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1"/>
  </p:normalViewPr>
  <p:slideViewPr>
    <p:cSldViewPr snapToGrid="0" snapToObjects="1">
      <p:cViewPr varScale="1">
        <p:scale>
          <a:sx n="92" d="100"/>
          <a:sy n="92" d="100"/>
        </p:scale>
        <p:origin x="3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Developer\prova.tx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mi\GoogleDrive\Appunti%20Universit&#224;\IA\Progetto\Progetto%20IA\Img\Plotting%20Spike\PB\PB_tau002_i50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mi\GoogleDrive\Appunti%20Universit&#224;\IA\Progetto\Progetto%20IA\Img\Plotting%20Spike\TS\Spike(tau002_i14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mi\GoogleDrive\Appunti%20Universit&#224;\IA\Progetto\Progetto%20IA\Img\Plotting%20Spike\TS\Spike(tau02_i14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Developer\prova2.tx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mi\GoogleDrive\Appunti%20Universit&#224;\IA\Progetto\Progetto%20IA\Img\Plotting%20Spike\TS\Spike(tau002_i14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mi\GoogleDrive\Appunti%20Universit&#224;\IA\Progetto\Progetto%20IA\Img\Plotting%20Spike\TS\Spike(tau002_i80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mi\GoogleDrive\Appunti%20Universit&#224;\IA\Progetto\Progetto%20IA\Img\Plotting%20Spike\TB\spike_TB(tau_002_i15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mi\GoogleDrive\Appunti%20Universit&#224;\IA\Progetto\Progetto%20IA\Img\Plotting%20Spike\TB\spike_TB(tau_002_i50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mi\GoogleDrive\Appunti%20Universit&#224;\IA\Progetto\Progetto%20IA\Img\Plotting%20Spike\PS\PS_tau002_i0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mi\GoogleDrive\Appunti%20Universit&#224;\IA\Progetto\Progetto%20IA\Img\Plotting%20Spike\PS\PS_tau002_i5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grammi\GoogleDrive\Appunti%20Universit&#224;\IA\Progetto\Progetto%20IA\Img\Plotting%20Spike\PB\PB_tau002_i06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Tonic</a:t>
            </a:r>
            <a:r>
              <a:rPr lang="it-IT" baseline="0"/>
              <a:t> Bursting  - Tau = 0.02 - I = 15</a:t>
            </a:r>
            <a:endParaRPr lang="it-IT"/>
          </a:p>
        </c:rich>
      </c:tx>
      <c:layout>
        <c:manualLayout>
          <c:xMode val="edge"/>
          <c:yMode val="edge"/>
          <c:x val="0.3537627700383605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3.1722188572582272E-2"/>
          <c:y val="0.12668715191088917"/>
          <c:w val="0.95032909347869976"/>
          <c:h val="0.71228570514051592"/>
        </c:manualLayout>
      </c:layout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prova!$A$1:$A$7701</c:f>
              <c:numCache>
                <c:formatCode>General</c:formatCode>
                <c:ptCount val="7701"/>
                <c:pt idx="0">
                  <c:v>-69.58</c:v>
                </c:pt>
                <c:pt idx="1">
                  <c:v>-69.164947552000001</c:v>
                </c:pt>
                <c:pt idx="2">
                  <c:v>-68.754508319918301</c:v>
                </c:pt>
                <c:pt idx="3">
                  <c:v>-68.348361162665597</c:v>
                </c:pt>
                <c:pt idx="4">
                  <c:v>-67.946197025686004</c:v>
                </c:pt>
                <c:pt idx="5">
                  <c:v>-67.547717908378004</c:v>
                </c:pt>
                <c:pt idx="6">
                  <c:v>-67.152635899596504</c:v>
                </c:pt>
                <c:pt idx="7">
                  <c:v>-66.760672274189801</c:v>
                </c:pt>
                <c:pt idx="8">
                  <c:v>-66.371556644179904</c:v>
                </c:pt>
                <c:pt idx="9">
                  <c:v>-65.9850261587695</c:v>
                </c:pt>
                <c:pt idx="10">
                  <c:v>-65.600824747864493</c:v>
                </c:pt>
                <c:pt idx="11">
                  <c:v>-65.218702404242293</c:v>
                </c:pt>
                <c:pt idx="12">
                  <c:v>-64.8384144998804</c:v>
                </c:pt>
                <c:pt idx="13">
                  <c:v>-64.459721132299094</c:v>
                </c:pt>
                <c:pt idx="14">
                  <c:v>-64.082386497058096</c:v>
                </c:pt>
                <c:pt idx="15">
                  <c:v>-63.706178282802803</c:v>
                </c:pt>
                <c:pt idx="16">
                  <c:v>-63.330867085465897</c:v>
                </c:pt>
                <c:pt idx="17">
                  <c:v>-62.956225838412401</c:v>
                </c:pt>
                <c:pt idx="18">
                  <c:v>-62.582029255466097</c:v>
                </c:pt>
                <c:pt idx="19">
                  <c:v>-62.208053283874101</c:v>
                </c:pt>
                <c:pt idx="20">
                  <c:v>-61.834074564363299</c:v>
                </c:pt>
                <c:pt idx="21">
                  <c:v>-61.459869895505797</c:v>
                </c:pt>
                <c:pt idx="22">
                  <c:v>-61.085215699659102</c:v>
                </c:pt>
                <c:pt idx="23">
                  <c:v>-60.7098874877613</c:v>
                </c:pt>
                <c:pt idx="24">
                  <c:v>-60.333659320259599</c:v>
                </c:pt>
                <c:pt idx="25">
                  <c:v>-59.956303261421702</c:v>
                </c:pt>
                <c:pt idx="26">
                  <c:v>-59.577588824226197</c:v>
                </c:pt>
                <c:pt idx="27">
                  <c:v>-59.1972824029517</c:v>
                </c:pt>
                <c:pt idx="28">
                  <c:v>-58.815146690481598</c:v>
                </c:pt>
                <c:pt idx="29">
                  <c:v>-58.430940077210302</c:v>
                </c:pt>
                <c:pt idx="30">
                  <c:v>-58.044416028280096</c:v>
                </c:pt>
                <c:pt idx="31">
                  <c:v>-57.655322435685299</c:v>
                </c:pt>
                <c:pt idx="32">
                  <c:v>-57.263400941559901</c:v>
                </c:pt>
                <c:pt idx="33">
                  <c:v>-56.868386228705198</c:v>
                </c:pt>
                <c:pt idx="34">
                  <c:v>-56.470005274111102</c:v>
                </c:pt>
                <c:pt idx="35">
                  <c:v>-56.067976560886699</c:v>
                </c:pt>
                <c:pt idx="36">
                  <c:v>-55.662009243615799</c:v>
                </c:pt>
                <c:pt idx="37">
                  <c:v>-55.251802261710402</c:v>
                </c:pt>
                <c:pt idx="38">
                  <c:v>-54.8370433948214</c:v>
                </c:pt>
                <c:pt idx="39">
                  <c:v>-54.417408253787499</c:v>
                </c:pt>
                <c:pt idx="40">
                  <c:v>-53.992559199945099</c:v>
                </c:pt>
                <c:pt idx="41">
                  <c:v>-53.562144184872501</c:v>
                </c:pt>
                <c:pt idx="42">
                  <c:v>-53.125795501795103</c:v>
                </c:pt>
                <c:pt idx="43">
                  <c:v>-52.683128438911197</c:v>
                </c:pt>
                <c:pt idx="44">
                  <c:v>-52.2337398238015</c:v>
                </c:pt>
                <c:pt idx="45">
                  <c:v>-51.777206446837802</c:v>
                </c:pt>
                <c:pt idx="46">
                  <c:v>-51.313083350080497</c:v>
                </c:pt>
                <c:pt idx="47">
                  <c:v>-50.840901966533302</c:v>
                </c:pt>
                <c:pt idx="48">
                  <c:v>-50.360168092765697</c:v>
                </c:pt>
                <c:pt idx="49">
                  <c:v>-49.870359675791597</c:v>
                </c:pt>
                <c:pt idx="50">
                  <c:v>-49.370924392656498</c:v>
                </c:pt>
                <c:pt idx="51">
                  <c:v>-48.861276998387297</c:v>
                </c:pt>
                <c:pt idx="52">
                  <c:v>-48.340796414743103</c:v>
                </c:pt>
                <c:pt idx="53">
                  <c:v>-47.808822528489998</c:v>
                </c:pt>
                <c:pt idx="54">
                  <c:v>-47.264652663636099</c:v>
                </c:pt>
                <c:pt idx="55">
                  <c:v>-46.7075376870932</c:v>
                </c:pt>
                <c:pt idx="56">
                  <c:v>-46.136677701465899</c:v>
                </c:pt>
                <c:pt idx="57">
                  <c:v>-45.5512172719585</c:v>
                </c:pt>
                <c:pt idx="58">
                  <c:v>-44.950240126560601</c:v>
                </c:pt>
                <c:pt idx="59">
                  <c:v>-44.332763259518799</c:v>
                </c:pt>
                <c:pt idx="60">
                  <c:v>-43.6977303573642</c:v>
                </c:pt>
                <c:pt idx="61">
                  <c:v>-43.044004454141103</c:v>
                </c:pt>
                <c:pt idx="62">
                  <c:v>-42.370359707589301</c:v>
                </c:pt>
                <c:pt idx="63">
                  <c:v>-41.675472170419503</c:v>
                </c:pt>
                <c:pt idx="64">
                  <c:v>-40.957909409916603</c:v>
                </c:pt>
                <c:pt idx="65">
                  <c:v>-40.216118804222901</c:v>
                </c:pt>
                <c:pt idx="66">
                  <c:v>-39.448414313922903</c:v>
                </c:pt>
                <c:pt idx="67">
                  <c:v>-38.6529614919246</c:v>
                </c:pt>
                <c:pt idx="68">
                  <c:v>-37.827760451753399</c:v>
                </c:pt>
                <c:pt idx="69">
                  <c:v>-36.970626462606603</c:v>
                </c:pt>
                <c:pt idx="70">
                  <c:v>-36.079167776735098</c:v>
                </c:pt>
                <c:pt idx="71">
                  <c:v>-35.150760218290799</c:v>
                </c:pt>
                <c:pt idx="72">
                  <c:v>-34.182517969319498</c:v>
                </c:pt>
                <c:pt idx="73">
                  <c:v>-33.171259873789197</c:v>
                </c:pt>
                <c:pt idx="74">
                  <c:v>-32.1134704388827</c:v>
                </c:pt>
                <c:pt idx="75">
                  <c:v>-31.005254537096</c:v>
                </c:pt>
                <c:pt idx="76">
                  <c:v>-29.842284593681999</c:v>
                </c:pt>
                <c:pt idx="77">
                  <c:v>-28.619738769483099</c:v>
                </c:pt>
                <c:pt idx="78">
                  <c:v>-27.332228303201301</c:v>
                </c:pt>
                <c:pt idx="79">
                  <c:v>-25.973711738412199</c:v>
                </c:pt>
                <c:pt idx="80">
                  <c:v>-24.537393200776801</c:v>
                </c:pt>
                <c:pt idx="81">
                  <c:v>-23.015601171753399</c:v>
                </c:pt>
                <c:pt idx="82">
                  <c:v>-21.399643274866399</c:v>
                </c:pt>
                <c:pt idx="83">
                  <c:v>-19.6796313783444</c:v>
                </c:pt>
                <c:pt idx="84">
                  <c:v>-17.844269725818599</c:v>
                </c:pt>
                <c:pt idx="85">
                  <c:v>-15.8805966983114</c:v>
                </c:pt>
                <c:pt idx="86">
                  <c:v>-13.7736679937936</c:v>
                </c:pt>
                <c:pt idx="87">
                  <c:v>-11.506165211625399</c:v>
                </c:pt>
                <c:pt idx="88">
                  <c:v>-9.0579086544519303</c:v>
                </c:pt>
                <c:pt idx="89">
                  <c:v>-6.4052460356983199</c:v>
                </c:pt>
                <c:pt idx="90">
                  <c:v>-3.5202788593740801</c:v>
                </c:pt>
                <c:pt idx="91">
                  <c:v>-0.369874251810691</c:v>
                </c:pt>
                <c:pt idx="92">
                  <c:v>3.0856099558381902</c:v>
                </c:pt>
                <c:pt idx="93">
                  <c:v>6.89398804787107</c:v>
                </c:pt>
                <c:pt idx="94">
                  <c:v>11.1134409045279</c:v>
                </c:pt>
                <c:pt idx="95">
                  <c:v>15.815449650414299</c:v>
                </c:pt>
                <c:pt idx="96">
                  <c:v>21.088773126174999</c:v>
                </c:pt>
                <c:pt idx="97">
                  <c:v>27.0449248606316</c:v>
                </c:pt>
                <c:pt idx="98">
                  <c:v>33.825845189517899</c:v>
                </c:pt>
                <c:pt idx="99">
                  <c:v>-50</c:v>
                </c:pt>
                <c:pt idx="100">
                  <c:v>-49.548925161292502</c:v>
                </c:pt>
                <c:pt idx="101">
                  <c:v>-49.088727202658099</c:v>
                </c:pt>
                <c:pt idx="102">
                  <c:v>-48.618885588681501</c:v>
                </c:pt>
                <c:pt idx="103">
                  <c:v>-48.138848085813002</c:v>
                </c:pt>
                <c:pt idx="104">
                  <c:v>-47.648028038878898</c:v>
                </c:pt>
                <c:pt idx="105">
                  <c:v>-47.145801375994601</c:v>
                </c:pt>
                <c:pt idx="106">
                  <c:v>-46.631503309149203</c:v>
                </c:pt>
                <c:pt idx="107">
                  <c:v>-46.104424693198702</c:v>
                </c:pt>
                <c:pt idx="108">
                  <c:v>-45.563808000744402</c:v>
                </c:pt>
                <c:pt idx="109">
                  <c:v>-45.008842864273802</c:v>
                </c:pt>
                <c:pt idx="110">
                  <c:v>-44.438661129828702</c:v>
                </c:pt>
                <c:pt idx="111">
                  <c:v>-43.852331358165301</c:v>
                </c:pt>
                <c:pt idx="112">
                  <c:v>-43.248852699658698</c:v>
                </c:pt>
                <c:pt idx="113">
                  <c:v>-42.627148057793399</c:v>
                </c:pt>
                <c:pt idx="114">
                  <c:v>-41.986056442662999</c:v>
                </c:pt>
                <c:pt idx="115">
                  <c:v>-41.324324400044702</c:v>
                </c:pt>
                <c:pt idx="116">
                  <c:v>-40.640596382849999</c:v>
                </c:pt>
                <c:pt idx="117">
                  <c:v>-39.933403909445701</c:v>
                </c:pt>
                <c:pt idx="118">
                  <c:v>-39.201153326762601</c:v>
                </c:pt>
                <c:pt idx="119">
                  <c:v>-38.442111964313398</c:v>
                </c:pt>
                <c:pt idx="120">
                  <c:v>-37.654392427080197</c:v>
                </c:pt>
                <c:pt idx="121">
                  <c:v>-36.835934729257602</c:v>
                </c:pt>
                <c:pt idx="122">
                  <c:v>-35.984485915226898</c:v>
                </c:pt>
                <c:pt idx="123">
                  <c:v>-35.097576746618401</c:v>
                </c:pt>
                <c:pt idx="124">
                  <c:v>-34.172494951976503</c:v>
                </c:pt>
                <c:pt idx="125">
                  <c:v>-33.206254434693797</c:v>
                </c:pt>
                <c:pt idx="126">
                  <c:v>-32.1955597107982</c:v>
                </c:pt>
                <c:pt idx="127">
                  <c:v>-31.1367646947696</c:v>
                </c:pt>
                <c:pt idx="128">
                  <c:v>-30.025824760956102</c:v>
                </c:pt>
                <c:pt idx="129">
                  <c:v>-28.858240770071301</c:v>
                </c:pt>
                <c:pt idx="130">
                  <c:v>-27.6289934512366</c:v>
                </c:pt>
                <c:pt idx="131">
                  <c:v>-26.3324661522798</c:v>
                </c:pt>
                <c:pt idx="132">
                  <c:v>-24.962353490903901</c:v>
                </c:pt>
                <c:pt idx="133">
                  <c:v>-23.5115528252127</c:v>
                </c:pt>
                <c:pt idx="134">
                  <c:v>-21.972034671206099</c:v>
                </c:pt>
                <c:pt idx="135">
                  <c:v>-20.334687169048799</c:v>
                </c:pt>
                <c:pt idx="136">
                  <c:v>-18.589128359329301</c:v>
                </c:pt>
                <c:pt idx="137">
                  <c:v>-16.723478264485198</c:v>
                </c:pt>
                <c:pt idx="138">
                  <c:v>-14.7240804242594</c:v>
                </c:pt>
                <c:pt idx="139">
                  <c:v>-12.5751593885751</c:v>
                </c:pt>
                <c:pt idx="140">
                  <c:v>-10.258396413718</c:v>
                </c:pt>
                <c:pt idx="141">
                  <c:v>-7.7523997857573903</c:v>
                </c:pt>
                <c:pt idx="142">
                  <c:v>-5.03203814619991</c:v>
                </c:pt>
                <c:pt idx="143">
                  <c:v>-2.0675939357948301</c:v>
                </c:pt>
                <c:pt idx="144">
                  <c:v>1.1763218768643799</c:v>
                </c:pt>
                <c:pt idx="145">
                  <c:v>4.7421755173540499</c:v>
                </c:pt>
                <c:pt idx="146">
                  <c:v>8.6813516850088597</c:v>
                </c:pt>
                <c:pt idx="147">
                  <c:v>13.0565949028063</c:v>
                </c:pt>
                <c:pt idx="148">
                  <c:v>17.945289868391299</c:v>
                </c:pt>
                <c:pt idx="149">
                  <c:v>23.443933962178999</c:v>
                </c:pt>
                <c:pt idx="150">
                  <c:v>29.674334048635501</c:v>
                </c:pt>
                <c:pt idx="151">
                  <c:v>36.7923465891852</c:v>
                </c:pt>
                <c:pt idx="152">
                  <c:v>-50</c:v>
                </c:pt>
                <c:pt idx="153">
                  <c:v>-49.594071063554097</c:v>
                </c:pt>
                <c:pt idx="154">
                  <c:v>-49.179934746799198</c:v>
                </c:pt>
                <c:pt idx="155">
                  <c:v>-48.757153187205198</c:v>
                </c:pt>
                <c:pt idx="156">
                  <c:v>-48.325262592929299</c:v>
                </c:pt>
                <c:pt idx="157">
                  <c:v>-47.883771123771098</c:v>
                </c:pt>
                <c:pt idx="158">
                  <c:v>-47.432156568946702</c:v>
                </c:pt>
                <c:pt idx="159">
                  <c:v>-46.969863798286397</c:v>
                </c:pt>
                <c:pt idx="160">
                  <c:v>-46.496301960357698</c:v>
                </c:pt>
                <c:pt idx="161">
                  <c:v>-46.010841397439101</c:v>
                </c:pt>
                <c:pt idx="162">
                  <c:v>-45.512810243145999</c:v>
                </c:pt>
                <c:pt idx="163">
                  <c:v>-45.001490663733797</c:v>
                </c:pt>
                <c:pt idx="164">
                  <c:v>-44.476114698566498</c:v>
                </c:pt>
                <c:pt idx="165">
                  <c:v>-43.935859648802101</c:v>
                </c:pt>
                <c:pt idx="166">
                  <c:v>-43.379842955845199</c:v>
                </c:pt>
                <c:pt idx="167">
                  <c:v>-42.8071165023471</c:v>
                </c:pt>
                <c:pt idx="168">
                  <c:v>-42.216660258267197</c:v>
                </c:pt>
                <c:pt idx="169">
                  <c:v>-41.607375182435902</c:v>
                </c:pt>
                <c:pt idx="170">
                  <c:v>-40.978075275844802</c:v>
                </c:pt>
                <c:pt idx="171">
                  <c:v>-40.327478666077198</c:v>
                </c:pt>
                <c:pt idx="172">
                  <c:v>-39.654197582372802</c:v>
                </c:pt>
                <c:pt idx="173">
                  <c:v>-38.956727057119302</c:v>
                </c:pt>
                <c:pt idx="174">
                  <c:v>-38.233432161286302</c:v>
                </c:pt>
                <c:pt idx="175">
                  <c:v>-37.482533547449599</c:v>
                </c:pt>
                <c:pt idx="176">
                  <c:v>-36.7020910333571</c:v>
                </c:pt>
                <c:pt idx="177">
                  <c:v>-35.889984909886401</c:v>
                </c:pt>
                <c:pt idx="178">
                  <c:v>-35.043894597779101</c:v>
                </c:pt>
                <c:pt idx="179">
                  <c:v>-34.161274205226903</c:v>
                </c:pt>
                <c:pt idx="180">
                  <c:v>-33.239324450070498</c:v>
                </c:pt>
                <c:pt idx="181">
                  <c:v>-32.274960302041997</c:v>
                </c:pt>
                <c:pt idx="182">
                  <c:v>-31.264773566969598</c:v>
                </c:pt>
                <c:pt idx="183">
                  <c:v>-30.204989469522001</c:v>
                </c:pt>
                <c:pt idx="184">
                  <c:v>-29.091416085258899</c:v>
                </c:pt>
                <c:pt idx="185">
                  <c:v>-27.9193852151984</c:v>
                </c:pt>
                <c:pt idx="186">
                  <c:v>-26.683682971991001</c:v>
                </c:pt>
                <c:pt idx="187">
                  <c:v>-25.378467936489301</c:v>
                </c:pt>
                <c:pt idx="188">
                  <c:v>-23.997174220879099</c:v>
                </c:pt>
                <c:pt idx="189">
                  <c:v>-22.532396104482501</c:v>
                </c:pt>
                <c:pt idx="190">
                  <c:v>-20.975750043331701</c:v>
                </c:pt>
                <c:pt idx="191">
                  <c:v>-19.317708729757801</c:v>
                </c:pt>
                <c:pt idx="192">
                  <c:v>-17.547400404201099</c:v>
                </c:pt>
                <c:pt idx="193">
                  <c:v>-15.6523646739867</c:v>
                </c:pt>
                <c:pt idx="194">
                  <c:v>-13.6182534985185</c:v>
                </c:pt>
                <c:pt idx="195">
                  <c:v>-11.428462509698701</c:v>
                </c:pt>
                <c:pt idx="196">
                  <c:v>-9.0636730952188191</c:v>
                </c:pt>
                <c:pt idx="197">
                  <c:v>-6.5012791648452897</c:v>
                </c:pt>
                <c:pt idx="198">
                  <c:v>-3.7146634871874999</c:v>
                </c:pt>
                <c:pt idx="199">
                  <c:v>-0.67227579518313296</c:v>
                </c:pt>
                <c:pt idx="200">
                  <c:v>2.663553199576</c:v>
                </c:pt>
                <c:pt idx="201">
                  <c:v>6.3381538028434798</c:v>
                </c:pt>
                <c:pt idx="202">
                  <c:v>10.4065454399085</c:v>
                </c:pt>
                <c:pt idx="203">
                  <c:v>14.936137810298099</c:v>
                </c:pt>
                <c:pt idx="204">
                  <c:v>20.010378219311999</c:v>
                </c:pt>
                <c:pt idx="205">
                  <c:v>25.733751409232401</c:v>
                </c:pt>
                <c:pt idx="206">
                  <c:v>32.238748522960897</c:v>
                </c:pt>
                <c:pt idx="207">
                  <c:v>-50</c:v>
                </c:pt>
                <c:pt idx="208">
                  <c:v>-49.638331114947498</c:v>
                </c:pt>
                <c:pt idx="209">
                  <c:v>-49.269349454912302</c:v>
                </c:pt>
                <c:pt idx="210">
                  <c:v>-48.892691551503603</c:v>
                </c:pt>
                <c:pt idx="211">
                  <c:v>-48.507973083420197</c:v>
                </c:pt>
                <c:pt idx="212">
                  <c:v>-48.1147872599199</c:v>
                </c:pt>
                <c:pt idx="213">
                  <c:v>-47.712703055833401</c:v>
                </c:pt>
                <c:pt idx="214">
                  <c:v>-47.301263281842999</c:v>
                </c:pt>
                <c:pt idx="215">
                  <c:v>-46.879982471682297</c:v>
                </c:pt>
                <c:pt idx="216">
                  <c:v>-46.448344565556702</c:v>
                </c:pt>
                <c:pt idx="217">
                  <c:v>-46.005800366378203</c:v>
                </c:pt>
                <c:pt idx="218">
                  <c:v>-45.551764742299099</c:v>
                </c:pt>
                <c:pt idx="219">
                  <c:v>-45.085613545449903</c:v>
                </c:pt>
                <c:pt idx="220">
                  <c:v>-44.606680212650197</c:v>
                </c:pt>
                <c:pt idx="221">
                  <c:v>-44.114252009082399</c:v>
                </c:pt>
                <c:pt idx="222">
                  <c:v>-43.607565870368397</c:v>
                </c:pt>
                <c:pt idx="223">
                  <c:v>-43.085803792045702</c:v>
                </c:pt>
                <c:pt idx="224">
                  <c:v>-42.548087707919898</c:v>
                </c:pt>
                <c:pt idx="225">
                  <c:v>-41.993473789994901</c:v>
                </c:pt>
                <c:pt idx="226">
                  <c:v>-41.420946092389102</c:v>
                </c:pt>
                <c:pt idx="227">
                  <c:v>-40.829409449560302</c:v>
                </c:pt>
                <c:pt idx="228">
                  <c:v>-40.217681524917403</c:v>
                </c:pt>
                <c:pt idx="229">
                  <c:v>-39.584483889059399</c:v>
                </c:pt>
                <c:pt idx="230">
                  <c:v>-38.9284319869275</c:v>
                </c:pt>
                <c:pt idx="231">
                  <c:v>-38.248023829412901</c:v>
                </c:pt>
                <c:pt idx="232">
                  <c:v>-37.541627216634197</c:v>
                </c:pt>
                <c:pt idx="233">
                  <c:v>-36.8074652661738</c:v>
                </c:pt>
                <c:pt idx="234">
                  <c:v>-36.043599978785799</c:v>
                </c:pt>
                <c:pt idx="235">
                  <c:v>-35.247913524896703</c:v>
                </c:pt>
                <c:pt idx="236">
                  <c:v>-34.418086875643702</c:v>
                </c:pt>
                <c:pt idx="237">
                  <c:v>-33.551575329739897</c:v>
                </c:pt>
                <c:pt idx="238">
                  <c:v>-32.645580398971099</c:v>
                </c:pt>
                <c:pt idx="239">
                  <c:v>-31.697017406573099</c:v>
                </c:pt>
                <c:pt idx="240">
                  <c:v>-30.702478018956601</c:v>
                </c:pt>
                <c:pt idx="241">
                  <c:v>-29.658186765547399</c:v>
                </c:pt>
                <c:pt idx="242">
                  <c:v>-28.559950395258099</c:v>
                </c:pt>
                <c:pt idx="243">
                  <c:v>-27.403098659976799</c:v>
                </c:pt>
                <c:pt idx="244">
                  <c:v>-26.182414790603101</c:v>
                </c:pt>
                <c:pt idx="245">
                  <c:v>-24.892053519902301</c:v>
                </c:pt>
                <c:pt idx="246">
                  <c:v>-23.525443982579102</c:v>
                </c:pt>
                <c:pt idx="247">
                  <c:v>-22.075174151272101</c:v>
                </c:pt>
                <c:pt idx="248">
                  <c:v>-20.532852599977598</c:v>
                </c:pt>
                <c:pt idx="249">
                  <c:v>-18.888942258648999</c:v>
                </c:pt>
                <c:pt idx="250">
                  <c:v>-17.1325593447424</c:v>
                </c:pt>
                <c:pt idx="251">
                  <c:v>-15.2512287046809</c:v>
                </c:pt>
                <c:pt idx="252">
                  <c:v>-13.2305841955675</c:v>
                </c:pt>
                <c:pt idx="253">
                  <c:v>-11.0539992366443</c:v>
                </c:pt>
                <c:pt idx="254">
                  <c:v>-8.7021279045326594</c:v>
                </c:pt>
                <c:pt idx="255">
                  <c:v>-6.1523304184652696</c:v>
                </c:pt>
                <c:pt idx="256">
                  <c:v>-3.3779477999145699</c:v>
                </c:pt>
                <c:pt idx="257">
                  <c:v>-0.34737775927342701</c:v>
                </c:pt>
                <c:pt idx="258">
                  <c:v>2.97711425865297</c:v>
                </c:pt>
                <c:pt idx="259">
                  <c:v>6.64094109208762</c:v>
                </c:pt>
                <c:pt idx="260">
                  <c:v>10.6992274848475</c:v>
                </c:pt>
                <c:pt idx="261">
                  <c:v>15.2195189300247</c:v>
                </c:pt>
                <c:pt idx="262">
                  <c:v>20.285439882671799</c:v>
                </c:pt>
                <c:pt idx="263">
                  <c:v>26.0017092608757</c:v>
                </c:pt>
                <c:pt idx="264">
                  <c:v>32.501132414314803</c:v>
                </c:pt>
                <c:pt idx="265">
                  <c:v>-50</c:v>
                </c:pt>
                <c:pt idx="266">
                  <c:v>-49.681774234497802</c:v>
                </c:pt>
                <c:pt idx="267">
                  <c:v>-49.357110739042803</c:v>
                </c:pt>
                <c:pt idx="268">
                  <c:v>-49.025712658316699</c:v>
                </c:pt>
                <c:pt idx="269">
                  <c:v>-48.687266715318103</c:v>
                </c:pt>
                <c:pt idx="270">
                  <c:v>-48.341442007873702</c:v>
                </c:pt>
                <c:pt idx="271">
                  <c:v>-47.987888699794702</c:v>
                </c:pt>
                <c:pt idx="272">
                  <c:v>-47.626236595713898</c:v>
                </c:pt>
                <c:pt idx="273">
                  <c:v>-47.256093587322702</c:v>
                </c:pt>
                <c:pt idx="274">
                  <c:v>-46.877043957227599</c:v>
                </c:pt>
                <c:pt idx="275">
                  <c:v>-46.4886465249389</c:v>
                </c:pt>
                <c:pt idx="276">
                  <c:v>-46.090432617555798</c:v>
                </c:pt>
                <c:pt idx="277">
                  <c:v>-45.681903845482097</c:v>
                </c:pt>
                <c:pt idx="278">
                  <c:v>-45.2625296609557</c:v>
                </c:pt>
                <c:pt idx="279">
                  <c:v>-44.831744674239502</c:v>
                </c:pt>
                <c:pt idx="280">
                  <c:v>-44.388945698950302</c:v>
                </c:pt>
                <c:pt idx="281">
                  <c:v>-43.933488494107799</c:v>
                </c:pt>
                <c:pt idx="282">
                  <c:v>-43.464684165991301</c:v>
                </c:pt>
                <c:pt idx="283">
                  <c:v>-42.981795187677797</c:v>
                </c:pt>
                <c:pt idx="284">
                  <c:v>-42.484030988087497</c:v>
                </c:pt>
                <c:pt idx="285">
                  <c:v>-41.9705430553133</c:v>
                </c:pt>
                <c:pt idx="286">
                  <c:v>-41.440419490792102</c:v>
                </c:pt>
                <c:pt idx="287">
                  <c:v>-40.892678941248597</c:v>
                </c:pt>
                <c:pt idx="288">
                  <c:v>-40.326263824050898</c:v>
                </c:pt>
                <c:pt idx="289">
                  <c:v>-39.740032748322797</c:v>
                </c:pt>
                <c:pt idx="290">
                  <c:v>-39.132752018470804</c:v>
                </c:pt>
                <c:pt idx="291">
                  <c:v>-38.503086088206302</c:v>
                </c:pt>
                <c:pt idx="292">
                  <c:v>-37.849586811079298</c:v>
                </c:pt>
                <c:pt idx="293">
                  <c:v>-37.170681307247897</c:v>
                </c:pt>
                <c:pt idx="294">
                  <c:v>-36.464658234765899</c:v>
                </c:pt>
                <c:pt idx="295">
                  <c:v>-35.729652215941499</c:v>
                </c:pt>
                <c:pt idx="296">
                  <c:v>-34.963626123876899</c:v>
                </c:pt>
                <c:pt idx="297">
                  <c:v>-34.164350879347801</c:v>
                </c:pt>
                <c:pt idx="298">
                  <c:v>-33.3293823414771</c:v>
                </c:pt>
                <c:pt idx="299">
                  <c:v>-32.456034794333398</c:v>
                </c:pt>
                <c:pt idx="300">
                  <c:v>-31.541350432014202</c:v>
                </c:pt>
                <c:pt idx="301">
                  <c:v>-30.582064122293499</c:v>
                </c:pt>
                <c:pt idx="302">
                  <c:v>-29.5745625775434</c:v>
                </c:pt>
                <c:pt idx="303">
                  <c:v>-28.514836873616002</c:v>
                </c:pt>
                <c:pt idx="304">
                  <c:v>-27.398427022600199</c:v>
                </c:pt>
                <c:pt idx="305">
                  <c:v>-26.220357010612901</c:v>
                </c:pt>
                <c:pt idx="306">
                  <c:v>-24.975058339563301</c:v>
                </c:pt>
                <c:pt idx="307">
                  <c:v>-23.656279638944699</c:v>
                </c:pt>
                <c:pt idx="308">
                  <c:v>-22.256979309065201</c:v>
                </c:pt>
                <c:pt idx="309">
                  <c:v>-20.769197378800499</c:v>
                </c:pt>
                <c:pt idx="310">
                  <c:v>-19.183901751900699</c:v>
                </c:pt>
                <c:pt idx="311">
                  <c:v>-17.490802697821302</c:v>
                </c:pt>
                <c:pt idx="312">
                  <c:v>-15.6781277076037</c:v>
                </c:pt>
                <c:pt idx="313">
                  <c:v>-13.7323465309253</c:v>
                </c:pt>
                <c:pt idx="314">
                  <c:v>-11.6378331229596</c:v>
                </c:pt>
                <c:pt idx="315">
                  <c:v>-9.3764470532977597</c:v>
                </c:pt>
                <c:pt idx="316">
                  <c:v>-6.92701122193965</c:v>
                </c:pt>
                <c:pt idx="317">
                  <c:v>-4.2646548426589899</c:v>
                </c:pt>
                <c:pt idx="318">
                  <c:v>-1.3599796331215701</c:v>
                </c:pt>
                <c:pt idx="319">
                  <c:v>1.82200844792976</c:v>
                </c:pt>
                <c:pt idx="320">
                  <c:v>5.3232819554547</c:v>
                </c:pt>
                <c:pt idx="321">
                  <c:v>9.1946018225189992</c:v>
                </c:pt>
                <c:pt idx="322">
                  <c:v>13.4979151337219</c:v>
                </c:pt>
                <c:pt idx="323">
                  <c:v>18.309574099380299</c:v>
                </c:pt>
                <c:pt idx="324">
                  <c:v>23.7247206538879</c:v>
                </c:pt>
                <c:pt idx="325">
                  <c:v>29.863354998720101</c:v>
                </c:pt>
                <c:pt idx="326">
                  <c:v>36.878884729053802</c:v>
                </c:pt>
                <c:pt idx="327">
                  <c:v>-50</c:v>
                </c:pt>
                <c:pt idx="328">
                  <c:v>-49.724407048478703</c:v>
                </c:pt>
                <c:pt idx="329">
                  <c:v>-49.443232154876398</c:v>
                </c:pt>
                <c:pt idx="330">
                  <c:v>-49.156237663973201</c:v>
                </c:pt>
                <c:pt idx="331">
                  <c:v>-48.863173322171299</c:v>
                </c:pt>
                <c:pt idx="332">
                  <c:v>-48.563775408262302</c:v>
                </c:pt>
                <c:pt idx="333">
                  <c:v>-48.257765792080697</c:v>
                </c:pt>
                <c:pt idx="334">
                  <c:v>-47.944850913956898</c:v>
                </c:pt>
                <c:pt idx="335">
                  <c:v>-47.624720677080603</c:v>
                </c:pt>
                <c:pt idx="336">
                  <c:v>-47.297047243974902</c:v>
                </c:pt>
                <c:pt idx="337">
                  <c:v>-46.961483727253999</c:v>
                </c:pt>
                <c:pt idx="338">
                  <c:v>-46.617662763673501</c:v>
                </c:pt>
                <c:pt idx="339">
                  <c:v>-46.265194959157803</c:v>
                </c:pt>
                <c:pt idx="340">
                  <c:v>-45.903667190987903</c:v>
                </c:pt>
                <c:pt idx="341">
                  <c:v>-45.532640751616697</c:v>
                </c:pt>
                <c:pt idx="342">
                  <c:v>-45.1516493166271</c:v>
                </c:pt>
                <c:pt idx="343">
                  <c:v>-44.760196717107299</c:v>
                </c:pt>
                <c:pt idx="344">
                  <c:v>-44.3577544941597</c:v>
                </c:pt>
                <c:pt idx="345">
                  <c:v>-43.943759210312898</c:v>
                </c:pt>
                <c:pt idx="346">
                  <c:v>-43.517609489221201</c:v>
                </c:pt>
                <c:pt idx="347">
                  <c:v>-43.078662751132597</c:v>
                </c:pt>
                <c:pt idx="348">
                  <c:v>-42.626231607086602</c:v>
                </c:pt>
                <c:pt idx="349">
                  <c:v>-42.159579869577897</c:v>
                </c:pt>
                <c:pt idx="350">
                  <c:v>-41.677918131344398</c:v>
                </c:pt>
                <c:pt idx="351">
                  <c:v>-41.1803988568658</c:v>
                </c:pt>
                <c:pt idx="352">
                  <c:v>-40.666110922903002</c:v>
                </c:pt>
                <c:pt idx="353">
                  <c:v>-40.134073534747699</c:v>
                </c:pt>
                <c:pt idx="354">
                  <c:v>-39.583229433507597</c:v>
                </c:pt>
                <c:pt idx="355">
                  <c:v>-39.012437296408997</c:v>
                </c:pt>
                <c:pt idx="356">
                  <c:v>-38.420463216339897</c:v>
                </c:pt>
                <c:pt idx="357">
                  <c:v>-37.805971128200703</c:v>
                </c:pt>
                <c:pt idx="358">
                  <c:v>-37.167512027469101</c:v>
                </c:pt>
                <c:pt idx="359">
                  <c:v>-36.503511799972998</c:v>
                </c:pt>
                <c:pt idx="360">
                  <c:v>-35.8122574502814</c:v>
                </c:pt>
                <c:pt idx="361">
                  <c:v>-35.091881478217502</c:v>
                </c:pt>
                <c:pt idx="362">
                  <c:v>-34.340344107336001</c:v>
                </c:pt>
                <c:pt idx="363">
                  <c:v>-33.555413013993501</c:v>
                </c:pt>
                <c:pt idx="364">
                  <c:v>-32.734640138599303</c:v>
                </c:pt>
                <c:pt idx="365">
                  <c:v>-31.8753350789035</c:v>
                </c:pt>
                <c:pt idx="366">
                  <c:v>-30.974534465087501</c:v>
                </c:pt>
                <c:pt idx="367">
                  <c:v>-30.028966593298701</c:v>
                </c:pt>
                <c:pt idx="368">
                  <c:v>-29.035010442074299</c:v>
                </c:pt>
                <c:pt idx="369">
                  <c:v>-27.988648007039998</c:v>
                </c:pt>
                <c:pt idx="370">
                  <c:v>-26.885408653158699</c:v>
                </c:pt>
                <c:pt idx="371">
                  <c:v>-25.720303887335302</c:v>
                </c:pt>
                <c:pt idx="372">
                  <c:v>-24.487750579744802</c:v>
                </c:pt>
                <c:pt idx="373">
                  <c:v>-23.1814801864634</c:v>
                </c:pt>
                <c:pt idx="374">
                  <c:v>-21.794430917545299</c:v>
                </c:pt>
                <c:pt idx="375">
                  <c:v>-20.3186190113259</c:v>
                </c:pt>
                <c:pt idx="376">
                  <c:v>-18.744984259977102</c:v>
                </c:pt>
                <c:pt idx="377">
                  <c:v>-17.063203604266999</c:v>
                </c:pt>
                <c:pt idx="378">
                  <c:v>-15.261464867806501</c:v>
                </c:pt>
                <c:pt idx="379">
                  <c:v>-13.326190379924901</c:v>
                </c:pt>
                <c:pt idx="380">
                  <c:v>-11.2416971256966</c:v>
                </c:pt>
                <c:pt idx="381">
                  <c:v>-8.9897758529159706</c:v>
                </c:pt>
                <c:pt idx="382">
                  <c:v>-6.5491658128727801</c:v>
                </c:pt>
                <c:pt idx="383">
                  <c:v>-3.8948938617006701</c:v>
                </c:pt>
                <c:pt idx="384">
                  <c:v>-0.99743553341132696</c:v>
                </c:pt>
                <c:pt idx="385">
                  <c:v>2.1783600425409602</c:v>
                </c:pt>
                <c:pt idx="386">
                  <c:v>5.6746620932868499</c:v>
                </c:pt>
                <c:pt idx="387">
                  <c:v>9.5424806316286102</c:v>
                </c:pt>
                <c:pt idx="388">
                  <c:v>13.844081636862301</c:v>
                </c:pt>
                <c:pt idx="389">
                  <c:v>18.656230517582099</c:v>
                </c:pt>
                <c:pt idx="390">
                  <c:v>24.074611743474701</c:v>
                </c:pt>
                <c:pt idx="391">
                  <c:v>30.219948441667199</c:v>
                </c:pt>
                <c:pt idx="392">
                  <c:v>-50</c:v>
                </c:pt>
                <c:pt idx="393">
                  <c:v>-49.765912054943499</c:v>
                </c:pt>
                <c:pt idx="394">
                  <c:v>-49.5270725229718</c:v>
                </c:pt>
                <c:pt idx="395">
                  <c:v>-49.283295512032801</c:v>
                </c:pt>
                <c:pt idx="396">
                  <c:v>-49.034385759475697</c:v>
                </c:pt>
                <c:pt idx="397">
                  <c:v>-48.780138026311803</c:v>
                </c:pt>
                <c:pt idx="398">
                  <c:v>-48.520336444172997</c:v>
                </c:pt>
                <c:pt idx="399">
                  <c:v>-48.254753810606999</c:v>
                </c:pt>
                <c:pt idx="400">
                  <c:v>-47.983150827880699</c:v>
                </c:pt>
                <c:pt idx="401">
                  <c:v>-47.705275279942001</c:v>
                </c:pt>
                <c:pt idx="402">
                  <c:v>-47.420861141605798</c:v>
                </c:pt>
                <c:pt idx="403">
                  <c:v>-47.129627613370999</c:v>
                </c:pt>
                <c:pt idx="404">
                  <c:v>-46.831278074531703</c:v>
                </c:pt>
                <c:pt idx="405">
                  <c:v>-46.525498946412803</c:v>
                </c:pt>
                <c:pt idx="406">
                  <c:v>-46.211958456608997</c:v>
                </c:pt>
                <c:pt idx="407">
                  <c:v>-45.8903052940423</c:v>
                </c:pt>
                <c:pt idx="408">
                  <c:v>-45.560167143432302</c:v>
                </c:pt>
                <c:pt idx="409">
                  <c:v>-45.221149086401802</c:v>
                </c:pt>
                <c:pt idx="410">
                  <c:v>-44.872831854866902</c:v>
                </c:pt>
                <c:pt idx="411">
                  <c:v>-44.514769920575297</c:v>
                </c:pt>
                <c:pt idx="412">
                  <c:v>-44.1464894026129</c:v>
                </c:pt>
                <c:pt idx="413">
                  <c:v>-43.7674857723635</c:v>
                </c:pt>
                <c:pt idx="414">
                  <c:v>-43.377221332724403</c:v>
                </c:pt>
                <c:pt idx="415">
                  <c:v>-42.975122445303199</c:v>
                </c:pt>
                <c:pt idx="416">
                  <c:v>-42.560576475773999</c:v>
                </c:pt>
                <c:pt idx="417">
                  <c:v>-42.132928423478297</c:v>
                </c:pt>
                <c:pt idx="418">
                  <c:v>-41.691477196622799</c:v>
                </c:pt>
                <c:pt idx="419">
                  <c:v>-41.235471488936803</c:v>
                </c:pt>
                <c:pt idx="420">
                  <c:v>-40.764105207269303</c:v>
                </c:pt>
                <c:pt idx="421">
                  <c:v>-40.276512392176599</c:v>
                </c:pt>
                <c:pt idx="422">
                  <c:v>-39.771761564859297</c:v>
                </c:pt>
                <c:pt idx="423">
                  <c:v>-39.248849423638397</c:v>
                </c:pt>
                <c:pt idx="424">
                  <c:v>-38.706693801203699</c:v>
                </c:pt>
                <c:pt idx="425">
                  <c:v>-38.144125779790897</c:v>
                </c:pt>
                <c:pt idx="426">
                  <c:v>-37.559880844802301</c:v>
                </c:pt>
                <c:pt idx="427">
                  <c:v>-36.952588937667599</c:v>
                </c:pt>
                <c:pt idx="428">
                  <c:v>-36.320763245289598</c:v>
                </c:pt>
                <c:pt idx="429">
                  <c:v>-35.662787535442497</c:v>
                </c:pt>
                <c:pt idx="430">
                  <c:v>-34.976901813992498</c:v>
                </c:pt>
                <c:pt idx="431">
                  <c:v>-34.2611860395658</c:v>
                </c:pt>
                <c:pt idx="432">
                  <c:v>-33.513541582744097</c:v>
                </c:pt>
                <c:pt idx="433">
                  <c:v>-32.731670058095503</c:v>
                </c:pt>
                <c:pt idx="434">
                  <c:v>-31.913049085893899</c:v>
                </c:pt>
                <c:pt idx="435">
                  <c:v>-31.054904453139599</c:v>
                </c:pt>
                <c:pt idx="436">
                  <c:v>-30.1541780365067</c:v>
                </c:pt>
                <c:pt idx="437">
                  <c:v>-29.207490718030499</c:v>
                </c:pt>
                <c:pt idx="438">
                  <c:v>-28.211099361156101</c:v>
                </c:pt>
                <c:pt idx="439">
                  <c:v>-27.1608467117054</c:v>
                </c:pt>
                <c:pt idx="440">
                  <c:v>-26.052102834283001</c:v>
                </c:pt>
                <c:pt idx="441">
                  <c:v>-24.8796963750702</c:v>
                </c:pt>
                <c:pt idx="442">
                  <c:v>-23.637833537556901</c:v>
                </c:pt>
                <c:pt idx="443">
                  <c:v>-22.3200021428684</c:v>
                </c:pt>
                <c:pt idx="444">
                  <c:v>-20.918857486464599</c:v>
                </c:pt>
                <c:pt idx="445">
                  <c:v>-19.4260858514929</c:v>
                </c:pt>
                <c:pt idx="446">
                  <c:v>-17.832240432312201</c:v>
                </c:pt>
                <c:pt idx="447">
                  <c:v>-16.126542972069799</c:v>
                </c:pt>
                <c:pt idx="448">
                  <c:v>-14.296642504004801</c:v>
                </c:pt>
                <c:pt idx="449">
                  <c:v>-12.328320036561299</c:v>
                </c:pt>
                <c:pt idx="450">
                  <c:v>-10.2051245952435</c:v>
                </c:pt>
                <c:pt idx="451">
                  <c:v>-7.9079213821161503</c:v>
                </c:pt>
                <c:pt idx="452">
                  <c:v>-5.4143264329440903</c:v>
                </c:pt>
                <c:pt idx="453">
                  <c:v>-2.6979933013875002</c:v>
                </c:pt>
                <c:pt idx="454">
                  <c:v>0.27229512428740199</c:v>
                </c:pt>
                <c:pt idx="455">
                  <c:v>3.5337942325132898</c:v>
                </c:pt>
                <c:pt idx="456">
                  <c:v>7.1313147590133799</c:v>
                </c:pt>
                <c:pt idx="457">
                  <c:v>11.1192166264946</c:v>
                </c:pt>
                <c:pt idx="458">
                  <c:v>15.5640623181846</c:v>
                </c:pt>
                <c:pt idx="459">
                  <c:v>20.548196516731299</c:v>
                </c:pt>
                <c:pt idx="460">
                  <c:v>26.174648359039701</c:v>
                </c:pt>
                <c:pt idx="461">
                  <c:v>32.573957035650402</c:v>
                </c:pt>
                <c:pt idx="462">
                  <c:v>-50</c:v>
                </c:pt>
                <c:pt idx="463">
                  <c:v>-49.806351552627</c:v>
                </c:pt>
                <c:pt idx="464">
                  <c:v>-49.608757905746103</c:v>
                </c:pt>
                <c:pt idx="465">
                  <c:v>-49.407078031662103</c:v>
                </c:pt>
                <c:pt idx="466">
                  <c:v>-49.2011642129346</c:v>
                </c:pt>
                <c:pt idx="467">
                  <c:v>-48.990861639900103</c:v>
                </c:pt>
                <c:pt idx="468">
                  <c:v>-48.776007978872798</c:v>
                </c:pt>
                <c:pt idx="469">
                  <c:v>-48.556432908504</c:v>
                </c:pt>
                <c:pt idx="470">
                  <c:v>-48.331957621533199</c:v>
                </c:pt>
                <c:pt idx="471">
                  <c:v>-48.102394288882401</c:v>
                </c:pt>
                <c:pt idx="472">
                  <c:v>-47.867545482738102</c:v>
                </c:pt>
                <c:pt idx="473">
                  <c:v>-47.627203554917799</c:v>
                </c:pt>
                <c:pt idx="474">
                  <c:v>-47.3811499664331</c:v>
                </c:pt>
                <c:pt idx="475">
                  <c:v>-47.129154563727703</c:v>
                </c:pt>
                <c:pt idx="476">
                  <c:v>-46.870974796585102</c:v>
                </c:pt>
                <c:pt idx="477">
                  <c:v>-46.606354872158398</c:v>
                </c:pt>
                <c:pt idx="478">
                  <c:v>-46.335024838963903</c:v>
                </c:pt>
                <c:pt idx="479">
                  <c:v>-46.056699593991397</c:v>
                </c:pt>
                <c:pt idx="480">
                  <c:v>-45.771077805314299</c:v>
                </c:pt>
                <c:pt idx="481">
                  <c:v>-45.477840741704298</c:v>
                </c:pt>
                <c:pt idx="482">
                  <c:v>-45.176650999771198</c:v>
                </c:pt>
                <c:pt idx="483">
                  <c:v>-44.867151118028303</c:v>
                </c:pt>
                <c:pt idx="484">
                  <c:v>-44.548962066013203</c:v>
                </c:pt>
                <c:pt idx="485">
                  <c:v>-44.221681595154102</c:v>
                </c:pt>
                <c:pt idx="486">
                  <c:v>-43.884882436427397</c:v>
                </c:pt>
                <c:pt idx="487">
                  <c:v>-43.538110327979403</c:v>
                </c:pt>
                <c:pt idx="488">
                  <c:v>-43.180881853743003</c:v>
                </c:pt>
                <c:pt idx="489">
                  <c:v>-42.8126820716301</c:v>
                </c:pt>
                <c:pt idx="490">
                  <c:v>-42.432961907063401</c:v>
                </c:pt>
                <c:pt idx="491">
                  <c:v>-42.041135284379102</c:v>
                </c:pt>
                <c:pt idx="492">
                  <c:v>-41.636575964898697</c:v>
                </c:pt>
                <c:pt idx="493">
                  <c:v>-41.218614056165002</c:v>
                </c:pt>
                <c:pt idx="494">
                  <c:v>-40.7865321518466</c:v>
                </c:pt>
                <c:pt idx="495">
                  <c:v>-40.339561056032601</c:v>
                </c:pt>
                <c:pt idx="496">
                  <c:v>-39.876875038902497</c:v>
                </c:pt>
                <c:pt idx="497">
                  <c:v>-39.397586562908998</c:v>
                </c:pt>
                <c:pt idx="498">
                  <c:v>-38.900740409426497</c:v>
                </c:pt>
                <c:pt idx="499">
                  <c:v>-38.385307125054602</c:v>
                </c:pt>
                <c:pt idx="500">
                  <c:v>-37.850175694104301</c:v>
                </c:pt>
                <c:pt idx="501">
                  <c:v>-37.294145328866499</c:v>
                </c:pt>
                <c:pt idx="502">
                  <c:v>-36.7159162516013</c:v>
                </c:pt>
                <c:pt idx="503">
                  <c:v>-36.114079321232197</c:v>
                </c:pt>
                <c:pt idx="504">
                  <c:v>-35.487104332778998</c:v>
                </c:pt>
                <c:pt idx="505">
                  <c:v>-34.8333267877655</c:v>
                </c:pt>
                <c:pt idx="506">
                  <c:v>-34.150932898113197</c:v>
                </c:pt>
                <c:pt idx="507">
                  <c:v>-33.437942543054298</c:v>
                </c:pt>
                <c:pt idx="508">
                  <c:v>-32.692189846688798</c:v>
                </c:pt>
                <c:pt idx="509">
                  <c:v>-31.9113009808752</c:v>
                </c:pt>
                <c:pt idx="510">
                  <c:v>-31.092668721514201</c:v>
                </c:pt>
                <c:pt idx="511">
                  <c:v>-30.233423192581402</c:v>
                </c:pt>
                <c:pt idx="512">
                  <c:v>-29.3303981171705</c:v>
                </c:pt>
                <c:pt idx="513">
                  <c:v>-28.3800917527625</c:v>
                </c:pt>
                <c:pt idx="514">
                  <c:v>-27.3786215117693</c:v>
                </c:pt>
                <c:pt idx="515">
                  <c:v>-26.321671048782701</c:v>
                </c:pt>
                <c:pt idx="516">
                  <c:v>-25.204428320683899</c:v>
                </c:pt>
                <c:pt idx="517">
                  <c:v>-24.021512778767999</c:v>
                </c:pt>
                <c:pt idx="518">
                  <c:v>-22.766889411997099</c:v>
                </c:pt>
                <c:pt idx="519">
                  <c:v>-21.4337667989453</c:v>
                </c:pt>
                <c:pt idx="520">
                  <c:v>-20.0144756046273</c:v>
                </c:pt>
                <c:pt idx="521">
                  <c:v>-18.500323025202</c:v>
                </c:pt>
                <c:pt idx="522">
                  <c:v>-16.881417467371602</c:v>
                </c:pt>
                <c:pt idx="523">
                  <c:v>-15.146456151873</c:v>
                </c:pt>
                <c:pt idx="524">
                  <c:v>-13.2824662147954</c:v>
                </c:pt>
                <c:pt idx="525">
                  <c:v>-11.2744870536129</c:v>
                </c:pt>
                <c:pt idx="526">
                  <c:v>-9.1051778521352595</c:v>
                </c:pt>
                <c:pt idx="527">
                  <c:v>-6.75432902457176</c:v>
                </c:pt>
                <c:pt idx="528">
                  <c:v>-4.1982491671236701</c:v>
                </c:pt>
                <c:pt idx="529">
                  <c:v>-1.4089891447310099</c:v>
                </c:pt>
                <c:pt idx="530">
                  <c:v>1.6466491038752</c:v>
                </c:pt>
                <c:pt idx="531">
                  <c:v>5.0083915254074398</c:v>
                </c:pt>
                <c:pt idx="532">
                  <c:v>8.7241602382474408</c:v>
                </c:pt>
                <c:pt idx="533">
                  <c:v>12.852275507719</c:v>
                </c:pt>
                <c:pt idx="534">
                  <c:v>17.464399827400602</c:v>
                </c:pt>
                <c:pt idx="535">
                  <c:v>22.6495301557025</c:v>
                </c:pt>
                <c:pt idx="536">
                  <c:v>28.519496167086</c:v>
                </c:pt>
                <c:pt idx="537">
                  <c:v>35.216663659885199</c:v>
                </c:pt>
                <c:pt idx="538">
                  <c:v>-50</c:v>
                </c:pt>
                <c:pt idx="539">
                  <c:v>-49.845565611289501</c:v>
                </c:pt>
                <c:pt idx="540">
                  <c:v>-49.687965475671099</c:v>
                </c:pt>
                <c:pt idx="541">
                  <c:v>-49.527096821091497</c:v>
                </c:pt>
                <c:pt idx="542">
                  <c:v>-49.362852352596299</c:v>
                </c:pt>
                <c:pt idx="543">
                  <c:v>-49.195120001398998</c:v>
                </c:pt>
                <c:pt idx="544">
                  <c:v>-49.023782657088702</c:v>
                </c:pt>
                <c:pt idx="545">
                  <c:v>-48.848717881640802</c:v>
                </c:pt>
                <c:pt idx="546">
                  <c:v>-48.669797603774299</c:v>
                </c:pt>
                <c:pt idx="547">
                  <c:v>-48.486887792065197</c:v>
                </c:pt>
                <c:pt idx="548">
                  <c:v>-48.299848105075597</c:v>
                </c:pt>
                <c:pt idx="549">
                  <c:v>-48.108531516593999</c:v>
                </c:pt>
                <c:pt idx="550">
                  <c:v>-47.912783913901002</c:v>
                </c:pt>
                <c:pt idx="551">
                  <c:v>-47.712443666771001</c:v>
                </c:pt>
                <c:pt idx="552">
                  <c:v>-47.507341164697898</c:v>
                </c:pt>
                <c:pt idx="553">
                  <c:v>-47.297298319581998</c:v>
                </c:pt>
                <c:pt idx="554">
                  <c:v>-47.082128030839101</c:v>
                </c:pt>
                <c:pt idx="555">
                  <c:v>-46.861633609583699</c:v>
                </c:pt>
                <c:pt idx="556">
                  <c:v>-46.6356081581919</c:v>
                </c:pt>
                <c:pt idx="557">
                  <c:v>-46.403833901166898</c:v>
                </c:pt>
                <c:pt idx="558">
                  <c:v>-46.166081462796697</c:v>
                </c:pt>
                <c:pt idx="559">
                  <c:v>-45.922109086612302</c:v>
                </c:pt>
                <c:pt idx="560">
                  <c:v>-45.671661791112498</c:v>
                </c:pt>
                <c:pt idx="561">
                  <c:v>-45.414470455613397</c:v>
                </c:pt>
                <c:pt idx="562">
                  <c:v>-45.150250829394899</c:v>
                </c:pt>
                <c:pt idx="563">
                  <c:v>-44.878702456546499</c:v>
                </c:pt>
                <c:pt idx="564">
                  <c:v>-44.599507508042898</c:v>
                </c:pt>
                <c:pt idx="565">
                  <c:v>-44.312329511594299</c:v>
                </c:pt>
                <c:pt idx="566">
                  <c:v>-44.016811968702797</c:v>
                </c:pt>
                <c:pt idx="567">
                  <c:v>-43.712576847090403</c:v>
                </c:pt>
                <c:pt idx="568">
                  <c:v>-43.399222935226099</c:v>
                </c:pt>
                <c:pt idx="569">
                  <c:v>-43.076324044042401</c:v>
                </c:pt>
                <c:pt idx="570">
                  <c:v>-42.743427039066603</c:v>
                </c:pt>
                <c:pt idx="571">
                  <c:v>-42.400049684054601</c:v>
                </c:pt>
                <c:pt idx="572">
                  <c:v>-42.045678274774801</c:v>
                </c:pt>
                <c:pt idx="573">
                  <c:v>-41.679765038784197</c:v>
                </c:pt>
                <c:pt idx="574">
                  <c:v>-41.301725273814199</c:v>
                </c:pt>
                <c:pt idx="575">
                  <c:v>-40.910934193669597</c:v>
                </c:pt>
                <c:pt idx="576">
                  <c:v>-40.506723446251399</c:v>
                </c:pt>
                <c:pt idx="577">
                  <c:v>-40.088377263346999</c:v>
                </c:pt>
                <c:pt idx="578">
                  <c:v>-39.655128196067501</c:v>
                </c:pt>
                <c:pt idx="579">
                  <c:v>-39.206152383104602</c:v>
                </c:pt>
                <c:pt idx="580">
                  <c:v>-38.740564291160503</c:v>
                </c:pt>
                <c:pt idx="581">
                  <c:v>-38.257410857759901</c:v>
                </c:pt>
                <c:pt idx="582">
                  <c:v>-37.755664955930399</c:v>
                </c:pt>
                <c:pt idx="583">
                  <c:v>-37.2342180876337</c:v>
                </c:pt>
                <c:pt idx="584">
                  <c:v>-36.691872197961999</c:v>
                </c:pt>
                <c:pt idx="585">
                  <c:v>-36.127330484532699</c:v>
                </c:pt>
                <c:pt idx="586">
                  <c:v>-35.5391870556521</c:v>
                </c:pt>
                <c:pt idx="587">
                  <c:v>-34.925915265982098</c:v>
                </c:pt>
                <c:pt idx="588">
                  <c:v>-34.285854528785499</c:v>
                </c:pt>
                <c:pt idx="589">
                  <c:v>-33.617195368267303</c:v>
                </c:pt>
                <c:pt idx="590">
                  <c:v>-32.9179624327599</c:v>
                </c:pt>
                <c:pt idx="591">
                  <c:v>-32.185995137850099</c:v>
                </c:pt>
                <c:pt idx="592">
                  <c:v>-31.4189255459207</c:v>
                </c:pt>
                <c:pt idx="593">
                  <c:v>-30.614153012352102</c:v>
                </c:pt>
                <c:pt idx="594">
                  <c:v>-29.768815035411901</c:v>
                </c:pt>
                <c:pt idx="595">
                  <c:v>-28.8797536323891</c:v>
                </c:pt>
                <c:pt idx="596">
                  <c:v>-27.943476423265299</c:v>
                </c:pt>
                <c:pt idx="597">
                  <c:v>-26.9561114280413</c:v>
                </c:pt>
                <c:pt idx="598">
                  <c:v>-25.913354365489099</c:v>
                </c:pt>
                <c:pt idx="599">
                  <c:v>-24.8104069674547</c:v>
                </c:pt>
                <c:pt idx="600">
                  <c:v>-23.641904477945001</c:v>
                </c:pt>
                <c:pt idx="601">
                  <c:v>-22.4018300689348</c:v>
                </c:pt>
                <c:pt idx="602">
                  <c:v>-21.083413346876501</c:v>
                </c:pt>
                <c:pt idx="603">
                  <c:v>-19.679009407271401</c:v>
                </c:pt>
                <c:pt idx="604">
                  <c:v>-18.1799539677816</c:v>
                </c:pt>
                <c:pt idx="605">
                  <c:v>-16.576388902661598</c:v>
                </c:pt>
                <c:pt idx="606">
                  <c:v>-14.857050915334399</c:v>
                </c:pt>
                <c:pt idx="607">
                  <c:v>-13.0090139859311</c:v>
                </c:pt>
                <c:pt idx="608">
                  <c:v>-11.0173734253575</c:v>
                </c:pt>
                <c:pt idx="609">
                  <c:v>-8.8648555848442108</c:v>
                </c:pt>
                <c:pt idx="610">
                  <c:v>-6.53133211830127</c:v>
                </c:pt>
                <c:pt idx="611">
                  <c:v>-3.9932106034104802</c:v>
                </c:pt>
                <c:pt idx="612">
                  <c:v>-1.2226634537816701</c:v>
                </c:pt>
                <c:pt idx="613">
                  <c:v>1.8133568624198699</c:v>
                </c:pt>
                <c:pt idx="614">
                  <c:v>5.1543881583272704</c:v>
                </c:pt>
                <c:pt idx="615">
                  <c:v>8.8481150741456691</c:v>
                </c:pt>
                <c:pt idx="616">
                  <c:v>12.9525548494542</c:v>
                </c:pt>
                <c:pt idx="617">
                  <c:v>17.538978708833799</c:v>
                </c:pt>
                <c:pt idx="618">
                  <c:v>22.695871788028999</c:v>
                </c:pt>
                <c:pt idx="619">
                  <c:v>28.534384558369101</c:v>
                </c:pt>
                <c:pt idx="620">
                  <c:v>35.195967018047099</c:v>
                </c:pt>
                <c:pt idx="621">
                  <c:v>-50</c:v>
                </c:pt>
                <c:pt idx="622">
                  <c:v>-49.883303901454902</c:v>
                </c:pt>
                <c:pt idx="623">
                  <c:v>-49.764189851708601</c:v>
                </c:pt>
                <c:pt idx="624">
                  <c:v>-49.642587015199702</c:v>
                </c:pt>
                <c:pt idx="625">
                  <c:v>-49.518421720588201</c:v>
                </c:pt>
                <c:pt idx="626">
                  <c:v>-49.391617317667603</c:v>
                </c:pt>
                <c:pt idx="627">
                  <c:v>-49.262094025543</c:v>
                </c:pt>
                <c:pt idx="628">
                  <c:v>-49.129768771448198</c:v>
                </c:pt>
                <c:pt idx="629">
                  <c:v>-48.994555019522501</c:v>
                </c:pt>
                <c:pt idx="630">
                  <c:v>-48.856362588810299</c:v>
                </c:pt>
                <c:pt idx="631">
                  <c:v>-48.715097459686298</c:v>
                </c:pt>
                <c:pt idx="632">
                  <c:v>-48.5706615678383</c:v>
                </c:pt>
                <c:pt idx="633">
                  <c:v>-48.422952584866898</c:v>
                </c:pt>
                <c:pt idx="634">
                  <c:v>-48.271863684478298</c:v>
                </c:pt>
                <c:pt idx="635">
                  <c:v>-48.117283293155303</c:v>
                </c:pt>
                <c:pt idx="636">
                  <c:v>-47.9590948240944</c:v>
                </c:pt>
                <c:pt idx="637">
                  <c:v>-47.797176393084499</c:v>
                </c:pt>
                <c:pt idx="638">
                  <c:v>-47.631400514884099</c:v>
                </c:pt>
                <c:pt idx="639">
                  <c:v>-47.461633778520898</c:v>
                </c:pt>
                <c:pt idx="640">
                  <c:v>-47.287736499787997</c:v>
                </c:pt>
                <c:pt idx="641">
                  <c:v>-47.109562349050599</c:v>
                </c:pt>
                <c:pt idx="642">
                  <c:v>-46.926957952296</c:v>
                </c:pt>
                <c:pt idx="643">
                  <c:v>-46.739762463159103</c:v>
                </c:pt>
                <c:pt idx="644">
                  <c:v>-46.547807103435197</c:v>
                </c:pt>
                <c:pt idx="645">
                  <c:v>-46.3509146693426</c:v>
                </c:pt>
                <c:pt idx="646">
                  <c:v>-46.1488990005274</c:v>
                </c:pt>
                <c:pt idx="647">
                  <c:v>-45.941564408492702</c:v>
                </c:pt>
                <c:pt idx="648">
                  <c:v>-45.728705060795903</c:v>
                </c:pt>
                <c:pt idx="649">
                  <c:v>-45.510104316977802</c:v>
                </c:pt>
                <c:pt idx="650">
                  <c:v>-45.285534011757797</c:v>
                </c:pt>
                <c:pt idx="651">
                  <c:v>-45.054753680555301</c:v>
                </c:pt>
                <c:pt idx="652">
                  <c:v>-44.8175097218624</c:v>
                </c:pt>
                <c:pt idx="653">
                  <c:v>-44.573534490386898</c:v>
                </c:pt>
                <c:pt idx="654">
                  <c:v>-44.3225453142161</c:v>
                </c:pt>
                <c:pt idx="655">
                  <c:v>-44.064243428481198</c:v>
                </c:pt>
                <c:pt idx="656">
                  <c:v>-43.798312817147803</c:v>
                </c:pt>
                <c:pt idx="657">
                  <c:v>-43.524418953583201</c:v>
                </c:pt>
                <c:pt idx="658">
                  <c:v>-43.242207429449401</c:v>
                </c:pt>
                <c:pt idx="659">
                  <c:v>-42.951302460224099</c:v>
                </c:pt>
                <c:pt idx="660">
                  <c:v>-42.651305254229598</c:v>
                </c:pt>
                <c:pt idx="661">
                  <c:v>-42.341792230437697</c:v>
                </c:pt>
                <c:pt idx="662">
                  <c:v>-42.022313068472997</c:v>
                </c:pt>
                <c:pt idx="663">
                  <c:v>-41.6923885721354</c:v>
                </c:pt>
                <c:pt idx="664">
                  <c:v>-41.351508325348902</c:v>
                </c:pt>
                <c:pt idx="665">
                  <c:v>-40.999128116682101</c:v>
                </c:pt>
                <c:pt idx="666">
                  <c:v>-40.634667105405697</c:v>
                </c:pt>
                <c:pt idx="667">
                  <c:v>-40.2575046983902</c:v>
                </c:pt>
                <c:pt idx="668">
                  <c:v>-39.866977102919002</c:v>
                </c:pt>
                <c:pt idx="669">
                  <c:v>-39.462373515597299</c:v>
                </c:pt>
                <c:pt idx="670">
                  <c:v>-39.042931901860797</c:v>
                </c:pt>
                <c:pt idx="671">
                  <c:v>-38.607834313983197</c:v>
                </c:pt>
                <c:pt idx="672">
                  <c:v>-38.156201687785902</c:v>
                </c:pt>
                <c:pt idx="673">
                  <c:v>-37.687088049252203</c:v>
                </c:pt>
                <c:pt idx="674">
                  <c:v>-37.199474051700101</c:v>
                </c:pt>
                <c:pt idx="675">
                  <c:v>-36.692259751768603</c:v>
                </c:pt>
                <c:pt idx="676">
                  <c:v>-36.164256517857602</c:v>
                </c:pt>
                <c:pt idx="677">
                  <c:v>-35.614177947374003</c:v>
                </c:pt>
                <c:pt idx="678">
                  <c:v>-35.040629648640099</c:v>
                </c:pt>
                <c:pt idx="679">
                  <c:v>-34.4420977189233</c:v>
                </c:pt>
                <c:pt idx="680">
                  <c:v>-33.8169357209186</c:v>
                </c:pt>
                <c:pt idx="681">
                  <c:v>-33.163349925115398</c:v>
                </c:pt>
                <c:pt idx="682">
                  <c:v>-32.479382543511598</c:v>
                </c:pt>
                <c:pt idx="683">
                  <c:v>-31.762892629474301</c:v>
                </c:pt>
                <c:pt idx="684">
                  <c:v>-31.011534257152402</c:v>
                </c:pt>
                <c:pt idx="685">
                  <c:v>-30.222731519133401</c:v>
                </c:pt>
                <c:pt idx="686">
                  <c:v>-29.393649789729199</c:v>
                </c:pt>
                <c:pt idx="687">
                  <c:v>-28.521162589190499</c:v>
                </c:pt>
                <c:pt idx="688">
                  <c:v>-27.601813245899901</c:v>
                </c:pt>
                <c:pt idx="689">
                  <c:v>-26.631770382253102</c:v>
                </c:pt>
                <c:pt idx="690">
                  <c:v>-25.606776036468801</c:v>
                </c:pt>
                <c:pt idx="691">
                  <c:v>-24.522084965205</c:v>
                </c:pt>
                <c:pt idx="692">
                  <c:v>-23.372393335068399</c:v>
                </c:pt>
                <c:pt idx="693">
                  <c:v>-22.1517545843565</c:v>
                </c:pt>
                <c:pt idx="694">
                  <c:v>-20.853479692228099</c:v>
                </c:pt>
                <c:pt idx="695">
                  <c:v>-19.470018394098801</c:v>
                </c:pt>
                <c:pt idx="696">
                  <c:v>-17.992816979403202</c:v>
                </c:pt>
                <c:pt idx="697">
                  <c:v>-16.412147132645199</c:v>
                </c:pt>
                <c:pt idx="698">
                  <c:v>-14.7168987366063</c:v>
                </c:pt>
                <c:pt idx="699">
                  <c:v>-12.8943275164897</c:v>
                </c:pt>
                <c:pt idx="700">
                  <c:v>-10.929745681057099</c:v>
                </c:pt>
                <c:pt idx="701">
                  <c:v>-8.8061400491046999</c:v>
                </c:pt>
                <c:pt idx="702">
                  <c:v>-6.5036971596944504</c:v>
                </c:pt>
                <c:pt idx="703">
                  <c:v>-3.9992080034481701</c:v>
                </c:pt>
                <c:pt idx="704">
                  <c:v>-1.26531547068092</c:v>
                </c:pt>
                <c:pt idx="705">
                  <c:v>1.73044581937564</c:v>
                </c:pt>
                <c:pt idx="706">
                  <c:v>5.0268868005118996</c:v>
                </c:pt>
                <c:pt idx="707">
                  <c:v>8.67077555494199</c:v>
                </c:pt>
                <c:pt idx="708">
                  <c:v>12.7189611240687</c:v>
                </c:pt>
                <c:pt idx="709">
                  <c:v>17.241208213597599</c:v>
                </c:pt>
                <c:pt idx="710">
                  <c:v>22.324033883657702</c:v>
                </c:pt>
                <c:pt idx="711">
                  <c:v>28.075980625832798</c:v>
                </c:pt>
                <c:pt idx="712">
                  <c:v>34.634987338722098</c:v>
                </c:pt>
                <c:pt idx="713">
                  <c:v>-50</c:v>
                </c:pt>
                <c:pt idx="714">
                  <c:v>-49.919263636195403</c:v>
                </c:pt>
                <c:pt idx="715">
                  <c:v>-49.83681975415</c:v>
                </c:pt>
                <c:pt idx="716">
                  <c:v>-49.752623497582498</c:v>
                </c:pt>
                <c:pt idx="717">
                  <c:v>-49.666628422352701</c:v>
                </c:pt>
                <c:pt idx="718">
                  <c:v>-49.578786425268497</c:v>
                </c:pt>
                <c:pt idx="719">
                  <c:v>-49.489047669033603</c:v>
                </c:pt>
                <c:pt idx="720">
                  <c:v>-49.397360503089701</c:v>
                </c:pt>
                <c:pt idx="721">
                  <c:v>-49.3036713800917</c:v>
                </c:pt>
                <c:pt idx="722">
                  <c:v>-49.207924767729999</c:v>
                </c:pt>
                <c:pt idx="723">
                  <c:v>-49.110063055596598</c:v>
                </c:pt>
                <c:pt idx="724">
                  <c:v>-49.010026456766902</c:v>
                </c:pt>
                <c:pt idx="725">
                  <c:v>-48.907752903745099</c:v>
                </c:pt>
                <c:pt idx="726">
                  <c:v>-48.803177938393503</c:v>
                </c:pt>
                <c:pt idx="727">
                  <c:v>-48.696234595436003</c:v>
                </c:pt>
                <c:pt idx="728">
                  <c:v>-48.586853279095799</c:v>
                </c:pt>
                <c:pt idx="729">
                  <c:v>-48.4749616323897</c:v>
                </c:pt>
                <c:pt idx="730">
                  <c:v>-48.360484398566697</c:v>
                </c:pt>
                <c:pt idx="731">
                  <c:v>-48.243343274133601</c:v>
                </c:pt>
                <c:pt idx="732">
                  <c:v>-48.123456752867803</c:v>
                </c:pt>
                <c:pt idx="733">
                  <c:v>-48.0007399601662</c:v>
                </c:pt>
                <c:pt idx="734">
                  <c:v>-47.875104477026298</c:v>
                </c:pt>
                <c:pt idx="735">
                  <c:v>-47.746458152894903</c:v>
                </c:pt>
                <c:pt idx="736">
                  <c:v>-47.614704906557002</c:v>
                </c:pt>
                <c:pt idx="737">
                  <c:v>-47.479744514163002</c:v>
                </c:pt>
                <c:pt idx="738">
                  <c:v>-47.341472383418797</c:v>
                </c:pt>
                <c:pt idx="739">
                  <c:v>-47.199779312872899</c:v>
                </c:pt>
                <c:pt idx="740">
                  <c:v>-47.054551235143499</c:v>
                </c:pt>
                <c:pt idx="741">
                  <c:v>-46.905668942823802</c:v>
                </c:pt>
                <c:pt idx="742">
                  <c:v>-46.753007795688397</c:v>
                </c:pt>
                <c:pt idx="743">
                  <c:v>-46.596437407698303</c:v>
                </c:pt>
                <c:pt idx="744">
                  <c:v>-46.435821312163498</c:v>
                </c:pt>
                <c:pt idx="745">
                  <c:v>-46.271016603265899</c:v>
                </c:pt>
                <c:pt idx="746">
                  <c:v>-46.101873551976098</c:v>
                </c:pt>
                <c:pt idx="747">
                  <c:v>-45.9282351942093</c:v>
                </c:pt>
                <c:pt idx="748">
                  <c:v>-45.749936888854499</c:v>
                </c:pt>
                <c:pt idx="749">
                  <c:v>-45.566805843079301</c:v>
                </c:pt>
                <c:pt idx="750">
                  <c:v>-45.3786606020536</c:v>
                </c:pt>
                <c:pt idx="751">
                  <c:v>-45.185310499947803</c:v>
                </c:pt>
                <c:pt idx="752">
                  <c:v>-44.9865550687392</c:v>
                </c:pt>
                <c:pt idx="753">
                  <c:v>-44.782183401002001</c:v>
                </c:pt>
                <c:pt idx="754">
                  <c:v>-44.571973462457102</c:v>
                </c:pt>
                <c:pt idx="755">
                  <c:v>-44.355691349605898</c:v>
                </c:pt>
                <c:pt idx="756">
                  <c:v>-44.133090487274501</c:v>
                </c:pt>
                <c:pt idx="757">
                  <c:v>-43.903910760325203</c:v>
                </c:pt>
                <c:pt idx="758">
                  <c:v>-43.667877573163601</c:v>
                </c:pt>
                <c:pt idx="759">
                  <c:v>-43.424700829950098</c:v>
                </c:pt>
                <c:pt idx="760">
                  <c:v>-43.174073827623197</c:v>
                </c:pt>
                <c:pt idx="761">
                  <c:v>-42.915672052932301</c:v>
                </c:pt>
                <c:pt idx="762">
                  <c:v>-42.649151873646197</c:v>
                </c:pt>
                <c:pt idx="763">
                  <c:v>-42.374149112942703</c:v>
                </c:pt>
                <c:pt idx="764">
                  <c:v>-42.0902774946561</c:v>
                </c:pt>
                <c:pt idx="765">
                  <c:v>-41.797126945559398</c:v>
                </c:pt>
                <c:pt idx="766">
                  <c:v>-41.4942617391415</c:v>
                </c:pt>
                <c:pt idx="767">
                  <c:v>-41.181218463382201</c:v>
                </c:pt>
                <c:pt idx="768">
                  <c:v>-40.857503792792997</c:v>
                </c:pt>
                <c:pt idx="769">
                  <c:v>-40.522592042424897</c:v>
                </c:pt>
                <c:pt idx="770">
                  <c:v>-40.175922478600398</c:v>
                </c:pt>
                <c:pt idx="771">
                  <c:v>-39.8168963577399</c:v>
                </c:pt>
                <c:pt idx="772">
                  <c:v>-39.444873660742303</c:v>
                </c:pt>
                <c:pt idx="773">
                  <c:v>-39.059169485865802</c:v>
                </c:pt>
                <c:pt idx="774">
                  <c:v>-38.659050057817304</c:v>
                </c:pt>
                <c:pt idx="775">
                  <c:v>-38.243728304686002</c:v>
                </c:pt>
                <c:pt idx="776">
                  <c:v>-37.812358947275598</c:v>
                </c:pt>
                <c:pt idx="777">
                  <c:v>-37.364033037131499</c:v>
                </c:pt>
                <c:pt idx="778">
                  <c:v>-36.897771869891798</c:v>
                </c:pt>
                <c:pt idx="779">
                  <c:v>-36.412520189242599</c:v>
                </c:pt>
                <c:pt idx="780">
                  <c:v>-35.907138583405597</c:v>
                </c:pt>
                <c:pt idx="781">
                  <c:v>-35.380394960319897</c:v>
                </c:pt>
                <c:pt idx="782">
                  <c:v>-34.830954969013497</c:v>
                </c:pt>
                <c:pt idx="783">
                  <c:v>-34.257371212488103</c:v>
                </c:pt>
                <c:pt idx="784">
                  <c:v>-33.6580710710125</c:v>
                </c:pt>
                <c:pt idx="785">
                  <c:v>-33.0313429231215</c:v>
                </c:pt>
                <c:pt idx="786">
                  <c:v>-32.375320513688401</c:v>
                </c:pt>
                <c:pt idx="787">
                  <c:v>-31.6879651727557</c:v>
                </c:pt>
                <c:pt idx="788">
                  <c:v>-30.967045533560601</c:v>
                </c:pt>
                <c:pt idx="789">
                  <c:v>-30.210114331121702</c:v>
                </c:pt>
                <c:pt idx="790">
                  <c:v>-29.41448178097</c:v>
                </c:pt>
                <c:pt idx="791">
                  <c:v>-28.5771849374682</c:v>
                </c:pt>
                <c:pt idx="792">
                  <c:v>-27.694952307966801</c:v>
                </c:pt>
                <c:pt idx="793">
                  <c:v>-26.764162846769</c:v>
                </c:pt>
                <c:pt idx="794">
                  <c:v>-25.7807982637067</c:v>
                </c:pt>
                <c:pt idx="795">
                  <c:v>-24.740387345895499</c:v>
                </c:pt>
                <c:pt idx="796">
                  <c:v>-23.6379406945934</c:v>
                </c:pt>
                <c:pt idx="797">
                  <c:v>-22.4678739044402</c:v>
                </c:pt>
                <c:pt idx="798">
                  <c:v>-21.223916736296701</c:v>
                </c:pt>
                <c:pt idx="799">
                  <c:v>-19.899005226106301</c:v>
                </c:pt>
                <c:pt idx="800">
                  <c:v>-18.485152888389099</c:v>
                </c:pt>
                <c:pt idx="801">
                  <c:v>-16.973296156614101</c:v>
                </c:pt>
                <c:pt idx="802">
                  <c:v>-15.353107874824801</c:v>
                </c:pt>
                <c:pt idx="803">
                  <c:v>-13.6127709061559</c:v>
                </c:pt>
                <c:pt idx="804">
                  <c:v>-11.7387016012923</c:v>
                </c:pt>
                <c:pt idx="805">
                  <c:v>-9.7152097573352503</c:v>
                </c:pt>
                <c:pt idx="806">
                  <c:v>-7.5240774860957398</c:v>
                </c:pt>
                <c:pt idx="807">
                  <c:v>-5.1440336541006797</c:v>
                </c:pt>
                <c:pt idx="808">
                  <c:v>-2.5500926011528602</c:v>
                </c:pt>
                <c:pt idx="809">
                  <c:v>0.28728527904881002</c:v>
                </c:pt>
                <c:pt idx="810">
                  <c:v>3.4032692621548901</c:v>
                </c:pt>
                <c:pt idx="811">
                  <c:v>6.8400510896405198</c:v>
                </c:pt>
                <c:pt idx="812">
                  <c:v>10.6486685259403</c:v>
                </c:pt>
                <c:pt idx="813">
                  <c:v>14.891422068658301</c:v>
                </c:pt>
                <c:pt idx="814">
                  <c:v>19.645120518703301</c:v>
                </c:pt>
                <c:pt idx="815">
                  <c:v>25.005503567660998</c:v>
                </c:pt>
                <c:pt idx="816">
                  <c:v>31.0933656209356</c:v>
                </c:pt>
                <c:pt idx="817">
                  <c:v>-50</c:v>
                </c:pt>
                <c:pt idx="818">
                  <c:v>-49.952953056426203</c:v>
                </c:pt>
                <c:pt idx="819">
                  <c:v>-49.904862297301499</c:v>
                </c:pt>
                <c:pt idx="820">
                  <c:v>-49.855703264220502</c:v>
                </c:pt>
                <c:pt idx="821">
                  <c:v>-49.805450764675399</c:v>
                </c:pt>
                <c:pt idx="822">
                  <c:v>-49.754078844095602</c:v>
                </c:pt>
                <c:pt idx="823">
                  <c:v>-49.701560756592698</c:v>
                </c:pt>
                <c:pt idx="824">
                  <c:v>-49.647868934341901</c:v>
                </c:pt>
                <c:pt idx="825">
                  <c:v>-49.5929749555253</c:v>
                </c:pt>
                <c:pt idx="826">
                  <c:v>-49.536849510757101</c:v>
                </c:pt>
                <c:pt idx="827">
                  <c:v>-49.4794623679065</c:v>
                </c:pt>
                <c:pt idx="828">
                  <c:v>-49.420782335229198</c:v>
                </c:pt>
                <c:pt idx="829">
                  <c:v>-49.360777222710098</c:v>
                </c:pt>
                <c:pt idx="830">
                  <c:v>-49.299413801518298</c:v>
                </c:pt>
                <c:pt idx="831">
                  <c:v>-49.236657761463</c:v>
                </c:pt>
                <c:pt idx="832">
                  <c:v>-49.1724736663366</c:v>
                </c:pt>
                <c:pt idx="833">
                  <c:v>-49.106824907020901</c:v>
                </c:pt>
                <c:pt idx="834">
                  <c:v>-49.039673652225098</c:v>
                </c:pt>
                <c:pt idx="835">
                  <c:v>-48.970980796714898</c:v>
                </c:pt>
                <c:pt idx="836">
                  <c:v>-48.900705906882997</c:v>
                </c:pt>
                <c:pt idx="837">
                  <c:v>-48.828807163499498</c:v>
                </c:pt>
                <c:pt idx="838">
                  <c:v>-48.755241301472601</c:v>
                </c:pt>
                <c:pt idx="839">
                  <c:v>-48.679963546433797</c:v>
                </c:pt>
                <c:pt idx="840">
                  <c:v>-48.602927547952198</c:v>
                </c:pt>
                <c:pt idx="841">
                  <c:v>-48.524085309167901</c:v>
                </c:pt>
                <c:pt idx="842">
                  <c:v>-48.443387112616897</c:v>
                </c:pt>
                <c:pt idx="843">
                  <c:v>-48.360781442007699</c:v>
                </c:pt>
                <c:pt idx="844">
                  <c:v>-48.276214899687403</c:v>
                </c:pt>
                <c:pt idx="845">
                  <c:v>-48.189632119520297</c:v>
                </c:pt>
                <c:pt idx="846">
                  <c:v>-48.1009756748781</c:v>
                </c:pt>
                <c:pt idx="847">
                  <c:v>-48.010185981418701</c:v>
                </c:pt>
                <c:pt idx="848">
                  <c:v>-47.917201194308603</c:v>
                </c:pt>
                <c:pt idx="849">
                  <c:v>-47.821957099512801</c:v>
                </c:pt>
                <c:pt idx="850">
                  <c:v>-47.724386998751797</c:v>
                </c:pt>
                <c:pt idx="851">
                  <c:v>-47.624421587690797</c:v>
                </c:pt>
                <c:pt idx="852">
                  <c:v>-47.521988826892397</c:v>
                </c:pt>
                <c:pt idx="853">
                  <c:v>-47.417013805028901</c:v>
                </c:pt>
                <c:pt idx="854">
                  <c:v>-47.309418593805397</c:v>
                </c:pt>
                <c:pt idx="855">
                  <c:v>-47.199122094004899</c:v>
                </c:pt>
                <c:pt idx="856">
                  <c:v>-47.086039872015903</c:v>
                </c:pt>
                <c:pt idx="857">
                  <c:v>-46.970083986148801</c:v>
                </c:pt>
                <c:pt idx="858">
                  <c:v>-46.851162801992203</c:v>
                </c:pt>
                <c:pt idx="859">
                  <c:v>-46.729180795993599</c:v>
                </c:pt>
                <c:pt idx="860">
                  <c:v>-46.604038346381699</c:v>
                </c:pt>
                <c:pt idx="861">
                  <c:v>-46.475631510469803</c:v>
                </c:pt>
                <c:pt idx="862">
                  <c:v>-46.343851787294803</c:v>
                </c:pt>
                <c:pt idx="863">
                  <c:v>-46.208585864456801</c:v>
                </c:pt>
                <c:pt idx="864">
                  <c:v>-46.069715347918603</c:v>
                </c:pt>
                <c:pt idx="865">
                  <c:v>-45.927116473416497</c:v>
                </c:pt>
                <c:pt idx="866">
                  <c:v>-45.780659798006802</c:v>
                </c:pt>
                <c:pt idx="867">
                  <c:v>-45.630209870138202</c:v>
                </c:pt>
                <c:pt idx="868">
                  <c:v>-45.475624876488801</c:v>
                </c:pt>
                <c:pt idx="869">
                  <c:v>-45.316756263638602</c:v>
                </c:pt>
                <c:pt idx="870">
                  <c:v>-45.153448332466397</c:v>
                </c:pt>
                <c:pt idx="871">
                  <c:v>-44.985537802951299</c:v>
                </c:pt>
                <c:pt idx="872">
                  <c:v>-44.812853346836199</c:v>
                </c:pt>
                <c:pt idx="873">
                  <c:v>-44.635215085351597</c:v>
                </c:pt>
                <c:pt idx="874">
                  <c:v>-44.452434048924502</c:v>
                </c:pt>
                <c:pt idx="875">
                  <c:v>-44.264311595475199</c:v>
                </c:pt>
                <c:pt idx="876">
                  <c:v>-44.070638783562103</c:v>
                </c:pt>
                <c:pt idx="877">
                  <c:v>-43.871195696238502</c:v>
                </c:pt>
                <c:pt idx="878">
                  <c:v>-43.665750711049597</c:v>
                </c:pt>
                <c:pt idx="879">
                  <c:v>-43.454059711109302</c:v>
                </c:pt>
                <c:pt idx="880">
                  <c:v>-43.235865231642997</c:v>
                </c:pt>
                <c:pt idx="881">
                  <c:v>-43.010895535766402</c:v>
                </c:pt>
                <c:pt idx="882">
                  <c:v>-42.778863612575499</c:v>
                </c:pt>
                <c:pt idx="883">
                  <c:v>-42.5394660898355</c:v>
                </c:pt>
                <c:pt idx="884">
                  <c:v>-42.292382052674498</c:v>
                </c:pt>
                <c:pt idx="885">
                  <c:v>-42.037271758683502</c:v>
                </c:pt>
                <c:pt idx="886">
                  <c:v>-41.773775238693602</c:v>
                </c:pt>
                <c:pt idx="887">
                  <c:v>-41.501510771209702</c:v>
                </c:pt>
                <c:pt idx="888">
                  <c:v>-41.220073217021501</c:v>
                </c:pt>
                <c:pt idx="889">
                  <c:v>-40.929032198843998</c:v>
                </c:pt>
                <c:pt idx="890">
                  <c:v>-40.627930108939701</c:v>
                </c:pt>
                <c:pt idx="891">
                  <c:v>-40.316279925501902</c:v>
                </c:pt>
                <c:pt idx="892">
                  <c:v>-39.993562816088897</c:v>
                </c:pt>
                <c:pt idx="893">
                  <c:v>-39.659225503543901</c:v>
                </c:pt>
                <c:pt idx="894">
                  <c:v>-39.312677366546701</c:v>
                </c:pt>
                <c:pt idx="895">
                  <c:v>-38.953287243159103</c:v>
                </c:pt>
                <c:pt idx="896">
                  <c:v>-38.580379901347101</c:v>
                </c:pt>
                <c:pt idx="897">
                  <c:v>-38.193232135397302</c:v>
                </c:pt>
                <c:pt idx="898">
                  <c:v>-37.791068441262397</c:v>
                </c:pt>
                <c:pt idx="899">
                  <c:v>-37.373056217026601</c:v>
                </c:pt>
                <c:pt idx="900">
                  <c:v>-36.938300426696301</c:v>
                </c:pt>
                <c:pt idx="901">
                  <c:v>-36.485837656181701</c:v>
                </c:pt>
                <c:pt idx="902">
                  <c:v>-36.014629479380098</c:v>
                </c:pt>
                <c:pt idx="903">
                  <c:v>-35.523555039385201</c:v>
                </c:pt>
                <c:pt idx="904">
                  <c:v>-35.011402734647</c:v>
                </c:pt>
                <c:pt idx="905">
                  <c:v>-34.476860881916799</c:v>
                </c:pt>
                <c:pt idx="906">
                  <c:v>-33.918507206465101</c:v>
                </c:pt>
                <c:pt idx="907">
                  <c:v>-33.334796984627303</c:v>
                </c:pt>
                <c:pt idx="908">
                  <c:v>-32.7240496333526</c:v>
                </c:pt>
                <c:pt idx="909">
                  <c:v>-32.084433504990301</c:v>
                </c:pt>
                <c:pt idx="910">
                  <c:v>-31.413948601695001</c:v>
                </c:pt>
                <c:pt idx="911">
                  <c:v>-30.7104068708434</c:v>
                </c:pt>
                <c:pt idx="912">
                  <c:v>-29.9714096785804</c:v>
                </c:pt>
                <c:pt idx="913">
                  <c:v>-29.194321980319799</c:v>
                </c:pt>
                <c:pt idx="914">
                  <c:v>-28.376242611241398</c:v>
                </c:pt>
                <c:pt idx="915">
                  <c:v>-27.513970002121301</c:v>
                </c:pt>
                <c:pt idx="916">
                  <c:v>-26.603962480482501</c:v>
                </c:pt>
                <c:pt idx="917">
                  <c:v>-25.642292136705901</c:v>
                </c:pt>
                <c:pt idx="918">
                  <c:v>-24.624591009769599</c:v>
                </c:pt>
                <c:pt idx="919">
                  <c:v>-23.545988065144101</c:v>
                </c:pt>
                <c:pt idx="920">
                  <c:v>-22.4010350814867</c:v>
                </c:pt>
                <c:pt idx="921">
                  <c:v>-21.183619111179802</c:v>
                </c:pt>
                <c:pt idx="922">
                  <c:v>-19.886858603063299</c:v>
                </c:pt>
                <c:pt idx="923">
                  <c:v>-18.5029795343385</c:v>
                </c:pt>
                <c:pt idx="924">
                  <c:v>-17.023166938819202</c:v>
                </c:pt>
                <c:pt idx="925">
                  <c:v>-15.437385966837001</c:v>
                </c:pt>
                <c:pt idx="926">
                  <c:v>-13.7341649663875</c:v>
                </c:pt>
                <c:pt idx="927">
                  <c:v>-11.9003308934768</c:v>
                </c:pt>
                <c:pt idx="928">
                  <c:v>-9.9206844418012405</c:v>
                </c:pt>
                <c:pt idx="929">
                  <c:v>-7.7775983424236301</c:v>
                </c:pt>
                <c:pt idx="930">
                  <c:v>-5.45051691142897</c:v>
                </c:pt>
                <c:pt idx="931">
                  <c:v>-2.9153275169818098</c:v>
                </c:pt>
                <c:pt idx="932">
                  <c:v>-0.143564308453481</c:v>
                </c:pt>
                <c:pt idx="933">
                  <c:v>2.8986100329130502</c:v>
                </c:pt>
                <c:pt idx="934">
                  <c:v>6.2517196284565202</c:v>
                </c:pt>
                <c:pt idx="935">
                  <c:v>9.9646932165388193</c:v>
                </c:pt>
                <c:pt idx="936">
                  <c:v>14.097134496219001</c:v>
                </c:pt>
                <c:pt idx="937">
                  <c:v>18.722362006188199</c:v>
                </c:pt>
                <c:pt idx="938">
                  <c:v>23.931537809564301</c:v>
                </c:pt>
                <c:pt idx="939">
                  <c:v>29.8393636258368</c:v>
                </c:pt>
                <c:pt idx="940">
                  <c:v>36.592076977592697</c:v>
                </c:pt>
                <c:pt idx="941">
                  <c:v>-50</c:v>
                </c:pt>
                <c:pt idx="942">
                  <c:v>-49.9835742421836</c:v>
                </c:pt>
                <c:pt idx="943">
                  <c:v>-49.966706349950897</c:v>
                </c:pt>
                <c:pt idx="944">
                  <c:v>-49.9493870978785</c:v>
                </c:pt>
                <c:pt idx="945">
                  <c:v>-49.931607040183302</c:v>
                </c:pt>
                <c:pt idx="946">
                  <c:v>-49.913356504318202</c:v>
                </c:pt>
                <c:pt idx="947">
                  <c:v>-49.894625584340503</c:v>
                </c:pt>
                <c:pt idx="948">
                  <c:v>-49.875404134042299</c:v>
                </c:pt>
                <c:pt idx="949">
                  <c:v>-49.855681759833303</c:v>
                </c:pt>
                <c:pt idx="950">
                  <c:v>-49.835447813364603</c:v>
                </c:pt>
                <c:pt idx="951">
                  <c:v>-49.814691383883698</c:v>
                </c:pt>
                <c:pt idx="952">
                  <c:v>-49.793401290307699</c:v>
                </c:pt>
                <c:pt idx="953">
                  <c:v>-49.771566073003001</c:v>
                </c:pt>
                <c:pt idx="954">
                  <c:v>-49.749173985259503</c:v>
                </c:pt>
                <c:pt idx="955">
                  <c:v>-49.726212984443599</c:v>
                </c:pt>
                <c:pt idx="956">
                  <c:v>-49.702670722818297</c:v>
                </c:pt>
                <c:pt idx="957">
                  <c:v>-49.678534538013501</c:v>
                </c:pt>
                <c:pt idx="958">
                  <c:v>-49.653791443132299</c:v>
                </c:pt>
                <c:pt idx="959">
                  <c:v>-49.628428116475199</c:v>
                </c:pt>
                <c:pt idx="960">
                  <c:v>-49.602430890867097</c:v>
                </c:pt>
                <c:pt idx="961">
                  <c:v>-49.575785742565998</c:v>
                </c:pt>
                <c:pt idx="962">
                  <c:v>-49.548478279736898</c:v>
                </c:pt>
                <c:pt idx="963">
                  <c:v>-49.520493730468402</c:v>
                </c:pt>
                <c:pt idx="964">
                  <c:v>-49.491816930312602</c:v>
                </c:pt>
                <c:pt idx="965">
                  <c:v>-49.4624323093242</c:v>
                </c:pt>
                <c:pt idx="966">
                  <c:v>-49.432323878576398</c:v>
                </c:pt>
                <c:pt idx="967">
                  <c:v>-49.401475216127601</c:v>
                </c:pt>
                <c:pt idx="968">
                  <c:v>-49.3698694524129</c:v>
                </c:pt>
                <c:pt idx="969">
                  <c:v>-49.337489255033802</c:v>
                </c:pt>
                <c:pt idx="970">
                  <c:v>-49.304316812914102</c:v>
                </c:pt>
                <c:pt idx="971">
                  <c:v>-49.270333819793699</c:v>
                </c:pt>
                <c:pt idx="972">
                  <c:v>-49.235521457026302</c:v>
                </c:pt>
                <c:pt idx="973">
                  <c:v>-49.199860375646402</c:v>
                </c:pt>
                <c:pt idx="974">
                  <c:v>-49.163330677669002</c:v>
                </c:pt>
                <c:pt idx="975">
                  <c:v>-49.125911896584498</c:v>
                </c:pt>
                <c:pt idx="976">
                  <c:v>-49.0875829770061</c:v>
                </c:pt>
                <c:pt idx="977">
                  <c:v>-49.048322253427699</c:v>
                </c:pt>
                <c:pt idx="978">
                  <c:v>-49.008107428046301</c:v>
                </c:pt>
                <c:pt idx="979">
                  <c:v>-48.966915547599797</c:v>
                </c:pt>
                <c:pt idx="980">
                  <c:v>-48.924722979169601</c:v>
                </c:pt>
                <c:pt idx="981">
                  <c:v>-48.881505384892797</c:v>
                </c:pt>
                <c:pt idx="982">
                  <c:v>-48.837237695526902</c:v>
                </c:pt>
                <c:pt idx="983">
                  <c:v>-48.791894082804298</c:v>
                </c:pt>
                <c:pt idx="984">
                  <c:v>-48.745447930513897</c:v>
                </c:pt>
                <c:pt idx="985">
                  <c:v>-48.697871804237899</c:v>
                </c:pt>
                <c:pt idx="986">
                  <c:v>-48.649137419672599</c:v>
                </c:pt>
                <c:pt idx="987">
                  <c:v>-48.599215609454099</c:v>
                </c:pt>
                <c:pt idx="988">
                  <c:v>-48.548076288405902</c:v>
                </c:pt>
                <c:pt idx="989">
                  <c:v>-48.495688417120498</c:v>
                </c:pt>
                <c:pt idx="990">
                  <c:v>-48.442019963781199</c:v>
                </c:pt>
                <c:pt idx="991">
                  <c:v>-48.387037864122803</c:v>
                </c:pt>
                <c:pt idx="992">
                  <c:v>-48.330707979426897</c:v>
                </c:pt>
                <c:pt idx="993">
                  <c:v>-48.272995052435498</c:v>
                </c:pt>
                <c:pt idx="994">
                  <c:v>-48.213862661064198</c:v>
                </c:pt>
                <c:pt idx="995">
                  <c:v>-48.153273169783702</c:v>
                </c:pt>
                <c:pt idx="996">
                  <c:v>-48.091187678533203</c:v>
                </c:pt>
                <c:pt idx="997">
                  <c:v>-48.027565969016699</c:v>
                </c:pt>
                <c:pt idx="998">
                  <c:v>-47.962366448226497</c:v>
                </c:pt>
                <c:pt idx="999">
                  <c:v>-47.895546089023703</c:v>
                </c:pt>
                <c:pt idx="1000">
                  <c:v>-47.827060367596602</c:v>
                </c:pt>
                <c:pt idx="1001">
                  <c:v>-47.756863197603103</c:v>
                </c:pt>
                <c:pt idx="1002">
                  <c:v>-47.684906860791699</c:v>
                </c:pt>
                <c:pt idx="1003">
                  <c:v>-47.611141933878102</c:v>
                </c:pt>
                <c:pt idx="1004">
                  <c:v>-47.535517211441302</c:v>
                </c:pt>
                <c:pt idx="1005">
                  <c:v>-47.457979624582997</c:v>
                </c:pt>
                <c:pt idx="1006">
                  <c:v>-47.378474155077299</c:v>
                </c:pt>
                <c:pt idx="1007">
                  <c:v>-47.2969437447167</c:v>
                </c:pt>
                <c:pt idx="1008">
                  <c:v>-47.213329199538101</c:v>
                </c:pt>
                <c:pt idx="1009">
                  <c:v>-47.127569088588402</c:v>
                </c:pt>
                <c:pt idx="1010">
                  <c:v>-47.039599636863599</c:v>
                </c:pt>
                <c:pt idx="1011">
                  <c:v>-46.949354612027903</c:v>
                </c:pt>
                <c:pt idx="1012">
                  <c:v>-46.856765204486102</c:v>
                </c:pt>
                <c:pt idx="1013">
                  <c:v>-46.761759900351997</c:v>
                </c:pt>
                <c:pt idx="1014">
                  <c:v>-46.664264346815997</c:v>
                </c:pt>
                <c:pt idx="1015">
                  <c:v>-46.564201209379299</c:v>
                </c:pt>
                <c:pt idx="1016">
                  <c:v>-46.461490020374001</c:v>
                </c:pt>
                <c:pt idx="1017">
                  <c:v>-46.356047018144501</c:v>
                </c:pt>
                <c:pt idx="1018">
                  <c:v>-46.247784976212898</c:v>
                </c:pt>
                <c:pt idx="1019">
                  <c:v>-46.136613021693101</c:v>
                </c:pt>
                <c:pt idx="1020">
                  <c:v>-46.0224364421586</c:v>
                </c:pt>
                <c:pt idx="1021">
                  <c:v>-45.905156480098199</c:v>
                </c:pt>
                <c:pt idx="1022">
                  <c:v>-45.784670114022099</c:v>
                </c:pt>
                <c:pt idx="1023">
                  <c:v>-45.660869825196599</c:v>
                </c:pt>
                <c:pt idx="1024">
                  <c:v>-45.533643348896398</c:v>
                </c:pt>
                <c:pt idx="1025">
                  <c:v>-45.402873408964901</c:v>
                </c:pt>
                <c:pt idx="1026">
                  <c:v>-45.268437434363399</c:v>
                </c:pt>
                <c:pt idx="1027">
                  <c:v>-45.130207256268903</c:v>
                </c:pt>
                <c:pt idx="1028">
                  <c:v>-44.9880487841492</c:v>
                </c:pt>
                <c:pt idx="1029">
                  <c:v>-44.841821659095402</c:v>
                </c:pt>
                <c:pt idx="1030">
                  <c:v>-44.691378882531303</c:v>
                </c:pt>
                <c:pt idx="1031">
                  <c:v>-44.536566418238699</c:v>
                </c:pt>
                <c:pt idx="1032">
                  <c:v>-44.377222765437203</c:v>
                </c:pt>
                <c:pt idx="1033">
                  <c:v>-44.213178500440002</c:v>
                </c:pt>
                <c:pt idx="1034">
                  <c:v>-44.044255784155098</c:v>
                </c:pt>
                <c:pt idx="1035">
                  <c:v>-43.870267832435303</c:v>
                </c:pt>
                <c:pt idx="1036">
                  <c:v>-43.691018345969802</c:v>
                </c:pt>
                <c:pt idx="1037">
                  <c:v>-43.506300896073803</c:v>
                </c:pt>
                <c:pt idx="1038">
                  <c:v>-43.315898262352199</c:v>
                </c:pt>
                <c:pt idx="1039">
                  <c:v>-43.119581717789103</c:v>
                </c:pt>
                <c:pt idx="1040">
                  <c:v>-42.917110256339598</c:v>
                </c:pt>
                <c:pt idx="1041">
                  <c:v>-42.708229757567103</c:v>
                </c:pt>
                <c:pt idx="1042">
                  <c:v>-42.492672082270303</c:v>
                </c:pt>
                <c:pt idx="1043">
                  <c:v>-42.270154092371399</c:v>
                </c:pt>
                <c:pt idx="1044">
                  <c:v>-42.040376587576397</c:v>
                </c:pt>
                <c:pt idx="1045">
                  <c:v>-41.803023150462401</c:v>
                </c:pt>
                <c:pt idx="1046">
                  <c:v>-41.557758890679601</c:v>
                </c:pt>
                <c:pt idx="1047">
                  <c:v>-41.304229077857798</c:v>
                </c:pt>
                <c:pt idx="1048">
                  <c:v>-41.0420576515642</c:v>
                </c:pt>
                <c:pt idx="1049">
                  <c:v>-40.770845595247302</c:v>
                </c:pt>
                <c:pt idx="1050">
                  <c:v>-40.490169159493803</c:v>
                </c:pt>
                <c:pt idx="1051">
                  <c:v>-40.19957791809</c:v>
                </c:pt>
                <c:pt idx="1052">
                  <c:v>-39.898592638285898</c:v>
                </c:pt>
                <c:pt idx="1053">
                  <c:v>-39.586702944262498</c:v>
                </c:pt>
                <c:pt idx="1054">
                  <c:v>-39.263364750047799</c:v>
                </c:pt>
                <c:pt idx="1055">
                  <c:v>-38.9279974349691</c:v>
                </c:pt>
                <c:pt idx="1056">
                  <c:v>-38.579980731081598</c:v>
                </c:pt>
                <c:pt idx="1057">
                  <c:v>-38.218651287809301</c:v>
                </c:pt>
                <c:pt idx="1058">
                  <c:v>-37.843298874163096</c:v>
                </c:pt>
                <c:pt idx="1059">
                  <c:v>-37.453162173257098</c:v>
                </c:pt>
                <c:pt idx="1060">
                  <c:v>-37.047424117272399</c:v>
                </c:pt>
                <c:pt idx="1061">
                  <c:v>-36.6252067033667</c:v>
                </c:pt>
                <c:pt idx="1062">
                  <c:v>-36.185565222075802</c:v>
                </c:pt>
                <c:pt idx="1063">
                  <c:v>-35.727481819265599</c:v>
                </c:pt>
                <c:pt idx="1064">
                  <c:v>-35.249858300367798</c:v>
                </c:pt>
                <c:pt idx="1065">
                  <c:v>-34.751508071100901</c:v>
                </c:pt>
                <c:pt idx="1066">
                  <c:v>-34.2311470916991</c:v>
                </c:pt>
                <c:pt idx="1067">
                  <c:v>-33.687383701297897</c:v>
                </c:pt>
                <c:pt idx="1068">
                  <c:v>-33.118707144884603</c:v>
                </c:pt>
                <c:pt idx="1069">
                  <c:v>-32.523474606278398</c:v>
                </c:pt>
                <c:pt idx="1070">
                  <c:v>-31.899896515936099</c:v>
                </c:pt>
                <c:pt idx="1071">
                  <c:v>-31.2460198606875</c:v>
                </c:pt>
                <c:pt idx="1072">
                  <c:v>-30.5597091721921</c:v>
                </c:pt>
                <c:pt idx="1073">
                  <c:v>-29.838624809936501</c:v>
                </c:pt>
                <c:pt idx="1074">
                  <c:v>-29.080198080416199</c:v>
                </c:pt>
                <c:pt idx="1075">
                  <c:v>-28.281602643502801</c:v>
                </c:pt>
                <c:pt idx="1076">
                  <c:v>-27.439721545746401</c:v>
                </c:pt>
                <c:pt idx="1077">
                  <c:v>-26.5511090831708</c:v>
                </c:pt>
                <c:pt idx="1078">
                  <c:v>-25.6119465261174</c:v>
                </c:pt>
                <c:pt idx="1079">
                  <c:v>-24.6179905269362</c:v>
                </c:pt>
                <c:pt idx="1080">
                  <c:v>-23.564512766153101</c:v>
                </c:pt>
                <c:pt idx="1081">
                  <c:v>-22.446229058792699</c:v>
                </c:pt>
                <c:pt idx="1082">
                  <c:v>-21.257215719476701</c:v>
                </c:pt>
                <c:pt idx="1083">
                  <c:v>-19.990810445610698</c:v>
                </c:pt>
                <c:pt idx="1084">
                  <c:v>-18.639494285946899</c:v>
                </c:pt>
                <c:pt idx="1085">
                  <c:v>-17.194750367636001</c:v>
                </c:pt>
                <c:pt idx="1086">
                  <c:v>-15.6468938910175</c:v>
                </c:pt>
                <c:pt idx="1087">
                  <c:v>-13.984866374706201</c:v>
                </c:pt>
                <c:pt idx="1088">
                  <c:v>-12.1959851143822</c:v>
                </c:pt>
                <c:pt idx="1089">
                  <c:v>-10.2656361248193</c:v>
                </c:pt>
                <c:pt idx="1090">
                  <c:v>-8.1768952071161607</c:v>
                </c:pt>
                <c:pt idx="1091">
                  <c:v>-5.9100568496264501</c:v>
                </c:pt>
                <c:pt idx="1092">
                  <c:v>-3.4420438903410999</c:v>
                </c:pt>
                <c:pt idx="1093">
                  <c:v>-0.74566144276587698</c:v>
                </c:pt>
                <c:pt idx="1094">
                  <c:v>2.21135467501905</c:v>
                </c:pt>
                <c:pt idx="1095">
                  <c:v>5.4675636742428804</c:v>
                </c:pt>
                <c:pt idx="1096">
                  <c:v>9.0694156911297092</c:v>
                </c:pt>
                <c:pt idx="1097">
                  <c:v>13.0733539652984</c:v>
                </c:pt>
                <c:pt idx="1098">
                  <c:v>17.548619298550701</c:v>
                </c:pt>
                <c:pt idx="1099">
                  <c:v>22.581043771696301</c:v>
                </c:pt>
                <c:pt idx="1100">
                  <c:v>28.278261681588699</c:v>
                </c:pt>
                <c:pt idx="1101">
                  <c:v>34.776988897701301</c:v>
                </c:pt>
                <c:pt idx="1102">
                  <c:v>-50</c:v>
                </c:pt>
                <c:pt idx="1103">
                  <c:v>-50.008855131406897</c:v>
                </c:pt>
                <c:pt idx="1104">
                  <c:v>-50.017763746490502</c:v>
                </c:pt>
                <c:pt idx="1105">
                  <c:v>-50.026726823113798</c:v>
                </c:pt>
                <c:pt idx="1106">
                  <c:v>-50.0357453562671</c:v>
                </c:pt>
                <c:pt idx="1107">
                  <c:v>-50.044820358337702</c:v>
                </c:pt>
                <c:pt idx="1108">
                  <c:v>-50.053952859383102</c:v>
                </c:pt>
                <c:pt idx="1109">
                  <c:v>-50.063143907407301</c:v>
                </c:pt>
                <c:pt idx="1110">
                  <c:v>-50.072394568640199</c:v>
                </c:pt>
                <c:pt idx="1111">
                  <c:v>-50.081705927820899</c:v>
                </c:pt>
                <c:pt idx="1112">
                  <c:v>-50.091079088483497</c:v>
                </c:pt>
                <c:pt idx="1113">
                  <c:v>-50.100515173246201</c:v>
                </c:pt>
                <c:pt idx="1114">
                  <c:v>-50.110015324104502</c:v>
                </c:pt>
                <c:pt idx="1115">
                  <c:v>-50.119580702726203</c:v>
                </c:pt>
                <c:pt idx="1116">
                  <c:v>-50.129212490751001</c:v>
                </c:pt>
                <c:pt idx="1117">
                  <c:v>-50.138911890092203</c:v>
                </c:pt>
                <c:pt idx="1118">
                  <c:v>-50.148680123242301</c:v>
                </c:pt>
                <c:pt idx="1119">
                  <c:v>-50.158518433581598</c:v>
                </c:pt>
                <c:pt idx="1120">
                  <c:v>-50.1684280856893</c:v>
                </c:pt>
                <c:pt idx="1121">
                  <c:v>-50.178410365658898</c:v>
                </c:pt>
                <c:pt idx="1122">
                  <c:v>-50.188466581415398</c:v>
                </c:pt>
                <c:pt idx="1123">
                  <c:v>-50.198598063036499</c:v>
                </c:pt>
                <c:pt idx="1124">
                  <c:v>-50.208806163076098</c:v>
                </c:pt>
                <c:pt idx="1125">
                  <c:v>-50.2190922568915</c:v>
                </c:pt>
                <c:pt idx="1126">
                  <c:v>-50.229457742972698</c:v>
                </c:pt>
                <c:pt idx="1127">
                  <c:v>-50.239904043275303</c:v>
                </c:pt>
                <c:pt idx="1128">
                  <c:v>-50.250432603555801</c:v>
                </c:pt>
                <c:pt idx="1129">
                  <c:v>-50.261044893709403</c:v>
                </c:pt>
                <c:pt idx="1130">
                  <c:v>-50.271742408111699</c:v>
                </c:pt>
                <c:pt idx="1131">
                  <c:v>-50.282526665961598</c:v>
                </c:pt>
                <c:pt idx="1132">
                  <c:v>-50.293399211627303</c:v>
                </c:pt>
                <c:pt idx="1133">
                  <c:v>-50.3043616149955</c:v>
                </c:pt>
                <c:pt idx="1134">
                  <c:v>-50.315415471822</c:v>
                </c:pt>
                <c:pt idx="1135">
                  <c:v>-50.326562404085202</c:v>
                </c:pt>
                <c:pt idx="1136">
                  <c:v>-50.337804060341703</c:v>
                </c:pt>
                <c:pt idx="1137">
                  <c:v>-50.349142116084401</c:v>
                </c:pt>
                <c:pt idx="1138">
                  <c:v>-50.360578274101698</c:v>
                </c:pt>
                <c:pt idx="1139">
                  <c:v>-50.372114264840199</c:v>
                </c:pt>
                <c:pt idx="1140">
                  <c:v>-50.383751846767701</c:v>
                </c:pt>
                <c:pt idx="1141">
                  <c:v>-50.395492806739</c:v>
                </c:pt>
                <c:pt idx="1142">
                  <c:v>-50.4073389603628</c:v>
                </c:pt>
                <c:pt idx="1143">
                  <c:v>-50.419292152370403</c:v>
                </c:pt>
                <c:pt idx="1144">
                  <c:v>-50.431354256985301</c:v>
                </c:pt>
                <c:pt idx="1145">
                  <c:v>-50.443527178294303</c:v>
                </c:pt>
                <c:pt idx="1146">
                  <c:v>-50.4558128506199</c:v>
                </c:pt>
                <c:pt idx="1147">
                  <c:v>-50.468213238893298</c:v>
                </c:pt>
                <c:pt idx="1148">
                  <c:v>-50.480730339027701</c:v>
                </c:pt>
                <c:pt idx="1149">
                  <c:v>-50.493366178293101</c:v>
                </c:pt>
                <c:pt idx="1150">
                  <c:v>-50.506122815690802</c:v>
                </c:pt>
                <c:pt idx="1151">
                  <c:v>-50.5190023423282</c:v>
                </c:pt>
                <c:pt idx="1152">
                  <c:v>-50.532006881793798</c:v>
                </c:pt>
                <c:pt idx="1153">
                  <c:v>-50.545138590531501</c:v>
                </c:pt>
                <c:pt idx="1154">
                  <c:v>-50.5583996582154</c:v>
                </c:pt>
                <c:pt idx="1155">
                  <c:v>-50.571792308122397</c:v>
                </c:pt>
                <c:pt idx="1156">
                  <c:v>-50.5853187975056</c:v>
                </c:pt>
                <c:pt idx="1157">
                  <c:v>-50.598981417965497</c:v>
                </c:pt>
                <c:pt idx="1158">
                  <c:v>-50.612782495819502</c:v>
                </c:pt>
                <c:pt idx="1159">
                  <c:v>-50.626724392471203</c:v>
                </c:pt>
                <c:pt idx="1160">
                  <c:v>-50.640809504775902</c:v>
                </c:pt>
                <c:pt idx="1161">
                  <c:v>-50.655040265405098</c:v>
                </c:pt>
                <c:pt idx="1162">
                  <c:v>-50.669419143208202</c:v>
                </c:pt>
                <c:pt idx="1163">
                  <c:v>-50.683948643570801</c:v>
                </c:pt>
                <c:pt idx="1164">
                  <c:v>-50.6986313087707</c:v>
                </c:pt>
                <c:pt idx="1165">
                  <c:v>-50.7134697183292</c:v>
                </c:pt>
                <c:pt idx="1166">
                  <c:v>-50.728466489359903</c:v>
                </c:pt>
                <c:pt idx="1167">
                  <c:v>-50.743624276911902</c:v>
                </c:pt>
                <c:pt idx="1168">
                  <c:v>-50.758945774309403</c:v>
                </c:pt>
                <c:pt idx="1169">
                  <c:v>-50.774433713485799</c:v>
                </c:pt>
                <c:pt idx="1170">
                  <c:v>-50.790090865312003</c:v>
                </c:pt>
                <c:pt idx="1171">
                  <c:v>-50.805920039920103</c:v>
                </c:pt>
                <c:pt idx="1172">
                  <c:v>-50.821924087019198</c:v>
                </c:pt>
                <c:pt idx="1173">
                  <c:v>-50.838105896205697</c:v>
                </c:pt>
                <c:pt idx="1174">
                  <c:v>-50.854468397265798</c:v>
                </c:pt>
                <c:pt idx="1175">
                  <c:v>-50.871014560470499</c:v>
                </c:pt>
                <c:pt idx="1176">
                  <c:v>-50.8877473968627</c:v>
                </c:pt>
                <c:pt idx="1177">
                  <c:v>-50.904669958534697</c:v>
                </c:pt>
                <c:pt idx="1178">
                  <c:v>-50.9217853388976</c:v>
                </c:pt>
                <c:pt idx="1179">
                  <c:v>-50.939096672940202</c:v>
                </c:pt>
                <c:pt idx="1180">
                  <c:v>-50.956607137477697</c:v>
                </c:pt>
                <c:pt idx="1181">
                  <c:v>-50.974319951389802</c:v>
                </c:pt>
                <c:pt idx="1182">
                  <c:v>-50.992238375846803</c:v>
                </c:pt>
                <c:pt idx="1183">
                  <c:v>-51.010365714524198</c:v>
                </c:pt>
                <c:pt idx="1184">
                  <c:v>-51.028705313803698</c:v>
                </c:pt>
                <c:pt idx="1185">
                  <c:v>-51.047260562961299</c:v>
                </c:pt>
                <c:pt idx="1186">
                  <c:v>-51.066034894341698</c:v>
                </c:pt>
                <c:pt idx="1187">
                  <c:v>-51.085031783516897</c:v>
                </c:pt>
                <c:pt idx="1188">
                  <c:v>-51.104254749430297</c:v>
                </c:pt>
                <c:pt idx="1189">
                  <c:v>-51.123707354523901</c:v>
                </c:pt>
                <c:pt idx="1190">
                  <c:v>-51.143393204848799</c:v>
                </c:pt>
                <c:pt idx="1191">
                  <c:v>-51.1633159501582</c:v>
                </c:pt>
                <c:pt idx="1192">
                  <c:v>-51.1834792839812</c:v>
                </c:pt>
                <c:pt idx="1193">
                  <c:v>-51.203886943678</c:v>
                </c:pt>
                <c:pt idx="1194">
                  <c:v>-51.224542710474502</c:v>
                </c:pt>
                <c:pt idx="1195">
                  <c:v>-51.245450409476199</c:v>
                </c:pt>
                <c:pt idx="1196">
                  <c:v>-51.266613909659597</c:v>
                </c:pt>
                <c:pt idx="1197">
                  <c:v>-51.288037123841796</c:v>
                </c:pt>
                <c:pt idx="1198">
                  <c:v>-51.309724008625302</c:v>
                </c:pt>
                <c:pt idx="1199">
                  <c:v>-51.331678564319397</c:v>
                </c:pt>
                <c:pt idx="1200">
                  <c:v>-51.353904834834999</c:v>
                </c:pt>
                <c:pt idx="1201">
                  <c:v>-51.376406907553203</c:v>
                </c:pt>
                <c:pt idx="1202">
                  <c:v>-51.399188913166903</c:v>
                </c:pt>
                <c:pt idx="1203">
                  <c:v>-51.422255025493399</c:v>
                </c:pt>
                <c:pt idx="1204">
                  <c:v>-51.4456094612569</c:v>
                </c:pt>
                <c:pt idx="1205">
                  <c:v>-51.469256479842002</c:v>
                </c:pt>
                <c:pt idx="1206">
                  <c:v>-51.493200383013601</c:v>
                </c:pt>
                <c:pt idx="1207">
                  <c:v>-51.517445514605697</c:v>
                </c:pt>
                <c:pt idx="1208">
                  <c:v>-51.541996260175303</c:v>
                </c:pt>
                <c:pt idx="1209">
                  <c:v>-51.566857046621898</c:v>
                </c:pt>
                <c:pt idx="1210">
                  <c:v>-51.592032341770299</c:v>
                </c:pt>
                <c:pt idx="1211">
                  <c:v>-51.617526653916897</c:v>
                </c:pt>
                <c:pt idx="1212">
                  <c:v>-51.643344531337199</c:v>
                </c:pt>
                <c:pt idx="1213">
                  <c:v>-51.6694905617532</c:v>
                </c:pt>
                <c:pt idx="1214">
                  <c:v>-51.695969371761102</c:v>
                </c:pt>
                <c:pt idx="1215">
                  <c:v>-51.722785626215703</c:v>
                </c:pt>
                <c:pt idx="1216">
                  <c:v>-51.749944027572496</c:v>
                </c:pt>
                <c:pt idx="1217">
                  <c:v>-51.777449315185002</c:v>
                </c:pt>
                <c:pt idx="1218">
                  <c:v>-51.805306264556002</c:v>
                </c:pt>
                <c:pt idx="1219">
                  <c:v>-51.833519686542203</c:v>
                </c:pt>
                <c:pt idx="1220">
                  <c:v>-51.862094426510403</c:v>
                </c:pt>
                <c:pt idx="1221">
                  <c:v>-51.891035363444402</c:v>
                </c:pt>
                <c:pt idx="1222">
                  <c:v>-51.920347409000399</c:v>
                </c:pt>
                <c:pt idx="1223">
                  <c:v>-51.950035506511298</c:v>
                </c:pt>
                <c:pt idx="1224">
                  <c:v>-51.980104629936598</c:v>
                </c:pt>
                <c:pt idx="1225">
                  <c:v>-52.010559782758399</c:v>
                </c:pt>
                <c:pt idx="1226">
                  <c:v>-52.041405996820501</c:v>
                </c:pt>
                <c:pt idx="1227">
                  <c:v>-52.072648331111701</c:v>
                </c:pt>
                <c:pt idx="1228">
                  <c:v>-52.1042918704889</c:v>
                </c:pt>
                <c:pt idx="1229">
                  <c:v>-52.136341724341399</c:v>
                </c:pt>
                <c:pt idx="1230">
                  <c:v>-52.168803025193903</c:v>
                </c:pt>
                <c:pt idx="1231">
                  <c:v>-52.201680927246898</c:v>
                </c:pt>
                <c:pt idx="1232">
                  <c:v>-52.234980604854201</c:v>
                </c:pt>
                <c:pt idx="1233">
                  <c:v>-52.268707250934398</c:v>
                </c:pt>
                <c:pt idx="1234">
                  <c:v>-52.302866075317702</c:v>
                </c:pt>
                <c:pt idx="1235">
                  <c:v>-52.337462303024502</c:v>
                </c:pt>
                <c:pt idx="1236">
                  <c:v>-52.3725011724759</c:v>
                </c:pt>
                <c:pt idx="1237">
                  <c:v>-52.407987933635297</c:v>
                </c:pt>
                <c:pt idx="1238">
                  <c:v>-52.443927846078203</c:v>
                </c:pt>
                <c:pt idx="1239">
                  <c:v>-52.480326176991397</c:v>
                </c:pt>
                <c:pt idx="1240">
                  <c:v>-52.517188199098698</c:v>
                </c:pt>
                <c:pt idx="1241">
                  <c:v>-52.554519188513602</c:v>
                </c:pt>
                <c:pt idx="1242">
                  <c:v>-52.592324422516398</c:v>
                </c:pt>
                <c:pt idx="1243">
                  <c:v>-52.630609177256503</c:v>
                </c:pt>
                <c:pt idx="1244">
                  <c:v>-52.669378725378103</c:v>
                </c:pt>
                <c:pt idx="1245">
                  <c:v>-52.708638333567997</c:v>
                </c:pt>
                <c:pt idx="1246">
                  <c:v>-52.748393260026297</c:v>
                </c:pt>
                <c:pt idx="1247">
                  <c:v>-52.788648751857998</c:v>
                </c:pt>
                <c:pt idx="1248">
                  <c:v>-52.829410042385099</c:v>
                </c:pt>
                <c:pt idx="1249">
                  <c:v>-52.870682348379397</c:v>
                </c:pt>
                <c:pt idx="1250">
                  <c:v>-52.912470867214203</c:v>
                </c:pt>
                <c:pt idx="1251">
                  <c:v>-52.954780773936498</c:v>
                </c:pt>
                <c:pt idx="1252">
                  <c:v>-52.997617218256799</c:v>
                </c:pt>
                <c:pt idx="1253">
                  <c:v>-53.040985321458898</c:v>
                </c:pt>
                <c:pt idx="1254">
                  <c:v>-53.0848901732275</c:v>
                </c:pt>
                <c:pt idx="1255">
                  <c:v>-53.129336828395402</c:v>
                </c:pt>
                <c:pt idx="1256">
                  <c:v>-53.174330303608102</c:v>
                </c:pt>
                <c:pt idx="1257">
                  <c:v>-53.219875573908702</c:v>
                </c:pt>
                <c:pt idx="1258">
                  <c:v>-53.2659775692414</c:v>
                </c:pt>
                <c:pt idx="1259">
                  <c:v>-53.3126411708745</c:v>
                </c:pt>
                <c:pt idx="1260">
                  <c:v>-53.359871207743801</c:v>
                </c:pt>
                <c:pt idx="1261">
                  <c:v>-53.407672452717399</c:v>
                </c:pt>
                <c:pt idx="1262">
                  <c:v>-53.4560496187813</c:v>
                </c:pt>
                <c:pt idx="1263">
                  <c:v>-53.505007355148201</c:v>
                </c:pt>
                <c:pt idx="1264">
                  <c:v>-53.554550243290102</c:v>
                </c:pt>
                <c:pt idx="1265">
                  <c:v>-53.604682792895503</c:v>
                </c:pt>
                <c:pt idx="1266">
                  <c:v>-53.655409437753697</c:v>
                </c:pt>
                <c:pt idx="1267">
                  <c:v>-53.7067345315659</c:v>
                </c:pt>
                <c:pt idx="1268">
                  <c:v>-53.758662343687497</c:v>
                </c:pt>
                <c:pt idx="1269">
                  <c:v>-53.811197054800097</c:v>
                </c:pt>
                <c:pt idx="1270">
                  <c:v>-53.8643427525191</c:v>
                </c:pt>
                <c:pt idx="1271">
                  <c:v>-53.918103426935197</c:v>
                </c:pt>
                <c:pt idx="1272">
                  <c:v>-53.972482966096003</c:v>
                </c:pt>
                <c:pt idx="1273">
                  <c:v>-54.027485151426497</c:v>
                </c:pt>
                <c:pt idx="1274">
                  <c:v>-54.083113653094998</c:v>
                </c:pt>
                <c:pt idx="1275">
                  <c:v>-54.139372025324597</c:v>
                </c:pt>
                <c:pt idx="1276">
                  <c:v>-54.196263701654402</c:v>
                </c:pt>
                <c:pt idx="1277">
                  <c:v>-54.253791990154497</c:v>
                </c:pt>
                <c:pt idx="1278">
                  <c:v>-54.311960068597003</c:v>
                </c:pt>
                <c:pt idx="1279">
                  <c:v>-54.370770979587903</c:v>
                </c:pt>
                <c:pt idx="1280">
                  <c:v>-54.430227625663001</c:v>
                </c:pt>
                <c:pt idx="1281">
                  <c:v>-54.490332764352999</c:v>
                </c:pt>
                <c:pt idx="1282">
                  <c:v>-54.551089003220902</c:v>
                </c:pt>
                <c:pt idx="1283">
                  <c:v>-54.612498794877602</c:v>
                </c:pt>
                <c:pt idx="1284">
                  <c:v>-54.674564431979199</c:v>
                </c:pt>
                <c:pt idx="1285">
                  <c:v>-54.737288042212001</c:v>
                </c:pt>
                <c:pt idx="1286">
                  <c:v>-54.800671583270201</c:v>
                </c:pt>
                <c:pt idx="1287">
                  <c:v>-54.864716837831203</c:v>
                </c:pt>
                <c:pt idx="1288">
                  <c:v>-54.929425408534499</c:v>
                </c:pt>
                <c:pt idx="1289">
                  <c:v>-54.9947987129705</c:v>
                </c:pt>
                <c:pt idx="1290">
                  <c:v>-55.0608379786838</c:v>
                </c:pt>
                <c:pt idx="1291">
                  <c:v>-55.127544238198702</c:v>
                </c:pt>
                <c:pt idx="1292">
                  <c:v>-55.194918324072702</c:v>
                </c:pt>
                <c:pt idx="1293">
                  <c:v>-55.262960863983999</c:v>
                </c:pt>
                <c:pt idx="1294">
                  <c:v>-55.331672275860598</c:v>
                </c:pt>
                <c:pt idx="1295">
                  <c:v>-55.401052763057997</c:v>
                </c:pt>
                <c:pt idx="1296">
                  <c:v>-55.471102309591103</c:v>
                </c:pt>
                <c:pt idx="1297">
                  <c:v>-55.541820675429797</c:v>
                </c:pt>
                <c:pt idx="1298">
                  <c:v>-55.613207391863803</c:v>
                </c:pt>
                <c:pt idx="1299">
                  <c:v>-55.685261756944598</c:v>
                </c:pt>
                <c:pt idx="1300">
                  <c:v>-55.7579828310134</c:v>
                </c:pt>
                <c:pt idx="1301">
                  <c:v>-55.831369432321402</c:v>
                </c:pt>
                <c:pt idx="1302">
                  <c:v>-55.905420132750102</c:v>
                </c:pt>
                <c:pt idx="1303">
                  <c:v>-55.980133253641803</c:v>
                </c:pt>
                <c:pt idx="1304">
                  <c:v>-56.0555068617454</c:v>
                </c:pt>
                <c:pt idx="1305">
                  <c:v>-56.1315387652879</c:v>
                </c:pt>
                <c:pt idx="1306">
                  <c:v>-56.2082265101782</c:v>
                </c:pt>
                <c:pt idx="1307">
                  <c:v>-56.285567376353399</c:v>
                </c:pt>
                <c:pt idx="1308">
                  <c:v>-56.3635583742726</c:v>
                </c:pt>
                <c:pt idx="1309">
                  <c:v>-56.442196241570201</c:v>
                </c:pt>
                <c:pt idx="1310">
                  <c:v>-56.521477439874097</c:v>
                </c:pt>
                <c:pt idx="1311">
                  <c:v>-56.6013981517982</c:v>
                </c:pt>
                <c:pt idx="1312">
                  <c:v>-56.681954278116798</c:v>
                </c:pt>
                <c:pt idx="1313">
                  <c:v>-56.763141435130201</c:v>
                </c:pt>
                <c:pt idx="1314">
                  <c:v>-56.844954952227397</c:v>
                </c:pt>
                <c:pt idx="1315">
                  <c:v>-56.927389869655897</c:v>
                </c:pt>
                <c:pt idx="1316">
                  <c:v>-57.0104409365047</c:v>
                </c:pt>
                <c:pt idx="1317">
                  <c:v>-57.094102608908898</c:v>
                </c:pt>
                <c:pt idx="1318">
                  <c:v>-57.1783690484842</c:v>
                </c:pt>
                <c:pt idx="1319">
                  <c:v>-57.263234120995698</c:v>
                </c:pt>
                <c:pt idx="1320">
                  <c:v>-57.3486913952718</c:v>
                </c:pt>
                <c:pt idx="1321">
                  <c:v>-57.4347341423668</c:v>
                </c:pt>
                <c:pt idx="1322">
                  <c:v>-57.521355334980797</c:v>
                </c:pt>
                <c:pt idx="1323">
                  <c:v>-57.608547647141698</c:v>
                </c:pt>
                <c:pt idx="1324">
                  <c:v>-57.696303454156897</c:v>
                </c:pt>
                <c:pt idx="1325">
                  <c:v>-57.7846148328384</c:v>
                </c:pt>
                <c:pt idx="1326">
                  <c:v>-57.8734735620084</c:v>
                </c:pt>
                <c:pt idx="1327">
                  <c:v>-57.962871123289297</c:v>
                </c:pt>
                <c:pt idx="1328">
                  <c:v>-58.052798702182898</c:v>
                </c:pt>
                <c:pt idx="1329">
                  <c:v>-58.143247189443201</c:v>
                </c:pt>
                <c:pt idx="1330">
                  <c:v>-58.234207182746196</c:v>
                </c:pt>
                <c:pt idx="1331">
                  <c:v>-58.325668988659899</c:v>
                </c:pt>
                <c:pt idx="1332">
                  <c:v>-58.4176226249186</c:v>
                </c:pt>
                <c:pt idx="1333">
                  <c:v>-58.510057823001702</c:v>
                </c:pt>
                <c:pt idx="1334">
                  <c:v>-58.602964031020903</c:v>
                </c:pt>
                <c:pt idx="1335">
                  <c:v>-58.696330416915899</c:v>
                </c:pt>
                <c:pt idx="1336">
                  <c:v>-58.790145871960299</c:v>
                </c:pt>
                <c:pt idx="1337">
                  <c:v>-58.884399014577298</c:v>
                </c:pt>
                <c:pt idx="1338">
                  <c:v>-58.9790781944656</c:v>
                </c:pt>
                <c:pt idx="1339">
                  <c:v>-59.074171497034399</c:v>
                </c:pt>
                <c:pt idx="1340">
                  <c:v>-59.169666748146</c:v>
                </c:pt>
                <c:pt idx="1341">
                  <c:v>-59.265551519164703</c:v>
                </c:pt>
                <c:pt idx="1342">
                  <c:v>-59.361813132308903</c:v>
                </c:pt>
                <c:pt idx="1343">
                  <c:v>-59.4584386663035</c:v>
                </c:pt>
                <c:pt idx="1344">
                  <c:v>-59.555414962329202</c:v>
                </c:pt>
                <c:pt idx="1345">
                  <c:v>-59.6527286302641</c:v>
                </c:pt>
                <c:pt idx="1346">
                  <c:v>-59.750366055213</c:v>
                </c:pt>
                <c:pt idx="1347">
                  <c:v>-59.848313404318901</c:v>
                </c:pt>
                <c:pt idx="1348">
                  <c:v>-59.946556633850903</c:v>
                </c:pt>
                <c:pt idx="1349">
                  <c:v>-60.045081496561103</c:v>
                </c:pt>
                <c:pt idx="1350">
                  <c:v>-60.143873549304899</c:v>
                </c:pt>
                <c:pt idx="1351">
                  <c:v>-60.242918160915501</c:v>
                </c:pt>
                <c:pt idx="1352">
                  <c:v>-60.342200520324901</c:v>
                </c:pt>
                <c:pt idx="1353">
                  <c:v>-60.441705644922898</c:v>
                </c:pt>
                <c:pt idx="1354">
                  <c:v>-60.541418389144297</c:v>
                </c:pt>
                <c:pt idx="1355">
                  <c:v>-60.641323453275</c:v>
                </c:pt>
                <c:pt idx="1356">
                  <c:v>-60.7414053924659</c:v>
                </c:pt>
                <c:pt idx="1357">
                  <c:v>-60.841648625944799</c:v>
                </c:pt>
                <c:pt idx="1358">
                  <c:v>-60.942037446413899</c:v>
                </c:pt>
                <c:pt idx="1359">
                  <c:v>-61.042556029622801</c:v>
                </c:pt>
                <c:pt idx="1360">
                  <c:v>-61.143188444102798</c:v>
                </c:pt>
                <c:pt idx="1361">
                  <c:v>-61.243918661052597</c:v>
                </c:pt>
                <c:pt idx="1362">
                  <c:v>-61.344730564360297</c:v>
                </c:pt>
                <c:pt idx="1363">
                  <c:v>-61.445607960749797</c:v>
                </c:pt>
                <c:pt idx="1364">
                  <c:v>-61.546534590038</c:v>
                </c:pt>
                <c:pt idx="1365">
                  <c:v>-61.647494135488998</c:v>
                </c:pt>
                <c:pt idx="1366">
                  <c:v>-61.748470234251599</c:v>
                </c:pt>
                <c:pt idx="1367">
                  <c:v>-61.8494464878654</c:v>
                </c:pt>
                <c:pt idx="1368">
                  <c:v>-61.950406472821498</c:v>
                </c:pt>
                <c:pt idx="1369">
                  <c:v>-62.051333751164599</c:v>
                </c:pt>
                <c:pt idx="1370">
                  <c:v>-62.1522118811192</c:v>
                </c:pt>
                <c:pt idx="1371">
                  <c:v>-62.253024427728199</c:v>
                </c:pt>
                <c:pt idx="1372">
                  <c:v>-62.353754973487199</c:v>
                </c:pt>
                <c:pt idx="1373">
                  <c:v>-62.454387128961301</c:v>
                </c:pt>
                <c:pt idx="1374">
                  <c:v>-62.554904543368799</c:v>
                </c:pt>
                <c:pt idx="1375">
                  <c:v>-62.655290915117597</c:v>
                </c:pt>
                <c:pt idx="1376">
                  <c:v>-62.755530002279997</c:v>
                </c:pt>
                <c:pt idx="1377">
                  <c:v>-62.855605632991697</c:v>
                </c:pt>
                <c:pt idx="1378">
                  <c:v>-62.955501715760199</c:v>
                </c:pt>
                <c:pt idx="1379">
                  <c:v>-63.055202249669598</c:v>
                </c:pt>
                <c:pt idx="1380">
                  <c:v>-63.154691334467699</c:v>
                </c:pt>
                <c:pt idx="1381">
                  <c:v>-63.253953180521599</c:v>
                </c:pt>
                <c:pt idx="1382">
                  <c:v>-63.352972118629303</c:v>
                </c:pt>
                <c:pt idx="1383">
                  <c:v>-63.451732609674501</c:v>
                </c:pt>
                <c:pt idx="1384">
                  <c:v>-63.550219254111397</c:v>
                </c:pt>
                <c:pt idx="1385">
                  <c:v>-63.648416801268098</c:v>
                </c:pt>
                <c:pt idx="1386">
                  <c:v>-63.746310158457497</c:v>
                </c:pt>
                <c:pt idx="1387">
                  <c:v>-63.843884399883002</c:v>
                </c:pt>
                <c:pt idx="1388">
                  <c:v>-63.941124775329001</c:v>
                </c:pt>
                <c:pt idx="1389">
                  <c:v>-64.038016718626906</c:v>
                </c:pt>
                <c:pt idx="1390">
                  <c:v>-64.134545855884696</c:v>
                </c:pt>
                <c:pt idx="1391">
                  <c:v>-64.230698013473102</c:v>
                </c:pt>
                <c:pt idx="1392">
                  <c:v>-64.326459225757802</c:v>
                </c:pt>
                <c:pt idx="1393">
                  <c:v>-64.421815742570104</c:v>
                </c:pt>
                <c:pt idx="1394">
                  <c:v>-64.516754036409495</c:v>
                </c:pt>
                <c:pt idx="1395">
                  <c:v>-64.611260809368702</c:v>
                </c:pt>
                <c:pt idx="1396">
                  <c:v>-64.705322999776897</c:v>
                </c:pt>
                <c:pt idx="1397">
                  <c:v>-64.798927788554494</c:v>
                </c:pt>
                <c:pt idx="1398">
                  <c:v>-64.892062605273395</c:v>
                </c:pt>
                <c:pt idx="1399">
                  <c:v>-64.984715133918996</c:v>
                </c:pt>
                <c:pt idx="1400">
                  <c:v>-65.076873318349101</c:v>
                </c:pt>
                <c:pt idx="1401">
                  <c:v>-65.1685253674476</c:v>
                </c:pt>
                <c:pt idx="1402">
                  <c:v>-65.259659759967093</c:v>
                </c:pt>
                <c:pt idx="1403">
                  <c:v>-65.350265249062005</c:v>
                </c:pt>
                <c:pt idx="1404">
                  <c:v>-65.4403308665064</c:v>
                </c:pt>
                <c:pt idx="1405">
                  <c:v>-65.529845926598895</c:v>
                </c:pt>
                <c:pt idx="1406">
                  <c:v>-65.618800029751895</c:v>
                </c:pt>
                <c:pt idx="1407">
                  <c:v>-65.707183065764895</c:v>
                </c:pt>
                <c:pt idx="1408">
                  <c:v>-65.794985216784895</c:v>
                </c:pt>
                <c:pt idx="1409">
                  <c:v>-65.8821969599516</c:v>
                </c:pt>
                <c:pt idx="1410">
                  <c:v>-65.968809069731293</c:v>
                </c:pt>
                <c:pt idx="1411">
                  <c:v>-66.054812619941501</c:v>
                </c:pt>
                <c:pt idx="1412">
                  <c:v>-66.140198985467293</c:v>
                </c:pt>
                <c:pt idx="1413">
                  <c:v>-66.2249598436741</c:v>
                </c:pt>
                <c:pt idx="1414">
                  <c:v>-66.309087175519693</c:v>
                </c:pt>
                <c:pt idx="1415">
                  <c:v>-66.392573266369894</c:v>
                </c:pt>
                <c:pt idx="1416">
                  <c:v>-66.475410706521401</c:v>
                </c:pt>
                <c:pt idx="1417">
                  <c:v>-66.557592391438106</c:v>
                </c:pt>
                <c:pt idx="1418">
                  <c:v>-66.639111521704393</c:v>
                </c:pt>
                <c:pt idx="1419">
                  <c:v>-66.719961602702995</c:v>
                </c:pt>
                <c:pt idx="1420">
                  <c:v>-66.800136444021106</c:v>
                </c:pt>
                <c:pt idx="1421">
                  <c:v>-66.879630158593002</c:v>
                </c:pt>
                <c:pt idx="1422">
                  <c:v>-66.9584371615842</c:v>
                </c:pt>
                <c:pt idx="1423">
                  <c:v>-67.036552169025299</c:v>
                </c:pt>
                <c:pt idx="1424">
                  <c:v>-67.113970196201294</c:v>
                </c:pt>
                <c:pt idx="1425">
                  <c:v>-67.190686555805001</c:v>
                </c:pt>
                <c:pt idx="1426">
                  <c:v>-67.266696855860999</c:v>
                </c:pt>
                <c:pt idx="1427">
                  <c:v>-67.341996997428396</c:v>
                </c:pt>
                <c:pt idx="1428">
                  <c:v>-67.416583172090299</c:v>
                </c:pt>
                <c:pt idx="1429">
                  <c:v>-67.490451859238206</c:v>
                </c:pt>
                <c:pt idx="1430">
                  <c:v>-67.563599823158398</c:v>
                </c:pt>
                <c:pt idx="1431">
                  <c:v>-67.636024109930403</c:v>
                </c:pt>
                <c:pt idx="1432">
                  <c:v>-67.707722044144305</c:v>
                </c:pt>
                <c:pt idx="1433">
                  <c:v>-67.778691225446295</c:v>
                </c:pt>
                <c:pt idx="1434">
                  <c:v>-67.848929524920095</c:v>
                </c:pt>
                <c:pt idx="1435">
                  <c:v>-67.918435081313802</c:v>
                </c:pt>
                <c:pt idx="1436">
                  <c:v>-67.987206297119499</c:v>
                </c:pt>
                <c:pt idx="1437">
                  <c:v>-68.055241834514902</c:v>
                </c:pt>
                <c:pt idx="1438">
                  <c:v>-68.122540611175793</c:v>
                </c:pt>
                <c:pt idx="1439">
                  <c:v>-68.189101795965598</c:v>
                </c:pt>
                <c:pt idx="1440">
                  <c:v>-68.254924804514104</c:v>
                </c:pt>
                <c:pt idx="1441">
                  <c:v>-68.320009294689598</c:v>
                </c:pt>
                <c:pt idx="1442">
                  <c:v>-68.384355161975293</c:v>
                </c:pt>
                <c:pt idx="1443">
                  <c:v>-68.447962534757707</c:v>
                </c:pt>
                <c:pt idx="1444">
                  <c:v>-68.510831769533397</c:v>
                </c:pt>
                <c:pt idx="1445">
                  <c:v>-68.572963446044199</c:v>
                </c:pt>
                <c:pt idx="1446">
                  <c:v>-68.6343583623472</c:v>
                </c:pt>
                <c:pt idx="1447">
                  <c:v>-68.695017529826401</c:v>
                </c:pt>
                <c:pt idx="1448">
                  <c:v>-68.754942168156106</c:v>
                </c:pt>
                <c:pt idx="1449">
                  <c:v>-68.814133700219799</c:v>
                </c:pt>
                <c:pt idx="1450">
                  <c:v>-68.872593746994397</c:v>
                </c:pt>
                <c:pt idx="1451">
                  <c:v>-68.930324122405395</c:v>
                </c:pt>
                <c:pt idx="1452">
                  <c:v>-68.987326828159198</c:v>
                </c:pt>
                <c:pt idx="1453">
                  <c:v>-69.043604048561093</c:v>
                </c:pt>
                <c:pt idx="1454">
                  <c:v>-69.099158145322093</c:v>
                </c:pt>
                <c:pt idx="1455">
                  <c:v>-69.153991652363999</c:v>
                </c:pt>
                <c:pt idx="1456">
                  <c:v>-69.208107270626002</c:v>
                </c:pt>
                <c:pt idx="1457">
                  <c:v>-69.261507862879995</c:v>
                </c:pt>
                <c:pt idx="1458">
                  <c:v>-69.314196448558903</c:v>
                </c:pt>
                <c:pt idx="1459">
                  <c:v>-69.366176198605203</c:v>
                </c:pt>
                <c:pt idx="1460">
                  <c:v>-69.417450430341404</c:v>
                </c:pt>
                <c:pt idx="1461">
                  <c:v>-69.468022602371406</c:v>
                </c:pt>
                <c:pt idx="1462">
                  <c:v>-69.517896309513006</c:v>
                </c:pt>
                <c:pt idx="1463">
                  <c:v>-69.567075277770101</c:v>
                </c:pt>
                <c:pt idx="1464">
                  <c:v>-69.615563359345103</c:v>
                </c:pt>
                <c:pt idx="1465">
                  <c:v>-69.663364527697695</c:v>
                </c:pt>
                <c:pt idx="1466">
                  <c:v>-69.710482872653699</c:v>
                </c:pt>
                <c:pt idx="1467">
                  <c:v>-69.756922595565698</c:v>
                </c:pt>
                <c:pt idx="1468">
                  <c:v>-69.802688004531205</c:v>
                </c:pt>
                <c:pt idx="1469">
                  <c:v>-69.847783509669398</c:v>
                </c:pt>
                <c:pt idx="1470">
                  <c:v>-69.892213618460403</c:v>
                </c:pt>
                <c:pt idx="1471">
                  <c:v>-69.935982931150207</c:v>
                </c:pt>
                <c:pt idx="1472">
                  <c:v>-69.979096136221997</c:v>
                </c:pt>
                <c:pt idx="1473">
                  <c:v>-70.021558005938402</c:v>
                </c:pt>
                <c:pt idx="1474">
                  <c:v>-70.063373391955395</c:v>
                </c:pt>
                <c:pt idx="1475">
                  <c:v>-70.104547221009796</c:v>
                </c:pt>
                <c:pt idx="1476">
                  <c:v>-70.145084490683303</c:v>
                </c:pt>
                <c:pt idx="1477">
                  <c:v>-70.184990265242902</c:v>
                </c:pt>
                <c:pt idx="1478">
                  <c:v>-70.224269671561103</c:v>
                </c:pt>
                <c:pt idx="1479">
                  <c:v>-70.262927895115496</c:v>
                </c:pt>
                <c:pt idx="1480">
                  <c:v>-70.300970176069796</c:v>
                </c:pt>
                <c:pt idx="1481">
                  <c:v>-70.338401805437101</c:v>
                </c:pt>
                <c:pt idx="1482">
                  <c:v>-70.375228121325904</c:v>
                </c:pt>
                <c:pt idx="1483">
                  <c:v>-70.411454505270001</c:v>
                </c:pt>
                <c:pt idx="1484">
                  <c:v>-70.447086378642794</c:v>
                </c:pt>
                <c:pt idx="1485">
                  <c:v>-70.482129199155594</c:v>
                </c:pt>
                <c:pt idx="1486">
                  <c:v>-70.516588457441202</c:v>
                </c:pt>
                <c:pt idx="1487">
                  <c:v>-70.5504696737232</c:v>
                </c:pt>
                <c:pt idx="1488">
                  <c:v>-70.583778394568995</c:v>
                </c:pt>
                <c:pt idx="1489">
                  <c:v>-70.616520189729201</c:v>
                </c:pt>
                <c:pt idx="1490">
                  <c:v>-70.648700649061396</c:v>
                </c:pt>
                <c:pt idx="1491">
                  <c:v>-70.680325379538701</c:v>
                </c:pt>
                <c:pt idx="1492">
                  <c:v>-70.711400002342302</c:v>
                </c:pt>
                <c:pt idx="1493">
                  <c:v>-70.741930150038698</c:v>
                </c:pt>
                <c:pt idx="1494">
                  <c:v>-70.771921463839206</c:v>
                </c:pt>
                <c:pt idx="1495">
                  <c:v>-70.801379590943299</c:v>
                </c:pt>
                <c:pt idx="1496">
                  <c:v>-70.830310181962801</c:v>
                </c:pt>
                <c:pt idx="1497">
                  <c:v>-70.858718888428797</c:v>
                </c:pt>
                <c:pt idx="1498">
                  <c:v>-70.886611360377799</c:v>
                </c:pt>
                <c:pt idx="1499">
                  <c:v>-70.913993244018499</c:v>
                </c:pt>
                <c:pt idx="1500">
                  <c:v>-70.940870179476093</c:v>
                </c:pt>
                <c:pt idx="1501">
                  <c:v>-70.967247798615901</c:v>
                </c:pt>
                <c:pt idx="1502">
                  <c:v>-70.993131722941797</c:v>
                </c:pt>
                <c:pt idx="1503">
                  <c:v>-71.018527561571801</c:v>
                </c:pt>
                <c:pt idx="1504">
                  <c:v>-71.043440909287497</c:v>
                </c:pt>
                <c:pt idx="1505">
                  <c:v>-71.067877344656196</c:v>
                </c:pt>
                <c:pt idx="1506">
                  <c:v>-71.091842428226499</c:v>
                </c:pt>
                <c:pt idx="1507">
                  <c:v>-71.115341700793707</c:v>
                </c:pt>
                <c:pt idx="1508">
                  <c:v>-71.1383806817352</c:v>
                </c:pt>
                <c:pt idx="1509">
                  <c:v>-71.160964867414194</c:v>
                </c:pt>
                <c:pt idx="1510">
                  <c:v>-71.183099729650905</c:v>
                </c:pt>
                <c:pt idx="1511">
                  <c:v>-71.204790714258806</c:v>
                </c:pt>
                <c:pt idx="1512">
                  <c:v>-71.226043239645804</c:v>
                </c:pt>
                <c:pt idx="1513">
                  <c:v>-71.246862695478598</c:v>
                </c:pt>
                <c:pt idx="1514">
                  <c:v>-71.267254441408198</c:v>
                </c:pt>
                <c:pt idx="1515">
                  <c:v>-71.287223805856598</c:v>
                </c:pt>
                <c:pt idx="1516">
                  <c:v>-71.306776084861895</c:v>
                </c:pt>
                <c:pt idx="1517">
                  <c:v>-71.325916540981495</c:v>
                </c:pt>
                <c:pt idx="1518">
                  <c:v>-71.344650402250906</c:v>
                </c:pt>
                <c:pt idx="1519">
                  <c:v>-71.362982861198603</c:v>
                </c:pt>
                <c:pt idx="1520">
                  <c:v>-71.380919073913205</c:v>
                </c:pt>
                <c:pt idx="1521">
                  <c:v>-71.398464159163694</c:v>
                </c:pt>
                <c:pt idx="1522">
                  <c:v>-71.415623197570298</c:v>
                </c:pt>
                <c:pt idx="1523">
                  <c:v>-71.432401230824496</c:v>
                </c:pt>
                <c:pt idx="1524">
                  <c:v>-71.448803260957703</c:v>
                </c:pt>
                <c:pt idx="1525">
                  <c:v>-71.464834249656406</c:v>
                </c:pt>
                <c:pt idx="1526">
                  <c:v>-71.480499117622799</c:v>
                </c:pt>
                <c:pt idx="1527">
                  <c:v>-71.495802743980207</c:v>
                </c:pt>
                <c:pt idx="1528">
                  <c:v>-71.510749965720507</c:v>
                </c:pt>
                <c:pt idx="1529">
                  <c:v>-71.525345577193903</c:v>
                </c:pt>
                <c:pt idx="1530">
                  <c:v>-71.539594329638405</c:v>
                </c:pt>
                <c:pt idx="1531">
                  <c:v>-71.553500930749706</c:v>
                </c:pt>
                <c:pt idx="1532">
                  <c:v>-71.567070044287107</c:v>
                </c:pt>
                <c:pt idx="1533">
                  <c:v>-71.580306289717797</c:v>
                </c:pt>
                <c:pt idx="1534">
                  <c:v>-71.593214241895595</c:v>
                </c:pt>
                <c:pt idx="1535">
                  <c:v>-71.605798430774698</c:v>
                </c:pt>
                <c:pt idx="1536">
                  <c:v>-71.618063341155903</c:v>
                </c:pt>
                <c:pt idx="1537">
                  <c:v>-71.630013412465701</c:v>
                </c:pt>
                <c:pt idx="1538">
                  <c:v>-71.641653038565394</c:v>
                </c:pt>
                <c:pt idx="1539">
                  <c:v>-71.652986567590901</c:v>
                </c:pt>
                <c:pt idx="1540">
                  <c:v>-71.664018301820505</c:v>
                </c:pt>
                <c:pt idx="1541">
                  <c:v>-71.674752497571404</c:v>
                </c:pt>
                <c:pt idx="1542">
                  <c:v>-71.685193365121407</c:v>
                </c:pt>
                <c:pt idx="1543">
                  <c:v>-71.6953450686579</c:v>
                </c:pt>
                <c:pt idx="1544">
                  <c:v>-71.705211726250596</c:v>
                </c:pt>
                <c:pt idx="1545">
                  <c:v>-71.714797409848103</c:v>
                </c:pt>
                <c:pt idx="1546">
                  <c:v>-71.724106145297299</c:v>
                </c:pt>
                <c:pt idx="1547">
                  <c:v>-71.733141912385307</c:v>
                </c:pt>
                <c:pt idx="1548">
                  <c:v>-71.741908644900704</c:v>
                </c:pt>
                <c:pt idx="1549">
                  <c:v>-71.750410230717094</c:v>
                </c:pt>
                <c:pt idx="1550">
                  <c:v>-71.758650511894004</c:v>
                </c:pt>
                <c:pt idx="1551">
                  <c:v>-71.766633284797095</c:v>
                </c:pt>
                <c:pt idx="1552">
                  <c:v>-71.774362300236007</c:v>
                </c:pt>
                <c:pt idx="1553">
                  <c:v>-71.781841263618603</c:v>
                </c:pt>
                <c:pt idx="1554">
                  <c:v>-71.7890738351214</c:v>
                </c:pt>
                <c:pt idx="1555">
                  <c:v>-71.796063629875803</c:v>
                </c:pt>
                <c:pt idx="1556">
                  <c:v>-71.802814218167697</c:v>
                </c:pt>
                <c:pt idx="1557">
                  <c:v>-71.809329125652198</c:v>
                </c:pt>
                <c:pt idx="1558">
                  <c:v>-71.815611833580704</c:v>
                </c:pt>
                <c:pt idx="1559">
                  <c:v>-71.821665779040998</c:v>
                </c:pt>
                <c:pt idx="1560">
                  <c:v>-71.827494355208401</c:v>
                </c:pt>
                <c:pt idx="1561">
                  <c:v>-71.833100911609307</c:v>
                </c:pt>
                <c:pt idx="1562">
                  <c:v>-71.838488754393893</c:v>
                </c:pt>
                <c:pt idx="1563">
                  <c:v>-71.843661146620505</c:v>
                </c:pt>
                <c:pt idx="1564">
                  <c:v>-71.848621308547706</c:v>
                </c:pt>
                <c:pt idx="1565">
                  <c:v>-71.853372417936697</c:v>
                </c:pt>
                <c:pt idx="1566">
                  <c:v>-71.857917610361099</c:v>
                </c:pt>
                <c:pt idx="1567">
                  <c:v>-71.862259979525206</c:v>
                </c:pt>
                <c:pt idx="1568">
                  <c:v>-71.866402577589199</c:v>
                </c:pt>
                <c:pt idx="1569">
                  <c:v>-71.870348415500999</c:v>
                </c:pt>
                <c:pt idx="1570">
                  <c:v>-71.874100463335097</c:v>
                </c:pt>
                <c:pt idx="1571">
                  <c:v>-71.877661650636796</c:v>
                </c:pt>
                <c:pt idx="1572">
                  <c:v>-71.881034866772197</c:v>
                </c:pt>
                <c:pt idx="1573">
                  <c:v>-71.884222961283101</c:v>
                </c:pt>
                <c:pt idx="1574">
                  <c:v>-71.887228744246102</c:v>
                </c:pt>
                <c:pt idx="1575">
                  <c:v>-71.890054986637196</c:v>
                </c:pt>
                <c:pt idx="1576">
                  <c:v>-71.892704420698806</c:v>
                </c:pt>
                <c:pt idx="1577">
                  <c:v>-71.895179740311306</c:v>
                </c:pt>
                <c:pt idx="1578">
                  <c:v>-71.897483601366901</c:v>
                </c:pt>
                <c:pt idx="1579">
                  <c:v>-71.8996186221475</c:v>
                </c:pt>
                <c:pt idx="1580">
                  <c:v>-71.9015873837035</c:v>
                </c:pt>
                <c:pt idx="1581">
                  <c:v>-71.903392430236096</c:v>
                </c:pt>
                <c:pt idx="1582">
                  <c:v>-71.905036269480803</c:v>
                </c:pt>
                <c:pt idx="1583">
                  <c:v>-71.906521373092701</c:v>
                </c:pt>
                <c:pt idx="1584">
                  <c:v>-71.907850177032898</c:v>
                </c:pt>
                <c:pt idx="1585">
                  <c:v>-71.909025081956102</c:v>
                </c:pt>
                <c:pt idx="1586">
                  <c:v>-71.910048453599401</c:v>
                </c:pt>
                <c:pt idx="1587">
                  <c:v>-71.910922623170507</c:v>
                </c:pt>
                <c:pt idx="1588">
                  <c:v>-71.911649887737696</c:v>
                </c:pt>
                <c:pt idx="1589">
                  <c:v>-71.912232510618495</c:v>
                </c:pt>
                <c:pt idx="1590">
                  <c:v>-71.912672721769297</c:v>
                </c:pt>
                <c:pt idx="1591">
                  <c:v>-71.912972718174103</c:v>
                </c:pt>
                <c:pt idx="1592">
                  <c:v>-71.9131346642327</c:v>
                </c:pt>
                <c:pt idx="1593">
                  <c:v>-71.913160692148594</c:v>
                </c:pt>
                <c:pt idx="1594">
                  <c:v>-71.9130529023154</c:v>
                </c:pt>
                <c:pt idx="1595">
                  <c:v>-71.912813363702995</c:v>
                </c:pt>
                <c:pt idx="1596">
                  <c:v>-71.912444114241296</c:v>
                </c:pt>
                <c:pt idx="1597">
                  <c:v>-71.911947161204097</c:v>
                </c:pt>
                <c:pt idx="1598">
                  <c:v>-71.91132448159</c:v>
                </c:pt>
                <c:pt idx="1599">
                  <c:v>-71.910578022502804</c:v>
                </c:pt>
                <c:pt idx="1600">
                  <c:v>-71.909709701529394</c:v>
                </c:pt>
                <c:pt idx="1601">
                  <c:v>-71.908721407116104</c:v>
                </c:pt>
                <c:pt idx="1602">
                  <c:v>-71.907614998942904</c:v>
                </c:pt>
                <c:pt idx="1603">
                  <c:v>-71.906392308295295</c:v>
                </c:pt>
                <c:pt idx="1604">
                  <c:v>-71.905055138434605</c:v>
                </c:pt>
                <c:pt idx="1605">
                  <c:v>-71.903605264964796</c:v>
                </c:pt>
                <c:pt idx="1606">
                  <c:v>-71.902044436198196</c:v>
                </c:pt>
                <c:pt idx="1607">
                  <c:v>-71.900374373517906</c:v>
                </c:pt>
                <c:pt idx="1608">
                  <c:v>-71.898596771737303</c:v>
                </c:pt>
                <c:pt idx="1609">
                  <c:v>-71.896713299458</c:v>
                </c:pt>
                <c:pt idx="1610">
                  <c:v>-71.894725599423893</c:v>
                </c:pt>
                <c:pt idx="1611">
                  <c:v>-71.892635288873194</c:v>
                </c:pt>
                <c:pt idx="1612">
                  <c:v>-71.890443959887094</c:v>
                </c:pt>
                <c:pt idx="1613">
                  <c:v>-71.888153179735795</c:v>
                </c:pt>
                <c:pt idx="1614">
                  <c:v>-71.885764491221494</c:v>
                </c:pt>
                <c:pt idx="1615">
                  <c:v>-71.883279413018101</c:v>
                </c:pt>
                <c:pt idx="1616">
                  <c:v>-71.880699440008499</c:v>
                </c:pt>
                <c:pt idx="1617">
                  <c:v>-71.878026043617695</c:v>
                </c:pt>
                <c:pt idx="1618">
                  <c:v>-71.875260672143995</c:v>
                </c:pt>
                <c:pt idx="1619">
                  <c:v>-71.872404751085995</c:v>
                </c:pt>
                <c:pt idx="1620">
                  <c:v>-71.869459683466602</c:v>
                </c:pt>
                <c:pt idx="1621">
                  <c:v>-71.866426850154696</c:v>
                </c:pt>
                <c:pt idx="1622">
                  <c:v>-71.863307610181806</c:v>
                </c:pt>
                <c:pt idx="1623">
                  <c:v>-71.860103301057194</c:v>
                </c:pt>
                <c:pt idx="1624">
                  <c:v>-71.856815239078699</c:v>
                </c:pt>
                <c:pt idx="1625">
                  <c:v>-71.853444719640393</c:v>
                </c:pt>
                <c:pt idx="1626">
                  <c:v>-71.849993017537003</c:v>
                </c:pt>
                <c:pt idx="1627">
                  <c:v>-71.846461387264895</c:v>
                </c:pt>
                <c:pt idx="1628">
                  <c:v>-71.842851063319898</c:v>
                </c:pt>
                <c:pt idx="1629">
                  <c:v>-71.839163260491702</c:v>
                </c:pt>
                <c:pt idx="1630">
                  <c:v>-71.835399174154503</c:v>
                </c:pt>
                <c:pt idx="1631">
                  <c:v>-71.8315599805548</c:v>
                </c:pt>
                <c:pt idx="1632">
                  <c:v>-71.827646837095898</c:v>
                </c:pt>
                <c:pt idx="1633">
                  <c:v>-71.8236608826181</c:v>
                </c:pt>
                <c:pt idx="1634">
                  <c:v>-71.819603237676901</c:v>
                </c:pt>
                <c:pt idx="1635">
                  <c:v>-71.815475004817003</c:v>
                </c:pt>
                <c:pt idx="1636">
                  <c:v>-71.811277268842503</c:v>
                </c:pt>
                <c:pt idx="1637">
                  <c:v>-71.807011097085507</c:v>
                </c:pt>
                <c:pt idx="1638">
                  <c:v>-71.802677539669205</c:v>
                </c:pt>
                <c:pt idx="1639">
                  <c:v>-71.798277629769402</c:v>
                </c:pt>
                <c:pt idx="1640">
                  <c:v>-71.793812383871796</c:v>
                </c:pt>
                <c:pt idx="1641">
                  <c:v>-71.789282802026307</c:v>
                </c:pt>
                <c:pt idx="1642">
                  <c:v>-71.7846898680979</c:v>
                </c:pt>
                <c:pt idx="1643">
                  <c:v>-71.780034550014705</c:v>
                </c:pt>
                <c:pt idx="1644">
                  <c:v>-71.775317800012203</c:v>
                </c:pt>
                <c:pt idx="1645">
                  <c:v>-71.7705405548746</c:v>
                </c:pt>
                <c:pt idx="1646">
                  <c:v>-71.765703736172995</c:v>
                </c:pt>
                <c:pt idx="1647">
                  <c:v>-71.760808250500304</c:v>
                </c:pt>
                <c:pt idx="1648">
                  <c:v>-71.755854989702797</c:v>
                </c:pt>
                <c:pt idx="1649">
                  <c:v>-71.750844831109006</c:v>
                </c:pt>
                <c:pt idx="1650">
                  <c:v>-71.745778637755507</c:v>
                </c:pt>
                <c:pt idx="1651">
                  <c:v>-71.740657258608493</c:v>
                </c:pt>
                <c:pt idx="1652">
                  <c:v>-71.735481528784106</c:v>
                </c:pt>
                <c:pt idx="1653">
                  <c:v>-71.730252269764406</c:v>
                </c:pt>
                <c:pt idx="1654">
                  <c:v>-71.724970289610596</c:v>
                </c:pt>
                <c:pt idx="1655">
                  <c:v>-71.719636383173594</c:v>
                </c:pt>
                <c:pt idx="1656">
                  <c:v>-71.714251332301302</c:v>
                </c:pt>
                <c:pt idx="1657">
                  <c:v>-71.708815906043398</c:v>
                </c:pt>
                <c:pt idx="1658">
                  <c:v>-71.703330860852404</c:v>
                </c:pt>
                <c:pt idx="1659">
                  <c:v>-71.697796940782894</c:v>
                </c:pt>
                <c:pt idx="1660">
                  <c:v>-71.692214877686993</c:v>
                </c:pt>
                <c:pt idx="1661">
                  <c:v>-71.686585391407604</c:v>
                </c:pt>
                <c:pt idx="1662">
                  <c:v>-71.680909189968602</c:v>
                </c:pt>
                <c:pt idx="1663">
                  <c:v>-71.675186969762507</c:v>
                </c:pt>
                <c:pt idx="1664">
                  <c:v>-71.669419415734893</c:v>
                </c:pt>
                <c:pt idx="1665">
                  <c:v>-71.663607201566705</c:v>
                </c:pt>
                <c:pt idx="1666">
                  <c:v>-71.657750989853497</c:v>
                </c:pt>
                <c:pt idx="1667">
                  <c:v>-71.651851432282299</c:v>
                </c:pt>
                <c:pt idx="1668">
                  <c:v>-71.645909169805705</c:v>
                </c:pt>
                <c:pt idx="1669">
                  <c:v>-71.639924832813307</c:v>
                </c:pt>
                <c:pt idx="1670">
                  <c:v>-71.633899041300893</c:v>
                </c:pt>
                <c:pt idx="1671">
                  <c:v>-71.6278324050365</c:v>
                </c:pt>
                <c:pt idx="1672">
                  <c:v>-71.621725523724805</c:v>
                </c:pt>
                <c:pt idx="1673">
                  <c:v>-71.615578987168405</c:v>
                </c:pt>
                <c:pt idx="1674">
                  <c:v>-71.609393375426805</c:v>
                </c:pt>
                <c:pt idx="1675">
                  <c:v>-71.603169258973296</c:v>
                </c:pt>
                <c:pt idx="1676">
                  <c:v>-71.596907198848896</c:v>
                </c:pt>
                <c:pt idx="1677">
                  <c:v>-71.590607746814499</c:v>
                </c:pt>
                <c:pt idx="1678">
                  <c:v>-71.584271445500306</c:v>
                </c:pt>
                <c:pt idx="1679">
                  <c:v>-71.577898828553401</c:v>
                </c:pt>
                <c:pt idx="1680">
                  <c:v>-71.571490420782297</c:v>
                </c:pt>
                <c:pt idx="1681">
                  <c:v>-71.565046738300197</c:v>
                </c:pt>
                <c:pt idx="1682">
                  <c:v>-71.558568288665498</c:v>
                </c:pt>
                <c:pt idx="1683">
                  <c:v>-71.552055571019906</c:v>
                </c:pt>
                <c:pt idx="1684">
                  <c:v>-71.545509076225102</c:v>
                </c:pt>
                <c:pt idx="1685">
                  <c:v>-71.538929286996606</c:v>
                </c:pt>
                <c:pt idx="1686">
                  <c:v>-71.532316678036196</c:v>
                </c:pt>
                <c:pt idx="1687">
                  <c:v>-71.525671716161497</c:v>
                </c:pt>
                <c:pt idx="1688">
                  <c:v>-71.518994860434006</c:v>
                </c:pt>
                <c:pt idx="1689">
                  <c:v>-71.512286562285297</c:v>
                </c:pt>
                <c:pt idx="1690">
                  <c:v>-71.505547265640999</c:v>
                </c:pt>
                <c:pt idx="1691">
                  <c:v>-71.498777407042496</c:v>
                </c:pt>
                <c:pt idx="1692">
                  <c:v>-71.491977415767195</c:v>
                </c:pt>
                <c:pt idx="1693">
                  <c:v>-71.485147713946901</c:v>
                </c:pt>
                <c:pt idx="1694">
                  <c:v>-71.478288716683807</c:v>
                </c:pt>
                <c:pt idx="1695">
                  <c:v>-71.471400832165301</c:v>
                </c:pt>
                <c:pt idx="1696">
                  <c:v>-71.464484461776493</c:v>
                </c:pt>
                <c:pt idx="1697">
                  <c:v>-71.457540000210798</c:v>
                </c:pt>
                <c:pt idx="1698">
                  <c:v>-71.450567835579804</c:v>
                </c:pt>
                <c:pt idx="1699">
                  <c:v>-71.443568349519595</c:v>
                </c:pt>
                <c:pt idx="1700">
                  <c:v>-71.436541917297205</c:v>
                </c:pt>
                <c:pt idx="1701">
                  <c:v>-71.429488907914205</c:v>
                </c:pt>
                <c:pt idx="1702">
                  <c:v>-71.4224096842091</c:v>
                </c:pt>
                <c:pt idx="1703">
                  <c:v>-71.415304602957804</c:v>
                </c:pt>
                <c:pt idx="1704">
                  <c:v>-71.4081740149729</c:v>
                </c:pt>
                <c:pt idx="1705">
                  <c:v>-71.401018265200804</c:v>
                </c:pt>
                <c:pt idx="1706">
                  <c:v>-71.393837692817698</c:v>
                </c:pt>
                <c:pt idx="1707">
                  <c:v>-71.386632631323806</c:v>
                </c:pt>
                <c:pt idx="1708">
                  <c:v>-71.379403408636406</c:v>
                </c:pt>
                <c:pt idx="1709">
                  <c:v>-71.372150347180593</c:v>
                </c:pt>
                <c:pt idx="1710">
                  <c:v>-71.364873763979503</c:v>
                </c:pt>
                <c:pt idx="1711">
                  <c:v>-71.357573970742393</c:v>
                </c:pt>
                <c:pt idx="1712">
                  <c:v>-71.350251273951798</c:v>
                </c:pt>
                <c:pt idx="1713">
                  <c:v>-71.342905974948593</c:v>
                </c:pt>
                <c:pt idx="1714">
                  <c:v>-71.335538370016394</c:v>
                </c:pt>
                <c:pt idx="1715">
                  <c:v>-71.328148750464294</c:v>
                </c:pt>
                <c:pt idx="1716">
                  <c:v>-71.320737402707906</c:v>
                </c:pt>
                <c:pt idx="1717">
                  <c:v>-71.313304608349696</c:v>
                </c:pt>
                <c:pt idx="1718">
                  <c:v>-71.305850644257603</c:v>
                </c:pt>
                <c:pt idx="1719">
                  <c:v>-71.298375782642296</c:v>
                </c:pt>
                <c:pt idx="1720">
                  <c:v>-71.290880291133803</c:v>
                </c:pt>
                <c:pt idx="1721">
                  <c:v>-71.283364432855805</c:v>
                </c:pt>
                <c:pt idx="1722">
                  <c:v>-71.275828466499703</c:v>
                </c:pt>
                <c:pt idx="1723">
                  <c:v>-71.268272646397193</c:v>
                </c:pt>
                <c:pt idx="1724">
                  <c:v>-71.260697222591006</c:v>
                </c:pt>
                <c:pt idx="1725">
                  <c:v>-71.253102440905707</c:v>
                </c:pt>
                <c:pt idx="1726">
                  <c:v>-71.245488543015995</c:v>
                </c:pt>
                <c:pt idx="1727">
                  <c:v>-71.237855766515096</c:v>
                </c:pt>
                <c:pt idx="1728">
                  <c:v>-71.230204344980805</c:v>
                </c:pt>
                <c:pt idx="1729">
                  <c:v>-71.222534508041704</c:v>
                </c:pt>
                <c:pt idx="1730">
                  <c:v>-71.214846481441398</c:v>
                </c:pt>
                <c:pt idx="1731">
                  <c:v>-71.207140487101896</c:v>
                </c:pt>
                <c:pt idx="1732">
                  <c:v>-71.199416743185907</c:v>
                </c:pt>
                <c:pt idx="1733">
                  <c:v>-71.191675464158493</c:v>
                </c:pt>
                <c:pt idx="1734">
                  <c:v>-71.183916860847404</c:v>
                </c:pt>
                <c:pt idx="1735">
                  <c:v>-71.176141140501997</c:v>
                </c:pt>
                <c:pt idx="1736">
                  <c:v>-71.168348506851999</c:v>
                </c:pt>
                <c:pt idx="1737">
                  <c:v>-71.160539160164802</c:v>
                </c:pt>
                <c:pt idx="1738">
                  <c:v>-71.152713297301702</c:v>
                </c:pt>
                <c:pt idx="1739">
                  <c:v>-71.144871111773696</c:v>
                </c:pt>
                <c:pt idx="1740">
                  <c:v>-71.137012793795805</c:v>
                </c:pt>
                <c:pt idx="1741">
                  <c:v>-71.129138530340995</c:v>
                </c:pt>
                <c:pt idx="1742">
                  <c:v>-71.121248505192597</c:v>
                </c:pt>
                <c:pt idx="1743">
                  <c:v>-71.113342898996507</c:v>
                </c:pt>
                <c:pt idx="1744">
                  <c:v>-71.105421889312098</c:v>
                </c:pt>
                <c:pt idx="1745">
                  <c:v>-71.097485650662307</c:v>
                </c:pt>
                <c:pt idx="1746">
                  <c:v>-71.089534354583293</c:v>
                </c:pt>
                <c:pt idx="1747">
                  <c:v>-71.081568169672494</c:v>
                </c:pt>
                <c:pt idx="1748">
                  <c:v>-71.073587261636703</c:v>
                </c:pt>
                <c:pt idx="1749">
                  <c:v>-71.065591793338896</c:v>
                </c:pt>
                <c:pt idx="1750">
                  <c:v>-71.0575819248442</c:v>
                </c:pt>
                <c:pt idx="1751">
                  <c:v>-71.049557813465498</c:v>
                </c:pt>
                <c:pt idx="1752">
                  <c:v>-71.041519613807793</c:v>
                </c:pt>
                <c:pt idx="1753">
                  <c:v>-71.033467477812394</c:v>
                </c:pt>
                <c:pt idx="1754">
                  <c:v>-71.0254015547997</c:v>
                </c:pt>
                <c:pt idx="1755">
                  <c:v>-71.017321991511594</c:v>
                </c:pt>
                <c:pt idx="1756">
                  <c:v>-71.009228932153505</c:v>
                </c:pt>
                <c:pt idx="1757">
                  <c:v>-71.001122518434997</c:v>
                </c:pt>
                <c:pt idx="1758">
                  <c:v>-70.993002889610395</c:v>
                </c:pt>
                <c:pt idx="1759">
                  <c:v>-70.984870182518193</c:v>
                </c:pt>
                <c:pt idx="1760">
                  <c:v>-70.976724531620206</c:v>
                </c:pt>
                <c:pt idx="1761">
                  <c:v>-70.968566069039596</c:v>
                </c:pt>
                <c:pt idx="1762">
                  <c:v>-70.960394924599001</c:v>
                </c:pt>
                <c:pt idx="1763">
                  <c:v>-70.952211225856999</c:v>
                </c:pt>
                <c:pt idx="1764">
                  <c:v>-70.944015098145201</c:v>
                </c:pt>
                <c:pt idx="1765">
                  <c:v>-70.935806664603504</c:v>
                </c:pt>
                <c:pt idx="1766">
                  <c:v>-70.927586046215595</c:v>
                </c:pt>
                <c:pt idx="1767">
                  <c:v>-70.919353361843406</c:v>
                </c:pt>
                <c:pt idx="1768">
                  <c:v>-70.911108728261198</c:v>
                </c:pt>
                <c:pt idx="1769">
                  <c:v>-70.902852260189405</c:v>
                </c:pt>
                <c:pt idx="1770">
                  <c:v>-70.8945840703268</c:v>
                </c:pt>
                <c:pt idx="1771">
                  <c:v>-70.886304269383601</c:v>
                </c:pt>
                <c:pt idx="1772">
                  <c:v>-70.878012966112607</c:v>
                </c:pt>
                <c:pt idx="1773">
                  <c:v>-70.869710267341006</c:v>
                </c:pt>
                <c:pt idx="1774">
                  <c:v>-70.861396278001095</c:v>
                </c:pt>
                <c:pt idx="1775">
                  <c:v>-70.853071101159998</c:v>
                </c:pt>
                <c:pt idx="1776">
                  <c:v>-70.844734838050002</c:v>
                </c:pt>
                <c:pt idx="1777">
                  <c:v>-70.836387588097494</c:v>
                </c:pt>
                <c:pt idx="1778">
                  <c:v>-70.828029448951597</c:v>
                </c:pt>
                <c:pt idx="1779">
                  <c:v>-70.819660516512798</c:v>
                </c:pt>
                <c:pt idx="1780">
                  <c:v>-70.811280884960496</c:v>
                </c:pt>
                <c:pt idx="1781">
                  <c:v>-70.80289064678</c:v>
                </c:pt>
                <c:pt idx="1782">
                  <c:v>-70.794489892789997</c:v>
                </c:pt>
                <c:pt idx="1783">
                  <c:v>-70.786078712168603</c:v>
                </c:pt>
                <c:pt idx="1784">
                  <c:v>-70.777657192479396</c:v>
                </c:pt>
                <c:pt idx="1785">
                  <c:v>-70.769225419696895</c:v>
                </c:pt>
                <c:pt idx="1786">
                  <c:v>-70.760783478231602</c:v>
                </c:pt>
                <c:pt idx="1787">
                  <c:v>-70.752331450954799</c:v>
                </c:pt>
                <c:pt idx="1788">
                  <c:v>-70.743869419223003</c:v>
                </c:pt>
                <c:pt idx="1789">
                  <c:v>-70.735397462901105</c:v>
                </c:pt>
                <c:pt idx="1790">
                  <c:v>-70.726915660386595</c:v>
                </c:pt>
                <c:pt idx="1791">
                  <c:v>-70.718424088632304</c:v>
                </c:pt>
                <c:pt idx="1792">
                  <c:v>-70.709922823168995</c:v>
                </c:pt>
                <c:pt idx="1793">
                  <c:v>-70.701411938127706</c:v>
                </c:pt>
                <c:pt idx="1794">
                  <c:v>-70.692891506261603</c:v>
                </c:pt>
                <c:pt idx="1795">
                  <c:v>-70.684361598967797</c:v>
                </c:pt>
                <c:pt idx="1796">
                  <c:v>-70.675822286308104</c:v>
                </c:pt>
                <c:pt idx="1797">
                  <c:v>-70.667273637030206</c:v>
                </c:pt>
                <c:pt idx="1798">
                  <c:v>-70.658715718587899</c:v>
                </c:pt>
                <c:pt idx="1799">
                  <c:v>-70.650148597161305</c:v>
                </c:pt>
                <c:pt idx="1800">
                  <c:v>-70.641572337676806</c:v>
                </c:pt>
                <c:pt idx="1801">
                  <c:v>-70.632987003826202</c:v>
                </c:pt>
                <c:pt idx="1802">
                  <c:v>-70.624392658086094</c:v>
                </c:pt>
                <c:pt idx="1803">
                  <c:v>-70.615789361736503</c:v>
                </c:pt>
                <c:pt idx="1804">
                  <c:v>-70.607177174879496</c:v>
                </c:pt>
                <c:pt idx="1805">
                  <c:v>-70.598556156457306</c:v>
                </c:pt>
                <c:pt idx="1806">
                  <c:v>-70.589926364270099</c:v>
                </c:pt>
                <c:pt idx="1807">
                  <c:v>-70.581287854993803</c:v>
                </c:pt>
                <c:pt idx="1808">
                  <c:v>-70.572640684197097</c:v>
                </c:pt>
                <c:pt idx="1809">
                  <c:v>-70.563984906358698</c:v>
                </c:pt>
                <c:pt idx="1810">
                  <c:v>-70.555320574883694</c:v>
                </c:pt>
                <c:pt idx="1811">
                  <c:v>-70.546647742120101</c:v>
                </c:pt>
                <c:pt idx="1812">
                  <c:v>-70.537966459375298</c:v>
                </c:pt>
                <c:pt idx="1813">
                  <c:v>-70.529276776931496</c:v>
                </c:pt>
                <c:pt idx="1814">
                  <c:v>-70.520578744061496</c:v>
                </c:pt>
                <c:pt idx="1815">
                  <c:v>-70.511872409044003</c:v>
                </c:pt>
                <c:pt idx="1816">
                  <c:v>-70.503157819178597</c:v>
                </c:pt>
                <c:pt idx="1817">
                  <c:v>-70.494435020800907</c:v>
                </c:pt>
                <c:pt idx="1818">
                  <c:v>-70.485704059296907</c:v>
                </c:pt>
                <c:pt idx="1819">
                  <c:v>-70.476964979117</c:v>
                </c:pt>
                <c:pt idx="1820">
                  <c:v>-70.468217823790695</c:v>
                </c:pt>
                <c:pt idx="1821">
                  <c:v>-70.459462635940099</c:v>
                </c:pt>
                <c:pt idx="1822">
                  <c:v>-70.450699457293496</c:v>
                </c:pt>
                <c:pt idx="1823">
                  <c:v>-70.441928328698907</c:v>
                </c:pt>
                <c:pt idx="1824">
                  <c:v>-70.433149290136996</c:v>
                </c:pt>
                <c:pt idx="1825">
                  <c:v>-70.424362380734294</c:v>
                </c:pt>
                <c:pt idx="1826">
                  <c:v>-70.415567638775897</c:v>
                </c:pt>
                <c:pt idx="1827">
                  <c:v>-70.406765101717596</c:v>
                </c:pt>
                <c:pt idx="1828">
                  <c:v>-70.397954806198697</c:v>
                </c:pt>
                <c:pt idx="1829">
                  <c:v>-70.389136788053705</c:v>
                </c:pt>
                <c:pt idx="1830">
                  <c:v>-70.380311082324297</c:v>
                </c:pt>
                <c:pt idx="1831">
                  <c:v>-70.371477723271298</c:v>
                </c:pt>
                <c:pt idx="1832">
                  <c:v>-70.362636744385696</c:v>
                </c:pt>
                <c:pt idx="1833">
                  <c:v>-70.353788178400094</c:v>
                </c:pt>
                <c:pt idx="1834">
                  <c:v>-70.344932057300198</c:v>
                </c:pt>
                <c:pt idx="1835">
                  <c:v>-70.336068412334996</c:v>
                </c:pt>
                <c:pt idx="1836">
                  <c:v>-70.327197274028194</c:v>
                </c:pt>
                <c:pt idx="1837">
                  <c:v>-70.318318672188198</c:v>
                </c:pt>
                <c:pt idx="1838">
                  <c:v>-70.309432635918995</c:v>
                </c:pt>
                <c:pt idx="1839">
                  <c:v>-70.300539193629703</c:v>
                </c:pt>
                <c:pt idx="1840">
                  <c:v>-70.291638373045402</c:v>
                </c:pt>
                <c:pt idx="1841">
                  <c:v>-70.282730201216197</c:v>
                </c:pt>
                <c:pt idx="1842">
                  <c:v>-70.273814704527396</c:v>
                </c:pt>
                <c:pt idx="1843">
                  <c:v>-70.264891908708805</c:v>
                </c:pt>
                <c:pt idx="1844">
                  <c:v>-70.255961838844101</c:v>
                </c:pt>
                <c:pt idx="1845">
                  <c:v>-70.247024519380304</c:v>
                </c:pt>
                <c:pt idx="1846">
                  <c:v>-70.238079974136397</c:v>
                </c:pt>
                <c:pt idx="1847">
                  <c:v>-70.229128226312298</c:v>
                </c:pt>
                <c:pt idx="1848">
                  <c:v>-70.220169298498007</c:v>
                </c:pt>
                <c:pt idx="1849">
                  <c:v>-70.211203212681497</c:v>
                </c:pt>
                <c:pt idx="1850">
                  <c:v>-70.202229990257905</c:v>
                </c:pt>
                <c:pt idx="1851">
                  <c:v>-70.193249652037295</c:v>
                </c:pt>
                <c:pt idx="1852">
                  <c:v>-70.184262218252897</c:v>
                </c:pt>
                <c:pt idx="1853">
                  <c:v>-70.175267708569294</c:v>
                </c:pt>
                <c:pt idx="1854">
                  <c:v>-70.166266142090393</c:v>
                </c:pt>
                <c:pt idx="1855">
                  <c:v>-70.157257537366704</c:v>
                </c:pt>
                <c:pt idx="1856">
                  <c:v>-70.148241912403407</c:v>
                </c:pt>
                <c:pt idx="1857">
                  <c:v>-70.139219284667604</c:v>
                </c:pt>
                <c:pt idx="1858">
                  <c:v>-70.130189671095707</c:v>
                </c:pt>
                <c:pt idx="1859">
                  <c:v>-70.121153088100897</c:v>
                </c:pt>
                <c:pt idx="1860">
                  <c:v>-70.112109551579806</c:v>
                </c:pt>
                <c:pt idx="1861">
                  <c:v>-70.103059076919806</c:v>
                </c:pt>
                <c:pt idx="1862">
                  <c:v>-70.094001679005899</c:v>
                </c:pt>
                <c:pt idx="1863">
                  <c:v>-70.084937372227301</c:v>
                </c:pt>
                <c:pt idx="1864">
                  <c:v>-70.075866170484005</c:v>
                </c:pt>
                <c:pt idx="1865">
                  <c:v>-70.066788087193501</c:v>
                </c:pt>
                <c:pt idx="1866">
                  <c:v>-70.057703135297302</c:v>
                </c:pt>
                <c:pt idx="1867">
                  <c:v>-70.048611327266698</c:v>
                </c:pt>
                <c:pt idx="1868">
                  <c:v>-70.039512675109705</c:v>
                </c:pt>
                <c:pt idx="1869">
                  <c:v>-70.030407190376195</c:v>
                </c:pt>
                <c:pt idx="1870">
                  <c:v>-70.021294884164902</c:v>
                </c:pt>
                <c:pt idx="1871">
                  <c:v>-70.012175767128596</c:v>
                </c:pt>
                <c:pt idx="1872">
                  <c:v>-70.003049849479893</c:v>
                </c:pt>
                <c:pt idx="1873">
                  <c:v>-69.993917140997397</c:v>
                </c:pt>
                <c:pt idx="1874">
                  <c:v>-69.984777651030697</c:v>
                </c:pt>
                <c:pt idx="1875">
                  <c:v>-69.975631388506201</c:v>
                </c:pt>
                <c:pt idx="1876">
                  <c:v>-69.966478361932502</c:v>
                </c:pt>
                <c:pt idx="1877">
                  <c:v>-69.957318579405495</c:v>
                </c:pt>
                <c:pt idx="1878">
                  <c:v>-69.948152048613593</c:v>
                </c:pt>
                <c:pt idx="1879">
                  <c:v>-69.938978776842902</c:v>
                </c:pt>
                <c:pt idx="1880">
                  <c:v>-69.929798770982501</c:v>
                </c:pt>
                <c:pt idx="1881">
                  <c:v>-69.920612037528699</c:v>
                </c:pt>
                <c:pt idx="1882">
                  <c:v>-69.9114185825905</c:v>
                </c:pt>
                <c:pt idx="1883">
                  <c:v>-69.902218411894097</c:v>
                </c:pt>
                <c:pt idx="1884">
                  <c:v>-69.893011530787604</c:v>
                </c:pt>
                <c:pt idx="1885">
                  <c:v>-69.883797944245501</c:v>
                </c:pt>
                <c:pt idx="1886">
                  <c:v>-69.874577656873399</c:v>
                </c:pt>
                <c:pt idx="1887">
                  <c:v>-69.8653506729123</c:v>
                </c:pt>
                <c:pt idx="1888">
                  <c:v>-69.856116996243003</c:v>
                </c:pt>
                <c:pt idx="1889">
                  <c:v>-69.846876630390199</c:v>
                </c:pt>
                <c:pt idx="1890">
                  <c:v>-69.837629578527</c:v>
                </c:pt>
                <c:pt idx="1891">
                  <c:v>-69.828375843478796</c:v>
                </c:pt>
                <c:pt idx="1892">
                  <c:v>-69.819115427727496</c:v>
                </c:pt>
                <c:pt idx="1893">
                  <c:v>-69.809848333415303</c:v>
                </c:pt>
                <c:pt idx="1894">
                  <c:v>-69.8005745623488</c:v>
                </c:pt>
                <c:pt idx="1895">
                  <c:v>-69.791294116002703</c:v>
                </c:pt>
                <c:pt idx="1896">
                  <c:v>-69.782006995523503</c:v>
                </c:pt>
                <c:pt idx="1897">
                  <c:v>-69.772713201733595</c:v>
                </c:pt>
                <c:pt idx="1898">
                  <c:v>-69.763412735134295</c:v>
                </c:pt>
                <c:pt idx="1899">
                  <c:v>-69.754105595909905</c:v>
                </c:pt>
                <c:pt idx="1900">
                  <c:v>-69.744791783931106</c:v>
                </c:pt>
                <c:pt idx="1901">
                  <c:v>-69.7354712987581</c:v>
                </c:pt>
                <c:pt idx="1902">
                  <c:v>-69.726144139644404</c:v>
                </c:pt>
                <c:pt idx="1903">
                  <c:v>-69.716810305539994</c:v>
                </c:pt>
                <c:pt idx="1904">
                  <c:v>-69.707469795094397</c:v>
                </c:pt>
                <c:pt idx="1905">
                  <c:v>-69.698122606660107</c:v>
                </c:pt>
                <c:pt idx="1906">
                  <c:v>-69.688768738295806</c:v>
                </c:pt>
                <c:pt idx="1907">
                  <c:v>-69.679408187768999</c:v>
                </c:pt>
                <c:pt idx="1908">
                  <c:v>-69.670040952559404</c:v>
                </c:pt>
                <c:pt idx="1909">
                  <c:v>-69.660667029861997</c:v>
                </c:pt>
                <c:pt idx="1910">
                  <c:v>-69.6512864165895</c:v>
                </c:pt>
                <c:pt idx="1911">
                  <c:v>-69.6418991093757</c:v>
                </c:pt>
                <c:pt idx="1912">
                  <c:v>-69.632505104577902</c:v>
                </c:pt>
                <c:pt idx="1913">
                  <c:v>-69.623104398279906</c:v>
                </c:pt>
                <c:pt idx="1914">
                  <c:v>-69.613696986294499</c:v>
                </c:pt>
                <c:pt idx="1915">
                  <c:v>-69.604282864166194</c:v>
                </c:pt>
                <c:pt idx="1916">
                  <c:v>-69.594862027174102</c:v>
                </c:pt>
                <c:pt idx="1917">
                  <c:v>-69.585434470333894</c:v>
                </c:pt>
                <c:pt idx="1918">
                  <c:v>-69.576000188400798</c:v>
                </c:pt>
                <c:pt idx="1919">
                  <c:v>-69.566559175871703</c:v>
                </c:pt>
                <c:pt idx="1920">
                  <c:v>-69.557111426988001</c:v>
                </c:pt>
                <c:pt idx="1921">
                  <c:v>-69.547656935737194</c:v>
                </c:pt>
                <c:pt idx="1922">
                  <c:v>-69.538195695856203</c:v>
                </c:pt>
                <c:pt idx="1923">
                  <c:v>-69.528727700832803</c:v>
                </c:pt>
                <c:pt idx="1924">
                  <c:v>-69.519252943908</c:v>
                </c:pt>
                <c:pt idx="1925">
                  <c:v>-69.5097714180786</c:v>
                </c:pt>
                <c:pt idx="1926">
                  <c:v>-69.500283116098998</c:v>
                </c:pt>
                <c:pt idx="1927">
                  <c:v>-69.490788030483102</c:v>
                </c:pt>
                <c:pt idx="1928">
                  <c:v>-69.481286153507099</c:v>
                </c:pt>
                <c:pt idx="1929">
                  <c:v>-69.471777477210395</c:v>
                </c:pt>
                <c:pt idx="1930">
                  <c:v>-69.462261993398599</c:v>
                </c:pt>
                <c:pt idx="1931">
                  <c:v>-69.452739693644702</c:v>
                </c:pt>
                <c:pt idx="1932">
                  <c:v>-69.443210569291494</c:v>
                </c:pt>
                <c:pt idx="1933">
                  <c:v>-69.433674611453</c:v>
                </c:pt>
                <c:pt idx="1934">
                  <c:v>-69.424131811016494</c:v>
                </c:pt>
                <c:pt idx="1935">
                  <c:v>-69.414582158644293</c:v>
                </c:pt>
                <c:pt idx="1936">
                  <c:v>-69.405025644775193</c:v>
                </c:pt>
                <c:pt idx="1937">
                  <c:v>-69.395462259626797</c:v>
                </c:pt>
                <c:pt idx="1938">
                  <c:v>-69.385891993196296</c:v>
                </c:pt>
                <c:pt idx="1939">
                  <c:v>-69.376314835262903</c:v>
                </c:pt>
                <c:pt idx="1940">
                  <c:v>-69.366730775388802</c:v>
                </c:pt>
                <c:pt idx="1941">
                  <c:v>-69.357139802921196</c:v>
                </c:pt>
                <c:pt idx="1942">
                  <c:v>-69.347541906993399</c:v>
                </c:pt>
                <c:pt idx="1943">
                  <c:v>-69.337937076526799</c:v>
                </c:pt>
                <c:pt idx="1944">
                  <c:v>-69.328325300231796</c:v>
                </c:pt>
                <c:pt idx="1945">
                  <c:v>-69.318706566609606</c:v>
                </c:pt>
                <c:pt idx="1946">
                  <c:v>-69.309080863953199</c:v>
                </c:pt>
                <c:pt idx="1947">
                  <c:v>-69.299448180349302</c:v>
                </c:pt>
                <c:pt idx="1948">
                  <c:v>-69.289808503679197</c:v>
                </c:pt>
                <c:pt idx="1949">
                  <c:v>-69.280161821619998</c:v>
                </c:pt>
                <c:pt idx="1950">
                  <c:v>-69.270508121646301</c:v>
                </c:pt>
                <c:pt idx="1951">
                  <c:v>-69.260847391031007</c:v>
                </c:pt>
                <c:pt idx="1952">
                  <c:v>-69.251179616846898</c:v>
                </c:pt>
                <c:pt idx="1953">
                  <c:v>-69.241504785967393</c:v>
                </c:pt>
                <c:pt idx="1954">
                  <c:v>-69.231822885067999</c:v>
                </c:pt>
                <c:pt idx="1955">
                  <c:v>-69.222133900627199</c:v>
                </c:pt>
                <c:pt idx="1956">
                  <c:v>-69.212437818927697</c:v>
                </c:pt>
                <c:pt idx="1957">
                  <c:v>-69.202734626057406</c:v>
                </c:pt>
                <c:pt idx="1958">
                  <c:v>-69.193024307910505</c:v>
                </c:pt>
                <c:pt idx="1959">
                  <c:v>-69.183306850188302</c:v>
                </c:pt>
                <c:pt idx="1960">
                  <c:v>-69.173582238400499</c:v>
                </c:pt>
                <c:pt idx="1961">
                  <c:v>-69.163850457865706</c:v>
                </c:pt>
                <c:pt idx="1962">
                  <c:v>-69.154111493712705</c:v>
                </c:pt>
                <c:pt idx="1963">
                  <c:v>-69.144365330881399</c:v>
                </c:pt>
                <c:pt idx="1964">
                  <c:v>-69.134611954123102</c:v>
                </c:pt>
                <c:pt idx="1965">
                  <c:v>-69.124851348002096</c:v>
                </c:pt>
                <c:pt idx="1966">
                  <c:v>-69.115083496896204</c:v>
                </c:pt>
                <c:pt idx="1967">
                  <c:v>-69.105308384997102</c:v>
                </c:pt>
                <c:pt idx="1968">
                  <c:v>-69.095525996311807</c:v>
                </c:pt>
                <c:pt idx="1969">
                  <c:v>-69.085736314663194</c:v>
                </c:pt>
                <c:pt idx="1970">
                  <c:v>-69.075939323690207</c:v>
                </c:pt>
                <c:pt idx="1971">
                  <c:v>-69.066135006849393</c:v>
                </c:pt>
                <c:pt idx="1972">
                  <c:v>-69.056323347414903</c:v>
                </c:pt>
                <c:pt idx="1973">
                  <c:v>-69.046504328479401</c:v>
                </c:pt>
                <c:pt idx="1974">
                  <c:v>-69.036677932954703</c:v>
                </c:pt>
                <c:pt idx="1975">
                  <c:v>-69.026844143572404</c:v>
                </c:pt>
                <c:pt idx="1976">
                  <c:v>-69.017002942884204</c:v>
                </c:pt>
                <c:pt idx="1977">
                  <c:v>-69.007154313263001</c:v>
                </c:pt>
                <c:pt idx="1978">
                  <c:v>-68.997298236902694</c:v>
                </c:pt>
                <c:pt idx="1979">
                  <c:v>-68.987434695819303</c:v>
                </c:pt>
                <c:pt idx="1980">
                  <c:v>-68.9775636718512</c:v>
                </c:pt>
                <c:pt idx="1981">
                  <c:v>-68.967685146659704</c:v>
                </c:pt>
                <c:pt idx="1982">
                  <c:v>-68.957799101729293</c:v>
                </c:pt>
                <c:pt idx="1983">
                  <c:v>-68.947905518368401</c:v>
                </c:pt>
                <c:pt idx="1984">
                  <c:v>-68.938004377709504</c:v>
                </c:pt>
                <c:pt idx="1985">
                  <c:v>-68.928095660709502</c:v>
                </c:pt>
                <c:pt idx="1986">
                  <c:v>-68.918179348150503</c:v>
                </c:pt>
                <c:pt idx="1987">
                  <c:v>-68.908255420639705</c:v>
                </c:pt>
                <c:pt idx="1988">
                  <c:v>-68.898323858609999</c:v>
                </c:pt>
                <c:pt idx="1989">
                  <c:v>-68.888384642320105</c:v>
                </c:pt>
                <c:pt idx="1990">
                  <c:v>-68.878437751855003</c:v>
                </c:pt>
                <c:pt idx="1991">
                  <c:v>-68.868483167126101</c:v>
                </c:pt>
                <c:pt idx="1992">
                  <c:v>-68.858520867871803</c:v>
                </c:pt>
                <c:pt idx="1993">
                  <c:v>-68.848550833657001</c:v>
                </c:pt>
                <c:pt idx="1994">
                  <c:v>-68.838573043874305</c:v>
                </c:pt>
                <c:pt idx="1995">
                  <c:v>-68.828587477743397</c:v>
                </c:pt>
                <c:pt idx="1996">
                  <c:v>-68.818594114311594</c:v>
                </c:pt>
                <c:pt idx="1997">
                  <c:v>-68.808592932454005</c:v>
                </c:pt>
                <c:pt idx="1998">
                  <c:v>-68.798583910873603</c:v>
                </c:pt>
                <c:pt idx="1999">
                  <c:v>-68.788567028101198</c:v>
                </c:pt>
                <c:pt idx="2000">
                  <c:v>-68.778542262496103</c:v>
                </c:pt>
                <c:pt idx="2001">
                  <c:v>-68.768509592245493</c:v>
                </c:pt>
                <c:pt idx="2002">
                  <c:v>-68.758468995364893</c:v>
                </c:pt>
                <c:pt idx="2003">
                  <c:v>-68.7484204496985</c:v>
                </c:pt>
                <c:pt idx="2004">
                  <c:v>-68.738363932918503</c:v>
                </c:pt>
                <c:pt idx="2005">
                  <c:v>-68.728299422525595</c:v>
                </c:pt>
                <c:pt idx="2006">
                  <c:v>-68.718226895849</c:v>
                </c:pt>
                <c:pt idx="2007">
                  <c:v>-68.708146330046503</c:v>
                </c:pt>
                <c:pt idx="2008">
                  <c:v>-68.698057702103796</c:v>
                </c:pt>
                <c:pt idx="2009">
                  <c:v>-68.687960988835499</c:v>
                </c:pt>
                <c:pt idx="2010">
                  <c:v>-68.677856166884098</c:v>
                </c:pt>
                <c:pt idx="2011">
                  <c:v>-68.667743212720595</c:v>
                </c:pt>
                <c:pt idx="2012">
                  <c:v>-68.657622102643998</c:v>
                </c:pt>
                <c:pt idx="2013">
                  <c:v>-68.647492812781195</c:v>
                </c:pt>
                <c:pt idx="2014">
                  <c:v>-68.637355319087305</c:v>
                </c:pt>
                <c:pt idx="2015">
                  <c:v>-68.6272095973451</c:v>
                </c:pt>
                <c:pt idx="2016">
                  <c:v>-68.617055623164802</c:v>
                </c:pt>
                <c:pt idx="2017">
                  <c:v>-68.606893371984398</c:v>
                </c:pt>
                <c:pt idx="2018">
                  <c:v>-68.596722819068901</c:v>
                </c:pt>
                <c:pt idx="2019">
                  <c:v>-68.586543939510406</c:v>
                </c:pt>
                <c:pt idx="2020">
                  <c:v>-68.576356708228204</c:v>
                </c:pt>
                <c:pt idx="2021">
                  <c:v>-68.5661610999678</c:v>
                </c:pt>
                <c:pt idx="2022">
                  <c:v>-68.555957089301401</c:v>
                </c:pt>
                <c:pt idx="2023">
                  <c:v>-68.545744650627199</c:v>
                </c:pt>
                <c:pt idx="2024">
                  <c:v>-68.535523758169305</c:v>
                </c:pt>
                <c:pt idx="2025">
                  <c:v>-68.525294385977404</c:v>
                </c:pt>
                <c:pt idx="2026">
                  <c:v>-68.515056507926602</c:v>
                </c:pt>
                <c:pt idx="2027">
                  <c:v>-68.5048100977166</c:v>
                </c:pt>
                <c:pt idx="2028">
                  <c:v>-68.494555128872193</c:v>
                </c:pt>
                <c:pt idx="2029">
                  <c:v>-68.484291574742201</c:v>
                </c:pt>
                <c:pt idx="2030">
                  <c:v>-68.474019408499402</c:v>
                </c:pt>
                <c:pt idx="2031">
                  <c:v>-68.463738603140101</c:v>
                </c:pt>
                <c:pt idx="2032">
                  <c:v>-68.453449131484007</c:v>
                </c:pt>
                <c:pt idx="2033">
                  <c:v>-68.443150966173206</c:v>
                </c:pt>
                <c:pt idx="2034">
                  <c:v>-68.432844079672407</c:v>
                </c:pt>
                <c:pt idx="2035">
                  <c:v>-68.422528444268295</c:v>
                </c:pt>
                <c:pt idx="2036">
                  <c:v>-68.4122040320688</c:v>
                </c:pt>
                <c:pt idx="2037">
                  <c:v>-68.401870815002994</c:v>
                </c:pt>
                <c:pt idx="2038">
                  <c:v>-68.391528764820407</c:v>
                </c:pt>
                <c:pt idx="2039">
                  <c:v>-68.381177853090904</c:v>
                </c:pt>
                <c:pt idx="2040">
                  <c:v>-68.3708180512035</c:v>
                </c:pt>
                <c:pt idx="2041">
                  <c:v>-68.360449330366507</c:v>
                </c:pt>
                <c:pt idx="2042">
                  <c:v>-68.350071661606705</c:v>
                </c:pt>
                <c:pt idx="2043">
                  <c:v>-68.339685015768794</c:v>
                </c:pt>
                <c:pt idx="2044">
                  <c:v>-68.329289363514903</c:v>
                </c:pt>
                <c:pt idx="2045">
                  <c:v>-68.318884675324</c:v>
                </c:pt>
                <c:pt idx="2046">
                  <c:v>-68.308470921491406</c:v>
                </c:pt>
                <c:pt idx="2047">
                  <c:v>-68.298048072127997</c:v>
                </c:pt>
                <c:pt idx="2048">
                  <c:v>-68.287616097159599</c:v>
                </c:pt>
                <c:pt idx="2049">
                  <c:v>-68.277174966326697</c:v>
                </c:pt>
                <c:pt idx="2050">
                  <c:v>-68.266724649183402</c:v>
                </c:pt>
                <c:pt idx="2051">
                  <c:v>-68.256265115096895</c:v>
                </c:pt>
                <c:pt idx="2052">
                  <c:v>-68.2457963332471</c:v>
                </c:pt>
                <c:pt idx="2053">
                  <c:v>-68.235318272625406</c:v>
                </c:pt>
                <c:pt idx="2054">
                  <c:v>-68.224830902034398</c:v>
                </c:pt>
                <c:pt idx="2055">
                  <c:v>-68.214334190087101</c:v>
                </c:pt>
                <c:pt idx="2056">
                  <c:v>-68.203828105206199</c:v>
                </c:pt>
                <c:pt idx="2057">
                  <c:v>-68.193312615623199</c:v>
                </c:pt>
                <c:pt idx="2058">
                  <c:v>-68.182787689377903</c:v>
                </c:pt>
                <c:pt idx="2059">
                  <c:v>-68.172253294317301</c:v>
                </c:pt>
                <c:pt idx="2060">
                  <c:v>-68.161709398095297</c:v>
                </c:pt>
                <c:pt idx="2061">
                  <c:v>-68.151155968171594</c:v>
                </c:pt>
                <c:pt idx="2062">
                  <c:v>-68.140592971810605</c:v>
                </c:pt>
                <c:pt idx="2063">
                  <c:v>-68.130020376081504</c:v>
                </c:pt>
                <c:pt idx="2064">
                  <c:v>-68.1194381478564</c:v>
                </c:pt>
                <c:pt idx="2065">
                  <c:v>-68.1088462538101</c:v>
                </c:pt>
                <c:pt idx="2066">
                  <c:v>-68.098244660419098</c:v>
                </c:pt>
                <c:pt idx="2067">
                  <c:v>-68.087633333960795</c:v>
                </c:pt>
                <c:pt idx="2068">
                  <c:v>-68.077012240512403</c:v>
                </c:pt>
                <c:pt idx="2069">
                  <c:v>-68.066381345950205</c:v>
                </c:pt>
                <c:pt idx="2070">
                  <c:v>-68.055740615948494</c:v>
                </c:pt>
                <c:pt idx="2071">
                  <c:v>-68.0450900159789</c:v>
                </c:pt>
                <c:pt idx="2072">
                  <c:v>-68.034429511309099</c:v>
                </c:pt>
                <c:pt idx="2073">
                  <c:v>-68.023759067002302</c:v>
                </c:pt>
                <c:pt idx="2074">
                  <c:v>-68.013078647915705</c:v>
                </c:pt>
                <c:pt idx="2075">
                  <c:v>-68.002388218700204</c:v>
                </c:pt>
                <c:pt idx="2076">
                  <c:v>-67.991687743798593</c:v>
                </c:pt>
                <c:pt idx="2077">
                  <c:v>-67.980977187445404</c:v>
                </c:pt>
                <c:pt idx="2078">
                  <c:v>-67.970256513665205</c:v>
                </c:pt>
                <c:pt idx="2079">
                  <c:v>-67.959525686271704</c:v>
                </c:pt>
                <c:pt idx="2080">
                  <c:v>-67.948784668867106</c:v>
                </c:pt>
                <c:pt idx="2081">
                  <c:v>-67.938033424840398</c:v>
                </c:pt>
                <c:pt idx="2082">
                  <c:v>-67.927271917366895</c:v>
                </c:pt>
                <c:pt idx="2083">
                  <c:v>-67.916500109406499</c:v>
                </c:pt>
                <c:pt idx="2084">
                  <c:v>-67.905717963703395</c:v>
                </c:pt>
                <c:pt idx="2085">
                  <c:v>-67.894925442783901</c:v>
                </c:pt>
                <c:pt idx="2086">
                  <c:v>-67.884122508956295</c:v>
                </c:pt>
                <c:pt idx="2087">
                  <c:v>-67.873309124309003</c:v>
                </c:pt>
                <c:pt idx="2088">
                  <c:v>-67.862485250709796</c:v>
                </c:pt>
                <c:pt idx="2089">
                  <c:v>-67.851650849804301</c:v>
                </c:pt>
                <c:pt idx="2090">
                  <c:v>-67.840805883015193</c:v>
                </c:pt>
                <c:pt idx="2091">
                  <c:v>-67.8299503115405</c:v>
                </c:pt>
                <c:pt idx="2092">
                  <c:v>-67.819084096352796</c:v>
                </c:pt>
                <c:pt idx="2093">
                  <c:v>-67.808207198197593</c:v>
                </c:pt>
                <c:pt idx="2094">
                  <c:v>-67.797319577592404</c:v>
                </c:pt>
                <c:pt idx="2095">
                  <c:v>-67.786421194825195</c:v>
                </c:pt>
                <c:pt idx="2096">
                  <c:v>-67.775512009953403</c:v>
                </c:pt>
                <c:pt idx="2097">
                  <c:v>-67.764591982802202</c:v>
                </c:pt>
                <c:pt idx="2098">
                  <c:v>-67.753661072963396</c:v>
                </c:pt>
                <c:pt idx="2099">
                  <c:v>-67.742719239794297</c:v>
                </c:pt>
                <c:pt idx="2100">
                  <c:v>-67.731766442416003</c:v>
                </c:pt>
                <c:pt idx="2101">
                  <c:v>-67.720802639712204</c:v>
                </c:pt>
                <c:pt idx="2102">
                  <c:v>-67.709827790327793</c:v>
                </c:pt>
                <c:pt idx="2103">
                  <c:v>-67.6988418526673</c:v>
                </c:pt>
                <c:pt idx="2104">
                  <c:v>-67.687844784893798</c:v>
                </c:pt>
                <c:pt idx="2105">
                  <c:v>-67.676836544927198</c:v>
                </c:pt>
                <c:pt idx="2106">
                  <c:v>-67.6658170904428</c:v>
                </c:pt>
                <c:pt idx="2107">
                  <c:v>-67.654786378869801</c:v>
                </c:pt>
                <c:pt idx="2108">
                  <c:v>-67.643744367390298</c:v>
                </c:pt>
                <c:pt idx="2109">
                  <c:v>-67.632691012936803</c:v>
                </c:pt>
                <c:pt idx="2110">
                  <c:v>-67.621626272191804</c:v>
                </c:pt>
                <c:pt idx="2111">
                  <c:v>-67.610550101585403</c:v>
                </c:pt>
                <c:pt idx="2112">
                  <c:v>-67.599462457294294</c:v>
                </c:pt>
                <c:pt idx="2113">
                  <c:v>-67.588363295239702</c:v>
                </c:pt>
                <c:pt idx="2114">
                  <c:v>-67.577252571086404</c:v>
                </c:pt>
                <c:pt idx="2115">
                  <c:v>-67.566130240240398</c:v>
                </c:pt>
                <c:pt idx="2116">
                  <c:v>-67.554996257848103</c:v>
                </c:pt>
                <c:pt idx="2117">
                  <c:v>-67.543850578793894</c:v>
                </c:pt>
                <c:pt idx="2118">
                  <c:v>-67.532693157699001</c:v>
                </c:pt>
                <c:pt idx="2119">
                  <c:v>-67.521523948919693</c:v>
                </c:pt>
                <c:pt idx="2120">
                  <c:v>-67.510342906545304</c:v>
                </c:pt>
                <c:pt idx="2121">
                  <c:v>-67.499149984397206</c:v>
                </c:pt>
                <c:pt idx="2122">
                  <c:v>-67.487945136026099</c:v>
                </c:pt>
                <c:pt idx="2123">
                  <c:v>-67.476728314711096</c:v>
                </c:pt>
                <c:pt idx="2124">
                  <c:v>-67.465499473457697</c:v>
                </c:pt>
                <c:pt idx="2125">
                  <c:v>-67.454258564995797</c:v>
                </c:pt>
                <c:pt idx="2126">
                  <c:v>-67.443005541777893</c:v>
                </c:pt>
                <c:pt idx="2127">
                  <c:v>-67.431740355977894</c:v>
                </c:pt>
                <c:pt idx="2128">
                  <c:v>-67.420462959488106</c:v>
                </c:pt>
                <c:pt idx="2129">
                  <c:v>-67.409173303918493</c:v>
                </c:pt>
                <c:pt idx="2130">
                  <c:v>-67.397871340594307</c:v>
                </c:pt>
                <c:pt idx="2131">
                  <c:v>-67.386557020553994</c:v>
                </c:pt>
                <c:pt idx="2132">
                  <c:v>-67.375230294547606</c:v>
                </c:pt>
                <c:pt idx="2133">
                  <c:v>-67.363891113034697</c:v>
                </c:pt>
                <c:pt idx="2134">
                  <c:v>-67.352539426182304</c:v>
                </c:pt>
                <c:pt idx="2135">
                  <c:v>-67.341175183863399</c:v>
                </c:pt>
                <c:pt idx="2136">
                  <c:v>-67.329798335654004</c:v>
                </c:pt>
                <c:pt idx="2137">
                  <c:v>-67.318408830832198</c:v>
                </c:pt>
                <c:pt idx="2138">
                  <c:v>-67.307006618375098</c:v>
                </c:pt>
                <c:pt idx="2139">
                  <c:v>-67.295591646957604</c:v>
                </c:pt>
                <c:pt idx="2140">
                  <c:v>-67.284163864949804</c:v>
                </c:pt>
                <c:pt idx="2141">
                  <c:v>-67.272723220415003</c:v>
                </c:pt>
                <c:pt idx="2142">
                  <c:v>-67.261269661107605</c:v>
                </c:pt>
                <c:pt idx="2143">
                  <c:v>-67.249803134470994</c:v>
                </c:pt>
                <c:pt idx="2144">
                  <c:v>-67.238323587635307</c:v>
                </c:pt>
                <c:pt idx="2145">
                  <c:v>-67.226830967415097</c:v>
                </c:pt>
                <c:pt idx="2146">
                  <c:v>-67.215325220307307</c:v>
                </c:pt>
                <c:pt idx="2147">
                  <c:v>-67.203806292489205</c:v>
                </c:pt>
                <c:pt idx="2148">
                  <c:v>-67.192274129815502</c:v>
                </c:pt>
                <c:pt idx="2149">
                  <c:v>-67.180728677816603</c:v>
                </c:pt>
                <c:pt idx="2150">
                  <c:v>-67.169169881696206</c:v>
                </c:pt>
                <c:pt idx="2151">
                  <c:v>-67.1575976863287</c:v>
                </c:pt>
                <c:pt idx="2152">
                  <c:v>-67.146012036257005</c:v>
                </c:pt>
                <c:pt idx="2153">
                  <c:v>-67.134412875690202</c:v>
                </c:pt>
                <c:pt idx="2154">
                  <c:v>-67.122800148501099</c:v>
                </c:pt>
                <c:pt idx="2155">
                  <c:v>-67.111173798223604</c:v>
                </c:pt>
                <c:pt idx="2156">
                  <c:v>-67.099533768050705</c:v>
                </c:pt>
                <c:pt idx="2157">
                  <c:v>-67.087880000831305</c:v>
                </c:pt>
                <c:pt idx="2158">
                  <c:v>-67.076212439068499</c:v>
                </c:pt>
                <c:pt idx="2159">
                  <c:v>-67.064531024916405</c:v>
                </c:pt>
                <c:pt idx="2160">
                  <c:v>-67.052835700177894</c:v>
                </c:pt>
                <c:pt idx="2161">
                  <c:v>-67.041126406301899</c:v>
                </c:pt>
                <c:pt idx="2162">
                  <c:v>-67.029403084380903</c:v>
                </c:pt>
                <c:pt idx="2163">
                  <c:v>-67.017665675148294</c:v>
                </c:pt>
                <c:pt idx="2164">
                  <c:v>-67.005914118975397</c:v>
                </c:pt>
                <c:pt idx="2165">
                  <c:v>-66.994148355869299</c:v>
                </c:pt>
                <c:pt idx="2166">
                  <c:v>-66.982368325469594</c:v>
                </c:pt>
                <c:pt idx="2167">
                  <c:v>-66.970573967045993</c:v>
                </c:pt>
                <c:pt idx="2168">
                  <c:v>-66.958765219495405</c:v>
                </c:pt>
                <c:pt idx="2169">
                  <c:v>-66.946942021339297</c:v>
                </c:pt>
                <c:pt idx="2170">
                  <c:v>-66.935104310720305</c:v>
                </c:pt>
                <c:pt idx="2171">
                  <c:v>-66.923252025400203</c:v>
                </c:pt>
                <c:pt idx="2172">
                  <c:v>-66.911385102756299</c:v>
                </c:pt>
                <c:pt idx="2173">
                  <c:v>-66.8995034797789</c:v>
                </c:pt>
                <c:pt idx="2174">
                  <c:v>-66.887607093068198</c:v>
                </c:pt>
                <c:pt idx="2175">
                  <c:v>-66.875695878831294</c:v>
                </c:pt>
                <c:pt idx="2176">
                  <c:v>-66.863769772879294</c:v>
                </c:pt>
                <c:pt idx="2177">
                  <c:v>-66.851828710624005</c:v>
                </c:pt>
                <c:pt idx="2178">
                  <c:v>-66.839872627075295</c:v>
                </c:pt>
                <c:pt idx="2179">
                  <c:v>-66.827901456837495</c:v>
                </c:pt>
                <c:pt idx="2180">
                  <c:v>-66.815915134106504</c:v>
                </c:pt>
                <c:pt idx="2181">
                  <c:v>-66.803913592666703</c:v>
                </c:pt>
                <c:pt idx="2182">
                  <c:v>-66.7918967658876</c:v>
                </c:pt>
                <c:pt idx="2183">
                  <c:v>-66.779864586720507</c:v>
                </c:pt>
                <c:pt idx="2184">
                  <c:v>-66.767816987695596</c:v>
                </c:pt>
                <c:pt idx="2185">
                  <c:v>-66.755753900918094</c:v>
                </c:pt>
                <c:pt idx="2186">
                  <c:v>-66.743675258065593</c:v>
                </c:pt>
                <c:pt idx="2187">
                  <c:v>-66.731580990384003</c:v>
                </c:pt>
                <c:pt idx="2188">
                  <c:v>-66.719471028684595</c:v>
                </c:pt>
                <c:pt idx="2189">
                  <c:v>-66.707345303340304</c:v>
                </c:pt>
                <c:pt idx="2190">
                  <c:v>-66.695203744282594</c:v>
                </c:pt>
                <c:pt idx="2191">
                  <c:v>-66.683046280997502</c:v>
                </c:pt>
                <c:pt idx="2192">
                  <c:v>-66.670872842522201</c:v>
                </c:pt>
                <c:pt idx="2193">
                  <c:v>-66.658683357441802</c:v>
                </c:pt>
                <c:pt idx="2194">
                  <c:v>-66.646477753885193</c:v>
                </c:pt>
                <c:pt idx="2195">
                  <c:v>-66.634255959521695</c:v>
                </c:pt>
                <c:pt idx="2196">
                  <c:v>-66.6220179015572</c:v>
                </c:pt>
                <c:pt idx="2197">
                  <c:v>-66.609763506730602</c:v>
                </c:pt>
                <c:pt idx="2198">
                  <c:v>-66.597492701309804</c:v>
                </c:pt>
                <c:pt idx="2199">
                  <c:v>-66.585205411088097</c:v>
                </c:pt>
                <c:pt idx="2200">
                  <c:v>-66.572901561380107</c:v>
                </c:pt>
                <c:pt idx="2201">
                  <c:v>-66.560581077018199</c:v>
                </c:pt>
                <c:pt idx="2202">
                  <c:v>-66.548243882348103</c:v>
                </c:pt>
                <c:pt idx="2203">
                  <c:v>-66.535889901225303</c:v>
                </c:pt>
                <c:pt idx="2204">
                  <c:v>-66.523519057011001</c:v>
                </c:pt>
                <c:pt idx="2205">
                  <c:v>-66.511131272567695</c:v>
                </c:pt>
                <c:pt idx="2206">
                  <c:v>-66.498726470255306</c:v>
                </c:pt>
                <c:pt idx="2207">
                  <c:v>-66.486304571927406</c:v>
                </c:pt>
                <c:pt idx="2208">
                  <c:v>-66.473865498926202</c:v>
                </c:pt>
                <c:pt idx="2209">
                  <c:v>-66.461409172078902</c:v>
                </c:pt>
                <c:pt idx="2210">
                  <c:v>-66.448935511693406</c:v>
                </c:pt>
                <c:pt idx="2211">
                  <c:v>-66.436444437553703</c:v>
                </c:pt>
                <c:pt idx="2212">
                  <c:v>-66.423935868915706</c:v>
                </c:pt>
                <c:pt idx="2213">
                  <c:v>-66.411409724502704</c:v>
                </c:pt>
                <c:pt idx="2214">
                  <c:v>-66.398865922500903</c:v>
                </c:pt>
                <c:pt idx="2215">
                  <c:v>-66.386304380555202</c:v>
                </c:pt>
                <c:pt idx="2216">
                  <c:v>-66.373725015764094</c:v>
                </c:pt>
                <c:pt idx="2217">
                  <c:v>-66.361127744675699</c:v>
                </c:pt>
                <c:pt idx="2218">
                  <c:v>-66.348512483282306</c:v>
                </c:pt>
                <c:pt idx="2219">
                  <c:v>-66.335879147016598</c:v>
                </c:pt>
                <c:pt idx="2220">
                  <c:v>-66.323227650746006</c:v>
                </c:pt>
                <c:pt idx="2221">
                  <c:v>-66.310557908768502</c:v>
                </c:pt>
                <c:pt idx="2222">
                  <c:v>-66.2978698348075</c:v>
                </c:pt>
                <c:pt idx="2223">
                  <c:v>-66.285163342007095</c:v>
                </c:pt>
                <c:pt idx="2224">
                  <c:v>-66.272438342926705</c:v>
                </c:pt>
                <c:pt idx="2225">
                  <c:v>-66.259694749536493</c:v>
                </c:pt>
                <c:pt idx="2226">
                  <c:v>-66.246932473211999</c:v>
                </c:pt>
                <c:pt idx="2227">
                  <c:v>-66.234151424729404</c:v>
                </c:pt>
                <c:pt idx="2228">
                  <c:v>-66.221351514259794</c:v>
                </c:pt>
                <c:pt idx="2229">
                  <c:v>-66.208532651364294</c:v>
                </c:pt>
                <c:pt idx="2230">
                  <c:v>-66.195694744988501</c:v>
                </c:pt>
                <c:pt idx="2231">
                  <c:v>-66.182837703457594</c:v>
                </c:pt>
                <c:pt idx="2232">
                  <c:v>-66.169961434470295</c:v>
                </c:pt>
                <c:pt idx="2233">
                  <c:v>-66.157065845094095</c:v>
                </c:pt>
                <c:pt idx="2234">
                  <c:v>-66.144150841758901</c:v>
                </c:pt>
                <c:pt idx="2235">
                  <c:v>-66.131216330252201</c:v>
                </c:pt>
                <c:pt idx="2236">
                  <c:v>-66.118262215713003</c:v>
                </c:pt>
                <c:pt idx="2237">
                  <c:v>-66.105288402626201</c:v>
                </c:pt>
                <c:pt idx="2238">
                  <c:v>-66.092294794816695</c:v>
                </c:pt>
                <c:pt idx="2239">
                  <c:v>-66.079281295443906</c:v>
                </c:pt>
                <c:pt idx="2240">
                  <c:v>-66.066247806995193</c:v>
                </c:pt>
                <c:pt idx="2241">
                  <c:v>-66.053194231280798</c:v>
                </c:pt>
                <c:pt idx="2242">
                  <c:v>-66.040120469426995</c:v>
                </c:pt>
                <c:pt idx="2243">
                  <c:v>-66.027026421870403</c:v>
                </c:pt>
                <c:pt idx="2244">
                  <c:v>-66.013911988351495</c:v>
                </c:pt>
                <c:pt idx="2245">
                  <c:v>-66.000777067908899</c:v>
                </c:pt>
                <c:pt idx="2246">
                  <c:v>-65.987621558872505</c:v>
                </c:pt>
                <c:pt idx="2247">
                  <c:v>-65.974445358857395</c:v>
                </c:pt>
                <c:pt idx="2248">
                  <c:v>-65.961248364757495</c:v>
                </c:pt>
                <c:pt idx="2249">
                  <c:v>-65.948030472738495</c:v>
                </c:pt>
                <c:pt idx="2250">
                  <c:v>-65.934791578231994</c:v>
                </c:pt>
                <c:pt idx="2251">
                  <c:v>-65.921531575928199</c:v>
                </c:pt>
                <c:pt idx="2252">
                  <c:v>-65.908250359769696</c:v>
                </c:pt>
                <c:pt idx="2253">
                  <c:v>-65.894947822944204</c:v>
                </c:pt>
                <c:pt idx="2254">
                  <c:v>-65.881623857877898</c:v>
                </c:pt>
                <c:pt idx="2255">
                  <c:v>-65.868278356228203</c:v>
                </c:pt>
                <c:pt idx="2256">
                  <c:v>-65.854911208877098</c:v>
                </c:pt>
                <c:pt idx="2257">
                  <c:v>-65.841522305923803</c:v>
                </c:pt>
                <c:pt idx="2258">
                  <c:v>-65.828111536677497</c:v>
                </c:pt>
                <c:pt idx="2259">
                  <c:v>-65.814678789649804</c:v>
                </c:pt>
                <c:pt idx="2260">
                  <c:v>-65.801223952548099</c:v>
                </c:pt>
                <c:pt idx="2261">
                  <c:v>-65.787746912267295</c:v>
                </c:pt>
                <c:pt idx="2262">
                  <c:v>-65.774247554882706</c:v>
                </c:pt>
                <c:pt idx="2263">
                  <c:v>-65.760725765642206</c:v>
                </c:pt>
                <c:pt idx="2264">
                  <c:v>-65.747181428958697</c:v>
                </c:pt>
                <c:pt idx="2265">
                  <c:v>-65.733614428402007</c:v>
                </c:pt>
                <c:pt idx="2266">
                  <c:v>-65.7200246466914</c:v>
                </c:pt>
                <c:pt idx="2267">
                  <c:v>-65.706411965687195</c:v>
                </c:pt>
                <c:pt idx="2268">
                  <c:v>-65.692776266382594</c:v>
                </c:pt>
                <c:pt idx="2269">
                  <c:v>-65.679117428896106</c:v>
                </c:pt>
                <c:pt idx="2270">
                  <c:v>-65.665435332462707</c:v>
                </c:pt>
                <c:pt idx="2271">
                  <c:v>-65.651729855425302</c:v>
                </c:pt>
                <c:pt idx="2272">
                  <c:v>-65.638000875227107</c:v>
                </c:pt>
                <c:pt idx="2273">
                  <c:v>-65.624248268402198</c:v>
                </c:pt>
                <c:pt idx="2274">
                  <c:v>-65.610471910567099</c:v>
                </c:pt>
                <c:pt idx="2275">
                  <c:v>-65.596671676412399</c:v>
                </c:pt>
                <c:pt idx="2276">
                  <c:v>-65.582847439693296</c:v>
                </c:pt>
                <c:pt idx="2277">
                  <c:v>-65.568999073220795</c:v>
                </c:pt>
                <c:pt idx="2278">
                  <c:v>-65.555126448852903</c:v>
                </c:pt>
                <c:pt idx="2279">
                  <c:v>-65.5412294374851</c:v>
                </c:pt>
                <c:pt idx="2280">
                  <c:v>-65.527307909041198</c:v>
                </c:pt>
                <c:pt idx="2281">
                  <c:v>-65.513361732463693</c:v>
                </c:pt>
                <c:pt idx="2282">
                  <c:v>-65.499390775704697</c:v>
                </c:pt>
                <c:pt idx="2283">
                  <c:v>-65.485394905715694</c:v>
                </c:pt>
                <c:pt idx="2284">
                  <c:v>-65.471373988438202</c:v>
                </c:pt>
                <c:pt idx="2285">
                  <c:v>-65.457327888793998</c:v>
                </c:pt>
                <c:pt idx="2286">
                  <c:v>-65.443256470674598</c:v>
                </c:pt>
                <c:pt idx="2287">
                  <c:v>-65.429159596931498</c:v>
                </c:pt>
                <c:pt idx="2288">
                  <c:v>-65.415037129366198</c:v>
                </c:pt>
                <c:pt idx="2289">
                  <c:v>-65.400888928719098</c:v>
                </c:pt>
                <c:pt idx="2290">
                  <c:v>-65.3867148546598</c:v>
                </c:pt>
                <c:pt idx="2291">
                  <c:v>-65.372514765776003</c:v>
                </c:pt>
                <c:pt idx="2292">
                  <c:v>-65.358288519562805</c:v>
                </c:pt>
                <c:pt idx="2293">
                  <c:v>-65.3440359724122</c:v>
                </c:pt>
                <c:pt idx="2294">
                  <c:v>-65.329756979601598</c:v>
                </c:pt>
                <c:pt idx="2295">
                  <c:v>-65.315451395283006</c:v>
                </c:pt>
                <c:pt idx="2296">
                  <c:v>-65.301119072471494</c:v>
                </c:pt>
                <c:pt idx="2297">
                  <c:v>-65.286759863034206</c:v>
                </c:pt>
                <c:pt idx="2298">
                  <c:v>-65.272373617678198</c:v>
                </c:pt>
                <c:pt idx="2299">
                  <c:v>-65.257960185939396</c:v>
                </c:pt>
                <c:pt idx="2300">
                  <c:v>-65.243519416170301</c:v>
                </c:pt>
                <c:pt idx="2301">
                  <c:v>-65.229051155527998</c:v>
                </c:pt>
                <c:pt idx="2302">
                  <c:v>-65.214555249962501</c:v>
                </c:pt>
                <c:pt idx="2303">
                  <c:v>-65.200031544203895</c:v>
                </c:pt>
                <c:pt idx="2304">
                  <c:v>-65.185479881750098</c:v>
                </c:pt>
                <c:pt idx="2305">
                  <c:v>-65.170900104854496</c:v>
                </c:pt>
                <c:pt idx="2306">
                  <c:v>-65.156292054513003</c:v>
                </c:pt>
                <c:pt idx="2307">
                  <c:v>-65.141655570450993</c:v>
                </c:pt>
                <c:pt idx="2308">
                  <c:v>-65.126990491110405</c:v>
                </c:pt>
                <c:pt idx="2309">
                  <c:v>-65.112296653636704</c:v>
                </c:pt>
                <c:pt idx="2310">
                  <c:v>-65.097573893865004</c:v>
                </c:pt>
                <c:pt idx="2311">
                  <c:v>-65.082822046307101</c:v>
                </c:pt>
                <c:pt idx="2312">
                  <c:v>-65.068040944136996</c:v>
                </c:pt>
                <c:pt idx="2313">
                  <c:v>-65.053230419177595</c:v>
                </c:pt>
                <c:pt idx="2314">
                  <c:v>-65.038390301886494</c:v>
                </c:pt>
                <c:pt idx="2315">
                  <c:v>-65.023520421341303</c:v>
                </c:pt>
                <c:pt idx="2316">
                  <c:v>-65.0086206052259</c:v>
                </c:pt>
                <c:pt idx="2317">
                  <c:v>-64.993690679815003</c:v>
                </c:pt>
                <c:pt idx="2318">
                  <c:v>-64.978730469959899</c:v>
                </c:pt>
                <c:pt idx="2319">
                  <c:v>-64.963739799073295</c:v>
                </c:pt>
                <c:pt idx="2320">
                  <c:v>-64.948718489113901</c:v>
                </c:pt>
                <c:pt idx="2321">
                  <c:v>-64.933666360571493</c:v>
                </c:pt>
                <c:pt idx="2322">
                  <c:v>-64.918583232450601</c:v>
                </c:pt>
                <c:pt idx="2323">
                  <c:v>-64.903468922255499</c:v>
                </c:pt>
                <c:pt idx="2324">
                  <c:v>-64.888323245973396</c:v>
                </c:pt>
                <c:pt idx="2325">
                  <c:v>-64.873146018058904</c:v>
                </c:pt>
                <c:pt idx="2326">
                  <c:v>-64.857937051417196</c:v>
                </c:pt>
                <c:pt idx="2327">
                  <c:v>-64.842696157387493</c:v>
                </c:pt>
                <c:pt idx="2328">
                  <c:v>-64.827423145726101</c:v>
                </c:pt>
                <c:pt idx="2329">
                  <c:v>-64.812117824589606</c:v>
                </c:pt>
                <c:pt idx="2330">
                  <c:v>-64.796780000517003</c:v>
                </c:pt>
                <c:pt idx="2331">
                  <c:v>-64.781409478412897</c:v>
                </c:pt>
                <c:pt idx="2332">
                  <c:v>-64.766006061528998</c:v>
                </c:pt>
                <c:pt idx="2333">
                  <c:v>-64.750569551446702</c:v>
                </c:pt>
                <c:pt idx="2334">
                  <c:v>-64.735099748058403</c:v>
                </c:pt>
                <c:pt idx="2335">
                  <c:v>-64.7195964495493</c:v>
                </c:pt>
                <c:pt idx="2336">
                  <c:v>-64.704059452378601</c:v>
                </c:pt>
                <c:pt idx="2337">
                  <c:v>-64.688488551260306</c:v>
                </c:pt>
                <c:pt idx="2338">
                  <c:v>-64.672883539144195</c:v>
                </c:pt>
                <c:pt idx="2339">
                  <c:v>-64.657244207196598</c:v>
                </c:pt>
                <c:pt idx="2340">
                  <c:v>-64.641570344779794</c:v>
                </c:pt>
                <c:pt idx="2341">
                  <c:v>-64.625861739432807</c:v>
                </c:pt>
                <c:pt idx="2342">
                  <c:v>-64.610118176850904</c:v>
                </c:pt>
                <c:pt idx="2343">
                  <c:v>-64.594339440864601</c:v>
                </c:pt>
                <c:pt idx="2344">
                  <c:v>-64.578525313419405</c:v>
                </c:pt>
                <c:pt idx="2345">
                  <c:v>-64.562675574554305</c:v>
                </c:pt>
                <c:pt idx="2346">
                  <c:v>-64.546790002380305</c:v>
                </c:pt>
                <c:pt idx="2347">
                  <c:v>-64.530868373058993</c:v>
                </c:pt>
                <c:pt idx="2348">
                  <c:v>-64.514910460780499</c:v>
                </c:pt>
                <c:pt idx="2349">
                  <c:v>-64.498916037740599</c:v>
                </c:pt>
                <c:pt idx="2350">
                  <c:v>-64.482884874118994</c:v>
                </c:pt>
                <c:pt idx="2351">
                  <c:v>-64.466816738055599</c:v>
                </c:pt>
                <c:pt idx="2352">
                  <c:v>-64.450711395627906</c:v>
                </c:pt>
                <c:pt idx="2353">
                  <c:v>-64.434568610826702</c:v>
                </c:pt>
                <c:pt idx="2354">
                  <c:v>-64.418388145533001</c:v>
                </c:pt>
                <c:pt idx="2355">
                  <c:v>-64.402169759492907</c:v>
                </c:pt>
                <c:pt idx="2356">
                  <c:v>-64.385913210293893</c:v>
                </c:pt>
                <c:pt idx="2357">
                  <c:v>-64.369618253339198</c:v>
                </c:pt>
                <c:pt idx="2358">
                  <c:v>-64.353284641822995</c:v>
                </c:pt>
                <c:pt idx="2359">
                  <c:v>-64.336912126704405</c:v>
                </c:pt>
                <c:pt idx="2360">
                  <c:v>-64.320500456681998</c:v>
                </c:pt>
                <c:pt idx="2361">
                  <c:v>-64.304049378166795</c:v>
                </c:pt>
                <c:pt idx="2362">
                  <c:v>-64.287558635256104</c:v>
                </c:pt>
                <c:pt idx="2363">
                  <c:v>-64.271027969706196</c:v>
                </c:pt>
                <c:pt idx="2364">
                  <c:v>-64.254457120904604</c:v>
                </c:pt>
                <c:pt idx="2365">
                  <c:v>-64.237845825842598</c:v>
                </c:pt>
                <c:pt idx="2366">
                  <c:v>-64.221193819086807</c:v>
                </c:pt>
                <c:pt idx="2367">
                  <c:v>-64.204500832750199</c:v>
                </c:pt>
                <c:pt idx="2368">
                  <c:v>-64.187766596463405</c:v>
                </c:pt>
                <c:pt idx="2369">
                  <c:v>-64.170990837345002</c:v>
                </c:pt>
                <c:pt idx="2370">
                  <c:v>-64.154173279971403</c:v>
                </c:pt>
                <c:pt idx="2371">
                  <c:v>-64.137313646346897</c:v>
                </c:pt>
                <c:pt idx="2372">
                  <c:v>-64.120411655872303</c:v>
                </c:pt>
                <c:pt idx="2373">
                  <c:v>-64.103467025314202</c:v>
                </c:pt>
                <c:pt idx="2374">
                  <c:v>-64.086479468772794</c:v>
                </c:pt>
                <c:pt idx="2375">
                  <c:v>-64.069448697649904</c:v>
                </c:pt>
                <c:pt idx="2376">
                  <c:v>-64.052374420616303</c:v>
                </c:pt>
                <c:pt idx="2377">
                  <c:v>-64.035256343578595</c:v>
                </c:pt>
                <c:pt idx="2378">
                  <c:v>-64.018094169645295</c:v>
                </c:pt>
                <c:pt idx="2379">
                  <c:v>-64.000887599093005</c:v>
                </c:pt>
                <c:pt idx="2380">
                  <c:v>-63.983636329332001</c:v>
                </c:pt>
                <c:pt idx="2381">
                  <c:v>-63.966340054870301</c:v>
                </c:pt>
                <c:pt idx="2382">
                  <c:v>-63.948998467278599</c:v>
                </c:pt>
                <c:pt idx="2383">
                  <c:v>-63.931611255154202</c:v>
                </c:pt>
                <c:pt idx="2384">
                  <c:v>-63.914178104083497</c:v>
                </c:pt>
                <c:pt idx="2385">
                  <c:v>-63.896698696605398</c:v>
                </c:pt>
                <c:pt idx="2386">
                  <c:v>-63.8791727121733</c:v>
                </c:pt>
                <c:pt idx="2387">
                  <c:v>-63.8615998271164</c:v>
                </c:pt>
                <c:pt idx="2388">
                  <c:v>-63.843979714600898</c:v>
                </c:pt>
                <c:pt idx="2389">
                  <c:v>-63.826312044590303</c:v>
                </c:pt>
                <c:pt idx="2390">
                  <c:v>-63.808596483805303</c:v>
                </c:pt>
                <c:pt idx="2391">
                  <c:v>-63.790832695682802</c:v>
                </c:pt>
                <c:pt idx="2392">
                  <c:v>-63.773020340334597</c:v>
                </c:pt>
                <c:pt idx="2393">
                  <c:v>-63.7551590745054</c:v>
                </c:pt>
                <c:pt idx="2394">
                  <c:v>-63.737248551529902</c:v>
                </c:pt>
                <c:pt idx="2395">
                  <c:v>-63.719288421289299</c:v>
                </c:pt>
                <c:pt idx="2396">
                  <c:v>-63.701278330167703</c:v>
                </c:pt>
                <c:pt idx="2397">
                  <c:v>-63.683217921006801</c:v>
                </c:pt>
                <c:pt idx="2398">
                  <c:v>-63.665106833061003</c:v>
                </c:pt>
                <c:pt idx="2399">
                  <c:v>-63.646944701950801</c:v>
                </c:pt>
                <c:pt idx="2400">
                  <c:v>-63.6287311596165</c:v>
                </c:pt>
                <c:pt idx="2401">
                  <c:v>-63.610465834269803</c:v>
                </c:pt>
                <c:pt idx="2402">
                  <c:v>-63.592148350346299</c:v>
                </c:pt>
                <c:pt idx="2403">
                  <c:v>-63.573778328456001</c:v>
                </c:pt>
                <c:pt idx="2404">
                  <c:v>-63.5553553853333</c:v>
                </c:pt>
                <c:pt idx="2405">
                  <c:v>-63.536879133786698</c:v>
                </c:pt>
                <c:pt idx="2406">
                  <c:v>-63.518349182647199</c:v>
                </c:pt>
                <c:pt idx="2407">
                  <c:v>-63.499765136715801</c:v>
                </c:pt>
                <c:pt idx="2408">
                  <c:v>-63.481126596710702</c:v>
                </c:pt>
                <c:pt idx="2409">
                  <c:v>-63.462433159213198</c:v>
                </c:pt>
                <c:pt idx="2410">
                  <c:v>-63.443684416612797</c:v>
                </c:pt>
                <c:pt idx="2411">
                  <c:v>-63.4248799570519</c:v>
                </c:pt>
                <c:pt idx="2412">
                  <c:v>-63.406019364368497</c:v>
                </c:pt>
                <c:pt idx="2413">
                  <c:v>-63.387102218039402</c:v>
                </c:pt>
                <c:pt idx="2414">
                  <c:v>-63.368128093121101</c:v>
                </c:pt>
                <c:pt idx="2415">
                  <c:v>-63.3490965601912</c:v>
                </c:pt>
                <c:pt idx="2416">
                  <c:v>-63.330007185287101</c:v>
                </c:pt>
                <c:pt idx="2417">
                  <c:v>-63.310859529845402</c:v>
                </c:pt>
                <c:pt idx="2418">
                  <c:v>-63.291653150639199</c:v>
                </c:pt>
                <c:pt idx="2419">
                  <c:v>-63.272387599714698</c:v>
                </c:pt>
                <c:pt idx="2420">
                  <c:v>-63.253062424327197</c:v>
                </c:pt>
                <c:pt idx="2421">
                  <c:v>-63.233677166874998</c:v>
                </c:pt>
                <c:pt idx="2422">
                  <c:v>-63.214231364832997</c:v>
                </c:pt>
                <c:pt idx="2423">
                  <c:v>-63.194724550685599</c:v>
                </c:pt>
                <c:pt idx="2424">
                  <c:v>-63.175156251856997</c:v>
                </c:pt>
                <c:pt idx="2425">
                  <c:v>-63.155525990641898</c:v>
                </c:pt>
                <c:pt idx="2426">
                  <c:v>-63.1358332841343</c:v>
                </c:pt>
                <c:pt idx="2427">
                  <c:v>-63.116077644154799</c:v>
                </c:pt>
                <c:pt idx="2428">
                  <c:v>-63.096258577177402</c:v>
                </c:pt>
                <c:pt idx="2429">
                  <c:v>-63.076375584254798</c:v>
                </c:pt>
                <c:pt idx="2430">
                  <c:v>-63.056428160942097</c:v>
                </c:pt>
                <c:pt idx="2431">
                  <c:v>-63.036415797219398</c:v>
                </c:pt>
                <c:pt idx="2432">
                  <c:v>-63.016337977413698</c:v>
                </c:pt>
                <c:pt idx="2433">
                  <c:v>-62.996194180118202</c:v>
                </c:pt>
                <c:pt idx="2434">
                  <c:v>-62.9759838781113</c:v>
                </c:pt>
                <c:pt idx="2435">
                  <c:v>-62.9557065382741</c:v>
                </c:pt>
                <c:pt idx="2436">
                  <c:v>-62.9353616215054</c:v>
                </c:pt>
                <c:pt idx="2437">
                  <c:v>-62.914948582637003</c:v>
                </c:pt>
                <c:pt idx="2438">
                  <c:v>-62.894466870345902</c:v>
                </c:pt>
                <c:pt idx="2439">
                  <c:v>-62.873915927065902</c:v>
                </c:pt>
                <c:pt idx="2440">
                  <c:v>-62.853295188897498</c:v>
                </c:pt>
                <c:pt idx="2441">
                  <c:v>-62.832604085515797</c:v>
                </c:pt>
                <c:pt idx="2442">
                  <c:v>-62.8118420400776</c:v>
                </c:pt>
                <c:pt idx="2443">
                  <c:v>-62.791008469125899</c:v>
                </c:pt>
                <c:pt idx="2444">
                  <c:v>-62.770102782493602</c:v>
                </c:pt>
                <c:pt idx="2445">
                  <c:v>-62.749124383204801</c:v>
                </c:pt>
                <c:pt idx="2446">
                  <c:v>-62.728072667374803</c:v>
                </c:pt>
                <c:pt idx="2447">
                  <c:v>-62.706947024108104</c:v>
                </c:pt>
                <c:pt idx="2448">
                  <c:v>-62.685746835394603</c:v>
                </c:pt>
                <c:pt idx="2449">
                  <c:v>-62.664471476004103</c:v>
                </c:pt>
                <c:pt idx="2450">
                  <c:v>-62.643120313378802</c:v>
                </c:pt>
                <c:pt idx="2451">
                  <c:v>-62.6216927075236</c:v>
                </c:pt>
                <c:pt idx="2452">
                  <c:v>-62.600188010895003</c:v>
                </c:pt>
                <c:pt idx="2453">
                  <c:v>-62.578605568287301</c:v>
                </c:pt>
                <c:pt idx="2454">
                  <c:v>-62.556944716717403</c:v>
                </c:pt>
                <c:pt idx="2455">
                  <c:v>-62.535204785307002</c:v>
                </c:pt>
                <c:pt idx="2456">
                  <c:v>-62.513385095163002</c:v>
                </c:pt>
                <c:pt idx="2457">
                  <c:v>-62.491484959255203</c:v>
                </c:pt>
                <c:pt idx="2458">
                  <c:v>-62.469503682292299</c:v>
                </c:pt>
                <c:pt idx="2459">
                  <c:v>-62.447440560595602</c:v>
                </c:pt>
                <c:pt idx="2460">
                  <c:v>-62.425294881969698</c:v>
                </c:pt>
                <c:pt idx="2461">
                  <c:v>-62.403065925571298</c:v>
                </c:pt>
                <c:pt idx="2462">
                  <c:v>-62.380752961776103</c:v>
                </c:pt>
                <c:pt idx="2463">
                  <c:v>-62.358355252041797</c:v>
                </c:pt>
                <c:pt idx="2464">
                  <c:v>-62.3358720487699</c:v>
                </c:pt>
                <c:pt idx="2465">
                  <c:v>-62.313302595163897</c:v>
                </c:pt>
                <c:pt idx="2466">
                  <c:v>-62.2906461250858</c:v>
                </c:pt>
                <c:pt idx="2467">
                  <c:v>-62.2679018629089</c:v>
                </c:pt>
                <c:pt idx="2468">
                  <c:v>-62.245069023368302</c:v>
                </c:pt>
                <c:pt idx="2469">
                  <c:v>-62.222146811408699</c:v>
                </c:pt>
                <c:pt idx="2470">
                  <c:v>-62.199134422029097</c:v>
                </c:pt>
                <c:pt idx="2471">
                  <c:v>-62.176031040124101</c:v>
                </c:pt>
                <c:pt idx="2472">
                  <c:v>-62.152835840322901</c:v>
                </c:pt>
                <c:pt idx="2473">
                  <c:v>-62.129547986825102</c:v>
                </c:pt>
                <c:pt idx="2474">
                  <c:v>-62.106166633232199</c:v>
                </c:pt>
                <c:pt idx="2475">
                  <c:v>-62.0826909223778</c:v>
                </c:pt>
                <c:pt idx="2476">
                  <c:v>-62.059119986152297</c:v>
                </c:pt>
                <c:pt idx="2477">
                  <c:v>-62.035452945326</c:v>
                </c:pt>
                <c:pt idx="2478">
                  <c:v>-62.011688909367798</c:v>
                </c:pt>
                <c:pt idx="2479">
                  <c:v>-61.987826976260202</c:v>
                </c:pt>
                <c:pt idx="2480">
                  <c:v>-61.963866232311403</c:v>
                </c:pt>
                <c:pt idx="2481">
                  <c:v>-61.939805751963</c:v>
                </c:pt>
                <c:pt idx="2482">
                  <c:v>-61.915644597594003</c:v>
                </c:pt>
                <c:pt idx="2483">
                  <c:v>-61.891381819321097</c:v>
                </c:pt>
                <c:pt idx="2484">
                  <c:v>-61.8670164547949</c:v>
                </c:pt>
                <c:pt idx="2485">
                  <c:v>-61.842547528992199</c:v>
                </c:pt>
                <c:pt idx="2486">
                  <c:v>-61.8179740540035</c:v>
                </c:pt>
                <c:pt idx="2487">
                  <c:v>-61.793295028816701</c:v>
                </c:pt>
                <c:pt idx="2488">
                  <c:v>-61.768509439096697</c:v>
                </c:pt>
                <c:pt idx="2489">
                  <c:v>-61.743616256959797</c:v>
                </c:pt>
                <c:pt idx="2490">
                  <c:v>-61.718614440743799</c:v>
                </c:pt>
                <c:pt idx="2491">
                  <c:v>-61.693502934773598</c:v>
                </c:pt>
                <c:pt idx="2492">
                  <c:v>-61.6682806691216</c:v>
                </c:pt>
                <c:pt idx="2493">
                  <c:v>-61.642946559363402</c:v>
                </c:pt>
                <c:pt idx="2494">
                  <c:v>-61.617499506328599</c:v>
                </c:pt>
                <c:pt idx="2495">
                  <c:v>-61.591938395845801</c:v>
                </c:pt>
                <c:pt idx="2496">
                  <c:v>-61.566262098483101</c:v>
                </c:pt>
                <c:pt idx="2497">
                  <c:v>-61.540469469282201</c:v>
                </c:pt>
                <c:pt idx="2498">
                  <c:v>-61.514559347488003</c:v>
                </c:pt>
                <c:pt idx="2499">
                  <c:v>-61.488530556271797</c:v>
                </c:pt>
                <c:pt idx="2500">
                  <c:v>-61.462381902448499</c:v>
                </c:pt>
                <c:pt idx="2501">
                  <c:v>-61.436112176188601</c:v>
                </c:pt>
                <c:pt idx="2502">
                  <c:v>-61.409720150722997</c:v>
                </c:pt>
                <c:pt idx="2503">
                  <c:v>-61.383204582042602</c:v>
                </c:pt>
                <c:pt idx="2504">
                  <c:v>-61.356564208590399</c:v>
                </c:pt>
                <c:pt idx="2505">
                  <c:v>-61.329797750947797</c:v>
                </c:pt>
                <c:pt idx="2506">
                  <c:v>-61.302903911513702</c:v>
                </c:pt>
                <c:pt idx="2507">
                  <c:v>-61.2758813741765</c:v>
                </c:pt>
                <c:pt idx="2508">
                  <c:v>-61.248728803979503</c:v>
                </c:pt>
                <c:pt idx="2509">
                  <c:v>-61.221444846778603</c:v>
                </c:pt>
                <c:pt idx="2510">
                  <c:v>-61.194028128892199</c:v>
                </c:pt>
                <c:pt idx="2511">
                  <c:v>-61.166477256744301</c:v>
                </c:pt>
                <c:pt idx="2512">
                  <c:v>-61.138790816498698</c:v>
                </c:pt>
                <c:pt idx="2513">
                  <c:v>-61.110967373685803</c:v>
                </c:pt>
                <c:pt idx="2514">
                  <c:v>-61.083005472820702</c:v>
                </c:pt>
                <c:pt idx="2515">
                  <c:v>-61.054903637012998</c:v>
                </c:pt>
                <c:pt idx="2516">
                  <c:v>-61.0266603675677</c:v>
                </c:pt>
                <c:pt idx="2517">
                  <c:v>-60.998274143577099</c:v>
                </c:pt>
                <c:pt idx="2518">
                  <c:v>-60.969743421503701</c:v>
                </c:pt>
                <c:pt idx="2519">
                  <c:v>-60.941066634753298</c:v>
                </c:pt>
                <c:pt idx="2520">
                  <c:v>-60.912242193238697</c:v>
                </c:pt>
                <c:pt idx="2521">
                  <c:v>-60.883268482933303</c:v>
                </c:pt>
                <c:pt idx="2522">
                  <c:v>-60.854143865414201</c:v>
                </c:pt>
                <c:pt idx="2523">
                  <c:v>-60.824866677395299</c:v>
                </c:pt>
                <c:pt idx="2524">
                  <c:v>-60.795435230249197</c:v>
                </c:pt>
                <c:pt idx="2525">
                  <c:v>-60.765847809518</c:v>
                </c:pt>
                <c:pt idx="2526">
                  <c:v>-60.736102674412997</c:v>
                </c:pt>
                <c:pt idx="2527">
                  <c:v>-60.7061980573027</c:v>
                </c:pt>
                <c:pt idx="2528">
                  <c:v>-60.676132163187901</c:v>
                </c:pt>
                <c:pt idx="2529">
                  <c:v>-60.645903169165997</c:v>
                </c:pt>
                <c:pt idx="2530">
                  <c:v>-60.615509223880998</c:v>
                </c:pt>
                <c:pt idx="2531">
                  <c:v>-60.584948446961697</c:v>
                </c:pt>
                <c:pt idx="2532">
                  <c:v>-60.554218928445401</c:v>
                </c:pt>
                <c:pt idx="2533">
                  <c:v>-60.523318728188897</c:v>
                </c:pt>
                <c:pt idx="2534">
                  <c:v>-60.492245875264601</c:v>
                </c:pt>
                <c:pt idx="2535">
                  <c:v>-60.460998367341901</c:v>
                </c:pt>
                <c:pt idx="2536">
                  <c:v>-60.429574170054501</c:v>
                </c:pt>
                <c:pt idx="2537">
                  <c:v>-60.397971216351003</c:v>
                </c:pt>
                <c:pt idx="2538">
                  <c:v>-60.3661874058308</c:v>
                </c:pt>
                <c:pt idx="2539">
                  <c:v>-60.334220604063198</c:v>
                </c:pt>
                <c:pt idx="2540">
                  <c:v>-60.302068641889498</c:v>
                </c:pt>
                <c:pt idx="2541">
                  <c:v>-60.269729314708201</c:v>
                </c:pt>
                <c:pt idx="2542">
                  <c:v>-60.237200381742497</c:v>
                </c:pt>
                <c:pt idx="2543">
                  <c:v>-60.2044795652887</c:v>
                </c:pt>
                <c:pt idx="2544">
                  <c:v>-60.171564549947398</c:v>
                </c:pt>
                <c:pt idx="2545">
                  <c:v>-60.138452981833197</c:v>
                </c:pt>
                <c:pt idx="2546">
                  <c:v>-60.105142467766697</c:v>
                </c:pt>
                <c:pt idx="2547">
                  <c:v>-60.071630574443901</c:v>
                </c:pt>
                <c:pt idx="2548">
                  <c:v>-60.0379148275861</c:v>
                </c:pt>
                <c:pt idx="2549">
                  <c:v>-60.0039927110669</c:v>
                </c:pt>
                <c:pt idx="2550">
                  <c:v>-59.9698616660176</c:v>
                </c:pt>
                <c:pt idx="2551">
                  <c:v>-59.935519089908702</c:v>
                </c:pt>
                <c:pt idx="2552">
                  <c:v>-59.900962335608398</c:v>
                </c:pt>
                <c:pt idx="2553">
                  <c:v>-59.866188710415997</c:v>
                </c:pt>
                <c:pt idx="2554">
                  <c:v>-59.831195475070103</c:v>
                </c:pt>
                <c:pt idx="2555">
                  <c:v>-59.795979842731398</c:v>
                </c:pt>
                <c:pt idx="2556">
                  <c:v>-59.760538977937202</c:v>
                </c:pt>
                <c:pt idx="2557">
                  <c:v>-59.724869995530298</c:v>
                </c:pt>
                <c:pt idx="2558">
                  <c:v>-59.688969959557099</c:v>
                </c:pt>
                <c:pt idx="2559">
                  <c:v>-59.652835882138199</c:v>
                </c:pt>
                <c:pt idx="2560">
                  <c:v>-59.616464722307498</c:v>
                </c:pt>
                <c:pt idx="2561">
                  <c:v>-59.579853384820296</c:v>
                </c:pt>
                <c:pt idx="2562">
                  <c:v>-59.542998718929397</c:v>
                </c:pt>
                <c:pt idx="2563">
                  <c:v>-59.505897517127103</c:v>
                </c:pt>
                <c:pt idx="2564">
                  <c:v>-59.468546513854101</c:v>
                </c:pt>
                <c:pt idx="2565">
                  <c:v>-59.430942384171502</c:v>
                </c:pt>
                <c:pt idx="2566">
                  <c:v>-59.3930817423972</c:v>
                </c:pt>
                <c:pt idx="2567">
                  <c:v>-59.354961140703999</c:v>
                </c:pt>
                <c:pt idx="2568">
                  <c:v>-59.316577067678899</c:v>
                </c:pt>
                <c:pt idx="2569">
                  <c:v>-59.277925946841798</c:v>
                </c:pt>
                <c:pt idx="2570">
                  <c:v>-59.239004135122997</c:v>
                </c:pt>
                <c:pt idx="2571">
                  <c:v>-59.199807921297399</c:v>
                </c:pt>
                <c:pt idx="2572">
                  <c:v>-59.160333524374003</c:v>
                </c:pt>
                <c:pt idx="2573">
                  <c:v>-59.120577091940397</c:v>
                </c:pt>
                <c:pt idx="2574">
                  <c:v>-59.080534698458898</c:v>
                </c:pt>
                <c:pt idx="2575">
                  <c:v>-59.040202343513997</c:v>
                </c:pt>
                <c:pt idx="2576">
                  <c:v>-58.999575950009202</c:v>
                </c:pt>
                <c:pt idx="2577">
                  <c:v>-58.958651362311699</c:v>
                </c:pt>
                <c:pt idx="2578">
                  <c:v>-58.917424344342002</c:v>
                </c:pt>
                <c:pt idx="2579">
                  <c:v>-58.875890577608601</c:v>
                </c:pt>
                <c:pt idx="2580">
                  <c:v>-58.8340456591839</c:v>
                </c:pt>
                <c:pt idx="2581">
                  <c:v>-58.7918850996206</c:v>
                </c:pt>
                <c:pt idx="2582">
                  <c:v>-58.749404320805901</c:v>
                </c:pt>
                <c:pt idx="2583">
                  <c:v>-58.706598653751101</c:v>
                </c:pt>
                <c:pt idx="2584">
                  <c:v>-58.663463336315601</c:v>
                </c:pt>
                <c:pt idx="2585">
                  <c:v>-58.619993510861299</c:v>
                </c:pt>
                <c:pt idx="2586">
                  <c:v>-58.576184221836002</c:v>
                </c:pt>
                <c:pt idx="2587">
                  <c:v>-58.532030413283302</c:v>
                </c:pt>
                <c:pt idx="2588">
                  <c:v>-58.4875269262755</c:v>
                </c:pt>
                <c:pt idx="2589">
                  <c:v>-58.442668496267999</c:v>
                </c:pt>
                <c:pt idx="2590">
                  <c:v>-58.397449750371003</c:v>
                </c:pt>
                <c:pt idx="2591">
                  <c:v>-58.351865204536701</c:v>
                </c:pt>
                <c:pt idx="2592">
                  <c:v>-58.305909260657998</c:v>
                </c:pt>
                <c:pt idx="2593">
                  <c:v>-58.259576203576103</c:v>
                </c:pt>
                <c:pt idx="2594">
                  <c:v>-58.212860197993201</c:v>
                </c:pt>
                <c:pt idx="2595">
                  <c:v>-58.165755285287297</c:v>
                </c:pt>
                <c:pt idx="2596">
                  <c:v>-58.118255380224198</c:v>
                </c:pt>
                <c:pt idx="2597">
                  <c:v>-58.0703542675652</c:v>
                </c:pt>
                <c:pt idx="2598">
                  <c:v>-58.022045598563302</c:v>
                </c:pt>
                <c:pt idx="2599">
                  <c:v>-57.973322887347202</c:v>
                </c:pt>
                <c:pt idx="2600">
                  <c:v>-57.924179507186203</c:v>
                </c:pt>
                <c:pt idx="2601">
                  <c:v>-57.874608686632001</c:v>
                </c:pt>
                <c:pt idx="2602">
                  <c:v>-57.824603505534</c:v>
                </c:pt>
                <c:pt idx="2603">
                  <c:v>-57.774156890921603</c:v>
                </c:pt>
                <c:pt idx="2604">
                  <c:v>-57.723261612748701</c:v>
                </c:pt>
                <c:pt idx="2605">
                  <c:v>-57.671910279495798</c:v>
                </c:pt>
                <c:pt idx="2606">
                  <c:v>-57.620095333623098</c:v>
                </c:pt>
                <c:pt idx="2607">
                  <c:v>-57.567809046869101</c:v>
                </c:pt>
                <c:pt idx="2608">
                  <c:v>-57.515043515388903</c:v>
                </c:pt>
                <c:pt idx="2609">
                  <c:v>-57.4617906547251</c:v>
                </c:pt>
                <c:pt idx="2610">
                  <c:v>-57.408042194604498</c:v>
                </c:pt>
                <c:pt idx="2611">
                  <c:v>-57.353789673555397</c:v>
                </c:pt>
                <c:pt idx="2612">
                  <c:v>-57.299024433334502</c:v>
                </c:pt>
                <c:pt idx="2613">
                  <c:v>-57.24373761316</c:v>
                </c:pt>
                <c:pt idx="2614">
                  <c:v>-57.187920143738999</c:v>
                </c:pt>
                <c:pt idx="2615">
                  <c:v>-57.1315627410833</c:v>
                </c:pt>
                <c:pt idx="2616">
                  <c:v>-57.074655900103899</c:v>
                </c:pt>
                <c:pt idx="2617">
                  <c:v>-57.017189887973899</c:v>
                </c:pt>
                <c:pt idx="2618">
                  <c:v>-56.959154737252497</c:v>
                </c:pt>
                <c:pt idx="2619">
                  <c:v>-56.900540238756598</c:v>
                </c:pt>
                <c:pt idx="2620">
                  <c:v>-56.841335934172903</c:v>
                </c:pt>
                <c:pt idx="2621">
                  <c:v>-56.781531108396003</c:v>
                </c:pt>
                <c:pt idx="2622">
                  <c:v>-56.721114781582898</c:v>
                </c:pt>
                <c:pt idx="2623">
                  <c:v>-56.660075700910497</c:v>
                </c:pt>
                <c:pt idx="2624">
                  <c:v>-56.598402332023397</c:v>
                </c:pt>
                <c:pt idx="2625">
                  <c:v>-56.5360828501586</c:v>
                </c:pt>
                <c:pt idx="2626">
                  <c:v>-56.473105130932097</c:v>
                </c:pt>
                <c:pt idx="2627">
                  <c:v>-56.409456740772399</c:v>
                </c:pt>
                <c:pt idx="2628">
                  <c:v>-56.345124926986401</c:v>
                </c:pt>
                <c:pt idx="2629">
                  <c:v>-56.280096607439098</c:v>
                </c:pt>
                <c:pt idx="2630">
                  <c:v>-56.214358359830399</c:v>
                </c:pt>
                <c:pt idx="2631">
                  <c:v>-56.147896410551297</c:v>
                </c:pt>
                <c:pt idx="2632">
                  <c:v>-56.080696623098603</c:v>
                </c:pt>
                <c:pt idx="2633">
                  <c:v>-56.012744486029</c:v>
                </c:pt>
                <c:pt idx="2634">
                  <c:v>-55.944025100430103</c:v>
                </c:pt>
                <c:pt idx="2635">
                  <c:v>-55.874523166886199</c:v>
                </c:pt>
                <c:pt idx="2636">
                  <c:v>-55.804222971914498</c:v>
                </c:pt>
                <c:pt idx="2637">
                  <c:v>-55.733108373847301</c:v>
                </c:pt>
                <c:pt idx="2638">
                  <c:v>-55.661162788132103</c:v>
                </c:pt>
                <c:pt idx="2639">
                  <c:v>-55.588369172023299</c:v>
                </c:pt>
                <c:pt idx="2640">
                  <c:v>-55.514710008634601</c:v>
                </c:pt>
                <c:pt idx="2641">
                  <c:v>-55.440167290321298</c:v>
                </c:pt>
                <c:pt idx="2642">
                  <c:v>-55.364722501359097</c:v>
                </c:pt>
                <c:pt idx="2643">
                  <c:v>-55.288356599885098</c:v>
                </c:pt>
                <c:pt idx="2644">
                  <c:v>-55.211049999063803</c:v>
                </c:pt>
                <c:pt idx="2645">
                  <c:v>-55.132782547437998</c:v>
                </c:pt>
                <c:pt idx="2646">
                  <c:v>-55.053533508425602</c:v>
                </c:pt>
                <c:pt idx="2647">
                  <c:v>-54.973281538915899</c:v>
                </c:pt>
                <c:pt idx="2648">
                  <c:v>-54.892004666921601</c:v>
                </c:pt>
                <c:pt idx="2649">
                  <c:v>-54.809680268234899</c:v>
                </c:pt>
                <c:pt idx="2650">
                  <c:v>-54.726285042038697</c:v>
                </c:pt>
                <c:pt idx="2651">
                  <c:v>-54.641794985414499</c:v>
                </c:pt>
                <c:pt idx="2652">
                  <c:v>-54.556185366691999</c:v>
                </c:pt>
                <c:pt idx="2653">
                  <c:v>-54.469430697575099</c:v>
                </c:pt>
                <c:pt idx="2654">
                  <c:v>-54.381504703981498</c:v>
                </c:pt>
                <c:pt idx="2655">
                  <c:v>-54.2923802955236</c:v>
                </c:pt>
                <c:pt idx="2656">
                  <c:v>-54.202029533558097</c:v>
                </c:pt>
                <c:pt idx="2657">
                  <c:v>-54.110423597724498</c:v>
                </c:pt>
                <c:pt idx="2658">
                  <c:v>-54.017532750888797</c:v>
                </c:pt>
                <c:pt idx="2659">
                  <c:v>-53.923326302403801</c:v>
                </c:pt>
                <c:pt idx="2660">
                  <c:v>-53.827772569589797</c:v>
                </c:pt>
                <c:pt idx="2661">
                  <c:v>-53.730838837334801</c:v>
                </c:pt>
                <c:pt idx="2662">
                  <c:v>-53.632491315707803</c:v>
                </c:pt>
                <c:pt idx="2663">
                  <c:v>-53.532695095468</c:v>
                </c:pt>
                <c:pt idx="2664">
                  <c:v>-53.431414101348899</c:v>
                </c:pt>
                <c:pt idx="2665">
                  <c:v>-53.328611042986303</c:v>
                </c:pt>
                <c:pt idx="2666">
                  <c:v>-53.224247363349697</c:v>
                </c:pt>
                <c:pt idx="2667">
                  <c:v>-53.1182831845286</c:v>
                </c:pt>
                <c:pt idx="2668">
                  <c:v>-53.0106772507146</c:v>
                </c:pt>
                <c:pt idx="2669">
                  <c:v>-52.901386868207602</c:v>
                </c:pt>
                <c:pt idx="2670">
                  <c:v>-52.790367842264999</c:v>
                </c:pt>
                <c:pt idx="2671">
                  <c:v>-52.677574410596698</c:v>
                </c:pt>
                <c:pt idx="2672">
                  <c:v>-52.562959173299099</c:v>
                </c:pt>
                <c:pt idx="2673">
                  <c:v>-52.4464730190019</c:v>
                </c:pt>
                <c:pt idx="2674">
                  <c:v>-52.328065046987</c:v>
                </c:pt>
                <c:pt idx="2675">
                  <c:v>-52.207682485022701</c:v>
                </c:pt>
                <c:pt idx="2676">
                  <c:v>-52.085270602635198</c:v>
                </c:pt>
                <c:pt idx="2677">
                  <c:v>-51.9607726195187</c:v>
                </c:pt>
                <c:pt idx="2678">
                  <c:v>-51.834129608765302</c:v>
                </c:pt>
                <c:pt idx="2679">
                  <c:v>-51.705280394568298</c:v>
                </c:pt>
                <c:pt idx="2680">
                  <c:v>-51.574161444029301</c:v>
                </c:pt>
                <c:pt idx="2681">
                  <c:v>-51.440706752668397</c:v>
                </c:pt>
                <c:pt idx="2682">
                  <c:v>-51.3048477232064</c:v>
                </c:pt>
                <c:pt idx="2683">
                  <c:v>-51.166513037154203</c:v>
                </c:pt>
                <c:pt idx="2684">
                  <c:v>-51.0256285187074</c:v>
                </c:pt>
                <c:pt idx="2685">
                  <c:v>-50.882116990402899</c:v>
                </c:pt>
                <c:pt idx="2686">
                  <c:v>-50.735898119951003</c:v>
                </c:pt>
                <c:pt idx="2687">
                  <c:v>-50.586888257608898</c:v>
                </c:pt>
                <c:pt idx="2688">
                  <c:v>-50.435000263406799</c:v>
                </c:pt>
                <c:pt idx="2689">
                  <c:v>-50.280143323482001</c:v>
                </c:pt>
                <c:pt idx="2690">
                  <c:v>-50.122222754713398</c:v>
                </c:pt>
                <c:pt idx="2691">
                  <c:v>-49.961139796777402</c:v>
                </c:pt>
                <c:pt idx="2692">
                  <c:v>-49.796791390672901</c:v>
                </c:pt>
                <c:pt idx="2693">
                  <c:v>-49.629069942679003</c:v>
                </c:pt>
                <c:pt idx="2694">
                  <c:v>-49.457863072614799</c:v>
                </c:pt>
                <c:pt idx="2695">
                  <c:v>-49.283053345174899</c:v>
                </c:pt>
                <c:pt idx="2696">
                  <c:v>-49.104517982998203</c:v>
                </c:pt>
                <c:pt idx="2697">
                  <c:v>-48.922128560007302</c:v>
                </c:pt>
                <c:pt idx="2698">
                  <c:v>-48.735750673421002</c:v>
                </c:pt>
                <c:pt idx="2699">
                  <c:v>-48.545243592692003</c:v>
                </c:pt>
                <c:pt idx="2700">
                  <c:v>-48.350459883455997</c:v>
                </c:pt>
                <c:pt idx="2701">
                  <c:v>-48.151245004397602</c:v>
                </c:pt>
                <c:pt idx="2702">
                  <c:v>-47.947436874732098</c:v>
                </c:pt>
                <c:pt idx="2703">
                  <c:v>-47.738865409780203</c:v>
                </c:pt>
                <c:pt idx="2704">
                  <c:v>-47.525352021859199</c:v>
                </c:pt>
                <c:pt idx="2705">
                  <c:v>-47.306709083436999</c:v>
                </c:pt>
                <c:pt idx="2706">
                  <c:v>-47.0827393491845</c:v>
                </c:pt>
                <c:pt idx="2707">
                  <c:v>-46.8532353332144</c:v>
                </c:pt>
                <c:pt idx="2708">
                  <c:v>-46.617978637407802</c:v>
                </c:pt>
                <c:pt idx="2709">
                  <c:v>-46.376739226296202</c:v>
                </c:pt>
                <c:pt idx="2710">
                  <c:v>-46.129274643481502</c:v>
                </c:pt>
                <c:pt idx="2711">
                  <c:v>-45.875329164030902</c:v>
                </c:pt>
                <c:pt idx="2712">
                  <c:v>-45.614632876673198</c:v>
                </c:pt>
                <c:pt idx="2713">
                  <c:v>-45.346900688932003</c:v>
                </c:pt>
                <c:pt idx="2714">
                  <c:v>-45.071831247556801</c:v>
                </c:pt>
                <c:pt idx="2715">
                  <c:v>-44.789105765736402</c:v>
                </c:pt>
                <c:pt idx="2716">
                  <c:v>-44.498386747587404</c:v>
                </c:pt>
                <c:pt idx="2717">
                  <c:v>-44.199316599289403</c:v>
                </c:pt>
                <c:pt idx="2718">
                  <c:v>-43.8915161149637</c:v>
                </c:pt>
                <c:pt idx="2719">
                  <c:v>-43.574582823948496</c:v>
                </c:pt>
                <c:pt idx="2720">
                  <c:v>-43.248089184471702</c:v>
                </c:pt>
                <c:pt idx="2721">
                  <c:v>-42.911580606845803</c:v>
                </c:pt>
                <c:pt idx="2722">
                  <c:v>-42.564573287161302</c:v>
                </c:pt>
                <c:pt idx="2723">
                  <c:v>-42.206551829990801</c:v>
                </c:pt>
                <c:pt idx="2724">
                  <c:v>-41.836966635799399</c:v>
                </c:pt>
                <c:pt idx="2725">
                  <c:v>-41.455231025501703</c:v>
                </c:pt>
                <c:pt idx="2726">
                  <c:v>-41.060718070871197</c:v>
                </c:pt>
                <c:pt idx="2727">
                  <c:v>-40.652757095179901</c:v>
                </c:pt>
                <c:pt idx="2728">
                  <c:v>-40.230629803444103</c:v>
                </c:pt>
                <c:pt idx="2729">
                  <c:v>-39.793565995842798</c:v>
                </c:pt>
                <c:pt idx="2730">
                  <c:v>-39.340738811120197</c:v>
                </c:pt>
                <c:pt idx="2731">
                  <c:v>-38.871259438899202</c:v>
                </c:pt>
                <c:pt idx="2732">
                  <c:v>-38.384171230619501</c:v>
                </c:pt>
                <c:pt idx="2733">
                  <c:v>-37.878443128003198</c:v>
                </c:pt>
                <c:pt idx="2734">
                  <c:v>-37.352962315242401</c:v>
                </c:pt>
                <c:pt idx="2735">
                  <c:v>-36.806525986112703</c:v>
                </c:pt>
                <c:pt idx="2736">
                  <c:v>-36.237832099484699</c:v>
                </c:pt>
                <c:pt idx="2737">
                  <c:v>-35.645468975659803</c:v>
                </c:pt>
                <c:pt idx="2738">
                  <c:v>-35.0279035609041</c:v>
                </c:pt>
                <c:pt idx="2739">
                  <c:v>-34.383468157623398</c:v>
                </c:pt>
                <c:pt idx="2740">
                  <c:v>-33.710345381741099</c:v>
                </c:pt>
                <c:pt idx="2741">
                  <c:v>-33.006551065664098</c:v>
                </c:pt>
                <c:pt idx="2742">
                  <c:v>-32.269914773080799</c:v>
                </c:pt>
                <c:pt idx="2743">
                  <c:v>-31.498057528593701</c:v>
                </c:pt>
                <c:pt idx="2744">
                  <c:v>-30.688366288196502</c:v>
                </c:pt>
                <c:pt idx="2745">
                  <c:v>-29.837964582438701</c:v>
                </c:pt>
                <c:pt idx="2746">
                  <c:v>-28.943678648444099</c:v>
                </c:pt>
                <c:pt idx="2747">
                  <c:v>-28.001998224174098</c:v>
                </c:pt>
                <c:pt idx="2748">
                  <c:v>-27.009031001230898</c:v>
                </c:pt>
                <c:pt idx="2749">
                  <c:v>-25.9604495116895</c:v>
                </c:pt>
                <c:pt idx="2750">
                  <c:v>-24.85142894765</c:v>
                </c:pt>
                <c:pt idx="2751">
                  <c:v>-23.676574063233002</c:v>
                </c:pt>
                <c:pt idx="2752">
                  <c:v>-22.429832866135499</c:v>
                </c:pt>
                <c:pt idx="2753">
                  <c:v>-21.104394240961199</c:v>
                </c:pt>
                <c:pt idx="2754">
                  <c:v>-19.692565920734499</c:v>
                </c:pt>
                <c:pt idx="2755">
                  <c:v>-18.185628283919801</c:v>
                </c:pt>
                <c:pt idx="2756">
                  <c:v>-16.573658230190301</c:v>
                </c:pt>
                <c:pt idx="2757">
                  <c:v>-14.845315780083</c:v>
                </c:pt>
                <c:pt idx="2758">
                  <c:v>-12.987583913418501</c:v>
                </c:pt>
                <c:pt idx="2759">
                  <c:v>-10.985449314404899</c:v>
                </c:pt>
                <c:pt idx="2760">
                  <c:v>-8.8215078506345996</c:v>
                </c:pt>
                <c:pt idx="2761">
                  <c:v>-6.4754733797063002</c:v>
                </c:pt>
                <c:pt idx="2762">
                  <c:v>-3.9235612691639301</c:v>
                </c:pt>
                <c:pt idx="2763">
                  <c:v>-1.1377079734536599</c:v>
                </c:pt>
                <c:pt idx="2764">
                  <c:v>1.9154261516978801</c:v>
                </c:pt>
                <c:pt idx="2765">
                  <c:v>5.2757438592429704</c:v>
                </c:pt>
                <c:pt idx="2766">
                  <c:v>8.9913902530903709</c:v>
                </c:pt>
                <c:pt idx="2767">
                  <c:v>13.1209698783384</c:v>
                </c:pt>
                <c:pt idx="2768">
                  <c:v>17.736511968242901</c:v>
                </c:pt>
                <c:pt idx="2769">
                  <c:v>22.9274928068312</c:v>
                </c:pt>
                <c:pt idx="2770">
                  <c:v>28.806377635953499</c:v>
                </c:pt>
                <c:pt idx="2771">
                  <c:v>35.516388590819098</c:v>
                </c:pt>
                <c:pt idx="2772">
                  <c:v>-50</c:v>
                </c:pt>
                <c:pt idx="2773">
                  <c:v>-49.874555759866503</c:v>
                </c:pt>
                <c:pt idx="2774">
                  <c:v>-49.746520424331202</c:v>
                </c:pt>
                <c:pt idx="2775">
                  <c:v>-49.615816180686998</c:v>
                </c:pt>
                <c:pt idx="2776">
                  <c:v>-49.482362023914902</c:v>
                </c:pt>
                <c:pt idx="2777">
                  <c:v>-49.346073591695301</c:v>
                </c:pt>
                <c:pt idx="2778">
                  <c:v>-49.206862989100301</c:v>
                </c:pt>
                <c:pt idx="2779">
                  <c:v>-49.064638602207701</c:v>
                </c:pt>
                <c:pt idx="2780">
                  <c:v>-48.919304899811799</c:v>
                </c:pt>
                <c:pt idx="2781">
                  <c:v>-48.770762222337503</c:v>
                </c:pt>
                <c:pt idx="2782">
                  <c:v>-48.6189065569842</c:v>
                </c:pt>
                <c:pt idx="2783">
                  <c:v>-48.463629298041702</c:v>
                </c:pt>
                <c:pt idx="2784">
                  <c:v>-48.3048169912269</c:v>
                </c:pt>
                <c:pt idx="2785">
                  <c:v>-48.142351060787099</c:v>
                </c:pt>
                <c:pt idx="2786">
                  <c:v>-47.9761075179999</c:v>
                </c:pt>
                <c:pt idx="2787">
                  <c:v>-47.805956649577503</c:v>
                </c:pt>
                <c:pt idx="2788">
                  <c:v>-47.631762684342704</c:v>
                </c:pt>
                <c:pt idx="2789">
                  <c:v>-47.453383436389899</c:v>
                </c:pt>
                <c:pt idx="2790">
                  <c:v>-47.2706699227789</c:v>
                </c:pt>
                <c:pt idx="2791">
                  <c:v>-47.083465953616198</c:v>
                </c:pt>
                <c:pt idx="2792">
                  <c:v>-46.891607692175398</c:v>
                </c:pt>
                <c:pt idx="2793">
                  <c:v>-46.694923182474497</c:v>
                </c:pt>
                <c:pt idx="2794">
                  <c:v>-46.493231841470703</c:v>
                </c:pt>
                <c:pt idx="2795">
                  <c:v>-46.286343912748997</c:v>
                </c:pt>
                <c:pt idx="2796">
                  <c:v>-46.074059878260101</c:v>
                </c:pt>
                <c:pt idx="2797">
                  <c:v>-45.856169824309298</c:v>
                </c:pt>
                <c:pt idx="2798">
                  <c:v>-45.632452757598102</c:v>
                </c:pt>
                <c:pt idx="2799">
                  <c:v>-45.402675866676702</c:v>
                </c:pt>
                <c:pt idx="2800">
                  <c:v>-45.166593723666097</c:v>
                </c:pt>
                <c:pt idx="2801">
                  <c:v>-44.923947420548799</c:v>
                </c:pt>
                <c:pt idx="2802">
                  <c:v>-44.674463633697201</c:v>
                </c:pt>
                <c:pt idx="2803">
                  <c:v>-44.417853609602197</c:v>
                </c:pt>
                <c:pt idx="2804">
                  <c:v>-44.153812063962199</c:v>
                </c:pt>
                <c:pt idx="2805">
                  <c:v>-43.882015985394901</c:v>
                </c:pt>
                <c:pt idx="2806">
                  <c:v>-43.602123334010699</c:v>
                </c:pt>
                <c:pt idx="2807">
                  <c:v>-43.313771623932602</c:v>
                </c:pt>
                <c:pt idx="2808">
                  <c:v>-43.016576377533802</c:v>
                </c:pt>
                <c:pt idx="2809">
                  <c:v>-42.710129437673302</c:v>
                </c:pt>
                <c:pt idx="2810">
                  <c:v>-42.393997122510001</c:v>
                </c:pt>
                <c:pt idx="2811">
                  <c:v>-42.067718205536003</c:v>
                </c:pt>
                <c:pt idx="2812">
                  <c:v>-41.730801701252098</c:v>
                </c:pt>
                <c:pt idx="2813">
                  <c:v>-41.382724434367098</c:v>
                </c:pt>
                <c:pt idx="2814">
                  <c:v>-41.022928367484703</c:v>
                </c:pt>
                <c:pt idx="2815">
                  <c:v>-40.6508176588843</c:v>
                </c:pt>
                <c:pt idx="2816">
                  <c:v>-40.265755418131398</c:v>
                </c:pt>
                <c:pt idx="2817">
                  <c:v>-39.8670601227793</c:v>
                </c:pt>
                <c:pt idx="2818">
                  <c:v>-39.454001654239299</c:v>
                </c:pt>
                <c:pt idx="2819">
                  <c:v>-39.025796904880899</c:v>
                </c:pt>
                <c:pt idx="2820">
                  <c:v>-38.581604901415901</c:v>
                </c:pt>
                <c:pt idx="2821">
                  <c:v>-38.120521381444199</c:v>
                </c:pt>
                <c:pt idx="2822">
                  <c:v>-37.641572750469997</c:v>
                </c:pt>
                <c:pt idx="2823">
                  <c:v>-37.143709335472899</c:v>
                </c:pt>
                <c:pt idx="2824">
                  <c:v>-36.625797837902098</c:v>
                </c:pt>
                <c:pt idx="2825">
                  <c:v>-36.086612873372403</c:v>
                </c:pt>
                <c:pt idx="2826">
                  <c:v>-35.524827466879202</c:v>
                </c:pt>
                <c:pt idx="2827">
                  <c:v>-34.939002350426001</c:v>
                </c:pt>
                <c:pt idx="2828">
                  <c:v>-34.327573883838397</c:v>
                </c:pt>
                <c:pt idx="2829">
                  <c:v>-33.688840388305401</c:v>
                </c:pt>
                <c:pt idx="2830">
                  <c:v>-33.020946644716197</c:v>
                </c:pt>
                <c:pt idx="2831">
                  <c:v>-32.321866263733398</c:v>
                </c:pt>
                <c:pt idx="2832">
                  <c:v>-31.589381579985002</c:v>
                </c:pt>
                <c:pt idx="2833">
                  <c:v>-30.821060656534701</c:v>
                </c:pt>
                <c:pt idx="2834">
                  <c:v>-30.014230905075401</c:v>
                </c:pt>
                <c:pt idx="2835">
                  <c:v>-29.1659487284745</c:v>
                </c:pt>
                <c:pt idx="2836">
                  <c:v>-28.272964470777101</c:v>
                </c:pt>
                <c:pt idx="2837">
                  <c:v>-27.331681809611201</c:v>
                </c:pt>
                <c:pt idx="2838">
                  <c:v>-26.338110539453801</c:v>
                </c:pt>
                <c:pt idx="2839">
                  <c:v>-25.2878114614212</c:v>
                </c:pt>
                <c:pt idx="2840">
                  <c:v>-24.175831803022501</c:v>
                </c:pt>
                <c:pt idx="2841">
                  <c:v>-22.9966292223964</c:v>
                </c:pt>
                <c:pt idx="2842">
                  <c:v>-21.743981982955901</c:v>
                </c:pt>
                <c:pt idx="2843">
                  <c:v>-20.410882285372999</c:v>
                </c:pt>
                <c:pt idx="2844">
                  <c:v>-18.989408972983799</c:v>
                </c:pt>
                <c:pt idx="2845">
                  <c:v>-17.470574827619998</c:v>
                </c:pt>
                <c:pt idx="2846">
                  <c:v>-15.844142368236801</c:v>
                </c:pt>
                <c:pt idx="2847">
                  <c:v>-14.0984003474872</c:v>
                </c:pt>
                <c:pt idx="2848">
                  <c:v>-12.2198908619556</c:v>
                </c:pt>
                <c:pt idx="2849">
                  <c:v>-10.1930739388318</c:v>
                </c:pt>
                <c:pt idx="2850">
                  <c:v>-7.9999123337312099</c:v>
                </c:pt>
                <c:pt idx="2851">
                  <c:v>-5.6193536354384097</c:v>
                </c:pt>
                <c:pt idx="2852">
                  <c:v>-3.0266789864258499</c:v>
                </c:pt>
                <c:pt idx="2853">
                  <c:v>-0.19267684882198399</c:v>
                </c:pt>
                <c:pt idx="2854">
                  <c:v>2.91741514520711</c:v>
                </c:pt>
                <c:pt idx="2855">
                  <c:v>6.3452792881922404</c:v>
                </c:pt>
                <c:pt idx="2856">
                  <c:v>10.1413089740897</c:v>
                </c:pt>
                <c:pt idx="2857">
                  <c:v>14.366980548572201</c:v>
                </c:pt>
                <c:pt idx="2858">
                  <c:v>19.098035773730501</c:v>
                </c:pt>
                <c:pt idx="2859">
                  <c:v>24.428814145186301</c:v>
                </c:pt>
                <c:pt idx="2860">
                  <c:v>30.478245185058199</c:v>
                </c:pt>
                <c:pt idx="2861">
                  <c:v>-50</c:v>
                </c:pt>
                <c:pt idx="2862">
                  <c:v>-49.910924362693798</c:v>
                </c:pt>
                <c:pt idx="2863">
                  <c:v>-49.819976637842103</c:v>
                </c:pt>
                <c:pt idx="2864">
                  <c:v>-49.727106331323199</c:v>
                </c:pt>
                <c:pt idx="2865">
                  <c:v>-49.632261102834001</c:v>
                </c:pt>
                <c:pt idx="2866">
                  <c:v>-49.535386680515003</c:v>
                </c:pt>
                <c:pt idx="2867">
                  <c:v>-49.436426770802299</c:v>
                </c:pt>
                <c:pt idx="2868">
                  <c:v>-49.3353229631944</c:v>
                </c:pt>
                <c:pt idx="2869">
                  <c:v>-49.232014629595298</c:v>
                </c:pt>
                <c:pt idx="2870">
                  <c:v>-49.1264388178706</c:v>
                </c:pt>
                <c:pt idx="2871">
                  <c:v>-49.018530139226698</c:v>
                </c:pt>
                <c:pt idx="2872">
                  <c:v>-48.908220648989797</c:v>
                </c:pt>
                <c:pt idx="2873">
                  <c:v>-48.795439720330897</c:v>
                </c:pt>
                <c:pt idx="2874">
                  <c:v>-48.680113910444703</c:v>
                </c:pt>
                <c:pt idx="2875">
                  <c:v>-48.562166818653701</c:v>
                </c:pt>
                <c:pt idx="2876">
                  <c:v>-48.441518935861801</c:v>
                </c:pt>
                <c:pt idx="2877">
                  <c:v>-48.318087484739003</c:v>
                </c:pt>
                <c:pt idx="2878">
                  <c:v>-48.191786249963997</c:v>
                </c:pt>
                <c:pt idx="2879">
                  <c:v>-48.062525397798403</c:v>
                </c:pt>
                <c:pt idx="2880">
                  <c:v>-47.930211284201199</c:v>
                </c:pt>
                <c:pt idx="2881">
                  <c:v>-47.794746250628997</c:v>
                </c:pt>
                <c:pt idx="2882">
                  <c:v>-47.656028406590003</c:v>
                </c:pt>
                <c:pt idx="2883">
                  <c:v>-47.513951397941099</c:v>
                </c:pt>
                <c:pt idx="2884">
                  <c:v>-47.3684041598259</c:v>
                </c:pt>
                <c:pt idx="2885">
                  <c:v>-47.219270653056803</c:v>
                </c:pt>
                <c:pt idx="2886">
                  <c:v>-47.066429582632303</c:v>
                </c:pt>
                <c:pt idx="2887">
                  <c:v>-46.9097540969655</c:v>
                </c:pt>
                <c:pt idx="2888">
                  <c:v>-46.749111466264203</c:v>
                </c:pt>
                <c:pt idx="2889">
                  <c:v>-46.584362738363303</c:v>
                </c:pt>
                <c:pt idx="2890">
                  <c:v>-46.4153623701431</c:v>
                </c:pt>
                <c:pt idx="2891">
                  <c:v>-46.241957832495501</c:v>
                </c:pt>
                <c:pt idx="2892">
                  <c:v>-46.0639891865995</c:v>
                </c:pt>
                <c:pt idx="2893">
                  <c:v>-45.8812886290496</c:v>
                </c:pt>
                <c:pt idx="2894">
                  <c:v>-45.693680003138297</c:v>
                </c:pt>
                <c:pt idx="2895">
                  <c:v>-45.5009782733229</c:v>
                </c:pt>
                <c:pt idx="2896">
                  <c:v>-45.302988959607198</c:v>
                </c:pt>
                <c:pt idx="2897">
                  <c:v>-45.099507528230397</c:v>
                </c:pt>
                <c:pt idx="2898">
                  <c:v>-44.890318734684399</c:v>
                </c:pt>
                <c:pt idx="2899">
                  <c:v>-44.675195914656797</c:v>
                </c:pt>
                <c:pt idx="2900">
                  <c:v>-44.453900218032103</c:v>
                </c:pt>
                <c:pt idx="2901">
                  <c:v>-44.226179780552897</c:v>
                </c:pt>
                <c:pt idx="2902">
                  <c:v>-43.991768827153798</c:v>
                </c:pt>
                <c:pt idx="2903">
                  <c:v>-43.750386700316398</c:v>
                </c:pt>
                <c:pt idx="2904">
                  <c:v>-43.501736806040199</c:v>
                </c:pt>
                <c:pt idx="2905">
                  <c:v>-43.245505469183598</c:v>
                </c:pt>
                <c:pt idx="2906">
                  <c:v>-42.981360688971499</c:v>
                </c:pt>
                <c:pt idx="2907">
                  <c:v>-42.708950784381798</c:v>
                </c:pt>
                <c:pt idx="2908">
                  <c:v>-42.427902917902102</c:v>
                </c:pt>
                <c:pt idx="2909">
                  <c:v>-42.1378214847485</c:v>
                </c:pt>
                <c:pt idx="2910">
                  <c:v>-41.838286353056702</c:v>
                </c:pt>
                <c:pt idx="2911">
                  <c:v>-41.528850938745997</c:v>
                </c:pt>
                <c:pt idx="2912">
                  <c:v>-41.209040096691197</c:v>
                </c:pt>
                <c:pt idx="2913">
                  <c:v>-40.878347807475301</c:v>
                </c:pt>
                <c:pt idx="2914">
                  <c:v>-40.536234636282998</c:v>
                </c:pt>
                <c:pt idx="2915">
                  <c:v>-40.182124937379399</c:v>
                </c:pt>
                <c:pt idx="2916">
                  <c:v>-39.815403774032298</c:v>
                </c:pt>
                <c:pt idx="2917">
                  <c:v>-39.4354135195899</c:v>
                </c:pt>
                <c:pt idx="2918">
                  <c:v>-39.041450100635998</c:v>
                </c:pt>
                <c:pt idx="2919">
                  <c:v>-38.632758837586699</c:v>
                </c:pt>
                <c:pt idx="2920">
                  <c:v>-38.2085298316292</c:v>
                </c:pt>
                <c:pt idx="2921">
                  <c:v>-37.767892839373303</c:v>
                </c:pt>
                <c:pt idx="2922">
                  <c:v>-37.309911567787303</c:v>
                </c:pt>
                <c:pt idx="2923">
                  <c:v>-36.833577311677203</c:v>
                </c:pt>
                <c:pt idx="2924">
                  <c:v>-36.337801843853697</c:v>
                </c:pt>
                <c:pt idx="2925">
                  <c:v>-35.821409453856702</c:v>
                </c:pt>
                <c:pt idx="2926">
                  <c:v>-35.283128014230698</c:v>
                </c:pt>
                <c:pt idx="2927">
                  <c:v>-34.721578933345</c:v>
                </c:pt>
                <c:pt idx="2928">
                  <c:v>-34.135265829953497</c:v>
                </c:pt>
                <c:pt idx="2929">
                  <c:v>-33.522561736296602</c:v>
                </c:pt>
                <c:pt idx="2930">
                  <c:v>-32.881694602540598</c:v>
                </c:pt>
                <c:pt idx="2931">
                  <c:v>-32.210730834477303</c:v>
                </c:pt>
                <c:pt idx="2932">
                  <c:v>-31.507556547095799</c:v>
                </c:pt>
                <c:pt idx="2933">
                  <c:v>-30.769856156914301</c:v>
                </c:pt>
                <c:pt idx="2934">
                  <c:v>-29.995087863325502</c:v>
                </c:pt>
                <c:pt idx="2935">
                  <c:v>-29.180455480496502</c:v>
                </c:pt>
                <c:pt idx="2936">
                  <c:v>-28.322875972532302</c:v>
                </c:pt>
                <c:pt idx="2937">
                  <c:v>-27.418941910473201</c:v>
                </c:pt>
                <c:pt idx="2938">
                  <c:v>-26.4648779035603</c:v>
                </c:pt>
                <c:pt idx="2939">
                  <c:v>-25.456489850382201</c:v>
                </c:pt>
                <c:pt idx="2940">
                  <c:v>-24.389105596674</c:v>
                </c:pt>
                <c:pt idx="2941">
                  <c:v>-23.257505260759</c:v>
                </c:pt>
                <c:pt idx="2942">
                  <c:v>-22.0558390751725</c:v>
                </c:pt>
                <c:pt idx="2943">
                  <c:v>-20.7775300675886</c:v>
                </c:pt>
                <c:pt idx="2944">
                  <c:v>-19.415158230432599</c:v>
                </c:pt>
                <c:pt idx="2945">
                  <c:v>-17.960321958681099</c:v>
                </c:pt>
                <c:pt idx="2946">
                  <c:v>-16.403471404001699</c:v>
                </c:pt>
                <c:pt idx="2947">
                  <c:v>-14.7337069105936</c:v>
                </c:pt>
                <c:pt idx="2948">
                  <c:v>-12.9385337387471</c:v>
                </c:pt>
                <c:pt idx="2949">
                  <c:v>-11.003561670543901</c:v>
                </c:pt>
                <c:pt idx="2950">
                  <c:v>-8.9121345788857997</c:v>
                </c:pt>
                <c:pt idx="2951">
                  <c:v>-6.64487026822004</c:v>
                </c:pt>
                <c:pt idx="2952">
                  <c:v>-4.1790843429335798</c:v>
                </c:pt>
                <c:pt idx="2953">
                  <c:v>-1.48806276233698</c:v>
                </c:pt>
                <c:pt idx="2954">
                  <c:v>1.4598650418038699</c:v>
                </c:pt>
                <c:pt idx="2955">
                  <c:v>4.7025188056529599</c:v>
                </c:pt>
                <c:pt idx="2956">
                  <c:v>8.2854184186806901</c:v>
                </c:pt>
                <c:pt idx="2957">
                  <c:v>12.263824333831399</c:v>
                </c:pt>
                <c:pt idx="2958">
                  <c:v>16.7054558232944</c:v>
                </c:pt>
                <c:pt idx="2959">
                  <c:v>21.694162455374201</c:v>
                </c:pt>
                <c:pt idx="2960">
                  <c:v>27.3349586230045</c:v>
                </c:pt>
                <c:pt idx="2961">
                  <c:v>33.7610433458592</c:v>
                </c:pt>
                <c:pt idx="2962">
                  <c:v>-50</c:v>
                </c:pt>
                <c:pt idx="2963">
                  <c:v>-49.9452230590082</c:v>
                </c:pt>
                <c:pt idx="2964">
                  <c:v>-49.889250177205597</c:v>
                </c:pt>
                <c:pt idx="2965">
                  <c:v>-49.8320525529356</c:v>
                </c:pt>
                <c:pt idx="2966">
                  <c:v>-49.773600481364902</c:v>
                </c:pt>
                <c:pt idx="2967">
                  <c:v>-49.713863318507499</c:v>
                </c:pt>
                <c:pt idx="2968">
                  <c:v>-49.6528094435116</c:v>
                </c:pt>
                <c:pt idx="2969">
                  <c:v>-49.590406219111898</c:v>
                </c:pt>
                <c:pt idx="2970">
                  <c:v>-49.526619950140102</c:v>
                </c:pt>
                <c:pt idx="2971">
                  <c:v>-49.461415839983701</c:v>
                </c:pt>
                <c:pt idx="2972">
                  <c:v>-49.394757944873597</c:v>
                </c:pt>
                <c:pt idx="2973">
                  <c:v>-49.326609125871698</c:v>
                </c:pt>
                <c:pt idx="2974">
                  <c:v>-49.256930998425297</c:v>
                </c:pt>
                <c:pt idx="2975">
                  <c:v>-49.185683879341298</c:v>
                </c:pt>
                <c:pt idx="2976">
                  <c:v>-49.112826731025898</c:v>
                </c:pt>
                <c:pt idx="2977">
                  <c:v>-49.0383171028245</c:v>
                </c:pt>
                <c:pt idx="2978">
                  <c:v>-48.962111069283999</c:v>
                </c:pt>
                <c:pt idx="2979">
                  <c:v>-48.884163165148003</c:v>
                </c:pt>
                <c:pt idx="2980">
                  <c:v>-48.804426316882598</c:v>
                </c:pt>
                <c:pt idx="2981">
                  <c:v>-48.722851770513302</c:v>
                </c:pt>
                <c:pt idx="2982">
                  <c:v>-48.639389015541198</c:v>
                </c:pt>
                <c:pt idx="2983">
                  <c:v>-48.553985704688301</c:v>
                </c:pt>
                <c:pt idx="2984">
                  <c:v>-48.466587569200797</c:v>
                </c:pt>
                <c:pt idx="2985">
                  <c:v>-48.377138329424298</c:v>
                </c:pt>
                <c:pt idx="2986">
                  <c:v>-48.285579600339098</c:v>
                </c:pt>
                <c:pt idx="2987">
                  <c:v>-48.191850791721599</c:v>
                </c:pt>
                <c:pt idx="2988">
                  <c:v>-48.095889002572697</c:v>
                </c:pt>
                <c:pt idx="2989">
                  <c:v>-47.997628909426297</c:v>
                </c:pt>
                <c:pt idx="2990">
                  <c:v>-47.897002648120598</c:v>
                </c:pt>
                <c:pt idx="2991">
                  <c:v>-47.793939688581503</c:v>
                </c:pt>
                <c:pt idx="2992">
                  <c:v>-47.688366702133202</c:v>
                </c:pt>
                <c:pt idx="2993">
                  <c:v>-47.580207420811703</c:v>
                </c:pt>
                <c:pt idx="2994">
                  <c:v>-47.469382488112601</c:v>
                </c:pt>
                <c:pt idx="2995">
                  <c:v>-47.355809300560999</c:v>
                </c:pt>
                <c:pt idx="2996">
                  <c:v>-47.239401839439701</c:v>
                </c:pt>
                <c:pt idx="2997">
                  <c:v>-47.120070491954301</c:v>
                </c:pt>
                <c:pt idx="2998">
                  <c:v>-46.997721861057599</c:v>
                </c:pt>
                <c:pt idx="2999">
                  <c:v>-46.8722585630845</c:v>
                </c:pt>
                <c:pt idx="3000">
                  <c:v>-46.743579012278403</c:v>
                </c:pt>
                <c:pt idx="3001">
                  <c:v>-46.611577191210998</c:v>
                </c:pt>
                <c:pt idx="3002">
                  <c:v>-46.476142406004797</c:v>
                </c:pt>
                <c:pt idx="3003">
                  <c:v>-46.337159025178103</c:v>
                </c:pt>
                <c:pt idx="3004">
                  <c:v>-46.1945062008176</c:v>
                </c:pt>
                <c:pt idx="3005">
                  <c:v>-46.0480575706735</c:v>
                </c:pt>
                <c:pt idx="3006">
                  <c:v>-45.897680939638299</c:v>
                </c:pt>
                <c:pt idx="3007">
                  <c:v>-45.743237938927599</c:v>
                </c:pt>
                <c:pt idx="3008">
                  <c:v>-45.5845836611255</c:v>
                </c:pt>
                <c:pt idx="3009">
                  <c:v>-45.421566269080003</c:v>
                </c:pt>
                <c:pt idx="3010">
                  <c:v>-45.254026576438797</c:v>
                </c:pt>
                <c:pt idx="3011">
                  <c:v>-45.081797597404801</c:v>
                </c:pt>
                <c:pt idx="3012">
                  <c:v>-44.904704063045301</c:v>
                </c:pt>
                <c:pt idx="3013">
                  <c:v>-44.722561901227898</c:v>
                </c:pt>
                <c:pt idx="3014">
                  <c:v>-44.535177676958497</c:v>
                </c:pt>
                <c:pt idx="3015">
                  <c:v>-44.342347989562498</c:v>
                </c:pt>
                <c:pt idx="3016">
                  <c:v>-44.143858822788602</c:v>
                </c:pt>
                <c:pt idx="3017">
                  <c:v>-43.939484843494299</c:v>
                </c:pt>
                <c:pt idx="3018">
                  <c:v>-43.7289886441162</c:v>
                </c:pt>
                <c:pt idx="3019">
                  <c:v>-43.512119923606399</c:v>
                </c:pt>
                <c:pt idx="3020">
                  <c:v>-43.288614600937201</c:v>
                </c:pt>
                <c:pt idx="3021">
                  <c:v>-43.058193854620399</c:v>
                </c:pt>
                <c:pt idx="3022">
                  <c:v>-42.820563080951999</c:v>
                </c:pt>
                <c:pt idx="3023">
                  <c:v>-42.575410762862802</c:v>
                </c:pt>
                <c:pt idx="3024">
                  <c:v>-42.322407240313296</c:v>
                </c:pt>
                <c:pt idx="3025">
                  <c:v>-42.061203372113603</c:v>
                </c:pt>
                <c:pt idx="3026">
                  <c:v>-41.791429077839602</c:v>
                </c:pt>
                <c:pt idx="3027">
                  <c:v>-41.5126917471528</c:v>
                </c:pt>
                <c:pt idx="3028">
                  <c:v>-41.224574502270798</c:v>
                </c:pt>
                <c:pt idx="3029">
                  <c:v>-40.926634297565599</c:v>
                </c:pt>
                <c:pt idx="3030">
                  <c:v>-40.618399838236499</c:v>
                </c:pt>
                <c:pt idx="3031">
                  <c:v>-40.299369297690298</c:v>
                </c:pt>
                <c:pt idx="3032">
                  <c:v>-39.969007810600402</c:v>
                </c:pt>
                <c:pt idx="3033">
                  <c:v>-39.626744715564897</c:v>
                </c:pt>
                <c:pt idx="3034">
                  <c:v>-39.271970517766498</c:v>
                </c:pt>
                <c:pt idx="3035">
                  <c:v>-38.904033537979601</c:v>
                </c:pt>
                <c:pt idx="3036">
                  <c:v>-38.522236209578402</c:v>
                </c:pt>
                <c:pt idx="3037">
                  <c:v>-38.1258309797579</c:v>
                </c:pt>
                <c:pt idx="3038">
                  <c:v>-37.714015764859298</c:v>
                </c:pt>
                <c:pt idx="3039">
                  <c:v>-37.285928902322702</c:v>
                </c:pt>
                <c:pt idx="3040">
                  <c:v>-36.840643533188903</c:v>
                </c:pt>
                <c:pt idx="3041">
                  <c:v>-36.377161338993403</c:v>
                </c:pt>
                <c:pt idx="3042">
                  <c:v>-35.894405545059101</c:v>
                </c:pt>
                <c:pt idx="3043">
                  <c:v>-35.391213088256201</c:v>
                </c:pt>
                <c:pt idx="3044">
                  <c:v>-34.866325830824699</c:v>
                </c:pt>
                <c:pt idx="3045">
                  <c:v>-34.318380682340397</c:v>
                </c:pt>
                <c:pt idx="3046">
                  <c:v>-33.745898468701199</c:v>
                </c:pt>
                <c:pt idx="3047">
                  <c:v>-33.147271359330901</c:v>
                </c:pt>
                <c:pt idx="3048">
                  <c:v>-32.520748630672202</c:v>
                </c:pt>
                <c:pt idx="3049">
                  <c:v>-31.864420504239899</c:v>
                </c:pt>
                <c:pt idx="3050">
                  <c:v>-31.176199749520801</c:v>
                </c:pt>
                <c:pt idx="3051">
                  <c:v>-30.453800683917301</c:v>
                </c:pt>
                <c:pt idx="3052">
                  <c:v>-29.694715131331801</c:v>
                </c:pt>
                <c:pt idx="3053">
                  <c:v>-28.896184814811399</c:v>
                </c:pt>
                <c:pt idx="3054">
                  <c:v>-28.055169553024299</c:v>
                </c:pt>
                <c:pt idx="3055">
                  <c:v>-27.168310500207799</c:v>
                </c:pt>
                <c:pt idx="3056">
                  <c:v>-26.231887508174299</c:v>
                </c:pt>
                <c:pt idx="3057">
                  <c:v>-25.241769488618999</c:v>
                </c:pt>
                <c:pt idx="3058">
                  <c:v>-24.193356403430101</c:v>
                </c:pt>
                <c:pt idx="3059">
                  <c:v>-23.081511195631499</c:v>
                </c:pt>
                <c:pt idx="3060">
                  <c:v>-21.9004795750478</c:v>
                </c:pt>
                <c:pt idx="3061">
                  <c:v>-20.643795065529201</c:v>
                </c:pt>
                <c:pt idx="3062">
                  <c:v>-19.3041660707792</c:v>
                </c:pt>
                <c:pt idx="3063">
                  <c:v>-17.873340877696599</c:v>
                </c:pt>
                <c:pt idx="3064">
                  <c:v>-16.341945427261798</c:v>
                </c:pt>
                <c:pt idx="3065">
                  <c:v>-14.6992872574918</c:v>
                </c:pt>
                <c:pt idx="3066">
                  <c:v>-12.933117141607999</c:v>
                </c:pt>
                <c:pt idx="3067">
                  <c:v>-11.0293374400941</c:v>
                </c:pt>
                <c:pt idx="3068">
                  <c:v>-8.9716428207940098</c:v>
                </c:pt>
                <c:pt idx="3069">
                  <c:v>-6.7410744370405302</c:v>
                </c:pt>
                <c:pt idx="3070">
                  <c:v>-4.3154623976095099</c:v>
                </c:pt>
                <c:pt idx="3071">
                  <c:v>-1.66872269091018</c:v>
                </c:pt>
                <c:pt idx="3072">
                  <c:v>1.23003743723701</c:v>
                </c:pt>
                <c:pt idx="3073">
                  <c:v>4.4176689336057402</c:v>
                </c:pt>
                <c:pt idx="3074">
                  <c:v>7.9384733897654103</c:v>
                </c:pt>
                <c:pt idx="3075">
                  <c:v>11.8461630687765</c:v>
                </c:pt>
                <c:pt idx="3076">
                  <c:v>16.206467166840699</c:v>
                </c:pt>
                <c:pt idx="3077">
                  <c:v>21.100644774214899</c:v>
                </c:pt>
                <c:pt idx="3078">
                  <c:v>26.630291122289901</c:v>
                </c:pt>
                <c:pt idx="3079">
                  <c:v>32.924022296161702</c:v>
                </c:pt>
                <c:pt idx="3080">
                  <c:v>-50</c:v>
                </c:pt>
                <c:pt idx="3081">
                  <c:v>-49.976673886654098</c:v>
                </c:pt>
                <c:pt idx="3082">
                  <c:v>-49.952770183522503</c:v>
                </c:pt>
                <c:pt idx="3083">
                  <c:v>-49.928276507355697</c:v>
                </c:pt>
                <c:pt idx="3084">
                  <c:v>-49.903180160458298</c:v>
                </c:pt>
                <c:pt idx="3085">
                  <c:v>-49.8774681207817</c:v>
                </c:pt>
                <c:pt idx="3086">
                  <c:v>-49.851127031635997</c:v>
                </c:pt>
                <c:pt idx="3087">
                  <c:v>-49.8241431910009</c:v>
                </c:pt>
                <c:pt idx="3088">
                  <c:v>-49.796502540418899</c:v>
                </c:pt>
                <c:pt idx="3089">
                  <c:v>-49.768190653451803</c:v>
                </c:pt>
                <c:pt idx="3090">
                  <c:v>-49.739192723678201</c:v>
                </c:pt>
                <c:pt idx="3091">
                  <c:v>-49.709493552212699</c:v>
                </c:pt>
                <c:pt idx="3092">
                  <c:v>-49.679077534723397</c:v>
                </c:pt>
                <c:pt idx="3093">
                  <c:v>-49.647928647923599</c:v>
                </c:pt>
                <c:pt idx="3094">
                  <c:v>-49.616030435513103</c:v>
                </c:pt>
                <c:pt idx="3095">
                  <c:v>-49.583365993542998</c:v>
                </c:pt>
                <c:pt idx="3096">
                  <c:v>-49.5499179551745</c:v>
                </c:pt>
                <c:pt idx="3097">
                  <c:v>-49.515668474805103</c:v>
                </c:pt>
                <c:pt idx="3098">
                  <c:v>-49.480599211527398</c:v>
                </c:pt>
                <c:pt idx="3099">
                  <c:v>-49.444691311891802</c:v>
                </c:pt>
                <c:pt idx="3100">
                  <c:v>-49.4079253919341</c:v>
                </c:pt>
                <c:pt idx="3101">
                  <c:v>-49.370281518435498</c:v>
                </c:pt>
                <c:pt idx="3102">
                  <c:v>-49.331739189372698</c:v>
                </c:pt>
                <c:pt idx="3103">
                  <c:v>-49.2922773135192</c:v>
                </c:pt>
                <c:pt idx="3104">
                  <c:v>-49.251874189153597</c:v>
                </c:pt>
                <c:pt idx="3105">
                  <c:v>-49.210507481829097</c:v>
                </c:pt>
                <c:pt idx="3106">
                  <c:v>-49.168154201155197</c:v>
                </c:pt>
                <c:pt idx="3107">
                  <c:v>-49.124790676540201</c:v>
                </c:pt>
                <c:pt idx="3108">
                  <c:v>-49.080392531840303</c:v>
                </c:pt>
                <c:pt idx="3109">
                  <c:v>-49.034934658855903</c:v>
                </c:pt>
                <c:pt idx="3110">
                  <c:v>-48.988391189615101</c:v>
                </c:pt>
                <c:pt idx="3111">
                  <c:v>-48.940735467378097</c:v>
                </c:pt>
                <c:pt idx="3112">
                  <c:v>-48.891940016293503</c:v>
                </c:pt>
                <c:pt idx="3113">
                  <c:v>-48.841976509632097</c:v>
                </c:pt>
                <c:pt idx="3114">
                  <c:v>-48.790815736521502</c:v>
                </c:pt>
                <c:pt idx="3115">
                  <c:v>-48.738427567095897</c:v>
                </c:pt>
                <c:pt idx="3116">
                  <c:v>-48.6847809159745</c:v>
                </c:pt>
                <c:pt idx="3117">
                  <c:v>-48.629843703972902</c:v>
                </c:pt>
                <c:pt idx="3118">
                  <c:v>-48.573582817947901</c:v>
                </c:pt>
                <c:pt idx="3119">
                  <c:v>-48.5159640686675</c:v>
                </c:pt>
                <c:pt idx="3120">
                  <c:v>-48.456952146593501</c:v>
                </c:pt>
                <c:pt idx="3121">
                  <c:v>-48.396510575454002</c:v>
                </c:pt>
                <c:pt idx="3122">
                  <c:v>-48.3346016634761</c:v>
                </c:pt>
                <c:pt idx="3123">
                  <c:v>-48.271186452140597</c:v>
                </c:pt>
                <c:pt idx="3124">
                  <c:v>-48.206224662310198</c:v>
                </c:pt>
                <c:pt idx="3125">
                  <c:v>-48.139674637573499</c:v>
                </c:pt>
                <c:pt idx="3126">
                  <c:v>-48.071493284634499</c:v>
                </c:pt>
                <c:pt idx="3127">
                  <c:v>-48.001636010568802</c:v>
                </c:pt>
                <c:pt idx="3128">
                  <c:v>-47.9300566567494</c:v>
                </c:pt>
                <c:pt idx="3129">
                  <c:v>-47.856707429237801</c:v>
                </c:pt>
                <c:pt idx="3130">
                  <c:v>-47.781538825415701</c:v>
                </c:pt>
                <c:pt idx="3131">
                  <c:v>-47.704499556619602</c:v>
                </c:pt>
                <c:pt idx="3132">
                  <c:v>-47.625536466522099</c:v>
                </c:pt>
                <c:pt idx="3133">
                  <c:v>-47.544594444984703</c:v>
                </c:pt>
                <c:pt idx="3134">
                  <c:v>-47.461616337086802</c:v>
                </c:pt>
                <c:pt idx="3135">
                  <c:v>-47.376542847013901</c:v>
                </c:pt>
                <c:pt idx="3136">
                  <c:v>-47.289312436461699</c:v>
                </c:pt>
                <c:pt idx="3137">
                  <c:v>-47.199861217189799</c:v>
                </c:pt>
                <c:pt idx="3138">
                  <c:v>-47.108122837328501</c:v>
                </c:pt>
                <c:pt idx="3139">
                  <c:v>-47.014028361009501</c:v>
                </c:pt>
                <c:pt idx="3140">
                  <c:v>-46.917506140862997</c:v>
                </c:pt>
                <c:pt idx="3141">
                  <c:v>-46.818481682879899</c:v>
                </c:pt>
                <c:pt idx="3142">
                  <c:v>-46.716877503104499</c:v>
                </c:pt>
                <c:pt idx="3143">
                  <c:v>-46.612612975574201</c:v>
                </c:pt>
                <c:pt idx="3144">
                  <c:v>-46.505604170878797</c:v>
                </c:pt>
                <c:pt idx="3145">
                  <c:v>-46.395763684657503</c:v>
                </c:pt>
                <c:pt idx="3146">
                  <c:v>-46.283000455296097</c:v>
                </c:pt>
                <c:pt idx="3147">
                  <c:v>-46.167219570022901</c:v>
                </c:pt>
                <c:pt idx="3148">
                  <c:v>-46.048322058536002</c:v>
                </c:pt>
                <c:pt idx="3149">
                  <c:v>-45.926204673216503</c:v>
                </c:pt>
                <c:pt idx="3150">
                  <c:v>-45.800759654901803</c:v>
                </c:pt>
                <c:pt idx="3151">
                  <c:v>-45.6718744831023</c:v>
                </c:pt>
                <c:pt idx="3152">
                  <c:v>-45.539431609444001</c:v>
                </c:pt>
                <c:pt idx="3153">
                  <c:v>-45.403308173011403</c:v>
                </c:pt>
                <c:pt idx="3154">
                  <c:v>-45.263375696141502</c:v>
                </c:pt>
                <c:pt idx="3155">
                  <c:v>-45.119499759090203</c:v>
                </c:pt>
                <c:pt idx="3156">
                  <c:v>-44.971539651838903</c:v>
                </c:pt>
                <c:pt idx="3157">
                  <c:v>-44.819348001152598</c:v>
                </c:pt>
                <c:pt idx="3158">
                  <c:v>-44.662770370812801</c:v>
                </c:pt>
                <c:pt idx="3159">
                  <c:v>-44.501644832754899</c:v>
                </c:pt>
                <c:pt idx="3160">
                  <c:v>-44.335801506611404</c:v>
                </c:pt>
                <c:pt idx="3161">
                  <c:v>-44.165062064918899</c:v>
                </c:pt>
                <c:pt idx="3162">
                  <c:v>-43.989239200968697</c:v>
                </c:pt>
                <c:pt idx="3163">
                  <c:v>-43.808136055977101</c:v>
                </c:pt>
                <c:pt idx="3164">
                  <c:v>-43.621545601906497</c:v>
                </c:pt>
                <c:pt idx="3165">
                  <c:v>-43.429249975888602</c:v>
                </c:pt>
                <c:pt idx="3166">
                  <c:v>-43.231019761771101</c:v>
                </c:pt>
                <c:pt idx="3167">
                  <c:v>-43.026613213834302</c:v>
                </c:pt>
                <c:pt idx="3168">
                  <c:v>-42.815775417181897</c:v>
                </c:pt>
                <c:pt idx="3169">
                  <c:v>-42.598237378711097</c:v>
                </c:pt>
                <c:pt idx="3170">
                  <c:v>-42.373715041886904</c:v>
                </c:pt>
                <c:pt idx="3171">
                  <c:v>-42.141908217778699</c:v>
                </c:pt>
                <c:pt idx="3172">
                  <c:v>-41.902499423957799</c:v>
                </c:pt>
                <c:pt idx="3173">
                  <c:v>-41.655152621873597</c:v>
                </c:pt>
                <c:pt idx="3174">
                  <c:v>-41.399511842226602</c:v>
                </c:pt>
                <c:pt idx="3175">
                  <c:v>-41.135199686597403</c:v>
                </c:pt>
                <c:pt idx="3176">
                  <c:v>-40.861815692170602</c:v>
                </c:pt>
                <c:pt idx="3177">
                  <c:v>-40.578934544768501</c:v>
                </c:pt>
                <c:pt idx="3178">
                  <c:v>-40.286104123561302</c:v>
                </c:pt>
                <c:pt idx="3179">
                  <c:v>-39.9828433587072</c:v>
                </c:pt>
                <c:pt idx="3180">
                  <c:v>-39.668639880755798</c:v>
                </c:pt>
                <c:pt idx="3181">
                  <c:v>-39.3429474378731</c:v>
                </c:pt>
                <c:pt idx="3182">
                  <c:v>-39.005183053753697</c:v>
                </c:pt>
                <c:pt idx="3183">
                  <c:v>-38.654723895410299</c:v>
                </c:pt>
                <c:pt idx="3184">
                  <c:v>-38.290903815783402</c:v>
                </c:pt>
                <c:pt idx="3185">
                  <c:v>-37.913009531198597</c:v>
                </c:pt>
                <c:pt idx="3186">
                  <c:v>-37.520276387999203</c:v>
                </c:pt>
                <c:pt idx="3187">
                  <c:v>-37.111883666047603</c:v>
                </c:pt>
                <c:pt idx="3188">
                  <c:v>-36.686949359057998</c:v>
                </c:pt>
                <c:pt idx="3189">
                  <c:v>-36.244524362683499</c:v>
                </c:pt>
                <c:pt idx="3190">
                  <c:v>-35.783585990681999</c:v>
                </c:pt>
                <c:pt idx="3191">
                  <c:v>-35.303030727030901</c:v>
                </c:pt>
                <c:pt idx="3192">
                  <c:v>-34.801666107173297</c:v>
                </c:pt>
                <c:pt idx="3193">
                  <c:v>-34.278201604210899</c:v>
                </c:pt>
                <c:pt idx="3194">
                  <c:v>-33.7312383752597</c:v>
                </c:pt>
                <c:pt idx="3195">
                  <c:v>-33.159257698666401</c:v>
                </c:pt>
                <c:pt idx="3196">
                  <c:v>-32.560607903507098</c:v>
                </c:pt>
                <c:pt idx="3197">
                  <c:v>-31.933489557710999</c:v>
                </c:pt>
                <c:pt idx="3198">
                  <c:v>-31.275938638957399</c:v>
                </c:pt>
                <c:pt idx="3199">
                  <c:v>-30.585807361562399</c:v>
                </c:pt>
                <c:pt idx="3200">
                  <c:v>-29.8607422708359</c:v>
                </c:pt>
                <c:pt idx="3201">
                  <c:v>-29.098159141258801</c:v>
                </c:pt>
                <c:pt idx="3202">
                  <c:v>-28.2952141229989</c:v>
                </c:pt>
                <c:pt idx="3203">
                  <c:v>-27.448770468541401</c:v>
                </c:pt>
                <c:pt idx="3204">
                  <c:v>-26.555360032131901</c:v>
                </c:pt>
                <c:pt idx="3205">
                  <c:v>-25.611138562337398</c:v>
                </c:pt>
                <c:pt idx="3206">
                  <c:v>-24.6118335932257</c:v>
                </c:pt>
                <c:pt idx="3207">
                  <c:v>-23.552683470576198</c:v>
                </c:pt>
                <c:pt idx="3208">
                  <c:v>-22.4283657105324</c:v>
                </c:pt>
                <c:pt idx="3209">
                  <c:v>-21.232912458470199</c:v>
                </c:pt>
                <c:pt idx="3210">
                  <c:v>-19.959610267943901</c:v>
                </c:pt>
                <c:pt idx="3211">
                  <c:v>-18.600880716196802</c:v>
                </c:pt>
                <c:pt idx="3212">
                  <c:v>-17.148137463467901</c:v>
                </c:pt>
                <c:pt idx="3213">
                  <c:v>-15.5916141792534</c:v>
                </c:pt>
                <c:pt idx="3214">
                  <c:v>-13.9201562046901</c:v>
                </c:pt>
                <c:pt idx="3215">
                  <c:v>-12.1209667638404</c:v>
                </c:pt>
                <c:pt idx="3216">
                  <c:v>-10.179295791522099</c:v>
                </c:pt>
                <c:pt idx="3217">
                  <c:v>-8.0780557464339999</c:v>
                </c:pt>
                <c:pt idx="3218">
                  <c:v>-5.79734374455251</c:v>
                </c:pt>
                <c:pt idx="3219">
                  <c:v>-3.3138424242883899</c:v>
                </c:pt>
                <c:pt idx="3220">
                  <c:v>-0.60006232348923305</c:v>
                </c:pt>
                <c:pt idx="3221">
                  <c:v>2.37662501439203</c:v>
                </c:pt>
                <c:pt idx="3222">
                  <c:v>5.6552333385908202</c:v>
                </c:pt>
                <c:pt idx="3223">
                  <c:v>9.2827855301017994</c:v>
                </c:pt>
                <c:pt idx="3224">
                  <c:v>13.3164542653636</c:v>
                </c:pt>
                <c:pt idx="3225">
                  <c:v>17.826420263789199</c:v>
                </c:pt>
                <c:pt idx="3226">
                  <c:v>22.899742400677201</c:v>
                </c:pt>
                <c:pt idx="3227">
                  <c:v>28.6456790837019</c:v>
                </c:pt>
                <c:pt idx="3228">
                  <c:v>35.203130406909303</c:v>
                </c:pt>
                <c:pt idx="3229">
                  <c:v>-50</c:v>
                </c:pt>
                <c:pt idx="3230">
                  <c:v>-50.003607423692898</c:v>
                </c:pt>
                <c:pt idx="3231">
                  <c:v>-50.007165536707497</c:v>
                </c:pt>
                <c:pt idx="3232">
                  <c:v>-50.010673375462403</c:v>
                </c:pt>
                <c:pt idx="3233">
                  <c:v>-50.014129958026601</c:v>
                </c:pt>
                <c:pt idx="3234">
                  <c:v>-50.017534283763801</c:v>
                </c:pt>
                <c:pt idx="3235">
                  <c:v>-50.020885332970103</c:v>
                </c:pt>
                <c:pt idx="3236">
                  <c:v>-50.0241820665033</c:v>
                </c:pt>
                <c:pt idx="3237">
                  <c:v>-50.027423425405402</c:v>
                </c:pt>
                <c:pt idx="3238">
                  <c:v>-50.030608330516401</c:v>
                </c:pt>
                <c:pt idx="3239">
                  <c:v>-50.033735682080497</c:v>
                </c:pt>
                <c:pt idx="3240">
                  <c:v>-50.036804359343897</c:v>
                </c:pt>
                <c:pt idx="3241">
                  <c:v>-50.039813220144197</c:v>
                </c:pt>
                <c:pt idx="3242">
                  <c:v>-50.042761100491198</c:v>
                </c:pt>
                <c:pt idx="3243">
                  <c:v>-50.045646814138401</c:v>
                </c:pt>
                <c:pt idx="3244">
                  <c:v>-50.048469152145998</c:v>
                </c:pt>
                <c:pt idx="3245">
                  <c:v>-50.051226882433902</c:v>
                </c:pt>
                <c:pt idx="3246">
                  <c:v>-50.053918749326101</c:v>
                </c:pt>
                <c:pt idx="3247">
                  <c:v>-50.056543473084197</c:v>
                </c:pt>
                <c:pt idx="3248">
                  <c:v>-50.059099749431901</c:v>
                </c:pt>
                <c:pt idx="3249">
                  <c:v>-50.061586249068299</c:v>
                </c:pt>
                <c:pt idx="3250">
                  <c:v>-50.0640016171713</c:v>
                </c:pt>
                <c:pt idx="3251">
                  <c:v>-50.066344472890101</c:v>
                </c:pt>
                <c:pt idx="3252">
                  <c:v>-50.068613408826202</c:v>
                </c:pt>
                <c:pt idx="3253">
                  <c:v>-50.070806990503897</c:v>
                </c:pt>
                <c:pt idx="3254">
                  <c:v>-50.0729237558281</c:v>
                </c:pt>
                <c:pt idx="3255">
                  <c:v>-50.0749622145308</c:v>
                </c:pt>
                <c:pt idx="3256">
                  <c:v>-50.076920847605201</c:v>
                </c:pt>
                <c:pt idx="3257">
                  <c:v>-50.078798106727596</c:v>
                </c:pt>
                <c:pt idx="3258">
                  <c:v>-50.0805924136653</c:v>
                </c:pt>
                <c:pt idx="3259">
                  <c:v>-50.082302159672601</c:v>
                </c:pt>
                <c:pt idx="3260">
                  <c:v>-50.083925704872499</c:v>
                </c:pt>
                <c:pt idx="3261">
                  <c:v>-50.085461377624</c:v>
                </c:pt>
                <c:pt idx="3262">
                  <c:v>-50.086907473876501</c:v>
                </c:pt>
                <c:pt idx="3263">
                  <c:v>-50.088262256507903</c:v>
                </c:pt>
                <c:pt idx="3264">
                  <c:v>-50.089523954648598</c:v>
                </c:pt>
                <c:pt idx="3265">
                  <c:v>-50.090690762989603</c:v>
                </c:pt>
                <c:pt idx="3266">
                  <c:v>-50.0917608410751</c:v>
                </c:pt>
                <c:pt idx="3267">
                  <c:v>-50.092732312577901</c:v>
                </c:pt>
                <c:pt idx="3268">
                  <c:v>-50.093603264558901</c:v>
                </c:pt>
                <c:pt idx="3269">
                  <c:v>-50.094371746708703</c:v>
                </c:pt>
                <c:pt idx="3270">
                  <c:v>-50.095035770571997</c:v>
                </c:pt>
                <c:pt idx="3271">
                  <c:v>-50.095593308752903</c:v>
                </c:pt>
                <c:pt idx="3272">
                  <c:v>-50.096042294102503</c:v>
                </c:pt>
                <c:pt idx="3273">
                  <c:v>-50.096380618886201</c:v>
                </c:pt>
                <c:pt idx="3274">
                  <c:v>-50.096606133932198</c:v>
                </c:pt>
                <c:pt idx="3275">
                  <c:v>-50.096716647758598</c:v>
                </c:pt>
                <c:pt idx="3276">
                  <c:v>-50.096709925680003</c:v>
                </c:pt>
                <c:pt idx="3277">
                  <c:v>-50.096583688892899</c:v>
                </c:pt>
                <c:pt idx="3278">
                  <c:v>-50.096335613538002</c:v>
                </c:pt>
                <c:pt idx="3279">
                  <c:v>-50.0959633297403</c:v>
                </c:pt>
                <c:pt idx="3280">
                  <c:v>-50.095464420625902</c:v>
                </c:pt>
                <c:pt idx="3281">
                  <c:v>-50.094836421313502</c:v>
                </c:pt>
                <c:pt idx="3282">
                  <c:v>-50.094076817882502</c:v>
                </c:pt>
                <c:pt idx="3283">
                  <c:v>-50.093183046313897</c:v>
                </c:pt>
                <c:pt idx="3284">
                  <c:v>-50.092152491406097</c:v>
                </c:pt>
                <c:pt idx="3285">
                  <c:v>-50.0909824856627</c:v>
                </c:pt>
                <c:pt idx="3286">
                  <c:v>-50.0896703081524</c:v>
                </c:pt>
                <c:pt idx="3287">
                  <c:v>-50.088213183340301</c:v>
                </c:pt>
                <c:pt idx="3288">
                  <c:v>-50.0866082798888</c:v>
                </c:pt>
                <c:pt idx="3289">
                  <c:v>-50.0848527094291</c:v>
                </c:pt>
                <c:pt idx="3290">
                  <c:v>-50.082943525299498</c:v>
                </c:pt>
                <c:pt idx="3291">
                  <c:v>-50.080877721252101</c:v>
                </c:pt>
                <c:pt idx="3292">
                  <c:v>-50.078652230125797</c:v>
                </c:pt>
                <c:pt idx="3293">
                  <c:v>-50.076263922484401</c:v>
                </c:pt>
                <c:pt idx="3294">
                  <c:v>-50.0737096052192</c:v>
                </c:pt>
                <c:pt idx="3295">
                  <c:v>-50.070986020114397</c:v>
                </c:pt>
                <c:pt idx="3296">
                  <c:v>-50.068089842374903</c:v>
                </c:pt>
                <c:pt idx="3297">
                  <c:v>-50.065017679114298</c:v>
                </c:pt>
                <c:pt idx="3298">
                  <c:v>-50.061766067803099</c:v>
                </c:pt>
                <c:pt idx="3299">
                  <c:v>-50.058331474674397</c:v>
                </c:pt>
                <c:pt idx="3300">
                  <c:v>-50.0547102930866</c:v>
                </c:pt>
                <c:pt idx="3301">
                  <c:v>-50.050898841842098</c:v>
                </c:pt>
                <c:pt idx="3302">
                  <c:v>-50.0468933634588</c:v>
                </c:pt>
                <c:pt idx="3303">
                  <c:v>-50.042690022395199</c:v>
                </c:pt>
                <c:pt idx="3304">
                  <c:v>-50.038284903225502</c:v>
                </c:pt>
                <c:pt idx="3305">
                  <c:v>-50.033674008764599</c:v>
                </c:pt>
                <c:pt idx="3306">
                  <c:v>-50.028853258140003</c:v>
                </c:pt>
                <c:pt idx="3307">
                  <c:v>-50.023818484809901</c:v>
                </c:pt>
                <c:pt idx="3308">
                  <c:v>-50.018565434524803</c:v>
                </c:pt>
                <c:pt idx="3309">
                  <c:v>-50.013089763231697</c:v>
                </c:pt>
                <c:pt idx="3310">
                  <c:v>-50.0073870349175</c:v>
                </c:pt>
                <c:pt idx="3311">
                  <c:v>-50.001452719391303</c:v>
                </c:pt>
                <c:pt idx="3312">
                  <c:v>-49.995282190001497</c:v>
                </c:pt>
                <c:pt idx="3313">
                  <c:v>-49.988870721287498</c:v>
                </c:pt>
                <c:pt idx="3314">
                  <c:v>-49.982213486561299</c:v>
                </c:pt>
                <c:pt idx="3315">
                  <c:v>-49.975305555419801</c:v>
                </c:pt>
                <c:pt idx="3316">
                  <c:v>-49.968141891181197</c:v>
                </c:pt>
                <c:pt idx="3317">
                  <c:v>-49.960717348246902</c:v>
                </c:pt>
                <c:pt idx="3318">
                  <c:v>-49.953026669383704</c:v>
                </c:pt>
                <c:pt idx="3319">
                  <c:v>-49.945064482923399</c:v>
                </c:pt>
                <c:pt idx="3320">
                  <c:v>-49.936825299878798</c:v>
                </c:pt>
                <c:pt idx="3321">
                  <c:v>-49.928303510970899</c:v>
                </c:pt>
                <c:pt idx="3322">
                  <c:v>-49.919493383564898</c:v>
                </c:pt>
                <c:pt idx="3323">
                  <c:v>-49.9103890585125</c:v>
                </c:pt>
                <c:pt idx="3324">
                  <c:v>-49.900984546895202</c:v>
                </c:pt>
                <c:pt idx="3325">
                  <c:v>-49.891273726666498</c:v>
                </c:pt>
                <c:pt idx="3326">
                  <c:v>-49.881250339188398</c:v>
                </c:pt>
                <c:pt idx="3327">
                  <c:v>-49.870907985658498</c:v>
                </c:pt>
                <c:pt idx="3328">
                  <c:v>-49.860240123423999</c:v>
                </c:pt>
                <c:pt idx="3329">
                  <c:v>-49.849240062176698</c:v>
                </c:pt>
                <c:pt idx="3330">
                  <c:v>-49.837900960026701</c:v>
                </c:pt>
                <c:pt idx="3331">
                  <c:v>-49.8262158194485</c:v>
                </c:pt>
                <c:pt idx="3332">
                  <c:v>-49.814177483094802</c:v>
                </c:pt>
                <c:pt idx="3333">
                  <c:v>-49.801778629473802</c:v>
                </c:pt>
                <c:pt idx="3334">
                  <c:v>-49.7890117684831</c:v>
                </c:pt>
                <c:pt idx="3335">
                  <c:v>-49.775869236796197</c:v>
                </c:pt>
                <c:pt idx="3336">
                  <c:v>-49.762343193094303</c:v>
                </c:pt>
                <c:pt idx="3337">
                  <c:v>-49.748425613138501</c:v>
                </c:pt>
                <c:pt idx="3338">
                  <c:v>-49.734108284674797</c:v>
                </c:pt>
                <c:pt idx="3339">
                  <c:v>-49.7193828021665</c:v>
                </c:pt>
                <c:pt idx="3340">
                  <c:v>-49.704240561345401</c:v>
                </c:pt>
                <c:pt idx="3341">
                  <c:v>-49.688672753576</c:v>
                </c:pt>
                <c:pt idx="3342">
                  <c:v>-49.672670360023702</c:v>
                </c:pt>
                <c:pt idx="3343">
                  <c:v>-49.6562241456203</c:v>
                </c:pt>
                <c:pt idx="3344">
                  <c:v>-49.639324652816597</c:v>
                </c:pt>
                <c:pt idx="3345">
                  <c:v>-49.621962195115103</c:v>
                </c:pt>
                <c:pt idx="3346">
                  <c:v>-49.604126850371998</c:v>
                </c:pt>
                <c:pt idx="3347">
                  <c:v>-49.585808453859499</c:v>
                </c:pt>
                <c:pt idx="3348">
                  <c:v>-49.566996591078599</c:v>
                </c:pt>
                <c:pt idx="3349">
                  <c:v>-49.547680590310598</c:v>
                </c:pt>
                <c:pt idx="3350">
                  <c:v>-49.527849514896999</c:v>
                </c:pt>
                <c:pt idx="3351">
                  <c:v>-49.507492155235198</c:v>
                </c:pt>
                <c:pt idx="3352">
                  <c:v>-49.486597020479202</c:v>
                </c:pt>
                <c:pt idx="3353">
                  <c:v>-49.465152329929701</c:v>
                </c:pt>
                <c:pt idx="3354">
                  <c:v>-49.4431460041028</c:v>
                </c:pt>
                <c:pt idx="3355">
                  <c:v>-49.420565655460798</c:v>
                </c:pt>
                <c:pt idx="3356">
                  <c:v>-49.397398578791297</c:v>
                </c:pt>
                <c:pt idx="3357">
                  <c:v>-49.3736317412178</c:v>
                </c:pt>
                <c:pt idx="3358">
                  <c:v>-49.349251771826502</c:v>
                </c:pt>
                <c:pt idx="3359">
                  <c:v>-49.324244950889501</c:v>
                </c:pt>
                <c:pt idx="3360">
                  <c:v>-49.2985971986691</c:v>
                </c:pt>
                <c:pt idx="3361">
                  <c:v>-49.272294063780201</c:v>
                </c:pt>
                <c:pt idx="3362">
                  <c:v>-49.245320711093598</c:v>
                </c:pt>
                <c:pt idx="3363">
                  <c:v>-49.217661909156199</c:v>
                </c:pt>
                <c:pt idx="3364">
                  <c:v>-49.189302017107003</c:v>
                </c:pt>
                <c:pt idx="3365">
                  <c:v>-49.160224971063897</c:v>
                </c:pt>
                <c:pt idx="3366">
                  <c:v>-49.130414269956702</c:v>
                </c:pt>
                <c:pt idx="3367">
                  <c:v>-49.0998529607796</c:v>
                </c:pt>
                <c:pt idx="3368">
                  <c:v>-49.068523623234299</c:v>
                </c:pt>
                <c:pt idx="3369">
                  <c:v>-49.036408353735801</c:v>
                </c:pt>
                <c:pt idx="3370">
                  <c:v>-49.003488748747003</c:v>
                </c:pt>
                <c:pt idx="3371">
                  <c:v>-48.969745887411896</c:v>
                </c:pt>
                <c:pt idx="3372">
                  <c:v>-48.935160313450098</c:v>
                </c:pt>
                <c:pt idx="3373">
                  <c:v>-48.899712016276403</c:v>
                </c:pt>
                <c:pt idx="3374">
                  <c:v>-48.863380411307404</c:v>
                </c:pt>
                <c:pt idx="3375">
                  <c:v>-48.826144319412002</c:v>
                </c:pt>
                <c:pt idx="3376">
                  <c:v>-48.787981945462803</c:v>
                </c:pt>
                <c:pt idx="3377">
                  <c:v>-48.748870855943302</c:v>
                </c:pt>
                <c:pt idx="3378">
                  <c:v>-48.708787955558797</c:v>
                </c:pt>
                <c:pt idx="3379">
                  <c:v>-48.6677094628023</c:v>
                </c:pt>
                <c:pt idx="3380">
                  <c:v>-48.625610884417704</c:v>
                </c:pt>
                <c:pt idx="3381">
                  <c:v>-48.582466988703302</c:v>
                </c:pt>
                <c:pt idx="3382">
                  <c:v>-48.538251777592599</c:v>
                </c:pt>
                <c:pt idx="3383">
                  <c:v>-48.492938457447103</c:v>
                </c:pt>
                <c:pt idx="3384">
                  <c:v>-48.446499408491</c:v>
                </c:pt>
                <c:pt idx="3385">
                  <c:v>-48.398906152813197</c:v>
                </c:pt>
                <c:pt idx="3386">
                  <c:v>-48.350129320857299</c:v>
                </c:pt>
                <c:pt idx="3387">
                  <c:v>-48.300138616316502</c:v>
                </c:pt>
                <c:pt idx="3388">
                  <c:v>-48.248902779343403</c:v>
                </c:pt>
                <c:pt idx="3389">
                  <c:v>-48.196389547979003</c:v>
                </c:pt>
                <c:pt idx="3390">
                  <c:v>-48.142565617700299</c:v>
                </c:pt>
                <c:pt idx="3391">
                  <c:v>-48.0873965989787</c:v>
                </c:pt>
                <c:pt idx="3392">
                  <c:v>-48.030846972732398</c:v>
                </c:pt>
                <c:pt idx="3393">
                  <c:v>-47.9728800435526</c:v>
                </c:pt>
                <c:pt idx="3394">
                  <c:v>-47.913457890569902</c:v>
                </c:pt>
                <c:pt idx="3395">
                  <c:v>-47.852541315822201</c:v>
                </c:pt>
                <c:pt idx="3396">
                  <c:v>-47.790089789975198</c:v>
                </c:pt>
                <c:pt idx="3397">
                  <c:v>-47.726061395234403</c:v>
                </c:pt>
                <c:pt idx="3398">
                  <c:v>-47.660412765278302</c:v>
                </c:pt>
                <c:pt idx="3399">
                  <c:v>-47.593099022030302</c:v>
                </c:pt>
                <c:pt idx="3400">
                  <c:v>-47.524073709073299</c:v>
                </c:pt>
                <c:pt idx="3401">
                  <c:v>-47.453288721497202</c:v>
                </c:pt>
                <c:pt idx="3402">
                  <c:v>-47.380694231954401</c:v>
                </c:pt>
                <c:pt idx="3403">
                  <c:v>-47.306238612683003</c:v>
                </c:pt>
                <c:pt idx="3404">
                  <c:v>-47.229868353237599</c:v>
                </c:pt>
                <c:pt idx="3405">
                  <c:v>-47.151527973651604</c:v>
                </c:pt>
                <c:pt idx="3406">
                  <c:v>-47.0711599327309</c:v>
                </c:pt>
                <c:pt idx="3407">
                  <c:v>-46.988704531158398</c:v>
                </c:pt>
                <c:pt idx="3408">
                  <c:v>-46.904099809065201</c:v>
                </c:pt>
                <c:pt idx="3409">
                  <c:v>-46.817281437694099</c:v>
                </c:pt>
                <c:pt idx="3410">
                  <c:v>-46.728182604757301</c:v>
                </c:pt>
                <c:pt idx="3411">
                  <c:v>-46.636733893054299</c:v>
                </c:pt>
                <c:pt idx="3412">
                  <c:v>-46.542863151885399</c:v>
                </c:pt>
                <c:pt idx="3413">
                  <c:v>-46.446495360756401</c:v>
                </c:pt>
                <c:pt idx="3414">
                  <c:v>-46.347552484831901</c:v>
                </c:pt>
                <c:pt idx="3415">
                  <c:v>-46.245953321547802</c:v>
                </c:pt>
                <c:pt idx="3416">
                  <c:v>-46.141613337748097</c:v>
                </c:pt>
                <c:pt idx="3417">
                  <c:v>-46.034444496656803</c:v>
                </c:pt>
                <c:pt idx="3418">
                  <c:v>-45.924355073936702</c:v>
                </c:pt>
                <c:pt idx="3419">
                  <c:v>-45.811249462026801</c:v>
                </c:pt>
                <c:pt idx="3420">
                  <c:v>-45.695027961877898</c:v>
                </c:pt>
                <c:pt idx="3421">
                  <c:v>-45.575586561131502</c:v>
                </c:pt>
                <c:pt idx="3422">
                  <c:v>-45.452816697701401</c:v>
                </c:pt>
                <c:pt idx="3423">
                  <c:v>-45.326605007629603</c:v>
                </c:pt>
                <c:pt idx="3424">
                  <c:v>-45.1968330559816</c:v>
                </c:pt>
                <c:pt idx="3425">
                  <c:v>-45.0633770494399</c:v>
                </c:pt>
                <c:pt idx="3426">
                  <c:v>-44.926107529127997</c:v>
                </c:pt>
                <c:pt idx="3427">
                  <c:v>-44.784889042063597</c:v>
                </c:pt>
                <c:pt idx="3428">
                  <c:v>-44.639579789489297</c:v>
                </c:pt>
                <c:pt idx="3429">
                  <c:v>-44.490031250163099</c:v>
                </c:pt>
                <c:pt idx="3430">
                  <c:v>-44.336087776508101</c:v>
                </c:pt>
                <c:pt idx="3431">
                  <c:v>-44.177586161316299</c:v>
                </c:pt>
                <c:pt idx="3432">
                  <c:v>-44.014355172475703</c:v>
                </c:pt>
                <c:pt idx="3433">
                  <c:v>-43.846215052940103</c:v>
                </c:pt>
                <c:pt idx="3434">
                  <c:v>-43.672976982877998</c:v>
                </c:pt>
                <c:pt idx="3435">
                  <c:v>-43.494442500630299</c:v>
                </c:pt>
                <c:pt idx="3436">
                  <c:v>-43.310402878753102</c:v>
                </c:pt>
                <c:pt idx="3437">
                  <c:v>-43.120638451039902</c:v>
                </c:pt>
                <c:pt idx="3438">
                  <c:v>-42.924917885976498</c:v>
                </c:pt>
                <c:pt idx="3439">
                  <c:v>-42.7229974016009</c:v>
                </c:pt>
                <c:pt idx="3440">
                  <c:v>-42.514619916189403</c:v>
                </c:pt>
                <c:pt idx="3441">
                  <c:v>-42.299514128580199</c:v>
                </c:pt>
                <c:pt idx="3442">
                  <c:v>-42.077393521252297</c:v>
                </c:pt>
                <c:pt idx="3443">
                  <c:v>-41.847955278500898</c:v>
                </c:pt>
                <c:pt idx="3444">
                  <c:v>-41.610879111169901</c:v>
                </c:pt>
                <c:pt idx="3445">
                  <c:v>-41.365825978411401</c:v>
                </c:pt>
                <c:pt idx="3446">
                  <c:v>-41.112436695812299</c:v>
                </c:pt>
                <c:pt idx="3447">
                  <c:v>-40.850330417955099</c:v>
                </c:pt>
                <c:pt idx="3448">
                  <c:v>-40.579102982027102</c:v>
                </c:pt>
                <c:pt idx="3449">
                  <c:v>-40.298325097438202</c:v>
                </c:pt>
                <c:pt idx="3450">
                  <c:v>-40.007540364525397</c:v>
                </c:pt>
                <c:pt idx="3451">
                  <c:v>-39.706263103263801</c:v>
                </c:pt>
                <c:pt idx="3452">
                  <c:v>-39.393975970437403</c:v>
                </c:pt>
                <c:pt idx="3453">
                  <c:v>-39.070127340891602</c:v>
                </c:pt>
                <c:pt idx="3454">
                  <c:v>-38.734128425229102</c:v>
                </c:pt>
                <c:pt idx="3455">
                  <c:v>-38.385350092559797</c:v>
                </c:pt>
                <c:pt idx="3456">
                  <c:v>-38.023119362574903</c:v>
                </c:pt>
                <c:pt idx="3457">
                  <c:v>-37.646715526197902</c:v>
                </c:pt>
                <c:pt idx="3458">
                  <c:v>-37.255365848233602</c:v>
                </c:pt>
                <c:pt idx="3459">
                  <c:v>-36.848240798658701</c:v>
                </c:pt>
                <c:pt idx="3460">
                  <c:v>-36.424448751287599</c:v>
                </c:pt>
                <c:pt idx="3461">
                  <c:v>-35.983030079297002</c:v>
                </c:pt>
                <c:pt idx="3462">
                  <c:v>-35.522950566246699</c:v>
                </c:pt>
                <c:pt idx="3463">
                  <c:v>-35.043094038478102</c:v>
                </c:pt>
                <c:pt idx="3464">
                  <c:v>-34.542254109724396</c:v>
                </c:pt>
                <c:pt idx="3465">
                  <c:v>-34.019124910968202</c:v>
                </c:pt>
                <c:pt idx="3466">
                  <c:v>-33.472290657456497</c:v>
                </c:pt>
                <c:pt idx="3467">
                  <c:v>-32.900213879631998</c:v>
                </c:pt>
                <c:pt idx="3468">
                  <c:v>-32.301222114688201</c:v>
                </c:pt>
                <c:pt idx="3469">
                  <c:v>-31.673492819430901</c:v>
                </c:pt>
                <c:pt idx="3470">
                  <c:v>-31.015036221773801</c:v>
                </c:pt>
                <c:pt idx="3471">
                  <c:v>-30.3236757758335</c:v>
                </c:pt>
                <c:pt idx="3472">
                  <c:v>-29.597025822078201</c:v>
                </c:pt>
                <c:pt idx="3473">
                  <c:v>-28.8324659766546</c:v>
                </c:pt>
                <c:pt idx="3474">
                  <c:v>-28.027111679428501</c:v>
                </c:pt>
                <c:pt idx="3475">
                  <c:v>-27.177780214071799</c:v>
                </c:pt>
                <c:pt idx="3476">
                  <c:v>-26.280951370089401</c:v>
                </c:pt>
                <c:pt idx="3477">
                  <c:v>-25.332721738734602</c:v>
                </c:pt>
                <c:pt idx="3478">
                  <c:v>-24.3287514128873</c:v>
                </c:pt>
                <c:pt idx="3479">
                  <c:v>-23.2642015827854</c:v>
                </c:pt>
                <c:pt idx="3480">
                  <c:v>-22.133661168753399</c:v>
                </c:pt>
                <c:pt idx="3481">
                  <c:v>-20.931060187146201</c:v>
                </c:pt>
                <c:pt idx="3482">
                  <c:v>-19.649566977795399</c:v>
                </c:pt>
                <c:pt idx="3483">
                  <c:v>-18.281465691438299</c:v>
                </c:pt>
                <c:pt idx="3484">
                  <c:v>-16.8180094912097</c:v>
                </c:pt>
                <c:pt idx="3485">
                  <c:v>-15.2492436910794</c:v>
                </c:pt>
                <c:pt idx="3486">
                  <c:v>-13.5637914363812</c:v>
                </c:pt>
                <c:pt idx="3487">
                  <c:v>-11.748592388194</c:v>
                </c:pt>
                <c:pt idx="3488">
                  <c:v>-9.7885820082774195</c:v>
                </c:pt>
                <c:pt idx="3489">
                  <c:v>-7.6662951753669599</c:v>
                </c:pt>
                <c:pt idx="3490">
                  <c:v>-5.3613725946921198</c:v>
                </c:pt>
                <c:pt idx="3491">
                  <c:v>-2.8499412040201699</c:v>
                </c:pt>
                <c:pt idx="3492">
                  <c:v>-0.103829664640207</c:v>
                </c:pt>
                <c:pt idx="3493">
                  <c:v>2.9104342442203701</c:v>
                </c:pt>
                <c:pt idx="3494">
                  <c:v>6.2329179094844198</c:v>
                </c:pt>
                <c:pt idx="3495">
                  <c:v>9.9119730136518296</c:v>
                </c:pt>
                <c:pt idx="3496">
                  <c:v>14.006466250204401</c:v>
                </c:pt>
                <c:pt idx="3497">
                  <c:v>18.588763631035</c:v>
                </c:pt>
                <c:pt idx="3498">
                  <c:v>23.748779954785299</c:v>
                </c:pt>
                <c:pt idx="3499">
                  <c:v>29.599559963169401</c:v>
                </c:pt>
                <c:pt idx="3500">
                  <c:v>36.285104254284597</c:v>
                </c:pt>
                <c:pt idx="3501">
                  <c:v>-50</c:v>
                </c:pt>
                <c:pt idx="3502">
                  <c:v>-50.015346793833103</c:v>
                </c:pt>
                <c:pt idx="3503">
                  <c:v>-50.030874171851202</c:v>
                </c:pt>
                <c:pt idx="3504">
                  <c:v>-50.0465853856264</c:v>
                </c:pt>
                <c:pt idx="3505">
                  <c:v>-50.062483737756502</c:v>
                </c:pt>
                <c:pt idx="3506">
                  <c:v>-50.078572582387501</c:v>
                </c:pt>
                <c:pt idx="3507">
                  <c:v>-50.094855325730997</c:v>
                </c:pt>
                <c:pt idx="3508">
                  <c:v>-50.111335426575003</c:v>
                </c:pt>
                <c:pt idx="3509">
                  <c:v>-50.128016396786798</c:v>
                </c:pt>
                <c:pt idx="3510">
                  <c:v>-50.1449018018087</c:v>
                </c:pt>
                <c:pt idx="3511">
                  <c:v>-50.161995261145698</c:v>
                </c:pt>
                <c:pt idx="3512">
                  <c:v>-50.179300448842902</c:v>
                </c:pt>
                <c:pt idx="3513">
                  <c:v>-50.196821093953602</c:v>
                </c:pt>
                <c:pt idx="3514">
                  <c:v>-50.214560980997099</c:v>
                </c:pt>
                <c:pt idx="3515">
                  <c:v>-50.2325239504043</c:v>
                </c:pt>
                <c:pt idx="3516">
                  <c:v>-50.250713898951403</c:v>
                </c:pt>
                <c:pt idx="3517">
                  <c:v>-50.2691347801806</c:v>
                </c:pt>
                <c:pt idx="3518">
                  <c:v>-50.287790604806297</c:v>
                </c:pt>
                <c:pt idx="3519">
                  <c:v>-50.306685441107398</c:v>
                </c:pt>
                <c:pt idx="3520">
                  <c:v>-50.325823415302601</c:v>
                </c:pt>
                <c:pt idx="3521">
                  <c:v>-50.345208711909599</c:v>
                </c:pt>
                <c:pt idx="3522">
                  <c:v>-50.364845574086601</c:v>
                </c:pt>
                <c:pt idx="3523">
                  <c:v>-50.3847383039544</c:v>
                </c:pt>
                <c:pt idx="3524">
                  <c:v>-50.404891262899298</c:v>
                </c:pt>
                <c:pt idx="3525">
                  <c:v>-50.425308871854597</c:v>
                </c:pt>
                <c:pt idx="3526">
                  <c:v>-50.4459956115602</c:v>
                </c:pt>
                <c:pt idx="3527">
                  <c:v>-50.466956022798598</c:v>
                </c:pt>
                <c:pt idx="3528">
                  <c:v>-50.488194706607402</c:v>
                </c:pt>
                <c:pt idx="3529">
                  <c:v>-50.509716324464698</c:v>
                </c:pt>
                <c:pt idx="3530">
                  <c:v>-50.531525598448802</c:v>
                </c:pt>
                <c:pt idx="3531">
                  <c:v>-50.5536273113688</c:v>
                </c:pt>
                <c:pt idx="3532">
                  <c:v>-50.576026306866403</c:v>
                </c:pt>
                <c:pt idx="3533">
                  <c:v>-50.598727489486201</c:v>
                </c:pt>
                <c:pt idx="3534">
                  <c:v>-50.621735824713298</c:v>
                </c:pt>
                <c:pt idx="3535">
                  <c:v>-50.645056338978399</c:v>
                </c:pt>
                <c:pt idx="3536">
                  <c:v>-50.668694119625997</c:v>
                </c:pt>
                <c:pt idx="3537">
                  <c:v>-50.692654314846997</c:v>
                </c:pt>
                <c:pt idx="3538">
                  <c:v>-50.716942133572502</c:v>
                </c:pt>
                <c:pt idx="3539">
                  <c:v>-50.741562845327202</c:v>
                </c:pt>
                <c:pt idx="3540">
                  <c:v>-50.766521780042403</c:v>
                </c:pt>
                <c:pt idx="3541">
                  <c:v>-50.791824327824401</c:v>
                </c:pt>
                <c:pt idx="3542">
                  <c:v>-50.817475938678903</c:v>
                </c:pt>
                <c:pt idx="3543">
                  <c:v>-50.843482122188597</c:v>
                </c:pt>
                <c:pt idx="3544">
                  <c:v>-50.869848447141599</c:v>
                </c:pt>
                <c:pt idx="3545">
                  <c:v>-50.8965805411109</c:v>
                </c:pt>
                <c:pt idx="3546">
                  <c:v>-50.923684089980398</c:v>
                </c:pt>
                <c:pt idx="3547">
                  <c:v>-50.951164837418403</c:v>
                </c:pt>
                <c:pt idx="3548">
                  <c:v>-50.979028584293701</c:v>
                </c:pt>
                <c:pt idx="3549">
                  <c:v>-51.0072811880354</c:v>
                </c:pt>
                <c:pt idx="3550">
                  <c:v>-51.035928561931797</c:v>
                </c:pt>
                <c:pt idx="3551">
                  <c:v>-51.064976674368502</c:v>
                </c:pt>
                <c:pt idx="3552">
                  <c:v>-51.094431548002198</c:v>
                </c:pt>
                <c:pt idx="3553">
                  <c:v>-51.124299258868902</c:v>
                </c:pt>
                <c:pt idx="3554">
                  <c:v>-51.154585935424201</c:v>
                </c:pt>
                <c:pt idx="3555">
                  <c:v>-51.185297757514</c:v>
                </c:pt>
                <c:pt idx="3556">
                  <c:v>-51.216440955272397</c:v>
                </c:pt>
                <c:pt idx="3557">
                  <c:v>-51.248021807946699</c:v>
                </c:pt>
                <c:pt idx="3558">
                  <c:v>-51.280046642644599</c:v>
                </c:pt>
                <c:pt idx="3559">
                  <c:v>-51.312521833004297</c:v>
                </c:pt>
                <c:pt idx="3560">
                  <c:v>-51.3454537977833</c:v>
                </c:pt>
                <c:pt idx="3561">
                  <c:v>-51.378848999364301</c:v>
                </c:pt>
                <c:pt idx="3562">
                  <c:v>-51.412713942176701</c:v>
                </c:pt>
                <c:pt idx="3563">
                  <c:v>-51.447055171030499</c:v>
                </c:pt>
                <c:pt idx="3564">
                  <c:v>-51.481879269361301</c:v>
                </c:pt>
                <c:pt idx="3565">
                  <c:v>-51.517192857383201</c:v>
                </c:pt>
                <c:pt idx="3566">
                  <c:v>-51.553002590148601</c:v>
                </c:pt>
                <c:pt idx="3567">
                  <c:v>-51.589315155512502</c:v>
                </c:pt>
                <c:pt idx="3568">
                  <c:v>-51.626137271997599</c:v>
                </c:pt>
                <c:pt idx="3569">
                  <c:v>-51.663475686561199</c:v>
                </c:pt>
                <c:pt idx="3570">
                  <c:v>-51.701337172258199</c:v>
                </c:pt>
                <c:pt idx="3571">
                  <c:v>-51.739728525801297</c:v>
                </c:pt>
                <c:pt idx="3572">
                  <c:v>-51.778656565014302</c:v>
                </c:pt>
                <c:pt idx="3573">
                  <c:v>-51.818128126177598</c:v>
                </c:pt>
                <c:pt idx="3574">
                  <c:v>-51.8581500612637</c:v>
                </c:pt>
                <c:pt idx="3575">
                  <c:v>-51.898729235059903</c:v>
                </c:pt>
                <c:pt idx="3576">
                  <c:v>-51.939872522179002</c:v>
                </c:pt>
                <c:pt idx="3577">
                  <c:v>-51.981586803952901</c:v>
                </c:pt>
                <c:pt idx="3578">
                  <c:v>-52.023878965209697</c:v>
                </c:pt>
                <c:pt idx="3579">
                  <c:v>-52.0667558909322</c:v>
                </c:pt>
                <c:pt idx="3580">
                  <c:v>-52.110224462796097</c:v>
                </c:pt>
                <c:pt idx="3581">
                  <c:v>-52.154291555586397</c:v>
                </c:pt>
                <c:pt idx="3582">
                  <c:v>-52.198964033491002</c:v>
                </c:pt>
                <c:pt idx="3583">
                  <c:v>-52.244248746270202</c:v>
                </c:pt>
                <c:pt idx="3584">
                  <c:v>-52.290152525300797</c:v>
                </c:pt>
                <c:pt idx="3585">
                  <c:v>-52.336682179494296</c:v>
                </c:pt>
                <c:pt idx="3586">
                  <c:v>-52.383844491088098</c:v>
                </c:pt>
                <c:pt idx="3587">
                  <c:v>-52.431646211308902</c:v>
                </c:pt>
                <c:pt idx="3588">
                  <c:v>-52.480094055907898</c:v>
                </c:pt>
                <c:pt idx="3589">
                  <c:v>-52.5291947005678</c:v>
                </c:pt>
                <c:pt idx="3590">
                  <c:v>-52.578954776181</c:v>
                </c:pt>
                <c:pt idx="3591">
                  <c:v>-52.629380863998399</c:v>
                </c:pt>
                <c:pt idx="3592">
                  <c:v>-52.680479490651202</c:v>
                </c:pt>
                <c:pt idx="3593">
                  <c:v>-52.732257123042601</c:v>
                </c:pt>
                <c:pt idx="3594">
                  <c:v>-52.784720163113697</c:v>
                </c:pt>
                <c:pt idx="3595">
                  <c:v>-52.8378749424812</c:v>
                </c:pt>
                <c:pt idx="3596">
                  <c:v>-52.891727716950598</c:v>
                </c:pt>
                <c:pt idx="3597">
                  <c:v>-52.946284660903999</c:v>
                </c:pt>
                <c:pt idx="3598">
                  <c:v>-53.001551861565403</c:v>
                </c:pt>
                <c:pt idx="3599">
                  <c:v>-53.057535313144498</c:v>
                </c:pt>
                <c:pt idx="3600">
                  <c:v>-53.114240910861902</c:v>
                </c:pt>
                <c:pt idx="3601">
                  <c:v>-53.171674444856599</c:v>
                </c:pt>
                <c:pt idx="3602">
                  <c:v>-53.229841593980403</c:v>
                </c:pt>
                <c:pt idx="3603">
                  <c:v>-53.288747919479498</c:v>
                </c:pt>
                <c:pt idx="3604">
                  <c:v>-53.348398858569396</c:v>
                </c:pt>
                <c:pt idx="3605">
                  <c:v>-53.408799717903896</c:v>
                </c:pt>
                <c:pt idx="3606">
                  <c:v>-53.469955666944202</c:v>
                </c:pt>
                <c:pt idx="3607">
                  <c:v>-53.531871731230403</c:v>
                </c:pt>
                <c:pt idx="3608">
                  <c:v>-53.594552785561397</c:v>
                </c:pt>
                <c:pt idx="3609">
                  <c:v>-53.658003547086999</c:v>
                </c:pt>
                <c:pt idx="3610">
                  <c:v>-53.722228568318201</c:v>
                </c:pt>
                <c:pt idx="3611">
                  <c:v>-53.787232230059999</c:v>
                </c:pt>
                <c:pt idx="3612">
                  <c:v>-53.853018734273803</c:v>
                </c:pt>
                <c:pt idx="3613">
                  <c:v>-53.919592096875398</c:v>
                </c:pt>
                <c:pt idx="3614">
                  <c:v>-53.986956140474</c:v>
                </c:pt>
                <c:pt idx="3615">
                  <c:v>-54.055114487061203</c:v>
                </c:pt>
                <c:pt idx="3616">
                  <c:v>-54.124070550655603</c:v>
                </c:pt>
                <c:pt idx="3617">
                  <c:v>-54.193827529911502</c:v>
                </c:pt>
                <c:pt idx="3618">
                  <c:v>-54.264388400699602</c:v>
                </c:pt>
                <c:pt idx="3619">
                  <c:v>-54.335755908668197</c:v>
                </c:pt>
                <c:pt idx="3620">
                  <c:v>-54.407932561793999</c:v>
                </c:pt>
                <c:pt idx="3621">
                  <c:v>-54.480920622931002</c:v>
                </c:pt>
                <c:pt idx="3622">
                  <c:v>-54.554722102367897</c:v>
                </c:pt>
                <c:pt idx="3623">
                  <c:v>-54.629338750402802</c:v>
                </c:pt>
                <c:pt idx="3624">
                  <c:v>-54.704772049947202</c:v>
                </c:pt>
                <c:pt idx="3625">
                  <c:v>-54.781023209167898</c:v>
                </c:pt>
                <c:pt idx="3626">
                  <c:v>-54.858093154179201</c:v>
                </c:pt>
                <c:pt idx="3627">
                  <c:v>-54.935982521796397</c:v>
                </c:pt>
                <c:pt idx="3628">
                  <c:v>-55.0146916523613</c:v>
                </c:pt>
                <c:pt idx="3629">
                  <c:v>-55.094220582653101</c:v>
                </c:pt>
                <c:pt idx="3630">
                  <c:v>-55.174569038895399</c:v>
                </c:pt>
                <c:pt idx="3631">
                  <c:v>-55.255736429872698</c:v>
                </c:pt>
                <c:pt idx="3632">
                  <c:v>-55.337721840168797</c:v>
                </c:pt>
                <c:pt idx="3633">
                  <c:v>-55.420524023540203</c:v>
                </c:pt>
                <c:pt idx="3634">
                  <c:v>-55.504141396436701</c:v>
                </c:pt>
                <c:pt idx="3635">
                  <c:v>-55.588572031684301</c:v>
                </c:pt>
                <c:pt idx="3636">
                  <c:v>-55.673813652342403</c:v>
                </c:pt>
                <c:pt idx="3637">
                  <c:v>-55.759863625749396</c:v>
                </c:pt>
                <c:pt idx="3638">
                  <c:v>-55.8467189577703</c:v>
                </c:pt>
                <c:pt idx="3639">
                  <c:v>-55.934376287261003</c:v>
                </c:pt>
                <c:pt idx="3640">
                  <c:v>-56.022831880762098</c:v>
                </c:pt>
                <c:pt idx="3641">
                  <c:v>-56.112081627435899</c:v>
                </c:pt>
                <c:pt idx="3642">
                  <c:v>-56.202121034262603</c:v>
                </c:pt>
                <c:pt idx="3643">
                  <c:v>-56.2929452215065</c:v>
                </c:pt>
                <c:pt idx="3644">
                  <c:v>-56.384548918468802</c:v>
                </c:pt>
                <c:pt idx="3645">
                  <c:v>-56.476926459538802</c:v>
                </c:pt>
                <c:pt idx="3646">
                  <c:v>-56.570071780558102</c:v>
                </c:pt>
                <c:pt idx="3647">
                  <c:v>-56.663978415510201</c:v>
                </c:pt>
                <c:pt idx="3648">
                  <c:v>-56.758639493549801</c:v>
                </c:pt>
                <c:pt idx="3649">
                  <c:v>-56.854047736383301</c:v>
                </c:pt>
                <c:pt idx="3650">
                  <c:v>-56.950195456014399</c:v>
                </c:pt>
                <c:pt idx="3651">
                  <c:v>-57.047074552865503</c:v>
                </c:pt>
                <c:pt idx="3652">
                  <c:v>-57.144676514288399</c:v>
                </c:pt>
                <c:pt idx="3653">
                  <c:v>-57.2429924134739</c:v>
                </c:pt>
                <c:pt idx="3654">
                  <c:v>-57.342012908772702</c:v>
                </c:pt>
                <c:pt idx="3655">
                  <c:v>-57.4417282434367</c:v>
                </c:pt>
                <c:pt idx="3656">
                  <c:v>-57.542128245791801</c:v>
                </c:pt>
                <c:pt idx="3657">
                  <c:v>-57.643202329850197</c:v>
                </c:pt>
                <c:pt idx="3658">
                  <c:v>-57.7449394963716</c:v>
                </c:pt>
                <c:pt idx="3659">
                  <c:v>-57.847328334380897</c:v>
                </c:pt>
                <c:pt idx="3660">
                  <c:v>-57.950357023149699</c:v>
                </c:pt>
                <c:pt idx="3661">
                  <c:v>-58.0540133346476</c:v>
                </c:pt>
                <c:pt idx="3662">
                  <c:v>-58.158284636469801</c:v>
                </c:pt>
                <c:pt idx="3663">
                  <c:v>-58.263157895245101</c:v>
                </c:pt>
                <c:pt idx="3664">
                  <c:v>-58.368619680528603</c:v>
                </c:pt>
                <c:pt idx="3665">
                  <c:v>-58.474656169181799</c:v>
                </c:pt>
                <c:pt idx="3666">
                  <c:v>-58.581253150242802</c:v>
                </c:pt>
                <c:pt idx="3667">
                  <c:v>-58.688396030287699</c:v>
                </c:pt>
                <c:pt idx="3668">
                  <c:v>-58.796069839282701</c:v>
                </c:pt>
                <c:pt idx="3669">
                  <c:v>-58.904259236927601</c:v>
                </c:pt>
                <c:pt idx="3670">
                  <c:v>-59.012948519487402</c:v>
                </c:pt>
                <c:pt idx="3671">
                  <c:v>-59.122121627109898</c:v>
                </c:pt>
                <c:pt idx="3672">
                  <c:v>-59.231762151626299</c:v>
                </c:pt>
                <c:pt idx="3673">
                  <c:v>-59.341853344828401</c:v>
                </c:pt>
                <c:pt idx="3674">
                  <c:v>-59.452378127217102</c:v>
                </c:pt>
                <c:pt idx="3675">
                  <c:v>-59.563319097215803</c:v>
                </c:pt>
                <c:pt idx="3676">
                  <c:v>-59.674658540839999</c:v>
                </c:pt>
                <c:pt idx="3677">
                  <c:v>-59.786378441813902</c:v>
                </c:pt>
                <c:pt idx="3678">
                  <c:v>-59.8984604921243</c:v>
                </c:pt>
                <c:pt idx="3679">
                  <c:v>-60.010886103000402</c:v>
                </c:pt>
                <c:pt idx="3680">
                  <c:v>-60.123636416307001</c:v>
                </c:pt>
                <c:pt idx="3681">
                  <c:v>-60.236692316338001</c:v>
                </c:pt>
                <c:pt idx="3682">
                  <c:v>-60.350034441996897</c:v>
                </c:pt>
                <c:pt idx="3683">
                  <c:v>-60.463643199346897</c:v>
                </c:pt>
                <c:pt idx="3684">
                  <c:v>-60.577498774517103</c:v>
                </c:pt>
                <c:pt idx="3685">
                  <c:v>-60.691581146945602</c:v>
                </c:pt>
                <c:pt idx="3686">
                  <c:v>-60.805870102942897</c:v>
                </c:pt>
                <c:pt idx="3687">
                  <c:v>-60.920345249556398</c:v>
                </c:pt>
                <c:pt idx="3688">
                  <c:v>-61.034986028716503</c:v>
                </c:pt>
                <c:pt idx="3689">
                  <c:v>-61.149771731644002</c:v>
                </c:pt>
                <c:pt idx="3690">
                  <c:v>-61.264681513497997</c:v>
                </c:pt>
                <c:pt idx="3691">
                  <c:v>-61.379694408242401</c:v>
                </c:pt>
                <c:pt idx="3692">
                  <c:v>-61.494789343709499</c:v>
                </c:pt>
                <c:pt idx="3693">
                  <c:v>-61.609945156836602</c:v>
                </c:pt>
                <c:pt idx="3694">
                  <c:v>-61.725140609054499</c:v>
                </c:pt>
                <c:pt idx="3695">
                  <c:v>-61.840354401801797</c:v>
                </c:pt>
                <c:pt idx="3696">
                  <c:v>-61.955565192143098</c:v>
                </c:pt>
                <c:pt idx="3697">
                  <c:v>-62.070751608465699</c:v>
                </c:pt>
                <c:pt idx="3698">
                  <c:v>-62.185892266231001</c:v>
                </c:pt>
                <c:pt idx="3699">
                  <c:v>-62.300965783754798</c:v>
                </c:pt>
                <c:pt idx="3700">
                  <c:v>-62.415950797993297</c:v>
                </c:pt>
                <c:pt idx="3701">
                  <c:v>-62.530825980308897</c:v>
                </c:pt>
                <c:pt idx="3702">
                  <c:v>-62.645570052191196</c:v>
                </c:pt>
                <c:pt idx="3703">
                  <c:v>-62.760161800909401</c:v>
                </c:pt>
                <c:pt idx="3704">
                  <c:v>-62.874580095070201</c:v>
                </c:pt>
                <c:pt idx="3705">
                  <c:v>-62.988803900058301</c:v>
                </c:pt>
                <c:pt idx="3706">
                  <c:v>-63.102812293334701</c:v>
                </c:pt>
                <c:pt idx="3707">
                  <c:v>-63.216584479570201</c:v>
                </c:pt>
                <c:pt idx="3708">
                  <c:v>-63.330099805589299</c:v>
                </c:pt>
                <c:pt idx="3709">
                  <c:v>-63.443337775103799</c:v>
                </c:pt>
                <c:pt idx="3710">
                  <c:v>-63.556278063212403</c:v>
                </c:pt>
                <c:pt idx="3711">
                  <c:v>-63.668900530646198</c:v>
                </c:pt>
                <c:pt idx="3712">
                  <c:v>-63.781185237737702</c:v>
                </c:pt>
                <c:pt idx="3713">
                  <c:v>-63.893112458094599</c:v>
                </c:pt>
                <c:pt idx="3714">
                  <c:v>-64.004662691958004</c:v>
                </c:pt>
                <c:pt idx="3715">
                  <c:v>-64.115816679227194</c:v>
                </c:pt>
                <c:pt idx="3716">
                  <c:v>-64.2265554121321</c:v>
                </c:pt>
                <c:pt idx="3717">
                  <c:v>-64.336860147538601</c:v>
                </c:pt>
                <c:pt idx="3718">
                  <c:v>-64.446712418868501</c:v>
                </c:pt>
                <c:pt idx="3719">
                  <c:v>-64.556094047620107</c:v>
                </c:pt>
                <c:pt idx="3720">
                  <c:v>-64.664987154476506</c:v>
                </c:pt>
                <c:pt idx="3721">
                  <c:v>-64.773374169986297</c:v>
                </c:pt>
                <c:pt idx="3722">
                  <c:v>-64.881237844806904</c:v>
                </c:pt>
                <c:pt idx="3723">
                  <c:v>-64.988561259497899</c:v>
                </c:pt>
                <c:pt idx="3724">
                  <c:v>-65.095327833856103</c:v>
                </c:pt>
                <c:pt idx="3725">
                  <c:v>-65.201521335781806</c:v>
                </c:pt>
                <c:pt idx="3726">
                  <c:v>-65.307125889670104</c:v>
                </c:pt>
                <c:pt idx="3727">
                  <c:v>-65.412125984319502</c:v>
                </c:pt>
                <c:pt idx="3728">
                  <c:v>-65.5165064803533</c:v>
                </c:pt>
                <c:pt idx="3729">
                  <c:v>-65.620252617147401</c:v>
                </c:pt>
                <c:pt idx="3730">
                  <c:v>-65.723350019263904</c:v>
                </c:pt>
                <c:pt idx="3731">
                  <c:v>-65.825784702385604</c:v>
                </c:pt>
                <c:pt idx="3732">
                  <c:v>-65.927543078751199</c:v>
                </c:pt>
                <c:pt idx="3733">
                  <c:v>-66.028611962091304</c:v>
                </c:pt>
                <c:pt idx="3734">
                  <c:v>-66.128978572064597</c:v>
                </c:pt>
                <c:pt idx="3735">
                  <c:v>-66.228630538197393</c:v>
                </c:pt>
                <c:pt idx="3736">
                  <c:v>-66.327555903328403</c:v>
                </c:pt>
                <c:pt idx="3737">
                  <c:v>-66.425743126562296</c:v>
                </c:pt>
                <c:pt idx="3738">
                  <c:v>-66.523181085736894</c:v>
                </c:pt>
                <c:pt idx="3739">
                  <c:v>-66.619859079408897</c:v>
                </c:pt>
                <c:pt idx="3740">
                  <c:v>-66.715766828364806</c:v>
                </c:pt>
                <c:pt idx="3741">
                  <c:v>-66.810894476664302</c:v>
                </c:pt>
                <c:pt idx="3742">
                  <c:v>-66.905232592222305</c:v>
                </c:pt>
                <c:pt idx="3743">
                  <c:v>-66.998772166940199</c:v>
                </c:pt>
                <c:pt idx="3744">
                  <c:v>-67.091504616394303</c:v>
                </c:pt>
                <c:pt idx="3745">
                  <c:v>-67.183421779090907</c:v>
                </c:pt>
                <c:pt idx="3746">
                  <c:v>-67.274515915300199</c:v>
                </c:pt>
                <c:pt idx="3747">
                  <c:v>-67.364779705477204</c:v>
                </c:pt>
                <c:pt idx="3748">
                  <c:v>-67.454206248284095</c:v>
                </c:pt>
                <c:pt idx="3749">
                  <c:v>-67.542789058223406</c:v>
                </c:pt>
                <c:pt idx="3750">
                  <c:v>-67.630522062897199</c:v>
                </c:pt>
                <c:pt idx="3751">
                  <c:v>-67.7173995999011</c:v>
                </c:pt>
                <c:pt idx="3752">
                  <c:v>-67.803416413371096</c:v>
                </c:pt>
                <c:pt idx="3753">
                  <c:v>-67.888567650191803</c:v>
                </c:pt>
                <c:pt idx="3754">
                  <c:v>-67.972848855883598</c:v>
                </c:pt>
                <c:pt idx="3755">
                  <c:v>-68.056255970180501</c:v>
                </c:pt>
                <c:pt idx="3756">
                  <c:v>-68.1387853223127</c:v>
                </c:pt>
                <c:pt idx="3757">
                  <c:v>-68.220433626009907</c:v>
                </c:pt>
                <c:pt idx="3758">
                  <c:v>-68.301197974237098</c:v>
                </c:pt>
                <c:pt idx="3759">
                  <c:v>-68.381075833679404</c:v>
                </c:pt>
                <c:pt idx="3760">
                  <c:v>-68.460065038989001</c:v>
                </c:pt>
                <c:pt idx="3761">
                  <c:v>-68.538163786809605</c:v>
                </c:pt>
                <c:pt idx="3762">
                  <c:v>-68.615370629590998</c:v>
                </c:pt>
                <c:pt idx="3763">
                  <c:v>-68.6916844692105</c:v>
                </c:pt>
                <c:pt idx="3764">
                  <c:v>-68.767104550413293</c:v>
                </c:pt>
                <c:pt idx="3765">
                  <c:v>-68.841630454086499</c:v>
                </c:pt>
                <c:pt idx="3766">
                  <c:v>-68.915262090381503</c:v>
                </c:pt>
                <c:pt idx="3767">
                  <c:v>-68.987999691696302</c:v>
                </c:pt>
                <c:pt idx="3768">
                  <c:v>-69.059843805534101</c:v>
                </c:pt>
                <c:pt idx="3769">
                  <c:v>-69.130795287248702</c:v>
                </c:pt>
                <c:pt idx="3770">
                  <c:v>-69.200855292691102</c:v>
                </c:pt>
                <c:pt idx="3771">
                  <c:v>-69.270025270770404</c:v>
                </c:pt>
                <c:pt idx="3772">
                  <c:v>-69.338306955939601</c:v>
                </c:pt>
                <c:pt idx="3773">
                  <c:v>-69.405702360620793</c:v>
                </c:pt>
                <c:pt idx="3774">
                  <c:v>-69.472213767578907</c:v>
                </c:pt>
                <c:pt idx="3775">
                  <c:v>-69.537843722258401</c:v>
                </c:pt>
                <c:pt idx="3776">
                  <c:v>-69.602595025090807</c:v>
                </c:pt>
                <c:pt idx="3777">
                  <c:v>-69.666470723786603</c:v>
                </c:pt>
                <c:pt idx="3778">
                  <c:v>-69.729474105620397</c:v>
                </c:pt>
                <c:pt idx="3779">
                  <c:v>-69.791608689718799</c:v>
                </c:pt>
                <c:pt idx="3780">
                  <c:v>-69.852878219362793</c:v>
                </c:pt>
                <c:pt idx="3781">
                  <c:v>-69.913286654311804</c:v>
                </c:pt>
                <c:pt idx="3782">
                  <c:v>-69.972838163158102</c:v>
                </c:pt>
                <c:pt idx="3783">
                  <c:v>-70.031537115722699</c:v>
                </c:pt>
                <c:pt idx="3784">
                  <c:v>-70.089388075497396</c:v>
                </c:pt>
                <c:pt idx="3785">
                  <c:v>-70.146395792142897</c:v>
                </c:pt>
                <c:pt idx="3786">
                  <c:v>-70.2025651940492</c:v>
                </c:pt>
                <c:pt idx="3787">
                  <c:v>-70.257901380965606</c:v>
                </c:pt>
                <c:pt idx="3788">
                  <c:v>-70.3124096167071</c:v>
                </c:pt>
                <c:pt idx="3789">
                  <c:v>-70.366095321942197</c:v>
                </c:pt>
                <c:pt idx="3790">
                  <c:v>-70.418964067068799</c:v>
                </c:pt>
                <c:pt idx="3791">
                  <c:v>-70.471021565183804</c:v>
                </c:pt>
                <c:pt idx="3792">
                  <c:v>-70.522273665149896</c:v>
                </c:pt>
                <c:pt idx="3793">
                  <c:v>-70.572726344766295</c:v>
                </c:pt>
                <c:pt idx="3794">
                  <c:v>-70.622385704045598</c:v>
                </c:pt>
                <c:pt idx="3795">
                  <c:v>-70.671257958602496</c:v>
                </c:pt>
                <c:pt idx="3796">
                  <c:v>-70.719349433156296</c:v>
                </c:pt>
                <c:pt idx="3797">
                  <c:v>-70.766666555152497</c:v>
                </c:pt>
                <c:pt idx="3798">
                  <c:v>-70.813215848504001</c:v>
                </c:pt>
                <c:pt idx="3799">
                  <c:v>-70.859003927456598</c:v>
                </c:pt>
                <c:pt idx="3800">
                  <c:v>-70.904037490580606</c:v>
                </c:pt>
                <c:pt idx="3801">
                  <c:v>-70.948323314889393</c:v>
                </c:pt>
                <c:pt idx="3802">
                  <c:v>-70.991868250088501</c:v>
                </c:pt>
                <c:pt idx="3803">
                  <c:v>-71.034679212955695</c:v>
                </c:pt>
                <c:pt idx="3804">
                  <c:v>-71.076763181853707</c:v>
                </c:pt>
                <c:pt idx="3805">
                  <c:v>-71.118127191375606</c:v>
                </c:pt>
                <c:pt idx="3806">
                  <c:v>-71.158778327125603</c:v>
                </c:pt>
                <c:pt idx="3807">
                  <c:v>-71.198723720633495</c:v>
                </c:pt>
                <c:pt idx="3808">
                  <c:v>-71.237970544404803</c:v>
                </c:pt>
                <c:pt idx="3809">
                  <c:v>-71.276526007106</c:v>
                </c:pt>
                <c:pt idx="3810">
                  <c:v>-71.314397348884398</c:v>
                </c:pt>
                <c:pt idx="3811">
                  <c:v>-71.351591836823005</c:v>
                </c:pt>
                <c:pt idx="3812">
                  <c:v>-71.388116760529897</c:v>
                </c:pt>
                <c:pt idx="3813">
                  <c:v>-71.423979427860999</c:v>
                </c:pt>
                <c:pt idx="3814">
                  <c:v>-71.459187160775897</c:v>
                </c:pt>
                <c:pt idx="3815">
                  <c:v>-71.493747291324894</c:v>
                </c:pt>
                <c:pt idx="3816">
                  <c:v>-71.527667157768207</c:v>
                </c:pt>
                <c:pt idx="3817">
                  <c:v>-71.560954100823693</c:v>
                </c:pt>
                <c:pt idx="3818">
                  <c:v>-71.593615460042898</c:v>
                </c:pt>
                <c:pt idx="3819">
                  <c:v>-71.625658570314897</c:v>
                </c:pt>
                <c:pt idx="3820">
                  <c:v>-71.657090758494107</c:v>
                </c:pt>
                <c:pt idx="3821">
                  <c:v>-71.687919340152703</c:v>
                </c:pt>
                <c:pt idx="3822">
                  <c:v>-71.718151616454705</c:v>
                </c:pt>
                <c:pt idx="3823">
                  <c:v>-71.747794871149495</c:v>
                </c:pt>
                <c:pt idx="3824">
                  <c:v>-71.776856367684601</c:v>
                </c:pt>
                <c:pt idx="3825">
                  <c:v>-71.805343346433503</c:v>
                </c:pt>
                <c:pt idx="3826">
                  <c:v>-71.833263022038395</c:v>
                </c:pt>
                <c:pt idx="3827">
                  <c:v>-71.860622580864501</c:v>
                </c:pt>
                <c:pt idx="3828">
                  <c:v>-71.887429178565199</c:v>
                </c:pt>
                <c:pt idx="3829">
                  <c:v>-71.913689937753603</c:v>
                </c:pt>
                <c:pt idx="3830">
                  <c:v>-71.939411945780606</c:v>
                </c:pt>
                <c:pt idx="3831">
                  <c:v>-71.964602252616203</c:v>
                </c:pt>
                <c:pt idx="3832">
                  <c:v>-71.989267868831703</c:v>
                </c:pt>
                <c:pt idx="3833">
                  <c:v>-72.013415763680598</c:v>
                </c:pt>
                <c:pt idx="3834">
                  <c:v>-72.037052863275704</c:v>
                </c:pt>
                <c:pt idx="3835">
                  <c:v>-72.060186048861695</c:v>
                </c:pt>
                <c:pt idx="3836">
                  <c:v>-72.082822155177396</c:v>
                </c:pt>
                <c:pt idx="3837">
                  <c:v>-72.104967968909705</c:v>
                </c:pt>
                <c:pt idx="3838">
                  <c:v>-72.126630227233093</c:v>
                </c:pt>
                <c:pt idx="3839">
                  <c:v>-72.147815616435295</c:v>
                </c:pt>
                <c:pt idx="3840">
                  <c:v>-72.168530770624301</c:v>
                </c:pt>
                <c:pt idx="3841">
                  <c:v>-72.188782270516597</c:v>
                </c:pt>
                <c:pt idx="3842">
                  <c:v>-72.2085766423031</c:v>
                </c:pt>
                <c:pt idx="3843">
                  <c:v>-72.227920356590303</c:v>
                </c:pt>
                <c:pt idx="3844">
                  <c:v>-72.246819827416203</c:v>
                </c:pt>
                <c:pt idx="3845">
                  <c:v>-72.265281411335906</c:v>
                </c:pt>
                <c:pt idx="3846">
                  <c:v>-72.283311406577198</c:v>
                </c:pt>
                <c:pt idx="3847">
                  <c:v>-72.300916052263005</c:v>
                </c:pt>
                <c:pt idx="3848">
                  <c:v>-72.318101527698303</c:v>
                </c:pt>
                <c:pt idx="3849">
                  <c:v>-72.334873951719402</c:v>
                </c:pt>
                <c:pt idx="3850">
                  <c:v>-72.351239382104595</c:v>
                </c:pt>
                <c:pt idx="3851">
                  <c:v>-72.367203815042103</c:v>
                </c:pt>
                <c:pt idx="3852">
                  <c:v>-72.382773184655605</c:v>
                </c:pt>
                <c:pt idx="3853">
                  <c:v>-72.397953362583095</c:v>
                </c:pt>
                <c:pt idx="3854">
                  <c:v>-72.412750157609395</c:v>
                </c:pt>
                <c:pt idx="3855">
                  <c:v>-72.427169315348195</c:v>
                </c:pt>
                <c:pt idx="3856">
                  <c:v>-72.441216517973203</c:v>
                </c:pt>
                <c:pt idx="3857">
                  <c:v>-72.454897383996396</c:v>
                </c:pt>
                <c:pt idx="3858">
                  <c:v>-72.468217468090998</c:v>
                </c:pt>
                <c:pt idx="3859">
                  <c:v>-72.481182260957596</c:v>
                </c:pt>
                <c:pt idx="3860">
                  <c:v>-72.493797189232097</c:v>
                </c:pt>
                <c:pt idx="3861">
                  <c:v>-72.506067615433594</c:v>
                </c:pt>
                <c:pt idx="3862">
                  <c:v>-72.517998837950003</c:v>
                </c:pt>
                <c:pt idx="3863">
                  <c:v>-72.529596091060696</c:v>
                </c:pt>
                <c:pt idx="3864">
                  <c:v>-72.540864544994093</c:v>
                </c:pt>
                <c:pt idx="3865">
                  <c:v>-72.551809306018399</c:v>
                </c:pt>
                <c:pt idx="3866">
                  <c:v>-72.562435416565094</c:v>
                </c:pt>
                <c:pt idx="3867">
                  <c:v>-72.572747855382005</c:v>
                </c:pt>
                <c:pt idx="3868">
                  <c:v>-72.582751537716305</c:v>
                </c:pt>
                <c:pt idx="3869">
                  <c:v>-72.592451315524798</c:v>
                </c:pt>
                <c:pt idx="3870">
                  <c:v>-72.601851977711107</c:v>
                </c:pt>
                <c:pt idx="3871">
                  <c:v>-72.610958250387</c:v>
                </c:pt>
                <c:pt idx="3872">
                  <c:v>-72.619774797159295</c:v>
                </c:pt>
                <c:pt idx="3873">
                  <c:v>-72.628306219437206</c:v>
                </c:pt>
                <c:pt idx="3874">
                  <c:v>-72.636557056763294</c:v>
                </c:pt>
                <c:pt idx="3875">
                  <c:v>-72.644531787163103</c:v>
                </c:pt>
                <c:pt idx="3876">
                  <c:v>-72.652234827514903</c:v>
                </c:pt>
                <c:pt idx="3877">
                  <c:v>-72.659670533936904</c:v>
                </c:pt>
                <c:pt idx="3878">
                  <c:v>-72.666843202192396</c:v>
                </c:pt>
                <c:pt idx="3879">
                  <c:v>-72.673757068109794</c:v>
                </c:pt>
                <c:pt idx="3880">
                  <c:v>-72.680416308019005</c:v>
                </c:pt>
                <c:pt idx="3881">
                  <c:v>-72.686825039200698</c:v>
                </c:pt>
                <c:pt idx="3882">
                  <c:v>-72.692987320349701</c:v>
                </c:pt>
                <c:pt idx="3883">
                  <c:v>-72.698907152050296</c:v>
                </c:pt>
                <c:pt idx="3884">
                  <c:v>-72.704588477263101</c:v>
                </c:pt>
                <c:pt idx="3885">
                  <c:v>-72.710035181822803</c:v>
                </c:pt>
                <c:pt idx="3886">
                  <c:v>-72.715251094944904</c:v>
                </c:pt>
                <c:pt idx="3887">
                  <c:v>-72.720239989743206</c:v>
                </c:pt>
                <c:pt idx="3888">
                  <c:v>-72.725005583753898</c:v>
                </c:pt>
                <c:pt idx="3889">
                  <c:v>-72.729551539468403</c:v>
                </c:pt>
                <c:pt idx="3890">
                  <c:v>-72.733881464872994</c:v>
                </c:pt>
                <c:pt idx="3891">
                  <c:v>-72.737998913994403</c:v>
                </c:pt>
                <c:pt idx="3892">
                  <c:v>-72.741907387451604</c:v>
                </c:pt>
                <c:pt idx="3893">
                  <c:v>-72.745610333012493</c:v>
                </c:pt>
                <c:pt idx="3894">
                  <c:v>-72.749111146155101</c:v>
                </c:pt>
                <c:pt idx="3895">
                  <c:v>-72.752413170632295</c:v>
                </c:pt>
                <c:pt idx="3896">
                  <c:v>-72.755519699041201</c:v>
                </c:pt>
                <c:pt idx="3897">
                  <c:v>-72.758433973394105</c:v>
                </c:pt>
                <c:pt idx="3898">
                  <c:v>-72.761159185692605</c:v>
                </c:pt>
                <c:pt idx="3899">
                  <c:v>-72.763698478503898</c:v>
                </c:pt>
                <c:pt idx="3900">
                  <c:v>-72.766054945537505</c:v>
                </c:pt>
                <c:pt idx="3901">
                  <c:v>-72.768231632224598</c:v>
                </c:pt>
                <c:pt idx="3902">
                  <c:v>-72.770231536296905</c:v>
                </c:pt>
                <c:pt idx="3903">
                  <c:v>-72.772057608366296</c:v>
                </c:pt>
                <c:pt idx="3904">
                  <c:v>-72.773712752504494</c:v>
                </c:pt>
                <c:pt idx="3905">
                  <c:v>-72.775199826822004</c:v>
                </c:pt>
                <c:pt idx="3906">
                  <c:v>-72.776521644046298</c:v>
                </c:pt>
                <c:pt idx="3907">
                  <c:v>-72.777680972099404</c:v>
                </c:pt>
                <c:pt idx="3908">
                  <c:v>-72.778680534673796</c:v>
                </c:pt>
                <c:pt idx="3909">
                  <c:v>-72.779523011806106</c:v>
                </c:pt>
                <c:pt idx="3910">
                  <c:v>-72.780211040450197</c:v>
                </c:pt>
                <c:pt idx="3911">
                  <c:v>-72.780747215046603</c:v>
                </c:pt>
                <c:pt idx="3912">
                  <c:v>-72.781134088090198</c:v>
                </c:pt>
                <c:pt idx="3913">
                  <c:v>-72.781374170695798</c:v>
                </c:pt>
                <c:pt idx="3914">
                  <c:v>-72.7814699331594</c:v>
                </c:pt>
                <c:pt idx="3915">
                  <c:v>-72.781423805517704</c:v>
                </c:pt>
                <c:pt idx="3916">
                  <c:v>-72.781238178103493</c:v>
                </c:pt>
                <c:pt idx="3917">
                  <c:v>-72.780915402098103</c:v>
                </c:pt>
                <c:pt idx="3918">
                  <c:v>-72.780457790079495</c:v>
                </c:pt>
                <c:pt idx="3919">
                  <c:v>-72.7798676165676</c:v>
                </c:pt>
                <c:pt idx="3920">
                  <c:v>-72.779147118564595</c:v>
                </c:pt>
                <c:pt idx="3921">
                  <c:v>-72.778298496091494</c:v>
                </c:pt>
                <c:pt idx="3922">
                  <c:v>-72.777323912721201</c:v>
                </c:pt>
                <c:pt idx="3923">
                  <c:v>-72.776225496105795</c:v>
                </c:pt>
                <c:pt idx="3924">
                  <c:v>-72.775005338500605</c:v>
                </c:pt>
                <c:pt idx="3925">
                  <c:v>-72.773665497283005</c:v>
                </c:pt>
                <c:pt idx="3926">
                  <c:v>-72.7722079954669</c:v>
                </c:pt>
                <c:pt idx="3927">
                  <c:v>-72.770634822212301</c:v>
                </c:pt>
                <c:pt idx="3928">
                  <c:v>-72.768947933329599</c:v>
                </c:pt>
                <c:pt idx="3929">
                  <c:v>-72.767149251780197</c:v>
                </c:pt>
                <c:pt idx="3930">
                  <c:v>-72.765240668170506</c:v>
                </c:pt>
                <c:pt idx="3931">
                  <c:v>-72.763224041242395</c:v>
                </c:pt>
                <c:pt idx="3932">
                  <c:v>-72.761101198357096</c:v>
                </c:pt>
                <c:pt idx="3933">
                  <c:v>-72.7588739359757</c:v>
                </c:pt>
                <c:pt idx="3934">
                  <c:v>-72.756544020132694</c:v>
                </c:pt>
                <c:pt idx="3935">
                  <c:v>-72.754113186905101</c:v>
                </c:pt>
                <c:pt idx="3936">
                  <c:v>-72.751583142876896</c:v>
                </c:pt>
                <c:pt idx="3937">
                  <c:v>-72.748955565597001</c:v>
                </c:pt>
                <c:pt idx="3938">
                  <c:v>-72.7462321040327</c:v>
                </c:pt>
                <c:pt idx="3939">
                  <c:v>-72.743414379017494</c:v>
                </c:pt>
                <c:pt idx="3940">
                  <c:v>-72.740503983693699</c:v>
                </c:pt>
                <c:pt idx="3941">
                  <c:v>-72.737502483949598</c:v>
                </c:pt>
                <c:pt idx="3942">
                  <c:v>-72.734411418851394</c:v>
                </c:pt>
                <c:pt idx="3943">
                  <c:v>-72.731232301069497</c:v>
                </c:pt>
                <c:pt idx="3944">
                  <c:v>-72.727966617299899</c:v>
                </c:pt>
                <c:pt idx="3945">
                  <c:v>-72.724615828679703</c:v>
                </c:pt>
                <c:pt idx="3946">
                  <c:v>-72.721181371197602</c:v>
                </c:pt>
                <c:pt idx="3947">
                  <c:v>-72.717664656099302</c:v>
                </c:pt>
                <c:pt idx="3948">
                  <c:v>-72.714067070286703</c:v>
                </c:pt>
                <c:pt idx="3949">
                  <c:v>-72.710389976713003</c:v>
                </c:pt>
                <c:pt idx="3950">
                  <c:v>-72.706634714771397</c:v>
                </c:pt>
                <c:pt idx="3951">
                  <c:v>-72.702802600679306</c:v>
                </c:pt>
                <c:pt idx="3952">
                  <c:v>-72.698894927856998</c:v>
                </c:pt>
                <c:pt idx="3953">
                  <c:v>-72.694912967301306</c:v>
                </c:pt>
                <c:pt idx="3954">
                  <c:v>-72.690857967953505</c:v>
                </c:pt>
                <c:pt idx="3955">
                  <c:v>-72.686731157062795</c:v>
                </c:pt>
                <c:pt idx="3956">
                  <c:v>-72.6825337405445</c:v>
                </c:pt>
                <c:pt idx="3957">
                  <c:v>-72.678266903332599</c:v>
                </c:pt>
                <c:pt idx="3958">
                  <c:v>-72.673931809728103</c:v>
                </c:pt>
                <c:pt idx="3959">
                  <c:v>-72.669529603741793</c:v>
                </c:pt>
                <c:pt idx="3960">
                  <c:v>-72.665061409432397</c:v>
                </c:pt>
                <c:pt idx="3961">
                  <c:v>-72.660528331239206</c:v>
                </c:pt>
                <c:pt idx="3962">
                  <c:v>-72.655931454310505</c:v>
                </c:pt>
                <c:pt idx="3963">
                  <c:v>-72.651271844826994</c:v>
                </c:pt>
                <c:pt idx="3964">
                  <c:v>-72.646550550319901</c:v>
                </c:pt>
                <c:pt idx="3965">
                  <c:v>-72.641768599985298</c:v>
                </c:pt>
                <c:pt idx="3966">
                  <c:v>-72.636927004992501</c:v>
                </c:pt>
                <c:pt idx="3967">
                  <c:v>-72.632026758788896</c:v>
                </c:pt>
                <c:pt idx="3968">
                  <c:v>-72.627068837399406</c:v>
                </c:pt>
                <c:pt idx="3969">
                  <c:v>-72.622054199721802</c:v>
                </c:pt>
                <c:pt idx="3970">
                  <c:v>-72.616983787817404</c:v>
                </c:pt>
                <c:pt idx="3971">
                  <c:v>-72.611858527197001</c:v>
                </c:pt>
                <c:pt idx="3972">
                  <c:v>-72.606679327102896</c:v>
                </c:pt>
                <c:pt idx="3973">
                  <c:v>-72.601447080785903</c:v>
                </c:pt>
                <c:pt idx="3974">
                  <c:v>-72.596162665778607</c:v>
                </c:pt>
                <c:pt idx="3975">
                  <c:v>-72.590826944164107</c:v>
                </c:pt>
                <c:pt idx="3976">
                  <c:v>-72.585440762840307</c:v>
                </c:pt>
                <c:pt idx="3977">
                  <c:v>-72.580004953780701</c:v>
                </c:pt>
                <c:pt idx="3978">
                  <c:v>-72.574520334289801</c:v>
                </c:pt>
                <c:pt idx="3979">
                  <c:v>-72.568987707255999</c:v>
                </c:pt>
                <c:pt idx="3980">
                  <c:v>-72.563407861399298</c:v>
                </c:pt>
                <c:pt idx="3981">
                  <c:v>-72.557781571515093</c:v>
                </c:pt>
                <c:pt idx="3982">
                  <c:v>-72.552109598715205</c:v>
                </c:pt>
                <c:pt idx="3983">
                  <c:v>-72.546392690663197</c:v>
                </c:pt>
                <c:pt idx="3984">
                  <c:v>-72.540631581807403</c:v>
                </c:pt>
                <c:pt idx="3985">
                  <c:v>-72.5348269936094</c:v>
                </c:pt>
                <c:pt idx="3986">
                  <c:v>-72.528979634769001</c:v>
                </c:pt>
                <c:pt idx="3987">
                  <c:v>-72.523090201445399</c:v>
                </c:pt>
                <c:pt idx="3988">
                  <c:v>-72.517159377475096</c:v>
                </c:pt>
                <c:pt idx="3989">
                  <c:v>-72.511187834585598</c:v>
                </c:pt>
                <c:pt idx="3990">
                  <c:v>-72.505176232605905</c:v>
                </c:pt>
                <c:pt idx="3991">
                  <c:v>-72.499125219673999</c:v>
                </c:pt>
                <c:pt idx="3992">
                  <c:v>-72.493035432439797</c:v>
                </c:pt>
                <c:pt idx="3993">
                  <c:v>-72.486907496265999</c:v>
                </c:pt>
                <c:pt idx="3994">
                  <c:v>-72.480742025424405</c:v>
                </c:pt>
                <c:pt idx="3995">
                  <c:v>-72.474539623289701</c:v>
                </c:pt>
                <c:pt idx="3996">
                  <c:v>-72.468300882530102</c:v>
                </c:pt>
                <c:pt idx="3997">
                  <c:v>-72.462026385293896</c:v>
                </c:pt>
                <c:pt idx="3998">
                  <c:v>-72.455716703393804</c:v>
                </c:pt>
                <c:pt idx="3999">
                  <c:v>-72.449372398487895</c:v>
                </c:pt>
                <c:pt idx="4000">
                  <c:v>-72.442994022257295</c:v>
                </c:pt>
                <c:pt idx="4001">
                  <c:v>-72.436582116580894</c:v>
                </c:pt>
                <c:pt idx="4002">
                  <c:v>-72.430137213707397</c:v>
                </c:pt>
                <c:pt idx="4003">
                  <c:v>-72.423659836424207</c:v>
                </c:pt>
                <c:pt idx="4004">
                  <c:v>-72.417150498223293</c:v>
                </c:pt>
                <c:pt idx="4005">
                  <c:v>-72.4106097034648</c:v>
                </c:pt>
                <c:pt idx="4006">
                  <c:v>-72.404037947537006</c:v>
                </c:pt>
                <c:pt idx="4007">
                  <c:v>-72.397435717014204</c:v>
                </c:pt>
                <c:pt idx="4008">
                  <c:v>-72.390803489812001</c:v>
                </c:pt>
                <c:pt idx="4009">
                  <c:v>-72.384141735338801</c:v>
                </c:pt>
                <c:pt idx="4010">
                  <c:v>-72.377450914646602</c:v>
                </c:pt>
                <c:pt idx="4011">
                  <c:v>-72.370731480577106</c:v>
                </c:pt>
                <c:pt idx="4012">
                  <c:v>-72.363983877906804</c:v>
                </c:pt>
                <c:pt idx="4013">
                  <c:v>-72.357208543489094</c:v>
                </c:pt>
                <c:pt idx="4014">
                  <c:v>-72.350405906393505</c:v>
                </c:pt>
                <c:pt idx="4015">
                  <c:v>-72.343576388043303</c:v>
                </c:pt>
                <c:pt idx="4016">
                  <c:v>-72.336720402350096</c:v>
                </c:pt>
                <c:pt idx="4017">
                  <c:v>-72.329838355846405</c:v>
                </c:pt>
                <c:pt idx="4018">
                  <c:v>-72.322930647815596</c:v>
                </c:pt>
                <c:pt idx="4019">
                  <c:v>-72.315997670420202</c:v>
                </c:pt>
                <c:pt idx="4020">
                  <c:v>-72.309039808826995</c:v>
                </c:pt>
                <c:pt idx="4021">
                  <c:v>-72.302057441331101</c:v>
                </c:pt>
                <c:pt idx="4022">
                  <c:v>-72.295050939476894</c:v>
                </c:pt>
                <c:pt idx="4023">
                  <c:v>-72.288020668177296</c:v>
                </c:pt>
                <c:pt idx="4024">
                  <c:v>-72.280966985830801</c:v>
                </c:pt>
                <c:pt idx="4025">
                  <c:v>-72.2738902444367</c:v>
                </c:pt>
                <c:pt idx="4026">
                  <c:v>-72.266790789707997</c:v>
                </c:pt>
                <c:pt idx="4027">
                  <c:v>-72.259668961182498</c:v>
                </c:pt>
                <c:pt idx="4028">
                  <c:v>-72.252525092331695</c:v>
                </c:pt>
                <c:pt idx="4029">
                  <c:v>-72.245359510668393</c:v>
                </c:pt>
                <c:pt idx="4030">
                  <c:v>-72.238172537851398</c:v>
                </c:pt>
                <c:pt idx="4031">
                  <c:v>-72.230964489789301</c:v>
                </c:pt>
                <c:pt idx="4032">
                  <c:v>-72.223735676742294</c:v>
                </c:pt>
                <c:pt idx="4033">
                  <c:v>-72.216486403421399</c:v>
                </c:pt>
                <c:pt idx="4034">
                  <c:v>-72.209216969086796</c:v>
                </c:pt>
                <c:pt idx="4035">
                  <c:v>-72.201927667644199</c:v>
                </c:pt>
                <c:pt idx="4036">
                  <c:v>-72.1946187877395</c:v>
                </c:pt>
                <c:pt idx="4037">
                  <c:v>-72.187290612851498</c:v>
                </c:pt>
                <c:pt idx="4038">
                  <c:v>-72.1799434213832</c:v>
                </c:pt>
                <c:pt idx="4039">
                  <c:v>-72.172577486751393</c:v>
                </c:pt>
                <c:pt idx="4040">
                  <c:v>-72.165193077475294</c:v>
                </c:pt>
                <c:pt idx="4041">
                  <c:v>-72.157790457262095</c:v>
                </c:pt>
                <c:pt idx="4042">
                  <c:v>-72.150369885092701</c:v>
                </c:pt>
                <c:pt idx="4043">
                  <c:v>-72.142931615304903</c:v>
                </c:pt>
                <c:pt idx="4044">
                  <c:v>-72.135475897675406</c:v>
                </c:pt>
                <c:pt idx="4045">
                  <c:v>-72.128002977500003</c:v>
                </c:pt>
                <c:pt idx="4046">
                  <c:v>-72.120513095673203</c:v>
                </c:pt>
                <c:pt idx="4047">
                  <c:v>-72.113006488765606</c:v>
                </c:pt>
                <c:pt idx="4048">
                  <c:v>-72.105483389100002</c:v>
                </c:pt>
                <c:pt idx="4049">
                  <c:v>-72.097944024826703</c:v>
                </c:pt>
                <c:pt idx="4050">
                  <c:v>-72.090388619996702</c:v>
                </c:pt>
                <c:pt idx="4051">
                  <c:v>-72.082817394634304</c:v>
                </c:pt>
                <c:pt idx="4052">
                  <c:v>-72.075230564807995</c:v>
                </c:pt>
                <c:pt idx="4053">
                  <c:v>-72.067628342699805</c:v>
                </c:pt>
                <c:pt idx="4054">
                  <c:v>-72.060010936674402</c:v>
                </c:pt>
                <c:pt idx="4055">
                  <c:v>-72.052378551345797</c:v>
                </c:pt>
                <c:pt idx="4056">
                  <c:v>-72.044731387643594</c:v>
                </c:pt>
                <c:pt idx="4057">
                  <c:v>-72.037069642877896</c:v>
                </c:pt>
                <c:pt idx="4058">
                  <c:v>-72.029393510802905</c:v>
                </c:pt>
                <c:pt idx="4059">
                  <c:v>-72.021703181679499</c:v>
                </c:pt>
                <c:pt idx="4060">
                  <c:v>-72.013998842336605</c:v>
                </c:pt>
                <c:pt idx="4061">
                  <c:v>-72.006280676231597</c:v>
                </c:pt>
                <c:pt idx="4062">
                  <c:v>-71.998548863509598</c:v>
                </c:pt>
                <c:pt idx="4063">
                  <c:v>-71.990803581061698</c:v>
                </c:pt>
                <c:pt idx="4064">
                  <c:v>-71.983045002581804</c:v>
                </c:pt>
                <c:pt idx="4065">
                  <c:v>-71.975273298623094</c:v>
                </c:pt>
                <c:pt idx="4066">
                  <c:v>-71.967488636653002</c:v>
                </c:pt>
                <c:pt idx="4067">
                  <c:v>-71.959691181107303</c:v>
                </c:pt>
                <c:pt idx="4068">
                  <c:v>-71.951881093443404</c:v>
                </c:pt>
                <c:pt idx="4069">
                  <c:v>-71.9440585321924</c:v>
                </c:pt>
                <c:pt idx="4070">
                  <c:v>-71.936223653010302</c:v>
                </c:pt>
                <c:pt idx="4071">
                  <c:v>-71.928376608728598</c:v>
                </c:pt>
                <c:pt idx="4072">
                  <c:v>-71.920517549403598</c:v>
                </c:pt>
                <c:pt idx="4073">
                  <c:v>-71.912646622364804</c:v>
                </c:pt>
                <c:pt idx="4074">
                  <c:v>-71.904763972262799</c:v>
                </c:pt>
                <c:pt idx="4075">
                  <c:v>-71.896869741116006</c:v>
                </c:pt>
                <c:pt idx="4076">
                  <c:v>-71.888964068356799</c:v>
                </c:pt>
                <c:pt idx="4077">
                  <c:v>-71.881047090876393</c:v>
                </c:pt>
                <c:pt idx="4078">
                  <c:v>-71.873118943069301</c:v>
                </c:pt>
                <c:pt idx="4079">
                  <c:v>-71.865179756877097</c:v>
                </c:pt>
                <c:pt idx="4080">
                  <c:v>-71.8572296618308</c:v>
                </c:pt>
                <c:pt idx="4081">
                  <c:v>-71.849268785093102</c:v>
                </c:pt>
                <c:pt idx="4082">
                  <c:v>-71.841297251499697</c:v>
                </c:pt>
                <c:pt idx="4083">
                  <c:v>-71.833315183599595</c:v>
                </c:pt>
                <c:pt idx="4084">
                  <c:v>-71.825322701694901</c:v>
                </c:pt>
                <c:pt idx="4085">
                  <c:v>-71.817319923880106</c:v>
                </c:pt>
                <c:pt idx="4086">
                  <c:v>-71.809306966080101</c:v>
                </c:pt>
                <c:pt idx="4087">
                  <c:v>-71.801283942088006</c:v>
                </c:pt>
                <c:pt idx="4088">
                  <c:v>-71.793250963602304</c:v>
                </c:pt>
                <c:pt idx="4089">
                  <c:v>-71.785208140262995</c:v>
                </c:pt>
                <c:pt idx="4090">
                  <c:v>-71.777155579687303</c:v>
                </c:pt>
                <c:pt idx="4091">
                  <c:v>-71.769093387504697</c:v>
                </c:pt>
                <c:pt idx="4092">
                  <c:v>-71.761021667391304</c:v>
                </c:pt>
                <c:pt idx="4093">
                  <c:v>-71.752940521103596</c:v>
                </c:pt>
                <c:pt idx="4094">
                  <c:v>-71.744850048511907</c:v>
                </c:pt>
                <c:pt idx="4095">
                  <c:v>-71.736750347632594</c:v>
                </c:pt>
                <c:pt idx="4096">
                  <c:v>-71.728641514660396</c:v>
                </c:pt>
                <c:pt idx="4097">
                  <c:v>-71.7205236439993</c:v>
                </c:pt>
                <c:pt idx="4098">
                  <c:v>-71.712396828294203</c:v>
                </c:pt>
                <c:pt idx="4099">
                  <c:v>-71.704261158460596</c:v>
                </c:pt>
                <c:pt idx="4100">
                  <c:v>-71.696116723714297</c:v>
                </c:pt>
                <c:pt idx="4101">
                  <c:v>-71.687963611601205</c:v>
                </c:pt>
                <c:pt idx="4102">
                  <c:v>-71.679801908025595</c:v>
                </c:pt>
                <c:pt idx="4103">
                  <c:v>-71.671631697278301</c:v>
                </c:pt>
                <c:pt idx="4104">
                  <c:v>-71.663453062064406</c:v>
                </c:pt>
                <c:pt idx="4105">
                  <c:v>-71.655266083530606</c:v>
                </c:pt>
                <c:pt idx="4106">
                  <c:v>-71.647070841291793</c:v>
                </c:pt>
                <c:pt idx="4107">
                  <c:v>-71.638867413457206</c:v>
                </c:pt>
                <c:pt idx="4108">
                  <c:v>-71.630655876656206</c:v>
                </c:pt>
                <c:pt idx="4109">
                  <c:v>-71.622436306063506</c:v>
                </c:pt>
                <c:pt idx="4110">
                  <c:v>-71.614208775424203</c:v>
                </c:pt>
                <c:pt idx="4111">
                  <c:v>-71.605973357078</c:v>
                </c:pt>
                <c:pt idx="4112">
                  <c:v>-71.597730121982906</c:v>
                </c:pt>
                <c:pt idx="4113">
                  <c:v>-71.589479139739296</c:v>
                </c:pt>
                <c:pt idx="4114">
                  <c:v>-71.581220478612707</c:v>
                </c:pt>
                <c:pt idx="4115">
                  <c:v>-71.5729542055563</c:v>
                </c:pt>
                <c:pt idx="4116">
                  <c:v>-71.564680386233505</c:v>
                </c:pt>
                <c:pt idx="4117">
                  <c:v>-71.5563990850397</c:v>
                </c:pt>
                <c:pt idx="4118">
                  <c:v>-71.548110365123705</c:v>
                </c:pt>
                <c:pt idx="4119">
                  <c:v>-71.539814288408905</c:v>
                </c:pt>
                <c:pt idx="4120">
                  <c:v>-71.531510915614106</c:v>
                </c:pt>
                <c:pt idx="4121">
                  <c:v>-71.523200306273296</c:v>
                </c:pt>
                <c:pt idx="4122">
                  <c:v>-71.514882518756593</c:v>
                </c:pt>
                <c:pt idx="4123">
                  <c:v>-71.506557610288993</c:v>
                </c:pt>
                <c:pt idx="4124">
                  <c:v>-71.498225636970005</c:v>
                </c:pt>
                <c:pt idx="4125">
                  <c:v>-71.489886653792595</c:v>
                </c:pt>
                <c:pt idx="4126">
                  <c:v>-71.481540714661804</c:v>
                </c:pt>
                <c:pt idx="4127">
                  <c:v>-71.473187872412794</c:v>
                </c:pt>
                <c:pt idx="4128">
                  <c:v>-71.464828178828895</c:v>
                </c:pt>
                <c:pt idx="4129">
                  <c:v>-71.456461684659402</c:v>
                </c:pt>
                <c:pt idx="4130">
                  <c:v>-71.448088439636393</c:v>
                </c:pt>
                <c:pt idx="4131">
                  <c:v>-71.439708492492201</c:v>
                </c:pt>
                <c:pt idx="4132">
                  <c:v>-71.431321890975696</c:v>
                </c:pt>
                <c:pt idx="4133">
                  <c:v>-71.422928681869095</c:v>
                </c:pt>
                <c:pt idx="4134">
                  <c:v>-71.4145289110036</c:v>
                </c:pt>
                <c:pt idx="4135">
                  <c:v>-71.406122623275493</c:v>
                </c:pt>
                <c:pt idx="4136">
                  <c:v>-71.3977098626615</c:v>
                </c:pt>
                <c:pt idx="4137">
                  <c:v>-71.389290672234097</c:v>
                </c:pt>
                <c:pt idx="4138">
                  <c:v>-71.3808650941764</c:v>
                </c:pt>
                <c:pt idx="4139">
                  <c:v>-71.372433169797105</c:v>
                </c:pt>
                <c:pt idx="4140">
                  <c:v>-71.363994939544398</c:v>
                </c:pt>
                <c:pt idx="4141">
                  <c:v>-71.355550443020803</c:v>
                </c:pt>
                <c:pt idx="4142">
                  <c:v>-71.347099718996603</c:v>
                </c:pt>
                <c:pt idx="4143">
                  <c:v>-71.338642805423703</c:v>
                </c:pt>
                <c:pt idx="4144">
                  <c:v>-71.330179739449093</c:v>
                </c:pt>
                <c:pt idx="4145">
                  <c:v>-71.321710557427807</c:v>
                </c:pt>
                <c:pt idx="4146">
                  <c:v>-71.313235294936206</c:v>
                </c:pt>
                <c:pt idx="4147">
                  <c:v>-71.304753986784604</c:v>
                </c:pt>
                <c:pt idx="4148">
                  <c:v>-71.296266667029599</c:v>
                </c:pt>
                <c:pt idx="4149">
                  <c:v>-71.287773368986294</c:v>
                </c:pt>
                <c:pt idx="4150">
                  <c:v>-71.279274125240804</c:v>
                </c:pt>
                <c:pt idx="4151">
                  <c:v>-71.270768967661496</c:v>
                </c:pt>
                <c:pt idx="4152">
                  <c:v>-71.262257927411298</c:v>
                </c:pt>
                <c:pt idx="4153">
                  <c:v>-71.253741034958296</c:v>
                </c:pt>
                <c:pt idx="4154">
                  <c:v>-71.245218320087602</c:v>
                </c:pt>
                <c:pt idx="4155">
                  <c:v>-71.2366898119122</c:v>
                </c:pt>
                <c:pt idx="4156">
                  <c:v>-71.228155538883598</c:v>
                </c:pt>
                <c:pt idx="4157">
                  <c:v>-71.219615528802606</c:v>
                </c:pt>
                <c:pt idx="4158">
                  <c:v>-71.211069808829706</c:v>
                </c:pt>
                <c:pt idx="4159">
                  <c:v>-71.202518405495397</c:v>
                </c:pt>
                <c:pt idx="4160">
                  <c:v>-71.193961344710104</c:v>
                </c:pt>
                <c:pt idx="4161">
                  <c:v>-71.185398651774307</c:v>
                </c:pt>
                <c:pt idx="4162">
                  <c:v>-71.176830351387693</c:v>
                </c:pt>
                <c:pt idx="4163">
                  <c:v>-71.168256467659702</c:v>
                </c:pt>
                <c:pt idx="4164">
                  <c:v>-71.159677024117698</c:v>
                </c:pt>
                <c:pt idx="4165">
                  <c:v>-71.151092043717</c:v>
                </c:pt>
                <c:pt idx="4166">
                  <c:v>-71.142501548849907</c:v>
                </c:pt>
                <c:pt idx="4167">
                  <c:v>-71.133905561353799</c:v>
                </c:pt>
                <c:pt idx="4168">
                  <c:v>-71.1253041025209</c:v>
                </c:pt>
                <c:pt idx="4169">
                  <c:v>-71.116697193106106</c:v>
                </c:pt>
                <c:pt idx="4170">
                  <c:v>-71.108084853335399</c:v>
                </c:pt>
                <c:pt idx="4171">
                  <c:v>-71.099467102914701</c:v>
                </c:pt>
                <c:pt idx="4172">
                  <c:v>-71.090843961037294</c:v>
                </c:pt>
                <c:pt idx="4173">
                  <c:v>-71.082215446392198</c:v>
                </c:pt>
                <c:pt idx="4174">
                  <c:v>-71.073581577172007</c:v>
                </c:pt>
                <c:pt idx="4175">
                  <c:v>-71.064942371080306</c:v>
                </c:pt>
                <c:pt idx="4176">
                  <c:v>-71.056297845339202</c:v>
                </c:pt>
                <c:pt idx="4177">
                  <c:v>-71.047648016697195</c:v>
                </c:pt>
                <c:pt idx="4178">
                  <c:v>-71.038992901436004</c:v>
                </c:pt>
                <c:pt idx="4179">
                  <c:v>-71.030332515377793</c:v>
                </c:pt>
                <c:pt idx="4180">
                  <c:v>-71.0216668738923</c:v>
                </c:pt>
                <c:pt idx="4181">
                  <c:v>-71.012995991903793</c:v>
                </c:pt>
                <c:pt idx="4182">
                  <c:v>-71.004319883897594</c:v>
                </c:pt>
                <c:pt idx="4183">
                  <c:v>-70.995638563927002</c:v>
                </c:pt>
                <c:pt idx="4184">
                  <c:v>-70.986952045619503</c:v>
                </c:pt>
                <c:pt idx="4185">
                  <c:v>-70.978260342183603</c:v>
                </c:pt>
                <c:pt idx="4186">
                  <c:v>-70.969563466414797</c:v>
                </c:pt>
                <c:pt idx="4187">
                  <c:v>-70.960861430701797</c:v>
                </c:pt>
                <c:pt idx="4188">
                  <c:v>-70.952154247032794</c:v>
                </c:pt>
                <c:pt idx="4189">
                  <c:v>-70.943441927001203</c:v>
                </c:pt>
                <c:pt idx="4190">
                  <c:v>-70.9347244818116</c:v>
                </c:pt>
                <c:pt idx="4191">
                  <c:v>-70.926001922285806</c:v>
                </c:pt>
                <c:pt idx="4192">
                  <c:v>-70.917274258867707</c:v>
                </c:pt>
                <c:pt idx="4193">
                  <c:v>-70.908541501629799</c:v>
                </c:pt>
                <c:pt idx="4194">
                  <c:v>-70.899803660277996</c:v>
                </c:pt>
                <c:pt idx="4195">
                  <c:v>-70.891060744157201</c:v>
                </c:pt>
                <c:pt idx="4196">
                  <c:v>-70.882312762256404</c:v>
                </c:pt>
                <c:pt idx="4197">
                  <c:v>-70.8735597232141</c:v>
                </c:pt>
                <c:pt idx="4198">
                  <c:v>-70.864801635323104</c:v>
                </c:pt>
                <c:pt idx="4199">
                  <c:v>-70.856038506535896</c:v>
                </c:pt>
                <c:pt idx="4200">
                  <c:v>-70.847270344468996</c:v>
                </c:pt>
                <c:pt idx="4201">
                  <c:v>-70.838497156408195</c:v>
                </c:pt>
                <c:pt idx="4202">
                  <c:v>-70.829718949313005</c:v>
                </c:pt>
                <c:pt idx="4203">
                  <c:v>-70.8209357298215</c:v>
                </c:pt>
                <c:pt idx="4204">
                  <c:v>-70.812147504254696</c:v>
                </c:pt>
                <c:pt idx="4205">
                  <c:v>-70.8033542786211</c:v>
                </c:pt>
                <c:pt idx="4206">
                  <c:v>-70.794556058621197</c:v>
                </c:pt>
                <c:pt idx="4207">
                  <c:v>-70.785752849651402</c:v>
                </c:pt>
                <c:pt idx="4208">
                  <c:v>-70.776944656808595</c:v>
                </c:pt>
                <c:pt idx="4209">
                  <c:v>-70.768131484894298</c:v>
                </c:pt>
                <c:pt idx="4210">
                  <c:v>-70.759313338418593</c:v>
                </c:pt>
                <c:pt idx="4211">
                  <c:v>-70.750490221604196</c:v>
                </c:pt>
                <c:pt idx="4212">
                  <c:v>-70.741662138390197</c:v>
                </c:pt>
                <c:pt idx="4213">
                  <c:v>-70.732829092436404</c:v>
                </c:pt>
                <c:pt idx="4214">
                  <c:v>-70.723991087126606</c:v>
                </c:pt>
                <c:pt idx="4215">
                  <c:v>-70.715148125572597</c:v>
                </c:pt>
                <c:pt idx="4216">
                  <c:v>-70.706300210617499</c:v>
                </c:pt>
                <c:pt idx="4217">
                  <c:v>-70.69744734484</c:v>
                </c:pt>
                <c:pt idx="4218">
                  <c:v>-70.688589530557095</c:v>
                </c:pt>
                <c:pt idx="4219">
                  <c:v>-70.679726769828093</c:v>
                </c:pt>
                <c:pt idx="4220">
                  <c:v>-70.670859064457801</c:v>
                </c:pt>
                <c:pt idx="4221">
                  <c:v>-70.661986415999806</c:v>
                </c:pt>
                <c:pt idx="4222">
                  <c:v>-70.653108825759702</c:v>
                </c:pt>
                <c:pt idx="4223">
                  <c:v>-70.644226294798798</c:v>
                </c:pt>
                <c:pt idx="4224">
                  <c:v>-70.635338823936493</c:v>
                </c:pt>
                <c:pt idx="4225">
                  <c:v>-70.626446413753897</c:v>
                </c:pt>
                <c:pt idx="4226">
                  <c:v>-70.617549064596702</c:v>
                </c:pt>
                <c:pt idx="4227">
                  <c:v>-70.608646776578198</c:v>
                </c:pt>
                <c:pt idx="4228">
                  <c:v>-70.599739549582296</c:v>
                </c:pt>
                <c:pt idx="4229">
                  <c:v>-70.590827383266003</c:v>
                </c:pt>
                <c:pt idx="4230">
                  <c:v>-70.581910277062903</c:v>
                </c:pt>
                <c:pt idx="4231">
                  <c:v>-70.572988230185103</c:v>
                </c:pt>
                <c:pt idx="4232">
                  <c:v>-70.564061241626803</c:v>
                </c:pt>
                <c:pt idx="4233">
                  <c:v>-70.555129310166194</c:v>
                </c:pt>
                <c:pt idx="4234">
                  <c:v>-70.546192434368706</c:v>
                </c:pt>
                <c:pt idx="4235">
                  <c:v>-70.537250612589105</c:v>
                </c:pt>
                <c:pt idx="4236">
                  <c:v>-70.528303842974296</c:v>
                </c:pt>
                <c:pt idx="4237">
                  <c:v>-70.519352123465495</c:v>
                </c:pt>
                <c:pt idx="4238">
                  <c:v>-70.510395451801003</c:v>
                </c:pt>
                <c:pt idx="4239">
                  <c:v>-70.501433825518603</c:v>
                </c:pt>
                <c:pt idx="4240">
                  <c:v>-70.4924672419572</c:v>
                </c:pt>
                <c:pt idx="4241">
                  <c:v>-70.483495698260199</c:v>
                </c:pt>
                <c:pt idx="4242">
                  <c:v>-70.4745191913768</c:v>
                </c:pt>
                <c:pt idx="4243">
                  <c:v>-70.465537718064795</c:v>
                </c:pt>
                <c:pt idx="4244">
                  <c:v>-70.456551274892206</c:v>
                </c:pt>
                <c:pt idx="4245">
                  <c:v>-70.447559858240098</c:v>
                </c:pt>
                <c:pt idx="4246">
                  <c:v>-70.438563464303897</c:v>
                </c:pt>
                <c:pt idx="4247">
                  <c:v>-70.429562089096194</c:v>
                </c:pt>
                <c:pt idx="4248">
                  <c:v>-70.420555728447994</c:v>
                </c:pt>
                <c:pt idx="4249">
                  <c:v>-70.4115443780112</c:v>
                </c:pt>
                <c:pt idx="4250">
                  <c:v>-70.402528033260396</c:v>
                </c:pt>
                <c:pt idx="4251">
                  <c:v>-70.3935066894946</c:v>
                </c:pt>
                <c:pt idx="4252">
                  <c:v>-70.384480341839307</c:v>
                </c:pt>
                <c:pt idx="4253">
                  <c:v>-70.375448985248298</c:v>
                </c:pt>
                <c:pt idx="4254">
                  <c:v>-70.366412614505094</c:v>
                </c:pt>
                <c:pt idx="4255">
                  <c:v>-70.357371224225105</c:v>
                </c:pt>
                <c:pt idx="4256">
                  <c:v>-70.3483248088572</c:v>
                </c:pt>
                <c:pt idx="4257">
                  <c:v>-70.339273362685304</c:v>
                </c:pt>
                <c:pt idx="4258">
                  <c:v>-70.330216879830104</c:v>
                </c:pt>
                <c:pt idx="4259">
                  <c:v>-70.321155354250607</c:v>
                </c:pt>
                <c:pt idx="4260">
                  <c:v>-70.312088779745906</c:v>
                </c:pt>
                <c:pt idx="4261">
                  <c:v>-70.303017149956204</c:v>
                </c:pt>
                <c:pt idx="4262">
                  <c:v>-70.293940458365299</c:v>
                </c:pt>
                <c:pt idx="4263">
                  <c:v>-70.284858698300795</c:v>
                </c:pt>
                <c:pt idx="4264">
                  <c:v>-70.275771862936793</c:v>
                </c:pt>
                <c:pt idx="4265">
                  <c:v>-70.266679945294399</c:v>
                </c:pt>
                <c:pt idx="4266">
                  <c:v>-70.257582938243601</c:v>
                </c:pt>
                <c:pt idx="4267">
                  <c:v>-70.248480834504505</c:v>
                </c:pt>
                <c:pt idx="4268">
                  <c:v>-70.2393736266487</c:v>
                </c:pt>
                <c:pt idx="4269">
                  <c:v>-70.230261307100307</c:v>
                </c:pt>
                <c:pt idx="4270">
                  <c:v>-70.221143868137801</c:v>
                </c:pt>
                <c:pt idx="4271">
                  <c:v>-70.212021301894794</c:v>
                </c:pt>
                <c:pt idx="4272">
                  <c:v>-70.202893600361406</c:v>
                </c:pt>
                <c:pt idx="4273">
                  <c:v>-70.193760755385597</c:v>
                </c:pt>
                <c:pt idx="4274">
                  <c:v>-70.184622758674195</c:v>
                </c:pt>
                <c:pt idx="4275">
                  <c:v>-70.175479601793896</c:v>
                </c:pt>
                <c:pt idx="4276">
                  <c:v>-70.166331276172798</c:v>
                </c:pt>
                <c:pt idx="4277">
                  <c:v>-70.157177773101395</c:v>
                </c:pt>
                <c:pt idx="4278">
                  <c:v>-70.148019083733104</c:v>
                </c:pt>
                <c:pt idx="4279">
                  <c:v>-70.138855199086194</c:v>
                </c:pt>
                <c:pt idx="4280">
                  <c:v>-70.129686110044105</c:v>
                </c:pt>
                <c:pt idx="4281">
                  <c:v>-70.120511807357005</c:v>
                </c:pt>
                <c:pt idx="4282">
                  <c:v>-70.111332281642206</c:v>
                </c:pt>
                <c:pt idx="4283">
                  <c:v>-70.102147523385497</c:v>
                </c:pt>
                <c:pt idx="4284">
                  <c:v>-70.0929575229422</c:v>
                </c:pt>
                <c:pt idx="4285">
                  <c:v>-70.083762270537704</c:v>
                </c:pt>
                <c:pt idx="4286">
                  <c:v>-70.074561756268594</c:v>
                </c:pt>
                <c:pt idx="4287">
                  <c:v>-70.065355970103496</c:v>
                </c:pt>
                <c:pt idx="4288">
                  <c:v>-70.056144901884096</c:v>
                </c:pt>
                <c:pt idx="4289">
                  <c:v>-70.0469285413254</c:v>
                </c:pt>
                <c:pt idx="4290">
                  <c:v>-70.037706878017403</c:v>
                </c:pt>
                <c:pt idx="4291">
                  <c:v>-70.028479901425101</c:v>
                </c:pt>
                <c:pt idx="4292">
                  <c:v>-70.019247600889798</c:v>
                </c:pt>
                <c:pt idx="4293">
                  <c:v>-70.010009965629706</c:v>
                </c:pt>
                <c:pt idx="4294">
                  <c:v>-70.000766984740395</c:v>
                </c:pt>
                <c:pt idx="4295">
                  <c:v>-69.991518647195903</c:v>
                </c:pt>
                <c:pt idx="4296">
                  <c:v>-69.982264941849394</c:v>
                </c:pt>
                <c:pt idx="4297">
                  <c:v>-69.973005857433606</c:v>
                </c:pt>
                <c:pt idx="4298">
                  <c:v>-69.963741382561594</c:v>
                </c:pt>
                <c:pt idx="4299">
                  <c:v>-69.954471505727696</c:v>
                </c:pt>
                <c:pt idx="4300">
                  <c:v>-69.945196215307604</c:v>
                </c:pt>
                <c:pt idx="4301">
                  <c:v>-69.9359154995594</c:v>
                </c:pt>
                <c:pt idx="4302">
                  <c:v>-69.926629346623997</c:v>
                </c:pt>
                <c:pt idx="4303">
                  <c:v>-69.917337744525895</c:v>
                </c:pt>
                <c:pt idx="4304">
                  <c:v>-69.908040681173304</c:v>
                </c:pt>
                <c:pt idx="4305">
                  <c:v>-69.8987381443591</c:v>
                </c:pt>
                <c:pt idx="4306">
                  <c:v>-69.889430121761393</c:v>
                </c:pt>
                <c:pt idx="4307">
                  <c:v>-69.880116600943794</c:v>
                </c:pt>
                <c:pt idx="4308">
                  <c:v>-69.870797569355702</c:v>
                </c:pt>
                <c:pt idx="4309">
                  <c:v>-69.861473014333598</c:v>
                </c:pt>
                <c:pt idx="4310">
                  <c:v>-69.852142923100502</c:v>
                </c:pt>
                <c:pt idx="4311">
                  <c:v>-69.842807282767396</c:v>
                </c:pt>
                <c:pt idx="4312">
                  <c:v>-69.833466080332798</c:v>
                </c:pt>
                <c:pt idx="4313">
                  <c:v>-69.824119302683798</c:v>
                </c:pt>
                <c:pt idx="4314">
                  <c:v>-69.8147669365963</c:v>
                </c:pt>
                <c:pt idx="4315">
                  <c:v>-69.805408968735094</c:v>
                </c:pt>
                <c:pt idx="4316">
                  <c:v>-69.796045385654807</c:v>
                </c:pt>
                <c:pt idx="4317">
                  <c:v>-69.786676173799805</c:v>
                </c:pt>
                <c:pt idx="4318">
                  <c:v>-69.777301319504801</c:v>
                </c:pt>
                <c:pt idx="4319">
                  <c:v>-69.7679208089951</c:v>
                </c:pt>
                <c:pt idx="4320">
                  <c:v>-69.758534628386798</c:v>
                </c:pt>
                <c:pt idx="4321">
                  <c:v>-69.749142763687601</c:v>
                </c:pt>
                <c:pt idx="4322">
                  <c:v>-69.739745200796406</c:v>
                </c:pt>
                <c:pt idx="4323">
                  <c:v>-69.730341925504007</c:v>
                </c:pt>
                <c:pt idx="4324">
                  <c:v>-69.720932923493507</c:v>
                </c:pt>
                <c:pt idx="4325">
                  <c:v>-69.711518180340207</c:v>
                </c:pt>
                <c:pt idx="4326">
                  <c:v>-69.7020976815121</c:v>
                </c:pt>
                <c:pt idx="4327">
                  <c:v>-69.692671412370103</c:v>
                </c:pt>
                <c:pt idx="4328">
                  <c:v>-69.683239358168194</c:v>
                </c:pt>
                <c:pt idx="4329">
                  <c:v>-69.6738015040536</c:v>
                </c:pt>
                <c:pt idx="4330">
                  <c:v>-69.664357835067094</c:v>
                </c:pt>
                <c:pt idx="4331">
                  <c:v>-69.654908336143194</c:v>
                </c:pt>
                <c:pt idx="4332">
                  <c:v>-69.645452992110293</c:v>
                </c:pt>
                <c:pt idx="4333">
                  <c:v>-69.635991787690998</c:v>
                </c:pt>
                <c:pt idx="4334">
                  <c:v>-69.626524707501801</c:v>
                </c:pt>
                <c:pt idx="4335">
                  <c:v>-69.617051736053895</c:v>
                </c:pt>
                <c:pt idx="4336">
                  <c:v>-69.6075728577527</c:v>
                </c:pt>
                <c:pt idx="4337">
                  <c:v>-69.598088056898405</c:v>
                </c:pt>
                <c:pt idx="4338">
                  <c:v>-69.588597317685995</c:v>
                </c:pt>
                <c:pt idx="4339">
                  <c:v>-69.579100624205296</c:v>
                </c:pt>
                <c:pt idx="4340">
                  <c:v>-69.569597960440802</c:v>
                </c:pt>
                <c:pt idx="4341">
                  <c:v>-69.560089310272403</c:v>
                </c:pt>
                <c:pt idx="4342">
                  <c:v>-69.550574657474897</c:v>
                </c:pt>
                <c:pt idx="4343">
                  <c:v>-69.541053985718193</c:v>
                </c:pt>
                <c:pt idx="4344">
                  <c:v>-69.531527278567495</c:v>
                </c:pt>
                <c:pt idx="4345">
                  <c:v>-69.5219945194833</c:v>
                </c:pt>
                <c:pt idx="4346">
                  <c:v>-69.512455691821302</c:v>
                </c:pt>
                <c:pt idx="4347">
                  <c:v>-69.502910778832501</c:v>
                </c:pt>
                <c:pt idx="4348">
                  <c:v>-69.493359763663307</c:v>
                </c:pt>
                <c:pt idx="4349">
                  <c:v>-69.483802629355296</c:v>
                </c:pt>
                <c:pt idx="4350">
                  <c:v>-69.474239358845594</c:v>
                </c:pt>
                <c:pt idx="4351">
                  <c:v>-69.464669934966494</c:v>
                </c:pt>
                <c:pt idx="4352">
                  <c:v>-69.455094340445399</c:v>
                </c:pt>
                <c:pt idx="4353">
                  <c:v>-69.445512557905403</c:v>
                </c:pt>
                <c:pt idx="4354">
                  <c:v>-69.435924569864298</c:v>
                </c:pt>
                <c:pt idx="4355">
                  <c:v>-69.426330358735299</c:v>
                </c:pt>
                <c:pt idx="4356">
                  <c:v>-69.416729906826802</c:v>
                </c:pt>
                <c:pt idx="4357">
                  <c:v>-69.4071231963419</c:v>
                </c:pt>
                <c:pt idx="4358">
                  <c:v>-69.397510209378893</c:v>
                </c:pt>
                <c:pt idx="4359">
                  <c:v>-69.387890927930798</c:v>
                </c:pt>
                <c:pt idx="4360">
                  <c:v>-69.378265333885494</c:v>
                </c:pt>
                <c:pt idx="4361">
                  <c:v>-69.368633409025506</c:v>
                </c:pt>
                <c:pt idx="4362">
                  <c:v>-69.358995135027598</c:v>
                </c:pt>
                <c:pt idx="4363">
                  <c:v>-69.349350493463305</c:v>
                </c:pt>
                <c:pt idx="4364">
                  <c:v>-69.339699465798404</c:v>
                </c:pt>
                <c:pt idx="4365">
                  <c:v>-69.330042033392502</c:v>
                </c:pt>
                <c:pt idx="4366">
                  <c:v>-69.320378177499606</c:v>
                </c:pt>
                <c:pt idx="4367">
                  <c:v>-69.310707879267298</c:v>
                </c:pt>
                <c:pt idx="4368">
                  <c:v>-69.301031119736805</c:v>
                </c:pt>
                <c:pt idx="4369">
                  <c:v>-69.291347879843102</c:v>
                </c:pt>
                <c:pt idx="4370">
                  <c:v>-69.281658140414194</c:v>
                </c:pt>
                <c:pt idx="4371">
                  <c:v>-69.271961882171297</c:v>
                </c:pt>
                <c:pt idx="4372">
                  <c:v>-69.2622590857288</c:v>
                </c:pt>
                <c:pt idx="4373">
                  <c:v>-69.252549731593504</c:v>
                </c:pt>
                <c:pt idx="4374">
                  <c:v>-69.242833800164803</c:v>
                </c:pt>
                <c:pt idx="4375">
                  <c:v>-69.2331112717346</c:v>
                </c:pt>
                <c:pt idx="4376">
                  <c:v>-69.223382126486399</c:v>
                </c:pt>
                <c:pt idx="4377">
                  <c:v>-69.213646344496098</c:v>
                </c:pt>
                <c:pt idx="4378">
                  <c:v>-69.203903905730698</c:v>
                </c:pt>
                <c:pt idx="4379">
                  <c:v>-69.194154790048799</c:v>
                </c:pt>
                <c:pt idx="4380">
                  <c:v>-69.184398977200004</c:v>
                </c:pt>
                <c:pt idx="4381">
                  <c:v>-69.174636446824593</c:v>
                </c:pt>
                <c:pt idx="4382">
                  <c:v>-69.164867178453804</c:v>
                </c:pt>
                <c:pt idx="4383">
                  <c:v>-69.155091151508501</c:v>
                </c:pt>
                <c:pt idx="4384">
                  <c:v>-69.145308345299895</c:v>
                </c:pt>
                <c:pt idx="4385">
                  <c:v>-69.135518739028896</c:v>
                </c:pt>
                <c:pt idx="4386">
                  <c:v>-69.125722311785495</c:v>
                </c:pt>
                <c:pt idx="4387">
                  <c:v>-69.115919042548896</c:v>
                </c:pt>
                <c:pt idx="4388">
                  <c:v>-69.106108910187103</c:v>
                </c:pt>
                <c:pt idx="4389">
                  <c:v>-69.096291893456296</c:v>
                </c:pt>
                <c:pt idx="4390">
                  <c:v>-69.086467971000801</c:v>
                </c:pt>
                <c:pt idx="4391">
                  <c:v>-69.076637121352704</c:v>
                </c:pt>
                <c:pt idx="4392">
                  <c:v>-69.066799322931402</c:v>
                </c:pt>
                <c:pt idx="4393">
                  <c:v>-69.056954554043301</c:v>
                </c:pt>
                <c:pt idx="4394">
                  <c:v>-69.047102792881603</c:v>
                </c:pt>
                <c:pt idx="4395">
                  <c:v>-69.037244017525396</c:v>
                </c:pt>
                <c:pt idx="4396">
                  <c:v>-69.027378205940096</c:v>
                </c:pt>
                <c:pt idx="4397">
                  <c:v>-69.017505335976296</c:v>
                </c:pt>
                <c:pt idx="4398">
                  <c:v>-69.007625385369906</c:v>
                </c:pt>
                <c:pt idx="4399">
                  <c:v>-68.997738331741402</c:v>
                </c:pt>
                <c:pt idx="4400">
                  <c:v>-68.987844152595699</c:v>
                </c:pt>
                <c:pt idx="4401">
                  <c:v>-68.977942825321307</c:v>
                </c:pt>
                <c:pt idx="4402">
                  <c:v>-68.968034327190693</c:v>
                </c:pt>
                <c:pt idx="4403">
                  <c:v>-68.958118635358801</c:v>
                </c:pt>
                <c:pt idx="4404">
                  <c:v>-68.948195726863503</c:v>
                </c:pt>
                <c:pt idx="4405">
                  <c:v>-68.938265578624794</c:v>
                </c:pt>
                <c:pt idx="4406">
                  <c:v>-68.928328167444306</c:v>
                </c:pt>
                <c:pt idx="4407">
                  <c:v>-68.918383470004898</c:v>
                </c:pt>
                <c:pt idx="4408">
                  <c:v>-68.908431462870197</c:v>
                </c:pt>
                <c:pt idx="4409">
                  <c:v>-68.898472122484094</c:v>
                </c:pt>
                <c:pt idx="4410">
                  <c:v>-68.888505425170493</c:v>
                </c:pt>
                <c:pt idx="4411">
                  <c:v>-68.878531347132295</c:v>
                </c:pt>
                <c:pt idx="4412">
                  <c:v>-68.868549864451595</c:v>
                </c:pt>
                <c:pt idx="4413">
                  <c:v>-68.858560953088599</c:v>
                </c:pt>
                <c:pt idx="4414">
                  <c:v>-68.848564588881302</c:v>
                </c:pt>
                <c:pt idx="4415">
                  <c:v>-68.838560747545102</c:v>
                </c:pt>
                <c:pt idx="4416">
                  <c:v>-68.828549404672202</c:v>
                </c:pt>
                <c:pt idx="4417">
                  <c:v>-68.818530535731099</c:v>
                </c:pt>
                <c:pt idx="4418">
                  <c:v>-68.808504116065706</c:v>
                </c:pt>
                <c:pt idx="4419">
                  <c:v>-68.798470120895502</c:v>
                </c:pt>
                <c:pt idx="4420">
                  <c:v>-68.788428525314302</c:v>
                </c:pt>
                <c:pt idx="4421">
                  <c:v>-68.778379304290098</c:v>
                </c:pt>
                <c:pt idx="4422">
                  <c:v>-68.768322432664306</c:v>
                </c:pt>
                <c:pt idx="4423">
                  <c:v>-68.758257885151295</c:v>
                </c:pt>
                <c:pt idx="4424">
                  <c:v>-68.748185636337695</c:v>
                </c:pt>
                <c:pt idx="4425">
                  <c:v>-68.738105660681995</c:v>
                </c:pt>
                <c:pt idx="4426">
                  <c:v>-68.728017932513794</c:v>
                </c:pt>
                <c:pt idx="4427">
                  <c:v>-68.717922426033098</c:v>
                </c:pt>
                <c:pt idx="4428">
                  <c:v>-68.707819115310002</c:v>
                </c:pt>
                <c:pt idx="4429">
                  <c:v>-68.697707974283801</c:v>
                </c:pt>
                <c:pt idx="4430">
                  <c:v>-68.687588976762697</c:v>
                </c:pt>
                <c:pt idx="4431">
                  <c:v>-68.677462096422502</c:v>
                </c:pt>
                <c:pt idx="4432">
                  <c:v>-68.667327306806897</c:v>
                </c:pt>
                <c:pt idx="4433">
                  <c:v>-68.657184581326007</c:v>
                </c:pt>
                <c:pt idx="4434">
                  <c:v>-68.647033893256307</c:v>
                </c:pt>
                <c:pt idx="4435">
                  <c:v>-68.636875215739494</c:v>
                </c:pt>
                <c:pt idx="4436">
                  <c:v>-68.626708521782106</c:v>
                </c:pt>
                <c:pt idx="4437">
                  <c:v>-68.616533784254898</c:v>
                </c:pt>
                <c:pt idx="4438">
                  <c:v>-68.6063509758918</c:v>
                </c:pt>
                <c:pt idx="4439">
                  <c:v>-68.596160069289695</c:v>
                </c:pt>
                <c:pt idx="4440">
                  <c:v>-68.585961036907307</c:v>
                </c:pt>
                <c:pt idx="4441">
                  <c:v>-68.575753851064604</c:v>
                </c:pt>
                <c:pt idx="4442">
                  <c:v>-68.565538483942504</c:v>
                </c:pt>
                <c:pt idx="4443">
                  <c:v>-68.555314907581206</c:v>
                </c:pt>
                <c:pt idx="4444">
                  <c:v>-68.545083093880606</c:v>
                </c:pt>
                <c:pt idx="4445">
                  <c:v>-68.534843014598493</c:v>
                </c:pt>
                <c:pt idx="4446">
                  <c:v>-68.524594641350802</c:v>
                </c:pt>
                <c:pt idx="4447">
                  <c:v>-68.514337945609796</c:v>
                </c:pt>
                <c:pt idx="4448">
                  <c:v>-68.504072898704294</c:v>
                </c:pt>
                <c:pt idx="4449">
                  <c:v>-68.493799471818306</c:v>
                </c:pt>
                <c:pt idx="4450">
                  <c:v>-68.483517635990296</c:v>
                </c:pt>
                <c:pt idx="4451">
                  <c:v>-68.473227362112695</c:v>
                </c:pt>
                <c:pt idx="4452">
                  <c:v>-68.462928620930796</c:v>
                </c:pt>
                <c:pt idx="4453">
                  <c:v>-68.452621383042001</c:v>
                </c:pt>
                <c:pt idx="4454">
                  <c:v>-68.442305618895304</c:v>
                </c:pt>
                <c:pt idx="4455">
                  <c:v>-68.431981298790006</c:v>
                </c:pt>
                <c:pt idx="4456">
                  <c:v>-68.421648392875298</c:v>
                </c:pt>
                <c:pt idx="4457">
                  <c:v>-68.411306871149094</c:v>
                </c:pt>
                <c:pt idx="4458">
                  <c:v>-68.400956703457496</c:v>
                </c:pt>
                <c:pt idx="4459">
                  <c:v>-68.390597859493596</c:v>
                </c:pt>
                <c:pt idx="4460">
                  <c:v>-68.380230308796897</c:v>
                </c:pt>
                <c:pt idx="4461">
                  <c:v>-68.369854020752499</c:v>
                </c:pt>
                <c:pt idx="4462">
                  <c:v>-68.359468964589794</c:v>
                </c:pt>
                <c:pt idx="4463">
                  <c:v>-68.3490751093819</c:v>
                </c:pt>
                <c:pt idx="4464">
                  <c:v>-68.338672424045001</c:v>
                </c:pt>
                <c:pt idx="4465">
                  <c:v>-68.328260877336703</c:v>
                </c:pt>
                <c:pt idx="4466">
                  <c:v>-68.317840437855807</c:v>
                </c:pt>
                <c:pt idx="4467">
                  <c:v>-68.307411074041298</c:v>
                </c:pt>
                <c:pt idx="4468">
                  <c:v>-68.296972754170994</c:v>
                </c:pt>
                <c:pt idx="4469">
                  <c:v>-68.286525446360997</c:v>
                </c:pt>
                <c:pt idx="4470">
                  <c:v>-68.276069118564493</c:v>
                </c:pt>
                <c:pt idx="4471">
                  <c:v>-68.265603738571201</c:v>
                </c:pt>
                <c:pt idx="4472">
                  <c:v>-68.255129274005895</c:v>
                </c:pt>
                <c:pt idx="4473">
                  <c:v>-68.244645692327595</c:v>
                </c:pt>
                <c:pt idx="4474">
                  <c:v>-68.234152960828894</c:v>
                </c:pt>
                <c:pt idx="4475">
                  <c:v>-68.223651046634401</c:v>
                </c:pt>
                <c:pt idx="4476">
                  <c:v>-68.213139916700399</c:v>
                </c:pt>
                <c:pt idx="4477">
                  <c:v>-68.202619537813106</c:v>
                </c:pt>
                <c:pt idx="4478">
                  <c:v>-68.192089876588199</c:v>
                </c:pt>
                <c:pt idx="4479">
                  <c:v>-68.181550899469698</c:v>
                </c:pt>
                <c:pt idx="4480">
                  <c:v>-68.171002572728597</c:v>
                </c:pt>
                <c:pt idx="4481">
                  <c:v>-68.1604448624621</c:v>
                </c:pt>
                <c:pt idx="4482">
                  <c:v>-68.149877734592707</c:v>
                </c:pt>
                <c:pt idx="4483">
                  <c:v>-68.139301154866601</c:v>
                </c:pt>
                <c:pt idx="4484">
                  <c:v>-68.128715088853099</c:v>
                </c:pt>
                <c:pt idx="4485">
                  <c:v>-68.118119501943298</c:v>
                </c:pt>
                <c:pt idx="4486">
                  <c:v>-68.107514359349096</c:v>
                </c:pt>
                <c:pt idx="4487">
                  <c:v>-68.096899626101802</c:v>
                </c:pt>
                <c:pt idx="4488">
                  <c:v>-68.086275267051306</c:v>
                </c:pt>
                <c:pt idx="4489">
                  <c:v>-68.075641246865104</c:v>
                </c:pt>
                <c:pt idx="4490">
                  <c:v>-68.064997530026503</c:v>
                </c:pt>
                <c:pt idx="4491">
                  <c:v>-68.054344080834099</c:v>
                </c:pt>
                <c:pt idx="4492">
                  <c:v>-68.043680863400397</c:v>
                </c:pt>
                <c:pt idx="4493">
                  <c:v>-68.033007841650502</c:v>
                </c:pt>
                <c:pt idx="4494">
                  <c:v>-68.022324979321198</c:v>
                </c:pt>
                <c:pt idx="4495">
                  <c:v>-68.011632239959297</c:v>
                </c:pt>
                <c:pt idx="4496">
                  <c:v>-68.000929586921202</c:v>
                </c:pt>
                <c:pt idx="4497">
                  <c:v>-67.9902169833708</c:v>
                </c:pt>
                <c:pt idx="4498">
                  <c:v>-67.979494392278795</c:v>
                </c:pt>
                <c:pt idx="4499">
                  <c:v>-67.968761776421502</c:v>
                </c:pt>
                <c:pt idx="4500">
                  <c:v>-67.958019098378998</c:v>
                </c:pt>
                <c:pt idx="4501">
                  <c:v>-67.947266320534595</c:v>
                </c:pt>
                <c:pt idx="4502">
                  <c:v>-67.936503405073296</c:v>
                </c:pt>
                <c:pt idx="4503">
                  <c:v>-67.925730313980097</c:v>
                </c:pt>
                <c:pt idx="4504">
                  <c:v>-67.914947009039295</c:v>
                </c:pt>
                <c:pt idx="4505">
                  <c:v>-67.904153451832997</c:v>
                </c:pt>
                <c:pt idx="4506">
                  <c:v>-67.893349603739395</c:v>
                </c:pt>
                <c:pt idx="4507">
                  <c:v>-67.882535425932204</c:v>
                </c:pt>
                <c:pt idx="4508">
                  <c:v>-67.871710879378298</c:v>
                </c:pt>
                <c:pt idx="4509">
                  <c:v>-67.860875924837501</c:v>
                </c:pt>
                <c:pt idx="4510">
                  <c:v>-67.850030522860294</c:v>
                </c:pt>
                <c:pt idx="4511">
                  <c:v>-67.839174633786698</c:v>
                </c:pt>
                <c:pt idx="4512">
                  <c:v>-67.828308217745203</c:v>
                </c:pt>
                <c:pt idx="4513">
                  <c:v>-67.817431234650996</c:v>
                </c:pt>
                <c:pt idx="4514">
                  <c:v>-67.806543644204496</c:v>
                </c:pt>
                <c:pt idx="4515">
                  <c:v>-67.795645405890397</c:v>
                </c:pt>
                <c:pt idx="4516">
                  <c:v>-67.784736478975503</c:v>
                </c:pt>
                <c:pt idx="4517">
                  <c:v>-67.773816822507897</c:v>
                </c:pt>
                <c:pt idx="4518">
                  <c:v>-67.762886395315107</c:v>
                </c:pt>
                <c:pt idx="4519">
                  <c:v>-67.751945156002904</c:v>
                </c:pt>
                <c:pt idx="4520">
                  <c:v>-67.740993062953393</c:v>
                </c:pt>
                <c:pt idx="4521">
                  <c:v>-67.730030074323807</c:v>
                </c:pt>
                <c:pt idx="4522">
                  <c:v>-67.719056148044999</c:v>
                </c:pt>
                <c:pt idx="4523">
                  <c:v>-67.708071241819695</c:v>
                </c:pt>
                <c:pt idx="4524">
                  <c:v>-67.697075313121204</c:v>
                </c:pt>
                <c:pt idx="4525">
                  <c:v>-67.686068319191307</c:v>
                </c:pt>
                <c:pt idx="4526">
                  <c:v>-67.675050217039498</c:v>
                </c:pt>
                <c:pt idx="4527">
                  <c:v>-67.664020963440606</c:v>
                </c:pt>
                <c:pt idx="4528">
                  <c:v>-67.652980514933802</c:v>
                </c:pt>
                <c:pt idx="4529">
                  <c:v>-67.641928827820394</c:v>
                </c:pt>
                <c:pt idx="4530">
                  <c:v>-67.630865858162593</c:v>
                </c:pt>
                <c:pt idx="4531">
                  <c:v>-67.619791561781796</c:v>
                </c:pt>
                <c:pt idx="4532">
                  <c:v>-67.608705894256701</c:v>
                </c:pt>
                <c:pt idx="4533">
                  <c:v>-67.597608810921898</c:v>
                </c:pt>
                <c:pt idx="4534">
                  <c:v>-67.586500266865798</c:v>
                </c:pt>
                <c:pt idx="4535">
                  <c:v>-67.575380216929503</c:v>
                </c:pt>
                <c:pt idx="4536">
                  <c:v>-67.564248615704301</c:v>
                </c:pt>
                <c:pt idx="4537">
                  <c:v>-67.553105417530602</c:v>
                </c:pt>
                <c:pt idx="4538">
                  <c:v>-67.541950576495907</c:v>
                </c:pt>
                <c:pt idx="4539">
                  <c:v>-67.5307840464327</c:v>
                </c:pt>
                <c:pt idx="4540">
                  <c:v>-67.519605780917203</c:v>
                </c:pt>
                <c:pt idx="4541">
                  <c:v>-67.508415733267398</c:v>
                </c:pt>
                <c:pt idx="4542">
                  <c:v>-67.497213856540696</c:v>
                </c:pt>
                <c:pt idx="4543">
                  <c:v>-67.486000103533001</c:v>
                </c:pt>
                <c:pt idx="4544">
                  <c:v>-67.474774426775895</c:v>
                </c:pt>
                <c:pt idx="4545">
                  <c:v>-67.463536778535598</c:v>
                </c:pt>
                <c:pt idx="4546">
                  <c:v>-67.452287110810204</c:v>
                </c:pt>
                <c:pt idx="4547">
                  <c:v>-67.441025375328493</c:v>
                </c:pt>
                <c:pt idx="4548">
                  <c:v>-67.429751523547793</c:v>
                </c:pt>
                <c:pt idx="4549">
                  <c:v>-67.418465506651899</c:v>
                </c:pt>
                <c:pt idx="4550">
                  <c:v>-67.407167275548801</c:v>
                </c:pt>
                <c:pt idx="4551">
                  <c:v>-67.395856780869593</c:v>
                </c:pt>
                <c:pt idx="4552">
                  <c:v>-67.3845339729655</c:v>
                </c:pt>
                <c:pt idx="4553">
                  <c:v>-67.373198801906398</c:v>
                </c:pt>
                <c:pt idx="4554">
                  <c:v>-67.361851217478701</c:v>
                </c:pt>
                <c:pt idx="4555">
                  <c:v>-67.350491169183101</c:v>
                </c:pt>
                <c:pt idx="4556">
                  <c:v>-67.339118606232702</c:v>
                </c:pt>
                <c:pt idx="4557">
                  <c:v>-67.327733477550794</c:v>
                </c:pt>
                <c:pt idx="4558">
                  <c:v>-67.316335731768703</c:v>
                </c:pt>
                <c:pt idx="4559">
                  <c:v>-67.304925317223706</c:v>
                </c:pt>
                <c:pt idx="4560">
                  <c:v>-67.293502181956796</c:v>
                </c:pt>
                <c:pt idx="4561">
                  <c:v>-67.282066273710697</c:v>
                </c:pt>
                <c:pt idx="4562">
                  <c:v>-67.2706175399275</c:v>
                </c:pt>
                <c:pt idx="4563">
                  <c:v>-67.259155927746406</c:v>
                </c:pt>
                <c:pt idx="4564">
                  <c:v>-67.247681384001396</c:v>
                </c:pt>
                <c:pt idx="4565">
                  <c:v>-67.236193855219398</c:v>
                </c:pt>
                <c:pt idx="4566">
                  <c:v>-67.224693287617399</c:v>
                </c:pt>
                <c:pt idx="4567">
                  <c:v>-67.213179627100601</c:v>
                </c:pt>
                <c:pt idx="4568">
                  <c:v>-67.201652819259806</c:v>
                </c:pt>
                <c:pt idx="4569">
                  <c:v>-67.190112809369396</c:v>
                </c:pt>
                <c:pt idx="4570">
                  <c:v>-67.178559542384406</c:v>
                </c:pt>
                <c:pt idx="4571">
                  <c:v>-67.166992962938707</c:v>
                </c:pt>
                <c:pt idx="4572">
                  <c:v>-67.155413015342305</c:v>
                </c:pt>
                <c:pt idx="4573">
                  <c:v>-67.143819643578794</c:v>
                </c:pt>
                <c:pt idx="4574">
                  <c:v>-67.132212791303104</c:v>
                </c:pt>
                <c:pt idx="4575">
                  <c:v>-67.120592401839005</c:v>
                </c:pt>
                <c:pt idx="4576">
                  <c:v>-67.108958418176201</c:v>
                </c:pt>
                <c:pt idx="4577">
                  <c:v>-67.097310782968506</c:v>
                </c:pt>
                <c:pt idx="4578">
                  <c:v>-67.085649438530595</c:v>
                </c:pt>
                <c:pt idx="4579">
                  <c:v>-67.073974326835696</c:v>
                </c:pt>
                <c:pt idx="4580">
                  <c:v>-67.062285389513207</c:v>
                </c:pt>
                <c:pt idx="4581">
                  <c:v>-67.050582567845694</c:v>
                </c:pt>
                <c:pt idx="4582">
                  <c:v>-67.038865802766097</c:v>
                </c:pt>
                <c:pt idx="4583">
                  <c:v>-67.027135034855803</c:v>
                </c:pt>
                <c:pt idx="4584">
                  <c:v>-67.015390204341102</c:v>
                </c:pt>
                <c:pt idx="4585">
                  <c:v>-67.003631251090795</c:v>
                </c:pt>
                <c:pt idx="4586">
                  <c:v>-66.991858114613507</c:v>
                </c:pt>
                <c:pt idx="4587">
                  <c:v>-66.980070734054806</c:v>
                </c:pt>
                <c:pt idx="4588">
                  <c:v>-66.968269048194401</c:v>
                </c:pt>
                <c:pt idx="4589">
                  <c:v>-66.956452995443001</c:v>
                </c:pt>
                <c:pt idx="4590">
                  <c:v>-66.944622513840102</c:v>
                </c:pt>
                <c:pt idx="4591">
                  <c:v>-66.932777541050399</c:v>
                </c:pt>
                <c:pt idx="4592">
                  <c:v>-66.920918014361305</c:v>
                </c:pt>
                <c:pt idx="4593">
                  <c:v>-66.909043870679596</c:v>
                </c:pt>
                <c:pt idx="4594">
                  <c:v>-66.897155046528994</c:v>
                </c:pt>
                <c:pt idx="4595">
                  <c:v>-66.885251478046499</c:v>
                </c:pt>
                <c:pt idx="4596">
                  <c:v>-66.873333100979906</c:v>
                </c:pt>
                <c:pt idx="4597">
                  <c:v>-66.861399850684194</c:v>
                </c:pt>
                <c:pt idx="4598">
                  <c:v>-66.849451662118994</c:v>
                </c:pt>
                <c:pt idx="4599">
                  <c:v>-66.837488469844899</c:v>
                </c:pt>
                <c:pt idx="4600">
                  <c:v>-66.825510208020702</c:v>
                </c:pt>
                <c:pt idx="4601">
                  <c:v>-66.813516810400003</c:v>
                </c:pt>
                <c:pt idx="4602">
                  <c:v>-66.801508210327995</c:v>
                </c:pt>
                <c:pt idx="4603">
                  <c:v>-66.789484340738198</c:v>
                </c:pt>
                <c:pt idx="4604">
                  <c:v>-66.777445134149204</c:v>
                </c:pt>
                <c:pt idx="4605">
                  <c:v>-66.765390522661406</c:v>
                </c:pt>
                <c:pt idx="4606">
                  <c:v>-66.753320437953406</c:v>
                </c:pt>
                <c:pt idx="4607">
                  <c:v>-66.7412348112789</c:v>
                </c:pt>
                <c:pt idx="4608">
                  <c:v>-66.729133573463102</c:v>
                </c:pt>
                <c:pt idx="4609">
                  <c:v>-66.717016654899197</c:v>
                </c:pt>
                <c:pt idx="4610">
                  <c:v>-66.704883985544996</c:v>
                </c:pt>
                <c:pt idx="4611">
                  <c:v>-66.692735494919305</c:v>
                </c:pt>
                <c:pt idx="4612">
                  <c:v>-66.680571112098605</c:v>
                </c:pt>
                <c:pt idx="4613">
                  <c:v>-66.668390765712999</c:v>
                </c:pt>
                <c:pt idx="4614">
                  <c:v>-66.656194383942903</c:v>
                </c:pt>
                <c:pt idx="4615">
                  <c:v>-66.643981894515093</c:v>
                </c:pt>
                <c:pt idx="4616">
                  <c:v>-66.631753224699693</c:v>
                </c:pt>
                <c:pt idx="4617">
                  <c:v>-66.619508301305203</c:v>
                </c:pt>
                <c:pt idx="4618">
                  <c:v>-66.607247050675994</c:v>
                </c:pt>
                <c:pt idx="4619">
                  <c:v>-66.594969398687596</c:v>
                </c:pt>
                <c:pt idx="4620">
                  <c:v>-66.582675270743096</c:v>
                </c:pt>
                <c:pt idx="4621">
                  <c:v>-66.570364591769504</c:v>
                </c:pt>
                <c:pt idx="4622">
                  <c:v>-66.558037286213306</c:v>
                </c:pt>
                <c:pt idx="4623">
                  <c:v>-66.545693278036794</c:v>
                </c:pt>
                <c:pt idx="4624">
                  <c:v>-66.533332490714102</c:v>
                </c:pt>
                <c:pt idx="4625">
                  <c:v>-66.520954847226903</c:v>
                </c:pt>
                <c:pt idx="4626">
                  <c:v>-66.5085602700604</c:v>
                </c:pt>
                <c:pt idx="4627">
                  <c:v>-66.496148681199102</c:v>
                </c:pt>
                <c:pt idx="4628">
                  <c:v>-66.483720002122993</c:v>
                </c:pt>
                <c:pt idx="4629">
                  <c:v>-66.471274153802597</c:v>
                </c:pt>
                <c:pt idx="4630">
                  <c:v>-66.458811056695495</c:v>
                </c:pt>
                <c:pt idx="4631">
                  <c:v>-66.446330630741201</c:v>
                </c:pt>
                <c:pt idx="4632">
                  <c:v>-66.433832795357503</c:v>
                </c:pt>
                <c:pt idx="4633">
                  <c:v>-66.421317469435607</c:v>
                </c:pt>
                <c:pt idx="4634">
                  <c:v>-66.408784571335801</c:v>
                </c:pt>
                <c:pt idx="4635">
                  <c:v>-66.396234018882794</c:v>
                </c:pt>
                <c:pt idx="4636">
                  <c:v>-66.383665729361596</c:v>
                </c:pt>
                <c:pt idx="4637">
                  <c:v>-66.371079619512301</c:v>
                </c:pt>
                <c:pt idx="4638">
                  <c:v>-66.358475605525996</c:v>
                </c:pt>
                <c:pt idx="4639">
                  <c:v>-66.3458536030397</c:v>
                </c:pt>
                <c:pt idx="4640">
                  <c:v>-66.333213527131704</c:v>
                </c:pt>
                <c:pt idx="4641">
                  <c:v>-66.320555292316797</c:v>
                </c:pt>
                <c:pt idx="4642">
                  <c:v>-66.307878812541304</c:v>
                </c:pt>
                <c:pt idx="4643">
                  <c:v>-66.295184001178598</c:v>
                </c:pt>
                <c:pt idx="4644">
                  <c:v>-66.282470771023398</c:v>
                </c:pt>
                <c:pt idx="4645">
                  <c:v>-66.269739034287397</c:v>
                </c:pt>
                <c:pt idx="4646">
                  <c:v>-66.256988702594001</c:v>
                </c:pt>
                <c:pt idx="4647">
                  <c:v>-66.244219686973196</c:v>
                </c:pt>
                <c:pt idx="4648">
                  <c:v>-66.231431897856297</c:v>
                </c:pt>
                <c:pt idx="4649">
                  <c:v>-66.218625245070896</c:v>
                </c:pt>
                <c:pt idx="4650">
                  <c:v>-66.205799637835298</c:v>
                </c:pt>
                <c:pt idx="4651">
                  <c:v>-66.192954984753698</c:v>
                </c:pt>
                <c:pt idx="4652">
                  <c:v>-66.18009119381</c:v>
                </c:pt>
                <c:pt idx="4653">
                  <c:v>-66.167208172363303</c:v>
                </c:pt>
                <c:pt idx="4654">
                  <c:v>-66.154305827141599</c:v>
                </c:pt>
                <c:pt idx="4655">
                  <c:v>-66.141384064236505</c:v>
                </c:pt>
                <c:pt idx="4656">
                  <c:v>-66.128442789097704</c:v>
                </c:pt>
                <c:pt idx="4657">
                  <c:v>-66.115481906527194</c:v>
                </c:pt>
                <c:pt idx="4658">
                  <c:v>-66.102501320673497</c:v>
                </c:pt>
                <c:pt idx="4659">
                  <c:v>-66.089500935025796</c:v>
                </c:pt>
                <c:pt idx="4660">
                  <c:v>-66.076480652408094</c:v>
                </c:pt>
                <c:pt idx="4661">
                  <c:v>-66.063440374973396</c:v>
                </c:pt>
                <c:pt idx="4662">
                  <c:v>-66.050380004197393</c:v>
                </c:pt>
                <c:pt idx="4663">
                  <c:v>-66.0372994408729</c:v>
                </c:pt>
                <c:pt idx="4664">
                  <c:v>-66.024198585102994</c:v>
                </c:pt>
                <c:pt idx="4665">
                  <c:v>-66.0110773362955</c:v>
                </c:pt>
                <c:pt idx="4666">
                  <c:v>-65.9979355931562</c:v>
                </c:pt>
                <c:pt idx="4667">
                  <c:v>-65.984773253682704</c:v>
                </c:pt>
                <c:pt idx="4668">
                  <c:v>-65.971590215158201</c:v>
                </c:pt>
                <c:pt idx="4669">
                  <c:v>-65.958386374144496</c:v>
                </c:pt>
                <c:pt idx="4670">
                  <c:v>-65.945161626475993</c:v>
                </c:pt>
                <c:pt idx="4671">
                  <c:v>-65.931915867252599</c:v>
                </c:pt>
                <c:pt idx="4672">
                  <c:v>-65.918648990833205</c:v>
                </c:pt>
                <c:pt idx="4673">
                  <c:v>-65.905360890829002</c:v>
                </c:pt>
                <c:pt idx="4674">
                  <c:v>-65.892051460096496</c:v>
                </c:pt>
                <c:pt idx="4675">
                  <c:v>-65.878720590730595</c:v>
                </c:pt>
                <c:pt idx="4676">
                  <c:v>-65.865368174057394</c:v>
                </c:pt>
                <c:pt idx="4677">
                  <c:v>-65.851994100627493</c:v>
                </c:pt>
                <c:pt idx="4678">
                  <c:v>-65.838598260208499</c:v>
                </c:pt>
                <c:pt idx="4679">
                  <c:v>-65.825180541777996</c:v>
                </c:pt>
                <c:pt idx="4680">
                  <c:v>-65.811740833515699</c:v>
                </c:pt>
                <c:pt idx="4681">
                  <c:v>-65.798279022796905</c:v>
                </c:pt>
                <c:pt idx="4682">
                  <c:v>-65.784794996184104</c:v>
                </c:pt>
                <c:pt idx="4683">
                  <c:v>-65.771288639419893</c:v>
                </c:pt>
                <c:pt idx="4684">
                  <c:v>-65.7577598374193</c:v>
                </c:pt>
                <c:pt idx="4685">
                  <c:v>-65.744208474261598</c:v>
                </c:pt>
                <c:pt idx="4686">
                  <c:v>-65.7306344331829</c:v>
                </c:pt>
                <c:pt idx="4687">
                  <c:v>-65.717037596568005</c:v>
                </c:pt>
                <c:pt idx="4688">
                  <c:v>-65.703417845942596</c:v>
                </c:pt>
                <c:pt idx="4689">
                  <c:v>-65.689775061964596</c:v>
                </c:pt>
                <c:pt idx="4690">
                  <c:v>-65.676109124416399</c:v>
                </c:pt>
                <c:pt idx="4691">
                  <c:v>-65.662419912196398</c:v>
                </c:pt>
                <c:pt idx="4692">
                  <c:v>-65.648707303310701</c:v>
                </c:pt>
                <c:pt idx="4693">
                  <c:v>-65.634971174864205</c:v>
                </c:pt>
                <c:pt idx="4694">
                  <c:v>-65.621211403052499</c:v>
                </c:pt>
                <c:pt idx="4695">
                  <c:v>-65.607427863152793</c:v>
                </c:pt>
                <c:pt idx="4696">
                  <c:v>-65.593620429515497</c:v>
                </c:pt>
                <c:pt idx="4697">
                  <c:v>-65.579788975554493</c:v>
                </c:pt>
                <c:pt idx="4698">
                  <c:v>-65.565933373739298</c:v>
                </c:pt>
                <c:pt idx="4699">
                  <c:v>-65.552053495584701</c:v>
                </c:pt>
                <c:pt idx="4700">
                  <c:v>-65.538149211642406</c:v>
                </c:pt>
                <c:pt idx="4701">
                  <c:v>-65.524220391491298</c:v>
                </c:pt>
                <c:pt idx="4702">
                  <c:v>-65.510266903728194</c:v>
                </c:pt>
                <c:pt idx="4703">
                  <c:v>-65.496288615957994</c:v>
                </c:pt>
                <c:pt idx="4704">
                  <c:v>-65.482285394784199</c:v>
                </c:pt>
                <c:pt idx="4705">
                  <c:v>-65.468257105798997</c:v>
                </c:pt>
                <c:pt idx="4706">
                  <c:v>-65.454203613573497</c:v>
                </c:pt>
                <c:pt idx="4707">
                  <c:v>-65.440124781647597</c:v>
                </c:pt>
                <c:pt idx="4708">
                  <c:v>-65.426020472519696</c:v>
                </c:pt>
                <c:pt idx="4709">
                  <c:v>-65.411890547636801</c:v>
                </c:pt>
                <c:pt idx="4710">
                  <c:v>-65.397734867383704</c:v>
                </c:pt>
                <c:pt idx="4711">
                  <c:v>-65.383553291072602</c:v>
                </c:pt>
                <c:pt idx="4712">
                  <c:v>-65.369345676932497</c:v>
                </c:pt>
                <c:pt idx="4713">
                  <c:v>-65.355111882098598</c:v>
                </c:pt>
                <c:pt idx="4714">
                  <c:v>-65.340851762600806</c:v>
                </c:pt>
                <c:pt idx="4715">
                  <c:v>-65.326565173353401</c:v>
                </c:pt>
                <c:pt idx="4716">
                  <c:v>-65.312251968143201</c:v>
                </c:pt>
                <c:pt idx="4717">
                  <c:v>-65.297911999618904</c:v>
                </c:pt>
                <c:pt idx="4718">
                  <c:v>-65.283545119279097</c:v>
                </c:pt>
                <c:pt idx="4719">
                  <c:v>-65.269151177460699</c:v>
                </c:pt>
                <c:pt idx="4720">
                  <c:v>-65.254730023327596</c:v>
                </c:pt>
                <c:pt idx="4721">
                  <c:v>-65.240281504858402</c:v>
                </c:pt>
                <c:pt idx="4722">
                  <c:v>-65.225805468834693</c:v>
                </c:pt>
                <c:pt idx="4723">
                  <c:v>-65.211301760828505</c:v>
                </c:pt>
                <c:pt idx="4724">
                  <c:v>-65.196770225190207</c:v>
                </c:pt>
                <c:pt idx="4725">
                  <c:v>-65.182210705036198</c:v>
                </c:pt>
                <c:pt idx="4726">
                  <c:v>-65.167623042235803</c:v>
                </c:pt>
                <c:pt idx="4727">
                  <c:v>-65.153007077398996</c:v>
                </c:pt>
                <c:pt idx="4728">
                  <c:v>-65.138362649862799</c:v>
                </c:pt>
                <c:pt idx="4729">
                  <c:v>-65.123689597679004</c:v>
                </c:pt>
                <c:pt idx="4730">
                  <c:v>-65.108987757600005</c:v>
                </c:pt>
                <c:pt idx="4731">
                  <c:v>-65.094256965066194</c:v>
                </c:pt>
                <c:pt idx="4732">
                  <c:v>-65.079497054191506</c:v>
                </c:pt>
                <c:pt idx="4733">
                  <c:v>-65.064707857750406</c:v>
                </c:pt>
                <c:pt idx="4734">
                  <c:v>-65.049889207163204</c:v>
                </c:pt>
                <c:pt idx="4735">
                  <c:v>-65.035040932482502</c:v>
                </c:pt>
                <c:pt idx="4736">
                  <c:v>-65.020162862378498</c:v>
                </c:pt>
                <c:pt idx="4737">
                  <c:v>-65.005254824124805</c:v>
                </c:pt>
                <c:pt idx="4738">
                  <c:v>-64.990316643583299</c:v>
                </c:pt>
                <c:pt idx="4739">
                  <c:v>-64.975348145189599</c:v>
                </c:pt>
                <c:pt idx="4740">
                  <c:v>-64.960349151937905</c:v>
                </c:pt>
                <c:pt idx="4741">
                  <c:v>-64.945319485365701</c:v>
                </c:pt>
                <c:pt idx="4742">
                  <c:v>-64.9302589655384</c:v>
                </c:pt>
                <c:pt idx="4743">
                  <c:v>-64.915167411033394</c:v>
                </c:pt>
                <c:pt idx="4744">
                  <c:v>-64.900044638924697</c:v>
                </c:pt>
                <c:pt idx="4745">
                  <c:v>-64.884890464766102</c:v>
                </c:pt>
                <c:pt idx="4746">
                  <c:v>-64.869704702575902</c:v>
                </c:pt>
                <c:pt idx="4747">
                  <c:v>-64.854487164819403</c:v>
                </c:pt>
                <c:pt idx="4748">
                  <c:v>-64.839237662392904</c:v>
                </c:pt>
                <c:pt idx="4749">
                  <c:v>-64.8239560046066</c:v>
                </c:pt>
                <c:pt idx="4750">
                  <c:v>-64.808641999166994</c:v>
                </c:pt>
                <c:pt idx="4751">
                  <c:v>-64.793295452160393</c:v>
                </c:pt>
                <c:pt idx="4752">
                  <c:v>-64.777916168034494</c:v>
                </c:pt>
                <c:pt idx="4753">
                  <c:v>-64.762503949580903</c:v>
                </c:pt>
                <c:pt idx="4754">
                  <c:v>-64.747058597917103</c:v>
                </c:pt>
                <c:pt idx="4755">
                  <c:v>-64.731579912467893</c:v>
                </c:pt>
                <c:pt idx="4756">
                  <c:v>-64.716067690947398</c:v>
                </c:pt>
                <c:pt idx="4757">
                  <c:v>-64.7005217293394</c:v>
                </c:pt>
                <c:pt idx="4758">
                  <c:v>-64.684941821878994</c:v>
                </c:pt>
                <c:pt idx="4759">
                  <c:v>-64.669327761033003</c:v>
                </c:pt>
                <c:pt idx="4760">
                  <c:v>-64.653679337480497</c:v>
                </c:pt>
                <c:pt idx="4761">
                  <c:v>-64.637996340092798</c:v>
                </c:pt>
                <c:pt idx="4762">
                  <c:v>-64.622278555913596</c:v>
                </c:pt>
                <c:pt idx="4763">
                  <c:v>-64.606525770138305</c:v>
                </c:pt>
                <c:pt idx="4764">
                  <c:v>-64.590737766093895</c:v>
                </c:pt>
                <c:pt idx="4765">
                  <c:v>-64.574914325217307</c:v>
                </c:pt>
                <c:pt idx="4766">
                  <c:v>-64.559055227034804</c:v>
                </c:pt>
                <c:pt idx="4767">
                  <c:v>-64.5431602491402</c:v>
                </c:pt>
                <c:pt idx="4768">
                  <c:v>-64.527229167173104</c:v>
                </c:pt>
                <c:pt idx="4769">
                  <c:v>-64.511261754796806</c:v>
                </c:pt>
                <c:pt idx="4770">
                  <c:v>-64.495257783676095</c:v>
                </c:pt>
                <c:pt idx="4771">
                  <c:v>-64.479217023454098</c:v>
                </c:pt>
                <c:pt idx="4772">
                  <c:v>-64.463139241729706</c:v>
                </c:pt>
                <c:pt idx="4773">
                  <c:v>-64.447024204033994</c:v>
                </c:pt>
                <c:pt idx="4774">
                  <c:v>-64.430871673806706</c:v>
                </c:pt>
                <c:pt idx="4775">
                  <c:v>-64.414681412372104</c:v>
                </c:pt>
                <c:pt idx="4776">
                  <c:v>-64.398453178914707</c:v>
                </c:pt>
                <c:pt idx="4777">
                  <c:v>-64.382186730454706</c:v>
                </c:pt>
                <c:pt idx="4778">
                  <c:v>-64.365881821822896</c:v>
                </c:pt>
                <c:pt idx="4779">
                  <c:v>-64.349538205635298</c:v>
                </c:pt>
                <c:pt idx="4780">
                  <c:v>-64.333155632267307</c:v>
                </c:pt>
                <c:pt idx="4781">
                  <c:v>-64.316733849827997</c:v>
                </c:pt>
                <c:pt idx="4782">
                  <c:v>-64.300272604133198</c:v>
                </c:pt>
                <c:pt idx="4783">
                  <c:v>-64.283771638678999</c:v>
                </c:pt>
                <c:pt idx="4784">
                  <c:v>-64.267230694614597</c:v>
                </c:pt>
                <c:pt idx="4785">
                  <c:v>-64.250649510714197</c:v>
                </c:pt>
                <c:pt idx="4786">
                  <c:v>-64.234027823349706</c:v>
                </c:pt>
                <c:pt idx="4787">
                  <c:v>-64.217365366461806</c:v>
                </c:pt>
                <c:pt idx="4788">
                  <c:v>-64.200661871531494</c:v>
                </c:pt>
                <c:pt idx="4789">
                  <c:v>-64.183917067550595</c:v>
                </c:pt>
                <c:pt idx="4790">
                  <c:v>-64.1671306809925</c:v>
                </c:pt>
                <c:pt idx="4791">
                  <c:v>-64.150302435781597</c:v>
                </c:pt>
                <c:pt idx="4792">
                  <c:v>-64.133432053263505</c:v>
                </c:pt>
                <c:pt idx="4793">
                  <c:v>-64.116519252173106</c:v>
                </c:pt>
                <c:pt idx="4794">
                  <c:v>-64.099563748604297</c:v>
                </c:pt>
                <c:pt idx="4795">
                  <c:v>-64.0825652559774</c:v>
                </c:pt>
                <c:pt idx="4796">
                  <c:v>-64.065523485006807</c:v>
                </c:pt>
                <c:pt idx="4797">
                  <c:v>-64.048438143668903</c:v>
                </c:pt>
                <c:pt idx="4798">
                  <c:v>-64.031308937167907</c:v>
                </c:pt>
                <c:pt idx="4799">
                  <c:v>-64.014135567902798</c:v>
                </c:pt>
                <c:pt idx="4800">
                  <c:v>-63.996917735432703</c:v>
                </c:pt>
                <c:pt idx="4801">
                  <c:v>-63.979655136442098</c:v>
                </c:pt>
                <c:pt idx="4802">
                  <c:v>-63.962347464705999</c:v>
                </c:pt>
                <c:pt idx="4803">
                  <c:v>-63.944994411053401</c:v>
                </c:pt>
                <c:pt idx="4804">
                  <c:v>-63.927595663331601</c:v>
                </c:pt>
                <c:pt idx="4805">
                  <c:v>-63.910150906369097</c:v>
                </c:pt>
                <c:pt idx="4806">
                  <c:v>-63.892659821937897</c:v>
                </c:pt>
                <c:pt idx="4807">
                  <c:v>-63.875122088715798</c:v>
                </c:pt>
                <c:pt idx="4808">
                  <c:v>-63.857537382247799</c:v>
                </c:pt>
                <c:pt idx="4809">
                  <c:v>-63.839905374906898</c:v>
                </c:pt>
                <c:pt idx="4810">
                  <c:v>-63.822225735854303</c:v>
                </c:pt>
                <c:pt idx="4811">
                  <c:v>-63.804498130999001</c:v>
                </c:pt>
                <c:pt idx="4812">
                  <c:v>-63.786722222956897</c:v>
                </c:pt>
                <c:pt idx="4813">
                  <c:v>-63.768897671009398</c:v>
                </c:pt>
                <c:pt idx="4814">
                  <c:v>-63.751024131060703</c:v>
                </c:pt>
                <c:pt idx="4815">
                  <c:v>-63.733101255595301</c:v>
                </c:pt>
                <c:pt idx="4816">
                  <c:v>-63.715128693634497</c:v>
                </c:pt>
                <c:pt idx="4817">
                  <c:v>-63.697106090691697</c:v>
                </c:pt>
                <c:pt idx="4818">
                  <c:v>-63.679033088727998</c:v>
                </c:pt>
                <c:pt idx="4819">
                  <c:v>-63.660909326106498</c:v>
                </c:pt>
                <c:pt idx="4820">
                  <c:v>-63.642734437545698</c:v>
                </c:pt>
                <c:pt idx="4821">
                  <c:v>-63.624508054072898</c:v>
                </c:pt>
                <c:pt idx="4822">
                  <c:v>-63.606229802975903</c:v>
                </c:pt>
                <c:pt idx="4823">
                  <c:v>-63.587899307755201</c:v>
                </c:pt>
                <c:pt idx="4824">
                  <c:v>-63.569516188073997</c:v>
                </c:pt>
                <c:pt idx="4825">
                  <c:v>-63.551080059708703</c:v>
                </c:pt>
                <c:pt idx="4826">
                  <c:v>-63.532590534497501</c:v>
                </c:pt>
                <c:pt idx="4827">
                  <c:v>-63.514047220289399</c:v>
                </c:pt>
                <c:pt idx="4828">
                  <c:v>-63.495449720891102</c:v>
                </c:pt>
                <c:pt idx="4829">
                  <c:v>-63.476797636014197</c:v>
                </c:pt>
                <c:pt idx="4830">
                  <c:v>-63.4580905612207</c:v>
                </c:pt>
                <c:pt idx="4831">
                  <c:v>-63.439328087867999</c:v>
                </c:pt>
                <c:pt idx="4832">
                  <c:v>-63.4205098030532</c:v>
                </c:pt>
                <c:pt idx="4833">
                  <c:v>-63.401635289555998</c:v>
                </c:pt>
                <c:pt idx="4834">
                  <c:v>-63.382704125781203</c:v>
                </c:pt>
                <c:pt idx="4835">
                  <c:v>-63.363715885699897</c:v>
                </c:pt>
                <c:pt idx="4836">
                  <c:v>-63.344670138789901</c:v>
                </c:pt>
                <c:pt idx="4837">
                  <c:v>-63.325566449975</c:v>
                </c:pt>
                <c:pt idx="4838">
                  <c:v>-63.306404379563801</c:v>
                </c:pt>
                <c:pt idx="4839">
                  <c:v>-63.287183483186404</c:v>
                </c:pt>
                <c:pt idx="4840">
                  <c:v>-63.2679033117317</c:v>
                </c:pt>
                <c:pt idx="4841">
                  <c:v>-63.248563411281701</c:v>
                </c:pt>
                <c:pt idx="4842">
                  <c:v>-63.229163323046699</c:v>
                </c:pt>
                <c:pt idx="4843">
                  <c:v>-63.209702583297698</c:v>
                </c:pt>
                <c:pt idx="4844">
                  <c:v>-63.1901807232992</c:v>
                </c:pt>
                <c:pt idx="4845">
                  <c:v>-63.170597269239302</c:v>
                </c:pt>
                <c:pt idx="4846">
                  <c:v>-63.150951742160302</c:v>
                </c:pt>
                <c:pt idx="4847">
                  <c:v>-63.1312436578866</c:v>
                </c:pt>
                <c:pt idx="4848">
                  <c:v>-63.111472526952497</c:v>
                </c:pt>
                <c:pt idx="4849">
                  <c:v>-63.0916378545284</c:v>
                </c:pt>
                <c:pt idx="4850">
                  <c:v>-63.071739140345301</c:v>
                </c:pt>
                <c:pt idx="4851">
                  <c:v>-63.051775878618997</c:v>
                </c:pt>
                <c:pt idx="4852">
                  <c:v>-63.031747557972103</c:v>
                </c:pt>
                <c:pt idx="4853">
                  <c:v>-63.011653661355098</c:v>
                </c:pt>
                <c:pt idx="4854">
                  <c:v>-62.991493665966097</c:v>
                </c:pt>
                <c:pt idx="4855">
                  <c:v>-62.971267043169199</c:v>
                </c:pt>
                <c:pt idx="4856">
                  <c:v>-62.950973258411203</c:v>
                </c:pt>
                <c:pt idx="4857">
                  <c:v>-62.930611771137102</c:v>
                </c:pt>
                <c:pt idx="4858">
                  <c:v>-62.910182034704498</c:v>
                </c:pt>
                <c:pt idx="4859">
                  <c:v>-62.889683496295298</c:v>
                </c:pt>
                <c:pt idx="4860">
                  <c:v>-62.869115596827598</c:v>
                </c:pt>
                <c:pt idx="4861">
                  <c:v>-62.848477770864399</c:v>
                </c:pt>
                <c:pt idx="4862">
                  <c:v>-62.827769446521998</c:v>
                </c:pt>
                <c:pt idx="4863">
                  <c:v>-62.806990045375898</c:v>
                </c:pt>
                <c:pt idx="4864">
                  <c:v>-62.786138982365301</c:v>
                </c:pt>
                <c:pt idx="4865">
                  <c:v>-62.765215665696402</c:v>
                </c:pt>
                <c:pt idx="4866">
                  <c:v>-62.744219496743199</c:v>
                </c:pt>
                <c:pt idx="4867">
                  <c:v>-62.723149869947299</c:v>
                </c:pt>
                <c:pt idx="4868">
                  <c:v>-62.702006172714903</c:v>
                </c:pt>
                <c:pt idx="4869">
                  <c:v>-62.680787785313498</c:v>
                </c:pt>
                <c:pt idx="4870">
                  <c:v>-62.659494080764802</c:v>
                </c:pt>
                <c:pt idx="4871">
                  <c:v>-62.638124424737697</c:v>
                </c:pt>
                <c:pt idx="4872">
                  <c:v>-62.616678175437698</c:v>
                </c:pt>
                <c:pt idx="4873">
                  <c:v>-62.595154683495402</c:v>
                </c:pt>
                <c:pt idx="4874">
                  <c:v>-62.5735532918522</c:v>
                </c:pt>
                <c:pt idx="4875">
                  <c:v>-62.551873335644601</c:v>
                </c:pt>
                <c:pt idx="4876">
                  <c:v>-62.5301141420859</c:v>
                </c:pt>
                <c:pt idx="4877">
                  <c:v>-62.508275030346198</c:v>
                </c:pt>
                <c:pt idx="4878">
                  <c:v>-62.4863553114292</c:v>
                </c:pt>
                <c:pt idx="4879">
                  <c:v>-62.464354288048199</c:v>
                </c:pt>
                <c:pt idx="4880">
                  <c:v>-62.442271254498699</c:v>
                </c:pt>
                <c:pt idx="4881">
                  <c:v>-62.420105496529096</c:v>
                </c:pt>
                <c:pt idx="4882">
                  <c:v>-62.397856291208498</c:v>
                </c:pt>
                <c:pt idx="4883">
                  <c:v>-62.375522906792902</c:v>
                </c:pt>
                <c:pt idx="4884">
                  <c:v>-62.353104602588097</c:v>
                </c:pt>
                <c:pt idx="4885">
                  <c:v>-62.3306006288106</c:v>
                </c:pt>
                <c:pt idx="4886">
                  <c:v>-62.308010226445198</c:v>
                </c:pt>
                <c:pt idx="4887">
                  <c:v>-62.285332627100701</c:v>
                </c:pt>
                <c:pt idx="4888">
                  <c:v>-62.262567052862202</c:v>
                </c:pt>
                <c:pt idx="4889">
                  <c:v>-62.239712716141199</c:v>
                </c:pt>
                <c:pt idx="4890">
                  <c:v>-62.216768819522002</c:v>
                </c:pt>
                <c:pt idx="4891">
                  <c:v>-62.193734555606497</c:v>
                </c:pt>
                <c:pt idx="4892">
                  <c:v>-62.170609106854101</c:v>
                </c:pt>
                <c:pt idx="4893">
                  <c:v>-62.147391645420697</c:v>
                </c:pt>
                <c:pt idx="4894">
                  <c:v>-62.124081332992802</c:v>
                </c:pt>
                <c:pt idx="4895">
                  <c:v>-62.100677320619297</c:v>
                </c:pt>
                <c:pt idx="4896">
                  <c:v>-62.077178748539801</c:v>
                </c:pt>
                <c:pt idx="4897">
                  <c:v>-62.053584746009697</c:v>
                </c:pt>
                <c:pt idx="4898">
                  <c:v>-62.029894431121498</c:v>
                </c:pt>
                <c:pt idx="4899">
                  <c:v>-62.006106910622897</c:v>
                </c:pt>
                <c:pt idx="4900">
                  <c:v>-61.982221279731398</c:v>
                </c:pt>
                <c:pt idx="4901">
                  <c:v>-61.958236621944899</c:v>
                </c:pt>
                <c:pt idx="4902">
                  <c:v>-61.934152008848898</c:v>
                </c:pt>
                <c:pt idx="4903">
                  <c:v>-61.909966499919499</c:v>
                </c:pt>
                <c:pt idx="4904">
                  <c:v>-61.885679142322701</c:v>
                </c:pt>
                <c:pt idx="4905">
                  <c:v>-61.861288970709701</c:v>
                </c:pt>
                <c:pt idx="4906">
                  <c:v>-61.8367950070079</c:v>
                </c:pt>
                <c:pt idx="4907">
                  <c:v>-61.812196260207998</c:v>
                </c:pt>
                <c:pt idx="4908">
                  <c:v>-61.787491726146399</c:v>
                </c:pt>
                <c:pt idx="4909">
                  <c:v>-61.762680387283197</c:v>
                </c:pt>
                <c:pt idx="4910">
                  <c:v>-61.7377612124764</c:v>
                </c:pt>
                <c:pt idx="4911">
                  <c:v>-61.712733156750403</c:v>
                </c:pt>
                <c:pt idx="4912">
                  <c:v>-61.6875951610605</c:v>
                </c:pt>
                <c:pt idx="4913">
                  <c:v>-61.662346152052201</c:v>
                </c:pt>
                <c:pt idx="4914">
                  <c:v>-61.636985041815798</c:v>
                </c:pt>
                <c:pt idx="4915">
                  <c:v>-61.611510727635803</c:v>
                </c:pt>
                <c:pt idx="4916">
                  <c:v>-61.585922091734602</c:v>
                </c:pt>
                <c:pt idx="4917">
                  <c:v>-61.560218001011997</c:v>
                </c:pt>
                <c:pt idx="4918">
                  <c:v>-61.534397306778096</c:v>
                </c:pt>
                <c:pt idx="4919">
                  <c:v>-61.508458844480799</c:v>
                </c:pt>
                <c:pt idx="4920">
                  <c:v>-61.4824014334284</c:v>
                </c:pt>
                <c:pt idx="4921">
                  <c:v>-61.456223876505199</c:v>
                </c:pt>
                <c:pt idx="4922">
                  <c:v>-61.429924959881802</c:v>
                </c:pt>
                <c:pt idx="4923">
                  <c:v>-61.403503452718702</c:v>
                </c:pt>
                <c:pt idx="4924">
                  <c:v>-61.376958106864301</c:v>
                </c:pt>
                <c:pt idx="4925">
                  <c:v>-61.350287656545198</c:v>
                </c:pt>
                <c:pt idx="4926">
                  <c:v>-61.323490818051503</c:v>
                </c:pt>
                <c:pt idx="4927">
                  <c:v>-61.296566289413498</c:v>
                </c:pt>
                <c:pt idx="4928">
                  <c:v>-61.269512750072899</c:v>
                </c:pt>
                <c:pt idx="4929">
                  <c:v>-61.242328860545499</c:v>
                </c:pt>
                <c:pt idx="4930">
                  <c:v>-61.215013262077903</c:v>
                </c:pt>
                <c:pt idx="4931">
                  <c:v>-61.1875645762955</c:v>
                </c:pt>
                <c:pt idx="4932">
                  <c:v>-61.159981404843101</c:v>
                </c:pt>
                <c:pt idx="4933">
                  <c:v>-61.132262329018197</c:v>
                </c:pt>
                <c:pt idx="4934">
                  <c:v>-61.104405909394899</c:v>
                </c:pt>
                <c:pt idx="4935">
                  <c:v>-61.076410685440599</c:v>
                </c:pt>
                <c:pt idx="4936">
                  <c:v>-61.048275175123699</c:v>
                </c:pt>
                <c:pt idx="4937">
                  <c:v>-61.0199978745121</c:v>
                </c:pt>
                <c:pt idx="4938">
                  <c:v>-60.991577257363097</c:v>
                </c:pt>
                <c:pt idx="4939">
                  <c:v>-60.963011774704</c:v>
                </c:pt>
                <c:pt idx="4940">
                  <c:v>-60.934299854403299</c:v>
                </c:pt>
                <c:pt idx="4941">
                  <c:v>-60.905439900731501</c:v>
                </c:pt>
                <c:pt idx="4942">
                  <c:v>-60.876430293912499</c:v>
                </c:pt>
                <c:pt idx="4943">
                  <c:v>-60.847269389664397</c:v>
                </c:pt>
                <c:pt idx="4944">
                  <c:v>-60.817955518730102</c:v>
                </c:pt>
                <c:pt idx="4945">
                  <c:v>-60.788486986396002</c:v>
                </c:pt>
                <c:pt idx="4946">
                  <c:v>-60.758862072001101</c:v>
                </c:pt>
                <c:pt idx="4947">
                  <c:v>-60.729079028433297</c:v>
                </c:pt>
                <c:pt idx="4948">
                  <c:v>-60.699136081614199</c:v>
                </c:pt>
                <c:pt idx="4949">
                  <c:v>-60.669031429972598</c:v>
                </c:pt>
                <c:pt idx="4950">
                  <c:v>-60.6387632439043</c:v>
                </c:pt>
                <c:pt idx="4951">
                  <c:v>-60.608329665220403</c:v>
                </c:pt>
                <c:pt idx="4952">
                  <c:v>-60.577728806581099</c:v>
                </c:pt>
                <c:pt idx="4953">
                  <c:v>-60.546958750917497</c:v>
                </c:pt>
                <c:pt idx="4954">
                  <c:v>-60.516017550837901</c:v>
                </c:pt>
                <c:pt idx="4955">
                  <c:v>-60.484903228021501</c:v>
                </c:pt>
                <c:pt idx="4956">
                  <c:v>-60.453613772595901</c:v>
                </c:pt>
                <c:pt idx="4957">
                  <c:v>-60.422147142500698</c:v>
                </c:pt>
                <c:pt idx="4958">
                  <c:v>-60.390501262834597</c:v>
                </c:pt>
                <c:pt idx="4959">
                  <c:v>-60.358674025187298</c:v>
                </c:pt>
                <c:pt idx="4960">
                  <c:v>-60.326663286954897</c:v>
                </c:pt>
                <c:pt idx="4961">
                  <c:v>-60.294466870637599</c:v>
                </c:pt>
                <c:pt idx="4962">
                  <c:v>-60.262082563121098</c:v>
                </c:pt>
                <c:pt idx="4963">
                  <c:v>-60.229508114939399</c:v>
                </c:pt>
                <c:pt idx="4964">
                  <c:v>-60.196741239519497</c:v>
                </c:pt>
                <c:pt idx="4965">
                  <c:v>-60.163779612406998</c:v>
                </c:pt>
                <c:pt idx="4966">
                  <c:v>-60.130620870472299</c:v>
                </c:pt>
                <c:pt idx="4967">
                  <c:v>-60.097262611096802</c:v>
                </c:pt>
                <c:pt idx="4968">
                  <c:v>-60.063702391337998</c:v>
                </c:pt>
                <c:pt idx="4969">
                  <c:v>-60.029937727073801</c:v>
                </c:pt>
                <c:pt idx="4970">
                  <c:v>-59.995966092125002</c:v>
                </c:pt>
                <c:pt idx="4971">
                  <c:v>-59.961784917354201</c:v>
                </c:pt>
                <c:pt idx="4972">
                  <c:v>-59.927391589742797</c:v>
                </c:pt>
                <c:pt idx="4973">
                  <c:v>-59.892783451443101</c:v>
                </c:pt>
                <c:pt idx="4974">
                  <c:v>-59.857957798805799</c:v>
                </c:pt>
                <c:pt idx="4975">
                  <c:v>-59.822911881382701</c:v>
                </c:pt>
                <c:pt idx="4976">
                  <c:v>-59.7876429009021</c:v>
                </c:pt>
                <c:pt idx="4977">
                  <c:v>-59.7521480102182</c:v>
                </c:pt>
                <c:pt idx="4978">
                  <c:v>-59.7164243122321</c:v>
                </c:pt>
                <c:pt idx="4979">
                  <c:v>-59.680468858783897</c:v>
                </c:pt>
                <c:pt idx="4980">
                  <c:v>-59.644278649515599</c:v>
                </c:pt>
                <c:pt idx="4981">
                  <c:v>-59.607850630702899</c:v>
                </c:pt>
                <c:pt idx="4982">
                  <c:v>-59.571181694056399</c:v>
                </c:pt>
                <c:pt idx="4983">
                  <c:v>-59.534268675489002</c:v>
                </c:pt>
                <c:pt idx="4984">
                  <c:v>-59.497108353850599</c:v>
                </c:pt>
                <c:pt idx="4985">
                  <c:v>-59.459697449628102</c:v>
                </c:pt>
                <c:pt idx="4986">
                  <c:v>-59.422032623609397</c:v>
                </c:pt>
                <c:pt idx="4987">
                  <c:v>-59.384110475510298</c:v>
                </c:pt>
                <c:pt idx="4988">
                  <c:v>-59.345927542564098</c:v>
                </c:pt>
                <c:pt idx="4989">
                  <c:v>-59.307480298070999</c:v>
                </c:pt>
                <c:pt idx="4990">
                  <c:v>-59.268765149907601</c:v>
                </c:pt>
                <c:pt idx="4991">
                  <c:v>-59.229778438993499</c:v>
                </c:pt>
                <c:pt idx="4992">
                  <c:v>-59.1905164377158</c:v>
                </c:pt>
                <c:pt idx="4993">
                  <c:v>-59.150975348307803</c:v>
                </c:pt>
                <c:pt idx="4994">
                  <c:v>-59.111151301182097</c:v>
                </c:pt>
                <c:pt idx="4995">
                  <c:v>-59.071040353215402</c:v>
                </c:pt>
                <c:pt idx="4996">
                  <c:v>-59.030638485984099</c:v>
                </c:pt>
                <c:pt idx="4997">
                  <c:v>-58.989941603948999</c:v>
                </c:pt>
                <c:pt idx="4998">
                  <c:v>-58.948945532586897</c:v>
                </c:pt>
                <c:pt idx="4999">
                  <c:v>-58.907646016467901</c:v>
                </c:pt>
                <c:pt idx="5000">
                  <c:v>-58.8660387172756</c:v>
                </c:pt>
                <c:pt idx="5001">
                  <c:v>-58.824119211769798</c:v>
                </c:pt>
                <c:pt idx="5002">
                  <c:v>-58.781882989687503</c:v>
                </c:pt>
                <c:pt idx="5003">
                  <c:v>-58.739325451582999</c:v>
                </c:pt>
                <c:pt idx="5004">
                  <c:v>-58.6964419066014</c:v>
                </c:pt>
                <c:pt idx="5005">
                  <c:v>-58.6532275701869</c:v>
                </c:pt>
                <c:pt idx="5006">
                  <c:v>-58.609677561719899</c:v>
                </c:pt>
                <c:pt idx="5007">
                  <c:v>-58.565786902084</c:v>
                </c:pt>
                <c:pt idx="5008">
                  <c:v>-58.521550511157301</c:v>
                </c:pt>
                <c:pt idx="5009">
                  <c:v>-58.476963205227399</c:v>
                </c:pt>
                <c:pt idx="5010">
                  <c:v>-58.432019694325902</c:v>
                </c:pt>
                <c:pt idx="5011">
                  <c:v>-58.386714579481001</c:v>
                </c:pt>
                <c:pt idx="5012">
                  <c:v>-58.341042349883701</c:v>
                </c:pt>
                <c:pt idx="5013">
                  <c:v>-58.294997379965302</c:v>
                </c:pt>
                <c:pt idx="5014">
                  <c:v>-58.248573926382498</c:v>
                </c:pt>
                <c:pt idx="5015">
                  <c:v>-58.201766124907898</c:v>
                </c:pt>
                <c:pt idx="5016">
                  <c:v>-58.154567987220098</c:v>
                </c:pt>
                <c:pt idx="5017">
                  <c:v>-58.106973397591801</c:v>
                </c:pt>
                <c:pt idx="5018">
                  <c:v>-58.058976109471097</c:v>
                </c:pt>
                <c:pt idx="5019">
                  <c:v>-58.010569741951898</c:v>
                </c:pt>
                <c:pt idx="5020">
                  <c:v>-57.961747776129897</c:v>
                </c:pt>
                <c:pt idx="5021">
                  <c:v>-57.912503551338297</c:v>
                </c:pt>
                <c:pt idx="5022">
                  <c:v>-57.862830261261202</c:v>
                </c:pt>
                <c:pt idx="5023">
                  <c:v>-57.812720949916603</c:v>
                </c:pt>
                <c:pt idx="5024">
                  <c:v>-57.762168507507198</c:v>
                </c:pt>
                <c:pt idx="5025">
                  <c:v>-57.711165666131699</c:v>
                </c:pt>
                <c:pt idx="5026">
                  <c:v>-57.659704995351703</c:v>
                </c:pt>
                <c:pt idx="5027">
                  <c:v>-57.6077788976093</c:v>
                </c:pt>
                <c:pt idx="5028">
                  <c:v>-57.555379603487701</c:v>
                </c:pt>
                <c:pt idx="5029">
                  <c:v>-57.502499166810999</c:v>
                </c:pt>
                <c:pt idx="5030">
                  <c:v>-57.449129459573903</c:v>
                </c:pt>
                <c:pt idx="5031">
                  <c:v>-57.395262166697101</c:v>
                </c:pt>
                <c:pt idx="5032">
                  <c:v>-57.340888780599798</c:v>
                </c:pt>
                <c:pt idx="5033">
                  <c:v>-57.286000595581399</c:v>
                </c:pt>
                <c:pt idx="5034">
                  <c:v>-57.230588702006798</c:v>
                </c:pt>
                <c:pt idx="5035">
                  <c:v>-57.1746439802845</c:v>
                </c:pt>
                <c:pt idx="5036">
                  <c:v>-57.118157094630597</c:v>
                </c:pt>
                <c:pt idx="5037">
                  <c:v>-57.061118486609097</c:v>
                </c:pt>
                <c:pt idx="5038">
                  <c:v>-57.0035183684397</c:v>
                </c:pt>
                <c:pt idx="5039">
                  <c:v>-56.945346716062502</c:v>
                </c:pt>
                <c:pt idx="5040">
                  <c:v>-56.886593261949201</c:v>
                </c:pt>
                <c:pt idx="5041">
                  <c:v>-56.827247487651299</c:v>
                </c:pt>
                <c:pt idx="5042">
                  <c:v>-56.767298616072303</c:v>
                </c:pt>
                <c:pt idx="5043">
                  <c:v>-56.7067356034526</c:v>
                </c:pt>
                <c:pt idx="5044">
                  <c:v>-56.645547131055302</c:v>
                </c:pt>
                <c:pt idx="5045">
                  <c:v>-56.583721596538503</c:v>
                </c:pt>
                <c:pt idx="5046">
                  <c:v>-56.521247105001002</c:v>
                </c:pt>
                <c:pt idx="5047">
                  <c:v>-56.458111459686997</c:v>
                </c:pt>
                <c:pt idx="5048">
                  <c:v>-56.3943021523338</c:v>
                </c:pt>
                <c:pt idx="5049">
                  <c:v>-56.329806353148001</c:v>
                </c:pt>
                <c:pt idx="5050">
                  <c:v>-56.2646109003907</c:v>
                </c:pt>
                <c:pt idx="5051">
                  <c:v>-56.198702289557403</c:v>
                </c:pt>
                <c:pt idx="5052">
                  <c:v>-56.132066662130299</c:v>
                </c:pt>
                <c:pt idx="5053">
                  <c:v>-56.0646897938867</c:v>
                </c:pt>
                <c:pt idx="5054">
                  <c:v>-55.996557082739997</c:v>
                </c:pt>
                <c:pt idx="5055">
                  <c:v>-55.927653536093501</c:v>
                </c:pt>
                <c:pt idx="5056">
                  <c:v>-55.857963757682903</c:v>
                </c:pt>
                <c:pt idx="5057">
                  <c:v>-55.787471933883303</c:v>
                </c:pt>
                <c:pt idx="5058">
                  <c:v>-55.716161819456303</c:v>
                </c:pt>
                <c:pt idx="5059">
                  <c:v>-55.6440167227085</c:v>
                </c:pt>
                <c:pt idx="5060">
                  <c:v>-55.571019490034303</c:v>
                </c:pt>
                <c:pt idx="5061">
                  <c:v>-55.497152489812599</c:v>
                </c:pt>
                <c:pt idx="5062">
                  <c:v>-55.422397595625597</c:v>
                </c:pt>
                <c:pt idx="5063">
                  <c:v>-55.346736168765901</c:v>
                </c:pt>
                <c:pt idx="5064">
                  <c:v>-55.270149039997399</c:v>
                </c:pt>
                <c:pt idx="5065">
                  <c:v>-55.192616490531499</c:v>
                </c:pt>
                <c:pt idx="5066">
                  <c:v>-55.114118232180203</c:v>
                </c:pt>
                <c:pt idx="5067">
                  <c:v>-55.034633386642803</c:v>
                </c:pt>
                <c:pt idx="5068">
                  <c:v>-54.954140463883498</c:v>
                </c:pt>
                <c:pt idx="5069">
                  <c:v>-54.872617339551397</c:v>
                </c:pt>
                <c:pt idx="5070">
                  <c:v>-54.790041231394497</c:v>
                </c:pt>
                <c:pt idx="5071">
                  <c:v>-54.706388674613898</c:v>
                </c:pt>
                <c:pt idx="5072">
                  <c:v>-54.621635496103501</c:v>
                </c:pt>
                <c:pt idx="5073">
                  <c:v>-54.535756787514799</c:v>
                </c:pt>
                <c:pt idx="5074">
                  <c:v>-54.448726877084901</c:v>
                </c:pt>
                <c:pt idx="5075">
                  <c:v>-54.360519300160099</c:v>
                </c:pt>
                <c:pt idx="5076">
                  <c:v>-54.2711067683449</c:v>
                </c:pt>
                <c:pt idx="5077">
                  <c:v>-54.180461137200901</c:v>
                </c:pt>
                <c:pt idx="5078">
                  <c:v>-54.088553372415397</c:v>
                </c:pt>
                <c:pt idx="5079">
                  <c:v>-53.995353514354598</c:v>
                </c:pt>
                <c:pt idx="5080">
                  <c:v>-53.900830640910698</c:v>
                </c:pt>
                <c:pt idx="5081">
                  <c:v>-53.804952828547002</c:v>
                </c:pt>
                <c:pt idx="5082">
                  <c:v>-53.707687111437302</c:v>
                </c:pt>
                <c:pt idx="5083">
                  <c:v>-53.608999438591297</c:v>
                </c:pt>
                <c:pt idx="5084">
                  <c:v>-53.508854628848098</c:v>
                </c:pt>
                <c:pt idx="5085">
                  <c:v>-53.407216323614598</c:v>
                </c:pt>
                <c:pt idx="5086">
                  <c:v>-53.304046937214402</c:v>
                </c:pt>
                <c:pt idx="5087">
                  <c:v>-53.199307604706803</c:v>
                </c:pt>
                <c:pt idx="5088">
                  <c:v>-53.092958127024097</c:v>
                </c:pt>
                <c:pt idx="5089">
                  <c:v>-52.984956913263801</c:v>
                </c:pt>
                <c:pt idx="5090">
                  <c:v>-52.875260919964099</c:v>
                </c:pt>
                <c:pt idx="5091">
                  <c:v>-52.763825587176797</c:v>
                </c:pt>
                <c:pt idx="5092">
                  <c:v>-52.650604771138397</c:v>
                </c:pt>
                <c:pt idx="5093">
                  <c:v>-52.5355506733273</c:v>
                </c:pt>
                <c:pt idx="5094">
                  <c:v>-52.418613765679098</c:v>
                </c:pt>
                <c:pt idx="5095">
                  <c:v>-52.299742711714401</c:v>
                </c:pt>
                <c:pt idx="5096">
                  <c:v>-52.178884283318098</c:v>
                </c:pt>
                <c:pt idx="5097">
                  <c:v>-52.055983272886699</c:v>
                </c:pt>
                <c:pt idx="5098">
                  <c:v>-51.930982400541602</c:v>
                </c:pt>
                <c:pt idx="5099">
                  <c:v>-51.803822216081102</c:v>
                </c:pt>
                <c:pt idx="5100">
                  <c:v>-51.6744409953222</c:v>
                </c:pt>
                <c:pt idx="5101">
                  <c:v>-51.542774630453103</c:v>
                </c:pt>
                <c:pt idx="5102">
                  <c:v>-51.408756513989402</c:v>
                </c:pt>
                <c:pt idx="5103">
                  <c:v>-51.272317415896197</c:v>
                </c:pt>
                <c:pt idx="5104">
                  <c:v>-51.133385353401302</c:v>
                </c:pt>
                <c:pt idx="5105">
                  <c:v>-50.991885452989102</c:v>
                </c:pt>
                <c:pt idx="5106">
                  <c:v>-50.847739804020797</c:v>
                </c:pt>
                <c:pt idx="5107">
                  <c:v>-50.700867303386197</c:v>
                </c:pt>
                <c:pt idx="5108">
                  <c:v>-50.551183490536502</c:v>
                </c:pt>
                <c:pt idx="5109">
                  <c:v>-50.398600372200299</c:v>
                </c:pt>
                <c:pt idx="5110">
                  <c:v>-50.243026236021898</c:v>
                </c:pt>
                <c:pt idx="5111">
                  <c:v>-50.084365452297298</c:v>
                </c:pt>
                <c:pt idx="5112">
                  <c:v>-49.9225182629146</c:v>
                </c:pt>
                <c:pt idx="5113">
                  <c:v>-49.757380556524801</c:v>
                </c:pt>
                <c:pt idx="5114">
                  <c:v>-49.588843628886004</c:v>
                </c:pt>
                <c:pt idx="5115">
                  <c:v>-49.416793927229897</c:v>
                </c:pt>
                <c:pt idx="5116">
                  <c:v>-49.241112777394697</c:v>
                </c:pt>
                <c:pt idx="5117">
                  <c:v>-49.0616760923577</c:v>
                </c:pt>
                <c:pt idx="5118">
                  <c:v>-48.878354060672201</c:v>
                </c:pt>
                <c:pt idx="5119">
                  <c:v>-48.691010813177201</c:v>
                </c:pt>
                <c:pt idx="5120">
                  <c:v>-48.499504066195399</c:v>
                </c:pt>
                <c:pt idx="5121">
                  <c:v>-48.303684739262998</c:v>
                </c:pt>
                <c:pt idx="5122">
                  <c:v>-48.103396545250298</c:v>
                </c:pt>
                <c:pt idx="5123">
                  <c:v>-47.898475550522498</c:v>
                </c:pt>
                <c:pt idx="5124">
                  <c:v>-47.688749702558198</c:v>
                </c:pt>
                <c:pt idx="5125">
                  <c:v>-47.474038322188598</c:v>
                </c:pt>
                <c:pt idx="5126">
                  <c:v>-47.2541515573308</c:v>
                </c:pt>
                <c:pt idx="5127">
                  <c:v>-47.028889794773697</c:v>
                </c:pt>
                <c:pt idx="5128">
                  <c:v>-46.798043026215197</c:v>
                </c:pt>
                <c:pt idx="5129">
                  <c:v>-46.561390164355601</c:v>
                </c:pt>
                <c:pt idx="5130">
                  <c:v>-46.318698304402503</c:v>
                </c:pt>
                <c:pt idx="5131">
                  <c:v>-46.069721925848498</c:v>
                </c:pt>
                <c:pt idx="5132">
                  <c:v>-45.814202028818997</c:v>
                </c:pt>
                <c:pt idx="5133">
                  <c:v>-45.551865198660202</c:v>
                </c:pt>
                <c:pt idx="5134">
                  <c:v>-45.282422591728398</c:v>
                </c:pt>
                <c:pt idx="5135">
                  <c:v>-45.005568834543404</c:v>
                </c:pt>
                <c:pt idx="5136">
                  <c:v>-44.720980827565697</c:v>
                </c:pt>
                <c:pt idx="5137">
                  <c:v>-44.428316443837801</c:v>
                </c:pt>
                <c:pt idx="5138">
                  <c:v>-44.127213111573603</c:v>
                </c:pt>
                <c:pt idx="5139">
                  <c:v>-43.817286268467697</c:v>
                </c:pt>
                <c:pt idx="5140">
                  <c:v>-43.498127674004003</c:v>
                </c:pt>
                <c:pt idx="5141">
                  <c:v>-43.1693035643451</c:v>
                </c:pt>
                <c:pt idx="5142">
                  <c:v>-42.830352632440601</c:v>
                </c:pt>
                <c:pt idx="5143">
                  <c:v>-42.480783813779297</c:v>
                </c:pt>
                <c:pt idx="5144">
                  <c:v>-42.120073855665403</c:v>
                </c:pt>
                <c:pt idx="5145">
                  <c:v>-41.747664644980901</c:v>
                </c:pt>
                <c:pt idx="5146">
                  <c:v>-41.362960266041704</c:v>
                </c:pt>
                <c:pt idx="5147">
                  <c:v>-40.9653237562801</c:v>
                </c:pt>
                <c:pt idx="5148">
                  <c:v>-40.554073523015298</c:v>
                </c:pt>
                <c:pt idx="5149">
                  <c:v>-40.128479379387201</c:v>
                </c:pt>
                <c:pt idx="5150">
                  <c:v>-39.687758151512803</c:v>
                </c:pt>
                <c:pt idx="5151">
                  <c:v>-39.231068801917097</c:v>
                </c:pt>
                <c:pt idx="5152">
                  <c:v>-38.757507006112398</c:v>
                </c:pt>
                <c:pt idx="5153">
                  <c:v>-38.266099109632897</c:v>
                </c:pt>
                <c:pt idx="5154">
                  <c:v>-37.755795381602397</c:v>
                </c:pt>
                <c:pt idx="5155">
                  <c:v>-37.225462467699302</c:v>
                </c:pt>
                <c:pt idx="5156">
                  <c:v>-36.673874929790301</c:v>
                </c:pt>
                <c:pt idx="5157">
                  <c:v>-36.099705741041099</c:v>
                </c:pt>
                <c:pt idx="5158">
                  <c:v>-35.501515583388603</c:v>
                </c:pt>
                <c:pt idx="5159">
                  <c:v>-34.877740768134899</c:v>
                </c:pt>
                <c:pt idx="5160">
                  <c:v>-34.226679569187901</c:v>
                </c:pt>
                <c:pt idx="5161">
                  <c:v>-33.546476720998797</c:v>
                </c:pt>
                <c:pt idx="5162">
                  <c:v>-32.835105788111299</c:v>
                </c:pt>
                <c:pt idx="5163">
                  <c:v>-32.090349058676502</c:v>
                </c:pt>
                <c:pt idx="5164">
                  <c:v>-31.309774548055</c:v>
                </c:pt>
                <c:pt idx="5165">
                  <c:v>-30.490709617903899</c:v>
                </c:pt>
                <c:pt idx="5166">
                  <c:v>-29.630210617319399</c:v>
                </c:pt>
                <c:pt idx="5167">
                  <c:v>-28.725027831066299</c:v>
                </c:pt>
                <c:pt idx="5168">
                  <c:v>-27.7715648697455</c:v>
                </c:pt>
                <c:pt idx="5169">
                  <c:v>-26.765831450239801</c:v>
                </c:pt>
                <c:pt idx="5170">
                  <c:v>-25.7033882819483</c:v>
                </c:pt>
                <c:pt idx="5171">
                  <c:v>-24.579282482057199</c:v>
                </c:pt>
                <c:pt idx="5172">
                  <c:v>-23.387971574114001</c:v>
                </c:pt>
                <c:pt idx="5173">
                  <c:v>-22.123233655508699</c:v>
                </c:pt>
                <c:pt idx="5174">
                  <c:v>-20.778060720370998</c:v>
                </c:pt>
                <c:pt idx="5175">
                  <c:v>-19.344531353414499</c:v>
                </c:pt>
                <c:pt idx="5176">
                  <c:v>-17.813658011002499</c:v>
                </c:pt>
                <c:pt idx="5177">
                  <c:v>-16.175202800841902</c:v>
                </c:pt>
                <c:pt idx="5178">
                  <c:v>-14.4174539541612</c:v>
                </c:pt>
                <c:pt idx="5179">
                  <c:v>-12.526952904339799</c:v>
                </c:pt>
                <c:pt idx="5180">
                  <c:v>-10.488158832398801</c:v>
                </c:pt>
                <c:pt idx="5181">
                  <c:v>-8.2830334107980406</c:v>
                </c:pt>
                <c:pt idx="5182">
                  <c:v>-5.8905228368007903</c:v>
                </c:pt>
                <c:pt idx="5183">
                  <c:v>-3.2859064579225201</c:v>
                </c:pt>
                <c:pt idx="5184">
                  <c:v>-0.439970410160679</c:v>
                </c:pt>
                <c:pt idx="5185">
                  <c:v>2.6820507049198601</c:v>
                </c:pt>
                <c:pt idx="5186">
                  <c:v>6.1218431525261199</c:v>
                </c:pt>
                <c:pt idx="5187">
                  <c:v>9.9298055709601307</c:v>
                </c:pt>
                <c:pt idx="5188">
                  <c:v>14.167421285010001</c:v>
                </c:pt>
                <c:pt idx="5189">
                  <c:v>18.910441430612401</c:v>
                </c:pt>
                <c:pt idx="5190">
                  <c:v>24.253218227312999</c:v>
                </c:pt>
                <c:pt idx="5191">
                  <c:v>30.3146986784324</c:v>
                </c:pt>
                <c:pt idx="5192">
                  <c:v>-50</c:v>
                </c:pt>
                <c:pt idx="5193">
                  <c:v>-49.874490984136202</c:v>
                </c:pt>
                <c:pt idx="5194">
                  <c:v>-49.746389590365602</c:v>
                </c:pt>
                <c:pt idx="5195">
                  <c:v>-49.615617953359298</c:v>
                </c:pt>
                <c:pt idx="5196">
                  <c:v>-49.482095012759501</c:v>
                </c:pt>
                <c:pt idx="5197">
                  <c:v>-49.345736348021298</c:v>
                </c:pt>
                <c:pt idx="5198">
                  <c:v>-49.2064540029236</c:v>
                </c:pt>
                <c:pt idx="5199">
                  <c:v>-49.064156298988301</c:v>
                </c:pt>
                <c:pt idx="5200">
                  <c:v>-48.918747636982303</c:v>
                </c:pt>
                <c:pt idx="5201">
                  <c:v>-48.770128285606297</c:v>
                </c:pt>
                <c:pt idx="5202">
                  <c:v>-48.618194156395901</c:v>
                </c:pt>
                <c:pt idx="5203">
                  <c:v>-48.462836563777202</c:v>
                </c:pt>
                <c:pt idx="5204">
                  <c:v>-48.303941969121702</c:v>
                </c:pt>
                <c:pt idx="5205">
                  <c:v>-48.141391707545999</c:v>
                </c:pt>
                <c:pt idx="5206">
                  <c:v>-47.975061696083699</c:v>
                </c:pt>
                <c:pt idx="5207">
                  <c:v>-47.804822121735903</c:v>
                </c:pt>
                <c:pt idx="5208">
                  <c:v>-47.630537107762898</c:v>
                </c:pt>
                <c:pt idx="5209">
                  <c:v>-47.4520643564314</c:v>
                </c:pt>
                <c:pt idx="5210">
                  <c:v>-47.269254766257497</c:v>
                </c:pt>
                <c:pt idx="5211">
                  <c:v>-47.081952021600699</c:v>
                </c:pt>
                <c:pt idx="5212">
                  <c:v>-46.889992152255203</c:v>
                </c:pt>
                <c:pt idx="5213">
                  <c:v>-46.693203060450998</c:v>
                </c:pt>
                <c:pt idx="5214">
                  <c:v>-46.491404012422997</c:v>
                </c:pt>
                <c:pt idx="5215">
                  <c:v>-46.284405091418002</c:v>
                </c:pt>
                <c:pt idx="5216">
                  <c:v>-46.072006608690202</c:v>
                </c:pt>
                <c:pt idx="5217">
                  <c:v>-45.853998468678498</c:v>
                </c:pt>
                <c:pt idx="5218">
                  <c:v>-45.630159484163201</c:v>
                </c:pt>
                <c:pt idx="5219">
                  <c:v>-45.400256636749802</c:v>
                </c:pt>
                <c:pt idx="5220">
                  <c:v>-45.164044277531403</c:v>
                </c:pt>
                <c:pt idx="5221">
                  <c:v>-44.921263262216399</c:v>
                </c:pt>
                <c:pt idx="5222">
                  <c:v>-44.671640014383001</c:v>
                </c:pt>
                <c:pt idx="5223">
                  <c:v>-44.414885509805103</c:v>
                </c:pt>
                <c:pt idx="5224">
                  <c:v>-44.150694174000499</c:v>
                </c:pt>
                <c:pt idx="5225">
                  <c:v>-43.878742684244301</c:v>
                </c:pt>
                <c:pt idx="5226">
                  <c:v>-43.598688666269098</c:v>
                </c:pt>
                <c:pt idx="5227">
                  <c:v>-43.310169274715498</c:v>
                </c:pt>
                <c:pt idx="5228">
                  <c:v>-43.012799645080797</c:v>
                </c:pt>
                <c:pt idx="5229">
                  <c:v>-42.706171203419402</c:v>
                </c:pt>
                <c:pt idx="5230">
                  <c:v>-42.3898498183435</c:v>
                </c:pt>
                <c:pt idx="5231">
                  <c:v>-42.063373777930799</c:v>
                </c:pt>
                <c:pt idx="5232">
                  <c:v>-41.7262515719219</c:v>
                </c:pt>
                <c:pt idx="5233">
                  <c:v>-41.377959457041598</c:v>
                </c:pt>
                <c:pt idx="5234">
                  <c:v>-41.017938780356303</c:v>
                </c:pt>
                <c:pt idx="5235">
                  <c:v>-40.645593032211799</c:v>
                </c:pt>
                <c:pt idx="5236">
                  <c:v>-40.260284596417002</c:v>
                </c:pt>
                <c:pt idx="5237">
                  <c:v>-39.861331160852899</c:v>
                </c:pt>
                <c:pt idx="5238">
                  <c:v>-39.448001746491101</c:v>
                </c:pt>
                <c:pt idx="5239">
                  <c:v>-39.0195123067707</c:v>
                </c:pt>
                <c:pt idx="5240">
                  <c:v>-38.575020842261303</c:v>
                </c:pt>
                <c:pt idx="5241">
                  <c:v>-38.113621967338503</c:v>
                </c:pt>
                <c:pt idx="5242">
                  <c:v>-37.634340856006702</c:v>
                </c:pt>
                <c:pt idx="5243">
                  <c:v>-37.1361264827447</c:v>
                </c:pt>
                <c:pt idx="5244">
                  <c:v>-36.617844061000902</c:v>
                </c:pt>
                <c:pt idx="5245">
                  <c:v>-36.078266566328701</c:v>
                </c:pt>
                <c:pt idx="5246">
                  <c:v>-35.516065212637599</c:v>
                </c:pt>
                <c:pt idx="5247">
                  <c:v>-34.929798728049498</c:v>
                </c:pt>
                <c:pt idx="5248">
                  <c:v>-34.3179012506478</c:v>
                </c:pt>
                <c:pt idx="5249">
                  <c:v>-33.678668633081699</c:v>
                </c:pt>
                <c:pt idx="5250">
                  <c:v>-33.010242907397298</c:v>
                </c:pt>
                <c:pt idx="5251">
                  <c:v>-32.310594616193903</c:v>
                </c:pt>
                <c:pt idx="5252">
                  <c:v>-31.577502661470501</c:v>
                </c:pt>
                <c:pt idx="5253">
                  <c:v>-30.808531256082698</c:v>
                </c:pt>
                <c:pt idx="5254">
                  <c:v>-30.001003481741499</c:v>
                </c:pt>
                <c:pt idx="5255">
                  <c:v>-29.151970858325502</c:v>
                </c:pt>
                <c:pt idx="5256">
                  <c:v>-28.2581782073255</c:v>
                </c:pt>
                <c:pt idx="5257">
                  <c:v>-27.316022941527699</c:v>
                </c:pt>
                <c:pt idx="5258">
                  <c:v>-26.321507725868599</c:v>
                </c:pt>
                <c:pt idx="5259">
                  <c:v>-25.270185220703301</c:v>
                </c:pt>
                <c:pt idx="5260">
                  <c:v>-24.157093325369701</c:v>
                </c:pt>
                <c:pt idx="5261">
                  <c:v>-22.976678969523299</c:v>
                </c:pt>
                <c:pt idx="5262">
                  <c:v>-21.722708029200302</c:v>
                </c:pt>
                <c:pt idx="5263">
                  <c:v>-20.388158343036</c:v>
                </c:pt>
                <c:pt idx="5264">
                  <c:v>-18.965092029864302</c:v>
                </c:pt>
                <c:pt idx="5265">
                  <c:v>-17.444502305382599</c:v>
                </c:pt>
                <c:pt idx="5266">
                  <c:v>-15.8161286849259</c:v>
                </c:pt>
                <c:pt idx="5267">
                  <c:v>-14.0682327340302</c:v>
                </c:pt>
                <c:pt idx="5268">
                  <c:v>-12.187324237879199</c:v>
                </c:pt>
                <c:pt idx="5269">
                  <c:v>-10.157824592390799</c:v>
                </c:pt>
                <c:pt idx="5270">
                  <c:v>-7.9616500700863897</c:v>
                </c:pt>
                <c:pt idx="5271">
                  <c:v>-5.5776919445448696</c:v>
                </c:pt>
                <c:pt idx="5272">
                  <c:v>-2.9811626268043199</c:v>
                </c:pt>
                <c:pt idx="5273">
                  <c:v>-0.142766024883862</c:v>
                </c:pt>
                <c:pt idx="5274">
                  <c:v>2.97236514567857</c:v>
                </c:pt>
                <c:pt idx="5275">
                  <c:v>6.4060445788631801</c:v>
                </c:pt>
                <c:pt idx="5276">
                  <c:v>10.2088319177826</c:v>
                </c:pt>
                <c:pt idx="5277">
                  <c:v>14.4424161888642</c:v>
                </c:pt>
                <c:pt idx="5278">
                  <c:v>19.1828145582334</c:v>
                </c:pt>
                <c:pt idx="5279">
                  <c:v>24.524727947222001</c:v>
                </c:pt>
                <c:pt idx="5280">
                  <c:v>30.587567261699</c:v>
                </c:pt>
                <c:pt idx="5281">
                  <c:v>-50</c:v>
                </c:pt>
                <c:pt idx="5282">
                  <c:v>-49.910863923739001</c:v>
                </c:pt>
                <c:pt idx="5283">
                  <c:v>-49.819854566808999</c:v>
                </c:pt>
                <c:pt idx="5284">
                  <c:v>-49.7269213933751</c:v>
                </c:pt>
                <c:pt idx="5285">
                  <c:v>-49.632012019480896</c:v>
                </c:pt>
                <c:pt idx="5286">
                  <c:v>-49.535072127564398</c:v>
                </c:pt>
                <c:pt idx="5287">
                  <c:v>-49.436045376196198</c:v>
                </c:pt>
                <c:pt idx="5288">
                  <c:v>-49.334873304722002</c:v>
                </c:pt>
                <c:pt idx="5289">
                  <c:v>-49.231495232475901</c:v>
                </c:pt>
                <c:pt idx="5290">
                  <c:v>-49.125848152196397</c:v>
                </c:pt>
                <c:pt idx="5291">
                  <c:v>-49.017866617256097</c:v>
                </c:pt>
                <c:pt idx="5292">
                  <c:v>-48.907482622281599</c:v>
                </c:pt>
                <c:pt idx="5293">
                  <c:v>-48.794625476707402</c:v>
                </c:pt>
                <c:pt idx="5294">
                  <c:v>-48.679221670773501</c:v>
                </c:pt>
                <c:pt idx="5295">
                  <c:v>-48.5611947334327</c:v>
                </c:pt>
                <c:pt idx="5296">
                  <c:v>-48.440465081596003</c:v>
                </c:pt>
                <c:pt idx="5297">
                  <c:v>-48.316949860092301</c:v>
                </c:pt>
                <c:pt idx="5298">
                  <c:v>-48.190562771670898</c:v>
                </c:pt>
                <c:pt idx="5299">
                  <c:v>-48.061213896316502</c:v>
                </c:pt>
                <c:pt idx="5300">
                  <c:v>-47.928809499086903</c:v>
                </c:pt>
                <c:pt idx="5301">
                  <c:v>-47.793251825614099</c:v>
                </c:pt>
                <c:pt idx="5302">
                  <c:v>-47.654438884337303</c:v>
                </c:pt>
                <c:pt idx="5303">
                  <c:v>-47.512264214454298</c:v>
                </c:pt>
                <c:pt idx="5304">
                  <c:v>-47.366616638486498</c:v>
                </c:pt>
                <c:pt idx="5305">
                  <c:v>-47.217379998259503</c:v>
                </c:pt>
                <c:pt idx="5306">
                  <c:v>-47.064432872986202</c:v>
                </c:pt>
                <c:pt idx="5307">
                  <c:v>-46.907648278026798</c:v>
                </c:pt>
                <c:pt idx="5308">
                  <c:v>-46.746893342762398</c:v>
                </c:pt>
                <c:pt idx="5309">
                  <c:v>-46.582028965878401</c:v>
                </c:pt>
                <c:pt idx="5310">
                  <c:v>-46.412909446189502</c:v>
                </c:pt>
                <c:pt idx="5311">
                  <c:v>-46.239382086962102</c:v>
                </c:pt>
                <c:pt idx="5312">
                  <c:v>-46.061286771490799</c:v>
                </c:pt>
                <c:pt idx="5313">
                  <c:v>-45.878455507468203</c:v>
                </c:pt>
                <c:pt idx="5314">
                  <c:v>-45.690711937442401</c:v>
                </c:pt>
                <c:pt idx="5315">
                  <c:v>-45.497870812385898</c:v>
                </c:pt>
                <c:pt idx="5316">
                  <c:v>-45.299737425099501</c:v>
                </c:pt>
                <c:pt idx="5317">
                  <c:v>-45.096106999834603</c:v>
                </c:pt>
                <c:pt idx="5318">
                  <c:v>-44.8867640341456</c:v>
                </c:pt>
                <c:pt idx="5319">
                  <c:v>-44.671481588560901</c:v>
                </c:pt>
                <c:pt idx="5320">
                  <c:v>-44.450020519191497</c:v>
                </c:pt>
                <c:pt idx="5321">
                  <c:v>-44.222128647866498</c:v>
                </c:pt>
                <c:pt idx="5322">
                  <c:v>-43.987539863795199</c:v>
                </c:pt>
                <c:pt idx="5323">
                  <c:v>-43.745973150084197</c:v>
                </c:pt>
                <c:pt idx="5324">
                  <c:v>-43.497131527689803</c:v>
                </c:pt>
                <c:pt idx="5325">
                  <c:v>-43.240700908535601</c:v>
                </c:pt>
                <c:pt idx="5326">
                  <c:v>-42.9763488485696</c:v>
                </c:pt>
                <c:pt idx="5327">
                  <c:v>-42.703723190446297</c:v>
                </c:pt>
                <c:pt idx="5328">
                  <c:v>-42.4224505842935</c:v>
                </c:pt>
                <c:pt idx="5329">
                  <c:v>-42.132134873622398</c:v>
                </c:pt>
                <c:pt idx="5330">
                  <c:v>-41.832355331849897</c:v>
                </c:pt>
                <c:pt idx="5331">
                  <c:v>-41.522664733089897</c:v>
                </c:pt>
                <c:pt idx="5332">
                  <c:v>-41.202587238797101</c:v>
                </c:pt>
                <c:pt idx="5333">
                  <c:v>-40.871616079475601</c:v>
                </c:pt>
                <c:pt idx="5334">
                  <c:v>-40.529211007945101</c:v>
                </c:pt>
                <c:pt idx="5335">
                  <c:v>-40.1747954975326</c:v>
                </c:pt>
                <c:pt idx="5336">
                  <c:v>-39.807753654954602</c:v>
                </c:pt>
                <c:pt idx="5337">
                  <c:v>-39.427426813499999</c:v>
                </c:pt>
                <c:pt idx="5338">
                  <c:v>-39.033109767315203</c:v>
                </c:pt>
                <c:pt idx="5339">
                  <c:v>-38.624046602013401</c:v>
                </c:pt>
                <c:pt idx="5340">
                  <c:v>-38.1994260703473</c:v>
                </c:pt>
                <c:pt idx="5341">
                  <c:v>-37.758376454125802</c:v>
                </c:pt>
                <c:pt idx="5342">
                  <c:v>-37.299959844722402</c:v>
                </c:pt>
                <c:pt idx="5343">
                  <c:v>-36.823165764174099</c:v>
                </c:pt>
                <c:pt idx="5344">
                  <c:v>-36.326904036708001</c:v>
                </c:pt>
                <c:pt idx="5345">
                  <c:v>-35.809996806201497</c:v>
                </c:pt>
                <c:pt idx="5346">
                  <c:v>-35.271169578142498</c:v>
                </c:pt>
                <c:pt idx="5347">
                  <c:v>-34.709041144571003</c:v>
                </c:pt>
                <c:pt idx="5348">
                  <c:v>-34.122112226591703</c:v>
                </c:pt>
                <c:pt idx="5349">
                  <c:v>-33.508752640533103</c:v>
                </c:pt>
                <c:pt idx="5350">
                  <c:v>-32.867186759677899</c:v>
                </c:pt>
                <c:pt idx="5351">
                  <c:v>-32.195477002438402</c:v>
                </c:pt>
                <c:pt idx="5352">
                  <c:v>-31.491505028320798</c:v>
                </c:pt>
                <c:pt idx="5353">
                  <c:v>-30.752950263029199</c:v>
                </c:pt>
                <c:pt idx="5354">
                  <c:v>-29.977265301085499</c:v>
                </c:pt>
                <c:pt idx="5355">
                  <c:v>-29.161647645213201</c:v>
                </c:pt>
                <c:pt idx="5356">
                  <c:v>-28.303007132371199</c:v>
                </c:pt>
                <c:pt idx="5357">
                  <c:v>-27.3979282615214</c:v>
                </c:pt>
                <c:pt idx="5358">
                  <c:v>-26.442626471236299</c:v>
                </c:pt>
                <c:pt idx="5359">
                  <c:v>-25.432897207356401</c:v>
                </c:pt>
                <c:pt idx="5360">
                  <c:v>-24.364056360688998</c:v>
                </c:pt>
                <c:pt idx="5361">
                  <c:v>-23.230870327178799</c:v>
                </c:pt>
                <c:pt idx="5362">
                  <c:v>-22.027473528226299</c:v>
                </c:pt>
                <c:pt idx="5363">
                  <c:v>-20.747270700383101</c:v>
                </c:pt>
                <c:pt idx="5364">
                  <c:v>-19.382820585943399</c:v>
                </c:pt>
                <c:pt idx="5365">
                  <c:v>-17.925696780781699</c:v>
                </c:pt>
                <c:pt idx="5366">
                  <c:v>-16.366320357372</c:v>
                </c:pt>
                <c:pt idx="5367">
                  <c:v>-14.6937573885848</c:v>
                </c:pt>
                <c:pt idx="5368">
                  <c:v>-12.8954725255238</c:v>
                </c:pt>
                <c:pt idx="5369">
                  <c:v>-10.957027153189999</c:v>
                </c:pt>
                <c:pt idx="5370">
                  <c:v>-8.8617071096981697</c:v>
                </c:pt>
                <c:pt idx="5371">
                  <c:v>-6.5900601470773497</c:v>
                </c:pt>
                <c:pt idx="5372">
                  <c:v>-4.1193167097394996</c:v>
                </c:pt>
                <c:pt idx="5373">
                  <c:v>-1.42265843836585</c:v>
                </c:pt>
                <c:pt idx="5374">
                  <c:v>1.5317140799298701</c:v>
                </c:pt>
                <c:pt idx="5375">
                  <c:v>4.7817811444263603</c:v>
                </c:pt>
                <c:pt idx="5376">
                  <c:v>8.3732646833398707</c:v>
                </c:pt>
                <c:pt idx="5377">
                  <c:v>12.361682078124501</c:v>
                </c:pt>
                <c:pt idx="5378">
                  <c:v>16.815083130900199</c:v>
                </c:pt>
                <c:pt idx="5379">
                  <c:v>21.817748060780001</c:v>
                </c:pt>
                <c:pt idx="5380">
                  <c:v>27.475260279446498</c:v>
                </c:pt>
                <c:pt idx="5381">
                  <c:v>33.921582426703502</c:v>
                </c:pt>
                <c:pt idx="5382">
                  <c:v>-50</c:v>
                </c:pt>
                <c:pt idx="5383">
                  <c:v>-49.945168050828997</c:v>
                </c:pt>
                <c:pt idx="5384">
                  <c:v>-49.889139077951299</c:v>
                </c:pt>
                <c:pt idx="5385">
                  <c:v>-49.831884248083902</c:v>
                </c:pt>
                <c:pt idx="5386">
                  <c:v>-49.773373823506397</c:v>
                </c:pt>
                <c:pt idx="5387">
                  <c:v>-49.713577126024802</c:v>
                </c:pt>
                <c:pt idx="5388">
                  <c:v>-49.652462499193497</c:v>
                </c:pt>
                <c:pt idx="5389">
                  <c:v>-49.589997268699797</c:v>
                </c:pt>
                <c:pt idx="5390">
                  <c:v>-49.526147700802298</c:v>
                </c:pt>
                <c:pt idx="5391">
                  <c:v>-49.4608789587137</c:v>
                </c:pt>
                <c:pt idx="5392">
                  <c:v>-49.3941550568073</c:v>
                </c:pt>
                <c:pt idx="5393">
                  <c:v>-49.325938812520199</c:v>
                </c:pt>
                <c:pt idx="5394">
                  <c:v>-49.256191795816697</c:v>
                </c:pt>
                <c:pt idx="5395">
                  <c:v>-49.184874276066601</c:v>
                </c:pt>
                <c:pt idx="5396">
                  <c:v>-49.111945166183702</c:v>
                </c:pt>
                <c:pt idx="5397">
                  <c:v>-49.037361963857798</c:v>
                </c:pt>
                <c:pt idx="5398">
                  <c:v>-48.961080689702698</c:v>
                </c:pt>
                <c:pt idx="5399">
                  <c:v>-48.883055822129897</c:v>
                </c:pt>
                <c:pt idx="5400">
                  <c:v>-48.803240228745402</c:v>
                </c:pt>
                <c:pt idx="5401">
                  <c:v>-48.721585094049203</c:v>
                </c:pt>
                <c:pt idx="5402">
                  <c:v>-48.638039843206499</c:v>
                </c:pt>
                <c:pt idx="5403">
                  <c:v>-48.552552061636398</c:v>
                </c:pt>
                <c:pt idx="5404">
                  <c:v>-48.4650674101512</c:v>
                </c:pt>
                <c:pt idx="5405">
                  <c:v>-48.3755295353549</c:v>
                </c:pt>
                <c:pt idx="5406">
                  <c:v>-48.283879974990697</c:v>
                </c:pt>
                <c:pt idx="5407">
                  <c:v>-48.190058057902498</c:v>
                </c:pt>
                <c:pt idx="5408">
                  <c:v>-48.094000798249702</c:v>
                </c:pt>
                <c:pt idx="5409">
                  <c:v>-47.995642783587599</c:v>
                </c:pt>
                <c:pt idx="5410">
                  <c:v>-47.894916056394301</c:v>
                </c:pt>
                <c:pt idx="5411">
                  <c:v>-47.791749988594297</c:v>
                </c:pt>
                <c:pt idx="5412">
                  <c:v>-47.686071148590301</c:v>
                </c:pt>
                <c:pt idx="5413">
                  <c:v>-47.577803160277298</c:v>
                </c:pt>
                <c:pt idx="5414">
                  <c:v>-47.466866553471299</c:v>
                </c:pt>
                <c:pt idx="5415">
                  <c:v>-47.353178605136698</c:v>
                </c:pt>
                <c:pt idx="5416">
                  <c:v>-47.236653170745797</c:v>
                </c:pt>
                <c:pt idx="5417">
                  <c:v>-47.117200505050398</c:v>
                </c:pt>
                <c:pt idx="5418">
                  <c:v>-46.994727071481002</c:v>
                </c:pt>
                <c:pt idx="5419">
                  <c:v>-46.869135339326398</c:v>
                </c:pt>
                <c:pt idx="5420">
                  <c:v>-46.740323567769799</c:v>
                </c:pt>
                <c:pt idx="5421">
                  <c:v>-46.608185575779899</c:v>
                </c:pt>
                <c:pt idx="5422">
                  <c:v>-46.472610496765299</c:v>
                </c:pt>
                <c:pt idx="5423">
                  <c:v>-46.3334825168048</c:v>
                </c:pt>
                <c:pt idx="5424">
                  <c:v>-46.190680595158803</c:v>
                </c:pt>
                <c:pt idx="5425">
                  <c:v>-46.044078165648799</c:v>
                </c:pt>
                <c:pt idx="5426">
                  <c:v>-45.893542817362402</c:v>
                </c:pt>
                <c:pt idx="5427">
                  <c:v>-45.738935952998197</c:v>
                </c:pt>
                <c:pt idx="5428">
                  <c:v>-45.5801124230045</c:v>
                </c:pt>
                <c:pt idx="5429">
                  <c:v>-45.416920133492802</c:v>
                </c:pt>
                <c:pt idx="5430">
                  <c:v>-45.2491996257083</c:v>
                </c:pt>
                <c:pt idx="5431">
                  <c:v>-45.076783624627303</c:v>
                </c:pt>
                <c:pt idx="5432">
                  <c:v>-44.899496554009097</c:v>
                </c:pt>
                <c:pt idx="5433">
                  <c:v>-44.7171540149631</c:v>
                </c:pt>
                <c:pt idx="5434">
                  <c:v>-44.529562224795299</c:v>
                </c:pt>
                <c:pt idx="5435">
                  <c:v>-44.336517412564397</c:v>
                </c:pt>
                <c:pt idx="5436">
                  <c:v>-44.137805167410498</c:v>
                </c:pt>
                <c:pt idx="5437">
                  <c:v>-43.933199735301699</c:v>
                </c:pt>
                <c:pt idx="5438">
                  <c:v>-43.722463259383098</c:v>
                </c:pt>
                <c:pt idx="5439">
                  <c:v>-43.505344958589703</c:v>
                </c:pt>
                <c:pt idx="5440">
                  <c:v>-43.281580238603702</c:v>
                </c:pt>
                <c:pt idx="5441">
                  <c:v>-43.050889728576401</c:v>
                </c:pt>
                <c:pt idx="5442">
                  <c:v>-42.812978236299102</c:v>
                </c:pt>
                <c:pt idx="5443">
                  <c:v>-42.567533613669099</c:v>
                </c:pt>
                <c:pt idx="5444">
                  <c:v>-42.314225523355802</c:v>
                </c:pt>
                <c:pt idx="5445">
                  <c:v>-42.052704096504897</c:v>
                </c:pt>
                <c:pt idx="5446">
                  <c:v>-41.7825984701064</c:v>
                </c:pt>
                <c:pt idx="5447">
                  <c:v>-41.503515191281203</c:v>
                </c:pt>
                <c:pt idx="5448">
                  <c:v>-41.215036474173303</c:v>
                </c:pt>
                <c:pt idx="5449">
                  <c:v>-40.9167182933558</c:v>
                </c:pt>
                <c:pt idx="5450">
                  <c:v>-40.60808829562</c:v>
                </c:pt>
                <c:pt idx="5451">
                  <c:v>-40.288643509691198</c:v>
                </c:pt>
                <c:pt idx="5452">
                  <c:v>-39.957847830737897</c:v>
                </c:pt>
                <c:pt idx="5453">
                  <c:v>-39.615129253479303</c:v>
                </c:pt>
                <c:pt idx="5454">
                  <c:v>-39.259876824154802</c:v>
                </c:pt>
                <c:pt idx="5455">
                  <c:v>-38.8914372775454</c:v>
                </c:pt>
                <c:pt idx="5456">
                  <c:v>-38.509111320517597</c:v>
                </c:pt>
                <c:pt idx="5457">
                  <c:v>-38.112149518090703</c:v>
                </c:pt>
                <c:pt idx="5458">
                  <c:v>-37.699747731671501</c:v>
                </c:pt>
                <c:pt idx="5459">
                  <c:v>-37.271042051694401</c:v>
                </c:pt>
                <c:pt idx="5460">
                  <c:v>-36.8251031582503</c:v>
                </c:pt>
                <c:pt idx="5461">
                  <c:v>-36.360930033154602</c:v>
                </c:pt>
                <c:pt idx="5462">
                  <c:v>-35.8774429349983</c:v>
                </c:pt>
                <c:pt idx="5463">
                  <c:v>-35.373475534701299</c:v>
                </c:pt>
                <c:pt idx="5464">
                  <c:v>-34.8477660925194</c:v>
                </c:pt>
                <c:pt idx="5465">
                  <c:v>-34.298947537817199</c:v>
                </c:pt>
                <c:pt idx="5466">
                  <c:v>-33.725536289567401</c:v>
                </c:pt>
                <c:pt idx="5467">
                  <c:v>-33.1259196276851</c:v>
                </c:pt>
                <c:pt idx="5468">
                  <c:v>-32.4983413919553</c:v>
                </c:pt>
                <c:pt idx="5469">
                  <c:v>-31.840885745250802</c:v>
                </c:pt>
                <c:pt idx="5470">
                  <c:v>-31.151458689419901</c:v>
                </c:pt>
                <c:pt idx="5471">
                  <c:v>-30.427766963733401</c:v>
                </c:pt>
                <c:pt idx="5472">
                  <c:v>-29.667293884671299</c:v>
                </c:pt>
                <c:pt idx="5473">
                  <c:v>-28.867271599030001</c:v>
                </c:pt>
                <c:pt idx="5474">
                  <c:v>-28.024649115889101</c:v>
                </c:pt>
                <c:pt idx="5475">
                  <c:v>-27.136055351857198</c:v>
                </c:pt>
                <c:pt idx="5476">
                  <c:v>-26.1977562617049</c:v>
                </c:pt>
                <c:pt idx="5477">
                  <c:v>-25.205604924546599</c:v>
                </c:pt>
                <c:pt idx="5478">
                  <c:v>-24.154983203139601</c:v>
                </c:pt>
                <c:pt idx="5479">
                  <c:v>-23.0407332761527</c:v>
                </c:pt>
                <c:pt idx="5480">
                  <c:v>-21.857076941277398</c:v>
                </c:pt>
                <c:pt idx="5481">
                  <c:v>-20.5975200753204</c:v>
                </c:pt>
                <c:pt idx="5482">
                  <c:v>-19.254738981710599</c:v>
                </c:pt>
                <c:pt idx="5483">
                  <c:v>-17.820444509890802</c:v>
                </c:pt>
                <c:pt idx="5484">
                  <c:v>-16.2852187317134</c:v>
                </c:pt>
                <c:pt idx="5485">
                  <c:v>-14.6383175203345</c:v>
                </c:pt>
                <c:pt idx="5486">
                  <c:v>-12.8674304765228</c:v>
                </c:pt>
                <c:pt idx="5487">
                  <c:v>-10.958387116457001</c:v>
                </c:pt>
                <c:pt idx="5488">
                  <c:v>-8.8947948339822407</c:v>
                </c:pt>
                <c:pt idx="5489">
                  <c:v>-6.6575895348307998</c:v>
                </c:pt>
                <c:pt idx="5490">
                  <c:v>-4.22447351135341</c:v>
                </c:pt>
                <c:pt idx="5491">
                  <c:v>-1.5692063504148801</c:v>
                </c:pt>
                <c:pt idx="5492">
                  <c:v>1.3392976480169201</c:v>
                </c:pt>
                <c:pt idx="5493">
                  <c:v>4.5381295692288797</c:v>
                </c:pt>
                <c:pt idx="5494">
                  <c:v>8.0718927561196807</c:v>
                </c:pt>
                <c:pt idx="5495">
                  <c:v>11.9946826230009</c:v>
                </c:pt>
                <c:pt idx="5496">
                  <c:v>16.372720461434501</c:v>
                </c:pt>
                <c:pt idx="5497">
                  <c:v>21.287905349965399</c:v>
                </c:pt>
                <c:pt idx="5498">
                  <c:v>26.8426764337806</c:v>
                </c:pt>
                <c:pt idx="5499">
                  <c:v>33.166779792599598</c:v>
                </c:pt>
                <c:pt idx="5500">
                  <c:v>-50</c:v>
                </c:pt>
                <c:pt idx="5501">
                  <c:v>-49.976626138826703</c:v>
                </c:pt>
                <c:pt idx="5502">
                  <c:v>-49.9526737503028</c:v>
                </c:pt>
                <c:pt idx="5503">
                  <c:v>-49.9281304287708</c:v>
                </c:pt>
                <c:pt idx="5504">
                  <c:v>-49.902983453432299</c:v>
                </c:pt>
                <c:pt idx="5505">
                  <c:v>-49.877219778414201</c:v>
                </c:pt>
                <c:pt idx="5506">
                  <c:v>-49.850826022451798</c:v>
                </c:pt>
                <c:pt idx="5507">
                  <c:v>-49.823788458170903</c:v>
                </c:pt>
                <c:pt idx="5508">
                  <c:v>-49.7960930009503</c:v>
                </c:pt>
                <c:pt idx="5509">
                  <c:v>-49.767725197345499</c:v>
                </c:pt>
                <c:pt idx="5510">
                  <c:v>-49.738670213052899</c:v>
                </c:pt>
                <c:pt idx="5511">
                  <c:v>-49.708912820394097</c:v>
                </c:pt>
                <c:pt idx="5512">
                  <c:v>-49.678437385295702</c:v>
                </c:pt>
                <c:pt idx="5513">
                  <c:v>-49.647227853742699</c:v>
                </c:pt>
                <c:pt idx="5514">
                  <c:v>-49.615267737679297</c:v>
                </c:pt>
                <c:pt idx="5515">
                  <c:v>-49.582540100331002</c:v>
                </c:pt>
                <c:pt idx="5516">
                  <c:v>-49.549027540918999</c:v>
                </c:pt>
                <c:pt idx="5517">
                  <c:v>-49.514712178739103</c:v>
                </c:pt>
                <c:pt idx="5518">
                  <c:v>-49.479575636572498</c:v>
                </c:pt>
                <c:pt idx="5519">
                  <c:v>-49.443599023395599</c:v>
                </c:pt>
                <c:pt idx="5520">
                  <c:v>-49.406762916354801</c:v>
                </c:pt>
                <c:pt idx="5521">
                  <c:v>-49.369047341968802</c:v>
                </c:pt>
                <c:pt idx="5522">
                  <c:v>-49.330431756519303</c:v>
                </c:pt>
                <c:pt idx="5523">
                  <c:v>-49.290895025589798</c:v>
                </c:pt>
                <c:pt idx="5524">
                  <c:v>-49.250415402707397</c:v>
                </c:pt>
                <c:pt idx="5525">
                  <c:v>-49.208970507043603</c:v>
                </c:pt>
                <c:pt idx="5526">
                  <c:v>-49.1665373001223</c:v>
                </c:pt>
                <c:pt idx="5527">
                  <c:v>-49.123092061486197</c:v>
                </c:pt>
                <c:pt idx="5528">
                  <c:v>-49.078610363264197</c:v>
                </c:pt>
                <c:pt idx="5529">
                  <c:v>-49.033067043583401</c:v>
                </c:pt>
                <c:pt idx="5530">
                  <c:v>-48.986436178761998</c:v>
                </c:pt>
                <c:pt idx="5531">
                  <c:v>-48.938691054219603</c:v>
                </c:pt>
                <c:pt idx="5532">
                  <c:v>-48.889804134033199</c:v>
                </c:pt>
                <c:pt idx="5533">
                  <c:v>-48.839747029066501</c:v>
                </c:pt>
                <c:pt idx="5534">
                  <c:v>-48.788490463592602</c:v>
                </c:pt>
                <c:pt idx="5535">
                  <c:v>-48.7360042403268</c:v>
                </c:pt>
                <c:pt idx="5536">
                  <c:v>-48.682257203781298</c:v>
                </c:pt>
                <c:pt idx="5537">
                  <c:v>-48.627217201845397</c:v>
                </c:pt>
                <c:pt idx="5538">
                  <c:v>-48.5708510454918</c:v>
                </c:pt>
                <c:pt idx="5539">
                  <c:v>-48.5131244665005</c:v>
                </c:pt>
                <c:pt idx="5540">
                  <c:v>-48.4540020730865</c:v>
                </c:pt>
                <c:pt idx="5541">
                  <c:v>-48.393447303308101</c:v>
                </c:pt>
                <c:pt idx="5542">
                  <c:v>-48.331422376126</c:v>
                </c:pt>
                <c:pt idx="5543">
                  <c:v>-48.267888239974397</c:v>
                </c:pt>
                <c:pt idx="5544">
                  <c:v>-48.202804518693803</c:v>
                </c:pt>
                <c:pt idx="5545">
                  <c:v>-48.1361294546682</c:v>
                </c:pt>
                <c:pt idx="5546">
                  <c:v>-48.067819848995498</c:v>
                </c:pt>
                <c:pt idx="5547">
                  <c:v>-47.997830998510402</c:v>
                </c:pt>
                <c:pt idx="5548">
                  <c:v>-47.926116629462797</c:v>
                </c:pt>
                <c:pt idx="5549">
                  <c:v>-47.8526288276461</c:v>
                </c:pt>
                <c:pt idx="5550">
                  <c:v>-47.7773179647495</c:v>
                </c:pt>
                <c:pt idx="5551">
                  <c:v>-47.700132620694603</c:v>
                </c:pt>
                <c:pt idx="5552">
                  <c:v>-47.6210195017008</c:v>
                </c:pt>
                <c:pt idx="5553">
                  <c:v>-47.539923353800603</c:v>
                </c:pt>
                <c:pt idx="5554">
                  <c:v>-47.4567868715096</c:v>
                </c:pt>
                <c:pt idx="5555">
                  <c:v>-47.371550601331499</c:v>
                </c:pt>
                <c:pt idx="5556">
                  <c:v>-47.284152839753801</c:v>
                </c:pt>
                <c:pt idx="5557">
                  <c:v>-47.194529525365503</c:v>
                </c:pt>
                <c:pt idx="5558">
                  <c:v>-47.102614124697403</c:v>
                </c:pt>
                <c:pt idx="5559">
                  <c:v>-47.008337511356103</c:v>
                </c:pt>
                <c:pt idx="5560">
                  <c:v>-46.911627837987403</c:v>
                </c:pt>
                <c:pt idx="5561">
                  <c:v>-46.812410400570002</c:v>
                </c:pt>
                <c:pt idx="5562">
                  <c:v>-46.710607494496898</c:v>
                </c:pt>
                <c:pt idx="5563">
                  <c:v>-46.606138261862597</c:v>
                </c:pt>
                <c:pt idx="5564">
                  <c:v>-46.498918529320498</c:v>
                </c:pt>
                <c:pt idx="5565">
                  <c:v>-46.388860635828401</c:v>
                </c:pt>
                <c:pt idx="5566">
                  <c:v>-46.275873249537703</c:v>
                </c:pt>
                <c:pt idx="5567">
                  <c:v>-46.159861173022001</c:v>
                </c:pt>
                <c:pt idx="5568">
                  <c:v>-46.040725135970803</c:v>
                </c:pt>
                <c:pt idx="5569">
                  <c:v>-45.918361574398503</c:v>
                </c:pt>
                <c:pt idx="5570">
                  <c:v>-45.792662395336798</c:v>
                </c:pt>
                <c:pt idx="5571">
                  <c:v>-45.663514725885399</c:v>
                </c:pt>
                <c:pt idx="5572">
                  <c:v>-45.5308006453972</c:v>
                </c:pt>
                <c:pt idx="5573">
                  <c:v>-45.394396899463999</c:v>
                </c:pt>
                <c:pt idx="5574">
                  <c:v>-45.254174594243999</c:v>
                </c:pt>
                <c:pt idx="5575">
                  <c:v>-45.109998869542203</c:v>
                </c:pt>
                <c:pt idx="5576">
                  <c:v>-44.961728548900801</c:v>
                </c:pt>
                <c:pt idx="5577">
                  <c:v>-44.809215764797401</c:v>
                </c:pt>
                <c:pt idx="5578">
                  <c:v>-44.652305556862103</c:v>
                </c:pt>
                <c:pt idx="5579">
                  <c:v>-44.490835440826899</c:v>
                </c:pt>
                <c:pt idx="5580">
                  <c:v>-44.324634945691301</c:v>
                </c:pt>
                <c:pt idx="5581">
                  <c:v>-44.153525116344902</c:v>
                </c:pt>
                <c:pt idx="5582">
                  <c:v>-43.977317978604297</c:v>
                </c:pt>
                <c:pt idx="5583">
                  <c:v>-43.7958159633177</c:v>
                </c:pt>
                <c:pt idx="5584">
                  <c:v>-43.608811285842002</c:v>
                </c:pt>
                <c:pt idx="5585">
                  <c:v>-43.416085276814499</c:v>
                </c:pt>
                <c:pt idx="5586">
                  <c:v>-43.217407659708201</c:v>
                </c:pt>
                <c:pt idx="5587">
                  <c:v>-43.0125357701802</c:v>
                </c:pt>
                <c:pt idx="5588">
                  <c:v>-42.8012137116758</c:v>
                </c:pt>
                <c:pt idx="5589">
                  <c:v>-42.583171441149403</c:v>
                </c:pt>
                <c:pt idx="5590">
                  <c:v>-42.358123778071203</c:v>
                </c:pt>
                <c:pt idx="5591">
                  <c:v>-42.1257693291236</c:v>
                </c:pt>
                <c:pt idx="5592">
                  <c:v>-41.8857893201153</c:v>
                </c:pt>
                <c:pt idx="5593">
                  <c:v>-41.637846325659901</c:v>
                </c:pt>
                <c:pt idx="5594">
                  <c:v>-41.3815828860482</c:v>
                </c:pt>
                <c:pt idx="5595">
                  <c:v>-41.116619999480299</c:v>
                </c:pt>
                <c:pt idx="5596">
                  <c:v>-40.842555476383403</c:v>
                </c:pt>
                <c:pt idx="5597">
                  <c:v>-40.558962140908697</c:v>
                </c:pt>
                <c:pt idx="5598">
                  <c:v>-40.265385862827202</c:v>
                </c:pt>
                <c:pt idx="5599">
                  <c:v>-39.961343400918103</c:v>
                </c:pt>
                <c:pt idx="5600">
                  <c:v>-39.6463200364933</c:v>
                </c:pt>
                <c:pt idx="5601">
                  <c:v>-39.319766972902698</c:v>
                </c:pt>
                <c:pt idx="5602">
                  <c:v>-38.981098473637203</c:v>
                </c:pt>
                <c:pt idx="5603">
                  <c:v>-38.629688707935998</c:v>
                </c:pt>
                <c:pt idx="5604">
                  <c:v>-38.264868268507101</c:v>
                </c:pt>
                <c:pt idx="5605">
                  <c:v>-37.885920321011</c:v>
                </c:pt>
                <c:pt idx="5606">
                  <c:v>-37.492076339185502</c:v>
                </c:pt>
                <c:pt idx="5607">
                  <c:v>-37.082511372791501</c:v>
                </c:pt>
                <c:pt idx="5608">
                  <c:v>-36.656338787735898</c:v>
                </c:pt>
                <c:pt idx="5609">
                  <c:v>-36.212604408587303</c:v>
                </c:pt>
                <c:pt idx="5610">
                  <c:v>-35.750279982979201</c:v>
                </c:pt>
                <c:pt idx="5611">
                  <c:v>-35.268255874792203</c:v>
                </c:pt>
                <c:pt idx="5612">
                  <c:v>-34.765332878142999</c:v>
                </c:pt>
                <c:pt idx="5613">
                  <c:v>-34.240213026628098</c:v>
                </c:pt>
                <c:pt idx="5614">
                  <c:v>-33.6914892514136</c:v>
                </c:pt>
                <c:pt idx="5615">
                  <c:v>-33.1176337169303</c:v>
                </c:pt>
                <c:pt idx="5616">
                  <c:v>-32.516984633280799</c:v>
                </c:pt>
                <c:pt idx="5617">
                  <c:v>-31.887731308915001</c:v>
                </c:pt>
                <c:pt idx="5618">
                  <c:v>-31.227897164374198</c:v>
                </c:pt>
                <c:pt idx="5619">
                  <c:v>-30.535320376260099</c:v>
                </c:pt>
                <c:pt idx="5620">
                  <c:v>-29.8076317579864</c:v>
                </c:pt>
                <c:pt idx="5621">
                  <c:v>-29.042229407652901</c:v>
                </c:pt>
                <c:pt idx="5622">
                  <c:v>-28.236249560200299</c:v>
                </c:pt>
                <c:pt idx="5623">
                  <c:v>-27.386532966562601</c:v>
                </c:pt>
                <c:pt idx="5624">
                  <c:v>-26.489585981313599</c:v>
                </c:pt>
                <c:pt idx="5625">
                  <c:v>-25.541535365188501</c:v>
                </c:pt>
                <c:pt idx="5626">
                  <c:v>-24.538075590587201</c:v>
                </c:pt>
                <c:pt idx="5627">
                  <c:v>-23.474407164617499</c:v>
                </c:pt>
                <c:pt idx="5628">
                  <c:v>-22.3451641394715</c:v>
                </c:pt>
                <c:pt idx="5629">
                  <c:v>-21.144328542799901</c:v>
                </c:pt>
                <c:pt idx="5630">
                  <c:v>-19.8651289030195</c:v>
                </c:pt>
                <c:pt idx="5631">
                  <c:v>-18.4999193281649</c:v>
                </c:pt>
                <c:pt idx="5632">
                  <c:v>-17.040034670417199</c:v>
                </c:pt>
                <c:pt idx="5633">
                  <c:v>-15.4756161012942</c:v>
                </c:pt>
                <c:pt idx="5634">
                  <c:v>-13.795399837281</c:v>
                </c:pt>
                <c:pt idx="5635">
                  <c:v>-11.986459656709799</c:v>
                </c:pt>
                <c:pt idx="5636">
                  <c:v>-10.033891044888399</c:v>
                </c:pt>
                <c:pt idx="5637">
                  <c:v>-7.9204210239024304</c:v>
                </c:pt>
                <c:pt idx="5638">
                  <c:v>-5.6259225747679604</c:v>
                </c:pt>
                <c:pt idx="5639">
                  <c:v>-3.1268054723852701</c:v>
                </c:pt>
                <c:pt idx="5640">
                  <c:v>-0.39524548618206701</c:v>
                </c:pt>
                <c:pt idx="5641">
                  <c:v>2.6018000086586102</c:v>
                </c:pt>
                <c:pt idx="5642">
                  <c:v>5.9038618275086003</c:v>
                </c:pt>
                <c:pt idx="5643">
                  <c:v>9.5586147724883297</c:v>
                </c:pt>
                <c:pt idx="5644">
                  <c:v>13.624062350776899</c:v>
                </c:pt>
                <c:pt idx="5645">
                  <c:v>18.171456658286701</c:v>
                </c:pt>
                <c:pt idx="5646">
                  <c:v>23.289256133528699</c:v>
                </c:pt>
                <c:pt idx="5647">
                  <c:v>29.088573787884499</c:v>
                </c:pt>
                <c:pt idx="5648">
                  <c:v>35.710806612773901</c:v>
                </c:pt>
                <c:pt idx="5649">
                  <c:v>-50</c:v>
                </c:pt>
                <c:pt idx="5650">
                  <c:v>-50.003572374938599</c:v>
                </c:pt>
                <c:pt idx="5651">
                  <c:v>-50.007094752500798</c:v>
                </c:pt>
                <c:pt idx="5652">
                  <c:v>-50.010566155827497</c:v>
                </c:pt>
                <c:pt idx="5653">
                  <c:v>-50.013985589449</c:v>
                </c:pt>
                <c:pt idx="5654">
                  <c:v>-50.017352038923697</c:v>
                </c:pt>
                <c:pt idx="5655">
                  <c:v>-50.020664470469598</c:v>
                </c:pt>
                <c:pt idx="5656">
                  <c:v>-50.023921830589003</c:v>
                </c:pt>
                <c:pt idx="5657">
                  <c:v>-50.0271230456841</c:v>
                </c:pt>
                <c:pt idx="5658">
                  <c:v>-50.030267021665097</c:v>
                </c:pt>
                <c:pt idx="5659">
                  <c:v>-50.0333526435507</c:v>
                </c:pt>
                <c:pt idx="5660">
                  <c:v>-50.036378775059099</c:v>
                </c:pt>
                <c:pt idx="5661">
                  <c:v>-50.039344258191001</c:v>
                </c:pt>
                <c:pt idx="5662">
                  <c:v>-50.042247912803802</c:v>
                </c:pt>
                <c:pt idx="5663">
                  <c:v>-50.045088536176799</c:v>
                </c:pt>
                <c:pt idx="5664">
                  <c:v>-50.047864902566403</c:v>
                </c:pt>
                <c:pt idx="5665">
                  <c:v>-50.0505757627528</c:v>
                </c:pt>
                <c:pt idx="5666">
                  <c:v>-50.053219843576699</c:v>
                </c:pt>
                <c:pt idx="5667">
                  <c:v>-50.055795847465397</c:v>
                </c:pt>
                <c:pt idx="5668">
                  <c:v>-50.058302451949501</c:v>
                </c:pt>
                <c:pt idx="5669">
                  <c:v>-50.060738309168599</c:v>
                </c:pt>
                <c:pt idx="5670">
                  <c:v>-50.063102045366797</c:v>
                </c:pt>
                <c:pt idx="5671">
                  <c:v>-50.065392260376399</c:v>
                </c:pt>
                <c:pt idx="5672">
                  <c:v>-50.067607527091099</c:v>
                </c:pt>
                <c:pt idx="5673">
                  <c:v>-50.069746390927001</c:v>
                </c:pt>
                <c:pt idx="5674">
                  <c:v>-50.071807369272399</c:v>
                </c:pt>
                <c:pt idx="5675">
                  <c:v>-50.073788950924701</c:v>
                </c:pt>
                <c:pt idx="5676">
                  <c:v>-50.0756895955152</c:v>
                </c:pt>
                <c:pt idx="5677">
                  <c:v>-50.077507732920999</c:v>
                </c:pt>
                <c:pt idx="5678">
                  <c:v>-50.079241762664203</c:v>
                </c:pt>
                <c:pt idx="5679">
                  <c:v>-50.080890053296301</c:v>
                </c:pt>
                <c:pt idx="5680">
                  <c:v>-50.082450941770503</c:v>
                </c:pt>
                <c:pt idx="5681">
                  <c:v>-50.0839227327982</c:v>
                </c:pt>
                <c:pt idx="5682">
                  <c:v>-50.085303698192</c:v>
                </c:pt>
                <c:pt idx="5683">
                  <c:v>-50.086592076193</c:v>
                </c:pt>
                <c:pt idx="5684">
                  <c:v>-50.087786070783103</c:v>
                </c:pt>
                <c:pt idx="5685">
                  <c:v>-50.088883850981397</c:v>
                </c:pt>
                <c:pt idx="5686">
                  <c:v>-50.089883550124199</c:v>
                </c:pt>
                <c:pt idx="5687">
                  <c:v>-50.090783265128302</c:v>
                </c:pt>
                <c:pt idx="5688">
                  <c:v>-50.0915810557374</c:v>
                </c:pt>
                <c:pt idx="5689">
                  <c:v>-50.092274943750802</c:v>
                </c:pt>
                <c:pt idx="5690">
                  <c:v>-50.0928629122335</c:v>
                </c:pt>
                <c:pt idx="5691">
                  <c:v>-50.0933429047085</c:v>
                </c:pt>
                <c:pt idx="5692">
                  <c:v>-50.093712824329202</c:v>
                </c:pt>
                <c:pt idx="5693">
                  <c:v>-50.093970533032603</c:v>
                </c:pt>
                <c:pt idx="5694">
                  <c:v>-50.094113850672002</c:v>
                </c:pt>
                <c:pt idx="5695">
                  <c:v>-50.094140554128799</c:v>
                </c:pt>
                <c:pt idx="5696">
                  <c:v>-50.0940483764033</c:v>
                </c:pt>
                <c:pt idx="5697">
                  <c:v>-50.093835005682799</c:v>
                </c:pt>
                <c:pt idx="5698">
                  <c:v>-50.093498084387903</c:v>
                </c:pt>
                <c:pt idx="5699">
                  <c:v>-50.093035208194301</c:v>
                </c:pt>
                <c:pt idx="5700">
                  <c:v>-50.092443925031603</c:v>
                </c:pt>
                <c:pt idx="5701">
                  <c:v>-50.091721734057202</c:v>
                </c:pt>
                <c:pt idx="5702">
                  <c:v>-50.090866084603803</c:v>
                </c:pt>
                <c:pt idx="5703">
                  <c:v>-50.089874375102099</c:v>
                </c:pt>
                <c:pt idx="5704">
                  <c:v>-50.088743951975303</c:v>
                </c:pt>
                <c:pt idx="5705">
                  <c:v>-50.087472108506603</c:v>
                </c:pt>
                <c:pt idx="5706">
                  <c:v>-50.086056083677398</c:v>
                </c:pt>
                <c:pt idx="5707">
                  <c:v>-50.084493060976399</c:v>
                </c:pt>
                <c:pt idx="5708">
                  <c:v>-50.0827801671782</c:v>
                </c:pt>
                <c:pt idx="5709">
                  <c:v>-50.080914471090303</c:v>
                </c:pt>
                <c:pt idx="5710">
                  <c:v>-50.078892982267902</c:v>
                </c:pt>
                <c:pt idx="5711">
                  <c:v>-50.0767126496958</c:v>
                </c:pt>
                <c:pt idx="5712">
                  <c:v>-50.074370360434699</c:v>
                </c:pt>
                <c:pt idx="5713">
                  <c:v>-50.0718629382337</c:v>
                </c:pt>
                <c:pt idx="5714">
                  <c:v>-50.069187142104802</c:v>
                </c:pt>
                <c:pt idx="5715">
                  <c:v>-50.066339664860202</c:v>
                </c:pt>
                <c:pt idx="5716">
                  <c:v>-50.0633171316111</c:v>
                </c:pt>
                <c:pt idx="5717">
                  <c:v>-50.0601160982255</c:v>
                </c:pt>
                <c:pt idx="5718">
                  <c:v>-50.056733049745098</c:v>
                </c:pt>
                <c:pt idx="5719">
                  <c:v>-50.053164398758902</c:v>
                </c:pt>
                <c:pt idx="5720">
                  <c:v>-50.049406483733399</c:v>
                </c:pt>
                <c:pt idx="5721">
                  <c:v>-50.045455567295797</c:v>
                </c:pt>
                <c:pt idx="5722">
                  <c:v>-50.041307834471503</c:v>
                </c:pt>
                <c:pt idx="5723">
                  <c:v>-50.0369593908718</c:v>
                </c:pt>
                <c:pt idx="5724">
                  <c:v>-50.032406260831699</c:v>
                </c:pt>
                <c:pt idx="5725">
                  <c:v>-50.0276443854954</c:v>
                </c:pt>
                <c:pt idx="5726">
                  <c:v>-50.022669620848497</c:v>
                </c:pt>
                <c:pt idx="5727">
                  <c:v>-50.017477735693902</c:v>
                </c:pt>
                <c:pt idx="5728">
                  <c:v>-50.012064409570897</c:v>
                </c:pt>
                <c:pt idx="5729">
                  <c:v>-50.0064252306139</c:v>
                </c:pt>
                <c:pt idx="5730">
                  <c:v>-50.000555693350698</c:v>
                </c:pt>
                <c:pt idx="5731">
                  <c:v>-49.9944511964366</c:v>
                </c:pt>
                <c:pt idx="5732">
                  <c:v>-49.988107040322198</c:v>
                </c:pt>
                <c:pt idx="5733">
                  <c:v>-49.981518424853803</c:v>
                </c:pt>
                <c:pt idx="5734">
                  <c:v>-49.9746804468028</c:v>
                </c:pt>
                <c:pt idx="5735">
                  <c:v>-49.967588097322597</c:v>
                </c:pt>
                <c:pt idx="5736">
                  <c:v>-49.960236259328603</c:v>
                </c:pt>
                <c:pt idx="5737">
                  <c:v>-49.952619704801698</c:v>
                </c:pt>
                <c:pt idx="5738">
                  <c:v>-49.944733092008697</c:v>
                </c:pt>
                <c:pt idx="5739">
                  <c:v>-49.936570962640403</c:v>
                </c:pt>
                <c:pt idx="5740">
                  <c:v>-49.928127738860802</c:v>
                </c:pt>
                <c:pt idx="5741">
                  <c:v>-49.919397720267803</c:v>
                </c:pt>
                <c:pt idx="5742">
                  <c:v>-49.910375080758499</c:v>
                </c:pt>
                <c:pt idx="5743">
                  <c:v>-49.901053865298501</c:v>
                </c:pt>
                <c:pt idx="5744">
                  <c:v>-49.891427986590401</c:v>
                </c:pt>
                <c:pt idx="5745">
                  <c:v>-49.881491221637198</c:v>
                </c:pt>
                <c:pt idx="5746">
                  <c:v>-49.871237208198004</c:v>
                </c:pt>
                <c:pt idx="5747">
                  <c:v>-49.860659441130601</c:v>
                </c:pt>
                <c:pt idx="5748">
                  <c:v>-49.849751268617901</c:v>
                </c:pt>
                <c:pt idx="5749">
                  <c:v>-49.838505888272401</c:v>
                </c:pt>
                <c:pt idx="5750">
                  <c:v>-49.826916343115599</c:v>
                </c:pt>
                <c:pt idx="5751">
                  <c:v>-49.814975517425502</c:v>
                </c:pt>
                <c:pt idx="5752">
                  <c:v>-49.802676132449797</c:v>
                </c:pt>
                <c:pt idx="5753">
                  <c:v>-49.790010741976403</c:v>
                </c:pt>
                <c:pt idx="5754">
                  <c:v>-49.776971727758003</c:v>
                </c:pt>
                <c:pt idx="5755">
                  <c:v>-49.7635512947842</c:v>
                </c:pt>
                <c:pt idx="5756">
                  <c:v>-49.749741466394497</c:v>
                </c:pt>
                <c:pt idx="5757">
                  <c:v>-49.735534079227101</c:v>
                </c:pt>
                <c:pt idx="5758">
                  <c:v>-49.720920777995303</c:v>
                </c:pt>
                <c:pt idx="5759">
                  <c:v>-49.705893010086101</c:v>
                </c:pt>
                <c:pt idx="5760">
                  <c:v>-49.6904420199726</c:v>
                </c:pt>
                <c:pt idx="5761">
                  <c:v>-49.674558843432898</c:v>
                </c:pt>
                <c:pt idx="5762">
                  <c:v>-49.658234301567902</c:v>
                </c:pt>
                <c:pt idx="5763">
                  <c:v>-49.641458994609401</c:v>
                </c:pt>
                <c:pt idx="5764">
                  <c:v>-49.624223295509402</c:v>
                </c:pt>
                <c:pt idx="5765">
                  <c:v>-49.606517343301903</c:v>
                </c:pt>
                <c:pt idx="5766">
                  <c:v>-49.588331036227501</c:v>
                </c:pt>
                <c:pt idx="5767">
                  <c:v>-49.569654024610799</c:v>
                </c:pt>
                <c:pt idx="5768">
                  <c:v>-49.550475703479201</c:v>
                </c:pt>
                <c:pt idx="5769">
                  <c:v>-49.5307852049134</c:v>
                </c:pt>
                <c:pt idx="5770">
                  <c:v>-49.510571390117498</c:v>
                </c:pt>
                <c:pt idx="5771">
                  <c:v>-49.489822841194702</c:v>
                </c:pt>
                <c:pt idx="5772">
                  <c:v>-49.468527852619303</c:v>
                </c:pt>
                <c:pt idx="5773">
                  <c:v>-49.446674422388199</c:v>
                </c:pt>
                <c:pt idx="5774">
                  <c:v>-49.424250242839101</c:v>
                </c:pt>
                <c:pt idx="5775">
                  <c:v>-49.401242691121197</c:v>
                </c:pt>
                <c:pt idx="5776">
                  <c:v>-49.377638819301602</c:v>
                </c:pt>
                <c:pt idx="5777">
                  <c:v>-49.353425344091001</c:v>
                </c:pt>
                <c:pt idx="5778">
                  <c:v>-49.328588636172398</c:v>
                </c:pt>
                <c:pt idx="5779">
                  <c:v>-49.3031147091137</c:v>
                </c:pt>
                <c:pt idx="5780">
                  <c:v>-49.276989207844998</c:v>
                </c:pt>
                <c:pt idx="5781">
                  <c:v>-49.250197396681202</c:v>
                </c:pt>
                <c:pt idx="5782">
                  <c:v>-49.222724146867399</c:v>
                </c:pt>
                <c:pt idx="5783">
                  <c:v>-49.194553923626202</c:v>
                </c:pt>
                <c:pt idx="5784">
                  <c:v>-49.1656707726818</c:v>
                </c:pt>
                <c:pt idx="5785">
                  <c:v>-49.136058306237103</c:v>
                </c:pt>
                <c:pt idx="5786">
                  <c:v>-49.105699688376703</c:v>
                </c:pt>
                <c:pt idx="5787">
                  <c:v>-49.074577619868997</c:v>
                </c:pt>
                <c:pt idx="5788">
                  <c:v>-49.042674322337099</c:v>
                </c:pt>
                <c:pt idx="5789">
                  <c:v>-49.009971521768399</c:v>
                </c:pt>
                <c:pt idx="5790">
                  <c:v>-48.976450431329702</c:v>
                </c:pt>
                <c:pt idx="5791">
                  <c:v>-48.942091733454497</c:v>
                </c:pt>
                <c:pt idx="5792">
                  <c:v>-48.906875561163702</c:v>
                </c:pt>
                <c:pt idx="5793">
                  <c:v>-48.870781478583801</c:v>
                </c:pt>
                <c:pt idx="5794">
                  <c:v>-48.833788460620603</c:v>
                </c:pt>
                <c:pt idx="5795">
                  <c:v>-48.795874871744203</c:v>
                </c:pt>
                <c:pt idx="5796">
                  <c:v>-48.757018443841901</c:v>
                </c:pt>
                <c:pt idx="5797">
                  <c:v>-48.717196253089099</c:v>
                </c:pt>
                <c:pt idx="5798">
                  <c:v>-48.676384695786801</c:v>
                </c:pt>
                <c:pt idx="5799">
                  <c:v>-48.634559463112197</c:v>
                </c:pt>
                <c:pt idx="5800">
                  <c:v>-48.591695514724101</c:v>
                </c:pt>
                <c:pt idx="5801">
                  <c:v>-48.5477670511629</c:v>
                </c:pt>
                <c:pt idx="5802">
                  <c:v>-48.5027474849783</c:v>
                </c:pt>
                <c:pt idx="5803">
                  <c:v>-48.456609410518297</c:v>
                </c:pt>
                <c:pt idx="5804">
                  <c:v>-48.409324572304399</c:v>
                </c:pt>
                <c:pt idx="5805">
                  <c:v>-48.360863831916497</c:v>
                </c:pt>
                <c:pt idx="5806">
                  <c:v>-48.311197133302898</c:v>
                </c:pt>
                <c:pt idx="5807">
                  <c:v>-48.260293466430198</c:v>
                </c:pt>
                <c:pt idx="5808">
                  <c:v>-48.208120829176302</c:v>
                </c:pt>
                <c:pt idx="5809">
                  <c:v>-48.154646187369501</c:v>
                </c:pt>
                <c:pt idx="5810">
                  <c:v>-48.099835432865397</c:v>
                </c:pt>
                <c:pt idx="5811">
                  <c:v>-48.043653339549302</c:v>
                </c:pt>
                <c:pt idx="5812">
                  <c:v>-47.986063517143201</c:v>
                </c:pt>
                <c:pt idx="5813">
                  <c:v>-47.927028362688603</c:v>
                </c:pt>
                <c:pt idx="5814">
                  <c:v>-47.866509009566997</c:v>
                </c:pt>
                <c:pt idx="5815">
                  <c:v>-47.804465273911198</c:v>
                </c:pt>
                <c:pt idx="5816">
                  <c:v>-47.740855598251699</c:v>
                </c:pt>
                <c:pt idx="5817">
                  <c:v>-47.675636992227602</c:v>
                </c:pt>
                <c:pt idx="5818">
                  <c:v>-47.608764970185199</c:v>
                </c:pt>
                <c:pt idx="5819">
                  <c:v>-47.5401934854697</c:v>
                </c:pt>
                <c:pt idx="5820">
                  <c:v>-47.469874861205497</c:v>
                </c:pt>
                <c:pt idx="5821">
                  <c:v>-47.397759717343199</c:v>
                </c:pt>
                <c:pt idx="5822">
                  <c:v>-47.323796893737303</c:v>
                </c:pt>
                <c:pt idx="5823">
                  <c:v>-47.247933369000201</c:v>
                </c:pt>
                <c:pt idx="5824">
                  <c:v>-47.1701141748594</c:v>
                </c:pt>
                <c:pt idx="5825">
                  <c:v>-47.090282305725701</c:v>
                </c:pt>
                <c:pt idx="5826">
                  <c:v>-47.0083786231557</c:v>
                </c:pt>
                <c:pt idx="5827">
                  <c:v>-46.924341754872202</c:v>
                </c:pt>
                <c:pt idx="5828">
                  <c:v>-46.838107987974197</c:v>
                </c:pt>
                <c:pt idx="5829">
                  <c:v>-46.749611155946901</c:v>
                </c:pt>
                <c:pt idx="5830">
                  <c:v>-46.658782519044799</c:v>
                </c:pt>
                <c:pt idx="5831">
                  <c:v>-46.565550637593802</c:v>
                </c:pt>
                <c:pt idx="5832">
                  <c:v>-46.469841237716203</c:v>
                </c:pt>
                <c:pt idx="5833">
                  <c:v>-46.371577068947403</c:v>
                </c:pt>
                <c:pt idx="5834">
                  <c:v>-46.2706777531669</c:v>
                </c:pt>
                <c:pt idx="5835">
                  <c:v>-46.167059624220997</c:v>
                </c:pt>
                <c:pt idx="5836">
                  <c:v>-46.060635557561298</c:v>
                </c:pt>
                <c:pt idx="5837">
                  <c:v>-45.951314789168102</c:v>
                </c:pt>
                <c:pt idx="5838">
                  <c:v>-45.839002722964899</c:v>
                </c:pt>
                <c:pt idx="5839">
                  <c:v>-45.723600725862902</c:v>
                </c:pt>
                <c:pt idx="5840">
                  <c:v>-45.605005909501003</c:v>
                </c:pt>
                <c:pt idx="5841">
                  <c:v>-45.483110897662797</c:v>
                </c:pt>
                <c:pt idx="5842">
                  <c:v>-45.357803578265198</c:v>
                </c:pt>
                <c:pt idx="5843">
                  <c:v>-45.2289668387128</c:v>
                </c:pt>
                <c:pt idx="5844">
                  <c:v>-45.0964782833043</c:v>
                </c:pt>
                <c:pt idx="5845">
                  <c:v>-44.960209931256898</c:v>
                </c:pt>
                <c:pt idx="5846">
                  <c:v>-44.820027893782999</c:v>
                </c:pt>
                <c:pt idx="5847">
                  <c:v>-44.675792028507203</c:v>
                </c:pt>
                <c:pt idx="5848">
                  <c:v>-44.527355569350398</c:v>
                </c:pt>
                <c:pt idx="5849">
                  <c:v>-44.374564729827902</c:v>
                </c:pt>
                <c:pt idx="5850">
                  <c:v>-44.2172582775123</c:v>
                </c:pt>
                <c:pt idx="5851">
                  <c:v>-44.055267077188702</c:v>
                </c:pt>
                <c:pt idx="5852">
                  <c:v>-43.888413599989498</c:v>
                </c:pt>
                <c:pt idx="5853">
                  <c:v>-43.716511395519198</c:v>
                </c:pt>
                <c:pt idx="5854">
                  <c:v>-43.5393645236813</c:v>
                </c:pt>
                <c:pt idx="5855">
                  <c:v>-43.356766942577799</c:v>
                </c:pt>
                <c:pt idx="5856">
                  <c:v>-43.168501848476502</c:v>
                </c:pt>
                <c:pt idx="5857">
                  <c:v>-42.974340963417497</c:v>
                </c:pt>
                <c:pt idx="5858">
                  <c:v>-42.774043765560002</c:v>
                </c:pt>
                <c:pt idx="5859">
                  <c:v>-42.567356656835997</c:v>
                </c:pt>
                <c:pt idx="5860">
                  <c:v>-42.354012061886898</c:v>
                </c:pt>
                <c:pt idx="5861">
                  <c:v>-42.133727451584399</c:v>
                </c:pt>
                <c:pt idx="5862">
                  <c:v>-41.906204283685497</c:v>
                </c:pt>
                <c:pt idx="5863">
                  <c:v>-41.6711268523173</c:v>
                </c:pt>
                <c:pt idx="5864">
                  <c:v>-41.428161037026101</c:v>
                </c:pt>
                <c:pt idx="5865">
                  <c:v>-41.176952941033797</c:v>
                </c:pt>
                <c:pt idx="5866">
                  <c:v>-40.9171274071102</c:v>
                </c:pt>
                <c:pt idx="5867">
                  <c:v>-40.648286398063298</c:v>
                </c:pt>
                <c:pt idx="5868">
                  <c:v>-40.370007227252898</c:v>
                </c:pt>
                <c:pt idx="5869">
                  <c:v>-40.0818406227108</c:v>
                </c:pt>
                <c:pt idx="5870">
                  <c:v>-39.783308606364898</c:v>
                </c:pt>
                <c:pt idx="5871">
                  <c:v>-39.473902167486898</c:v>
                </c:pt>
                <c:pt idx="5872">
                  <c:v>-39.153078706744203</c:v>
                </c:pt>
                <c:pt idx="5873">
                  <c:v>-38.8202592240971</c:v>
                </c:pt>
                <c:pt idx="5874">
                  <c:v>-38.474825220161001</c:v>
                </c:pt>
                <c:pt idx="5875">
                  <c:v>-38.1161152764764</c:v>
                </c:pt>
                <c:pt idx="5876">
                  <c:v>-37.7434212752908</c:v>
                </c:pt>
                <c:pt idx="5877">
                  <c:v>-37.355984213850597</c:v>
                </c:pt>
                <c:pt idx="5878">
                  <c:v>-36.952989561678301</c:v>
                </c:pt>
                <c:pt idx="5879">
                  <c:v>-36.533562101708696</c:v>
                </c:pt>
                <c:pt idx="5880">
                  <c:v>-36.0967601872741</c:v>
                </c:pt>
                <c:pt idx="5881">
                  <c:v>-35.641569336515801</c:v>
                </c:pt>
                <c:pt idx="5882">
                  <c:v>-35.166895073566302</c:v>
                </c:pt>
                <c:pt idx="5883">
                  <c:v>-34.671554911423101</c:v>
                </c:pt>
                <c:pt idx="5884">
                  <c:v>-34.154269354394103</c:v>
                </c:pt>
                <c:pt idx="5885">
                  <c:v>-33.613651777774798</c:v>
                </c:pt>
                <c:pt idx="5886">
                  <c:v>-33.048197018374701</c:v>
                </c:pt>
                <c:pt idx="5887">
                  <c:v>-32.456268480804603</c:v>
                </c:pt>
                <c:pt idx="5888">
                  <c:v>-31.836083530052999</c:v>
                </c:pt>
                <c:pt idx="5889">
                  <c:v>-31.185696899548201</c:v>
                </c:pt>
                <c:pt idx="5890">
                  <c:v>-30.5029817940203</c:v>
                </c:pt>
                <c:pt idx="5891">
                  <c:v>-29.785608306053099</c:v>
                </c:pt>
                <c:pt idx="5892">
                  <c:v>-29.0310186917071</c:v>
                </c:pt>
                <c:pt idx="5893">
                  <c:v>-28.236398960793402</c:v>
                </c:pt>
                <c:pt idx="5894">
                  <c:v>-27.398646127179401</c:v>
                </c:pt>
                <c:pt idx="5895">
                  <c:v>-26.5143303286461</c:v>
                </c:pt>
                <c:pt idx="5896">
                  <c:v>-25.579650857497199</c:v>
                </c:pt>
                <c:pt idx="5897">
                  <c:v>-24.590384933513501</c:v>
                </c:pt>
                <c:pt idx="5898">
                  <c:v>-23.5418277884378</c:v>
                </c:pt>
                <c:pt idx="5899">
                  <c:v>-22.4287223007818</c:v>
                </c:pt>
                <c:pt idx="5900">
                  <c:v>-21.245176001321202</c:v>
                </c:pt>
                <c:pt idx="5901">
                  <c:v>-19.984562736392601</c:v>
                </c:pt>
                <c:pt idx="5902">
                  <c:v>-18.6394055920656</c:v>
                </c:pt>
                <c:pt idx="5903">
                  <c:v>-17.2012367986963</c:v>
                </c:pt>
                <c:pt idx="5904">
                  <c:v>-15.6604291857077</c:v>
                </c:pt>
                <c:pt idx="5905">
                  <c:v>-14.0059922489349</c:v>
                </c:pt>
                <c:pt idx="5906">
                  <c:v>-12.225323899868499</c:v>
                </c:pt>
                <c:pt idx="5907">
                  <c:v>-10.3039063082413</c:v>
                </c:pt>
                <c:pt idx="5908">
                  <c:v>-8.2249306718577699</c:v>
                </c:pt>
                <c:pt idx="5909">
                  <c:v>-5.9688308844201403</c:v>
                </c:pt>
                <c:pt idx="5910">
                  <c:v>-3.5126993913601701</c:v>
                </c:pt>
                <c:pt idx="5911">
                  <c:v>-0.82954924197649904</c:v>
                </c:pt>
                <c:pt idx="5912">
                  <c:v>2.1126267060317998</c:v>
                </c:pt>
                <c:pt idx="5913">
                  <c:v>5.3520670682212996</c:v>
                </c:pt>
                <c:pt idx="5914">
                  <c:v>8.9348182047100604</c:v>
                </c:pt>
                <c:pt idx="5915">
                  <c:v>12.916809391204501</c:v>
                </c:pt>
                <c:pt idx="5916">
                  <c:v>17.366619562417299</c:v>
                </c:pt>
                <c:pt idx="5917">
                  <c:v>22.3692175106777</c:v>
                </c:pt>
                <c:pt idx="5918">
                  <c:v>28.0310955340628</c:v>
                </c:pt>
                <c:pt idx="5919">
                  <c:v>34.487434989569799</c:v>
                </c:pt>
                <c:pt idx="5920">
                  <c:v>-50</c:v>
                </c:pt>
                <c:pt idx="5921">
                  <c:v>-50.015388985686499</c:v>
                </c:pt>
                <c:pt idx="5922">
                  <c:v>-50.030959381413297</c:v>
                </c:pt>
                <c:pt idx="5923">
                  <c:v>-50.046714453067601</c:v>
                </c:pt>
                <c:pt idx="5924">
                  <c:v>-50.062657517746104</c:v>
                </c:pt>
                <c:pt idx="5925">
                  <c:v>-50.078791944278002</c:v>
                </c:pt>
                <c:pt idx="5926">
                  <c:v>-50.0951211537419</c:v>
                </c:pt>
                <c:pt idx="5927">
                  <c:v>-50.111648619975703</c:v>
                </c:pt>
                <c:pt idx="5928">
                  <c:v>-50.128377870079298</c:v>
                </c:pt>
                <c:pt idx="5929">
                  <c:v>-50.145312484909901</c:v>
                </c:pt>
                <c:pt idx="5930">
                  <c:v>-50.162456099567599</c:v>
                </c:pt>
                <c:pt idx="5931">
                  <c:v>-50.179812403873001</c:v>
                </c:pt>
                <c:pt idx="5932">
                  <c:v>-50.197385142833099</c:v>
                </c:pt>
                <c:pt idx="5933">
                  <c:v>-50.215178117098297</c:v>
                </c:pt>
                <c:pt idx="5934">
                  <c:v>-50.233195183405797</c:v>
                </c:pt>
                <c:pt idx="5935">
                  <c:v>-50.251440255011801</c:v>
                </c:pt>
                <c:pt idx="5936">
                  <c:v>-50.269917302110201</c:v>
                </c:pt>
                <c:pt idx="5937">
                  <c:v>-50.288630352236403</c:v>
                </c:pt>
                <c:pt idx="5938">
                  <c:v>-50.307583490657102</c:v>
                </c:pt>
                <c:pt idx="5939">
                  <c:v>-50.326780860742801</c:v>
                </c:pt>
                <c:pt idx="5940">
                  <c:v>-50.346226664324497</c:v>
                </c:pt>
                <c:pt idx="5941">
                  <c:v>-50.365925162031601</c:v>
                </c:pt>
                <c:pt idx="5942">
                  <c:v>-50.385880673610501</c:v>
                </c:pt>
                <c:pt idx="5943">
                  <c:v>-50.406097578224099</c:v>
                </c:pt>
                <c:pt idx="5944">
                  <c:v>-50.4265803147292</c:v>
                </c:pt>
                <c:pt idx="5945">
                  <c:v>-50.4473333819315</c:v>
                </c:pt>
                <c:pt idx="5946">
                  <c:v>-50.468361338817701</c:v>
                </c:pt>
                <c:pt idx="5947">
                  <c:v>-50.489668804762204</c:v>
                </c:pt>
                <c:pt idx="5948">
                  <c:v>-50.511260459708197</c:v>
                </c:pt>
                <c:pt idx="5949">
                  <c:v>-50.533141044321198</c:v>
                </c:pt>
                <c:pt idx="5950">
                  <c:v>-50.555315360114299</c:v>
                </c:pt>
                <c:pt idx="5951">
                  <c:v>-50.577788269543298</c:v>
                </c:pt>
                <c:pt idx="5952">
                  <c:v>-50.600564696070499</c:v>
                </c:pt>
                <c:pt idx="5953">
                  <c:v>-50.623649624195899</c:v>
                </c:pt>
                <c:pt idx="5954">
                  <c:v>-50.647048099454103</c:v>
                </c:pt>
                <c:pt idx="5955">
                  <c:v>-50.6707652283756</c:v>
                </c:pt>
                <c:pt idx="5956">
                  <c:v>-50.694806178410801</c:v>
                </c:pt>
                <c:pt idx="5957">
                  <c:v>-50.719176177815001</c:v>
                </c:pt>
                <c:pt idx="5958">
                  <c:v>-50.743880515493998</c:v>
                </c:pt>
                <c:pt idx="5959">
                  <c:v>-50.768924540806204</c:v>
                </c:pt>
                <c:pt idx="5960">
                  <c:v>-50.794313663322299</c:v>
                </c:pt>
                <c:pt idx="5961">
                  <c:v>-50.8200533525387</c:v>
                </c:pt>
                <c:pt idx="5962">
                  <c:v>-50.8461491375446</c:v>
                </c:pt>
                <c:pt idx="5963">
                  <c:v>-50.872606606639202</c:v>
                </c:pt>
                <c:pt idx="5964">
                  <c:v>-50.899431406899097</c:v>
                </c:pt>
                <c:pt idx="5965">
                  <c:v>-50.926629243692602</c:v>
                </c:pt>
                <c:pt idx="5966">
                  <c:v>-50.954205880139497</c:v>
                </c:pt>
                <c:pt idx="5967">
                  <c:v>-50.982167136514697</c:v>
                </c:pt>
                <c:pt idx="5968">
                  <c:v>-51.010518889593897</c:v>
                </c:pt>
                <c:pt idx="5969">
                  <c:v>-51.039267071937701</c:v>
                </c:pt>
                <c:pt idx="5970">
                  <c:v>-51.068417671115398</c:v>
                </c:pt>
                <c:pt idx="5971">
                  <c:v>-51.097976728862399</c:v>
                </c:pt>
                <c:pt idx="5972">
                  <c:v>-51.127950340172802</c:v>
                </c:pt>
                <c:pt idx="5973">
                  <c:v>-51.158344652323102</c:v>
                </c:pt>
                <c:pt idx="5974">
                  <c:v>-51.189165863824897</c:v>
                </c:pt>
                <c:pt idx="5975">
                  <c:v>-51.220420223305403</c:v>
                </c:pt>
                <c:pt idx="5976">
                  <c:v>-51.252114028313599</c:v>
                </c:pt>
                <c:pt idx="5977">
                  <c:v>-51.284253624048397</c:v>
                </c:pt>
                <c:pt idx="5978">
                  <c:v>-51.316845402008497</c:v>
                </c:pt>
                <c:pt idx="5979">
                  <c:v>-51.349895798561199</c:v>
                </c:pt>
                <c:pt idx="5980">
                  <c:v>-51.383411293426697</c:v>
                </c:pt>
                <c:pt idx="5981">
                  <c:v>-51.417398408078</c:v>
                </c:pt>
                <c:pt idx="5982">
                  <c:v>-51.451863704052499</c:v>
                </c:pt>
                <c:pt idx="5983">
                  <c:v>-51.486813781173197</c:v>
                </c:pt>
                <c:pt idx="5984">
                  <c:v>-51.522255275678702</c:v>
                </c:pt>
                <c:pt idx="5985">
                  <c:v>-51.558194858257799</c:v>
                </c:pt>
                <c:pt idx="5986">
                  <c:v>-51.594639231988801</c:v>
                </c:pt>
                <c:pt idx="5987">
                  <c:v>-51.6315951301792</c:v>
                </c:pt>
                <c:pt idx="5988">
                  <c:v>-51.669069314105002</c:v>
                </c:pt>
                <c:pt idx="5989">
                  <c:v>-51.707068570647898</c:v>
                </c:pt>
                <c:pt idx="5990">
                  <c:v>-51.7455997098265</c:v>
                </c:pt>
                <c:pt idx="5991">
                  <c:v>-51.7846695622219</c:v>
                </c:pt>
                <c:pt idx="5992">
                  <c:v>-51.8242849762932</c:v>
                </c:pt>
                <c:pt idx="5993">
                  <c:v>-51.864452815583597</c:v>
                </c:pt>
                <c:pt idx="5994">
                  <c:v>-51.905179955812997</c:v>
                </c:pt>
                <c:pt idx="5995">
                  <c:v>-51.946473281856399</c:v>
                </c:pt>
                <c:pt idx="5996">
                  <c:v>-51.988339684606999</c:v>
                </c:pt>
                <c:pt idx="5997">
                  <c:v>-52.03078605772</c:v>
                </c:pt>
                <c:pt idx="5998">
                  <c:v>-52.073819294238803</c:v>
                </c:pt>
                <c:pt idx="5999">
                  <c:v>-52.117446283099298</c:v>
                </c:pt>
                <c:pt idx="6000">
                  <c:v>-52.161673905511897</c:v>
                </c:pt>
                <c:pt idx="6001">
                  <c:v>-52.206509031221003</c:v>
                </c:pt>
                <c:pt idx="6002">
                  <c:v>-52.251958514639099</c:v>
                </c:pt>
                <c:pt idx="6003">
                  <c:v>-52.298029190854997</c:v>
                </c:pt>
                <c:pt idx="6004">
                  <c:v>-52.344727871516497</c:v>
                </c:pt>
                <c:pt idx="6005">
                  <c:v>-52.392061340584</c:v>
                </c:pt>
                <c:pt idx="6006">
                  <c:v>-52.440036349958</c:v>
                </c:pt>
                <c:pt idx="6007">
                  <c:v>-52.488659614976299</c:v>
                </c:pt>
                <c:pt idx="6008">
                  <c:v>-52.5379378097835</c:v>
                </c:pt>
                <c:pt idx="6009">
                  <c:v>-52.587877562571101</c:v>
                </c:pt>
                <c:pt idx="6010">
                  <c:v>-52.638485450688698</c:v>
                </c:pt>
                <c:pt idx="6011">
                  <c:v>-52.689767995626099</c:v>
                </c:pt>
                <c:pt idx="6012">
                  <c:v>-52.741731657868002</c:v>
                </c:pt>
                <c:pt idx="6013">
                  <c:v>-52.7943828316197</c:v>
                </c:pt>
                <c:pt idx="6014">
                  <c:v>-52.847727839407398</c:v>
                </c:pt>
                <c:pt idx="6015">
                  <c:v>-52.901772926551502</c:v>
                </c:pt>
                <c:pt idx="6016">
                  <c:v>-52.956524255516499</c:v>
                </c:pt>
                <c:pt idx="6017">
                  <c:v>-53.011987900137399</c:v>
                </c:pt>
                <c:pt idx="6018">
                  <c:v>-53.068169839725101</c:v>
                </c:pt>
                <c:pt idx="6019">
                  <c:v>-53.125075953053503</c:v>
                </c:pt>
                <c:pt idx="6020">
                  <c:v>-53.1827120122297</c:v>
                </c:pt>
                <c:pt idx="6021">
                  <c:v>-53.241083676449897</c:v>
                </c:pt>
                <c:pt idx="6022">
                  <c:v>-53.300196485645102</c:v>
                </c:pt>
                <c:pt idx="6023">
                  <c:v>-53.360055854019301</c:v>
                </c:pt>
                <c:pt idx="6024">
                  <c:v>-53.420667063482497</c:v>
                </c:pt>
                <c:pt idx="6025">
                  <c:v>-53.482035256985</c:v>
                </c:pt>
                <c:pt idx="6026">
                  <c:v>-53.5441654317546</c:v>
                </c:pt>
                <c:pt idx="6027">
                  <c:v>-53.607062432443399</c:v>
                </c:pt>
                <c:pt idx="6028">
                  <c:v>-53.670730944187497</c:v>
                </c:pt>
                <c:pt idx="6029">
                  <c:v>-53.735175485585401</c:v>
                </c:pt>
                <c:pt idx="6030">
                  <c:v>-53.8004004016016</c:v>
                </c:pt>
                <c:pt idx="6031">
                  <c:v>-53.866409856399997</c:v>
                </c:pt>
                <c:pt idx="6032">
                  <c:v>-53.933207826114</c:v>
                </c:pt>
                <c:pt idx="6033">
                  <c:v>-54.00079809156</c:v>
                </c:pt>
                <c:pt idx="6034">
                  <c:v>-54.069184230902003</c:v>
                </c:pt>
                <c:pt idx="6035">
                  <c:v>-54.138369612273301</c:v>
                </c:pt>
                <c:pt idx="6036">
                  <c:v>-54.208357386364398</c:v>
                </c:pt>
                <c:pt idx="6037">
                  <c:v>-54.279150478984903</c:v>
                </c:pt>
                <c:pt idx="6038">
                  <c:v>-54.350751583607703</c:v>
                </c:pt>
                <c:pt idx="6039">
                  <c:v>-54.423163153904902</c:v>
                </c:pt>
                <c:pt idx="6040">
                  <c:v>-54.4963873962839</c:v>
                </c:pt>
                <c:pt idx="6041">
                  <c:v>-54.570426262434701</c:v>
                </c:pt>
                <c:pt idx="6042">
                  <c:v>-54.645281441896998</c:v>
                </c:pt>
                <c:pt idx="6043">
                  <c:v>-54.720954354658403</c:v>
                </c:pt>
                <c:pt idx="6044">
                  <c:v>-54.797446143794403</c:v>
                </c:pt>
                <c:pt idx="6045">
                  <c:v>-54.8747576681602</c:v>
                </c:pt>
                <c:pt idx="6046">
                  <c:v>-54.952889495147303</c:v>
                </c:pt>
                <c:pt idx="6047">
                  <c:v>-55.031841893515299</c:v>
                </c:pt>
                <c:pt idx="6048">
                  <c:v>-55.111614826311403</c:v>
                </c:pt>
                <c:pt idx="6049">
                  <c:v>-55.192207943890303</c:v>
                </c:pt>
                <c:pt idx="6050">
                  <c:v>-55.273620577045598</c:v>
                </c:pt>
                <c:pt idx="6051">
                  <c:v>-55.355851730267503</c:v>
                </c:pt>
                <c:pt idx="6052">
                  <c:v>-55.438900075138001</c:v>
                </c:pt>
                <c:pt idx="6053">
                  <c:v>-55.522763943877699</c:v>
                </c:pt>
                <c:pt idx="6054">
                  <c:v>-55.607441323058197</c:v>
                </c:pt>
                <c:pt idx="6055">
                  <c:v>-55.692929847491797</c:v>
                </c:pt>
                <c:pt idx="6056">
                  <c:v>-55.779226794314198</c:v>
                </c:pt>
                <c:pt idx="6057">
                  <c:v>-55.866329077272702</c:v>
                </c:pt>
                <c:pt idx="6058">
                  <c:v>-55.954233241235002</c:v>
                </c:pt>
                <c:pt idx="6059">
                  <c:v>-56.042935456930401</c:v>
                </c:pt>
                <c:pt idx="6060">
                  <c:v>-56.132431515940198</c:v>
                </c:pt>
                <c:pt idx="6061">
                  <c:v>-56.222716825949</c:v>
                </c:pt>
                <c:pt idx="6062">
                  <c:v>-56.313786406271298</c:v>
                </c:pt>
                <c:pt idx="6063">
                  <c:v>-56.405634883668299</c:v>
                </c:pt>
                <c:pt idx="6064">
                  <c:v>-56.498256488467099</c:v>
                </c:pt>
                <c:pt idx="6065">
                  <c:v>-56.591645050996298</c:v>
                </c:pt>
                <c:pt idx="6066">
                  <c:v>-56.685793998352203</c:v>
                </c:pt>
                <c:pt idx="6067">
                  <c:v>-56.780696351507203</c:v>
                </c:pt>
                <c:pt idx="6068">
                  <c:v>-56.876344722774299</c:v>
                </c:pt>
                <c:pt idx="6069">
                  <c:v>-56.972731313639699</c:v>
                </c:pt>
                <c:pt idx="6070">
                  <c:v>-57.069847912975597</c:v>
                </c:pt>
                <c:pt idx="6071">
                  <c:v>-57.167685895645903</c:v>
                </c:pt>
                <c:pt idx="6072">
                  <c:v>-57.266236221513701</c:v>
                </c:pt>
                <c:pt idx="6073">
                  <c:v>-57.3654894348645</c:v>
                </c:pt>
                <c:pt idx="6074">
                  <c:v>-57.465435664252503</c:v>
                </c:pt>
                <c:pt idx="6075">
                  <c:v>-57.566064622782299</c:v>
                </c:pt>
                <c:pt idx="6076">
                  <c:v>-57.667365608832498</c:v>
                </c:pt>
                <c:pt idx="6077">
                  <c:v>-57.769327507231701</c:v>
                </c:pt>
                <c:pt idx="6078">
                  <c:v>-57.8719387908938</c:v>
                </c:pt>
                <c:pt idx="6079">
                  <c:v>-57.975187522919398</c:v>
                </c:pt>
                <c:pt idx="6080">
                  <c:v>-58.079061359169799</c:v>
                </c:pt>
                <c:pt idx="6081">
                  <c:v>-58.183547551320103</c:v>
                </c:pt>
                <c:pt idx="6082">
                  <c:v>-58.288632950393399</c:v>
                </c:pt>
                <c:pt idx="6083">
                  <c:v>-58.394304010782697</c:v>
                </c:pt>
                <c:pt idx="6084">
                  <c:v>-58.500546794761902</c:v>
                </c:pt>
                <c:pt idx="6085">
                  <c:v>-58.607346977488099</c:v>
                </c:pt>
                <c:pt idx="6086">
                  <c:v>-58.714689852495397</c:v>
                </c:pt>
                <c:pt idx="6087">
                  <c:v>-58.822560337682503</c:v>
                </c:pt>
                <c:pt idx="6088">
                  <c:v>-58.930942981789897</c:v>
                </c:pt>
                <c:pt idx="6089">
                  <c:v>-59.039821971367402</c:v>
                </c:pt>
                <c:pt idx="6090">
                  <c:v>-59.149181138227803</c:v>
                </c:pt>
                <c:pt idx="6091">
                  <c:v>-59.259003967381602</c:v>
                </c:pt>
                <c:pt idx="6092">
                  <c:v>-59.369273605450402</c:v>
                </c:pt>
                <c:pt idx="6093">
                  <c:v>-59.479972869549201</c:v>
                </c:pt>
                <c:pt idx="6094">
                  <c:v>-59.5910842566337</c:v>
                </c:pt>
                <c:pt idx="6095">
                  <c:v>-59.702589953301299</c:v>
                </c:pt>
                <c:pt idx="6096">
                  <c:v>-59.814471846039403</c:v>
                </c:pt>
                <c:pt idx="6097">
                  <c:v>-59.9267115319075</c:v>
                </c:pt>
                <c:pt idx="6098">
                  <c:v>-60.039290329643599</c:v>
                </c:pt>
                <c:pt idx="6099">
                  <c:v>-60.152189291182303</c:v>
                </c:pt>
                <c:pt idx="6100">
                  <c:v>-60.265389213570003</c:v>
                </c:pt>
                <c:pt idx="6101">
                  <c:v>-60.378870651263298</c:v>
                </c:pt>
                <c:pt idx="6102">
                  <c:v>-60.492613928795301</c:v>
                </c:pt>
                <c:pt idx="6103">
                  <c:v>-60.606599153793397</c:v>
                </c:pt>
                <c:pt idx="6104">
                  <c:v>-60.720806230330901</c:v>
                </c:pt>
                <c:pt idx="6105">
                  <c:v>-60.835214872593902</c:v>
                </c:pt>
                <c:pt idx="6106">
                  <c:v>-60.949804618846201</c:v>
                </c:pt>
                <c:pt idx="6107">
                  <c:v>-61.064554845670003</c:v>
                </c:pt>
                <c:pt idx="6108">
                  <c:v>-61.1794447824645</c:v>
                </c:pt>
                <c:pt idx="6109">
                  <c:v>-61.294453526178501</c:v>
                </c:pt>
                <c:pt idx="6110">
                  <c:v>-61.409560056257803</c:v>
                </c:pt>
                <c:pt idx="6111">
                  <c:v>-61.524743249783299</c:v>
                </c:pt>
                <c:pt idx="6112">
                  <c:v>-61.639981896776703</c:v>
                </c:pt>
                <c:pt idx="6113">
                  <c:v>-61.755254715652903</c:v>
                </c:pt>
                <c:pt idx="6114">
                  <c:v>-61.870540368791502</c:v>
                </c:pt>
                <c:pt idx="6115">
                  <c:v>-61.985817478206698</c:v>
                </c:pt>
                <c:pt idx="6116">
                  <c:v>-62.101064641289199</c:v>
                </c:pt>
                <c:pt idx="6117">
                  <c:v>-62.2162604465965</c:v>
                </c:pt>
                <c:pt idx="6118">
                  <c:v>-62.331383489666202</c:v>
                </c:pt>
                <c:pt idx="6119">
                  <c:v>-62.446412388827703</c:v>
                </c:pt>
                <c:pt idx="6120">
                  <c:v>-62.561325800988001</c:v>
                </c:pt>
                <c:pt idx="6121">
                  <c:v>-62.676102437365898</c:v>
                </c:pt>
                <c:pt idx="6122">
                  <c:v>-62.790721079150103</c:v>
                </c:pt>
                <c:pt idx="6123">
                  <c:v>-62.905160593058099</c:v>
                </c:pt>
                <c:pt idx="6124">
                  <c:v>-63.019399946769397</c:v>
                </c:pt>
                <c:pt idx="6125">
                  <c:v>-63.1334182242108</c:v>
                </c:pt>
                <c:pt idx="6126">
                  <c:v>-63.247194640670003</c:v>
                </c:pt>
                <c:pt idx="6127">
                  <c:v>-63.360708557713799</c:v>
                </c:pt>
                <c:pt idx="6128">
                  <c:v>-63.4739394978889</c:v>
                </c:pt>
                <c:pt idx="6129">
                  <c:v>-63.5868671591832</c:v>
                </c:pt>
                <c:pt idx="6130">
                  <c:v>-63.699471429226001</c:v>
                </c:pt>
                <c:pt idx="6131">
                  <c:v>-63.811732399206598</c:v>
                </c:pt>
                <c:pt idx="6132">
                  <c:v>-63.923630377491101</c:v>
                </c:pt>
                <c:pt idx="6133">
                  <c:v>-64.0351459029187</c:v>
                </c:pt>
                <c:pt idx="6134">
                  <c:v>-64.146259757757903</c:v>
                </c:pt>
                <c:pt idx="6135">
                  <c:v>-64.256952980306806</c:v>
                </c:pt>
                <c:pt idx="6136">
                  <c:v>-64.367206877119102</c:v>
                </c:pt>
                <c:pt idx="6137">
                  <c:v>-64.477003034841303</c:v>
                </c:pt>
                <c:pt idx="6138">
                  <c:v>-64.586323331645602</c:v>
                </c:pt>
                <c:pt idx="6139">
                  <c:v>-64.695149948245302</c:v>
                </c:pt>
                <c:pt idx="6140">
                  <c:v>-64.803465378479103</c:v>
                </c:pt>
                <c:pt idx="6141">
                  <c:v>-64.911252439453904</c:v>
                </c:pt>
                <c:pt idx="6142">
                  <c:v>-65.018494281233899</c:v>
                </c:pt>
                <c:pt idx="6143">
                  <c:v>-65.125174396067905</c:v>
                </c:pt>
                <c:pt idx="6144">
                  <c:v>-65.231276627144496</c:v>
                </c:pt>
                <c:pt idx="6145">
                  <c:v>-65.336785176869697</c:v>
                </c:pt>
                <c:pt idx="6146">
                  <c:v>-65.441684614659096</c:v>
                </c:pt>
                <c:pt idx="6147">
                  <c:v>-65.545959884240006</c:v>
                </c:pt>
                <c:pt idx="6148">
                  <c:v>-65.649596310459103</c:v>
                </c:pt>
                <c:pt idx="6149">
                  <c:v>-65.7525796055928</c:v>
                </c:pt>
                <c:pt idx="6150">
                  <c:v>-65.854895875157396</c:v>
                </c:pt>
                <c:pt idx="6151">
                  <c:v>-65.956531623219007</c:v>
                </c:pt>
                <c:pt idx="6152">
                  <c:v>-66.057473757203198</c:v>
                </c:pt>
                <c:pt idx="6153">
                  <c:v>-66.157709592203503</c:v>
                </c:pt>
                <c:pt idx="6154">
                  <c:v>-66.257226854793998</c:v>
                </c:pt>
                <c:pt idx="6155">
                  <c:v>-66.356013686346003</c:v>
                </c:pt>
                <c:pt idx="6156">
                  <c:v>-66.454058645853493</c:v>
                </c:pt>
                <c:pt idx="6157">
                  <c:v>-66.551350712273603</c:v>
                </c:pt>
                <c:pt idx="6158">
                  <c:v>-66.647879286385404</c:v>
                </c:pt>
                <c:pt idx="6159">
                  <c:v>-66.743634192174497</c:v>
                </c:pt>
                <c:pt idx="6160">
                  <c:v>-66.838605677751701</c:v>
                </c:pt>
                <c:pt idx="6161">
                  <c:v>-66.932784415811597</c:v>
                </c:pt>
                <c:pt idx="6162">
                  <c:v>-67.026161503641404</c:v>
                </c:pt>
                <c:pt idx="6163">
                  <c:v>-67.118728462688907</c:v>
                </c:pt>
                <c:pt idx="6164">
                  <c:v>-67.210477237699095</c:v>
                </c:pt>
                <c:pt idx="6165">
                  <c:v>-67.301400195430901</c:v>
                </c:pt>
                <c:pt idx="6166">
                  <c:v>-67.391490122964896</c:v>
                </c:pt>
                <c:pt idx="6167">
                  <c:v>-67.480740225612493</c:v>
                </c:pt>
                <c:pt idx="6168">
                  <c:v>-67.569144124440896</c:v>
                </c:pt>
                <c:pt idx="6169">
                  <c:v>-67.656695853424296</c:v>
                </c:pt>
                <c:pt idx="6170">
                  <c:v>-67.743389856235396</c:v>
                </c:pt>
                <c:pt idx="6171">
                  <c:v>-67.829220982689804</c:v>
                </c:pt>
                <c:pt idx="6172">
                  <c:v>-67.914184484857998</c:v>
                </c:pt>
                <c:pt idx="6173">
                  <c:v>-67.998276012856294</c:v>
                </c:pt>
                <c:pt idx="6174">
                  <c:v>-68.081491610333799</c:v>
                </c:pt>
                <c:pt idx="6175">
                  <c:v>-68.163827709667103</c:v>
                </c:pt>
                <c:pt idx="6176">
                  <c:v>-68.245281126877998</c:v>
                </c:pt>
                <c:pt idx="6177">
                  <c:v>-68.325849056288305</c:v>
                </c:pt>
                <c:pt idx="6178">
                  <c:v>-68.405529064926796</c:v>
                </c:pt>
                <c:pt idx="6179">
                  <c:v>-68.484319086701902</c:v>
                </c:pt>
                <c:pt idx="6180">
                  <c:v>-68.562217416354301</c:v>
                </c:pt>
                <c:pt idx="6181">
                  <c:v>-68.639222703205704</c:v>
                </c:pt>
                <c:pt idx="6182">
                  <c:v>-68.715333944715297</c:v>
                </c:pt>
                <c:pt idx="6183">
                  <c:v>-68.790550479860499</c:v>
                </c:pt>
                <c:pt idx="6184">
                  <c:v>-68.864871982354202</c:v>
                </c:pt>
                <c:pt idx="6185">
                  <c:v>-68.938298453713998</c:v>
                </c:pt>
                <c:pt idx="6186">
                  <c:v>-69.010830216195302</c:v>
                </c:pt>
                <c:pt idx="6187">
                  <c:v>-69.082467905603394</c:v>
                </c:pt>
                <c:pt idx="6188">
                  <c:v>-69.153212463996496</c:v>
                </c:pt>
                <c:pt idx="6189">
                  <c:v>-69.2230651322933</c:v>
                </c:pt>
                <c:pt idx="6190">
                  <c:v>-69.292027442797504</c:v>
                </c:pt>
                <c:pt idx="6191">
                  <c:v>-69.360101211651497</c:v>
                </c:pt>
                <c:pt idx="6192">
                  <c:v>-69.427288531231895</c:v>
                </c:pt>
                <c:pt idx="6193">
                  <c:v>-69.4935917624978</c:v>
                </c:pt>
                <c:pt idx="6194">
                  <c:v>-69.559013527303506</c:v>
                </c:pt>
                <c:pt idx="6195">
                  <c:v>-69.623556700686905</c:v>
                </c:pt>
                <c:pt idx="6196">
                  <c:v>-69.687224403143802</c:v>
                </c:pt>
                <c:pt idx="6197">
                  <c:v>-69.7500199928988</c:v>
                </c:pt>
                <c:pt idx="6198">
                  <c:v>-69.811947058182596</c:v>
                </c:pt>
                <c:pt idx="6199">
                  <c:v>-69.873009409524798</c:v>
                </c:pt>
                <c:pt idx="6200">
                  <c:v>-69.933211072072197</c:v>
                </c:pt>
                <c:pt idx="6201">
                  <c:v>-69.992556277939798</c:v>
                </c:pt>
                <c:pt idx="6202">
                  <c:v>-70.051049458605604</c:v>
                </c:pt>
                <c:pt idx="6203">
                  <c:v>-70.108695237353601</c:v>
                </c:pt>
                <c:pt idx="6204">
                  <c:v>-70.165498421775396</c:v>
                </c:pt>
                <c:pt idx="6205">
                  <c:v>-70.221463996336794</c:v>
                </c:pt>
                <c:pt idx="6206">
                  <c:v>-70.276597115014695</c:v>
                </c:pt>
                <c:pt idx="6207">
                  <c:v>-70.330903094013806</c:v>
                </c:pt>
                <c:pt idx="6208">
                  <c:v>-70.384387404565501</c:v>
                </c:pt>
                <c:pt idx="6209">
                  <c:v>-70.437055665817198</c:v>
                </c:pt>
                <c:pt idx="6210">
                  <c:v>-70.488913637817106</c:v>
                </c:pt>
                <c:pt idx="6211">
                  <c:v>-70.539967214597297</c:v>
                </c:pt>
                <c:pt idx="6212">
                  <c:v>-70.590222417362696</c:v>
                </c:pt>
                <c:pt idx="6213">
                  <c:v>-70.639685387787395</c:v>
                </c:pt>
                <c:pt idx="6214">
                  <c:v>-70.688362381423801</c:v>
                </c:pt>
                <c:pt idx="6215">
                  <c:v>-70.736259761227998</c:v>
                </c:pt>
                <c:pt idx="6216">
                  <c:v>-70.783383991203706</c:v>
                </c:pt>
                <c:pt idx="6217">
                  <c:v>-70.829741630168002</c:v>
                </c:pt>
                <c:pt idx="6218">
                  <c:v>-70.875339325642301</c:v>
                </c:pt>
                <c:pt idx="6219">
                  <c:v>-70.920183807869407</c:v>
                </c:pt>
                <c:pt idx="6220">
                  <c:v>-70.964281883959799</c:v>
                </c:pt>
                <c:pt idx="6221">
                  <c:v>-71.007640432168003</c:v>
                </c:pt>
                <c:pt idx="6222">
                  <c:v>-71.050266396300998</c:v>
                </c:pt>
                <c:pt idx="6223">
                  <c:v>-71.092166780259703</c:v>
                </c:pt>
                <c:pt idx="6224">
                  <c:v>-71.133348642714594</c:v>
                </c:pt>
                <c:pt idx="6225">
                  <c:v>-71.173819091915504</c:v>
                </c:pt>
                <c:pt idx="6226">
                  <c:v>-71.213585280637403</c:v>
                </c:pt>
                <c:pt idx="6227">
                  <c:v>-71.252654401260301</c:v>
                </c:pt>
                <c:pt idx="6228">
                  <c:v>-71.291033680986104</c:v>
                </c:pt>
                <c:pt idx="6229">
                  <c:v>-71.328730377189302</c:v>
                </c:pt>
                <c:pt idx="6230">
                  <c:v>-71.365751772903806</c:v>
                </c:pt>
                <c:pt idx="6231">
                  <c:v>-71.402105172443001</c:v>
                </c:pt>
                <c:pt idx="6232">
                  <c:v>-71.437797897154596</c:v>
                </c:pt>
                <c:pt idx="6233">
                  <c:v>-71.472837281307903</c:v>
                </c:pt>
                <c:pt idx="6234">
                  <c:v>-71.507230668112797</c:v>
                </c:pt>
                <c:pt idx="6235">
                  <c:v>-71.540985405869606</c:v>
                </c:pt>
                <c:pt idx="6236">
                  <c:v>-71.574108844248897</c:v>
                </c:pt>
                <c:pt idx="6237">
                  <c:v>-71.606608330698606</c:v>
                </c:pt>
                <c:pt idx="6238">
                  <c:v>-71.638491206978898</c:v>
                </c:pt>
                <c:pt idx="6239">
                  <c:v>-71.669764805820805</c:v>
                </c:pt>
                <c:pt idx="6240">
                  <c:v>-71.700436447709393</c:v>
                </c:pt>
                <c:pt idx="6241">
                  <c:v>-71.730513437787707</c:v>
                </c:pt>
                <c:pt idx="6242">
                  <c:v>-71.760003062881196</c:v>
                </c:pt>
                <c:pt idx="6243">
                  <c:v>-71.788912588639107</c:v>
                </c:pt>
                <c:pt idx="6244">
                  <c:v>-71.817249256792707</c:v>
                </c:pt>
                <c:pt idx="6245">
                  <c:v>-71.845020282525994</c:v>
                </c:pt>
                <c:pt idx="6246">
                  <c:v>-71.872232851959694</c:v>
                </c:pt>
                <c:pt idx="6247">
                  <c:v>-71.898894119743304</c:v>
                </c:pt>
                <c:pt idx="6248">
                  <c:v>-71.9250112067554</c:v>
                </c:pt>
                <c:pt idx="6249">
                  <c:v>-71.950591197908807</c:v>
                </c:pt>
                <c:pt idx="6250">
                  <c:v>-71.975641140058102</c:v>
                </c:pt>
                <c:pt idx="6251">
                  <c:v>-72.000168040008901</c:v>
                </c:pt>
                <c:pt idx="6252">
                  <c:v>-72.024178862624296</c:v>
                </c:pt>
                <c:pt idx="6253">
                  <c:v>-72.047680529027701</c:v>
                </c:pt>
                <c:pt idx="6254">
                  <c:v>-72.070679914899401</c:v>
                </c:pt>
                <c:pt idx="6255">
                  <c:v>-72.093183848864498</c:v>
                </c:pt>
                <c:pt idx="6256">
                  <c:v>-72.115199110969698</c:v>
                </c:pt>
                <c:pt idx="6257">
                  <c:v>-72.1367324312466</c:v>
                </c:pt>
                <c:pt idx="6258">
                  <c:v>-72.157790488360007</c:v>
                </c:pt>
                <c:pt idx="6259">
                  <c:v>-72.178379908337405</c:v>
                </c:pt>
                <c:pt idx="6260">
                  <c:v>-72.198507263379099</c:v>
                </c:pt>
                <c:pt idx="6261">
                  <c:v>-72.218179070744895</c:v>
                </c:pt>
                <c:pt idx="6262">
                  <c:v>-72.237401791716906</c:v>
                </c:pt>
                <c:pt idx="6263">
                  <c:v>-72.256181830634404</c:v>
                </c:pt>
                <c:pt idx="6264">
                  <c:v>-72.274525534000105</c:v>
                </c:pt>
                <c:pt idx="6265">
                  <c:v>-72.2924391896549</c:v>
                </c:pt>
                <c:pt idx="6266">
                  <c:v>-72.309929026018196</c:v>
                </c:pt>
                <c:pt idx="6267">
                  <c:v>-72.327001211393807</c:v>
                </c:pt>
                <c:pt idx="6268">
                  <c:v>-72.3436618533363</c:v>
                </c:pt>
                <c:pt idx="6269">
                  <c:v>-72.359916998078901</c:v>
                </c:pt>
                <c:pt idx="6270">
                  <c:v>-72.375772630018204</c:v>
                </c:pt>
                <c:pt idx="6271">
                  <c:v>-72.391234671255702</c:v>
                </c:pt>
                <c:pt idx="6272">
                  <c:v>-72.406308981192396</c:v>
                </c:pt>
                <c:pt idx="6273">
                  <c:v>-72.421001356176106</c:v>
                </c:pt>
                <c:pt idx="6274">
                  <c:v>-72.4353175291984</c:v>
                </c:pt>
                <c:pt idx="6275">
                  <c:v>-72.449263169640403</c:v>
                </c:pt>
                <c:pt idx="6276">
                  <c:v>-72.462843883063897</c:v>
                </c:pt>
                <c:pt idx="6277">
                  <c:v>-72.476065211048194</c:v>
                </c:pt>
                <c:pt idx="6278">
                  <c:v>-72.488932631068806</c:v>
                </c:pt>
                <c:pt idx="6279">
                  <c:v>-72.501451556418203</c:v>
                </c:pt>
                <c:pt idx="6280">
                  <c:v>-72.513627336165101</c:v>
                </c:pt>
                <c:pt idx="6281">
                  <c:v>-72.5254652551519</c:v>
                </c:pt>
                <c:pt idx="6282">
                  <c:v>-72.536970534028598</c:v>
                </c:pt>
                <c:pt idx="6283">
                  <c:v>-72.548148329320796</c:v>
                </c:pt>
                <c:pt idx="6284">
                  <c:v>-72.5590037335311</c:v>
                </c:pt>
                <c:pt idx="6285">
                  <c:v>-72.5695417752721</c:v>
                </c:pt>
                <c:pt idx="6286">
                  <c:v>-72.579767419429402</c:v>
                </c:pt>
                <c:pt idx="6287">
                  <c:v>-72.589685567353499</c:v>
                </c:pt>
                <c:pt idx="6288">
                  <c:v>-72.599301057079401</c:v>
                </c:pt>
                <c:pt idx="6289">
                  <c:v>-72.608618663571306</c:v>
                </c:pt>
                <c:pt idx="6290">
                  <c:v>-72.617643098993497</c:v>
                </c:pt>
                <c:pt idx="6291">
                  <c:v>-72.626379013003202</c:v>
                </c:pt>
                <c:pt idx="6292">
                  <c:v>-72.634830993067197</c:v>
                </c:pt>
                <c:pt idx="6293">
                  <c:v>-72.643003564798505</c:v>
                </c:pt>
                <c:pt idx="6294">
                  <c:v>-72.650901192313697</c:v>
                </c:pt>
                <c:pt idx="6295">
                  <c:v>-72.6585282786086</c:v>
                </c:pt>
                <c:pt idx="6296">
                  <c:v>-72.665889165952507</c:v>
                </c:pt>
                <c:pt idx="6297">
                  <c:v>-72.672988136298002</c:v>
                </c:pt>
                <c:pt idx="6298">
                  <c:v>-72.679829411708198</c:v>
                </c:pt>
                <c:pt idx="6299">
                  <c:v>-72.686417154796899</c:v>
                </c:pt>
                <c:pt idx="6300">
                  <c:v>-72.692755469184206</c:v>
                </c:pt>
                <c:pt idx="6301">
                  <c:v>-72.698848399964405</c:v>
                </c:pt>
                <c:pt idx="6302">
                  <c:v>-72.704699934185697</c:v>
                </c:pt>
                <c:pt idx="6303">
                  <c:v>-72.710314001341501</c:v>
                </c:pt>
                <c:pt idx="6304">
                  <c:v>-72.715694473872503</c:v>
                </c:pt>
                <c:pt idx="6305">
                  <c:v>-72.720845167677396</c:v>
                </c:pt>
                <c:pt idx="6306">
                  <c:v>-72.725769842633696</c:v>
                </c:pt>
                <c:pt idx="6307">
                  <c:v>-72.7304722031257</c:v>
                </c:pt>
                <c:pt idx="6308">
                  <c:v>-72.734955898580296</c:v>
                </c:pt>
                <c:pt idx="6309">
                  <c:v>-72.739224524010098</c:v>
                </c:pt>
                <c:pt idx="6310">
                  <c:v>-72.743281620561604</c:v>
                </c:pt>
                <c:pt idx="6311">
                  <c:v>-72.747130676069901</c:v>
                </c:pt>
                <c:pt idx="6312">
                  <c:v>-72.750775125617494</c:v>
                </c:pt>
                <c:pt idx="6313">
                  <c:v>-72.754218352098405</c:v>
                </c:pt>
                <c:pt idx="6314">
                  <c:v>-72.757463686785101</c:v>
                </c:pt>
                <c:pt idx="6315">
                  <c:v>-72.7605144098994</c:v>
                </c:pt>
                <c:pt idx="6316">
                  <c:v>-72.763373751185696</c:v>
                </c:pt>
                <c:pt idx="6317">
                  <c:v>-72.766044890486995</c:v>
                </c:pt>
                <c:pt idx="6318">
                  <c:v>-72.768530958322202</c:v>
                </c:pt>
                <c:pt idx="6319">
                  <c:v>-72.770835036465002</c:v>
                </c:pt>
                <c:pt idx="6320">
                  <c:v>-72.7729601585241</c:v>
                </c:pt>
                <c:pt idx="6321">
                  <c:v>-72.774909310523498</c:v>
                </c:pt>
                <c:pt idx="6322">
                  <c:v>-72.776685431483102</c:v>
                </c:pt>
                <c:pt idx="6323">
                  <c:v>-72.778291413999597</c:v>
                </c:pt>
                <c:pt idx="6324">
                  <c:v>-72.779730104825703</c:v>
                </c:pt>
                <c:pt idx="6325">
                  <c:v>-72.781004305449898</c:v>
                </c:pt>
                <c:pt idx="6326">
                  <c:v>-72.7821167726742</c:v>
                </c:pt>
                <c:pt idx="6327">
                  <c:v>-72.783070219190293</c:v>
                </c:pt>
                <c:pt idx="6328">
                  <c:v>-72.783867314154605</c:v>
                </c:pt>
                <c:pt idx="6329">
                  <c:v>-72.7845106837608</c:v>
                </c:pt>
                <c:pt idx="6330">
                  <c:v>-72.785002911809997</c:v>
                </c:pt>
                <c:pt idx="6331">
                  <c:v>-72.785346540278894</c:v>
                </c:pt>
                <c:pt idx="6332">
                  <c:v>-72.785544069884594</c:v>
                </c:pt>
                <c:pt idx="6333">
                  <c:v>-72.785597960646996</c:v>
                </c:pt>
                <c:pt idx="6334">
                  <c:v>-72.785510632447298</c:v>
                </c:pt>
                <c:pt idx="6335">
                  <c:v>-72.785284465583999</c:v>
                </c:pt>
                <c:pt idx="6336">
                  <c:v>-72.784921801324799</c:v>
                </c:pt>
                <c:pt idx="6337">
                  <c:v>-72.784424942454905</c:v>
                </c:pt>
                <c:pt idx="6338">
                  <c:v>-72.7837961538212</c:v>
                </c:pt>
                <c:pt idx="6339">
                  <c:v>-72.783037662873198</c:v>
                </c:pt>
                <c:pt idx="6340">
                  <c:v>-72.782151660198906</c:v>
                </c:pt>
                <c:pt idx="6341">
                  <c:v>-72.781140300056805</c:v>
                </c:pt>
                <c:pt idx="6342">
                  <c:v>-72.7800057009037</c:v>
                </c:pt>
                <c:pt idx="6343">
                  <c:v>-72.778749945917596</c:v>
                </c:pt>
                <c:pt idx="6344">
                  <c:v>-72.777375083516006</c:v>
                </c:pt>
                <c:pt idx="6345">
                  <c:v>-72.775883127869704</c:v>
                </c:pt>
                <c:pt idx="6346">
                  <c:v>-72.774276059412102</c:v>
                </c:pt>
                <c:pt idx="6347">
                  <c:v>-72.772555825342593</c:v>
                </c:pt>
                <c:pt idx="6348">
                  <c:v>-72.770724340126094</c:v>
                </c:pt>
                <c:pt idx="6349">
                  <c:v>-72.768783485986802</c:v>
                </c:pt>
                <c:pt idx="6350">
                  <c:v>-72.766735113397502</c:v>
                </c:pt>
                <c:pt idx="6351">
                  <c:v>-72.764581041563204</c:v>
                </c:pt>
                <c:pt idx="6352">
                  <c:v>-72.762323058899895</c:v>
                </c:pt>
                <c:pt idx="6353">
                  <c:v>-72.759962923507999</c:v>
                </c:pt>
                <c:pt idx="6354">
                  <c:v>-72.757502363640398</c:v>
                </c:pt>
                <c:pt idx="6355">
                  <c:v>-72.754943078165894</c:v>
                </c:pt>
                <c:pt idx="6356">
                  <c:v>-72.752286737025997</c:v>
                </c:pt>
                <c:pt idx="6357">
                  <c:v>-72.749534981687901</c:v>
                </c:pt>
                <c:pt idx="6358">
                  <c:v>-72.7466894255912</c:v>
                </c:pt>
                <c:pt idx="6359">
                  <c:v>-72.743751654589403</c:v>
                </c:pt>
                <c:pt idx="6360">
                  <c:v>-72.740723227386098</c:v>
                </c:pt>
                <c:pt idx="6361">
                  <c:v>-72.737605675965995</c:v>
                </c:pt>
                <c:pt idx="6362">
                  <c:v>-72.734400506020094</c:v>
                </c:pt>
                <c:pt idx="6363">
                  <c:v>-72.731109197366195</c:v>
                </c:pt>
                <c:pt idx="6364">
                  <c:v>-72.727733204363105</c:v>
                </c:pt>
                <c:pt idx="6365">
                  <c:v>-72.724273956320701</c:v>
                </c:pt>
                <c:pt idx="6366">
                  <c:v>-72.720732857903201</c:v>
                </c:pt>
                <c:pt idx="6367">
                  <c:v>-72.717111289528603</c:v>
                </c:pt>
                <c:pt idx="6368">
                  <c:v>-72.713410607761702</c:v>
                </c:pt>
                <c:pt idx="6369">
                  <c:v>-72.709632145702201</c:v>
                </c:pt>
                <c:pt idx="6370">
                  <c:v>-72.705777213367796</c:v>
                </c:pt>
                <c:pt idx="6371">
                  <c:v>-72.701847098071795</c:v>
                </c:pt>
                <c:pt idx="6372">
                  <c:v>-72.697843064795507</c:v>
                </c:pt>
                <c:pt idx="6373">
                  <c:v>-72.693766356555102</c:v>
                </c:pt>
                <c:pt idx="6374">
                  <c:v>-72.689618194764606</c:v>
                </c:pt>
                <c:pt idx="6375">
                  <c:v>-72.685399779592103</c:v>
                </c:pt>
                <c:pt idx="6376">
                  <c:v>-72.681112290311901</c:v>
                </c:pt>
                <c:pt idx="6377">
                  <c:v>-72.6767568856515</c:v>
                </c:pt>
                <c:pt idx="6378">
                  <c:v>-72.672334704133405</c:v>
                </c:pt>
                <c:pt idx="6379">
                  <c:v>-72.667846864411999</c:v>
                </c:pt>
                <c:pt idx="6380">
                  <c:v>-72.663294465605404</c:v>
                </c:pt>
                <c:pt idx="6381">
                  <c:v>-72.658678587622802</c:v>
                </c:pt>
                <c:pt idx="6382">
                  <c:v>-72.654000291486696</c:v>
                </c:pt>
                <c:pt idx="6383">
                  <c:v>-72.649260619650093</c:v>
                </c:pt>
                <c:pt idx="6384">
                  <c:v>-72.644460596309301</c:v>
                </c:pt>
                <c:pt idx="6385">
                  <c:v>-72.639601227712106</c:v>
                </c:pt>
                <c:pt idx="6386">
                  <c:v>-72.634683502461101</c:v>
                </c:pt>
                <c:pt idx="6387">
                  <c:v>-72.629708391811903</c:v>
                </c:pt>
                <c:pt idx="6388">
                  <c:v>-72.624676849967997</c:v>
                </c:pt>
                <c:pt idx="6389">
                  <c:v>-72.619589814369803</c:v>
                </c:pt>
                <c:pt idx="6390">
                  <c:v>-72.614448205980395</c:v>
                </c:pt>
                <c:pt idx="6391">
                  <c:v>-72.6092529295655</c:v>
                </c:pt>
                <c:pt idx="6392">
                  <c:v>-72.604004873970496</c:v>
                </c:pt>
                <c:pt idx="6393">
                  <c:v>-72.598704912392094</c:v>
                </c:pt>
                <c:pt idx="6394">
                  <c:v>-72.593353902646399</c:v>
                </c:pt>
                <c:pt idx="6395">
                  <c:v>-72.587952687432093</c:v>
                </c:pt>
                <c:pt idx="6396">
                  <c:v>-72.582502094589998</c:v>
                </c:pt>
                <c:pt idx="6397">
                  <c:v>-72.577002937358202</c:v>
                </c:pt>
                <c:pt idx="6398">
                  <c:v>-72.571456014623394</c:v>
                </c:pt>
                <c:pt idx="6399">
                  <c:v>-72.565862111167903</c:v>
                </c:pt>
                <c:pt idx="6400">
                  <c:v>-72.560221997912706</c:v>
                </c:pt>
                <c:pt idx="6401">
                  <c:v>-72.554536432157093</c:v>
                </c:pt>
                <c:pt idx="6402">
                  <c:v>-72.548806157813402</c:v>
                </c:pt>
                <c:pt idx="6403">
                  <c:v>-72.543031905639396</c:v>
                </c:pt>
                <c:pt idx="6404">
                  <c:v>-72.537214393465206</c:v>
                </c:pt>
                <c:pt idx="6405">
                  <c:v>-72.531354326417997</c:v>
                </c:pt>
                <c:pt idx="6406">
                  <c:v>-72.525452397141905</c:v>
                </c:pt>
                <c:pt idx="6407">
                  <c:v>-72.519509286015307</c:v>
                </c:pt>
                <c:pt idx="6408">
                  <c:v>-72.513525661363403</c:v>
                </c:pt>
                <c:pt idx="6409">
                  <c:v>-72.507502179668606</c:v>
                </c:pt>
                <c:pt idx="6410">
                  <c:v>-72.501439485775904</c:v>
                </c:pt>
                <c:pt idx="6411">
                  <c:v>-72.495338213096502</c:v>
                </c:pt>
                <c:pt idx="6412">
                  <c:v>-72.489198983806304</c:v>
                </c:pt>
                <c:pt idx="6413">
                  <c:v>-72.483022409042803</c:v>
                </c:pt>
                <c:pt idx="6414">
                  <c:v>-72.4768090890975</c:v>
                </c:pt>
                <c:pt idx="6415">
                  <c:v>-72.470559613605204</c:v>
                </c:pt>
                <c:pt idx="6416">
                  <c:v>-72.464274561731003</c:v>
                </c:pt>
                <c:pt idx="6417">
                  <c:v>-72.457954502352905</c:v>
                </c:pt>
                <c:pt idx="6418">
                  <c:v>-72.451599994242201</c:v>
                </c:pt>
                <c:pt idx="6419">
                  <c:v>-72.445211586240703</c:v>
                </c:pt>
                <c:pt idx="6420">
                  <c:v>-72.438789817434397</c:v>
                </c:pt>
                <c:pt idx="6421">
                  <c:v>-72.432335217325303</c:v>
                </c:pt>
                <c:pt idx="6422">
                  <c:v>-72.425848305998699</c:v>
                </c:pt>
                <c:pt idx="6423">
                  <c:v>-72.419329594289394</c:v>
                </c:pt>
                <c:pt idx="6424">
                  <c:v>-72.412779583943504</c:v>
                </c:pt>
                <c:pt idx="6425">
                  <c:v>-72.406198767778804</c:v>
                </c:pt>
                <c:pt idx="6426">
                  <c:v>-72.399587629841406</c:v>
                </c:pt>
                <c:pt idx="6427">
                  <c:v>-72.392946645559903</c:v>
                </c:pt>
                <c:pt idx="6428">
                  <c:v>-72.386276281897395</c:v>
                </c:pt>
                <c:pt idx="6429">
                  <c:v>-72.379576997500294</c:v>
                </c:pt>
                <c:pt idx="6430">
                  <c:v>-72.372849242845007</c:v>
                </c:pt>
                <c:pt idx="6431">
                  <c:v>-72.366093460381606</c:v>
                </c:pt>
                <c:pt idx="6432">
                  <c:v>-72.359310084675201</c:v>
                </c:pt>
                <c:pt idx="6433">
                  <c:v>-72.352499542545502</c:v>
                </c:pt>
                <c:pt idx="6434">
                  <c:v>-72.345662253202804</c:v>
                </c:pt>
                <c:pt idx="6435">
                  <c:v>-72.338798628382506</c:v>
                </c:pt>
                <c:pt idx="6436">
                  <c:v>-72.331909072476904</c:v>
                </c:pt>
                <c:pt idx="6437">
                  <c:v>-72.324993982664793</c:v>
                </c:pt>
                <c:pt idx="6438">
                  <c:v>-72.318053749038697</c:v>
                </c:pt>
                <c:pt idx="6439">
                  <c:v>-72.311088754730207</c:v>
                </c:pt>
                <c:pt idx="6440">
                  <c:v>-72.304099376032696</c:v>
                </c:pt>
                <c:pt idx="6441">
                  <c:v>-72.297085982522105</c:v>
                </c:pt>
                <c:pt idx="6442">
                  <c:v>-72.290048937175598</c:v>
                </c:pt>
                <c:pt idx="6443">
                  <c:v>-72.282988596488295</c:v>
                </c:pt>
                <c:pt idx="6444">
                  <c:v>-72.275905310587504</c:v>
                </c:pt>
                <c:pt idx="6445">
                  <c:v>-72.268799423345399</c:v>
                </c:pt>
                <c:pt idx="6446">
                  <c:v>-72.261671272489707</c:v>
                </c:pt>
                <c:pt idx="6447">
                  <c:v>-72.254521189711895</c:v>
                </c:pt>
                <c:pt idx="6448">
                  <c:v>-72.247349500774305</c:v>
                </c:pt>
                <c:pt idx="6449">
                  <c:v>-72.240156525614495</c:v>
                </c:pt>
                <c:pt idx="6450">
                  <c:v>-72.232942578448601</c:v>
                </c:pt>
                <c:pt idx="6451">
                  <c:v>-72.225707967872196</c:v>
                </c:pt>
                <c:pt idx="6452">
                  <c:v>-72.218452996959797</c:v>
                </c:pt>
                <c:pt idx="6453">
                  <c:v>-72.211177963362104</c:v>
                </c:pt>
                <c:pt idx="6454">
                  <c:v>-72.203883159402395</c:v>
                </c:pt>
                <c:pt idx="6455">
                  <c:v>-72.196568872170204</c:v>
                </c:pt>
                <c:pt idx="6456">
                  <c:v>-72.189235383614204</c:v>
                </c:pt>
                <c:pt idx="6457">
                  <c:v>-72.1818829706325</c:v>
                </c:pt>
                <c:pt idx="6458">
                  <c:v>-72.174511905162603</c:v>
                </c:pt>
                <c:pt idx="6459">
                  <c:v>-72.167122454268394</c:v>
                </c:pt>
                <c:pt idx="6460">
                  <c:v>-72.159714880226701</c:v>
                </c:pt>
                <c:pt idx="6461">
                  <c:v>-72.152289440611597</c:v>
                </c:pt>
                <c:pt idx="6462">
                  <c:v>-72.144846388377402</c:v>
                </c:pt>
                <c:pt idx="6463">
                  <c:v>-72.137385971940603</c:v>
                </c:pt>
                <c:pt idx="6464">
                  <c:v>-72.129908435259694</c:v>
                </c:pt>
                <c:pt idx="6465">
                  <c:v>-72.122414017913698</c:v>
                </c:pt>
                <c:pt idx="6466">
                  <c:v>-72.114902955180099</c:v>
                </c:pt>
                <c:pt idx="6467">
                  <c:v>-72.1073754781101</c:v>
                </c:pt>
                <c:pt idx="6468">
                  <c:v>-72.099831813603302</c:v>
                </c:pt>
                <c:pt idx="6469">
                  <c:v>-72.092272184481502</c:v>
                </c:pt>
                <c:pt idx="6470">
                  <c:v>-72.084696809559802</c:v>
                </c:pt>
                <c:pt idx="6471">
                  <c:v>-72.077105903717793</c:v>
                </c:pt>
                <c:pt idx="6472">
                  <c:v>-72.069499677968594</c:v>
                </c:pt>
                <c:pt idx="6473">
                  <c:v>-72.061878339527397</c:v>
                </c:pt>
                <c:pt idx="6474">
                  <c:v>-72.054242091877796</c:v>
                </c:pt>
                <c:pt idx="6475">
                  <c:v>-72.046591134838195</c:v>
                </c:pt>
                <c:pt idx="6476">
                  <c:v>-72.038925664625694</c:v>
                </c:pt>
                <c:pt idx="6477">
                  <c:v>-72.0312458739199</c:v>
                </c:pt>
                <c:pt idx="6478">
                  <c:v>-72.023551951925</c:v>
                </c:pt>
                <c:pt idx="6479">
                  <c:v>-72.015844084430995</c:v>
                </c:pt>
                <c:pt idx="6480">
                  <c:v>-72.008122453873398</c:v>
                </c:pt>
                <c:pt idx="6481">
                  <c:v>-72.000387239392893</c:v>
                </c:pt>
                <c:pt idx="6482">
                  <c:v>-71.992638616892506</c:v>
                </c:pt>
                <c:pt idx="6483">
                  <c:v>-71.984876759094803</c:v>
                </c:pt>
                <c:pt idx="6484">
                  <c:v>-71.977101835597907</c:v>
                </c:pt>
                <c:pt idx="6485">
                  <c:v>-71.9693140129299</c:v>
                </c:pt>
                <c:pt idx="6486">
                  <c:v>-71.961513454603093</c:v>
                </c:pt>
                <c:pt idx="6487">
                  <c:v>-71.953700321166593</c:v>
                </c:pt>
                <c:pt idx="6488">
                  <c:v>-71.945874770258598</c:v>
                </c:pt>
                <c:pt idx="6489">
                  <c:v>-71.938036956656902</c:v>
                </c:pt>
                <c:pt idx="6490">
                  <c:v>-71.930187032329698</c:v>
                </c:pt>
                <c:pt idx="6491">
                  <c:v>-71.922325146483999</c:v>
                </c:pt>
                <c:pt idx="6492">
                  <c:v>-71.914451445614603</c:v>
                </c:pt>
                <c:pt idx="6493">
                  <c:v>-71.906566073551005</c:v>
                </c:pt>
                <c:pt idx="6494">
                  <c:v>-71.898669171504494</c:v>
                </c:pt>
                <c:pt idx="6495">
                  <c:v>-71.890760878113298</c:v>
                </c:pt>
                <c:pt idx="6496">
                  <c:v>-71.882841329488102</c:v>
                </c:pt>
                <c:pt idx="6497">
                  <c:v>-71.874910659256003</c:v>
                </c:pt>
                <c:pt idx="6498">
                  <c:v>-71.866968998603497</c:v>
                </c:pt>
                <c:pt idx="6499">
                  <c:v>-71.859016476319496</c:v>
                </c:pt>
                <c:pt idx="6500">
                  <c:v>-71.851053218836796</c:v>
                </c:pt>
                <c:pt idx="6501">
                  <c:v>-71.843079350273399</c:v>
                </c:pt>
                <c:pt idx="6502">
                  <c:v>-71.835094992472406</c:v>
                </c:pt>
                <c:pt idx="6503">
                  <c:v>-71.827100265042006</c:v>
                </c:pt>
                <c:pt idx="6504">
                  <c:v>-71.819095285394098</c:v>
                </c:pt>
                <c:pt idx="6505">
                  <c:v>-71.811080168782496</c:v>
                </c:pt>
                <c:pt idx="6506">
                  <c:v>-71.803055028340495</c:v>
                </c:pt>
                <c:pt idx="6507">
                  <c:v>-71.795019975117498</c:v>
                </c:pt>
                <c:pt idx="6508">
                  <c:v>-71.786975118115393</c:v>
                </c:pt>
                <c:pt idx="6509">
                  <c:v>-71.778920564323599</c:v>
                </c:pt>
                <c:pt idx="6510">
                  <c:v>-71.770856418754704</c:v>
                </c:pt>
                <c:pt idx="6511">
                  <c:v>-71.762782784477807</c:v>
                </c:pt>
                <c:pt idx="6512">
                  <c:v>-71.754699762652805</c:v>
                </c:pt>
                <c:pt idx="6513">
                  <c:v>-71.746607452562998</c:v>
                </c:pt>
                <c:pt idx="6514">
                  <c:v>-71.738505951647696</c:v>
                </c:pt>
                <c:pt idx="6515">
                  <c:v>-71.730395355533901</c:v>
                </c:pt>
                <c:pt idx="6516">
                  <c:v>-71.722275758067894</c:v>
                </c:pt>
                <c:pt idx="6517">
                  <c:v>-71.714147251345395</c:v>
                </c:pt>
                <c:pt idx="6518">
                  <c:v>-71.706009925742293</c:v>
                </c:pt>
                <c:pt idx="6519">
                  <c:v>-71.697863869943703</c:v>
                </c:pt>
                <c:pt idx="6520">
                  <c:v>-71.689709170973501</c:v>
                </c:pt>
                <c:pt idx="6521">
                  <c:v>-71.681545914222696</c:v>
                </c:pt>
                <c:pt idx="6522">
                  <c:v>-71.673374183477307</c:v>
                </c:pt>
                <c:pt idx="6523">
                  <c:v>-71.665194060946106</c:v>
                </c:pt>
                <c:pt idx="6524">
                  <c:v>-71.657005627287603</c:v>
                </c:pt>
                <c:pt idx="6525">
                  <c:v>-71.648808961636604</c:v>
                </c:pt>
                <c:pt idx="6526">
                  <c:v>-71.640604141630106</c:v>
                </c:pt>
                <c:pt idx="6527">
                  <c:v>-71.632391243433403</c:v>
                </c:pt>
                <c:pt idx="6528">
                  <c:v>-71.624170341764497</c:v>
                </c:pt>
                <c:pt idx="6529">
                  <c:v>-71.615941509919395</c:v>
                </c:pt>
                <c:pt idx="6530">
                  <c:v>-71.607704819796297</c:v>
                </c:pt>
                <c:pt idx="6531">
                  <c:v>-71.599460341918999</c:v>
                </c:pt>
                <c:pt idx="6532">
                  <c:v>-71.591208145460797</c:v>
                </c:pt>
                <c:pt idx="6533">
                  <c:v>-71.582948298266999</c:v>
                </c:pt>
                <c:pt idx="6534">
                  <c:v>-71.574680866877898</c:v>
                </c:pt>
                <c:pt idx="6535">
                  <c:v>-71.566405916550707</c:v>
                </c:pt>
                <c:pt idx="6536">
                  <c:v>-71.558123511281295</c:v>
                </c:pt>
                <c:pt idx="6537">
                  <c:v>-71.549833713825606</c:v>
                </c:pt>
                <c:pt idx="6538">
                  <c:v>-71.541536585720706</c:v>
                </c:pt>
                <c:pt idx="6539">
                  <c:v>-71.533232187305103</c:v>
                </c:pt>
                <c:pt idx="6540">
                  <c:v>-71.524920577739607</c:v>
                </c:pt>
                <c:pt idx="6541">
                  <c:v>-71.516601815026306</c:v>
                </c:pt>
                <c:pt idx="6542">
                  <c:v>-71.508275956028996</c:v>
                </c:pt>
                <c:pt idx="6543">
                  <c:v>-71.499943056491603</c:v>
                </c:pt>
                <c:pt idx="6544">
                  <c:v>-71.491603171057704</c:v>
                </c:pt>
                <c:pt idx="6545">
                  <c:v>-71.483256353288397</c:v>
                </c:pt>
                <c:pt idx="6546">
                  <c:v>-71.474902655680694</c:v>
                </c:pt>
                <c:pt idx="6547">
                  <c:v>-71.466542129685394</c:v>
                </c:pt>
                <c:pt idx="6548">
                  <c:v>-71.458174825724598</c:v>
                </c:pt>
                <c:pt idx="6549">
                  <c:v>-71.449800793208993</c:v>
                </c:pt>
                <c:pt idx="6550">
                  <c:v>-71.441420080554394</c:v>
                </c:pt>
                <c:pt idx="6551">
                  <c:v>-71.433032735198793</c:v>
                </c:pt>
                <c:pt idx="6552">
                  <c:v>-71.424638803618194</c:v>
                </c:pt>
                <c:pt idx="6553">
                  <c:v>-71.416238331342996</c:v>
                </c:pt>
                <c:pt idx="6554">
                  <c:v>-71.407831362973397</c:v>
                </c:pt>
                <c:pt idx="6555">
                  <c:v>-71.3994179421952</c:v>
                </c:pt>
                <c:pt idx="6556">
                  <c:v>-71.390998111794602</c:v>
                </c:pt>
                <c:pt idx="6557">
                  <c:v>-71.382571913673203</c:v>
                </c:pt>
                <c:pt idx="6558">
                  <c:v>-71.374139388862702</c:v>
                </c:pt>
                <c:pt idx="6559">
                  <c:v>-71.365700577539201</c:v>
                </c:pt>
                <c:pt idx="6560">
                  <c:v>-71.357255519037295</c:v>
                </c:pt>
                <c:pt idx="6561">
                  <c:v>-71.348804251863797</c:v>
                </c:pt>
                <c:pt idx="6562">
                  <c:v>-71.340346813711605</c:v>
                </c:pt>
                <c:pt idx="6563">
                  <c:v>-71.331883241472894</c:v>
                </c:pt>
                <c:pt idx="6564">
                  <c:v>-71.323413571252402</c:v>
                </c:pt>
                <c:pt idx="6565">
                  <c:v>-71.314937838379805</c:v>
                </c:pt>
                <c:pt idx="6566">
                  <c:v>-71.306456077422993</c:v>
                </c:pt>
                <c:pt idx="6567">
                  <c:v>-71.297968322200305</c:v>
                </c:pt>
                <c:pt idx="6568">
                  <c:v>-71.289474605792606</c:v>
                </c:pt>
                <c:pt idx="6569">
                  <c:v>-71.280974960555199</c:v>
                </c:pt>
                <c:pt idx="6570">
                  <c:v>-71.272469418129901</c:v>
                </c:pt>
                <c:pt idx="6571">
                  <c:v>-71.263958009456402</c:v>
                </c:pt>
                <c:pt idx="6572">
                  <c:v>-71.2554407647836</c:v>
                </c:pt>
                <c:pt idx="6573">
                  <c:v>-71.246917713681</c:v>
                </c:pt>
                <c:pt idx="6574">
                  <c:v>-71.238388885049304</c:v>
                </c:pt>
                <c:pt idx="6575">
                  <c:v>-71.229854307131504</c:v>
                </c:pt>
                <c:pt idx="6576">
                  <c:v>-71.221314007523205</c:v>
                </c:pt>
                <c:pt idx="6577">
                  <c:v>-71.212768013182995</c:v>
                </c:pt>
                <c:pt idx="6578">
                  <c:v>-71.204216350443005</c:v>
                </c:pt>
                <c:pt idx="6579">
                  <c:v>-71.195659045018402</c:v>
                </c:pt>
                <c:pt idx="6580">
                  <c:v>-71.187096122017707</c:v>
                </c:pt>
                <c:pt idx="6581">
                  <c:v>-71.178527605951999</c:v>
                </c:pt>
                <c:pt idx="6582">
                  <c:v>-71.169953520744897</c:v>
                </c:pt>
                <c:pt idx="6583">
                  <c:v>-71.161373889741199</c:v>
                </c:pt>
                <c:pt idx="6584">
                  <c:v>-71.152788735716797</c:v>
                </c:pt>
                <c:pt idx="6585">
                  <c:v>-71.144198080887193</c:v>
                </c:pt>
                <c:pt idx="6586">
                  <c:v>-71.135601946916296</c:v>
                </c:pt>
                <c:pt idx="6587">
                  <c:v>-71.1270003549253</c:v>
                </c:pt>
                <c:pt idx="6588">
                  <c:v>-71.118393325501202</c:v>
                </c:pt>
                <c:pt idx="6589">
                  <c:v>-71.109780878704996</c:v>
                </c:pt>
                <c:pt idx="6590">
                  <c:v>-71.101163034080002</c:v>
                </c:pt>
                <c:pt idx="6591">
                  <c:v>-71.092539810659702</c:v>
                </c:pt>
                <c:pt idx="6592">
                  <c:v>-71.083911226976298</c:v>
                </c:pt>
                <c:pt idx="6593">
                  <c:v>-71.075277301067501</c:v>
                </c:pt>
                <c:pt idx="6594">
                  <c:v>-71.066638050485096</c:v>
                </c:pt>
                <c:pt idx="6595">
                  <c:v>-71.057993492302003</c:v>
                </c:pt>
                <c:pt idx="6596">
                  <c:v>-71.049343643119499</c:v>
                </c:pt>
                <c:pt idx="6597">
                  <c:v>-71.040688519075005</c:v>
                </c:pt>
                <c:pt idx="6598">
                  <c:v>-71.032028135848506</c:v>
                </c:pt>
                <c:pt idx="6599">
                  <c:v>-71.023362508670104</c:v>
                </c:pt>
                <c:pt idx="6600">
                  <c:v>-71.014691652326704</c:v>
                </c:pt>
                <c:pt idx="6601">
                  <c:v>-71.006015581168398</c:v>
                </c:pt>
                <c:pt idx="6602">
                  <c:v>-70.997334309115701</c:v>
                </c:pt>
                <c:pt idx="6603">
                  <c:v>-70.988647849665597</c:v>
                </c:pt>
                <c:pt idx="6604">
                  <c:v>-70.9799562158979</c:v>
                </c:pt>
                <c:pt idx="6605">
                  <c:v>-70.971259420481999</c:v>
                </c:pt>
                <c:pt idx="6606">
                  <c:v>-70.962557475682303</c:v>
                </c:pt>
                <c:pt idx="6607">
                  <c:v>-70.953850393364903</c:v>
                </c:pt>
                <c:pt idx="6608">
                  <c:v>-70.945138185003202</c:v>
                </c:pt>
                <c:pt idx="6609">
                  <c:v>-70.9364208616837</c:v>
                </c:pt>
                <c:pt idx="6610">
                  <c:v>-70.927698434112003</c:v>
                </c:pt>
                <c:pt idx="6611">
                  <c:v>-70.918970912618093</c:v>
                </c:pt>
                <c:pt idx="6612">
                  <c:v>-70.910238307162103</c:v>
                </c:pt>
                <c:pt idx="6613">
                  <c:v>-70.901500627339601</c:v>
                </c:pt>
                <c:pt idx="6614">
                  <c:v>-70.892757882387002</c:v>
                </c:pt>
                <c:pt idx="6615">
                  <c:v>-70.884010081186702</c:v>
                </c:pt>
                <c:pt idx="6616">
                  <c:v>-70.875257232272304</c:v>
                </c:pt>
                <c:pt idx="6617">
                  <c:v>-70.866499343833794</c:v>
                </c:pt>
                <c:pt idx="6618">
                  <c:v>-70.857736423721903</c:v>
                </c:pt>
                <c:pt idx="6619">
                  <c:v>-70.848968479453802</c:v>
                </c:pt>
                <c:pt idx="6620">
                  <c:v>-70.8401955182172</c:v>
                </c:pt>
                <c:pt idx="6621">
                  <c:v>-70.8314175468754</c:v>
                </c:pt>
                <c:pt idx="6622">
                  <c:v>-70.822634571971804</c:v>
                </c:pt>
                <c:pt idx="6623">
                  <c:v>-70.813846599734504</c:v>
                </c:pt>
                <c:pt idx="6624">
                  <c:v>-70.805053636080402</c:v>
                </c:pt>
                <c:pt idx="6625">
                  <c:v>-70.7962556866201</c:v>
                </c:pt>
                <c:pt idx="6626">
                  <c:v>-70.787452756661693</c:v>
                </c:pt>
                <c:pt idx="6627">
                  <c:v>-70.778644851215304</c:v>
                </c:pt>
                <c:pt idx="6628">
                  <c:v>-70.769831974997004</c:v>
                </c:pt>
                <c:pt idx="6629">
                  <c:v>-70.761014132432905</c:v>
                </c:pt>
                <c:pt idx="6630">
                  <c:v>-70.752191327663297</c:v>
                </c:pt>
                <c:pt idx="6631">
                  <c:v>-70.7433635645463</c:v>
                </c:pt>
                <c:pt idx="6632">
                  <c:v>-70.734530846661997</c:v>
                </c:pt>
                <c:pt idx="6633">
                  <c:v>-70.725693177315904</c:v>
                </c:pt>
                <c:pt idx="6634">
                  <c:v>-70.716850559542806</c:v>
                </c:pt>
                <c:pt idx="6635">
                  <c:v>-70.708002996110494</c:v>
                </c:pt>
                <c:pt idx="6636">
                  <c:v>-70.699150489523106</c:v>
                </c:pt>
                <c:pt idx="6637">
                  <c:v>-70.690293042024805</c:v>
                </c:pt>
                <c:pt idx="6638">
                  <c:v>-70.681430655603194</c:v>
                </c:pt>
                <c:pt idx="6639">
                  <c:v>-70.672563331992393</c:v>
                </c:pt>
                <c:pt idx="6640">
                  <c:v>-70.663691072676997</c:v>
                </c:pt>
                <c:pt idx="6641">
                  <c:v>-70.654813878894601</c:v>
                </c:pt>
                <c:pt idx="6642">
                  <c:v>-70.645931751639395</c:v>
                </c:pt>
                <c:pt idx="6643">
                  <c:v>-70.637044691665395</c:v>
                </c:pt>
                <c:pt idx="6644">
                  <c:v>-70.628152699488993</c:v>
                </c:pt>
                <c:pt idx="6645">
                  <c:v>-70.619255775392801</c:v>
                </c:pt>
                <c:pt idx="6646">
                  <c:v>-70.610353919427695</c:v>
                </c:pt>
                <c:pt idx="6647">
                  <c:v>-70.601447131416506</c:v>
                </c:pt>
                <c:pt idx="6648">
                  <c:v>-70.592535410956202</c:v>
                </c:pt>
                <c:pt idx="6649">
                  <c:v>-70.583618757421306</c:v>
                </c:pt>
                <c:pt idx="6650">
                  <c:v>-70.5746971699661</c:v>
                </c:pt>
                <c:pt idx="6651">
                  <c:v>-70.565770647527998</c:v>
                </c:pt>
                <c:pt idx="6652">
                  <c:v>-70.556839188829201</c:v>
                </c:pt>
                <c:pt idx="6653">
                  <c:v>-70.547902792380398</c:v>
                </c:pt>
                <c:pt idx="6654">
                  <c:v>-70.538961456482397</c:v>
                </c:pt>
                <c:pt idx="6655">
                  <c:v>-70.530015179229395</c:v>
                </c:pt>
                <c:pt idx="6656">
                  <c:v>-70.521063958510595</c:v>
                </c:pt>
                <c:pt idx="6657">
                  <c:v>-70.512107792013495</c:v>
                </c:pt>
                <c:pt idx="6658">
                  <c:v>-70.503146677225601</c:v>
                </c:pt>
                <c:pt idx="6659">
                  <c:v>-70.494180611437102</c:v>
                </c:pt>
                <c:pt idx="6660">
                  <c:v>-70.485209591742901</c:v>
                </c:pt>
                <c:pt idx="6661">
                  <c:v>-70.476233615045004</c:v>
                </c:pt>
                <c:pt idx="6662">
                  <c:v>-70.467252678054706</c:v>
                </c:pt>
                <c:pt idx="6663">
                  <c:v>-70.458266777294796</c:v>
                </c:pt>
                <c:pt idx="6664">
                  <c:v>-70.449275909101303</c:v>
                </c:pt>
                <c:pt idx="6665">
                  <c:v>-70.440280069626098</c:v>
                </c:pt>
                <c:pt idx="6666">
                  <c:v>-70.431279254838401</c:v>
                </c:pt>
                <c:pt idx="6667">
                  <c:v>-70.422273460527407</c:v>
                </c:pt>
                <c:pt idx="6668">
                  <c:v>-70.413262682303397</c:v>
                </c:pt>
                <c:pt idx="6669">
                  <c:v>-70.404246915600496</c:v>
                </c:pt>
                <c:pt idx="6670">
                  <c:v>-70.395226155677804</c:v>
                </c:pt>
                <c:pt idx="6671">
                  <c:v>-70.386200397621906</c:v>
                </c:pt>
                <c:pt idx="6672">
                  <c:v>-70.3771696363481</c:v>
                </c:pt>
                <c:pt idx="6673">
                  <c:v>-70.368133866602605</c:v>
                </c:pt>
                <c:pt idx="6674">
                  <c:v>-70.359093082963895</c:v>
                </c:pt>
                <c:pt idx="6675">
                  <c:v>-70.350047279844901</c:v>
                </c:pt>
                <c:pt idx="6676">
                  <c:v>-70.340996451493993</c:v>
                </c:pt>
                <c:pt idx="6677">
                  <c:v>-70.331940591997395</c:v>
                </c:pt>
                <c:pt idx="6678">
                  <c:v>-70.322879695280193</c:v>
                </c:pt>
                <c:pt idx="6679">
                  <c:v>-70.313813755108001</c:v>
                </c:pt>
                <c:pt idx="6680">
                  <c:v>-70.304742765088804</c:v>
                </c:pt>
                <c:pt idx="6681">
                  <c:v>-70.295666718673999</c:v>
                </c:pt>
                <c:pt idx="6682">
                  <c:v>-70.286585609160497</c:v>
                </c:pt>
                <c:pt idx="6683">
                  <c:v>-70.277499429691403</c:v>
                </c:pt>
                <c:pt idx="6684">
                  <c:v>-70.268408173258095</c:v>
                </c:pt>
                <c:pt idx="6685">
                  <c:v>-70.259311832701002</c:v>
                </c:pt>
                <c:pt idx="6686">
                  <c:v>-70.250210400711694</c:v>
                </c:pt>
                <c:pt idx="6687">
                  <c:v>-70.241103869833495</c:v>
                </c:pt>
                <c:pt idx="6688">
                  <c:v>-70.231992232463298</c:v>
                </c:pt>
                <c:pt idx="6689">
                  <c:v>-70.222875480852494</c:v>
                </c:pt>
                <c:pt idx="6690">
                  <c:v>-70.213753607108401</c:v>
                </c:pt>
                <c:pt idx="6691">
                  <c:v>-70.204626603195507</c:v>
                </c:pt>
                <c:pt idx="6692">
                  <c:v>-70.195494460936501</c:v>
                </c:pt>
                <c:pt idx="6693">
                  <c:v>-70.186357172013501</c:v>
                </c:pt>
                <c:pt idx="6694">
                  <c:v>-70.177214727969599</c:v>
                </c:pt>
                <c:pt idx="6695">
                  <c:v>-70.168067120209002</c:v>
                </c:pt>
                <c:pt idx="6696">
                  <c:v>-70.158914339999399</c:v>
                </c:pt>
                <c:pt idx="6697">
                  <c:v>-70.149756378471906</c:v>
                </c:pt>
                <c:pt idx="6698">
                  <c:v>-70.140593226622698</c:v>
                </c:pt>
                <c:pt idx="6699">
                  <c:v>-70.131424875314096</c:v>
                </c:pt>
                <c:pt idx="6700">
                  <c:v>-70.122251315275093</c:v>
                </c:pt>
                <c:pt idx="6701">
                  <c:v>-70.113072537102994</c:v>
                </c:pt>
                <c:pt idx="6702">
                  <c:v>-70.103888531263607</c:v>
                </c:pt>
                <c:pt idx="6703">
                  <c:v>-70.094699288092897</c:v>
                </c:pt>
                <c:pt idx="6704">
                  <c:v>-70.085504797797299</c:v>
                </c:pt>
                <c:pt idx="6705">
                  <c:v>-70.076305050455204</c:v>
                </c:pt>
                <c:pt idx="6706">
                  <c:v>-70.067100036017294</c:v>
                </c:pt>
                <c:pt idx="6707">
                  <c:v>-70.057889744307602</c:v>
                </c:pt>
                <c:pt idx="6708">
                  <c:v>-70.048674165024494</c:v>
                </c:pt>
                <c:pt idx="6709">
                  <c:v>-70.039453287741196</c:v>
                </c:pt>
                <c:pt idx="6710">
                  <c:v>-70.030227101906704</c:v>
                </c:pt>
                <c:pt idx="6711">
                  <c:v>-70.020995596846703</c:v>
                </c:pt>
                <c:pt idx="6712">
                  <c:v>-70.011758761764199</c:v>
                </c:pt>
                <c:pt idx="6713">
                  <c:v>-70.002516585739997</c:v>
                </c:pt>
                <c:pt idx="6714">
                  <c:v>-69.993269057733798</c:v>
                </c:pt>
                <c:pt idx="6715">
                  <c:v>-69.984016166584894</c:v>
                </c:pt>
                <c:pt idx="6716">
                  <c:v>-69.974757901012595</c:v>
                </c:pt>
                <c:pt idx="6717">
                  <c:v>-69.965494249616796</c:v>
                </c:pt>
                <c:pt idx="6718">
                  <c:v>-69.956225200879103</c:v>
                </c:pt>
                <c:pt idx="6719">
                  <c:v>-69.9469507431631</c:v>
                </c:pt>
                <c:pt idx="6720">
                  <c:v>-69.937670864714903</c:v>
                </c:pt>
                <c:pt idx="6721">
                  <c:v>-69.928385553664</c:v>
                </c:pt>
                <c:pt idx="6722">
                  <c:v>-69.919094798023707</c:v>
                </c:pt>
                <c:pt idx="6723">
                  <c:v>-69.909798585691604</c:v>
                </c:pt>
                <c:pt idx="6724">
                  <c:v>-69.900496904450193</c:v>
                </c:pt>
                <c:pt idx="6725">
                  <c:v>-69.891189741967693</c:v>
                </c:pt>
                <c:pt idx="6726">
                  <c:v>-69.881877085797996</c:v>
                </c:pt>
                <c:pt idx="6727">
                  <c:v>-69.872558923381504</c:v>
                </c:pt>
                <c:pt idx="6728">
                  <c:v>-69.863235242045604</c:v>
                </c:pt>
                <c:pt idx="6729">
                  <c:v>-69.853906029005103</c:v>
                </c:pt>
                <c:pt idx="6730">
                  <c:v>-69.844571271362497</c:v>
                </c:pt>
                <c:pt idx="6731">
                  <c:v>-69.835230956108703</c:v>
                </c:pt>
                <c:pt idx="6732">
                  <c:v>-69.825885070123306</c:v>
                </c:pt>
                <c:pt idx="6733">
                  <c:v>-69.816533600175006</c:v>
                </c:pt>
                <c:pt idx="6734">
                  <c:v>-69.807176532922099</c:v>
                </c:pt>
                <c:pt idx="6735">
                  <c:v>-69.797813854912505</c:v>
                </c:pt>
                <c:pt idx="6736">
                  <c:v>-69.788445552584506</c:v>
                </c:pt>
                <c:pt idx="6737">
                  <c:v>-69.779071612267103</c:v>
                </c:pt>
                <c:pt idx="6738">
                  <c:v>-69.769692020180102</c:v>
                </c:pt>
                <c:pt idx="6739">
                  <c:v>-69.760306762434595</c:v>
                </c:pt>
                <c:pt idx="6740">
                  <c:v>-69.750915825033204</c:v>
                </c:pt>
                <c:pt idx="6741">
                  <c:v>-69.741519193870403</c:v>
                </c:pt>
                <c:pt idx="6742">
                  <c:v>-69.732116854732794</c:v>
                </c:pt>
                <c:pt idx="6743">
                  <c:v>-69.722708793299603</c:v>
                </c:pt>
                <c:pt idx="6744">
                  <c:v>-69.713294995142604</c:v>
                </c:pt>
                <c:pt idx="6745">
                  <c:v>-69.703875445726396</c:v>
                </c:pt>
                <c:pt idx="6746">
                  <c:v>-69.694450130408796</c:v>
                </c:pt>
                <c:pt idx="6747">
                  <c:v>-69.685019034441197</c:v>
                </c:pt>
                <c:pt idx="6748">
                  <c:v>-69.675582142968395</c:v>
                </c:pt>
                <c:pt idx="6749">
                  <c:v>-69.666139441029003</c:v>
                </c:pt>
                <c:pt idx="6750">
                  <c:v>-69.656690913555806</c:v>
                </c:pt>
                <c:pt idx="6751">
                  <c:v>-69.647236545375605</c:v>
                </c:pt>
                <c:pt idx="6752">
                  <c:v>-69.6377763212095</c:v>
                </c:pt>
                <c:pt idx="6753">
                  <c:v>-69.628310225673204</c:v>
                </c:pt>
                <c:pt idx="6754">
                  <c:v>-69.618838243277096</c:v>
                </c:pt>
                <c:pt idx="6755">
                  <c:v>-69.609360358426201</c:v>
                </c:pt>
                <c:pt idx="6756">
                  <c:v>-69.599876555420494</c:v>
                </c:pt>
                <c:pt idx="6757">
                  <c:v>-69.590386818455002</c:v>
                </c:pt>
                <c:pt idx="6758">
                  <c:v>-69.580891131619794</c:v>
                </c:pt>
                <c:pt idx="6759">
                  <c:v>-69.571389478900301</c:v>
                </c:pt>
                <c:pt idx="6760">
                  <c:v>-69.561881844176895</c:v>
                </c:pt>
                <c:pt idx="6761">
                  <c:v>-69.552368211225797</c:v>
                </c:pt>
                <c:pt idx="6762">
                  <c:v>-69.542848563718096</c:v>
                </c:pt>
                <c:pt idx="6763">
                  <c:v>-69.533322885220798</c:v>
                </c:pt>
                <c:pt idx="6764">
                  <c:v>-69.523791159196094</c:v>
                </c:pt>
                <c:pt idx="6765">
                  <c:v>-69.514253369001906</c:v>
                </c:pt>
                <c:pt idx="6766">
                  <c:v>-69.504709497891696</c:v>
                </c:pt>
                <c:pt idx="6767">
                  <c:v>-69.495159529014401</c:v>
                </c:pt>
                <c:pt idx="6768">
                  <c:v>-69.485603445414498</c:v>
                </c:pt>
                <c:pt idx="6769">
                  <c:v>-69.476041230032095</c:v>
                </c:pt>
                <c:pt idx="6770">
                  <c:v>-69.466472865702997</c:v>
                </c:pt>
                <c:pt idx="6771">
                  <c:v>-69.4568983351583</c:v>
                </c:pt>
                <c:pt idx="6772">
                  <c:v>-69.447317621024595</c:v>
                </c:pt>
                <c:pt idx="6773">
                  <c:v>-69.437730705823896</c:v>
                </c:pt>
                <c:pt idx="6774">
                  <c:v>-69.428137571973906</c:v>
                </c:pt>
                <c:pt idx="6775">
                  <c:v>-69.4185382017872</c:v>
                </c:pt>
                <c:pt idx="6776">
                  <c:v>-69.408932577471802</c:v>
                </c:pt>
                <c:pt idx="6777">
                  <c:v>-69.399320681131002</c:v>
                </c:pt>
                <c:pt idx="6778">
                  <c:v>-69.3897024947631</c:v>
                </c:pt>
                <c:pt idx="6779">
                  <c:v>-69.380078000261193</c:v>
                </c:pt>
                <c:pt idx="6780">
                  <c:v>-69.370447179413503</c:v>
                </c:pt>
                <c:pt idx="6781">
                  <c:v>-69.360810013902807</c:v>
                </c:pt>
                <c:pt idx="6782">
                  <c:v>-69.351166485306706</c:v>
                </c:pt>
                <c:pt idx="6783">
                  <c:v>-69.341516575097202</c:v>
                </c:pt>
                <c:pt idx="6784">
                  <c:v>-69.331860264640497</c:v>
                </c:pt>
                <c:pt idx="6785">
                  <c:v>-69.322197535197304</c:v>
                </c:pt>
                <c:pt idx="6786">
                  <c:v>-69.312528367922198</c:v>
                </c:pt>
                <c:pt idx="6787">
                  <c:v>-69.302852743863696</c:v>
                </c:pt>
                <c:pt idx="6788">
                  <c:v>-69.293170643964004</c:v>
                </c:pt>
                <c:pt idx="6789">
                  <c:v>-69.283482049058804</c:v>
                </c:pt>
                <c:pt idx="6790">
                  <c:v>-69.273786939877198</c:v>
                </c:pt>
                <c:pt idx="6791">
                  <c:v>-69.264085297041404</c:v>
                </c:pt>
                <c:pt idx="6792">
                  <c:v>-69.254377101066694</c:v>
                </c:pt>
                <c:pt idx="6793">
                  <c:v>-69.244662332360704</c:v>
                </c:pt>
                <c:pt idx="6794">
                  <c:v>-69.234940971224006</c:v>
                </c:pt>
                <c:pt idx="6795">
                  <c:v>-69.225212997849098</c:v>
                </c:pt>
                <c:pt idx="6796">
                  <c:v>-69.215478392320804</c:v>
                </c:pt>
                <c:pt idx="6797">
                  <c:v>-69.205737134615504</c:v>
                </c:pt>
                <c:pt idx="6798">
                  <c:v>-69.195989204601105</c:v>
                </c:pt>
                <c:pt idx="6799">
                  <c:v>-69.186234582037002</c:v>
                </c:pt>
                <c:pt idx="6800">
                  <c:v>-69.176473246573494</c:v>
                </c:pt>
                <c:pt idx="6801">
                  <c:v>-69.166705177751396</c:v>
                </c:pt>
                <c:pt idx="6802">
                  <c:v>-69.156930355002302</c:v>
                </c:pt>
                <c:pt idx="6803">
                  <c:v>-69.147148757647798</c:v>
                </c:pt>
                <c:pt idx="6804">
                  <c:v>-69.137360364899294</c:v>
                </c:pt>
                <c:pt idx="6805">
                  <c:v>-69.127565155857795</c:v>
                </c:pt>
                <c:pt idx="6806">
                  <c:v>-69.117763109513604</c:v>
                </c:pt>
                <c:pt idx="6807">
                  <c:v>-69.107954204745695</c:v>
                </c:pt>
                <c:pt idx="6808">
                  <c:v>-69.098138420322002</c:v>
                </c:pt>
                <c:pt idx="6809">
                  <c:v>-69.088315734898401</c:v>
                </c:pt>
                <c:pt idx="6810">
                  <c:v>-69.078486127018806</c:v>
                </c:pt>
                <c:pt idx="6811">
                  <c:v>-69.068649575114705</c:v>
                </c:pt>
                <c:pt idx="6812">
                  <c:v>-69.058806057504697</c:v>
                </c:pt>
                <c:pt idx="6813">
                  <c:v>-69.048955552394204</c:v>
                </c:pt>
                <c:pt idx="6814">
                  <c:v>-69.039098037875405</c:v>
                </c:pt>
                <c:pt idx="6815">
                  <c:v>-69.029233491925993</c:v>
                </c:pt>
                <c:pt idx="6816">
                  <c:v>-69.019361892409904</c:v>
                </c:pt>
                <c:pt idx="6817">
                  <c:v>-69.009483217076195</c:v>
                </c:pt>
                <c:pt idx="6818">
                  <c:v>-68.999597443558599</c:v>
                </c:pt>
                <c:pt idx="6819">
                  <c:v>-68.989704549375602</c:v>
                </c:pt>
                <c:pt idx="6820">
                  <c:v>-68.9798045119297</c:v>
                </c:pt>
                <c:pt idx="6821">
                  <c:v>-68.969897308507001</c:v>
                </c:pt>
                <c:pt idx="6822">
                  <c:v>-68.9599829162769</c:v>
                </c:pt>
                <c:pt idx="6823">
                  <c:v>-68.950061312291396</c:v>
                </c:pt>
                <c:pt idx="6824">
                  <c:v>-68.940132473485093</c:v>
                </c:pt>
                <c:pt idx="6825">
                  <c:v>-68.930196376674203</c:v>
                </c:pt>
                <c:pt idx="6826">
                  <c:v>-68.920252998556606</c:v>
                </c:pt>
                <c:pt idx="6827">
                  <c:v>-68.910302315711107</c:v>
                </c:pt>
                <c:pt idx="6828">
                  <c:v>-68.9003443045967</c:v>
                </c:pt>
                <c:pt idx="6829">
                  <c:v>-68.890378941552896</c:v>
                </c:pt>
                <c:pt idx="6830">
                  <c:v>-68.880406202798198</c:v>
                </c:pt>
                <c:pt idx="6831">
                  <c:v>-68.870426064430404</c:v>
                </c:pt>
                <c:pt idx="6832">
                  <c:v>-68.860438502425893</c:v>
                </c:pt>
                <c:pt idx="6833">
                  <c:v>-68.850443492639002</c:v>
                </c:pt>
                <c:pt idx="6834">
                  <c:v>-68.840441010801399</c:v>
                </c:pt>
                <c:pt idx="6835">
                  <c:v>-68.830431032521901</c:v>
                </c:pt>
                <c:pt idx="6836">
                  <c:v>-68.820413533285702</c:v>
                </c:pt>
                <c:pt idx="6837">
                  <c:v>-68.810388488453896</c:v>
                </c:pt>
                <c:pt idx="6838">
                  <c:v>-68.800355873263001</c:v>
                </c:pt>
                <c:pt idx="6839">
                  <c:v>-68.790315662824199</c:v>
                </c:pt>
                <c:pt idx="6840">
                  <c:v>-68.780267832123002</c:v>
                </c:pt>
                <c:pt idx="6841">
                  <c:v>-68.770212356018604</c:v>
                </c:pt>
                <c:pt idx="6842">
                  <c:v>-68.760149209243295</c:v>
                </c:pt>
                <c:pt idx="6843">
                  <c:v>-68.750078366401794</c:v>
                </c:pt>
                <c:pt idx="6844">
                  <c:v>-68.739999801970995</c:v>
                </c:pt>
                <c:pt idx="6845">
                  <c:v>-68.729913490298898</c:v>
                </c:pt>
                <c:pt idx="6846">
                  <c:v>-68.719819405604198</c:v>
                </c:pt>
                <c:pt idx="6847">
                  <c:v>-68.709717521975904</c:v>
                </c:pt>
                <c:pt idx="6848">
                  <c:v>-68.699607813372396</c:v>
                </c:pt>
                <c:pt idx="6849">
                  <c:v>-68.689490253621003</c:v>
                </c:pt>
                <c:pt idx="6850">
                  <c:v>-68.679364816417205</c:v>
                </c:pt>
                <c:pt idx="6851">
                  <c:v>-68.669231475324096</c:v>
                </c:pt>
                <c:pt idx="6852">
                  <c:v>-68.659090203771896</c:v>
                </c:pt>
                <c:pt idx="6853">
                  <c:v>-68.648940975056803</c:v>
                </c:pt>
                <c:pt idx="6854">
                  <c:v>-68.638783762341006</c:v>
                </c:pt>
                <c:pt idx="6855">
                  <c:v>-68.628618538651395</c:v>
                </c:pt>
                <c:pt idx="6856">
                  <c:v>-68.6184452768792</c:v>
                </c:pt>
                <c:pt idx="6857">
                  <c:v>-68.6082639497793</c:v>
                </c:pt>
                <c:pt idx="6858">
                  <c:v>-68.598074529969495</c:v>
                </c:pt>
                <c:pt idx="6859">
                  <c:v>-68.587876989929796</c:v>
                </c:pt>
                <c:pt idx="6860">
                  <c:v>-68.577671302001505</c:v>
                </c:pt>
                <c:pt idx="6861">
                  <c:v>-68.567457438387095</c:v>
                </c:pt>
                <c:pt idx="6862">
                  <c:v>-68.557235371148593</c:v>
                </c:pt>
                <c:pt idx="6863">
                  <c:v>-68.547005072207895</c:v>
                </c:pt>
                <c:pt idx="6864">
                  <c:v>-68.5367665133451</c:v>
                </c:pt>
                <c:pt idx="6865">
                  <c:v>-68.526519666198297</c:v>
                </c:pt>
                <c:pt idx="6866">
                  <c:v>-68.516264502262501</c:v>
                </c:pt>
                <c:pt idx="6867">
                  <c:v>-68.506000992889199</c:v>
                </c:pt>
                <c:pt idx="6868">
                  <c:v>-68.495729109285406</c:v>
                </c:pt>
                <c:pt idx="6869">
                  <c:v>-68.485448822512893</c:v>
                </c:pt>
                <c:pt idx="6870">
                  <c:v>-68.475160103487397</c:v>
                </c:pt>
                <c:pt idx="6871">
                  <c:v>-68.464862922977701</c:v>
                </c:pt>
                <c:pt idx="6872">
                  <c:v>-68.454557251605294</c:v>
                </c:pt>
                <c:pt idx="6873">
                  <c:v>-68.444243059842904</c:v>
                </c:pt>
                <c:pt idx="6874">
                  <c:v>-68.433920318014202</c:v>
                </c:pt>
                <c:pt idx="6875">
                  <c:v>-68.423588996292693</c:v>
                </c:pt>
                <c:pt idx="6876">
                  <c:v>-68.413249064701006</c:v>
                </c:pt>
                <c:pt idx="6877">
                  <c:v>-68.402900493109996</c:v>
                </c:pt>
                <c:pt idx="6878">
                  <c:v>-68.392543251237896</c:v>
                </c:pt>
                <c:pt idx="6879">
                  <c:v>-68.382177308649403</c:v>
                </c:pt>
                <c:pt idx="6880">
                  <c:v>-68.371802634755099</c:v>
                </c:pt>
                <c:pt idx="6881">
                  <c:v>-68.361419198809998</c:v>
                </c:pt>
                <c:pt idx="6882">
                  <c:v>-68.351026969913306</c:v>
                </c:pt>
                <c:pt idx="6883">
                  <c:v>-68.340625917007003</c:v>
                </c:pt>
                <c:pt idx="6884">
                  <c:v>-68.330216008875297</c:v>
                </c:pt>
                <c:pt idx="6885">
                  <c:v>-68.319797214143506</c:v>
                </c:pt>
                <c:pt idx="6886">
                  <c:v>-68.309369501277104</c:v>
                </c:pt>
                <c:pt idx="6887">
                  <c:v>-68.298932838581194</c:v>
                </c:pt>
                <c:pt idx="6888">
                  <c:v>-68.288487194198794</c:v>
                </c:pt>
                <c:pt idx="6889">
                  <c:v>-68.278032536110899</c:v>
                </c:pt>
                <c:pt idx="6890">
                  <c:v>-68.267568832134401</c:v>
                </c:pt>
                <c:pt idx="6891">
                  <c:v>-68.257096049922197</c:v>
                </c:pt>
                <c:pt idx="6892">
                  <c:v>-68.246614156961499</c:v>
                </c:pt>
                <c:pt idx="6893">
                  <c:v>-68.236123120572898</c:v>
                </c:pt>
                <c:pt idx="6894">
                  <c:v>-68.225622907909795</c:v>
                </c:pt>
                <c:pt idx="6895">
                  <c:v>-68.215113485957005</c:v>
                </c:pt>
                <c:pt idx="6896">
                  <c:v>-68.204594821529994</c:v>
                </c:pt>
                <c:pt idx="6897">
                  <c:v>-68.194066881273599</c:v>
                </c:pt>
                <c:pt idx="6898">
                  <c:v>-68.183529631661102</c:v>
                </c:pt>
                <c:pt idx="6899">
                  <c:v>-68.172983038993394</c:v>
                </c:pt>
                <c:pt idx="6900">
                  <c:v>-68.162427069397495</c:v>
                </c:pt>
                <c:pt idx="6901">
                  <c:v>-68.151861688826102</c:v>
                </c:pt>
                <c:pt idx="6902">
                  <c:v>-68.141286863055797</c:v>
                </c:pt>
                <c:pt idx="6903">
                  <c:v>-68.130702557686504</c:v>
                </c:pt>
                <c:pt idx="6904">
                  <c:v>-68.120108738140203</c:v>
                </c:pt>
                <c:pt idx="6905">
                  <c:v>-68.1095053696598</c:v>
                </c:pt>
                <c:pt idx="6906">
                  <c:v>-68.098892417308093</c:v>
                </c:pt>
                <c:pt idx="6907">
                  <c:v>-68.088269845966707</c:v>
                </c:pt>
                <c:pt idx="6908">
                  <c:v>-68.077637620334599</c:v>
                </c:pt>
                <c:pt idx="6909">
                  <c:v>-68.066995704927507</c:v>
                </c:pt>
                <c:pt idx="6910">
                  <c:v>-68.0563440640762</c:v>
                </c:pt>
                <c:pt idx="6911">
                  <c:v>-68.045682661925895</c:v>
                </c:pt>
                <c:pt idx="6912">
                  <c:v>-68.035011462434397</c:v>
                </c:pt>
                <c:pt idx="6913">
                  <c:v>-68.024330429371602</c:v>
                </c:pt>
                <c:pt idx="6914">
                  <c:v>-68.013639526317803</c:v>
                </c:pt>
                <c:pt idx="6915">
                  <c:v>-68.002938716662896</c:v>
                </c:pt>
                <c:pt idx="6916">
                  <c:v>-67.992227963604705</c:v>
                </c:pt>
                <c:pt idx="6917">
                  <c:v>-67.981507230147997</c:v>
                </c:pt>
                <c:pt idx="6918">
                  <c:v>-67.970776479103407</c:v>
                </c:pt>
                <c:pt idx="6919">
                  <c:v>-67.960035673085898</c:v>
                </c:pt>
                <c:pt idx="6920">
                  <c:v>-67.949284774513501</c:v>
                </c:pt>
                <c:pt idx="6921">
                  <c:v>-67.938523745606403</c:v>
                </c:pt>
                <c:pt idx="6922">
                  <c:v>-67.9277525483852</c:v>
                </c:pt>
                <c:pt idx="6923">
                  <c:v>-67.916971144669802</c:v>
                </c:pt>
                <c:pt idx="6924">
                  <c:v>-67.906179496078295</c:v>
                </c:pt>
                <c:pt idx="6925">
                  <c:v>-67.895377564025196</c:v>
                </c:pt>
                <c:pt idx="6926">
                  <c:v>-67.884565309720699</c:v>
                </c:pt>
                <c:pt idx="6927">
                  <c:v>-67.873742694168698</c:v>
                </c:pt>
                <c:pt idx="6928">
                  <c:v>-67.862909678165806</c:v>
                </c:pt>
                <c:pt idx="6929">
                  <c:v>-67.852066222300095</c:v>
                </c:pt>
                <c:pt idx="6930">
                  <c:v>-67.8412122869493</c:v>
                </c:pt>
                <c:pt idx="6931">
                  <c:v>-67.830347832279799</c:v>
                </c:pt>
                <c:pt idx="6932">
                  <c:v>-67.819472818245004</c:v>
                </c:pt>
                <c:pt idx="6933">
                  <c:v>-67.808587204583901</c:v>
                </c:pt>
                <c:pt idx="6934">
                  <c:v>-67.797690950819998</c:v>
                </c:pt>
                <c:pt idx="6935">
                  <c:v>-67.786784016259304</c:v>
                </c:pt>
                <c:pt idx="6936">
                  <c:v>-67.775866359989195</c:v>
                </c:pt>
                <c:pt idx="6937">
                  <c:v>-67.764937940877005</c:v>
                </c:pt>
                <c:pt idx="6938">
                  <c:v>-67.753998717568507</c:v>
                </c:pt>
                <c:pt idx="6939">
                  <c:v>-67.743048648486095</c:v>
                </c:pt>
                <c:pt idx="6940">
                  <c:v>-67.7320876918278</c:v>
                </c:pt>
                <c:pt idx="6941">
                  <c:v>-67.721115805565205</c:v>
                </c:pt>
                <c:pt idx="6942">
                  <c:v>-67.710132947442403</c:v>
                </c:pt>
                <c:pt idx="6943">
                  <c:v>-67.699139074974099</c:v>
                </c:pt>
                <c:pt idx="6944">
                  <c:v>-67.688134145444295</c:v>
                </c:pt>
                <c:pt idx="6945">
                  <c:v>-67.677118115904406</c:v>
                </c:pt>
                <c:pt idx="6946">
                  <c:v>-67.666090943171895</c:v>
                </c:pt>
                <c:pt idx="6947">
                  <c:v>-67.655052583828706</c:v>
                </c:pt>
                <c:pt idx="6948">
                  <c:v>-67.644002994219406</c:v>
                </c:pt>
                <c:pt idx="6949">
                  <c:v>-67.632942130449706</c:v>
                </c:pt>
                <c:pt idx="6950">
                  <c:v>-67.6218699483846</c:v>
                </c:pt>
                <c:pt idx="6951">
                  <c:v>-67.610786403647197</c:v>
                </c:pt>
                <c:pt idx="6952">
                  <c:v>-67.599691451616494</c:v>
                </c:pt>
                <c:pt idx="6953">
                  <c:v>-67.588585047425795</c:v>
                </c:pt>
                <c:pt idx="6954">
                  <c:v>-67.577467145961194</c:v>
                </c:pt>
                <c:pt idx="6955">
                  <c:v>-67.566337701859695</c:v>
                </c:pt>
                <c:pt idx="6956">
                  <c:v>-67.555196669507595</c:v>
                </c:pt>
                <c:pt idx="6957">
                  <c:v>-67.544044003038294</c:v>
                </c:pt>
                <c:pt idx="6958">
                  <c:v>-67.532879656331204</c:v>
                </c:pt>
                <c:pt idx="6959">
                  <c:v>-67.521703583009398</c:v>
                </c:pt>
                <c:pt idx="6960">
                  <c:v>-67.510515736437895</c:v>
                </c:pt>
                <c:pt idx="6961">
                  <c:v>-67.499316069721999</c:v>
                </c:pt>
                <c:pt idx="6962">
                  <c:v>-67.488104535705503</c:v>
                </c:pt>
                <c:pt idx="6963">
                  <c:v>-67.476881086968405</c:v>
                </c:pt>
                <c:pt idx="6964">
                  <c:v>-67.465645675825598</c:v>
                </c:pt>
                <c:pt idx="6965">
                  <c:v>-67.454398254324403</c:v>
                </c:pt>
                <c:pt idx="6966">
                  <c:v>-67.443138774243096</c:v>
                </c:pt>
                <c:pt idx="6967">
                  <c:v>-67.431867187088699</c:v>
                </c:pt>
                <c:pt idx="6968">
                  <c:v>-67.4205834440952</c:v>
                </c:pt>
                <c:pt idx="6969">
                  <c:v>-67.409287496221694</c:v>
                </c:pt>
                <c:pt idx="6970">
                  <c:v>-67.397979294149707</c:v>
                </c:pt>
                <c:pt idx="6971">
                  <c:v>-67.386658788282304</c:v>
                </c:pt>
                <c:pt idx="6972">
                  <c:v>-67.375325928741105</c:v>
                </c:pt>
                <c:pt idx="6973">
                  <c:v>-67.363980665364593</c:v>
                </c:pt>
                <c:pt idx="6974">
                  <c:v>-67.352622947706095</c:v>
                </c:pt>
                <c:pt idx="6975">
                  <c:v>-67.341252725031794</c:v>
                </c:pt>
                <c:pt idx="6976">
                  <c:v>-67.329869946318397</c:v>
                </c:pt>
                <c:pt idx="6977">
                  <c:v>-67.318474560251104</c:v>
                </c:pt>
                <c:pt idx="6978">
                  <c:v>-67.307066515221294</c:v>
                </c:pt>
                <c:pt idx="6979">
                  <c:v>-67.295645759324898</c:v>
                </c:pt>
                <c:pt idx="6980">
                  <c:v>-67.284212240359494</c:v>
                </c:pt>
                <c:pt idx="6981">
                  <c:v>-67.272765905822894</c:v>
                </c:pt>
                <c:pt idx="6982">
                  <c:v>-67.261306702910005</c:v>
                </c:pt>
                <c:pt idx="6983">
                  <c:v>-67.249834578511496</c:v>
                </c:pt>
                <c:pt idx="6984">
                  <c:v>-67.238349479210896</c:v>
                </c:pt>
                <c:pt idx="6985">
                  <c:v>-67.226851351282605</c:v>
                </c:pt>
                <c:pt idx="6986">
                  <c:v>-67.215340140689406</c:v>
                </c:pt>
                <c:pt idx="6987">
                  <c:v>-67.203815793080494</c:v>
                </c:pt>
                <c:pt idx="6988">
                  <c:v>-67.192278253788601</c:v>
                </c:pt>
                <c:pt idx="6989">
                  <c:v>-67.180727467828007</c:v>
                </c:pt>
                <c:pt idx="6990">
                  <c:v>-67.169163379892197</c:v>
                </c:pt>
                <c:pt idx="6991">
                  <c:v>-67.157585934351005</c:v>
                </c:pt>
                <c:pt idx="6992">
                  <c:v>-67.145995075248607</c:v>
                </c:pt>
                <c:pt idx="6993">
                  <c:v>-67.134390746300895</c:v>
                </c:pt>
                <c:pt idx="6994">
                  <c:v>-67.122772890892904</c:v>
                </c:pt>
                <c:pt idx="6995">
                  <c:v>-67.111141452076495</c:v>
                </c:pt>
                <c:pt idx="6996">
                  <c:v>-67.099496372567799</c:v>
                </c:pt>
                <c:pt idx="6997">
                  <c:v>-67.0878375947444</c:v>
                </c:pt>
                <c:pt idx="6998">
                  <c:v>-67.076165060642893</c:v>
                </c:pt>
                <c:pt idx="6999">
                  <c:v>-67.064478711956596</c:v>
                </c:pt>
                <c:pt idx="7000">
                  <c:v>-67.052778490032395</c:v>
                </c:pt>
                <c:pt idx="7001">
                  <c:v>-67.041064335868299</c:v>
                </c:pt>
                <c:pt idx="7002">
                  <c:v>-67.029336190110996</c:v>
                </c:pt>
                <c:pt idx="7003">
                  <c:v>-67.017593993052799</c:v>
                </c:pt>
                <c:pt idx="7004">
                  <c:v>-67.005837684628901</c:v>
                </c:pt>
                <c:pt idx="7005">
                  <c:v>-66.994067204415003</c:v>
                </c:pt>
                <c:pt idx="7006">
                  <c:v>-66.982282491624204</c:v>
                </c:pt>
                <c:pt idx="7007">
                  <c:v>-66.970483485104197</c:v>
                </c:pt>
                <c:pt idx="7008">
                  <c:v>-66.9586701233345</c:v>
                </c:pt>
                <c:pt idx="7009">
                  <c:v>-66.946842344423501</c:v>
                </c:pt>
                <c:pt idx="7010">
                  <c:v>-66.935000086105902</c:v>
                </c:pt>
                <c:pt idx="7011">
                  <c:v>-66.923143285739101</c:v>
                </c:pt>
                <c:pt idx="7012">
                  <c:v>-66.911271880301101</c:v>
                </c:pt>
                <c:pt idx="7013">
                  <c:v>-66.899385806386803</c:v>
                </c:pt>
                <c:pt idx="7014">
                  <c:v>-66.887485000205203</c:v>
                </c:pt>
                <c:pt idx="7015">
                  <c:v>-66.875569397576797</c:v>
                </c:pt>
                <c:pt idx="7016">
                  <c:v>-66.863638933929593</c:v>
                </c:pt>
                <c:pt idx="7017">
                  <c:v>-66.851693544297007</c:v>
                </c:pt>
                <c:pt idx="7018">
                  <c:v>-66.839733163314094</c:v>
                </c:pt>
                <c:pt idx="7019">
                  <c:v>-66.827757725214596</c:v>
                </c:pt>
                <c:pt idx="7020">
                  <c:v>-66.815767163827502</c:v>
                </c:pt>
                <c:pt idx="7021">
                  <c:v>-66.803761412574403</c:v>
                </c:pt>
                <c:pt idx="7022">
                  <c:v>-66.7917404044655</c:v>
                </c:pt>
                <c:pt idx="7023">
                  <c:v>-66.779704072096905</c:v>
                </c:pt>
                <c:pt idx="7024">
                  <c:v>-66.7676523476471</c:v>
                </c:pt>
                <c:pt idx="7025">
                  <c:v>-66.755585162873203</c:v>
                </c:pt>
                <c:pt idx="7026">
                  <c:v>-66.743502449108504</c:v>
                </c:pt>
                <c:pt idx="7027">
                  <c:v>-66.731404137257996</c:v>
                </c:pt>
                <c:pt idx="7028">
                  <c:v>-66.719290157795697</c:v>
                </c:pt>
                <c:pt idx="7029">
                  <c:v>-66.707160440760802</c:v>
                </c:pt>
                <c:pt idx="7030">
                  <c:v>-66.695014915754001</c:v>
                </c:pt>
                <c:pt idx="7031">
                  <c:v>-66.682853511934397</c:v>
                </c:pt>
                <c:pt idx="7032">
                  <c:v>-66.670676158015496</c:v>
                </c:pt>
                <c:pt idx="7033">
                  <c:v>-66.658482782261899</c:v>
                </c:pt>
                <c:pt idx="7034">
                  <c:v>-66.646273312485107</c:v>
                </c:pt>
                <c:pt idx="7035">
                  <c:v>-66.634047676040495</c:v>
                </c:pt>
                <c:pt idx="7036">
                  <c:v>-66.621805799823093</c:v>
                </c:pt>
                <c:pt idx="7037">
                  <c:v>-66.609547610263903</c:v>
                </c:pt>
                <c:pt idx="7038">
                  <c:v>-66.597273033326104</c:v>
                </c:pt>
                <c:pt idx="7039">
                  <c:v>-66.584981994501206</c:v>
                </c:pt>
                <c:pt idx="7040">
                  <c:v>-66.572674418805306</c:v>
                </c:pt>
                <c:pt idx="7041">
                  <c:v>-66.560350230774603</c:v>
                </c:pt>
                <c:pt idx="7042">
                  <c:v>-66.548009354462295</c:v>
                </c:pt>
                <c:pt idx="7043">
                  <c:v>-66.535651713433595</c:v>
                </c:pt>
                <c:pt idx="7044">
                  <c:v>-66.523277230762403</c:v>
                </c:pt>
                <c:pt idx="7045">
                  <c:v>-66.510885829026805</c:v>
                </c:pt>
                <c:pt idx="7046">
                  <c:v>-66.498477430305201</c:v>
                </c:pt>
                <c:pt idx="7047">
                  <c:v>-66.486051956171806</c:v>
                </c:pt>
                <c:pt idx="7048">
                  <c:v>-66.4736093276926</c:v>
                </c:pt>
                <c:pt idx="7049">
                  <c:v>-66.461149465421201</c:v>
                </c:pt>
                <c:pt idx="7050">
                  <c:v>-66.448672289394096</c:v>
                </c:pt>
                <c:pt idx="7051">
                  <c:v>-66.436177719126903</c:v>
                </c:pt>
                <c:pt idx="7052">
                  <c:v>-66.423665673609307</c:v>
                </c:pt>
                <c:pt idx="7053">
                  <c:v>-66.411136071301101</c:v>
                </c:pt>
                <c:pt idx="7054">
                  <c:v>-66.398588830127395</c:v>
                </c:pt>
                <c:pt idx="7055">
                  <c:v>-66.386023867474094</c:v>
                </c:pt>
                <c:pt idx="7056">
                  <c:v>-66.373441100183598</c:v>
                </c:pt>
                <c:pt idx="7057">
                  <c:v>-66.360840444549794</c:v>
                </c:pt>
                <c:pt idx="7058">
                  <c:v>-66.348221816313497</c:v>
                </c:pt>
                <c:pt idx="7059">
                  <c:v>-66.335585130657705</c:v>
                </c:pt>
                <c:pt idx="7060">
                  <c:v>-66.322930302202806</c:v>
                </c:pt>
                <c:pt idx="7061">
                  <c:v>-66.310257245001694</c:v>
                </c:pt>
                <c:pt idx="7062">
                  <c:v>-66.297565872535102</c:v>
                </c:pt>
                <c:pt idx="7063">
                  <c:v>-66.284856097706296</c:v>
                </c:pt>
                <c:pt idx="7064">
                  <c:v>-66.272127832836304</c:v>
                </c:pt>
                <c:pt idx="7065">
                  <c:v>-66.259380989658794</c:v>
                </c:pt>
                <c:pt idx="7066">
                  <c:v>-66.246615479314897</c:v>
                </c:pt>
                <c:pt idx="7067">
                  <c:v>-66.233831212348406</c:v>
                </c:pt>
                <c:pt idx="7068">
                  <c:v>-66.221028098699904</c:v>
                </c:pt>
                <c:pt idx="7069">
                  <c:v>-66.208206047702106</c:v>
                </c:pt>
                <c:pt idx="7070">
                  <c:v>-66.195364968074301</c:v>
                </c:pt>
                <c:pt idx="7071">
                  <c:v>-66.182504767916797</c:v>
                </c:pt>
                <c:pt idx="7072">
                  <c:v>-66.169625354706</c:v>
                </c:pt>
                <c:pt idx="7073">
                  <c:v>-66.156726635287995</c:v>
                </c:pt>
                <c:pt idx="7074">
                  <c:v>-66.143808515874099</c:v>
                </c:pt>
                <c:pt idx="7075">
                  <c:v>-66.130870902034303</c:v>
                </c:pt>
                <c:pt idx="7076">
                  <c:v>-66.117913698692206</c:v>
                </c:pt>
                <c:pt idx="7077">
                  <c:v>-66.104936810118701</c:v>
                </c:pt>
                <c:pt idx="7078">
                  <c:v>-66.091940139927004</c:v>
                </c:pt>
                <c:pt idx="7079">
                  <c:v>-66.078923591065802</c:v>
                </c:pt>
                <c:pt idx="7080">
                  <c:v>-66.065887065813996</c:v>
                </c:pt>
                <c:pt idx="7081">
                  <c:v>-66.052830465774605</c:v>
                </c:pt>
                <c:pt idx="7082">
                  <c:v>-66.039753691868299</c:v>
                </c:pt>
                <c:pt idx="7083">
                  <c:v>-66.0266566443279</c:v>
                </c:pt>
                <c:pt idx="7084">
                  <c:v>-66.013539222691506</c:v>
                </c:pt>
                <c:pt idx="7085">
                  <c:v>-66.000401325796901</c:v>
                </c:pt>
                <c:pt idx="7086">
                  <c:v>-65.987242851774596</c:v>
                </c:pt>
                <c:pt idx="7087">
                  <c:v>-65.974063698041803</c:v>
                </c:pt>
                <c:pt idx="7088">
                  <c:v>-65.960863761295897</c:v>
                </c:pt>
                <c:pt idx="7089">
                  <c:v>-65.947642937507695</c:v>
                </c:pt>
                <c:pt idx="7090">
                  <c:v>-65.934401121915201</c:v>
                </c:pt>
                <c:pt idx="7091">
                  <c:v>-65.921138209016405</c:v>
                </c:pt>
                <c:pt idx="7092">
                  <c:v>-65.9078540925629</c:v>
                </c:pt>
                <c:pt idx="7093">
                  <c:v>-65.894548665553003</c:v>
                </c:pt>
                <c:pt idx="7094">
                  <c:v>-65.881221820224397</c:v>
                </c:pt>
                <c:pt idx="7095">
                  <c:v>-65.867873448047803</c:v>
                </c:pt>
                <c:pt idx="7096">
                  <c:v>-65.854503439719494</c:v>
                </c:pt>
                <c:pt idx="7097">
                  <c:v>-65.841111685154004</c:v>
                </c:pt>
                <c:pt idx="7098">
                  <c:v>-65.827698073477407</c:v>
                </c:pt>
                <c:pt idx="7099">
                  <c:v>-65.814262493019399</c:v>
                </c:pt>
                <c:pt idx="7100">
                  <c:v>-65.800804831306195</c:v>
                </c:pt>
                <c:pt idx="7101">
                  <c:v>-65.787324975052996</c:v>
                </c:pt>
                <c:pt idx="7102">
                  <c:v>-65.773822810156602</c:v>
                </c:pt>
                <c:pt idx="7103">
                  <c:v>-65.760298221687407</c:v>
                </c:pt>
                <c:pt idx="7104">
                  <c:v>-65.746751093881699</c:v>
                </c:pt>
                <c:pt idx="7105">
                  <c:v>-65.7331813101341</c:v>
                </c:pt>
                <c:pt idx="7106">
                  <c:v>-65.719588752989395</c:v>
                </c:pt>
                <c:pt idx="7107">
                  <c:v>-65.705973304134602</c:v>
                </c:pt>
                <c:pt idx="7108">
                  <c:v>-65.6923348443907</c:v>
                </c:pt>
                <c:pt idx="7109">
                  <c:v>-65.678673253704702</c:v>
                </c:pt>
                <c:pt idx="7110">
                  <c:v>-65.664988411141096</c:v>
                </c:pt>
                <c:pt idx="7111">
                  <c:v>-65.651280194873706</c:v>
                </c:pt>
                <c:pt idx="7112">
                  <c:v>-65.637548482176797</c:v>
                </c:pt>
                <c:pt idx="7113">
                  <c:v>-65.623793149416798</c:v>
                </c:pt>
                <c:pt idx="7114">
                  <c:v>-65.610014072043697</c:v>
                </c:pt>
                <c:pt idx="7115">
                  <c:v>-65.596211124581899</c:v>
                </c:pt>
                <c:pt idx="7116">
                  <c:v>-65.582384180621503</c:v>
                </c:pt>
                <c:pt idx="7117">
                  <c:v>-65.568533112809405</c:v>
                </c:pt>
                <c:pt idx="7118">
                  <c:v>-65.554657792840004</c:v>
                </c:pt>
                <c:pt idx="7119">
                  <c:v>-65.540758091445895</c:v>
                </c:pt>
                <c:pt idx="7120">
                  <c:v>-65.526833878389098</c:v>
                </c:pt>
                <c:pt idx="7121">
                  <c:v>-65.512885022450803</c:v>
                </c:pt>
                <c:pt idx="7122">
                  <c:v>-65.498911391422496</c:v>
                </c:pt>
                <c:pt idx="7123">
                  <c:v>-65.484912852095903</c:v>
                </c:pt>
                <c:pt idx="7124">
                  <c:v>-65.470889270253394</c:v>
                </c:pt>
                <c:pt idx="7125">
                  <c:v>-65.456840510658097</c:v>
                </c:pt>
                <c:pt idx="7126">
                  <c:v>-65.442766437043701</c:v>
                </c:pt>
                <c:pt idx="7127">
                  <c:v>-65.428666912104703</c:v>
                </c:pt>
                <c:pt idx="7128">
                  <c:v>-65.414541797485498</c:v>
                </c:pt>
                <c:pt idx="7129">
                  <c:v>-65.400390953770696</c:v>
                </c:pt>
                <c:pt idx="7130">
                  <c:v>-65.386214240474303</c:v>
                </c:pt>
                <c:pt idx="7131">
                  <c:v>-65.372011516029104</c:v>
                </c:pt>
                <c:pt idx="7132">
                  <c:v>-65.357782637775699</c:v>
                </c:pt>
                <c:pt idx="7133">
                  <c:v>-65.343527461951993</c:v>
                </c:pt>
                <c:pt idx="7134">
                  <c:v>-65.329245843682202</c:v>
                </c:pt>
                <c:pt idx="7135">
                  <c:v>-65.314937636965197</c:v>
                </c:pt>
                <c:pt idx="7136">
                  <c:v>-65.300602694663496</c:v>
                </c:pt>
                <c:pt idx="7137">
                  <c:v>-65.2862408684922</c:v>
                </c:pt>
                <c:pt idx="7138">
                  <c:v>-65.271852009006594</c:v>
                </c:pt>
                <c:pt idx="7139">
                  <c:v>-65.257435965591299</c:v>
                </c:pt>
                <c:pt idx="7140">
                  <c:v>-65.242992586447997</c:v>
                </c:pt>
                <c:pt idx="7141">
                  <c:v>-65.228521718583096</c:v>
                </c:pt>
                <c:pt idx="7142">
                  <c:v>-65.214023207796501</c:v>
                </c:pt>
                <c:pt idx="7143">
                  <c:v>-65.199496898668201</c:v>
                </c:pt>
                <c:pt idx="7144">
                  <c:v>-65.184942634546701</c:v>
                </c:pt>
                <c:pt idx="7145">
                  <c:v>-65.170360257536004</c:v>
                </c:pt>
                <c:pt idx="7146">
                  <c:v>-65.155749608483006</c:v>
                </c:pt>
                <c:pt idx="7147">
                  <c:v>-65.141110526964098</c:v>
                </c:pt>
                <c:pt idx="7148">
                  <c:v>-65.126442851272998</c:v>
                </c:pt>
                <c:pt idx="7149">
                  <c:v>-65.111746418406597</c:v>
                </c:pt>
                <c:pt idx="7150">
                  <c:v>-65.097021064051901</c:v>
                </c:pt>
                <c:pt idx="7151">
                  <c:v>-65.082266622572703</c:v>
                </c:pt>
                <c:pt idx="7152">
                  <c:v>-65.067482926995197</c:v>
                </c:pt>
                <c:pt idx="7153">
                  <c:v>-65.052669808994594</c:v>
                </c:pt>
                <c:pt idx="7154">
                  <c:v>-65.037827098880996</c:v>
                </c:pt>
                <c:pt idx="7155">
                  <c:v>-65.022954625584603</c:v>
                </c:pt>
                <c:pt idx="7156">
                  <c:v>-65.008052216641701</c:v>
                </c:pt>
                <c:pt idx="7157">
                  <c:v>-64.993119698179896</c:v>
                </c:pt>
                <c:pt idx="7158">
                  <c:v>-64.978156894903194</c:v>
                </c:pt>
                <c:pt idx="7159">
                  <c:v>-64.963163630077105</c:v>
                </c:pt>
                <c:pt idx="7160">
                  <c:v>-64.948139725513201</c:v>
                </c:pt>
                <c:pt idx="7161">
                  <c:v>-64.933085001553906</c:v>
                </c:pt>
                <c:pt idx="7162">
                  <c:v>-64.917999277056595</c:v>
                </c:pt>
                <c:pt idx="7163">
                  <c:v>-64.902882369378204</c:v>
                </c:pt>
                <c:pt idx="7164">
                  <c:v>-64.887734094358706</c:v>
                </c:pt>
                <c:pt idx="7165">
                  <c:v>-64.872554266305301</c:v>
                </c:pt>
                <c:pt idx="7166">
                  <c:v>-64.857342697975596</c:v>
                </c:pt>
                <c:pt idx="7167">
                  <c:v>-64.842099200561194</c:v>
                </c:pt>
                <c:pt idx="7168">
                  <c:v>-64.826823583670702</c:v>
                </c:pt>
                <c:pt idx="7169">
                  <c:v>-64.811515655312704</c:v>
                </c:pt>
                <c:pt idx="7170">
                  <c:v>-64.796175221878201</c:v>
                </c:pt>
                <c:pt idx="7171">
                  <c:v>-64.780802088123394</c:v>
                </c:pt>
                <c:pt idx="7172">
                  <c:v>-64.765396057151705</c:v>
                </c:pt>
                <c:pt idx="7173">
                  <c:v>-64.749956930395598</c:v>
                </c:pt>
                <c:pt idx="7174">
                  <c:v>-64.734484507598594</c:v>
                </c:pt>
                <c:pt idx="7175">
                  <c:v>-64.718978586796695</c:v>
                </c:pt>
                <c:pt idx="7176">
                  <c:v>-64.703438964299494</c:v>
                </c:pt>
                <c:pt idx="7177">
                  <c:v>-64.687865434671295</c:v>
                </c:pt>
                <c:pt idx="7178">
                  <c:v>-64.672257790711697</c:v>
                </c:pt>
                <c:pt idx="7179">
                  <c:v>-64.656615823436297</c:v>
                </c:pt>
                <c:pt idx="7180">
                  <c:v>-64.640939322056795</c:v>
                </c:pt>
                <c:pt idx="7181">
                  <c:v>-64.625228073960798</c:v>
                </c:pt>
                <c:pt idx="7182">
                  <c:v>-64.609481864691901</c:v>
                </c:pt>
                <c:pt idx="7183">
                  <c:v>-64.593700477928707</c:v>
                </c:pt>
                <c:pt idx="7184">
                  <c:v>-64.577883695463896</c:v>
                </c:pt>
                <c:pt idx="7185">
                  <c:v>-64.562031297183594</c:v>
                </c:pt>
                <c:pt idx="7186">
                  <c:v>-64.546143061045399</c:v>
                </c:pt>
                <c:pt idx="7187">
                  <c:v>-64.530218763056794</c:v>
                </c:pt>
                <c:pt idx="7188">
                  <c:v>-64.514258177253197</c:v>
                </c:pt>
                <c:pt idx="7189">
                  <c:v>-64.4982610756756</c:v>
                </c:pt>
                <c:pt idx="7190">
                  <c:v>-64.482227228347796</c:v>
                </c:pt>
                <c:pt idx="7191">
                  <c:v>-64.466156403253706</c:v>
                </c:pt>
                <c:pt idx="7192">
                  <c:v>-64.450048366313695</c:v>
                </c:pt>
                <c:pt idx="7193">
                  <c:v>-64.433902881361107</c:v>
                </c:pt>
                <c:pt idx="7194">
                  <c:v>-64.417719710118803</c:v>
                </c:pt>
                <c:pt idx="7195">
                  <c:v>-64.401498612173995</c:v>
                </c:pt>
                <c:pt idx="7196">
                  <c:v>-64.385239344954599</c:v>
                </c:pt>
                <c:pt idx="7197">
                  <c:v>-64.368941663703595</c:v>
                </c:pt>
                <c:pt idx="7198">
                  <c:v>-64.352605321454007</c:v>
                </c:pt>
                <c:pt idx="7199">
                  <c:v>-64.336230069003193</c:v>
                </c:pt>
                <c:pt idx="7200">
                  <c:v>-64.319815654887094</c:v>
                </c:pt>
                <c:pt idx="7201">
                  <c:v>-64.303361825353207</c:v>
                </c:pt>
                <c:pt idx="7202">
                  <c:v>-64.286868324334804</c:v>
                </c:pt>
                <c:pt idx="7203">
                  <c:v>-64.2703348934226</c:v>
                </c:pt>
                <c:pt idx="7204">
                  <c:v>-64.2537612718384</c:v>
                </c:pt>
                <c:pt idx="7205">
                  <c:v>-64.237147196406497</c:v>
                </c:pt>
                <c:pt idx="7206">
                  <c:v>-64.220492401525306</c:v>
                </c:pt>
                <c:pt idx="7207">
                  <c:v>-64.203796619139098</c:v>
                </c:pt>
                <c:pt idx="7208">
                  <c:v>-64.187059578708698</c:v>
                </c:pt>
                <c:pt idx="7209">
                  <c:v>-64.170281007181501</c:v>
                </c:pt>
                <c:pt idx="7210">
                  <c:v>-64.153460628962307</c:v>
                </c:pt>
                <c:pt idx="7211">
                  <c:v>-64.136598165882205</c:v>
                </c:pt>
                <c:pt idx="7212">
                  <c:v>-64.119693337167902</c:v>
                </c:pt>
                <c:pt idx="7213">
                  <c:v>-64.102745859410703</c:v>
                </c:pt>
                <c:pt idx="7214">
                  <c:v>-64.085755446534506</c:v>
                </c:pt>
                <c:pt idx="7215">
                  <c:v>-64.068721809763403</c:v>
                </c:pt>
                <c:pt idx="7216">
                  <c:v>-64.051644657589506</c:v>
                </c:pt>
                <c:pt idx="7217">
                  <c:v>-64.034523695739196</c:v>
                </c:pt>
                <c:pt idx="7218">
                  <c:v>-64.017358627139799</c:v>
                </c:pt>
                <c:pt idx="7219">
                  <c:v>-64.000149151885495</c:v>
                </c:pt>
                <c:pt idx="7220">
                  <c:v>-63.982894967202299</c:v>
                </c:pt>
                <c:pt idx="7221">
                  <c:v>-63.965595767413198</c:v>
                </c:pt>
                <c:pt idx="7222">
                  <c:v>-63.948251243902199</c:v>
                </c:pt>
                <c:pt idx="7223">
                  <c:v>-63.930861085078199</c:v>
                </c:pt>
                <c:pt idx="7224">
                  <c:v>-63.913424976338497</c:v>
                </c:pt>
                <c:pt idx="7225">
                  <c:v>-63.895942600030899</c:v>
                </c:pt>
                <c:pt idx="7226">
                  <c:v>-63.878413635416102</c:v>
                </c:pt>
                <c:pt idx="7227">
                  <c:v>-63.860837758629302</c:v>
                </c:pt>
                <c:pt idx="7228">
                  <c:v>-63.843214642641101</c:v>
                </c:pt>
                <c:pt idx="7229">
                  <c:v>-63.825543957217697</c:v>
                </c:pt>
                <c:pt idx="7230">
                  <c:v>-63.807825368880899</c:v>
                </c:pt>
                <c:pt idx="7231">
                  <c:v>-63.790058540867101</c:v>
                </c:pt>
                <c:pt idx="7232">
                  <c:v>-63.772243133085901</c:v>
                </c:pt>
                <c:pt idx="7233">
                  <c:v>-63.754378802077802</c:v>
                </c:pt>
                <c:pt idx="7234">
                  <c:v>-63.736465200971601</c:v>
                </c:pt>
                <c:pt idx="7235">
                  <c:v>-63.718501979441101</c:v>
                </c:pt>
                <c:pt idx="7236">
                  <c:v>-63.700488783660703</c:v>
                </c:pt>
                <c:pt idx="7237">
                  <c:v>-63.6824252562608</c:v>
                </c:pt>
                <c:pt idx="7238">
                  <c:v>-63.664311036282498</c:v>
                </c:pt>
                <c:pt idx="7239">
                  <c:v>-63.646145759131002</c:v>
                </c:pt>
                <c:pt idx="7240">
                  <c:v>-63.627929056529197</c:v>
                </c:pt>
                <c:pt idx="7241">
                  <c:v>-63.6096605564695</c:v>
                </c:pt>
                <c:pt idx="7242">
                  <c:v>-63.5913398831661</c:v>
                </c:pt>
                <c:pt idx="7243">
                  <c:v>-63.572966657005303</c:v>
                </c:pt>
                <c:pt idx="7244">
                  <c:v>-63.554540494495903</c:v>
                </c:pt>
                <c:pt idx="7245">
                  <c:v>-63.536061008218297</c:v>
                </c:pt>
                <c:pt idx="7246">
                  <c:v>-63.517527806773302</c:v>
                </c:pt>
                <c:pt idx="7247">
                  <c:v>-63.498940494729297</c:v>
                </c:pt>
                <c:pt idx="7248">
                  <c:v>-63.480298672569603</c:v>
                </c:pt>
                <c:pt idx="7249">
                  <c:v>-63.461601936638303</c:v>
                </c:pt>
                <c:pt idx="7250">
                  <c:v>-63.442849879085301</c:v>
                </c:pt>
                <c:pt idx="7251">
                  <c:v>-63.424042087810498</c:v>
                </c:pt>
                <c:pt idx="7252">
                  <c:v>-63.405178146407302</c:v>
                </c:pt>
                <c:pt idx="7253">
                  <c:v>-63.386257634105</c:v>
                </c:pt>
                <c:pt idx="7254">
                  <c:v>-63.367280125710501</c:v>
                </c:pt>
                <c:pt idx="7255">
                  <c:v>-63.348245191548301</c:v>
                </c:pt>
                <c:pt idx="7256">
                  <c:v>-63.329152397400797</c:v>
                </c:pt>
                <c:pt idx="7257">
                  <c:v>-63.310001304446203</c:v>
                </c:pt>
                <c:pt idx="7258">
                  <c:v>-63.290791469196598</c:v>
                </c:pt>
                <c:pt idx="7259">
                  <c:v>-63.271522443434399</c:v>
                </c:pt>
                <c:pt idx="7260">
                  <c:v>-63.252193774147898</c:v>
                </c:pt>
                <c:pt idx="7261">
                  <c:v>-63.2328050034656</c:v>
                </c:pt>
                <c:pt idx="7262">
                  <c:v>-63.2133556685896</c:v>
                </c:pt>
                <c:pt idx="7263">
                  <c:v>-63.193845301727997</c:v>
                </c:pt>
                <c:pt idx="7264">
                  <c:v>-63.174273430025998</c:v>
                </c:pt>
                <c:pt idx="7265">
                  <c:v>-63.1546395754958</c:v>
                </c:pt>
                <c:pt idx="7266">
                  <c:v>-63.134943254945497</c:v>
                </c:pt>
                <c:pt idx="7267">
                  <c:v>-63.115183979906703</c:v>
                </c:pt>
                <c:pt idx="7268">
                  <c:v>-63.095361256560999</c:v>
                </c:pt>
                <c:pt idx="7269">
                  <c:v>-63.075474585664701</c:v>
                </c:pt>
                <c:pt idx="7270">
                  <c:v>-63.055523462473602</c:v>
                </c:pt>
                <c:pt idx="7271">
                  <c:v>-63.035507376664597</c:v>
                </c:pt>
                <c:pt idx="7272">
                  <c:v>-63.015425812257497</c:v>
                </c:pt>
                <c:pt idx="7273">
                  <c:v>-62.995278247535197</c:v>
                </c:pt>
                <c:pt idx="7274">
                  <c:v>-62.975064154961501</c:v>
                </c:pt>
                <c:pt idx="7275">
                  <c:v>-62.954783001098903</c:v>
                </c:pt>
                <c:pt idx="7276">
                  <c:v>-62.934434246524198</c:v>
                </c:pt>
                <c:pt idx="7277">
                  <c:v>-62.914017345742501</c:v>
                </c:pt>
                <c:pt idx="7278">
                  <c:v>-62.893531747100397</c:v>
                </c:pt>
                <c:pt idx="7279">
                  <c:v>-62.872976892696897</c:v>
                </c:pt>
                <c:pt idx="7280">
                  <c:v>-62.852352218293397</c:v>
                </c:pt>
                <c:pt idx="7281">
                  <c:v>-62.831657153221698</c:v>
                </c:pt>
                <c:pt idx="7282">
                  <c:v>-62.810891120290698</c:v>
                </c:pt>
                <c:pt idx="7283">
                  <c:v>-62.7900535356912</c:v>
                </c:pt>
                <c:pt idx="7284">
                  <c:v>-62.769143808898797</c:v>
                </c:pt>
                <c:pt idx="7285">
                  <c:v>-62.748161342576097</c:v>
                </c:pt>
                <c:pt idx="7286">
                  <c:v>-62.727105532471803</c:v>
                </c:pt>
                <c:pt idx="7287">
                  <c:v>-62.705975767319003</c:v>
                </c:pt>
                <c:pt idx="7288">
                  <c:v>-62.684771428731402</c:v>
                </c:pt>
                <c:pt idx="7289">
                  <c:v>-62.663491891097401</c:v>
                </c:pt>
                <c:pt idx="7290">
                  <c:v>-62.642136521472302</c:v>
                </c:pt>
                <c:pt idx="7291">
                  <c:v>-62.620704679469299</c:v>
                </c:pt>
                <c:pt idx="7292">
                  <c:v>-62.599195717147602</c:v>
                </c:pt>
                <c:pt idx="7293">
                  <c:v>-62.577608978898901</c:v>
                </c:pt>
                <c:pt idx="7294">
                  <c:v>-62.5559438013318</c:v>
                </c:pt>
                <c:pt idx="7295">
                  <c:v>-62.534199513154</c:v>
                </c:pt>
                <c:pt idx="7296">
                  <c:v>-62.512375435052398</c:v>
                </c:pt>
                <c:pt idx="7297">
                  <c:v>-62.490470879571397</c:v>
                </c:pt>
                <c:pt idx="7298">
                  <c:v>-62.468485150988002</c:v>
                </c:pt>
                <c:pt idx="7299">
                  <c:v>-62.446417545185398</c:v>
                </c:pt>
                <c:pt idx="7300">
                  <c:v>-62.4242673495243</c:v>
                </c:pt>
                <c:pt idx="7301">
                  <c:v>-62.402033842710999</c:v>
                </c:pt>
                <c:pt idx="7302">
                  <c:v>-62.3797162946641</c:v>
                </c:pt>
                <c:pt idx="7303">
                  <c:v>-62.357313966377703</c:v>
                </c:pt>
                <c:pt idx="7304">
                  <c:v>-62.334826109782902</c:v>
                </c:pt>
                <c:pt idx="7305">
                  <c:v>-62.312251967606102</c:v>
                </c:pt>
                <c:pt idx="7306">
                  <c:v>-62.289590773225001</c:v>
                </c:pt>
                <c:pt idx="7307">
                  <c:v>-62.266841750521401</c:v>
                </c:pt>
                <c:pt idx="7308">
                  <c:v>-62.244004113731698</c:v>
                </c:pt>
                <c:pt idx="7309">
                  <c:v>-62.221077067294502</c:v>
                </c:pt>
                <c:pt idx="7310">
                  <c:v>-62.198059805694797</c:v>
                </c:pt>
                <c:pt idx="7311">
                  <c:v>-62.174951513305899</c:v>
                </c:pt>
                <c:pt idx="7312">
                  <c:v>-62.1517513642276</c:v>
                </c:pt>
                <c:pt idx="7313">
                  <c:v>-62.128458522121797</c:v>
                </c:pt>
                <c:pt idx="7314">
                  <c:v>-62.105072140044498</c:v>
                </c:pt>
                <c:pt idx="7315">
                  <c:v>-62.081591360274999</c:v>
                </c:pt>
                <c:pt idx="7316">
                  <c:v>-62.058015314141301</c:v>
                </c:pt>
                <c:pt idx="7317">
                  <c:v>-62.034343121842298</c:v>
                </c:pt>
                <c:pt idx="7318">
                  <c:v>-62.0105738922665</c:v>
                </c:pt>
                <c:pt idx="7319">
                  <c:v>-61.986706722807398</c:v>
                </c:pt>
                <c:pt idx="7320">
                  <c:v>-61.962740699174297</c:v>
                </c:pt>
                <c:pt idx="7321">
                  <c:v>-61.938674895200897</c:v>
                </c:pt>
                <c:pt idx="7322">
                  <c:v>-61.914508372648399</c:v>
                </c:pt>
                <c:pt idx="7323">
                  <c:v>-61.890240181006099</c:v>
                </c:pt>
                <c:pt idx="7324">
                  <c:v>-61.865869357287202</c:v>
                </c:pt>
                <c:pt idx="7325">
                  <c:v>-61.841394925820303</c:v>
                </c:pt>
                <c:pt idx="7326">
                  <c:v>-61.816815898037902</c:v>
                </c:pt>
                <c:pt idx="7327">
                  <c:v>-61.792131272258999</c:v>
                </c:pt>
                <c:pt idx="7328">
                  <c:v>-61.7673400334685</c:v>
                </c:pt>
                <c:pt idx="7329">
                  <c:v>-61.742441153091903</c:v>
                </c:pt>
                <c:pt idx="7330">
                  <c:v>-61.7174335887646</c:v>
                </c:pt>
                <c:pt idx="7331">
                  <c:v>-61.692316284097501</c:v>
                </c:pt>
                <c:pt idx="7332">
                  <c:v>-61.667088168437502</c:v>
                </c:pt>
                <c:pt idx="7333">
                  <c:v>-61.641748156622299</c:v>
                </c:pt>
                <c:pt idx="7334">
                  <c:v>-61.616295148731297</c:v>
                </c:pt>
                <c:pt idx="7335">
                  <c:v>-61.590728029830501</c:v>
                </c:pt>
                <c:pt idx="7336">
                  <c:v>-61.565045669712099</c:v>
                </c:pt>
                <c:pt idx="7337">
                  <c:v>-61.539246922629403</c:v>
                </c:pt>
                <c:pt idx="7338">
                  <c:v>-61.513330627024999</c:v>
                </c:pt>
                <c:pt idx="7339">
                  <c:v>-61.487295605254197</c:v>
                </c:pt>
                <c:pt idx="7340">
                  <c:v>-61.461140663302203</c:v>
                </c:pt>
                <c:pt idx="7341">
                  <c:v>-61.434864590495302</c:v>
                </c:pt>
                <c:pt idx="7342">
                  <c:v>-61.408466159205602</c:v>
                </c:pt>
                <c:pt idx="7343">
                  <c:v>-61.381944124550301</c:v>
                </c:pt>
                <c:pt idx="7344">
                  <c:v>-61.3552972240835</c:v>
                </c:pt>
                <c:pt idx="7345">
                  <c:v>-61.328524177482002</c:v>
                </c:pt>
                <c:pt idx="7346">
                  <c:v>-61.301623686224197</c:v>
                </c:pt>
                <c:pt idx="7347">
                  <c:v>-61.274594433261797</c:v>
                </c:pt>
                <c:pt idx="7348">
                  <c:v>-61.247435082684802</c:v>
                </c:pt>
                <c:pt idx="7349">
                  <c:v>-61.220144279378701</c:v>
                </c:pt>
                <c:pt idx="7350">
                  <c:v>-61.192720648674097</c:v>
                </c:pt>
                <c:pt idx="7351">
                  <c:v>-61.165162795989602</c:v>
                </c:pt>
                <c:pt idx="7352">
                  <c:v>-61.137469306465199</c:v>
                </c:pt>
                <c:pt idx="7353">
                  <c:v>-61.109638744589098</c:v>
                </c:pt>
                <c:pt idx="7354">
                  <c:v>-61.081669653815297</c:v>
                </c:pt>
                <c:pt idx="7355">
                  <c:v>-61.053560556172599</c:v>
                </c:pt>
                <c:pt idx="7356">
                  <c:v>-61.025309951865601</c:v>
                </c:pt>
                <c:pt idx="7357">
                  <c:v>-60.9969163188658</c:v>
                </c:pt>
                <c:pt idx="7358">
                  <c:v>-60.968378112494001</c:v>
                </c:pt>
                <c:pt idx="7359">
                  <c:v>-60.9396937649935</c:v>
                </c:pt>
                <c:pt idx="7360">
                  <c:v>-60.910861685092399</c:v>
                </c:pt>
                <c:pt idx="7361">
                  <c:v>-60.881880257557199</c:v>
                </c:pt>
                <c:pt idx="7362">
                  <c:v>-60.852747842735603</c:v>
                </c:pt>
                <c:pt idx="7363">
                  <c:v>-60.823462776088803</c:v>
                </c:pt>
                <c:pt idx="7364">
                  <c:v>-60.794023367712697</c:v>
                </c:pt>
                <c:pt idx="7365">
                  <c:v>-60.764427901848499</c:v>
                </c:pt>
                <c:pt idx="7366">
                  <c:v>-60.734674636381499</c:v>
                </c:pt>
                <c:pt idx="7367">
                  <c:v>-60.704761802328797</c:v>
                </c:pt>
                <c:pt idx="7368">
                  <c:v>-60.6746876033137</c:v>
                </c:pt>
                <c:pt idx="7369">
                  <c:v>-60.644450215029003</c:v>
                </c:pt>
                <c:pt idx="7370">
                  <c:v>-60.614047784687202</c:v>
                </c:pt>
                <c:pt idx="7371">
                  <c:v>-60.583478430457198</c:v>
                </c:pt>
                <c:pt idx="7372">
                  <c:v>-60.5527402408878</c:v>
                </c:pt>
                <c:pt idx="7373">
                  <c:v>-60.521831274317897</c:v>
                </c:pt>
                <c:pt idx="7374">
                  <c:v>-60.490749558271801</c:v>
                </c:pt>
                <c:pt idx="7375">
                  <c:v>-60.459493088840098</c:v>
                </c:pt>
                <c:pt idx="7376">
                  <c:v>-60.428059830045797</c:v>
                </c:pt>
                <c:pt idx="7377">
                  <c:v>-60.396447713194597</c:v>
                </c:pt>
                <c:pt idx="7378">
                  <c:v>-60.364654636209998</c:v>
                </c:pt>
                <c:pt idx="7379">
                  <c:v>-60.332678462950902</c:v>
                </c:pt>
                <c:pt idx="7380">
                  <c:v>-60.300517022513802</c:v>
                </c:pt>
                <c:pt idx="7381">
                  <c:v>-60.268168108516598</c:v>
                </c:pt>
                <c:pt idx="7382">
                  <c:v>-60.235629478364999</c:v>
                </c:pt>
                <c:pt idx="7383">
                  <c:v>-60.202898852500802</c:v>
                </c:pt>
                <c:pt idx="7384">
                  <c:v>-60.169973913631097</c:v>
                </c:pt>
                <c:pt idx="7385">
                  <c:v>-60.136852305938</c:v>
                </c:pt>
                <c:pt idx="7386">
                  <c:v>-60.103531634268798</c:v>
                </c:pt>
                <c:pt idx="7387">
                  <c:v>-60.070009463304999</c:v>
                </c:pt>
                <c:pt idx="7388">
                  <c:v>-60.036283316710701</c:v>
                </c:pt>
                <c:pt idx="7389">
                  <c:v>-60.0023506762587</c:v>
                </c:pt>
                <c:pt idx="7390">
                  <c:v>-59.968208980934797</c:v>
                </c:pt>
                <c:pt idx="7391">
                  <c:v>-59.933855626018101</c:v>
                </c:pt>
                <c:pt idx="7392">
                  <c:v>-59.899287962138203</c:v>
                </c:pt>
                <c:pt idx="7393">
                  <c:v>-59.864503294307497</c:v>
                </c:pt>
                <c:pt idx="7394">
                  <c:v>-59.829498880928099</c:v>
                </c:pt>
                <c:pt idx="7395">
                  <c:v>-59.794271932773199</c:v>
                </c:pt>
                <c:pt idx="7396">
                  <c:v>-59.758819611940602</c:v>
                </c:pt>
                <c:pt idx="7397">
                  <c:v>-59.7231390307795</c:v>
                </c:pt>
                <c:pt idx="7398">
                  <c:v>-59.687227250788098</c:v>
                </c:pt>
                <c:pt idx="7399">
                  <c:v>-59.651081281481702</c:v>
                </c:pt>
                <c:pt idx="7400">
                  <c:v>-59.614698079231303</c:v>
                </c:pt>
                <c:pt idx="7401">
                  <c:v>-59.578074546069303</c:v>
                </c:pt>
                <c:pt idx="7402">
                  <c:v>-59.541207528464298</c:v>
                </c:pt>
                <c:pt idx="7403">
                  <c:v>-59.504093816061797</c:v>
                </c:pt>
                <c:pt idx="7404">
                  <c:v>-59.466730140390602</c:v>
                </c:pt>
                <c:pt idx="7405">
                  <c:v>-59.429113173533601</c:v>
                </c:pt>
                <c:pt idx="7406">
                  <c:v>-59.391239526762099</c:v>
                </c:pt>
                <c:pt idx="7407">
                  <c:v>-59.353105749132197</c:v>
                </c:pt>
                <c:pt idx="7408">
                  <c:v>-59.314708326041803</c:v>
                </c:pt>
                <c:pt idx="7409">
                  <c:v>-59.2760436777479</c:v>
                </c:pt>
                <c:pt idx="7410">
                  <c:v>-59.237108157841099</c:v>
                </c:pt>
                <c:pt idx="7411">
                  <c:v>-59.197898051678401</c:v>
                </c:pt>
                <c:pt idx="7412">
                  <c:v>-59.158409574770197</c:v>
                </c:pt>
                <c:pt idx="7413">
                  <c:v>-59.118638871122499</c:v>
                </c:pt>
                <c:pt idx="7414">
                  <c:v>-59.078582011530401</c:v>
                </c:pt>
                <c:pt idx="7415">
                  <c:v>-59.0382349918236</c:v>
                </c:pt>
                <c:pt idx="7416">
                  <c:v>-58.997593731060299</c:v>
                </c:pt>
                <c:pt idx="7417">
                  <c:v>-58.956654069669199</c:v>
                </c:pt>
                <c:pt idx="7418">
                  <c:v>-58.915411767536902</c:v>
                </c:pt>
                <c:pt idx="7419">
                  <c:v>-58.873862502039003</c:v>
                </c:pt>
                <c:pt idx="7420">
                  <c:v>-58.832001866013798</c:v>
                </c:pt>
                <c:pt idx="7421">
                  <c:v>-58.7898253656751</c:v>
                </c:pt>
                <c:pt idx="7422">
                  <c:v>-58.747328418463702</c:v>
                </c:pt>
                <c:pt idx="7423">
                  <c:v>-58.704506350833597</c:v>
                </c:pt>
                <c:pt idx="7424">
                  <c:v>-58.661354395972801</c:v>
                </c:pt>
                <c:pt idx="7425">
                  <c:v>-58.617867691453903</c:v>
                </c:pt>
                <c:pt idx="7426">
                  <c:v>-58.574041276814299</c:v>
                </c:pt>
                <c:pt idx="7427">
                  <c:v>-58.529870091062001</c:v>
                </c:pt>
                <c:pt idx="7428">
                  <c:v>-58.4853489701051</c:v>
                </c:pt>
                <c:pt idx="7429">
                  <c:v>-58.440472644101803</c:v>
                </c:pt>
                <c:pt idx="7430">
                  <c:v>-58.395235734728097</c:v>
                </c:pt>
                <c:pt idx="7431">
                  <c:v>-58.349632752361003</c:v>
                </c:pt>
                <c:pt idx="7432">
                  <c:v>-58.303658093172203</c:v>
                </c:pt>
                <c:pt idx="7433">
                  <c:v>-58.257306036131702</c:v>
                </c:pt>
                <c:pt idx="7434">
                  <c:v>-58.210570739915397</c:v>
                </c:pt>
                <c:pt idx="7435">
                  <c:v>-58.163446239714801</c:v>
                </c:pt>
                <c:pt idx="7436">
                  <c:v>-58.115926443944304</c:v>
                </c:pt>
                <c:pt idx="7437">
                  <c:v>-58.068005130843098</c:v>
                </c:pt>
                <c:pt idx="7438">
                  <c:v>-58.019675944966302</c:v>
                </c:pt>
                <c:pt idx="7439">
                  <c:v>-57.970932393562997</c:v>
                </c:pt>
                <c:pt idx="7440">
                  <c:v>-57.921767842834697</c:v>
                </c:pt>
                <c:pt idx="7441">
                  <c:v>-57.872175514072097</c:v>
                </c:pt>
                <c:pt idx="7442">
                  <c:v>-57.822148479662999</c:v>
                </c:pt>
                <c:pt idx="7443">
                  <c:v>-57.771679658968097</c:v>
                </c:pt>
                <c:pt idx="7444">
                  <c:v>-57.720761814058697</c:v>
                </c:pt>
                <c:pt idx="7445">
                  <c:v>-57.6693875453117</c:v>
                </c:pt>
                <c:pt idx="7446">
                  <c:v>-57.617549286855002</c:v>
                </c:pt>
                <c:pt idx="7447">
                  <c:v>-57.565239301858298</c:v>
                </c:pt>
                <c:pt idx="7448">
                  <c:v>-57.512449677663497</c:v>
                </c:pt>
                <c:pt idx="7449">
                  <c:v>-57.459172320746603</c:v>
                </c:pt>
                <c:pt idx="7450">
                  <c:v>-57.405398951507003</c:v>
                </c:pt>
                <c:pt idx="7451">
                  <c:v>-57.351121098873598</c:v>
                </c:pt>
                <c:pt idx="7452">
                  <c:v>-57.296330094724297</c:v>
                </c:pt>
                <c:pt idx="7453">
                  <c:v>-57.241017068107503</c:v>
                </c:pt>
                <c:pt idx="7454">
                  <c:v>-57.185172939260397</c:v>
                </c:pt>
                <c:pt idx="7455">
                  <c:v>-57.128788413413602</c:v>
                </c:pt>
                <c:pt idx="7456">
                  <c:v>-57.0718539743741</c:v>
                </c:pt>
                <c:pt idx="7457">
                  <c:v>-57.014359877877197</c:v>
                </c:pt>
                <c:pt idx="7458">
                  <c:v>-56.956296144697902</c:v>
                </c:pt>
                <c:pt idx="7459">
                  <c:v>-56.897652553510099</c:v>
                </c:pt>
                <c:pt idx="7460">
                  <c:v>-56.838418633485098</c:v>
                </c:pt>
                <c:pt idx="7461">
                  <c:v>-56.778583656616597</c:v>
                </c:pt>
                <c:pt idx="7462">
                  <c:v>-56.718136629760103</c:v>
                </c:pt>
                <c:pt idx="7463">
                  <c:v>-56.657066286375901</c:v>
                </c:pt>
                <c:pt idx="7464">
                  <c:v>-56.595361077961201</c:v>
                </c:pt>
                <c:pt idx="7465">
                  <c:v>-56.533009165157999</c:v>
                </c:pt>
                <c:pt idx="7466">
                  <c:v>-56.469998408523097</c:v>
                </c:pt>
                <c:pt idx="7467">
                  <c:v>-56.406316358943798</c:v>
                </c:pt>
                <c:pt idx="7468">
                  <c:v>-56.3419502476848</c:v>
                </c:pt>
                <c:pt idx="7469">
                  <c:v>-56.276886976048402</c:v>
                </c:pt>
                <c:pt idx="7470">
                  <c:v>-56.211113104631501</c:v>
                </c:pt>
                <c:pt idx="7471">
                  <c:v>-56.144614842159598</c:v>
                </c:pt>
                <c:pt idx="7472">
                  <c:v>-56.077378033880002</c:v>
                </c:pt>
                <c:pt idx="7473">
                  <c:v>-56.009388149492302</c:v>
                </c:pt>
                <c:pt idx="7474">
                  <c:v>-55.940630270594397</c:v>
                </c:pt>
                <c:pt idx="7475">
                  <c:v>-55.8710890776238</c:v>
                </c:pt>
                <c:pt idx="7476">
                  <c:v>-55.800748836266003</c:v>
                </c:pt>
                <c:pt idx="7477">
                  <c:v>-55.729593383309002</c:v>
                </c:pt>
                <c:pt idx="7478">
                  <c:v>-55.657606111914099</c:v>
                </c:pt>
                <c:pt idx="7479">
                  <c:v>-55.584769956276702</c:v>
                </c:pt>
                <c:pt idx="7480">
                  <c:v>-55.511067375646</c:v>
                </c:pt>
                <c:pt idx="7481">
                  <c:v>-55.436480337673501</c:v>
                </c:pt>
                <c:pt idx="7482">
                  <c:v>-55.360990301056503</c:v>
                </c:pt>
                <c:pt idx="7483">
                  <c:v>-55.284578197441199</c:v>
                </c:pt>
                <c:pt idx="7484">
                  <c:v>-55.207224412549401</c:v>
                </c:pt>
                <c:pt idx="7485">
                  <c:v>-55.128908766488699</c:v>
                </c:pt>
                <c:pt idx="7486">
                  <c:v>-55.049610493205002</c:v>
                </c:pt>
                <c:pt idx="7487">
                  <c:v>-54.969308219034197</c:v>
                </c:pt>
                <c:pt idx="7488">
                  <c:v>-54.8879799403052</c:v>
                </c:pt>
                <c:pt idx="7489">
                  <c:v>-54.805602999946302</c:v>
                </c:pt>
                <c:pt idx="7490">
                  <c:v>-54.722154063042801</c:v>
                </c:pt>
                <c:pt idx="7491">
                  <c:v>-54.637609091289299</c:v>
                </c:pt>
                <c:pt idx="7492">
                  <c:v>-54.551943316280202</c:v>
                </c:pt>
                <c:pt idx="7493">
                  <c:v>-54.465131211573798</c:v>
                </c:pt>
                <c:pt idx="7494">
                  <c:v>-54.377146463465898</c:v>
                </c:pt>
                <c:pt idx="7495">
                  <c:v>-54.287961940402802</c:v>
                </c:pt>
                <c:pt idx="7496">
                  <c:v>-54.197549660956803</c:v>
                </c:pt>
                <c:pt idx="7497">
                  <c:v>-54.105880760288997</c:v>
                </c:pt>
                <c:pt idx="7498">
                  <c:v>-54.012925455011597</c:v>
                </c:pt>
                <c:pt idx="7499">
                  <c:v>-53.918653006362199</c:v>
                </c:pt>
                <c:pt idx="7500">
                  <c:v>-53.823031681593903</c:v>
                </c:pt>
                <c:pt idx="7501">
                  <c:v>-53.726028713481</c:v>
                </c:pt>
                <c:pt idx="7502">
                  <c:v>-53.627610257829602</c:v>
                </c:pt>
                <c:pt idx="7503">
                  <c:v>-53.527741348880703</c:v>
                </c:pt>
                <c:pt idx="7504">
                  <c:v>-53.426385852480898</c:v>
                </c:pt>
                <c:pt idx="7505">
                  <c:v>-53.3235064168897</c:v>
                </c:pt>
                <c:pt idx="7506">
                  <c:v>-53.219064421084703</c:v>
                </c:pt>
                <c:pt idx="7507">
                  <c:v>-53.113019920412597</c:v>
                </c:pt>
                <c:pt idx="7508">
                  <c:v>-53.005331589428401</c:v>
                </c:pt>
                <c:pt idx="7509">
                  <c:v>-52.895956661749899</c:v>
                </c:pt>
                <c:pt idx="7510">
                  <c:v>-52.7848508667457</c:v>
                </c:pt>
                <c:pt idx="7511">
                  <c:v>-52.67196836286</c:v>
                </c:pt>
                <c:pt idx="7512">
                  <c:v>-52.557261667363797</c:v>
                </c:pt>
                <c:pt idx="7513">
                  <c:v>-52.440681582308699</c:v>
                </c:pt>
                <c:pt idx="7514">
                  <c:v>-52.322177116440699</c:v>
                </c:pt>
                <c:pt idx="7515">
                  <c:v>-52.201695402815403</c:v>
                </c:pt>
                <c:pt idx="7516">
                  <c:v>-52.079181611835899</c:v>
                </c:pt>
                <c:pt idx="7517">
                  <c:v>-51.9545788594152</c:v>
                </c:pt>
                <c:pt idx="7518">
                  <c:v>-51.827828109940903</c:v>
                </c:pt>
                <c:pt idx="7519">
                  <c:v>-51.698868073696197</c:v>
                </c:pt>
                <c:pt idx="7520">
                  <c:v>-51.567635098365301</c:v>
                </c:pt>
                <c:pt idx="7521">
                  <c:v>-51.434063054221802</c:v>
                </c:pt>
                <c:pt idx="7522">
                  <c:v>-51.298083212565899</c:v>
                </c:pt>
                <c:pt idx="7523">
                  <c:v>-51.159624116946397</c:v>
                </c:pt>
                <c:pt idx="7524">
                  <c:v>-51.018611446660799</c:v>
                </c:pt>
                <c:pt idx="7525">
                  <c:v>-50.874967871989902</c:v>
                </c:pt>
                <c:pt idx="7526">
                  <c:v>-50.728612900578099</c:v>
                </c:pt>
                <c:pt idx="7527">
                  <c:v>-50.579462714321402</c:v>
                </c:pt>
                <c:pt idx="7528">
                  <c:v>-50.427429996073698</c:v>
                </c:pt>
                <c:pt idx="7529">
                  <c:v>-50.272423745421897</c:v>
                </c:pt>
                <c:pt idx="7530">
                  <c:v>-50.114349082720103</c:v>
                </c:pt>
                <c:pt idx="7531">
                  <c:v>-49.953107040499603</c:v>
                </c:pt>
                <c:pt idx="7532">
                  <c:v>-49.788594341299202</c:v>
                </c:pt>
                <c:pt idx="7533">
                  <c:v>-49.620703160873802</c:v>
                </c:pt>
                <c:pt idx="7534">
                  <c:v>-49.449320875648503</c:v>
                </c:pt>
                <c:pt idx="7535">
                  <c:v>-49.274329793182901</c:v>
                </c:pt>
                <c:pt idx="7536">
                  <c:v>-49.095606864300301</c:v>
                </c:pt>
                <c:pt idx="7537">
                  <c:v>-48.913023375411903</c:v>
                </c:pt>
                <c:pt idx="7538">
                  <c:v>-48.726444619431398</c:v>
                </c:pt>
                <c:pt idx="7539">
                  <c:v>-48.535729543523402</c:v>
                </c:pt>
                <c:pt idx="7540">
                  <c:v>-48.340730371765702</c:v>
                </c:pt>
                <c:pt idx="7541">
                  <c:v>-48.141292200617499</c:v>
                </c:pt>
                <c:pt idx="7542">
                  <c:v>-47.937252564886599</c:v>
                </c:pt>
                <c:pt idx="7543">
                  <c:v>-47.728440971656497</c:v>
                </c:pt>
                <c:pt idx="7544">
                  <c:v>-47.514678399386902</c:v>
                </c:pt>
                <c:pt idx="7545">
                  <c:v>-47.295776759118098</c:v>
                </c:pt>
                <c:pt idx="7546">
                  <c:v>-47.071538314398303</c:v>
                </c:pt>
                <c:pt idx="7547">
                  <c:v>-46.8417550562054</c:v>
                </c:pt>
                <c:pt idx="7548">
                  <c:v>-46.606208028741499</c:v>
                </c:pt>
                <c:pt idx="7549">
                  <c:v>-46.364666601547903</c:v>
                </c:pt>
                <c:pt idx="7550">
                  <c:v>-46.116887682896397</c:v>
                </c:pt>
                <c:pt idx="7551">
                  <c:v>-45.862614868864704</c:v>
                </c:pt>
                <c:pt idx="7552">
                  <c:v>-45.601577521891201</c:v>
                </c:pt>
                <c:pt idx="7553">
                  <c:v>-45.333489771907999</c:v>
                </c:pt>
                <c:pt idx="7554">
                  <c:v>-45.058049432372798</c:v>
                </c:pt>
                <c:pt idx="7555">
                  <c:v>-44.774936822636903</c:v>
                </c:pt>
                <c:pt idx="7556">
                  <c:v>-44.483813487090998</c:v>
                </c:pt>
                <c:pt idx="7557">
                  <c:v>-44.184320800399902</c:v>
                </c:pt>
                <c:pt idx="7558">
                  <c:v>-43.876078446858003</c:v>
                </c:pt>
                <c:pt idx="7559">
                  <c:v>-43.558682760438501</c:v>
                </c:pt>
                <c:pt idx="7560">
                  <c:v>-43.231704910454297</c:v>
                </c:pt>
                <c:pt idx="7561">
                  <c:v>-42.894688915852001</c:v>
                </c:pt>
                <c:pt idx="7562">
                  <c:v>-42.547149469004097</c:v>
                </c:pt>
                <c:pt idx="7563">
                  <c:v>-42.188569547379601</c:v>
                </c:pt>
                <c:pt idx="7564">
                  <c:v>-41.818397788638798</c:v>
                </c:pt>
                <c:pt idx="7565">
                  <c:v>-41.436045601420901</c:v>
                </c:pt>
                <c:pt idx="7566">
                  <c:v>-41.040883980329298</c:v>
                </c:pt>
                <c:pt idx="7567">
                  <c:v>-40.632239989263702</c:v>
                </c:pt>
                <c:pt idx="7568">
                  <c:v>-40.209392872206003</c:v>
                </c:pt>
                <c:pt idx="7569">
                  <c:v>-39.771569744718803</c:v>
                </c:pt>
                <c:pt idx="7570">
                  <c:v>-39.317940812602998</c:v>
                </c:pt>
                <c:pt idx="7571">
                  <c:v>-38.847614056222397</c:v>
                </c:pt>
                <c:pt idx="7572">
                  <c:v>-38.3596293097116</c:v>
                </c:pt>
                <c:pt idx="7573">
                  <c:v>-37.852951653392203</c:v>
                </c:pt>
                <c:pt idx="7574">
                  <c:v>-37.326464024905299</c:v>
                </c:pt>
                <c:pt idx="7575">
                  <c:v>-36.778958939458199</c:v>
                </c:pt>
                <c:pt idx="7576">
                  <c:v>-36.209129191699802</c:v>
                </c:pt>
                <c:pt idx="7577">
                  <c:v>-35.615557390512301</c:v>
                </c:pt>
                <c:pt idx="7578">
                  <c:v>-34.996704152737998</c:v>
                </c:pt>
                <c:pt idx="7579">
                  <c:v>-34.350894751659297</c:v>
                </c:pt>
                <c:pt idx="7580">
                  <c:v>-33.676303979843098</c:v>
                </c:pt>
                <c:pt idx="7581">
                  <c:v>-32.9709389423845</c:v>
                </c:pt>
                <c:pt idx="7582">
                  <c:v>-32.232619443948302</c:v>
                </c:pt>
                <c:pt idx="7583">
                  <c:v>-31.458955569153002</c:v>
                </c:pt>
                <c:pt idx="7584">
                  <c:v>-30.6473219780882</c:v>
                </c:pt>
                <c:pt idx="7585">
                  <c:v>-29.794828343636102</c:v>
                </c:pt>
                <c:pt idx="7586">
                  <c:v>-28.898285240397701</c:v>
                </c:pt>
                <c:pt idx="7587">
                  <c:v>-27.954164650732402</c:v>
                </c:pt>
                <c:pt idx="7588">
                  <c:v>-26.958554074410099</c:v>
                </c:pt>
                <c:pt idx="7589">
                  <c:v>-25.907103005112599</c:v>
                </c:pt>
                <c:pt idx="7590">
                  <c:v>-24.794960257079399</c:v>
                </c:pt>
                <c:pt idx="7591">
                  <c:v>-23.6167002721443</c:v>
                </c:pt>
                <c:pt idx="7592">
                  <c:v>-22.366236089506799</c:v>
                </c:pt>
                <c:pt idx="7593">
                  <c:v>-21.0367160887278</c:v>
                </c:pt>
                <c:pt idx="7594">
                  <c:v>-19.620400881454799</c:v>
                </c:pt>
                <c:pt idx="7595">
                  <c:v>-18.1085157760828</c:v>
                </c:pt>
                <c:pt idx="7596">
                  <c:v>-16.491072999093099</c:v>
                </c:pt>
                <c:pt idx="7597">
                  <c:v>-14.7566562265205</c:v>
                </c:pt>
                <c:pt idx="7598">
                  <c:v>-12.892157818452199</c:v>
                </c:pt>
                <c:pt idx="7599">
                  <c:v>-10.8824562607054</c:v>
                </c:pt>
                <c:pt idx="7600">
                  <c:v>-8.7100174188749193</c:v>
                </c:pt>
                <c:pt idx="7601">
                  <c:v>-6.3543978943705097</c:v>
                </c:pt>
                <c:pt idx="7602">
                  <c:v>-3.79162144694619</c:v>
                </c:pt>
                <c:pt idx="7603">
                  <c:v>-0.99338923712307303</c:v>
                </c:pt>
                <c:pt idx="7604">
                  <c:v>2.0739297689927501</c:v>
                </c:pt>
                <c:pt idx="7605">
                  <c:v>5.45060250005191</c:v>
                </c:pt>
                <c:pt idx="7606">
                  <c:v>9.1852337540719198</c:v>
                </c:pt>
                <c:pt idx="7607">
                  <c:v>13.3370146768226</c:v>
                </c:pt>
                <c:pt idx="7608">
                  <c:v>17.978732000630401</c:v>
                </c:pt>
                <c:pt idx="7609">
                  <c:v>23.200853079901201</c:v>
                </c:pt>
                <c:pt idx="7610">
                  <c:v>29.117158705147599</c:v>
                </c:pt>
                <c:pt idx="7611">
                  <c:v>35.872645544745097</c:v>
                </c:pt>
                <c:pt idx="7612">
                  <c:v>-50</c:v>
                </c:pt>
                <c:pt idx="7613">
                  <c:v>-49.874559781528397</c:v>
                </c:pt>
                <c:pt idx="7614">
                  <c:v>-49.746528547280498</c:v>
                </c:pt>
                <c:pt idx="7615">
                  <c:v>-49.615828487815399</c:v>
                </c:pt>
                <c:pt idx="7616">
                  <c:v>-49.482378601549598</c:v>
                </c:pt>
                <c:pt idx="7617">
                  <c:v>-49.346094529778</c:v>
                </c:pt>
                <c:pt idx="7618">
                  <c:v>-49.206888381377397</c:v>
                </c:pt>
                <c:pt idx="7619">
                  <c:v>-49.064668546433097</c:v>
                </c:pt>
                <c:pt idx="7620">
                  <c:v>-48.919339497962099</c:v>
                </c:pt>
                <c:pt idx="7621">
                  <c:v>-48.770801580841798</c:v>
                </c:pt>
                <c:pt idx="7622">
                  <c:v>-48.618950786968298</c:v>
                </c:pt>
                <c:pt idx="7623">
                  <c:v>-48.463678515588903</c:v>
                </c:pt>
                <c:pt idx="7624">
                  <c:v>-48.304871317656499</c:v>
                </c:pt>
                <c:pt idx="7625">
                  <c:v>-48.142410622950798</c:v>
                </c:pt>
                <c:pt idx="7626">
                  <c:v>-47.976172448599598</c:v>
                </c:pt>
                <c:pt idx="7627">
                  <c:v>-47.806027087504603</c:v>
                </c:pt>
                <c:pt idx="7628">
                  <c:v>-47.631838775041103</c:v>
                </c:pt>
                <c:pt idx="7629">
                  <c:v>-47.453465332245301</c:v>
                </c:pt>
                <c:pt idx="7630">
                  <c:v>-47.270757783534897</c:v>
                </c:pt>
                <c:pt idx="7631">
                  <c:v>-47.0835599468219</c:v>
                </c:pt>
                <c:pt idx="7632">
                  <c:v>-46.891707993665399</c:v>
                </c:pt>
                <c:pt idx="7633">
                  <c:v>-46.6950299768843</c:v>
                </c:pt>
                <c:pt idx="7634">
                  <c:v>-46.493345322791399</c:v>
                </c:pt>
                <c:pt idx="7635">
                  <c:v>-46.286464284923603</c:v>
                </c:pt>
                <c:pt idx="7636">
                  <c:v>-46.074187355827199</c:v>
                </c:pt>
                <c:pt idx="7637">
                  <c:v>-45.856304633095903</c:v>
                </c:pt>
                <c:pt idx="7638">
                  <c:v>-45.632595135467596</c:v>
                </c:pt>
                <c:pt idx="7639">
                  <c:v>-45.402826064337297</c:v>
                </c:pt>
                <c:pt idx="7640">
                  <c:v>-45.166752005545099</c:v>
                </c:pt>
                <c:pt idx="7641">
                  <c:v>-44.924114065738202</c:v>
                </c:pt>
                <c:pt idx="7642">
                  <c:v>-44.674638936979797</c:v>
                </c:pt>
                <c:pt idx="7643">
                  <c:v>-44.418037882562999</c:v>
                </c:pt>
                <c:pt idx="7644">
                  <c:v>-44.1540056361968</c:v>
                </c:pt>
                <c:pt idx="7645">
                  <c:v>-43.882219205822601</c:v>
                </c:pt>
                <c:pt idx="7646">
                  <c:v>-43.602336572304203</c:v>
                </c:pt>
                <c:pt idx="7647">
                  <c:v>-43.3139952720758</c:v>
                </c:pt>
                <c:pt idx="7648">
                  <c:v>-43.016810851521797</c:v>
                </c:pt>
                <c:pt idx="7649">
                  <c:v>-42.7103751793694</c:v>
                </c:pt>
                <c:pt idx="7650">
                  <c:v>-42.3942546016779</c:v>
                </c:pt>
                <c:pt idx="7651">
                  <c:v>-42.067987922065299</c:v>
                </c:pt>
                <c:pt idx="7652">
                  <c:v>-41.731084187599897</c:v>
                </c:pt>
                <c:pt idx="7653">
                  <c:v>-41.383020258240201</c:v>
                </c:pt>
                <c:pt idx="7654">
                  <c:v>-41.023238134790297</c:v>
                </c:pt>
                <c:pt idx="7655">
                  <c:v>-40.651142016981197</c:v>
                </c:pt>
                <c:pt idx="7656">
                  <c:v>-40.266095059418198</c:v>
                </c:pt>
                <c:pt idx="7657">
                  <c:v>-39.867415788659898</c:v>
                </c:pt>
                <c:pt idx="7658">
                  <c:v>-39.454374139514201</c:v>
                </c:pt>
                <c:pt idx="7659">
                  <c:v>-39.026187062617197</c:v>
                </c:pt>
                <c:pt idx="7660">
                  <c:v>-38.582013648358704</c:v>
                </c:pt>
                <c:pt idx="7661">
                  <c:v>-38.120949704039496</c:v>
                </c:pt>
                <c:pt idx="7662">
                  <c:v>-37.642021711583297</c:v>
                </c:pt>
                <c:pt idx="7663">
                  <c:v>-37.144180081895897</c:v>
                </c:pt>
                <c:pt idx="7664">
                  <c:v>-36.626291608759601</c:v>
                </c:pt>
                <c:pt idx="7665">
                  <c:v>-36.087131009556401</c:v>
                </c:pt>
                <c:pt idx="7666">
                  <c:v>-35.525371421658598</c:v>
                </c:pt>
                <c:pt idx="7667">
                  <c:v>-34.939573701407703</c:v>
                </c:pt>
                <c:pt idx="7668">
                  <c:v>-34.328174346482598</c:v>
                </c:pt>
                <c:pt idx="7669">
                  <c:v>-33.6894718312357</c:v>
                </c:pt>
                <c:pt idx="7670">
                  <c:v>-33.021611107107702</c:v>
                </c:pt>
                <c:pt idx="7671">
                  <c:v>-32.322565975114898</c:v>
                </c:pt>
                <c:pt idx="7672">
                  <c:v>-31.590118982853099</c:v>
                </c:pt>
                <c:pt idx="7673">
                  <c:v>-30.821838432255799</c:v>
                </c:pt>
                <c:pt idx="7674">
                  <c:v>-30.015052003644598</c:v>
                </c:pt>
                <c:pt idx="7675">
                  <c:v>-29.166816402816099</c:v>
                </c:pt>
                <c:pt idx="7676">
                  <c:v>-28.273882316412699</c:v>
                </c:pt>
                <c:pt idx="7677">
                  <c:v>-27.332653810697298</c:v>
                </c:pt>
                <c:pt idx="7678">
                  <c:v>-26.339141122409799</c:v>
                </c:pt>
                <c:pt idx="7679">
                  <c:v>-25.288905557642401</c:v>
                </c:pt>
                <c:pt idx="7680">
                  <c:v>-24.176994922516801</c:v>
                </c:pt>
                <c:pt idx="7681">
                  <c:v>-22.997867540620899</c:v>
                </c:pt>
                <c:pt idx="7682">
                  <c:v>-21.745302443684299</c:v>
                </c:pt>
                <c:pt idx="7683">
                  <c:v>-20.412292723137799</c:v>
                </c:pt>
                <c:pt idx="7684">
                  <c:v>-18.990918259558899</c:v>
                </c:pt>
                <c:pt idx="7685">
                  <c:v>-17.4721930482042</c:v>
                </c:pt>
                <c:pt idx="7686">
                  <c:v>-15.845881034569601</c:v>
                </c:pt>
                <c:pt idx="7687">
                  <c:v>-14.100272657201399</c:v>
                </c:pt>
                <c:pt idx="7688">
                  <c:v>-12.221912016233199</c:v>
                </c:pt>
                <c:pt idx="7689">
                  <c:v>-10.195261534150999</c:v>
                </c:pt>
                <c:pt idx="7690">
                  <c:v>-8.0022868485393204</c:v>
                </c:pt>
                <c:pt idx="7691">
                  <c:v>-5.6219390395233102</c:v>
                </c:pt>
                <c:pt idx="7692">
                  <c:v>-3.0295035103841998</c:v>
                </c:pt>
                <c:pt idx="7693">
                  <c:v>-0.19577396455100299</c:v>
                </c:pt>
                <c:pt idx="7694">
                  <c:v>2.9140054628110001</c:v>
                </c:pt>
                <c:pt idx="7695">
                  <c:v>6.3415089203494102</c:v>
                </c:pt>
                <c:pt idx="7696">
                  <c:v>10.1371194993594</c:v>
                </c:pt>
                <c:pt idx="7697">
                  <c:v>14.3623003668057</c:v>
                </c:pt>
                <c:pt idx="7698">
                  <c:v>19.0927762213961</c:v>
                </c:pt>
                <c:pt idx="7699">
                  <c:v>24.4228641685025</c:v>
                </c:pt>
                <c:pt idx="7700">
                  <c:v>30.471463912802399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13-C64D-9B02-377428E63B97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prova!$B$1:$B$7701</c:f>
              <c:numCache>
                <c:formatCode>General</c:formatCode>
                <c:ptCount val="7701"/>
                <c:pt idx="0">
                  <c:v>-70</c:v>
                </c:pt>
                <c:pt idx="1">
                  <c:v>-70</c:v>
                </c:pt>
                <c:pt idx="2">
                  <c:v>-70</c:v>
                </c:pt>
                <c:pt idx="3">
                  <c:v>-70</c:v>
                </c:pt>
                <c:pt idx="4">
                  <c:v>-70</c:v>
                </c:pt>
                <c:pt idx="5">
                  <c:v>-70</c:v>
                </c:pt>
                <c:pt idx="6">
                  <c:v>-70</c:v>
                </c:pt>
                <c:pt idx="7">
                  <c:v>-70</c:v>
                </c:pt>
                <c:pt idx="8">
                  <c:v>-70</c:v>
                </c:pt>
                <c:pt idx="9">
                  <c:v>-70</c:v>
                </c:pt>
                <c:pt idx="10">
                  <c:v>-70</c:v>
                </c:pt>
                <c:pt idx="11">
                  <c:v>-70</c:v>
                </c:pt>
                <c:pt idx="12">
                  <c:v>-70</c:v>
                </c:pt>
                <c:pt idx="13">
                  <c:v>-70</c:v>
                </c:pt>
                <c:pt idx="14">
                  <c:v>-70</c:v>
                </c:pt>
                <c:pt idx="15">
                  <c:v>-70</c:v>
                </c:pt>
                <c:pt idx="16">
                  <c:v>-70</c:v>
                </c:pt>
                <c:pt idx="17">
                  <c:v>-70</c:v>
                </c:pt>
                <c:pt idx="18">
                  <c:v>-70</c:v>
                </c:pt>
                <c:pt idx="19">
                  <c:v>-70</c:v>
                </c:pt>
                <c:pt idx="20">
                  <c:v>-70</c:v>
                </c:pt>
                <c:pt idx="21">
                  <c:v>-70</c:v>
                </c:pt>
                <c:pt idx="22">
                  <c:v>-70</c:v>
                </c:pt>
                <c:pt idx="23">
                  <c:v>-70</c:v>
                </c:pt>
                <c:pt idx="24">
                  <c:v>-70</c:v>
                </c:pt>
                <c:pt idx="25">
                  <c:v>-70</c:v>
                </c:pt>
                <c:pt idx="26">
                  <c:v>-70</c:v>
                </c:pt>
                <c:pt idx="27">
                  <c:v>-70</c:v>
                </c:pt>
                <c:pt idx="28">
                  <c:v>-70</c:v>
                </c:pt>
                <c:pt idx="29">
                  <c:v>-70</c:v>
                </c:pt>
                <c:pt idx="30">
                  <c:v>-70</c:v>
                </c:pt>
                <c:pt idx="31">
                  <c:v>-70</c:v>
                </c:pt>
                <c:pt idx="32">
                  <c:v>-70</c:v>
                </c:pt>
                <c:pt idx="33">
                  <c:v>-70</c:v>
                </c:pt>
                <c:pt idx="34">
                  <c:v>-70</c:v>
                </c:pt>
                <c:pt idx="35">
                  <c:v>-70</c:v>
                </c:pt>
                <c:pt idx="36">
                  <c:v>-70</c:v>
                </c:pt>
                <c:pt idx="37">
                  <c:v>-70</c:v>
                </c:pt>
                <c:pt idx="38">
                  <c:v>-70</c:v>
                </c:pt>
                <c:pt idx="39">
                  <c:v>-70</c:v>
                </c:pt>
                <c:pt idx="40">
                  <c:v>-70</c:v>
                </c:pt>
                <c:pt idx="41">
                  <c:v>-70</c:v>
                </c:pt>
                <c:pt idx="42">
                  <c:v>-70</c:v>
                </c:pt>
                <c:pt idx="43">
                  <c:v>-70</c:v>
                </c:pt>
                <c:pt idx="44">
                  <c:v>-70</c:v>
                </c:pt>
                <c:pt idx="45">
                  <c:v>-70</c:v>
                </c:pt>
                <c:pt idx="46">
                  <c:v>-70</c:v>
                </c:pt>
                <c:pt idx="47">
                  <c:v>-70</c:v>
                </c:pt>
                <c:pt idx="48">
                  <c:v>-70</c:v>
                </c:pt>
                <c:pt idx="49">
                  <c:v>-70</c:v>
                </c:pt>
                <c:pt idx="50">
                  <c:v>-70</c:v>
                </c:pt>
                <c:pt idx="51">
                  <c:v>-70</c:v>
                </c:pt>
                <c:pt idx="52">
                  <c:v>-70</c:v>
                </c:pt>
                <c:pt idx="53">
                  <c:v>-70</c:v>
                </c:pt>
                <c:pt idx="54">
                  <c:v>-70</c:v>
                </c:pt>
                <c:pt idx="55">
                  <c:v>-70</c:v>
                </c:pt>
                <c:pt idx="56">
                  <c:v>-70</c:v>
                </c:pt>
                <c:pt idx="57">
                  <c:v>-70</c:v>
                </c:pt>
                <c:pt idx="58">
                  <c:v>-70</c:v>
                </c:pt>
                <c:pt idx="59">
                  <c:v>-70</c:v>
                </c:pt>
                <c:pt idx="60">
                  <c:v>-70</c:v>
                </c:pt>
                <c:pt idx="61">
                  <c:v>-70</c:v>
                </c:pt>
                <c:pt idx="62">
                  <c:v>-70</c:v>
                </c:pt>
                <c:pt idx="63">
                  <c:v>-70</c:v>
                </c:pt>
                <c:pt idx="64">
                  <c:v>-70</c:v>
                </c:pt>
                <c:pt idx="65">
                  <c:v>-70</c:v>
                </c:pt>
                <c:pt idx="66">
                  <c:v>-70</c:v>
                </c:pt>
                <c:pt idx="67">
                  <c:v>-70</c:v>
                </c:pt>
                <c:pt idx="68">
                  <c:v>-70</c:v>
                </c:pt>
                <c:pt idx="69">
                  <c:v>-70</c:v>
                </c:pt>
                <c:pt idx="70">
                  <c:v>-70</c:v>
                </c:pt>
                <c:pt idx="71">
                  <c:v>-70</c:v>
                </c:pt>
                <c:pt idx="72">
                  <c:v>-70</c:v>
                </c:pt>
                <c:pt idx="73">
                  <c:v>-70</c:v>
                </c:pt>
                <c:pt idx="74">
                  <c:v>-70</c:v>
                </c:pt>
                <c:pt idx="75">
                  <c:v>-70</c:v>
                </c:pt>
                <c:pt idx="76">
                  <c:v>-70</c:v>
                </c:pt>
                <c:pt idx="77">
                  <c:v>-70</c:v>
                </c:pt>
                <c:pt idx="78">
                  <c:v>-70</c:v>
                </c:pt>
                <c:pt idx="79">
                  <c:v>-70</c:v>
                </c:pt>
                <c:pt idx="80">
                  <c:v>-70</c:v>
                </c:pt>
                <c:pt idx="81">
                  <c:v>-70</c:v>
                </c:pt>
                <c:pt idx="82">
                  <c:v>-70</c:v>
                </c:pt>
                <c:pt idx="83">
                  <c:v>-70</c:v>
                </c:pt>
                <c:pt idx="84">
                  <c:v>-70</c:v>
                </c:pt>
                <c:pt idx="85">
                  <c:v>-70</c:v>
                </c:pt>
                <c:pt idx="86">
                  <c:v>-70</c:v>
                </c:pt>
                <c:pt idx="87">
                  <c:v>-70</c:v>
                </c:pt>
                <c:pt idx="88">
                  <c:v>-70</c:v>
                </c:pt>
                <c:pt idx="89">
                  <c:v>-70</c:v>
                </c:pt>
                <c:pt idx="90">
                  <c:v>-70</c:v>
                </c:pt>
                <c:pt idx="91">
                  <c:v>-70</c:v>
                </c:pt>
                <c:pt idx="92">
                  <c:v>-70</c:v>
                </c:pt>
                <c:pt idx="93">
                  <c:v>-70</c:v>
                </c:pt>
                <c:pt idx="94">
                  <c:v>-70</c:v>
                </c:pt>
                <c:pt idx="95">
                  <c:v>-70</c:v>
                </c:pt>
                <c:pt idx="96">
                  <c:v>-70</c:v>
                </c:pt>
                <c:pt idx="97">
                  <c:v>-70</c:v>
                </c:pt>
                <c:pt idx="98">
                  <c:v>-70</c:v>
                </c:pt>
                <c:pt idx="99">
                  <c:v>-69.58</c:v>
                </c:pt>
                <c:pt idx="100">
                  <c:v>-69.58</c:v>
                </c:pt>
                <c:pt idx="101">
                  <c:v>-69.58</c:v>
                </c:pt>
                <c:pt idx="102">
                  <c:v>-69.58</c:v>
                </c:pt>
                <c:pt idx="103">
                  <c:v>-69.58</c:v>
                </c:pt>
                <c:pt idx="104">
                  <c:v>-69.58</c:v>
                </c:pt>
                <c:pt idx="105">
                  <c:v>-69.58</c:v>
                </c:pt>
                <c:pt idx="106">
                  <c:v>-69.58</c:v>
                </c:pt>
                <c:pt idx="107">
                  <c:v>-69.58</c:v>
                </c:pt>
                <c:pt idx="108">
                  <c:v>-69.58</c:v>
                </c:pt>
                <c:pt idx="109">
                  <c:v>-69.58</c:v>
                </c:pt>
                <c:pt idx="110">
                  <c:v>-69.58</c:v>
                </c:pt>
                <c:pt idx="111">
                  <c:v>-69.58</c:v>
                </c:pt>
                <c:pt idx="112">
                  <c:v>-69.58</c:v>
                </c:pt>
                <c:pt idx="113">
                  <c:v>-69.58</c:v>
                </c:pt>
                <c:pt idx="114">
                  <c:v>-69.58</c:v>
                </c:pt>
                <c:pt idx="115">
                  <c:v>-69.58</c:v>
                </c:pt>
                <c:pt idx="116">
                  <c:v>-69.58</c:v>
                </c:pt>
                <c:pt idx="117">
                  <c:v>-69.58</c:v>
                </c:pt>
                <c:pt idx="118">
                  <c:v>-69.58</c:v>
                </c:pt>
                <c:pt idx="119">
                  <c:v>-69.58</c:v>
                </c:pt>
                <c:pt idx="120">
                  <c:v>-69.58</c:v>
                </c:pt>
                <c:pt idx="121">
                  <c:v>-69.58</c:v>
                </c:pt>
                <c:pt idx="122">
                  <c:v>-69.58</c:v>
                </c:pt>
                <c:pt idx="123">
                  <c:v>-69.58</c:v>
                </c:pt>
                <c:pt idx="124">
                  <c:v>-69.58</c:v>
                </c:pt>
                <c:pt idx="125">
                  <c:v>-69.58</c:v>
                </c:pt>
                <c:pt idx="126">
                  <c:v>-69.58</c:v>
                </c:pt>
                <c:pt idx="127">
                  <c:v>-69.58</c:v>
                </c:pt>
                <c:pt idx="128">
                  <c:v>-69.58</c:v>
                </c:pt>
                <c:pt idx="129">
                  <c:v>-69.58</c:v>
                </c:pt>
                <c:pt idx="130">
                  <c:v>-69.58</c:v>
                </c:pt>
                <c:pt idx="131">
                  <c:v>-69.58</c:v>
                </c:pt>
                <c:pt idx="132">
                  <c:v>-69.58</c:v>
                </c:pt>
                <c:pt idx="133">
                  <c:v>-69.58</c:v>
                </c:pt>
                <c:pt idx="134">
                  <c:v>-69.58</c:v>
                </c:pt>
                <c:pt idx="135">
                  <c:v>-69.58</c:v>
                </c:pt>
                <c:pt idx="136">
                  <c:v>-69.58</c:v>
                </c:pt>
                <c:pt idx="137">
                  <c:v>-69.58</c:v>
                </c:pt>
                <c:pt idx="138">
                  <c:v>-69.58</c:v>
                </c:pt>
                <c:pt idx="139">
                  <c:v>-69.58</c:v>
                </c:pt>
                <c:pt idx="140">
                  <c:v>-69.58</c:v>
                </c:pt>
                <c:pt idx="141">
                  <c:v>-69.58</c:v>
                </c:pt>
                <c:pt idx="142">
                  <c:v>-69.58</c:v>
                </c:pt>
                <c:pt idx="143">
                  <c:v>-69.58</c:v>
                </c:pt>
                <c:pt idx="144">
                  <c:v>-69.58</c:v>
                </c:pt>
                <c:pt idx="145">
                  <c:v>-69.58</c:v>
                </c:pt>
                <c:pt idx="146">
                  <c:v>-69.58</c:v>
                </c:pt>
                <c:pt idx="147">
                  <c:v>-69.58</c:v>
                </c:pt>
                <c:pt idx="148">
                  <c:v>-69.58</c:v>
                </c:pt>
                <c:pt idx="149">
                  <c:v>-69.58</c:v>
                </c:pt>
                <c:pt idx="150">
                  <c:v>-69.58</c:v>
                </c:pt>
                <c:pt idx="151">
                  <c:v>-69.58</c:v>
                </c:pt>
                <c:pt idx="152">
                  <c:v>-69.164947552000001</c:v>
                </c:pt>
                <c:pt idx="153">
                  <c:v>-69.164947552000001</c:v>
                </c:pt>
                <c:pt idx="154">
                  <c:v>-69.164947552000001</c:v>
                </c:pt>
                <c:pt idx="155">
                  <c:v>-69.164947552000001</c:v>
                </c:pt>
                <c:pt idx="156">
                  <c:v>-69.164947552000001</c:v>
                </c:pt>
                <c:pt idx="157">
                  <c:v>-69.164947552000001</c:v>
                </c:pt>
                <c:pt idx="158">
                  <c:v>-69.164947552000001</c:v>
                </c:pt>
                <c:pt idx="159">
                  <c:v>-69.164947552000001</c:v>
                </c:pt>
                <c:pt idx="160">
                  <c:v>-69.164947552000001</c:v>
                </c:pt>
                <c:pt idx="161">
                  <c:v>-69.164947552000001</c:v>
                </c:pt>
                <c:pt idx="162">
                  <c:v>-69.164947552000001</c:v>
                </c:pt>
                <c:pt idx="163">
                  <c:v>-69.164947552000001</c:v>
                </c:pt>
                <c:pt idx="164">
                  <c:v>-69.164947552000001</c:v>
                </c:pt>
                <c:pt idx="165">
                  <c:v>-69.164947552000001</c:v>
                </c:pt>
                <c:pt idx="166">
                  <c:v>-69.164947552000001</c:v>
                </c:pt>
                <c:pt idx="167">
                  <c:v>-69.164947552000001</c:v>
                </c:pt>
                <c:pt idx="168">
                  <c:v>-69.164947552000001</c:v>
                </c:pt>
                <c:pt idx="169">
                  <c:v>-69.164947552000001</c:v>
                </c:pt>
                <c:pt idx="170">
                  <c:v>-69.164947552000001</c:v>
                </c:pt>
                <c:pt idx="171">
                  <c:v>-69.164947552000001</c:v>
                </c:pt>
                <c:pt idx="172">
                  <c:v>-69.164947552000001</c:v>
                </c:pt>
                <c:pt idx="173">
                  <c:v>-69.164947552000001</c:v>
                </c:pt>
                <c:pt idx="174">
                  <c:v>-69.164947552000001</c:v>
                </c:pt>
                <c:pt idx="175">
                  <c:v>-69.164947552000001</c:v>
                </c:pt>
                <c:pt idx="176">
                  <c:v>-69.164947552000001</c:v>
                </c:pt>
                <c:pt idx="177">
                  <c:v>-69.164947552000001</c:v>
                </c:pt>
                <c:pt idx="178">
                  <c:v>-69.164947552000001</c:v>
                </c:pt>
                <c:pt idx="179">
                  <c:v>-69.164947552000001</c:v>
                </c:pt>
                <c:pt idx="180">
                  <c:v>-69.164947552000001</c:v>
                </c:pt>
                <c:pt idx="181">
                  <c:v>-69.164947552000001</c:v>
                </c:pt>
                <c:pt idx="182">
                  <c:v>-69.164947552000001</c:v>
                </c:pt>
                <c:pt idx="183">
                  <c:v>-69.164947552000001</c:v>
                </c:pt>
                <c:pt idx="184">
                  <c:v>-69.164947552000001</c:v>
                </c:pt>
                <c:pt idx="185">
                  <c:v>-69.164947552000001</c:v>
                </c:pt>
                <c:pt idx="186">
                  <c:v>-69.164947552000001</c:v>
                </c:pt>
                <c:pt idx="187">
                  <c:v>-69.164947552000001</c:v>
                </c:pt>
                <c:pt idx="188">
                  <c:v>-69.164947552000001</c:v>
                </c:pt>
                <c:pt idx="189">
                  <c:v>-69.164947552000001</c:v>
                </c:pt>
                <c:pt idx="190">
                  <c:v>-69.164947552000001</c:v>
                </c:pt>
                <c:pt idx="191">
                  <c:v>-69.164947552000001</c:v>
                </c:pt>
                <c:pt idx="192">
                  <c:v>-69.164947552000001</c:v>
                </c:pt>
                <c:pt idx="193">
                  <c:v>-69.164947552000001</c:v>
                </c:pt>
                <c:pt idx="194">
                  <c:v>-69.164947552000001</c:v>
                </c:pt>
                <c:pt idx="195">
                  <c:v>-69.164947552000001</c:v>
                </c:pt>
                <c:pt idx="196">
                  <c:v>-69.164947552000001</c:v>
                </c:pt>
                <c:pt idx="197">
                  <c:v>-69.164947552000001</c:v>
                </c:pt>
                <c:pt idx="198">
                  <c:v>-69.164947552000001</c:v>
                </c:pt>
                <c:pt idx="199">
                  <c:v>-69.164947552000001</c:v>
                </c:pt>
                <c:pt idx="200">
                  <c:v>-69.164947552000001</c:v>
                </c:pt>
                <c:pt idx="201">
                  <c:v>-69.164947552000001</c:v>
                </c:pt>
                <c:pt idx="202">
                  <c:v>-69.164947552000001</c:v>
                </c:pt>
                <c:pt idx="203">
                  <c:v>-69.164947552000001</c:v>
                </c:pt>
                <c:pt idx="204">
                  <c:v>-69.164947552000001</c:v>
                </c:pt>
                <c:pt idx="205">
                  <c:v>-69.164947552000001</c:v>
                </c:pt>
                <c:pt idx="206">
                  <c:v>-69.164947552000001</c:v>
                </c:pt>
                <c:pt idx="207">
                  <c:v>-68.754508319918301</c:v>
                </c:pt>
                <c:pt idx="208">
                  <c:v>-68.754508319918301</c:v>
                </c:pt>
                <c:pt idx="209">
                  <c:v>-68.754508319918301</c:v>
                </c:pt>
                <c:pt idx="210">
                  <c:v>-68.754508319918301</c:v>
                </c:pt>
                <c:pt idx="211">
                  <c:v>-68.754508319918301</c:v>
                </c:pt>
                <c:pt idx="212">
                  <c:v>-68.754508319918301</c:v>
                </c:pt>
                <c:pt idx="213">
                  <c:v>-68.754508319918301</c:v>
                </c:pt>
                <c:pt idx="214">
                  <c:v>-68.754508319918301</c:v>
                </c:pt>
                <c:pt idx="215">
                  <c:v>-68.754508319918301</c:v>
                </c:pt>
                <c:pt idx="216">
                  <c:v>-68.754508319918301</c:v>
                </c:pt>
                <c:pt idx="217">
                  <c:v>-68.754508319918301</c:v>
                </c:pt>
                <c:pt idx="218">
                  <c:v>-68.754508319918301</c:v>
                </c:pt>
                <c:pt idx="219">
                  <c:v>-68.754508319918301</c:v>
                </c:pt>
                <c:pt idx="220">
                  <c:v>-68.754508319918301</c:v>
                </c:pt>
                <c:pt idx="221">
                  <c:v>-68.754508319918301</c:v>
                </c:pt>
                <c:pt idx="222">
                  <c:v>-68.754508319918301</c:v>
                </c:pt>
                <c:pt idx="223">
                  <c:v>-68.754508319918301</c:v>
                </c:pt>
                <c:pt idx="224">
                  <c:v>-68.754508319918301</c:v>
                </c:pt>
                <c:pt idx="225">
                  <c:v>-68.754508319918301</c:v>
                </c:pt>
                <c:pt idx="226">
                  <c:v>-68.754508319918301</c:v>
                </c:pt>
                <c:pt idx="227">
                  <c:v>-68.754508319918301</c:v>
                </c:pt>
                <c:pt idx="228">
                  <c:v>-68.754508319918301</c:v>
                </c:pt>
                <c:pt idx="229">
                  <c:v>-68.754508319918301</c:v>
                </c:pt>
                <c:pt idx="230">
                  <c:v>-68.754508319918301</c:v>
                </c:pt>
                <c:pt idx="231">
                  <c:v>-68.754508319918301</c:v>
                </c:pt>
                <c:pt idx="232">
                  <c:v>-68.754508319918301</c:v>
                </c:pt>
                <c:pt idx="233">
                  <c:v>-68.754508319918301</c:v>
                </c:pt>
                <c:pt idx="234">
                  <c:v>-68.754508319918301</c:v>
                </c:pt>
                <c:pt idx="235">
                  <c:v>-68.754508319918301</c:v>
                </c:pt>
                <c:pt idx="236">
                  <c:v>-68.754508319918301</c:v>
                </c:pt>
                <c:pt idx="237">
                  <c:v>-68.754508319918301</c:v>
                </c:pt>
                <c:pt idx="238">
                  <c:v>-68.754508319918301</c:v>
                </c:pt>
                <c:pt idx="239">
                  <c:v>-68.754508319918301</c:v>
                </c:pt>
                <c:pt idx="240">
                  <c:v>-68.754508319918301</c:v>
                </c:pt>
                <c:pt idx="241">
                  <c:v>-68.754508319918301</c:v>
                </c:pt>
                <c:pt idx="242">
                  <c:v>-68.754508319918301</c:v>
                </c:pt>
                <c:pt idx="243">
                  <c:v>-68.754508319918301</c:v>
                </c:pt>
                <c:pt idx="244">
                  <c:v>-68.754508319918301</c:v>
                </c:pt>
                <c:pt idx="245">
                  <c:v>-68.754508319918301</c:v>
                </c:pt>
                <c:pt idx="246">
                  <c:v>-68.754508319918301</c:v>
                </c:pt>
                <c:pt idx="247">
                  <c:v>-68.754508319918301</c:v>
                </c:pt>
                <c:pt idx="248">
                  <c:v>-68.754508319918301</c:v>
                </c:pt>
                <c:pt idx="249">
                  <c:v>-68.754508319918301</c:v>
                </c:pt>
                <c:pt idx="250">
                  <c:v>-68.754508319918301</c:v>
                </c:pt>
                <c:pt idx="251">
                  <c:v>-68.754508319918301</c:v>
                </c:pt>
                <c:pt idx="252">
                  <c:v>-68.754508319918301</c:v>
                </c:pt>
                <c:pt idx="253">
                  <c:v>-68.754508319918301</c:v>
                </c:pt>
                <c:pt idx="254">
                  <c:v>-68.754508319918301</c:v>
                </c:pt>
                <c:pt idx="255">
                  <c:v>-68.754508319918301</c:v>
                </c:pt>
                <c:pt idx="256">
                  <c:v>-68.754508319918301</c:v>
                </c:pt>
                <c:pt idx="257">
                  <c:v>-68.754508319918301</c:v>
                </c:pt>
                <c:pt idx="258">
                  <c:v>-68.754508319918301</c:v>
                </c:pt>
                <c:pt idx="259">
                  <c:v>-68.754508319918301</c:v>
                </c:pt>
                <c:pt idx="260">
                  <c:v>-68.754508319918301</c:v>
                </c:pt>
                <c:pt idx="261">
                  <c:v>-68.754508319918301</c:v>
                </c:pt>
                <c:pt idx="262">
                  <c:v>-68.754508319918301</c:v>
                </c:pt>
                <c:pt idx="263">
                  <c:v>-68.754508319918301</c:v>
                </c:pt>
                <c:pt idx="264">
                  <c:v>-68.754508319918301</c:v>
                </c:pt>
                <c:pt idx="265">
                  <c:v>-68.348361162665597</c:v>
                </c:pt>
                <c:pt idx="266">
                  <c:v>-68.348361162665597</c:v>
                </c:pt>
                <c:pt idx="267">
                  <c:v>-68.348361162665597</c:v>
                </c:pt>
                <c:pt idx="268">
                  <c:v>-68.348361162665597</c:v>
                </c:pt>
                <c:pt idx="269">
                  <c:v>-68.348361162665597</c:v>
                </c:pt>
                <c:pt idx="270">
                  <c:v>-68.348361162665597</c:v>
                </c:pt>
                <c:pt idx="271">
                  <c:v>-68.348361162665597</c:v>
                </c:pt>
                <c:pt idx="272">
                  <c:v>-68.348361162665597</c:v>
                </c:pt>
                <c:pt idx="273">
                  <c:v>-68.348361162665597</c:v>
                </c:pt>
                <c:pt idx="274">
                  <c:v>-68.348361162665597</c:v>
                </c:pt>
                <c:pt idx="275">
                  <c:v>-68.348361162665597</c:v>
                </c:pt>
                <c:pt idx="276">
                  <c:v>-68.348361162665597</c:v>
                </c:pt>
                <c:pt idx="277">
                  <c:v>-68.348361162665597</c:v>
                </c:pt>
                <c:pt idx="278">
                  <c:v>-68.348361162665597</c:v>
                </c:pt>
                <c:pt idx="279">
                  <c:v>-68.348361162665597</c:v>
                </c:pt>
                <c:pt idx="280">
                  <c:v>-68.348361162665597</c:v>
                </c:pt>
                <c:pt idx="281">
                  <c:v>-68.348361162665597</c:v>
                </c:pt>
                <c:pt idx="282">
                  <c:v>-68.348361162665597</c:v>
                </c:pt>
                <c:pt idx="283">
                  <c:v>-68.348361162665597</c:v>
                </c:pt>
                <c:pt idx="284">
                  <c:v>-68.348361162665597</c:v>
                </c:pt>
                <c:pt idx="285">
                  <c:v>-68.348361162665597</c:v>
                </c:pt>
                <c:pt idx="286">
                  <c:v>-68.348361162665597</c:v>
                </c:pt>
                <c:pt idx="287">
                  <c:v>-68.348361162665597</c:v>
                </c:pt>
                <c:pt idx="288">
                  <c:v>-68.348361162665597</c:v>
                </c:pt>
                <c:pt idx="289">
                  <c:v>-68.348361162665597</c:v>
                </c:pt>
                <c:pt idx="290">
                  <c:v>-68.348361162665597</c:v>
                </c:pt>
                <c:pt idx="291">
                  <c:v>-68.348361162665597</c:v>
                </c:pt>
                <c:pt idx="292">
                  <c:v>-68.348361162665597</c:v>
                </c:pt>
                <c:pt idx="293">
                  <c:v>-68.348361162665597</c:v>
                </c:pt>
                <c:pt idx="294">
                  <c:v>-68.348361162665597</c:v>
                </c:pt>
                <c:pt idx="295">
                  <c:v>-68.348361162665597</c:v>
                </c:pt>
                <c:pt idx="296">
                  <c:v>-68.348361162665597</c:v>
                </c:pt>
                <c:pt idx="297">
                  <c:v>-68.348361162665597</c:v>
                </c:pt>
                <c:pt idx="298">
                  <c:v>-68.348361162665597</c:v>
                </c:pt>
                <c:pt idx="299">
                  <c:v>-68.348361162665597</c:v>
                </c:pt>
                <c:pt idx="300">
                  <c:v>-68.348361162665597</c:v>
                </c:pt>
                <c:pt idx="301">
                  <c:v>-68.348361162665597</c:v>
                </c:pt>
                <c:pt idx="302">
                  <c:v>-68.348361162665597</c:v>
                </c:pt>
                <c:pt idx="303">
                  <c:v>-68.348361162665597</c:v>
                </c:pt>
                <c:pt idx="304">
                  <c:v>-68.348361162665597</c:v>
                </c:pt>
                <c:pt idx="305">
                  <c:v>-68.348361162665597</c:v>
                </c:pt>
                <c:pt idx="306">
                  <c:v>-68.348361162665597</c:v>
                </c:pt>
                <c:pt idx="307">
                  <c:v>-68.348361162665597</c:v>
                </c:pt>
                <c:pt idx="308">
                  <c:v>-68.348361162665597</c:v>
                </c:pt>
                <c:pt idx="309">
                  <c:v>-68.348361162665597</c:v>
                </c:pt>
                <c:pt idx="310">
                  <c:v>-68.348361162665597</c:v>
                </c:pt>
                <c:pt idx="311">
                  <c:v>-68.348361162665597</c:v>
                </c:pt>
                <c:pt idx="312">
                  <c:v>-68.348361162665597</c:v>
                </c:pt>
                <c:pt idx="313">
                  <c:v>-68.348361162665597</c:v>
                </c:pt>
                <c:pt idx="314">
                  <c:v>-68.348361162665597</c:v>
                </c:pt>
                <c:pt idx="315">
                  <c:v>-68.348361162665597</c:v>
                </c:pt>
                <c:pt idx="316">
                  <c:v>-68.348361162665597</c:v>
                </c:pt>
                <c:pt idx="317">
                  <c:v>-68.348361162665597</c:v>
                </c:pt>
                <c:pt idx="318">
                  <c:v>-68.348361162665597</c:v>
                </c:pt>
                <c:pt idx="319">
                  <c:v>-68.348361162665597</c:v>
                </c:pt>
                <c:pt idx="320">
                  <c:v>-68.348361162665597</c:v>
                </c:pt>
                <c:pt idx="321">
                  <c:v>-68.348361162665597</c:v>
                </c:pt>
                <c:pt idx="322">
                  <c:v>-68.348361162665597</c:v>
                </c:pt>
                <c:pt idx="323">
                  <c:v>-68.348361162665597</c:v>
                </c:pt>
                <c:pt idx="324">
                  <c:v>-68.348361162665597</c:v>
                </c:pt>
                <c:pt idx="325">
                  <c:v>-68.348361162665597</c:v>
                </c:pt>
                <c:pt idx="326">
                  <c:v>-68.348361162665597</c:v>
                </c:pt>
                <c:pt idx="327">
                  <c:v>-67.946197025686004</c:v>
                </c:pt>
                <c:pt idx="328">
                  <c:v>-67.946197025686004</c:v>
                </c:pt>
                <c:pt idx="329">
                  <c:v>-67.946197025686004</c:v>
                </c:pt>
                <c:pt idx="330">
                  <c:v>-67.946197025686004</c:v>
                </c:pt>
                <c:pt idx="331">
                  <c:v>-67.946197025686004</c:v>
                </c:pt>
                <c:pt idx="332">
                  <c:v>-67.946197025686004</c:v>
                </c:pt>
                <c:pt idx="333">
                  <c:v>-67.946197025686004</c:v>
                </c:pt>
                <c:pt idx="334">
                  <c:v>-67.946197025686004</c:v>
                </c:pt>
                <c:pt idx="335">
                  <c:v>-67.946197025686004</c:v>
                </c:pt>
                <c:pt idx="336">
                  <c:v>-67.946197025686004</c:v>
                </c:pt>
                <c:pt idx="337">
                  <c:v>-67.946197025686004</c:v>
                </c:pt>
                <c:pt idx="338">
                  <c:v>-67.946197025686004</c:v>
                </c:pt>
                <c:pt idx="339">
                  <c:v>-67.946197025686004</c:v>
                </c:pt>
                <c:pt idx="340">
                  <c:v>-67.946197025686004</c:v>
                </c:pt>
                <c:pt idx="341">
                  <c:v>-67.946197025686004</c:v>
                </c:pt>
                <c:pt idx="342">
                  <c:v>-67.946197025686004</c:v>
                </c:pt>
                <c:pt idx="343">
                  <c:v>-67.946197025686004</c:v>
                </c:pt>
                <c:pt idx="344">
                  <c:v>-67.946197025686004</c:v>
                </c:pt>
                <c:pt idx="345">
                  <c:v>-67.946197025686004</c:v>
                </c:pt>
                <c:pt idx="346">
                  <c:v>-67.946197025686004</c:v>
                </c:pt>
                <c:pt idx="347">
                  <c:v>-67.946197025686004</c:v>
                </c:pt>
                <c:pt idx="348">
                  <c:v>-67.946197025686004</c:v>
                </c:pt>
                <c:pt idx="349">
                  <c:v>-67.946197025686004</c:v>
                </c:pt>
                <c:pt idx="350">
                  <c:v>-67.946197025686004</c:v>
                </c:pt>
                <c:pt idx="351">
                  <c:v>-67.946197025686004</c:v>
                </c:pt>
                <c:pt idx="352">
                  <c:v>-67.946197025686004</c:v>
                </c:pt>
                <c:pt idx="353">
                  <c:v>-67.946197025686004</c:v>
                </c:pt>
                <c:pt idx="354">
                  <c:v>-67.946197025686004</c:v>
                </c:pt>
                <c:pt idx="355">
                  <c:v>-67.946197025686004</c:v>
                </c:pt>
                <c:pt idx="356">
                  <c:v>-67.946197025686004</c:v>
                </c:pt>
                <c:pt idx="357">
                  <c:v>-67.946197025686004</c:v>
                </c:pt>
                <c:pt idx="358">
                  <c:v>-67.946197025686004</c:v>
                </c:pt>
                <c:pt idx="359">
                  <c:v>-67.946197025686004</c:v>
                </c:pt>
                <c:pt idx="360">
                  <c:v>-67.946197025686004</c:v>
                </c:pt>
                <c:pt idx="361">
                  <c:v>-67.946197025686004</c:v>
                </c:pt>
                <c:pt idx="362">
                  <c:v>-67.946197025686004</c:v>
                </c:pt>
                <c:pt idx="363">
                  <c:v>-67.946197025686004</c:v>
                </c:pt>
                <c:pt idx="364">
                  <c:v>-67.946197025686004</c:v>
                </c:pt>
                <c:pt idx="365">
                  <c:v>-67.946197025686004</c:v>
                </c:pt>
                <c:pt idx="366">
                  <c:v>-67.946197025686004</c:v>
                </c:pt>
                <c:pt idx="367">
                  <c:v>-67.946197025686004</c:v>
                </c:pt>
                <c:pt idx="368">
                  <c:v>-67.946197025686004</c:v>
                </c:pt>
                <c:pt idx="369">
                  <c:v>-67.946197025686004</c:v>
                </c:pt>
                <c:pt idx="370">
                  <c:v>-67.946197025686004</c:v>
                </c:pt>
                <c:pt idx="371">
                  <c:v>-67.946197025686004</c:v>
                </c:pt>
                <c:pt idx="372">
                  <c:v>-67.946197025686004</c:v>
                </c:pt>
                <c:pt idx="373">
                  <c:v>-67.946197025686004</c:v>
                </c:pt>
                <c:pt idx="374">
                  <c:v>-67.946197025686004</c:v>
                </c:pt>
                <c:pt idx="375">
                  <c:v>-67.946197025686004</c:v>
                </c:pt>
                <c:pt idx="376">
                  <c:v>-67.946197025686004</c:v>
                </c:pt>
                <c:pt idx="377">
                  <c:v>-67.946197025686004</c:v>
                </c:pt>
                <c:pt idx="378">
                  <c:v>-67.946197025686004</c:v>
                </c:pt>
                <c:pt idx="379">
                  <c:v>-67.946197025686004</c:v>
                </c:pt>
                <c:pt idx="380">
                  <c:v>-67.946197025686004</c:v>
                </c:pt>
                <c:pt idx="381">
                  <c:v>-67.946197025686004</c:v>
                </c:pt>
                <c:pt idx="382">
                  <c:v>-67.946197025686004</c:v>
                </c:pt>
                <c:pt idx="383">
                  <c:v>-67.946197025686004</c:v>
                </c:pt>
                <c:pt idx="384">
                  <c:v>-67.946197025686004</c:v>
                </c:pt>
                <c:pt idx="385">
                  <c:v>-67.946197025686004</c:v>
                </c:pt>
                <c:pt idx="386">
                  <c:v>-67.946197025686004</c:v>
                </c:pt>
                <c:pt idx="387">
                  <c:v>-67.946197025686004</c:v>
                </c:pt>
                <c:pt idx="388">
                  <c:v>-67.946197025686004</c:v>
                </c:pt>
                <c:pt idx="389">
                  <c:v>-67.946197025686004</c:v>
                </c:pt>
                <c:pt idx="390">
                  <c:v>-67.946197025686004</c:v>
                </c:pt>
                <c:pt idx="391">
                  <c:v>-67.946197025686004</c:v>
                </c:pt>
                <c:pt idx="392">
                  <c:v>-67.547717908378004</c:v>
                </c:pt>
                <c:pt idx="393">
                  <c:v>-67.547717908378004</c:v>
                </c:pt>
                <c:pt idx="394">
                  <c:v>-67.547717908378004</c:v>
                </c:pt>
                <c:pt idx="395">
                  <c:v>-67.547717908378004</c:v>
                </c:pt>
                <c:pt idx="396">
                  <c:v>-67.547717908378004</c:v>
                </c:pt>
                <c:pt idx="397">
                  <c:v>-67.547717908378004</c:v>
                </c:pt>
                <c:pt idx="398">
                  <c:v>-67.547717908378004</c:v>
                </c:pt>
                <c:pt idx="399">
                  <c:v>-67.547717908378004</c:v>
                </c:pt>
                <c:pt idx="400">
                  <c:v>-67.547717908378004</c:v>
                </c:pt>
                <c:pt idx="401">
                  <c:v>-67.547717908378004</c:v>
                </c:pt>
                <c:pt idx="402">
                  <c:v>-67.547717908378004</c:v>
                </c:pt>
                <c:pt idx="403">
                  <c:v>-67.547717908378004</c:v>
                </c:pt>
                <c:pt idx="404">
                  <c:v>-67.547717908378004</c:v>
                </c:pt>
                <c:pt idx="405">
                  <c:v>-67.547717908378004</c:v>
                </c:pt>
                <c:pt idx="406">
                  <c:v>-67.547717908378004</c:v>
                </c:pt>
                <c:pt idx="407">
                  <c:v>-67.547717908378004</c:v>
                </c:pt>
                <c:pt idx="408">
                  <c:v>-67.547717908378004</c:v>
                </c:pt>
                <c:pt idx="409">
                  <c:v>-67.547717908378004</c:v>
                </c:pt>
                <c:pt idx="410">
                  <c:v>-67.547717908378004</c:v>
                </c:pt>
                <c:pt idx="411">
                  <c:v>-67.547717908378004</c:v>
                </c:pt>
                <c:pt idx="412">
                  <c:v>-67.547717908378004</c:v>
                </c:pt>
                <c:pt idx="413">
                  <c:v>-67.547717908378004</c:v>
                </c:pt>
                <c:pt idx="414">
                  <c:v>-67.547717908378004</c:v>
                </c:pt>
                <c:pt idx="415">
                  <c:v>-67.547717908378004</c:v>
                </c:pt>
                <c:pt idx="416">
                  <c:v>-67.547717908378004</c:v>
                </c:pt>
                <c:pt idx="417">
                  <c:v>-67.547717908378004</c:v>
                </c:pt>
                <c:pt idx="418">
                  <c:v>-67.547717908378004</c:v>
                </c:pt>
                <c:pt idx="419">
                  <c:v>-67.547717908378004</c:v>
                </c:pt>
                <c:pt idx="420">
                  <c:v>-67.547717908378004</c:v>
                </c:pt>
                <c:pt idx="421">
                  <c:v>-67.547717908378004</c:v>
                </c:pt>
                <c:pt idx="422">
                  <c:v>-67.547717908378004</c:v>
                </c:pt>
                <c:pt idx="423">
                  <c:v>-67.547717908378004</c:v>
                </c:pt>
                <c:pt idx="424">
                  <c:v>-67.547717908378004</c:v>
                </c:pt>
                <c:pt idx="425">
                  <c:v>-67.547717908378004</c:v>
                </c:pt>
                <c:pt idx="426">
                  <c:v>-67.547717908378004</c:v>
                </c:pt>
                <c:pt idx="427">
                  <c:v>-67.547717908378004</c:v>
                </c:pt>
                <c:pt idx="428">
                  <c:v>-67.547717908378004</c:v>
                </c:pt>
                <c:pt idx="429">
                  <c:v>-67.547717908378004</c:v>
                </c:pt>
                <c:pt idx="430">
                  <c:v>-67.547717908378004</c:v>
                </c:pt>
                <c:pt idx="431">
                  <c:v>-67.547717908378004</c:v>
                </c:pt>
                <c:pt idx="432">
                  <c:v>-67.547717908378004</c:v>
                </c:pt>
                <c:pt idx="433">
                  <c:v>-67.547717908378004</c:v>
                </c:pt>
                <c:pt idx="434">
                  <c:v>-67.547717908378004</c:v>
                </c:pt>
                <c:pt idx="435">
                  <c:v>-67.547717908378004</c:v>
                </c:pt>
                <c:pt idx="436">
                  <c:v>-67.547717908378004</c:v>
                </c:pt>
                <c:pt idx="437">
                  <c:v>-67.547717908378004</c:v>
                </c:pt>
                <c:pt idx="438">
                  <c:v>-67.547717908378004</c:v>
                </c:pt>
                <c:pt idx="439">
                  <c:v>-67.547717908378004</c:v>
                </c:pt>
                <c:pt idx="440">
                  <c:v>-67.547717908378004</c:v>
                </c:pt>
                <c:pt idx="441">
                  <c:v>-67.547717908378004</c:v>
                </c:pt>
                <c:pt idx="442">
                  <c:v>-67.547717908378004</c:v>
                </c:pt>
                <c:pt idx="443">
                  <c:v>-67.547717908378004</c:v>
                </c:pt>
                <c:pt idx="444">
                  <c:v>-67.547717908378004</c:v>
                </c:pt>
                <c:pt idx="445">
                  <c:v>-67.547717908378004</c:v>
                </c:pt>
                <c:pt idx="446">
                  <c:v>-67.547717908378004</c:v>
                </c:pt>
                <c:pt idx="447">
                  <c:v>-67.547717908378004</c:v>
                </c:pt>
                <c:pt idx="448">
                  <c:v>-67.547717908378004</c:v>
                </c:pt>
                <c:pt idx="449">
                  <c:v>-67.547717908378004</c:v>
                </c:pt>
                <c:pt idx="450">
                  <c:v>-67.547717908378004</c:v>
                </c:pt>
                <c:pt idx="451">
                  <c:v>-67.547717908378004</c:v>
                </c:pt>
                <c:pt idx="452">
                  <c:v>-67.547717908378004</c:v>
                </c:pt>
                <c:pt idx="453">
                  <c:v>-67.547717908378004</c:v>
                </c:pt>
                <c:pt idx="454">
                  <c:v>-67.547717908378004</c:v>
                </c:pt>
                <c:pt idx="455">
                  <c:v>-67.547717908378004</c:v>
                </c:pt>
                <c:pt idx="456">
                  <c:v>-67.547717908378004</c:v>
                </c:pt>
                <c:pt idx="457">
                  <c:v>-67.547717908378004</c:v>
                </c:pt>
                <c:pt idx="458">
                  <c:v>-67.547717908378004</c:v>
                </c:pt>
                <c:pt idx="459">
                  <c:v>-67.547717908378004</c:v>
                </c:pt>
                <c:pt idx="460">
                  <c:v>-67.547717908378004</c:v>
                </c:pt>
                <c:pt idx="461">
                  <c:v>-67.547717908378004</c:v>
                </c:pt>
                <c:pt idx="462">
                  <c:v>-67.152635899596504</c:v>
                </c:pt>
                <c:pt idx="463">
                  <c:v>-67.152635899596504</c:v>
                </c:pt>
                <c:pt idx="464">
                  <c:v>-67.152635899596504</c:v>
                </c:pt>
                <c:pt idx="465">
                  <c:v>-67.152635899596504</c:v>
                </c:pt>
                <c:pt idx="466">
                  <c:v>-67.152635899596504</c:v>
                </c:pt>
                <c:pt idx="467">
                  <c:v>-67.152635899596504</c:v>
                </c:pt>
                <c:pt idx="468">
                  <c:v>-67.152635899596504</c:v>
                </c:pt>
                <c:pt idx="469">
                  <c:v>-67.152635899596504</c:v>
                </c:pt>
                <c:pt idx="470">
                  <c:v>-67.152635899596504</c:v>
                </c:pt>
                <c:pt idx="471">
                  <c:v>-67.152635899596504</c:v>
                </c:pt>
                <c:pt idx="472">
                  <c:v>-67.152635899596504</c:v>
                </c:pt>
                <c:pt idx="473">
                  <c:v>-67.152635899596504</c:v>
                </c:pt>
                <c:pt idx="474">
                  <c:v>-67.152635899596504</c:v>
                </c:pt>
                <c:pt idx="475">
                  <c:v>-67.152635899596504</c:v>
                </c:pt>
                <c:pt idx="476">
                  <c:v>-67.152635899596504</c:v>
                </c:pt>
                <c:pt idx="477">
                  <c:v>-67.152635899596504</c:v>
                </c:pt>
                <c:pt idx="478">
                  <c:v>-67.152635899596504</c:v>
                </c:pt>
                <c:pt idx="479">
                  <c:v>-67.152635899596504</c:v>
                </c:pt>
                <c:pt idx="480">
                  <c:v>-67.152635899596504</c:v>
                </c:pt>
                <c:pt idx="481">
                  <c:v>-67.152635899596504</c:v>
                </c:pt>
                <c:pt idx="482">
                  <c:v>-67.152635899596504</c:v>
                </c:pt>
                <c:pt idx="483">
                  <c:v>-67.152635899596504</c:v>
                </c:pt>
                <c:pt idx="484">
                  <c:v>-67.152635899596504</c:v>
                </c:pt>
                <c:pt idx="485">
                  <c:v>-67.152635899596504</c:v>
                </c:pt>
                <c:pt idx="486">
                  <c:v>-67.152635899596504</c:v>
                </c:pt>
                <c:pt idx="487">
                  <c:v>-67.152635899596504</c:v>
                </c:pt>
                <c:pt idx="488">
                  <c:v>-67.152635899596504</c:v>
                </c:pt>
                <c:pt idx="489">
                  <c:v>-67.152635899596504</c:v>
                </c:pt>
                <c:pt idx="490">
                  <c:v>-67.152635899596504</c:v>
                </c:pt>
                <c:pt idx="491">
                  <c:v>-67.152635899596504</c:v>
                </c:pt>
                <c:pt idx="492">
                  <c:v>-67.152635899596504</c:v>
                </c:pt>
                <c:pt idx="493">
                  <c:v>-67.152635899596504</c:v>
                </c:pt>
                <c:pt idx="494">
                  <c:v>-67.152635899596504</c:v>
                </c:pt>
                <c:pt idx="495">
                  <c:v>-67.152635899596504</c:v>
                </c:pt>
                <c:pt idx="496">
                  <c:v>-67.152635899596504</c:v>
                </c:pt>
                <c:pt idx="497">
                  <c:v>-67.152635899596504</c:v>
                </c:pt>
                <c:pt idx="498">
                  <c:v>-67.152635899596504</c:v>
                </c:pt>
                <c:pt idx="499">
                  <c:v>-67.152635899596504</c:v>
                </c:pt>
                <c:pt idx="500">
                  <c:v>-67.152635899596504</c:v>
                </c:pt>
                <c:pt idx="501">
                  <c:v>-67.152635899596504</c:v>
                </c:pt>
                <c:pt idx="502">
                  <c:v>-67.152635899596504</c:v>
                </c:pt>
                <c:pt idx="503">
                  <c:v>-67.152635899596504</c:v>
                </c:pt>
                <c:pt idx="504">
                  <c:v>-67.152635899596504</c:v>
                </c:pt>
                <c:pt idx="505">
                  <c:v>-67.152635899596504</c:v>
                </c:pt>
                <c:pt idx="506">
                  <c:v>-67.152635899596504</c:v>
                </c:pt>
                <c:pt idx="507">
                  <c:v>-67.152635899596504</c:v>
                </c:pt>
                <c:pt idx="508">
                  <c:v>-67.152635899596504</c:v>
                </c:pt>
                <c:pt idx="509">
                  <c:v>-67.152635899596504</c:v>
                </c:pt>
                <c:pt idx="510">
                  <c:v>-67.152635899596504</c:v>
                </c:pt>
                <c:pt idx="511">
                  <c:v>-67.152635899596504</c:v>
                </c:pt>
                <c:pt idx="512">
                  <c:v>-67.152635899596504</c:v>
                </c:pt>
                <c:pt idx="513">
                  <c:v>-67.152635899596504</c:v>
                </c:pt>
                <c:pt idx="514">
                  <c:v>-67.152635899596504</c:v>
                </c:pt>
                <c:pt idx="515">
                  <c:v>-67.152635899596504</c:v>
                </c:pt>
                <c:pt idx="516">
                  <c:v>-67.152635899596504</c:v>
                </c:pt>
                <c:pt idx="517">
                  <c:v>-67.152635899596504</c:v>
                </c:pt>
                <c:pt idx="518">
                  <c:v>-67.152635899596504</c:v>
                </c:pt>
                <c:pt idx="519">
                  <c:v>-67.152635899596504</c:v>
                </c:pt>
                <c:pt idx="520">
                  <c:v>-67.152635899596504</c:v>
                </c:pt>
                <c:pt idx="521">
                  <c:v>-67.152635899596504</c:v>
                </c:pt>
                <c:pt idx="522">
                  <c:v>-67.152635899596504</c:v>
                </c:pt>
                <c:pt idx="523">
                  <c:v>-67.152635899596504</c:v>
                </c:pt>
                <c:pt idx="524">
                  <c:v>-67.152635899596504</c:v>
                </c:pt>
                <c:pt idx="525">
                  <c:v>-67.152635899596504</c:v>
                </c:pt>
                <c:pt idx="526">
                  <c:v>-67.152635899596504</c:v>
                </c:pt>
                <c:pt idx="527">
                  <c:v>-67.152635899596504</c:v>
                </c:pt>
                <c:pt idx="528">
                  <c:v>-67.152635899596504</c:v>
                </c:pt>
                <c:pt idx="529">
                  <c:v>-67.152635899596504</c:v>
                </c:pt>
                <c:pt idx="530">
                  <c:v>-67.152635899596504</c:v>
                </c:pt>
                <c:pt idx="531">
                  <c:v>-67.152635899596504</c:v>
                </c:pt>
                <c:pt idx="532">
                  <c:v>-67.152635899596504</c:v>
                </c:pt>
                <c:pt idx="533">
                  <c:v>-67.152635899596504</c:v>
                </c:pt>
                <c:pt idx="534">
                  <c:v>-67.152635899596504</c:v>
                </c:pt>
                <c:pt idx="535">
                  <c:v>-67.152635899596504</c:v>
                </c:pt>
                <c:pt idx="536">
                  <c:v>-67.152635899596504</c:v>
                </c:pt>
                <c:pt idx="537">
                  <c:v>-67.152635899596504</c:v>
                </c:pt>
                <c:pt idx="538">
                  <c:v>-66.760672274189801</c:v>
                </c:pt>
                <c:pt idx="539">
                  <c:v>-66.760672274189801</c:v>
                </c:pt>
                <c:pt idx="540">
                  <c:v>-66.760672274189801</c:v>
                </c:pt>
                <c:pt idx="541">
                  <c:v>-66.760672274189801</c:v>
                </c:pt>
                <c:pt idx="542">
                  <c:v>-66.760672274189801</c:v>
                </c:pt>
                <c:pt idx="543">
                  <c:v>-66.760672274189801</c:v>
                </c:pt>
                <c:pt idx="544">
                  <c:v>-66.760672274189801</c:v>
                </c:pt>
                <c:pt idx="545">
                  <c:v>-66.760672274189801</c:v>
                </c:pt>
                <c:pt idx="546">
                  <c:v>-66.760672274189801</c:v>
                </c:pt>
                <c:pt idx="547">
                  <c:v>-66.760672274189801</c:v>
                </c:pt>
                <c:pt idx="548">
                  <c:v>-66.760672274189801</c:v>
                </c:pt>
                <c:pt idx="549">
                  <c:v>-66.760672274189801</c:v>
                </c:pt>
                <c:pt idx="550">
                  <c:v>-66.760672274189801</c:v>
                </c:pt>
                <c:pt idx="551">
                  <c:v>-66.760672274189801</c:v>
                </c:pt>
                <c:pt idx="552">
                  <c:v>-66.760672274189801</c:v>
                </c:pt>
                <c:pt idx="553">
                  <c:v>-66.760672274189801</c:v>
                </c:pt>
                <c:pt idx="554">
                  <c:v>-66.760672274189801</c:v>
                </c:pt>
                <c:pt idx="555">
                  <c:v>-66.760672274189801</c:v>
                </c:pt>
                <c:pt idx="556">
                  <c:v>-66.760672274189801</c:v>
                </c:pt>
                <c:pt idx="557">
                  <c:v>-66.760672274189801</c:v>
                </c:pt>
                <c:pt idx="558">
                  <c:v>-66.760672274189801</c:v>
                </c:pt>
                <c:pt idx="559">
                  <c:v>-66.760672274189801</c:v>
                </c:pt>
                <c:pt idx="560">
                  <c:v>-66.760672274189801</c:v>
                </c:pt>
                <c:pt idx="561">
                  <c:v>-66.760672274189801</c:v>
                </c:pt>
                <c:pt idx="562">
                  <c:v>-66.760672274189801</c:v>
                </c:pt>
                <c:pt idx="563">
                  <c:v>-66.760672274189801</c:v>
                </c:pt>
                <c:pt idx="564">
                  <c:v>-66.760672274189801</c:v>
                </c:pt>
                <c:pt idx="565">
                  <c:v>-66.760672274189801</c:v>
                </c:pt>
                <c:pt idx="566">
                  <c:v>-66.760672274189801</c:v>
                </c:pt>
                <c:pt idx="567">
                  <c:v>-66.760672274189801</c:v>
                </c:pt>
                <c:pt idx="568">
                  <c:v>-66.760672274189801</c:v>
                </c:pt>
                <c:pt idx="569">
                  <c:v>-66.760672274189801</c:v>
                </c:pt>
                <c:pt idx="570">
                  <c:v>-66.760672274189801</c:v>
                </c:pt>
                <c:pt idx="571">
                  <c:v>-66.760672274189801</c:v>
                </c:pt>
                <c:pt idx="572">
                  <c:v>-66.760672274189801</c:v>
                </c:pt>
                <c:pt idx="573">
                  <c:v>-66.760672274189801</c:v>
                </c:pt>
                <c:pt idx="574">
                  <c:v>-66.760672274189801</c:v>
                </c:pt>
                <c:pt idx="575">
                  <c:v>-66.760672274189801</c:v>
                </c:pt>
                <c:pt idx="576">
                  <c:v>-66.760672274189801</c:v>
                </c:pt>
                <c:pt idx="577">
                  <c:v>-66.760672274189801</c:v>
                </c:pt>
                <c:pt idx="578">
                  <c:v>-66.760672274189801</c:v>
                </c:pt>
                <c:pt idx="579">
                  <c:v>-66.760672274189801</c:v>
                </c:pt>
                <c:pt idx="580">
                  <c:v>-66.760672274189801</c:v>
                </c:pt>
                <c:pt idx="581">
                  <c:v>-66.760672274189801</c:v>
                </c:pt>
                <c:pt idx="582">
                  <c:v>-66.760672274189801</c:v>
                </c:pt>
                <c:pt idx="583">
                  <c:v>-66.760672274189801</c:v>
                </c:pt>
                <c:pt idx="584">
                  <c:v>-66.760672274189801</c:v>
                </c:pt>
                <c:pt idx="585">
                  <c:v>-66.760672274189801</c:v>
                </c:pt>
                <c:pt idx="586">
                  <c:v>-66.760672274189801</c:v>
                </c:pt>
                <c:pt idx="587">
                  <c:v>-66.760672274189801</c:v>
                </c:pt>
                <c:pt idx="588">
                  <c:v>-66.760672274189801</c:v>
                </c:pt>
                <c:pt idx="589">
                  <c:v>-66.760672274189801</c:v>
                </c:pt>
                <c:pt idx="590">
                  <c:v>-66.760672274189801</c:v>
                </c:pt>
                <c:pt idx="591">
                  <c:v>-66.760672274189801</c:v>
                </c:pt>
                <c:pt idx="592">
                  <c:v>-66.760672274189801</c:v>
                </c:pt>
                <c:pt idx="593">
                  <c:v>-66.760672274189801</c:v>
                </c:pt>
                <c:pt idx="594">
                  <c:v>-66.760672274189801</c:v>
                </c:pt>
                <c:pt idx="595">
                  <c:v>-66.760672274189801</c:v>
                </c:pt>
                <c:pt idx="596">
                  <c:v>-66.760672274189801</c:v>
                </c:pt>
                <c:pt idx="597">
                  <c:v>-66.760672274189801</c:v>
                </c:pt>
                <c:pt idx="598">
                  <c:v>-66.760672274189801</c:v>
                </c:pt>
                <c:pt idx="599">
                  <c:v>-66.760672274189801</c:v>
                </c:pt>
                <c:pt idx="600">
                  <c:v>-66.760672274189801</c:v>
                </c:pt>
                <c:pt idx="601">
                  <c:v>-66.760672274189801</c:v>
                </c:pt>
                <c:pt idx="602">
                  <c:v>-66.760672274189801</c:v>
                </c:pt>
                <c:pt idx="603">
                  <c:v>-66.760672274189801</c:v>
                </c:pt>
                <c:pt idx="604">
                  <c:v>-66.760672274189801</c:v>
                </c:pt>
                <c:pt idx="605">
                  <c:v>-66.760672274189801</c:v>
                </c:pt>
                <c:pt idx="606">
                  <c:v>-66.760672274189801</c:v>
                </c:pt>
                <c:pt idx="607">
                  <c:v>-66.760672274189801</c:v>
                </c:pt>
                <c:pt idx="608">
                  <c:v>-66.760672274189801</c:v>
                </c:pt>
                <c:pt idx="609">
                  <c:v>-66.760672274189801</c:v>
                </c:pt>
                <c:pt idx="610">
                  <c:v>-66.760672274189801</c:v>
                </c:pt>
                <c:pt idx="611">
                  <c:v>-66.760672274189801</c:v>
                </c:pt>
                <c:pt idx="612">
                  <c:v>-66.760672274189801</c:v>
                </c:pt>
                <c:pt idx="613">
                  <c:v>-66.760672274189801</c:v>
                </c:pt>
                <c:pt idx="614">
                  <c:v>-66.760672274189801</c:v>
                </c:pt>
                <c:pt idx="615">
                  <c:v>-66.760672274189801</c:v>
                </c:pt>
                <c:pt idx="616">
                  <c:v>-66.760672274189801</c:v>
                </c:pt>
                <c:pt idx="617">
                  <c:v>-66.760672274189801</c:v>
                </c:pt>
                <c:pt idx="618">
                  <c:v>-66.760672274189801</c:v>
                </c:pt>
                <c:pt idx="619">
                  <c:v>-66.760672274189801</c:v>
                </c:pt>
                <c:pt idx="620">
                  <c:v>-66.760672274189801</c:v>
                </c:pt>
                <c:pt idx="621">
                  <c:v>-66.371556644179904</c:v>
                </c:pt>
                <c:pt idx="622">
                  <c:v>-66.371556644179904</c:v>
                </c:pt>
                <c:pt idx="623">
                  <c:v>-66.371556644179904</c:v>
                </c:pt>
                <c:pt idx="624">
                  <c:v>-66.371556644179904</c:v>
                </c:pt>
                <c:pt idx="625">
                  <c:v>-66.371556644179904</c:v>
                </c:pt>
                <c:pt idx="626">
                  <c:v>-66.371556644179904</c:v>
                </c:pt>
                <c:pt idx="627">
                  <c:v>-66.371556644179904</c:v>
                </c:pt>
                <c:pt idx="628">
                  <c:v>-66.371556644179904</c:v>
                </c:pt>
                <c:pt idx="629">
                  <c:v>-66.371556644179904</c:v>
                </c:pt>
                <c:pt idx="630">
                  <c:v>-66.371556644179904</c:v>
                </c:pt>
                <c:pt idx="631">
                  <c:v>-66.371556644179904</c:v>
                </c:pt>
                <c:pt idx="632">
                  <c:v>-66.371556644179904</c:v>
                </c:pt>
                <c:pt idx="633">
                  <c:v>-66.371556644179904</c:v>
                </c:pt>
                <c:pt idx="634">
                  <c:v>-66.371556644179904</c:v>
                </c:pt>
                <c:pt idx="635">
                  <c:v>-66.371556644179904</c:v>
                </c:pt>
                <c:pt idx="636">
                  <c:v>-66.371556644179904</c:v>
                </c:pt>
                <c:pt idx="637">
                  <c:v>-66.371556644179904</c:v>
                </c:pt>
                <c:pt idx="638">
                  <c:v>-66.371556644179904</c:v>
                </c:pt>
                <c:pt idx="639">
                  <c:v>-66.371556644179904</c:v>
                </c:pt>
                <c:pt idx="640">
                  <c:v>-66.371556644179904</c:v>
                </c:pt>
                <c:pt idx="641">
                  <c:v>-66.371556644179904</c:v>
                </c:pt>
                <c:pt idx="642">
                  <c:v>-66.371556644179904</c:v>
                </c:pt>
                <c:pt idx="643">
                  <c:v>-66.371556644179904</c:v>
                </c:pt>
                <c:pt idx="644">
                  <c:v>-66.371556644179904</c:v>
                </c:pt>
                <c:pt idx="645">
                  <c:v>-66.371556644179904</c:v>
                </c:pt>
                <c:pt idx="646">
                  <c:v>-66.371556644179904</c:v>
                </c:pt>
                <c:pt idx="647">
                  <c:v>-66.371556644179904</c:v>
                </c:pt>
                <c:pt idx="648">
                  <c:v>-66.371556644179904</c:v>
                </c:pt>
                <c:pt idx="649">
                  <c:v>-66.371556644179904</c:v>
                </c:pt>
                <c:pt idx="650">
                  <c:v>-66.371556644179904</c:v>
                </c:pt>
                <c:pt idx="651">
                  <c:v>-66.371556644179904</c:v>
                </c:pt>
                <c:pt idx="652">
                  <c:v>-66.371556644179904</c:v>
                </c:pt>
                <c:pt idx="653">
                  <c:v>-66.371556644179904</c:v>
                </c:pt>
                <c:pt idx="654">
                  <c:v>-66.371556644179904</c:v>
                </c:pt>
                <c:pt idx="655">
                  <c:v>-66.371556644179904</c:v>
                </c:pt>
                <c:pt idx="656">
                  <c:v>-66.371556644179904</c:v>
                </c:pt>
                <c:pt idx="657">
                  <c:v>-66.371556644179904</c:v>
                </c:pt>
                <c:pt idx="658">
                  <c:v>-66.371556644179904</c:v>
                </c:pt>
                <c:pt idx="659">
                  <c:v>-66.371556644179904</c:v>
                </c:pt>
                <c:pt idx="660">
                  <c:v>-66.371556644179904</c:v>
                </c:pt>
                <c:pt idx="661">
                  <c:v>-66.371556644179904</c:v>
                </c:pt>
                <c:pt idx="662">
                  <c:v>-66.371556644179904</c:v>
                </c:pt>
                <c:pt idx="663">
                  <c:v>-66.371556644179904</c:v>
                </c:pt>
                <c:pt idx="664">
                  <c:v>-66.371556644179904</c:v>
                </c:pt>
                <c:pt idx="665">
                  <c:v>-66.371556644179904</c:v>
                </c:pt>
                <c:pt idx="666">
                  <c:v>-66.371556644179904</c:v>
                </c:pt>
                <c:pt idx="667">
                  <c:v>-66.371556644179904</c:v>
                </c:pt>
                <c:pt idx="668">
                  <c:v>-66.371556644179904</c:v>
                </c:pt>
                <c:pt idx="669">
                  <c:v>-66.371556644179904</c:v>
                </c:pt>
                <c:pt idx="670">
                  <c:v>-66.371556644179904</c:v>
                </c:pt>
                <c:pt idx="671">
                  <c:v>-66.371556644179904</c:v>
                </c:pt>
                <c:pt idx="672">
                  <c:v>-66.371556644179904</c:v>
                </c:pt>
                <c:pt idx="673">
                  <c:v>-66.371556644179904</c:v>
                </c:pt>
                <c:pt idx="674">
                  <c:v>-66.371556644179904</c:v>
                </c:pt>
                <c:pt idx="675">
                  <c:v>-66.371556644179904</c:v>
                </c:pt>
                <c:pt idx="676">
                  <c:v>-66.371556644179904</c:v>
                </c:pt>
                <c:pt idx="677">
                  <c:v>-66.371556644179904</c:v>
                </c:pt>
                <c:pt idx="678">
                  <c:v>-66.371556644179904</c:v>
                </c:pt>
                <c:pt idx="679">
                  <c:v>-66.371556644179904</c:v>
                </c:pt>
                <c:pt idx="680">
                  <c:v>-66.371556644179904</c:v>
                </c:pt>
                <c:pt idx="681">
                  <c:v>-66.371556644179904</c:v>
                </c:pt>
                <c:pt idx="682">
                  <c:v>-66.371556644179904</c:v>
                </c:pt>
                <c:pt idx="683">
                  <c:v>-66.371556644179904</c:v>
                </c:pt>
                <c:pt idx="684">
                  <c:v>-66.371556644179904</c:v>
                </c:pt>
                <c:pt idx="685">
                  <c:v>-66.371556644179904</c:v>
                </c:pt>
                <c:pt idx="686">
                  <c:v>-66.371556644179904</c:v>
                </c:pt>
                <c:pt idx="687">
                  <c:v>-66.371556644179904</c:v>
                </c:pt>
                <c:pt idx="688">
                  <c:v>-66.371556644179904</c:v>
                </c:pt>
                <c:pt idx="689">
                  <c:v>-66.371556644179904</c:v>
                </c:pt>
                <c:pt idx="690">
                  <c:v>-66.371556644179904</c:v>
                </c:pt>
                <c:pt idx="691">
                  <c:v>-66.371556644179904</c:v>
                </c:pt>
                <c:pt idx="692">
                  <c:v>-66.371556644179904</c:v>
                </c:pt>
                <c:pt idx="693">
                  <c:v>-66.371556644179904</c:v>
                </c:pt>
                <c:pt idx="694">
                  <c:v>-66.371556644179904</c:v>
                </c:pt>
                <c:pt idx="695">
                  <c:v>-66.371556644179904</c:v>
                </c:pt>
                <c:pt idx="696">
                  <c:v>-66.371556644179904</c:v>
                </c:pt>
                <c:pt idx="697">
                  <c:v>-66.371556644179904</c:v>
                </c:pt>
                <c:pt idx="698">
                  <c:v>-66.371556644179904</c:v>
                </c:pt>
                <c:pt idx="699">
                  <c:v>-66.371556644179904</c:v>
                </c:pt>
                <c:pt idx="700">
                  <c:v>-66.371556644179904</c:v>
                </c:pt>
                <c:pt idx="701">
                  <c:v>-66.371556644179904</c:v>
                </c:pt>
                <c:pt idx="702">
                  <c:v>-66.371556644179904</c:v>
                </c:pt>
                <c:pt idx="703">
                  <c:v>-66.371556644179904</c:v>
                </c:pt>
                <c:pt idx="704">
                  <c:v>-66.371556644179904</c:v>
                </c:pt>
                <c:pt idx="705">
                  <c:v>-66.371556644179904</c:v>
                </c:pt>
                <c:pt idx="706">
                  <c:v>-66.371556644179904</c:v>
                </c:pt>
                <c:pt idx="707">
                  <c:v>-66.371556644179904</c:v>
                </c:pt>
                <c:pt idx="708">
                  <c:v>-66.371556644179904</c:v>
                </c:pt>
                <c:pt idx="709">
                  <c:v>-66.371556644179904</c:v>
                </c:pt>
                <c:pt idx="710">
                  <c:v>-66.371556644179904</c:v>
                </c:pt>
                <c:pt idx="711">
                  <c:v>-66.371556644179904</c:v>
                </c:pt>
                <c:pt idx="712">
                  <c:v>-66.371556644179904</c:v>
                </c:pt>
                <c:pt idx="713">
                  <c:v>-65.9850261587695</c:v>
                </c:pt>
                <c:pt idx="714">
                  <c:v>-65.9850261587695</c:v>
                </c:pt>
                <c:pt idx="715">
                  <c:v>-65.9850261587695</c:v>
                </c:pt>
                <c:pt idx="716">
                  <c:v>-65.9850261587695</c:v>
                </c:pt>
                <c:pt idx="717">
                  <c:v>-65.9850261587695</c:v>
                </c:pt>
                <c:pt idx="718">
                  <c:v>-65.9850261587695</c:v>
                </c:pt>
                <c:pt idx="719">
                  <c:v>-65.9850261587695</c:v>
                </c:pt>
                <c:pt idx="720">
                  <c:v>-65.9850261587695</c:v>
                </c:pt>
                <c:pt idx="721">
                  <c:v>-65.9850261587695</c:v>
                </c:pt>
                <c:pt idx="722">
                  <c:v>-65.9850261587695</c:v>
                </c:pt>
                <c:pt idx="723">
                  <c:v>-65.9850261587695</c:v>
                </c:pt>
                <c:pt idx="724">
                  <c:v>-65.9850261587695</c:v>
                </c:pt>
                <c:pt idx="725">
                  <c:v>-65.9850261587695</c:v>
                </c:pt>
                <c:pt idx="726">
                  <c:v>-65.9850261587695</c:v>
                </c:pt>
                <c:pt idx="727">
                  <c:v>-65.9850261587695</c:v>
                </c:pt>
                <c:pt idx="728">
                  <c:v>-65.9850261587695</c:v>
                </c:pt>
                <c:pt idx="729">
                  <c:v>-65.9850261587695</c:v>
                </c:pt>
                <c:pt idx="730">
                  <c:v>-65.9850261587695</c:v>
                </c:pt>
                <c:pt idx="731">
                  <c:v>-65.9850261587695</c:v>
                </c:pt>
                <c:pt idx="732">
                  <c:v>-65.9850261587695</c:v>
                </c:pt>
                <c:pt idx="733">
                  <c:v>-65.9850261587695</c:v>
                </c:pt>
                <c:pt idx="734">
                  <c:v>-65.9850261587695</c:v>
                </c:pt>
                <c:pt idx="735">
                  <c:v>-65.9850261587695</c:v>
                </c:pt>
                <c:pt idx="736">
                  <c:v>-65.9850261587695</c:v>
                </c:pt>
                <c:pt idx="737">
                  <c:v>-65.9850261587695</c:v>
                </c:pt>
                <c:pt idx="738">
                  <c:v>-65.9850261587695</c:v>
                </c:pt>
                <c:pt idx="739">
                  <c:v>-65.9850261587695</c:v>
                </c:pt>
                <c:pt idx="740">
                  <c:v>-65.9850261587695</c:v>
                </c:pt>
                <c:pt idx="741">
                  <c:v>-65.9850261587695</c:v>
                </c:pt>
                <c:pt idx="742">
                  <c:v>-65.9850261587695</c:v>
                </c:pt>
                <c:pt idx="743">
                  <c:v>-65.9850261587695</c:v>
                </c:pt>
                <c:pt idx="744">
                  <c:v>-65.9850261587695</c:v>
                </c:pt>
                <c:pt idx="745">
                  <c:v>-65.9850261587695</c:v>
                </c:pt>
                <c:pt idx="746">
                  <c:v>-65.9850261587695</c:v>
                </c:pt>
                <c:pt idx="747">
                  <c:v>-65.9850261587695</c:v>
                </c:pt>
                <c:pt idx="748">
                  <c:v>-65.9850261587695</c:v>
                </c:pt>
                <c:pt idx="749">
                  <c:v>-65.9850261587695</c:v>
                </c:pt>
                <c:pt idx="750">
                  <c:v>-65.9850261587695</c:v>
                </c:pt>
                <c:pt idx="751">
                  <c:v>-65.9850261587695</c:v>
                </c:pt>
                <c:pt idx="752">
                  <c:v>-65.9850261587695</c:v>
                </c:pt>
                <c:pt idx="753">
                  <c:v>-65.9850261587695</c:v>
                </c:pt>
                <c:pt idx="754">
                  <c:v>-65.9850261587695</c:v>
                </c:pt>
                <c:pt idx="755">
                  <c:v>-65.9850261587695</c:v>
                </c:pt>
                <c:pt idx="756">
                  <c:v>-65.9850261587695</c:v>
                </c:pt>
                <c:pt idx="757">
                  <c:v>-65.9850261587695</c:v>
                </c:pt>
                <c:pt idx="758">
                  <c:v>-65.9850261587695</c:v>
                </c:pt>
                <c:pt idx="759">
                  <c:v>-65.9850261587695</c:v>
                </c:pt>
                <c:pt idx="760">
                  <c:v>-65.9850261587695</c:v>
                </c:pt>
                <c:pt idx="761">
                  <c:v>-65.9850261587695</c:v>
                </c:pt>
                <c:pt idx="762">
                  <c:v>-65.9850261587695</c:v>
                </c:pt>
                <c:pt idx="763">
                  <c:v>-65.9850261587695</c:v>
                </c:pt>
                <c:pt idx="764">
                  <c:v>-65.9850261587695</c:v>
                </c:pt>
                <c:pt idx="765">
                  <c:v>-65.9850261587695</c:v>
                </c:pt>
                <c:pt idx="766">
                  <c:v>-65.9850261587695</c:v>
                </c:pt>
                <c:pt idx="767">
                  <c:v>-65.9850261587695</c:v>
                </c:pt>
                <c:pt idx="768">
                  <c:v>-65.9850261587695</c:v>
                </c:pt>
                <c:pt idx="769">
                  <c:v>-65.9850261587695</c:v>
                </c:pt>
                <c:pt idx="770">
                  <c:v>-65.9850261587695</c:v>
                </c:pt>
                <c:pt idx="771">
                  <c:v>-65.9850261587695</c:v>
                </c:pt>
                <c:pt idx="772">
                  <c:v>-65.9850261587695</c:v>
                </c:pt>
                <c:pt idx="773">
                  <c:v>-65.9850261587695</c:v>
                </c:pt>
                <c:pt idx="774">
                  <c:v>-65.9850261587695</c:v>
                </c:pt>
                <c:pt idx="775">
                  <c:v>-65.9850261587695</c:v>
                </c:pt>
                <c:pt idx="776">
                  <c:v>-65.9850261587695</c:v>
                </c:pt>
                <c:pt idx="777">
                  <c:v>-65.9850261587695</c:v>
                </c:pt>
                <c:pt idx="778">
                  <c:v>-65.9850261587695</c:v>
                </c:pt>
                <c:pt idx="779">
                  <c:v>-65.9850261587695</c:v>
                </c:pt>
                <c:pt idx="780">
                  <c:v>-65.9850261587695</c:v>
                </c:pt>
                <c:pt idx="781">
                  <c:v>-65.9850261587695</c:v>
                </c:pt>
                <c:pt idx="782">
                  <c:v>-65.9850261587695</c:v>
                </c:pt>
                <c:pt idx="783">
                  <c:v>-65.9850261587695</c:v>
                </c:pt>
                <c:pt idx="784">
                  <c:v>-65.9850261587695</c:v>
                </c:pt>
                <c:pt idx="785">
                  <c:v>-65.9850261587695</c:v>
                </c:pt>
                <c:pt idx="786">
                  <c:v>-65.9850261587695</c:v>
                </c:pt>
                <c:pt idx="787">
                  <c:v>-65.9850261587695</c:v>
                </c:pt>
                <c:pt idx="788">
                  <c:v>-65.9850261587695</c:v>
                </c:pt>
                <c:pt idx="789">
                  <c:v>-65.9850261587695</c:v>
                </c:pt>
                <c:pt idx="790">
                  <c:v>-65.9850261587695</c:v>
                </c:pt>
                <c:pt idx="791">
                  <c:v>-65.9850261587695</c:v>
                </c:pt>
                <c:pt idx="792">
                  <c:v>-65.9850261587695</c:v>
                </c:pt>
                <c:pt idx="793">
                  <c:v>-65.9850261587695</c:v>
                </c:pt>
                <c:pt idx="794">
                  <c:v>-65.9850261587695</c:v>
                </c:pt>
                <c:pt idx="795">
                  <c:v>-65.9850261587695</c:v>
                </c:pt>
                <c:pt idx="796">
                  <c:v>-65.9850261587695</c:v>
                </c:pt>
                <c:pt idx="797">
                  <c:v>-65.9850261587695</c:v>
                </c:pt>
                <c:pt idx="798">
                  <c:v>-65.9850261587695</c:v>
                </c:pt>
                <c:pt idx="799">
                  <c:v>-65.9850261587695</c:v>
                </c:pt>
                <c:pt idx="800">
                  <c:v>-65.9850261587695</c:v>
                </c:pt>
                <c:pt idx="801">
                  <c:v>-65.9850261587695</c:v>
                </c:pt>
                <c:pt idx="802">
                  <c:v>-65.9850261587695</c:v>
                </c:pt>
                <c:pt idx="803">
                  <c:v>-65.9850261587695</c:v>
                </c:pt>
                <c:pt idx="804">
                  <c:v>-65.9850261587695</c:v>
                </c:pt>
                <c:pt idx="805">
                  <c:v>-65.9850261587695</c:v>
                </c:pt>
                <c:pt idx="806">
                  <c:v>-65.9850261587695</c:v>
                </c:pt>
                <c:pt idx="807">
                  <c:v>-65.9850261587695</c:v>
                </c:pt>
                <c:pt idx="808">
                  <c:v>-65.9850261587695</c:v>
                </c:pt>
                <c:pt idx="809">
                  <c:v>-65.9850261587695</c:v>
                </c:pt>
                <c:pt idx="810">
                  <c:v>-65.9850261587695</c:v>
                </c:pt>
                <c:pt idx="811">
                  <c:v>-65.9850261587695</c:v>
                </c:pt>
                <c:pt idx="812">
                  <c:v>-65.9850261587695</c:v>
                </c:pt>
                <c:pt idx="813">
                  <c:v>-65.9850261587695</c:v>
                </c:pt>
                <c:pt idx="814">
                  <c:v>-65.9850261587695</c:v>
                </c:pt>
                <c:pt idx="815">
                  <c:v>-65.9850261587695</c:v>
                </c:pt>
                <c:pt idx="816">
                  <c:v>-65.9850261587695</c:v>
                </c:pt>
                <c:pt idx="817">
                  <c:v>-65.600824747864493</c:v>
                </c:pt>
                <c:pt idx="818">
                  <c:v>-65.600824747864493</c:v>
                </c:pt>
                <c:pt idx="819">
                  <c:v>-65.600824747864493</c:v>
                </c:pt>
                <c:pt idx="820">
                  <c:v>-65.600824747864493</c:v>
                </c:pt>
                <c:pt idx="821">
                  <c:v>-65.600824747864493</c:v>
                </c:pt>
                <c:pt idx="822">
                  <c:v>-65.600824747864493</c:v>
                </c:pt>
                <c:pt idx="823">
                  <c:v>-65.600824747864493</c:v>
                </c:pt>
                <c:pt idx="824">
                  <c:v>-65.600824747864493</c:v>
                </c:pt>
                <c:pt idx="825">
                  <c:v>-65.600824747864493</c:v>
                </c:pt>
                <c:pt idx="826">
                  <c:v>-65.600824747864493</c:v>
                </c:pt>
                <c:pt idx="827">
                  <c:v>-65.600824747864493</c:v>
                </c:pt>
                <c:pt idx="828">
                  <c:v>-65.600824747864493</c:v>
                </c:pt>
                <c:pt idx="829">
                  <c:v>-65.600824747864493</c:v>
                </c:pt>
                <c:pt idx="830">
                  <c:v>-65.600824747864493</c:v>
                </c:pt>
                <c:pt idx="831">
                  <c:v>-65.600824747864493</c:v>
                </c:pt>
                <c:pt idx="832">
                  <c:v>-65.600824747864493</c:v>
                </c:pt>
                <c:pt idx="833">
                  <c:v>-65.600824747864493</c:v>
                </c:pt>
                <c:pt idx="834">
                  <c:v>-65.600824747864493</c:v>
                </c:pt>
                <c:pt idx="835">
                  <c:v>-65.600824747864493</c:v>
                </c:pt>
                <c:pt idx="836">
                  <c:v>-65.600824747864493</c:v>
                </c:pt>
                <c:pt idx="837">
                  <c:v>-65.600824747864493</c:v>
                </c:pt>
                <c:pt idx="838">
                  <c:v>-65.600824747864493</c:v>
                </c:pt>
                <c:pt idx="839">
                  <c:v>-65.600824747864493</c:v>
                </c:pt>
                <c:pt idx="840">
                  <c:v>-65.600824747864493</c:v>
                </c:pt>
                <c:pt idx="841">
                  <c:v>-65.600824747864493</c:v>
                </c:pt>
                <c:pt idx="842">
                  <c:v>-65.600824747864493</c:v>
                </c:pt>
                <c:pt idx="843">
                  <c:v>-65.600824747864493</c:v>
                </c:pt>
                <c:pt idx="844">
                  <c:v>-65.600824747864493</c:v>
                </c:pt>
                <c:pt idx="845">
                  <c:v>-65.600824747864493</c:v>
                </c:pt>
                <c:pt idx="846">
                  <c:v>-65.600824747864493</c:v>
                </c:pt>
                <c:pt idx="847">
                  <c:v>-65.600824747864493</c:v>
                </c:pt>
                <c:pt idx="848">
                  <c:v>-65.600824747864493</c:v>
                </c:pt>
                <c:pt idx="849">
                  <c:v>-65.600824747864493</c:v>
                </c:pt>
                <c:pt idx="850">
                  <c:v>-65.600824747864493</c:v>
                </c:pt>
                <c:pt idx="851">
                  <c:v>-65.600824747864493</c:v>
                </c:pt>
                <c:pt idx="852">
                  <c:v>-65.600824747864493</c:v>
                </c:pt>
                <c:pt idx="853">
                  <c:v>-65.600824747864493</c:v>
                </c:pt>
                <c:pt idx="854">
                  <c:v>-65.600824747864493</c:v>
                </c:pt>
                <c:pt idx="855">
                  <c:v>-65.600824747864493</c:v>
                </c:pt>
                <c:pt idx="856">
                  <c:v>-65.600824747864493</c:v>
                </c:pt>
                <c:pt idx="857">
                  <c:v>-65.600824747864493</c:v>
                </c:pt>
                <c:pt idx="858">
                  <c:v>-65.600824747864493</c:v>
                </c:pt>
                <c:pt idx="859">
                  <c:v>-65.600824747864493</c:v>
                </c:pt>
                <c:pt idx="860">
                  <c:v>-65.600824747864493</c:v>
                </c:pt>
                <c:pt idx="861">
                  <c:v>-65.600824747864493</c:v>
                </c:pt>
                <c:pt idx="862">
                  <c:v>-65.600824747864493</c:v>
                </c:pt>
                <c:pt idx="863">
                  <c:v>-65.600824747864493</c:v>
                </c:pt>
                <c:pt idx="864">
                  <c:v>-65.600824747864493</c:v>
                </c:pt>
                <c:pt idx="865">
                  <c:v>-65.600824747864493</c:v>
                </c:pt>
                <c:pt idx="866">
                  <c:v>-65.600824747864493</c:v>
                </c:pt>
                <c:pt idx="867">
                  <c:v>-65.600824747864493</c:v>
                </c:pt>
                <c:pt idx="868">
                  <c:v>-65.600824747864493</c:v>
                </c:pt>
                <c:pt idx="869">
                  <c:v>-65.600824747864493</c:v>
                </c:pt>
                <c:pt idx="870">
                  <c:v>-65.600824747864493</c:v>
                </c:pt>
                <c:pt idx="871">
                  <c:v>-65.600824747864493</c:v>
                </c:pt>
                <c:pt idx="872">
                  <c:v>-65.600824747864493</c:v>
                </c:pt>
                <c:pt idx="873">
                  <c:v>-65.600824747864493</c:v>
                </c:pt>
                <c:pt idx="874">
                  <c:v>-65.600824747864493</c:v>
                </c:pt>
                <c:pt idx="875">
                  <c:v>-65.600824747864493</c:v>
                </c:pt>
                <c:pt idx="876">
                  <c:v>-65.600824747864493</c:v>
                </c:pt>
                <c:pt idx="877">
                  <c:v>-65.600824747864493</c:v>
                </c:pt>
                <c:pt idx="878">
                  <c:v>-65.600824747864493</c:v>
                </c:pt>
                <c:pt idx="879">
                  <c:v>-65.600824747864493</c:v>
                </c:pt>
                <c:pt idx="880">
                  <c:v>-65.600824747864493</c:v>
                </c:pt>
                <c:pt idx="881">
                  <c:v>-65.600824747864493</c:v>
                </c:pt>
                <c:pt idx="882">
                  <c:v>-65.600824747864493</c:v>
                </c:pt>
                <c:pt idx="883">
                  <c:v>-65.600824747864493</c:v>
                </c:pt>
                <c:pt idx="884">
                  <c:v>-65.600824747864493</c:v>
                </c:pt>
                <c:pt idx="885">
                  <c:v>-65.600824747864493</c:v>
                </c:pt>
                <c:pt idx="886">
                  <c:v>-65.600824747864493</c:v>
                </c:pt>
                <c:pt idx="887">
                  <c:v>-65.600824747864493</c:v>
                </c:pt>
                <c:pt idx="888">
                  <c:v>-65.600824747864493</c:v>
                </c:pt>
                <c:pt idx="889">
                  <c:v>-65.600824747864493</c:v>
                </c:pt>
                <c:pt idx="890">
                  <c:v>-65.600824747864493</c:v>
                </c:pt>
                <c:pt idx="891">
                  <c:v>-65.600824747864493</c:v>
                </c:pt>
                <c:pt idx="892">
                  <c:v>-65.600824747864493</c:v>
                </c:pt>
                <c:pt idx="893">
                  <c:v>-65.600824747864493</c:v>
                </c:pt>
                <c:pt idx="894">
                  <c:v>-65.600824747864493</c:v>
                </c:pt>
                <c:pt idx="895">
                  <c:v>-65.600824747864493</c:v>
                </c:pt>
                <c:pt idx="896">
                  <c:v>-65.600824747864493</c:v>
                </c:pt>
                <c:pt idx="897">
                  <c:v>-65.600824747864493</c:v>
                </c:pt>
                <c:pt idx="898">
                  <c:v>-65.600824747864493</c:v>
                </c:pt>
                <c:pt idx="899">
                  <c:v>-65.600824747864493</c:v>
                </c:pt>
                <c:pt idx="900">
                  <c:v>-65.600824747864493</c:v>
                </c:pt>
                <c:pt idx="901">
                  <c:v>-65.600824747864493</c:v>
                </c:pt>
                <c:pt idx="902">
                  <c:v>-65.600824747864493</c:v>
                </c:pt>
                <c:pt idx="903">
                  <c:v>-65.600824747864493</c:v>
                </c:pt>
                <c:pt idx="904">
                  <c:v>-65.600824747864493</c:v>
                </c:pt>
                <c:pt idx="905">
                  <c:v>-65.600824747864493</c:v>
                </c:pt>
                <c:pt idx="906">
                  <c:v>-65.600824747864493</c:v>
                </c:pt>
                <c:pt idx="907">
                  <c:v>-65.600824747864493</c:v>
                </c:pt>
                <c:pt idx="908">
                  <c:v>-65.600824747864493</c:v>
                </c:pt>
                <c:pt idx="909">
                  <c:v>-65.600824747864493</c:v>
                </c:pt>
                <c:pt idx="910">
                  <c:v>-65.600824747864493</c:v>
                </c:pt>
                <c:pt idx="911">
                  <c:v>-65.600824747864493</c:v>
                </c:pt>
                <c:pt idx="912">
                  <c:v>-65.600824747864493</c:v>
                </c:pt>
                <c:pt idx="913">
                  <c:v>-65.600824747864493</c:v>
                </c:pt>
                <c:pt idx="914">
                  <c:v>-65.600824747864493</c:v>
                </c:pt>
                <c:pt idx="915">
                  <c:v>-65.600824747864493</c:v>
                </c:pt>
                <c:pt idx="916">
                  <c:v>-65.600824747864493</c:v>
                </c:pt>
                <c:pt idx="917">
                  <c:v>-65.600824747864493</c:v>
                </c:pt>
                <c:pt idx="918">
                  <c:v>-65.600824747864493</c:v>
                </c:pt>
                <c:pt idx="919">
                  <c:v>-65.600824747864493</c:v>
                </c:pt>
                <c:pt idx="920">
                  <c:v>-65.600824747864493</c:v>
                </c:pt>
                <c:pt idx="921">
                  <c:v>-65.600824747864493</c:v>
                </c:pt>
                <c:pt idx="922">
                  <c:v>-65.600824747864493</c:v>
                </c:pt>
                <c:pt idx="923">
                  <c:v>-65.600824747864493</c:v>
                </c:pt>
                <c:pt idx="924">
                  <c:v>-65.600824747864493</c:v>
                </c:pt>
                <c:pt idx="925">
                  <c:v>-65.600824747864493</c:v>
                </c:pt>
                <c:pt idx="926">
                  <c:v>-65.600824747864493</c:v>
                </c:pt>
                <c:pt idx="927">
                  <c:v>-65.600824747864493</c:v>
                </c:pt>
                <c:pt idx="928">
                  <c:v>-65.600824747864493</c:v>
                </c:pt>
                <c:pt idx="929">
                  <c:v>-65.600824747864493</c:v>
                </c:pt>
                <c:pt idx="930">
                  <c:v>-65.600824747864493</c:v>
                </c:pt>
                <c:pt idx="931">
                  <c:v>-65.600824747864493</c:v>
                </c:pt>
                <c:pt idx="932">
                  <c:v>-65.600824747864493</c:v>
                </c:pt>
                <c:pt idx="933">
                  <c:v>-65.600824747864493</c:v>
                </c:pt>
                <c:pt idx="934">
                  <c:v>-65.600824747864493</c:v>
                </c:pt>
                <c:pt idx="935">
                  <c:v>-65.600824747864493</c:v>
                </c:pt>
                <c:pt idx="936">
                  <c:v>-65.600824747864493</c:v>
                </c:pt>
                <c:pt idx="937">
                  <c:v>-65.600824747864493</c:v>
                </c:pt>
                <c:pt idx="938">
                  <c:v>-65.600824747864493</c:v>
                </c:pt>
                <c:pt idx="939">
                  <c:v>-65.600824747864493</c:v>
                </c:pt>
                <c:pt idx="940">
                  <c:v>-65.600824747864493</c:v>
                </c:pt>
                <c:pt idx="941">
                  <c:v>-65.218702404242293</c:v>
                </c:pt>
                <c:pt idx="942">
                  <c:v>-65.218702404242293</c:v>
                </c:pt>
                <c:pt idx="943">
                  <c:v>-65.218702404242293</c:v>
                </c:pt>
                <c:pt idx="944">
                  <c:v>-65.218702404242293</c:v>
                </c:pt>
                <c:pt idx="945">
                  <c:v>-65.218702404242293</c:v>
                </c:pt>
                <c:pt idx="946">
                  <c:v>-65.218702404242293</c:v>
                </c:pt>
                <c:pt idx="947">
                  <c:v>-65.218702404242293</c:v>
                </c:pt>
                <c:pt idx="948">
                  <c:v>-65.218702404242293</c:v>
                </c:pt>
                <c:pt idx="949">
                  <c:v>-65.218702404242293</c:v>
                </c:pt>
                <c:pt idx="950">
                  <c:v>-65.218702404242293</c:v>
                </c:pt>
                <c:pt idx="951">
                  <c:v>-65.218702404242293</c:v>
                </c:pt>
                <c:pt idx="952">
                  <c:v>-65.218702404242293</c:v>
                </c:pt>
                <c:pt idx="953">
                  <c:v>-65.218702404242293</c:v>
                </c:pt>
                <c:pt idx="954">
                  <c:v>-65.218702404242293</c:v>
                </c:pt>
                <c:pt idx="955">
                  <c:v>-65.218702404242293</c:v>
                </c:pt>
                <c:pt idx="956">
                  <c:v>-65.218702404242293</c:v>
                </c:pt>
                <c:pt idx="957">
                  <c:v>-65.218702404242293</c:v>
                </c:pt>
                <c:pt idx="958">
                  <c:v>-65.218702404242293</c:v>
                </c:pt>
                <c:pt idx="959">
                  <c:v>-65.218702404242293</c:v>
                </c:pt>
                <c:pt idx="960">
                  <c:v>-65.218702404242293</c:v>
                </c:pt>
                <c:pt idx="961">
                  <c:v>-65.218702404242293</c:v>
                </c:pt>
                <c:pt idx="962">
                  <c:v>-65.218702404242293</c:v>
                </c:pt>
                <c:pt idx="963">
                  <c:v>-65.218702404242293</c:v>
                </c:pt>
                <c:pt idx="964">
                  <c:v>-65.218702404242293</c:v>
                </c:pt>
                <c:pt idx="965">
                  <c:v>-65.218702404242293</c:v>
                </c:pt>
                <c:pt idx="966">
                  <c:v>-65.218702404242293</c:v>
                </c:pt>
                <c:pt idx="967">
                  <c:v>-65.218702404242293</c:v>
                </c:pt>
                <c:pt idx="968">
                  <c:v>-65.218702404242293</c:v>
                </c:pt>
                <c:pt idx="969">
                  <c:v>-65.218702404242293</c:v>
                </c:pt>
                <c:pt idx="970">
                  <c:v>-65.218702404242293</c:v>
                </c:pt>
                <c:pt idx="971">
                  <c:v>-65.218702404242293</c:v>
                </c:pt>
                <c:pt idx="972">
                  <c:v>-65.218702404242293</c:v>
                </c:pt>
                <c:pt idx="973">
                  <c:v>-65.218702404242293</c:v>
                </c:pt>
                <c:pt idx="974">
                  <c:v>-65.218702404242293</c:v>
                </c:pt>
                <c:pt idx="975">
                  <c:v>-65.218702404242293</c:v>
                </c:pt>
                <c:pt idx="976">
                  <c:v>-65.218702404242293</c:v>
                </c:pt>
                <c:pt idx="977">
                  <c:v>-65.218702404242293</c:v>
                </c:pt>
                <c:pt idx="978">
                  <c:v>-65.218702404242293</c:v>
                </c:pt>
                <c:pt idx="979">
                  <c:v>-65.218702404242293</c:v>
                </c:pt>
                <c:pt idx="980">
                  <c:v>-65.218702404242293</c:v>
                </c:pt>
                <c:pt idx="981">
                  <c:v>-65.218702404242293</c:v>
                </c:pt>
                <c:pt idx="982">
                  <c:v>-65.218702404242293</c:v>
                </c:pt>
                <c:pt idx="983">
                  <c:v>-65.218702404242293</c:v>
                </c:pt>
                <c:pt idx="984">
                  <c:v>-65.218702404242293</c:v>
                </c:pt>
                <c:pt idx="985">
                  <c:v>-65.218702404242293</c:v>
                </c:pt>
                <c:pt idx="986">
                  <c:v>-65.218702404242293</c:v>
                </c:pt>
                <c:pt idx="987">
                  <c:v>-65.218702404242293</c:v>
                </c:pt>
                <c:pt idx="988">
                  <c:v>-65.218702404242293</c:v>
                </c:pt>
                <c:pt idx="989">
                  <c:v>-65.218702404242293</c:v>
                </c:pt>
                <c:pt idx="990">
                  <c:v>-65.218702404242293</c:v>
                </c:pt>
                <c:pt idx="991">
                  <c:v>-65.218702404242293</c:v>
                </c:pt>
                <c:pt idx="992">
                  <c:v>-65.218702404242293</c:v>
                </c:pt>
                <c:pt idx="993">
                  <c:v>-65.218702404242293</c:v>
                </c:pt>
                <c:pt idx="994">
                  <c:v>-65.218702404242293</c:v>
                </c:pt>
                <c:pt idx="995">
                  <c:v>-65.218702404242293</c:v>
                </c:pt>
                <c:pt idx="996">
                  <c:v>-65.218702404242293</c:v>
                </c:pt>
                <c:pt idx="997">
                  <c:v>-65.218702404242293</c:v>
                </c:pt>
                <c:pt idx="998">
                  <c:v>-65.218702404242293</c:v>
                </c:pt>
                <c:pt idx="999">
                  <c:v>-65.218702404242293</c:v>
                </c:pt>
                <c:pt idx="1000">
                  <c:v>-65.218702404242293</c:v>
                </c:pt>
                <c:pt idx="1001">
                  <c:v>-65.218702404242293</c:v>
                </c:pt>
                <c:pt idx="1002">
                  <c:v>-65.218702404242293</c:v>
                </c:pt>
                <c:pt idx="1003">
                  <c:v>-65.218702404242293</c:v>
                </c:pt>
                <c:pt idx="1004">
                  <c:v>-65.218702404242293</c:v>
                </c:pt>
                <c:pt idx="1005">
                  <c:v>-65.218702404242293</c:v>
                </c:pt>
                <c:pt idx="1006">
                  <c:v>-65.218702404242293</c:v>
                </c:pt>
                <c:pt idx="1007">
                  <c:v>-65.218702404242293</c:v>
                </c:pt>
                <c:pt idx="1008">
                  <c:v>-65.218702404242293</c:v>
                </c:pt>
                <c:pt idx="1009">
                  <c:v>-65.218702404242293</c:v>
                </c:pt>
                <c:pt idx="1010">
                  <c:v>-65.218702404242293</c:v>
                </c:pt>
                <c:pt idx="1011">
                  <c:v>-65.218702404242293</c:v>
                </c:pt>
                <c:pt idx="1012">
                  <c:v>-65.218702404242293</c:v>
                </c:pt>
                <c:pt idx="1013">
                  <c:v>-65.218702404242293</c:v>
                </c:pt>
                <c:pt idx="1014">
                  <c:v>-65.218702404242293</c:v>
                </c:pt>
                <c:pt idx="1015">
                  <c:v>-65.218702404242293</c:v>
                </c:pt>
                <c:pt idx="1016">
                  <c:v>-65.218702404242293</c:v>
                </c:pt>
                <c:pt idx="1017">
                  <c:v>-65.218702404242293</c:v>
                </c:pt>
                <c:pt idx="1018">
                  <c:v>-65.218702404242293</c:v>
                </c:pt>
                <c:pt idx="1019">
                  <c:v>-65.218702404242293</c:v>
                </c:pt>
                <c:pt idx="1020">
                  <c:v>-65.218702404242293</c:v>
                </c:pt>
                <c:pt idx="1021">
                  <c:v>-65.218702404242293</c:v>
                </c:pt>
                <c:pt idx="1022">
                  <c:v>-65.218702404242293</c:v>
                </c:pt>
                <c:pt idx="1023">
                  <c:v>-65.218702404242293</c:v>
                </c:pt>
                <c:pt idx="1024">
                  <c:v>-65.218702404242293</c:v>
                </c:pt>
                <c:pt idx="1025">
                  <c:v>-65.218702404242293</c:v>
                </c:pt>
                <c:pt idx="1026">
                  <c:v>-65.218702404242293</c:v>
                </c:pt>
                <c:pt idx="1027">
                  <c:v>-65.218702404242293</c:v>
                </c:pt>
                <c:pt idx="1028">
                  <c:v>-65.218702404242293</c:v>
                </c:pt>
                <c:pt idx="1029">
                  <c:v>-65.218702404242293</c:v>
                </c:pt>
                <c:pt idx="1030">
                  <c:v>-65.218702404242293</c:v>
                </c:pt>
                <c:pt idx="1031">
                  <c:v>-65.218702404242293</c:v>
                </c:pt>
                <c:pt idx="1032">
                  <c:v>-65.218702404242293</c:v>
                </c:pt>
                <c:pt idx="1033">
                  <c:v>-65.218702404242293</c:v>
                </c:pt>
                <c:pt idx="1034">
                  <c:v>-65.218702404242293</c:v>
                </c:pt>
                <c:pt idx="1035">
                  <c:v>-65.218702404242293</c:v>
                </c:pt>
                <c:pt idx="1036">
                  <c:v>-65.218702404242293</c:v>
                </c:pt>
                <c:pt idx="1037">
                  <c:v>-65.218702404242293</c:v>
                </c:pt>
                <c:pt idx="1038">
                  <c:v>-65.218702404242293</c:v>
                </c:pt>
                <c:pt idx="1039">
                  <c:v>-65.218702404242293</c:v>
                </c:pt>
                <c:pt idx="1040">
                  <c:v>-65.218702404242293</c:v>
                </c:pt>
                <c:pt idx="1041">
                  <c:v>-65.218702404242293</c:v>
                </c:pt>
                <c:pt idx="1042">
                  <c:v>-65.218702404242293</c:v>
                </c:pt>
                <c:pt idx="1043">
                  <c:v>-65.218702404242293</c:v>
                </c:pt>
                <c:pt idx="1044">
                  <c:v>-65.218702404242293</c:v>
                </c:pt>
                <c:pt idx="1045">
                  <c:v>-65.218702404242293</c:v>
                </c:pt>
                <c:pt idx="1046">
                  <c:v>-65.218702404242293</c:v>
                </c:pt>
                <c:pt idx="1047">
                  <c:v>-65.218702404242293</c:v>
                </c:pt>
                <c:pt idx="1048">
                  <c:v>-65.218702404242293</c:v>
                </c:pt>
                <c:pt idx="1049">
                  <c:v>-65.218702404242293</c:v>
                </c:pt>
                <c:pt idx="1050">
                  <c:v>-65.218702404242293</c:v>
                </c:pt>
                <c:pt idx="1051">
                  <c:v>-65.218702404242293</c:v>
                </c:pt>
                <c:pt idx="1052">
                  <c:v>-65.218702404242293</c:v>
                </c:pt>
                <c:pt idx="1053">
                  <c:v>-65.218702404242293</c:v>
                </c:pt>
                <c:pt idx="1054">
                  <c:v>-65.218702404242293</c:v>
                </c:pt>
                <c:pt idx="1055">
                  <c:v>-65.218702404242293</c:v>
                </c:pt>
                <c:pt idx="1056">
                  <c:v>-65.218702404242293</c:v>
                </c:pt>
                <c:pt idx="1057">
                  <c:v>-65.218702404242293</c:v>
                </c:pt>
                <c:pt idx="1058">
                  <c:v>-65.218702404242293</c:v>
                </c:pt>
                <c:pt idx="1059">
                  <c:v>-65.218702404242293</c:v>
                </c:pt>
                <c:pt idx="1060">
                  <c:v>-65.218702404242293</c:v>
                </c:pt>
                <c:pt idx="1061">
                  <c:v>-65.218702404242293</c:v>
                </c:pt>
                <c:pt idx="1062">
                  <c:v>-65.218702404242293</c:v>
                </c:pt>
                <c:pt idx="1063">
                  <c:v>-65.218702404242293</c:v>
                </c:pt>
                <c:pt idx="1064">
                  <c:v>-65.218702404242293</c:v>
                </c:pt>
                <c:pt idx="1065">
                  <c:v>-65.218702404242293</c:v>
                </c:pt>
                <c:pt idx="1066">
                  <c:v>-65.218702404242293</c:v>
                </c:pt>
                <c:pt idx="1067">
                  <c:v>-65.218702404242293</c:v>
                </c:pt>
                <c:pt idx="1068">
                  <c:v>-65.218702404242293</c:v>
                </c:pt>
                <c:pt idx="1069">
                  <c:v>-65.218702404242293</c:v>
                </c:pt>
                <c:pt idx="1070">
                  <c:v>-65.218702404242293</c:v>
                </c:pt>
                <c:pt idx="1071">
                  <c:v>-65.218702404242293</c:v>
                </c:pt>
                <c:pt idx="1072">
                  <c:v>-65.218702404242293</c:v>
                </c:pt>
                <c:pt idx="1073">
                  <c:v>-65.218702404242293</c:v>
                </c:pt>
                <c:pt idx="1074">
                  <c:v>-65.218702404242293</c:v>
                </c:pt>
                <c:pt idx="1075">
                  <c:v>-65.218702404242293</c:v>
                </c:pt>
                <c:pt idx="1076">
                  <c:v>-65.218702404242293</c:v>
                </c:pt>
                <c:pt idx="1077">
                  <c:v>-65.218702404242293</c:v>
                </c:pt>
                <c:pt idx="1078">
                  <c:v>-65.218702404242293</c:v>
                </c:pt>
                <c:pt idx="1079">
                  <c:v>-65.218702404242293</c:v>
                </c:pt>
                <c:pt idx="1080">
                  <c:v>-65.218702404242293</c:v>
                </c:pt>
                <c:pt idx="1081">
                  <c:v>-65.218702404242293</c:v>
                </c:pt>
                <c:pt idx="1082">
                  <c:v>-65.218702404242293</c:v>
                </c:pt>
                <c:pt idx="1083">
                  <c:v>-65.218702404242293</c:v>
                </c:pt>
                <c:pt idx="1084">
                  <c:v>-65.218702404242293</c:v>
                </c:pt>
                <c:pt idx="1085">
                  <c:v>-65.218702404242293</c:v>
                </c:pt>
                <c:pt idx="1086">
                  <c:v>-65.218702404242293</c:v>
                </c:pt>
                <c:pt idx="1087">
                  <c:v>-65.218702404242293</c:v>
                </c:pt>
                <c:pt idx="1088">
                  <c:v>-65.218702404242293</c:v>
                </c:pt>
                <c:pt idx="1089">
                  <c:v>-65.218702404242293</c:v>
                </c:pt>
                <c:pt idx="1090">
                  <c:v>-65.218702404242293</c:v>
                </c:pt>
                <c:pt idx="1091">
                  <c:v>-65.218702404242293</c:v>
                </c:pt>
                <c:pt idx="1092">
                  <c:v>-65.218702404242293</c:v>
                </c:pt>
                <c:pt idx="1093">
                  <c:v>-65.218702404242293</c:v>
                </c:pt>
                <c:pt idx="1094">
                  <c:v>-65.218702404242293</c:v>
                </c:pt>
                <c:pt idx="1095">
                  <c:v>-65.218702404242293</c:v>
                </c:pt>
                <c:pt idx="1096">
                  <c:v>-65.218702404242293</c:v>
                </c:pt>
                <c:pt idx="1097">
                  <c:v>-65.218702404242293</c:v>
                </c:pt>
                <c:pt idx="1098">
                  <c:v>-65.218702404242293</c:v>
                </c:pt>
                <c:pt idx="1099">
                  <c:v>-65.218702404242293</c:v>
                </c:pt>
                <c:pt idx="1100">
                  <c:v>-65.218702404242293</c:v>
                </c:pt>
                <c:pt idx="1101">
                  <c:v>-65.218702404242293</c:v>
                </c:pt>
                <c:pt idx="1102">
                  <c:v>-64.8384144998804</c:v>
                </c:pt>
                <c:pt idx="1103">
                  <c:v>-64.8384144998804</c:v>
                </c:pt>
                <c:pt idx="1104">
                  <c:v>-64.8384144998804</c:v>
                </c:pt>
                <c:pt idx="1105">
                  <c:v>-64.8384144998804</c:v>
                </c:pt>
                <c:pt idx="1106">
                  <c:v>-64.8384144998804</c:v>
                </c:pt>
                <c:pt idx="1107">
                  <c:v>-64.8384144998804</c:v>
                </c:pt>
                <c:pt idx="1108">
                  <c:v>-64.8384144998804</c:v>
                </c:pt>
                <c:pt idx="1109">
                  <c:v>-64.8384144998804</c:v>
                </c:pt>
                <c:pt idx="1110">
                  <c:v>-64.8384144998804</c:v>
                </c:pt>
                <c:pt idx="1111">
                  <c:v>-64.8384144998804</c:v>
                </c:pt>
                <c:pt idx="1112">
                  <c:v>-64.8384144998804</c:v>
                </c:pt>
                <c:pt idx="1113">
                  <c:v>-64.8384144998804</c:v>
                </c:pt>
                <c:pt idx="1114">
                  <c:v>-64.8384144998804</c:v>
                </c:pt>
                <c:pt idx="1115">
                  <c:v>-64.8384144998804</c:v>
                </c:pt>
                <c:pt idx="1116">
                  <c:v>-64.8384144998804</c:v>
                </c:pt>
                <c:pt idx="1117">
                  <c:v>-64.8384144998804</c:v>
                </c:pt>
                <c:pt idx="1118">
                  <c:v>-64.8384144998804</c:v>
                </c:pt>
                <c:pt idx="1119">
                  <c:v>-64.8384144998804</c:v>
                </c:pt>
                <c:pt idx="1120">
                  <c:v>-64.8384144998804</c:v>
                </c:pt>
                <c:pt idx="1121">
                  <c:v>-64.8384144998804</c:v>
                </c:pt>
                <c:pt idx="1122">
                  <c:v>-64.8384144998804</c:v>
                </c:pt>
                <c:pt idx="1123">
                  <c:v>-64.8384144998804</c:v>
                </c:pt>
                <c:pt idx="1124">
                  <c:v>-64.8384144998804</c:v>
                </c:pt>
                <c:pt idx="1125">
                  <c:v>-64.8384144998804</c:v>
                </c:pt>
                <c:pt idx="1126">
                  <c:v>-64.8384144998804</c:v>
                </c:pt>
                <c:pt idx="1127">
                  <c:v>-64.8384144998804</c:v>
                </c:pt>
                <c:pt idx="1128">
                  <c:v>-64.8384144998804</c:v>
                </c:pt>
                <c:pt idx="1129">
                  <c:v>-64.8384144998804</c:v>
                </c:pt>
                <c:pt idx="1130">
                  <c:v>-64.8384144998804</c:v>
                </c:pt>
                <c:pt idx="1131">
                  <c:v>-64.8384144998804</c:v>
                </c:pt>
                <c:pt idx="1132">
                  <c:v>-64.8384144998804</c:v>
                </c:pt>
                <c:pt idx="1133">
                  <c:v>-64.8384144998804</c:v>
                </c:pt>
                <c:pt idx="1134">
                  <c:v>-64.8384144998804</c:v>
                </c:pt>
                <c:pt idx="1135">
                  <c:v>-64.8384144998804</c:v>
                </c:pt>
                <c:pt idx="1136">
                  <c:v>-64.8384144998804</c:v>
                </c:pt>
                <c:pt idx="1137">
                  <c:v>-64.8384144998804</c:v>
                </c:pt>
                <c:pt idx="1138">
                  <c:v>-64.8384144998804</c:v>
                </c:pt>
                <c:pt idx="1139">
                  <c:v>-64.8384144998804</c:v>
                </c:pt>
                <c:pt idx="1140">
                  <c:v>-64.8384144998804</c:v>
                </c:pt>
                <c:pt idx="1141">
                  <c:v>-64.8384144998804</c:v>
                </c:pt>
                <c:pt idx="1142">
                  <c:v>-64.8384144998804</c:v>
                </c:pt>
                <c:pt idx="1143">
                  <c:v>-64.8384144998804</c:v>
                </c:pt>
                <c:pt idx="1144">
                  <c:v>-64.8384144998804</c:v>
                </c:pt>
                <c:pt idx="1145">
                  <c:v>-64.8384144998804</c:v>
                </c:pt>
                <c:pt idx="1146">
                  <c:v>-64.8384144998804</c:v>
                </c:pt>
                <c:pt idx="1147">
                  <c:v>-64.8384144998804</c:v>
                </c:pt>
                <c:pt idx="1148">
                  <c:v>-64.8384144998804</c:v>
                </c:pt>
                <c:pt idx="1149">
                  <c:v>-64.8384144998804</c:v>
                </c:pt>
                <c:pt idx="1150">
                  <c:v>-64.8384144998804</c:v>
                </c:pt>
                <c:pt idx="1151">
                  <c:v>-64.8384144998804</c:v>
                </c:pt>
                <c:pt idx="1152">
                  <c:v>-64.8384144998804</c:v>
                </c:pt>
                <c:pt idx="1153">
                  <c:v>-64.8384144998804</c:v>
                </c:pt>
                <c:pt idx="1154">
                  <c:v>-64.8384144998804</c:v>
                </c:pt>
                <c:pt idx="1155">
                  <c:v>-64.8384144998804</c:v>
                </c:pt>
                <c:pt idx="1156">
                  <c:v>-64.8384144998804</c:v>
                </c:pt>
                <c:pt idx="1157">
                  <c:v>-64.8384144998804</c:v>
                </c:pt>
                <c:pt idx="1158">
                  <c:v>-64.8384144998804</c:v>
                </c:pt>
                <c:pt idx="1159">
                  <c:v>-64.8384144998804</c:v>
                </c:pt>
                <c:pt idx="1160">
                  <c:v>-64.8384144998804</c:v>
                </c:pt>
                <c:pt idx="1161">
                  <c:v>-64.8384144998804</c:v>
                </c:pt>
                <c:pt idx="1162">
                  <c:v>-64.8384144998804</c:v>
                </c:pt>
                <c:pt idx="1163">
                  <c:v>-64.8384144998804</c:v>
                </c:pt>
                <c:pt idx="1164">
                  <c:v>-64.8384144998804</c:v>
                </c:pt>
                <c:pt idx="1165">
                  <c:v>-64.8384144998804</c:v>
                </c:pt>
                <c:pt idx="1166">
                  <c:v>-64.8384144998804</c:v>
                </c:pt>
                <c:pt idx="1167">
                  <c:v>-64.8384144998804</c:v>
                </c:pt>
                <c:pt idx="1168">
                  <c:v>-64.8384144998804</c:v>
                </c:pt>
                <c:pt idx="1169">
                  <c:v>-64.8384144998804</c:v>
                </c:pt>
                <c:pt idx="1170">
                  <c:v>-64.8384144998804</c:v>
                </c:pt>
                <c:pt idx="1171">
                  <c:v>-64.8384144998804</c:v>
                </c:pt>
                <c:pt idx="1172">
                  <c:v>-64.8384144998804</c:v>
                </c:pt>
                <c:pt idx="1173">
                  <c:v>-64.8384144998804</c:v>
                </c:pt>
                <c:pt idx="1174">
                  <c:v>-64.8384144998804</c:v>
                </c:pt>
                <c:pt idx="1175">
                  <c:v>-64.8384144998804</c:v>
                </c:pt>
                <c:pt idx="1176">
                  <c:v>-64.8384144998804</c:v>
                </c:pt>
                <c:pt idx="1177">
                  <c:v>-64.8384144998804</c:v>
                </c:pt>
                <c:pt idx="1178">
                  <c:v>-64.8384144998804</c:v>
                </c:pt>
                <c:pt idx="1179">
                  <c:v>-64.8384144998804</c:v>
                </c:pt>
                <c:pt idx="1180">
                  <c:v>-64.8384144998804</c:v>
                </c:pt>
                <c:pt idx="1181">
                  <c:v>-64.8384144998804</c:v>
                </c:pt>
                <c:pt idx="1182">
                  <c:v>-64.8384144998804</c:v>
                </c:pt>
                <c:pt idx="1183">
                  <c:v>-64.8384144998804</c:v>
                </c:pt>
                <c:pt idx="1184">
                  <c:v>-64.8384144998804</c:v>
                </c:pt>
                <c:pt idx="1185">
                  <c:v>-64.8384144998804</c:v>
                </c:pt>
                <c:pt idx="1186">
                  <c:v>-64.8384144998804</c:v>
                </c:pt>
                <c:pt idx="1187">
                  <c:v>-64.8384144998804</c:v>
                </c:pt>
                <c:pt idx="1188">
                  <c:v>-64.8384144998804</c:v>
                </c:pt>
                <c:pt idx="1189">
                  <c:v>-64.8384144998804</c:v>
                </c:pt>
                <c:pt idx="1190">
                  <c:v>-64.8384144998804</c:v>
                </c:pt>
                <c:pt idx="1191">
                  <c:v>-64.8384144998804</c:v>
                </c:pt>
                <c:pt idx="1192">
                  <c:v>-64.8384144998804</c:v>
                </c:pt>
                <c:pt idx="1193">
                  <c:v>-64.8384144998804</c:v>
                </c:pt>
                <c:pt idx="1194">
                  <c:v>-64.8384144998804</c:v>
                </c:pt>
                <c:pt idx="1195">
                  <c:v>-64.8384144998804</c:v>
                </c:pt>
                <c:pt idx="1196">
                  <c:v>-64.8384144998804</c:v>
                </c:pt>
                <c:pt idx="1197">
                  <c:v>-64.8384144998804</c:v>
                </c:pt>
                <c:pt idx="1198">
                  <c:v>-64.8384144998804</c:v>
                </c:pt>
                <c:pt idx="1199">
                  <c:v>-64.8384144998804</c:v>
                </c:pt>
                <c:pt idx="1200">
                  <c:v>-64.8384144998804</c:v>
                </c:pt>
                <c:pt idx="1201">
                  <c:v>-64.8384144998804</c:v>
                </c:pt>
                <c:pt idx="1202">
                  <c:v>-64.8384144998804</c:v>
                </c:pt>
                <c:pt idx="1203">
                  <c:v>-64.8384144998804</c:v>
                </c:pt>
                <c:pt idx="1204">
                  <c:v>-64.8384144998804</c:v>
                </c:pt>
                <c:pt idx="1205">
                  <c:v>-64.8384144998804</c:v>
                </c:pt>
                <c:pt idx="1206">
                  <c:v>-64.8384144998804</c:v>
                </c:pt>
                <c:pt idx="1207">
                  <c:v>-64.8384144998804</c:v>
                </c:pt>
                <c:pt idx="1208">
                  <c:v>-64.8384144998804</c:v>
                </c:pt>
                <c:pt idx="1209">
                  <c:v>-64.8384144998804</c:v>
                </c:pt>
                <c:pt idx="1210">
                  <c:v>-64.8384144998804</c:v>
                </c:pt>
                <c:pt idx="1211">
                  <c:v>-64.8384144998804</c:v>
                </c:pt>
                <c:pt idx="1212">
                  <c:v>-64.8384144998804</c:v>
                </c:pt>
                <c:pt idx="1213">
                  <c:v>-64.8384144998804</c:v>
                </c:pt>
                <c:pt idx="1214">
                  <c:v>-64.8384144998804</c:v>
                </c:pt>
                <c:pt idx="1215">
                  <c:v>-64.8384144998804</c:v>
                </c:pt>
                <c:pt idx="1216">
                  <c:v>-64.8384144998804</c:v>
                </c:pt>
                <c:pt idx="1217">
                  <c:v>-64.8384144998804</c:v>
                </c:pt>
                <c:pt idx="1218">
                  <c:v>-64.8384144998804</c:v>
                </c:pt>
                <c:pt idx="1219">
                  <c:v>-64.8384144998804</c:v>
                </c:pt>
                <c:pt idx="1220">
                  <c:v>-64.8384144998804</c:v>
                </c:pt>
                <c:pt idx="1221">
                  <c:v>-64.8384144998804</c:v>
                </c:pt>
                <c:pt idx="1222">
                  <c:v>-64.8384144998804</c:v>
                </c:pt>
                <c:pt idx="1223">
                  <c:v>-64.8384144998804</c:v>
                </c:pt>
                <c:pt idx="1224">
                  <c:v>-64.8384144998804</c:v>
                </c:pt>
                <c:pt idx="1225">
                  <c:v>-64.8384144998804</c:v>
                </c:pt>
                <c:pt idx="1226">
                  <c:v>-64.8384144998804</c:v>
                </c:pt>
                <c:pt idx="1227">
                  <c:v>-64.8384144998804</c:v>
                </c:pt>
                <c:pt idx="1228">
                  <c:v>-64.8384144998804</c:v>
                </c:pt>
                <c:pt idx="1229">
                  <c:v>-64.8384144998804</c:v>
                </c:pt>
                <c:pt idx="1230">
                  <c:v>-64.8384144998804</c:v>
                </c:pt>
                <c:pt idx="1231">
                  <c:v>-64.8384144998804</c:v>
                </c:pt>
                <c:pt idx="1232">
                  <c:v>-64.8384144998804</c:v>
                </c:pt>
                <c:pt idx="1233">
                  <c:v>-64.8384144998804</c:v>
                </c:pt>
                <c:pt idx="1234">
                  <c:v>-64.8384144998804</c:v>
                </c:pt>
                <c:pt idx="1235">
                  <c:v>-64.8384144998804</c:v>
                </c:pt>
                <c:pt idx="1236">
                  <c:v>-64.8384144998804</c:v>
                </c:pt>
                <c:pt idx="1237">
                  <c:v>-64.8384144998804</c:v>
                </c:pt>
                <c:pt idx="1238">
                  <c:v>-64.8384144998804</c:v>
                </c:pt>
                <c:pt idx="1239">
                  <c:v>-64.8384144998804</c:v>
                </c:pt>
                <c:pt idx="1240">
                  <c:v>-64.8384144998804</c:v>
                </c:pt>
                <c:pt idx="1241">
                  <c:v>-64.8384144998804</c:v>
                </c:pt>
                <c:pt idx="1242">
                  <c:v>-64.8384144998804</c:v>
                </c:pt>
                <c:pt idx="1243">
                  <c:v>-64.8384144998804</c:v>
                </c:pt>
                <c:pt idx="1244">
                  <c:v>-64.8384144998804</c:v>
                </c:pt>
                <c:pt idx="1245">
                  <c:v>-64.8384144998804</c:v>
                </c:pt>
                <c:pt idx="1246">
                  <c:v>-64.8384144998804</c:v>
                </c:pt>
                <c:pt idx="1247">
                  <c:v>-64.8384144998804</c:v>
                </c:pt>
                <c:pt idx="1248">
                  <c:v>-64.8384144998804</c:v>
                </c:pt>
                <c:pt idx="1249">
                  <c:v>-64.8384144998804</c:v>
                </c:pt>
                <c:pt idx="1250">
                  <c:v>-64.8384144998804</c:v>
                </c:pt>
                <c:pt idx="1251">
                  <c:v>-64.8384144998804</c:v>
                </c:pt>
                <c:pt idx="1252">
                  <c:v>-64.8384144998804</c:v>
                </c:pt>
                <c:pt idx="1253">
                  <c:v>-64.8384144998804</c:v>
                </c:pt>
                <c:pt idx="1254">
                  <c:v>-64.8384144998804</c:v>
                </c:pt>
                <c:pt idx="1255">
                  <c:v>-64.8384144998804</c:v>
                </c:pt>
                <c:pt idx="1256">
                  <c:v>-64.8384144998804</c:v>
                </c:pt>
                <c:pt idx="1257">
                  <c:v>-64.8384144998804</c:v>
                </c:pt>
                <c:pt idx="1258">
                  <c:v>-64.8384144998804</c:v>
                </c:pt>
                <c:pt idx="1259">
                  <c:v>-64.8384144998804</c:v>
                </c:pt>
                <c:pt idx="1260">
                  <c:v>-64.8384144998804</c:v>
                </c:pt>
                <c:pt idx="1261">
                  <c:v>-64.8384144998804</c:v>
                </c:pt>
                <c:pt idx="1262">
                  <c:v>-64.8384144998804</c:v>
                </c:pt>
                <c:pt idx="1263">
                  <c:v>-64.8384144998804</c:v>
                </c:pt>
                <c:pt idx="1264">
                  <c:v>-64.8384144998804</c:v>
                </c:pt>
                <c:pt idx="1265">
                  <c:v>-64.8384144998804</c:v>
                </c:pt>
                <c:pt idx="1266">
                  <c:v>-64.8384144998804</c:v>
                </c:pt>
                <c:pt idx="1267">
                  <c:v>-64.8384144998804</c:v>
                </c:pt>
                <c:pt idx="1268">
                  <c:v>-64.8384144998804</c:v>
                </c:pt>
                <c:pt idx="1269">
                  <c:v>-64.8384144998804</c:v>
                </c:pt>
                <c:pt idx="1270">
                  <c:v>-64.8384144998804</c:v>
                </c:pt>
                <c:pt idx="1271">
                  <c:v>-64.8384144998804</c:v>
                </c:pt>
                <c:pt idx="1272">
                  <c:v>-64.8384144998804</c:v>
                </c:pt>
                <c:pt idx="1273">
                  <c:v>-64.8384144998804</c:v>
                </c:pt>
                <c:pt idx="1274">
                  <c:v>-64.8384144998804</c:v>
                </c:pt>
                <c:pt idx="1275">
                  <c:v>-64.8384144998804</c:v>
                </c:pt>
                <c:pt idx="1276">
                  <c:v>-64.8384144998804</c:v>
                </c:pt>
                <c:pt idx="1277">
                  <c:v>-64.8384144998804</c:v>
                </c:pt>
                <c:pt idx="1278">
                  <c:v>-64.8384144998804</c:v>
                </c:pt>
                <c:pt idx="1279">
                  <c:v>-64.8384144998804</c:v>
                </c:pt>
                <c:pt idx="1280">
                  <c:v>-64.8384144998804</c:v>
                </c:pt>
                <c:pt idx="1281">
                  <c:v>-64.8384144998804</c:v>
                </c:pt>
                <c:pt idx="1282">
                  <c:v>-64.8384144998804</c:v>
                </c:pt>
                <c:pt idx="1283">
                  <c:v>-64.8384144998804</c:v>
                </c:pt>
                <c:pt idx="1284">
                  <c:v>-64.8384144998804</c:v>
                </c:pt>
                <c:pt idx="1285">
                  <c:v>-64.8384144998804</c:v>
                </c:pt>
                <c:pt idx="1286">
                  <c:v>-64.8384144998804</c:v>
                </c:pt>
                <c:pt idx="1287">
                  <c:v>-64.8384144998804</c:v>
                </c:pt>
                <c:pt idx="1288">
                  <c:v>-64.8384144998804</c:v>
                </c:pt>
                <c:pt idx="1289">
                  <c:v>-64.8384144998804</c:v>
                </c:pt>
                <c:pt idx="1290">
                  <c:v>-64.8384144998804</c:v>
                </c:pt>
                <c:pt idx="1291">
                  <c:v>-64.8384144998804</c:v>
                </c:pt>
                <c:pt idx="1292">
                  <c:v>-64.8384144998804</c:v>
                </c:pt>
                <c:pt idx="1293">
                  <c:v>-64.8384144998804</c:v>
                </c:pt>
                <c:pt idx="1294">
                  <c:v>-64.8384144998804</c:v>
                </c:pt>
                <c:pt idx="1295">
                  <c:v>-64.8384144998804</c:v>
                </c:pt>
                <c:pt idx="1296">
                  <c:v>-64.8384144998804</c:v>
                </c:pt>
                <c:pt idx="1297">
                  <c:v>-64.8384144998804</c:v>
                </c:pt>
                <c:pt idx="1298">
                  <c:v>-64.8384144998804</c:v>
                </c:pt>
                <c:pt idx="1299">
                  <c:v>-64.8384144998804</c:v>
                </c:pt>
                <c:pt idx="1300">
                  <c:v>-64.8384144998804</c:v>
                </c:pt>
                <c:pt idx="1301">
                  <c:v>-64.8384144998804</c:v>
                </c:pt>
                <c:pt idx="1302">
                  <c:v>-64.8384144998804</c:v>
                </c:pt>
                <c:pt idx="1303">
                  <c:v>-64.8384144998804</c:v>
                </c:pt>
                <c:pt idx="1304">
                  <c:v>-64.8384144998804</c:v>
                </c:pt>
                <c:pt idx="1305">
                  <c:v>-64.8384144998804</c:v>
                </c:pt>
                <c:pt idx="1306">
                  <c:v>-64.8384144998804</c:v>
                </c:pt>
                <c:pt idx="1307">
                  <c:v>-64.8384144998804</c:v>
                </c:pt>
                <c:pt idx="1308">
                  <c:v>-64.8384144998804</c:v>
                </c:pt>
                <c:pt idx="1309">
                  <c:v>-64.8384144998804</c:v>
                </c:pt>
                <c:pt idx="1310">
                  <c:v>-64.8384144998804</c:v>
                </c:pt>
                <c:pt idx="1311">
                  <c:v>-64.8384144998804</c:v>
                </c:pt>
                <c:pt idx="1312">
                  <c:v>-64.8384144998804</c:v>
                </c:pt>
                <c:pt idx="1313">
                  <c:v>-64.8384144998804</c:v>
                </c:pt>
                <c:pt idx="1314">
                  <c:v>-64.8384144998804</c:v>
                </c:pt>
                <c:pt idx="1315">
                  <c:v>-64.8384144998804</c:v>
                </c:pt>
                <c:pt idx="1316">
                  <c:v>-64.8384144998804</c:v>
                </c:pt>
                <c:pt idx="1317">
                  <c:v>-64.8384144998804</c:v>
                </c:pt>
                <c:pt idx="1318">
                  <c:v>-64.8384144998804</c:v>
                </c:pt>
                <c:pt idx="1319">
                  <c:v>-64.8384144998804</c:v>
                </c:pt>
                <c:pt idx="1320">
                  <c:v>-64.8384144998804</c:v>
                </c:pt>
                <c:pt idx="1321">
                  <c:v>-64.8384144998804</c:v>
                </c:pt>
                <c:pt idx="1322">
                  <c:v>-64.8384144998804</c:v>
                </c:pt>
                <c:pt idx="1323">
                  <c:v>-64.8384144998804</c:v>
                </c:pt>
                <c:pt idx="1324">
                  <c:v>-64.8384144998804</c:v>
                </c:pt>
                <c:pt idx="1325">
                  <c:v>-64.8384144998804</c:v>
                </c:pt>
                <c:pt idx="1326">
                  <c:v>-64.8384144998804</c:v>
                </c:pt>
                <c:pt idx="1327">
                  <c:v>-64.8384144998804</c:v>
                </c:pt>
                <c:pt idx="1328">
                  <c:v>-64.8384144998804</c:v>
                </c:pt>
                <c:pt idx="1329">
                  <c:v>-64.8384144998804</c:v>
                </c:pt>
                <c:pt idx="1330">
                  <c:v>-64.8384144998804</c:v>
                </c:pt>
                <c:pt idx="1331">
                  <c:v>-64.8384144998804</c:v>
                </c:pt>
                <c:pt idx="1332">
                  <c:v>-64.8384144998804</c:v>
                </c:pt>
                <c:pt idx="1333">
                  <c:v>-64.8384144998804</c:v>
                </c:pt>
                <c:pt idx="1334">
                  <c:v>-64.8384144998804</c:v>
                </c:pt>
                <c:pt idx="1335">
                  <c:v>-64.8384144998804</c:v>
                </c:pt>
                <c:pt idx="1336">
                  <c:v>-64.8384144998804</c:v>
                </c:pt>
                <c:pt idx="1337">
                  <c:v>-64.8384144998804</c:v>
                </c:pt>
                <c:pt idx="1338">
                  <c:v>-64.8384144998804</c:v>
                </c:pt>
                <c:pt idx="1339">
                  <c:v>-64.8384144998804</c:v>
                </c:pt>
                <c:pt idx="1340">
                  <c:v>-64.8384144998804</c:v>
                </c:pt>
                <c:pt idx="1341">
                  <c:v>-64.8384144998804</c:v>
                </c:pt>
                <c:pt idx="1342">
                  <c:v>-64.8384144998804</c:v>
                </c:pt>
                <c:pt idx="1343">
                  <c:v>-64.8384144998804</c:v>
                </c:pt>
                <c:pt idx="1344">
                  <c:v>-64.8384144998804</c:v>
                </c:pt>
                <c:pt idx="1345">
                  <c:v>-64.8384144998804</c:v>
                </c:pt>
                <c:pt idx="1346">
                  <c:v>-64.8384144998804</c:v>
                </c:pt>
                <c:pt idx="1347">
                  <c:v>-64.8384144998804</c:v>
                </c:pt>
                <c:pt idx="1348">
                  <c:v>-64.8384144998804</c:v>
                </c:pt>
                <c:pt idx="1349">
                  <c:v>-64.8384144998804</c:v>
                </c:pt>
                <c:pt idx="1350">
                  <c:v>-64.8384144998804</c:v>
                </c:pt>
                <c:pt idx="1351">
                  <c:v>-64.8384144998804</c:v>
                </c:pt>
                <c:pt idx="1352">
                  <c:v>-64.8384144998804</c:v>
                </c:pt>
                <c:pt idx="1353">
                  <c:v>-64.8384144998804</c:v>
                </c:pt>
                <c:pt idx="1354">
                  <c:v>-64.8384144998804</c:v>
                </c:pt>
                <c:pt idx="1355">
                  <c:v>-64.8384144998804</c:v>
                </c:pt>
                <c:pt idx="1356">
                  <c:v>-64.8384144998804</c:v>
                </c:pt>
                <c:pt idx="1357">
                  <c:v>-64.8384144998804</c:v>
                </c:pt>
                <c:pt idx="1358">
                  <c:v>-64.8384144998804</c:v>
                </c:pt>
                <c:pt idx="1359">
                  <c:v>-64.8384144998804</c:v>
                </c:pt>
                <c:pt idx="1360">
                  <c:v>-64.8384144998804</c:v>
                </c:pt>
                <c:pt idx="1361">
                  <c:v>-64.8384144998804</c:v>
                </c:pt>
                <c:pt idx="1362">
                  <c:v>-64.8384144998804</c:v>
                </c:pt>
                <c:pt idx="1363">
                  <c:v>-64.8384144998804</c:v>
                </c:pt>
                <c:pt idx="1364">
                  <c:v>-64.8384144998804</c:v>
                </c:pt>
                <c:pt idx="1365">
                  <c:v>-64.8384144998804</c:v>
                </c:pt>
                <c:pt idx="1366">
                  <c:v>-64.8384144998804</c:v>
                </c:pt>
                <c:pt idx="1367">
                  <c:v>-64.8384144998804</c:v>
                </c:pt>
                <c:pt idx="1368">
                  <c:v>-64.8384144998804</c:v>
                </c:pt>
                <c:pt idx="1369">
                  <c:v>-64.8384144998804</c:v>
                </c:pt>
                <c:pt idx="1370">
                  <c:v>-64.8384144998804</c:v>
                </c:pt>
                <c:pt idx="1371">
                  <c:v>-64.8384144998804</c:v>
                </c:pt>
                <c:pt idx="1372">
                  <c:v>-64.8384144998804</c:v>
                </c:pt>
                <c:pt idx="1373">
                  <c:v>-64.8384144998804</c:v>
                </c:pt>
                <c:pt idx="1374">
                  <c:v>-64.8384144998804</c:v>
                </c:pt>
                <c:pt idx="1375">
                  <c:v>-64.8384144998804</c:v>
                </c:pt>
                <c:pt idx="1376">
                  <c:v>-64.8384144998804</c:v>
                </c:pt>
                <c:pt idx="1377">
                  <c:v>-64.8384144998804</c:v>
                </c:pt>
                <c:pt idx="1378">
                  <c:v>-64.8384144998804</c:v>
                </c:pt>
                <c:pt idx="1379">
                  <c:v>-64.8384144998804</c:v>
                </c:pt>
                <c:pt idx="1380">
                  <c:v>-64.8384144998804</c:v>
                </c:pt>
                <c:pt idx="1381">
                  <c:v>-64.8384144998804</c:v>
                </c:pt>
                <c:pt idx="1382">
                  <c:v>-64.8384144998804</c:v>
                </c:pt>
                <c:pt idx="1383">
                  <c:v>-64.8384144998804</c:v>
                </c:pt>
                <c:pt idx="1384">
                  <c:v>-64.8384144998804</c:v>
                </c:pt>
                <c:pt idx="1385">
                  <c:v>-64.8384144998804</c:v>
                </c:pt>
                <c:pt idx="1386">
                  <c:v>-64.8384144998804</c:v>
                </c:pt>
                <c:pt idx="1387">
                  <c:v>-64.8384144998804</c:v>
                </c:pt>
                <c:pt idx="1388">
                  <c:v>-64.8384144998804</c:v>
                </c:pt>
                <c:pt idx="1389">
                  <c:v>-64.8384144998804</c:v>
                </c:pt>
                <c:pt idx="1390">
                  <c:v>-64.8384144998804</c:v>
                </c:pt>
                <c:pt idx="1391">
                  <c:v>-64.8384144998804</c:v>
                </c:pt>
                <c:pt idx="1392">
                  <c:v>-64.8384144998804</c:v>
                </c:pt>
                <c:pt idx="1393">
                  <c:v>-64.8384144998804</c:v>
                </c:pt>
                <c:pt idx="1394">
                  <c:v>-64.8384144998804</c:v>
                </c:pt>
                <c:pt idx="1395">
                  <c:v>-64.8384144998804</c:v>
                </c:pt>
                <c:pt idx="1396">
                  <c:v>-64.8384144998804</c:v>
                </c:pt>
                <c:pt idx="1397">
                  <c:v>-64.8384144998804</c:v>
                </c:pt>
                <c:pt idx="1398">
                  <c:v>-64.8384144998804</c:v>
                </c:pt>
                <c:pt idx="1399">
                  <c:v>-64.8384144998804</c:v>
                </c:pt>
                <c:pt idx="1400">
                  <c:v>-64.8384144998804</c:v>
                </c:pt>
                <c:pt idx="1401">
                  <c:v>-64.8384144998804</c:v>
                </c:pt>
                <c:pt idx="1402">
                  <c:v>-64.8384144998804</c:v>
                </c:pt>
                <c:pt idx="1403">
                  <c:v>-64.8384144998804</c:v>
                </c:pt>
                <c:pt idx="1404">
                  <c:v>-64.8384144998804</c:v>
                </c:pt>
                <c:pt idx="1405">
                  <c:v>-64.8384144998804</c:v>
                </c:pt>
                <c:pt idx="1406">
                  <c:v>-64.8384144998804</c:v>
                </c:pt>
                <c:pt idx="1407">
                  <c:v>-64.8384144998804</c:v>
                </c:pt>
                <c:pt idx="1408">
                  <c:v>-64.8384144998804</c:v>
                </c:pt>
                <c:pt idx="1409">
                  <c:v>-64.8384144998804</c:v>
                </c:pt>
                <c:pt idx="1410">
                  <c:v>-64.8384144998804</c:v>
                </c:pt>
                <c:pt idx="1411">
                  <c:v>-64.8384144998804</c:v>
                </c:pt>
                <c:pt idx="1412">
                  <c:v>-64.8384144998804</c:v>
                </c:pt>
                <c:pt idx="1413">
                  <c:v>-64.8384144998804</c:v>
                </c:pt>
                <c:pt idx="1414">
                  <c:v>-64.8384144998804</c:v>
                </c:pt>
                <c:pt idx="1415">
                  <c:v>-64.8384144998804</c:v>
                </c:pt>
                <c:pt idx="1416">
                  <c:v>-64.8384144998804</c:v>
                </c:pt>
                <c:pt idx="1417">
                  <c:v>-64.8384144998804</c:v>
                </c:pt>
                <c:pt idx="1418">
                  <c:v>-64.8384144998804</c:v>
                </c:pt>
                <c:pt idx="1419">
                  <c:v>-64.8384144998804</c:v>
                </c:pt>
                <c:pt idx="1420">
                  <c:v>-64.8384144998804</c:v>
                </c:pt>
                <c:pt idx="1421">
                  <c:v>-64.8384144998804</c:v>
                </c:pt>
                <c:pt idx="1422">
                  <c:v>-64.8384144998804</c:v>
                </c:pt>
                <c:pt idx="1423">
                  <c:v>-64.8384144998804</c:v>
                </c:pt>
                <c:pt idx="1424">
                  <c:v>-64.8384144998804</c:v>
                </c:pt>
                <c:pt idx="1425">
                  <c:v>-64.8384144998804</c:v>
                </c:pt>
                <c:pt idx="1426">
                  <c:v>-64.8384144998804</c:v>
                </c:pt>
                <c:pt idx="1427">
                  <c:v>-64.8384144998804</c:v>
                </c:pt>
                <c:pt idx="1428">
                  <c:v>-64.8384144998804</c:v>
                </c:pt>
                <c:pt idx="1429">
                  <c:v>-64.8384144998804</c:v>
                </c:pt>
                <c:pt idx="1430">
                  <c:v>-64.8384144998804</c:v>
                </c:pt>
                <c:pt idx="1431">
                  <c:v>-64.8384144998804</c:v>
                </c:pt>
                <c:pt idx="1432">
                  <c:v>-64.8384144998804</c:v>
                </c:pt>
                <c:pt idx="1433">
                  <c:v>-64.8384144998804</c:v>
                </c:pt>
                <c:pt idx="1434">
                  <c:v>-64.8384144998804</c:v>
                </c:pt>
                <c:pt idx="1435">
                  <c:v>-64.8384144998804</c:v>
                </c:pt>
                <c:pt idx="1436">
                  <c:v>-64.8384144998804</c:v>
                </c:pt>
                <c:pt idx="1437">
                  <c:v>-64.8384144998804</c:v>
                </c:pt>
                <c:pt idx="1438">
                  <c:v>-64.8384144998804</c:v>
                </c:pt>
                <c:pt idx="1439">
                  <c:v>-64.8384144998804</c:v>
                </c:pt>
                <c:pt idx="1440">
                  <c:v>-64.8384144998804</c:v>
                </c:pt>
                <c:pt idx="1441">
                  <c:v>-64.8384144998804</c:v>
                </c:pt>
                <c:pt idx="1442">
                  <c:v>-64.8384144998804</c:v>
                </c:pt>
                <c:pt idx="1443">
                  <c:v>-64.8384144998804</c:v>
                </c:pt>
                <c:pt idx="1444">
                  <c:v>-64.8384144998804</c:v>
                </c:pt>
                <c:pt idx="1445">
                  <c:v>-64.8384144998804</c:v>
                </c:pt>
                <c:pt idx="1446">
                  <c:v>-64.8384144998804</c:v>
                </c:pt>
                <c:pt idx="1447">
                  <c:v>-64.8384144998804</c:v>
                </c:pt>
                <c:pt idx="1448">
                  <c:v>-64.8384144998804</c:v>
                </c:pt>
                <c:pt idx="1449">
                  <c:v>-64.8384144998804</c:v>
                </c:pt>
                <c:pt idx="1450">
                  <c:v>-64.8384144998804</c:v>
                </c:pt>
                <c:pt idx="1451">
                  <c:v>-64.8384144998804</c:v>
                </c:pt>
                <c:pt idx="1452">
                  <c:v>-64.8384144998804</c:v>
                </c:pt>
                <c:pt idx="1453">
                  <c:v>-64.8384144998804</c:v>
                </c:pt>
                <c:pt idx="1454">
                  <c:v>-64.8384144998804</c:v>
                </c:pt>
                <c:pt idx="1455">
                  <c:v>-64.8384144998804</c:v>
                </c:pt>
                <c:pt idx="1456">
                  <c:v>-64.8384144998804</c:v>
                </c:pt>
                <c:pt idx="1457">
                  <c:v>-64.8384144998804</c:v>
                </c:pt>
                <c:pt idx="1458">
                  <c:v>-64.8384144998804</c:v>
                </c:pt>
                <c:pt idx="1459">
                  <c:v>-64.8384144998804</c:v>
                </c:pt>
                <c:pt idx="1460">
                  <c:v>-64.8384144998804</c:v>
                </c:pt>
                <c:pt idx="1461">
                  <c:v>-64.8384144998804</c:v>
                </c:pt>
                <c:pt idx="1462">
                  <c:v>-64.8384144998804</c:v>
                </c:pt>
                <c:pt idx="1463">
                  <c:v>-64.8384144998804</c:v>
                </c:pt>
                <c:pt idx="1464">
                  <c:v>-64.8384144998804</c:v>
                </c:pt>
                <c:pt idx="1465">
                  <c:v>-64.8384144998804</c:v>
                </c:pt>
                <c:pt idx="1466">
                  <c:v>-64.8384144998804</c:v>
                </c:pt>
                <c:pt idx="1467">
                  <c:v>-64.8384144998804</c:v>
                </c:pt>
                <c:pt idx="1468">
                  <c:v>-64.8384144998804</c:v>
                </c:pt>
                <c:pt idx="1469">
                  <c:v>-64.8384144998804</c:v>
                </c:pt>
                <c:pt idx="1470">
                  <c:v>-64.8384144998804</c:v>
                </c:pt>
                <c:pt idx="1471">
                  <c:v>-64.8384144998804</c:v>
                </c:pt>
                <c:pt idx="1472">
                  <c:v>-64.8384144998804</c:v>
                </c:pt>
                <c:pt idx="1473">
                  <c:v>-64.8384144998804</c:v>
                </c:pt>
                <c:pt idx="1474">
                  <c:v>-64.8384144998804</c:v>
                </c:pt>
                <c:pt idx="1475">
                  <c:v>-64.8384144998804</c:v>
                </c:pt>
                <c:pt idx="1476">
                  <c:v>-64.8384144998804</c:v>
                </c:pt>
                <c:pt idx="1477">
                  <c:v>-64.8384144998804</c:v>
                </c:pt>
                <c:pt idx="1478">
                  <c:v>-64.8384144998804</c:v>
                </c:pt>
                <c:pt idx="1479">
                  <c:v>-64.8384144998804</c:v>
                </c:pt>
                <c:pt idx="1480">
                  <c:v>-64.8384144998804</c:v>
                </c:pt>
                <c:pt idx="1481">
                  <c:v>-64.8384144998804</c:v>
                </c:pt>
                <c:pt idx="1482">
                  <c:v>-64.8384144998804</c:v>
                </c:pt>
                <c:pt idx="1483">
                  <c:v>-64.8384144998804</c:v>
                </c:pt>
                <c:pt idx="1484">
                  <c:v>-64.8384144998804</c:v>
                </c:pt>
                <c:pt idx="1485">
                  <c:v>-64.8384144998804</c:v>
                </c:pt>
                <c:pt idx="1486">
                  <c:v>-64.8384144998804</c:v>
                </c:pt>
                <c:pt idx="1487">
                  <c:v>-64.8384144998804</c:v>
                </c:pt>
                <c:pt idx="1488">
                  <c:v>-64.8384144998804</c:v>
                </c:pt>
                <c:pt idx="1489">
                  <c:v>-64.8384144998804</c:v>
                </c:pt>
                <c:pt idx="1490">
                  <c:v>-64.8384144998804</c:v>
                </c:pt>
                <c:pt idx="1491">
                  <c:v>-64.8384144998804</c:v>
                </c:pt>
                <c:pt idx="1492">
                  <c:v>-64.8384144998804</c:v>
                </c:pt>
                <c:pt idx="1493">
                  <c:v>-64.8384144998804</c:v>
                </c:pt>
                <c:pt idx="1494">
                  <c:v>-64.8384144998804</c:v>
                </c:pt>
                <c:pt idx="1495">
                  <c:v>-64.8384144998804</c:v>
                </c:pt>
                <c:pt idx="1496">
                  <c:v>-64.8384144998804</c:v>
                </c:pt>
                <c:pt idx="1497">
                  <c:v>-64.8384144998804</c:v>
                </c:pt>
                <c:pt idx="1498">
                  <c:v>-64.8384144998804</c:v>
                </c:pt>
                <c:pt idx="1499">
                  <c:v>-64.8384144998804</c:v>
                </c:pt>
                <c:pt idx="1500">
                  <c:v>-64.8384144998804</c:v>
                </c:pt>
                <c:pt idx="1501">
                  <c:v>-64.8384144998804</c:v>
                </c:pt>
                <c:pt idx="1502">
                  <c:v>-64.8384144998804</c:v>
                </c:pt>
                <c:pt idx="1503">
                  <c:v>-64.8384144998804</c:v>
                </c:pt>
                <c:pt idx="1504">
                  <c:v>-64.8384144998804</c:v>
                </c:pt>
                <c:pt idx="1505">
                  <c:v>-64.8384144998804</c:v>
                </c:pt>
                <c:pt idx="1506">
                  <c:v>-64.8384144998804</c:v>
                </c:pt>
                <c:pt idx="1507">
                  <c:v>-64.8384144998804</c:v>
                </c:pt>
                <c:pt idx="1508">
                  <c:v>-64.8384144998804</c:v>
                </c:pt>
                <c:pt idx="1509">
                  <c:v>-64.8384144998804</c:v>
                </c:pt>
                <c:pt idx="1510">
                  <c:v>-64.8384144998804</c:v>
                </c:pt>
                <c:pt idx="1511">
                  <c:v>-64.8384144998804</c:v>
                </c:pt>
                <c:pt idx="1512">
                  <c:v>-64.8384144998804</c:v>
                </c:pt>
                <c:pt idx="1513">
                  <c:v>-64.8384144998804</c:v>
                </c:pt>
                <c:pt idx="1514">
                  <c:v>-64.8384144998804</c:v>
                </c:pt>
                <c:pt idx="1515">
                  <c:v>-64.8384144998804</c:v>
                </c:pt>
                <c:pt idx="1516">
                  <c:v>-64.8384144998804</c:v>
                </c:pt>
                <c:pt idx="1517">
                  <c:v>-64.8384144998804</c:v>
                </c:pt>
                <c:pt idx="1518">
                  <c:v>-64.8384144998804</c:v>
                </c:pt>
                <c:pt idx="1519">
                  <c:v>-64.8384144998804</c:v>
                </c:pt>
                <c:pt idx="1520">
                  <c:v>-64.8384144998804</c:v>
                </c:pt>
                <c:pt idx="1521">
                  <c:v>-64.8384144998804</c:v>
                </c:pt>
                <c:pt idx="1522">
                  <c:v>-64.8384144998804</c:v>
                </c:pt>
                <c:pt idx="1523">
                  <c:v>-64.8384144998804</c:v>
                </c:pt>
                <c:pt idx="1524">
                  <c:v>-64.8384144998804</c:v>
                </c:pt>
                <c:pt idx="1525">
                  <c:v>-64.8384144998804</c:v>
                </c:pt>
                <c:pt idx="1526">
                  <c:v>-64.8384144998804</c:v>
                </c:pt>
                <c:pt idx="1527">
                  <c:v>-64.8384144998804</c:v>
                </c:pt>
                <c:pt idx="1528">
                  <c:v>-64.8384144998804</c:v>
                </c:pt>
                <c:pt idx="1529">
                  <c:v>-64.8384144998804</c:v>
                </c:pt>
                <c:pt idx="1530">
                  <c:v>-64.8384144998804</c:v>
                </c:pt>
                <c:pt idx="1531">
                  <c:v>-64.8384144998804</c:v>
                </c:pt>
                <c:pt idx="1532">
                  <c:v>-64.8384144998804</c:v>
                </c:pt>
                <c:pt idx="1533">
                  <c:v>-64.8384144998804</c:v>
                </c:pt>
                <c:pt idx="1534">
                  <c:v>-64.8384144998804</c:v>
                </c:pt>
                <c:pt idx="1535">
                  <c:v>-64.8384144998804</c:v>
                </c:pt>
                <c:pt idx="1536">
                  <c:v>-64.8384144998804</c:v>
                </c:pt>
                <c:pt idx="1537">
                  <c:v>-64.8384144998804</c:v>
                </c:pt>
                <c:pt idx="1538">
                  <c:v>-64.8384144998804</c:v>
                </c:pt>
                <c:pt idx="1539">
                  <c:v>-64.8384144998804</c:v>
                </c:pt>
                <c:pt idx="1540">
                  <c:v>-64.8384144998804</c:v>
                </c:pt>
                <c:pt idx="1541">
                  <c:v>-64.8384144998804</c:v>
                </c:pt>
                <c:pt idx="1542">
                  <c:v>-64.8384144998804</c:v>
                </c:pt>
                <c:pt idx="1543">
                  <c:v>-64.8384144998804</c:v>
                </c:pt>
                <c:pt idx="1544">
                  <c:v>-64.8384144998804</c:v>
                </c:pt>
                <c:pt idx="1545">
                  <c:v>-64.8384144998804</c:v>
                </c:pt>
                <c:pt idx="1546">
                  <c:v>-64.8384144998804</c:v>
                </c:pt>
                <c:pt idx="1547">
                  <c:v>-64.8384144998804</c:v>
                </c:pt>
                <c:pt idx="1548">
                  <c:v>-64.8384144998804</c:v>
                </c:pt>
                <c:pt idx="1549">
                  <c:v>-64.8384144998804</c:v>
                </c:pt>
                <c:pt idx="1550">
                  <c:v>-64.8384144998804</c:v>
                </c:pt>
                <c:pt idx="1551">
                  <c:v>-64.8384144998804</c:v>
                </c:pt>
                <c:pt idx="1552">
                  <c:v>-64.8384144998804</c:v>
                </c:pt>
                <c:pt idx="1553">
                  <c:v>-64.8384144998804</c:v>
                </c:pt>
                <c:pt idx="1554">
                  <c:v>-64.8384144998804</c:v>
                </c:pt>
                <c:pt idx="1555">
                  <c:v>-64.8384144998804</c:v>
                </c:pt>
                <c:pt idx="1556">
                  <c:v>-64.8384144998804</c:v>
                </c:pt>
                <c:pt idx="1557">
                  <c:v>-64.8384144998804</c:v>
                </c:pt>
                <c:pt idx="1558">
                  <c:v>-64.8384144998804</c:v>
                </c:pt>
                <c:pt idx="1559">
                  <c:v>-64.8384144998804</c:v>
                </c:pt>
                <c:pt idx="1560">
                  <c:v>-64.8384144998804</c:v>
                </c:pt>
                <c:pt idx="1561">
                  <c:v>-64.8384144998804</c:v>
                </c:pt>
                <c:pt idx="1562">
                  <c:v>-64.8384144998804</c:v>
                </c:pt>
                <c:pt idx="1563">
                  <c:v>-64.8384144998804</c:v>
                </c:pt>
                <c:pt idx="1564">
                  <c:v>-64.8384144998804</c:v>
                </c:pt>
                <c:pt idx="1565">
                  <c:v>-64.8384144998804</c:v>
                </c:pt>
                <c:pt idx="1566">
                  <c:v>-64.8384144998804</c:v>
                </c:pt>
                <c:pt idx="1567">
                  <c:v>-64.8384144998804</c:v>
                </c:pt>
                <c:pt idx="1568">
                  <c:v>-64.8384144998804</c:v>
                </c:pt>
                <c:pt idx="1569">
                  <c:v>-64.8384144998804</c:v>
                </c:pt>
                <c:pt idx="1570">
                  <c:v>-64.8384144998804</c:v>
                </c:pt>
                <c:pt idx="1571">
                  <c:v>-64.8384144998804</c:v>
                </c:pt>
                <c:pt idx="1572">
                  <c:v>-64.8384144998804</c:v>
                </c:pt>
                <c:pt idx="1573">
                  <c:v>-64.8384144998804</c:v>
                </c:pt>
                <c:pt idx="1574">
                  <c:v>-64.8384144998804</c:v>
                </c:pt>
                <c:pt idx="1575">
                  <c:v>-64.8384144998804</c:v>
                </c:pt>
                <c:pt idx="1576">
                  <c:v>-64.8384144998804</c:v>
                </c:pt>
                <c:pt idx="1577">
                  <c:v>-64.8384144998804</c:v>
                </c:pt>
                <c:pt idx="1578">
                  <c:v>-64.8384144998804</c:v>
                </c:pt>
                <c:pt idx="1579">
                  <c:v>-64.8384144998804</c:v>
                </c:pt>
                <c:pt idx="1580">
                  <c:v>-64.8384144998804</c:v>
                </c:pt>
                <c:pt idx="1581">
                  <c:v>-64.8384144998804</c:v>
                </c:pt>
                <c:pt idx="1582">
                  <c:v>-64.8384144998804</c:v>
                </c:pt>
                <c:pt idx="1583">
                  <c:v>-64.8384144998804</c:v>
                </c:pt>
                <c:pt idx="1584">
                  <c:v>-64.8384144998804</c:v>
                </c:pt>
                <c:pt idx="1585">
                  <c:v>-64.8384144998804</c:v>
                </c:pt>
                <c:pt idx="1586">
                  <c:v>-64.8384144998804</c:v>
                </c:pt>
                <c:pt idx="1587">
                  <c:v>-64.8384144998804</c:v>
                </c:pt>
                <c:pt idx="1588">
                  <c:v>-64.8384144998804</c:v>
                </c:pt>
                <c:pt idx="1589">
                  <c:v>-64.8384144998804</c:v>
                </c:pt>
                <c:pt idx="1590">
                  <c:v>-64.8384144998804</c:v>
                </c:pt>
                <c:pt idx="1591">
                  <c:v>-64.8384144998804</c:v>
                </c:pt>
                <c:pt idx="1592">
                  <c:v>-64.8384144998804</c:v>
                </c:pt>
                <c:pt idx="1593">
                  <c:v>-64.8384144998804</c:v>
                </c:pt>
                <c:pt idx="1594">
                  <c:v>-64.8384144998804</c:v>
                </c:pt>
                <c:pt idx="1595">
                  <c:v>-64.8384144998804</c:v>
                </c:pt>
                <c:pt idx="1596">
                  <c:v>-64.8384144998804</c:v>
                </c:pt>
                <c:pt idx="1597">
                  <c:v>-64.8384144998804</c:v>
                </c:pt>
                <c:pt idx="1598">
                  <c:v>-64.8384144998804</c:v>
                </c:pt>
                <c:pt idx="1599">
                  <c:v>-64.8384144998804</c:v>
                </c:pt>
                <c:pt idx="1600">
                  <c:v>-64.8384144998804</c:v>
                </c:pt>
                <c:pt idx="1601">
                  <c:v>-64.8384144998804</c:v>
                </c:pt>
                <c:pt idx="1602">
                  <c:v>-64.8384144998804</c:v>
                </c:pt>
                <c:pt idx="1603">
                  <c:v>-64.8384144998804</c:v>
                </c:pt>
                <c:pt idx="1604">
                  <c:v>-64.8384144998804</c:v>
                </c:pt>
                <c:pt idx="1605">
                  <c:v>-64.8384144998804</c:v>
                </c:pt>
                <c:pt idx="1606">
                  <c:v>-64.8384144998804</c:v>
                </c:pt>
                <c:pt idx="1607">
                  <c:v>-64.8384144998804</c:v>
                </c:pt>
                <c:pt idx="1608">
                  <c:v>-64.8384144998804</c:v>
                </c:pt>
                <c:pt idx="1609">
                  <c:v>-64.8384144998804</c:v>
                </c:pt>
                <c:pt idx="1610">
                  <c:v>-64.8384144998804</c:v>
                </c:pt>
                <c:pt idx="1611">
                  <c:v>-64.8384144998804</c:v>
                </c:pt>
                <c:pt idx="1612">
                  <c:v>-64.8384144998804</c:v>
                </c:pt>
                <c:pt idx="1613">
                  <c:v>-64.8384144998804</c:v>
                </c:pt>
                <c:pt idx="1614">
                  <c:v>-64.8384144998804</c:v>
                </c:pt>
                <c:pt idx="1615">
                  <c:v>-64.8384144998804</c:v>
                </c:pt>
                <c:pt idx="1616">
                  <c:v>-64.8384144998804</c:v>
                </c:pt>
                <c:pt idx="1617">
                  <c:v>-64.8384144998804</c:v>
                </c:pt>
                <c:pt idx="1618">
                  <c:v>-64.8384144998804</c:v>
                </c:pt>
                <c:pt idx="1619">
                  <c:v>-64.8384144998804</c:v>
                </c:pt>
                <c:pt idx="1620">
                  <c:v>-64.8384144998804</c:v>
                </c:pt>
                <c:pt idx="1621">
                  <c:v>-64.8384144998804</c:v>
                </c:pt>
                <c:pt idx="1622">
                  <c:v>-64.8384144998804</c:v>
                </c:pt>
                <c:pt idx="1623">
                  <c:v>-64.8384144998804</c:v>
                </c:pt>
                <c:pt idx="1624">
                  <c:v>-64.8384144998804</c:v>
                </c:pt>
                <c:pt idx="1625">
                  <c:v>-64.8384144998804</c:v>
                </c:pt>
                <c:pt idx="1626">
                  <c:v>-64.8384144998804</c:v>
                </c:pt>
                <c:pt idx="1627">
                  <c:v>-64.8384144998804</c:v>
                </c:pt>
                <c:pt idx="1628">
                  <c:v>-64.8384144998804</c:v>
                </c:pt>
                <c:pt idx="1629">
                  <c:v>-64.8384144998804</c:v>
                </c:pt>
                <c:pt idx="1630">
                  <c:v>-64.8384144998804</c:v>
                </c:pt>
                <c:pt idx="1631">
                  <c:v>-64.8384144998804</c:v>
                </c:pt>
                <c:pt idx="1632">
                  <c:v>-64.8384144998804</c:v>
                </c:pt>
                <c:pt idx="1633">
                  <c:v>-64.8384144998804</c:v>
                </c:pt>
                <c:pt idx="1634">
                  <c:v>-64.8384144998804</c:v>
                </c:pt>
                <c:pt idx="1635">
                  <c:v>-64.8384144998804</c:v>
                </c:pt>
                <c:pt idx="1636">
                  <c:v>-64.8384144998804</c:v>
                </c:pt>
                <c:pt idx="1637">
                  <c:v>-64.8384144998804</c:v>
                </c:pt>
                <c:pt idx="1638">
                  <c:v>-64.8384144998804</c:v>
                </c:pt>
                <c:pt idx="1639">
                  <c:v>-64.8384144998804</c:v>
                </c:pt>
                <c:pt idx="1640">
                  <c:v>-64.8384144998804</c:v>
                </c:pt>
                <c:pt idx="1641">
                  <c:v>-64.8384144998804</c:v>
                </c:pt>
                <c:pt idx="1642">
                  <c:v>-64.8384144998804</c:v>
                </c:pt>
                <c:pt idx="1643">
                  <c:v>-64.8384144998804</c:v>
                </c:pt>
                <c:pt idx="1644">
                  <c:v>-64.8384144998804</c:v>
                </c:pt>
                <c:pt idx="1645">
                  <c:v>-64.8384144998804</c:v>
                </c:pt>
                <c:pt idx="1646">
                  <c:v>-64.8384144998804</c:v>
                </c:pt>
                <c:pt idx="1647">
                  <c:v>-64.8384144998804</c:v>
                </c:pt>
                <c:pt idx="1648">
                  <c:v>-64.8384144998804</c:v>
                </c:pt>
                <c:pt idx="1649">
                  <c:v>-64.8384144998804</c:v>
                </c:pt>
                <c:pt idx="1650">
                  <c:v>-64.8384144998804</c:v>
                </c:pt>
                <c:pt idx="1651">
                  <c:v>-64.8384144998804</c:v>
                </c:pt>
                <c:pt idx="1652">
                  <c:v>-64.8384144998804</c:v>
                </c:pt>
                <c:pt idx="1653">
                  <c:v>-64.8384144998804</c:v>
                </c:pt>
                <c:pt idx="1654">
                  <c:v>-64.8384144998804</c:v>
                </c:pt>
                <c:pt idx="1655">
                  <c:v>-64.8384144998804</c:v>
                </c:pt>
                <c:pt idx="1656">
                  <c:v>-64.8384144998804</c:v>
                </c:pt>
                <c:pt idx="1657">
                  <c:v>-64.8384144998804</c:v>
                </c:pt>
                <c:pt idx="1658">
                  <c:v>-64.8384144998804</c:v>
                </c:pt>
                <c:pt idx="1659">
                  <c:v>-64.8384144998804</c:v>
                </c:pt>
                <c:pt idx="1660">
                  <c:v>-64.8384144998804</c:v>
                </c:pt>
                <c:pt idx="1661">
                  <c:v>-64.8384144998804</c:v>
                </c:pt>
                <c:pt idx="1662">
                  <c:v>-64.8384144998804</c:v>
                </c:pt>
                <c:pt idx="1663">
                  <c:v>-64.8384144998804</c:v>
                </c:pt>
                <c:pt idx="1664">
                  <c:v>-64.8384144998804</c:v>
                </c:pt>
                <c:pt idx="1665">
                  <c:v>-64.8384144998804</c:v>
                </c:pt>
                <c:pt idx="1666">
                  <c:v>-64.8384144998804</c:v>
                </c:pt>
                <c:pt idx="1667">
                  <c:v>-64.8384144998804</c:v>
                </c:pt>
                <c:pt idx="1668">
                  <c:v>-64.8384144998804</c:v>
                </c:pt>
                <c:pt idx="1669">
                  <c:v>-64.8384144998804</c:v>
                </c:pt>
                <c:pt idx="1670">
                  <c:v>-64.8384144998804</c:v>
                </c:pt>
                <c:pt idx="1671">
                  <c:v>-64.8384144998804</c:v>
                </c:pt>
                <c:pt idx="1672">
                  <c:v>-64.8384144998804</c:v>
                </c:pt>
                <c:pt idx="1673">
                  <c:v>-64.8384144998804</c:v>
                </c:pt>
                <c:pt idx="1674">
                  <c:v>-64.8384144998804</c:v>
                </c:pt>
                <c:pt idx="1675">
                  <c:v>-64.8384144998804</c:v>
                </c:pt>
                <c:pt idx="1676">
                  <c:v>-64.8384144998804</c:v>
                </c:pt>
                <c:pt idx="1677">
                  <c:v>-64.8384144998804</c:v>
                </c:pt>
                <c:pt idx="1678">
                  <c:v>-64.8384144998804</c:v>
                </c:pt>
                <c:pt idx="1679">
                  <c:v>-64.8384144998804</c:v>
                </c:pt>
                <c:pt idx="1680">
                  <c:v>-64.8384144998804</c:v>
                </c:pt>
                <c:pt idx="1681">
                  <c:v>-64.8384144998804</c:v>
                </c:pt>
                <c:pt idx="1682">
                  <c:v>-64.8384144998804</c:v>
                </c:pt>
                <c:pt idx="1683">
                  <c:v>-64.8384144998804</c:v>
                </c:pt>
                <c:pt idx="1684">
                  <c:v>-64.8384144998804</c:v>
                </c:pt>
                <c:pt idx="1685">
                  <c:v>-64.8384144998804</c:v>
                </c:pt>
                <c:pt idx="1686">
                  <c:v>-64.8384144998804</c:v>
                </c:pt>
                <c:pt idx="1687">
                  <c:v>-64.8384144998804</c:v>
                </c:pt>
                <c:pt idx="1688">
                  <c:v>-64.8384144998804</c:v>
                </c:pt>
                <c:pt idx="1689">
                  <c:v>-64.8384144998804</c:v>
                </c:pt>
                <c:pt idx="1690">
                  <c:v>-64.8384144998804</c:v>
                </c:pt>
                <c:pt idx="1691">
                  <c:v>-64.8384144998804</c:v>
                </c:pt>
                <c:pt idx="1692">
                  <c:v>-64.8384144998804</c:v>
                </c:pt>
                <c:pt idx="1693">
                  <c:v>-64.8384144998804</c:v>
                </c:pt>
                <c:pt idx="1694">
                  <c:v>-64.8384144998804</c:v>
                </c:pt>
                <c:pt idx="1695">
                  <c:v>-64.8384144998804</c:v>
                </c:pt>
                <c:pt idx="1696">
                  <c:v>-64.8384144998804</c:v>
                </c:pt>
                <c:pt idx="1697">
                  <c:v>-64.8384144998804</c:v>
                </c:pt>
                <c:pt idx="1698">
                  <c:v>-64.8384144998804</c:v>
                </c:pt>
                <c:pt idx="1699">
                  <c:v>-64.8384144998804</c:v>
                </c:pt>
                <c:pt idx="1700">
                  <c:v>-64.8384144998804</c:v>
                </c:pt>
                <c:pt idx="1701">
                  <c:v>-64.8384144998804</c:v>
                </c:pt>
                <c:pt idx="1702">
                  <c:v>-64.8384144998804</c:v>
                </c:pt>
                <c:pt idx="1703">
                  <c:v>-64.8384144998804</c:v>
                </c:pt>
                <c:pt idx="1704">
                  <c:v>-64.8384144998804</c:v>
                </c:pt>
                <c:pt idx="1705">
                  <c:v>-64.8384144998804</c:v>
                </c:pt>
                <c:pt idx="1706">
                  <c:v>-64.8384144998804</c:v>
                </c:pt>
                <c:pt idx="1707">
                  <c:v>-64.8384144998804</c:v>
                </c:pt>
                <c:pt idx="1708">
                  <c:v>-64.8384144998804</c:v>
                </c:pt>
                <c:pt idx="1709">
                  <c:v>-64.8384144998804</c:v>
                </c:pt>
                <c:pt idx="1710">
                  <c:v>-64.8384144998804</c:v>
                </c:pt>
                <c:pt idx="1711">
                  <c:v>-64.8384144998804</c:v>
                </c:pt>
                <c:pt idx="1712">
                  <c:v>-64.8384144998804</c:v>
                </c:pt>
                <c:pt idx="1713">
                  <c:v>-64.8384144998804</c:v>
                </c:pt>
                <c:pt idx="1714">
                  <c:v>-64.8384144998804</c:v>
                </c:pt>
                <c:pt idx="1715">
                  <c:v>-64.8384144998804</c:v>
                </c:pt>
                <c:pt idx="1716">
                  <c:v>-64.8384144998804</c:v>
                </c:pt>
                <c:pt idx="1717">
                  <c:v>-64.8384144998804</c:v>
                </c:pt>
                <c:pt idx="1718">
                  <c:v>-64.8384144998804</c:v>
                </c:pt>
                <c:pt idx="1719">
                  <c:v>-64.8384144998804</c:v>
                </c:pt>
                <c:pt idx="1720">
                  <c:v>-64.8384144998804</c:v>
                </c:pt>
                <c:pt idx="1721">
                  <c:v>-64.8384144998804</c:v>
                </c:pt>
                <c:pt idx="1722">
                  <c:v>-64.8384144998804</c:v>
                </c:pt>
                <c:pt idx="1723">
                  <c:v>-64.8384144998804</c:v>
                </c:pt>
                <c:pt idx="1724">
                  <c:v>-64.8384144998804</c:v>
                </c:pt>
                <c:pt idx="1725">
                  <c:v>-64.8384144998804</c:v>
                </c:pt>
                <c:pt idx="1726">
                  <c:v>-64.8384144998804</c:v>
                </c:pt>
                <c:pt idx="1727">
                  <c:v>-64.8384144998804</c:v>
                </c:pt>
                <c:pt idx="1728">
                  <c:v>-64.8384144998804</c:v>
                </c:pt>
                <c:pt idx="1729">
                  <c:v>-64.8384144998804</c:v>
                </c:pt>
                <c:pt idx="1730">
                  <c:v>-64.8384144998804</c:v>
                </c:pt>
                <c:pt idx="1731">
                  <c:v>-64.8384144998804</c:v>
                </c:pt>
                <c:pt idx="1732">
                  <c:v>-64.8384144998804</c:v>
                </c:pt>
                <c:pt idx="1733">
                  <c:v>-64.8384144998804</c:v>
                </c:pt>
                <c:pt idx="1734">
                  <c:v>-64.8384144998804</c:v>
                </c:pt>
                <c:pt idx="1735">
                  <c:v>-64.8384144998804</c:v>
                </c:pt>
                <c:pt idx="1736">
                  <c:v>-64.8384144998804</c:v>
                </c:pt>
                <c:pt idx="1737">
                  <c:v>-64.8384144998804</c:v>
                </c:pt>
                <c:pt idx="1738">
                  <c:v>-64.8384144998804</c:v>
                </c:pt>
                <c:pt idx="1739">
                  <c:v>-64.8384144998804</c:v>
                </c:pt>
                <c:pt idx="1740">
                  <c:v>-64.8384144998804</c:v>
                </c:pt>
                <c:pt idx="1741">
                  <c:v>-64.8384144998804</c:v>
                </c:pt>
                <c:pt idx="1742">
                  <c:v>-64.8384144998804</c:v>
                </c:pt>
                <c:pt idx="1743">
                  <c:v>-64.8384144998804</c:v>
                </c:pt>
                <c:pt idx="1744">
                  <c:v>-64.8384144998804</c:v>
                </c:pt>
                <c:pt idx="1745">
                  <c:v>-64.8384144998804</c:v>
                </c:pt>
                <c:pt idx="1746">
                  <c:v>-64.8384144998804</c:v>
                </c:pt>
                <c:pt idx="1747">
                  <c:v>-64.8384144998804</c:v>
                </c:pt>
                <c:pt idx="1748">
                  <c:v>-64.8384144998804</c:v>
                </c:pt>
                <c:pt idx="1749">
                  <c:v>-64.8384144998804</c:v>
                </c:pt>
                <c:pt idx="1750">
                  <c:v>-64.8384144998804</c:v>
                </c:pt>
                <c:pt idx="1751">
                  <c:v>-64.8384144998804</c:v>
                </c:pt>
                <c:pt idx="1752">
                  <c:v>-64.8384144998804</c:v>
                </c:pt>
                <c:pt idx="1753">
                  <c:v>-64.8384144998804</c:v>
                </c:pt>
                <c:pt idx="1754">
                  <c:v>-64.8384144998804</c:v>
                </c:pt>
                <c:pt idx="1755">
                  <c:v>-64.8384144998804</c:v>
                </c:pt>
                <c:pt idx="1756">
                  <c:v>-64.8384144998804</c:v>
                </c:pt>
                <c:pt idx="1757">
                  <c:v>-64.8384144998804</c:v>
                </c:pt>
                <c:pt idx="1758">
                  <c:v>-64.8384144998804</c:v>
                </c:pt>
                <c:pt idx="1759">
                  <c:v>-64.8384144998804</c:v>
                </c:pt>
                <c:pt idx="1760">
                  <c:v>-64.8384144998804</c:v>
                </c:pt>
                <c:pt idx="1761">
                  <c:v>-64.8384144998804</c:v>
                </c:pt>
                <c:pt idx="1762">
                  <c:v>-64.8384144998804</c:v>
                </c:pt>
                <c:pt idx="1763">
                  <c:v>-64.8384144998804</c:v>
                </c:pt>
                <c:pt idx="1764">
                  <c:v>-64.8384144998804</c:v>
                </c:pt>
                <c:pt idx="1765">
                  <c:v>-64.8384144998804</c:v>
                </c:pt>
                <c:pt idx="1766">
                  <c:v>-64.8384144998804</c:v>
                </c:pt>
                <c:pt idx="1767">
                  <c:v>-64.8384144998804</c:v>
                </c:pt>
                <c:pt idx="1768">
                  <c:v>-64.8384144998804</c:v>
                </c:pt>
                <c:pt idx="1769">
                  <c:v>-64.8384144998804</c:v>
                </c:pt>
                <c:pt idx="1770">
                  <c:v>-64.8384144998804</c:v>
                </c:pt>
                <c:pt idx="1771">
                  <c:v>-64.8384144998804</c:v>
                </c:pt>
                <c:pt idx="1772">
                  <c:v>-64.8384144998804</c:v>
                </c:pt>
                <c:pt idx="1773">
                  <c:v>-64.8384144998804</c:v>
                </c:pt>
                <c:pt idx="1774">
                  <c:v>-64.8384144998804</c:v>
                </c:pt>
                <c:pt idx="1775">
                  <c:v>-64.8384144998804</c:v>
                </c:pt>
                <c:pt idx="1776">
                  <c:v>-64.8384144998804</c:v>
                </c:pt>
                <c:pt idx="1777">
                  <c:v>-64.8384144998804</c:v>
                </c:pt>
                <c:pt idx="1778">
                  <c:v>-64.8384144998804</c:v>
                </c:pt>
                <c:pt idx="1779">
                  <c:v>-64.8384144998804</c:v>
                </c:pt>
                <c:pt idx="1780">
                  <c:v>-64.8384144998804</c:v>
                </c:pt>
                <c:pt idx="1781">
                  <c:v>-64.8384144998804</c:v>
                </c:pt>
                <c:pt idx="1782">
                  <c:v>-64.8384144998804</c:v>
                </c:pt>
                <c:pt idx="1783">
                  <c:v>-64.8384144998804</c:v>
                </c:pt>
                <c:pt idx="1784">
                  <c:v>-64.8384144998804</c:v>
                </c:pt>
                <c:pt idx="1785">
                  <c:v>-64.8384144998804</c:v>
                </c:pt>
                <c:pt idx="1786">
                  <c:v>-64.8384144998804</c:v>
                </c:pt>
                <c:pt idx="1787">
                  <c:v>-64.8384144998804</c:v>
                </c:pt>
                <c:pt idx="1788">
                  <c:v>-64.8384144998804</c:v>
                </c:pt>
                <c:pt idx="1789">
                  <c:v>-64.8384144998804</c:v>
                </c:pt>
                <c:pt idx="1790">
                  <c:v>-64.8384144998804</c:v>
                </c:pt>
                <c:pt idx="1791">
                  <c:v>-64.8384144998804</c:v>
                </c:pt>
                <c:pt idx="1792">
                  <c:v>-64.8384144998804</c:v>
                </c:pt>
                <c:pt idx="1793">
                  <c:v>-64.8384144998804</c:v>
                </c:pt>
                <c:pt idx="1794">
                  <c:v>-64.8384144998804</c:v>
                </c:pt>
                <c:pt idx="1795">
                  <c:v>-64.8384144998804</c:v>
                </c:pt>
                <c:pt idx="1796">
                  <c:v>-64.8384144998804</c:v>
                </c:pt>
                <c:pt idx="1797">
                  <c:v>-64.8384144998804</c:v>
                </c:pt>
                <c:pt idx="1798">
                  <c:v>-64.8384144998804</c:v>
                </c:pt>
                <c:pt idx="1799">
                  <c:v>-64.8384144998804</c:v>
                </c:pt>
                <c:pt idx="1800">
                  <c:v>-64.8384144998804</c:v>
                </c:pt>
                <c:pt idx="1801">
                  <c:v>-64.8384144998804</c:v>
                </c:pt>
                <c:pt idx="1802">
                  <c:v>-64.8384144998804</c:v>
                </c:pt>
                <c:pt idx="1803">
                  <c:v>-64.8384144998804</c:v>
                </c:pt>
                <c:pt idx="1804">
                  <c:v>-64.8384144998804</c:v>
                </c:pt>
                <c:pt idx="1805">
                  <c:v>-64.8384144998804</c:v>
                </c:pt>
                <c:pt idx="1806">
                  <c:v>-64.8384144998804</c:v>
                </c:pt>
                <c:pt idx="1807">
                  <c:v>-64.8384144998804</c:v>
                </c:pt>
                <c:pt idx="1808">
                  <c:v>-64.8384144998804</c:v>
                </c:pt>
                <c:pt idx="1809">
                  <c:v>-64.8384144998804</c:v>
                </c:pt>
                <c:pt idx="1810">
                  <c:v>-64.8384144998804</c:v>
                </c:pt>
                <c:pt idx="1811">
                  <c:v>-64.8384144998804</c:v>
                </c:pt>
                <c:pt idx="1812">
                  <c:v>-64.8384144998804</c:v>
                </c:pt>
                <c:pt idx="1813">
                  <c:v>-64.8384144998804</c:v>
                </c:pt>
                <c:pt idx="1814">
                  <c:v>-64.8384144998804</c:v>
                </c:pt>
                <c:pt idx="1815">
                  <c:v>-64.8384144998804</c:v>
                </c:pt>
                <c:pt idx="1816">
                  <c:v>-64.8384144998804</c:v>
                </c:pt>
                <c:pt idx="1817">
                  <c:v>-64.8384144998804</c:v>
                </c:pt>
                <c:pt idx="1818">
                  <c:v>-64.8384144998804</c:v>
                </c:pt>
                <c:pt idx="1819">
                  <c:v>-64.8384144998804</c:v>
                </c:pt>
                <c:pt idx="1820">
                  <c:v>-64.8384144998804</c:v>
                </c:pt>
                <c:pt idx="1821">
                  <c:v>-64.8384144998804</c:v>
                </c:pt>
                <c:pt idx="1822">
                  <c:v>-64.8384144998804</c:v>
                </c:pt>
                <c:pt idx="1823">
                  <c:v>-64.8384144998804</c:v>
                </c:pt>
                <c:pt idx="1824">
                  <c:v>-64.8384144998804</c:v>
                </c:pt>
                <c:pt idx="1825">
                  <c:v>-64.8384144998804</c:v>
                </c:pt>
                <c:pt idx="1826">
                  <c:v>-64.8384144998804</c:v>
                </c:pt>
                <c:pt idx="1827">
                  <c:v>-64.8384144998804</c:v>
                </c:pt>
                <c:pt idx="1828">
                  <c:v>-64.8384144998804</c:v>
                </c:pt>
                <c:pt idx="1829">
                  <c:v>-64.8384144998804</c:v>
                </c:pt>
                <c:pt idx="1830">
                  <c:v>-64.8384144998804</c:v>
                </c:pt>
                <c:pt idx="1831">
                  <c:v>-64.8384144998804</c:v>
                </c:pt>
                <c:pt idx="1832">
                  <c:v>-64.8384144998804</c:v>
                </c:pt>
                <c:pt idx="1833">
                  <c:v>-64.8384144998804</c:v>
                </c:pt>
                <c:pt idx="1834">
                  <c:v>-64.8384144998804</c:v>
                </c:pt>
                <c:pt idx="1835">
                  <c:v>-64.8384144998804</c:v>
                </c:pt>
                <c:pt idx="1836">
                  <c:v>-64.8384144998804</c:v>
                </c:pt>
                <c:pt idx="1837">
                  <c:v>-64.8384144998804</c:v>
                </c:pt>
                <c:pt idx="1838">
                  <c:v>-64.8384144998804</c:v>
                </c:pt>
                <c:pt idx="1839">
                  <c:v>-64.8384144998804</c:v>
                </c:pt>
                <c:pt idx="1840">
                  <c:v>-64.8384144998804</c:v>
                </c:pt>
                <c:pt idx="1841">
                  <c:v>-64.8384144998804</c:v>
                </c:pt>
                <c:pt idx="1842">
                  <c:v>-64.8384144998804</c:v>
                </c:pt>
                <c:pt idx="1843">
                  <c:v>-64.8384144998804</c:v>
                </c:pt>
                <c:pt idx="1844">
                  <c:v>-64.8384144998804</c:v>
                </c:pt>
                <c:pt idx="1845">
                  <c:v>-64.8384144998804</c:v>
                </c:pt>
                <c:pt idx="1846">
                  <c:v>-64.8384144998804</c:v>
                </c:pt>
                <c:pt idx="1847">
                  <c:v>-64.8384144998804</c:v>
                </c:pt>
                <c:pt idx="1848">
                  <c:v>-64.8384144998804</c:v>
                </c:pt>
                <c:pt idx="1849">
                  <c:v>-64.8384144998804</c:v>
                </c:pt>
                <c:pt idx="1850">
                  <c:v>-64.8384144998804</c:v>
                </c:pt>
                <c:pt idx="1851">
                  <c:v>-64.8384144998804</c:v>
                </c:pt>
                <c:pt idx="1852">
                  <c:v>-64.8384144998804</c:v>
                </c:pt>
                <c:pt idx="1853">
                  <c:v>-64.8384144998804</c:v>
                </c:pt>
                <c:pt idx="1854">
                  <c:v>-64.8384144998804</c:v>
                </c:pt>
                <c:pt idx="1855">
                  <c:v>-64.8384144998804</c:v>
                </c:pt>
                <c:pt idx="1856">
                  <c:v>-64.8384144998804</c:v>
                </c:pt>
                <c:pt idx="1857">
                  <c:v>-64.8384144998804</c:v>
                </c:pt>
                <c:pt idx="1858">
                  <c:v>-64.8384144998804</c:v>
                </c:pt>
                <c:pt idx="1859">
                  <c:v>-64.8384144998804</c:v>
                </c:pt>
                <c:pt idx="1860">
                  <c:v>-64.8384144998804</c:v>
                </c:pt>
                <c:pt idx="1861">
                  <c:v>-64.8384144998804</c:v>
                </c:pt>
                <c:pt idx="1862">
                  <c:v>-64.8384144998804</c:v>
                </c:pt>
                <c:pt idx="1863">
                  <c:v>-64.8384144998804</c:v>
                </c:pt>
                <c:pt idx="1864">
                  <c:v>-64.8384144998804</c:v>
                </c:pt>
                <c:pt idx="1865">
                  <c:v>-64.8384144998804</c:v>
                </c:pt>
                <c:pt idx="1866">
                  <c:v>-64.8384144998804</c:v>
                </c:pt>
                <c:pt idx="1867">
                  <c:v>-64.8384144998804</c:v>
                </c:pt>
                <c:pt idx="1868">
                  <c:v>-64.8384144998804</c:v>
                </c:pt>
                <c:pt idx="1869">
                  <c:v>-64.8384144998804</c:v>
                </c:pt>
                <c:pt idx="1870">
                  <c:v>-64.8384144998804</c:v>
                </c:pt>
                <c:pt idx="1871">
                  <c:v>-64.8384144998804</c:v>
                </c:pt>
                <c:pt idx="1872">
                  <c:v>-64.8384144998804</c:v>
                </c:pt>
                <c:pt idx="1873">
                  <c:v>-64.8384144998804</c:v>
                </c:pt>
                <c:pt idx="1874">
                  <c:v>-64.8384144998804</c:v>
                </c:pt>
                <c:pt idx="1875">
                  <c:v>-64.8384144998804</c:v>
                </c:pt>
                <c:pt idx="1876">
                  <c:v>-64.8384144998804</c:v>
                </c:pt>
                <c:pt idx="1877">
                  <c:v>-64.8384144998804</c:v>
                </c:pt>
                <c:pt idx="1878">
                  <c:v>-64.8384144998804</c:v>
                </c:pt>
                <c:pt idx="1879">
                  <c:v>-64.8384144998804</c:v>
                </c:pt>
                <c:pt idx="1880">
                  <c:v>-64.8384144998804</c:v>
                </c:pt>
                <c:pt idx="1881">
                  <c:v>-64.8384144998804</c:v>
                </c:pt>
                <c:pt idx="1882">
                  <c:v>-64.8384144998804</c:v>
                </c:pt>
                <c:pt idx="1883">
                  <c:v>-64.8384144998804</c:v>
                </c:pt>
                <c:pt idx="1884">
                  <c:v>-64.8384144998804</c:v>
                </c:pt>
                <c:pt idx="1885">
                  <c:v>-64.8384144998804</c:v>
                </c:pt>
                <c:pt idx="1886">
                  <c:v>-64.8384144998804</c:v>
                </c:pt>
                <c:pt idx="1887">
                  <c:v>-64.8384144998804</c:v>
                </c:pt>
                <c:pt idx="1888">
                  <c:v>-64.8384144998804</c:v>
                </c:pt>
                <c:pt idx="1889">
                  <c:v>-64.8384144998804</c:v>
                </c:pt>
                <c:pt idx="1890">
                  <c:v>-64.8384144998804</c:v>
                </c:pt>
                <c:pt idx="1891">
                  <c:v>-64.8384144998804</c:v>
                </c:pt>
                <c:pt idx="1892">
                  <c:v>-64.8384144998804</c:v>
                </c:pt>
                <c:pt idx="1893">
                  <c:v>-64.8384144998804</c:v>
                </c:pt>
                <c:pt idx="1894">
                  <c:v>-64.8384144998804</c:v>
                </c:pt>
                <c:pt idx="1895">
                  <c:v>-64.8384144998804</c:v>
                </c:pt>
                <c:pt idx="1896">
                  <c:v>-64.8384144998804</c:v>
                </c:pt>
                <c:pt idx="1897">
                  <c:v>-64.8384144998804</c:v>
                </c:pt>
                <c:pt idx="1898">
                  <c:v>-64.8384144998804</c:v>
                </c:pt>
                <c:pt idx="1899">
                  <c:v>-64.8384144998804</c:v>
                </c:pt>
                <c:pt idx="1900">
                  <c:v>-64.8384144998804</c:v>
                </c:pt>
                <c:pt idx="1901">
                  <c:v>-64.8384144998804</c:v>
                </c:pt>
                <c:pt idx="1902">
                  <c:v>-64.8384144998804</c:v>
                </c:pt>
                <c:pt idx="1903">
                  <c:v>-64.8384144998804</c:v>
                </c:pt>
                <c:pt idx="1904">
                  <c:v>-64.8384144998804</c:v>
                </c:pt>
                <c:pt idx="1905">
                  <c:v>-64.8384144998804</c:v>
                </c:pt>
                <c:pt idx="1906">
                  <c:v>-64.8384144998804</c:v>
                </c:pt>
                <c:pt idx="1907">
                  <c:v>-64.8384144998804</c:v>
                </c:pt>
                <c:pt idx="1908">
                  <c:v>-64.8384144998804</c:v>
                </c:pt>
                <c:pt idx="1909">
                  <c:v>-64.8384144998804</c:v>
                </c:pt>
                <c:pt idx="1910">
                  <c:v>-64.8384144998804</c:v>
                </c:pt>
                <c:pt idx="1911">
                  <c:v>-64.8384144998804</c:v>
                </c:pt>
                <c:pt idx="1912">
                  <c:v>-64.8384144998804</c:v>
                </c:pt>
                <c:pt idx="1913">
                  <c:v>-64.8384144998804</c:v>
                </c:pt>
                <c:pt idx="1914">
                  <c:v>-64.8384144998804</c:v>
                </c:pt>
                <c:pt idx="1915">
                  <c:v>-64.8384144998804</c:v>
                </c:pt>
                <c:pt idx="1916">
                  <c:v>-64.8384144998804</c:v>
                </c:pt>
                <c:pt idx="1917">
                  <c:v>-64.8384144998804</c:v>
                </c:pt>
                <c:pt idx="1918">
                  <c:v>-64.8384144998804</c:v>
                </c:pt>
                <c:pt idx="1919">
                  <c:v>-64.8384144998804</c:v>
                </c:pt>
                <c:pt idx="1920">
                  <c:v>-64.8384144998804</c:v>
                </c:pt>
                <c:pt idx="1921">
                  <c:v>-64.8384144998804</c:v>
                </c:pt>
                <c:pt idx="1922">
                  <c:v>-64.8384144998804</c:v>
                </c:pt>
                <c:pt idx="1923">
                  <c:v>-64.8384144998804</c:v>
                </c:pt>
                <c:pt idx="1924">
                  <c:v>-64.8384144998804</c:v>
                </c:pt>
                <c:pt idx="1925">
                  <c:v>-64.8384144998804</c:v>
                </c:pt>
                <c:pt idx="1926">
                  <c:v>-64.8384144998804</c:v>
                </c:pt>
                <c:pt idx="1927">
                  <c:v>-64.8384144998804</c:v>
                </c:pt>
                <c:pt idx="1928">
                  <c:v>-64.8384144998804</c:v>
                </c:pt>
                <c:pt idx="1929">
                  <c:v>-64.8384144998804</c:v>
                </c:pt>
                <c:pt idx="1930">
                  <c:v>-64.8384144998804</c:v>
                </c:pt>
                <c:pt idx="1931">
                  <c:v>-64.8384144998804</c:v>
                </c:pt>
                <c:pt idx="1932">
                  <c:v>-64.8384144998804</c:v>
                </c:pt>
                <c:pt idx="1933">
                  <c:v>-64.8384144998804</c:v>
                </c:pt>
                <c:pt idx="1934">
                  <c:v>-64.8384144998804</c:v>
                </c:pt>
                <c:pt idx="1935">
                  <c:v>-64.8384144998804</c:v>
                </c:pt>
                <c:pt idx="1936">
                  <c:v>-64.8384144998804</c:v>
                </c:pt>
                <c:pt idx="1937">
                  <c:v>-64.8384144998804</c:v>
                </c:pt>
                <c:pt idx="1938">
                  <c:v>-64.8384144998804</c:v>
                </c:pt>
                <c:pt idx="1939">
                  <c:v>-64.8384144998804</c:v>
                </c:pt>
                <c:pt idx="1940">
                  <c:v>-64.8384144998804</c:v>
                </c:pt>
                <c:pt idx="1941">
                  <c:v>-64.8384144998804</c:v>
                </c:pt>
                <c:pt idx="1942">
                  <c:v>-64.8384144998804</c:v>
                </c:pt>
                <c:pt idx="1943">
                  <c:v>-64.8384144998804</c:v>
                </c:pt>
                <c:pt idx="1944">
                  <c:v>-64.8384144998804</c:v>
                </c:pt>
                <c:pt idx="1945">
                  <c:v>-64.8384144998804</c:v>
                </c:pt>
                <c:pt idx="1946">
                  <c:v>-64.8384144998804</c:v>
                </c:pt>
                <c:pt idx="1947">
                  <c:v>-64.8384144998804</c:v>
                </c:pt>
                <c:pt idx="1948">
                  <c:v>-64.8384144998804</c:v>
                </c:pt>
                <c:pt idx="1949">
                  <c:v>-64.8384144998804</c:v>
                </c:pt>
                <c:pt idx="1950">
                  <c:v>-64.8384144998804</c:v>
                </c:pt>
                <c:pt idx="1951">
                  <c:v>-64.8384144998804</c:v>
                </c:pt>
                <c:pt idx="1952">
                  <c:v>-64.8384144998804</c:v>
                </c:pt>
                <c:pt idx="1953">
                  <c:v>-64.8384144998804</c:v>
                </c:pt>
                <c:pt idx="1954">
                  <c:v>-64.8384144998804</c:v>
                </c:pt>
                <c:pt idx="1955">
                  <c:v>-64.8384144998804</c:v>
                </c:pt>
                <c:pt idx="1956">
                  <c:v>-64.8384144998804</c:v>
                </c:pt>
                <c:pt idx="1957">
                  <c:v>-64.8384144998804</c:v>
                </c:pt>
                <c:pt idx="1958">
                  <c:v>-64.8384144998804</c:v>
                </c:pt>
                <c:pt idx="1959">
                  <c:v>-64.8384144998804</c:v>
                </c:pt>
                <c:pt idx="1960">
                  <c:v>-64.8384144998804</c:v>
                </c:pt>
                <c:pt idx="1961">
                  <c:v>-64.8384144998804</c:v>
                </c:pt>
                <c:pt idx="1962">
                  <c:v>-64.8384144998804</c:v>
                </c:pt>
                <c:pt idx="1963">
                  <c:v>-64.8384144998804</c:v>
                </c:pt>
                <c:pt idx="1964">
                  <c:v>-64.8384144998804</c:v>
                </c:pt>
                <c:pt idx="1965">
                  <c:v>-64.8384144998804</c:v>
                </c:pt>
                <c:pt idx="1966">
                  <c:v>-64.8384144998804</c:v>
                </c:pt>
                <c:pt idx="1967">
                  <c:v>-64.8384144998804</c:v>
                </c:pt>
                <c:pt idx="1968">
                  <c:v>-64.8384144998804</c:v>
                </c:pt>
                <c:pt idx="1969">
                  <c:v>-64.8384144998804</c:v>
                </c:pt>
                <c:pt idx="1970">
                  <c:v>-64.8384144998804</c:v>
                </c:pt>
                <c:pt idx="1971">
                  <c:v>-64.8384144998804</c:v>
                </c:pt>
                <c:pt idx="1972">
                  <c:v>-64.8384144998804</c:v>
                </c:pt>
                <c:pt idx="1973">
                  <c:v>-64.8384144998804</c:v>
                </c:pt>
                <c:pt idx="1974">
                  <c:v>-64.8384144998804</c:v>
                </c:pt>
                <c:pt idx="1975">
                  <c:v>-64.8384144998804</c:v>
                </c:pt>
                <c:pt idx="1976">
                  <c:v>-64.8384144998804</c:v>
                </c:pt>
                <c:pt idx="1977">
                  <c:v>-64.8384144998804</c:v>
                </c:pt>
                <c:pt idx="1978">
                  <c:v>-64.8384144998804</c:v>
                </c:pt>
                <c:pt idx="1979">
                  <c:v>-64.8384144998804</c:v>
                </c:pt>
                <c:pt idx="1980">
                  <c:v>-64.8384144998804</c:v>
                </c:pt>
                <c:pt idx="1981">
                  <c:v>-64.8384144998804</c:v>
                </c:pt>
                <c:pt idx="1982">
                  <c:v>-64.8384144998804</c:v>
                </c:pt>
                <c:pt idx="1983">
                  <c:v>-64.8384144998804</c:v>
                </c:pt>
                <c:pt idx="1984">
                  <c:v>-64.8384144998804</c:v>
                </c:pt>
                <c:pt idx="1985">
                  <c:v>-64.8384144998804</c:v>
                </c:pt>
                <c:pt idx="1986">
                  <c:v>-64.8384144998804</c:v>
                </c:pt>
                <c:pt idx="1987">
                  <c:v>-64.8384144998804</c:v>
                </c:pt>
                <c:pt idx="1988">
                  <c:v>-64.8384144998804</c:v>
                </c:pt>
                <c:pt idx="1989">
                  <c:v>-64.8384144998804</c:v>
                </c:pt>
                <c:pt idx="1990">
                  <c:v>-64.8384144998804</c:v>
                </c:pt>
                <c:pt idx="1991">
                  <c:v>-64.8384144998804</c:v>
                </c:pt>
                <c:pt idx="1992">
                  <c:v>-64.8384144998804</c:v>
                </c:pt>
                <c:pt idx="1993">
                  <c:v>-64.8384144998804</c:v>
                </c:pt>
                <c:pt idx="1994">
                  <c:v>-64.8384144998804</c:v>
                </c:pt>
                <c:pt idx="1995">
                  <c:v>-64.8384144998804</c:v>
                </c:pt>
                <c:pt idx="1996">
                  <c:v>-64.8384144998804</c:v>
                </c:pt>
                <c:pt idx="1997">
                  <c:v>-64.8384144998804</c:v>
                </c:pt>
                <c:pt idx="1998">
                  <c:v>-64.8384144998804</c:v>
                </c:pt>
                <c:pt idx="1999">
                  <c:v>-64.8384144998804</c:v>
                </c:pt>
                <c:pt idx="2000">
                  <c:v>-64.8384144998804</c:v>
                </c:pt>
                <c:pt idx="2001">
                  <c:v>-64.8384144998804</c:v>
                </c:pt>
                <c:pt idx="2002">
                  <c:v>-64.8384144998804</c:v>
                </c:pt>
                <c:pt idx="2003">
                  <c:v>-64.8384144998804</c:v>
                </c:pt>
                <c:pt idx="2004">
                  <c:v>-64.8384144998804</c:v>
                </c:pt>
                <c:pt idx="2005">
                  <c:v>-64.8384144998804</c:v>
                </c:pt>
                <c:pt idx="2006">
                  <c:v>-64.8384144998804</c:v>
                </c:pt>
                <c:pt idx="2007">
                  <c:v>-64.8384144998804</c:v>
                </c:pt>
                <c:pt idx="2008">
                  <c:v>-64.8384144998804</c:v>
                </c:pt>
                <c:pt idx="2009">
                  <c:v>-64.8384144998804</c:v>
                </c:pt>
                <c:pt idx="2010">
                  <c:v>-64.8384144998804</c:v>
                </c:pt>
                <c:pt idx="2011">
                  <c:v>-64.8384144998804</c:v>
                </c:pt>
                <c:pt idx="2012">
                  <c:v>-64.8384144998804</c:v>
                </c:pt>
                <c:pt idx="2013">
                  <c:v>-64.8384144998804</c:v>
                </c:pt>
                <c:pt idx="2014">
                  <c:v>-64.8384144998804</c:v>
                </c:pt>
                <c:pt idx="2015">
                  <c:v>-64.8384144998804</c:v>
                </c:pt>
                <c:pt idx="2016">
                  <c:v>-64.8384144998804</c:v>
                </c:pt>
                <c:pt idx="2017">
                  <c:v>-64.8384144998804</c:v>
                </c:pt>
                <c:pt idx="2018">
                  <c:v>-64.8384144998804</c:v>
                </c:pt>
                <c:pt idx="2019">
                  <c:v>-64.8384144998804</c:v>
                </c:pt>
                <c:pt idx="2020">
                  <c:v>-64.8384144998804</c:v>
                </c:pt>
                <c:pt idx="2021">
                  <c:v>-64.8384144998804</c:v>
                </c:pt>
                <c:pt idx="2022">
                  <c:v>-64.8384144998804</c:v>
                </c:pt>
                <c:pt idx="2023">
                  <c:v>-64.8384144998804</c:v>
                </c:pt>
                <c:pt idx="2024">
                  <c:v>-64.8384144998804</c:v>
                </c:pt>
                <c:pt idx="2025">
                  <c:v>-64.8384144998804</c:v>
                </c:pt>
                <c:pt idx="2026">
                  <c:v>-64.8384144998804</c:v>
                </c:pt>
                <c:pt idx="2027">
                  <c:v>-64.8384144998804</c:v>
                </c:pt>
                <c:pt idx="2028">
                  <c:v>-64.8384144998804</c:v>
                </c:pt>
                <c:pt idx="2029">
                  <c:v>-64.8384144998804</c:v>
                </c:pt>
                <c:pt idx="2030">
                  <c:v>-64.8384144998804</c:v>
                </c:pt>
                <c:pt idx="2031">
                  <c:v>-64.8384144998804</c:v>
                </c:pt>
                <c:pt idx="2032">
                  <c:v>-64.8384144998804</c:v>
                </c:pt>
                <c:pt idx="2033">
                  <c:v>-64.8384144998804</c:v>
                </c:pt>
                <c:pt idx="2034">
                  <c:v>-64.8384144998804</c:v>
                </c:pt>
                <c:pt idx="2035">
                  <c:v>-64.8384144998804</c:v>
                </c:pt>
                <c:pt idx="2036">
                  <c:v>-64.8384144998804</c:v>
                </c:pt>
                <c:pt idx="2037">
                  <c:v>-64.8384144998804</c:v>
                </c:pt>
                <c:pt idx="2038">
                  <c:v>-64.8384144998804</c:v>
                </c:pt>
                <c:pt idx="2039">
                  <c:v>-64.8384144998804</c:v>
                </c:pt>
                <c:pt idx="2040">
                  <c:v>-64.8384144998804</c:v>
                </c:pt>
                <c:pt idx="2041">
                  <c:v>-64.8384144998804</c:v>
                </c:pt>
                <c:pt idx="2042">
                  <c:v>-64.8384144998804</c:v>
                </c:pt>
                <c:pt idx="2043">
                  <c:v>-64.8384144998804</c:v>
                </c:pt>
                <c:pt idx="2044">
                  <c:v>-64.8384144998804</c:v>
                </c:pt>
                <c:pt idx="2045">
                  <c:v>-64.8384144998804</c:v>
                </c:pt>
                <c:pt idx="2046">
                  <c:v>-64.8384144998804</c:v>
                </c:pt>
                <c:pt idx="2047">
                  <c:v>-64.8384144998804</c:v>
                </c:pt>
                <c:pt idx="2048">
                  <c:v>-64.8384144998804</c:v>
                </c:pt>
                <c:pt idx="2049">
                  <c:v>-64.8384144998804</c:v>
                </c:pt>
                <c:pt idx="2050">
                  <c:v>-64.8384144998804</c:v>
                </c:pt>
                <c:pt idx="2051">
                  <c:v>-64.8384144998804</c:v>
                </c:pt>
                <c:pt idx="2052">
                  <c:v>-64.8384144998804</c:v>
                </c:pt>
                <c:pt idx="2053">
                  <c:v>-64.8384144998804</c:v>
                </c:pt>
                <c:pt idx="2054">
                  <c:v>-64.8384144998804</c:v>
                </c:pt>
                <c:pt idx="2055">
                  <c:v>-64.8384144998804</c:v>
                </c:pt>
                <c:pt idx="2056">
                  <c:v>-64.8384144998804</c:v>
                </c:pt>
                <c:pt idx="2057">
                  <c:v>-64.8384144998804</c:v>
                </c:pt>
                <c:pt idx="2058">
                  <c:v>-64.8384144998804</c:v>
                </c:pt>
                <c:pt idx="2059">
                  <c:v>-64.8384144998804</c:v>
                </c:pt>
                <c:pt idx="2060">
                  <c:v>-64.8384144998804</c:v>
                </c:pt>
                <c:pt idx="2061">
                  <c:v>-64.8384144998804</c:v>
                </c:pt>
                <c:pt idx="2062">
                  <c:v>-64.8384144998804</c:v>
                </c:pt>
                <c:pt idx="2063">
                  <c:v>-64.8384144998804</c:v>
                </c:pt>
                <c:pt idx="2064">
                  <c:v>-64.8384144998804</c:v>
                </c:pt>
                <c:pt idx="2065">
                  <c:v>-64.8384144998804</c:v>
                </c:pt>
                <c:pt idx="2066">
                  <c:v>-64.8384144998804</c:v>
                </c:pt>
                <c:pt idx="2067">
                  <c:v>-64.8384144998804</c:v>
                </c:pt>
                <c:pt idx="2068">
                  <c:v>-64.8384144998804</c:v>
                </c:pt>
                <c:pt idx="2069">
                  <c:v>-64.8384144998804</c:v>
                </c:pt>
                <c:pt idx="2070">
                  <c:v>-64.8384144998804</c:v>
                </c:pt>
                <c:pt idx="2071">
                  <c:v>-64.8384144998804</c:v>
                </c:pt>
                <c:pt idx="2072">
                  <c:v>-64.8384144998804</c:v>
                </c:pt>
                <c:pt idx="2073">
                  <c:v>-64.8384144998804</c:v>
                </c:pt>
                <c:pt idx="2074">
                  <c:v>-64.8384144998804</c:v>
                </c:pt>
                <c:pt idx="2075">
                  <c:v>-64.8384144998804</c:v>
                </c:pt>
                <c:pt idx="2076">
                  <c:v>-64.8384144998804</c:v>
                </c:pt>
                <c:pt idx="2077">
                  <c:v>-64.8384144998804</c:v>
                </c:pt>
                <c:pt idx="2078">
                  <c:v>-64.8384144998804</c:v>
                </c:pt>
                <c:pt idx="2079">
                  <c:v>-64.8384144998804</c:v>
                </c:pt>
                <c:pt idx="2080">
                  <c:v>-64.8384144998804</c:v>
                </c:pt>
                <c:pt idx="2081">
                  <c:v>-64.8384144998804</c:v>
                </c:pt>
                <c:pt idx="2082">
                  <c:v>-64.8384144998804</c:v>
                </c:pt>
                <c:pt idx="2083">
                  <c:v>-64.8384144998804</c:v>
                </c:pt>
                <c:pt idx="2084">
                  <c:v>-64.8384144998804</c:v>
                </c:pt>
                <c:pt idx="2085">
                  <c:v>-64.8384144998804</c:v>
                </c:pt>
                <c:pt idx="2086">
                  <c:v>-64.8384144998804</c:v>
                </c:pt>
                <c:pt idx="2087">
                  <c:v>-64.8384144998804</c:v>
                </c:pt>
                <c:pt idx="2088">
                  <c:v>-64.8384144998804</c:v>
                </c:pt>
                <c:pt idx="2089">
                  <c:v>-64.8384144998804</c:v>
                </c:pt>
                <c:pt idx="2090">
                  <c:v>-64.8384144998804</c:v>
                </c:pt>
                <c:pt idx="2091">
                  <c:v>-64.8384144998804</c:v>
                </c:pt>
                <c:pt idx="2092">
                  <c:v>-64.8384144998804</c:v>
                </c:pt>
                <c:pt idx="2093">
                  <c:v>-64.8384144998804</c:v>
                </c:pt>
                <c:pt idx="2094">
                  <c:v>-64.8384144998804</c:v>
                </c:pt>
                <c:pt idx="2095">
                  <c:v>-64.8384144998804</c:v>
                </c:pt>
                <c:pt idx="2096">
                  <c:v>-64.8384144998804</c:v>
                </c:pt>
                <c:pt idx="2097">
                  <c:v>-64.8384144998804</c:v>
                </c:pt>
                <c:pt idx="2098">
                  <c:v>-64.8384144998804</c:v>
                </c:pt>
                <c:pt idx="2099">
                  <c:v>-64.8384144998804</c:v>
                </c:pt>
                <c:pt idx="2100">
                  <c:v>-64.8384144998804</c:v>
                </c:pt>
                <c:pt idx="2101">
                  <c:v>-64.8384144998804</c:v>
                </c:pt>
                <c:pt idx="2102">
                  <c:v>-64.8384144998804</c:v>
                </c:pt>
                <c:pt idx="2103">
                  <c:v>-64.8384144998804</c:v>
                </c:pt>
                <c:pt idx="2104">
                  <c:v>-64.8384144998804</c:v>
                </c:pt>
                <c:pt idx="2105">
                  <c:v>-64.8384144998804</c:v>
                </c:pt>
                <c:pt idx="2106">
                  <c:v>-64.8384144998804</c:v>
                </c:pt>
                <c:pt idx="2107">
                  <c:v>-64.8384144998804</c:v>
                </c:pt>
                <c:pt idx="2108">
                  <c:v>-64.8384144998804</c:v>
                </c:pt>
                <c:pt idx="2109">
                  <c:v>-64.8384144998804</c:v>
                </c:pt>
                <c:pt idx="2110">
                  <c:v>-64.8384144998804</c:v>
                </c:pt>
                <c:pt idx="2111">
                  <c:v>-64.8384144998804</c:v>
                </c:pt>
                <c:pt idx="2112">
                  <c:v>-64.8384144998804</c:v>
                </c:pt>
                <c:pt idx="2113">
                  <c:v>-64.8384144998804</c:v>
                </c:pt>
                <c:pt idx="2114">
                  <c:v>-64.8384144998804</c:v>
                </c:pt>
                <c:pt idx="2115">
                  <c:v>-64.8384144998804</c:v>
                </c:pt>
                <c:pt idx="2116">
                  <c:v>-64.8384144998804</c:v>
                </c:pt>
                <c:pt idx="2117">
                  <c:v>-64.8384144998804</c:v>
                </c:pt>
                <c:pt idx="2118">
                  <c:v>-64.8384144998804</c:v>
                </c:pt>
                <c:pt idx="2119">
                  <c:v>-64.8384144998804</c:v>
                </c:pt>
                <c:pt idx="2120">
                  <c:v>-64.8384144998804</c:v>
                </c:pt>
                <c:pt idx="2121">
                  <c:v>-64.8384144998804</c:v>
                </c:pt>
                <c:pt idx="2122">
                  <c:v>-64.8384144998804</c:v>
                </c:pt>
                <c:pt idx="2123">
                  <c:v>-64.8384144998804</c:v>
                </c:pt>
                <c:pt idx="2124">
                  <c:v>-64.8384144998804</c:v>
                </c:pt>
                <c:pt idx="2125">
                  <c:v>-64.8384144998804</c:v>
                </c:pt>
                <c:pt idx="2126">
                  <c:v>-64.8384144998804</c:v>
                </c:pt>
                <c:pt idx="2127">
                  <c:v>-64.8384144998804</c:v>
                </c:pt>
                <c:pt idx="2128">
                  <c:v>-64.8384144998804</c:v>
                </c:pt>
                <c:pt idx="2129">
                  <c:v>-64.8384144998804</c:v>
                </c:pt>
                <c:pt idx="2130">
                  <c:v>-64.8384144998804</c:v>
                </c:pt>
                <c:pt idx="2131">
                  <c:v>-64.8384144998804</c:v>
                </c:pt>
                <c:pt idx="2132">
                  <c:v>-64.8384144998804</c:v>
                </c:pt>
                <c:pt idx="2133">
                  <c:v>-64.8384144998804</c:v>
                </c:pt>
                <c:pt idx="2134">
                  <c:v>-64.8384144998804</c:v>
                </c:pt>
                <c:pt idx="2135">
                  <c:v>-64.8384144998804</c:v>
                </c:pt>
                <c:pt idx="2136">
                  <c:v>-64.8384144998804</c:v>
                </c:pt>
                <c:pt idx="2137">
                  <c:v>-64.8384144998804</c:v>
                </c:pt>
                <c:pt idx="2138">
                  <c:v>-64.8384144998804</c:v>
                </c:pt>
                <c:pt idx="2139">
                  <c:v>-64.8384144998804</c:v>
                </c:pt>
                <c:pt idx="2140">
                  <c:v>-64.8384144998804</c:v>
                </c:pt>
                <c:pt idx="2141">
                  <c:v>-64.8384144998804</c:v>
                </c:pt>
                <c:pt idx="2142">
                  <c:v>-64.8384144998804</c:v>
                </c:pt>
                <c:pt idx="2143">
                  <c:v>-64.8384144998804</c:v>
                </c:pt>
                <c:pt idx="2144">
                  <c:v>-64.8384144998804</c:v>
                </c:pt>
                <c:pt idx="2145">
                  <c:v>-64.8384144998804</c:v>
                </c:pt>
                <c:pt idx="2146">
                  <c:v>-64.8384144998804</c:v>
                </c:pt>
                <c:pt idx="2147">
                  <c:v>-64.8384144998804</c:v>
                </c:pt>
                <c:pt idx="2148">
                  <c:v>-64.8384144998804</c:v>
                </c:pt>
                <c:pt idx="2149">
                  <c:v>-64.8384144998804</c:v>
                </c:pt>
                <c:pt idx="2150">
                  <c:v>-64.8384144998804</c:v>
                </c:pt>
                <c:pt idx="2151">
                  <c:v>-64.8384144998804</c:v>
                </c:pt>
                <c:pt idx="2152">
                  <c:v>-64.8384144998804</c:v>
                </c:pt>
                <c:pt idx="2153">
                  <c:v>-64.8384144998804</c:v>
                </c:pt>
                <c:pt idx="2154">
                  <c:v>-64.8384144998804</c:v>
                </c:pt>
                <c:pt idx="2155">
                  <c:v>-64.8384144998804</c:v>
                </c:pt>
                <c:pt idx="2156">
                  <c:v>-64.8384144998804</c:v>
                </c:pt>
                <c:pt idx="2157">
                  <c:v>-64.8384144998804</c:v>
                </c:pt>
                <c:pt idx="2158">
                  <c:v>-64.8384144998804</c:v>
                </c:pt>
                <c:pt idx="2159">
                  <c:v>-64.8384144998804</c:v>
                </c:pt>
                <c:pt idx="2160">
                  <c:v>-64.8384144998804</c:v>
                </c:pt>
                <c:pt idx="2161">
                  <c:v>-64.8384144998804</c:v>
                </c:pt>
                <c:pt idx="2162">
                  <c:v>-64.8384144998804</c:v>
                </c:pt>
                <c:pt idx="2163">
                  <c:v>-64.8384144998804</c:v>
                </c:pt>
                <c:pt idx="2164">
                  <c:v>-64.8384144998804</c:v>
                </c:pt>
                <c:pt idx="2165">
                  <c:v>-64.8384144998804</c:v>
                </c:pt>
                <c:pt idx="2166">
                  <c:v>-64.8384144998804</c:v>
                </c:pt>
                <c:pt idx="2167">
                  <c:v>-64.8384144998804</c:v>
                </c:pt>
                <c:pt idx="2168">
                  <c:v>-64.8384144998804</c:v>
                </c:pt>
                <c:pt idx="2169">
                  <c:v>-64.8384144998804</c:v>
                </c:pt>
                <c:pt idx="2170">
                  <c:v>-64.8384144998804</c:v>
                </c:pt>
                <c:pt idx="2171">
                  <c:v>-64.8384144998804</c:v>
                </c:pt>
                <c:pt idx="2172">
                  <c:v>-64.8384144998804</c:v>
                </c:pt>
                <c:pt idx="2173">
                  <c:v>-64.8384144998804</c:v>
                </c:pt>
                <c:pt idx="2174">
                  <c:v>-64.8384144998804</c:v>
                </c:pt>
                <c:pt idx="2175">
                  <c:v>-64.8384144998804</c:v>
                </c:pt>
                <c:pt idx="2176">
                  <c:v>-64.8384144998804</c:v>
                </c:pt>
                <c:pt idx="2177">
                  <c:v>-64.8384144998804</c:v>
                </c:pt>
                <c:pt idx="2178">
                  <c:v>-64.8384144998804</c:v>
                </c:pt>
                <c:pt idx="2179">
                  <c:v>-64.8384144998804</c:v>
                </c:pt>
                <c:pt idx="2180">
                  <c:v>-64.8384144998804</c:v>
                </c:pt>
                <c:pt idx="2181">
                  <c:v>-64.8384144998804</c:v>
                </c:pt>
                <c:pt idx="2182">
                  <c:v>-64.8384144998804</c:v>
                </c:pt>
                <c:pt idx="2183">
                  <c:v>-64.8384144998804</c:v>
                </c:pt>
                <c:pt idx="2184">
                  <c:v>-64.8384144998804</c:v>
                </c:pt>
                <c:pt idx="2185">
                  <c:v>-64.8384144998804</c:v>
                </c:pt>
                <c:pt idx="2186">
                  <c:v>-64.8384144998804</c:v>
                </c:pt>
                <c:pt idx="2187">
                  <c:v>-64.8384144998804</c:v>
                </c:pt>
                <c:pt idx="2188">
                  <c:v>-64.8384144998804</c:v>
                </c:pt>
                <c:pt idx="2189">
                  <c:v>-64.8384144998804</c:v>
                </c:pt>
                <c:pt idx="2190">
                  <c:v>-64.8384144998804</c:v>
                </c:pt>
                <c:pt idx="2191">
                  <c:v>-64.8384144998804</c:v>
                </c:pt>
                <c:pt idx="2192">
                  <c:v>-64.8384144998804</c:v>
                </c:pt>
                <c:pt idx="2193">
                  <c:v>-64.8384144998804</c:v>
                </c:pt>
                <c:pt idx="2194">
                  <c:v>-64.8384144998804</c:v>
                </c:pt>
                <c:pt idx="2195">
                  <c:v>-64.8384144998804</c:v>
                </c:pt>
                <c:pt idx="2196">
                  <c:v>-64.8384144998804</c:v>
                </c:pt>
                <c:pt idx="2197">
                  <c:v>-64.8384144998804</c:v>
                </c:pt>
                <c:pt idx="2198">
                  <c:v>-64.8384144998804</c:v>
                </c:pt>
                <c:pt idx="2199">
                  <c:v>-64.8384144998804</c:v>
                </c:pt>
                <c:pt idx="2200">
                  <c:v>-64.8384144998804</c:v>
                </c:pt>
                <c:pt idx="2201">
                  <c:v>-64.8384144998804</c:v>
                </c:pt>
                <c:pt idx="2202">
                  <c:v>-64.8384144998804</c:v>
                </c:pt>
                <c:pt idx="2203">
                  <c:v>-64.8384144998804</c:v>
                </c:pt>
                <c:pt idx="2204">
                  <c:v>-64.8384144998804</c:v>
                </c:pt>
                <c:pt idx="2205">
                  <c:v>-64.8384144998804</c:v>
                </c:pt>
                <c:pt idx="2206">
                  <c:v>-64.8384144998804</c:v>
                </c:pt>
                <c:pt idx="2207">
                  <c:v>-64.8384144998804</c:v>
                </c:pt>
                <c:pt idx="2208">
                  <c:v>-64.8384144998804</c:v>
                </c:pt>
                <c:pt idx="2209">
                  <c:v>-64.8384144998804</c:v>
                </c:pt>
                <c:pt idx="2210">
                  <c:v>-64.8384144998804</c:v>
                </c:pt>
                <c:pt idx="2211">
                  <c:v>-64.8384144998804</c:v>
                </c:pt>
                <c:pt idx="2212">
                  <c:v>-64.8384144998804</c:v>
                </c:pt>
                <c:pt idx="2213">
                  <c:v>-64.8384144998804</c:v>
                </c:pt>
                <c:pt idx="2214">
                  <c:v>-64.8384144998804</c:v>
                </c:pt>
                <c:pt idx="2215">
                  <c:v>-64.8384144998804</c:v>
                </c:pt>
                <c:pt idx="2216">
                  <c:v>-64.8384144998804</c:v>
                </c:pt>
                <c:pt idx="2217">
                  <c:v>-64.8384144998804</c:v>
                </c:pt>
                <c:pt idx="2218">
                  <c:v>-64.8384144998804</c:v>
                </c:pt>
                <c:pt idx="2219">
                  <c:v>-64.8384144998804</c:v>
                </c:pt>
                <c:pt idx="2220">
                  <c:v>-64.8384144998804</c:v>
                </c:pt>
                <c:pt idx="2221">
                  <c:v>-64.8384144998804</c:v>
                </c:pt>
                <c:pt idx="2222">
                  <c:v>-64.8384144998804</c:v>
                </c:pt>
                <c:pt idx="2223">
                  <c:v>-64.8384144998804</c:v>
                </c:pt>
                <c:pt idx="2224">
                  <c:v>-64.8384144998804</c:v>
                </c:pt>
                <c:pt idx="2225">
                  <c:v>-64.8384144998804</c:v>
                </c:pt>
                <c:pt idx="2226">
                  <c:v>-64.8384144998804</c:v>
                </c:pt>
                <c:pt idx="2227">
                  <c:v>-64.8384144998804</c:v>
                </c:pt>
                <c:pt idx="2228">
                  <c:v>-64.8384144998804</c:v>
                </c:pt>
                <c:pt idx="2229">
                  <c:v>-64.8384144998804</c:v>
                </c:pt>
                <c:pt idx="2230">
                  <c:v>-64.8384144998804</c:v>
                </c:pt>
                <c:pt idx="2231">
                  <c:v>-64.8384144998804</c:v>
                </c:pt>
                <c:pt idx="2232">
                  <c:v>-64.8384144998804</c:v>
                </c:pt>
                <c:pt idx="2233">
                  <c:v>-64.8384144998804</c:v>
                </c:pt>
                <c:pt idx="2234">
                  <c:v>-64.8384144998804</c:v>
                </c:pt>
                <c:pt idx="2235">
                  <c:v>-64.8384144998804</c:v>
                </c:pt>
                <c:pt idx="2236">
                  <c:v>-64.8384144998804</c:v>
                </c:pt>
                <c:pt idx="2237">
                  <c:v>-64.8384144998804</c:v>
                </c:pt>
                <c:pt idx="2238">
                  <c:v>-64.8384144998804</c:v>
                </c:pt>
                <c:pt idx="2239">
                  <c:v>-64.8384144998804</c:v>
                </c:pt>
                <c:pt idx="2240">
                  <c:v>-64.8384144998804</c:v>
                </c:pt>
                <c:pt idx="2241">
                  <c:v>-64.8384144998804</c:v>
                </c:pt>
                <c:pt idx="2242">
                  <c:v>-64.8384144998804</c:v>
                </c:pt>
                <c:pt idx="2243">
                  <c:v>-64.8384144998804</c:v>
                </c:pt>
                <c:pt idx="2244">
                  <c:v>-64.8384144998804</c:v>
                </c:pt>
                <c:pt idx="2245">
                  <c:v>-64.8384144998804</c:v>
                </c:pt>
                <c:pt idx="2246">
                  <c:v>-64.8384144998804</c:v>
                </c:pt>
                <c:pt idx="2247">
                  <c:v>-64.8384144998804</c:v>
                </c:pt>
                <c:pt idx="2248">
                  <c:v>-64.8384144998804</c:v>
                </c:pt>
                <c:pt idx="2249">
                  <c:v>-64.8384144998804</c:v>
                </c:pt>
                <c:pt idx="2250">
                  <c:v>-64.8384144998804</c:v>
                </c:pt>
                <c:pt idx="2251">
                  <c:v>-64.8384144998804</c:v>
                </c:pt>
                <c:pt idx="2252">
                  <c:v>-64.8384144998804</c:v>
                </c:pt>
                <c:pt idx="2253">
                  <c:v>-64.8384144998804</c:v>
                </c:pt>
                <c:pt idx="2254">
                  <c:v>-64.8384144998804</c:v>
                </c:pt>
                <c:pt idx="2255">
                  <c:v>-64.8384144998804</c:v>
                </c:pt>
                <c:pt idx="2256">
                  <c:v>-64.8384144998804</c:v>
                </c:pt>
                <c:pt idx="2257">
                  <c:v>-64.8384144998804</c:v>
                </c:pt>
                <c:pt idx="2258">
                  <c:v>-64.8384144998804</c:v>
                </c:pt>
                <c:pt idx="2259">
                  <c:v>-64.8384144998804</c:v>
                </c:pt>
                <c:pt idx="2260">
                  <c:v>-64.8384144998804</c:v>
                </c:pt>
                <c:pt idx="2261">
                  <c:v>-64.8384144998804</c:v>
                </c:pt>
                <c:pt idx="2262">
                  <c:v>-64.8384144998804</c:v>
                </c:pt>
                <c:pt idx="2263">
                  <c:v>-64.8384144998804</c:v>
                </c:pt>
                <c:pt idx="2264">
                  <c:v>-64.8384144998804</c:v>
                </c:pt>
                <c:pt idx="2265">
                  <c:v>-64.8384144998804</c:v>
                </c:pt>
                <c:pt idx="2266">
                  <c:v>-64.8384144998804</c:v>
                </c:pt>
                <c:pt idx="2267">
                  <c:v>-64.8384144998804</c:v>
                </c:pt>
                <c:pt idx="2268">
                  <c:v>-64.8384144998804</c:v>
                </c:pt>
                <c:pt idx="2269">
                  <c:v>-64.8384144998804</c:v>
                </c:pt>
                <c:pt idx="2270">
                  <c:v>-64.8384144998804</c:v>
                </c:pt>
                <c:pt idx="2271">
                  <c:v>-64.8384144998804</c:v>
                </c:pt>
                <c:pt idx="2272">
                  <c:v>-64.8384144998804</c:v>
                </c:pt>
                <c:pt idx="2273">
                  <c:v>-64.8384144998804</c:v>
                </c:pt>
                <c:pt idx="2274">
                  <c:v>-64.8384144998804</c:v>
                </c:pt>
                <c:pt idx="2275">
                  <c:v>-64.8384144998804</c:v>
                </c:pt>
                <c:pt idx="2276">
                  <c:v>-64.8384144998804</c:v>
                </c:pt>
                <c:pt idx="2277">
                  <c:v>-64.8384144998804</c:v>
                </c:pt>
                <c:pt idx="2278">
                  <c:v>-64.8384144998804</c:v>
                </c:pt>
                <c:pt idx="2279">
                  <c:v>-64.8384144998804</c:v>
                </c:pt>
                <c:pt idx="2280">
                  <c:v>-64.8384144998804</c:v>
                </c:pt>
                <c:pt idx="2281">
                  <c:v>-64.8384144998804</c:v>
                </c:pt>
                <c:pt idx="2282">
                  <c:v>-64.8384144998804</c:v>
                </c:pt>
                <c:pt idx="2283">
                  <c:v>-64.8384144998804</c:v>
                </c:pt>
                <c:pt idx="2284">
                  <c:v>-64.8384144998804</c:v>
                </c:pt>
                <c:pt idx="2285">
                  <c:v>-64.8384144998804</c:v>
                </c:pt>
                <c:pt idx="2286">
                  <c:v>-64.8384144998804</c:v>
                </c:pt>
                <c:pt idx="2287">
                  <c:v>-64.8384144998804</c:v>
                </c:pt>
                <c:pt idx="2288">
                  <c:v>-64.8384144998804</c:v>
                </c:pt>
                <c:pt idx="2289">
                  <c:v>-64.8384144998804</c:v>
                </c:pt>
                <c:pt idx="2290">
                  <c:v>-64.8384144998804</c:v>
                </c:pt>
                <c:pt idx="2291">
                  <c:v>-64.8384144998804</c:v>
                </c:pt>
                <c:pt idx="2292">
                  <c:v>-64.8384144998804</c:v>
                </c:pt>
                <c:pt idx="2293">
                  <c:v>-64.8384144998804</c:v>
                </c:pt>
                <c:pt idx="2294">
                  <c:v>-64.8384144998804</c:v>
                </c:pt>
                <c:pt idx="2295">
                  <c:v>-64.8384144998804</c:v>
                </c:pt>
                <c:pt idx="2296">
                  <c:v>-64.8384144998804</c:v>
                </c:pt>
                <c:pt idx="2297">
                  <c:v>-64.8384144998804</c:v>
                </c:pt>
                <c:pt idx="2298">
                  <c:v>-64.8384144998804</c:v>
                </c:pt>
                <c:pt idx="2299">
                  <c:v>-64.8384144998804</c:v>
                </c:pt>
                <c:pt idx="2300">
                  <c:v>-64.8384144998804</c:v>
                </c:pt>
                <c:pt idx="2301">
                  <c:v>-64.8384144998804</c:v>
                </c:pt>
                <c:pt idx="2302">
                  <c:v>-64.8384144998804</c:v>
                </c:pt>
                <c:pt idx="2303">
                  <c:v>-64.8384144998804</c:v>
                </c:pt>
                <c:pt idx="2304">
                  <c:v>-64.8384144998804</c:v>
                </c:pt>
                <c:pt idx="2305">
                  <c:v>-64.8384144998804</c:v>
                </c:pt>
                <c:pt idx="2306">
                  <c:v>-64.8384144998804</c:v>
                </c:pt>
                <c:pt idx="2307">
                  <c:v>-64.8384144998804</c:v>
                </c:pt>
                <c:pt idx="2308">
                  <c:v>-64.8384144998804</c:v>
                </c:pt>
                <c:pt idx="2309">
                  <c:v>-64.8384144998804</c:v>
                </c:pt>
                <c:pt idx="2310">
                  <c:v>-64.8384144998804</c:v>
                </c:pt>
                <c:pt idx="2311">
                  <c:v>-64.8384144998804</c:v>
                </c:pt>
                <c:pt idx="2312">
                  <c:v>-64.8384144998804</c:v>
                </c:pt>
                <c:pt idx="2313">
                  <c:v>-64.8384144998804</c:v>
                </c:pt>
                <c:pt idx="2314">
                  <c:v>-64.8384144998804</c:v>
                </c:pt>
                <c:pt idx="2315">
                  <c:v>-64.8384144998804</c:v>
                </c:pt>
                <c:pt idx="2316">
                  <c:v>-64.8384144998804</c:v>
                </c:pt>
                <c:pt idx="2317">
                  <c:v>-64.8384144998804</c:v>
                </c:pt>
                <c:pt idx="2318">
                  <c:v>-64.8384144998804</c:v>
                </c:pt>
                <c:pt idx="2319">
                  <c:v>-64.8384144998804</c:v>
                </c:pt>
                <c:pt idx="2320">
                  <c:v>-64.8384144998804</c:v>
                </c:pt>
                <c:pt idx="2321">
                  <c:v>-64.8384144998804</c:v>
                </c:pt>
                <c:pt idx="2322">
                  <c:v>-64.8384144998804</c:v>
                </c:pt>
                <c:pt idx="2323">
                  <c:v>-64.8384144998804</c:v>
                </c:pt>
                <c:pt idx="2324">
                  <c:v>-64.8384144998804</c:v>
                </c:pt>
                <c:pt idx="2325">
                  <c:v>-64.8384144998804</c:v>
                </c:pt>
                <c:pt idx="2326">
                  <c:v>-64.8384144998804</c:v>
                </c:pt>
                <c:pt idx="2327">
                  <c:v>-64.8384144998804</c:v>
                </c:pt>
                <c:pt idx="2328">
                  <c:v>-64.8384144998804</c:v>
                </c:pt>
                <c:pt idx="2329">
                  <c:v>-64.8384144998804</c:v>
                </c:pt>
                <c:pt idx="2330">
                  <c:v>-64.8384144998804</c:v>
                </c:pt>
                <c:pt idx="2331">
                  <c:v>-64.8384144998804</c:v>
                </c:pt>
                <c:pt idx="2332">
                  <c:v>-64.8384144998804</c:v>
                </c:pt>
                <c:pt idx="2333">
                  <c:v>-64.8384144998804</c:v>
                </c:pt>
                <c:pt idx="2334">
                  <c:v>-64.8384144998804</c:v>
                </c:pt>
                <c:pt idx="2335">
                  <c:v>-64.8384144998804</c:v>
                </c:pt>
                <c:pt idx="2336">
                  <c:v>-64.8384144998804</c:v>
                </c:pt>
                <c:pt idx="2337">
                  <c:v>-64.8384144998804</c:v>
                </c:pt>
                <c:pt idx="2338">
                  <c:v>-64.8384144998804</c:v>
                </c:pt>
                <c:pt idx="2339">
                  <c:v>-64.8384144998804</c:v>
                </c:pt>
                <c:pt idx="2340">
                  <c:v>-64.8384144998804</c:v>
                </c:pt>
                <c:pt idx="2341">
                  <c:v>-64.8384144998804</c:v>
                </c:pt>
                <c:pt idx="2342">
                  <c:v>-64.8384144998804</c:v>
                </c:pt>
                <c:pt idx="2343">
                  <c:v>-64.8384144998804</c:v>
                </c:pt>
                <c:pt idx="2344">
                  <c:v>-64.8384144998804</c:v>
                </c:pt>
                <c:pt idx="2345">
                  <c:v>-64.8384144998804</c:v>
                </c:pt>
                <c:pt idx="2346">
                  <c:v>-64.8384144998804</c:v>
                </c:pt>
                <c:pt idx="2347">
                  <c:v>-64.8384144998804</c:v>
                </c:pt>
                <c:pt idx="2348">
                  <c:v>-64.8384144998804</c:v>
                </c:pt>
                <c:pt idx="2349">
                  <c:v>-64.8384144998804</c:v>
                </c:pt>
                <c:pt idx="2350">
                  <c:v>-64.8384144998804</c:v>
                </c:pt>
                <c:pt idx="2351">
                  <c:v>-64.8384144998804</c:v>
                </c:pt>
                <c:pt idx="2352">
                  <c:v>-64.8384144998804</c:v>
                </c:pt>
                <c:pt idx="2353">
                  <c:v>-64.8384144998804</c:v>
                </c:pt>
                <c:pt idx="2354">
                  <c:v>-64.8384144998804</c:v>
                </c:pt>
                <c:pt idx="2355">
                  <c:v>-64.8384144998804</c:v>
                </c:pt>
                <c:pt idx="2356">
                  <c:v>-64.8384144998804</c:v>
                </c:pt>
                <c:pt idx="2357">
                  <c:v>-64.8384144998804</c:v>
                </c:pt>
                <c:pt idx="2358">
                  <c:v>-64.8384144998804</c:v>
                </c:pt>
                <c:pt idx="2359">
                  <c:v>-64.8384144998804</c:v>
                </c:pt>
                <c:pt idx="2360">
                  <c:v>-64.8384144998804</c:v>
                </c:pt>
                <c:pt idx="2361">
                  <c:v>-64.8384144998804</c:v>
                </c:pt>
                <c:pt idx="2362">
                  <c:v>-64.8384144998804</c:v>
                </c:pt>
                <c:pt idx="2363">
                  <c:v>-64.8384144998804</c:v>
                </c:pt>
                <c:pt idx="2364">
                  <c:v>-64.8384144998804</c:v>
                </c:pt>
                <c:pt idx="2365">
                  <c:v>-64.8384144998804</c:v>
                </c:pt>
                <c:pt idx="2366">
                  <c:v>-64.8384144998804</c:v>
                </c:pt>
                <c:pt idx="2367">
                  <c:v>-64.8384144998804</c:v>
                </c:pt>
                <c:pt idx="2368">
                  <c:v>-64.8384144998804</c:v>
                </c:pt>
                <c:pt idx="2369">
                  <c:v>-64.8384144998804</c:v>
                </c:pt>
                <c:pt idx="2370">
                  <c:v>-64.8384144998804</c:v>
                </c:pt>
                <c:pt idx="2371">
                  <c:v>-64.8384144998804</c:v>
                </c:pt>
                <c:pt idx="2372">
                  <c:v>-64.8384144998804</c:v>
                </c:pt>
                <c:pt idx="2373">
                  <c:v>-64.8384144998804</c:v>
                </c:pt>
                <c:pt idx="2374">
                  <c:v>-64.8384144998804</c:v>
                </c:pt>
                <c:pt idx="2375">
                  <c:v>-64.8384144998804</c:v>
                </c:pt>
                <c:pt idx="2376">
                  <c:v>-64.8384144998804</c:v>
                </c:pt>
                <c:pt idx="2377">
                  <c:v>-64.8384144998804</c:v>
                </c:pt>
                <c:pt idx="2378">
                  <c:v>-64.8384144998804</c:v>
                </c:pt>
                <c:pt idx="2379">
                  <c:v>-64.8384144998804</c:v>
                </c:pt>
                <c:pt idx="2380">
                  <c:v>-64.8384144998804</c:v>
                </c:pt>
                <c:pt idx="2381">
                  <c:v>-64.8384144998804</c:v>
                </c:pt>
                <c:pt idx="2382">
                  <c:v>-64.8384144998804</c:v>
                </c:pt>
                <c:pt idx="2383">
                  <c:v>-64.8384144998804</c:v>
                </c:pt>
                <c:pt idx="2384">
                  <c:v>-64.8384144998804</c:v>
                </c:pt>
                <c:pt idx="2385">
                  <c:v>-64.8384144998804</c:v>
                </c:pt>
                <c:pt idx="2386">
                  <c:v>-64.8384144998804</c:v>
                </c:pt>
                <c:pt idx="2387">
                  <c:v>-64.8384144998804</c:v>
                </c:pt>
                <c:pt idx="2388">
                  <c:v>-64.8384144998804</c:v>
                </c:pt>
                <c:pt idx="2389">
                  <c:v>-64.8384144998804</c:v>
                </c:pt>
                <c:pt idx="2390">
                  <c:v>-64.8384144998804</c:v>
                </c:pt>
                <c:pt idx="2391">
                  <c:v>-64.8384144998804</c:v>
                </c:pt>
                <c:pt idx="2392">
                  <c:v>-64.8384144998804</c:v>
                </c:pt>
                <c:pt idx="2393">
                  <c:v>-64.8384144998804</c:v>
                </c:pt>
                <c:pt idx="2394">
                  <c:v>-64.8384144998804</c:v>
                </c:pt>
                <c:pt idx="2395">
                  <c:v>-64.8384144998804</c:v>
                </c:pt>
                <c:pt idx="2396">
                  <c:v>-64.8384144998804</c:v>
                </c:pt>
                <c:pt idx="2397">
                  <c:v>-64.8384144998804</c:v>
                </c:pt>
                <c:pt idx="2398">
                  <c:v>-64.8384144998804</c:v>
                </c:pt>
                <c:pt idx="2399">
                  <c:v>-64.8384144998804</c:v>
                </c:pt>
                <c:pt idx="2400">
                  <c:v>-64.8384144998804</c:v>
                </c:pt>
                <c:pt idx="2401">
                  <c:v>-64.8384144998804</c:v>
                </c:pt>
                <c:pt idx="2402">
                  <c:v>-64.8384144998804</c:v>
                </c:pt>
                <c:pt idx="2403">
                  <c:v>-64.8384144998804</c:v>
                </c:pt>
                <c:pt idx="2404">
                  <c:v>-64.8384144998804</c:v>
                </c:pt>
                <c:pt idx="2405">
                  <c:v>-64.8384144998804</c:v>
                </c:pt>
                <c:pt idx="2406">
                  <c:v>-64.8384144998804</c:v>
                </c:pt>
                <c:pt idx="2407">
                  <c:v>-64.8384144998804</c:v>
                </c:pt>
                <c:pt idx="2408">
                  <c:v>-64.8384144998804</c:v>
                </c:pt>
                <c:pt idx="2409">
                  <c:v>-64.8384144998804</c:v>
                </c:pt>
                <c:pt idx="2410">
                  <c:v>-64.8384144998804</c:v>
                </c:pt>
                <c:pt idx="2411">
                  <c:v>-64.8384144998804</c:v>
                </c:pt>
                <c:pt idx="2412">
                  <c:v>-64.8384144998804</c:v>
                </c:pt>
                <c:pt idx="2413">
                  <c:v>-64.8384144998804</c:v>
                </c:pt>
                <c:pt idx="2414">
                  <c:v>-64.8384144998804</c:v>
                </c:pt>
                <c:pt idx="2415">
                  <c:v>-64.8384144998804</c:v>
                </c:pt>
                <c:pt idx="2416">
                  <c:v>-64.8384144998804</c:v>
                </c:pt>
                <c:pt idx="2417">
                  <c:v>-64.8384144998804</c:v>
                </c:pt>
                <c:pt idx="2418">
                  <c:v>-64.8384144998804</c:v>
                </c:pt>
                <c:pt idx="2419">
                  <c:v>-64.8384144998804</c:v>
                </c:pt>
                <c:pt idx="2420">
                  <c:v>-64.8384144998804</c:v>
                </c:pt>
                <c:pt idx="2421">
                  <c:v>-64.8384144998804</c:v>
                </c:pt>
                <c:pt idx="2422">
                  <c:v>-64.8384144998804</c:v>
                </c:pt>
                <c:pt idx="2423">
                  <c:v>-64.8384144998804</c:v>
                </c:pt>
                <c:pt idx="2424">
                  <c:v>-64.8384144998804</c:v>
                </c:pt>
                <c:pt idx="2425">
                  <c:v>-64.8384144998804</c:v>
                </c:pt>
                <c:pt idx="2426">
                  <c:v>-64.8384144998804</c:v>
                </c:pt>
                <c:pt idx="2427">
                  <c:v>-64.8384144998804</c:v>
                </c:pt>
                <c:pt idx="2428">
                  <c:v>-64.8384144998804</c:v>
                </c:pt>
                <c:pt idx="2429">
                  <c:v>-64.8384144998804</c:v>
                </c:pt>
                <c:pt idx="2430">
                  <c:v>-64.8384144998804</c:v>
                </c:pt>
                <c:pt idx="2431">
                  <c:v>-64.8384144998804</c:v>
                </c:pt>
                <c:pt idx="2432">
                  <c:v>-64.8384144998804</c:v>
                </c:pt>
                <c:pt idx="2433">
                  <c:v>-64.8384144998804</c:v>
                </c:pt>
                <c:pt idx="2434">
                  <c:v>-64.8384144998804</c:v>
                </c:pt>
                <c:pt idx="2435">
                  <c:v>-64.8384144998804</c:v>
                </c:pt>
                <c:pt idx="2436">
                  <c:v>-64.8384144998804</c:v>
                </c:pt>
                <c:pt idx="2437">
                  <c:v>-64.8384144998804</c:v>
                </c:pt>
                <c:pt idx="2438">
                  <c:v>-64.8384144998804</c:v>
                </c:pt>
                <c:pt idx="2439">
                  <c:v>-64.8384144998804</c:v>
                </c:pt>
                <c:pt idx="2440">
                  <c:v>-64.8384144998804</c:v>
                </c:pt>
                <c:pt idx="2441">
                  <c:v>-64.8384144998804</c:v>
                </c:pt>
                <c:pt idx="2442">
                  <c:v>-64.8384144998804</c:v>
                </c:pt>
                <c:pt idx="2443">
                  <c:v>-64.8384144998804</c:v>
                </c:pt>
                <c:pt idx="2444">
                  <c:v>-64.8384144998804</c:v>
                </c:pt>
                <c:pt idx="2445">
                  <c:v>-64.8384144998804</c:v>
                </c:pt>
                <c:pt idx="2446">
                  <c:v>-64.8384144998804</c:v>
                </c:pt>
                <c:pt idx="2447">
                  <c:v>-64.8384144998804</c:v>
                </c:pt>
                <c:pt idx="2448">
                  <c:v>-64.8384144998804</c:v>
                </c:pt>
                <c:pt idx="2449">
                  <c:v>-64.8384144998804</c:v>
                </c:pt>
                <c:pt idx="2450">
                  <c:v>-64.8384144998804</c:v>
                </c:pt>
                <c:pt idx="2451">
                  <c:v>-64.8384144998804</c:v>
                </c:pt>
                <c:pt idx="2452">
                  <c:v>-64.8384144998804</c:v>
                </c:pt>
                <c:pt idx="2453">
                  <c:v>-64.8384144998804</c:v>
                </c:pt>
                <c:pt idx="2454">
                  <c:v>-64.8384144998804</c:v>
                </c:pt>
                <c:pt idx="2455">
                  <c:v>-64.8384144998804</c:v>
                </c:pt>
                <c:pt idx="2456">
                  <c:v>-64.8384144998804</c:v>
                </c:pt>
                <c:pt idx="2457">
                  <c:v>-64.8384144998804</c:v>
                </c:pt>
                <c:pt idx="2458">
                  <c:v>-64.8384144998804</c:v>
                </c:pt>
                <c:pt idx="2459">
                  <c:v>-64.8384144998804</c:v>
                </c:pt>
                <c:pt idx="2460">
                  <c:v>-64.8384144998804</c:v>
                </c:pt>
                <c:pt idx="2461">
                  <c:v>-64.8384144998804</c:v>
                </c:pt>
                <c:pt idx="2462">
                  <c:v>-64.8384144998804</c:v>
                </c:pt>
                <c:pt idx="2463">
                  <c:v>-64.8384144998804</c:v>
                </c:pt>
                <c:pt idx="2464">
                  <c:v>-64.8384144998804</c:v>
                </c:pt>
                <c:pt idx="2465">
                  <c:v>-64.8384144998804</c:v>
                </c:pt>
                <c:pt idx="2466">
                  <c:v>-64.8384144998804</c:v>
                </c:pt>
                <c:pt idx="2467">
                  <c:v>-64.8384144998804</c:v>
                </c:pt>
                <c:pt idx="2468">
                  <c:v>-64.8384144998804</c:v>
                </c:pt>
                <c:pt idx="2469">
                  <c:v>-64.8384144998804</c:v>
                </c:pt>
                <c:pt idx="2470">
                  <c:v>-64.8384144998804</c:v>
                </c:pt>
                <c:pt idx="2471">
                  <c:v>-64.8384144998804</c:v>
                </c:pt>
                <c:pt idx="2472">
                  <c:v>-64.8384144998804</c:v>
                </c:pt>
                <c:pt idx="2473">
                  <c:v>-64.8384144998804</c:v>
                </c:pt>
                <c:pt idx="2474">
                  <c:v>-64.8384144998804</c:v>
                </c:pt>
                <c:pt idx="2475">
                  <c:v>-64.8384144998804</c:v>
                </c:pt>
                <c:pt idx="2476">
                  <c:v>-64.8384144998804</c:v>
                </c:pt>
                <c:pt idx="2477">
                  <c:v>-64.8384144998804</c:v>
                </c:pt>
                <c:pt idx="2478">
                  <c:v>-64.8384144998804</c:v>
                </c:pt>
                <c:pt idx="2479">
                  <c:v>-64.8384144998804</c:v>
                </c:pt>
                <c:pt idx="2480">
                  <c:v>-64.8384144998804</c:v>
                </c:pt>
                <c:pt idx="2481">
                  <c:v>-64.8384144998804</c:v>
                </c:pt>
                <c:pt idx="2482">
                  <c:v>-64.8384144998804</c:v>
                </c:pt>
                <c:pt idx="2483">
                  <c:v>-64.8384144998804</c:v>
                </c:pt>
                <c:pt idx="2484">
                  <c:v>-64.8384144998804</c:v>
                </c:pt>
                <c:pt idx="2485">
                  <c:v>-64.8384144998804</c:v>
                </c:pt>
                <c:pt idx="2486">
                  <c:v>-64.8384144998804</c:v>
                </c:pt>
                <c:pt idx="2487">
                  <c:v>-64.8384144998804</c:v>
                </c:pt>
                <c:pt idx="2488">
                  <c:v>-64.8384144998804</c:v>
                </c:pt>
                <c:pt idx="2489">
                  <c:v>-64.8384144998804</c:v>
                </c:pt>
                <c:pt idx="2490">
                  <c:v>-64.8384144998804</c:v>
                </c:pt>
                <c:pt idx="2491">
                  <c:v>-64.8384144998804</c:v>
                </c:pt>
                <c:pt idx="2492">
                  <c:v>-64.8384144998804</c:v>
                </c:pt>
                <c:pt idx="2493">
                  <c:v>-64.8384144998804</c:v>
                </c:pt>
                <c:pt idx="2494">
                  <c:v>-64.8384144998804</c:v>
                </c:pt>
                <c:pt idx="2495">
                  <c:v>-64.8384144998804</c:v>
                </c:pt>
                <c:pt idx="2496">
                  <c:v>-64.8384144998804</c:v>
                </c:pt>
                <c:pt idx="2497">
                  <c:v>-64.8384144998804</c:v>
                </c:pt>
                <c:pt idx="2498">
                  <c:v>-64.8384144998804</c:v>
                </c:pt>
                <c:pt idx="2499">
                  <c:v>-64.8384144998804</c:v>
                </c:pt>
                <c:pt idx="2500">
                  <c:v>-64.8384144998804</c:v>
                </c:pt>
                <c:pt idx="2501">
                  <c:v>-64.8384144998804</c:v>
                </c:pt>
                <c:pt idx="2502">
                  <c:v>-64.8384144998804</c:v>
                </c:pt>
                <c:pt idx="2503">
                  <c:v>-64.8384144998804</c:v>
                </c:pt>
                <c:pt idx="2504">
                  <c:v>-64.8384144998804</c:v>
                </c:pt>
                <c:pt idx="2505">
                  <c:v>-64.8384144998804</c:v>
                </c:pt>
                <c:pt idx="2506">
                  <c:v>-64.8384144998804</c:v>
                </c:pt>
                <c:pt idx="2507">
                  <c:v>-64.8384144998804</c:v>
                </c:pt>
                <c:pt idx="2508">
                  <c:v>-64.8384144998804</c:v>
                </c:pt>
                <c:pt idx="2509">
                  <c:v>-64.8384144998804</c:v>
                </c:pt>
                <c:pt idx="2510">
                  <c:v>-64.8384144998804</c:v>
                </c:pt>
                <c:pt idx="2511">
                  <c:v>-64.8384144998804</c:v>
                </c:pt>
                <c:pt idx="2512">
                  <c:v>-64.8384144998804</c:v>
                </c:pt>
                <c:pt idx="2513">
                  <c:v>-64.8384144998804</c:v>
                </c:pt>
                <c:pt idx="2514">
                  <c:v>-64.8384144998804</c:v>
                </c:pt>
                <c:pt idx="2515">
                  <c:v>-64.8384144998804</c:v>
                </c:pt>
                <c:pt idx="2516">
                  <c:v>-64.8384144998804</c:v>
                </c:pt>
                <c:pt idx="2517">
                  <c:v>-64.8384144998804</c:v>
                </c:pt>
                <c:pt idx="2518">
                  <c:v>-64.8384144998804</c:v>
                </c:pt>
                <c:pt idx="2519">
                  <c:v>-64.8384144998804</c:v>
                </c:pt>
                <c:pt idx="2520">
                  <c:v>-64.8384144998804</c:v>
                </c:pt>
                <c:pt idx="2521">
                  <c:v>-64.8384144998804</c:v>
                </c:pt>
                <c:pt idx="2522">
                  <c:v>-64.8384144998804</c:v>
                </c:pt>
                <c:pt idx="2523">
                  <c:v>-64.8384144998804</c:v>
                </c:pt>
                <c:pt idx="2524">
                  <c:v>-64.8384144998804</c:v>
                </c:pt>
                <c:pt idx="2525">
                  <c:v>-64.8384144998804</c:v>
                </c:pt>
                <c:pt idx="2526">
                  <c:v>-64.8384144998804</c:v>
                </c:pt>
                <c:pt idx="2527">
                  <c:v>-64.8384144998804</c:v>
                </c:pt>
                <c:pt idx="2528">
                  <c:v>-64.8384144998804</c:v>
                </c:pt>
                <c:pt idx="2529">
                  <c:v>-64.8384144998804</c:v>
                </c:pt>
                <c:pt idx="2530">
                  <c:v>-64.8384144998804</c:v>
                </c:pt>
                <c:pt idx="2531">
                  <c:v>-64.8384144998804</c:v>
                </c:pt>
                <c:pt idx="2532">
                  <c:v>-64.8384144998804</c:v>
                </c:pt>
                <c:pt idx="2533">
                  <c:v>-64.8384144998804</c:v>
                </c:pt>
                <c:pt idx="2534">
                  <c:v>-64.8384144998804</c:v>
                </c:pt>
                <c:pt idx="2535">
                  <c:v>-64.8384144998804</c:v>
                </c:pt>
                <c:pt idx="2536">
                  <c:v>-64.8384144998804</c:v>
                </c:pt>
                <c:pt idx="2537">
                  <c:v>-64.8384144998804</c:v>
                </c:pt>
                <c:pt idx="2538">
                  <c:v>-64.8384144998804</c:v>
                </c:pt>
                <c:pt idx="2539">
                  <c:v>-64.8384144998804</c:v>
                </c:pt>
                <c:pt idx="2540">
                  <c:v>-64.8384144998804</c:v>
                </c:pt>
                <c:pt idx="2541">
                  <c:v>-64.8384144998804</c:v>
                </c:pt>
                <c:pt idx="2542">
                  <c:v>-64.8384144998804</c:v>
                </c:pt>
                <c:pt idx="2543">
                  <c:v>-64.8384144998804</c:v>
                </c:pt>
                <c:pt idx="2544">
                  <c:v>-64.8384144998804</c:v>
                </c:pt>
                <c:pt idx="2545">
                  <c:v>-64.8384144998804</c:v>
                </c:pt>
                <c:pt idx="2546">
                  <c:v>-64.8384144998804</c:v>
                </c:pt>
                <c:pt idx="2547">
                  <c:v>-64.8384144998804</c:v>
                </c:pt>
                <c:pt idx="2548">
                  <c:v>-64.8384144998804</c:v>
                </c:pt>
                <c:pt idx="2549">
                  <c:v>-64.8384144998804</c:v>
                </c:pt>
                <c:pt idx="2550">
                  <c:v>-64.8384144998804</c:v>
                </c:pt>
                <c:pt idx="2551">
                  <c:v>-64.8384144998804</c:v>
                </c:pt>
                <c:pt idx="2552">
                  <c:v>-64.8384144998804</c:v>
                </c:pt>
                <c:pt idx="2553">
                  <c:v>-64.8384144998804</c:v>
                </c:pt>
                <c:pt idx="2554">
                  <c:v>-64.8384144998804</c:v>
                </c:pt>
                <c:pt idx="2555">
                  <c:v>-64.8384144998804</c:v>
                </c:pt>
                <c:pt idx="2556">
                  <c:v>-64.8384144998804</c:v>
                </c:pt>
                <c:pt idx="2557">
                  <c:v>-64.8384144998804</c:v>
                </c:pt>
                <c:pt idx="2558">
                  <c:v>-64.8384144998804</c:v>
                </c:pt>
                <c:pt idx="2559">
                  <c:v>-64.8384144998804</c:v>
                </c:pt>
                <c:pt idx="2560">
                  <c:v>-64.8384144998804</c:v>
                </c:pt>
                <c:pt idx="2561">
                  <c:v>-64.8384144998804</c:v>
                </c:pt>
                <c:pt idx="2562">
                  <c:v>-64.8384144998804</c:v>
                </c:pt>
                <c:pt idx="2563">
                  <c:v>-64.8384144998804</c:v>
                </c:pt>
                <c:pt idx="2564">
                  <c:v>-64.8384144998804</c:v>
                </c:pt>
                <c:pt idx="2565">
                  <c:v>-64.8384144998804</c:v>
                </c:pt>
                <c:pt idx="2566">
                  <c:v>-64.8384144998804</c:v>
                </c:pt>
                <c:pt idx="2567">
                  <c:v>-64.8384144998804</c:v>
                </c:pt>
                <c:pt idx="2568">
                  <c:v>-64.8384144998804</c:v>
                </c:pt>
                <c:pt idx="2569">
                  <c:v>-64.8384144998804</c:v>
                </c:pt>
                <c:pt idx="2570">
                  <c:v>-64.8384144998804</c:v>
                </c:pt>
                <c:pt idx="2571">
                  <c:v>-64.8384144998804</c:v>
                </c:pt>
                <c:pt idx="2572">
                  <c:v>-64.8384144998804</c:v>
                </c:pt>
                <c:pt idx="2573">
                  <c:v>-64.8384144998804</c:v>
                </c:pt>
                <c:pt idx="2574">
                  <c:v>-64.8384144998804</c:v>
                </c:pt>
                <c:pt idx="2575">
                  <c:v>-64.8384144998804</c:v>
                </c:pt>
                <c:pt idx="2576">
                  <c:v>-64.8384144998804</c:v>
                </c:pt>
                <c:pt idx="2577">
                  <c:v>-64.8384144998804</c:v>
                </c:pt>
                <c:pt idx="2578">
                  <c:v>-64.8384144998804</c:v>
                </c:pt>
                <c:pt idx="2579">
                  <c:v>-64.8384144998804</c:v>
                </c:pt>
                <c:pt idx="2580">
                  <c:v>-64.8384144998804</c:v>
                </c:pt>
                <c:pt idx="2581">
                  <c:v>-64.8384144998804</c:v>
                </c:pt>
                <c:pt idx="2582">
                  <c:v>-64.8384144998804</c:v>
                </c:pt>
                <c:pt idx="2583">
                  <c:v>-64.8384144998804</c:v>
                </c:pt>
                <c:pt idx="2584">
                  <c:v>-64.8384144998804</c:v>
                </c:pt>
                <c:pt idx="2585">
                  <c:v>-64.8384144998804</c:v>
                </c:pt>
                <c:pt idx="2586">
                  <c:v>-64.8384144998804</c:v>
                </c:pt>
                <c:pt idx="2587">
                  <c:v>-64.8384144998804</c:v>
                </c:pt>
                <c:pt idx="2588">
                  <c:v>-64.8384144998804</c:v>
                </c:pt>
                <c:pt idx="2589">
                  <c:v>-64.8384144998804</c:v>
                </c:pt>
                <c:pt idx="2590">
                  <c:v>-64.8384144998804</c:v>
                </c:pt>
                <c:pt idx="2591">
                  <c:v>-64.8384144998804</c:v>
                </c:pt>
                <c:pt idx="2592">
                  <c:v>-64.8384144998804</c:v>
                </c:pt>
                <c:pt idx="2593">
                  <c:v>-64.8384144998804</c:v>
                </c:pt>
                <c:pt idx="2594">
                  <c:v>-64.8384144998804</c:v>
                </c:pt>
                <c:pt idx="2595">
                  <c:v>-64.8384144998804</c:v>
                </c:pt>
                <c:pt idx="2596">
                  <c:v>-64.8384144998804</c:v>
                </c:pt>
                <c:pt idx="2597">
                  <c:v>-64.8384144998804</c:v>
                </c:pt>
                <c:pt idx="2598">
                  <c:v>-64.8384144998804</c:v>
                </c:pt>
                <c:pt idx="2599">
                  <c:v>-64.8384144998804</c:v>
                </c:pt>
                <c:pt idx="2600">
                  <c:v>-64.8384144998804</c:v>
                </c:pt>
                <c:pt idx="2601">
                  <c:v>-64.8384144998804</c:v>
                </c:pt>
                <c:pt idx="2602">
                  <c:v>-64.8384144998804</c:v>
                </c:pt>
                <c:pt idx="2603">
                  <c:v>-64.8384144998804</c:v>
                </c:pt>
                <c:pt idx="2604">
                  <c:v>-64.8384144998804</c:v>
                </c:pt>
                <c:pt idx="2605">
                  <c:v>-64.8384144998804</c:v>
                </c:pt>
                <c:pt idx="2606">
                  <c:v>-64.8384144998804</c:v>
                </c:pt>
                <c:pt idx="2607">
                  <c:v>-64.8384144998804</c:v>
                </c:pt>
                <c:pt idx="2608">
                  <c:v>-64.8384144998804</c:v>
                </c:pt>
                <c:pt idx="2609">
                  <c:v>-64.8384144998804</c:v>
                </c:pt>
                <c:pt idx="2610">
                  <c:v>-64.8384144998804</c:v>
                </c:pt>
                <c:pt idx="2611">
                  <c:v>-64.8384144998804</c:v>
                </c:pt>
                <c:pt idx="2612">
                  <c:v>-64.8384144998804</c:v>
                </c:pt>
                <c:pt idx="2613">
                  <c:v>-64.8384144998804</c:v>
                </c:pt>
                <c:pt idx="2614">
                  <c:v>-64.8384144998804</c:v>
                </c:pt>
                <c:pt idx="2615">
                  <c:v>-64.8384144998804</c:v>
                </c:pt>
                <c:pt idx="2616">
                  <c:v>-64.8384144998804</c:v>
                </c:pt>
                <c:pt idx="2617">
                  <c:v>-64.8384144998804</c:v>
                </c:pt>
                <c:pt idx="2618">
                  <c:v>-64.8384144998804</c:v>
                </c:pt>
                <c:pt idx="2619">
                  <c:v>-64.8384144998804</c:v>
                </c:pt>
                <c:pt idx="2620">
                  <c:v>-64.8384144998804</c:v>
                </c:pt>
                <c:pt idx="2621">
                  <c:v>-64.8384144998804</c:v>
                </c:pt>
                <c:pt idx="2622">
                  <c:v>-64.8384144998804</c:v>
                </c:pt>
                <c:pt idx="2623">
                  <c:v>-64.8384144998804</c:v>
                </c:pt>
                <c:pt idx="2624">
                  <c:v>-64.8384144998804</c:v>
                </c:pt>
                <c:pt idx="2625">
                  <c:v>-64.8384144998804</c:v>
                </c:pt>
                <c:pt idx="2626">
                  <c:v>-64.8384144998804</c:v>
                </c:pt>
                <c:pt idx="2627">
                  <c:v>-64.8384144998804</c:v>
                </c:pt>
                <c:pt idx="2628">
                  <c:v>-64.8384144998804</c:v>
                </c:pt>
                <c:pt idx="2629">
                  <c:v>-64.8384144998804</c:v>
                </c:pt>
                <c:pt idx="2630">
                  <c:v>-64.8384144998804</c:v>
                </c:pt>
                <c:pt idx="2631">
                  <c:v>-64.8384144998804</c:v>
                </c:pt>
                <c:pt idx="2632">
                  <c:v>-64.8384144998804</c:v>
                </c:pt>
                <c:pt idx="2633">
                  <c:v>-64.8384144998804</c:v>
                </c:pt>
                <c:pt idx="2634">
                  <c:v>-64.8384144998804</c:v>
                </c:pt>
                <c:pt idx="2635">
                  <c:v>-64.8384144998804</c:v>
                </c:pt>
                <c:pt idx="2636">
                  <c:v>-64.8384144998804</c:v>
                </c:pt>
                <c:pt idx="2637">
                  <c:v>-64.8384144998804</c:v>
                </c:pt>
                <c:pt idx="2638">
                  <c:v>-64.8384144998804</c:v>
                </c:pt>
                <c:pt idx="2639">
                  <c:v>-64.8384144998804</c:v>
                </c:pt>
                <c:pt idx="2640">
                  <c:v>-64.8384144998804</c:v>
                </c:pt>
                <c:pt idx="2641">
                  <c:v>-64.8384144998804</c:v>
                </c:pt>
                <c:pt idx="2642">
                  <c:v>-64.8384144998804</c:v>
                </c:pt>
                <c:pt idx="2643">
                  <c:v>-64.8384144998804</c:v>
                </c:pt>
                <c:pt idx="2644">
                  <c:v>-64.8384144998804</c:v>
                </c:pt>
                <c:pt idx="2645">
                  <c:v>-64.8384144998804</c:v>
                </c:pt>
                <c:pt idx="2646">
                  <c:v>-64.8384144998804</c:v>
                </c:pt>
                <c:pt idx="2647">
                  <c:v>-64.8384144998804</c:v>
                </c:pt>
                <c:pt idx="2648">
                  <c:v>-64.8384144998804</c:v>
                </c:pt>
                <c:pt idx="2649">
                  <c:v>-64.8384144998804</c:v>
                </c:pt>
                <c:pt idx="2650">
                  <c:v>-64.8384144998804</c:v>
                </c:pt>
                <c:pt idx="2651">
                  <c:v>-64.8384144998804</c:v>
                </c:pt>
                <c:pt idx="2652">
                  <c:v>-64.8384144998804</c:v>
                </c:pt>
                <c:pt idx="2653">
                  <c:v>-64.8384144998804</c:v>
                </c:pt>
                <c:pt idx="2654">
                  <c:v>-64.8384144998804</c:v>
                </c:pt>
                <c:pt idx="2655">
                  <c:v>-64.8384144998804</c:v>
                </c:pt>
                <c:pt idx="2656">
                  <c:v>-64.8384144998804</c:v>
                </c:pt>
                <c:pt idx="2657">
                  <c:v>-64.8384144998804</c:v>
                </c:pt>
                <c:pt idx="2658">
                  <c:v>-64.8384144998804</c:v>
                </c:pt>
                <c:pt idx="2659">
                  <c:v>-64.8384144998804</c:v>
                </c:pt>
                <c:pt idx="2660">
                  <c:v>-64.8384144998804</c:v>
                </c:pt>
                <c:pt idx="2661">
                  <c:v>-64.8384144998804</c:v>
                </c:pt>
                <c:pt idx="2662">
                  <c:v>-64.8384144998804</c:v>
                </c:pt>
                <c:pt idx="2663">
                  <c:v>-64.8384144998804</c:v>
                </c:pt>
                <c:pt idx="2664">
                  <c:v>-64.8384144998804</c:v>
                </c:pt>
                <c:pt idx="2665">
                  <c:v>-64.8384144998804</c:v>
                </c:pt>
                <c:pt idx="2666">
                  <c:v>-64.8384144998804</c:v>
                </c:pt>
                <c:pt idx="2667">
                  <c:v>-64.8384144998804</c:v>
                </c:pt>
                <c:pt idx="2668">
                  <c:v>-64.8384144998804</c:v>
                </c:pt>
                <c:pt idx="2669">
                  <c:v>-64.8384144998804</c:v>
                </c:pt>
                <c:pt idx="2670">
                  <c:v>-64.8384144998804</c:v>
                </c:pt>
                <c:pt idx="2671">
                  <c:v>-64.8384144998804</c:v>
                </c:pt>
                <c:pt idx="2672">
                  <c:v>-64.8384144998804</c:v>
                </c:pt>
                <c:pt idx="2673">
                  <c:v>-64.8384144998804</c:v>
                </c:pt>
                <c:pt idx="2674">
                  <c:v>-64.8384144998804</c:v>
                </c:pt>
                <c:pt idx="2675">
                  <c:v>-64.8384144998804</c:v>
                </c:pt>
                <c:pt idx="2676">
                  <c:v>-64.8384144998804</c:v>
                </c:pt>
                <c:pt idx="2677">
                  <c:v>-64.8384144998804</c:v>
                </c:pt>
                <c:pt idx="2678">
                  <c:v>-64.8384144998804</c:v>
                </c:pt>
                <c:pt idx="2679">
                  <c:v>-64.8384144998804</c:v>
                </c:pt>
                <c:pt idx="2680">
                  <c:v>-64.8384144998804</c:v>
                </c:pt>
                <c:pt idx="2681">
                  <c:v>-64.8384144998804</c:v>
                </c:pt>
                <c:pt idx="2682">
                  <c:v>-64.8384144998804</c:v>
                </c:pt>
                <c:pt idx="2683">
                  <c:v>-64.8384144998804</c:v>
                </c:pt>
                <c:pt idx="2684">
                  <c:v>-64.8384144998804</c:v>
                </c:pt>
                <c:pt idx="2685">
                  <c:v>-64.8384144998804</c:v>
                </c:pt>
                <c:pt idx="2686">
                  <c:v>-64.8384144998804</c:v>
                </c:pt>
                <c:pt idx="2687">
                  <c:v>-64.8384144998804</c:v>
                </c:pt>
                <c:pt idx="2688">
                  <c:v>-64.8384144998804</c:v>
                </c:pt>
                <c:pt idx="2689">
                  <c:v>-64.8384144998804</c:v>
                </c:pt>
                <c:pt idx="2690">
                  <c:v>-64.8384144998804</c:v>
                </c:pt>
                <c:pt idx="2691">
                  <c:v>-64.8384144998804</c:v>
                </c:pt>
                <c:pt idx="2692">
                  <c:v>-64.8384144998804</c:v>
                </c:pt>
                <c:pt idx="2693">
                  <c:v>-64.8384144998804</c:v>
                </c:pt>
                <c:pt idx="2694">
                  <c:v>-64.8384144998804</c:v>
                </c:pt>
                <c:pt idx="2695">
                  <c:v>-64.8384144998804</c:v>
                </c:pt>
                <c:pt idx="2696">
                  <c:v>-64.8384144998804</c:v>
                </c:pt>
                <c:pt idx="2697">
                  <c:v>-64.8384144998804</c:v>
                </c:pt>
                <c:pt idx="2698">
                  <c:v>-64.8384144998804</c:v>
                </c:pt>
                <c:pt idx="2699">
                  <c:v>-64.8384144998804</c:v>
                </c:pt>
                <c:pt idx="2700">
                  <c:v>-64.8384144998804</c:v>
                </c:pt>
                <c:pt idx="2701">
                  <c:v>-64.8384144998804</c:v>
                </c:pt>
                <c:pt idx="2702">
                  <c:v>-64.8384144998804</c:v>
                </c:pt>
                <c:pt idx="2703">
                  <c:v>-64.8384144998804</c:v>
                </c:pt>
                <c:pt idx="2704">
                  <c:v>-64.8384144998804</c:v>
                </c:pt>
                <c:pt idx="2705">
                  <c:v>-64.8384144998804</c:v>
                </c:pt>
                <c:pt idx="2706">
                  <c:v>-64.8384144998804</c:v>
                </c:pt>
                <c:pt idx="2707">
                  <c:v>-64.8384144998804</c:v>
                </c:pt>
                <c:pt idx="2708">
                  <c:v>-64.8384144998804</c:v>
                </c:pt>
                <c:pt idx="2709">
                  <c:v>-64.8384144998804</c:v>
                </c:pt>
                <c:pt idx="2710">
                  <c:v>-64.8384144998804</c:v>
                </c:pt>
                <c:pt idx="2711">
                  <c:v>-64.8384144998804</c:v>
                </c:pt>
                <c:pt idx="2712">
                  <c:v>-64.8384144998804</c:v>
                </c:pt>
                <c:pt idx="2713">
                  <c:v>-64.8384144998804</c:v>
                </c:pt>
                <c:pt idx="2714">
                  <c:v>-64.8384144998804</c:v>
                </c:pt>
                <c:pt idx="2715">
                  <c:v>-64.8384144998804</c:v>
                </c:pt>
                <c:pt idx="2716">
                  <c:v>-64.8384144998804</c:v>
                </c:pt>
                <c:pt idx="2717">
                  <c:v>-64.8384144998804</c:v>
                </c:pt>
                <c:pt idx="2718">
                  <c:v>-64.8384144998804</c:v>
                </c:pt>
                <c:pt idx="2719">
                  <c:v>-64.8384144998804</c:v>
                </c:pt>
                <c:pt idx="2720">
                  <c:v>-64.8384144998804</c:v>
                </c:pt>
                <c:pt idx="2721">
                  <c:v>-64.8384144998804</c:v>
                </c:pt>
                <c:pt idx="2722">
                  <c:v>-64.8384144998804</c:v>
                </c:pt>
                <c:pt idx="2723">
                  <c:v>-64.8384144998804</c:v>
                </c:pt>
                <c:pt idx="2724">
                  <c:v>-64.8384144998804</c:v>
                </c:pt>
                <c:pt idx="2725">
                  <c:v>-64.8384144998804</c:v>
                </c:pt>
                <c:pt idx="2726">
                  <c:v>-64.8384144998804</c:v>
                </c:pt>
                <c:pt idx="2727">
                  <c:v>-64.8384144998804</c:v>
                </c:pt>
                <c:pt idx="2728">
                  <c:v>-64.8384144998804</c:v>
                </c:pt>
                <c:pt idx="2729">
                  <c:v>-64.8384144998804</c:v>
                </c:pt>
                <c:pt idx="2730">
                  <c:v>-64.8384144998804</c:v>
                </c:pt>
                <c:pt idx="2731">
                  <c:v>-64.8384144998804</c:v>
                </c:pt>
                <c:pt idx="2732">
                  <c:v>-64.8384144998804</c:v>
                </c:pt>
                <c:pt idx="2733">
                  <c:v>-64.8384144998804</c:v>
                </c:pt>
                <c:pt idx="2734">
                  <c:v>-64.8384144998804</c:v>
                </c:pt>
                <c:pt idx="2735">
                  <c:v>-64.8384144998804</c:v>
                </c:pt>
                <c:pt idx="2736">
                  <c:v>-64.8384144998804</c:v>
                </c:pt>
                <c:pt idx="2737">
                  <c:v>-64.8384144998804</c:v>
                </c:pt>
                <c:pt idx="2738">
                  <c:v>-64.8384144998804</c:v>
                </c:pt>
                <c:pt idx="2739">
                  <c:v>-64.8384144998804</c:v>
                </c:pt>
                <c:pt idx="2740">
                  <c:v>-64.8384144998804</c:v>
                </c:pt>
                <c:pt idx="2741">
                  <c:v>-64.8384144998804</c:v>
                </c:pt>
                <c:pt idx="2742">
                  <c:v>-64.8384144998804</c:v>
                </c:pt>
                <c:pt idx="2743">
                  <c:v>-64.8384144998804</c:v>
                </c:pt>
                <c:pt idx="2744">
                  <c:v>-64.8384144998804</c:v>
                </c:pt>
                <c:pt idx="2745">
                  <c:v>-64.8384144998804</c:v>
                </c:pt>
                <c:pt idx="2746">
                  <c:v>-64.8384144998804</c:v>
                </c:pt>
                <c:pt idx="2747">
                  <c:v>-64.8384144998804</c:v>
                </c:pt>
                <c:pt idx="2748">
                  <c:v>-64.8384144998804</c:v>
                </c:pt>
                <c:pt idx="2749">
                  <c:v>-64.8384144998804</c:v>
                </c:pt>
                <c:pt idx="2750">
                  <c:v>-64.8384144998804</c:v>
                </c:pt>
                <c:pt idx="2751">
                  <c:v>-64.8384144998804</c:v>
                </c:pt>
                <c:pt idx="2752">
                  <c:v>-64.8384144998804</c:v>
                </c:pt>
                <c:pt idx="2753">
                  <c:v>-64.8384144998804</c:v>
                </c:pt>
                <c:pt idx="2754">
                  <c:v>-64.8384144998804</c:v>
                </c:pt>
                <c:pt idx="2755">
                  <c:v>-64.8384144998804</c:v>
                </c:pt>
                <c:pt idx="2756">
                  <c:v>-64.8384144998804</c:v>
                </c:pt>
                <c:pt idx="2757">
                  <c:v>-64.8384144998804</c:v>
                </c:pt>
                <c:pt idx="2758">
                  <c:v>-64.8384144998804</c:v>
                </c:pt>
                <c:pt idx="2759">
                  <c:v>-64.8384144998804</c:v>
                </c:pt>
                <c:pt idx="2760">
                  <c:v>-64.8384144998804</c:v>
                </c:pt>
                <c:pt idx="2761">
                  <c:v>-64.8384144998804</c:v>
                </c:pt>
                <c:pt idx="2762">
                  <c:v>-64.8384144998804</c:v>
                </c:pt>
                <c:pt idx="2763">
                  <c:v>-64.8384144998804</c:v>
                </c:pt>
                <c:pt idx="2764">
                  <c:v>-64.8384144998804</c:v>
                </c:pt>
                <c:pt idx="2765">
                  <c:v>-64.8384144998804</c:v>
                </c:pt>
                <c:pt idx="2766">
                  <c:v>-64.8384144998804</c:v>
                </c:pt>
                <c:pt idx="2767">
                  <c:v>-64.8384144998804</c:v>
                </c:pt>
                <c:pt idx="2768">
                  <c:v>-64.8384144998804</c:v>
                </c:pt>
                <c:pt idx="2769">
                  <c:v>-64.8384144998804</c:v>
                </c:pt>
                <c:pt idx="2770">
                  <c:v>-64.8384144998804</c:v>
                </c:pt>
                <c:pt idx="2771">
                  <c:v>-64.8384144998804</c:v>
                </c:pt>
                <c:pt idx="2772">
                  <c:v>-64.459721132299094</c:v>
                </c:pt>
                <c:pt idx="2773">
                  <c:v>-64.459721132299094</c:v>
                </c:pt>
                <c:pt idx="2774">
                  <c:v>-64.459721132299094</c:v>
                </c:pt>
                <c:pt idx="2775">
                  <c:v>-64.459721132299094</c:v>
                </c:pt>
                <c:pt idx="2776">
                  <c:v>-64.459721132299094</c:v>
                </c:pt>
                <c:pt idx="2777">
                  <c:v>-64.459721132299094</c:v>
                </c:pt>
                <c:pt idx="2778">
                  <c:v>-64.459721132299094</c:v>
                </c:pt>
                <c:pt idx="2779">
                  <c:v>-64.459721132299094</c:v>
                </c:pt>
                <c:pt idx="2780">
                  <c:v>-64.459721132299094</c:v>
                </c:pt>
                <c:pt idx="2781">
                  <c:v>-64.459721132299094</c:v>
                </c:pt>
                <c:pt idx="2782">
                  <c:v>-64.459721132299094</c:v>
                </c:pt>
                <c:pt idx="2783">
                  <c:v>-64.459721132299094</c:v>
                </c:pt>
                <c:pt idx="2784">
                  <c:v>-64.459721132299094</c:v>
                </c:pt>
                <c:pt idx="2785">
                  <c:v>-64.459721132299094</c:v>
                </c:pt>
                <c:pt idx="2786">
                  <c:v>-64.459721132299094</c:v>
                </c:pt>
                <c:pt idx="2787">
                  <c:v>-64.459721132299094</c:v>
                </c:pt>
                <c:pt idx="2788">
                  <c:v>-64.459721132299094</c:v>
                </c:pt>
                <c:pt idx="2789">
                  <c:v>-64.459721132299094</c:v>
                </c:pt>
                <c:pt idx="2790">
                  <c:v>-64.459721132299094</c:v>
                </c:pt>
                <c:pt idx="2791">
                  <c:v>-64.459721132299094</c:v>
                </c:pt>
                <c:pt idx="2792">
                  <c:v>-64.459721132299094</c:v>
                </c:pt>
                <c:pt idx="2793">
                  <c:v>-64.459721132299094</c:v>
                </c:pt>
                <c:pt idx="2794">
                  <c:v>-64.459721132299094</c:v>
                </c:pt>
                <c:pt idx="2795">
                  <c:v>-64.459721132299094</c:v>
                </c:pt>
                <c:pt idx="2796">
                  <c:v>-64.459721132299094</c:v>
                </c:pt>
                <c:pt idx="2797">
                  <c:v>-64.459721132299094</c:v>
                </c:pt>
                <c:pt idx="2798">
                  <c:v>-64.459721132299094</c:v>
                </c:pt>
                <c:pt idx="2799">
                  <c:v>-64.459721132299094</c:v>
                </c:pt>
                <c:pt idx="2800">
                  <c:v>-64.459721132299094</c:v>
                </c:pt>
                <c:pt idx="2801">
                  <c:v>-64.459721132299094</c:v>
                </c:pt>
                <c:pt idx="2802">
                  <c:v>-64.459721132299094</c:v>
                </c:pt>
                <c:pt idx="2803">
                  <c:v>-64.459721132299094</c:v>
                </c:pt>
                <c:pt idx="2804">
                  <c:v>-64.459721132299094</c:v>
                </c:pt>
                <c:pt idx="2805">
                  <c:v>-64.459721132299094</c:v>
                </c:pt>
                <c:pt idx="2806">
                  <c:v>-64.459721132299094</c:v>
                </c:pt>
                <c:pt idx="2807">
                  <c:v>-64.459721132299094</c:v>
                </c:pt>
                <c:pt idx="2808">
                  <c:v>-64.459721132299094</c:v>
                </c:pt>
                <c:pt idx="2809">
                  <c:v>-64.459721132299094</c:v>
                </c:pt>
                <c:pt idx="2810">
                  <c:v>-64.459721132299094</c:v>
                </c:pt>
                <c:pt idx="2811">
                  <c:v>-64.459721132299094</c:v>
                </c:pt>
                <c:pt idx="2812">
                  <c:v>-64.459721132299094</c:v>
                </c:pt>
                <c:pt idx="2813">
                  <c:v>-64.459721132299094</c:v>
                </c:pt>
                <c:pt idx="2814">
                  <c:v>-64.459721132299094</c:v>
                </c:pt>
                <c:pt idx="2815">
                  <c:v>-64.459721132299094</c:v>
                </c:pt>
                <c:pt idx="2816">
                  <c:v>-64.459721132299094</c:v>
                </c:pt>
                <c:pt idx="2817">
                  <c:v>-64.459721132299094</c:v>
                </c:pt>
                <c:pt idx="2818">
                  <c:v>-64.459721132299094</c:v>
                </c:pt>
                <c:pt idx="2819">
                  <c:v>-64.459721132299094</c:v>
                </c:pt>
                <c:pt idx="2820">
                  <c:v>-64.459721132299094</c:v>
                </c:pt>
                <c:pt idx="2821">
                  <c:v>-64.459721132299094</c:v>
                </c:pt>
                <c:pt idx="2822">
                  <c:v>-64.459721132299094</c:v>
                </c:pt>
                <c:pt idx="2823">
                  <c:v>-64.459721132299094</c:v>
                </c:pt>
                <c:pt idx="2824">
                  <c:v>-64.459721132299094</c:v>
                </c:pt>
                <c:pt idx="2825">
                  <c:v>-64.459721132299094</c:v>
                </c:pt>
                <c:pt idx="2826">
                  <c:v>-64.459721132299094</c:v>
                </c:pt>
                <c:pt idx="2827">
                  <c:v>-64.459721132299094</c:v>
                </c:pt>
                <c:pt idx="2828">
                  <c:v>-64.459721132299094</c:v>
                </c:pt>
                <c:pt idx="2829">
                  <c:v>-64.459721132299094</c:v>
                </c:pt>
                <c:pt idx="2830">
                  <c:v>-64.459721132299094</c:v>
                </c:pt>
                <c:pt idx="2831">
                  <c:v>-64.459721132299094</c:v>
                </c:pt>
                <c:pt idx="2832">
                  <c:v>-64.459721132299094</c:v>
                </c:pt>
                <c:pt idx="2833">
                  <c:v>-64.459721132299094</c:v>
                </c:pt>
                <c:pt idx="2834">
                  <c:v>-64.459721132299094</c:v>
                </c:pt>
                <c:pt idx="2835">
                  <c:v>-64.459721132299094</c:v>
                </c:pt>
                <c:pt idx="2836">
                  <c:v>-64.459721132299094</c:v>
                </c:pt>
                <c:pt idx="2837">
                  <c:v>-64.459721132299094</c:v>
                </c:pt>
                <c:pt idx="2838">
                  <c:v>-64.459721132299094</c:v>
                </c:pt>
                <c:pt idx="2839">
                  <c:v>-64.459721132299094</c:v>
                </c:pt>
                <c:pt idx="2840">
                  <c:v>-64.459721132299094</c:v>
                </c:pt>
                <c:pt idx="2841">
                  <c:v>-64.459721132299094</c:v>
                </c:pt>
                <c:pt idx="2842">
                  <c:v>-64.459721132299094</c:v>
                </c:pt>
                <c:pt idx="2843">
                  <c:v>-64.459721132299094</c:v>
                </c:pt>
                <c:pt idx="2844">
                  <c:v>-64.459721132299094</c:v>
                </c:pt>
                <c:pt idx="2845">
                  <c:v>-64.459721132299094</c:v>
                </c:pt>
                <c:pt idx="2846">
                  <c:v>-64.459721132299094</c:v>
                </c:pt>
                <c:pt idx="2847">
                  <c:v>-64.459721132299094</c:v>
                </c:pt>
                <c:pt idx="2848">
                  <c:v>-64.459721132299094</c:v>
                </c:pt>
                <c:pt idx="2849">
                  <c:v>-64.459721132299094</c:v>
                </c:pt>
                <c:pt idx="2850">
                  <c:v>-64.459721132299094</c:v>
                </c:pt>
                <c:pt idx="2851">
                  <c:v>-64.459721132299094</c:v>
                </c:pt>
                <c:pt idx="2852">
                  <c:v>-64.459721132299094</c:v>
                </c:pt>
                <c:pt idx="2853">
                  <c:v>-64.459721132299094</c:v>
                </c:pt>
                <c:pt idx="2854">
                  <c:v>-64.459721132299094</c:v>
                </c:pt>
                <c:pt idx="2855">
                  <c:v>-64.459721132299094</c:v>
                </c:pt>
                <c:pt idx="2856">
                  <c:v>-64.459721132299094</c:v>
                </c:pt>
                <c:pt idx="2857">
                  <c:v>-64.459721132299094</c:v>
                </c:pt>
                <c:pt idx="2858">
                  <c:v>-64.459721132299094</c:v>
                </c:pt>
                <c:pt idx="2859">
                  <c:v>-64.459721132299094</c:v>
                </c:pt>
                <c:pt idx="2860">
                  <c:v>-64.459721132299094</c:v>
                </c:pt>
                <c:pt idx="2861">
                  <c:v>-64.082386497058096</c:v>
                </c:pt>
                <c:pt idx="2862">
                  <c:v>-64.082386497058096</c:v>
                </c:pt>
                <c:pt idx="2863">
                  <c:v>-64.082386497058096</c:v>
                </c:pt>
                <c:pt idx="2864">
                  <c:v>-64.082386497058096</c:v>
                </c:pt>
                <c:pt idx="2865">
                  <c:v>-64.082386497058096</c:v>
                </c:pt>
                <c:pt idx="2866">
                  <c:v>-64.082386497058096</c:v>
                </c:pt>
                <c:pt idx="2867">
                  <c:v>-64.082386497058096</c:v>
                </c:pt>
                <c:pt idx="2868">
                  <c:v>-64.082386497058096</c:v>
                </c:pt>
                <c:pt idx="2869">
                  <c:v>-64.082386497058096</c:v>
                </c:pt>
                <c:pt idx="2870">
                  <c:v>-64.082386497058096</c:v>
                </c:pt>
                <c:pt idx="2871">
                  <c:v>-64.082386497058096</c:v>
                </c:pt>
                <c:pt idx="2872">
                  <c:v>-64.082386497058096</c:v>
                </c:pt>
                <c:pt idx="2873">
                  <c:v>-64.082386497058096</c:v>
                </c:pt>
                <c:pt idx="2874">
                  <c:v>-64.082386497058096</c:v>
                </c:pt>
                <c:pt idx="2875">
                  <c:v>-64.082386497058096</c:v>
                </c:pt>
                <c:pt idx="2876">
                  <c:v>-64.082386497058096</c:v>
                </c:pt>
                <c:pt idx="2877">
                  <c:v>-64.082386497058096</c:v>
                </c:pt>
                <c:pt idx="2878">
                  <c:v>-64.082386497058096</c:v>
                </c:pt>
                <c:pt idx="2879">
                  <c:v>-64.082386497058096</c:v>
                </c:pt>
                <c:pt idx="2880">
                  <c:v>-64.082386497058096</c:v>
                </c:pt>
                <c:pt idx="2881">
                  <c:v>-64.082386497058096</c:v>
                </c:pt>
                <c:pt idx="2882">
                  <c:v>-64.082386497058096</c:v>
                </c:pt>
                <c:pt idx="2883">
                  <c:v>-64.082386497058096</c:v>
                </c:pt>
                <c:pt idx="2884">
                  <c:v>-64.082386497058096</c:v>
                </c:pt>
                <c:pt idx="2885">
                  <c:v>-64.082386497058096</c:v>
                </c:pt>
                <c:pt idx="2886">
                  <c:v>-64.082386497058096</c:v>
                </c:pt>
                <c:pt idx="2887">
                  <c:v>-64.082386497058096</c:v>
                </c:pt>
                <c:pt idx="2888">
                  <c:v>-64.082386497058096</c:v>
                </c:pt>
                <c:pt idx="2889">
                  <c:v>-64.082386497058096</c:v>
                </c:pt>
                <c:pt idx="2890">
                  <c:v>-64.082386497058096</c:v>
                </c:pt>
                <c:pt idx="2891">
                  <c:v>-64.082386497058096</c:v>
                </c:pt>
                <c:pt idx="2892">
                  <c:v>-64.082386497058096</c:v>
                </c:pt>
                <c:pt idx="2893">
                  <c:v>-64.082386497058096</c:v>
                </c:pt>
                <c:pt idx="2894">
                  <c:v>-64.082386497058096</c:v>
                </c:pt>
                <c:pt idx="2895">
                  <c:v>-64.082386497058096</c:v>
                </c:pt>
                <c:pt idx="2896">
                  <c:v>-64.082386497058096</c:v>
                </c:pt>
                <c:pt idx="2897">
                  <c:v>-64.082386497058096</c:v>
                </c:pt>
                <c:pt idx="2898">
                  <c:v>-64.082386497058096</c:v>
                </c:pt>
                <c:pt idx="2899">
                  <c:v>-64.082386497058096</c:v>
                </c:pt>
                <c:pt idx="2900">
                  <c:v>-64.082386497058096</c:v>
                </c:pt>
                <c:pt idx="2901">
                  <c:v>-64.082386497058096</c:v>
                </c:pt>
                <c:pt idx="2902">
                  <c:v>-64.082386497058096</c:v>
                </c:pt>
                <c:pt idx="2903">
                  <c:v>-64.082386497058096</c:v>
                </c:pt>
                <c:pt idx="2904">
                  <c:v>-64.082386497058096</c:v>
                </c:pt>
                <c:pt idx="2905">
                  <c:v>-64.082386497058096</c:v>
                </c:pt>
                <c:pt idx="2906">
                  <c:v>-64.082386497058096</c:v>
                </c:pt>
                <c:pt idx="2907">
                  <c:v>-64.082386497058096</c:v>
                </c:pt>
                <c:pt idx="2908">
                  <c:v>-64.082386497058096</c:v>
                </c:pt>
                <c:pt idx="2909">
                  <c:v>-64.082386497058096</c:v>
                </c:pt>
                <c:pt idx="2910">
                  <c:v>-64.082386497058096</c:v>
                </c:pt>
                <c:pt idx="2911">
                  <c:v>-64.082386497058096</c:v>
                </c:pt>
                <c:pt idx="2912">
                  <c:v>-64.082386497058096</c:v>
                </c:pt>
                <c:pt idx="2913">
                  <c:v>-64.082386497058096</c:v>
                </c:pt>
                <c:pt idx="2914">
                  <c:v>-64.082386497058096</c:v>
                </c:pt>
                <c:pt idx="2915">
                  <c:v>-64.082386497058096</c:v>
                </c:pt>
                <c:pt idx="2916">
                  <c:v>-64.082386497058096</c:v>
                </c:pt>
                <c:pt idx="2917">
                  <c:v>-64.082386497058096</c:v>
                </c:pt>
                <c:pt idx="2918">
                  <c:v>-64.082386497058096</c:v>
                </c:pt>
                <c:pt idx="2919">
                  <c:v>-64.082386497058096</c:v>
                </c:pt>
                <c:pt idx="2920">
                  <c:v>-64.082386497058096</c:v>
                </c:pt>
                <c:pt idx="2921">
                  <c:v>-64.082386497058096</c:v>
                </c:pt>
                <c:pt idx="2922">
                  <c:v>-64.082386497058096</c:v>
                </c:pt>
                <c:pt idx="2923">
                  <c:v>-64.082386497058096</c:v>
                </c:pt>
                <c:pt idx="2924">
                  <c:v>-64.082386497058096</c:v>
                </c:pt>
                <c:pt idx="2925">
                  <c:v>-64.082386497058096</c:v>
                </c:pt>
                <c:pt idx="2926">
                  <c:v>-64.082386497058096</c:v>
                </c:pt>
                <c:pt idx="2927">
                  <c:v>-64.082386497058096</c:v>
                </c:pt>
                <c:pt idx="2928">
                  <c:v>-64.082386497058096</c:v>
                </c:pt>
                <c:pt idx="2929">
                  <c:v>-64.082386497058096</c:v>
                </c:pt>
                <c:pt idx="2930">
                  <c:v>-64.082386497058096</c:v>
                </c:pt>
                <c:pt idx="2931">
                  <c:v>-64.082386497058096</c:v>
                </c:pt>
                <c:pt idx="2932">
                  <c:v>-64.082386497058096</c:v>
                </c:pt>
                <c:pt idx="2933">
                  <c:v>-64.082386497058096</c:v>
                </c:pt>
                <c:pt idx="2934">
                  <c:v>-64.082386497058096</c:v>
                </c:pt>
                <c:pt idx="2935">
                  <c:v>-64.082386497058096</c:v>
                </c:pt>
                <c:pt idx="2936">
                  <c:v>-64.082386497058096</c:v>
                </c:pt>
                <c:pt idx="2937">
                  <c:v>-64.082386497058096</c:v>
                </c:pt>
                <c:pt idx="2938">
                  <c:v>-64.082386497058096</c:v>
                </c:pt>
                <c:pt idx="2939">
                  <c:v>-64.082386497058096</c:v>
                </c:pt>
                <c:pt idx="2940">
                  <c:v>-64.082386497058096</c:v>
                </c:pt>
                <c:pt idx="2941">
                  <c:v>-64.082386497058096</c:v>
                </c:pt>
                <c:pt idx="2942">
                  <c:v>-64.082386497058096</c:v>
                </c:pt>
                <c:pt idx="2943">
                  <c:v>-64.082386497058096</c:v>
                </c:pt>
                <c:pt idx="2944">
                  <c:v>-64.082386497058096</c:v>
                </c:pt>
                <c:pt idx="2945">
                  <c:v>-64.082386497058096</c:v>
                </c:pt>
                <c:pt idx="2946">
                  <c:v>-64.082386497058096</c:v>
                </c:pt>
                <c:pt idx="2947">
                  <c:v>-64.082386497058096</c:v>
                </c:pt>
                <c:pt idx="2948">
                  <c:v>-64.082386497058096</c:v>
                </c:pt>
                <c:pt idx="2949">
                  <c:v>-64.082386497058096</c:v>
                </c:pt>
                <c:pt idx="2950">
                  <c:v>-64.082386497058096</c:v>
                </c:pt>
                <c:pt idx="2951">
                  <c:v>-64.082386497058096</c:v>
                </c:pt>
                <c:pt idx="2952">
                  <c:v>-64.082386497058096</c:v>
                </c:pt>
                <c:pt idx="2953">
                  <c:v>-64.082386497058096</c:v>
                </c:pt>
                <c:pt idx="2954">
                  <c:v>-64.082386497058096</c:v>
                </c:pt>
                <c:pt idx="2955">
                  <c:v>-64.082386497058096</c:v>
                </c:pt>
                <c:pt idx="2956">
                  <c:v>-64.082386497058096</c:v>
                </c:pt>
                <c:pt idx="2957">
                  <c:v>-64.082386497058096</c:v>
                </c:pt>
                <c:pt idx="2958">
                  <c:v>-64.082386497058096</c:v>
                </c:pt>
                <c:pt idx="2959">
                  <c:v>-64.082386497058096</c:v>
                </c:pt>
                <c:pt idx="2960">
                  <c:v>-64.082386497058096</c:v>
                </c:pt>
                <c:pt idx="2961">
                  <c:v>-64.082386497058096</c:v>
                </c:pt>
                <c:pt idx="2962">
                  <c:v>-63.706178282802803</c:v>
                </c:pt>
                <c:pt idx="2963">
                  <c:v>-63.706178282802803</c:v>
                </c:pt>
                <c:pt idx="2964">
                  <c:v>-63.706178282802803</c:v>
                </c:pt>
                <c:pt idx="2965">
                  <c:v>-63.706178282802803</c:v>
                </c:pt>
                <c:pt idx="2966">
                  <c:v>-63.706178282802803</c:v>
                </c:pt>
                <c:pt idx="2967">
                  <c:v>-63.706178282802803</c:v>
                </c:pt>
                <c:pt idx="2968">
                  <c:v>-63.706178282802803</c:v>
                </c:pt>
                <c:pt idx="2969">
                  <c:v>-63.706178282802803</c:v>
                </c:pt>
                <c:pt idx="2970">
                  <c:v>-63.706178282802803</c:v>
                </c:pt>
                <c:pt idx="2971">
                  <c:v>-63.706178282802803</c:v>
                </c:pt>
                <c:pt idx="2972">
                  <c:v>-63.706178282802803</c:v>
                </c:pt>
                <c:pt idx="2973">
                  <c:v>-63.706178282802803</c:v>
                </c:pt>
                <c:pt idx="2974">
                  <c:v>-63.706178282802803</c:v>
                </c:pt>
                <c:pt idx="2975">
                  <c:v>-63.706178282802803</c:v>
                </c:pt>
                <c:pt idx="2976">
                  <c:v>-63.706178282802803</c:v>
                </c:pt>
                <c:pt idx="2977">
                  <c:v>-63.706178282802803</c:v>
                </c:pt>
                <c:pt idx="2978">
                  <c:v>-63.706178282802803</c:v>
                </c:pt>
                <c:pt idx="2979">
                  <c:v>-63.706178282802803</c:v>
                </c:pt>
                <c:pt idx="2980">
                  <c:v>-63.706178282802803</c:v>
                </c:pt>
                <c:pt idx="2981">
                  <c:v>-63.706178282802803</c:v>
                </c:pt>
                <c:pt idx="2982">
                  <c:v>-63.706178282802803</c:v>
                </c:pt>
                <c:pt idx="2983">
                  <c:v>-63.706178282802803</c:v>
                </c:pt>
                <c:pt idx="2984">
                  <c:v>-63.706178282802803</c:v>
                </c:pt>
                <c:pt idx="2985">
                  <c:v>-63.706178282802803</c:v>
                </c:pt>
                <c:pt idx="2986">
                  <c:v>-63.706178282802803</c:v>
                </c:pt>
                <c:pt idx="2987">
                  <c:v>-63.706178282802803</c:v>
                </c:pt>
                <c:pt idx="2988">
                  <c:v>-63.706178282802803</c:v>
                </c:pt>
                <c:pt idx="2989">
                  <c:v>-63.706178282802803</c:v>
                </c:pt>
                <c:pt idx="2990">
                  <c:v>-63.706178282802803</c:v>
                </c:pt>
                <c:pt idx="2991">
                  <c:v>-63.706178282802803</c:v>
                </c:pt>
                <c:pt idx="2992">
                  <c:v>-63.706178282802803</c:v>
                </c:pt>
                <c:pt idx="2993">
                  <c:v>-63.706178282802803</c:v>
                </c:pt>
                <c:pt idx="2994">
                  <c:v>-63.706178282802803</c:v>
                </c:pt>
                <c:pt idx="2995">
                  <c:v>-63.706178282802803</c:v>
                </c:pt>
                <c:pt idx="2996">
                  <c:v>-63.706178282802803</c:v>
                </c:pt>
                <c:pt idx="2997">
                  <c:v>-63.706178282802803</c:v>
                </c:pt>
                <c:pt idx="2998">
                  <c:v>-63.706178282802803</c:v>
                </c:pt>
                <c:pt idx="2999">
                  <c:v>-63.706178282802803</c:v>
                </c:pt>
                <c:pt idx="3000">
                  <c:v>-63.706178282802803</c:v>
                </c:pt>
                <c:pt idx="3001">
                  <c:v>-63.706178282802803</c:v>
                </c:pt>
                <c:pt idx="3002">
                  <c:v>-63.706178282802803</c:v>
                </c:pt>
                <c:pt idx="3003">
                  <c:v>-63.706178282802803</c:v>
                </c:pt>
                <c:pt idx="3004">
                  <c:v>-63.706178282802803</c:v>
                </c:pt>
                <c:pt idx="3005">
                  <c:v>-63.706178282802803</c:v>
                </c:pt>
                <c:pt idx="3006">
                  <c:v>-63.706178282802803</c:v>
                </c:pt>
                <c:pt idx="3007">
                  <c:v>-63.706178282802803</c:v>
                </c:pt>
                <c:pt idx="3008">
                  <c:v>-63.706178282802803</c:v>
                </c:pt>
                <c:pt idx="3009">
                  <c:v>-63.706178282802803</c:v>
                </c:pt>
                <c:pt idx="3010">
                  <c:v>-63.706178282802803</c:v>
                </c:pt>
                <c:pt idx="3011">
                  <c:v>-63.706178282802803</c:v>
                </c:pt>
                <c:pt idx="3012">
                  <c:v>-63.706178282802803</c:v>
                </c:pt>
                <c:pt idx="3013">
                  <c:v>-63.706178282802803</c:v>
                </c:pt>
                <c:pt idx="3014">
                  <c:v>-63.706178282802803</c:v>
                </c:pt>
                <c:pt idx="3015">
                  <c:v>-63.706178282802803</c:v>
                </c:pt>
                <c:pt idx="3016">
                  <c:v>-63.706178282802803</c:v>
                </c:pt>
                <c:pt idx="3017">
                  <c:v>-63.706178282802803</c:v>
                </c:pt>
                <c:pt idx="3018">
                  <c:v>-63.706178282802803</c:v>
                </c:pt>
                <c:pt idx="3019">
                  <c:v>-63.706178282802803</c:v>
                </c:pt>
                <c:pt idx="3020">
                  <c:v>-63.706178282802803</c:v>
                </c:pt>
                <c:pt idx="3021">
                  <c:v>-63.706178282802803</c:v>
                </c:pt>
                <c:pt idx="3022">
                  <c:v>-63.706178282802803</c:v>
                </c:pt>
                <c:pt idx="3023">
                  <c:v>-63.706178282802803</c:v>
                </c:pt>
                <c:pt idx="3024">
                  <c:v>-63.706178282802803</c:v>
                </c:pt>
                <c:pt idx="3025">
                  <c:v>-63.706178282802803</c:v>
                </c:pt>
                <c:pt idx="3026">
                  <c:v>-63.706178282802803</c:v>
                </c:pt>
                <c:pt idx="3027">
                  <c:v>-63.706178282802803</c:v>
                </c:pt>
                <c:pt idx="3028">
                  <c:v>-63.706178282802803</c:v>
                </c:pt>
                <c:pt idx="3029">
                  <c:v>-63.706178282802803</c:v>
                </c:pt>
                <c:pt idx="3030">
                  <c:v>-63.706178282802803</c:v>
                </c:pt>
                <c:pt idx="3031">
                  <c:v>-63.706178282802803</c:v>
                </c:pt>
                <c:pt idx="3032">
                  <c:v>-63.706178282802803</c:v>
                </c:pt>
                <c:pt idx="3033">
                  <c:v>-63.706178282802803</c:v>
                </c:pt>
                <c:pt idx="3034">
                  <c:v>-63.706178282802803</c:v>
                </c:pt>
                <c:pt idx="3035">
                  <c:v>-63.706178282802803</c:v>
                </c:pt>
                <c:pt idx="3036">
                  <c:v>-63.706178282802803</c:v>
                </c:pt>
                <c:pt idx="3037">
                  <c:v>-63.706178282802803</c:v>
                </c:pt>
                <c:pt idx="3038">
                  <c:v>-63.706178282802803</c:v>
                </c:pt>
                <c:pt idx="3039">
                  <c:v>-63.706178282802803</c:v>
                </c:pt>
                <c:pt idx="3040">
                  <c:v>-63.706178282802803</c:v>
                </c:pt>
                <c:pt idx="3041">
                  <c:v>-63.706178282802803</c:v>
                </c:pt>
                <c:pt idx="3042">
                  <c:v>-63.706178282802803</c:v>
                </c:pt>
                <c:pt idx="3043">
                  <c:v>-63.706178282802803</c:v>
                </c:pt>
                <c:pt idx="3044">
                  <c:v>-63.706178282802803</c:v>
                </c:pt>
                <c:pt idx="3045">
                  <c:v>-63.706178282802803</c:v>
                </c:pt>
                <c:pt idx="3046">
                  <c:v>-63.706178282802803</c:v>
                </c:pt>
                <c:pt idx="3047">
                  <c:v>-63.706178282802803</c:v>
                </c:pt>
                <c:pt idx="3048">
                  <c:v>-63.706178282802803</c:v>
                </c:pt>
                <c:pt idx="3049">
                  <c:v>-63.706178282802803</c:v>
                </c:pt>
                <c:pt idx="3050">
                  <c:v>-63.706178282802803</c:v>
                </c:pt>
                <c:pt idx="3051">
                  <c:v>-63.706178282802803</c:v>
                </c:pt>
                <c:pt idx="3052">
                  <c:v>-63.706178282802803</c:v>
                </c:pt>
                <c:pt idx="3053">
                  <c:v>-63.706178282802803</c:v>
                </c:pt>
                <c:pt idx="3054">
                  <c:v>-63.706178282802803</c:v>
                </c:pt>
                <c:pt idx="3055">
                  <c:v>-63.706178282802803</c:v>
                </c:pt>
                <c:pt idx="3056">
                  <c:v>-63.706178282802803</c:v>
                </c:pt>
                <c:pt idx="3057">
                  <c:v>-63.706178282802803</c:v>
                </c:pt>
                <c:pt idx="3058">
                  <c:v>-63.706178282802803</c:v>
                </c:pt>
                <c:pt idx="3059">
                  <c:v>-63.706178282802803</c:v>
                </c:pt>
                <c:pt idx="3060">
                  <c:v>-63.706178282802803</c:v>
                </c:pt>
                <c:pt idx="3061">
                  <c:v>-63.706178282802803</c:v>
                </c:pt>
                <c:pt idx="3062">
                  <c:v>-63.706178282802803</c:v>
                </c:pt>
                <c:pt idx="3063">
                  <c:v>-63.706178282802803</c:v>
                </c:pt>
                <c:pt idx="3064">
                  <c:v>-63.706178282802803</c:v>
                </c:pt>
                <c:pt idx="3065">
                  <c:v>-63.706178282802803</c:v>
                </c:pt>
                <c:pt idx="3066">
                  <c:v>-63.706178282802803</c:v>
                </c:pt>
                <c:pt idx="3067">
                  <c:v>-63.706178282802803</c:v>
                </c:pt>
                <c:pt idx="3068">
                  <c:v>-63.706178282802803</c:v>
                </c:pt>
                <c:pt idx="3069">
                  <c:v>-63.706178282802803</c:v>
                </c:pt>
                <c:pt idx="3070">
                  <c:v>-63.706178282802803</c:v>
                </c:pt>
                <c:pt idx="3071">
                  <c:v>-63.706178282802803</c:v>
                </c:pt>
                <c:pt idx="3072">
                  <c:v>-63.706178282802803</c:v>
                </c:pt>
                <c:pt idx="3073">
                  <c:v>-63.706178282802803</c:v>
                </c:pt>
                <c:pt idx="3074">
                  <c:v>-63.706178282802803</c:v>
                </c:pt>
                <c:pt idx="3075">
                  <c:v>-63.706178282802803</c:v>
                </c:pt>
                <c:pt idx="3076">
                  <c:v>-63.706178282802803</c:v>
                </c:pt>
                <c:pt idx="3077">
                  <c:v>-63.706178282802803</c:v>
                </c:pt>
                <c:pt idx="3078">
                  <c:v>-63.706178282802803</c:v>
                </c:pt>
                <c:pt idx="3079">
                  <c:v>-63.706178282802803</c:v>
                </c:pt>
                <c:pt idx="3080">
                  <c:v>-63.330867085465897</c:v>
                </c:pt>
                <c:pt idx="3081">
                  <c:v>-63.330867085465897</c:v>
                </c:pt>
                <c:pt idx="3082">
                  <c:v>-63.330867085465897</c:v>
                </c:pt>
                <c:pt idx="3083">
                  <c:v>-63.330867085465897</c:v>
                </c:pt>
                <c:pt idx="3084">
                  <c:v>-63.330867085465897</c:v>
                </c:pt>
                <c:pt idx="3085">
                  <c:v>-63.330867085465897</c:v>
                </c:pt>
                <c:pt idx="3086">
                  <c:v>-63.330867085465897</c:v>
                </c:pt>
                <c:pt idx="3087">
                  <c:v>-63.330867085465897</c:v>
                </c:pt>
                <c:pt idx="3088">
                  <c:v>-63.330867085465897</c:v>
                </c:pt>
                <c:pt idx="3089">
                  <c:v>-63.330867085465897</c:v>
                </c:pt>
                <c:pt idx="3090">
                  <c:v>-63.330867085465897</c:v>
                </c:pt>
                <c:pt idx="3091">
                  <c:v>-63.330867085465897</c:v>
                </c:pt>
                <c:pt idx="3092">
                  <c:v>-63.330867085465897</c:v>
                </c:pt>
                <c:pt idx="3093">
                  <c:v>-63.330867085465897</c:v>
                </c:pt>
                <c:pt idx="3094">
                  <c:v>-63.330867085465897</c:v>
                </c:pt>
                <c:pt idx="3095">
                  <c:v>-63.330867085465897</c:v>
                </c:pt>
                <c:pt idx="3096">
                  <c:v>-63.330867085465897</c:v>
                </c:pt>
                <c:pt idx="3097">
                  <c:v>-63.330867085465897</c:v>
                </c:pt>
                <c:pt idx="3098">
                  <c:v>-63.330867085465897</c:v>
                </c:pt>
                <c:pt idx="3099">
                  <c:v>-63.330867085465897</c:v>
                </c:pt>
                <c:pt idx="3100">
                  <c:v>-63.330867085465897</c:v>
                </c:pt>
                <c:pt idx="3101">
                  <c:v>-63.330867085465897</c:v>
                </c:pt>
                <c:pt idx="3102">
                  <c:v>-63.330867085465897</c:v>
                </c:pt>
                <c:pt idx="3103">
                  <c:v>-63.330867085465897</c:v>
                </c:pt>
                <c:pt idx="3104">
                  <c:v>-63.330867085465897</c:v>
                </c:pt>
                <c:pt idx="3105">
                  <c:v>-63.330867085465897</c:v>
                </c:pt>
                <c:pt idx="3106">
                  <c:v>-63.330867085465897</c:v>
                </c:pt>
                <c:pt idx="3107">
                  <c:v>-63.330867085465897</c:v>
                </c:pt>
                <c:pt idx="3108">
                  <c:v>-63.330867085465897</c:v>
                </c:pt>
                <c:pt idx="3109">
                  <c:v>-63.330867085465897</c:v>
                </c:pt>
                <c:pt idx="3110">
                  <c:v>-63.330867085465897</c:v>
                </c:pt>
                <c:pt idx="3111">
                  <c:v>-63.330867085465897</c:v>
                </c:pt>
                <c:pt idx="3112">
                  <c:v>-63.330867085465897</c:v>
                </c:pt>
                <c:pt idx="3113">
                  <c:v>-63.330867085465897</c:v>
                </c:pt>
                <c:pt idx="3114">
                  <c:v>-63.330867085465897</c:v>
                </c:pt>
                <c:pt idx="3115">
                  <c:v>-63.330867085465897</c:v>
                </c:pt>
                <c:pt idx="3116">
                  <c:v>-63.330867085465897</c:v>
                </c:pt>
                <c:pt idx="3117">
                  <c:v>-63.330867085465897</c:v>
                </c:pt>
                <c:pt idx="3118">
                  <c:v>-63.330867085465897</c:v>
                </c:pt>
                <c:pt idx="3119">
                  <c:v>-63.330867085465897</c:v>
                </c:pt>
                <c:pt idx="3120">
                  <c:v>-63.330867085465897</c:v>
                </c:pt>
                <c:pt idx="3121">
                  <c:v>-63.330867085465897</c:v>
                </c:pt>
                <c:pt idx="3122">
                  <c:v>-63.330867085465897</c:v>
                </c:pt>
                <c:pt idx="3123">
                  <c:v>-63.330867085465897</c:v>
                </c:pt>
                <c:pt idx="3124">
                  <c:v>-63.330867085465897</c:v>
                </c:pt>
                <c:pt idx="3125">
                  <c:v>-63.330867085465897</c:v>
                </c:pt>
                <c:pt idx="3126">
                  <c:v>-63.330867085465897</c:v>
                </c:pt>
                <c:pt idx="3127">
                  <c:v>-63.330867085465897</c:v>
                </c:pt>
                <c:pt idx="3128">
                  <c:v>-63.330867085465897</c:v>
                </c:pt>
                <c:pt idx="3129">
                  <c:v>-63.330867085465897</c:v>
                </c:pt>
                <c:pt idx="3130">
                  <c:v>-63.330867085465897</c:v>
                </c:pt>
                <c:pt idx="3131">
                  <c:v>-63.330867085465897</c:v>
                </c:pt>
                <c:pt idx="3132">
                  <c:v>-63.330867085465897</c:v>
                </c:pt>
                <c:pt idx="3133">
                  <c:v>-63.330867085465897</c:v>
                </c:pt>
                <c:pt idx="3134">
                  <c:v>-63.330867085465897</c:v>
                </c:pt>
                <c:pt idx="3135">
                  <c:v>-63.330867085465897</c:v>
                </c:pt>
                <c:pt idx="3136">
                  <c:v>-63.330867085465897</c:v>
                </c:pt>
                <c:pt idx="3137">
                  <c:v>-63.330867085465897</c:v>
                </c:pt>
                <c:pt idx="3138">
                  <c:v>-63.330867085465897</c:v>
                </c:pt>
                <c:pt idx="3139">
                  <c:v>-63.330867085465897</c:v>
                </c:pt>
                <c:pt idx="3140">
                  <c:v>-63.330867085465897</c:v>
                </c:pt>
                <c:pt idx="3141">
                  <c:v>-63.330867085465897</c:v>
                </c:pt>
                <c:pt idx="3142">
                  <c:v>-63.330867085465897</c:v>
                </c:pt>
                <c:pt idx="3143">
                  <c:v>-63.330867085465897</c:v>
                </c:pt>
                <c:pt idx="3144">
                  <c:v>-63.330867085465897</c:v>
                </c:pt>
                <c:pt idx="3145">
                  <c:v>-63.330867085465897</c:v>
                </c:pt>
                <c:pt idx="3146">
                  <c:v>-63.330867085465897</c:v>
                </c:pt>
                <c:pt idx="3147">
                  <c:v>-63.330867085465897</c:v>
                </c:pt>
                <c:pt idx="3148">
                  <c:v>-63.330867085465897</c:v>
                </c:pt>
                <c:pt idx="3149">
                  <c:v>-63.330867085465897</c:v>
                </c:pt>
                <c:pt idx="3150">
                  <c:v>-63.330867085465897</c:v>
                </c:pt>
                <c:pt idx="3151">
                  <c:v>-63.330867085465897</c:v>
                </c:pt>
                <c:pt idx="3152">
                  <c:v>-63.330867085465897</c:v>
                </c:pt>
                <c:pt idx="3153">
                  <c:v>-63.330867085465897</c:v>
                </c:pt>
                <c:pt idx="3154">
                  <c:v>-63.330867085465897</c:v>
                </c:pt>
                <c:pt idx="3155">
                  <c:v>-63.330867085465897</c:v>
                </c:pt>
                <c:pt idx="3156">
                  <c:v>-63.330867085465897</c:v>
                </c:pt>
                <c:pt idx="3157">
                  <c:v>-63.330867085465897</c:v>
                </c:pt>
                <c:pt idx="3158">
                  <c:v>-63.330867085465897</c:v>
                </c:pt>
                <c:pt idx="3159">
                  <c:v>-63.330867085465897</c:v>
                </c:pt>
                <c:pt idx="3160">
                  <c:v>-63.330867085465897</c:v>
                </c:pt>
                <c:pt idx="3161">
                  <c:v>-63.330867085465897</c:v>
                </c:pt>
                <c:pt idx="3162">
                  <c:v>-63.330867085465897</c:v>
                </c:pt>
                <c:pt idx="3163">
                  <c:v>-63.330867085465897</c:v>
                </c:pt>
                <c:pt idx="3164">
                  <c:v>-63.330867085465897</c:v>
                </c:pt>
                <c:pt idx="3165">
                  <c:v>-63.330867085465897</c:v>
                </c:pt>
                <c:pt idx="3166">
                  <c:v>-63.330867085465897</c:v>
                </c:pt>
                <c:pt idx="3167">
                  <c:v>-63.330867085465897</c:v>
                </c:pt>
                <c:pt idx="3168">
                  <c:v>-63.330867085465897</c:v>
                </c:pt>
                <c:pt idx="3169">
                  <c:v>-63.330867085465897</c:v>
                </c:pt>
                <c:pt idx="3170">
                  <c:v>-63.330867085465897</c:v>
                </c:pt>
                <c:pt idx="3171">
                  <c:v>-63.330867085465897</c:v>
                </c:pt>
                <c:pt idx="3172">
                  <c:v>-63.330867085465897</c:v>
                </c:pt>
                <c:pt idx="3173">
                  <c:v>-63.330867085465897</c:v>
                </c:pt>
                <c:pt idx="3174">
                  <c:v>-63.330867085465897</c:v>
                </c:pt>
                <c:pt idx="3175">
                  <c:v>-63.330867085465897</c:v>
                </c:pt>
                <c:pt idx="3176">
                  <c:v>-63.330867085465897</c:v>
                </c:pt>
                <c:pt idx="3177">
                  <c:v>-63.330867085465897</c:v>
                </c:pt>
                <c:pt idx="3178">
                  <c:v>-63.330867085465897</c:v>
                </c:pt>
                <c:pt idx="3179">
                  <c:v>-63.330867085465897</c:v>
                </c:pt>
                <c:pt idx="3180">
                  <c:v>-63.330867085465897</c:v>
                </c:pt>
                <c:pt idx="3181">
                  <c:v>-63.330867085465897</c:v>
                </c:pt>
                <c:pt idx="3182">
                  <c:v>-63.330867085465897</c:v>
                </c:pt>
                <c:pt idx="3183">
                  <c:v>-63.330867085465897</c:v>
                </c:pt>
                <c:pt idx="3184">
                  <c:v>-63.330867085465897</c:v>
                </c:pt>
                <c:pt idx="3185">
                  <c:v>-63.330867085465897</c:v>
                </c:pt>
                <c:pt idx="3186">
                  <c:v>-63.330867085465897</c:v>
                </c:pt>
                <c:pt idx="3187">
                  <c:v>-63.330867085465897</c:v>
                </c:pt>
                <c:pt idx="3188">
                  <c:v>-63.330867085465897</c:v>
                </c:pt>
                <c:pt idx="3189">
                  <c:v>-63.330867085465897</c:v>
                </c:pt>
                <c:pt idx="3190">
                  <c:v>-63.330867085465897</c:v>
                </c:pt>
                <c:pt idx="3191">
                  <c:v>-63.330867085465897</c:v>
                </c:pt>
                <c:pt idx="3192">
                  <c:v>-63.330867085465897</c:v>
                </c:pt>
                <c:pt idx="3193">
                  <c:v>-63.330867085465897</c:v>
                </c:pt>
                <c:pt idx="3194">
                  <c:v>-63.330867085465897</c:v>
                </c:pt>
                <c:pt idx="3195">
                  <c:v>-63.330867085465897</c:v>
                </c:pt>
                <c:pt idx="3196">
                  <c:v>-63.330867085465897</c:v>
                </c:pt>
                <c:pt idx="3197">
                  <c:v>-63.330867085465897</c:v>
                </c:pt>
                <c:pt idx="3198">
                  <c:v>-63.330867085465897</c:v>
                </c:pt>
                <c:pt idx="3199">
                  <c:v>-63.330867085465897</c:v>
                </c:pt>
                <c:pt idx="3200">
                  <c:v>-63.330867085465897</c:v>
                </c:pt>
                <c:pt idx="3201">
                  <c:v>-63.330867085465897</c:v>
                </c:pt>
                <c:pt idx="3202">
                  <c:v>-63.330867085465897</c:v>
                </c:pt>
                <c:pt idx="3203">
                  <c:v>-63.330867085465897</c:v>
                </c:pt>
                <c:pt idx="3204">
                  <c:v>-63.330867085465897</c:v>
                </c:pt>
                <c:pt idx="3205">
                  <c:v>-63.330867085465897</c:v>
                </c:pt>
                <c:pt idx="3206">
                  <c:v>-63.330867085465897</c:v>
                </c:pt>
                <c:pt idx="3207">
                  <c:v>-63.330867085465897</c:v>
                </c:pt>
                <c:pt idx="3208">
                  <c:v>-63.330867085465897</c:v>
                </c:pt>
                <c:pt idx="3209">
                  <c:v>-63.330867085465897</c:v>
                </c:pt>
                <c:pt idx="3210">
                  <c:v>-63.330867085465897</c:v>
                </c:pt>
                <c:pt idx="3211">
                  <c:v>-63.330867085465897</c:v>
                </c:pt>
                <c:pt idx="3212">
                  <c:v>-63.330867085465897</c:v>
                </c:pt>
                <c:pt idx="3213">
                  <c:v>-63.330867085465897</c:v>
                </c:pt>
                <c:pt idx="3214">
                  <c:v>-63.330867085465897</c:v>
                </c:pt>
                <c:pt idx="3215">
                  <c:v>-63.330867085465897</c:v>
                </c:pt>
                <c:pt idx="3216">
                  <c:v>-63.330867085465897</c:v>
                </c:pt>
                <c:pt idx="3217">
                  <c:v>-63.330867085465897</c:v>
                </c:pt>
                <c:pt idx="3218">
                  <c:v>-63.330867085465897</c:v>
                </c:pt>
                <c:pt idx="3219">
                  <c:v>-63.330867085465897</c:v>
                </c:pt>
                <c:pt idx="3220">
                  <c:v>-63.330867085465897</c:v>
                </c:pt>
                <c:pt idx="3221">
                  <c:v>-63.330867085465897</c:v>
                </c:pt>
                <c:pt idx="3222">
                  <c:v>-63.330867085465897</c:v>
                </c:pt>
                <c:pt idx="3223">
                  <c:v>-63.330867085465897</c:v>
                </c:pt>
                <c:pt idx="3224">
                  <c:v>-63.330867085465897</c:v>
                </c:pt>
                <c:pt idx="3225">
                  <c:v>-63.330867085465897</c:v>
                </c:pt>
                <c:pt idx="3226">
                  <c:v>-63.330867085465897</c:v>
                </c:pt>
                <c:pt idx="3227">
                  <c:v>-63.330867085465897</c:v>
                </c:pt>
                <c:pt idx="3228">
                  <c:v>-63.330867085465897</c:v>
                </c:pt>
                <c:pt idx="3229">
                  <c:v>-62.956225838412401</c:v>
                </c:pt>
                <c:pt idx="3230">
                  <c:v>-62.956225838412401</c:v>
                </c:pt>
                <c:pt idx="3231">
                  <c:v>-62.956225838412401</c:v>
                </c:pt>
                <c:pt idx="3232">
                  <c:v>-62.956225838412401</c:v>
                </c:pt>
                <c:pt idx="3233">
                  <c:v>-62.956225838412401</c:v>
                </c:pt>
                <c:pt idx="3234">
                  <c:v>-62.956225838412401</c:v>
                </c:pt>
                <c:pt idx="3235">
                  <c:v>-62.956225838412401</c:v>
                </c:pt>
                <c:pt idx="3236">
                  <c:v>-62.956225838412401</c:v>
                </c:pt>
                <c:pt idx="3237">
                  <c:v>-62.956225838412401</c:v>
                </c:pt>
                <c:pt idx="3238">
                  <c:v>-62.956225838412401</c:v>
                </c:pt>
                <c:pt idx="3239">
                  <c:v>-62.956225838412401</c:v>
                </c:pt>
                <c:pt idx="3240">
                  <c:v>-62.956225838412401</c:v>
                </c:pt>
                <c:pt idx="3241">
                  <c:v>-62.956225838412401</c:v>
                </c:pt>
                <c:pt idx="3242">
                  <c:v>-62.956225838412401</c:v>
                </c:pt>
                <c:pt idx="3243">
                  <c:v>-62.956225838412401</c:v>
                </c:pt>
                <c:pt idx="3244">
                  <c:v>-62.956225838412401</c:v>
                </c:pt>
                <c:pt idx="3245">
                  <c:v>-62.956225838412401</c:v>
                </c:pt>
                <c:pt idx="3246">
                  <c:v>-62.956225838412401</c:v>
                </c:pt>
                <c:pt idx="3247">
                  <c:v>-62.956225838412401</c:v>
                </c:pt>
                <c:pt idx="3248">
                  <c:v>-62.956225838412401</c:v>
                </c:pt>
                <c:pt idx="3249">
                  <c:v>-62.956225838412401</c:v>
                </c:pt>
                <c:pt idx="3250">
                  <c:v>-62.956225838412401</c:v>
                </c:pt>
                <c:pt idx="3251">
                  <c:v>-62.956225838412401</c:v>
                </c:pt>
                <c:pt idx="3252">
                  <c:v>-62.956225838412401</c:v>
                </c:pt>
                <c:pt idx="3253">
                  <c:v>-62.956225838412401</c:v>
                </c:pt>
                <c:pt idx="3254">
                  <c:v>-62.956225838412401</c:v>
                </c:pt>
                <c:pt idx="3255">
                  <c:v>-62.956225838412401</c:v>
                </c:pt>
                <c:pt idx="3256">
                  <c:v>-62.956225838412401</c:v>
                </c:pt>
                <c:pt idx="3257">
                  <c:v>-62.956225838412401</c:v>
                </c:pt>
                <c:pt idx="3258">
                  <c:v>-62.956225838412401</c:v>
                </c:pt>
                <c:pt idx="3259">
                  <c:v>-62.956225838412401</c:v>
                </c:pt>
                <c:pt idx="3260">
                  <c:v>-62.956225838412401</c:v>
                </c:pt>
                <c:pt idx="3261">
                  <c:v>-62.956225838412401</c:v>
                </c:pt>
                <c:pt idx="3262">
                  <c:v>-62.956225838412401</c:v>
                </c:pt>
                <c:pt idx="3263">
                  <c:v>-62.956225838412401</c:v>
                </c:pt>
                <c:pt idx="3264">
                  <c:v>-62.956225838412401</c:v>
                </c:pt>
                <c:pt idx="3265">
                  <c:v>-62.956225838412401</c:v>
                </c:pt>
                <c:pt idx="3266">
                  <c:v>-62.956225838412401</c:v>
                </c:pt>
                <c:pt idx="3267">
                  <c:v>-62.956225838412401</c:v>
                </c:pt>
                <c:pt idx="3268">
                  <c:v>-62.956225838412401</c:v>
                </c:pt>
                <c:pt idx="3269">
                  <c:v>-62.956225838412401</c:v>
                </c:pt>
                <c:pt idx="3270">
                  <c:v>-62.956225838412401</c:v>
                </c:pt>
                <c:pt idx="3271">
                  <c:v>-62.956225838412401</c:v>
                </c:pt>
                <c:pt idx="3272">
                  <c:v>-62.956225838412401</c:v>
                </c:pt>
                <c:pt idx="3273">
                  <c:v>-62.956225838412401</c:v>
                </c:pt>
                <c:pt idx="3274">
                  <c:v>-62.956225838412401</c:v>
                </c:pt>
                <c:pt idx="3275">
                  <c:v>-62.956225838412401</c:v>
                </c:pt>
                <c:pt idx="3276">
                  <c:v>-62.956225838412401</c:v>
                </c:pt>
                <c:pt idx="3277">
                  <c:v>-62.956225838412401</c:v>
                </c:pt>
                <c:pt idx="3278">
                  <c:v>-62.956225838412401</c:v>
                </c:pt>
                <c:pt idx="3279">
                  <c:v>-62.956225838412401</c:v>
                </c:pt>
                <c:pt idx="3280">
                  <c:v>-62.956225838412401</c:v>
                </c:pt>
                <c:pt idx="3281">
                  <c:v>-62.956225838412401</c:v>
                </c:pt>
                <c:pt idx="3282">
                  <c:v>-62.956225838412401</c:v>
                </c:pt>
                <c:pt idx="3283">
                  <c:v>-62.956225838412401</c:v>
                </c:pt>
                <c:pt idx="3284">
                  <c:v>-62.956225838412401</c:v>
                </c:pt>
                <c:pt idx="3285">
                  <c:v>-62.956225838412401</c:v>
                </c:pt>
                <c:pt idx="3286">
                  <c:v>-62.956225838412401</c:v>
                </c:pt>
                <c:pt idx="3287">
                  <c:v>-62.956225838412401</c:v>
                </c:pt>
                <c:pt idx="3288">
                  <c:v>-62.956225838412401</c:v>
                </c:pt>
                <c:pt idx="3289">
                  <c:v>-62.956225838412401</c:v>
                </c:pt>
                <c:pt idx="3290">
                  <c:v>-62.956225838412401</c:v>
                </c:pt>
                <c:pt idx="3291">
                  <c:v>-62.956225838412401</c:v>
                </c:pt>
                <c:pt idx="3292">
                  <c:v>-62.956225838412401</c:v>
                </c:pt>
                <c:pt idx="3293">
                  <c:v>-62.956225838412401</c:v>
                </c:pt>
                <c:pt idx="3294">
                  <c:v>-62.956225838412401</c:v>
                </c:pt>
                <c:pt idx="3295">
                  <c:v>-62.956225838412401</c:v>
                </c:pt>
                <c:pt idx="3296">
                  <c:v>-62.956225838412401</c:v>
                </c:pt>
                <c:pt idx="3297">
                  <c:v>-62.956225838412401</c:v>
                </c:pt>
                <c:pt idx="3298">
                  <c:v>-62.956225838412401</c:v>
                </c:pt>
                <c:pt idx="3299">
                  <c:v>-62.956225838412401</c:v>
                </c:pt>
                <c:pt idx="3300">
                  <c:v>-62.956225838412401</c:v>
                </c:pt>
                <c:pt idx="3301">
                  <c:v>-62.956225838412401</c:v>
                </c:pt>
                <c:pt idx="3302">
                  <c:v>-62.956225838412401</c:v>
                </c:pt>
                <c:pt idx="3303">
                  <c:v>-62.956225838412401</c:v>
                </c:pt>
                <c:pt idx="3304">
                  <c:v>-62.956225838412401</c:v>
                </c:pt>
                <c:pt idx="3305">
                  <c:v>-62.956225838412401</c:v>
                </c:pt>
                <c:pt idx="3306">
                  <c:v>-62.956225838412401</c:v>
                </c:pt>
                <c:pt idx="3307">
                  <c:v>-62.956225838412401</c:v>
                </c:pt>
                <c:pt idx="3308">
                  <c:v>-62.956225838412401</c:v>
                </c:pt>
                <c:pt idx="3309">
                  <c:v>-62.956225838412401</c:v>
                </c:pt>
                <c:pt idx="3310">
                  <c:v>-62.956225838412401</c:v>
                </c:pt>
                <c:pt idx="3311">
                  <c:v>-62.956225838412401</c:v>
                </c:pt>
                <c:pt idx="3312">
                  <c:v>-62.956225838412401</c:v>
                </c:pt>
                <c:pt idx="3313">
                  <c:v>-62.956225838412401</c:v>
                </c:pt>
                <c:pt idx="3314">
                  <c:v>-62.956225838412401</c:v>
                </c:pt>
                <c:pt idx="3315">
                  <c:v>-62.956225838412401</c:v>
                </c:pt>
                <c:pt idx="3316">
                  <c:v>-62.956225838412401</c:v>
                </c:pt>
                <c:pt idx="3317">
                  <c:v>-62.956225838412401</c:v>
                </c:pt>
                <c:pt idx="3318">
                  <c:v>-62.956225838412401</c:v>
                </c:pt>
                <c:pt idx="3319">
                  <c:v>-62.956225838412401</c:v>
                </c:pt>
                <c:pt idx="3320">
                  <c:v>-62.956225838412401</c:v>
                </c:pt>
                <c:pt idx="3321">
                  <c:v>-62.956225838412401</c:v>
                </c:pt>
                <c:pt idx="3322">
                  <c:v>-62.956225838412401</c:v>
                </c:pt>
                <c:pt idx="3323">
                  <c:v>-62.956225838412401</c:v>
                </c:pt>
                <c:pt idx="3324">
                  <c:v>-62.956225838412401</c:v>
                </c:pt>
                <c:pt idx="3325">
                  <c:v>-62.956225838412401</c:v>
                </c:pt>
                <c:pt idx="3326">
                  <c:v>-62.956225838412401</c:v>
                </c:pt>
                <c:pt idx="3327">
                  <c:v>-62.956225838412401</c:v>
                </c:pt>
                <c:pt idx="3328">
                  <c:v>-62.956225838412401</c:v>
                </c:pt>
                <c:pt idx="3329">
                  <c:v>-62.956225838412401</c:v>
                </c:pt>
                <c:pt idx="3330">
                  <c:v>-62.956225838412401</c:v>
                </c:pt>
                <c:pt idx="3331">
                  <c:v>-62.956225838412401</c:v>
                </c:pt>
                <c:pt idx="3332">
                  <c:v>-62.956225838412401</c:v>
                </c:pt>
                <c:pt idx="3333">
                  <c:v>-62.956225838412401</c:v>
                </c:pt>
                <c:pt idx="3334">
                  <c:v>-62.956225838412401</c:v>
                </c:pt>
                <c:pt idx="3335">
                  <c:v>-62.956225838412401</c:v>
                </c:pt>
                <c:pt idx="3336">
                  <c:v>-62.956225838412401</c:v>
                </c:pt>
                <c:pt idx="3337">
                  <c:v>-62.956225838412401</c:v>
                </c:pt>
                <c:pt idx="3338">
                  <c:v>-62.956225838412401</c:v>
                </c:pt>
                <c:pt idx="3339">
                  <c:v>-62.956225838412401</c:v>
                </c:pt>
                <c:pt idx="3340">
                  <c:v>-62.956225838412401</c:v>
                </c:pt>
                <c:pt idx="3341">
                  <c:v>-62.956225838412401</c:v>
                </c:pt>
                <c:pt idx="3342">
                  <c:v>-62.956225838412401</c:v>
                </c:pt>
                <c:pt idx="3343">
                  <c:v>-62.956225838412401</c:v>
                </c:pt>
                <c:pt idx="3344">
                  <c:v>-62.956225838412401</c:v>
                </c:pt>
                <c:pt idx="3345">
                  <c:v>-62.956225838412401</c:v>
                </c:pt>
                <c:pt idx="3346">
                  <c:v>-62.956225838412401</c:v>
                </c:pt>
                <c:pt idx="3347">
                  <c:v>-62.956225838412401</c:v>
                </c:pt>
                <c:pt idx="3348">
                  <c:v>-62.956225838412401</c:v>
                </c:pt>
                <c:pt idx="3349">
                  <c:v>-62.956225838412401</c:v>
                </c:pt>
                <c:pt idx="3350">
                  <c:v>-62.956225838412401</c:v>
                </c:pt>
                <c:pt idx="3351">
                  <c:v>-62.956225838412401</c:v>
                </c:pt>
                <c:pt idx="3352">
                  <c:v>-62.956225838412401</c:v>
                </c:pt>
                <c:pt idx="3353">
                  <c:v>-62.956225838412401</c:v>
                </c:pt>
                <c:pt idx="3354">
                  <c:v>-62.956225838412401</c:v>
                </c:pt>
                <c:pt idx="3355">
                  <c:v>-62.956225838412401</c:v>
                </c:pt>
                <c:pt idx="3356">
                  <c:v>-62.956225838412401</c:v>
                </c:pt>
                <c:pt idx="3357">
                  <c:v>-62.956225838412401</c:v>
                </c:pt>
                <c:pt idx="3358">
                  <c:v>-62.956225838412401</c:v>
                </c:pt>
                <c:pt idx="3359">
                  <c:v>-62.956225838412401</c:v>
                </c:pt>
                <c:pt idx="3360">
                  <c:v>-62.956225838412401</c:v>
                </c:pt>
                <c:pt idx="3361">
                  <c:v>-62.956225838412401</c:v>
                </c:pt>
                <c:pt idx="3362">
                  <c:v>-62.956225838412401</c:v>
                </c:pt>
                <c:pt idx="3363">
                  <c:v>-62.956225838412401</c:v>
                </c:pt>
                <c:pt idx="3364">
                  <c:v>-62.956225838412401</c:v>
                </c:pt>
                <c:pt idx="3365">
                  <c:v>-62.956225838412401</c:v>
                </c:pt>
                <c:pt idx="3366">
                  <c:v>-62.956225838412401</c:v>
                </c:pt>
                <c:pt idx="3367">
                  <c:v>-62.956225838412401</c:v>
                </c:pt>
                <c:pt idx="3368">
                  <c:v>-62.956225838412401</c:v>
                </c:pt>
                <c:pt idx="3369">
                  <c:v>-62.956225838412401</c:v>
                </c:pt>
                <c:pt idx="3370">
                  <c:v>-62.956225838412401</c:v>
                </c:pt>
                <c:pt idx="3371">
                  <c:v>-62.956225838412401</c:v>
                </c:pt>
                <c:pt idx="3372">
                  <c:v>-62.956225838412401</c:v>
                </c:pt>
                <c:pt idx="3373">
                  <c:v>-62.956225838412401</c:v>
                </c:pt>
                <c:pt idx="3374">
                  <c:v>-62.956225838412401</c:v>
                </c:pt>
                <c:pt idx="3375">
                  <c:v>-62.956225838412401</c:v>
                </c:pt>
                <c:pt idx="3376">
                  <c:v>-62.956225838412401</c:v>
                </c:pt>
                <c:pt idx="3377">
                  <c:v>-62.956225838412401</c:v>
                </c:pt>
                <c:pt idx="3378">
                  <c:v>-62.956225838412401</c:v>
                </c:pt>
                <c:pt idx="3379">
                  <c:v>-62.956225838412401</c:v>
                </c:pt>
                <c:pt idx="3380">
                  <c:v>-62.956225838412401</c:v>
                </c:pt>
                <c:pt idx="3381">
                  <c:v>-62.956225838412401</c:v>
                </c:pt>
                <c:pt idx="3382">
                  <c:v>-62.956225838412401</c:v>
                </c:pt>
                <c:pt idx="3383">
                  <c:v>-62.956225838412401</c:v>
                </c:pt>
                <c:pt idx="3384">
                  <c:v>-62.956225838412401</c:v>
                </c:pt>
                <c:pt idx="3385">
                  <c:v>-62.956225838412401</c:v>
                </c:pt>
                <c:pt idx="3386">
                  <c:v>-62.956225838412401</c:v>
                </c:pt>
                <c:pt idx="3387">
                  <c:v>-62.956225838412401</c:v>
                </c:pt>
                <c:pt idx="3388">
                  <c:v>-62.956225838412401</c:v>
                </c:pt>
                <c:pt idx="3389">
                  <c:v>-62.956225838412401</c:v>
                </c:pt>
                <c:pt idx="3390">
                  <c:v>-62.956225838412401</c:v>
                </c:pt>
                <c:pt idx="3391">
                  <c:v>-62.956225838412401</c:v>
                </c:pt>
                <c:pt idx="3392">
                  <c:v>-62.956225838412401</c:v>
                </c:pt>
                <c:pt idx="3393">
                  <c:v>-62.956225838412401</c:v>
                </c:pt>
                <c:pt idx="3394">
                  <c:v>-62.956225838412401</c:v>
                </c:pt>
                <c:pt idx="3395">
                  <c:v>-62.956225838412401</c:v>
                </c:pt>
                <c:pt idx="3396">
                  <c:v>-62.956225838412401</c:v>
                </c:pt>
                <c:pt idx="3397">
                  <c:v>-62.956225838412401</c:v>
                </c:pt>
                <c:pt idx="3398">
                  <c:v>-62.956225838412401</c:v>
                </c:pt>
                <c:pt idx="3399">
                  <c:v>-62.956225838412401</c:v>
                </c:pt>
                <c:pt idx="3400">
                  <c:v>-62.956225838412401</c:v>
                </c:pt>
                <c:pt idx="3401">
                  <c:v>-62.956225838412401</c:v>
                </c:pt>
                <c:pt idx="3402">
                  <c:v>-62.956225838412401</c:v>
                </c:pt>
                <c:pt idx="3403">
                  <c:v>-62.956225838412401</c:v>
                </c:pt>
                <c:pt idx="3404">
                  <c:v>-62.956225838412401</c:v>
                </c:pt>
                <c:pt idx="3405">
                  <c:v>-62.956225838412401</c:v>
                </c:pt>
                <c:pt idx="3406">
                  <c:v>-62.956225838412401</c:v>
                </c:pt>
                <c:pt idx="3407">
                  <c:v>-62.956225838412401</c:v>
                </c:pt>
                <c:pt idx="3408">
                  <c:v>-62.956225838412401</c:v>
                </c:pt>
                <c:pt idx="3409">
                  <c:v>-62.956225838412401</c:v>
                </c:pt>
                <c:pt idx="3410">
                  <c:v>-62.956225838412401</c:v>
                </c:pt>
                <c:pt idx="3411">
                  <c:v>-62.956225838412401</c:v>
                </c:pt>
                <c:pt idx="3412">
                  <c:v>-62.956225838412401</c:v>
                </c:pt>
                <c:pt idx="3413">
                  <c:v>-62.956225838412401</c:v>
                </c:pt>
                <c:pt idx="3414">
                  <c:v>-62.956225838412401</c:v>
                </c:pt>
                <c:pt idx="3415">
                  <c:v>-62.956225838412401</c:v>
                </c:pt>
                <c:pt idx="3416">
                  <c:v>-62.956225838412401</c:v>
                </c:pt>
                <c:pt idx="3417">
                  <c:v>-62.956225838412401</c:v>
                </c:pt>
                <c:pt idx="3418">
                  <c:v>-62.956225838412401</c:v>
                </c:pt>
                <c:pt idx="3419">
                  <c:v>-62.956225838412401</c:v>
                </c:pt>
                <c:pt idx="3420">
                  <c:v>-62.956225838412401</c:v>
                </c:pt>
                <c:pt idx="3421">
                  <c:v>-62.956225838412401</c:v>
                </c:pt>
                <c:pt idx="3422">
                  <c:v>-62.956225838412401</c:v>
                </c:pt>
                <c:pt idx="3423">
                  <c:v>-62.956225838412401</c:v>
                </c:pt>
                <c:pt idx="3424">
                  <c:v>-62.956225838412401</c:v>
                </c:pt>
                <c:pt idx="3425">
                  <c:v>-62.956225838412401</c:v>
                </c:pt>
                <c:pt idx="3426">
                  <c:v>-62.956225838412401</c:v>
                </c:pt>
                <c:pt idx="3427">
                  <c:v>-62.956225838412401</c:v>
                </c:pt>
                <c:pt idx="3428">
                  <c:v>-62.956225838412401</c:v>
                </c:pt>
                <c:pt idx="3429">
                  <c:v>-62.956225838412401</c:v>
                </c:pt>
                <c:pt idx="3430">
                  <c:v>-62.956225838412401</c:v>
                </c:pt>
                <c:pt idx="3431">
                  <c:v>-62.956225838412401</c:v>
                </c:pt>
                <c:pt idx="3432">
                  <c:v>-62.956225838412401</c:v>
                </c:pt>
                <c:pt idx="3433">
                  <c:v>-62.956225838412401</c:v>
                </c:pt>
                <c:pt idx="3434">
                  <c:v>-62.956225838412401</c:v>
                </c:pt>
                <c:pt idx="3435">
                  <c:v>-62.956225838412401</c:v>
                </c:pt>
                <c:pt idx="3436">
                  <c:v>-62.956225838412401</c:v>
                </c:pt>
                <c:pt idx="3437">
                  <c:v>-62.956225838412401</c:v>
                </c:pt>
                <c:pt idx="3438">
                  <c:v>-62.956225838412401</c:v>
                </c:pt>
                <c:pt idx="3439">
                  <c:v>-62.956225838412401</c:v>
                </c:pt>
                <c:pt idx="3440">
                  <c:v>-62.956225838412401</c:v>
                </c:pt>
                <c:pt idx="3441">
                  <c:v>-62.956225838412401</c:v>
                </c:pt>
                <c:pt idx="3442">
                  <c:v>-62.956225838412401</c:v>
                </c:pt>
                <c:pt idx="3443">
                  <c:v>-62.956225838412401</c:v>
                </c:pt>
                <c:pt idx="3444">
                  <c:v>-62.956225838412401</c:v>
                </c:pt>
                <c:pt idx="3445">
                  <c:v>-62.956225838412401</c:v>
                </c:pt>
                <c:pt idx="3446">
                  <c:v>-62.956225838412401</c:v>
                </c:pt>
                <c:pt idx="3447">
                  <c:v>-62.956225838412401</c:v>
                </c:pt>
                <c:pt idx="3448">
                  <c:v>-62.956225838412401</c:v>
                </c:pt>
                <c:pt idx="3449">
                  <c:v>-62.956225838412401</c:v>
                </c:pt>
                <c:pt idx="3450">
                  <c:v>-62.956225838412401</c:v>
                </c:pt>
                <c:pt idx="3451">
                  <c:v>-62.956225838412401</c:v>
                </c:pt>
                <c:pt idx="3452">
                  <c:v>-62.956225838412401</c:v>
                </c:pt>
                <c:pt idx="3453">
                  <c:v>-62.956225838412401</c:v>
                </c:pt>
                <c:pt idx="3454">
                  <c:v>-62.956225838412401</c:v>
                </c:pt>
                <c:pt idx="3455">
                  <c:v>-62.956225838412401</c:v>
                </c:pt>
                <c:pt idx="3456">
                  <c:v>-62.956225838412401</c:v>
                </c:pt>
                <c:pt idx="3457">
                  <c:v>-62.956225838412401</c:v>
                </c:pt>
                <c:pt idx="3458">
                  <c:v>-62.956225838412401</c:v>
                </c:pt>
                <c:pt idx="3459">
                  <c:v>-62.956225838412401</c:v>
                </c:pt>
                <c:pt idx="3460">
                  <c:v>-62.956225838412401</c:v>
                </c:pt>
                <c:pt idx="3461">
                  <c:v>-62.956225838412401</c:v>
                </c:pt>
                <c:pt idx="3462">
                  <c:v>-62.956225838412401</c:v>
                </c:pt>
                <c:pt idx="3463">
                  <c:v>-62.956225838412401</c:v>
                </c:pt>
                <c:pt idx="3464">
                  <c:v>-62.956225838412401</c:v>
                </c:pt>
                <c:pt idx="3465">
                  <c:v>-62.956225838412401</c:v>
                </c:pt>
                <c:pt idx="3466">
                  <c:v>-62.956225838412401</c:v>
                </c:pt>
                <c:pt idx="3467">
                  <c:v>-62.956225838412401</c:v>
                </c:pt>
                <c:pt idx="3468">
                  <c:v>-62.956225838412401</c:v>
                </c:pt>
                <c:pt idx="3469">
                  <c:v>-62.956225838412401</c:v>
                </c:pt>
                <c:pt idx="3470">
                  <c:v>-62.956225838412401</c:v>
                </c:pt>
                <c:pt idx="3471">
                  <c:v>-62.956225838412401</c:v>
                </c:pt>
                <c:pt idx="3472">
                  <c:v>-62.956225838412401</c:v>
                </c:pt>
                <c:pt idx="3473">
                  <c:v>-62.956225838412401</c:v>
                </c:pt>
                <c:pt idx="3474">
                  <c:v>-62.956225838412401</c:v>
                </c:pt>
                <c:pt idx="3475">
                  <c:v>-62.956225838412401</c:v>
                </c:pt>
                <c:pt idx="3476">
                  <c:v>-62.956225838412401</c:v>
                </c:pt>
                <c:pt idx="3477">
                  <c:v>-62.956225838412401</c:v>
                </c:pt>
                <c:pt idx="3478">
                  <c:v>-62.956225838412401</c:v>
                </c:pt>
                <c:pt idx="3479">
                  <c:v>-62.956225838412401</c:v>
                </c:pt>
                <c:pt idx="3480">
                  <c:v>-62.956225838412401</c:v>
                </c:pt>
                <c:pt idx="3481">
                  <c:v>-62.956225838412401</c:v>
                </c:pt>
                <c:pt idx="3482">
                  <c:v>-62.956225838412401</c:v>
                </c:pt>
                <c:pt idx="3483">
                  <c:v>-62.956225838412401</c:v>
                </c:pt>
                <c:pt idx="3484">
                  <c:v>-62.956225838412401</c:v>
                </c:pt>
                <c:pt idx="3485">
                  <c:v>-62.956225838412401</c:v>
                </c:pt>
                <c:pt idx="3486">
                  <c:v>-62.956225838412401</c:v>
                </c:pt>
                <c:pt idx="3487">
                  <c:v>-62.956225838412401</c:v>
                </c:pt>
                <c:pt idx="3488">
                  <c:v>-62.956225838412401</c:v>
                </c:pt>
                <c:pt idx="3489">
                  <c:v>-62.956225838412401</c:v>
                </c:pt>
                <c:pt idx="3490">
                  <c:v>-62.956225838412401</c:v>
                </c:pt>
                <c:pt idx="3491">
                  <c:v>-62.956225838412401</c:v>
                </c:pt>
                <c:pt idx="3492">
                  <c:v>-62.956225838412401</c:v>
                </c:pt>
                <c:pt idx="3493">
                  <c:v>-62.956225838412401</c:v>
                </c:pt>
                <c:pt idx="3494">
                  <c:v>-62.956225838412401</c:v>
                </c:pt>
                <c:pt idx="3495">
                  <c:v>-62.956225838412401</c:v>
                </c:pt>
                <c:pt idx="3496">
                  <c:v>-62.956225838412401</c:v>
                </c:pt>
                <c:pt idx="3497">
                  <c:v>-62.956225838412401</c:v>
                </c:pt>
                <c:pt idx="3498">
                  <c:v>-62.956225838412401</c:v>
                </c:pt>
                <c:pt idx="3499">
                  <c:v>-62.956225838412401</c:v>
                </c:pt>
                <c:pt idx="3500">
                  <c:v>-62.956225838412401</c:v>
                </c:pt>
                <c:pt idx="3501">
                  <c:v>-62.582029255466097</c:v>
                </c:pt>
                <c:pt idx="3502">
                  <c:v>-62.582029255466097</c:v>
                </c:pt>
                <c:pt idx="3503">
                  <c:v>-62.582029255466097</c:v>
                </c:pt>
                <c:pt idx="3504">
                  <c:v>-62.582029255466097</c:v>
                </c:pt>
                <c:pt idx="3505">
                  <c:v>-62.582029255466097</c:v>
                </c:pt>
                <c:pt idx="3506">
                  <c:v>-62.582029255466097</c:v>
                </c:pt>
                <c:pt idx="3507">
                  <c:v>-62.582029255466097</c:v>
                </c:pt>
                <c:pt idx="3508">
                  <c:v>-62.582029255466097</c:v>
                </c:pt>
                <c:pt idx="3509">
                  <c:v>-62.582029255466097</c:v>
                </c:pt>
                <c:pt idx="3510">
                  <c:v>-62.582029255466097</c:v>
                </c:pt>
                <c:pt idx="3511">
                  <c:v>-62.582029255466097</c:v>
                </c:pt>
                <c:pt idx="3512">
                  <c:v>-62.582029255466097</c:v>
                </c:pt>
                <c:pt idx="3513">
                  <c:v>-62.582029255466097</c:v>
                </c:pt>
                <c:pt idx="3514">
                  <c:v>-62.582029255466097</c:v>
                </c:pt>
                <c:pt idx="3515">
                  <c:v>-62.582029255466097</c:v>
                </c:pt>
                <c:pt idx="3516">
                  <c:v>-62.582029255466097</c:v>
                </c:pt>
                <c:pt idx="3517">
                  <c:v>-62.582029255466097</c:v>
                </c:pt>
                <c:pt idx="3518">
                  <c:v>-62.582029255466097</c:v>
                </c:pt>
                <c:pt idx="3519">
                  <c:v>-62.582029255466097</c:v>
                </c:pt>
                <c:pt idx="3520">
                  <c:v>-62.582029255466097</c:v>
                </c:pt>
                <c:pt idx="3521">
                  <c:v>-62.582029255466097</c:v>
                </c:pt>
                <c:pt idx="3522">
                  <c:v>-62.582029255466097</c:v>
                </c:pt>
                <c:pt idx="3523">
                  <c:v>-62.582029255466097</c:v>
                </c:pt>
                <c:pt idx="3524">
                  <c:v>-62.582029255466097</c:v>
                </c:pt>
                <c:pt idx="3525">
                  <c:v>-62.582029255466097</c:v>
                </c:pt>
                <c:pt idx="3526">
                  <c:v>-62.582029255466097</c:v>
                </c:pt>
                <c:pt idx="3527">
                  <c:v>-62.582029255466097</c:v>
                </c:pt>
                <c:pt idx="3528">
                  <c:v>-62.582029255466097</c:v>
                </c:pt>
                <c:pt idx="3529">
                  <c:v>-62.582029255466097</c:v>
                </c:pt>
                <c:pt idx="3530">
                  <c:v>-62.582029255466097</c:v>
                </c:pt>
                <c:pt idx="3531">
                  <c:v>-62.582029255466097</c:v>
                </c:pt>
                <c:pt idx="3532">
                  <c:v>-62.582029255466097</c:v>
                </c:pt>
                <c:pt idx="3533">
                  <c:v>-62.582029255466097</c:v>
                </c:pt>
                <c:pt idx="3534">
                  <c:v>-62.582029255466097</c:v>
                </c:pt>
                <c:pt idx="3535">
                  <c:v>-62.582029255466097</c:v>
                </c:pt>
                <c:pt idx="3536">
                  <c:v>-62.582029255466097</c:v>
                </c:pt>
                <c:pt idx="3537">
                  <c:v>-62.582029255466097</c:v>
                </c:pt>
                <c:pt idx="3538">
                  <c:v>-62.582029255466097</c:v>
                </c:pt>
                <c:pt idx="3539">
                  <c:v>-62.582029255466097</c:v>
                </c:pt>
                <c:pt idx="3540">
                  <c:v>-62.582029255466097</c:v>
                </c:pt>
                <c:pt idx="3541">
                  <c:v>-62.582029255466097</c:v>
                </c:pt>
                <c:pt idx="3542">
                  <c:v>-62.582029255466097</c:v>
                </c:pt>
                <c:pt idx="3543">
                  <c:v>-62.582029255466097</c:v>
                </c:pt>
                <c:pt idx="3544">
                  <c:v>-62.582029255466097</c:v>
                </c:pt>
                <c:pt idx="3545">
                  <c:v>-62.582029255466097</c:v>
                </c:pt>
                <c:pt idx="3546">
                  <c:v>-62.582029255466097</c:v>
                </c:pt>
                <c:pt idx="3547">
                  <c:v>-62.582029255466097</c:v>
                </c:pt>
                <c:pt idx="3548">
                  <c:v>-62.582029255466097</c:v>
                </c:pt>
                <c:pt idx="3549">
                  <c:v>-62.582029255466097</c:v>
                </c:pt>
                <c:pt idx="3550">
                  <c:v>-62.582029255466097</c:v>
                </c:pt>
                <c:pt idx="3551">
                  <c:v>-62.582029255466097</c:v>
                </c:pt>
                <c:pt idx="3552">
                  <c:v>-62.582029255466097</c:v>
                </c:pt>
                <c:pt idx="3553">
                  <c:v>-62.582029255466097</c:v>
                </c:pt>
                <c:pt idx="3554">
                  <c:v>-62.582029255466097</c:v>
                </c:pt>
                <c:pt idx="3555">
                  <c:v>-62.582029255466097</c:v>
                </c:pt>
                <c:pt idx="3556">
                  <c:v>-62.582029255466097</c:v>
                </c:pt>
                <c:pt idx="3557">
                  <c:v>-62.582029255466097</c:v>
                </c:pt>
                <c:pt idx="3558">
                  <c:v>-62.582029255466097</c:v>
                </c:pt>
                <c:pt idx="3559">
                  <c:v>-62.582029255466097</c:v>
                </c:pt>
                <c:pt idx="3560">
                  <c:v>-62.582029255466097</c:v>
                </c:pt>
                <c:pt idx="3561">
                  <c:v>-62.582029255466097</c:v>
                </c:pt>
                <c:pt idx="3562">
                  <c:v>-62.582029255466097</c:v>
                </c:pt>
                <c:pt idx="3563">
                  <c:v>-62.582029255466097</c:v>
                </c:pt>
                <c:pt idx="3564">
                  <c:v>-62.582029255466097</c:v>
                </c:pt>
                <c:pt idx="3565">
                  <c:v>-62.582029255466097</c:v>
                </c:pt>
                <c:pt idx="3566">
                  <c:v>-62.582029255466097</c:v>
                </c:pt>
                <c:pt idx="3567">
                  <c:v>-62.582029255466097</c:v>
                </c:pt>
                <c:pt idx="3568">
                  <c:v>-62.582029255466097</c:v>
                </c:pt>
                <c:pt idx="3569">
                  <c:v>-62.582029255466097</c:v>
                </c:pt>
                <c:pt idx="3570">
                  <c:v>-62.582029255466097</c:v>
                </c:pt>
                <c:pt idx="3571">
                  <c:v>-62.582029255466097</c:v>
                </c:pt>
                <c:pt idx="3572">
                  <c:v>-62.582029255466097</c:v>
                </c:pt>
                <c:pt idx="3573">
                  <c:v>-62.582029255466097</c:v>
                </c:pt>
                <c:pt idx="3574">
                  <c:v>-62.582029255466097</c:v>
                </c:pt>
                <c:pt idx="3575">
                  <c:v>-62.582029255466097</c:v>
                </c:pt>
                <c:pt idx="3576">
                  <c:v>-62.582029255466097</c:v>
                </c:pt>
                <c:pt idx="3577">
                  <c:v>-62.582029255466097</c:v>
                </c:pt>
                <c:pt idx="3578">
                  <c:v>-62.582029255466097</c:v>
                </c:pt>
                <c:pt idx="3579">
                  <c:v>-62.582029255466097</c:v>
                </c:pt>
                <c:pt idx="3580">
                  <c:v>-62.582029255466097</c:v>
                </c:pt>
                <c:pt idx="3581">
                  <c:v>-62.582029255466097</c:v>
                </c:pt>
                <c:pt idx="3582">
                  <c:v>-62.582029255466097</c:v>
                </c:pt>
                <c:pt idx="3583">
                  <c:v>-62.582029255466097</c:v>
                </c:pt>
                <c:pt idx="3584">
                  <c:v>-62.582029255466097</c:v>
                </c:pt>
                <c:pt idx="3585">
                  <c:v>-62.582029255466097</c:v>
                </c:pt>
                <c:pt idx="3586">
                  <c:v>-62.582029255466097</c:v>
                </c:pt>
                <c:pt idx="3587">
                  <c:v>-62.582029255466097</c:v>
                </c:pt>
                <c:pt idx="3588">
                  <c:v>-62.582029255466097</c:v>
                </c:pt>
                <c:pt idx="3589">
                  <c:v>-62.582029255466097</c:v>
                </c:pt>
                <c:pt idx="3590">
                  <c:v>-62.582029255466097</c:v>
                </c:pt>
                <c:pt idx="3591">
                  <c:v>-62.582029255466097</c:v>
                </c:pt>
                <c:pt idx="3592">
                  <c:v>-62.582029255466097</c:v>
                </c:pt>
                <c:pt idx="3593">
                  <c:v>-62.582029255466097</c:v>
                </c:pt>
                <c:pt idx="3594">
                  <c:v>-62.582029255466097</c:v>
                </c:pt>
                <c:pt idx="3595">
                  <c:v>-62.582029255466097</c:v>
                </c:pt>
                <c:pt idx="3596">
                  <c:v>-62.582029255466097</c:v>
                </c:pt>
                <c:pt idx="3597">
                  <c:v>-62.582029255466097</c:v>
                </c:pt>
                <c:pt idx="3598">
                  <c:v>-62.582029255466097</c:v>
                </c:pt>
                <c:pt idx="3599">
                  <c:v>-62.582029255466097</c:v>
                </c:pt>
                <c:pt idx="3600">
                  <c:v>-62.582029255466097</c:v>
                </c:pt>
                <c:pt idx="3601">
                  <c:v>-62.582029255466097</c:v>
                </c:pt>
                <c:pt idx="3602">
                  <c:v>-62.582029255466097</c:v>
                </c:pt>
                <c:pt idx="3603">
                  <c:v>-62.582029255466097</c:v>
                </c:pt>
                <c:pt idx="3604">
                  <c:v>-62.582029255466097</c:v>
                </c:pt>
                <c:pt idx="3605">
                  <c:v>-62.582029255466097</c:v>
                </c:pt>
                <c:pt idx="3606">
                  <c:v>-62.582029255466097</c:v>
                </c:pt>
                <c:pt idx="3607">
                  <c:v>-62.582029255466097</c:v>
                </c:pt>
                <c:pt idx="3608">
                  <c:v>-62.582029255466097</c:v>
                </c:pt>
                <c:pt idx="3609">
                  <c:v>-62.582029255466097</c:v>
                </c:pt>
                <c:pt idx="3610">
                  <c:v>-62.582029255466097</c:v>
                </c:pt>
                <c:pt idx="3611">
                  <c:v>-62.582029255466097</c:v>
                </c:pt>
                <c:pt idx="3612">
                  <c:v>-62.582029255466097</c:v>
                </c:pt>
                <c:pt idx="3613">
                  <c:v>-62.582029255466097</c:v>
                </c:pt>
                <c:pt idx="3614">
                  <c:v>-62.582029255466097</c:v>
                </c:pt>
                <c:pt idx="3615">
                  <c:v>-62.582029255466097</c:v>
                </c:pt>
                <c:pt idx="3616">
                  <c:v>-62.582029255466097</c:v>
                </c:pt>
                <c:pt idx="3617">
                  <c:v>-62.582029255466097</c:v>
                </c:pt>
                <c:pt idx="3618">
                  <c:v>-62.582029255466097</c:v>
                </c:pt>
                <c:pt idx="3619">
                  <c:v>-62.582029255466097</c:v>
                </c:pt>
                <c:pt idx="3620">
                  <c:v>-62.582029255466097</c:v>
                </c:pt>
                <c:pt idx="3621">
                  <c:v>-62.582029255466097</c:v>
                </c:pt>
                <c:pt idx="3622">
                  <c:v>-62.582029255466097</c:v>
                </c:pt>
                <c:pt idx="3623">
                  <c:v>-62.582029255466097</c:v>
                </c:pt>
                <c:pt idx="3624">
                  <c:v>-62.582029255466097</c:v>
                </c:pt>
                <c:pt idx="3625">
                  <c:v>-62.582029255466097</c:v>
                </c:pt>
                <c:pt idx="3626">
                  <c:v>-62.582029255466097</c:v>
                </c:pt>
                <c:pt idx="3627">
                  <c:v>-62.582029255466097</c:v>
                </c:pt>
                <c:pt idx="3628">
                  <c:v>-62.582029255466097</c:v>
                </c:pt>
                <c:pt idx="3629">
                  <c:v>-62.582029255466097</c:v>
                </c:pt>
                <c:pt idx="3630">
                  <c:v>-62.582029255466097</c:v>
                </c:pt>
                <c:pt idx="3631">
                  <c:v>-62.582029255466097</c:v>
                </c:pt>
                <c:pt idx="3632">
                  <c:v>-62.582029255466097</c:v>
                </c:pt>
                <c:pt idx="3633">
                  <c:v>-62.582029255466097</c:v>
                </c:pt>
                <c:pt idx="3634">
                  <c:v>-62.582029255466097</c:v>
                </c:pt>
                <c:pt idx="3635">
                  <c:v>-62.582029255466097</c:v>
                </c:pt>
                <c:pt idx="3636">
                  <c:v>-62.582029255466097</c:v>
                </c:pt>
                <c:pt idx="3637">
                  <c:v>-62.582029255466097</c:v>
                </c:pt>
                <c:pt idx="3638">
                  <c:v>-62.582029255466097</c:v>
                </c:pt>
                <c:pt idx="3639">
                  <c:v>-62.582029255466097</c:v>
                </c:pt>
                <c:pt idx="3640">
                  <c:v>-62.582029255466097</c:v>
                </c:pt>
                <c:pt idx="3641">
                  <c:v>-62.582029255466097</c:v>
                </c:pt>
                <c:pt idx="3642">
                  <c:v>-62.582029255466097</c:v>
                </c:pt>
                <c:pt idx="3643">
                  <c:v>-62.582029255466097</c:v>
                </c:pt>
                <c:pt idx="3644">
                  <c:v>-62.582029255466097</c:v>
                </c:pt>
                <c:pt idx="3645">
                  <c:v>-62.582029255466097</c:v>
                </c:pt>
                <c:pt idx="3646">
                  <c:v>-62.582029255466097</c:v>
                </c:pt>
                <c:pt idx="3647">
                  <c:v>-62.582029255466097</c:v>
                </c:pt>
                <c:pt idx="3648">
                  <c:v>-62.582029255466097</c:v>
                </c:pt>
                <c:pt idx="3649">
                  <c:v>-62.582029255466097</c:v>
                </c:pt>
                <c:pt idx="3650">
                  <c:v>-62.582029255466097</c:v>
                </c:pt>
                <c:pt idx="3651">
                  <c:v>-62.582029255466097</c:v>
                </c:pt>
                <c:pt idx="3652">
                  <c:v>-62.582029255466097</c:v>
                </c:pt>
                <c:pt idx="3653">
                  <c:v>-62.582029255466097</c:v>
                </c:pt>
                <c:pt idx="3654">
                  <c:v>-62.582029255466097</c:v>
                </c:pt>
                <c:pt idx="3655">
                  <c:v>-62.582029255466097</c:v>
                </c:pt>
                <c:pt idx="3656">
                  <c:v>-62.582029255466097</c:v>
                </c:pt>
                <c:pt idx="3657">
                  <c:v>-62.582029255466097</c:v>
                </c:pt>
                <c:pt idx="3658">
                  <c:v>-62.582029255466097</c:v>
                </c:pt>
                <c:pt idx="3659">
                  <c:v>-62.582029255466097</c:v>
                </c:pt>
                <c:pt idx="3660">
                  <c:v>-62.582029255466097</c:v>
                </c:pt>
                <c:pt idx="3661">
                  <c:v>-62.582029255466097</c:v>
                </c:pt>
                <c:pt idx="3662">
                  <c:v>-62.582029255466097</c:v>
                </c:pt>
                <c:pt idx="3663">
                  <c:v>-62.582029255466097</c:v>
                </c:pt>
                <c:pt idx="3664">
                  <c:v>-62.582029255466097</c:v>
                </c:pt>
                <c:pt idx="3665">
                  <c:v>-62.582029255466097</c:v>
                </c:pt>
                <c:pt idx="3666">
                  <c:v>-62.582029255466097</c:v>
                </c:pt>
                <c:pt idx="3667">
                  <c:v>-62.582029255466097</c:v>
                </c:pt>
                <c:pt idx="3668">
                  <c:v>-62.582029255466097</c:v>
                </c:pt>
                <c:pt idx="3669">
                  <c:v>-62.582029255466097</c:v>
                </c:pt>
                <c:pt idx="3670">
                  <c:v>-62.582029255466097</c:v>
                </c:pt>
                <c:pt idx="3671">
                  <c:v>-62.582029255466097</c:v>
                </c:pt>
                <c:pt idx="3672">
                  <c:v>-62.582029255466097</c:v>
                </c:pt>
                <c:pt idx="3673">
                  <c:v>-62.582029255466097</c:v>
                </c:pt>
                <c:pt idx="3674">
                  <c:v>-62.582029255466097</c:v>
                </c:pt>
                <c:pt idx="3675">
                  <c:v>-62.582029255466097</c:v>
                </c:pt>
                <c:pt idx="3676">
                  <c:v>-62.582029255466097</c:v>
                </c:pt>
                <c:pt idx="3677">
                  <c:v>-62.582029255466097</c:v>
                </c:pt>
                <c:pt idx="3678">
                  <c:v>-62.582029255466097</c:v>
                </c:pt>
                <c:pt idx="3679">
                  <c:v>-62.582029255466097</c:v>
                </c:pt>
                <c:pt idx="3680">
                  <c:v>-62.582029255466097</c:v>
                </c:pt>
                <c:pt idx="3681">
                  <c:v>-62.582029255466097</c:v>
                </c:pt>
                <c:pt idx="3682">
                  <c:v>-62.582029255466097</c:v>
                </c:pt>
                <c:pt idx="3683">
                  <c:v>-62.582029255466097</c:v>
                </c:pt>
                <c:pt idx="3684">
                  <c:v>-62.582029255466097</c:v>
                </c:pt>
                <c:pt idx="3685">
                  <c:v>-62.582029255466097</c:v>
                </c:pt>
                <c:pt idx="3686">
                  <c:v>-62.582029255466097</c:v>
                </c:pt>
                <c:pt idx="3687">
                  <c:v>-62.582029255466097</c:v>
                </c:pt>
                <c:pt idx="3688">
                  <c:v>-62.582029255466097</c:v>
                </c:pt>
                <c:pt idx="3689">
                  <c:v>-62.582029255466097</c:v>
                </c:pt>
                <c:pt idx="3690">
                  <c:v>-62.582029255466097</c:v>
                </c:pt>
                <c:pt idx="3691">
                  <c:v>-62.582029255466097</c:v>
                </c:pt>
                <c:pt idx="3692">
                  <c:v>-62.582029255466097</c:v>
                </c:pt>
                <c:pt idx="3693">
                  <c:v>-62.582029255466097</c:v>
                </c:pt>
                <c:pt idx="3694">
                  <c:v>-62.582029255466097</c:v>
                </c:pt>
                <c:pt idx="3695">
                  <c:v>-62.582029255466097</c:v>
                </c:pt>
                <c:pt idx="3696">
                  <c:v>-62.582029255466097</c:v>
                </c:pt>
                <c:pt idx="3697">
                  <c:v>-62.582029255466097</c:v>
                </c:pt>
                <c:pt idx="3698">
                  <c:v>-62.582029255466097</c:v>
                </c:pt>
                <c:pt idx="3699">
                  <c:v>-62.582029255466097</c:v>
                </c:pt>
                <c:pt idx="3700">
                  <c:v>-62.582029255466097</c:v>
                </c:pt>
                <c:pt idx="3701">
                  <c:v>-62.582029255466097</c:v>
                </c:pt>
                <c:pt idx="3702">
                  <c:v>-62.582029255466097</c:v>
                </c:pt>
                <c:pt idx="3703">
                  <c:v>-62.582029255466097</c:v>
                </c:pt>
                <c:pt idx="3704">
                  <c:v>-62.582029255466097</c:v>
                </c:pt>
                <c:pt idx="3705">
                  <c:v>-62.582029255466097</c:v>
                </c:pt>
                <c:pt idx="3706">
                  <c:v>-62.582029255466097</c:v>
                </c:pt>
                <c:pt idx="3707">
                  <c:v>-62.582029255466097</c:v>
                </c:pt>
                <c:pt idx="3708">
                  <c:v>-62.582029255466097</c:v>
                </c:pt>
                <c:pt idx="3709">
                  <c:v>-62.582029255466097</c:v>
                </c:pt>
                <c:pt idx="3710">
                  <c:v>-62.582029255466097</c:v>
                </c:pt>
                <c:pt idx="3711">
                  <c:v>-62.582029255466097</c:v>
                </c:pt>
                <c:pt idx="3712">
                  <c:v>-62.582029255466097</c:v>
                </c:pt>
                <c:pt idx="3713">
                  <c:v>-62.582029255466097</c:v>
                </c:pt>
                <c:pt idx="3714">
                  <c:v>-62.582029255466097</c:v>
                </c:pt>
                <c:pt idx="3715">
                  <c:v>-62.582029255466097</c:v>
                </c:pt>
                <c:pt idx="3716">
                  <c:v>-62.582029255466097</c:v>
                </c:pt>
                <c:pt idx="3717">
                  <c:v>-62.582029255466097</c:v>
                </c:pt>
                <c:pt idx="3718">
                  <c:v>-62.582029255466097</c:v>
                </c:pt>
                <c:pt idx="3719">
                  <c:v>-62.582029255466097</c:v>
                </c:pt>
                <c:pt idx="3720">
                  <c:v>-62.582029255466097</c:v>
                </c:pt>
                <c:pt idx="3721">
                  <c:v>-62.582029255466097</c:v>
                </c:pt>
                <c:pt idx="3722">
                  <c:v>-62.582029255466097</c:v>
                </c:pt>
                <c:pt idx="3723">
                  <c:v>-62.582029255466097</c:v>
                </c:pt>
                <c:pt idx="3724">
                  <c:v>-62.582029255466097</c:v>
                </c:pt>
                <c:pt idx="3725">
                  <c:v>-62.582029255466097</c:v>
                </c:pt>
                <c:pt idx="3726">
                  <c:v>-62.582029255466097</c:v>
                </c:pt>
                <c:pt idx="3727">
                  <c:v>-62.582029255466097</c:v>
                </c:pt>
                <c:pt idx="3728">
                  <c:v>-62.582029255466097</c:v>
                </c:pt>
                <c:pt idx="3729">
                  <c:v>-62.582029255466097</c:v>
                </c:pt>
                <c:pt idx="3730">
                  <c:v>-62.582029255466097</c:v>
                </c:pt>
                <c:pt idx="3731">
                  <c:v>-62.582029255466097</c:v>
                </c:pt>
                <c:pt idx="3732">
                  <c:v>-62.582029255466097</c:v>
                </c:pt>
                <c:pt idx="3733">
                  <c:v>-62.582029255466097</c:v>
                </c:pt>
                <c:pt idx="3734">
                  <c:v>-62.582029255466097</c:v>
                </c:pt>
                <c:pt idx="3735">
                  <c:v>-62.582029255466097</c:v>
                </c:pt>
                <c:pt idx="3736">
                  <c:v>-62.582029255466097</c:v>
                </c:pt>
                <c:pt idx="3737">
                  <c:v>-62.582029255466097</c:v>
                </c:pt>
                <c:pt idx="3738">
                  <c:v>-62.582029255466097</c:v>
                </c:pt>
                <c:pt idx="3739">
                  <c:v>-62.582029255466097</c:v>
                </c:pt>
                <c:pt idx="3740">
                  <c:v>-62.582029255466097</c:v>
                </c:pt>
                <c:pt idx="3741">
                  <c:v>-62.582029255466097</c:v>
                </c:pt>
                <c:pt idx="3742">
                  <c:v>-62.582029255466097</c:v>
                </c:pt>
                <c:pt idx="3743">
                  <c:v>-62.582029255466097</c:v>
                </c:pt>
                <c:pt idx="3744">
                  <c:v>-62.582029255466097</c:v>
                </c:pt>
                <c:pt idx="3745">
                  <c:v>-62.582029255466097</c:v>
                </c:pt>
                <c:pt idx="3746">
                  <c:v>-62.582029255466097</c:v>
                </c:pt>
                <c:pt idx="3747">
                  <c:v>-62.582029255466097</c:v>
                </c:pt>
                <c:pt idx="3748">
                  <c:v>-62.582029255466097</c:v>
                </c:pt>
                <c:pt idx="3749">
                  <c:v>-62.582029255466097</c:v>
                </c:pt>
                <c:pt idx="3750">
                  <c:v>-62.582029255466097</c:v>
                </c:pt>
                <c:pt idx="3751">
                  <c:v>-62.582029255466097</c:v>
                </c:pt>
                <c:pt idx="3752">
                  <c:v>-62.582029255466097</c:v>
                </c:pt>
                <c:pt idx="3753">
                  <c:v>-62.582029255466097</c:v>
                </c:pt>
                <c:pt idx="3754">
                  <c:v>-62.582029255466097</c:v>
                </c:pt>
                <c:pt idx="3755">
                  <c:v>-62.582029255466097</c:v>
                </c:pt>
                <c:pt idx="3756">
                  <c:v>-62.582029255466097</c:v>
                </c:pt>
                <c:pt idx="3757">
                  <c:v>-62.582029255466097</c:v>
                </c:pt>
                <c:pt idx="3758">
                  <c:v>-62.582029255466097</c:v>
                </c:pt>
                <c:pt idx="3759">
                  <c:v>-62.582029255466097</c:v>
                </c:pt>
                <c:pt idx="3760">
                  <c:v>-62.582029255466097</c:v>
                </c:pt>
                <c:pt idx="3761">
                  <c:v>-62.582029255466097</c:v>
                </c:pt>
                <c:pt idx="3762">
                  <c:v>-62.582029255466097</c:v>
                </c:pt>
                <c:pt idx="3763">
                  <c:v>-62.582029255466097</c:v>
                </c:pt>
                <c:pt idx="3764">
                  <c:v>-62.582029255466097</c:v>
                </c:pt>
                <c:pt idx="3765">
                  <c:v>-62.582029255466097</c:v>
                </c:pt>
                <c:pt idx="3766">
                  <c:v>-62.582029255466097</c:v>
                </c:pt>
                <c:pt idx="3767">
                  <c:v>-62.582029255466097</c:v>
                </c:pt>
                <c:pt idx="3768">
                  <c:v>-62.582029255466097</c:v>
                </c:pt>
                <c:pt idx="3769">
                  <c:v>-62.582029255466097</c:v>
                </c:pt>
                <c:pt idx="3770">
                  <c:v>-62.582029255466097</c:v>
                </c:pt>
                <c:pt idx="3771">
                  <c:v>-62.582029255466097</c:v>
                </c:pt>
                <c:pt idx="3772">
                  <c:v>-62.582029255466097</c:v>
                </c:pt>
                <c:pt idx="3773">
                  <c:v>-62.582029255466097</c:v>
                </c:pt>
                <c:pt idx="3774">
                  <c:v>-62.582029255466097</c:v>
                </c:pt>
                <c:pt idx="3775">
                  <c:v>-62.582029255466097</c:v>
                </c:pt>
                <c:pt idx="3776">
                  <c:v>-62.582029255466097</c:v>
                </c:pt>
                <c:pt idx="3777">
                  <c:v>-62.582029255466097</c:v>
                </c:pt>
                <c:pt idx="3778">
                  <c:v>-62.582029255466097</c:v>
                </c:pt>
                <c:pt idx="3779">
                  <c:v>-62.582029255466097</c:v>
                </c:pt>
                <c:pt idx="3780">
                  <c:v>-62.582029255466097</c:v>
                </c:pt>
                <c:pt idx="3781">
                  <c:v>-62.582029255466097</c:v>
                </c:pt>
                <c:pt idx="3782">
                  <c:v>-62.582029255466097</c:v>
                </c:pt>
                <c:pt idx="3783">
                  <c:v>-62.582029255466097</c:v>
                </c:pt>
                <c:pt idx="3784">
                  <c:v>-62.582029255466097</c:v>
                </c:pt>
                <c:pt idx="3785">
                  <c:v>-62.582029255466097</c:v>
                </c:pt>
                <c:pt idx="3786">
                  <c:v>-62.582029255466097</c:v>
                </c:pt>
                <c:pt idx="3787">
                  <c:v>-62.582029255466097</c:v>
                </c:pt>
                <c:pt idx="3788">
                  <c:v>-62.582029255466097</c:v>
                </c:pt>
                <c:pt idx="3789">
                  <c:v>-62.582029255466097</c:v>
                </c:pt>
                <c:pt idx="3790">
                  <c:v>-62.582029255466097</c:v>
                </c:pt>
                <c:pt idx="3791">
                  <c:v>-62.582029255466097</c:v>
                </c:pt>
                <c:pt idx="3792">
                  <c:v>-62.582029255466097</c:v>
                </c:pt>
                <c:pt idx="3793">
                  <c:v>-62.582029255466097</c:v>
                </c:pt>
                <c:pt idx="3794">
                  <c:v>-62.582029255466097</c:v>
                </c:pt>
                <c:pt idx="3795">
                  <c:v>-62.582029255466097</c:v>
                </c:pt>
                <c:pt idx="3796">
                  <c:v>-62.582029255466097</c:v>
                </c:pt>
                <c:pt idx="3797">
                  <c:v>-62.582029255466097</c:v>
                </c:pt>
                <c:pt idx="3798">
                  <c:v>-62.582029255466097</c:v>
                </c:pt>
                <c:pt idx="3799">
                  <c:v>-62.582029255466097</c:v>
                </c:pt>
                <c:pt idx="3800">
                  <c:v>-62.582029255466097</c:v>
                </c:pt>
                <c:pt idx="3801">
                  <c:v>-62.582029255466097</c:v>
                </c:pt>
                <c:pt idx="3802">
                  <c:v>-62.582029255466097</c:v>
                </c:pt>
                <c:pt idx="3803">
                  <c:v>-62.582029255466097</c:v>
                </c:pt>
                <c:pt idx="3804">
                  <c:v>-62.582029255466097</c:v>
                </c:pt>
                <c:pt idx="3805">
                  <c:v>-62.582029255466097</c:v>
                </c:pt>
                <c:pt idx="3806">
                  <c:v>-62.582029255466097</c:v>
                </c:pt>
                <c:pt idx="3807">
                  <c:v>-62.582029255466097</c:v>
                </c:pt>
                <c:pt idx="3808">
                  <c:v>-62.582029255466097</c:v>
                </c:pt>
                <c:pt idx="3809">
                  <c:v>-62.582029255466097</c:v>
                </c:pt>
                <c:pt idx="3810">
                  <c:v>-62.582029255466097</c:v>
                </c:pt>
                <c:pt idx="3811">
                  <c:v>-62.582029255466097</c:v>
                </c:pt>
                <c:pt idx="3812">
                  <c:v>-62.582029255466097</c:v>
                </c:pt>
                <c:pt idx="3813">
                  <c:v>-62.582029255466097</c:v>
                </c:pt>
                <c:pt idx="3814">
                  <c:v>-62.582029255466097</c:v>
                </c:pt>
                <c:pt idx="3815">
                  <c:v>-62.582029255466097</c:v>
                </c:pt>
                <c:pt idx="3816">
                  <c:v>-62.582029255466097</c:v>
                </c:pt>
                <c:pt idx="3817">
                  <c:v>-62.582029255466097</c:v>
                </c:pt>
                <c:pt idx="3818">
                  <c:v>-62.582029255466097</c:v>
                </c:pt>
                <c:pt idx="3819">
                  <c:v>-62.582029255466097</c:v>
                </c:pt>
                <c:pt idx="3820">
                  <c:v>-62.582029255466097</c:v>
                </c:pt>
                <c:pt idx="3821">
                  <c:v>-62.582029255466097</c:v>
                </c:pt>
                <c:pt idx="3822">
                  <c:v>-62.582029255466097</c:v>
                </c:pt>
                <c:pt idx="3823">
                  <c:v>-62.582029255466097</c:v>
                </c:pt>
                <c:pt idx="3824">
                  <c:v>-62.582029255466097</c:v>
                </c:pt>
                <c:pt idx="3825">
                  <c:v>-62.582029255466097</c:v>
                </c:pt>
                <c:pt idx="3826">
                  <c:v>-62.582029255466097</c:v>
                </c:pt>
                <c:pt idx="3827">
                  <c:v>-62.582029255466097</c:v>
                </c:pt>
                <c:pt idx="3828">
                  <c:v>-62.582029255466097</c:v>
                </c:pt>
                <c:pt idx="3829">
                  <c:v>-62.582029255466097</c:v>
                </c:pt>
                <c:pt idx="3830">
                  <c:v>-62.582029255466097</c:v>
                </c:pt>
                <c:pt idx="3831">
                  <c:v>-62.582029255466097</c:v>
                </c:pt>
                <c:pt idx="3832">
                  <c:v>-62.582029255466097</c:v>
                </c:pt>
                <c:pt idx="3833">
                  <c:v>-62.582029255466097</c:v>
                </c:pt>
                <c:pt idx="3834">
                  <c:v>-62.582029255466097</c:v>
                </c:pt>
                <c:pt idx="3835">
                  <c:v>-62.582029255466097</c:v>
                </c:pt>
                <c:pt idx="3836">
                  <c:v>-62.582029255466097</c:v>
                </c:pt>
                <c:pt idx="3837">
                  <c:v>-62.582029255466097</c:v>
                </c:pt>
                <c:pt idx="3838">
                  <c:v>-62.582029255466097</c:v>
                </c:pt>
                <c:pt idx="3839">
                  <c:v>-62.582029255466097</c:v>
                </c:pt>
                <c:pt idx="3840">
                  <c:v>-62.582029255466097</c:v>
                </c:pt>
                <c:pt idx="3841">
                  <c:v>-62.582029255466097</c:v>
                </c:pt>
                <c:pt idx="3842">
                  <c:v>-62.582029255466097</c:v>
                </c:pt>
                <c:pt idx="3843">
                  <c:v>-62.582029255466097</c:v>
                </c:pt>
                <c:pt idx="3844">
                  <c:v>-62.582029255466097</c:v>
                </c:pt>
                <c:pt idx="3845">
                  <c:v>-62.582029255466097</c:v>
                </c:pt>
                <c:pt idx="3846">
                  <c:v>-62.582029255466097</c:v>
                </c:pt>
                <c:pt idx="3847">
                  <c:v>-62.582029255466097</c:v>
                </c:pt>
                <c:pt idx="3848">
                  <c:v>-62.582029255466097</c:v>
                </c:pt>
                <c:pt idx="3849">
                  <c:v>-62.582029255466097</c:v>
                </c:pt>
                <c:pt idx="3850">
                  <c:v>-62.582029255466097</c:v>
                </c:pt>
                <c:pt idx="3851">
                  <c:v>-62.582029255466097</c:v>
                </c:pt>
                <c:pt idx="3852">
                  <c:v>-62.582029255466097</c:v>
                </c:pt>
                <c:pt idx="3853">
                  <c:v>-62.582029255466097</c:v>
                </c:pt>
                <c:pt idx="3854">
                  <c:v>-62.582029255466097</c:v>
                </c:pt>
                <c:pt idx="3855">
                  <c:v>-62.582029255466097</c:v>
                </c:pt>
                <c:pt idx="3856">
                  <c:v>-62.582029255466097</c:v>
                </c:pt>
                <c:pt idx="3857">
                  <c:v>-62.582029255466097</c:v>
                </c:pt>
                <c:pt idx="3858">
                  <c:v>-62.582029255466097</c:v>
                </c:pt>
                <c:pt idx="3859">
                  <c:v>-62.582029255466097</c:v>
                </c:pt>
                <c:pt idx="3860">
                  <c:v>-62.582029255466097</c:v>
                </c:pt>
                <c:pt idx="3861">
                  <c:v>-62.582029255466097</c:v>
                </c:pt>
                <c:pt idx="3862">
                  <c:v>-62.582029255466097</c:v>
                </c:pt>
                <c:pt idx="3863">
                  <c:v>-62.582029255466097</c:v>
                </c:pt>
                <c:pt idx="3864">
                  <c:v>-62.582029255466097</c:v>
                </c:pt>
                <c:pt idx="3865">
                  <c:v>-62.582029255466097</c:v>
                </c:pt>
                <c:pt idx="3866">
                  <c:v>-62.582029255466097</c:v>
                </c:pt>
                <c:pt idx="3867">
                  <c:v>-62.582029255466097</c:v>
                </c:pt>
                <c:pt idx="3868">
                  <c:v>-62.582029255466097</c:v>
                </c:pt>
                <c:pt idx="3869">
                  <c:v>-62.582029255466097</c:v>
                </c:pt>
                <c:pt idx="3870">
                  <c:v>-62.582029255466097</c:v>
                </c:pt>
                <c:pt idx="3871">
                  <c:v>-62.582029255466097</c:v>
                </c:pt>
                <c:pt idx="3872">
                  <c:v>-62.582029255466097</c:v>
                </c:pt>
                <c:pt idx="3873">
                  <c:v>-62.582029255466097</c:v>
                </c:pt>
                <c:pt idx="3874">
                  <c:v>-62.582029255466097</c:v>
                </c:pt>
                <c:pt idx="3875">
                  <c:v>-62.582029255466097</c:v>
                </c:pt>
                <c:pt idx="3876">
                  <c:v>-62.582029255466097</c:v>
                </c:pt>
                <c:pt idx="3877">
                  <c:v>-62.582029255466097</c:v>
                </c:pt>
                <c:pt idx="3878">
                  <c:v>-62.582029255466097</c:v>
                </c:pt>
                <c:pt idx="3879">
                  <c:v>-62.582029255466097</c:v>
                </c:pt>
                <c:pt idx="3880">
                  <c:v>-62.582029255466097</c:v>
                </c:pt>
                <c:pt idx="3881">
                  <c:v>-62.582029255466097</c:v>
                </c:pt>
                <c:pt idx="3882">
                  <c:v>-62.582029255466097</c:v>
                </c:pt>
                <c:pt idx="3883">
                  <c:v>-62.582029255466097</c:v>
                </c:pt>
                <c:pt idx="3884">
                  <c:v>-62.582029255466097</c:v>
                </c:pt>
                <c:pt idx="3885">
                  <c:v>-62.582029255466097</c:v>
                </c:pt>
                <c:pt idx="3886">
                  <c:v>-62.582029255466097</c:v>
                </c:pt>
                <c:pt idx="3887">
                  <c:v>-62.582029255466097</c:v>
                </c:pt>
                <c:pt idx="3888">
                  <c:v>-62.582029255466097</c:v>
                </c:pt>
                <c:pt idx="3889">
                  <c:v>-62.582029255466097</c:v>
                </c:pt>
                <c:pt idx="3890">
                  <c:v>-62.582029255466097</c:v>
                </c:pt>
                <c:pt idx="3891">
                  <c:v>-62.582029255466097</c:v>
                </c:pt>
                <c:pt idx="3892">
                  <c:v>-62.582029255466097</c:v>
                </c:pt>
                <c:pt idx="3893">
                  <c:v>-62.582029255466097</c:v>
                </c:pt>
                <c:pt idx="3894">
                  <c:v>-62.582029255466097</c:v>
                </c:pt>
                <c:pt idx="3895">
                  <c:v>-62.582029255466097</c:v>
                </c:pt>
                <c:pt idx="3896">
                  <c:v>-62.582029255466097</c:v>
                </c:pt>
                <c:pt idx="3897">
                  <c:v>-62.582029255466097</c:v>
                </c:pt>
                <c:pt idx="3898">
                  <c:v>-62.582029255466097</c:v>
                </c:pt>
                <c:pt idx="3899">
                  <c:v>-62.582029255466097</c:v>
                </c:pt>
                <c:pt idx="3900">
                  <c:v>-62.582029255466097</c:v>
                </c:pt>
                <c:pt idx="3901">
                  <c:v>-62.582029255466097</c:v>
                </c:pt>
                <c:pt idx="3902">
                  <c:v>-62.582029255466097</c:v>
                </c:pt>
                <c:pt idx="3903">
                  <c:v>-62.582029255466097</c:v>
                </c:pt>
                <c:pt idx="3904">
                  <c:v>-62.582029255466097</c:v>
                </c:pt>
                <c:pt idx="3905">
                  <c:v>-62.582029255466097</c:v>
                </c:pt>
                <c:pt idx="3906">
                  <c:v>-62.582029255466097</c:v>
                </c:pt>
                <c:pt idx="3907">
                  <c:v>-62.582029255466097</c:v>
                </c:pt>
                <c:pt idx="3908">
                  <c:v>-62.582029255466097</c:v>
                </c:pt>
                <c:pt idx="3909">
                  <c:v>-62.582029255466097</c:v>
                </c:pt>
                <c:pt idx="3910">
                  <c:v>-62.582029255466097</c:v>
                </c:pt>
                <c:pt idx="3911">
                  <c:v>-62.582029255466097</c:v>
                </c:pt>
                <c:pt idx="3912">
                  <c:v>-62.582029255466097</c:v>
                </c:pt>
                <c:pt idx="3913">
                  <c:v>-62.582029255466097</c:v>
                </c:pt>
                <c:pt idx="3914">
                  <c:v>-62.582029255466097</c:v>
                </c:pt>
                <c:pt idx="3915">
                  <c:v>-62.582029255466097</c:v>
                </c:pt>
                <c:pt idx="3916">
                  <c:v>-62.582029255466097</c:v>
                </c:pt>
                <c:pt idx="3917">
                  <c:v>-62.582029255466097</c:v>
                </c:pt>
                <c:pt idx="3918">
                  <c:v>-62.582029255466097</c:v>
                </c:pt>
                <c:pt idx="3919">
                  <c:v>-62.582029255466097</c:v>
                </c:pt>
                <c:pt idx="3920">
                  <c:v>-62.582029255466097</c:v>
                </c:pt>
                <c:pt idx="3921">
                  <c:v>-62.582029255466097</c:v>
                </c:pt>
                <c:pt idx="3922">
                  <c:v>-62.582029255466097</c:v>
                </c:pt>
                <c:pt idx="3923">
                  <c:v>-62.582029255466097</c:v>
                </c:pt>
                <c:pt idx="3924">
                  <c:v>-62.582029255466097</c:v>
                </c:pt>
                <c:pt idx="3925">
                  <c:v>-62.582029255466097</c:v>
                </c:pt>
                <c:pt idx="3926">
                  <c:v>-62.582029255466097</c:v>
                </c:pt>
                <c:pt idx="3927">
                  <c:v>-62.582029255466097</c:v>
                </c:pt>
                <c:pt idx="3928">
                  <c:v>-62.582029255466097</c:v>
                </c:pt>
                <c:pt idx="3929">
                  <c:v>-62.582029255466097</c:v>
                </c:pt>
                <c:pt idx="3930">
                  <c:v>-62.582029255466097</c:v>
                </c:pt>
                <c:pt idx="3931">
                  <c:v>-62.582029255466097</c:v>
                </c:pt>
                <c:pt idx="3932">
                  <c:v>-62.582029255466097</c:v>
                </c:pt>
                <c:pt idx="3933">
                  <c:v>-62.582029255466097</c:v>
                </c:pt>
                <c:pt idx="3934">
                  <c:v>-62.582029255466097</c:v>
                </c:pt>
                <c:pt idx="3935">
                  <c:v>-62.582029255466097</c:v>
                </c:pt>
                <c:pt idx="3936">
                  <c:v>-62.582029255466097</c:v>
                </c:pt>
                <c:pt idx="3937">
                  <c:v>-62.582029255466097</c:v>
                </c:pt>
                <c:pt idx="3938">
                  <c:v>-62.582029255466097</c:v>
                </c:pt>
                <c:pt idx="3939">
                  <c:v>-62.582029255466097</c:v>
                </c:pt>
                <c:pt idx="3940">
                  <c:v>-62.582029255466097</c:v>
                </c:pt>
                <c:pt idx="3941">
                  <c:v>-62.582029255466097</c:v>
                </c:pt>
                <c:pt idx="3942">
                  <c:v>-62.582029255466097</c:v>
                </c:pt>
                <c:pt idx="3943">
                  <c:v>-62.582029255466097</c:v>
                </c:pt>
                <c:pt idx="3944">
                  <c:v>-62.582029255466097</c:v>
                </c:pt>
                <c:pt idx="3945">
                  <c:v>-62.582029255466097</c:v>
                </c:pt>
                <c:pt idx="3946">
                  <c:v>-62.582029255466097</c:v>
                </c:pt>
                <c:pt idx="3947">
                  <c:v>-62.582029255466097</c:v>
                </c:pt>
                <c:pt idx="3948">
                  <c:v>-62.582029255466097</c:v>
                </c:pt>
                <c:pt idx="3949">
                  <c:v>-62.582029255466097</c:v>
                </c:pt>
                <c:pt idx="3950">
                  <c:v>-62.582029255466097</c:v>
                </c:pt>
                <c:pt idx="3951">
                  <c:v>-62.582029255466097</c:v>
                </c:pt>
                <c:pt idx="3952">
                  <c:v>-62.582029255466097</c:v>
                </c:pt>
                <c:pt idx="3953">
                  <c:v>-62.582029255466097</c:v>
                </c:pt>
                <c:pt idx="3954">
                  <c:v>-62.582029255466097</c:v>
                </c:pt>
                <c:pt idx="3955">
                  <c:v>-62.582029255466097</c:v>
                </c:pt>
                <c:pt idx="3956">
                  <c:v>-62.582029255466097</c:v>
                </c:pt>
                <c:pt idx="3957">
                  <c:v>-62.582029255466097</c:v>
                </c:pt>
                <c:pt idx="3958">
                  <c:v>-62.582029255466097</c:v>
                </c:pt>
                <c:pt idx="3959">
                  <c:v>-62.582029255466097</c:v>
                </c:pt>
                <c:pt idx="3960">
                  <c:v>-62.582029255466097</c:v>
                </c:pt>
                <c:pt idx="3961">
                  <c:v>-62.582029255466097</c:v>
                </c:pt>
                <c:pt idx="3962">
                  <c:v>-62.582029255466097</c:v>
                </c:pt>
                <c:pt idx="3963">
                  <c:v>-62.582029255466097</c:v>
                </c:pt>
                <c:pt idx="3964">
                  <c:v>-62.582029255466097</c:v>
                </c:pt>
                <c:pt idx="3965">
                  <c:v>-62.582029255466097</c:v>
                </c:pt>
                <c:pt idx="3966">
                  <c:v>-62.582029255466097</c:v>
                </c:pt>
                <c:pt idx="3967">
                  <c:v>-62.582029255466097</c:v>
                </c:pt>
                <c:pt idx="3968">
                  <c:v>-62.582029255466097</c:v>
                </c:pt>
                <c:pt idx="3969">
                  <c:v>-62.582029255466097</c:v>
                </c:pt>
                <c:pt idx="3970">
                  <c:v>-62.582029255466097</c:v>
                </c:pt>
                <c:pt idx="3971">
                  <c:v>-62.582029255466097</c:v>
                </c:pt>
                <c:pt idx="3972">
                  <c:v>-62.582029255466097</c:v>
                </c:pt>
                <c:pt idx="3973">
                  <c:v>-62.582029255466097</c:v>
                </c:pt>
                <c:pt idx="3974">
                  <c:v>-62.582029255466097</c:v>
                </c:pt>
                <c:pt idx="3975">
                  <c:v>-62.582029255466097</c:v>
                </c:pt>
                <c:pt idx="3976">
                  <c:v>-62.582029255466097</c:v>
                </c:pt>
                <c:pt idx="3977">
                  <c:v>-62.582029255466097</c:v>
                </c:pt>
                <c:pt idx="3978">
                  <c:v>-62.582029255466097</c:v>
                </c:pt>
                <c:pt idx="3979">
                  <c:v>-62.582029255466097</c:v>
                </c:pt>
                <c:pt idx="3980">
                  <c:v>-62.582029255466097</c:v>
                </c:pt>
                <c:pt idx="3981">
                  <c:v>-62.582029255466097</c:v>
                </c:pt>
                <c:pt idx="3982">
                  <c:v>-62.582029255466097</c:v>
                </c:pt>
                <c:pt idx="3983">
                  <c:v>-62.582029255466097</c:v>
                </c:pt>
                <c:pt idx="3984">
                  <c:v>-62.582029255466097</c:v>
                </c:pt>
                <c:pt idx="3985">
                  <c:v>-62.582029255466097</c:v>
                </c:pt>
                <c:pt idx="3986">
                  <c:v>-62.582029255466097</c:v>
                </c:pt>
                <c:pt idx="3987">
                  <c:v>-62.582029255466097</c:v>
                </c:pt>
                <c:pt idx="3988">
                  <c:v>-62.582029255466097</c:v>
                </c:pt>
                <c:pt idx="3989">
                  <c:v>-62.582029255466097</c:v>
                </c:pt>
                <c:pt idx="3990">
                  <c:v>-62.582029255466097</c:v>
                </c:pt>
                <c:pt idx="3991">
                  <c:v>-62.582029255466097</c:v>
                </c:pt>
                <c:pt idx="3992">
                  <c:v>-62.582029255466097</c:v>
                </c:pt>
                <c:pt idx="3993">
                  <c:v>-62.582029255466097</c:v>
                </c:pt>
                <c:pt idx="3994">
                  <c:v>-62.582029255466097</c:v>
                </c:pt>
                <c:pt idx="3995">
                  <c:v>-62.582029255466097</c:v>
                </c:pt>
                <c:pt idx="3996">
                  <c:v>-62.582029255466097</c:v>
                </c:pt>
                <c:pt idx="3997">
                  <c:v>-62.582029255466097</c:v>
                </c:pt>
                <c:pt idx="3998">
                  <c:v>-62.582029255466097</c:v>
                </c:pt>
                <c:pt idx="3999">
                  <c:v>-62.582029255466097</c:v>
                </c:pt>
                <c:pt idx="4000">
                  <c:v>-62.582029255466097</c:v>
                </c:pt>
                <c:pt idx="4001">
                  <c:v>-62.582029255466097</c:v>
                </c:pt>
                <c:pt idx="4002">
                  <c:v>-62.582029255466097</c:v>
                </c:pt>
                <c:pt idx="4003">
                  <c:v>-62.582029255466097</c:v>
                </c:pt>
                <c:pt idx="4004">
                  <c:v>-62.582029255466097</c:v>
                </c:pt>
                <c:pt idx="4005">
                  <c:v>-62.582029255466097</c:v>
                </c:pt>
                <c:pt idx="4006">
                  <c:v>-62.582029255466097</c:v>
                </c:pt>
                <c:pt idx="4007">
                  <c:v>-62.582029255466097</c:v>
                </c:pt>
                <c:pt idx="4008">
                  <c:v>-62.582029255466097</c:v>
                </c:pt>
                <c:pt idx="4009">
                  <c:v>-62.582029255466097</c:v>
                </c:pt>
                <c:pt idx="4010">
                  <c:v>-62.582029255466097</c:v>
                </c:pt>
                <c:pt idx="4011">
                  <c:v>-62.582029255466097</c:v>
                </c:pt>
                <c:pt idx="4012">
                  <c:v>-62.582029255466097</c:v>
                </c:pt>
                <c:pt idx="4013">
                  <c:v>-62.582029255466097</c:v>
                </c:pt>
                <c:pt idx="4014">
                  <c:v>-62.582029255466097</c:v>
                </c:pt>
                <c:pt idx="4015">
                  <c:v>-62.582029255466097</c:v>
                </c:pt>
                <c:pt idx="4016">
                  <c:v>-62.582029255466097</c:v>
                </c:pt>
                <c:pt idx="4017">
                  <c:v>-62.582029255466097</c:v>
                </c:pt>
                <c:pt idx="4018">
                  <c:v>-62.582029255466097</c:v>
                </c:pt>
                <c:pt idx="4019">
                  <c:v>-62.582029255466097</c:v>
                </c:pt>
                <c:pt idx="4020">
                  <c:v>-62.582029255466097</c:v>
                </c:pt>
                <c:pt idx="4021">
                  <c:v>-62.582029255466097</c:v>
                </c:pt>
                <c:pt idx="4022">
                  <c:v>-62.582029255466097</c:v>
                </c:pt>
                <c:pt idx="4023">
                  <c:v>-62.582029255466097</c:v>
                </c:pt>
                <c:pt idx="4024">
                  <c:v>-62.582029255466097</c:v>
                </c:pt>
                <c:pt idx="4025">
                  <c:v>-62.582029255466097</c:v>
                </c:pt>
                <c:pt idx="4026">
                  <c:v>-62.582029255466097</c:v>
                </c:pt>
                <c:pt idx="4027">
                  <c:v>-62.582029255466097</c:v>
                </c:pt>
                <c:pt idx="4028">
                  <c:v>-62.582029255466097</c:v>
                </c:pt>
                <c:pt idx="4029">
                  <c:v>-62.582029255466097</c:v>
                </c:pt>
                <c:pt idx="4030">
                  <c:v>-62.582029255466097</c:v>
                </c:pt>
                <c:pt idx="4031">
                  <c:v>-62.582029255466097</c:v>
                </c:pt>
                <c:pt idx="4032">
                  <c:v>-62.582029255466097</c:v>
                </c:pt>
                <c:pt idx="4033">
                  <c:v>-62.582029255466097</c:v>
                </c:pt>
                <c:pt idx="4034">
                  <c:v>-62.582029255466097</c:v>
                </c:pt>
                <c:pt idx="4035">
                  <c:v>-62.582029255466097</c:v>
                </c:pt>
                <c:pt idx="4036">
                  <c:v>-62.582029255466097</c:v>
                </c:pt>
                <c:pt idx="4037">
                  <c:v>-62.582029255466097</c:v>
                </c:pt>
                <c:pt idx="4038">
                  <c:v>-62.582029255466097</c:v>
                </c:pt>
                <c:pt idx="4039">
                  <c:v>-62.582029255466097</c:v>
                </c:pt>
                <c:pt idx="4040">
                  <c:v>-62.582029255466097</c:v>
                </c:pt>
                <c:pt idx="4041">
                  <c:v>-62.582029255466097</c:v>
                </c:pt>
                <c:pt idx="4042">
                  <c:v>-62.582029255466097</c:v>
                </c:pt>
                <c:pt idx="4043">
                  <c:v>-62.582029255466097</c:v>
                </c:pt>
                <c:pt idx="4044">
                  <c:v>-62.582029255466097</c:v>
                </c:pt>
                <c:pt idx="4045">
                  <c:v>-62.582029255466097</c:v>
                </c:pt>
                <c:pt idx="4046">
                  <c:v>-62.582029255466097</c:v>
                </c:pt>
                <c:pt idx="4047">
                  <c:v>-62.582029255466097</c:v>
                </c:pt>
                <c:pt idx="4048">
                  <c:v>-62.582029255466097</c:v>
                </c:pt>
                <c:pt idx="4049">
                  <c:v>-62.582029255466097</c:v>
                </c:pt>
                <c:pt idx="4050">
                  <c:v>-62.582029255466097</c:v>
                </c:pt>
                <c:pt idx="4051">
                  <c:v>-62.582029255466097</c:v>
                </c:pt>
                <c:pt idx="4052">
                  <c:v>-62.582029255466097</c:v>
                </c:pt>
                <c:pt idx="4053">
                  <c:v>-62.582029255466097</c:v>
                </c:pt>
                <c:pt idx="4054">
                  <c:v>-62.582029255466097</c:v>
                </c:pt>
                <c:pt idx="4055">
                  <c:v>-62.582029255466097</c:v>
                </c:pt>
                <c:pt idx="4056">
                  <c:v>-62.582029255466097</c:v>
                </c:pt>
                <c:pt idx="4057">
                  <c:v>-62.582029255466097</c:v>
                </c:pt>
                <c:pt idx="4058">
                  <c:v>-62.582029255466097</c:v>
                </c:pt>
                <c:pt idx="4059">
                  <c:v>-62.582029255466097</c:v>
                </c:pt>
                <c:pt idx="4060">
                  <c:v>-62.582029255466097</c:v>
                </c:pt>
                <c:pt idx="4061">
                  <c:v>-62.582029255466097</c:v>
                </c:pt>
                <c:pt idx="4062">
                  <c:v>-62.582029255466097</c:v>
                </c:pt>
                <c:pt idx="4063">
                  <c:v>-62.582029255466097</c:v>
                </c:pt>
                <c:pt idx="4064">
                  <c:v>-62.582029255466097</c:v>
                </c:pt>
                <c:pt idx="4065">
                  <c:v>-62.582029255466097</c:v>
                </c:pt>
                <c:pt idx="4066">
                  <c:v>-62.582029255466097</c:v>
                </c:pt>
                <c:pt idx="4067">
                  <c:v>-62.582029255466097</c:v>
                </c:pt>
                <c:pt idx="4068">
                  <c:v>-62.582029255466097</c:v>
                </c:pt>
                <c:pt idx="4069">
                  <c:v>-62.582029255466097</c:v>
                </c:pt>
                <c:pt idx="4070">
                  <c:v>-62.582029255466097</c:v>
                </c:pt>
                <c:pt idx="4071">
                  <c:v>-62.582029255466097</c:v>
                </c:pt>
                <c:pt idx="4072">
                  <c:v>-62.582029255466097</c:v>
                </c:pt>
                <c:pt idx="4073">
                  <c:v>-62.582029255466097</c:v>
                </c:pt>
                <c:pt idx="4074">
                  <c:v>-62.582029255466097</c:v>
                </c:pt>
                <c:pt idx="4075">
                  <c:v>-62.582029255466097</c:v>
                </c:pt>
                <c:pt idx="4076">
                  <c:v>-62.582029255466097</c:v>
                </c:pt>
                <c:pt idx="4077">
                  <c:v>-62.582029255466097</c:v>
                </c:pt>
                <c:pt idx="4078">
                  <c:v>-62.582029255466097</c:v>
                </c:pt>
                <c:pt idx="4079">
                  <c:v>-62.582029255466097</c:v>
                </c:pt>
                <c:pt idx="4080">
                  <c:v>-62.582029255466097</c:v>
                </c:pt>
                <c:pt idx="4081">
                  <c:v>-62.582029255466097</c:v>
                </c:pt>
                <c:pt idx="4082">
                  <c:v>-62.582029255466097</c:v>
                </c:pt>
                <c:pt idx="4083">
                  <c:v>-62.582029255466097</c:v>
                </c:pt>
                <c:pt idx="4084">
                  <c:v>-62.582029255466097</c:v>
                </c:pt>
                <c:pt idx="4085">
                  <c:v>-62.582029255466097</c:v>
                </c:pt>
                <c:pt idx="4086">
                  <c:v>-62.582029255466097</c:v>
                </c:pt>
                <c:pt idx="4087">
                  <c:v>-62.582029255466097</c:v>
                </c:pt>
                <c:pt idx="4088">
                  <c:v>-62.582029255466097</c:v>
                </c:pt>
                <c:pt idx="4089">
                  <c:v>-62.582029255466097</c:v>
                </c:pt>
                <c:pt idx="4090">
                  <c:v>-62.582029255466097</c:v>
                </c:pt>
                <c:pt idx="4091">
                  <c:v>-62.582029255466097</c:v>
                </c:pt>
                <c:pt idx="4092">
                  <c:v>-62.582029255466097</c:v>
                </c:pt>
                <c:pt idx="4093">
                  <c:v>-62.582029255466097</c:v>
                </c:pt>
                <c:pt idx="4094">
                  <c:v>-62.582029255466097</c:v>
                </c:pt>
                <c:pt idx="4095">
                  <c:v>-62.582029255466097</c:v>
                </c:pt>
                <c:pt idx="4096">
                  <c:v>-62.582029255466097</c:v>
                </c:pt>
                <c:pt idx="4097">
                  <c:v>-62.582029255466097</c:v>
                </c:pt>
                <c:pt idx="4098">
                  <c:v>-62.582029255466097</c:v>
                </c:pt>
                <c:pt idx="4099">
                  <c:v>-62.582029255466097</c:v>
                </c:pt>
                <c:pt idx="4100">
                  <c:v>-62.582029255466097</c:v>
                </c:pt>
                <c:pt idx="4101">
                  <c:v>-62.582029255466097</c:v>
                </c:pt>
                <c:pt idx="4102">
                  <c:v>-62.582029255466097</c:v>
                </c:pt>
                <c:pt idx="4103">
                  <c:v>-62.582029255466097</c:v>
                </c:pt>
                <c:pt idx="4104">
                  <c:v>-62.582029255466097</c:v>
                </c:pt>
                <c:pt idx="4105">
                  <c:v>-62.582029255466097</c:v>
                </c:pt>
                <c:pt idx="4106">
                  <c:v>-62.582029255466097</c:v>
                </c:pt>
                <c:pt idx="4107">
                  <c:v>-62.582029255466097</c:v>
                </c:pt>
                <c:pt idx="4108">
                  <c:v>-62.582029255466097</c:v>
                </c:pt>
                <c:pt idx="4109">
                  <c:v>-62.582029255466097</c:v>
                </c:pt>
                <c:pt idx="4110">
                  <c:v>-62.582029255466097</c:v>
                </c:pt>
                <c:pt idx="4111">
                  <c:v>-62.582029255466097</c:v>
                </c:pt>
                <c:pt idx="4112">
                  <c:v>-62.582029255466097</c:v>
                </c:pt>
                <c:pt idx="4113">
                  <c:v>-62.582029255466097</c:v>
                </c:pt>
                <c:pt idx="4114">
                  <c:v>-62.582029255466097</c:v>
                </c:pt>
                <c:pt idx="4115">
                  <c:v>-62.582029255466097</c:v>
                </c:pt>
                <c:pt idx="4116">
                  <c:v>-62.582029255466097</c:v>
                </c:pt>
                <c:pt idx="4117">
                  <c:v>-62.582029255466097</c:v>
                </c:pt>
                <c:pt idx="4118">
                  <c:v>-62.582029255466097</c:v>
                </c:pt>
                <c:pt idx="4119">
                  <c:v>-62.582029255466097</c:v>
                </c:pt>
                <c:pt idx="4120">
                  <c:v>-62.582029255466097</c:v>
                </c:pt>
                <c:pt idx="4121">
                  <c:v>-62.582029255466097</c:v>
                </c:pt>
                <c:pt idx="4122">
                  <c:v>-62.582029255466097</c:v>
                </c:pt>
                <c:pt idx="4123">
                  <c:v>-62.582029255466097</c:v>
                </c:pt>
                <c:pt idx="4124">
                  <c:v>-62.582029255466097</c:v>
                </c:pt>
                <c:pt idx="4125">
                  <c:v>-62.582029255466097</c:v>
                </c:pt>
                <c:pt idx="4126">
                  <c:v>-62.582029255466097</c:v>
                </c:pt>
                <c:pt idx="4127">
                  <c:v>-62.582029255466097</c:v>
                </c:pt>
                <c:pt idx="4128">
                  <c:v>-62.582029255466097</c:v>
                </c:pt>
                <c:pt idx="4129">
                  <c:v>-62.582029255466097</c:v>
                </c:pt>
                <c:pt idx="4130">
                  <c:v>-62.582029255466097</c:v>
                </c:pt>
                <c:pt idx="4131">
                  <c:v>-62.582029255466097</c:v>
                </c:pt>
                <c:pt idx="4132">
                  <c:v>-62.582029255466097</c:v>
                </c:pt>
                <c:pt idx="4133">
                  <c:v>-62.582029255466097</c:v>
                </c:pt>
                <c:pt idx="4134">
                  <c:v>-62.582029255466097</c:v>
                </c:pt>
                <c:pt idx="4135">
                  <c:v>-62.582029255466097</c:v>
                </c:pt>
                <c:pt idx="4136">
                  <c:v>-62.582029255466097</c:v>
                </c:pt>
                <c:pt idx="4137">
                  <c:v>-62.582029255466097</c:v>
                </c:pt>
                <c:pt idx="4138">
                  <c:v>-62.582029255466097</c:v>
                </c:pt>
                <c:pt idx="4139">
                  <c:v>-62.582029255466097</c:v>
                </c:pt>
                <c:pt idx="4140">
                  <c:v>-62.582029255466097</c:v>
                </c:pt>
                <c:pt idx="4141">
                  <c:v>-62.582029255466097</c:v>
                </c:pt>
                <c:pt idx="4142">
                  <c:v>-62.582029255466097</c:v>
                </c:pt>
                <c:pt idx="4143">
                  <c:v>-62.582029255466097</c:v>
                </c:pt>
                <c:pt idx="4144">
                  <c:v>-62.582029255466097</c:v>
                </c:pt>
                <c:pt idx="4145">
                  <c:v>-62.582029255466097</c:v>
                </c:pt>
                <c:pt idx="4146">
                  <c:v>-62.582029255466097</c:v>
                </c:pt>
                <c:pt idx="4147">
                  <c:v>-62.582029255466097</c:v>
                </c:pt>
                <c:pt idx="4148">
                  <c:v>-62.582029255466097</c:v>
                </c:pt>
                <c:pt idx="4149">
                  <c:v>-62.582029255466097</c:v>
                </c:pt>
                <c:pt idx="4150">
                  <c:v>-62.582029255466097</c:v>
                </c:pt>
                <c:pt idx="4151">
                  <c:v>-62.582029255466097</c:v>
                </c:pt>
                <c:pt idx="4152">
                  <c:v>-62.582029255466097</c:v>
                </c:pt>
                <c:pt idx="4153">
                  <c:v>-62.582029255466097</c:v>
                </c:pt>
                <c:pt idx="4154">
                  <c:v>-62.582029255466097</c:v>
                </c:pt>
                <c:pt idx="4155">
                  <c:v>-62.582029255466097</c:v>
                </c:pt>
                <c:pt idx="4156">
                  <c:v>-62.582029255466097</c:v>
                </c:pt>
                <c:pt idx="4157">
                  <c:v>-62.582029255466097</c:v>
                </c:pt>
                <c:pt idx="4158">
                  <c:v>-62.582029255466097</c:v>
                </c:pt>
                <c:pt idx="4159">
                  <c:v>-62.582029255466097</c:v>
                </c:pt>
                <c:pt idx="4160">
                  <c:v>-62.582029255466097</c:v>
                </c:pt>
                <c:pt idx="4161">
                  <c:v>-62.582029255466097</c:v>
                </c:pt>
                <c:pt idx="4162">
                  <c:v>-62.582029255466097</c:v>
                </c:pt>
                <c:pt idx="4163">
                  <c:v>-62.582029255466097</c:v>
                </c:pt>
                <c:pt idx="4164">
                  <c:v>-62.582029255466097</c:v>
                </c:pt>
                <c:pt idx="4165">
                  <c:v>-62.582029255466097</c:v>
                </c:pt>
                <c:pt idx="4166">
                  <c:v>-62.582029255466097</c:v>
                </c:pt>
                <c:pt idx="4167">
                  <c:v>-62.582029255466097</c:v>
                </c:pt>
                <c:pt idx="4168">
                  <c:v>-62.582029255466097</c:v>
                </c:pt>
                <c:pt idx="4169">
                  <c:v>-62.582029255466097</c:v>
                </c:pt>
                <c:pt idx="4170">
                  <c:v>-62.582029255466097</c:v>
                </c:pt>
                <c:pt idx="4171">
                  <c:v>-62.582029255466097</c:v>
                </c:pt>
                <c:pt idx="4172">
                  <c:v>-62.582029255466097</c:v>
                </c:pt>
                <c:pt idx="4173">
                  <c:v>-62.582029255466097</c:v>
                </c:pt>
                <c:pt idx="4174">
                  <c:v>-62.582029255466097</c:v>
                </c:pt>
                <c:pt idx="4175">
                  <c:v>-62.582029255466097</c:v>
                </c:pt>
                <c:pt idx="4176">
                  <c:v>-62.582029255466097</c:v>
                </c:pt>
                <c:pt idx="4177">
                  <c:v>-62.582029255466097</c:v>
                </c:pt>
                <c:pt idx="4178">
                  <c:v>-62.582029255466097</c:v>
                </c:pt>
                <c:pt idx="4179">
                  <c:v>-62.582029255466097</c:v>
                </c:pt>
                <c:pt idx="4180">
                  <c:v>-62.582029255466097</c:v>
                </c:pt>
                <c:pt idx="4181">
                  <c:v>-62.582029255466097</c:v>
                </c:pt>
                <c:pt idx="4182">
                  <c:v>-62.582029255466097</c:v>
                </c:pt>
                <c:pt idx="4183">
                  <c:v>-62.582029255466097</c:v>
                </c:pt>
                <c:pt idx="4184">
                  <c:v>-62.582029255466097</c:v>
                </c:pt>
                <c:pt idx="4185">
                  <c:v>-62.582029255466097</c:v>
                </c:pt>
                <c:pt idx="4186">
                  <c:v>-62.582029255466097</c:v>
                </c:pt>
                <c:pt idx="4187">
                  <c:v>-62.582029255466097</c:v>
                </c:pt>
                <c:pt idx="4188">
                  <c:v>-62.582029255466097</c:v>
                </c:pt>
                <c:pt idx="4189">
                  <c:v>-62.582029255466097</c:v>
                </c:pt>
                <c:pt idx="4190">
                  <c:v>-62.582029255466097</c:v>
                </c:pt>
                <c:pt idx="4191">
                  <c:v>-62.582029255466097</c:v>
                </c:pt>
                <c:pt idx="4192">
                  <c:v>-62.582029255466097</c:v>
                </c:pt>
                <c:pt idx="4193">
                  <c:v>-62.582029255466097</c:v>
                </c:pt>
                <c:pt idx="4194">
                  <c:v>-62.582029255466097</c:v>
                </c:pt>
                <c:pt idx="4195">
                  <c:v>-62.582029255466097</c:v>
                </c:pt>
                <c:pt idx="4196">
                  <c:v>-62.582029255466097</c:v>
                </c:pt>
                <c:pt idx="4197">
                  <c:v>-62.582029255466097</c:v>
                </c:pt>
                <c:pt idx="4198">
                  <c:v>-62.582029255466097</c:v>
                </c:pt>
                <c:pt idx="4199">
                  <c:v>-62.582029255466097</c:v>
                </c:pt>
                <c:pt idx="4200">
                  <c:v>-62.582029255466097</c:v>
                </c:pt>
                <c:pt idx="4201">
                  <c:v>-62.582029255466097</c:v>
                </c:pt>
                <c:pt idx="4202">
                  <c:v>-62.582029255466097</c:v>
                </c:pt>
                <c:pt idx="4203">
                  <c:v>-62.582029255466097</c:v>
                </c:pt>
                <c:pt idx="4204">
                  <c:v>-62.582029255466097</c:v>
                </c:pt>
                <c:pt idx="4205">
                  <c:v>-62.582029255466097</c:v>
                </c:pt>
                <c:pt idx="4206">
                  <c:v>-62.582029255466097</c:v>
                </c:pt>
                <c:pt idx="4207">
                  <c:v>-62.582029255466097</c:v>
                </c:pt>
                <c:pt idx="4208">
                  <c:v>-62.582029255466097</c:v>
                </c:pt>
                <c:pt idx="4209">
                  <c:v>-62.582029255466097</c:v>
                </c:pt>
                <c:pt idx="4210">
                  <c:v>-62.582029255466097</c:v>
                </c:pt>
                <c:pt idx="4211">
                  <c:v>-62.582029255466097</c:v>
                </c:pt>
                <c:pt idx="4212">
                  <c:v>-62.582029255466097</c:v>
                </c:pt>
                <c:pt idx="4213">
                  <c:v>-62.582029255466097</c:v>
                </c:pt>
                <c:pt idx="4214">
                  <c:v>-62.582029255466097</c:v>
                </c:pt>
                <c:pt idx="4215">
                  <c:v>-62.582029255466097</c:v>
                </c:pt>
                <c:pt idx="4216">
                  <c:v>-62.582029255466097</c:v>
                </c:pt>
                <c:pt idx="4217">
                  <c:v>-62.582029255466097</c:v>
                </c:pt>
                <c:pt idx="4218">
                  <c:v>-62.582029255466097</c:v>
                </c:pt>
                <c:pt idx="4219">
                  <c:v>-62.582029255466097</c:v>
                </c:pt>
                <c:pt idx="4220">
                  <c:v>-62.582029255466097</c:v>
                </c:pt>
                <c:pt idx="4221">
                  <c:v>-62.582029255466097</c:v>
                </c:pt>
                <c:pt idx="4222">
                  <c:v>-62.582029255466097</c:v>
                </c:pt>
                <c:pt idx="4223">
                  <c:v>-62.582029255466097</c:v>
                </c:pt>
                <c:pt idx="4224">
                  <c:v>-62.582029255466097</c:v>
                </c:pt>
                <c:pt idx="4225">
                  <c:v>-62.582029255466097</c:v>
                </c:pt>
                <c:pt idx="4226">
                  <c:v>-62.582029255466097</c:v>
                </c:pt>
                <c:pt idx="4227">
                  <c:v>-62.582029255466097</c:v>
                </c:pt>
                <c:pt idx="4228">
                  <c:v>-62.582029255466097</c:v>
                </c:pt>
                <c:pt idx="4229">
                  <c:v>-62.582029255466097</c:v>
                </c:pt>
                <c:pt idx="4230">
                  <c:v>-62.582029255466097</c:v>
                </c:pt>
                <c:pt idx="4231">
                  <c:v>-62.582029255466097</c:v>
                </c:pt>
                <c:pt idx="4232">
                  <c:v>-62.582029255466097</c:v>
                </c:pt>
                <c:pt idx="4233">
                  <c:v>-62.582029255466097</c:v>
                </c:pt>
                <c:pt idx="4234">
                  <c:v>-62.582029255466097</c:v>
                </c:pt>
                <c:pt idx="4235">
                  <c:v>-62.582029255466097</c:v>
                </c:pt>
                <c:pt idx="4236">
                  <c:v>-62.582029255466097</c:v>
                </c:pt>
                <c:pt idx="4237">
                  <c:v>-62.582029255466097</c:v>
                </c:pt>
                <c:pt idx="4238">
                  <c:v>-62.582029255466097</c:v>
                </c:pt>
                <c:pt idx="4239">
                  <c:v>-62.582029255466097</c:v>
                </c:pt>
                <c:pt idx="4240">
                  <c:v>-62.582029255466097</c:v>
                </c:pt>
                <c:pt idx="4241">
                  <c:v>-62.582029255466097</c:v>
                </c:pt>
                <c:pt idx="4242">
                  <c:v>-62.582029255466097</c:v>
                </c:pt>
                <c:pt idx="4243">
                  <c:v>-62.582029255466097</c:v>
                </c:pt>
                <c:pt idx="4244">
                  <c:v>-62.582029255466097</c:v>
                </c:pt>
                <c:pt idx="4245">
                  <c:v>-62.582029255466097</c:v>
                </c:pt>
                <c:pt idx="4246">
                  <c:v>-62.582029255466097</c:v>
                </c:pt>
                <c:pt idx="4247">
                  <c:v>-62.582029255466097</c:v>
                </c:pt>
                <c:pt idx="4248">
                  <c:v>-62.582029255466097</c:v>
                </c:pt>
                <c:pt idx="4249">
                  <c:v>-62.582029255466097</c:v>
                </c:pt>
                <c:pt idx="4250">
                  <c:v>-62.582029255466097</c:v>
                </c:pt>
                <c:pt idx="4251">
                  <c:v>-62.582029255466097</c:v>
                </c:pt>
                <c:pt idx="4252">
                  <c:v>-62.582029255466097</c:v>
                </c:pt>
                <c:pt idx="4253">
                  <c:v>-62.582029255466097</c:v>
                </c:pt>
                <c:pt idx="4254">
                  <c:v>-62.582029255466097</c:v>
                </c:pt>
                <c:pt idx="4255">
                  <c:v>-62.582029255466097</c:v>
                </c:pt>
                <c:pt idx="4256">
                  <c:v>-62.582029255466097</c:v>
                </c:pt>
                <c:pt idx="4257">
                  <c:v>-62.582029255466097</c:v>
                </c:pt>
                <c:pt idx="4258">
                  <c:v>-62.582029255466097</c:v>
                </c:pt>
                <c:pt idx="4259">
                  <c:v>-62.582029255466097</c:v>
                </c:pt>
                <c:pt idx="4260">
                  <c:v>-62.582029255466097</c:v>
                </c:pt>
                <c:pt idx="4261">
                  <c:v>-62.582029255466097</c:v>
                </c:pt>
                <c:pt idx="4262">
                  <c:v>-62.582029255466097</c:v>
                </c:pt>
                <c:pt idx="4263">
                  <c:v>-62.582029255466097</c:v>
                </c:pt>
                <c:pt idx="4264">
                  <c:v>-62.582029255466097</c:v>
                </c:pt>
                <c:pt idx="4265">
                  <c:v>-62.582029255466097</c:v>
                </c:pt>
                <c:pt idx="4266">
                  <c:v>-62.582029255466097</c:v>
                </c:pt>
                <c:pt idx="4267">
                  <c:v>-62.582029255466097</c:v>
                </c:pt>
                <c:pt idx="4268">
                  <c:v>-62.582029255466097</c:v>
                </c:pt>
                <c:pt idx="4269">
                  <c:v>-62.582029255466097</c:v>
                </c:pt>
                <c:pt idx="4270">
                  <c:v>-62.582029255466097</c:v>
                </c:pt>
                <c:pt idx="4271">
                  <c:v>-62.582029255466097</c:v>
                </c:pt>
                <c:pt idx="4272">
                  <c:v>-62.582029255466097</c:v>
                </c:pt>
                <c:pt idx="4273">
                  <c:v>-62.582029255466097</c:v>
                </c:pt>
                <c:pt idx="4274">
                  <c:v>-62.582029255466097</c:v>
                </c:pt>
                <c:pt idx="4275">
                  <c:v>-62.582029255466097</c:v>
                </c:pt>
                <c:pt idx="4276">
                  <c:v>-62.582029255466097</c:v>
                </c:pt>
                <c:pt idx="4277">
                  <c:v>-62.582029255466097</c:v>
                </c:pt>
                <c:pt idx="4278">
                  <c:v>-62.582029255466097</c:v>
                </c:pt>
                <c:pt idx="4279">
                  <c:v>-62.582029255466097</c:v>
                </c:pt>
                <c:pt idx="4280">
                  <c:v>-62.582029255466097</c:v>
                </c:pt>
                <c:pt idx="4281">
                  <c:v>-62.582029255466097</c:v>
                </c:pt>
                <c:pt idx="4282">
                  <c:v>-62.582029255466097</c:v>
                </c:pt>
                <c:pt idx="4283">
                  <c:v>-62.582029255466097</c:v>
                </c:pt>
                <c:pt idx="4284">
                  <c:v>-62.582029255466097</c:v>
                </c:pt>
                <c:pt idx="4285">
                  <c:v>-62.582029255466097</c:v>
                </c:pt>
                <c:pt idx="4286">
                  <c:v>-62.582029255466097</c:v>
                </c:pt>
                <c:pt idx="4287">
                  <c:v>-62.582029255466097</c:v>
                </c:pt>
                <c:pt idx="4288">
                  <c:v>-62.582029255466097</c:v>
                </c:pt>
                <c:pt idx="4289">
                  <c:v>-62.582029255466097</c:v>
                </c:pt>
                <c:pt idx="4290">
                  <c:v>-62.582029255466097</c:v>
                </c:pt>
                <c:pt idx="4291">
                  <c:v>-62.582029255466097</c:v>
                </c:pt>
                <c:pt idx="4292">
                  <c:v>-62.582029255466097</c:v>
                </c:pt>
                <c:pt idx="4293">
                  <c:v>-62.582029255466097</c:v>
                </c:pt>
                <c:pt idx="4294">
                  <c:v>-62.582029255466097</c:v>
                </c:pt>
                <c:pt idx="4295">
                  <c:v>-62.582029255466097</c:v>
                </c:pt>
                <c:pt idx="4296">
                  <c:v>-62.582029255466097</c:v>
                </c:pt>
                <c:pt idx="4297">
                  <c:v>-62.582029255466097</c:v>
                </c:pt>
                <c:pt idx="4298">
                  <c:v>-62.582029255466097</c:v>
                </c:pt>
                <c:pt idx="4299">
                  <c:v>-62.582029255466097</c:v>
                </c:pt>
                <c:pt idx="4300">
                  <c:v>-62.582029255466097</c:v>
                </c:pt>
                <c:pt idx="4301">
                  <c:v>-62.582029255466097</c:v>
                </c:pt>
                <c:pt idx="4302">
                  <c:v>-62.582029255466097</c:v>
                </c:pt>
                <c:pt idx="4303">
                  <c:v>-62.582029255466097</c:v>
                </c:pt>
                <c:pt idx="4304">
                  <c:v>-62.582029255466097</c:v>
                </c:pt>
                <c:pt idx="4305">
                  <c:v>-62.582029255466097</c:v>
                </c:pt>
                <c:pt idx="4306">
                  <c:v>-62.582029255466097</c:v>
                </c:pt>
                <c:pt idx="4307">
                  <c:v>-62.582029255466097</c:v>
                </c:pt>
                <c:pt idx="4308">
                  <c:v>-62.582029255466097</c:v>
                </c:pt>
                <c:pt idx="4309">
                  <c:v>-62.582029255466097</c:v>
                </c:pt>
                <c:pt idx="4310">
                  <c:v>-62.582029255466097</c:v>
                </c:pt>
                <c:pt idx="4311">
                  <c:v>-62.582029255466097</c:v>
                </c:pt>
                <c:pt idx="4312">
                  <c:v>-62.582029255466097</c:v>
                </c:pt>
                <c:pt idx="4313">
                  <c:v>-62.582029255466097</c:v>
                </c:pt>
                <c:pt idx="4314">
                  <c:v>-62.582029255466097</c:v>
                </c:pt>
                <c:pt idx="4315">
                  <c:v>-62.582029255466097</c:v>
                </c:pt>
                <c:pt idx="4316">
                  <c:v>-62.582029255466097</c:v>
                </c:pt>
                <c:pt idx="4317">
                  <c:v>-62.582029255466097</c:v>
                </c:pt>
                <c:pt idx="4318">
                  <c:v>-62.582029255466097</c:v>
                </c:pt>
                <c:pt idx="4319">
                  <c:v>-62.582029255466097</c:v>
                </c:pt>
                <c:pt idx="4320">
                  <c:v>-62.582029255466097</c:v>
                </c:pt>
                <c:pt idx="4321">
                  <c:v>-62.582029255466097</c:v>
                </c:pt>
                <c:pt idx="4322">
                  <c:v>-62.582029255466097</c:v>
                </c:pt>
                <c:pt idx="4323">
                  <c:v>-62.582029255466097</c:v>
                </c:pt>
                <c:pt idx="4324">
                  <c:v>-62.582029255466097</c:v>
                </c:pt>
                <c:pt idx="4325">
                  <c:v>-62.582029255466097</c:v>
                </c:pt>
                <c:pt idx="4326">
                  <c:v>-62.582029255466097</c:v>
                </c:pt>
                <c:pt idx="4327">
                  <c:v>-62.582029255466097</c:v>
                </c:pt>
                <c:pt idx="4328">
                  <c:v>-62.582029255466097</c:v>
                </c:pt>
                <c:pt idx="4329">
                  <c:v>-62.582029255466097</c:v>
                </c:pt>
                <c:pt idx="4330">
                  <c:v>-62.582029255466097</c:v>
                </c:pt>
                <c:pt idx="4331">
                  <c:v>-62.582029255466097</c:v>
                </c:pt>
                <c:pt idx="4332">
                  <c:v>-62.582029255466097</c:v>
                </c:pt>
                <c:pt idx="4333">
                  <c:v>-62.582029255466097</c:v>
                </c:pt>
                <c:pt idx="4334">
                  <c:v>-62.582029255466097</c:v>
                </c:pt>
                <c:pt idx="4335">
                  <c:v>-62.582029255466097</c:v>
                </c:pt>
                <c:pt idx="4336">
                  <c:v>-62.582029255466097</c:v>
                </c:pt>
                <c:pt idx="4337">
                  <c:v>-62.582029255466097</c:v>
                </c:pt>
                <c:pt idx="4338">
                  <c:v>-62.582029255466097</c:v>
                </c:pt>
                <c:pt idx="4339">
                  <c:v>-62.582029255466097</c:v>
                </c:pt>
                <c:pt idx="4340">
                  <c:v>-62.582029255466097</c:v>
                </c:pt>
                <c:pt idx="4341">
                  <c:v>-62.582029255466097</c:v>
                </c:pt>
                <c:pt idx="4342">
                  <c:v>-62.582029255466097</c:v>
                </c:pt>
                <c:pt idx="4343">
                  <c:v>-62.582029255466097</c:v>
                </c:pt>
                <c:pt idx="4344">
                  <c:v>-62.582029255466097</c:v>
                </c:pt>
                <c:pt idx="4345">
                  <c:v>-62.582029255466097</c:v>
                </c:pt>
                <c:pt idx="4346">
                  <c:v>-62.582029255466097</c:v>
                </c:pt>
                <c:pt idx="4347">
                  <c:v>-62.582029255466097</c:v>
                </c:pt>
                <c:pt idx="4348">
                  <c:v>-62.582029255466097</c:v>
                </c:pt>
                <c:pt idx="4349">
                  <c:v>-62.582029255466097</c:v>
                </c:pt>
                <c:pt idx="4350">
                  <c:v>-62.582029255466097</c:v>
                </c:pt>
                <c:pt idx="4351">
                  <c:v>-62.582029255466097</c:v>
                </c:pt>
                <c:pt idx="4352">
                  <c:v>-62.582029255466097</c:v>
                </c:pt>
                <c:pt idx="4353">
                  <c:v>-62.582029255466097</c:v>
                </c:pt>
                <c:pt idx="4354">
                  <c:v>-62.582029255466097</c:v>
                </c:pt>
                <c:pt idx="4355">
                  <c:v>-62.582029255466097</c:v>
                </c:pt>
                <c:pt idx="4356">
                  <c:v>-62.582029255466097</c:v>
                </c:pt>
                <c:pt idx="4357">
                  <c:v>-62.582029255466097</c:v>
                </c:pt>
                <c:pt idx="4358">
                  <c:v>-62.582029255466097</c:v>
                </c:pt>
                <c:pt idx="4359">
                  <c:v>-62.582029255466097</c:v>
                </c:pt>
                <c:pt idx="4360">
                  <c:v>-62.582029255466097</c:v>
                </c:pt>
                <c:pt idx="4361">
                  <c:v>-62.582029255466097</c:v>
                </c:pt>
                <c:pt idx="4362">
                  <c:v>-62.582029255466097</c:v>
                </c:pt>
                <c:pt idx="4363">
                  <c:v>-62.582029255466097</c:v>
                </c:pt>
                <c:pt idx="4364">
                  <c:v>-62.582029255466097</c:v>
                </c:pt>
                <c:pt idx="4365">
                  <c:v>-62.582029255466097</c:v>
                </c:pt>
                <c:pt idx="4366">
                  <c:v>-62.582029255466097</c:v>
                </c:pt>
                <c:pt idx="4367">
                  <c:v>-62.582029255466097</c:v>
                </c:pt>
                <c:pt idx="4368">
                  <c:v>-62.582029255466097</c:v>
                </c:pt>
                <c:pt idx="4369">
                  <c:v>-62.582029255466097</c:v>
                </c:pt>
                <c:pt idx="4370">
                  <c:v>-62.582029255466097</c:v>
                </c:pt>
                <c:pt idx="4371">
                  <c:v>-62.582029255466097</c:v>
                </c:pt>
                <c:pt idx="4372">
                  <c:v>-62.582029255466097</c:v>
                </c:pt>
                <c:pt idx="4373">
                  <c:v>-62.582029255466097</c:v>
                </c:pt>
                <c:pt idx="4374">
                  <c:v>-62.582029255466097</c:v>
                </c:pt>
                <c:pt idx="4375">
                  <c:v>-62.582029255466097</c:v>
                </c:pt>
                <c:pt idx="4376">
                  <c:v>-62.582029255466097</c:v>
                </c:pt>
                <c:pt idx="4377">
                  <c:v>-62.582029255466097</c:v>
                </c:pt>
                <c:pt idx="4378">
                  <c:v>-62.582029255466097</c:v>
                </c:pt>
                <c:pt idx="4379">
                  <c:v>-62.582029255466097</c:v>
                </c:pt>
                <c:pt idx="4380">
                  <c:v>-62.582029255466097</c:v>
                </c:pt>
                <c:pt idx="4381">
                  <c:v>-62.582029255466097</c:v>
                </c:pt>
                <c:pt idx="4382">
                  <c:v>-62.582029255466097</c:v>
                </c:pt>
                <c:pt idx="4383">
                  <c:v>-62.582029255466097</c:v>
                </c:pt>
                <c:pt idx="4384">
                  <c:v>-62.582029255466097</c:v>
                </c:pt>
                <c:pt idx="4385">
                  <c:v>-62.582029255466097</c:v>
                </c:pt>
                <c:pt idx="4386">
                  <c:v>-62.582029255466097</c:v>
                </c:pt>
                <c:pt idx="4387">
                  <c:v>-62.582029255466097</c:v>
                </c:pt>
                <c:pt idx="4388">
                  <c:v>-62.582029255466097</c:v>
                </c:pt>
                <c:pt idx="4389">
                  <c:v>-62.582029255466097</c:v>
                </c:pt>
                <c:pt idx="4390">
                  <c:v>-62.582029255466097</c:v>
                </c:pt>
                <c:pt idx="4391">
                  <c:v>-62.582029255466097</c:v>
                </c:pt>
                <c:pt idx="4392">
                  <c:v>-62.582029255466097</c:v>
                </c:pt>
                <c:pt idx="4393">
                  <c:v>-62.582029255466097</c:v>
                </c:pt>
                <c:pt idx="4394">
                  <c:v>-62.582029255466097</c:v>
                </c:pt>
                <c:pt idx="4395">
                  <c:v>-62.582029255466097</c:v>
                </c:pt>
                <c:pt idx="4396">
                  <c:v>-62.582029255466097</c:v>
                </c:pt>
                <c:pt idx="4397">
                  <c:v>-62.582029255466097</c:v>
                </c:pt>
                <c:pt idx="4398">
                  <c:v>-62.582029255466097</c:v>
                </c:pt>
                <c:pt idx="4399">
                  <c:v>-62.582029255466097</c:v>
                </c:pt>
                <c:pt idx="4400">
                  <c:v>-62.582029255466097</c:v>
                </c:pt>
                <c:pt idx="4401">
                  <c:v>-62.582029255466097</c:v>
                </c:pt>
                <c:pt idx="4402">
                  <c:v>-62.582029255466097</c:v>
                </c:pt>
                <c:pt idx="4403">
                  <c:v>-62.582029255466097</c:v>
                </c:pt>
                <c:pt idx="4404">
                  <c:v>-62.582029255466097</c:v>
                </c:pt>
                <c:pt idx="4405">
                  <c:v>-62.582029255466097</c:v>
                </c:pt>
                <c:pt idx="4406">
                  <c:v>-62.582029255466097</c:v>
                </c:pt>
                <c:pt idx="4407">
                  <c:v>-62.582029255466097</c:v>
                </c:pt>
                <c:pt idx="4408">
                  <c:v>-62.582029255466097</c:v>
                </c:pt>
                <c:pt idx="4409">
                  <c:v>-62.582029255466097</c:v>
                </c:pt>
                <c:pt idx="4410">
                  <c:v>-62.582029255466097</c:v>
                </c:pt>
                <c:pt idx="4411">
                  <c:v>-62.582029255466097</c:v>
                </c:pt>
                <c:pt idx="4412">
                  <c:v>-62.582029255466097</c:v>
                </c:pt>
                <c:pt idx="4413">
                  <c:v>-62.582029255466097</c:v>
                </c:pt>
                <c:pt idx="4414">
                  <c:v>-62.582029255466097</c:v>
                </c:pt>
                <c:pt idx="4415">
                  <c:v>-62.582029255466097</c:v>
                </c:pt>
                <c:pt idx="4416">
                  <c:v>-62.582029255466097</c:v>
                </c:pt>
                <c:pt idx="4417">
                  <c:v>-62.582029255466097</c:v>
                </c:pt>
                <c:pt idx="4418">
                  <c:v>-62.582029255466097</c:v>
                </c:pt>
                <c:pt idx="4419">
                  <c:v>-62.582029255466097</c:v>
                </c:pt>
                <c:pt idx="4420">
                  <c:v>-62.582029255466097</c:v>
                </c:pt>
                <c:pt idx="4421">
                  <c:v>-62.582029255466097</c:v>
                </c:pt>
                <c:pt idx="4422">
                  <c:v>-62.582029255466097</c:v>
                </c:pt>
                <c:pt idx="4423">
                  <c:v>-62.582029255466097</c:v>
                </c:pt>
                <c:pt idx="4424">
                  <c:v>-62.582029255466097</c:v>
                </c:pt>
                <c:pt idx="4425">
                  <c:v>-62.582029255466097</c:v>
                </c:pt>
                <c:pt idx="4426">
                  <c:v>-62.582029255466097</c:v>
                </c:pt>
                <c:pt idx="4427">
                  <c:v>-62.582029255466097</c:v>
                </c:pt>
                <c:pt idx="4428">
                  <c:v>-62.582029255466097</c:v>
                </c:pt>
                <c:pt idx="4429">
                  <c:v>-62.582029255466097</c:v>
                </c:pt>
                <c:pt idx="4430">
                  <c:v>-62.582029255466097</c:v>
                </c:pt>
                <c:pt idx="4431">
                  <c:v>-62.582029255466097</c:v>
                </c:pt>
                <c:pt idx="4432">
                  <c:v>-62.582029255466097</c:v>
                </c:pt>
                <c:pt idx="4433">
                  <c:v>-62.582029255466097</c:v>
                </c:pt>
                <c:pt idx="4434">
                  <c:v>-62.582029255466097</c:v>
                </c:pt>
                <c:pt idx="4435">
                  <c:v>-62.582029255466097</c:v>
                </c:pt>
                <c:pt idx="4436">
                  <c:v>-62.582029255466097</c:v>
                </c:pt>
                <c:pt idx="4437">
                  <c:v>-62.582029255466097</c:v>
                </c:pt>
                <c:pt idx="4438">
                  <c:v>-62.582029255466097</c:v>
                </c:pt>
                <c:pt idx="4439">
                  <c:v>-62.582029255466097</c:v>
                </c:pt>
                <c:pt idx="4440">
                  <c:v>-62.582029255466097</c:v>
                </c:pt>
                <c:pt idx="4441">
                  <c:v>-62.582029255466097</c:v>
                </c:pt>
                <c:pt idx="4442">
                  <c:v>-62.582029255466097</c:v>
                </c:pt>
                <c:pt idx="4443">
                  <c:v>-62.582029255466097</c:v>
                </c:pt>
                <c:pt idx="4444">
                  <c:v>-62.582029255466097</c:v>
                </c:pt>
                <c:pt idx="4445">
                  <c:v>-62.582029255466097</c:v>
                </c:pt>
                <c:pt idx="4446">
                  <c:v>-62.582029255466097</c:v>
                </c:pt>
                <c:pt idx="4447">
                  <c:v>-62.582029255466097</c:v>
                </c:pt>
                <c:pt idx="4448">
                  <c:v>-62.582029255466097</c:v>
                </c:pt>
                <c:pt idx="4449">
                  <c:v>-62.582029255466097</c:v>
                </c:pt>
                <c:pt idx="4450">
                  <c:v>-62.582029255466097</c:v>
                </c:pt>
                <c:pt idx="4451">
                  <c:v>-62.582029255466097</c:v>
                </c:pt>
                <c:pt idx="4452">
                  <c:v>-62.582029255466097</c:v>
                </c:pt>
                <c:pt idx="4453">
                  <c:v>-62.582029255466097</c:v>
                </c:pt>
                <c:pt idx="4454">
                  <c:v>-62.582029255466097</c:v>
                </c:pt>
                <c:pt idx="4455">
                  <c:v>-62.582029255466097</c:v>
                </c:pt>
                <c:pt idx="4456">
                  <c:v>-62.582029255466097</c:v>
                </c:pt>
                <c:pt idx="4457">
                  <c:v>-62.582029255466097</c:v>
                </c:pt>
                <c:pt idx="4458">
                  <c:v>-62.582029255466097</c:v>
                </c:pt>
                <c:pt idx="4459">
                  <c:v>-62.582029255466097</c:v>
                </c:pt>
                <c:pt idx="4460">
                  <c:v>-62.582029255466097</c:v>
                </c:pt>
                <c:pt idx="4461">
                  <c:v>-62.582029255466097</c:v>
                </c:pt>
                <c:pt idx="4462">
                  <c:v>-62.582029255466097</c:v>
                </c:pt>
                <c:pt idx="4463">
                  <c:v>-62.582029255466097</c:v>
                </c:pt>
                <c:pt idx="4464">
                  <c:v>-62.582029255466097</c:v>
                </c:pt>
                <c:pt idx="4465">
                  <c:v>-62.582029255466097</c:v>
                </c:pt>
                <c:pt idx="4466">
                  <c:v>-62.582029255466097</c:v>
                </c:pt>
                <c:pt idx="4467">
                  <c:v>-62.582029255466097</c:v>
                </c:pt>
                <c:pt idx="4468">
                  <c:v>-62.582029255466097</c:v>
                </c:pt>
                <c:pt idx="4469">
                  <c:v>-62.582029255466097</c:v>
                </c:pt>
                <c:pt idx="4470">
                  <c:v>-62.582029255466097</c:v>
                </c:pt>
                <c:pt idx="4471">
                  <c:v>-62.582029255466097</c:v>
                </c:pt>
                <c:pt idx="4472">
                  <c:v>-62.582029255466097</c:v>
                </c:pt>
                <c:pt idx="4473">
                  <c:v>-62.582029255466097</c:v>
                </c:pt>
                <c:pt idx="4474">
                  <c:v>-62.582029255466097</c:v>
                </c:pt>
                <c:pt idx="4475">
                  <c:v>-62.582029255466097</c:v>
                </c:pt>
                <c:pt idx="4476">
                  <c:v>-62.582029255466097</c:v>
                </c:pt>
                <c:pt idx="4477">
                  <c:v>-62.582029255466097</c:v>
                </c:pt>
                <c:pt idx="4478">
                  <c:v>-62.582029255466097</c:v>
                </c:pt>
                <c:pt idx="4479">
                  <c:v>-62.582029255466097</c:v>
                </c:pt>
                <c:pt idx="4480">
                  <c:v>-62.582029255466097</c:v>
                </c:pt>
                <c:pt idx="4481">
                  <c:v>-62.582029255466097</c:v>
                </c:pt>
                <c:pt idx="4482">
                  <c:v>-62.582029255466097</c:v>
                </c:pt>
                <c:pt idx="4483">
                  <c:v>-62.582029255466097</c:v>
                </c:pt>
                <c:pt idx="4484">
                  <c:v>-62.582029255466097</c:v>
                </c:pt>
                <c:pt idx="4485">
                  <c:v>-62.582029255466097</c:v>
                </c:pt>
                <c:pt idx="4486">
                  <c:v>-62.582029255466097</c:v>
                </c:pt>
                <c:pt idx="4487">
                  <c:v>-62.582029255466097</c:v>
                </c:pt>
                <c:pt idx="4488">
                  <c:v>-62.582029255466097</c:v>
                </c:pt>
                <c:pt idx="4489">
                  <c:v>-62.582029255466097</c:v>
                </c:pt>
                <c:pt idx="4490">
                  <c:v>-62.582029255466097</c:v>
                </c:pt>
                <c:pt idx="4491">
                  <c:v>-62.582029255466097</c:v>
                </c:pt>
                <c:pt idx="4492">
                  <c:v>-62.582029255466097</c:v>
                </c:pt>
                <c:pt idx="4493">
                  <c:v>-62.582029255466097</c:v>
                </c:pt>
                <c:pt idx="4494">
                  <c:v>-62.582029255466097</c:v>
                </c:pt>
                <c:pt idx="4495">
                  <c:v>-62.582029255466097</c:v>
                </c:pt>
                <c:pt idx="4496">
                  <c:v>-62.582029255466097</c:v>
                </c:pt>
                <c:pt idx="4497">
                  <c:v>-62.582029255466097</c:v>
                </c:pt>
                <c:pt idx="4498">
                  <c:v>-62.582029255466097</c:v>
                </c:pt>
                <c:pt idx="4499">
                  <c:v>-62.582029255466097</c:v>
                </c:pt>
                <c:pt idx="4500">
                  <c:v>-62.582029255466097</c:v>
                </c:pt>
                <c:pt idx="4501">
                  <c:v>-62.582029255466097</c:v>
                </c:pt>
                <c:pt idx="4502">
                  <c:v>-62.582029255466097</c:v>
                </c:pt>
                <c:pt idx="4503">
                  <c:v>-62.582029255466097</c:v>
                </c:pt>
                <c:pt idx="4504">
                  <c:v>-62.582029255466097</c:v>
                </c:pt>
                <c:pt idx="4505">
                  <c:v>-62.582029255466097</c:v>
                </c:pt>
                <c:pt idx="4506">
                  <c:v>-62.582029255466097</c:v>
                </c:pt>
                <c:pt idx="4507">
                  <c:v>-62.582029255466097</c:v>
                </c:pt>
                <c:pt idx="4508">
                  <c:v>-62.582029255466097</c:v>
                </c:pt>
                <c:pt idx="4509">
                  <c:v>-62.582029255466097</c:v>
                </c:pt>
                <c:pt idx="4510">
                  <c:v>-62.582029255466097</c:v>
                </c:pt>
                <c:pt idx="4511">
                  <c:v>-62.582029255466097</c:v>
                </c:pt>
                <c:pt idx="4512">
                  <c:v>-62.582029255466097</c:v>
                </c:pt>
                <c:pt idx="4513">
                  <c:v>-62.582029255466097</c:v>
                </c:pt>
                <c:pt idx="4514">
                  <c:v>-62.582029255466097</c:v>
                </c:pt>
                <c:pt idx="4515">
                  <c:v>-62.582029255466097</c:v>
                </c:pt>
                <c:pt idx="4516">
                  <c:v>-62.582029255466097</c:v>
                </c:pt>
                <c:pt idx="4517">
                  <c:v>-62.582029255466097</c:v>
                </c:pt>
                <c:pt idx="4518">
                  <c:v>-62.582029255466097</c:v>
                </c:pt>
                <c:pt idx="4519">
                  <c:v>-62.582029255466097</c:v>
                </c:pt>
                <c:pt idx="4520">
                  <c:v>-62.582029255466097</c:v>
                </c:pt>
                <c:pt idx="4521">
                  <c:v>-62.582029255466097</c:v>
                </c:pt>
                <c:pt idx="4522">
                  <c:v>-62.582029255466097</c:v>
                </c:pt>
                <c:pt idx="4523">
                  <c:v>-62.582029255466097</c:v>
                </c:pt>
                <c:pt idx="4524">
                  <c:v>-62.582029255466097</c:v>
                </c:pt>
                <c:pt idx="4525">
                  <c:v>-62.582029255466097</c:v>
                </c:pt>
                <c:pt idx="4526">
                  <c:v>-62.582029255466097</c:v>
                </c:pt>
                <c:pt idx="4527">
                  <c:v>-62.582029255466097</c:v>
                </c:pt>
                <c:pt idx="4528">
                  <c:v>-62.582029255466097</c:v>
                </c:pt>
                <c:pt idx="4529">
                  <c:v>-62.582029255466097</c:v>
                </c:pt>
                <c:pt idx="4530">
                  <c:v>-62.582029255466097</c:v>
                </c:pt>
                <c:pt idx="4531">
                  <c:v>-62.582029255466097</c:v>
                </c:pt>
                <c:pt idx="4532">
                  <c:v>-62.582029255466097</c:v>
                </c:pt>
                <c:pt idx="4533">
                  <c:v>-62.582029255466097</c:v>
                </c:pt>
                <c:pt idx="4534">
                  <c:v>-62.582029255466097</c:v>
                </c:pt>
                <c:pt idx="4535">
                  <c:v>-62.582029255466097</c:v>
                </c:pt>
                <c:pt idx="4536">
                  <c:v>-62.582029255466097</c:v>
                </c:pt>
                <c:pt idx="4537">
                  <c:v>-62.582029255466097</c:v>
                </c:pt>
                <c:pt idx="4538">
                  <c:v>-62.582029255466097</c:v>
                </c:pt>
                <c:pt idx="4539">
                  <c:v>-62.582029255466097</c:v>
                </c:pt>
                <c:pt idx="4540">
                  <c:v>-62.582029255466097</c:v>
                </c:pt>
                <c:pt idx="4541">
                  <c:v>-62.582029255466097</c:v>
                </c:pt>
                <c:pt idx="4542">
                  <c:v>-62.582029255466097</c:v>
                </c:pt>
                <c:pt idx="4543">
                  <c:v>-62.582029255466097</c:v>
                </c:pt>
                <c:pt idx="4544">
                  <c:v>-62.582029255466097</c:v>
                </c:pt>
                <c:pt idx="4545">
                  <c:v>-62.582029255466097</c:v>
                </c:pt>
                <c:pt idx="4546">
                  <c:v>-62.582029255466097</c:v>
                </c:pt>
                <c:pt idx="4547">
                  <c:v>-62.582029255466097</c:v>
                </c:pt>
                <c:pt idx="4548">
                  <c:v>-62.582029255466097</c:v>
                </c:pt>
                <c:pt idx="4549">
                  <c:v>-62.582029255466097</c:v>
                </c:pt>
                <c:pt idx="4550">
                  <c:v>-62.582029255466097</c:v>
                </c:pt>
                <c:pt idx="4551">
                  <c:v>-62.582029255466097</c:v>
                </c:pt>
                <c:pt idx="4552">
                  <c:v>-62.582029255466097</c:v>
                </c:pt>
                <c:pt idx="4553">
                  <c:v>-62.582029255466097</c:v>
                </c:pt>
                <c:pt idx="4554">
                  <c:v>-62.582029255466097</c:v>
                </c:pt>
                <c:pt idx="4555">
                  <c:v>-62.582029255466097</c:v>
                </c:pt>
                <c:pt idx="4556">
                  <c:v>-62.582029255466097</c:v>
                </c:pt>
                <c:pt idx="4557">
                  <c:v>-62.582029255466097</c:v>
                </c:pt>
                <c:pt idx="4558">
                  <c:v>-62.582029255466097</c:v>
                </c:pt>
                <c:pt idx="4559">
                  <c:v>-62.582029255466097</c:v>
                </c:pt>
                <c:pt idx="4560">
                  <c:v>-62.582029255466097</c:v>
                </c:pt>
                <c:pt idx="4561">
                  <c:v>-62.582029255466097</c:v>
                </c:pt>
                <c:pt idx="4562">
                  <c:v>-62.582029255466097</c:v>
                </c:pt>
                <c:pt idx="4563">
                  <c:v>-62.582029255466097</c:v>
                </c:pt>
                <c:pt idx="4564">
                  <c:v>-62.582029255466097</c:v>
                </c:pt>
                <c:pt idx="4565">
                  <c:v>-62.582029255466097</c:v>
                </c:pt>
                <c:pt idx="4566">
                  <c:v>-62.582029255466097</c:v>
                </c:pt>
                <c:pt idx="4567">
                  <c:v>-62.582029255466097</c:v>
                </c:pt>
                <c:pt idx="4568">
                  <c:v>-62.582029255466097</c:v>
                </c:pt>
                <c:pt idx="4569">
                  <c:v>-62.582029255466097</c:v>
                </c:pt>
                <c:pt idx="4570">
                  <c:v>-62.582029255466097</c:v>
                </c:pt>
                <c:pt idx="4571">
                  <c:v>-62.582029255466097</c:v>
                </c:pt>
                <c:pt idx="4572">
                  <c:v>-62.582029255466097</c:v>
                </c:pt>
                <c:pt idx="4573">
                  <c:v>-62.582029255466097</c:v>
                </c:pt>
                <c:pt idx="4574">
                  <c:v>-62.582029255466097</c:v>
                </c:pt>
                <c:pt idx="4575">
                  <c:v>-62.582029255466097</c:v>
                </c:pt>
                <c:pt idx="4576">
                  <c:v>-62.582029255466097</c:v>
                </c:pt>
                <c:pt idx="4577">
                  <c:v>-62.582029255466097</c:v>
                </c:pt>
                <c:pt idx="4578">
                  <c:v>-62.582029255466097</c:v>
                </c:pt>
                <c:pt idx="4579">
                  <c:v>-62.582029255466097</c:v>
                </c:pt>
                <c:pt idx="4580">
                  <c:v>-62.582029255466097</c:v>
                </c:pt>
                <c:pt idx="4581">
                  <c:v>-62.582029255466097</c:v>
                </c:pt>
                <c:pt idx="4582">
                  <c:v>-62.582029255466097</c:v>
                </c:pt>
                <c:pt idx="4583">
                  <c:v>-62.582029255466097</c:v>
                </c:pt>
                <c:pt idx="4584">
                  <c:v>-62.582029255466097</c:v>
                </c:pt>
                <c:pt idx="4585">
                  <c:v>-62.582029255466097</c:v>
                </c:pt>
                <c:pt idx="4586">
                  <c:v>-62.582029255466097</c:v>
                </c:pt>
                <c:pt idx="4587">
                  <c:v>-62.582029255466097</c:v>
                </c:pt>
                <c:pt idx="4588">
                  <c:v>-62.582029255466097</c:v>
                </c:pt>
                <c:pt idx="4589">
                  <c:v>-62.582029255466097</c:v>
                </c:pt>
                <c:pt idx="4590">
                  <c:v>-62.582029255466097</c:v>
                </c:pt>
                <c:pt idx="4591">
                  <c:v>-62.582029255466097</c:v>
                </c:pt>
                <c:pt idx="4592">
                  <c:v>-62.582029255466097</c:v>
                </c:pt>
                <c:pt idx="4593">
                  <c:v>-62.582029255466097</c:v>
                </c:pt>
                <c:pt idx="4594">
                  <c:v>-62.582029255466097</c:v>
                </c:pt>
                <c:pt idx="4595">
                  <c:v>-62.582029255466097</c:v>
                </c:pt>
                <c:pt idx="4596">
                  <c:v>-62.582029255466097</c:v>
                </c:pt>
                <c:pt idx="4597">
                  <c:v>-62.582029255466097</c:v>
                </c:pt>
                <c:pt idx="4598">
                  <c:v>-62.582029255466097</c:v>
                </c:pt>
                <c:pt idx="4599">
                  <c:v>-62.582029255466097</c:v>
                </c:pt>
                <c:pt idx="4600">
                  <c:v>-62.582029255466097</c:v>
                </c:pt>
                <c:pt idx="4601">
                  <c:v>-62.582029255466097</c:v>
                </c:pt>
                <c:pt idx="4602">
                  <c:v>-62.582029255466097</c:v>
                </c:pt>
                <c:pt idx="4603">
                  <c:v>-62.582029255466097</c:v>
                </c:pt>
                <c:pt idx="4604">
                  <c:v>-62.582029255466097</c:v>
                </c:pt>
                <c:pt idx="4605">
                  <c:v>-62.582029255466097</c:v>
                </c:pt>
                <c:pt idx="4606">
                  <c:v>-62.582029255466097</c:v>
                </c:pt>
                <c:pt idx="4607">
                  <c:v>-62.582029255466097</c:v>
                </c:pt>
                <c:pt idx="4608">
                  <c:v>-62.582029255466097</c:v>
                </c:pt>
                <c:pt idx="4609">
                  <c:v>-62.582029255466097</c:v>
                </c:pt>
                <c:pt idx="4610">
                  <c:v>-62.582029255466097</c:v>
                </c:pt>
                <c:pt idx="4611">
                  <c:v>-62.582029255466097</c:v>
                </c:pt>
                <c:pt idx="4612">
                  <c:v>-62.582029255466097</c:v>
                </c:pt>
                <c:pt idx="4613">
                  <c:v>-62.582029255466097</c:v>
                </c:pt>
                <c:pt idx="4614">
                  <c:v>-62.582029255466097</c:v>
                </c:pt>
                <c:pt idx="4615">
                  <c:v>-62.582029255466097</c:v>
                </c:pt>
                <c:pt idx="4616">
                  <c:v>-62.582029255466097</c:v>
                </c:pt>
                <c:pt idx="4617">
                  <c:v>-62.582029255466097</c:v>
                </c:pt>
                <c:pt idx="4618">
                  <c:v>-62.582029255466097</c:v>
                </c:pt>
                <c:pt idx="4619">
                  <c:v>-62.582029255466097</c:v>
                </c:pt>
                <c:pt idx="4620">
                  <c:v>-62.582029255466097</c:v>
                </c:pt>
                <c:pt idx="4621">
                  <c:v>-62.582029255466097</c:v>
                </c:pt>
                <c:pt idx="4622">
                  <c:v>-62.582029255466097</c:v>
                </c:pt>
                <c:pt idx="4623">
                  <c:v>-62.582029255466097</c:v>
                </c:pt>
                <c:pt idx="4624">
                  <c:v>-62.582029255466097</c:v>
                </c:pt>
                <c:pt idx="4625">
                  <c:v>-62.582029255466097</c:v>
                </c:pt>
                <c:pt idx="4626">
                  <c:v>-62.582029255466097</c:v>
                </c:pt>
                <c:pt idx="4627">
                  <c:v>-62.582029255466097</c:v>
                </c:pt>
                <c:pt idx="4628">
                  <c:v>-62.582029255466097</c:v>
                </c:pt>
                <c:pt idx="4629">
                  <c:v>-62.582029255466097</c:v>
                </c:pt>
                <c:pt idx="4630">
                  <c:v>-62.582029255466097</c:v>
                </c:pt>
                <c:pt idx="4631">
                  <c:v>-62.582029255466097</c:v>
                </c:pt>
                <c:pt idx="4632">
                  <c:v>-62.582029255466097</c:v>
                </c:pt>
                <c:pt idx="4633">
                  <c:v>-62.582029255466097</c:v>
                </c:pt>
                <c:pt idx="4634">
                  <c:v>-62.582029255466097</c:v>
                </c:pt>
                <c:pt idx="4635">
                  <c:v>-62.582029255466097</c:v>
                </c:pt>
                <c:pt idx="4636">
                  <c:v>-62.582029255466097</c:v>
                </c:pt>
                <c:pt idx="4637">
                  <c:v>-62.582029255466097</c:v>
                </c:pt>
                <c:pt idx="4638">
                  <c:v>-62.582029255466097</c:v>
                </c:pt>
                <c:pt idx="4639">
                  <c:v>-62.582029255466097</c:v>
                </c:pt>
                <c:pt idx="4640">
                  <c:v>-62.582029255466097</c:v>
                </c:pt>
                <c:pt idx="4641">
                  <c:v>-62.582029255466097</c:v>
                </c:pt>
                <c:pt idx="4642">
                  <c:v>-62.582029255466097</c:v>
                </c:pt>
                <c:pt idx="4643">
                  <c:v>-62.582029255466097</c:v>
                </c:pt>
                <c:pt idx="4644">
                  <c:v>-62.582029255466097</c:v>
                </c:pt>
                <c:pt idx="4645">
                  <c:v>-62.582029255466097</c:v>
                </c:pt>
                <c:pt idx="4646">
                  <c:v>-62.582029255466097</c:v>
                </c:pt>
                <c:pt idx="4647">
                  <c:v>-62.582029255466097</c:v>
                </c:pt>
                <c:pt idx="4648">
                  <c:v>-62.582029255466097</c:v>
                </c:pt>
                <c:pt idx="4649">
                  <c:v>-62.582029255466097</c:v>
                </c:pt>
                <c:pt idx="4650">
                  <c:v>-62.582029255466097</c:v>
                </c:pt>
                <c:pt idx="4651">
                  <c:v>-62.582029255466097</c:v>
                </c:pt>
                <c:pt idx="4652">
                  <c:v>-62.582029255466097</c:v>
                </c:pt>
                <c:pt idx="4653">
                  <c:v>-62.582029255466097</c:v>
                </c:pt>
                <c:pt idx="4654">
                  <c:v>-62.582029255466097</c:v>
                </c:pt>
                <c:pt idx="4655">
                  <c:v>-62.582029255466097</c:v>
                </c:pt>
                <c:pt idx="4656">
                  <c:v>-62.582029255466097</c:v>
                </c:pt>
                <c:pt idx="4657">
                  <c:v>-62.582029255466097</c:v>
                </c:pt>
                <c:pt idx="4658">
                  <c:v>-62.582029255466097</c:v>
                </c:pt>
                <c:pt idx="4659">
                  <c:v>-62.582029255466097</c:v>
                </c:pt>
                <c:pt idx="4660">
                  <c:v>-62.582029255466097</c:v>
                </c:pt>
                <c:pt idx="4661">
                  <c:v>-62.582029255466097</c:v>
                </c:pt>
                <c:pt idx="4662">
                  <c:v>-62.582029255466097</c:v>
                </c:pt>
                <c:pt idx="4663">
                  <c:v>-62.582029255466097</c:v>
                </c:pt>
                <c:pt idx="4664">
                  <c:v>-62.582029255466097</c:v>
                </c:pt>
                <c:pt idx="4665">
                  <c:v>-62.582029255466097</c:v>
                </c:pt>
                <c:pt idx="4666">
                  <c:v>-62.582029255466097</c:v>
                </c:pt>
                <c:pt idx="4667">
                  <c:v>-62.582029255466097</c:v>
                </c:pt>
                <c:pt idx="4668">
                  <c:v>-62.582029255466097</c:v>
                </c:pt>
                <c:pt idx="4669">
                  <c:v>-62.582029255466097</c:v>
                </c:pt>
                <c:pt idx="4670">
                  <c:v>-62.582029255466097</c:v>
                </c:pt>
                <c:pt idx="4671">
                  <c:v>-62.582029255466097</c:v>
                </c:pt>
                <c:pt idx="4672">
                  <c:v>-62.582029255466097</c:v>
                </c:pt>
                <c:pt idx="4673">
                  <c:v>-62.582029255466097</c:v>
                </c:pt>
                <c:pt idx="4674">
                  <c:v>-62.582029255466097</c:v>
                </c:pt>
                <c:pt idx="4675">
                  <c:v>-62.582029255466097</c:v>
                </c:pt>
                <c:pt idx="4676">
                  <c:v>-62.582029255466097</c:v>
                </c:pt>
                <c:pt idx="4677">
                  <c:v>-62.582029255466097</c:v>
                </c:pt>
                <c:pt idx="4678">
                  <c:v>-62.582029255466097</c:v>
                </c:pt>
                <c:pt idx="4679">
                  <c:v>-62.582029255466097</c:v>
                </c:pt>
                <c:pt idx="4680">
                  <c:v>-62.582029255466097</c:v>
                </c:pt>
                <c:pt idx="4681">
                  <c:v>-62.582029255466097</c:v>
                </c:pt>
                <c:pt idx="4682">
                  <c:v>-62.582029255466097</c:v>
                </c:pt>
                <c:pt idx="4683">
                  <c:v>-62.582029255466097</c:v>
                </c:pt>
                <c:pt idx="4684">
                  <c:v>-62.582029255466097</c:v>
                </c:pt>
                <c:pt idx="4685">
                  <c:v>-62.582029255466097</c:v>
                </c:pt>
                <c:pt idx="4686">
                  <c:v>-62.582029255466097</c:v>
                </c:pt>
                <c:pt idx="4687">
                  <c:v>-62.582029255466097</c:v>
                </c:pt>
                <c:pt idx="4688">
                  <c:v>-62.582029255466097</c:v>
                </c:pt>
                <c:pt idx="4689">
                  <c:v>-62.582029255466097</c:v>
                </c:pt>
                <c:pt idx="4690">
                  <c:v>-62.582029255466097</c:v>
                </c:pt>
                <c:pt idx="4691">
                  <c:v>-62.582029255466097</c:v>
                </c:pt>
                <c:pt idx="4692">
                  <c:v>-62.582029255466097</c:v>
                </c:pt>
                <c:pt idx="4693">
                  <c:v>-62.582029255466097</c:v>
                </c:pt>
                <c:pt idx="4694">
                  <c:v>-62.582029255466097</c:v>
                </c:pt>
                <c:pt idx="4695">
                  <c:v>-62.582029255466097</c:v>
                </c:pt>
                <c:pt idx="4696">
                  <c:v>-62.582029255466097</c:v>
                </c:pt>
                <c:pt idx="4697">
                  <c:v>-62.582029255466097</c:v>
                </c:pt>
                <c:pt idx="4698">
                  <c:v>-62.582029255466097</c:v>
                </c:pt>
                <c:pt idx="4699">
                  <c:v>-62.582029255466097</c:v>
                </c:pt>
                <c:pt idx="4700">
                  <c:v>-62.582029255466097</c:v>
                </c:pt>
                <c:pt idx="4701">
                  <c:v>-62.582029255466097</c:v>
                </c:pt>
                <c:pt idx="4702">
                  <c:v>-62.582029255466097</c:v>
                </c:pt>
                <c:pt idx="4703">
                  <c:v>-62.582029255466097</c:v>
                </c:pt>
                <c:pt idx="4704">
                  <c:v>-62.582029255466097</c:v>
                </c:pt>
                <c:pt idx="4705">
                  <c:v>-62.582029255466097</c:v>
                </c:pt>
                <c:pt idx="4706">
                  <c:v>-62.582029255466097</c:v>
                </c:pt>
                <c:pt idx="4707">
                  <c:v>-62.582029255466097</c:v>
                </c:pt>
                <c:pt idx="4708">
                  <c:v>-62.582029255466097</c:v>
                </c:pt>
                <c:pt idx="4709">
                  <c:v>-62.582029255466097</c:v>
                </c:pt>
                <c:pt idx="4710">
                  <c:v>-62.582029255466097</c:v>
                </c:pt>
                <c:pt idx="4711">
                  <c:v>-62.582029255466097</c:v>
                </c:pt>
                <c:pt idx="4712">
                  <c:v>-62.582029255466097</c:v>
                </c:pt>
                <c:pt idx="4713">
                  <c:v>-62.582029255466097</c:v>
                </c:pt>
                <c:pt idx="4714">
                  <c:v>-62.582029255466097</c:v>
                </c:pt>
                <c:pt idx="4715">
                  <c:v>-62.582029255466097</c:v>
                </c:pt>
                <c:pt idx="4716">
                  <c:v>-62.582029255466097</c:v>
                </c:pt>
                <c:pt idx="4717">
                  <c:v>-62.582029255466097</c:v>
                </c:pt>
                <c:pt idx="4718">
                  <c:v>-62.582029255466097</c:v>
                </c:pt>
                <c:pt idx="4719">
                  <c:v>-62.582029255466097</c:v>
                </c:pt>
                <c:pt idx="4720">
                  <c:v>-62.582029255466097</c:v>
                </c:pt>
                <c:pt idx="4721">
                  <c:v>-62.582029255466097</c:v>
                </c:pt>
                <c:pt idx="4722">
                  <c:v>-62.582029255466097</c:v>
                </c:pt>
                <c:pt idx="4723">
                  <c:v>-62.582029255466097</c:v>
                </c:pt>
                <c:pt idx="4724">
                  <c:v>-62.582029255466097</c:v>
                </c:pt>
                <c:pt idx="4725">
                  <c:v>-62.582029255466097</c:v>
                </c:pt>
                <c:pt idx="4726">
                  <c:v>-62.582029255466097</c:v>
                </c:pt>
                <c:pt idx="4727">
                  <c:v>-62.582029255466097</c:v>
                </c:pt>
                <c:pt idx="4728">
                  <c:v>-62.582029255466097</c:v>
                </c:pt>
                <c:pt idx="4729">
                  <c:v>-62.582029255466097</c:v>
                </c:pt>
                <c:pt idx="4730">
                  <c:v>-62.582029255466097</c:v>
                </c:pt>
                <c:pt idx="4731">
                  <c:v>-62.582029255466097</c:v>
                </c:pt>
                <c:pt idx="4732">
                  <c:v>-62.582029255466097</c:v>
                </c:pt>
                <c:pt idx="4733">
                  <c:v>-62.582029255466097</c:v>
                </c:pt>
                <c:pt idx="4734">
                  <c:v>-62.582029255466097</c:v>
                </c:pt>
                <c:pt idx="4735">
                  <c:v>-62.582029255466097</c:v>
                </c:pt>
                <c:pt idx="4736">
                  <c:v>-62.582029255466097</c:v>
                </c:pt>
                <c:pt idx="4737">
                  <c:v>-62.582029255466097</c:v>
                </c:pt>
                <c:pt idx="4738">
                  <c:v>-62.582029255466097</c:v>
                </c:pt>
                <c:pt idx="4739">
                  <c:v>-62.582029255466097</c:v>
                </c:pt>
                <c:pt idx="4740">
                  <c:v>-62.582029255466097</c:v>
                </c:pt>
                <c:pt idx="4741">
                  <c:v>-62.582029255466097</c:v>
                </c:pt>
                <c:pt idx="4742">
                  <c:v>-62.582029255466097</c:v>
                </c:pt>
                <c:pt idx="4743">
                  <c:v>-62.582029255466097</c:v>
                </c:pt>
                <c:pt idx="4744">
                  <c:v>-62.582029255466097</c:v>
                </c:pt>
                <c:pt idx="4745">
                  <c:v>-62.582029255466097</c:v>
                </c:pt>
                <c:pt idx="4746">
                  <c:v>-62.582029255466097</c:v>
                </c:pt>
                <c:pt idx="4747">
                  <c:v>-62.582029255466097</c:v>
                </c:pt>
                <c:pt idx="4748">
                  <c:v>-62.582029255466097</c:v>
                </c:pt>
                <c:pt idx="4749">
                  <c:v>-62.582029255466097</c:v>
                </c:pt>
                <c:pt idx="4750">
                  <c:v>-62.582029255466097</c:v>
                </c:pt>
                <c:pt idx="4751">
                  <c:v>-62.582029255466097</c:v>
                </c:pt>
                <c:pt idx="4752">
                  <c:v>-62.582029255466097</c:v>
                </c:pt>
                <c:pt idx="4753">
                  <c:v>-62.582029255466097</c:v>
                </c:pt>
                <c:pt idx="4754">
                  <c:v>-62.582029255466097</c:v>
                </c:pt>
                <c:pt idx="4755">
                  <c:v>-62.582029255466097</c:v>
                </c:pt>
                <c:pt idx="4756">
                  <c:v>-62.582029255466097</c:v>
                </c:pt>
                <c:pt idx="4757">
                  <c:v>-62.582029255466097</c:v>
                </c:pt>
                <c:pt idx="4758">
                  <c:v>-62.582029255466097</c:v>
                </c:pt>
                <c:pt idx="4759">
                  <c:v>-62.582029255466097</c:v>
                </c:pt>
                <c:pt idx="4760">
                  <c:v>-62.582029255466097</c:v>
                </c:pt>
                <c:pt idx="4761">
                  <c:v>-62.582029255466097</c:v>
                </c:pt>
                <c:pt idx="4762">
                  <c:v>-62.582029255466097</c:v>
                </c:pt>
                <c:pt idx="4763">
                  <c:v>-62.582029255466097</c:v>
                </c:pt>
                <c:pt idx="4764">
                  <c:v>-62.582029255466097</c:v>
                </c:pt>
                <c:pt idx="4765">
                  <c:v>-62.582029255466097</c:v>
                </c:pt>
                <c:pt idx="4766">
                  <c:v>-62.582029255466097</c:v>
                </c:pt>
                <c:pt idx="4767">
                  <c:v>-62.582029255466097</c:v>
                </c:pt>
                <c:pt idx="4768">
                  <c:v>-62.582029255466097</c:v>
                </c:pt>
                <c:pt idx="4769">
                  <c:v>-62.582029255466097</c:v>
                </c:pt>
                <c:pt idx="4770">
                  <c:v>-62.582029255466097</c:v>
                </c:pt>
                <c:pt idx="4771">
                  <c:v>-62.582029255466097</c:v>
                </c:pt>
                <c:pt idx="4772">
                  <c:v>-62.582029255466097</c:v>
                </c:pt>
                <c:pt idx="4773">
                  <c:v>-62.582029255466097</c:v>
                </c:pt>
                <c:pt idx="4774">
                  <c:v>-62.582029255466097</c:v>
                </c:pt>
                <c:pt idx="4775">
                  <c:v>-62.582029255466097</c:v>
                </c:pt>
                <c:pt idx="4776">
                  <c:v>-62.582029255466097</c:v>
                </c:pt>
                <c:pt idx="4777">
                  <c:v>-62.582029255466097</c:v>
                </c:pt>
                <c:pt idx="4778">
                  <c:v>-62.582029255466097</c:v>
                </c:pt>
                <c:pt idx="4779">
                  <c:v>-62.582029255466097</c:v>
                </c:pt>
                <c:pt idx="4780">
                  <c:v>-62.582029255466097</c:v>
                </c:pt>
                <c:pt idx="4781">
                  <c:v>-62.582029255466097</c:v>
                </c:pt>
                <c:pt idx="4782">
                  <c:v>-62.582029255466097</c:v>
                </c:pt>
                <c:pt idx="4783">
                  <c:v>-62.582029255466097</c:v>
                </c:pt>
                <c:pt idx="4784">
                  <c:v>-62.582029255466097</c:v>
                </c:pt>
                <c:pt idx="4785">
                  <c:v>-62.582029255466097</c:v>
                </c:pt>
                <c:pt idx="4786">
                  <c:v>-62.582029255466097</c:v>
                </c:pt>
                <c:pt idx="4787">
                  <c:v>-62.582029255466097</c:v>
                </c:pt>
                <c:pt idx="4788">
                  <c:v>-62.582029255466097</c:v>
                </c:pt>
                <c:pt idx="4789">
                  <c:v>-62.582029255466097</c:v>
                </c:pt>
                <c:pt idx="4790">
                  <c:v>-62.582029255466097</c:v>
                </c:pt>
                <c:pt idx="4791">
                  <c:v>-62.582029255466097</c:v>
                </c:pt>
                <c:pt idx="4792">
                  <c:v>-62.582029255466097</c:v>
                </c:pt>
                <c:pt idx="4793">
                  <c:v>-62.582029255466097</c:v>
                </c:pt>
                <c:pt idx="4794">
                  <c:v>-62.582029255466097</c:v>
                </c:pt>
                <c:pt idx="4795">
                  <c:v>-62.582029255466097</c:v>
                </c:pt>
                <c:pt idx="4796">
                  <c:v>-62.582029255466097</c:v>
                </c:pt>
                <c:pt idx="4797">
                  <c:v>-62.582029255466097</c:v>
                </c:pt>
                <c:pt idx="4798">
                  <c:v>-62.582029255466097</c:v>
                </c:pt>
                <c:pt idx="4799">
                  <c:v>-62.582029255466097</c:v>
                </c:pt>
                <c:pt idx="4800">
                  <c:v>-62.582029255466097</c:v>
                </c:pt>
                <c:pt idx="4801">
                  <c:v>-62.582029255466097</c:v>
                </c:pt>
                <c:pt idx="4802">
                  <c:v>-62.582029255466097</c:v>
                </c:pt>
                <c:pt idx="4803">
                  <c:v>-62.582029255466097</c:v>
                </c:pt>
                <c:pt idx="4804">
                  <c:v>-62.582029255466097</c:v>
                </c:pt>
                <c:pt idx="4805">
                  <c:v>-62.582029255466097</c:v>
                </c:pt>
                <c:pt idx="4806">
                  <c:v>-62.582029255466097</c:v>
                </c:pt>
                <c:pt idx="4807">
                  <c:v>-62.582029255466097</c:v>
                </c:pt>
                <c:pt idx="4808">
                  <c:v>-62.582029255466097</c:v>
                </c:pt>
                <c:pt idx="4809">
                  <c:v>-62.582029255466097</c:v>
                </c:pt>
                <c:pt idx="4810">
                  <c:v>-62.582029255466097</c:v>
                </c:pt>
                <c:pt idx="4811">
                  <c:v>-62.582029255466097</c:v>
                </c:pt>
                <c:pt idx="4812">
                  <c:v>-62.582029255466097</c:v>
                </c:pt>
                <c:pt idx="4813">
                  <c:v>-62.582029255466097</c:v>
                </c:pt>
                <c:pt idx="4814">
                  <c:v>-62.582029255466097</c:v>
                </c:pt>
                <c:pt idx="4815">
                  <c:v>-62.582029255466097</c:v>
                </c:pt>
                <c:pt idx="4816">
                  <c:v>-62.582029255466097</c:v>
                </c:pt>
                <c:pt idx="4817">
                  <c:v>-62.582029255466097</c:v>
                </c:pt>
                <c:pt idx="4818">
                  <c:v>-62.582029255466097</c:v>
                </c:pt>
                <c:pt idx="4819">
                  <c:v>-62.582029255466097</c:v>
                </c:pt>
                <c:pt idx="4820">
                  <c:v>-62.582029255466097</c:v>
                </c:pt>
                <c:pt idx="4821">
                  <c:v>-62.582029255466097</c:v>
                </c:pt>
                <c:pt idx="4822">
                  <c:v>-62.582029255466097</c:v>
                </c:pt>
                <c:pt idx="4823">
                  <c:v>-62.582029255466097</c:v>
                </c:pt>
                <c:pt idx="4824">
                  <c:v>-62.582029255466097</c:v>
                </c:pt>
                <c:pt idx="4825">
                  <c:v>-62.582029255466097</c:v>
                </c:pt>
                <c:pt idx="4826">
                  <c:v>-62.582029255466097</c:v>
                </c:pt>
                <c:pt idx="4827">
                  <c:v>-62.582029255466097</c:v>
                </c:pt>
                <c:pt idx="4828">
                  <c:v>-62.582029255466097</c:v>
                </c:pt>
                <c:pt idx="4829">
                  <c:v>-62.582029255466097</c:v>
                </c:pt>
                <c:pt idx="4830">
                  <c:v>-62.582029255466097</c:v>
                </c:pt>
                <c:pt idx="4831">
                  <c:v>-62.582029255466097</c:v>
                </c:pt>
                <c:pt idx="4832">
                  <c:v>-62.582029255466097</c:v>
                </c:pt>
                <c:pt idx="4833">
                  <c:v>-62.582029255466097</c:v>
                </c:pt>
                <c:pt idx="4834">
                  <c:v>-62.582029255466097</c:v>
                </c:pt>
                <c:pt idx="4835">
                  <c:v>-62.582029255466097</c:v>
                </c:pt>
                <c:pt idx="4836">
                  <c:v>-62.582029255466097</c:v>
                </c:pt>
                <c:pt idx="4837">
                  <c:v>-62.582029255466097</c:v>
                </c:pt>
                <c:pt idx="4838">
                  <c:v>-62.582029255466097</c:v>
                </c:pt>
                <c:pt idx="4839">
                  <c:v>-62.582029255466097</c:v>
                </c:pt>
                <c:pt idx="4840">
                  <c:v>-62.582029255466097</c:v>
                </c:pt>
                <c:pt idx="4841">
                  <c:v>-62.582029255466097</c:v>
                </c:pt>
                <c:pt idx="4842">
                  <c:v>-62.582029255466097</c:v>
                </c:pt>
                <c:pt idx="4843">
                  <c:v>-62.582029255466097</c:v>
                </c:pt>
                <c:pt idx="4844">
                  <c:v>-62.582029255466097</c:v>
                </c:pt>
                <c:pt idx="4845">
                  <c:v>-62.582029255466097</c:v>
                </c:pt>
                <c:pt idx="4846">
                  <c:v>-62.582029255466097</c:v>
                </c:pt>
                <c:pt idx="4847">
                  <c:v>-62.582029255466097</c:v>
                </c:pt>
                <c:pt idx="4848">
                  <c:v>-62.582029255466097</c:v>
                </c:pt>
                <c:pt idx="4849">
                  <c:v>-62.582029255466097</c:v>
                </c:pt>
                <c:pt idx="4850">
                  <c:v>-62.582029255466097</c:v>
                </c:pt>
                <c:pt idx="4851">
                  <c:v>-62.582029255466097</c:v>
                </c:pt>
                <c:pt idx="4852">
                  <c:v>-62.582029255466097</c:v>
                </c:pt>
                <c:pt idx="4853">
                  <c:v>-62.582029255466097</c:v>
                </c:pt>
                <c:pt idx="4854">
                  <c:v>-62.582029255466097</c:v>
                </c:pt>
                <c:pt idx="4855">
                  <c:v>-62.582029255466097</c:v>
                </c:pt>
                <c:pt idx="4856">
                  <c:v>-62.582029255466097</c:v>
                </c:pt>
                <c:pt idx="4857">
                  <c:v>-62.582029255466097</c:v>
                </c:pt>
                <c:pt idx="4858">
                  <c:v>-62.582029255466097</c:v>
                </c:pt>
                <c:pt idx="4859">
                  <c:v>-62.582029255466097</c:v>
                </c:pt>
                <c:pt idx="4860">
                  <c:v>-62.582029255466097</c:v>
                </c:pt>
                <c:pt idx="4861">
                  <c:v>-62.582029255466097</c:v>
                </c:pt>
                <c:pt idx="4862">
                  <c:v>-62.582029255466097</c:v>
                </c:pt>
                <c:pt idx="4863">
                  <c:v>-62.582029255466097</c:v>
                </c:pt>
                <c:pt idx="4864">
                  <c:v>-62.582029255466097</c:v>
                </c:pt>
                <c:pt idx="4865">
                  <c:v>-62.582029255466097</c:v>
                </c:pt>
                <c:pt idx="4866">
                  <c:v>-62.582029255466097</c:v>
                </c:pt>
                <c:pt idx="4867">
                  <c:v>-62.582029255466097</c:v>
                </c:pt>
                <c:pt idx="4868">
                  <c:v>-62.582029255466097</c:v>
                </c:pt>
                <c:pt idx="4869">
                  <c:v>-62.582029255466097</c:v>
                </c:pt>
                <c:pt idx="4870">
                  <c:v>-62.582029255466097</c:v>
                </c:pt>
                <c:pt idx="4871">
                  <c:v>-62.582029255466097</c:v>
                </c:pt>
                <c:pt idx="4872">
                  <c:v>-62.582029255466097</c:v>
                </c:pt>
                <c:pt idx="4873">
                  <c:v>-62.582029255466097</c:v>
                </c:pt>
                <c:pt idx="4874">
                  <c:v>-62.582029255466097</c:v>
                </c:pt>
                <c:pt idx="4875">
                  <c:v>-62.582029255466097</c:v>
                </c:pt>
                <c:pt idx="4876">
                  <c:v>-62.582029255466097</c:v>
                </c:pt>
                <c:pt idx="4877">
                  <c:v>-62.582029255466097</c:v>
                </c:pt>
                <c:pt idx="4878">
                  <c:v>-62.582029255466097</c:v>
                </c:pt>
                <c:pt idx="4879">
                  <c:v>-62.582029255466097</c:v>
                </c:pt>
                <c:pt idx="4880">
                  <c:v>-62.582029255466097</c:v>
                </c:pt>
                <c:pt idx="4881">
                  <c:v>-62.582029255466097</c:v>
                </c:pt>
                <c:pt idx="4882">
                  <c:v>-62.582029255466097</c:v>
                </c:pt>
                <c:pt idx="4883">
                  <c:v>-62.582029255466097</c:v>
                </c:pt>
                <c:pt idx="4884">
                  <c:v>-62.582029255466097</c:v>
                </c:pt>
                <c:pt idx="4885">
                  <c:v>-62.582029255466097</c:v>
                </c:pt>
                <c:pt idx="4886">
                  <c:v>-62.582029255466097</c:v>
                </c:pt>
                <c:pt idx="4887">
                  <c:v>-62.582029255466097</c:v>
                </c:pt>
                <c:pt idx="4888">
                  <c:v>-62.582029255466097</c:v>
                </c:pt>
                <c:pt idx="4889">
                  <c:v>-62.582029255466097</c:v>
                </c:pt>
                <c:pt idx="4890">
                  <c:v>-62.582029255466097</c:v>
                </c:pt>
                <c:pt idx="4891">
                  <c:v>-62.582029255466097</c:v>
                </c:pt>
                <c:pt idx="4892">
                  <c:v>-62.582029255466097</c:v>
                </c:pt>
                <c:pt idx="4893">
                  <c:v>-62.582029255466097</c:v>
                </c:pt>
                <c:pt idx="4894">
                  <c:v>-62.582029255466097</c:v>
                </c:pt>
                <c:pt idx="4895">
                  <c:v>-62.582029255466097</c:v>
                </c:pt>
                <c:pt idx="4896">
                  <c:v>-62.582029255466097</c:v>
                </c:pt>
                <c:pt idx="4897">
                  <c:v>-62.582029255466097</c:v>
                </c:pt>
                <c:pt idx="4898">
                  <c:v>-62.582029255466097</c:v>
                </c:pt>
                <c:pt idx="4899">
                  <c:v>-62.582029255466097</c:v>
                </c:pt>
                <c:pt idx="4900">
                  <c:v>-62.582029255466097</c:v>
                </c:pt>
                <c:pt idx="4901">
                  <c:v>-62.582029255466097</c:v>
                </c:pt>
                <c:pt idx="4902">
                  <c:v>-62.582029255466097</c:v>
                </c:pt>
                <c:pt idx="4903">
                  <c:v>-62.582029255466097</c:v>
                </c:pt>
                <c:pt idx="4904">
                  <c:v>-62.582029255466097</c:v>
                </c:pt>
                <c:pt idx="4905">
                  <c:v>-62.582029255466097</c:v>
                </c:pt>
                <c:pt idx="4906">
                  <c:v>-62.582029255466097</c:v>
                </c:pt>
                <c:pt idx="4907">
                  <c:v>-62.582029255466097</c:v>
                </c:pt>
                <c:pt idx="4908">
                  <c:v>-62.582029255466097</c:v>
                </c:pt>
                <c:pt idx="4909">
                  <c:v>-62.582029255466097</c:v>
                </c:pt>
                <c:pt idx="4910">
                  <c:v>-62.582029255466097</c:v>
                </c:pt>
                <c:pt idx="4911">
                  <c:v>-62.582029255466097</c:v>
                </c:pt>
                <c:pt idx="4912">
                  <c:v>-62.582029255466097</c:v>
                </c:pt>
                <c:pt idx="4913">
                  <c:v>-62.582029255466097</c:v>
                </c:pt>
                <c:pt idx="4914">
                  <c:v>-62.582029255466097</c:v>
                </c:pt>
                <c:pt idx="4915">
                  <c:v>-62.582029255466097</c:v>
                </c:pt>
                <c:pt idx="4916">
                  <c:v>-62.582029255466097</c:v>
                </c:pt>
                <c:pt idx="4917">
                  <c:v>-62.582029255466097</c:v>
                </c:pt>
                <c:pt idx="4918">
                  <c:v>-62.582029255466097</c:v>
                </c:pt>
                <c:pt idx="4919">
                  <c:v>-62.582029255466097</c:v>
                </c:pt>
                <c:pt idx="4920">
                  <c:v>-62.582029255466097</c:v>
                </c:pt>
                <c:pt idx="4921">
                  <c:v>-62.582029255466097</c:v>
                </c:pt>
                <c:pt idx="4922">
                  <c:v>-62.582029255466097</c:v>
                </c:pt>
                <c:pt idx="4923">
                  <c:v>-62.582029255466097</c:v>
                </c:pt>
                <c:pt idx="4924">
                  <c:v>-62.582029255466097</c:v>
                </c:pt>
                <c:pt idx="4925">
                  <c:v>-62.582029255466097</c:v>
                </c:pt>
                <c:pt idx="4926">
                  <c:v>-62.582029255466097</c:v>
                </c:pt>
                <c:pt idx="4927">
                  <c:v>-62.582029255466097</c:v>
                </c:pt>
                <c:pt idx="4928">
                  <c:v>-62.582029255466097</c:v>
                </c:pt>
                <c:pt idx="4929">
                  <c:v>-62.582029255466097</c:v>
                </c:pt>
                <c:pt idx="4930">
                  <c:v>-62.582029255466097</c:v>
                </c:pt>
                <c:pt idx="4931">
                  <c:v>-62.582029255466097</c:v>
                </c:pt>
                <c:pt idx="4932">
                  <c:v>-62.582029255466097</c:v>
                </c:pt>
                <c:pt idx="4933">
                  <c:v>-62.582029255466097</c:v>
                </c:pt>
                <c:pt idx="4934">
                  <c:v>-62.582029255466097</c:v>
                </c:pt>
                <c:pt idx="4935">
                  <c:v>-62.582029255466097</c:v>
                </c:pt>
                <c:pt idx="4936">
                  <c:v>-62.582029255466097</c:v>
                </c:pt>
                <c:pt idx="4937">
                  <c:v>-62.582029255466097</c:v>
                </c:pt>
                <c:pt idx="4938">
                  <c:v>-62.582029255466097</c:v>
                </c:pt>
                <c:pt idx="4939">
                  <c:v>-62.582029255466097</c:v>
                </c:pt>
                <c:pt idx="4940">
                  <c:v>-62.582029255466097</c:v>
                </c:pt>
                <c:pt idx="4941">
                  <c:v>-62.582029255466097</c:v>
                </c:pt>
                <c:pt idx="4942">
                  <c:v>-62.582029255466097</c:v>
                </c:pt>
                <c:pt idx="4943">
                  <c:v>-62.582029255466097</c:v>
                </c:pt>
                <c:pt idx="4944">
                  <c:v>-62.582029255466097</c:v>
                </c:pt>
                <c:pt idx="4945">
                  <c:v>-62.582029255466097</c:v>
                </c:pt>
                <c:pt idx="4946">
                  <c:v>-62.582029255466097</c:v>
                </c:pt>
                <c:pt idx="4947">
                  <c:v>-62.582029255466097</c:v>
                </c:pt>
                <c:pt idx="4948">
                  <c:v>-62.582029255466097</c:v>
                </c:pt>
                <c:pt idx="4949">
                  <c:v>-62.582029255466097</c:v>
                </c:pt>
                <c:pt idx="4950">
                  <c:v>-62.582029255466097</c:v>
                </c:pt>
                <c:pt idx="4951">
                  <c:v>-62.582029255466097</c:v>
                </c:pt>
                <c:pt idx="4952">
                  <c:v>-62.582029255466097</c:v>
                </c:pt>
                <c:pt idx="4953">
                  <c:v>-62.582029255466097</c:v>
                </c:pt>
                <c:pt idx="4954">
                  <c:v>-62.582029255466097</c:v>
                </c:pt>
                <c:pt idx="4955">
                  <c:v>-62.582029255466097</c:v>
                </c:pt>
                <c:pt idx="4956">
                  <c:v>-62.582029255466097</c:v>
                </c:pt>
                <c:pt idx="4957">
                  <c:v>-62.582029255466097</c:v>
                </c:pt>
                <c:pt idx="4958">
                  <c:v>-62.582029255466097</c:v>
                </c:pt>
                <c:pt idx="4959">
                  <c:v>-62.582029255466097</c:v>
                </c:pt>
                <c:pt idx="4960">
                  <c:v>-62.582029255466097</c:v>
                </c:pt>
                <c:pt idx="4961">
                  <c:v>-62.582029255466097</c:v>
                </c:pt>
                <c:pt idx="4962">
                  <c:v>-62.582029255466097</c:v>
                </c:pt>
                <c:pt idx="4963">
                  <c:v>-62.582029255466097</c:v>
                </c:pt>
                <c:pt idx="4964">
                  <c:v>-62.582029255466097</c:v>
                </c:pt>
                <c:pt idx="4965">
                  <c:v>-62.582029255466097</c:v>
                </c:pt>
                <c:pt idx="4966">
                  <c:v>-62.582029255466097</c:v>
                </c:pt>
                <c:pt idx="4967">
                  <c:v>-62.582029255466097</c:v>
                </c:pt>
                <c:pt idx="4968">
                  <c:v>-62.582029255466097</c:v>
                </c:pt>
                <c:pt idx="4969">
                  <c:v>-62.582029255466097</c:v>
                </c:pt>
                <c:pt idx="4970">
                  <c:v>-62.582029255466097</c:v>
                </c:pt>
                <c:pt idx="4971">
                  <c:v>-62.582029255466097</c:v>
                </c:pt>
                <c:pt idx="4972">
                  <c:v>-62.582029255466097</c:v>
                </c:pt>
                <c:pt idx="4973">
                  <c:v>-62.582029255466097</c:v>
                </c:pt>
                <c:pt idx="4974">
                  <c:v>-62.582029255466097</c:v>
                </c:pt>
                <c:pt idx="4975">
                  <c:v>-62.582029255466097</c:v>
                </c:pt>
                <c:pt idx="4976">
                  <c:v>-62.582029255466097</c:v>
                </c:pt>
                <c:pt idx="4977">
                  <c:v>-62.582029255466097</c:v>
                </c:pt>
                <c:pt idx="4978">
                  <c:v>-62.582029255466097</c:v>
                </c:pt>
                <c:pt idx="4979">
                  <c:v>-62.582029255466097</c:v>
                </c:pt>
                <c:pt idx="4980">
                  <c:v>-62.582029255466097</c:v>
                </c:pt>
                <c:pt idx="4981">
                  <c:v>-62.582029255466097</c:v>
                </c:pt>
                <c:pt idx="4982">
                  <c:v>-62.582029255466097</c:v>
                </c:pt>
                <c:pt idx="4983">
                  <c:v>-62.582029255466097</c:v>
                </c:pt>
                <c:pt idx="4984">
                  <c:v>-62.582029255466097</c:v>
                </c:pt>
                <c:pt idx="4985">
                  <c:v>-62.582029255466097</c:v>
                </c:pt>
                <c:pt idx="4986">
                  <c:v>-62.582029255466097</c:v>
                </c:pt>
                <c:pt idx="4987">
                  <c:v>-62.582029255466097</c:v>
                </c:pt>
                <c:pt idx="4988">
                  <c:v>-62.582029255466097</c:v>
                </c:pt>
                <c:pt idx="4989">
                  <c:v>-62.582029255466097</c:v>
                </c:pt>
                <c:pt idx="4990">
                  <c:v>-62.582029255466097</c:v>
                </c:pt>
                <c:pt idx="4991">
                  <c:v>-62.582029255466097</c:v>
                </c:pt>
                <c:pt idx="4992">
                  <c:v>-62.582029255466097</c:v>
                </c:pt>
                <c:pt idx="4993">
                  <c:v>-62.582029255466097</c:v>
                </c:pt>
                <c:pt idx="4994">
                  <c:v>-62.582029255466097</c:v>
                </c:pt>
                <c:pt idx="4995">
                  <c:v>-62.582029255466097</c:v>
                </c:pt>
                <c:pt idx="4996">
                  <c:v>-62.582029255466097</c:v>
                </c:pt>
                <c:pt idx="4997">
                  <c:v>-62.582029255466097</c:v>
                </c:pt>
                <c:pt idx="4998">
                  <c:v>-62.582029255466097</c:v>
                </c:pt>
                <c:pt idx="4999">
                  <c:v>-62.582029255466097</c:v>
                </c:pt>
                <c:pt idx="5000">
                  <c:v>-62.582029255466097</c:v>
                </c:pt>
                <c:pt idx="5001">
                  <c:v>-62.582029255466097</c:v>
                </c:pt>
                <c:pt idx="5002">
                  <c:v>-62.582029255466097</c:v>
                </c:pt>
                <c:pt idx="5003">
                  <c:v>-62.582029255466097</c:v>
                </c:pt>
                <c:pt idx="5004">
                  <c:v>-62.582029255466097</c:v>
                </c:pt>
                <c:pt idx="5005">
                  <c:v>-62.582029255466097</c:v>
                </c:pt>
                <c:pt idx="5006">
                  <c:v>-62.582029255466097</c:v>
                </c:pt>
                <c:pt idx="5007">
                  <c:v>-62.582029255466097</c:v>
                </c:pt>
                <c:pt idx="5008">
                  <c:v>-62.582029255466097</c:v>
                </c:pt>
                <c:pt idx="5009">
                  <c:v>-62.582029255466097</c:v>
                </c:pt>
                <c:pt idx="5010">
                  <c:v>-62.582029255466097</c:v>
                </c:pt>
                <c:pt idx="5011">
                  <c:v>-62.582029255466097</c:v>
                </c:pt>
                <c:pt idx="5012">
                  <c:v>-62.582029255466097</c:v>
                </c:pt>
                <c:pt idx="5013">
                  <c:v>-62.582029255466097</c:v>
                </c:pt>
                <c:pt idx="5014">
                  <c:v>-62.582029255466097</c:v>
                </c:pt>
                <c:pt idx="5015">
                  <c:v>-62.582029255466097</c:v>
                </c:pt>
                <c:pt idx="5016">
                  <c:v>-62.582029255466097</c:v>
                </c:pt>
                <c:pt idx="5017">
                  <c:v>-62.582029255466097</c:v>
                </c:pt>
                <c:pt idx="5018">
                  <c:v>-62.582029255466097</c:v>
                </c:pt>
                <c:pt idx="5019">
                  <c:v>-62.582029255466097</c:v>
                </c:pt>
                <c:pt idx="5020">
                  <c:v>-62.582029255466097</c:v>
                </c:pt>
                <c:pt idx="5021">
                  <c:v>-62.582029255466097</c:v>
                </c:pt>
                <c:pt idx="5022">
                  <c:v>-62.582029255466097</c:v>
                </c:pt>
                <c:pt idx="5023">
                  <c:v>-62.582029255466097</c:v>
                </c:pt>
                <c:pt idx="5024">
                  <c:v>-62.582029255466097</c:v>
                </c:pt>
                <c:pt idx="5025">
                  <c:v>-62.582029255466097</c:v>
                </c:pt>
                <c:pt idx="5026">
                  <c:v>-62.582029255466097</c:v>
                </c:pt>
                <c:pt idx="5027">
                  <c:v>-62.582029255466097</c:v>
                </c:pt>
                <c:pt idx="5028">
                  <c:v>-62.582029255466097</c:v>
                </c:pt>
                <c:pt idx="5029">
                  <c:v>-62.582029255466097</c:v>
                </c:pt>
                <c:pt idx="5030">
                  <c:v>-62.582029255466097</c:v>
                </c:pt>
                <c:pt idx="5031">
                  <c:v>-62.582029255466097</c:v>
                </c:pt>
                <c:pt idx="5032">
                  <c:v>-62.582029255466097</c:v>
                </c:pt>
                <c:pt idx="5033">
                  <c:v>-62.582029255466097</c:v>
                </c:pt>
                <c:pt idx="5034">
                  <c:v>-62.582029255466097</c:v>
                </c:pt>
                <c:pt idx="5035">
                  <c:v>-62.582029255466097</c:v>
                </c:pt>
                <c:pt idx="5036">
                  <c:v>-62.582029255466097</c:v>
                </c:pt>
                <c:pt idx="5037">
                  <c:v>-62.582029255466097</c:v>
                </c:pt>
                <c:pt idx="5038">
                  <c:v>-62.582029255466097</c:v>
                </c:pt>
                <c:pt idx="5039">
                  <c:v>-62.582029255466097</c:v>
                </c:pt>
                <c:pt idx="5040">
                  <c:v>-62.582029255466097</c:v>
                </c:pt>
                <c:pt idx="5041">
                  <c:v>-62.582029255466097</c:v>
                </c:pt>
                <c:pt idx="5042">
                  <c:v>-62.582029255466097</c:v>
                </c:pt>
                <c:pt idx="5043">
                  <c:v>-62.582029255466097</c:v>
                </c:pt>
                <c:pt idx="5044">
                  <c:v>-62.582029255466097</c:v>
                </c:pt>
                <c:pt idx="5045">
                  <c:v>-62.582029255466097</c:v>
                </c:pt>
                <c:pt idx="5046">
                  <c:v>-62.582029255466097</c:v>
                </c:pt>
                <c:pt idx="5047">
                  <c:v>-62.582029255466097</c:v>
                </c:pt>
                <c:pt idx="5048">
                  <c:v>-62.582029255466097</c:v>
                </c:pt>
                <c:pt idx="5049">
                  <c:v>-62.582029255466097</c:v>
                </c:pt>
                <c:pt idx="5050">
                  <c:v>-62.582029255466097</c:v>
                </c:pt>
                <c:pt idx="5051">
                  <c:v>-62.582029255466097</c:v>
                </c:pt>
                <c:pt idx="5052">
                  <c:v>-62.582029255466097</c:v>
                </c:pt>
                <c:pt idx="5053">
                  <c:v>-62.582029255466097</c:v>
                </c:pt>
                <c:pt idx="5054">
                  <c:v>-62.582029255466097</c:v>
                </c:pt>
                <c:pt idx="5055">
                  <c:v>-62.582029255466097</c:v>
                </c:pt>
                <c:pt idx="5056">
                  <c:v>-62.582029255466097</c:v>
                </c:pt>
                <c:pt idx="5057">
                  <c:v>-62.582029255466097</c:v>
                </c:pt>
                <c:pt idx="5058">
                  <c:v>-62.582029255466097</c:v>
                </c:pt>
                <c:pt idx="5059">
                  <c:v>-62.582029255466097</c:v>
                </c:pt>
                <c:pt idx="5060">
                  <c:v>-62.582029255466097</c:v>
                </c:pt>
                <c:pt idx="5061">
                  <c:v>-62.582029255466097</c:v>
                </c:pt>
                <c:pt idx="5062">
                  <c:v>-62.582029255466097</c:v>
                </c:pt>
                <c:pt idx="5063">
                  <c:v>-62.582029255466097</c:v>
                </c:pt>
                <c:pt idx="5064">
                  <c:v>-62.582029255466097</c:v>
                </c:pt>
                <c:pt idx="5065">
                  <c:v>-62.582029255466097</c:v>
                </c:pt>
                <c:pt idx="5066">
                  <c:v>-62.582029255466097</c:v>
                </c:pt>
                <c:pt idx="5067">
                  <c:v>-62.582029255466097</c:v>
                </c:pt>
                <c:pt idx="5068">
                  <c:v>-62.582029255466097</c:v>
                </c:pt>
                <c:pt idx="5069">
                  <c:v>-62.582029255466097</c:v>
                </c:pt>
                <c:pt idx="5070">
                  <c:v>-62.582029255466097</c:v>
                </c:pt>
                <c:pt idx="5071">
                  <c:v>-62.582029255466097</c:v>
                </c:pt>
                <c:pt idx="5072">
                  <c:v>-62.582029255466097</c:v>
                </c:pt>
                <c:pt idx="5073">
                  <c:v>-62.582029255466097</c:v>
                </c:pt>
                <c:pt idx="5074">
                  <c:v>-62.582029255466097</c:v>
                </c:pt>
                <c:pt idx="5075">
                  <c:v>-62.582029255466097</c:v>
                </c:pt>
                <c:pt idx="5076">
                  <c:v>-62.582029255466097</c:v>
                </c:pt>
                <c:pt idx="5077">
                  <c:v>-62.582029255466097</c:v>
                </c:pt>
                <c:pt idx="5078">
                  <c:v>-62.582029255466097</c:v>
                </c:pt>
                <c:pt idx="5079">
                  <c:v>-62.582029255466097</c:v>
                </c:pt>
                <c:pt idx="5080">
                  <c:v>-62.582029255466097</c:v>
                </c:pt>
                <c:pt idx="5081">
                  <c:v>-62.582029255466097</c:v>
                </c:pt>
                <c:pt idx="5082">
                  <c:v>-62.582029255466097</c:v>
                </c:pt>
                <c:pt idx="5083">
                  <c:v>-62.582029255466097</c:v>
                </c:pt>
                <c:pt idx="5084">
                  <c:v>-62.582029255466097</c:v>
                </c:pt>
                <c:pt idx="5085">
                  <c:v>-62.582029255466097</c:v>
                </c:pt>
                <c:pt idx="5086">
                  <c:v>-62.582029255466097</c:v>
                </c:pt>
                <c:pt idx="5087">
                  <c:v>-62.582029255466097</c:v>
                </c:pt>
                <c:pt idx="5088">
                  <c:v>-62.582029255466097</c:v>
                </c:pt>
                <c:pt idx="5089">
                  <c:v>-62.582029255466097</c:v>
                </c:pt>
                <c:pt idx="5090">
                  <c:v>-62.582029255466097</c:v>
                </c:pt>
                <c:pt idx="5091">
                  <c:v>-62.582029255466097</c:v>
                </c:pt>
                <c:pt idx="5092">
                  <c:v>-62.582029255466097</c:v>
                </c:pt>
                <c:pt idx="5093">
                  <c:v>-62.582029255466097</c:v>
                </c:pt>
                <c:pt idx="5094">
                  <c:v>-62.582029255466097</c:v>
                </c:pt>
                <c:pt idx="5095">
                  <c:v>-62.582029255466097</c:v>
                </c:pt>
                <c:pt idx="5096">
                  <c:v>-62.582029255466097</c:v>
                </c:pt>
                <c:pt idx="5097">
                  <c:v>-62.582029255466097</c:v>
                </c:pt>
                <c:pt idx="5098">
                  <c:v>-62.582029255466097</c:v>
                </c:pt>
                <c:pt idx="5099">
                  <c:v>-62.582029255466097</c:v>
                </c:pt>
                <c:pt idx="5100">
                  <c:v>-62.582029255466097</c:v>
                </c:pt>
                <c:pt idx="5101">
                  <c:v>-62.582029255466097</c:v>
                </c:pt>
                <c:pt idx="5102">
                  <c:v>-62.582029255466097</c:v>
                </c:pt>
                <c:pt idx="5103">
                  <c:v>-62.582029255466097</c:v>
                </c:pt>
                <c:pt idx="5104">
                  <c:v>-62.582029255466097</c:v>
                </c:pt>
                <c:pt idx="5105">
                  <c:v>-62.582029255466097</c:v>
                </c:pt>
                <c:pt idx="5106">
                  <c:v>-62.582029255466097</c:v>
                </c:pt>
                <c:pt idx="5107">
                  <c:v>-62.582029255466097</c:v>
                </c:pt>
                <c:pt idx="5108">
                  <c:v>-62.582029255466097</c:v>
                </c:pt>
                <c:pt idx="5109">
                  <c:v>-62.582029255466097</c:v>
                </c:pt>
                <c:pt idx="5110">
                  <c:v>-62.582029255466097</c:v>
                </c:pt>
                <c:pt idx="5111">
                  <c:v>-62.582029255466097</c:v>
                </c:pt>
                <c:pt idx="5112">
                  <c:v>-62.582029255466097</c:v>
                </c:pt>
                <c:pt idx="5113">
                  <c:v>-62.582029255466097</c:v>
                </c:pt>
                <c:pt idx="5114">
                  <c:v>-62.582029255466097</c:v>
                </c:pt>
                <c:pt idx="5115">
                  <c:v>-62.582029255466097</c:v>
                </c:pt>
                <c:pt idx="5116">
                  <c:v>-62.582029255466097</c:v>
                </c:pt>
                <c:pt idx="5117">
                  <c:v>-62.582029255466097</c:v>
                </c:pt>
                <c:pt idx="5118">
                  <c:v>-62.582029255466097</c:v>
                </c:pt>
                <c:pt idx="5119">
                  <c:v>-62.582029255466097</c:v>
                </c:pt>
                <c:pt idx="5120">
                  <c:v>-62.582029255466097</c:v>
                </c:pt>
                <c:pt idx="5121">
                  <c:v>-62.582029255466097</c:v>
                </c:pt>
                <c:pt idx="5122">
                  <c:v>-62.582029255466097</c:v>
                </c:pt>
                <c:pt idx="5123">
                  <c:v>-62.582029255466097</c:v>
                </c:pt>
                <c:pt idx="5124">
                  <c:v>-62.582029255466097</c:v>
                </c:pt>
                <c:pt idx="5125">
                  <c:v>-62.582029255466097</c:v>
                </c:pt>
                <c:pt idx="5126">
                  <c:v>-62.582029255466097</c:v>
                </c:pt>
                <c:pt idx="5127">
                  <c:v>-62.582029255466097</c:v>
                </c:pt>
                <c:pt idx="5128">
                  <c:v>-62.582029255466097</c:v>
                </c:pt>
                <c:pt idx="5129">
                  <c:v>-62.582029255466097</c:v>
                </c:pt>
                <c:pt idx="5130">
                  <c:v>-62.582029255466097</c:v>
                </c:pt>
                <c:pt idx="5131">
                  <c:v>-62.582029255466097</c:v>
                </c:pt>
                <c:pt idx="5132">
                  <c:v>-62.582029255466097</c:v>
                </c:pt>
                <c:pt idx="5133">
                  <c:v>-62.582029255466097</c:v>
                </c:pt>
                <c:pt idx="5134">
                  <c:v>-62.582029255466097</c:v>
                </c:pt>
                <c:pt idx="5135">
                  <c:v>-62.582029255466097</c:v>
                </c:pt>
                <c:pt idx="5136">
                  <c:v>-62.582029255466097</c:v>
                </c:pt>
                <c:pt idx="5137">
                  <c:v>-62.582029255466097</c:v>
                </c:pt>
                <c:pt idx="5138">
                  <c:v>-62.582029255466097</c:v>
                </c:pt>
                <c:pt idx="5139">
                  <c:v>-62.582029255466097</c:v>
                </c:pt>
                <c:pt idx="5140">
                  <c:v>-62.582029255466097</c:v>
                </c:pt>
                <c:pt idx="5141">
                  <c:v>-62.582029255466097</c:v>
                </c:pt>
                <c:pt idx="5142">
                  <c:v>-62.582029255466097</c:v>
                </c:pt>
                <c:pt idx="5143">
                  <c:v>-62.582029255466097</c:v>
                </c:pt>
                <c:pt idx="5144">
                  <c:v>-62.582029255466097</c:v>
                </c:pt>
                <c:pt idx="5145">
                  <c:v>-62.582029255466097</c:v>
                </c:pt>
                <c:pt idx="5146">
                  <c:v>-62.582029255466097</c:v>
                </c:pt>
                <c:pt idx="5147">
                  <c:v>-62.582029255466097</c:v>
                </c:pt>
                <c:pt idx="5148">
                  <c:v>-62.582029255466097</c:v>
                </c:pt>
                <c:pt idx="5149">
                  <c:v>-62.582029255466097</c:v>
                </c:pt>
                <c:pt idx="5150">
                  <c:v>-62.582029255466097</c:v>
                </c:pt>
                <c:pt idx="5151">
                  <c:v>-62.582029255466097</c:v>
                </c:pt>
                <c:pt idx="5152">
                  <c:v>-62.582029255466097</c:v>
                </c:pt>
                <c:pt idx="5153">
                  <c:v>-62.582029255466097</c:v>
                </c:pt>
                <c:pt idx="5154">
                  <c:v>-62.582029255466097</c:v>
                </c:pt>
                <c:pt idx="5155">
                  <c:v>-62.582029255466097</c:v>
                </c:pt>
                <c:pt idx="5156">
                  <c:v>-62.582029255466097</c:v>
                </c:pt>
                <c:pt idx="5157">
                  <c:v>-62.582029255466097</c:v>
                </c:pt>
                <c:pt idx="5158">
                  <c:v>-62.582029255466097</c:v>
                </c:pt>
                <c:pt idx="5159">
                  <c:v>-62.582029255466097</c:v>
                </c:pt>
                <c:pt idx="5160">
                  <c:v>-62.582029255466097</c:v>
                </c:pt>
                <c:pt idx="5161">
                  <c:v>-62.582029255466097</c:v>
                </c:pt>
                <c:pt idx="5162">
                  <c:v>-62.582029255466097</c:v>
                </c:pt>
                <c:pt idx="5163">
                  <c:v>-62.582029255466097</c:v>
                </c:pt>
                <c:pt idx="5164">
                  <c:v>-62.582029255466097</c:v>
                </c:pt>
                <c:pt idx="5165">
                  <c:v>-62.582029255466097</c:v>
                </c:pt>
                <c:pt idx="5166">
                  <c:v>-62.582029255466097</c:v>
                </c:pt>
                <c:pt idx="5167">
                  <c:v>-62.582029255466097</c:v>
                </c:pt>
                <c:pt idx="5168">
                  <c:v>-62.582029255466097</c:v>
                </c:pt>
                <c:pt idx="5169">
                  <c:v>-62.582029255466097</c:v>
                </c:pt>
                <c:pt idx="5170">
                  <c:v>-62.582029255466097</c:v>
                </c:pt>
                <c:pt idx="5171">
                  <c:v>-62.582029255466097</c:v>
                </c:pt>
                <c:pt idx="5172">
                  <c:v>-62.582029255466097</c:v>
                </c:pt>
                <c:pt idx="5173">
                  <c:v>-62.582029255466097</c:v>
                </c:pt>
                <c:pt idx="5174">
                  <c:v>-62.582029255466097</c:v>
                </c:pt>
                <c:pt idx="5175">
                  <c:v>-62.582029255466097</c:v>
                </c:pt>
                <c:pt idx="5176">
                  <c:v>-62.582029255466097</c:v>
                </c:pt>
                <c:pt idx="5177">
                  <c:v>-62.582029255466097</c:v>
                </c:pt>
                <c:pt idx="5178">
                  <c:v>-62.582029255466097</c:v>
                </c:pt>
                <c:pt idx="5179">
                  <c:v>-62.582029255466097</c:v>
                </c:pt>
                <c:pt idx="5180">
                  <c:v>-62.582029255466097</c:v>
                </c:pt>
                <c:pt idx="5181">
                  <c:v>-62.582029255466097</c:v>
                </c:pt>
                <c:pt idx="5182">
                  <c:v>-62.582029255466097</c:v>
                </c:pt>
                <c:pt idx="5183">
                  <c:v>-62.582029255466097</c:v>
                </c:pt>
                <c:pt idx="5184">
                  <c:v>-62.582029255466097</c:v>
                </c:pt>
                <c:pt idx="5185">
                  <c:v>-62.582029255466097</c:v>
                </c:pt>
                <c:pt idx="5186">
                  <c:v>-62.582029255466097</c:v>
                </c:pt>
                <c:pt idx="5187">
                  <c:v>-62.582029255466097</c:v>
                </c:pt>
                <c:pt idx="5188">
                  <c:v>-62.582029255466097</c:v>
                </c:pt>
                <c:pt idx="5189">
                  <c:v>-62.582029255466097</c:v>
                </c:pt>
                <c:pt idx="5190">
                  <c:v>-62.582029255466097</c:v>
                </c:pt>
                <c:pt idx="5191">
                  <c:v>-62.582029255466097</c:v>
                </c:pt>
                <c:pt idx="5192">
                  <c:v>-62.208053283874101</c:v>
                </c:pt>
                <c:pt idx="5193">
                  <c:v>-62.208053283874101</c:v>
                </c:pt>
                <c:pt idx="5194">
                  <c:v>-62.208053283874101</c:v>
                </c:pt>
                <c:pt idx="5195">
                  <c:v>-62.208053283874101</c:v>
                </c:pt>
                <c:pt idx="5196">
                  <c:v>-62.208053283874101</c:v>
                </c:pt>
                <c:pt idx="5197">
                  <c:v>-62.208053283874101</c:v>
                </c:pt>
                <c:pt idx="5198">
                  <c:v>-62.208053283874101</c:v>
                </c:pt>
                <c:pt idx="5199">
                  <c:v>-62.208053283874101</c:v>
                </c:pt>
                <c:pt idx="5200">
                  <c:v>-62.208053283874101</c:v>
                </c:pt>
                <c:pt idx="5201">
                  <c:v>-62.208053283874101</c:v>
                </c:pt>
                <c:pt idx="5202">
                  <c:v>-62.208053283874101</c:v>
                </c:pt>
                <c:pt idx="5203">
                  <c:v>-62.208053283874101</c:v>
                </c:pt>
                <c:pt idx="5204">
                  <c:v>-62.208053283874101</c:v>
                </c:pt>
                <c:pt idx="5205">
                  <c:v>-62.208053283874101</c:v>
                </c:pt>
                <c:pt idx="5206">
                  <c:v>-62.208053283874101</c:v>
                </c:pt>
                <c:pt idx="5207">
                  <c:v>-62.208053283874101</c:v>
                </c:pt>
                <c:pt idx="5208">
                  <c:v>-62.208053283874101</c:v>
                </c:pt>
                <c:pt idx="5209">
                  <c:v>-62.208053283874101</c:v>
                </c:pt>
                <c:pt idx="5210">
                  <c:v>-62.208053283874101</c:v>
                </c:pt>
                <c:pt idx="5211">
                  <c:v>-62.208053283874101</c:v>
                </c:pt>
                <c:pt idx="5212">
                  <c:v>-62.208053283874101</c:v>
                </c:pt>
                <c:pt idx="5213">
                  <c:v>-62.208053283874101</c:v>
                </c:pt>
                <c:pt idx="5214">
                  <c:v>-62.208053283874101</c:v>
                </c:pt>
                <c:pt idx="5215">
                  <c:v>-62.208053283874101</c:v>
                </c:pt>
                <c:pt idx="5216">
                  <c:v>-62.208053283874101</c:v>
                </c:pt>
                <c:pt idx="5217">
                  <c:v>-62.208053283874101</c:v>
                </c:pt>
                <c:pt idx="5218">
                  <c:v>-62.208053283874101</c:v>
                </c:pt>
                <c:pt idx="5219">
                  <c:v>-62.208053283874101</c:v>
                </c:pt>
                <c:pt idx="5220">
                  <c:v>-62.208053283874101</c:v>
                </c:pt>
                <c:pt idx="5221">
                  <c:v>-62.208053283874101</c:v>
                </c:pt>
                <c:pt idx="5222">
                  <c:v>-62.208053283874101</c:v>
                </c:pt>
                <c:pt idx="5223">
                  <c:v>-62.208053283874101</c:v>
                </c:pt>
                <c:pt idx="5224">
                  <c:v>-62.208053283874101</c:v>
                </c:pt>
                <c:pt idx="5225">
                  <c:v>-62.208053283874101</c:v>
                </c:pt>
                <c:pt idx="5226">
                  <c:v>-62.208053283874101</c:v>
                </c:pt>
                <c:pt idx="5227">
                  <c:v>-62.208053283874101</c:v>
                </c:pt>
                <c:pt idx="5228">
                  <c:v>-62.208053283874101</c:v>
                </c:pt>
                <c:pt idx="5229">
                  <c:v>-62.208053283874101</c:v>
                </c:pt>
                <c:pt idx="5230">
                  <c:v>-62.208053283874101</c:v>
                </c:pt>
                <c:pt idx="5231">
                  <c:v>-62.208053283874101</c:v>
                </c:pt>
                <c:pt idx="5232">
                  <c:v>-62.208053283874101</c:v>
                </c:pt>
                <c:pt idx="5233">
                  <c:v>-62.208053283874101</c:v>
                </c:pt>
                <c:pt idx="5234">
                  <c:v>-62.208053283874101</c:v>
                </c:pt>
                <c:pt idx="5235">
                  <c:v>-62.208053283874101</c:v>
                </c:pt>
                <c:pt idx="5236">
                  <c:v>-62.208053283874101</c:v>
                </c:pt>
                <c:pt idx="5237">
                  <c:v>-62.208053283874101</c:v>
                </c:pt>
                <c:pt idx="5238">
                  <c:v>-62.208053283874101</c:v>
                </c:pt>
                <c:pt idx="5239">
                  <c:v>-62.208053283874101</c:v>
                </c:pt>
                <c:pt idx="5240">
                  <c:v>-62.208053283874101</c:v>
                </c:pt>
                <c:pt idx="5241">
                  <c:v>-62.208053283874101</c:v>
                </c:pt>
                <c:pt idx="5242">
                  <c:v>-62.208053283874101</c:v>
                </c:pt>
                <c:pt idx="5243">
                  <c:v>-62.208053283874101</c:v>
                </c:pt>
                <c:pt idx="5244">
                  <c:v>-62.208053283874101</c:v>
                </c:pt>
                <c:pt idx="5245">
                  <c:v>-62.208053283874101</c:v>
                </c:pt>
                <c:pt idx="5246">
                  <c:v>-62.208053283874101</c:v>
                </c:pt>
                <c:pt idx="5247">
                  <c:v>-62.208053283874101</c:v>
                </c:pt>
                <c:pt idx="5248">
                  <c:v>-62.208053283874101</c:v>
                </c:pt>
                <c:pt idx="5249">
                  <c:v>-62.208053283874101</c:v>
                </c:pt>
                <c:pt idx="5250">
                  <c:v>-62.208053283874101</c:v>
                </c:pt>
                <c:pt idx="5251">
                  <c:v>-62.208053283874101</c:v>
                </c:pt>
                <c:pt idx="5252">
                  <c:v>-62.208053283874101</c:v>
                </c:pt>
                <c:pt idx="5253">
                  <c:v>-62.208053283874101</c:v>
                </c:pt>
                <c:pt idx="5254">
                  <c:v>-62.208053283874101</c:v>
                </c:pt>
                <c:pt idx="5255">
                  <c:v>-62.208053283874101</c:v>
                </c:pt>
                <c:pt idx="5256">
                  <c:v>-62.208053283874101</c:v>
                </c:pt>
                <c:pt idx="5257">
                  <c:v>-62.208053283874101</c:v>
                </c:pt>
                <c:pt idx="5258">
                  <c:v>-62.208053283874101</c:v>
                </c:pt>
                <c:pt idx="5259">
                  <c:v>-62.208053283874101</c:v>
                </c:pt>
                <c:pt idx="5260">
                  <c:v>-62.208053283874101</c:v>
                </c:pt>
                <c:pt idx="5261">
                  <c:v>-62.208053283874101</c:v>
                </c:pt>
                <c:pt idx="5262">
                  <c:v>-62.208053283874101</c:v>
                </c:pt>
                <c:pt idx="5263">
                  <c:v>-62.208053283874101</c:v>
                </c:pt>
                <c:pt idx="5264">
                  <c:v>-62.208053283874101</c:v>
                </c:pt>
                <c:pt idx="5265">
                  <c:v>-62.208053283874101</c:v>
                </c:pt>
                <c:pt idx="5266">
                  <c:v>-62.208053283874101</c:v>
                </c:pt>
                <c:pt idx="5267">
                  <c:v>-62.208053283874101</c:v>
                </c:pt>
                <c:pt idx="5268">
                  <c:v>-62.208053283874101</c:v>
                </c:pt>
                <c:pt idx="5269">
                  <c:v>-62.208053283874101</c:v>
                </c:pt>
                <c:pt idx="5270">
                  <c:v>-62.208053283874101</c:v>
                </c:pt>
                <c:pt idx="5271">
                  <c:v>-62.208053283874101</c:v>
                </c:pt>
                <c:pt idx="5272">
                  <c:v>-62.208053283874101</c:v>
                </c:pt>
                <c:pt idx="5273">
                  <c:v>-62.208053283874101</c:v>
                </c:pt>
                <c:pt idx="5274">
                  <c:v>-62.208053283874101</c:v>
                </c:pt>
                <c:pt idx="5275">
                  <c:v>-62.208053283874101</c:v>
                </c:pt>
                <c:pt idx="5276">
                  <c:v>-62.208053283874101</c:v>
                </c:pt>
                <c:pt idx="5277">
                  <c:v>-62.208053283874101</c:v>
                </c:pt>
                <c:pt idx="5278">
                  <c:v>-62.208053283874101</c:v>
                </c:pt>
                <c:pt idx="5279">
                  <c:v>-62.208053283874101</c:v>
                </c:pt>
                <c:pt idx="5280">
                  <c:v>-62.208053283874101</c:v>
                </c:pt>
                <c:pt idx="5281">
                  <c:v>-61.834074564363299</c:v>
                </c:pt>
                <c:pt idx="5282">
                  <c:v>-61.834074564363299</c:v>
                </c:pt>
                <c:pt idx="5283">
                  <c:v>-61.834074564363299</c:v>
                </c:pt>
                <c:pt idx="5284">
                  <c:v>-61.834074564363299</c:v>
                </c:pt>
                <c:pt idx="5285">
                  <c:v>-61.834074564363299</c:v>
                </c:pt>
                <c:pt idx="5286">
                  <c:v>-61.834074564363299</c:v>
                </c:pt>
                <c:pt idx="5287">
                  <c:v>-61.834074564363299</c:v>
                </c:pt>
                <c:pt idx="5288">
                  <c:v>-61.834074564363299</c:v>
                </c:pt>
                <c:pt idx="5289">
                  <c:v>-61.834074564363299</c:v>
                </c:pt>
                <c:pt idx="5290">
                  <c:v>-61.834074564363299</c:v>
                </c:pt>
                <c:pt idx="5291">
                  <c:v>-61.834074564363299</c:v>
                </c:pt>
                <c:pt idx="5292">
                  <c:v>-61.834074564363299</c:v>
                </c:pt>
                <c:pt idx="5293">
                  <c:v>-61.834074564363299</c:v>
                </c:pt>
                <c:pt idx="5294">
                  <c:v>-61.834074564363299</c:v>
                </c:pt>
                <c:pt idx="5295">
                  <c:v>-61.834074564363299</c:v>
                </c:pt>
                <c:pt idx="5296">
                  <c:v>-61.834074564363299</c:v>
                </c:pt>
                <c:pt idx="5297">
                  <c:v>-61.834074564363299</c:v>
                </c:pt>
                <c:pt idx="5298">
                  <c:v>-61.834074564363299</c:v>
                </c:pt>
                <c:pt idx="5299">
                  <c:v>-61.834074564363299</c:v>
                </c:pt>
                <c:pt idx="5300">
                  <c:v>-61.834074564363299</c:v>
                </c:pt>
                <c:pt idx="5301">
                  <c:v>-61.834074564363299</c:v>
                </c:pt>
                <c:pt idx="5302">
                  <c:v>-61.834074564363299</c:v>
                </c:pt>
                <c:pt idx="5303">
                  <c:v>-61.834074564363299</c:v>
                </c:pt>
                <c:pt idx="5304">
                  <c:v>-61.834074564363299</c:v>
                </c:pt>
                <c:pt idx="5305">
                  <c:v>-61.834074564363299</c:v>
                </c:pt>
                <c:pt idx="5306">
                  <c:v>-61.834074564363299</c:v>
                </c:pt>
                <c:pt idx="5307">
                  <c:v>-61.834074564363299</c:v>
                </c:pt>
                <c:pt idx="5308">
                  <c:v>-61.834074564363299</c:v>
                </c:pt>
                <c:pt idx="5309">
                  <c:v>-61.834074564363299</c:v>
                </c:pt>
                <c:pt idx="5310">
                  <c:v>-61.834074564363299</c:v>
                </c:pt>
                <c:pt idx="5311">
                  <c:v>-61.834074564363299</c:v>
                </c:pt>
                <c:pt idx="5312">
                  <c:v>-61.834074564363299</c:v>
                </c:pt>
                <c:pt idx="5313">
                  <c:v>-61.834074564363299</c:v>
                </c:pt>
                <c:pt idx="5314">
                  <c:v>-61.834074564363299</c:v>
                </c:pt>
                <c:pt idx="5315">
                  <c:v>-61.834074564363299</c:v>
                </c:pt>
                <c:pt idx="5316">
                  <c:v>-61.834074564363299</c:v>
                </c:pt>
                <c:pt idx="5317">
                  <c:v>-61.834074564363299</c:v>
                </c:pt>
                <c:pt idx="5318">
                  <c:v>-61.834074564363299</c:v>
                </c:pt>
                <c:pt idx="5319">
                  <c:v>-61.834074564363299</c:v>
                </c:pt>
                <c:pt idx="5320">
                  <c:v>-61.834074564363299</c:v>
                </c:pt>
                <c:pt idx="5321">
                  <c:v>-61.834074564363299</c:v>
                </c:pt>
                <c:pt idx="5322">
                  <c:v>-61.834074564363299</c:v>
                </c:pt>
                <c:pt idx="5323">
                  <c:v>-61.834074564363299</c:v>
                </c:pt>
                <c:pt idx="5324">
                  <c:v>-61.834074564363299</c:v>
                </c:pt>
                <c:pt idx="5325">
                  <c:v>-61.834074564363299</c:v>
                </c:pt>
                <c:pt idx="5326">
                  <c:v>-61.834074564363299</c:v>
                </c:pt>
                <c:pt idx="5327">
                  <c:v>-61.834074564363299</c:v>
                </c:pt>
                <c:pt idx="5328">
                  <c:v>-61.834074564363299</c:v>
                </c:pt>
                <c:pt idx="5329">
                  <c:v>-61.834074564363299</c:v>
                </c:pt>
                <c:pt idx="5330">
                  <c:v>-61.834074564363299</c:v>
                </c:pt>
                <c:pt idx="5331">
                  <c:v>-61.834074564363299</c:v>
                </c:pt>
                <c:pt idx="5332">
                  <c:v>-61.834074564363299</c:v>
                </c:pt>
                <c:pt idx="5333">
                  <c:v>-61.834074564363299</c:v>
                </c:pt>
                <c:pt idx="5334">
                  <c:v>-61.834074564363299</c:v>
                </c:pt>
                <c:pt idx="5335">
                  <c:v>-61.834074564363299</c:v>
                </c:pt>
                <c:pt idx="5336">
                  <c:v>-61.834074564363299</c:v>
                </c:pt>
                <c:pt idx="5337">
                  <c:v>-61.834074564363299</c:v>
                </c:pt>
                <c:pt idx="5338">
                  <c:v>-61.834074564363299</c:v>
                </c:pt>
                <c:pt idx="5339">
                  <c:v>-61.834074564363299</c:v>
                </c:pt>
                <c:pt idx="5340">
                  <c:v>-61.834074564363299</c:v>
                </c:pt>
                <c:pt idx="5341">
                  <c:v>-61.834074564363299</c:v>
                </c:pt>
                <c:pt idx="5342">
                  <c:v>-61.834074564363299</c:v>
                </c:pt>
                <c:pt idx="5343">
                  <c:v>-61.834074564363299</c:v>
                </c:pt>
                <c:pt idx="5344">
                  <c:v>-61.834074564363299</c:v>
                </c:pt>
                <c:pt idx="5345">
                  <c:v>-61.834074564363299</c:v>
                </c:pt>
                <c:pt idx="5346">
                  <c:v>-61.834074564363299</c:v>
                </c:pt>
                <c:pt idx="5347">
                  <c:v>-61.834074564363299</c:v>
                </c:pt>
                <c:pt idx="5348">
                  <c:v>-61.834074564363299</c:v>
                </c:pt>
                <c:pt idx="5349">
                  <c:v>-61.834074564363299</c:v>
                </c:pt>
                <c:pt idx="5350">
                  <c:v>-61.834074564363299</c:v>
                </c:pt>
                <c:pt idx="5351">
                  <c:v>-61.834074564363299</c:v>
                </c:pt>
                <c:pt idx="5352">
                  <c:v>-61.834074564363299</c:v>
                </c:pt>
                <c:pt idx="5353">
                  <c:v>-61.834074564363299</c:v>
                </c:pt>
                <c:pt idx="5354">
                  <c:v>-61.834074564363299</c:v>
                </c:pt>
                <c:pt idx="5355">
                  <c:v>-61.834074564363299</c:v>
                </c:pt>
                <c:pt idx="5356">
                  <c:v>-61.834074564363299</c:v>
                </c:pt>
                <c:pt idx="5357">
                  <c:v>-61.834074564363299</c:v>
                </c:pt>
                <c:pt idx="5358">
                  <c:v>-61.834074564363299</c:v>
                </c:pt>
                <c:pt idx="5359">
                  <c:v>-61.834074564363299</c:v>
                </c:pt>
                <c:pt idx="5360">
                  <c:v>-61.834074564363299</c:v>
                </c:pt>
                <c:pt idx="5361">
                  <c:v>-61.834074564363299</c:v>
                </c:pt>
                <c:pt idx="5362">
                  <c:v>-61.834074564363299</c:v>
                </c:pt>
                <c:pt idx="5363">
                  <c:v>-61.834074564363299</c:v>
                </c:pt>
                <c:pt idx="5364">
                  <c:v>-61.834074564363299</c:v>
                </c:pt>
                <c:pt idx="5365">
                  <c:v>-61.834074564363299</c:v>
                </c:pt>
                <c:pt idx="5366">
                  <c:v>-61.834074564363299</c:v>
                </c:pt>
                <c:pt idx="5367">
                  <c:v>-61.834074564363299</c:v>
                </c:pt>
                <c:pt idx="5368">
                  <c:v>-61.834074564363299</c:v>
                </c:pt>
                <c:pt idx="5369">
                  <c:v>-61.834074564363299</c:v>
                </c:pt>
                <c:pt idx="5370">
                  <c:v>-61.834074564363299</c:v>
                </c:pt>
                <c:pt idx="5371">
                  <c:v>-61.834074564363299</c:v>
                </c:pt>
                <c:pt idx="5372">
                  <c:v>-61.834074564363299</c:v>
                </c:pt>
                <c:pt idx="5373">
                  <c:v>-61.834074564363299</c:v>
                </c:pt>
                <c:pt idx="5374">
                  <c:v>-61.834074564363299</c:v>
                </c:pt>
                <c:pt idx="5375">
                  <c:v>-61.834074564363299</c:v>
                </c:pt>
                <c:pt idx="5376">
                  <c:v>-61.834074564363299</c:v>
                </c:pt>
                <c:pt idx="5377">
                  <c:v>-61.834074564363299</c:v>
                </c:pt>
                <c:pt idx="5378">
                  <c:v>-61.834074564363299</c:v>
                </c:pt>
                <c:pt idx="5379">
                  <c:v>-61.834074564363299</c:v>
                </c:pt>
                <c:pt idx="5380">
                  <c:v>-61.834074564363299</c:v>
                </c:pt>
                <c:pt idx="5381">
                  <c:v>-61.834074564363299</c:v>
                </c:pt>
                <c:pt idx="5382">
                  <c:v>-61.459869895505797</c:v>
                </c:pt>
                <c:pt idx="5383">
                  <c:v>-61.459869895505797</c:v>
                </c:pt>
                <c:pt idx="5384">
                  <c:v>-61.459869895505797</c:v>
                </c:pt>
                <c:pt idx="5385">
                  <c:v>-61.459869895505797</c:v>
                </c:pt>
                <c:pt idx="5386">
                  <c:v>-61.459869895505797</c:v>
                </c:pt>
                <c:pt idx="5387">
                  <c:v>-61.459869895505797</c:v>
                </c:pt>
                <c:pt idx="5388">
                  <c:v>-61.459869895505797</c:v>
                </c:pt>
                <c:pt idx="5389">
                  <c:v>-61.459869895505797</c:v>
                </c:pt>
                <c:pt idx="5390">
                  <c:v>-61.459869895505797</c:v>
                </c:pt>
                <c:pt idx="5391">
                  <c:v>-61.459869895505797</c:v>
                </c:pt>
                <c:pt idx="5392">
                  <c:v>-61.459869895505797</c:v>
                </c:pt>
                <c:pt idx="5393">
                  <c:v>-61.459869895505797</c:v>
                </c:pt>
                <c:pt idx="5394">
                  <c:v>-61.459869895505797</c:v>
                </c:pt>
                <c:pt idx="5395">
                  <c:v>-61.459869895505797</c:v>
                </c:pt>
                <c:pt idx="5396">
                  <c:v>-61.459869895505797</c:v>
                </c:pt>
                <c:pt idx="5397">
                  <c:v>-61.459869895505797</c:v>
                </c:pt>
                <c:pt idx="5398">
                  <c:v>-61.459869895505797</c:v>
                </c:pt>
                <c:pt idx="5399">
                  <c:v>-61.459869895505797</c:v>
                </c:pt>
                <c:pt idx="5400">
                  <c:v>-61.459869895505797</c:v>
                </c:pt>
                <c:pt idx="5401">
                  <c:v>-61.459869895505797</c:v>
                </c:pt>
                <c:pt idx="5402">
                  <c:v>-61.459869895505797</c:v>
                </c:pt>
                <c:pt idx="5403">
                  <c:v>-61.459869895505797</c:v>
                </c:pt>
                <c:pt idx="5404">
                  <c:v>-61.459869895505797</c:v>
                </c:pt>
                <c:pt idx="5405">
                  <c:v>-61.459869895505797</c:v>
                </c:pt>
                <c:pt idx="5406">
                  <c:v>-61.459869895505797</c:v>
                </c:pt>
                <c:pt idx="5407">
                  <c:v>-61.459869895505797</c:v>
                </c:pt>
                <c:pt idx="5408">
                  <c:v>-61.459869895505797</c:v>
                </c:pt>
                <c:pt idx="5409">
                  <c:v>-61.459869895505797</c:v>
                </c:pt>
                <c:pt idx="5410">
                  <c:v>-61.459869895505797</c:v>
                </c:pt>
                <c:pt idx="5411">
                  <c:v>-61.459869895505797</c:v>
                </c:pt>
                <c:pt idx="5412">
                  <c:v>-61.459869895505797</c:v>
                </c:pt>
                <c:pt idx="5413">
                  <c:v>-61.459869895505797</c:v>
                </c:pt>
                <c:pt idx="5414">
                  <c:v>-61.459869895505797</c:v>
                </c:pt>
                <c:pt idx="5415">
                  <c:v>-61.459869895505797</c:v>
                </c:pt>
                <c:pt idx="5416">
                  <c:v>-61.459869895505797</c:v>
                </c:pt>
                <c:pt idx="5417">
                  <c:v>-61.459869895505797</c:v>
                </c:pt>
                <c:pt idx="5418">
                  <c:v>-61.459869895505797</c:v>
                </c:pt>
                <c:pt idx="5419">
                  <c:v>-61.459869895505797</c:v>
                </c:pt>
                <c:pt idx="5420">
                  <c:v>-61.459869895505797</c:v>
                </c:pt>
                <c:pt idx="5421">
                  <c:v>-61.459869895505797</c:v>
                </c:pt>
                <c:pt idx="5422">
                  <c:v>-61.459869895505797</c:v>
                </c:pt>
                <c:pt idx="5423">
                  <c:v>-61.459869895505797</c:v>
                </c:pt>
                <c:pt idx="5424">
                  <c:v>-61.459869895505797</c:v>
                </c:pt>
                <c:pt idx="5425">
                  <c:v>-61.459869895505797</c:v>
                </c:pt>
                <c:pt idx="5426">
                  <c:v>-61.459869895505797</c:v>
                </c:pt>
                <c:pt idx="5427">
                  <c:v>-61.459869895505797</c:v>
                </c:pt>
                <c:pt idx="5428">
                  <c:v>-61.459869895505797</c:v>
                </c:pt>
                <c:pt idx="5429">
                  <c:v>-61.459869895505797</c:v>
                </c:pt>
                <c:pt idx="5430">
                  <c:v>-61.459869895505797</c:v>
                </c:pt>
                <c:pt idx="5431">
                  <c:v>-61.459869895505797</c:v>
                </c:pt>
                <c:pt idx="5432">
                  <c:v>-61.459869895505797</c:v>
                </c:pt>
                <c:pt idx="5433">
                  <c:v>-61.459869895505797</c:v>
                </c:pt>
                <c:pt idx="5434">
                  <c:v>-61.459869895505797</c:v>
                </c:pt>
                <c:pt idx="5435">
                  <c:v>-61.459869895505797</c:v>
                </c:pt>
                <c:pt idx="5436">
                  <c:v>-61.459869895505797</c:v>
                </c:pt>
                <c:pt idx="5437">
                  <c:v>-61.459869895505797</c:v>
                </c:pt>
                <c:pt idx="5438">
                  <c:v>-61.459869895505797</c:v>
                </c:pt>
                <c:pt idx="5439">
                  <c:v>-61.459869895505797</c:v>
                </c:pt>
                <c:pt idx="5440">
                  <c:v>-61.459869895505797</c:v>
                </c:pt>
                <c:pt idx="5441">
                  <c:v>-61.459869895505797</c:v>
                </c:pt>
                <c:pt idx="5442">
                  <c:v>-61.459869895505797</c:v>
                </c:pt>
                <c:pt idx="5443">
                  <c:v>-61.459869895505797</c:v>
                </c:pt>
                <c:pt idx="5444">
                  <c:v>-61.459869895505797</c:v>
                </c:pt>
                <c:pt idx="5445">
                  <c:v>-61.459869895505797</c:v>
                </c:pt>
                <c:pt idx="5446">
                  <c:v>-61.459869895505797</c:v>
                </c:pt>
                <c:pt idx="5447">
                  <c:v>-61.459869895505797</c:v>
                </c:pt>
                <c:pt idx="5448">
                  <c:v>-61.459869895505797</c:v>
                </c:pt>
                <c:pt idx="5449">
                  <c:v>-61.459869895505797</c:v>
                </c:pt>
                <c:pt idx="5450">
                  <c:v>-61.459869895505797</c:v>
                </c:pt>
                <c:pt idx="5451">
                  <c:v>-61.459869895505797</c:v>
                </c:pt>
                <c:pt idx="5452">
                  <c:v>-61.459869895505797</c:v>
                </c:pt>
                <c:pt idx="5453">
                  <c:v>-61.459869895505797</c:v>
                </c:pt>
                <c:pt idx="5454">
                  <c:v>-61.459869895505797</c:v>
                </c:pt>
                <c:pt idx="5455">
                  <c:v>-61.459869895505797</c:v>
                </c:pt>
                <c:pt idx="5456">
                  <c:v>-61.459869895505797</c:v>
                </c:pt>
                <c:pt idx="5457">
                  <c:v>-61.459869895505797</c:v>
                </c:pt>
                <c:pt idx="5458">
                  <c:v>-61.459869895505797</c:v>
                </c:pt>
                <c:pt idx="5459">
                  <c:v>-61.459869895505797</c:v>
                </c:pt>
                <c:pt idx="5460">
                  <c:v>-61.459869895505797</c:v>
                </c:pt>
                <c:pt idx="5461">
                  <c:v>-61.459869895505797</c:v>
                </c:pt>
                <c:pt idx="5462">
                  <c:v>-61.459869895505797</c:v>
                </c:pt>
                <c:pt idx="5463">
                  <c:v>-61.459869895505797</c:v>
                </c:pt>
                <c:pt idx="5464">
                  <c:v>-61.459869895505797</c:v>
                </c:pt>
                <c:pt idx="5465">
                  <c:v>-61.459869895505797</c:v>
                </c:pt>
                <c:pt idx="5466">
                  <c:v>-61.459869895505797</c:v>
                </c:pt>
                <c:pt idx="5467">
                  <c:v>-61.459869895505797</c:v>
                </c:pt>
                <c:pt idx="5468">
                  <c:v>-61.459869895505797</c:v>
                </c:pt>
                <c:pt idx="5469">
                  <c:v>-61.459869895505797</c:v>
                </c:pt>
                <c:pt idx="5470">
                  <c:v>-61.459869895505797</c:v>
                </c:pt>
                <c:pt idx="5471">
                  <c:v>-61.459869895505797</c:v>
                </c:pt>
                <c:pt idx="5472">
                  <c:v>-61.459869895505797</c:v>
                </c:pt>
                <c:pt idx="5473">
                  <c:v>-61.459869895505797</c:v>
                </c:pt>
                <c:pt idx="5474">
                  <c:v>-61.459869895505797</c:v>
                </c:pt>
                <c:pt idx="5475">
                  <c:v>-61.459869895505797</c:v>
                </c:pt>
                <c:pt idx="5476">
                  <c:v>-61.459869895505797</c:v>
                </c:pt>
                <c:pt idx="5477">
                  <c:v>-61.459869895505797</c:v>
                </c:pt>
                <c:pt idx="5478">
                  <c:v>-61.459869895505797</c:v>
                </c:pt>
                <c:pt idx="5479">
                  <c:v>-61.459869895505797</c:v>
                </c:pt>
                <c:pt idx="5480">
                  <c:v>-61.459869895505797</c:v>
                </c:pt>
                <c:pt idx="5481">
                  <c:v>-61.459869895505797</c:v>
                </c:pt>
                <c:pt idx="5482">
                  <c:v>-61.459869895505797</c:v>
                </c:pt>
                <c:pt idx="5483">
                  <c:v>-61.459869895505797</c:v>
                </c:pt>
                <c:pt idx="5484">
                  <c:v>-61.459869895505797</c:v>
                </c:pt>
                <c:pt idx="5485">
                  <c:v>-61.459869895505797</c:v>
                </c:pt>
                <c:pt idx="5486">
                  <c:v>-61.459869895505797</c:v>
                </c:pt>
                <c:pt idx="5487">
                  <c:v>-61.459869895505797</c:v>
                </c:pt>
                <c:pt idx="5488">
                  <c:v>-61.459869895505797</c:v>
                </c:pt>
                <c:pt idx="5489">
                  <c:v>-61.459869895505797</c:v>
                </c:pt>
                <c:pt idx="5490">
                  <c:v>-61.459869895505797</c:v>
                </c:pt>
                <c:pt idx="5491">
                  <c:v>-61.459869895505797</c:v>
                </c:pt>
                <c:pt idx="5492">
                  <c:v>-61.459869895505797</c:v>
                </c:pt>
                <c:pt idx="5493">
                  <c:v>-61.459869895505797</c:v>
                </c:pt>
                <c:pt idx="5494">
                  <c:v>-61.459869895505797</c:v>
                </c:pt>
                <c:pt idx="5495">
                  <c:v>-61.459869895505797</c:v>
                </c:pt>
                <c:pt idx="5496">
                  <c:v>-61.459869895505797</c:v>
                </c:pt>
                <c:pt idx="5497">
                  <c:v>-61.459869895505797</c:v>
                </c:pt>
                <c:pt idx="5498">
                  <c:v>-61.459869895505797</c:v>
                </c:pt>
                <c:pt idx="5499">
                  <c:v>-61.459869895505797</c:v>
                </c:pt>
                <c:pt idx="5500">
                  <c:v>-61.085215699659102</c:v>
                </c:pt>
                <c:pt idx="5501">
                  <c:v>-61.085215699659102</c:v>
                </c:pt>
                <c:pt idx="5502">
                  <c:v>-61.085215699659102</c:v>
                </c:pt>
                <c:pt idx="5503">
                  <c:v>-61.085215699659102</c:v>
                </c:pt>
                <c:pt idx="5504">
                  <c:v>-61.085215699659102</c:v>
                </c:pt>
                <c:pt idx="5505">
                  <c:v>-61.085215699659102</c:v>
                </c:pt>
                <c:pt idx="5506">
                  <c:v>-61.085215699659102</c:v>
                </c:pt>
                <c:pt idx="5507">
                  <c:v>-61.085215699659102</c:v>
                </c:pt>
                <c:pt idx="5508">
                  <c:v>-61.085215699659102</c:v>
                </c:pt>
                <c:pt idx="5509">
                  <c:v>-61.085215699659102</c:v>
                </c:pt>
                <c:pt idx="5510">
                  <c:v>-61.085215699659102</c:v>
                </c:pt>
                <c:pt idx="5511">
                  <c:v>-61.085215699659102</c:v>
                </c:pt>
                <c:pt idx="5512">
                  <c:v>-61.085215699659102</c:v>
                </c:pt>
                <c:pt idx="5513">
                  <c:v>-61.085215699659102</c:v>
                </c:pt>
                <c:pt idx="5514">
                  <c:v>-61.085215699659102</c:v>
                </c:pt>
                <c:pt idx="5515">
                  <c:v>-61.085215699659102</c:v>
                </c:pt>
                <c:pt idx="5516">
                  <c:v>-61.085215699659102</c:v>
                </c:pt>
                <c:pt idx="5517">
                  <c:v>-61.085215699659102</c:v>
                </c:pt>
                <c:pt idx="5518">
                  <c:v>-61.085215699659102</c:v>
                </c:pt>
                <c:pt idx="5519">
                  <c:v>-61.085215699659102</c:v>
                </c:pt>
                <c:pt idx="5520">
                  <c:v>-61.085215699659102</c:v>
                </c:pt>
                <c:pt idx="5521">
                  <c:v>-61.085215699659102</c:v>
                </c:pt>
                <c:pt idx="5522">
                  <c:v>-61.085215699659102</c:v>
                </c:pt>
                <c:pt idx="5523">
                  <c:v>-61.085215699659102</c:v>
                </c:pt>
                <c:pt idx="5524">
                  <c:v>-61.085215699659102</c:v>
                </c:pt>
                <c:pt idx="5525">
                  <c:v>-61.085215699659102</c:v>
                </c:pt>
                <c:pt idx="5526">
                  <c:v>-61.085215699659102</c:v>
                </c:pt>
                <c:pt idx="5527">
                  <c:v>-61.085215699659102</c:v>
                </c:pt>
                <c:pt idx="5528">
                  <c:v>-61.085215699659102</c:v>
                </c:pt>
                <c:pt idx="5529">
                  <c:v>-61.085215699659102</c:v>
                </c:pt>
                <c:pt idx="5530">
                  <c:v>-61.085215699659102</c:v>
                </c:pt>
                <c:pt idx="5531">
                  <c:v>-61.085215699659102</c:v>
                </c:pt>
                <c:pt idx="5532">
                  <c:v>-61.085215699659102</c:v>
                </c:pt>
                <c:pt idx="5533">
                  <c:v>-61.085215699659102</c:v>
                </c:pt>
                <c:pt idx="5534">
                  <c:v>-61.085215699659102</c:v>
                </c:pt>
                <c:pt idx="5535">
                  <c:v>-61.085215699659102</c:v>
                </c:pt>
                <c:pt idx="5536">
                  <c:v>-61.085215699659102</c:v>
                </c:pt>
                <c:pt idx="5537">
                  <c:v>-61.085215699659102</c:v>
                </c:pt>
                <c:pt idx="5538">
                  <c:v>-61.085215699659102</c:v>
                </c:pt>
                <c:pt idx="5539">
                  <c:v>-61.085215699659102</c:v>
                </c:pt>
                <c:pt idx="5540">
                  <c:v>-61.085215699659102</c:v>
                </c:pt>
                <c:pt idx="5541">
                  <c:v>-61.085215699659102</c:v>
                </c:pt>
                <c:pt idx="5542">
                  <c:v>-61.085215699659102</c:v>
                </c:pt>
                <c:pt idx="5543">
                  <c:v>-61.085215699659102</c:v>
                </c:pt>
                <c:pt idx="5544">
                  <c:v>-61.085215699659102</c:v>
                </c:pt>
                <c:pt idx="5545">
                  <c:v>-61.085215699659102</c:v>
                </c:pt>
                <c:pt idx="5546">
                  <c:v>-61.085215699659102</c:v>
                </c:pt>
                <c:pt idx="5547">
                  <c:v>-61.085215699659102</c:v>
                </c:pt>
                <c:pt idx="5548">
                  <c:v>-61.085215699659102</c:v>
                </c:pt>
                <c:pt idx="5549">
                  <c:v>-61.085215699659102</c:v>
                </c:pt>
                <c:pt idx="5550">
                  <c:v>-61.085215699659102</c:v>
                </c:pt>
                <c:pt idx="5551">
                  <c:v>-61.085215699659102</c:v>
                </c:pt>
                <c:pt idx="5552">
                  <c:v>-61.085215699659102</c:v>
                </c:pt>
                <c:pt idx="5553">
                  <c:v>-61.085215699659102</c:v>
                </c:pt>
                <c:pt idx="5554">
                  <c:v>-61.085215699659102</c:v>
                </c:pt>
                <c:pt idx="5555">
                  <c:v>-61.085215699659102</c:v>
                </c:pt>
                <c:pt idx="5556">
                  <c:v>-61.085215699659102</c:v>
                </c:pt>
                <c:pt idx="5557">
                  <c:v>-61.085215699659102</c:v>
                </c:pt>
                <c:pt idx="5558">
                  <c:v>-61.085215699659102</c:v>
                </c:pt>
                <c:pt idx="5559">
                  <c:v>-61.085215699659102</c:v>
                </c:pt>
                <c:pt idx="5560">
                  <c:v>-61.085215699659102</c:v>
                </c:pt>
                <c:pt idx="5561">
                  <c:v>-61.085215699659102</c:v>
                </c:pt>
                <c:pt idx="5562">
                  <c:v>-61.085215699659102</c:v>
                </c:pt>
                <c:pt idx="5563">
                  <c:v>-61.085215699659102</c:v>
                </c:pt>
                <c:pt idx="5564">
                  <c:v>-61.085215699659102</c:v>
                </c:pt>
                <c:pt idx="5565">
                  <c:v>-61.085215699659102</c:v>
                </c:pt>
                <c:pt idx="5566">
                  <c:v>-61.085215699659102</c:v>
                </c:pt>
                <c:pt idx="5567">
                  <c:v>-61.085215699659102</c:v>
                </c:pt>
                <c:pt idx="5568">
                  <c:v>-61.085215699659102</c:v>
                </c:pt>
                <c:pt idx="5569">
                  <c:v>-61.085215699659102</c:v>
                </c:pt>
                <c:pt idx="5570">
                  <c:v>-61.085215699659102</c:v>
                </c:pt>
                <c:pt idx="5571">
                  <c:v>-61.085215699659102</c:v>
                </c:pt>
                <c:pt idx="5572">
                  <c:v>-61.085215699659102</c:v>
                </c:pt>
                <c:pt idx="5573">
                  <c:v>-61.085215699659102</c:v>
                </c:pt>
                <c:pt idx="5574">
                  <c:v>-61.085215699659102</c:v>
                </c:pt>
                <c:pt idx="5575">
                  <c:v>-61.085215699659102</c:v>
                </c:pt>
                <c:pt idx="5576">
                  <c:v>-61.085215699659102</c:v>
                </c:pt>
                <c:pt idx="5577">
                  <c:v>-61.085215699659102</c:v>
                </c:pt>
                <c:pt idx="5578">
                  <c:v>-61.085215699659102</c:v>
                </c:pt>
                <c:pt idx="5579">
                  <c:v>-61.085215699659102</c:v>
                </c:pt>
                <c:pt idx="5580">
                  <c:v>-61.085215699659102</c:v>
                </c:pt>
                <c:pt idx="5581">
                  <c:v>-61.085215699659102</c:v>
                </c:pt>
                <c:pt idx="5582">
                  <c:v>-61.085215699659102</c:v>
                </c:pt>
                <c:pt idx="5583">
                  <c:v>-61.085215699659102</c:v>
                </c:pt>
                <c:pt idx="5584">
                  <c:v>-61.085215699659102</c:v>
                </c:pt>
                <c:pt idx="5585">
                  <c:v>-61.085215699659102</c:v>
                </c:pt>
                <c:pt idx="5586">
                  <c:v>-61.085215699659102</c:v>
                </c:pt>
                <c:pt idx="5587">
                  <c:v>-61.085215699659102</c:v>
                </c:pt>
                <c:pt idx="5588">
                  <c:v>-61.085215699659102</c:v>
                </c:pt>
                <c:pt idx="5589">
                  <c:v>-61.085215699659102</c:v>
                </c:pt>
                <c:pt idx="5590">
                  <c:v>-61.085215699659102</c:v>
                </c:pt>
                <c:pt idx="5591">
                  <c:v>-61.085215699659102</c:v>
                </c:pt>
                <c:pt idx="5592">
                  <c:v>-61.085215699659102</c:v>
                </c:pt>
                <c:pt idx="5593">
                  <c:v>-61.085215699659102</c:v>
                </c:pt>
                <c:pt idx="5594">
                  <c:v>-61.085215699659102</c:v>
                </c:pt>
                <c:pt idx="5595">
                  <c:v>-61.085215699659102</c:v>
                </c:pt>
                <c:pt idx="5596">
                  <c:v>-61.085215699659102</c:v>
                </c:pt>
                <c:pt idx="5597">
                  <c:v>-61.085215699659102</c:v>
                </c:pt>
                <c:pt idx="5598">
                  <c:v>-61.085215699659102</c:v>
                </c:pt>
                <c:pt idx="5599">
                  <c:v>-61.085215699659102</c:v>
                </c:pt>
                <c:pt idx="5600">
                  <c:v>-61.085215699659102</c:v>
                </c:pt>
                <c:pt idx="5601">
                  <c:v>-61.085215699659102</c:v>
                </c:pt>
                <c:pt idx="5602">
                  <c:v>-61.085215699659102</c:v>
                </c:pt>
                <c:pt idx="5603">
                  <c:v>-61.085215699659102</c:v>
                </c:pt>
                <c:pt idx="5604">
                  <c:v>-61.085215699659102</c:v>
                </c:pt>
                <c:pt idx="5605">
                  <c:v>-61.085215699659102</c:v>
                </c:pt>
                <c:pt idx="5606">
                  <c:v>-61.085215699659102</c:v>
                </c:pt>
                <c:pt idx="5607">
                  <c:v>-61.085215699659102</c:v>
                </c:pt>
                <c:pt idx="5608">
                  <c:v>-61.085215699659102</c:v>
                </c:pt>
                <c:pt idx="5609">
                  <c:v>-61.085215699659102</c:v>
                </c:pt>
                <c:pt idx="5610">
                  <c:v>-61.085215699659102</c:v>
                </c:pt>
                <c:pt idx="5611">
                  <c:v>-61.085215699659102</c:v>
                </c:pt>
                <c:pt idx="5612">
                  <c:v>-61.085215699659102</c:v>
                </c:pt>
                <c:pt idx="5613">
                  <c:v>-61.085215699659102</c:v>
                </c:pt>
                <c:pt idx="5614">
                  <c:v>-61.085215699659102</c:v>
                </c:pt>
                <c:pt idx="5615">
                  <c:v>-61.085215699659102</c:v>
                </c:pt>
                <c:pt idx="5616">
                  <c:v>-61.085215699659102</c:v>
                </c:pt>
                <c:pt idx="5617">
                  <c:v>-61.085215699659102</c:v>
                </c:pt>
                <c:pt idx="5618">
                  <c:v>-61.085215699659102</c:v>
                </c:pt>
                <c:pt idx="5619">
                  <c:v>-61.085215699659102</c:v>
                </c:pt>
                <c:pt idx="5620">
                  <c:v>-61.085215699659102</c:v>
                </c:pt>
                <c:pt idx="5621">
                  <c:v>-61.085215699659102</c:v>
                </c:pt>
                <c:pt idx="5622">
                  <c:v>-61.085215699659102</c:v>
                </c:pt>
                <c:pt idx="5623">
                  <c:v>-61.085215699659102</c:v>
                </c:pt>
                <c:pt idx="5624">
                  <c:v>-61.085215699659102</c:v>
                </c:pt>
                <c:pt idx="5625">
                  <c:v>-61.085215699659102</c:v>
                </c:pt>
                <c:pt idx="5626">
                  <c:v>-61.085215699659102</c:v>
                </c:pt>
                <c:pt idx="5627">
                  <c:v>-61.085215699659102</c:v>
                </c:pt>
                <c:pt idx="5628">
                  <c:v>-61.085215699659102</c:v>
                </c:pt>
                <c:pt idx="5629">
                  <c:v>-61.085215699659102</c:v>
                </c:pt>
                <c:pt idx="5630">
                  <c:v>-61.085215699659102</c:v>
                </c:pt>
                <c:pt idx="5631">
                  <c:v>-61.085215699659102</c:v>
                </c:pt>
                <c:pt idx="5632">
                  <c:v>-61.085215699659102</c:v>
                </c:pt>
                <c:pt idx="5633">
                  <c:v>-61.085215699659102</c:v>
                </c:pt>
                <c:pt idx="5634">
                  <c:v>-61.085215699659102</c:v>
                </c:pt>
                <c:pt idx="5635">
                  <c:v>-61.085215699659102</c:v>
                </c:pt>
                <c:pt idx="5636">
                  <c:v>-61.085215699659102</c:v>
                </c:pt>
                <c:pt idx="5637">
                  <c:v>-61.085215699659102</c:v>
                </c:pt>
                <c:pt idx="5638">
                  <c:v>-61.085215699659102</c:v>
                </c:pt>
                <c:pt idx="5639">
                  <c:v>-61.085215699659102</c:v>
                </c:pt>
                <c:pt idx="5640">
                  <c:v>-61.085215699659102</c:v>
                </c:pt>
                <c:pt idx="5641">
                  <c:v>-61.085215699659102</c:v>
                </c:pt>
                <c:pt idx="5642">
                  <c:v>-61.085215699659102</c:v>
                </c:pt>
                <c:pt idx="5643">
                  <c:v>-61.085215699659102</c:v>
                </c:pt>
                <c:pt idx="5644">
                  <c:v>-61.085215699659102</c:v>
                </c:pt>
                <c:pt idx="5645">
                  <c:v>-61.085215699659102</c:v>
                </c:pt>
                <c:pt idx="5646">
                  <c:v>-61.085215699659102</c:v>
                </c:pt>
                <c:pt idx="5647">
                  <c:v>-61.085215699659102</c:v>
                </c:pt>
                <c:pt idx="5648">
                  <c:v>-61.085215699659102</c:v>
                </c:pt>
                <c:pt idx="5649">
                  <c:v>-60.7098874877613</c:v>
                </c:pt>
                <c:pt idx="5650">
                  <c:v>-60.7098874877613</c:v>
                </c:pt>
                <c:pt idx="5651">
                  <c:v>-60.7098874877613</c:v>
                </c:pt>
                <c:pt idx="5652">
                  <c:v>-60.7098874877613</c:v>
                </c:pt>
                <c:pt idx="5653">
                  <c:v>-60.7098874877613</c:v>
                </c:pt>
                <c:pt idx="5654">
                  <c:v>-60.7098874877613</c:v>
                </c:pt>
                <c:pt idx="5655">
                  <c:v>-60.7098874877613</c:v>
                </c:pt>
                <c:pt idx="5656">
                  <c:v>-60.7098874877613</c:v>
                </c:pt>
                <c:pt idx="5657">
                  <c:v>-60.7098874877613</c:v>
                </c:pt>
                <c:pt idx="5658">
                  <c:v>-60.7098874877613</c:v>
                </c:pt>
                <c:pt idx="5659">
                  <c:v>-60.7098874877613</c:v>
                </c:pt>
                <c:pt idx="5660">
                  <c:v>-60.7098874877613</c:v>
                </c:pt>
                <c:pt idx="5661">
                  <c:v>-60.7098874877613</c:v>
                </c:pt>
                <c:pt idx="5662">
                  <c:v>-60.7098874877613</c:v>
                </c:pt>
                <c:pt idx="5663">
                  <c:v>-60.7098874877613</c:v>
                </c:pt>
                <c:pt idx="5664">
                  <c:v>-60.7098874877613</c:v>
                </c:pt>
                <c:pt idx="5665">
                  <c:v>-60.7098874877613</c:v>
                </c:pt>
                <c:pt idx="5666">
                  <c:v>-60.7098874877613</c:v>
                </c:pt>
                <c:pt idx="5667">
                  <c:v>-60.7098874877613</c:v>
                </c:pt>
                <c:pt idx="5668">
                  <c:v>-60.7098874877613</c:v>
                </c:pt>
                <c:pt idx="5669">
                  <c:v>-60.7098874877613</c:v>
                </c:pt>
                <c:pt idx="5670">
                  <c:v>-60.7098874877613</c:v>
                </c:pt>
                <c:pt idx="5671">
                  <c:v>-60.7098874877613</c:v>
                </c:pt>
                <c:pt idx="5672">
                  <c:v>-60.7098874877613</c:v>
                </c:pt>
                <c:pt idx="5673">
                  <c:v>-60.7098874877613</c:v>
                </c:pt>
                <c:pt idx="5674">
                  <c:v>-60.7098874877613</c:v>
                </c:pt>
                <c:pt idx="5675">
                  <c:v>-60.7098874877613</c:v>
                </c:pt>
                <c:pt idx="5676">
                  <c:v>-60.7098874877613</c:v>
                </c:pt>
                <c:pt idx="5677">
                  <c:v>-60.7098874877613</c:v>
                </c:pt>
                <c:pt idx="5678">
                  <c:v>-60.7098874877613</c:v>
                </c:pt>
                <c:pt idx="5679">
                  <c:v>-60.7098874877613</c:v>
                </c:pt>
                <c:pt idx="5680">
                  <c:v>-60.7098874877613</c:v>
                </c:pt>
                <c:pt idx="5681">
                  <c:v>-60.7098874877613</c:v>
                </c:pt>
                <c:pt idx="5682">
                  <c:v>-60.7098874877613</c:v>
                </c:pt>
                <c:pt idx="5683">
                  <c:v>-60.7098874877613</c:v>
                </c:pt>
                <c:pt idx="5684">
                  <c:v>-60.7098874877613</c:v>
                </c:pt>
                <c:pt idx="5685">
                  <c:v>-60.7098874877613</c:v>
                </c:pt>
                <c:pt idx="5686">
                  <c:v>-60.7098874877613</c:v>
                </c:pt>
                <c:pt idx="5687">
                  <c:v>-60.7098874877613</c:v>
                </c:pt>
                <c:pt idx="5688">
                  <c:v>-60.7098874877613</c:v>
                </c:pt>
                <c:pt idx="5689">
                  <c:v>-60.7098874877613</c:v>
                </c:pt>
                <c:pt idx="5690">
                  <c:v>-60.7098874877613</c:v>
                </c:pt>
                <c:pt idx="5691">
                  <c:v>-60.7098874877613</c:v>
                </c:pt>
                <c:pt idx="5692">
                  <c:v>-60.7098874877613</c:v>
                </c:pt>
                <c:pt idx="5693">
                  <c:v>-60.7098874877613</c:v>
                </c:pt>
                <c:pt idx="5694">
                  <c:v>-60.7098874877613</c:v>
                </c:pt>
                <c:pt idx="5695">
                  <c:v>-60.7098874877613</c:v>
                </c:pt>
                <c:pt idx="5696">
                  <c:v>-60.7098874877613</c:v>
                </c:pt>
                <c:pt idx="5697">
                  <c:v>-60.7098874877613</c:v>
                </c:pt>
                <c:pt idx="5698">
                  <c:v>-60.7098874877613</c:v>
                </c:pt>
                <c:pt idx="5699">
                  <c:v>-60.7098874877613</c:v>
                </c:pt>
                <c:pt idx="5700">
                  <c:v>-60.7098874877613</c:v>
                </c:pt>
                <c:pt idx="5701">
                  <c:v>-60.7098874877613</c:v>
                </c:pt>
                <c:pt idx="5702">
                  <c:v>-60.7098874877613</c:v>
                </c:pt>
                <c:pt idx="5703">
                  <c:v>-60.7098874877613</c:v>
                </c:pt>
                <c:pt idx="5704">
                  <c:v>-60.7098874877613</c:v>
                </c:pt>
                <c:pt idx="5705">
                  <c:v>-60.7098874877613</c:v>
                </c:pt>
                <c:pt idx="5706">
                  <c:v>-60.7098874877613</c:v>
                </c:pt>
                <c:pt idx="5707">
                  <c:v>-60.7098874877613</c:v>
                </c:pt>
                <c:pt idx="5708">
                  <c:v>-60.7098874877613</c:v>
                </c:pt>
                <c:pt idx="5709">
                  <c:v>-60.7098874877613</c:v>
                </c:pt>
                <c:pt idx="5710">
                  <c:v>-60.7098874877613</c:v>
                </c:pt>
                <c:pt idx="5711">
                  <c:v>-60.7098874877613</c:v>
                </c:pt>
                <c:pt idx="5712">
                  <c:v>-60.7098874877613</c:v>
                </c:pt>
                <c:pt idx="5713">
                  <c:v>-60.7098874877613</c:v>
                </c:pt>
                <c:pt idx="5714">
                  <c:v>-60.7098874877613</c:v>
                </c:pt>
                <c:pt idx="5715">
                  <c:v>-60.7098874877613</c:v>
                </c:pt>
                <c:pt idx="5716">
                  <c:v>-60.7098874877613</c:v>
                </c:pt>
                <c:pt idx="5717">
                  <c:v>-60.7098874877613</c:v>
                </c:pt>
                <c:pt idx="5718">
                  <c:v>-60.7098874877613</c:v>
                </c:pt>
                <c:pt idx="5719">
                  <c:v>-60.7098874877613</c:v>
                </c:pt>
                <c:pt idx="5720">
                  <c:v>-60.7098874877613</c:v>
                </c:pt>
                <c:pt idx="5721">
                  <c:v>-60.7098874877613</c:v>
                </c:pt>
                <c:pt idx="5722">
                  <c:v>-60.7098874877613</c:v>
                </c:pt>
                <c:pt idx="5723">
                  <c:v>-60.7098874877613</c:v>
                </c:pt>
                <c:pt idx="5724">
                  <c:v>-60.7098874877613</c:v>
                </c:pt>
                <c:pt idx="5725">
                  <c:v>-60.7098874877613</c:v>
                </c:pt>
                <c:pt idx="5726">
                  <c:v>-60.7098874877613</c:v>
                </c:pt>
                <c:pt idx="5727">
                  <c:v>-60.7098874877613</c:v>
                </c:pt>
                <c:pt idx="5728">
                  <c:v>-60.7098874877613</c:v>
                </c:pt>
                <c:pt idx="5729">
                  <c:v>-60.7098874877613</c:v>
                </c:pt>
                <c:pt idx="5730">
                  <c:v>-60.7098874877613</c:v>
                </c:pt>
                <c:pt idx="5731">
                  <c:v>-60.7098874877613</c:v>
                </c:pt>
                <c:pt idx="5732">
                  <c:v>-60.7098874877613</c:v>
                </c:pt>
                <c:pt idx="5733">
                  <c:v>-60.7098874877613</c:v>
                </c:pt>
                <c:pt idx="5734">
                  <c:v>-60.7098874877613</c:v>
                </c:pt>
                <c:pt idx="5735">
                  <c:v>-60.7098874877613</c:v>
                </c:pt>
                <c:pt idx="5736">
                  <c:v>-60.7098874877613</c:v>
                </c:pt>
                <c:pt idx="5737">
                  <c:v>-60.7098874877613</c:v>
                </c:pt>
                <c:pt idx="5738">
                  <c:v>-60.7098874877613</c:v>
                </c:pt>
                <c:pt idx="5739">
                  <c:v>-60.7098874877613</c:v>
                </c:pt>
                <c:pt idx="5740">
                  <c:v>-60.7098874877613</c:v>
                </c:pt>
                <c:pt idx="5741">
                  <c:v>-60.7098874877613</c:v>
                </c:pt>
                <c:pt idx="5742">
                  <c:v>-60.7098874877613</c:v>
                </c:pt>
                <c:pt idx="5743">
                  <c:v>-60.7098874877613</c:v>
                </c:pt>
                <c:pt idx="5744">
                  <c:v>-60.7098874877613</c:v>
                </c:pt>
                <c:pt idx="5745">
                  <c:v>-60.7098874877613</c:v>
                </c:pt>
                <c:pt idx="5746">
                  <c:v>-60.7098874877613</c:v>
                </c:pt>
                <c:pt idx="5747">
                  <c:v>-60.7098874877613</c:v>
                </c:pt>
                <c:pt idx="5748">
                  <c:v>-60.7098874877613</c:v>
                </c:pt>
                <c:pt idx="5749">
                  <c:v>-60.7098874877613</c:v>
                </c:pt>
                <c:pt idx="5750">
                  <c:v>-60.7098874877613</c:v>
                </c:pt>
                <c:pt idx="5751">
                  <c:v>-60.7098874877613</c:v>
                </c:pt>
                <c:pt idx="5752">
                  <c:v>-60.7098874877613</c:v>
                </c:pt>
                <c:pt idx="5753">
                  <c:v>-60.7098874877613</c:v>
                </c:pt>
                <c:pt idx="5754">
                  <c:v>-60.7098874877613</c:v>
                </c:pt>
                <c:pt idx="5755">
                  <c:v>-60.7098874877613</c:v>
                </c:pt>
                <c:pt idx="5756">
                  <c:v>-60.7098874877613</c:v>
                </c:pt>
                <c:pt idx="5757">
                  <c:v>-60.7098874877613</c:v>
                </c:pt>
                <c:pt idx="5758">
                  <c:v>-60.7098874877613</c:v>
                </c:pt>
                <c:pt idx="5759">
                  <c:v>-60.7098874877613</c:v>
                </c:pt>
                <c:pt idx="5760">
                  <c:v>-60.7098874877613</c:v>
                </c:pt>
                <c:pt idx="5761">
                  <c:v>-60.7098874877613</c:v>
                </c:pt>
                <c:pt idx="5762">
                  <c:v>-60.7098874877613</c:v>
                </c:pt>
                <c:pt idx="5763">
                  <c:v>-60.7098874877613</c:v>
                </c:pt>
                <c:pt idx="5764">
                  <c:v>-60.7098874877613</c:v>
                </c:pt>
                <c:pt idx="5765">
                  <c:v>-60.7098874877613</c:v>
                </c:pt>
                <c:pt idx="5766">
                  <c:v>-60.7098874877613</c:v>
                </c:pt>
                <c:pt idx="5767">
                  <c:v>-60.7098874877613</c:v>
                </c:pt>
                <c:pt idx="5768">
                  <c:v>-60.7098874877613</c:v>
                </c:pt>
                <c:pt idx="5769">
                  <c:v>-60.7098874877613</c:v>
                </c:pt>
                <c:pt idx="5770">
                  <c:v>-60.7098874877613</c:v>
                </c:pt>
                <c:pt idx="5771">
                  <c:v>-60.7098874877613</c:v>
                </c:pt>
                <c:pt idx="5772">
                  <c:v>-60.7098874877613</c:v>
                </c:pt>
                <c:pt idx="5773">
                  <c:v>-60.7098874877613</c:v>
                </c:pt>
                <c:pt idx="5774">
                  <c:v>-60.7098874877613</c:v>
                </c:pt>
                <c:pt idx="5775">
                  <c:v>-60.7098874877613</c:v>
                </c:pt>
                <c:pt idx="5776">
                  <c:v>-60.7098874877613</c:v>
                </c:pt>
                <c:pt idx="5777">
                  <c:v>-60.7098874877613</c:v>
                </c:pt>
                <c:pt idx="5778">
                  <c:v>-60.7098874877613</c:v>
                </c:pt>
                <c:pt idx="5779">
                  <c:v>-60.7098874877613</c:v>
                </c:pt>
                <c:pt idx="5780">
                  <c:v>-60.7098874877613</c:v>
                </c:pt>
                <c:pt idx="5781">
                  <c:v>-60.7098874877613</c:v>
                </c:pt>
                <c:pt idx="5782">
                  <c:v>-60.7098874877613</c:v>
                </c:pt>
                <c:pt idx="5783">
                  <c:v>-60.7098874877613</c:v>
                </c:pt>
                <c:pt idx="5784">
                  <c:v>-60.7098874877613</c:v>
                </c:pt>
                <c:pt idx="5785">
                  <c:v>-60.7098874877613</c:v>
                </c:pt>
                <c:pt idx="5786">
                  <c:v>-60.7098874877613</c:v>
                </c:pt>
                <c:pt idx="5787">
                  <c:v>-60.7098874877613</c:v>
                </c:pt>
                <c:pt idx="5788">
                  <c:v>-60.7098874877613</c:v>
                </c:pt>
                <c:pt idx="5789">
                  <c:v>-60.7098874877613</c:v>
                </c:pt>
                <c:pt idx="5790">
                  <c:v>-60.7098874877613</c:v>
                </c:pt>
                <c:pt idx="5791">
                  <c:v>-60.7098874877613</c:v>
                </c:pt>
                <c:pt idx="5792">
                  <c:v>-60.7098874877613</c:v>
                </c:pt>
                <c:pt idx="5793">
                  <c:v>-60.7098874877613</c:v>
                </c:pt>
                <c:pt idx="5794">
                  <c:v>-60.7098874877613</c:v>
                </c:pt>
                <c:pt idx="5795">
                  <c:v>-60.7098874877613</c:v>
                </c:pt>
                <c:pt idx="5796">
                  <c:v>-60.7098874877613</c:v>
                </c:pt>
                <c:pt idx="5797">
                  <c:v>-60.7098874877613</c:v>
                </c:pt>
                <c:pt idx="5798">
                  <c:v>-60.7098874877613</c:v>
                </c:pt>
                <c:pt idx="5799">
                  <c:v>-60.7098874877613</c:v>
                </c:pt>
                <c:pt idx="5800">
                  <c:v>-60.7098874877613</c:v>
                </c:pt>
                <c:pt idx="5801">
                  <c:v>-60.7098874877613</c:v>
                </c:pt>
                <c:pt idx="5802">
                  <c:v>-60.7098874877613</c:v>
                </c:pt>
                <c:pt idx="5803">
                  <c:v>-60.7098874877613</c:v>
                </c:pt>
                <c:pt idx="5804">
                  <c:v>-60.7098874877613</c:v>
                </c:pt>
                <c:pt idx="5805">
                  <c:v>-60.7098874877613</c:v>
                </c:pt>
                <c:pt idx="5806">
                  <c:v>-60.7098874877613</c:v>
                </c:pt>
                <c:pt idx="5807">
                  <c:v>-60.7098874877613</c:v>
                </c:pt>
                <c:pt idx="5808">
                  <c:v>-60.7098874877613</c:v>
                </c:pt>
                <c:pt idx="5809">
                  <c:v>-60.7098874877613</c:v>
                </c:pt>
                <c:pt idx="5810">
                  <c:v>-60.7098874877613</c:v>
                </c:pt>
                <c:pt idx="5811">
                  <c:v>-60.7098874877613</c:v>
                </c:pt>
                <c:pt idx="5812">
                  <c:v>-60.7098874877613</c:v>
                </c:pt>
                <c:pt idx="5813">
                  <c:v>-60.7098874877613</c:v>
                </c:pt>
                <c:pt idx="5814">
                  <c:v>-60.7098874877613</c:v>
                </c:pt>
                <c:pt idx="5815">
                  <c:v>-60.7098874877613</c:v>
                </c:pt>
                <c:pt idx="5816">
                  <c:v>-60.7098874877613</c:v>
                </c:pt>
                <c:pt idx="5817">
                  <c:v>-60.7098874877613</c:v>
                </c:pt>
                <c:pt idx="5818">
                  <c:v>-60.7098874877613</c:v>
                </c:pt>
                <c:pt idx="5819">
                  <c:v>-60.7098874877613</c:v>
                </c:pt>
                <c:pt idx="5820">
                  <c:v>-60.7098874877613</c:v>
                </c:pt>
                <c:pt idx="5821">
                  <c:v>-60.7098874877613</c:v>
                </c:pt>
                <c:pt idx="5822">
                  <c:v>-60.7098874877613</c:v>
                </c:pt>
                <c:pt idx="5823">
                  <c:v>-60.7098874877613</c:v>
                </c:pt>
                <c:pt idx="5824">
                  <c:v>-60.7098874877613</c:v>
                </c:pt>
                <c:pt idx="5825">
                  <c:v>-60.7098874877613</c:v>
                </c:pt>
                <c:pt idx="5826">
                  <c:v>-60.7098874877613</c:v>
                </c:pt>
                <c:pt idx="5827">
                  <c:v>-60.7098874877613</c:v>
                </c:pt>
                <c:pt idx="5828">
                  <c:v>-60.7098874877613</c:v>
                </c:pt>
                <c:pt idx="5829">
                  <c:v>-60.7098874877613</c:v>
                </c:pt>
                <c:pt idx="5830">
                  <c:v>-60.7098874877613</c:v>
                </c:pt>
                <c:pt idx="5831">
                  <c:v>-60.7098874877613</c:v>
                </c:pt>
                <c:pt idx="5832">
                  <c:v>-60.7098874877613</c:v>
                </c:pt>
                <c:pt idx="5833">
                  <c:v>-60.7098874877613</c:v>
                </c:pt>
                <c:pt idx="5834">
                  <c:v>-60.7098874877613</c:v>
                </c:pt>
                <c:pt idx="5835">
                  <c:v>-60.7098874877613</c:v>
                </c:pt>
                <c:pt idx="5836">
                  <c:v>-60.7098874877613</c:v>
                </c:pt>
                <c:pt idx="5837">
                  <c:v>-60.7098874877613</c:v>
                </c:pt>
                <c:pt idx="5838">
                  <c:v>-60.7098874877613</c:v>
                </c:pt>
                <c:pt idx="5839">
                  <c:v>-60.7098874877613</c:v>
                </c:pt>
                <c:pt idx="5840">
                  <c:v>-60.7098874877613</c:v>
                </c:pt>
                <c:pt idx="5841">
                  <c:v>-60.7098874877613</c:v>
                </c:pt>
                <c:pt idx="5842">
                  <c:v>-60.7098874877613</c:v>
                </c:pt>
                <c:pt idx="5843">
                  <c:v>-60.7098874877613</c:v>
                </c:pt>
                <c:pt idx="5844">
                  <c:v>-60.7098874877613</c:v>
                </c:pt>
                <c:pt idx="5845">
                  <c:v>-60.7098874877613</c:v>
                </c:pt>
                <c:pt idx="5846">
                  <c:v>-60.7098874877613</c:v>
                </c:pt>
                <c:pt idx="5847">
                  <c:v>-60.7098874877613</c:v>
                </c:pt>
                <c:pt idx="5848">
                  <c:v>-60.7098874877613</c:v>
                </c:pt>
                <c:pt idx="5849">
                  <c:v>-60.7098874877613</c:v>
                </c:pt>
                <c:pt idx="5850">
                  <c:v>-60.7098874877613</c:v>
                </c:pt>
                <c:pt idx="5851">
                  <c:v>-60.7098874877613</c:v>
                </c:pt>
                <c:pt idx="5852">
                  <c:v>-60.7098874877613</c:v>
                </c:pt>
                <c:pt idx="5853">
                  <c:v>-60.7098874877613</c:v>
                </c:pt>
                <c:pt idx="5854">
                  <c:v>-60.7098874877613</c:v>
                </c:pt>
                <c:pt idx="5855">
                  <c:v>-60.7098874877613</c:v>
                </c:pt>
                <c:pt idx="5856">
                  <c:v>-60.7098874877613</c:v>
                </c:pt>
                <c:pt idx="5857">
                  <c:v>-60.7098874877613</c:v>
                </c:pt>
                <c:pt idx="5858">
                  <c:v>-60.7098874877613</c:v>
                </c:pt>
                <c:pt idx="5859">
                  <c:v>-60.7098874877613</c:v>
                </c:pt>
                <c:pt idx="5860">
                  <c:v>-60.7098874877613</c:v>
                </c:pt>
                <c:pt idx="5861">
                  <c:v>-60.7098874877613</c:v>
                </c:pt>
                <c:pt idx="5862">
                  <c:v>-60.7098874877613</c:v>
                </c:pt>
                <c:pt idx="5863">
                  <c:v>-60.7098874877613</c:v>
                </c:pt>
                <c:pt idx="5864">
                  <c:v>-60.7098874877613</c:v>
                </c:pt>
                <c:pt idx="5865">
                  <c:v>-60.7098874877613</c:v>
                </c:pt>
                <c:pt idx="5866">
                  <c:v>-60.7098874877613</c:v>
                </c:pt>
                <c:pt idx="5867">
                  <c:v>-60.7098874877613</c:v>
                </c:pt>
                <c:pt idx="5868">
                  <c:v>-60.7098874877613</c:v>
                </c:pt>
                <c:pt idx="5869">
                  <c:v>-60.7098874877613</c:v>
                </c:pt>
                <c:pt idx="5870">
                  <c:v>-60.7098874877613</c:v>
                </c:pt>
                <c:pt idx="5871">
                  <c:v>-60.7098874877613</c:v>
                </c:pt>
                <c:pt idx="5872">
                  <c:v>-60.7098874877613</c:v>
                </c:pt>
                <c:pt idx="5873">
                  <c:v>-60.7098874877613</c:v>
                </c:pt>
                <c:pt idx="5874">
                  <c:v>-60.7098874877613</c:v>
                </c:pt>
                <c:pt idx="5875">
                  <c:v>-60.7098874877613</c:v>
                </c:pt>
                <c:pt idx="5876">
                  <c:v>-60.7098874877613</c:v>
                </c:pt>
                <c:pt idx="5877">
                  <c:v>-60.7098874877613</c:v>
                </c:pt>
                <c:pt idx="5878">
                  <c:v>-60.7098874877613</c:v>
                </c:pt>
                <c:pt idx="5879">
                  <c:v>-60.7098874877613</c:v>
                </c:pt>
                <c:pt idx="5880">
                  <c:v>-60.7098874877613</c:v>
                </c:pt>
                <c:pt idx="5881">
                  <c:v>-60.7098874877613</c:v>
                </c:pt>
                <c:pt idx="5882">
                  <c:v>-60.7098874877613</c:v>
                </c:pt>
                <c:pt idx="5883">
                  <c:v>-60.7098874877613</c:v>
                </c:pt>
                <c:pt idx="5884">
                  <c:v>-60.7098874877613</c:v>
                </c:pt>
                <c:pt idx="5885">
                  <c:v>-60.7098874877613</c:v>
                </c:pt>
                <c:pt idx="5886">
                  <c:v>-60.7098874877613</c:v>
                </c:pt>
                <c:pt idx="5887">
                  <c:v>-60.7098874877613</c:v>
                </c:pt>
                <c:pt idx="5888">
                  <c:v>-60.7098874877613</c:v>
                </c:pt>
                <c:pt idx="5889">
                  <c:v>-60.7098874877613</c:v>
                </c:pt>
                <c:pt idx="5890">
                  <c:v>-60.7098874877613</c:v>
                </c:pt>
                <c:pt idx="5891">
                  <c:v>-60.7098874877613</c:v>
                </c:pt>
                <c:pt idx="5892">
                  <c:v>-60.7098874877613</c:v>
                </c:pt>
                <c:pt idx="5893">
                  <c:v>-60.7098874877613</c:v>
                </c:pt>
                <c:pt idx="5894">
                  <c:v>-60.7098874877613</c:v>
                </c:pt>
                <c:pt idx="5895">
                  <c:v>-60.7098874877613</c:v>
                </c:pt>
                <c:pt idx="5896">
                  <c:v>-60.7098874877613</c:v>
                </c:pt>
                <c:pt idx="5897">
                  <c:v>-60.7098874877613</c:v>
                </c:pt>
                <c:pt idx="5898">
                  <c:v>-60.7098874877613</c:v>
                </c:pt>
                <c:pt idx="5899">
                  <c:v>-60.7098874877613</c:v>
                </c:pt>
                <c:pt idx="5900">
                  <c:v>-60.7098874877613</c:v>
                </c:pt>
                <c:pt idx="5901">
                  <c:v>-60.7098874877613</c:v>
                </c:pt>
                <c:pt idx="5902">
                  <c:v>-60.7098874877613</c:v>
                </c:pt>
                <c:pt idx="5903">
                  <c:v>-60.7098874877613</c:v>
                </c:pt>
                <c:pt idx="5904">
                  <c:v>-60.7098874877613</c:v>
                </c:pt>
                <c:pt idx="5905">
                  <c:v>-60.7098874877613</c:v>
                </c:pt>
                <c:pt idx="5906">
                  <c:v>-60.7098874877613</c:v>
                </c:pt>
                <c:pt idx="5907">
                  <c:v>-60.7098874877613</c:v>
                </c:pt>
                <c:pt idx="5908">
                  <c:v>-60.7098874877613</c:v>
                </c:pt>
                <c:pt idx="5909">
                  <c:v>-60.7098874877613</c:v>
                </c:pt>
                <c:pt idx="5910">
                  <c:v>-60.7098874877613</c:v>
                </c:pt>
                <c:pt idx="5911">
                  <c:v>-60.7098874877613</c:v>
                </c:pt>
                <c:pt idx="5912">
                  <c:v>-60.7098874877613</c:v>
                </c:pt>
                <c:pt idx="5913">
                  <c:v>-60.7098874877613</c:v>
                </c:pt>
                <c:pt idx="5914">
                  <c:v>-60.7098874877613</c:v>
                </c:pt>
                <c:pt idx="5915">
                  <c:v>-60.7098874877613</c:v>
                </c:pt>
                <c:pt idx="5916">
                  <c:v>-60.7098874877613</c:v>
                </c:pt>
                <c:pt idx="5917">
                  <c:v>-60.7098874877613</c:v>
                </c:pt>
                <c:pt idx="5918">
                  <c:v>-60.7098874877613</c:v>
                </c:pt>
                <c:pt idx="5919">
                  <c:v>-60.7098874877613</c:v>
                </c:pt>
                <c:pt idx="5920">
                  <c:v>-60.333659320259599</c:v>
                </c:pt>
                <c:pt idx="5921">
                  <c:v>-60.333659320259599</c:v>
                </c:pt>
                <c:pt idx="5922">
                  <c:v>-60.333659320259599</c:v>
                </c:pt>
                <c:pt idx="5923">
                  <c:v>-60.333659320259599</c:v>
                </c:pt>
                <c:pt idx="5924">
                  <c:v>-60.333659320259599</c:v>
                </c:pt>
                <c:pt idx="5925">
                  <c:v>-60.333659320259599</c:v>
                </c:pt>
                <c:pt idx="5926">
                  <c:v>-60.333659320259599</c:v>
                </c:pt>
                <c:pt idx="5927">
                  <c:v>-60.333659320259599</c:v>
                </c:pt>
                <c:pt idx="5928">
                  <c:v>-60.333659320259599</c:v>
                </c:pt>
                <c:pt idx="5929">
                  <c:v>-60.333659320259599</c:v>
                </c:pt>
                <c:pt idx="5930">
                  <c:v>-60.333659320259599</c:v>
                </c:pt>
                <c:pt idx="5931">
                  <c:v>-60.333659320259599</c:v>
                </c:pt>
                <c:pt idx="5932">
                  <c:v>-60.333659320259599</c:v>
                </c:pt>
                <c:pt idx="5933">
                  <c:v>-60.333659320259599</c:v>
                </c:pt>
                <c:pt idx="5934">
                  <c:v>-60.333659320259599</c:v>
                </c:pt>
                <c:pt idx="5935">
                  <c:v>-60.333659320259599</c:v>
                </c:pt>
                <c:pt idx="5936">
                  <c:v>-60.333659320259599</c:v>
                </c:pt>
                <c:pt idx="5937">
                  <c:v>-60.333659320259599</c:v>
                </c:pt>
                <c:pt idx="5938">
                  <c:v>-60.333659320259599</c:v>
                </c:pt>
                <c:pt idx="5939">
                  <c:v>-60.333659320259599</c:v>
                </c:pt>
                <c:pt idx="5940">
                  <c:v>-60.333659320259599</c:v>
                </c:pt>
                <c:pt idx="5941">
                  <c:v>-60.333659320259599</c:v>
                </c:pt>
                <c:pt idx="5942">
                  <c:v>-60.333659320259599</c:v>
                </c:pt>
                <c:pt idx="5943">
                  <c:v>-60.333659320259599</c:v>
                </c:pt>
                <c:pt idx="5944">
                  <c:v>-60.333659320259599</c:v>
                </c:pt>
                <c:pt idx="5945">
                  <c:v>-60.333659320259599</c:v>
                </c:pt>
                <c:pt idx="5946">
                  <c:v>-60.333659320259599</c:v>
                </c:pt>
                <c:pt idx="5947">
                  <c:v>-60.333659320259599</c:v>
                </c:pt>
                <c:pt idx="5948">
                  <c:v>-60.333659320259599</c:v>
                </c:pt>
                <c:pt idx="5949">
                  <c:v>-60.333659320259599</c:v>
                </c:pt>
                <c:pt idx="5950">
                  <c:v>-60.333659320259599</c:v>
                </c:pt>
                <c:pt idx="5951">
                  <c:v>-60.333659320259599</c:v>
                </c:pt>
                <c:pt idx="5952">
                  <c:v>-60.333659320259599</c:v>
                </c:pt>
                <c:pt idx="5953">
                  <c:v>-60.333659320259599</c:v>
                </c:pt>
                <c:pt idx="5954">
                  <c:v>-60.333659320259599</c:v>
                </c:pt>
                <c:pt idx="5955">
                  <c:v>-60.333659320259599</c:v>
                </c:pt>
                <c:pt idx="5956">
                  <c:v>-60.333659320259599</c:v>
                </c:pt>
                <c:pt idx="5957">
                  <c:v>-60.333659320259599</c:v>
                </c:pt>
                <c:pt idx="5958">
                  <c:v>-60.333659320259599</c:v>
                </c:pt>
                <c:pt idx="5959">
                  <c:v>-60.333659320259599</c:v>
                </c:pt>
                <c:pt idx="5960">
                  <c:v>-60.333659320259599</c:v>
                </c:pt>
                <c:pt idx="5961">
                  <c:v>-60.333659320259599</c:v>
                </c:pt>
                <c:pt idx="5962">
                  <c:v>-60.333659320259599</c:v>
                </c:pt>
                <c:pt idx="5963">
                  <c:v>-60.333659320259599</c:v>
                </c:pt>
                <c:pt idx="5964">
                  <c:v>-60.333659320259599</c:v>
                </c:pt>
                <c:pt idx="5965">
                  <c:v>-60.333659320259599</c:v>
                </c:pt>
                <c:pt idx="5966">
                  <c:v>-60.333659320259599</c:v>
                </c:pt>
                <c:pt idx="5967">
                  <c:v>-60.333659320259599</c:v>
                </c:pt>
                <c:pt idx="5968">
                  <c:v>-60.333659320259599</c:v>
                </c:pt>
                <c:pt idx="5969">
                  <c:v>-60.333659320259599</c:v>
                </c:pt>
                <c:pt idx="5970">
                  <c:v>-60.333659320259599</c:v>
                </c:pt>
                <c:pt idx="5971">
                  <c:v>-60.333659320259599</c:v>
                </c:pt>
                <c:pt idx="5972">
                  <c:v>-60.333659320259599</c:v>
                </c:pt>
                <c:pt idx="5973">
                  <c:v>-60.333659320259599</c:v>
                </c:pt>
                <c:pt idx="5974">
                  <c:v>-60.333659320259599</c:v>
                </c:pt>
                <c:pt idx="5975">
                  <c:v>-60.333659320259599</c:v>
                </c:pt>
                <c:pt idx="5976">
                  <c:v>-60.333659320259599</c:v>
                </c:pt>
                <c:pt idx="5977">
                  <c:v>-60.333659320259599</c:v>
                </c:pt>
                <c:pt idx="5978">
                  <c:v>-60.333659320259599</c:v>
                </c:pt>
                <c:pt idx="5979">
                  <c:v>-60.333659320259599</c:v>
                </c:pt>
                <c:pt idx="5980">
                  <c:v>-60.333659320259599</c:v>
                </c:pt>
                <c:pt idx="5981">
                  <c:v>-60.333659320259599</c:v>
                </c:pt>
                <c:pt idx="5982">
                  <c:v>-60.333659320259599</c:v>
                </c:pt>
                <c:pt idx="5983">
                  <c:v>-60.333659320259599</c:v>
                </c:pt>
                <c:pt idx="5984">
                  <c:v>-60.333659320259599</c:v>
                </c:pt>
                <c:pt idx="5985">
                  <c:v>-60.333659320259599</c:v>
                </c:pt>
                <c:pt idx="5986">
                  <c:v>-60.333659320259599</c:v>
                </c:pt>
                <c:pt idx="5987">
                  <c:v>-60.333659320259599</c:v>
                </c:pt>
                <c:pt idx="5988">
                  <c:v>-60.333659320259599</c:v>
                </c:pt>
                <c:pt idx="5989">
                  <c:v>-60.333659320259599</c:v>
                </c:pt>
                <c:pt idx="5990">
                  <c:v>-60.333659320259599</c:v>
                </c:pt>
                <c:pt idx="5991">
                  <c:v>-60.333659320259599</c:v>
                </c:pt>
                <c:pt idx="5992">
                  <c:v>-60.333659320259599</c:v>
                </c:pt>
                <c:pt idx="5993">
                  <c:v>-60.333659320259599</c:v>
                </c:pt>
                <c:pt idx="5994">
                  <c:v>-60.333659320259599</c:v>
                </c:pt>
                <c:pt idx="5995">
                  <c:v>-60.333659320259599</c:v>
                </c:pt>
                <c:pt idx="5996">
                  <c:v>-60.333659320259599</c:v>
                </c:pt>
                <c:pt idx="5997">
                  <c:v>-60.333659320259599</c:v>
                </c:pt>
                <c:pt idx="5998">
                  <c:v>-60.333659320259599</c:v>
                </c:pt>
                <c:pt idx="5999">
                  <c:v>-60.333659320259599</c:v>
                </c:pt>
                <c:pt idx="6000">
                  <c:v>-60.333659320259599</c:v>
                </c:pt>
                <c:pt idx="6001">
                  <c:v>-60.333659320259599</c:v>
                </c:pt>
                <c:pt idx="6002">
                  <c:v>-60.333659320259599</c:v>
                </c:pt>
                <c:pt idx="6003">
                  <c:v>-60.333659320259599</c:v>
                </c:pt>
                <c:pt idx="6004">
                  <c:v>-60.333659320259599</c:v>
                </c:pt>
                <c:pt idx="6005">
                  <c:v>-60.333659320259599</c:v>
                </c:pt>
                <c:pt idx="6006">
                  <c:v>-60.333659320259599</c:v>
                </c:pt>
                <c:pt idx="6007">
                  <c:v>-60.333659320259599</c:v>
                </c:pt>
                <c:pt idx="6008">
                  <c:v>-60.333659320259599</c:v>
                </c:pt>
                <c:pt idx="6009">
                  <c:v>-60.333659320259599</c:v>
                </c:pt>
                <c:pt idx="6010">
                  <c:v>-60.333659320259599</c:v>
                </c:pt>
                <c:pt idx="6011">
                  <c:v>-60.333659320259599</c:v>
                </c:pt>
                <c:pt idx="6012">
                  <c:v>-60.333659320259599</c:v>
                </c:pt>
                <c:pt idx="6013">
                  <c:v>-60.333659320259599</c:v>
                </c:pt>
                <c:pt idx="6014">
                  <c:v>-60.333659320259599</c:v>
                </c:pt>
                <c:pt idx="6015">
                  <c:v>-60.333659320259599</c:v>
                </c:pt>
                <c:pt idx="6016">
                  <c:v>-60.333659320259599</c:v>
                </c:pt>
                <c:pt idx="6017">
                  <c:v>-60.333659320259599</c:v>
                </c:pt>
                <c:pt idx="6018">
                  <c:v>-60.333659320259599</c:v>
                </c:pt>
                <c:pt idx="6019">
                  <c:v>-60.333659320259599</c:v>
                </c:pt>
                <c:pt idx="6020">
                  <c:v>-60.333659320259599</c:v>
                </c:pt>
                <c:pt idx="6021">
                  <c:v>-60.333659320259599</c:v>
                </c:pt>
                <c:pt idx="6022">
                  <c:v>-60.333659320259599</c:v>
                </c:pt>
                <c:pt idx="6023">
                  <c:v>-60.333659320259599</c:v>
                </c:pt>
                <c:pt idx="6024">
                  <c:v>-60.333659320259599</c:v>
                </c:pt>
                <c:pt idx="6025">
                  <c:v>-60.333659320259599</c:v>
                </c:pt>
                <c:pt idx="6026">
                  <c:v>-60.333659320259599</c:v>
                </c:pt>
                <c:pt idx="6027">
                  <c:v>-60.333659320259599</c:v>
                </c:pt>
                <c:pt idx="6028">
                  <c:v>-60.333659320259599</c:v>
                </c:pt>
                <c:pt idx="6029">
                  <c:v>-60.333659320259599</c:v>
                </c:pt>
                <c:pt idx="6030">
                  <c:v>-60.333659320259599</c:v>
                </c:pt>
                <c:pt idx="6031">
                  <c:v>-60.333659320259599</c:v>
                </c:pt>
                <c:pt idx="6032">
                  <c:v>-60.333659320259599</c:v>
                </c:pt>
                <c:pt idx="6033">
                  <c:v>-60.333659320259599</c:v>
                </c:pt>
                <c:pt idx="6034">
                  <c:v>-60.333659320259599</c:v>
                </c:pt>
                <c:pt idx="6035">
                  <c:v>-60.333659320259599</c:v>
                </c:pt>
                <c:pt idx="6036">
                  <c:v>-60.333659320259599</c:v>
                </c:pt>
                <c:pt idx="6037">
                  <c:v>-60.333659320259599</c:v>
                </c:pt>
                <c:pt idx="6038">
                  <c:v>-60.333659320259599</c:v>
                </c:pt>
                <c:pt idx="6039">
                  <c:v>-60.333659320259599</c:v>
                </c:pt>
                <c:pt idx="6040">
                  <c:v>-60.333659320259599</c:v>
                </c:pt>
                <c:pt idx="6041">
                  <c:v>-60.333659320259599</c:v>
                </c:pt>
                <c:pt idx="6042">
                  <c:v>-60.333659320259599</c:v>
                </c:pt>
                <c:pt idx="6043">
                  <c:v>-60.333659320259599</c:v>
                </c:pt>
                <c:pt idx="6044">
                  <c:v>-60.333659320259599</c:v>
                </c:pt>
                <c:pt idx="6045">
                  <c:v>-60.333659320259599</c:v>
                </c:pt>
                <c:pt idx="6046">
                  <c:v>-60.333659320259599</c:v>
                </c:pt>
                <c:pt idx="6047">
                  <c:v>-60.333659320259599</c:v>
                </c:pt>
                <c:pt idx="6048">
                  <c:v>-60.333659320259599</c:v>
                </c:pt>
                <c:pt idx="6049">
                  <c:v>-60.333659320259599</c:v>
                </c:pt>
                <c:pt idx="6050">
                  <c:v>-60.333659320259599</c:v>
                </c:pt>
                <c:pt idx="6051">
                  <c:v>-60.333659320259599</c:v>
                </c:pt>
                <c:pt idx="6052">
                  <c:v>-60.333659320259599</c:v>
                </c:pt>
                <c:pt idx="6053">
                  <c:v>-60.333659320259599</c:v>
                </c:pt>
                <c:pt idx="6054">
                  <c:v>-60.333659320259599</c:v>
                </c:pt>
                <c:pt idx="6055">
                  <c:v>-60.333659320259599</c:v>
                </c:pt>
                <c:pt idx="6056">
                  <c:v>-60.333659320259599</c:v>
                </c:pt>
                <c:pt idx="6057">
                  <c:v>-60.333659320259599</c:v>
                </c:pt>
                <c:pt idx="6058">
                  <c:v>-60.333659320259599</c:v>
                </c:pt>
                <c:pt idx="6059">
                  <c:v>-60.333659320259599</c:v>
                </c:pt>
                <c:pt idx="6060">
                  <c:v>-60.333659320259599</c:v>
                </c:pt>
                <c:pt idx="6061">
                  <c:v>-60.333659320259599</c:v>
                </c:pt>
                <c:pt idx="6062">
                  <c:v>-60.333659320259599</c:v>
                </c:pt>
                <c:pt idx="6063">
                  <c:v>-60.333659320259599</c:v>
                </c:pt>
                <c:pt idx="6064">
                  <c:v>-60.333659320259599</c:v>
                </c:pt>
                <c:pt idx="6065">
                  <c:v>-60.333659320259599</c:v>
                </c:pt>
                <c:pt idx="6066">
                  <c:v>-60.333659320259599</c:v>
                </c:pt>
                <c:pt idx="6067">
                  <c:v>-60.333659320259599</c:v>
                </c:pt>
                <c:pt idx="6068">
                  <c:v>-60.333659320259599</c:v>
                </c:pt>
                <c:pt idx="6069">
                  <c:v>-60.333659320259599</c:v>
                </c:pt>
                <c:pt idx="6070">
                  <c:v>-60.333659320259599</c:v>
                </c:pt>
                <c:pt idx="6071">
                  <c:v>-60.333659320259599</c:v>
                </c:pt>
                <c:pt idx="6072">
                  <c:v>-60.333659320259599</c:v>
                </c:pt>
                <c:pt idx="6073">
                  <c:v>-60.333659320259599</c:v>
                </c:pt>
                <c:pt idx="6074">
                  <c:v>-60.333659320259599</c:v>
                </c:pt>
                <c:pt idx="6075">
                  <c:v>-60.333659320259599</c:v>
                </c:pt>
                <c:pt idx="6076">
                  <c:v>-60.333659320259599</c:v>
                </c:pt>
                <c:pt idx="6077">
                  <c:v>-60.333659320259599</c:v>
                </c:pt>
                <c:pt idx="6078">
                  <c:v>-60.333659320259599</c:v>
                </c:pt>
                <c:pt idx="6079">
                  <c:v>-60.333659320259599</c:v>
                </c:pt>
                <c:pt idx="6080">
                  <c:v>-60.333659320259599</c:v>
                </c:pt>
                <c:pt idx="6081">
                  <c:v>-60.333659320259599</c:v>
                </c:pt>
                <c:pt idx="6082">
                  <c:v>-60.333659320259599</c:v>
                </c:pt>
                <c:pt idx="6083">
                  <c:v>-60.333659320259599</c:v>
                </c:pt>
                <c:pt idx="6084">
                  <c:v>-60.333659320259599</c:v>
                </c:pt>
                <c:pt idx="6085">
                  <c:v>-60.333659320259599</c:v>
                </c:pt>
                <c:pt idx="6086">
                  <c:v>-60.333659320259599</c:v>
                </c:pt>
                <c:pt idx="6087">
                  <c:v>-60.333659320259599</c:v>
                </c:pt>
                <c:pt idx="6088">
                  <c:v>-60.333659320259599</c:v>
                </c:pt>
                <c:pt idx="6089">
                  <c:v>-60.333659320259599</c:v>
                </c:pt>
                <c:pt idx="6090">
                  <c:v>-60.333659320259599</c:v>
                </c:pt>
                <c:pt idx="6091">
                  <c:v>-60.333659320259599</c:v>
                </c:pt>
                <c:pt idx="6092">
                  <c:v>-60.333659320259599</c:v>
                </c:pt>
                <c:pt idx="6093">
                  <c:v>-60.333659320259599</c:v>
                </c:pt>
                <c:pt idx="6094">
                  <c:v>-60.333659320259599</c:v>
                </c:pt>
                <c:pt idx="6095">
                  <c:v>-60.333659320259599</c:v>
                </c:pt>
                <c:pt idx="6096">
                  <c:v>-60.333659320259599</c:v>
                </c:pt>
                <c:pt idx="6097">
                  <c:v>-60.333659320259599</c:v>
                </c:pt>
                <c:pt idx="6098">
                  <c:v>-60.333659320259599</c:v>
                </c:pt>
                <c:pt idx="6099">
                  <c:v>-60.333659320259599</c:v>
                </c:pt>
                <c:pt idx="6100">
                  <c:v>-60.333659320259599</c:v>
                </c:pt>
                <c:pt idx="6101">
                  <c:v>-60.333659320259599</c:v>
                </c:pt>
                <c:pt idx="6102">
                  <c:v>-60.333659320259599</c:v>
                </c:pt>
                <c:pt idx="6103">
                  <c:v>-60.333659320259599</c:v>
                </c:pt>
                <c:pt idx="6104">
                  <c:v>-60.333659320259599</c:v>
                </c:pt>
                <c:pt idx="6105">
                  <c:v>-60.333659320259599</c:v>
                </c:pt>
                <c:pt idx="6106">
                  <c:v>-60.333659320259599</c:v>
                </c:pt>
                <c:pt idx="6107">
                  <c:v>-60.333659320259599</c:v>
                </c:pt>
                <c:pt idx="6108">
                  <c:v>-60.333659320259599</c:v>
                </c:pt>
                <c:pt idx="6109">
                  <c:v>-60.333659320259599</c:v>
                </c:pt>
                <c:pt idx="6110">
                  <c:v>-60.333659320259599</c:v>
                </c:pt>
                <c:pt idx="6111">
                  <c:v>-60.333659320259599</c:v>
                </c:pt>
                <c:pt idx="6112">
                  <c:v>-60.333659320259599</c:v>
                </c:pt>
                <c:pt idx="6113">
                  <c:v>-60.333659320259599</c:v>
                </c:pt>
                <c:pt idx="6114">
                  <c:v>-60.333659320259599</c:v>
                </c:pt>
                <c:pt idx="6115">
                  <c:v>-60.333659320259599</c:v>
                </c:pt>
                <c:pt idx="6116">
                  <c:v>-60.333659320259599</c:v>
                </c:pt>
                <c:pt idx="6117">
                  <c:v>-60.333659320259599</c:v>
                </c:pt>
                <c:pt idx="6118">
                  <c:v>-60.333659320259599</c:v>
                </c:pt>
                <c:pt idx="6119">
                  <c:v>-60.333659320259599</c:v>
                </c:pt>
                <c:pt idx="6120">
                  <c:v>-60.333659320259599</c:v>
                </c:pt>
                <c:pt idx="6121">
                  <c:v>-60.333659320259599</c:v>
                </c:pt>
                <c:pt idx="6122">
                  <c:v>-60.333659320259599</c:v>
                </c:pt>
                <c:pt idx="6123">
                  <c:v>-60.333659320259599</c:v>
                </c:pt>
                <c:pt idx="6124">
                  <c:v>-60.333659320259599</c:v>
                </c:pt>
                <c:pt idx="6125">
                  <c:v>-60.333659320259599</c:v>
                </c:pt>
                <c:pt idx="6126">
                  <c:v>-60.333659320259599</c:v>
                </c:pt>
                <c:pt idx="6127">
                  <c:v>-60.333659320259599</c:v>
                </c:pt>
                <c:pt idx="6128">
                  <c:v>-60.333659320259599</c:v>
                </c:pt>
                <c:pt idx="6129">
                  <c:v>-60.333659320259599</c:v>
                </c:pt>
                <c:pt idx="6130">
                  <c:v>-60.333659320259599</c:v>
                </c:pt>
                <c:pt idx="6131">
                  <c:v>-60.333659320259599</c:v>
                </c:pt>
                <c:pt idx="6132">
                  <c:v>-60.333659320259599</c:v>
                </c:pt>
                <c:pt idx="6133">
                  <c:v>-60.333659320259599</c:v>
                </c:pt>
                <c:pt idx="6134">
                  <c:v>-60.333659320259599</c:v>
                </c:pt>
                <c:pt idx="6135">
                  <c:v>-60.333659320259599</c:v>
                </c:pt>
                <c:pt idx="6136">
                  <c:v>-60.333659320259599</c:v>
                </c:pt>
                <c:pt idx="6137">
                  <c:v>-60.333659320259599</c:v>
                </c:pt>
                <c:pt idx="6138">
                  <c:v>-60.333659320259599</c:v>
                </c:pt>
                <c:pt idx="6139">
                  <c:v>-60.333659320259599</c:v>
                </c:pt>
                <c:pt idx="6140">
                  <c:v>-60.333659320259599</c:v>
                </c:pt>
                <c:pt idx="6141">
                  <c:v>-60.333659320259599</c:v>
                </c:pt>
                <c:pt idx="6142">
                  <c:v>-60.333659320259599</c:v>
                </c:pt>
                <c:pt idx="6143">
                  <c:v>-60.333659320259599</c:v>
                </c:pt>
                <c:pt idx="6144">
                  <c:v>-60.333659320259599</c:v>
                </c:pt>
                <c:pt idx="6145">
                  <c:v>-60.333659320259599</c:v>
                </c:pt>
                <c:pt idx="6146">
                  <c:v>-60.333659320259599</c:v>
                </c:pt>
                <c:pt idx="6147">
                  <c:v>-60.333659320259599</c:v>
                </c:pt>
                <c:pt idx="6148">
                  <c:v>-60.333659320259599</c:v>
                </c:pt>
                <c:pt idx="6149">
                  <c:v>-60.333659320259599</c:v>
                </c:pt>
                <c:pt idx="6150">
                  <c:v>-60.333659320259599</c:v>
                </c:pt>
                <c:pt idx="6151">
                  <c:v>-60.333659320259599</c:v>
                </c:pt>
                <c:pt idx="6152">
                  <c:v>-60.333659320259599</c:v>
                </c:pt>
                <c:pt idx="6153">
                  <c:v>-60.333659320259599</c:v>
                </c:pt>
                <c:pt idx="6154">
                  <c:v>-60.333659320259599</c:v>
                </c:pt>
                <c:pt idx="6155">
                  <c:v>-60.333659320259599</c:v>
                </c:pt>
                <c:pt idx="6156">
                  <c:v>-60.333659320259599</c:v>
                </c:pt>
                <c:pt idx="6157">
                  <c:v>-60.333659320259599</c:v>
                </c:pt>
                <c:pt idx="6158">
                  <c:v>-60.333659320259599</c:v>
                </c:pt>
                <c:pt idx="6159">
                  <c:v>-60.333659320259599</c:v>
                </c:pt>
                <c:pt idx="6160">
                  <c:v>-60.333659320259599</c:v>
                </c:pt>
                <c:pt idx="6161">
                  <c:v>-60.333659320259599</c:v>
                </c:pt>
                <c:pt idx="6162">
                  <c:v>-60.333659320259599</c:v>
                </c:pt>
                <c:pt idx="6163">
                  <c:v>-60.333659320259599</c:v>
                </c:pt>
                <c:pt idx="6164">
                  <c:v>-60.333659320259599</c:v>
                </c:pt>
                <c:pt idx="6165">
                  <c:v>-60.333659320259599</c:v>
                </c:pt>
                <c:pt idx="6166">
                  <c:v>-60.333659320259599</c:v>
                </c:pt>
                <c:pt idx="6167">
                  <c:v>-60.333659320259599</c:v>
                </c:pt>
                <c:pt idx="6168">
                  <c:v>-60.333659320259599</c:v>
                </c:pt>
                <c:pt idx="6169">
                  <c:v>-60.333659320259599</c:v>
                </c:pt>
                <c:pt idx="6170">
                  <c:v>-60.333659320259599</c:v>
                </c:pt>
                <c:pt idx="6171">
                  <c:v>-60.333659320259599</c:v>
                </c:pt>
                <c:pt idx="6172">
                  <c:v>-60.333659320259599</c:v>
                </c:pt>
                <c:pt idx="6173">
                  <c:v>-60.333659320259599</c:v>
                </c:pt>
                <c:pt idx="6174">
                  <c:v>-60.333659320259599</c:v>
                </c:pt>
                <c:pt idx="6175">
                  <c:v>-60.333659320259599</c:v>
                </c:pt>
                <c:pt idx="6176">
                  <c:v>-60.333659320259599</c:v>
                </c:pt>
                <c:pt idx="6177">
                  <c:v>-60.333659320259599</c:v>
                </c:pt>
                <c:pt idx="6178">
                  <c:v>-60.333659320259599</c:v>
                </c:pt>
                <c:pt idx="6179">
                  <c:v>-60.333659320259599</c:v>
                </c:pt>
                <c:pt idx="6180">
                  <c:v>-60.333659320259599</c:v>
                </c:pt>
                <c:pt idx="6181">
                  <c:v>-60.333659320259599</c:v>
                </c:pt>
                <c:pt idx="6182">
                  <c:v>-60.333659320259599</c:v>
                </c:pt>
                <c:pt idx="6183">
                  <c:v>-60.333659320259599</c:v>
                </c:pt>
                <c:pt idx="6184">
                  <c:v>-60.333659320259599</c:v>
                </c:pt>
                <c:pt idx="6185">
                  <c:v>-60.333659320259599</c:v>
                </c:pt>
                <c:pt idx="6186">
                  <c:v>-60.333659320259599</c:v>
                </c:pt>
                <c:pt idx="6187">
                  <c:v>-60.333659320259599</c:v>
                </c:pt>
                <c:pt idx="6188">
                  <c:v>-60.333659320259599</c:v>
                </c:pt>
                <c:pt idx="6189">
                  <c:v>-60.333659320259599</c:v>
                </c:pt>
                <c:pt idx="6190">
                  <c:v>-60.333659320259599</c:v>
                </c:pt>
                <c:pt idx="6191">
                  <c:v>-60.333659320259599</c:v>
                </c:pt>
                <c:pt idx="6192">
                  <c:v>-60.333659320259599</c:v>
                </c:pt>
                <c:pt idx="6193">
                  <c:v>-60.333659320259599</c:v>
                </c:pt>
                <c:pt idx="6194">
                  <c:v>-60.333659320259599</c:v>
                </c:pt>
                <c:pt idx="6195">
                  <c:v>-60.333659320259599</c:v>
                </c:pt>
                <c:pt idx="6196">
                  <c:v>-60.333659320259599</c:v>
                </c:pt>
                <c:pt idx="6197">
                  <c:v>-60.333659320259599</c:v>
                </c:pt>
                <c:pt idx="6198">
                  <c:v>-60.333659320259599</c:v>
                </c:pt>
                <c:pt idx="6199">
                  <c:v>-60.333659320259599</c:v>
                </c:pt>
                <c:pt idx="6200">
                  <c:v>-60.333659320259599</c:v>
                </c:pt>
                <c:pt idx="6201">
                  <c:v>-60.333659320259599</c:v>
                </c:pt>
                <c:pt idx="6202">
                  <c:v>-60.333659320259599</c:v>
                </c:pt>
                <c:pt idx="6203">
                  <c:v>-60.333659320259599</c:v>
                </c:pt>
                <c:pt idx="6204">
                  <c:v>-60.333659320259599</c:v>
                </c:pt>
                <c:pt idx="6205">
                  <c:v>-60.333659320259599</c:v>
                </c:pt>
                <c:pt idx="6206">
                  <c:v>-60.333659320259599</c:v>
                </c:pt>
                <c:pt idx="6207">
                  <c:v>-60.333659320259599</c:v>
                </c:pt>
                <c:pt idx="6208">
                  <c:v>-60.333659320259599</c:v>
                </c:pt>
                <c:pt idx="6209">
                  <c:v>-60.333659320259599</c:v>
                </c:pt>
                <c:pt idx="6210">
                  <c:v>-60.333659320259599</c:v>
                </c:pt>
                <c:pt idx="6211">
                  <c:v>-60.333659320259599</c:v>
                </c:pt>
                <c:pt idx="6212">
                  <c:v>-60.333659320259599</c:v>
                </c:pt>
                <c:pt idx="6213">
                  <c:v>-60.333659320259599</c:v>
                </c:pt>
                <c:pt idx="6214">
                  <c:v>-60.333659320259599</c:v>
                </c:pt>
                <c:pt idx="6215">
                  <c:v>-60.333659320259599</c:v>
                </c:pt>
                <c:pt idx="6216">
                  <c:v>-60.333659320259599</c:v>
                </c:pt>
                <c:pt idx="6217">
                  <c:v>-60.333659320259599</c:v>
                </c:pt>
                <c:pt idx="6218">
                  <c:v>-60.333659320259599</c:v>
                </c:pt>
                <c:pt idx="6219">
                  <c:v>-60.333659320259599</c:v>
                </c:pt>
                <c:pt idx="6220">
                  <c:v>-60.333659320259599</c:v>
                </c:pt>
                <c:pt idx="6221">
                  <c:v>-60.333659320259599</c:v>
                </c:pt>
                <c:pt idx="6222">
                  <c:v>-60.333659320259599</c:v>
                </c:pt>
                <c:pt idx="6223">
                  <c:v>-60.333659320259599</c:v>
                </c:pt>
                <c:pt idx="6224">
                  <c:v>-60.333659320259599</c:v>
                </c:pt>
                <c:pt idx="6225">
                  <c:v>-60.333659320259599</c:v>
                </c:pt>
                <c:pt idx="6226">
                  <c:v>-60.333659320259599</c:v>
                </c:pt>
                <c:pt idx="6227">
                  <c:v>-60.333659320259599</c:v>
                </c:pt>
                <c:pt idx="6228">
                  <c:v>-60.333659320259599</c:v>
                </c:pt>
                <c:pt idx="6229">
                  <c:v>-60.333659320259599</c:v>
                </c:pt>
                <c:pt idx="6230">
                  <c:v>-60.333659320259599</c:v>
                </c:pt>
                <c:pt idx="6231">
                  <c:v>-60.333659320259599</c:v>
                </c:pt>
                <c:pt idx="6232">
                  <c:v>-60.333659320259599</c:v>
                </c:pt>
                <c:pt idx="6233">
                  <c:v>-60.333659320259599</c:v>
                </c:pt>
                <c:pt idx="6234">
                  <c:v>-60.333659320259599</c:v>
                </c:pt>
                <c:pt idx="6235">
                  <c:v>-60.333659320259599</c:v>
                </c:pt>
                <c:pt idx="6236">
                  <c:v>-60.333659320259599</c:v>
                </c:pt>
                <c:pt idx="6237">
                  <c:v>-60.333659320259599</c:v>
                </c:pt>
                <c:pt idx="6238">
                  <c:v>-60.333659320259599</c:v>
                </c:pt>
                <c:pt idx="6239">
                  <c:v>-60.333659320259599</c:v>
                </c:pt>
                <c:pt idx="6240">
                  <c:v>-60.333659320259599</c:v>
                </c:pt>
                <c:pt idx="6241">
                  <c:v>-60.333659320259599</c:v>
                </c:pt>
                <c:pt idx="6242">
                  <c:v>-60.333659320259599</c:v>
                </c:pt>
                <c:pt idx="6243">
                  <c:v>-60.333659320259599</c:v>
                </c:pt>
                <c:pt idx="6244">
                  <c:v>-60.333659320259599</c:v>
                </c:pt>
                <c:pt idx="6245">
                  <c:v>-60.333659320259599</c:v>
                </c:pt>
                <c:pt idx="6246">
                  <c:v>-60.333659320259599</c:v>
                </c:pt>
                <c:pt idx="6247">
                  <c:v>-60.333659320259599</c:v>
                </c:pt>
                <c:pt idx="6248">
                  <c:v>-60.333659320259599</c:v>
                </c:pt>
                <c:pt idx="6249">
                  <c:v>-60.333659320259599</c:v>
                </c:pt>
                <c:pt idx="6250">
                  <c:v>-60.333659320259599</c:v>
                </c:pt>
                <c:pt idx="6251">
                  <c:v>-60.333659320259599</c:v>
                </c:pt>
                <c:pt idx="6252">
                  <c:v>-60.333659320259599</c:v>
                </c:pt>
                <c:pt idx="6253">
                  <c:v>-60.333659320259599</c:v>
                </c:pt>
                <c:pt idx="6254">
                  <c:v>-60.333659320259599</c:v>
                </c:pt>
                <c:pt idx="6255">
                  <c:v>-60.333659320259599</c:v>
                </c:pt>
                <c:pt idx="6256">
                  <c:v>-60.333659320259599</c:v>
                </c:pt>
                <c:pt idx="6257">
                  <c:v>-60.333659320259599</c:v>
                </c:pt>
                <c:pt idx="6258">
                  <c:v>-60.333659320259599</c:v>
                </c:pt>
                <c:pt idx="6259">
                  <c:v>-60.333659320259599</c:v>
                </c:pt>
                <c:pt idx="6260">
                  <c:v>-60.333659320259599</c:v>
                </c:pt>
                <c:pt idx="6261">
                  <c:v>-60.333659320259599</c:v>
                </c:pt>
                <c:pt idx="6262">
                  <c:v>-60.333659320259599</c:v>
                </c:pt>
                <c:pt idx="6263">
                  <c:v>-60.333659320259599</c:v>
                </c:pt>
                <c:pt idx="6264">
                  <c:v>-60.333659320259599</c:v>
                </c:pt>
                <c:pt idx="6265">
                  <c:v>-60.333659320259599</c:v>
                </c:pt>
                <c:pt idx="6266">
                  <c:v>-60.333659320259599</c:v>
                </c:pt>
                <c:pt idx="6267">
                  <c:v>-60.333659320259599</c:v>
                </c:pt>
                <c:pt idx="6268">
                  <c:v>-60.333659320259599</c:v>
                </c:pt>
                <c:pt idx="6269">
                  <c:v>-60.333659320259599</c:v>
                </c:pt>
                <c:pt idx="6270">
                  <c:v>-60.333659320259599</c:v>
                </c:pt>
                <c:pt idx="6271">
                  <c:v>-60.333659320259599</c:v>
                </c:pt>
                <c:pt idx="6272">
                  <c:v>-60.333659320259599</c:v>
                </c:pt>
                <c:pt idx="6273">
                  <c:v>-60.333659320259599</c:v>
                </c:pt>
                <c:pt idx="6274">
                  <c:v>-60.333659320259599</c:v>
                </c:pt>
                <c:pt idx="6275">
                  <c:v>-60.333659320259599</c:v>
                </c:pt>
                <c:pt idx="6276">
                  <c:v>-60.333659320259599</c:v>
                </c:pt>
                <c:pt idx="6277">
                  <c:v>-60.333659320259599</c:v>
                </c:pt>
                <c:pt idx="6278">
                  <c:v>-60.333659320259599</c:v>
                </c:pt>
                <c:pt idx="6279">
                  <c:v>-60.333659320259599</c:v>
                </c:pt>
                <c:pt idx="6280">
                  <c:v>-60.333659320259599</c:v>
                </c:pt>
                <c:pt idx="6281">
                  <c:v>-60.333659320259599</c:v>
                </c:pt>
                <c:pt idx="6282">
                  <c:v>-60.333659320259599</c:v>
                </c:pt>
                <c:pt idx="6283">
                  <c:v>-60.333659320259599</c:v>
                </c:pt>
                <c:pt idx="6284">
                  <c:v>-60.333659320259599</c:v>
                </c:pt>
                <c:pt idx="6285">
                  <c:v>-60.333659320259599</c:v>
                </c:pt>
                <c:pt idx="6286">
                  <c:v>-60.333659320259599</c:v>
                </c:pt>
                <c:pt idx="6287">
                  <c:v>-60.333659320259599</c:v>
                </c:pt>
                <c:pt idx="6288">
                  <c:v>-60.333659320259599</c:v>
                </c:pt>
                <c:pt idx="6289">
                  <c:v>-60.333659320259599</c:v>
                </c:pt>
                <c:pt idx="6290">
                  <c:v>-60.333659320259599</c:v>
                </c:pt>
                <c:pt idx="6291">
                  <c:v>-60.333659320259599</c:v>
                </c:pt>
                <c:pt idx="6292">
                  <c:v>-60.333659320259599</c:v>
                </c:pt>
                <c:pt idx="6293">
                  <c:v>-60.333659320259599</c:v>
                </c:pt>
                <c:pt idx="6294">
                  <c:v>-60.333659320259599</c:v>
                </c:pt>
                <c:pt idx="6295">
                  <c:v>-60.333659320259599</c:v>
                </c:pt>
                <c:pt idx="6296">
                  <c:v>-60.333659320259599</c:v>
                </c:pt>
                <c:pt idx="6297">
                  <c:v>-60.333659320259599</c:v>
                </c:pt>
                <c:pt idx="6298">
                  <c:v>-60.333659320259599</c:v>
                </c:pt>
                <c:pt idx="6299">
                  <c:v>-60.333659320259599</c:v>
                </c:pt>
                <c:pt idx="6300">
                  <c:v>-60.333659320259599</c:v>
                </c:pt>
                <c:pt idx="6301">
                  <c:v>-60.333659320259599</c:v>
                </c:pt>
                <c:pt idx="6302">
                  <c:v>-60.333659320259599</c:v>
                </c:pt>
                <c:pt idx="6303">
                  <c:v>-60.333659320259599</c:v>
                </c:pt>
                <c:pt idx="6304">
                  <c:v>-60.333659320259599</c:v>
                </c:pt>
                <c:pt idx="6305">
                  <c:v>-60.333659320259599</c:v>
                </c:pt>
                <c:pt idx="6306">
                  <c:v>-60.333659320259599</c:v>
                </c:pt>
                <c:pt idx="6307">
                  <c:v>-60.333659320259599</c:v>
                </c:pt>
                <c:pt idx="6308">
                  <c:v>-60.333659320259599</c:v>
                </c:pt>
                <c:pt idx="6309">
                  <c:v>-60.333659320259599</c:v>
                </c:pt>
                <c:pt idx="6310">
                  <c:v>-60.333659320259599</c:v>
                </c:pt>
                <c:pt idx="6311">
                  <c:v>-60.333659320259599</c:v>
                </c:pt>
                <c:pt idx="6312">
                  <c:v>-60.333659320259599</c:v>
                </c:pt>
                <c:pt idx="6313">
                  <c:v>-60.333659320259599</c:v>
                </c:pt>
                <c:pt idx="6314">
                  <c:v>-60.333659320259599</c:v>
                </c:pt>
                <c:pt idx="6315">
                  <c:v>-60.333659320259599</c:v>
                </c:pt>
                <c:pt idx="6316">
                  <c:v>-60.333659320259599</c:v>
                </c:pt>
                <c:pt idx="6317">
                  <c:v>-60.333659320259599</c:v>
                </c:pt>
                <c:pt idx="6318">
                  <c:v>-60.333659320259599</c:v>
                </c:pt>
                <c:pt idx="6319">
                  <c:v>-60.333659320259599</c:v>
                </c:pt>
                <c:pt idx="6320">
                  <c:v>-60.333659320259599</c:v>
                </c:pt>
                <c:pt idx="6321">
                  <c:v>-60.333659320259599</c:v>
                </c:pt>
                <c:pt idx="6322">
                  <c:v>-60.333659320259599</c:v>
                </c:pt>
                <c:pt idx="6323">
                  <c:v>-60.333659320259599</c:v>
                </c:pt>
                <c:pt idx="6324">
                  <c:v>-60.333659320259599</c:v>
                </c:pt>
                <c:pt idx="6325">
                  <c:v>-60.333659320259599</c:v>
                </c:pt>
                <c:pt idx="6326">
                  <c:v>-60.333659320259599</c:v>
                </c:pt>
                <c:pt idx="6327">
                  <c:v>-60.333659320259599</c:v>
                </c:pt>
                <c:pt idx="6328">
                  <c:v>-60.333659320259599</c:v>
                </c:pt>
                <c:pt idx="6329">
                  <c:v>-60.333659320259599</c:v>
                </c:pt>
                <c:pt idx="6330">
                  <c:v>-60.333659320259599</c:v>
                </c:pt>
                <c:pt idx="6331">
                  <c:v>-60.333659320259599</c:v>
                </c:pt>
                <c:pt idx="6332">
                  <c:v>-60.333659320259599</c:v>
                </c:pt>
                <c:pt idx="6333">
                  <c:v>-60.333659320259599</c:v>
                </c:pt>
                <c:pt idx="6334">
                  <c:v>-60.333659320259599</c:v>
                </c:pt>
                <c:pt idx="6335">
                  <c:v>-60.333659320259599</c:v>
                </c:pt>
                <c:pt idx="6336">
                  <c:v>-60.333659320259599</c:v>
                </c:pt>
                <c:pt idx="6337">
                  <c:v>-60.333659320259599</c:v>
                </c:pt>
                <c:pt idx="6338">
                  <c:v>-60.333659320259599</c:v>
                </c:pt>
                <c:pt idx="6339">
                  <c:v>-60.333659320259599</c:v>
                </c:pt>
                <c:pt idx="6340">
                  <c:v>-60.333659320259599</c:v>
                </c:pt>
                <c:pt idx="6341">
                  <c:v>-60.333659320259599</c:v>
                </c:pt>
                <c:pt idx="6342">
                  <c:v>-60.333659320259599</c:v>
                </c:pt>
                <c:pt idx="6343">
                  <c:v>-60.333659320259599</c:v>
                </c:pt>
                <c:pt idx="6344">
                  <c:v>-60.333659320259599</c:v>
                </c:pt>
                <c:pt idx="6345">
                  <c:v>-60.333659320259599</c:v>
                </c:pt>
                <c:pt idx="6346">
                  <c:v>-60.333659320259599</c:v>
                </c:pt>
                <c:pt idx="6347">
                  <c:v>-60.333659320259599</c:v>
                </c:pt>
                <c:pt idx="6348">
                  <c:v>-60.333659320259599</c:v>
                </c:pt>
                <c:pt idx="6349">
                  <c:v>-60.333659320259599</c:v>
                </c:pt>
                <c:pt idx="6350">
                  <c:v>-60.333659320259599</c:v>
                </c:pt>
                <c:pt idx="6351">
                  <c:v>-60.333659320259599</c:v>
                </c:pt>
                <c:pt idx="6352">
                  <c:v>-60.333659320259599</c:v>
                </c:pt>
                <c:pt idx="6353">
                  <c:v>-60.333659320259599</c:v>
                </c:pt>
                <c:pt idx="6354">
                  <c:v>-60.333659320259599</c:v>
                </c:pt>
                <c:pt idx="6355">
                  <c:v>-60.333659320259599</c:v>
                </c:pt>
                <c:pt idx="6356">
                  <c:v>-60.333659320259599</c:v>
                </c:pt>
                <c:pt idx="6357">
                  <c:v>-60.333659320259599</c:v>
                </c:pt>
                <c:pt idx="6358">
                  <c:v>-60.333659320259599</c:v>
                </c:pt>
                <c:pt idx="6359">
                  <c:v>-60.333659320259599</c:v>
                </c:pt>
                <c:pt idx="6360">
                  <c:v>-60.333659320259599</c:v>
                </c:pt>
                <c:pt idx="6361">
                  <c:v>-60.333659320259599</c:v>
                </c:pt>
                <c:pt idx="6362">
                  <c:v>-60.333659320259599</c:v>
                </c:pt>
                <c:pt idx="6363">
                  <c:v>-60.333659320259599</c:v>
                </c:pt>
                <c:pt idx="6364">
                  <c:v>-60.333659320259599</c:v>
                </c:pt>
                <c:pt idx="6365">
                  <c:v>-60.333659320259599</c:v>
                </c:pt>
                <c:pt idx="6366">
                  <c:v>-60.333659320259599</c:v>
                </c:pt>
                <c:pt idx="6367">
                  <c:v>-60.333659320259599</c:v>
                </c:pt>
                <c:pt idx="6368">
                  <c:v>-60.333659320259599</c:v>
                </c:pt>
                <c:pt idx="6369">
                  <c:v>-60.333659320259599</c:v>
                </c:pt>
                <c:pt idx="6370">
                  <c:v>-60.333659320259599</c:v>
                </c:pt>
                <c:pt idx="6371">
                  <c:v>-60.333659320259599</c:v>
                </c:pt>
                <c:pt idx="6372">
                  <c:v>-60.333659320259599</c:v>
                </c:pt>
                <c:pt idx="6373">
                  <c:v>-60.333659320259599</c:v>
                </c:pt>
                <c:pt idx="6374">
                  <c:v>-60.333659320259599</c:v>
                </c:pt>
                <c:pt idx="6375">
                  <c:v>-60.333659320259599</c:v>
                </c:pt>
                <c:pt idx="6376">
                  <c:v>-60.333659320259599</c:v>
                </c:pt>
                <c:pt idx="6377">
                  <c:v>-60.333659320259599</c:v>
                </c:pt>
                <c:pt idx="6378">
                  <c:v>-60.333659320259599</c:v>
                </c:pt>
                <c:pt idx="6379">
                  <c:v>-60.333659320259599</c:v>
                </c:pt>
                <c:pt idx="6380">
                  <c:v>-60.333659320259599</c:v>
                </c:pt>
                <c:pt idx="6381">
                  <c:v>-60.333659320259599</c:v>
                </c:pt>
                <c:pt idx="6382">
                  <c:v>-60.333659320259599</c:v>
                </c:pt>
                <c:pt idx="6383">
                  <c:v>-60.333659320259599</c:v>
                </c:pt>
                <c:pt idx="6384">
                  <c:v>-60.333659320259599</c:v>
                </c:pt>
                <c:pt idx="6385">
                  <c:v>-60.333659320259599</c:v>
                </c:pt>
                <c:pt idx="6386">
                  <c:v>-60.333659320259599</c:v>
                </c:pt>
                <c:pt idx="6387">
                  <c:v>-60.333659320259599</c:v>
                </c:pt>
                <c:pt idx="6388">
                  <c:v>-60.333659320259599</c:v>
                </c:pt>
                <c:pt idx="6389">
                  <c:v>-60.333659320259599</c:v>
                </c:pt>
                <c:pt idx="6390">
                  <c:v>-60.333659320259599</c:v>
                </c:pt>
                <c:pt idx="6391">
                  <c:v>-60.333659320259599</c:v>
                </c:pt>
                <c:pt idx="6392">
                  <c:v>-60.333659320259599</c:v>
                </c:pt>
                <c:pt idx="6393">
                  <c:v>-60.333659320259599</c:v>
                </c:pt>
                <c:pt idx="6394">
                  <c:v>-60.333659320259599</c:v>
                </c:pt>
                <c:pt idx="6395">
                  <c:v>-60.333659320259599</c:v>
                </c:pt>
                <c:pt idx="6396">
                  <c:v>-60.333659320259599</c:v>
                </c:pt>
                <c:pt idx="6397">
                  <c:v>-60.333659320259599</c:v>
                </c:pt>
                <c:pt idx="6398">
                  <c:v>-60.333659320259599</c:v>
                </c:pt>
                <c:pt idx="6399">
                  <c:v>-60.333659320259599</c:v>
                </c:pt>
                <c:pt idx="6400">
                  <c:v>-60.333659320259599</c:v>
                </c:pt>
                <c:pt idx="6401">
                  <c:v>-60.333659320259599</c:v>
                </c:pt>
                <c:pt idx="6402">
                  <c:v>-60.333659320259599</c:v>
                </c:pt>
                <c:pt idx="6403">
                  <c:v>-60.333659320259599</c:v>
                </c:pt>
                <c:pt idx="6404">
                  <c:v>-60.333659320259599</c:v>
                </c:pt>
                <c:pt idx="6405">
                  <c:v>-60.333659320259599</c:v>
                </c:pt>
                <c:pt idx="6406">
                  <c:v>-60.333659320259599</c:v>
                </c:pt>
                <c:pt idx="6407">
                  <c:v>-60.333659320259599</c:v>
                </c:pt>
                <c:pt idx="6408">
                  <c:v>-60.333659320259599</c:v>
                </c:pt>
                <c:pt idx="6409">
                  <c:v>-60.333659320259599</c:v>
                </c:pt>
                <c:pt idx="6410">
                  <c:v>-60.333659320259599</c:v>
                </c:pt>
                <c:pt idx="6411">
                  <c:v>-60.333659320259599</c:v>
                </c:pt>
                <c:pt idx="6412">
                  <c:v>-60.333659320259599</c:v>
                </c:pt>
                <c:pt idx="6413">
                  <c:v>-60.333659320259599</c:v>
                </c:pt>
                <c:pt idx="6414">
                  <c:v>-60.333659320259599</c:v>
                </c:pt>
                <c:pt idx="6415">
                  <c:v>-60.333659320259599</c:v>
                </c:pt>
                <c:pt idx="6416">
                  <c:v>-60.333659320259599</c:v>
                </c:pt>
                <c:pt idx="6417">
                  <c:v>-60.333659320259599</c:v>
                </c:pt>
                <c:pt idx="6418">
                  <c:v>-60.333659320259599</c:v>
                </c:pt>
                <c:pt idx="6419">
                  <c:v>-60.333659320259599</c:v>
                </c:pt>
                <c:pt idx="6420">
                  <c:v>-60.333659320259599</c:v>
                </c:pt>
                <c:pt idx="6421">
                  <c:v>-60.333659320259599</c:v>
                </c:pt>
                <c:pt idx="6422">
                  <c:v>-60.333659320259599</c:v>
                </c:pt>
                <c:pt idx="6423">
                  <c:v>-60.333659320259599</c:v>
                </c:pt>
                <c:pt idx="6424">
                  <c:v>-60.333659320259599</c:v>
                </c:pt>
                <c:pt idx="6425">
                  <c:v>-60.333659320259599</c:v>
                </c:pt>
                <c:pt idx="6426">
                  <c:v>-60.333659320259599</c:v>
                </c:pt>
                <c:pt idx="6427">
                  <c:v>-60.333659320259599</c:v>
                </c:pt>
                <c:pt idx="6428">
                  <c:v>-60.333659320259599</c:v>
                </c:pt>
                <c:pt idx="6429">
                  <c:v>-60.333659320259599</c:v>
                </c:pt>
                <c:pt idx="6430">
                  <c:v>-60.333659320259599</c:v>
                </c:pt>
                <c:pt idx="6431">
                  <c:v>-60.333659320259599</c:v>
                </c:pt>
                <c:pt idx="6432">
                  <c:v>-60.333659320259599</c:v>
                </c:pt>
                <c:pt idx="6433">
                  <c:v>-60.333659320259599</c:v>
                </c:pt>
                <c:pt idx="6434">
                  <c:v>-60.333659320259599</c:v>
                </c:pt>
                <c:pt idx="6435">
                  <c:v>-60.333659320259599</c:v>
                </c:pt>
                <c:pt idx="6436">
                  <c:v>-60.333659320259599</c:v>
                </c:pt>
                <c:pt idx="6437">
                  <c:v>-60.333659320259599</c:v>
                </c:pt>
                <c:pt idx="6438">
                  <c:v>-60.333659320259599</c:v>
                </c:pt>
                <c:pt idx="6439">
                  <c:v>-60.333659320259599</c:v>
                </c:pt>
                <c:pt idx="6440">
                  <c:v>-60.333659320259599</c:v>
                </c:pt>
                <c:pt idx="6441">
                  <c:v>-60.333659320259599</c:v>
                </c:pt>
                <c:pt idx="6442">
                  <c:v>-60.333659320259599</c:v>
                </c:pt>
                <c:pt idx="6443">
                  <c:v>-60.333659320259599</c:v>
                </c:pt>
                <c:pt idx="6444">
                  <c:v>-60.333659320259599</c:v>
                </c:pt>
                <c:pt idx="6445">
                  <c:v>-60.333659320259599</c:v>
                </c:pt>
                <c:pt idx="6446">
                  <c:v>-60.333659320259599</c:v>
                </c:pt>
                <c:pt idx="6447">
                  <c:v>-60.333659320259599</c:v>
                </c:pt>
                <c:pt idx="6448">
                  <c:v>-60.333659320259599</c:v>
                </c:pt>
                <c:pt idx="6449">
                  <c:v>-60.333659320259599</c:v>
                </c:pt>
                <c:pt idx="6450">
                  <c:v>-60.333659320259599</c:v>
                </c:pt>
                <c:pt idx="6451">
                  <c:v>-60.333659320259599</c:v>
                </c:pt>
                <c:pt idx="6452">
                  <c:v>-60.333659320259599</c:v>
                </c:pt>
                <c:pt idx="6453">
                  <c:v>-60.333659320259599</c:v>
                </c:pt>
                <c:pt idx="6454">
                  <c:v>-60.333659320259599</c:v>
                </c:pt>
                <c:pt idx="6455">
                  <c:v>-60.333659320259599</c:v>
                </c:pt>
                <c:pt idx="6456">
                  <c:v>-60.333659320259599</c:v>
                </c:pt>
                <c:pt idx="6457">
                  <c:v>-60.333659320259599</c:v>
                </c:pt>
                <c:pt idx="6458">
                  <c:v>-60.333659320259599</c:v>
                </c:pt>
                <c:pt idx="6459">
                  <c:v>-60.333659320259599</c:v>
                </c:pt>
                <c:pt idx="6460">
                  <c:v>-60.333659320259599</c:v>
                </c:pt>
                <c:pt idx="6461">
                  <c:v>-60.333659320259599</c:v>
                </c:pt>
                <c:pt idx="6462">
                  <c:v>-60.333659320259599</c:v>
                </c:pt>
                <c:pt idx="6463">
                  <c:v>-60.333659320259599</c:v>
                </c:pt>
                <c:pt idx="6464">
                  <c:v>-60.333659320259599</c:v>
                </c:pt>
                <c:pt idx="6465">
                  <c:v>-60.333659320259599</c:v>
                </c:pt>
                <c:pt idx="6466">
                  <c:v>-60.333659320259599</c:v>
                </c:pt>
                <c:pt idx="6467">
                  <c:v>-60.333659320259599</c:v>
                </c:pt>
                <c:pt idx="6468">
                  <c:v>-60.333659320259599</c:v>
                </c:pt>
                <c:pt idx="6469">
                  <c:v>-60.333659320259599</c:v>
                </c:pt>
                <c:pt idx="6470">
                  <c:v>-60.333659320259599</c:v>
                </c:pt>
                <c:pt idx="6471">
                  <c:v>-60.333659320259599</c:v>
                </c:pt>
                <c:pt idx="6472">
                  <c:v>-60.333659320259599</c:v>
                </c:pt>
                <c:pt idx="6473">
                  <c:v>-60.333659320259599</c:v>
                </c:pt>
                <c:pt idx="6474">
                  <c:v>-60.333659320259599</c:v>
                </c:pt>
                <c:pt idx="6475">
                  <c:v>-60.333659320259599</c:v>
                </c:pt>
                <c:pt idx="6476">
                  <c:v>-60.333659320259599</c:v>
                </c:pt>
                <c:pt idx="6477">
                  <c:v>-60.333659320259599</c:v>
                </c:pt>
                <c:pt idx="6478">
                  <c:v>-60.333659320259599</c:v>
                </c:pt>
                <c:pt idx="6479">
                  <c:v>-60.333659320259599</c:v>
                </c:pt>
                <c:pt idx="6480">
                  <c:v>-60.333659320259599</c:v>
                </c:pt>
                <c:pt idx="6481">
                  <c:v>-60.333659320259599</c:v>
                </c:pt>
                <c:pt idx="6482">
                  <c:v>-60.333659320259599</c:v>
                </c:pt>
                <c:pt idx="6483">
                  <c:v>-60.333659320259599</c:v>
                </c:pt>
                <c:pt idx="6484">
                  <c:v>-60.333659320259599</c:v>
                </c:pt>
                <c:pt idx="6485">
                  <c:v>-60.333659320259599</c:v>
                </c:pt>
                <c:pt idx="6486">
                  <c:v>-60.333659320259599</c:v>
                </c:pt>
                <c:pt idx="6487">
                  <c:v>-60.333659320259599</c:v>
                </c:pt>
                <c:pt idx="6488">
                  <c:v>-60.333659320259599</c:v>
                </c:pt>
                <c:pt idx="6489">
                  <c:v>-60.333659320259599</c:v>
                </c:pt>
                <c:pt idx="6490">
                  <c:v>-60.333659320259599</c:v>
                </c:pt>
                <c:pt idx="6491">
                  <c:v>-60.333659320259599</c:v>
                </c:pt>
                <c:pt idx="6492">
                  <c:v>-60.333659320259599</c:v>
                </c:pt>
                <c:pt idx="6493">
                  <c:v>-60.333659320259599</c:v>
                </c:pt>
                <c:pt idx="6494">
                  <c:v>-60.333659320259599</c:v>
                </c:pt>
                <c:pt idx="6495">
                  <c:v>-60.333659320259599</c:v>
                </c:pt>
                <c:pt idx="6496">
                  <c:v>-60.333659320259599</c:v>
                </c:pt>
                <c:pt idx="6497">
                  <c:v>-60.333659320259599</c:v>
                </c:pt>
                <c:pt idx="6498">
                  <c:v>-60.333659320259599</c:v>
                </c:pt>
                <c:pt idx="6499">
                  <c:v>-60.333659320259599</c:v>
                </c:pt>
                <c:pt idx="6500">
                  <c:v>-60.333659320259599</c:v>
                </c:pt>
                <c:pt idx="6501">
                  <c:v>-60.333659320259599</c:v>
                </c:pt>
                <c:pt idx="6502">
                  <c:v>-60.333659320259599</c:v>
                </c:pt>
                <c:pt idx="6503">
                  <c:v>-60.333659320259599</c:v>
                </c:pt>
                <c:pt idx="6504">
                  <c:v>-60.333659320259599</c:v>
                </c:pt>
                <c:pt idx="6505">
                  <c:v>-60.333659320259599</c:v>
                </c:pt>
                <c:pt idx="6506">
                  <c:v>-60.333659320259599</c:v>
                </c:pt>
                <c:pt idx="6507">
                  <c:v>-60.333659320259599</c:v>
                </c:pt>
                <c:pt idx="6508">
                  <c:v>-60.333659320259599</c:v>
                </c:pt>
                <c:pt idx="6509">
                  <c:v>-60.333659320259599</c:v>
                </c:pt>
                <c:pt idx="6510">
                  <c:v>-60.333659320259599</c:v>
                </c:pt>
                <c:pt idx="6511">
                  <c:v>-60.333659320259599</c:v>
                </c:pt>
                <c:pt idx="6512">
                  <c:v>-60.333659320259599</c:v>
                </c:pt>
                <c:pt idx="6513">
                  <c:v>-60.333659320259599</c:v>
                </c:pt>
                <c:pt idx="6514">
                  <c:v>-60.333659320259599</c:v>
                </c:pt>
                <c:pt idx="6515">
                  <c:v>-60.333659320259599</c:v>
                </c:pt>
                <c:pt idx="6516">
                  <c:v>-60.333659320259599</c:v>
                </c:pt>
                <c:pt idx="6517">
                  <c:v>-60.333659320259599</c:v>
                </c:pt>
                <c:pt idx="6518">
                  <c:v>-60.333659320259599</c:v>
                </c:pt>
                <c:pt idx="6519">
                  <c:v>-60.333659320259599</c:v>
                </c:pt>
                <c:pt idx="6520">
                  <c:v>-60.333659320259599</c:v>
                </c:pt>
                <c:pt idx="6521">
                  <c:v>-60.333659320259599</c:v>
                </c:pt>
                <c:pt idx="6522">
                  <c:v>-60.333659320259599</c:v>
                </c:pt>
                <c:pt idx="6523">
                  <c:v>-60.333659320259599</c:v>
                </c:pt>
                <c:pt idx="6524">
                  <c:v>-60.333659320259599</c:v>
                </c:pt>
                <c:pt idx="6525">
                  <c:v>-60.333659320259599</c:v>
                </c:pt>
                <c:pt idx="6526">
                  <c:v>-60.333659320259599</c:v>
                </c:pt>
                <c:pt idx="6527">
                  <c:v>-60.333659320259599</c:v>
                </c:pt>
                <c:pt idx="6528">
                  <c:v>-60.333659320259599</c:v>
                </c:pt>
                <c:pt idx="6529">
                  <c:v>-60.333659320259599</c:v>
                </c:pt>
                <c:pt idx="6530">
                  <c:v>-60.333659320259599</c:v>
                </c:pt>
                <c:pt idx="6531">
                  <c:v>-60.333659320259599</c:v>
                </c:pt>
                <c:pt idx="6532">
                  <c:v>-60.333659320259599</c:v>
                </c:pt>
                <c:pt idx="6533">
                  <c:v>-60.333659320259599</c:v>
                </c:pt>
                <c:pt idx="6534">
                  <c:v>-60.333659320259599</c:v>
                </c:pt>
                <c:pt idx="6535">
                  <c:v>-60.333659320259599</c:v>
                </c:pt>
                <c:pt idx="6536">
                  <c:v>-60.333659320259599</c:v>
                </c:pt>
                <c:pt idx="6537">
                  <c:v>-60.333659320259599</c:v>
                </c:pt>
                <c:pt idx="6538">
                  <c:v>-60.333659320259599</c:v>
                </c:pt>
                <c:pt idx="6539">
                  <c:v>-60.333659320259599</c:v>
                </c:pt>
                <c:pt idx="6540">
                  <c:v>-60.333659320259599</c:v>
                </c:pt>
                <c:pt idx="6541">
                  <c:v>-60.333659320259599</c:v>
                </c:pt>
                <c:pt idx="6542">
                  <c:v>-60.333659320259599</c:v>
                </c:pt>
                <c:pt idx="6543">
                  <c:v>-60.333659320259599</c:v>
                </c:pt>
                <c:pt idx="6544">
                  <c:v>-60.333659320259599</c:v>
                </c:pt>
                <c:pt idx="6545">
                  <c:v>-60.333659320259599</c:v>
                </c:pt>
                <c:pt idx="6546">
                  <c:v>-60.333659320259599</c:v>
                </c:pt>
                <c:pt idx="6547">
                  <c:v>-60.333659320259599</c:v>
                </c:pt>
                <c:pt idx="6548">
                  <c:v>-60.333659320259599</c:v>
                </c:pt>
                <c:pt idx="6549">
                  <c:v>-60.333659320259599</c:v>
                </c:pt>
                <c:pt idx="6550">
                  <c:v>-60.333659320259599</c:v>
                </c:pt>
                <c:pt idx="6551">
                  <c:v>-60.333659320259599</c:v>
                </c:pt>
                <c:pt idx="6552">
                  <c:v>-60.333659320259599</c:v>
                </c:pt>
                <c:pt idx="6553">
                  <c:v>-60.333659320259599</c:v>
                </c:pt>
                <c:pt idx="6554">
                  <c:v>-60.333659320259599</c:v>
                </c:pt>
                <c:pt idx="6555">
                  <c:v>-60.333659320259599</c:v>
                </c:pt>
                <c:pt idx="6556">
                  <c:v>-60.333659320259599</c:v>
                </c:pt>
                <c:pt idx="6557">
                  <c:v>-60.333659320259599</c:v>
                </c:pt>
                <c:pt idx="6558">
                  <c:v>-60.333659320259599</c:v>
                </c:pt>
                <c:pt idx="6559">
                  <c:v>-60.333659320259599</c:v>
                </c:pt>
                <c:pt idx="6560">
                  <c:v>-60.333659320259599</c:v>
                </c:pt>
                <c:pt idx="6561">
                  <c:v>-60.333659320259599</c:v>
                </c:pt>
                <c:pt idx="6562">
                  <c:v>-60.333659320259599</c:v>
                </c:pt>
                <c:pt idx="6563">
                  <c:v>-60.333659320259599</c:v>
                </c:pt>
                <c:pt idx="6564">
                  <c:v>-60.333659320259599</c:v>
                </c:pt>
                <c:pt idx="6565">
                  <c:v>-60.333659320259599</c:v>
                </c:pt>
                <c:pt idx="6566">
                  <c:v>-60.333659320259599</c:v>
                </c:pt>
                <c:pt idx="6567">
                  <c:v>-60.333659320259599</c:v>
                </c:pt>
                <c:pt idx="6568">
                  <c:v>-60.333659320259599</c:v>
                </c:pt>
                <c:pt idx="6569">
                  <c:v>-60.333659320259599</c:v>
                </c:pt>
                <c:pt idx="6570">
                  <c:v>-60.333659320259599</c:v>
                </c:pt>
                <c:pt idx="6571">
                  <c:v>-60.333659320259599</c:v>
                </c:pt>
                <c:pt idx="6572">
                  <c:v>-60.333659320259599</c:v>
                </c:pt>
                <c:pt idx="6573">
                  <c:v>-60.333659320259599</c:v>
                </c:pt>
                <c:pt idx="6574">
                  <c:v>-60.333659320259599</c:v>
                </c:pt>
                <c:pt idx="6575">
                  <c:v>-60.333659320259599</c:v>
                </c:pt>
                <c:pt idx="6576">
                  <c:v>-60.333659320259599</c:v>
                </c:pt>
                <c:pt idx="6577">
                  <c:v>-60.333659320259599</c:v>
                </c:pt>
                <c:pt idx="6578">
                  <c:v>-60.333659320259599</c:v>
                </c:pt>
                <c:pt idx="6579">
                  <c:v>-60.333659320259599</c:v>
                </c:pt>
                <c:pt idx="6580">
                  <c:v>-60.333659320259599</c:v>
                </c:pt>
                <c:pt idx="6581">
                  <c:v>-60.333659320259599</c:v>
                </c:pt>
                <c:pt idx="6582">
                  <c:v>-60.333659320259599</c:v>
                </c:pt>
                <c:pt idx="6583">
                  <c:v>-60.333659320259599</c:v>
                </c:pt>
                <c:pt idx="6584">
                  <c:v>-60.333659320259599</c:v>
                </c:pt>
                <c:pt idx="6585">
                  <c:v>-60.333659320259599</c:v>
                </c:pt>
                <c:pt idx="6586">
                  <c:v>-60.333659320259599</c:v>
                </c:pt>
                <c:pt idx="6587">
                  <c:v>-60.333659320259599</c:v>
                </c:pt>
                <c:pt idx="6588">
                  <c:v>-60.333659320259599</c:v>
                </c:pt>
                <c:pt idx="6589">
                  <c:v>-60.333659320259599</c:v>
                </c:pt>
                <c:pt idx="6590">
                  <c:v>-60.333659320259599</c:v>
                </c:pt>
                <c:pt idx="6591">
                  <c:v>-60.333659320259599</c:v>
                </c:pt>
                <c:pt idx="6592">
                  <c:v>-60.333659320259599</c:v>
                </c:pt>
                <c:pt idx="6593">
                  <c:v>-60.333659320259599</c:v>
                </c:pt>
                <c:pt idx="6594">
                  <c:v>-60.333659320259599</c:v>
                </c:pt>
                <c:pt idx="6595">
                  <c:v>-60.333659320259599</c:v>
                </c:pt>
                <c:pt idx="6596">
                  <c:v>-60.333659320259599</c:v>
                </c:pt>
                <c:pt idx="6597">
                  <c:v>-60.333659320259599</c:v>
                </c:pt>
                <c:pt idx="6598">
                  <c:v>-60.333659320259599</c:v>
                </c:pt>
                <c:pt idx="6599">
                  <c:v>-60.333659320259599</c:v>
                </c:pt>
                <c:pt idx="6600">
                  <c:v>-60.333659320259599</c:v>
                </c:pt>
                <c:pt idx="6601">
                  <c:v>-60.333659320259599</c:v>
                </c:pt>
                <c:pt idx="6602">
                  <c:v>-60.333659320259599</c:v>
                </c:pt>
                <c:pt idx="6603">
                  <c:v>-60.333659320259599</c:v>
                </c:pt>
                <c:pt idx="6604">
                  <c:v>-60.333659320259599</c:v>
                </c:pt>
                <c:pt idx="6605">
                  <c:v>-60.333659320259599</c:v>
                </c:pt>
                <c:pt idx="6606">
                  <c:v>-60.333659320259599</c:v>
                </c:pt>
                <c:pt idx="6607">
                  <c:v>-60.333659320259599</c:v>
                </c:pt>
                <c:pt idx="6608">
                  <c:v>-60.333659320259599</c:v>
                </c:pt>
                <c:pt idx="6609">
                  <c:v>-60.333659320259599</c:v>
                </c:pt>
                <c:pt idx="6610">
                  <c:v>-60.333659320259599</c:v>
                </c:pt>
                <c:pt idx="6611">
                  <c:v>-60.333659320259599</c:v>
                </c:pt>
                <c:pt idx="6612">
                  <c:v>-60.333659320259599</c:v>
                </c:pt>
                <c:pt idx="6613">
                  <c:v>-60.333659320259599</c:v>
                </c:pt>
                <c:pt idx="6614">
                  <c:v>-60.333659320259599</c:v>
                </c:pt>
                <c:pt idx="6615">
                  <c:v>-60.333659320259599</c:v>
                </c:pt>
                <c:pt idx="6616">
                  <c:v>-60.333659320259599</c:v>
                </c:pt>
                <c:pt idx="6617">
                  <c:v>-60.333659320259599</c:v>
                </c:pt>
                <c:pt idx="6618">
                  <c:v>-60.333659320259599</c:v>
                </c:pt>
                <c:pt idx="6619">
                  <c:v>-60.333659320259599</c:v>
                </c:pt>
                <c:pt idx="6620">
                  <c:v>-60.333659320259599</c:v>
                </c:pt>
                <c:pt idx="6621">
                  <c:v>-60.333659320259599</c:v>
                </c:pt>
                <c:pt idx="6622">
                  <c:v>-60.333659320259599</c:v>
                </c:pt>
                <c:pt idx="6623">
                  <c:v>-60.333659320259599</c:v>
                </c:pt>
                <c:pt idx="6624">
                  <c:v>-60.333659320259599</c:v>
                </c:pt>
                <c:pt idx="6625">
                  <c:v>-60.333659320259599</c:v>
                </c:pt>
                <c:pt idx="6626">
                  <c:v>-60.333659320259599</c:v>
                </c:pt>
                <c:pt idx="6627">
                  <c:v>-60.333659320259599</c:v>
                </c:pt>
                <c:pt idx="6628">
                  <c:v>-60.333659320259599</c:v>
                </c:pt>
                <c:pt idx="6629">
                  <c:v>-60.333659320259599</c:v>
                </c:pt>
                <c:pt idx="6630">
                  <c:v>-60.333659320259599</c:v>
                </c:pt>
                <c:pt idx="6631">
                  <c:v>-60.333659320259599</c:v>
                </c:pt>
                <c:pt idx="6632">
                  <c:v>-60.333659320259599</c:v>
                </c:pt>
                <c:pt idx="6633">
                  <c:v>-60.333659320259599</c:v>
                </c:pt>
                <c:pt idx="6634">
                  <c:v>-60.333659320259599</c:v>
                </c:pt>
                <c:pt idx="6635">
                  <c:v>-60.333659320259599</c:v>
                </c:pt>
                <c:pt idx="6636">
                  <c:v>-60.333659320259599</c:v>
                </c:pt>
                <c:pt idx="6637">
                  <c:v>-60.333659320259599</c:v>
                </c:pt>
                <c:pt idx="6638">
                  <c:v>-60.333659320259599</c:v>
                </c:pt>
                <c:pt idx="6639">
                  <c:v>-60.333659320259599</c:v>
                </c:pt>
                <c:pt idx="6640">
                  <c:v>-60.333659320259599</c:v>
                </c:pt>
                <c:pt idx="6641">
                  <c:v>-60.333659320259599</c:v>
                </c:pt>
                <c:pt idx="6642">
                  <c:v>-60.333659320259599</c:v>
                </c:pt>
                <c:pt idx="6643">
                  <c:v>-60.333659320259599</c:v>
                </c:pt>
                <c:pt idx="6644">
                  <c:v>-60.333659320259599</c:v>
                </c:pt>
                <c:pt idx="6645">
                  <c:v>-60.333659320259599</c:v>
                </c:pt>
                <c:pt idx="6646">
                  <c:v>-60.333659320259599</c:v>
                </c:pt>
                <c:pt idx="6647">
                  <c:v>-60.333659320259599</c:v>
                </c:pt>
                <c:pt idx="6648">
                  <c:v>-60.333659320259599</c:v>
                </c:pt>
                <c:pt idx="6649">
                  <c:v>-60.333659320259599</c:v>
                </c:pt>
                <c:pt idx="6650">
                  <c:v>-60.333659320259599</c:v>
                </c:pt>
                <c:pt idx="6651">
                  <c:v>-60.333659320259599</c:v>
                </c:pt>
                <c:pt idx="6652">
                  <c:v>-60.333659320259599</c:v>
                </c:pt>
                <c:pt idx="6653">
                  <c:v>-60.333659320259599</c:v>
                </c:pt>
                <c:pt idx="6654">
                  <c:v>-60.333659320259599</c:v>
                </c:pt>
                <c:pt idx="6655">
                  <c:v>-60.333659320259599</c:v>
                </c:pt>
                <c:pt idx="6656">
                  <c:v>-60.333659320259599</c:v>
                </c:pt>
                <c:pt idx="6657">
                  <c:v>-60.333659320259599</c:v>
                </c:pt>
                <c:pt idx="6658">
                  <c:v>-60.333659320259599</c:v>
                </c:pt>
                <c:pt idx="6659">
                  <c:v>-60.333659320259599</c:v>
                </c:pt>
                <c:pt idx="6660">
                  <c:v>-60.333659320259599</c:v>
                </c:pt>
                <c:pt idx="6661">
                  <c:v>-60.333659320259599</c:v>
                </c:pt>
                <c:pt idx="6662">
                  <c:v>-60.333659320259599</c:v>
                </c:pt>
                <c:pt idx="6663">
                  <c:v>-60.333659320259599</c:v>
                </c:pt>
                <c:pt idx="6664">
                  <c:v>-60.333659320259599</c:v>
                </c:pt>
                <c:pt idx="6665">
                  <c:v>-60.333659320259599</c:v>
                </c:pt>
                <c:pt idx="6666">
                  <c:v>-60.333659320259599</c:v>
                </c:pt>
                <c:pt idx="6667">
                  <c:v>-60.333659320259599</c:v>
                </c:pt>
                <c:pt idx="6668">
                  <c:v>-60.333659320259599</c:v>
                </c:pt>
                <c:pt idx="6669">
                  <c:v>-60.333659320259599</c:v>
                </c:pt>
                <c:pt idx="6670">
                  <c:v>-60.333659320259599</c:v>
                </c:pt>
                <c:pt idx="6671">
                  <c:v>-60.333659320259599</c:v>
                </c:pt>
                <c:pt idx="6672">
                  <c:v>-60.333659320259599</c:v>
                </c:pt>
                <c:pt idx="6673">
                  <c:v>-60.333659320259599</c:v>
                </c:pt>
                <c:pt idx="6674">
                  <c:v>-60.333659320259599</c:v>
                </c:pt>
                <c:pt idx="6675">
                  <c:v>-60.333659320259599</c:v>
                </c:pt>
                <c:pt idx="6676">
                  <c:v>-60.333659320259599</c:v>
                </c:pt>
                <c:pt idx="6677">
                  <c:v>-60.333659320259599</c:v>
                </c:pt>
                <c:pt idx="6678">
                  <c:v>-60.333659320259599</c:v>
                </c:pt>
                <c:pt idx="6679">
                  <c:v>-60.333659320259599</c:v>
                </c:pt>
                <c:pt idx="6680">
                  <c:v>-60.333659320259599</c:v>
                </c:pt>
                <c:pt idx="6681">
                  <c:v>-60.333659320259599</c:v>
                </c:pt>
                <c:pt idx="6682">
                  <c:v>-60.333659320259599</c:v>
                </c:pt>
                <c:pt idx="6683">
                  <c:v>-60.333659320259599</c:v>
                </c:pt>
                <c:pt idx="6684">
                  <c:v>-60.333659320259599</c:v>
                </c:pt>
                <c:pt idx="6685">
                  <c:v>-60.333659320259599</c:v>
                </c:pt>
                <c:pt idx="6686">
                  <c:v>-60.333659320259599</c:v>
                </c:pt>
                <c:pt idx="6687">
                  <c:v>-60.333659320259599</c:v>
                </c:pt>
                <c:pt idx="6688">
                  <c:v>-60.333659320259599</c:v>
                </c:pt>
                <c:pt idx="6689">
                  <c:v>-60.333659320259599</c:v>
                </c:pt>
                <c:pt idx="6690">
                  <c:v>-60.333659320259599</c:v>
                </c:pt>
                <c:pt idx="6691">
                  <c:v>-60.333659320259599</c:v>
                </c:pt>
                <c:pt idx="6692">
                  <c:v>-60.333659320259599</c:v>
                </c:pt>
                <c:pt idx="6693">
                  <c:v>-60.333659320259599</c:v>
                </c:pt>
                <c:pt idx="6694">
                  <c:v>-60.333659320259599</c:v>
                </c:pt>
                <c:pt idx="6695">
                  <c:v>-60.333659320259599</c:v>
                </c:pt>
                <c:pt idx="6696">
                  <c:v>-60.333659320259599</c:v>
                </c:pt>
                <c:pt idx="6697">
                  <c:v>-60.333659320259599</c:v>
                </c:pt>
                <c:pt idx="6698">
                  <c:v>-60.333659320259599</c:v>
                </c:pt>
                <c:pt idx="6699">
                  <c:v>-60.333659320259599</c:v>
                </c:pt>
                <c:pt idx="6700">
                  <c:v>-60.333659320259599</c:v>
                </c:pt>
                <c:pt idx="6701">
                  <c:v>-60.333659320259599</c:v>
                </c:pt>
                <c:pt idx="6702">
                  <c:v>-60.333659320259599</c:v>
                </c:pt>
                <c:pt idx="6703">
                  <c:v>-60.333659320259599</c:v>
                </c:pt>
                <c:pt idx="6704">
                  <c:v>-60.333659320259599</c:v>
                </c:pt>
                <c:pt idx="6705">
                  <c:v>-60.333659320259599</c:v>
                </c:pt>
                <c:pt idx="6706">
                  <c:v>-60.333659320259599</c:v>
                </c:pt>
                <c:pt idx="6707">
                  <c:v>-60.333659320259599</c:v>
                </c:pt>
                <c:pt idx="6708">
                  <c:v>-60.333659320259599</c:v>
                </c:pt>
                <c:pt idx="6709">
                  <c:v>-60.333659320259599</c:v>
                </c:pt>
                <c:pt idx="6710">
                  <c:v>-60.333659320259599</c:v>
                </c:pt>
                <c:pt idx="6711">
                  <c:v>-60.333659320259599</c:v>
                </c:pt>
                <c:pt idx="6712">
                  <c:v>-60.333659320259599</c:v>
                </c:pt>
                <c:pt idx="6713">
                  <c:v>-60.333659320259599</c:v>
                </c:pt>
                <c:pt idx="6714">
                  <c:v>-60.333659320259599</c:v>
                </c:pt>
                <c:pt idx="6715">
                  <c:v>-60.333659320259599</c:v>
                </c:pt>
                <c:pt idx="6716">
                  <c:v>-60.333659320259599</c:v>
                </c:pt>
                <c:pt idx="6717">
                  <c:v>-60.333659320259599</c:v>
                </c:pt>
                <c:pt idx="6718">
                  <c:v>-60.333659320259599</c:v>
                </c:pt>
                <c:pt idx="6719">
                  <c:v>-60.333659320259599</c:v>
                </c:pt>
                <c:pt idx="6720">
                  <c:v>-60.333659320259599</c:v>
                </c:pt>
                <c:pt idx="6721">
                  <c:v>-60.333659320259599</c:v>
                </c:pt>
                <c:pt idx="6722">
                  <c:v>-60.333659320259599</c:v>
                </c:pt>
                <c:pt idx="6723">
                  <c:v>-60.333659320259599</c:v>
                </c:pt>
                <c:pt idx="6724">
                  <c:v>-60.333659320259599</c:v>
                </c:pt>
                <c:pt idx="6725">
                  <c:v>-60.333659320259599</c:v>
                </c:pt>
                <c:pt idx="6726">
                  <c:v>-60.333659320259599</c:v>
                </c:pt>
                <c:pt idx="6727">
                  <c:v>-60.333659320259599</c:v>
                </c:pt>
                <c:pt idx="6728">
                  <c:v>-60.333659320259599</c:v>
                </c:pt>
                <c:pt idx="6729">
                  <c:v>-60.333659320259599</c:v>
                </c:pt>
                <c:pt idx="6730">
                  <c:v>-60.333659320259599</c:v>
                </c:pt>
                <c:pt idx="6731">
                  <c:v>-60.333659320259599</c:v>
                </c:pt>
                <c:pt idx="6732">
                  <c:v>-60.333659320259599</c:v>
                </c:pt>
                <c:pt idx="6733">
                  <c:v>-60.333659320259599</c:v>
                </c:pt>
                <c:pt idx="6734">
                  <c:v>-60.333659320259599</c:v>
                </c:pt>
                <c:pt idx="6735">
                  <c:v>-60.333659320259599</c:v>
                </c:pt>
                <c:pt idx="6736">
                  <c:v>-60.333659320259599</c:v>
                </c:pt>
                <c:pt idx="6737">
                  <c:v>-60.333659320259599</c:v>
                </c:pt>
                <c:pt idx="6738">
                  <c:v>-60.333659320259599</c:v>
                </c:pt>
                <c:pt idx="6739">
                  <c:v>-60.333659320259599</c:v>
                </c:pt>
                <c:pt idx="6740">
                  <c:v>-60.333659320259599</c:v>
                </c:pt>
                <c:pt idx="6741">
                  <c:v>-60.333659320259599</c:v>
                </c:pt>
                <c:pt idx="6742">
                  <c:v>-60.333659320259599</c:v>
                </c:pt>
                <c:pt idx="6743">
                  <c:v>-60.333659320259599</c:v>
                </c:pt>
                <c:pt idx="6744">
                  <c:v>-60.333659320259599</c:v>
                </c:pt>
                <c:pt idx="6745">
                  <c:v>-60.333659320259599</c:v>
                </c:pt>
                <c:pt idx="6746">
                  <c:v>-60.333659320259599</c:v>
                </c:pt>
                <c:pt idx="6747">
                  <c:v>-60.333659320259599</c:v>
                </c:pt>
                <c:pt idx="6748">
                  <c:v>-60.333659320259599</c:v>
                </c:pt>
                <c:pt idx="6749">
                  <c:v>-60.333659320259599</c:v>
                </c:pt>
                <c:pt idx="6750">
                  <c:v>-60.333659320259599</c:v>
                </c:pt>
                <c:pt idx="6751">
                  <c:v>-60.333659320259599</c:v>
                </c:pt>
                <c:pt idx="6752">
                  <c:v>-60.333659320259599</c:v>
                </c:pt>
                <c:pt idx="6753">
                  <c:v>-60.333659320259599</c:v>
                </c:pt>
                <c:pt idx="6754">
                  <c:v>-60.333659320259599</c:v>
                </c:pt>
                <c:pt idx="6755">
                  <c:v>-60.333659320259599</c:v>
                </c:pt>
                <c:pt idx="6756">
                  <c:v>-60.333659320259599</c:v>
                </c:pt>
                <c:pt idx="6757">
                  <c:v>-60.333659320259599</c:v>
                </c:pt>
                <c:pt idx="6758">
                  <c:v>-60.333659320259599</c:v>
                </c:pt>
                <c:pt idx="6759">
                  <c:v>-60.333659320259599</c:v>
                </c:pt>
                <c:pt idx="6760">
                  <c:v>-60.333659320259599</c:v>
                </c:pt>
                <c:pt idx="6761">
                  <c:v>-60.333659320259599</c:v>
                </c:pt>
                <c:pt idx="6762">
                  <c:v>-60.333659320259599</c:v>
                </c:pt>
                <c:pt idx="6763">
                  <c:v>-60.333659320259599</c:v>
                </c:pt>
                <c:pt idx="6764">
                  <c:v>-60.333659320259599</c:v>
                </c:pt>
                <c:pt idx="6765">
                  <c:v>-60.333659320259599</c:v>
                </c:pt>
                <c:pt idx="6766">
                  <c:v>-60.333659320259599</c:v>
                </c:pt>
                <c:pt idx="6767">
                  <c:v>-60.333659320259599</c:v>
                </c:pt>
                <c:pt idx="6768">
                  <c:v>-60.333659320259599</c:v>
                </c:pt>
                <c:pt idx="6769">
                  <c:v>-60.333659320259599</c:v>
                </c:pt>
                <c:pt idx="6770">
                  <c:v>-60.333659320259599</c:v>
                </c:pt>
                <c:pt idx="6771">
                  <c:v>-60.333659320259599</c:v>
                </c:pt>
                <c:pt idx="6772">
                  <c:v>-60.333659320259599</c:v>
                </c:pt>
                <c:pt idx="6773">
                  <c:v>-60.333659320259599</c:v>
                </c:pt>
                <c:pt idx="6774">
                  <c:v>-60.333659320259599</c:v>
                </c:pt>
                <c:pt idx="6775">
                  <c:v>-60.333659320259599</c:v>
                </c:pt>
                <c:pt idx="6776">
                  <c:v>-60.333659320259599</c:v>
                </c:pt>
                <c:pt idx="6777">
                  <c:v>-60.333659320259599</c:v>
                </c:pt>
                <c:pt idx="6778">
                  <c:v>-60.333659320259599</c:v>
                </c:pt>
                <c:pt idx="6779">
                  <c:v>-60.333659320259599</c:v>
                </c:pt>
                <c:pt idx="6780">
                  <c:v>-60.333659320259599</c:v>
                </c:pt>
                <c:pt idx="6781">
                  <c:v>-60.333659320259599</c:v>
                </c:pt>
                <c:pt idx="6782">
                  <c:v>-60.333659320259599</c:v>
                </c:pt>
                <c:pt idx="6783">
                  <c:v>-60.333659320259599</c:v>
                </c:pt>
                <c:pt idx="6784">
                  <c:v>-60.333659320259599</c:v>
                </c:pt>
                <c:pt idx="6785">
                  <c:v>-60.333659320259599</c:v>
                </c:pt>
                <c:pt idx="6786">
                  <c:v>-60.333659320259599</c:v>
                </c:pt>
                <c:pt idx="6787">
                  <c:v>-60.333659320259599</c:v>
                </c:pt>
                <c:pt idx="6788">
                  <c:v>-60.333659320259599</c:v>
                </c:pt>
                <c:pt idx="6789">
                  <c:v>-60.333659320259599</c:v>
                </c:pt>
                <c:pt idx="6790">
                  <c:v>-60.333659320259599</c:v>
                </c:pt>
                <c:pt idx="6791">
                  <c:v>-60.333659320259599</c:v>
                </c:pt>
                <c:pt idx="6792">
                  <c:v>-60.333659320259599</c:v>
                </c:pt>
                <c:pt idx="6793">
                  <c:v>-60.333659320259599</c:v>
                </c:pt>
                <c:pt idx="6794">
                  <c:v>-60.333659320259599</c:v>
                </c:pt>
                <c:pt idx="6795">
                  <c:v>-60.333659320259599</c:v>
                </c:pt>
                <c:pt idx="6796">
                  <c:v>-60.333659320259599</c:v>
                </c:pt>
                <c:pt idx="6797">
                  <c:v>-60.333659320259599</c:v>
                </c:pt>
                <c:pt idx="6798">
                  <c:v>-60.333659320259599</c:v>
                </c:pt>
                <c:pt idx="6799">
                  <c:v>-60.333659320259599</c:v>
                </c:pt>
                <c:pt idx="6800">
                  <c:v>-60.333659320259599</c:v>
                </c:pt>
                <c:pt idx="6801">
                  <c:v>-60.333659320259599</c:v>
                </c:pt>
                <c:pt idx="6802">
                  <c:v>-60.333659320259599</c:v>
                </c:pt>
                <c:pt idx="6803">
                  <c:v>-60.333659320259599</c:v>
                </c:pt>
                <c:pt idx="6804">
                  <c:v>-60.333659320259599</c:v>
                </c:pt>
                <c:pt idx="6805">
                  <c:v>-60.333659320259599</c:v>
                </c:pt>
                <c:pt idx="6806">
                  <c:v>-60.333659320259599</c:v>
                </c:pt>
                <c:pt idx="6807">
                  <c:v>-60.333659320259599</c:v>
                </c:pt>
                <c:pt idx="6808">
                  <c:v>-60.333659320259599</c:v>
                </c:pt>
                <c:pt idx="6809">
                  <c:v>-60.333659320259599</c:v>
                </c:pt>
                <c:pt idx="6810">
                  <c:v>-60.333659320259599</c:v>
                </c:pt>
                <c:pt idx="6811">
                  <c:v>-60.333659320259599</c:v>
                </c:pt>
                <c:pt idx="6812">
                  <c:v>-60.333659320259599</c:v>
                </c:pt>
                <c:pt idx="6813">
                  <c:v>-60.333659320259599</c:v>
                </c:pt>
                <c:pt idx="6814">
                  <c:v>-60.333659320259599</c:v>
                </c:pt>
                <c:pt idx="6815">
                  <c:v>-60.333659320259599</c:v>
                </c:pt>
                <c:pt idx="6816">
                  <c:v>-60.333659320259599</c:v>
                </c:pt>
                <c:pt idx="6817">
                  <c:v>-60.333659320259599</c:v>
                </c:pt>
                <c:pt idx="6818">
                  <c:v>-60.333659320259599</c:v>
                </c:pt>
                <c:pt idx="6819">
                  <c:v>-60.333659320259599</c:v>
                </c:pt>
                <c:pt idx="6820">
                  <c:v>-60.333659320259599</c:v>
                </c:pt>
                <c:pt idx="6821">
                  <c:v>-60.333659320259599</c:v>
                </c:pt>
                <c:pt idx="6822">
                  <c:v>-60.333659320259599</c:v>
                </c:pt>
                <c:pt idx="6823">
                  <c:v>-60.333659320259599</c:v>
                </c:pt>
                <c:pt idx="6824">
                  <c:v>-60.333659320259599</c:v>
                </c:pt>
                <c:pt idx="6825">
                  <c:v>-60.333659320259599</c:v>
                </c:pt>
                <c:pt idx="6826">
                  <c:v>-60.333659320259599</c:v>
                </c:pt>
                <c:pt idx="6827">
                  <c:v>-60.333659320259599</c:v>
                </c:pt>
                <c:pt idx="6828">
                  <c:v>-60.333659320259599</c:v>
                </c:pt>
                <c:pt idx="6829">
                  <c:v>-60.333659320259599</c:v>
                </c:pt>
                <c:pt idx="6830">
                  <c:v>-60.333659320259599</c:v>
                </c:pt>
                <c:pt idx="6831">
                  <c:v>-60.333659320259599</c:v>
                </c:pt>
                <c:pt idx="6832">
                  <c:v>-60.333659320259599</c:v>
                </c:pt>
                <c:pt idx="6833">
                  <c:v>-60.333659320259599</c:v>
                </c:pt>
                <c:pt idx="6834">
                  <c:v>-60.333659320259599</c:v>
                </c:pt>
                <c:pt idx="6835">
                  <c:v>-60.333659320259599</c:v>
                </c:pt>
                <c:pt idx="6836">
                  <c:v>-60.333659320259599</c:v>
                </c:pt>
                <c:pt idx="6837">
                  <c:v>-60.333659320259599</c:v>
                </c:pt>
                <c:pt idx="6838">
                  <c:v>-60.333659320259599</c:v>
                </c:pt>
                <c:pt idx="6839">
                  <c:v>-60.333659320259599</c:v>
                </c:pt>
                <c:pt idx="6840">
                  <c:v>-60.333659320259599</c:v>
                </c:pt>
                <c:pt idx="6841">
                  <c:v>-60.333659320259599</c:v>
                </c:pt>
                <c:pt idx="6842">
                  <c:v>-60.333659320259599</c:v>
                </c:pt>
                <c:pt idx="6843">
                  <c:v>-60.333659320259599</c:v>
                </c:pt>
                <c:pt idx="6844">
                  <c:v>-60.333659320259599</c:v>
                </c:pt>
                <c:pt idx="6845">
                  <c:v>-60.333659320259599</c:v>
                </c:pt>
                <c:pt idx="6846">
                  <c:v>-60.333659320259599</c:v>
                </c:pt>
                <c:pt idx="6847">
                  <c:v>-60.333659320259599</c:v>
                </c:pt>
                <c:pt idx="6848">
                  <c:v>-60.333659320259599</c:v>
                </c:pt>
                <c:pt idx="6849">
                  <c:v>-60.333659320259599</c:v>
                </c:pt>
                <c:pt idx="6850">
                  <c:v>-60.333659320259599</c:v>
                </c:pt>
                <c:pt idx="6851">
                  <c:v>-60.333659320259599</c:v>
                </c:pt>
                <c:pt idx="6852">
                  <c:v>-60.333659320259599</c:v>
                </c:pt>
                <c:pt idx="6853">
                  <c:v>-60.333659320259599</c:v>
                </c:pt>
                <c:pt idx="6854">
                  <c:v>-60.333659320259599</c:v>
                </c:pt>
                <c:pt idx="6855">
                  <c:v>-60.333659320259599</c:v>
                </c:pt>
                <c:pt idx="6856">
                  <c:v>-60.333659320259599</c:v>
                </c:pt>
                <c:pt idx="6857">
                  <c:v>-60.333659320259599</c:v>
                </c:pt>
                <c:pt idx="6858">
                  <c:v>-60.333659320259599</c:v>
                </c:pt>
                <c:pt idx="6859">
                  <c:v>-60.333659320259599</c:v>
                </c:pt>
                <c:pt idx="6860">
                  <c:v>-60.333659320259599</c:v>
                </c:pt>
                <c:pt idx="6861">
                  <c:v>-60.333659320259599</c:v>
                </c:pt>
                <c:pt idx="6862">
                  <c:v>-60.333659320259599</c:v>
                </c:pt>
                <c:pt idx="6863">
                  <c:v>-60.333659320259599</c:v>
                </c:pt>
                <c:pt idx="6864">
                  <c:v>-60.333659320259599</c:v>
                </c:pt>
                <c:pt idx="6865">
                  <c:v>-60.333659320259599</c:v>
                </c:pt>
                <c:pt idx="6866">
                  <c:v>-60.333659320259599</c:v>
                </c:pt>
                <c:pt idx="6867">
                  <c:v>-60.333659320259599</c:v>
                </c:pt>
                <c:pt idx="6868">
                  <c:v>-60.333659320259599</c:v>
                </c:pt>
                <c:pt idx="6869">
                  <c:v>-60.333659320259599</c:v>
                </c:pt>
                <c:pt idx="6870">
                  <c:v>-60.333659320259599</c:v>
                </c:pt>
                <c:pt idx="6871">
                  <c:v>-60.333659320259599</c:v>
                </c:pt>
                <c:pt idx="6872">
                  <c:v>-60.333659320259599</c:v>
                </c:pt>
                <c:pt idx="6873">
                  <c:v>-60.333659320259599</c:v>
                </c:pt>
                <c:pt idx="6874">
                  <c:v>-60.333659320259599</c:v>
                </c:pt>
                <c:pt idx="6875">
                  <c:v>-60.333659320259599</c:v>
                </c:pt>
                <c:pt idx="6876">
                  <c:v>-60.333659320259599</c:v>
                </c:pt>
                <c:pt idx="6877">
                  <c:v>-60.333659320259599</c:v>
                </c:pt>
                <c:pt idx="6878">
                  <c:v>-60.333659320259599</c:v>
                </c:pt>
                <c:pt idx="6879">
                  <c:v>-60.333659320259599</c:v>
                </c:pt>
                <c:pt idx="6880">
                  <c:v>-60.333659320259599</c:v>
                </c:pt>
                <c:pt idx="6881">
                  <c:v>-60.333659320259599</c:v>
                </c:pt>
                <c:pt idx="6882">
                  <c:v>-60.333659320259599</c:v>
                </c:pt>
                <c:pt idx="6883">
                  <c:v>-60.333659320259599</c:v>
                </c:pt>
                <c:pt idx="6884">
                  <c:v>-60.333659320259599</c:v>
                </c:pt>
                <c:pt idx="6885">
                  <c:v>-60.333659320259599</c:v>
                </c:pt>
                <c:pt idx="6886">
                  <c:v>-60.333659320259599</c:v>
                </c:pt>
                <c:pt idx="6887">
                  <c:v>-60.333659320259599</c:v>
                </c:pt>
                <c:pt idx="6888">
                  <c:v>-60.333659320259599</c:v>
                </c:pt>
                <c:pt idx="6889">
                  <c:v>-60.333659320259599</c:v>
                </c:pt>
                <c:pt idx="6890">
                  <c:v>-60.333659320259599</c:v>
                </c:pt>
                <c:pt idx="6891">
                  <c:v>-60.333659320259599</c:v>
                </c:pt>
                <c:pt idx="6892">
                  <c:v>-60.333659320259599</c:v>
                </c:pt>
                <c:pt idx="6893">
                  <c:v>-60.333659320259599</c:v>
                </c:pt>
                <c:pt idx="6894">
                  <c:v>-60.333659320259599</c:v>
                </c:pt>
                <c:pt idx="6895">
                  <c:v>-60.333659320259599</c:v>
                </c:pt>
                <c:pt idx="6896">
                  <c:v>-60.333659320259599</c:v>
                </c:pt>
                <c:pt idx="6897">
                  <c:v>-60.333659320259599</c:v>
                </c:pt>
                <c:pt idx="6898">
                  <c:v>-60.333659320259599</c:v>
                </c:pt>
                <c:pt idx="6899">
                  <c:v>-60.333659320259599</c:v>
                </c:pt>
                <c:pt idx="6900">
                  <c:v>-60.333659320259599</c:v>
                </c:pt>
                <c:pt idx="6901">
                  <c:v>-60.333659320259599</c:v>
                </c:pt>
                <c:pt idx="6902">
                  <c:v>-60.333659320259599</c:v>
                </c:pt>
                <c:pt idx="6903">
                  <c:v>-60.333659320259599</c:v>
                </c:pt>
                <c:pt idx="6904">
                  <c:v>-60.333659320259599</c:v>
                </c:pt>
                <c:pt idx="6905">
                  <c:v>-60.333659320259599</c:v>
                </c:pt>
                <c:pt idx="6906">
                  <c:v>-60.333659320259599</c:v>
                </c:pt>
                <c:pt idx="6907">
                  <c:v>-60.333659320259599</c:v>
                </c:pt>
                <c:pt idx="6908">
                  <c:v>-60.333659320259599</c:v>
                </c:pt>
                <c:pt idx="6909">
                  <c:v>-60.333659320259599</c:v>
                </c:pt>
                <c:pt idx="6910">
                  <c:v>-60.333659320259599</c:v>
                </c:pt>
                <c:pt idx="6911">
                  <c:v>-60.333659320259599</c:v>
                </c:pt>
                <c:pt idx="6912">
                  <c:v>-60.333659320259599</c:v>
                </c:pt>
                <c:pt idx="6913">
                  <c:v>-60.333659320259599</c:v>
                </c:pt>
                <c:pt idx="6914">
                  <c:v>-60.333659320259599</c:v>
                </c:pt>
                <c:pt idx="6915">
                  <c:v>-60.333659320259599</c:v>
                </c:pt>
                <c:pt idx="6916">
                  <c:v>-60.333659320259599</c:v>
                </c:pt>
                <c:pt idx="6917">
                  <c:v>-60.333659320259599</c:v>
                </c:pt>
                <c:pt idx="6918">
                  <c:v>-60.333659320259599</c:v>
                </c:pt>
                <c:pt idx="6919">
                  <c:v>-60.333659320259599</c:v>
                </c:pt>
                <c:pt idx="6920">
                  <c:v>-60.333659320259599</c:v>
                </c:pt>
                <c:pt idx="6921">
                  <c:v>-60.333659320259599</c:v>
                </c:pt>
                <c:pt idx="6922">
                  <c:v>-60.333659320259599</c:v>
                </c:pt>
                <c:pt idx="6923">
                  <c:v>-60.333659320259599</c:v>
                </c:pt>
                <c:pt idx="6924">
                  <c:v>-60.333659320259599</c:v>
                </c:pt>
                <c:pt idx="6925">
                  <c:v>-60.333659320259599</c:v>
                </c:pt>
                <c:pt idx="6926">
                  <c:v>-60.333659320259599</c:v>
                </c:pt>
                <c:pt idx="6927">
                  <c:v>-60.333659320259599</c:v>
                </c:pt>
                <c:pt idx="6928">
                  <c:v>-60.333659320259599</c:v>
                </c:pt>
                <c:pt idx="6929">
                  <c:v>-60.333659320259599</c:v>
                </c:pt>
                <c:pt idx="6930">
                  <c:v>-60.333659320259599</c:v>
                </c:pt>
                <c:pt idx="6931">
                  <c:v>-60.333659320259599</c:v>
                </c:pt>
                <c:pt idx="6932">
                  <c:v>-60.333659320259599</c:v>
                </c:pt>
                <c:pt idx="6933">
                  <c:v>-60.333659320259599</c:v>
                </c:pt>
                <c:pt idx="6934">
                  <c:v>-60.333659320259599</c:v>
                </c:pt>
                <c:pt idx="6935">
                  <c:v>-60.333659320259599</c:v>
                </c:pt>
                <c:pt idx="6936">
                  <c:v>-60.333659320259599</c:v>
                </c:pt>
                <c:pt idx="6937">
                  <c:v>-60.333659320259599</c:v>
                </c:pt>
                <c:pt idx="6938">
                  <c:v>-60.333659320259599</c:v>
                </c:pt>
                <c:pt idx="6939">
                  <c:v>-60.333659320259599</c:v>
                </c:pt>
                <c:pt idx="6940">
                  <c:v>-60.333659320259599</c:v>
                </c:pt>
                <c:pt idx="6941">
                  <c:v>-60.333659320259599</c:v>
                </c:pt>
                <c:pt idx="6942">
                  <c:v>-60.333659320259599</c:v>
                </c:pt>
                <c:pt idx="6943">
                  <c:v>-60.333659320259599</c:v>
                </c:pt>
                <c:pt idx="6944">
                  <c:v>-60.333659320259599</c:v>
                </c:pt>
                <c:pt idx="6945">
                  <c:v>-60.333659320259599</c:v>
                </c:pt>
                <c:pt idx="6946">
                  <c:v>-60.333659320259599</c:v>
                </c:pt>
                <c:pt idx="6947">
                  <c:v>-60.333659320259599</c:v>
                </c:pt>
                <c:pt idx="6948">
                  <c:v>-60.333659320259599</c:v>
                </c:pt>
                <c:pt idx="6949">
                  <c:v>-60.333659320259599</c:v>
                </c:pt>
                <c:pt idx="6950">
                  <c:v>-60.333659320259599</c:v>
                </c:pt>
                <c:pt idx="6951">
                  <c:v>-60.333659320259599</c:v>
                </c:pt>
                <c:pt idx="6952">
                  <c:v>-60.333659320259599</c:v>
                </c:pt>
                <c:pt idx="6953">
                  <c:v>-60.333659320259599</c:v>
                </c:pt>
                <c:pt idx="6954">
                  <c:v>-60.333659320259599</c:v>
                </c:pt>
                <c:pt idx="6955">
                  <c:v>-60.333659320259599</c:v>
                </c:pt>
                <c:pt idx="6956">
                  <c:v>-60.333659320259599</c:v>
                </c:pt>
                <c:pt idx="6957">
                  <c:v>-60.333659320259599</c:v>
                </c:pt>
                <c:pt idx="6958">
                  <c:v>-60.333659320259599</c:v>
                </c:pt>
                <c:pt idx="6959">
                  <c:v>-60.333659320259599</c:v>
                </c:pt>
                <c:pt idx="6960">
                  <c:v>-60.333659320259599</c:v>
                </c:pt>
                <c:pt idx="6961">
                  <c:v>-60.333659320259599</c:v>
                </c:pt>
                <c:pt idx="6962">
                  <c:v>-60.333659320259599</c:v>
                </c:pt>
                <c:pt idx="6963">
                  <c:v>-60.333659320259599</c:v>
                </c:pt>
                <c:pt idx="6964">
                  <c:v>-60.333659320259599</c:v>
                </c:pt>
                <c:pt idx="6965">
                  <c:v>-60.333659320259599</c:v>
                </c:pt>
                <c:pt idx="6966">
                  <c:v>-60.333659320259599</c:v>
                </c:pt>
                <c:pt idx="6967">
                  <c:v>-60.333659320259599</c:v>
                </c:pt>
                <c:pt idx="6968">
                  <c:v>-60.333659320259599</c:v>
                </c:pt>
                <c:pt idx="6969">
                  <c:v>-60.333659320259599</c:v>
                </c:pt>
                <c:pt idx="6970">
                  <c:v>-60.333659320259599</c:v>
                </c:pt>
                <c:pt idx="6971">
                  <c:v>-60.333659320259599</c:v>
                </c:pt>
                <c:pt idx="6972">
                  <c:v>-60.333659320259599</c:v>
                </c:pt>
                <c:pt idx="6973">
                  <c:v>-60.333659320259599</c:v>
                </c:pt>
                <c:pt idx="6974">
                  <c:v>-60.333659320259599</c:v>
                </c:pt>
                <c:pt idx="6975">
                  <c:v>-60.333659320259599</c:v>
                </c:pt>
                <c:pt idx="6976">
                  <c:v>-60.333659320259599</c:v>
                </c:pt>
                <c:pt idx="6977">
                  <c:v>-60.333659320259599</c:v>
                </c:pt>
                <c:pt idx="6978">
                  <c:v>-60.333659320259599</c:v>
                </c:pt>
                <c:pt idx="6979">
                  <c:v>-60.333659320259599</c:v>
                </c:pt>
                <c:pt idx="6980">
                  <c:v>-60.333659320259599</c:v>
                </c:pt>
                <c:pt idx="6981">
                  <c:v>-60.333659320259599</c:v>
                </c:pt>
                <c:pt idx="6982">
                  <c:v>-60.333659320259599</c:v>
                </c:pt>
                <c:pt idx="6983">
                  <c:v>-60.333659320259599</c:v>
                </c:pt>
                <c:pt idx="6984">
                  <c:v>-60.333659320259599</c:v>
                </c:pt>
                <c:pt idx="6985">
                  <c:v>-60.333659320259599</c:v>
                </c:pt>
                <c:pt idx="6986">
                  <c:v>-60.333659320259599</c:v>
                </c:pt>
                <c:pt idx="6987">
                  <c:v>-60.333659320259599</c:v>
                </c:pt>
                <c:pt idx="6988">
                  <c:v>-60.333659320259599</c:v>
                </c:pt>
                <c:pt idx="6989">
                  <c:v>-60.333659320259599</c:v>
                </c:pt>
                <c:pt idx="6990">
                  <c:v>-60.333659320259599</c:v>
                </c:pt>
                <c:pt idx="6991">
                  <c:v>-60.333659320259599</c:v>
                </c:pt>
                <c:pt idx="6992">
                  <c:v>-60.333659320259599</c:v>
                </c:pt>
                <c:pt idx="6993">
                  <c:v>-60.333659320259599</c:v>
                </c:pt>
                <c:pt idx="6994">
                  <c:v>-60.333659320259599</c:v>
                </c:pt>
                <c:pt idx="6995">
                  <c:v>-60.333659320259599</c:v>
                </c:pt>
                <c:pt idx="6996">
                  <c:v>-60.333659320259599</c:v>
                </c:pt>
                <c:pt idx="6997">
                  <c:v>-60.333659320259599</c:v>
                </c:pt>
                <c:pt idx="6998">
                  <c:v>-60.333659320259599</c:v>
                </c:pt>
                <c:pt idx="6999">
                  <c:v>-60.333659320259599</c:v>
                </c:pt>
                <c:pt idx="7000">
                  <c:v>-60.333659320259599</c:v>
                </c:pt>
                <c:pt idx="7001">
                  <c:v>-60.333659320259599</c:v>
                </c:pt>
                <c:pt idx="7002">
                  <c:v>-60.333659320259599</c:v>
                </c:pt>
                <c:pt idx="7003">
                  <c:v>-60.333659320259599</c:v>
                </c:pt>
                <c:pt idx="7004">
                  <c:v>-60.333659320259599</c:v>
                </c:pt>
                <c:pt idx="7005">
                  <c:v>-60.333659320259599</c:v>
                </c:pt>
                <c:pt idx="7006">
                  <c:v>-60.333659320259599</c:v>
                </c:pt>
                <c:pt idx="7007">
                  <c:v>-60.333659320259599</c:v>
                </c:pt>
                <c:pt idx="7008">
                  <c:v>-60.333659320259599</c:v>
                </c:pt>
                <c:pt idx="7009">
                  <c:v>-60.333659320259599</c:v>
                </c:pt>
                <c:pt idx="7010">
                  <c:v>-60.333659320259599</c:v>
                </c:pt>
                <c:pt idx="7011">
                  <c:v>-60.333659320259599</c:v>
                </c:pt>
                <c:pt idx="7012">
                  <c:v>-60.333659320259599</c:v>
                </c:pt>
                <c:pt idx="7013">
                  <c:v>-60.333659320259599</c:v>
                </c:pt>
                <c:pt idx="7014">
                  <c:v>-60.333659320259599</c:v>
                </c:pt>
                <c:pt idx="7015">
                  <c:v>-60.333659320259599</c:v>
                </c:pt>
                <c:pt idx="7016">
                  <c:v>-60.333659320259599</c:v>
                </c:pt>
                <c:pt idx="7017">
                  <c:v>-60.333659320259599</c:v>
                </c:pt>
                <c:pt idx="7018">
                  <c:v>-60.333659320259599</c:v>
                </c:pt>
                <c:pt idx="7019">
                  <c:v>-60.333659320259599</c:v>
                </c:pt>
                <c:pt idx="7020">
                  <c:v>-60.333659320259599</c:v>
                </c:pt>
                <c:pt idx="7021">
                  <c:v>-60.333659320259599</c:v>
                </c:pt>
                <c:pt idx="7022">
                  <c:v>-60.333659320259599</c:v>
                </c:pt>
                <c:pt idx="7023">
                  <c:v>-60.333659320259599</c:v>
                </c:pt>
                <c:pt idx="7024">
                  <c:v>-60.333659320259599</c:v>
                </c:pt>
                <c:pt idx="7025">
                  <c:v>-60.333659320259599</c:v>
                </c:pt>
                <c:pt idx="7026">
                  <c:v>-60.333659320259599</c:v>
                </c:pt>
                <c:pt idx="7027">
                  <c:v>-60.333659320259599</c:v>
                </c:pt>
                <c:pt idx="7028">
                  <c:v>-60.333659320259599</c:v>
                </c:pt>
                <c:pt idx="7029">
                  <c:v>-60.333659320259599</c:v>
                </c:pt>
                <c:pt idx="7030">
                  <c:v>-60.333659320259599</c:v>
                </c:pt>
                <c:pt idx="7031">
                  <c:v>-60.333659320259599</c:v>
                </c:pt>
                <c:pt idx="7032">
                  <c:v>-60.333659320259599</c:v>
                </c:pt>
                <c:pt idx="7033">
                  <c:v>-60.333659320259599</c:v>
                </c:pt>
                <c:pt idx="7034">
                  <c:v>-60.333659320259599</c:v>
                </c:pt>
                <c:pt idx="7035">
                  <c:v>-60.333659320259599</c:v>
                </c:pt>
                <c:pt idx="7036">
                  <c:v>-60.333659320259599</c:v>
                </c:pt>
                <c:pt idx="7037">
                  <c:v>-60.333659320259599</c:v>
                </c:pt>
                <c:pt idx="7038">
                  <c:v>-60.333659320259599</c:v>
                </c:pt>
                <c:pt idx="7039">
                  <c:v>-60.333659320259599</c:v>
                </c:pt>
                <c:pt idx="7040">
                  <c:v>-60.333659320259599</c:v>
                </c:pt>
                <c:pt idx="7041">
                  <c:v>-60.333659320259599</c:v>
                </c:pt>
                <c:pt idx="7042">
                  <c:v>-60.333659320259599</c:v>
                </c:pt>
                <c:pt idx="7043">
                  <c:v>-60.333659320259599</c:v>
                </c:pt>
                <c:pt idx="7044">
                  <c:v>-60.333659320259599</c:v>
                </c:pt>
                <c:pt idx="7045">
                  <c:v>-60.333659320259599</c:v>
                </c:pt>
                <c:pt idx="7046">
                  <c:v>-60.333659320259599</c:v>
                </c:pt>
                <c:pt idx="7047">
                  <c:v>-60.333659320259599</c:v>
                </c:pt>
                <c:pt idx="7048">
                  <c:v>-60.333659320259599</c:v>
                </c:pt>
                <c:pt idx="7049">
                  <c:v>-60.333659320259599</c:v>
                </c:pt>
                <c:pt idx="7050">
                  <c:v>-60.333659320259599</c:v>
                </c:pt>
                <c:pt idx="7051">
                  <c:v>-60.333659320259599</c:v>
                </c:pt>
                <c:pt idx="7052">
                  <c:v>-60.333659320259599</c:v>
                </c:pt>
                <c:pt idx="7053">
                  <c:v>-60.333659320259599</c:v>
                </c:pt>
                <c:pt idx="7054">
                  <c:v>-60.333659320259599</c:v>
                </c:pt>
                <c:pt idx="7055">
                  <c:v>-60.333659320259599</c:v>
                </c:pt>
                <c:pt idx="7056">
                  <c:v>-60.333659320259599</c:v>
                </c:pt>
                <c:pt idx="7057">
                  <c:v>-60.333659320259599</c:v>
                </c:pt>
                <c:pt idx="7058">
                  <c:v>-60.333659320259599</c:v>
                </c:pt>
                <c:pt idx="7059">
                  <c:v>-60.333659320259599</c:v>
                </c:pt>
                <c:pt idx="7060">
                  <c:v>-60.333659320259599</c:v>
                </c:pt>
                <c:pt idx="7061">
                  <c:v>-60.333659320259599</c:v>
                </c:pt>
                <c:pt idx="7062">
                  <c:v>-60.333659320259599</c:v>
                </c:pt>
                <c:pt idx="7063">
                  <c:v>-60.333659320259599</c:v>
                </c:pt>
                <c:pt idx="7064">
                  <c:v>-60.333659320259599</c:v>
                </c:pt>
                <c:pt idx="7065">
                  <c:v>-60.333659320259599</c:v>
                </c:pt>
                <c:pt idx="7066">
                  <c:v>-60.333659320259599</c:v>
                </c:pt>
                <c:pt idx="7067">
                  <c:v>-60.333659320259599</c:v>
                </c:pt>
                <c:pt idx="7068">
                  <c:v>-60.333659320259599</c:v>
                </c:pt>
                <c:pt idx="7069">
                  <c:v>-60.333659320259599</c:v>
                </c:pt>
                <c:pt idx="7070">
                  <c:v>-60.333659320259599</c:v>
                </c:pt>
                <c:pt idx="7071">
                  <c:v>-60.333659320259599</c:v>
                </c:pt>
                <c:pt idx="7072">
                  <c:v>-60.333659320259599</c:v>
                </c:pt>
                <c:pt idx="7073">
                  <c:v>-60.333659320259599</c:v>
                </c:pt>
                <c:pt idx="7074">
                  <c:v>-60.333659320259599</c:v>
                </c:pt>
                <c:pt idx="7075">
                  <c:v>-60.333659320259599</c:v>
                </c:pt>
                <c:pt idx="7076">
                  <c:v>-60.333659320259599</c:v>
                </c:pt>
                <c:pt idx="7077">
                  <c:v>-60.333659320259599</c:v>
                </c:pt>
                <c:pt idx="7078">
                  <c:v>-60.333659320259599</c:v>
                </c:pt>
                <c:pt idx="7079">
                  <c:v>-60.333659320259599</c:v>
                </c:pt>
                <c:pt idx="7080">
                  <c:v>-60.333659320259599</c:v>
                </c:pt>
                <c:pt idx="7081">
                  <c:v>-60.333659320259599</c:v>
                </c:pt>
                <c:pt idx="7082">
                  <c:v>-60.333659320259599</c:v>
                </c:pt>
                <c:pt idx="7083">
                  <c:v>-60.333659320259599</c:v>
                </c:pt>
                <c:pt idx="7084">
                  <c:v>-60.333659320259599</c:v>
                </c:pt>
                <c:pt idx="7085">
                  <c:v>-60.333659320259599</c:v>
                </c:pt>
                <c:pt idx="7086">
                  <c:v>-60.333659320259599</c:v>
                </c:pt>
                <c:pt idx="7087">
                  <c:v>-60.333659320259599</c:v>
                </c:pt>
                <c:pt idx="7088">
                  <c:v>-60.333659320259599</c:v>
                </c:pt>
                <c:pt idx="7089">
                  <c:v>-60.333659320259599</c:v>
                </c:pt>
                <c:pt idx="7090">
                  <c:v>-60.333659320259599</c:v>
                </c:pt>
                <c:pt idx="7091">
                  <c:v>-60.333659320259599</c:v>
                </c:pt>
                <c:pt idx="7092">
                  <c:v>-60.333659320259599</c:v>
                </c:pt>
                <c:pt idx="7093">
                  <c:v>-60.333659320259599</c:v>
                </c:pt>
                <c:pt idx="7094">
                  <c:v>-60.333659320259599</c:v>
                </c:pt>
                <c:pt idx="7095">
                  <c:v>-60.333659320259599</c:v>
                </c:pt>
                <c:pt idx="7096">
                  <c:v>-60.333659320259599</c:v>
                </c:pt>
                <c:pt idx="7097">
                  <c:v>-60.333659320259599</c:v>
                </c:pt>
                <c:pt idx="7098">
                  <c:v>-60.333659320259599</c:v>
                </c:pt>
                <c:pt idx="7099">
                  <c:v>-60.333659320259599</c:v>
                </c:pt>
                <c:pt idx="7100">
                  <c:v>-60.333659320259599</c:v>
                </c:pt>
                <c:pt idx="7101">
                  <c:v>-60.333659320259599</c:v>
                </c:pt>
                <c:pt idx="7102">
                  <c:v>-60.333659320259599</c:v>
                </c:pt>
                <c:pt idx="7103">
                  <c:v>-60.333659320259599</c:v>
                </c:pt>
                <c:pt idx="7104">
                  <c:v>-60.333659320259599</c:v>
                </c:pt>
                <c:pt idx="7105">
                  <c:v>-60.333659320259599</c:v>
                </c:pt>
                <c:pt idx="7106">
                  <c:v>-60.333659320259599</c:v>
                </c:pt>
                <c:pt idx="7107">
                  <c:v>-60.333659320259599</c:v>
                </c:pt>
                <c:pt idx="7108">
                  <c:v>-60.333659320259599</c:v>
                </c:pt>
                <c:pt idx="7109">
                  <c:v>-60.333659320259599</c:v>
                </c:pt>
                <c:pt idx="7110">
                  <c:v>-60.333659320259599</c:v>
                </c:pt>
                <c:pt idx="7111">
                  <c:v>-60.333659320259599</c:v>
                </c:pt>
                <c:pt idx="7112">
                  <c:v>-60.333659320259599</c:v>
                </c:pt>
                <c:pt idx="7113">
                  <c:v>-60.333659320259599</c:v>
                </c:pt>
                <c:pt idx="7114">
                  <c:v>-60.333659320259599</c:v>
                </c:pt>
                <c:pt idx="7115">
                  <c:v>-60.333659320259599</c:v>
                </c:pt>
                <c:pt idx="7116">
                  <c:v>-60.333659320259599</c:v>
                </c:pt>
                <c:pt idx="7117">
                  <c:v>-60.333659320259599</c:v>
                </c:pt>
                <c:pt idx="7118">
                  <c:v>-60.333659320259599</c:v>
                </c:pt>
                <c:pt idx="7119">
                  <c:v>-60.333659320259599</c:v>
                </c:pt>
                <c:pt idx="7120">
                  <c:v>-60.333659320259599</c:v>
                </c:pt>
                <c:pt idx="7121">
                  <c:v>-60.333659320259599</c:v>
                </c:pt>
                <c:pt idx="7122">
                  <c:v>-60.333659320259599</c:v>
                </c:pt>
                <c:pt idx="7123">
                  <c:v>-60.333659320259599</c:v>
                </c:pt>
                <c:pt idx="7124">
                  <c:v>-60.333659320259599</c:v>
                </c:pt>
                <c:pt idx="7125">
                  <c:v>-60.333659320259599</c:v>
                </c:pt>
                <c:pt idx="7126">
                  <c:v>-60.333659320259599</c:v>
                </c:pt>
                <c:pt idx="7127">
                  <c:v>-60.333659320259599</c:v>
                </c:pt>
                <c:pt idx="7128">
                  <c:v>-60.333659320259599</c:v>
                </c:pt>
                <c:pt idx="7129">
                  <c:v>-60.333659320259599</c:v>
                </c:pt>
                <c:pt idx="7130">
                  <c:v>-60.333659320259599</c:v>
                </c:pt>
                <c:pt idx="7131">
                  <c:v>-60.333659320259599</c:v>
                </c:pt>
                <c:pt idx="7132">
                  <c:v>-60.333659320259599</c:v>
                </c:pt>
                <c:pt idx="7133">
                  <c:v>-60.333659320259599</c:v>
                </c:pt>
                <c:pt idx="7134">
                  <c:v>-60.333659320259599</c:v>
                </c:pt>
                <c:pt idx="7135">
                  <c:v>-60.333659320259599</c:v>
                </c:pt>
                <c:pt idx="7136">
                  <c:v>-60.333659320259599</c:v>
                </c:pt>
                <c:pt idx="7137">
                  <c:v>-60.333659320259599</c:v>
                </c:pt>
                <c:pt idx="7138">
                  <c:v>-60.333659320259599</c:v>
                </c:pt>
                <c:pt idx="7139">
                  <c:v>-60.333659320259599</c:v>
                </c:pt>
                <c:pt idx="7140">
                  <c:v>-60.333659320259599</c:v>
                </c:pt>
                <c:pt idx="7141">
                  <c:v>-60.333659320259599</c:v>
                </c:pt>
                <c:pt idx="7142">
                  <c:v>-60.333659320259599</c:v>
                </c:pt>
                <c:pt idx="7143">
                  <c:v>-60.333659320259599</c:v>
                </c:pt>
                <c:pt idx="7144">
                  <c:v>-60.333659320259599</c:v>
                </c:pt>
                <c:pt idx="7145">
                  <c:v>-60.333659320259599</c:v>
                </c:pt>
                <c:pt idx="7146">
                  <c:v>-60.333659320259599</c:v>
                </c:pt>
                <c:pt idx="7147">
                  <c:v>-60.333659320259599</c:v>
                </c:pt>
                <c:pt idx="7148">
                  <c:v>-60.333659320259599</c:v>
                </c:pt>
                <c:pt idx="7149">
                  <c:v>-60.333659320259599</c:v>
                </c:pt>
                <c:pt idx="7150">
                  <c:v>-60.333659320259599</c:v>
                </c:pt>
                <c:pt idx="7151">
                  <c:v>-60.333659320259599</c:v>
                </c:pt>
                <c:pt idx="7152">
                  <c:v>-60.333659320259599</c:v>
                </c:pt>
                <c:pt idx="7153">
                  <c:v>-60.333659320259599</c:v>
                </c:pt>
                <c:pt idx="7154">
                  <c:v>-60.333659320259599</c:v>
                </c:pt>
                <c:pt idx="7155">
                  <c:v>-60.333659320259599</c:v>
                </c:pt>
                <c:pt idx="7156">
                  <c:v>-60.333659320259599</c:v>
                </c:pt>
                <c:pt idx="7157">
                  <c:v>-60.333659320259599</c:v>
                </c:pt>
                <c:pt idx="7158">
                  <c:v>-60.333659320259599</c:v>
                </c:pt>
                <c:pt idx="7159">
                  <c:v>-60.333659320259599</c:v>
                </c:pt>
                <c:pt idx="7160">
                  <c:v>-60.333659320259599</c:v>
                </c:pt>
                <c:pt idx="7161">
                  <c:v>-60.333659320259599</c:v>
                </c:pt>
                <c:pt idx="7162">
                  <c:v>-60.333659320259599</c:v>
                </c:pt>
                <c:pt idx="7163">
                  <c:v>-60.333659320259599</c:v>
                </c:pt>
                <c:pt idx="7164">
                  <c:v>-60.333659320259599</c:v>
                </c:pt>
                <c:pt idx="7165">
                  <c:v>-60.333659320259599</c:v>
                </c:pt>
                <c:pt idx="7166">
                  <c:v>-60.333659320259599</c:v>
                </c:pt>
                <c:pt idx="7167">
                  <c:v>-60.333659320259599</c:v>
                </c:pt>
                <c:pt idx="7168">
                  <c:v>-60.333659320259599</c:v>
                </c:pt>
                <c:pt idx="7169">
                  <c:v>-60.333659320259599</c:v>
                </c:pt>
                <c:pt idx="7170">
                  <c:v>-60.333659320259599</c:v>
                </c:pt>
                <c:pt idx="7171">
                  <c:v>-60.333659320259599</c:v>
                </c:pt>
                <c:pt idx="7172">
                  <c:v>-60.333659320259599</c:v>
                </c:pt>
                <c:pt idx="7173">
                  <c:v>-60.333659320259599</c:v>
                </c:pt>
                <c:pt idx="7174">
                  <c:v>-60.333659320259599</c:v>
                </c:pt>
                <c:pt idx="7175">
                  <c:v>-60.333659320259599</c:v>
                </c:pt>
                <c:pt idx="7176">
                  <c:v>-60.333659320259599</c:v>
                </c:pt>
                <c:pt idx="7177">
                  <c:v>-60.333659320259599</c:v>
                </c:pt>
                <c:pt idx="7178">
                  <c:v>-60.333659320259599</c:v>
                </c:pt>
                <c:pt idx="7179">
                  <c:v>-60.333659320259599</c:v>
                </c:pt>
                <c:pt idx="7180">
                  <c:v>-60.333659320259599</c:v>
                </c:pt>
                <c:pt idx="7181">
                  <c:v>-60.333659320259599</c:v>
                </c:pt>
                <c:pt idx="7182">
                  <c:v>-60.333659320259599</c:v>
                </c:pt>
                <c:pt idx="7183">
                  <c:v>-60.333659320259599</c:v>
                </c:pt>
                <c:pt idx="7184">
                  <c:v>-60.333659320259599</c:v>
                </c:pt>
                <c:pt idx="7185">
                  <c:v>-60.333659320259599</c:v>
                </c:pt>
                <c:pt idx="7186">
                  <c:v>-60.333659320259599</c:v>
                </c:pt>
                <c:pt idx="7187">
                  <c:v>-60.333659320259599</c:v>
                </c:pt>
                <c:pt idx="7188">
                  <c:v>-60.333659320259599</c:v>
                </c:pt>
                <c:pt idx="7189">
                  <c:v>-60.333659320259599</c:v>
                </c:pt>
                <c:pt idx="7190">
                  <c:v>-60.333659320259599</c:v>
                </c:pt>
                <c:pt idx="7191">
                  <c:v>-60.333659320259599</c:v>
                </c:pt>
                <c:pt idx="7192">
                  <c:v>-60.333659320259599</c:v>
                </c:pt>
                <c:pt idx="7193">
                  <c:v>-60.333659320259599</c:v>
                </c:pt>
                <c:pt idx="7194">
                  <c:v>-60.333659320259599</c:v>
                </c:pt>
                <c:pt idx="7195">
                  <c:v>-60.333659320259599</c:v>
                </c:pt>
                <c:pt idx="7196">
                  <c:v>-60.333659320259599</c:v>
                </c:pt>
                <c:pt idx="7197">
                  <c:v>-60.333659320259599</c:v>
                </c:pt>
                <c:pt idx="7198">
                  <c:v>-60.333659320259599</c:v>
                </c:pt>
                <c:pt idx="7199">
                  <c:v>-60.333659320259599</c:v>
                </c:pt>
                <c:pt idx="7200">
                  <c:v>-60.333659320259599</c:v>
                </c:pt>
                <c:pt idx="7201">
                  <c:v>-60.333659320259599</c:v>
                </c:pt>
                <c:pt idx="7202">
                  <c:v>-60.333659320259599</c:v>
                </c:pt>
                <c:pt idx="7203">
                  <c:v>-60.333659320259599</c:v>
                </c:pt>
                <c:pt idx="7204">
                  <c:v>-60.333659320259599</c:v>
                </c:pt>
                <c:pt idx="7205">
                  <c:v>-60.333659320259599</c:v>
                </c:pt>
                <c:pt idx="7206">
                  <c:v>-60.333659320259599</c:v>
                </c:pt>
                <c:pt idx="7207">
                  <c:v>-60.333659320259599</c:v>
                </c:pt>
                <c:pt idx="7208">
                  <c:v>-60.333659320259599</c:v>
                </c:pt>
                <c:pt idx="7209">
                  <c:v>-60.333659320259599</c:v>
                </c:pt>
                <c:pt idx="7210">
                  <c:v>-60.333659320259599</c:v>
                </c:pt>
                <c:pt idx="7211">
                  <c:v>-60.333659320259599</c:v>
                </c:pt>
                <c:pt idx="7212">
                  <c:v>-60.333659320259599</c:v>
                </c:pt>
                <c:pt idx="7213">
                  <c:v>-60.333659320259599</c:v>
                </c:pt>
                <c:pt idx="7214">
                  <c:v>-60.333659320259599</c:v>
                </c:pt>
                <c:pt idx="7215">
                  <c:v>-60.333659320259599</c:v>
                </c:pt>
                <c:pt idx="7216">
                  <c:v>-60.333659320259599</c:v>
                </c:pt>
                <c:pt idx="7217">
                  <c:v>-60.333659320259599</c:v>
                </c:pt>
                <c:pt idx="7218">
                  <c:v>-60.333659320259599</c:v>
                </c:pt>
                <c:pt idx="7219">
                  <c:v>-60.333659320259599</c:v>
                </c:pt>
                <c:pt idx="7220">
                  <c:v>-60.333659320259599</c:v>
                </c:pt>
                <c:pt idx="7221">
                  <c:v>-60.333659320259599</c:v>
                </c:pt>
                <c:pt idx="7222">
                  <c:v>-60.333659320259599</c:v>
                </c:pt>
                <c:pt idx="7223">
                  <c:v>-60.333659320259599</c:v>
                </c:pt>
                <c:pt idx="7224">
                  <c:v>-60.333659320259599</c:v>
                </c:pt>
                <c:pt idx="7225">
                  <c:v>-60.333659320259599</c:v>
                </c:pt>
                <c:pt idx="7226">
                  <c:v>-60.333659320259599</c:v>
                </c:pt>
                <c:pt idx="7227">
                  <c:v>-60.333659320259599</c:v>
                </c:pt>
                <c:pt idx="7228">
                  <c:v>-60.333659320259599</c:v>
                </c:pt>
                <c:pt idx="7229">
                  <c:v>-60.333659320259599</c:v>
                </c:pt>
                <c:pt idx="7230">
                  <c:v>-60.333659320259599</c:v>
                </c:pt>
                <c:pt idx="7231">
                  <c:v>-60.333659320259599</c:v>
                </c:pt>
                <c:pt idx="7232">
                  <c:v>-60.333659320259599</c:v>
                </c:pt>
                <c:pt idx="7233">
                  <c:v>-60.333659320259599</c:v>
                </c:pt>
                <c:pt idx="7234">
                  <c:v>-60.333659320259599</c:v>
                </c:pt>
                <c:pt idx="7235">
                  <c:v>-60.333659320259599</c:v>
                </c:pt>
                <c:pt idx="7236">
                  <c:v>-60.333659320259599</c:v>
                </c:pt>
                <c:pt idx="7237">
                  <c:v>-60.333659320259599</c:v>
                </c:pt>
                <c:pt idx="7238">
                  <c:v>-60.333659320259599</c:v>
                </c:pt>
                <c:pt idx="7239">
                  <c:v>-60.333659320259599</c:v>
                </c:pt>
                <c:pt idx="7240">
                  <c:v>-60.333659320259599</c:v>
                </c:pt>
                <c:pt idx="7241">
                  <c:v>-60.333659320259599</c:v>
                </c:pt>
                <c:pt idx="7242">
                  <c:v>-60.333659320259599</c:v>
                </c:pt>
                <c:pt idx="7243">
                  <c:v>-60.333659320259599</c:v>
                </c:pt>
                <c:pt idx="7244">
                  <c:v>-60.333659320259599</c:v>
                </c:pt>
                <c:pt idx="7245">
                  <c:v>-60.333659320259599</c:v>
                </c:pt>
                <c:pt idx="7246">
                  <c:v>-60.333659320259599</c:v>
                </c:pt>
                <c:pt idx="7247">
                  <c:v>-60.333659320259599</c:v>
                </c:pt>
                <c:pt idx="7248">
                  <c:v>-60.333659320259599</c:v>
                </c:pt>
                <c:pt idx="7249">
                  <c:v>-60.333659320259599</c:v>
                </c:pt>
                <c:pt idx="7250">
                  <c:v>-60.333659320259599</c:v>
                </c:pt>
                <c:pt idx="7251">
                  <c:v>-60.333659320259599</c:v>
                </c:pt>
                <c:pt idx="7252">
                  <c:v>-60.333659320259599</c:v>
                </c:pt>
                <c:pt idx="7253">
                  <c:v>-60.333659320259599</c:v>
                </c:pt>
                <c:pt idx="7254">
                  <c:v>-60.333659320259599</c:v>
                </c:pt>
                <c:pt idx="7255">
                  <c:v>-60.333659320259599</c:v>
                </c:pt>
                <c:pt idx="7256">
                  <c:v>-60.333659320259599</c:v>
                </c:pt>
                <c:pt idx="7257">
                  <c:v>-60.333659320259599</c:v>
                </c:pt>
                <c:pt idx="7258">
                  <c:v>-60.333659320259599</c:v>
                </c:pt>
                <c:pt idx="7259">
                  <c:v>-60.333659320259599</c:v>
                </c:pt>
                <c:pt idx="7260">
                  <c:v>-60.333659320259599</c:v>
                </c:pt>
                <c:pt idx="7261">
                  <c:v>-60.333659320259599</c:v>
                </c:pt>
                <c:pt idx="7262">
                  <c:v>-60.333659320259599</c:v>
                </c:pt>
                <c:pt idx="7263">
                  <c:v>-60.333659320259599</c:v>
                </c:pt>
                <c:pt idx="7264">
                  <c:v>-60.333659320259599</c:v>
                </c:pt>
                <c:pt idx="7265">
                  <c:v>-60.333659320259599</c:v>
                </c:pt>
                <c:pt idx="7266">
                  <c:v>-60.333659320259599</c:v>
                </c:pt>
                <c:pt idx="7267">
                  <c:v>-60.333659320259599</c:v>
                </c:pt>
                <c:pt idx="7268">
                  <c:v>-60.333659320259599</c:v>
                </c:pt>
                <c:pt idx="7269">
                  <c:v>-60.333659320259599</c:v>
                </c:pt>
                <c:pt idx="7270">
                  <c:v>-60.333659320259599</c:v>
                </c:pt>
                <c:pt idx="7271">
                  <c:v>-60.333659320259599</c:v>
                </c:pt>
                <c:pt idx="7272">
                  <c:v>-60.333659320259599</c:v>
                </c:pt>
                <c:pt idx="7273">
                  <c:v>-60.333659320259599</c:v>
                </c:pt>
                <c:pt idx="7274">
                  <c:v>-60.333659320259599</c:v>
                </c:pt>
                <c:pt idx="7275">
                  <c:v>-60.333659320259599</c:v>
                </c:pt>
                <c:pt idx="7276">
                  <c:v>-60.333659320259599</c:v>
                </c:pt>
                <c:pt idx="7277">
                  <c:v>-60.333659320259599</c:v>
                </c:pt>
                <c:pt idx="7278">
                  <c:v>-60.333659320259599</c:v>
                </c:pt>
                <c:pt idx="7279">
                  <c:v>-60.333659320259599</c:v>
                </c:pt>
                <c:pt idx="7280">
                  <c:v>-60.333659320259599</c:v>
                </c:pt>
                <c:pt idx="7281">
                  <c:v>-60.333659320259599</c:v>
                </c:pt>
                <c:pt idx="7282">
                  <c:v>-60.333659320259599</c:v>
                </c:pt>
                <c:pt idx="7283">
                  <c:v>-60.333659320259599</c:v>
                </c:pt>
                <c:pt idx="7284">
                  <c:v>-60.333659320259599</c:v>
                </c:pt>
                <c:pt idx="7285">
                  <c:v>-60.333659320259599</c:v>
                </c:pt>
                <c:pt idx="7286">
                  <c:v>-60.333659320259599</c:v>
                </c:pt>
                <c:pt idx="7287">
                  <c:v>-60.333659320259599</c:v>
                </c:pt>
                <c:pt idx="7288">
                  <c:v>-60.333659320259599</c:v>
                </c:pt>
                <c:pt idx="7289">
                  <c:v>-60.333659320259599</c:v>
                </c:pt>
                <c:pt idx="7290">
                  <c:v>-60.333659320259599</c:v>
                </c:pt>
                <c:pt idx="7291">
                  <c:v>-60.333659320259599</c:v>
                </c:pt>
                <c:pt idx="7292">
                  <c:v>-60.333659320259599</c:v>
                </c:pt>
                <c:pt idx="7293">
                  <c:v>-60.333659320259599</c:v>
                </c:pt>
                <c:pt idx="7294">
                  <c:v>-60.333659320259599</c:v>
                </c:pt>
                <c:pt idx="7295">
                  <c:v>-60.333659320259599</c:v>
                </c:pt>
                <c:pt idx="7296">
                  <c:v>-60.333659320259599</c:v>
                </c:pt>
                <c:pt idx="7297">
                  <c:v>-60.333659320259599</c:v>
                </c:pt>
                <c:pt idx="7298">
                  <c:v>-60.333659320259599</c:v>
                </c:pt>
                <c:pt idx="7299">
                  <c:v>-60.333659320259599</c:v>
                </c:pt>
                <c:pt idx="7300">
                  <c:v>-60.333659320259599</c:v>
                </c:pt>
                <c:pt idx="7301">
                  <c:v>-60.333659320259599</c:v>
                </c:pt>
                <c:pt idx="7302">
                  <c:v>-60.333659320259599</c:v>
                </c:pt>
                <c:pt idx="7303">
                  <c:v>-60.333659320259599</c:v>
                </c:pt>
                <c:pt idx="7304">
                  <c:v>-60.333659320259599</c:v>
                </c:pt>
                <c:pt idx="7305">
                  <c:v>-60.333659320259599</c:v>
                </c:pt>
                <c:pt idx="7306">
                  <c:v>-60.333659320259599</c:v>
                </c:pt>
                <c:pt idx="7307">
                  <c:v>-60.333659320259599</c:v>
                </c:pt>
                <c:pt idx="7308">
                  <c:v>-60.333659320259599</c:v>
                </c:pt>
                <c:pt idx="7309">
                  <c:v>-60.333659320259599</c:v>
                </c:pt>
                <c:pt idx="7310">
                  <c:v>-60.333659320259599</c:v>
                </c:pt>
                <c:pt idx="7311">
                  <c:v>-60.333659320259599</c:v>
                </c:pt>
                <c:pt idx="7312">
                  <c:v>-60.333659320259599</c:v>
                </c:pt>
                <c:pt idx="7313">
                  <c:v>-60.333659320259599</c:v>
                </c:pt>
                <c:pt idx="7314">
                  <c:v>-60.333659320259599</c:v>
                </c:pt>
                <c:pt idx="7315">
                  <c:v>-60.333659320259599</c:v>
                </c:pt>
                <c:pt idx="7316">
                  <c:v>-60.333659320259599</c:v>
                </c:pt>
                <c:pt idx="7317">
                  <c:v>-60.333659320259599</c:v>
                </c:pt>
                <c:pt idx="7318">
                  <c:v>-60.333659320259599</c:v>
                </c:pt>
                <c:pt idx="7319">
                  <c:v>-60.333659320259599</c:v>
                </c:pt>
                <c:pt idx="7320">
                  <c:v>-60.333659320259599</c:v>
                </c:pt>
                <c:pt idx="7321">
                  <c:v>-60.333659320259599</c:v>
                </c:pt>
                <c:pt idx="7322">
                  <c:v>-60.333659320259599</c:v>
                </c:pt>
                <c:pt idx="7323">
                  <c:v>-60.333659320259599</c:v>
                </c:pt>
                <c:pt idx="7324">
                  <c:v>-60.333659320259599</c:v>
                </c:pt>
                <c:pt idx="7325">
                  <c:v>-60.333659320259599</c:v>
                </c:pt>
                <c:pt idx="7326">
                  <c:v>-60.333659320259599</c:v>
                </c:pt>
                <c:pt idx="7327">
                  <c:v>-60.333659320259599</c:v>
                </c:pt>
                <c:pt idx="7328">
                  <c:v>-60.333659320259599</c:v>
                </c:pt>
                <c:pt idx="7329">
                  <c:v>-60.333659320259599</c:v>
                </c:pt>
                <c:pt idx="7330">
                  <c:v>-60.333659320259599</c:v>
                </c:pt>
                <c:pt idx="7331">
                  <c:v>-60.333659320259599</c:v>
                </c:pt>
                <c:pt idx="7332">
                  <c:v>-60.333659320259599</c:v>
                </c:pt>
                <c:pt idx="7333">
                  <c:v>-60.333659320259599</c:v>
                </c:pt>
                <c:pt idx="7334">
                  <c:v>-60.333659320259599</c:v>
                </c:pt>
                <c:pt idx="7335">
                  <c:v>-60.333659320259599</c:v>
                </c:pt>
                <c:pt idx="7336">
                  <c:v>-60.333659320259599</c:v>
                </c:pt>
                <c:pt idx="7337">
                  <c:v>-60.333659320259599</c:v>
                </c:pt>
                <c:pt idx="7338">
                  <c:v>-60.333659320259599</c:v>
                </c:pt>
                <c:pt idx="7339">
                  <c:v>-60.333659320259599</c:v>
                </c:pt>
                <c:pt idx="7340">
                  <c:v>-60.333659320259599</c:v>
                </c:pt>
                <c:pt idx="7341">
                  <c:v>-60.333659320259599</c:v>
                </c:pt>
                <c:pt idx="7342">
                  <c:v>-60.333659320259599</c:v>
                </c:pt>
                <c:pt idx="7343">
                  <c:v>-60.333659320259599</c:v>
                </c:pt>
                <c:pt idx="7344">
                  <c:v>-60.333659320259599</c:v>
                </c:pt>
                <c:pt idx="7345">
                  <c:v>-60.333659320259599</c:v>
                </c:pt>
                <c:pt idx="7346">
                  <c:v>-60.333659320259599</c:v>
                </c:pt>
                <c:pt idx="7347">
                  <c:v>-60.333659320259599</c:v>
                </c:pt>
                <c:pt idx="7348">
                  <c:v>-60.333659320259599</c:v>
                </c:pt>
                <c:pt idx="7349">
                  <c:v>-60.333659320259599</c:v>
                </c:pt>
                <c:pt idx="7350">
                  <c:v>-60.333659320259599</c:v>
                </c:pt>
                <c:pt idx="7351">
                  <c:v>-60.333659320259599</c:v>
                </c:pt>
                <c:pt idx="7352">
                  <c:v>-60.333659320259599</c:v>
                </c:pt>
                <c:pt idx="7353">
                  <c:v>-60.333659320259599</c:v>
                </c:pt>
                <c:pt idx="7354">
                  <c:v>-60.333659320259599</c:v>
                </c:pt>
                <c:pt idx="7355">
                  <c:v>-60.333659320259599</c:v>
                </c:pt>
                <c:pt idx="7356">
                  <c:v>-60.333659320259599</c:v>
                </c:pt>
                <c:pt idx="7357">
                  <c:v>-60.333659320259599</c:v>
                </c:pt>
                <c:pt idx="7358">
                  <c:v>-60.333659320259599</c:v>
                </c:pt>
                <c:pt idx="7359">
                  <c:v>-60.333659320259599</c:v>
                </c:pt>
                <c:pt idx="7360">
                  <c:v>-60.333659320259599</c:v>
                </c:pt>
                <c:pt idx="7361">
                  <c:v>-60.333659320259599</c:v>
                </c:pt>
                <c:pt idx="7362">
                  <c:v>-60.333659320259599</c:v>
                </c:pt>
                <c:pt idx="7363">
                  <c:v>-60.333659320259599</c:v>
                </c:pt>
                <c:pt idx="7364">
                  <c:v>-60.333659320259599</c:v>
                </c:pt>
                <c:pt idx="7365">
                  <c:v>-60.333659320259599</c:v>
                </c:pt>
                <c:pt idx="7366">
                  <c:v>-60.333659320259599</c:v>
                </c:pt>
                <c:pt idx="7367">
                  <c:v>-60.333659320259599</c:v>
                </c:pt>
                <c:pt idx="7368">
                  <c:v>-60.333659320259599</c:v>
                </c:pt>
                <c:pt idx="7369">
                  <c:v>-60.333659320259599</c:v>
                </c:pt>
                <c:pt idx="7370">
                  <c:v>-60.333659320259599</c:v>
                </c:pt>
                <c:pt idx="7371">
                  <c:v>-60.333659320259599</c:v>
                </c:pt>
                <c:pt idx="7372">
                  <c:v>-60.333659320259599</c:v>
                </c:pt>
                <c:pt idx="7373">
                  <c:v>-60.333659320259599</c:v>
                </c:pt>
                <c:pt idx="7374">
                  <c:v>-60.333659320259599</c:v>
                </c:pt>
                <c:pt idx="7375">
                  <c:v>-60.333659320259599</c:v>
                </c:pt>
                <c:pt idx="7376">
                  <c:v>-60.333659320259599</c:v>
                </c:pt>
                <c:pt idx="7377">
                  <c:v>-60.333659320259599</c:v>
                </c:pt>
                <c:pt idx="7378">
                  <c:v>-60.333659320259599</c:v>
                </c:pt>
                <c:pt idx="7379">
                  <c:v>-60.333659320259599</c:v>
                </c:pt>
                <c:pt idx="7380">
                  <c:v>-60.333659320259599</c:v>
                </c:pt>
                <c:pt idx="7381">
                  <c:v>-60.333659320259599</c:v>
                </c:pt>
                <c:pt idx="7382">
                  <c:v>-60.333659320259599</c:v>
                </c:pt>
                <c:pt idx="7383">
                  <c:v>-60.333659320259599</c:v>
                </c:pt>
                <c:pt idx="7384">
                  <c:v>-60.333659320259599</c:v>
                </c:pt>
                <c:pt idx="7385">
                  <c:v>-60.333659320259599</c:v>
                </c:pt>
                <c:pt idx="7386">
                  <c:v>-60.333659320259599</c:v>
                </c:pt>
                <c:pt idx="7387">
                  <c:v>-60.333659320259599</c:v>
                </c:pt>
                <c:pt idx="7388">
                  <c:v>-60.333659320259599</c:v>
                </c:pt>
                <c:pt idx="7389">
                  <c:v>-60.333659320259599</c:v>
                </c:pt>
                <c:pt idx="7390">
                  <c:v>-60.333659320259599</c:v>
                </c:pt>
                <c:pt idx="7391">
                  <c:v>-60.333659320259599</c:v>
                </c:pt>
                <c:pt idx="7392">
                  <c:v>-60.333659320259599</c:v>
                </c:pt>
                <c:pt idx="7393">
                  <c:v>-60.333659320259599</c:v>
                </c:pt>
                <c:pt idx="7394">
                  <c:v>-60.333659320259599</c:v>
                </c:pt>
                <c:pt idx="7395">
                  <c:v>-60.333659320259599</c:v>
                </c:pt>
                <c:pt idx="7396">
                  <c:v>-60.333659320259599</c:v>
                </c:pt>
                <c:pt idx="7397">
                  <c:v>-60.333659320259599</c:v>
                </c:pt>
                <c:pt idx="7398">
                  <c:v>-60.333659320259599</c:v>
                </c:pt>
                <c:pt idx="7399">
                  <c:v>-60.333659320259599</c:v>
                </c:pt>
                <c:pt idx="7400">
                  <c:v>-60.333659320259599</c:v>
                </c:pt>
                <c:pt idx="7401">
                  <c:v>-60.333659320259599</c:v>
                </c:pt>
                <c:pt idx="7402">
                  <c:v>-60.333659320259599</c:v>
                </c:pt>
                <c:pt idx="7403">
                  <c:v>-60.333659320259599</c:v>
                </c:pt>
                <c:pt idx="7404">
                  <c:v>-60.333659320259599</c:v>
                </c:pt>
                <c:pt idx="7405">
                  <c:v>-60.333659320259599</c:v>
                </c:pt>
                <c:pt idx="7406">
                  <c:v>-60.333659320259599</c:v>
                </c:pt>
                <c:pt idx="7407">
                  <c:v>-60.333659320259599</c:v>
                </c:pt>
                <c:pt idx="7408">
                  <c:v>-60.333659320259599</c:v>
                </c:pt>
                <c:pt idx="7409">
                  <c:v>-60.333659320259599</c:v>
                </c:pt>
                <c:pt idx="7410">
                  <c:v>-60.333659320259599</c:v>
                </c:pt>
                <c:pt idx="7411">
                  <c:v>-60.333659320259599</c:v>
                </c:pt>
                <c:pt idx="7412">
                  <c:v>-60.333659320259599</c:v>
                </c:pt>
                <c:pt idx="7413">
                  <c:v>-60.333659320259599</c:v>
                </c:pt>
                <c:pt idx="7414">
                  <c:v>-60.333659320259599</c:v>
                </c:pt>
                <c:pt idx="7415">
                  <c:v>-60.333659320259599</c:v>
                </c:pt>
                <c:pt idx="7416">
                  <c:v>-60.333659320259599</c:v>
                </c:pt>
                <c:pt idx="7417">
                  <c:v>-60.333659320259599</c:v>
                </c:pt>
                <c:pt idx="7418">
                  <c:v>-60.333659320259599</c:v>
                </c:pt>
                <c:pt idx="7419">
                  <c:v>-60.333659320259599</c:v>
                </c:pt>
                <c:pt idx="7420">
                  <c:v>-60.333659320259599</c:v>
                </c:pt>
                <c:pt idx="7421">
                  <c:v>-60.333659320259599</c:v>
                </c:pt>
                <c:pt idx="7422">
                  <c:v>-60.333659320259599</c:v>
                </c:pt>
                <c:pt idx="7423">
                  <c:v>-60.333659320259599</c:v>
                </c:pt>
                <c:pt idx="7424">
                  <c:v>-60.333659320259599</c:v>
                </c:pt>
                <c:pt idx="7425">
                  <c:v>-60.333659320259599</c:v>
                </c:pt>
                <c:pt idx="7426">
                  <c:v>-60.333659320259599</c:v>
                </c:pt>
                <c:pt idx="7427">
                  <c:v>-60.333659320259599</c:v>
                </c:pt>
                <c:pt idx="7428">
                  <c:v>-60.333659320259599</c:v>
                </c:pt>
                <c:pt idx="7429">
                  <c:v>-60.333659320259599</c:v>
                </c:pt>
                <c:pt idx="7430">
                  <c:v>-60.333659320259599</c:v>
                </c:pt>
                <c:pt idx="7431">
                  <c:v>-60.333659320259599</c:v>
                </c:pt>
                <c:pt idx="7432">
                  <c:v>-60.333659320259599</c:v>
                </c:pt>
                <c:pt idx="7433">
                  <c:v>-60.333659320259599</c:v>
                </c:pt>
                <c:pt idx="7434">
                  <c:v>-60.333659320259599</c:v>
                </c:pt>
                <c:pt idx="7435">
                  <c:v>-60.333659320259599</c:v>
                </c:pt>
                <c:pt idx="7436">
                  <c:v>-60.333659320259599</c:v>
                </c:pt>
                <c:pt idx="7437">
                  <c:v>-60.333659320259599</c:v>
                </c:pt>
                <c:pt idx="7438">
                  <c:v>-60.333659320259599</c:v>
                </c:pt>
                <c:pt idx="7439">
                  <c:v>-60.333659320259599</c:v>
                </c:pt>
                <c:pt idx="7440">
                  <c:v>-60.333659320259599</c:v>
                </c:pt>
                <c:pt idx="7441">
                  <c:v>-60.333659320259599</c:v>
                </c:pt>
                <c:pt idx="7442">
                  <c:v>-60.333659320259599</c:v>
                </c:pt>
                <c:pt idx="7443">
                  <c:v>-60.333659320259599</c:v>
                </c:pt>
                <c:pt idx="7444">
                  <c:v>-60.333659320259599</c:v>
                </c:pt>
                <c:pt idx="7445">
                  <c:v>-60.333659320259599</c:v>
                </c:pt>
                <c:pt idx="7446">
                  <c:v>-60.333659320259599</c:v>
                </c:pt>
                <c:pt idx="7447">
                  <c:v>-60.333659320259599</c:v>
                </c:pt>
                <c:pt idx="7448">
                  <c:v>-60.333659320259599</c:v>
                </c:pt>
                <c:pt idx="7449">
                  <c:v>-60.333659320259599</c:v>
                </c:pt>
                <c:pt idx="7450">
                  <c:v>-60.333659320259599</c:v>
                </c:pt>
                <c:pt idx="7451">
                  <c:v>-60.333659320259599</c:v>
                </c:pt>
                <c:pt idx="7452">
                  <c:v>-60.333659320259599</c:v>
                </c:pt>
                <c:pt idx="7453">
                  <c:v>-60.333659320259599</c:v>
                </c:pt>
                <c:pt idx="7454">
                  <c:v>-60.333659320259599</c:v>
                </c:pt>
                <c:pt idx="7455">
                  <c:v>-60.333659320259599</c:v>
                </c:pt>
                <c:pt idx="7456">
                  <c:v>-60.333659320259599</c:v>
                </c:pt>
                <c:pt idx="7457">
                  <c:v>-60.333659320259599</c:v>
                </c:pt>
                <c:pt idx="7458">
                  <c:v>-60.333659320259599</c:v>
                </c:pt>
                <c:pt idx="7459">
                  <c:v>-60.333659320259599</c:v>
                </c:pt>
                <c:pt idx="7460">
                  <c:v>-60.333659320259599</c:v>
                </c:pt>
                <c:pt idx="7461">
                  <c:v>-60.333659320259599</c:v>
                </c:pt>
                <c:pt idx="7462">
                  <c:v>-60.333659320259599</c:v>
                </c:pt>
                <c:pt idx="7463">
                  <c:v>-60.333659320259599</c:v>
                </c:pt>
                <c:pt idx="7464">
                  <c:v>-60.333659320259599</c:v>
                </c:pt>
                <c:pt idx="7465">
                  <c:v>-60.333659320259599</c:v>
                </c:pt>
                <c:pt idx="7466">
                  <c:v>-60.333659320259599</c:v>
                </c:pt>
                <c:pt idx="7467">
                  <c:v>-60.333659320259599</c:v>
                </c:pt>
                <c:pt idx="7468">
                  <c:v>-60.333659320259599</c:v>
                </c:pt>
                <c:pt idx="7469">
                  <c:v>-60.333659320259599</c:v>
                </c:pt>
                <c:pt idx="7470">
                  <c:v>-60.333659320259599</c:v>
                </c:pt>
                <c:pt idx="7471">
                  <c:v>-60.333659320259599</c:v>
                </c:pt>
                <c:pt idx="7472">
                  <c:v>-60.333659320259599</c:v>
                </c:pt>
                <c:pt idx="7473">
                  <c:v>-60.333659320259599</c:v>
                </c:pt>
                <c:pt idx="7474">
                  <c:v>-60.333659320259599</c:v>
                </c:pt>
                <c:pt idx="7475">
                  <c:v>-60.333659320259599</c:v>
                </c:pt>
                <c:pt idx="7476">
                  <c:v>-60.333659320259599</c:v>
                </c:pt>
                <c:pt idx="7477">
                  <c:v>-60.333659320259599</c:v>
                </c:pt>
                <c:pt idx="7478">
                  <c:v>-60.333659320259599</c:v>
                </c:pt>
                <c:pt idx="7479">
                  <c:v>-60.333659320259599</c:v>
                </c:pt>
                <c:pt idx="7480">
                  <c:v>-60.333659320259599</c:v>
                </c:pt>
                <c:pt idx="7481">
                  <c:v>-60.333659320259599</c:v>
                </c:pt>
                <c:pt idx="7482">
                  <c:v>-60.333659320259599</c:v>
                </c:pt>
                <c:pt idx="7483">
                  <c:v>-60.333659320259599</c:v>
                </c:pt>
                <c:pt idx="7484">
                  <c:v>-60.333659320259599</c:v>
                </c:pt>
                <c:pt idx="7485">
                  <c:v>-60.333659320259599</c:v>
                </c:pt>
                <c:pt idx="7486">
                  <c:v>-60.333659320259599</c:v>
                </c:pt>
                <c:pt idx="7487">
                  <c:v>-60.333659320259599</c:v>
                </c:pt>
                <c:pt idx="7488">
                  <c:v>-60.333659320259599</c:v>
                </c:pt>
                <c:pt idx="7489">
                  <c:v>-60.333659320259599</c:v>
                </c:pt>
                <c:pt idx="7490">
                  <c:v>-60.333659320259599</c:v>
                </c:pt>
                <c:pt idx="7491">
                  <c:v>-60.333659320259599</c:v>
                </c:pt>
                <c:pt idx="7492">
                  <c:v>-60.333659320259599</c:v>
                </c:pt>
                <c:pt idx="7493">
                  <c:v>-60.333659320259599</c:v>
                </c:pt>
                <c:pt idx="7494">
                  <c:v>-60.333659320259599</c:v>
                </c:pt>
                <c:pt idx="7495">
                  <c:v>-60.333659320259599</c:v>
                </c:pt>
                <c:pt idx="7496">
                  <c:v>-60.333659320259599</c:v>
                </c:pt>
                <c:pt idx="7497">
                  <c:v>-60.333659320259599</c:v>
                </c:pt>
                <c:pt idx="7498">
                  <c:v>-60.333659320259599</c:v>
                </c:pt>
                <c:pt idx="7499">
                  <c:v>-60.333659320259599</c:v>
                </c:pt>
                <c:pt idx="7500">
                  <c:v>-60.333659320259599</c:v>
                </c:pt>
                <c:pt idx="7501">
                  <c:v>-60.333659320259599</c:v>
                </c:pt>
                <c:pt idx="7502">
                  <c:v>-60.333659320259599</c:v>
                </c:pt>
                <c:pt idx="7503">
                  <c:v>-60.333659320259599</c:v>
                </c:pt>
                <c:pt idx="7504">
                  <c:v>-60.333659320259599</c:v>
                </c:pt>
                <c:pt idx="7505">
                  <c:v>-60.333659320259599</c:v>
                </c:pt>
                <c:pt idx="7506">
                  <c:v>-60.333659320259599</c:v>
                </c:pt>
                <c:pt idx="7507">
                  <c:v>-60.333659320259599</c:v>
                </c:pt>
                <c:pt idx="7508">
                  <c:v>-60.333659320259599</c:v>
                </c:pt>
                <c:pt idx="7509">
                  <c:v>-60.333659320259599</c:v>
                </c:pt>
                <c:pt idx="7510">
                  <c:v>-60.333659320259599</c:v>
                </c:pt>
                <c:pt idx="7511">
                  <c:v>-60.333659320259599</c:v>
                </c:pt>
                <c:pt idx="7512">
                  <c:v>-60.333659320259599</c:v>
                </c:pt>
                <c:pt idx="7513">
                  <c:v>-60.333659320259599</c:v>
                </c:pt>
                <c:pt idx="7514">
                  <c:v>-60.333659320259599</c:v>
                </c:pt>
                <c:pt idx="7515">
                  <c:v>-60.333659320259599</c:v>
                </c:pt>
                <c:pt idx="7516">
                  <c:v>-60.333659320259599</c:v>
                </c:pt>
                <c:pt idx="7517">
                  <c:v>-60.333659320259599</c:v>
                </c:pt>
                <c:pt idx="7518">
                  <c:v>-60.333659320259599</c:v>
                </c:pt>
                <c:pt idx="7519">
                  <c:v>-60.333659320259599</c:v>
                </c:pt>
                <c:pt idx="7520">
                  <c:v>-60.333659320259599</c:v>
                </c:pt>
                <c:pt idx="7521">
                  <c:v>-60.333659320259599</c:v>
                </c:pt>
                <c:pt idx="7522">
                  <c:v>-60.333659320259599</c:v>
                </c:pt>
                <c:pt idx="7523">
                  <c:v>-60.333659320259599</c:v>
                </c:pt>
                <c:pt idx="7524">
                  <c:v>-60.333659320259599</c:v>
                </c:pt>
                <c:pt idx="7525">
                  <c:v>-60.333659320259599</c:v>
                </c:pt>
                <c:pt idx="7526">
                  <c:v>-60.333659320259599</c:v>
                </c:pt>
                <c:pt idx="7527">
                  <c:v>-60.333659320259599</c:v>
                </c:pt>
                <c:pt idx="7528">
                  <c:v>-60.333659320259599</c:v>
                </c:pt>
                <c:pt idx="7529">
                  <c:v>-60.333659320259599</c:v>
                </c:pt>
                <c:pt idx="7530">
                  <c:v>-60.333659320259599</c:v>
                </c:pt>
                <c:pt idx="7531">
                  <c:v>-60.333659320259599</c:v>
                </c:pt>
                <c:pt idx="7532">
                  <c:v>-60.333659320259599</c:v>
                </c:pt>
                <c:pt idx="7533">
                  <c:v>-60.333659320259599</c:v>
                </c:pt>
                <c:pt idx="7534">
                  <c:v>-60.333659320259599</c:v>
                </c:pt>
                <c:pt idx="7535">
                  <c:v>-60.333659320259599</c:v>
                </c:pt>
                <c:pt idx="7536">
                  <c:v>-60.333659320259599</c:v>
                </c:pt>
                <c:pt idx="7537">
                  <c:v>-60.333659320259599</c:v>
                </c:pt>
                <c:pt idx="7538">
                  <c:v>-60.333659320259599</c:v>
                </c:pt>
                <c:pt idx="7539">
                  <c:v>-60.333659320259599</c:v>
                </c:pt>
                <c:pt idx="7540">
                  <c:v>-60.333659320259599</c:v>
                </c:pt>
                <c:pt idx="7541">
                  <c:v>-60.333659320259599</c:v>
                </c:pt>
                <c:pt idx="7542">
                  <c:v>-60.333659320259599</c:v>
                </c:pt>
                <c:pt idx="7543">
                  <c:v>-60.333659320259599</c:v>
                </c:pt>
                <c:pt idx="7544">
                  <c:v>-60.333659320259599</c:v>
                </c:pt>
                <c:pt idx="7545">
                  <c:v>-60.333659320259599</c:v>
                </c:pt>
                <c:pt idx="7546">
                  <c:v>-60.333659320259599</c:v>
                </c:pt>
                <c:pt idx="7547">
                  <c:v>-60.333659320259599</c:v>
                </c:pt>
                <c:pt idx="7548">
                  <c:v>-60.333659320259599</c:v>
                </c:pt>
                <c:pt idx="7549">
                  <c:v>-60.333659320259599</c:v>
                </c:pt>
                <c:pt idx="7550">
                  <c:v>-60.333659320259599</c:v>
                </c:pt>
                <c:pt idx="7551">
                  <c:v>-60.333659320259599</c:v>
                </c:pt>
                <c:pt idx="7552">
                  <c:v>-60.333659320259599</c:v>
                </c:pt>
                <c:pt idx="7553">
                  <c:v>-60.333659320259599</c:v>
                </c:pt>
                <c:pt idx="7554">
                  <c:v>-60.333659320259599</c:v>
                </c:pt>
                <c:pt idx="7555">
                  <c:v>-60.333659320259599</c:v>
                </c:pt>
                <c:pt idx="7556">
                  <c:v>-60.333659320259599</c:v>
                </c:pt>
                <c:pt idx="7557">
                  <c:v>-60.333659320259599</c:v>
                </c:pt>
                <c:pt idx="7558">
                  <c:v>-60.333659320259599</c:v>
                </c:pt>
                <c:pt idx="7559">
                  <c:v>-60.333659320259599</c:v>
                </c:pt>
                <c:pt idx="7560">
                  <c:v>-60.333659320259599</c:v>
                </c:pt>
                <c:pt idx="7561">
                  <c:v>-60.333659320259599</c:v>
                </c:pt>
                <c:pt idx="7562">
                  <c:v>-60.333659320259599</c:v>
                </c:pt>
                <c:pt idx="7563">
                  <c:v>-60.333659320259599</c:v>
                </c:pt>
                <c:pt idx="7564">
                  <c:v>-60.333659320259599</c:v>
                </c:pt>
                <c:pt idx="7565">
                  <c:v>-60.333659320259599</c:v>
                </c:pt>
                <c:pt idx="7566">
                  <c:v>-60.333659320259599</c:v>
                </c:pt>
                <c:pt idx="7567">
                  <c:v>-60.333659320259599</c:v>
                </c:pt>
                <c:pt idx="7568">
                  <c:v>-60.333659320259599</c:v>
                </c:pt>
                <c:pt idx="7569">
                  <c:v>-60.333659320259599</c:v>
                </c:pt>
                <c:pt idx="7570">
                  <c:v>-60.333659320259599</c:v>
                </c:pt>
                <c:pt idx="7571">
                  <c:v>-60.333659320259599</c:v>
                </c:pt>
                <c:pt idx="7572">
                  <c:v>-60.333659320259599</c:v>
                </c:pt>
                <c:pt idx="7573">
                  <c:v>-60.333659320259599</c:v>
                </c:pt>
                <c:pt idx="7574">
                  <c:v>-60.333659320259599</c:v>
                </c:pt>
                <c:pt idx="7575">
                  <c:v>-60.333659320259599</c:v>
                </c:pt>
                <c:pt idx="7576">
                  <c:v>-60.333659320259599</c:v>
                </c:pt>
                <c:pt idx="7577">
                  <c:v>-60.333659320259599</c:v>
                </c:pt>
                <c:pt idx="7578">
                  <c:v>-60.333659320259599</c:v>
                </c:pt>
                <c:pt idx="7579">
                  <c:v>-60.333659320259599</c:v>
                </c:pt>
                <c:pt idx="7580">
                  <c:v>-60.333659320259599</c:v>
                </c:pt>
                <c:pt idx="7581">
                  <c:v>-60.333659320259599</c:v>
                </c:pt>
                <c:pt idx="7582">
                  <c:v>-60.333659320259599</c:v>
                </c:pt>
                <c:pt idx="7583">
                  <c:v>-60.333659320259599</c:v>
                </c:pt>
                <c:pt idx="7584">
                  <c:v>-60.333659320259599</c:v>
                </c:pt>
                <c:pt idx="7585">
                  <c:v>-60.333659320259599</c:v>
                </c:pt>
                <c:pt idx="7586">
                  <c:v>-60.333659320259599</c:v>
                </c:pt>
                <c:pt idx="7587">
                  <c:v>-60.333659320259599</c:v>
                </c:pt>
                <c:pt idx="7588">
                  <c:v>-60.333659320259599</c:v>
                </c:pt>
                <c:pt idx="7589">
                  <c:v>-60.333659320259599</c:v>
                </c:pt>
                <c:pt idx="7590">
                  <c:v>-60.333659320259599</c:v>
                </c:pt>
                <c:pt idx="7591">
                  <c:v>-60.333659320259599</c:v>
                </c:pt>
                <c:pt idx="7592">
                  <c:v>-60.333659320259599</c:v>
                </c:pt>
                <c:pt idx="7593">
                  <c:v>-60.333659320259599</c:v>
                </c:pt>
                <c:pt idx="7594">
                  <c:v>-60.333659320259599</c:v>
                </c:pt>
                <c:pt idx="7595">
                  <c:v>-60.333659320259599</c:v>
                </c:pt>
                <c:pt idx="7596">
                  <c:v>-60.333659320259599</c:v>
                </c:pt>
                <c:pt idx="7597">
                  <c:v>-60.333659320259599</c:v>
                </c:pt>
                <c:pt idx="7598">
                  <c:v>-60.333659320259599</c:v>
                </c:pt>
                <c:pt idx="7599">
                  <c:v>-60.333659320259599</c:v>
                </c:pt>
                <c:pt idx="7600">
                  <c:v>-60.333659320259599</c:v>
                </c:pt>
                <c:pt idx="7601">
                  <c:v>-60.333659320259599</c:v>
                </c:pt>
                <c:pt idx="7602">
                  <c:v>-60.333659320259599</c:v>
                </c:pt>
                <c:pt idx="7603">
                  <c:v>-60.333659320259599</c:v>
                </c:pt>
                <c:pt idx="7604">
                  <c:v>-60.333659320259599</c:v>
                </c:pt>
                <c:pt idx="7605">
                  <c:v>-60.333659320259599</c:v>
                </c:pt>
                <c:pt idx="7606">
                  <c:v>-60.333659320259599</c:v>
                </c:pt>
                <c:pt idx="7607">
                  <c:v>-60.333659320259599</c:v>
                </c:pt>
                <c:pt idx="7608">
                  <c:v>-60.333659320259599</c:v>
                </c:pt>
                <c:pt idx="7609">
                  <c:v>-60.333659320259599</c:v>
                </c:pt>
                <c:pt idx="7610">
                  <c:v>-60.333659320259599</c:v>
                </c:pt>
                <c:pt idx="7611">
                  <c:v>-60.333659320259599</c:v>
                </c:pt>
                <c:pt idx="7612">
                  <c:v>-59.956303261421702</c:v>
                </c:pt>
                <c:pt idx="7613">
                  <c:v>-59.956303261421702</c:v>
                </c:pt>
                <c:pt idx="7614">
                  <c:v>-59.956303261421702</c:v>
                </c:pt>
                <c:pt idx="7615">
                  <c:v>-59.956303261421702</c:v>
                </c:pt>
                <c:pt idx="7616">
                  <c:v>-59.956303261421702</c:v>
                </c:pt>
                <c:pt idx="7617">
                  <c:v>-59.956303261421702</c:v>
                </c:pt>
                <c:pt idx="7618">
                  <c:v>-59.956303261421702</c:v>
                </c:pt>
                <c:pt idx="7619">
                  <c:v>-59.956303261421702</c:v>
                </c:pt>
                <c:pt idx="7620">
                  <c:v>-59.956303261421702</c:v>
                </c:pt>
                <c:pt idx="7621">
                  <c:v>-59.956303261421702</c:v>
                </c:pt>
                <c:pt idx="7622">
                  <c:v>-59.956303261421702</c:v>
                </c:pt>
                <c:pt idx="7623">
                  <c:v>-59.956303261421702</c:v>
                </c:pt>
                <c:pt idx="7624">
                  <c:v>-59.956303261421702</c:v>
                </c:pt>
                <c:pt idx="7625">
                  <c:v>-59.956303261421702</c:v>
                </c:pt>
                <c:pt idx="7626">
                  <c:v>-59.956303261421702</c:v>
                </c:pt>
                <c:pt idx="7627">
                  <c:v>-59.956303261421702</c:v>
                </c:pt>
                <c:pt idx="7628">
                  <c:v>-59.956303261421702</c:v>
                </c:pt>
                <c:pt idx="7629">
                  <c:v>-59.956303261421702</c:v>
                </c:pt>
                <c:pt idx="7630">
                  <c:v>-59.956303261421702</c:v>
                </c:pt>
                <c:pt idx="7631">
                  <c:v>-59.956303261421702</c:v>
                </c:pt>
                <c:pt idx="7632">
                  <c:v>-59.956303261421702</c:v>
                </c:pt>
                <c:pt idx="7633">
                  <c:v>-59.956303261421702</c:v>
                </c:pt>
                <c:pt idx="7634">
                  <c:v>-59.956303261421702</c:v>
                </c:pt>
                <c:pt idx="7635">
                  <c:v>-59.956303261421702</c:v>
                </c:pt>
                <c:pt idx="7636">
                  <c:v>-59.956303261421702</c:v>
                </c:pt>
                <c:pt idx="7637">
                  <c:v>-59.956303261421702</c:v>
                </c:pt>
                <c:pt idx="7638">
                  <c:v>-59.956303261421702</c:v>
                </c:pt>
                <c:pt idx="7639">
                  <c:v>-59.956303261421702</c:v>
                </c:pt>
                <c:pt idx="7640">
                  <c:v>-59.956303261421702</c:v>
                </c:pt>
                <c:pt idx="7641">
                  <c:v>-59.956303261421702</c:v>
                </c:pt>
                <c:pt idx="7642">
                  <c:v>-59.956303261421702</c:v>
                </c:pt>
                <c:pt idx="7643">
                  <c:v>-59.956303261421702</c:v>
                </c:pt>
                <c:pt idx="7644">
                  <c:v>-59.956303261421702</c:v>
                </c:pt>
                <c:pt idx="7645">
                  <c:v>-59.956303261421702</c:v>
                </c:pt>
                <c:pt idx="7646">
                  <c:v>-59.956303261421702</c:v>
                </c:pt>
                <c:pt idx="7647">
                  <c:v>-59.956303261421702</c:v>
                </c:pt>
                <c:pt idx="7648">
                  <c:v>-59.956303261421702</c:v>
                </c:pt>
                <c:pt idx="7649">
                  <c:v>-59.956303261421702</c:v>
                </c:pt>
                <c:pt idx="7650">
                  <c:v>-59.956303261421702</c:v>
                </c:pt>
                <c:pt idx="7651">
                  <c:v>-59.956303261421702</c:v>
                </c:pt>
                <c:pt idx="7652">
                  <c:v>-59.956303261421702</c:v>
                </c:pt>
                <c:pt idx="7653">
                  <c:v>-59.956303261421702</c:v>
                </c:pt>
                <c:pt idx="7654">
                  <c:v>-59.956303261421702</c:v>
                </c:pt>
                <c:pt idx="7655">
                  <c:v>-59.956303261421702</c:v>
                </c:pt>
                <c:pt idx="7656">
                  <c:v>-59.956303261421702</c:v>
                </c:pt>
                <c:pt idx="7657">
                  <c:v>-59.956303261421702</c:v>
                </c:pt>
                <c:pt idx="7658">
                  <c:v>-59.956303261421702</c:v>
                </c:pt>
                <c:pt idx="7659">
                  <c:v>-59.956303261421702</c:v>
                </c:pt>
                <c:pt idx="7660">
                  <c:v>-59.956303261421702</c:v>
                </c:pt>
                <c:pt idx="7661">
                  <c:v>-59.956303261421702</c:v>
                </c:pt>
                <c:pt idx="7662">
                  <c:v>-59.956303261421702</c:v>
                </c:pt>
                <c:pt idx="7663">
                  <c:v>-59.956303261421702</c:v>
                </c:pt>
                <c:pt idx="7664">
                  <c:v>-59.956303261421702</c:v>
                </c:pt>
                <c:pt idx="7665">
                  <c:v>-59.956303261421702</c:v>
                </c:pt>
                <c:pt idx="7666">
                  <c:v>-59.956303261421702</c:v>
                </c:pt>
                <c:pt idx="7667">
                  <c:v>-59.956303261421702</c:v>
                </c:pt>
                <c:pt idx="7668">
                  <c:v>-59.956303261421702</c:v>
                </c:pt>
                <c:pt idx="7669">
                  <c:v>-59.956303261421702</c:v>
                </c:pt>
                <c:pt idx="7670">
                  <c:v>-59.956303261421702</c:v>
                </c:pt>
                <c:pt idx="7671">
                  <c:v>-59.956303261421702</c:v>
                </c:pt>
                <c:pt idx="7672">
                  <c:v>-59.956303261421702</c:v>
                </c:pt>
                <c:pt idx="7673">
                  <c:v>-59.956303261421702</c:v>
                </c:pt>
                <c:pt idx="7674">
                  <c:v>-59.956303261421702</c:v>
                </c:pt>
                <c:pt idx="7675">
                  <c:v>-59.956303261421702</c:v>
                </c:pt>
                <c:pt idx="7676">
                  <c:v>-59.956303261421702</c:v>
                </c:pt>
                <c:pt idx="7677">
                  <c:v>-59.956303261421702</c:v>
                </c:pt>
                <c:pt idx="7678">
                  <c:v>-59.956303261421702</c:v>
                </c:pt>
                <c:pt idx="7679">
                  <c:v>-59.956303261421702</c:v>
                </c:pt>
                <c:pt idx="7680">
                  <c:v>-59.956303261421702</c:v>
                </c:pt>
                <c:pt idx="7681">
                  <c:v>-59.956303261421702</c:v>
                </c:pt>
                <c:pt idx="7682">
                  <c:v>-59.956303261421702</c:v>
                </c:pt>
                <c:pt idx="7683">
                  <c:v>-59.956303261421702</c:v>
                </c:pt>
                <c:pt idx="7684">
                  <c:v>-59.956303261421702</c:v>
                </c:pt>
                <c:pt idx="7685">
                  <c:v>-59.956303261421702</c:v>
                </c:pt>
                <c:pt idx="7686">
                  <c:v>-59.956303261421702</c:v>
                </c:pt>
                <c:pt idx="7687">
                  <c:v>-59.956303261421702</c:v>
                </c:pt>
                <c:pt idx="7688">
                  <c:v>-59.956303261421702</c:v>
                </c:pt>
                <c:pt idx="7689">
                  <c:v>-59.956303261421702</c:v>
                </c:pt>
                <c:pt idx="7690">
                  <c:v>-59.956303261421702</c:v>
                </c:pt>
                <c:pt idx="7691">
                  <c:v>-59.956303261421702</c:v>
                </c:pt>
                <c:pt idx="7692">
                  <c:v>-59.956303261421702</c:v>
                </c:pt>
                <c:pt idx="7693">
                  <c:v>-59.956303261421702</c:v>
                </c:pt>
                <c:pt idx="7694">
                  <c:v>-59.956303261421702</c:v>
                </c:pt>
                <c:pt idx="7695">
                  <c:v>-59.956303261421702</c:v>
                </c:pt>
                <c:pt idx="7696">
                  <c:v>-59.956303261421702</c:v>
                </c:pt>
                <c:pt idx="7697">
                  <c:v>-59.956303261421702</c:v>
                </c:pt>
                <c:pt idx="7698">
                  <c:v>-59.956303261421702</c:v>
                </c:pt>
                <c:pt idx="7699">
                  <c:v>-59.956303261421702</c:v>
                </c:pt>
                <c:pt idx="7700">
                  <c:v>-59.956303261421702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13-C64D-9B02-377428E63B97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prova!$C$1:$C$7701</c:f>
              <c:numCache>
                <c:formatCode>General</c:formatCode>
                <c:ptCount val="7701"/>
                <c:pt idx="0">
                  <c:v>-70</c:v>
                </c:pt>
                <c:pt idx="1">
                  <c:v>-70</c:v>
                </c:pt>
                <c:pt idx="2">
                  <c:v>-70</c:v>
                </c:pt>
                <c:pt idx="3">
                  <c:v>-70</c:v>
                </c:pt>
                <c:pt idx="4">
                  <c:v>-70</c:v>
                </c:pt>
                <c:pt idx="5">
                  <c:v>-70</c:v>
                </c:pt>
                <c:pt idx="6">
                  <c:v>-70</c:v>
                </c:pt>
                <c:pt idx="7">
                  <c:v>-70</c:v>
                </c:pt>
                <c:pt idx="8">
                  <c:v>-70</c:v>
                </c:pt>
                <c:pt idx="9">
                  <c:v>-70</c:v>
                </c:pt>
                <c:pt idx="10">
                  <c:v>-70</c:v>
                </c:pt>
                <c:pt idx="11">
                  <c:v>-70</c:v>
                </c:pt>
                <c:pt idx="12">
                  <c:v>-70</c:v>
                </c:pt>
                <c:pt idx="13">
                  <c:v>-70</c:v>
                </c:pt>
                <c:pt idx="14">
                  <c:v>-70</c:v>
                </c:pt>
                <c:pt idx="15">
                  <c:v>-70</c:v>
                </c:pt>
                <c:pt idx="16">
                  <c:v>-70</c:v>
                </c:pt>
                <c:pt idx="17">
                  <c:v>-70</c:v>
                </c:pt>
                <c:pt idx="18">
                  <c:v>-70</c:v>
                </c:pt>
                <c:pt idx="19">
                  <c:v>-70</c:v>
                </c:pt>
                <c:pt idx="20">
                  <c:v>-70</c:v>
                </c:pt>
                <c:pt idx="21">
                  <c:v>-70</c:v>
                </c:pt>
                <c:pt idx="22">
                  <c:v>-70</c:v>
                </c:pt>
                <c:pt idx="23">
                  <c:v>-70</c:v>
                </c:pt>
                <c:pt idx="24">
                  <c:v>-70</c:v>
                </c:pt>
                <c:pt idx="25">
                  <c:v>-70</c:v>
                </c:pt>
                <c:pt idx="26">
                  <c:v>-70</c:v>
                </c:pt>
                <c:pt idx="27">
                  <c:v>-70</c:v>
                </c:pt>
                <c:pt idx="28">
                  <c:v>-70</c:v>
                </c:pt>
                <c:pt idx="29">
                  <c:v>-70</c:v>
                </c:pt>
                <c:pt idx="30">
                  <c:v>-70</c:v>
                </c:pt>
                <c:pt idx="31">
                  <c:v>-70</c:v>
                </c:pt>
                <c:pt idx="32">
                  <c:v>-70</c:v>
                </c:pt>
                <c:pt idx="33">
                  <c:v>-70</c:v>
                </c:pt>
                <c:pt idx="34">
                  <c:v>-70</c:v>
                </c:pt>
                <c:pt idx="35">
                  <c:v>-70</c:v>
                </c:pt>
                <c:pt idx="36">
                  <c:v>-70</c:v>
                </c:pt>
                <c:pt idx="37">
                  <c:v>-70</c:v>
                </c:pt>
                <c:pt idx="38">
                  <c:v>-70</c:v>
                </c:pt>
                <c:pt idx="39">
                  <c:v>-70</c:v>
                </c:pt>
                <c:pt idx="40">
                  <c:v>-70</c:v>
                </c:pt>
                <c:pt idx="41">
                  <c:v>-70</c:v>
                </c:pt>
                <c:pt idx="42">
                  <c:v>-70</c:v>
                </c:pt>
                <c:pt idx="43">
                  <c:v>-70</c:v>
                </c:pt>
                <c:pt idx="44">
                  <c:v>-70</c:v>
                </c:pt>
                <c:pt idx="45">
                  <c:v>-70</c:v>
                </c:pt>
                <c:pt idx="46">
                  <c:v>-70</c:v>
                </c:pt>
                <c:pt idx="47">
                  <c:v>-70</c:v>
                </c:pt>
                <c:pt idx="48">
                  <c:v>-70</c:v>
                </c:pt>
                <c:pt idx="49">
                  <c:v>-70</c:v>
                </c:pt>
                <c:pt idx="50">
                  <c:v>-70</c:v>
                </c:pt>
                <c:pt idx="51">
                  <c:v>-70</c:v>
                </c:pt>
                <c:pt idx="52">
                  <c:v>-70</c:v>
                </c:pt>
                <c:pt idx="53">
                  <c:v>-70</c:v>
                </c:pt>
                <c:pt idx="54">
                  <c:v>-70</c:v>
                </c:pt>
                <c:pt idx="55">
                  <c:v>-70</c:v>
                </c:pt>
                <c:pt idx="56">
                  <c:v>-70</c:v>
                </c:pt>
                <c:pt idx="57">
                  <c:v>-70</c:v>
                </c:pt>
                <c:pt idx="58">
                  <c:v>-70</c:v>
                </c:pt>
                <c:pt idx="59">
                  <c:v>-70</c:v>
                </c:pt>
                <c:pt idx="60">
                  <c:v>-70</c:v>
                </c:pt>
                <c:pt idx="61">
                  <c:v>-70</c:v>
                </c:pt>
                <c:pt idx="62">
                  <c:v>-70</c:v>
                </c:pt>
                <c:pt idx="63">
                  <c:v>-70</c:v>
                </c:pt>
                <c:pt idx="64">
                  <c:v>-70</c:v>
                </c:pt>
                <c:pt idx="65">
                  <c:v>-70</c:v>
                </c:pt>
                <c:pt idx="66">
                  <c:v>-70</c:v>
                </c:pt>
                <c:pt idx="67">
                  <c:v>-70</c:v>
                </c:pt>
                <c:pt idx="68">
                  <c:v>-70</c:v>
                </c:pt>
                <c:pt idx="69">
                  <c:v>-70</c:v>
                </c:pt>
                <c:pt idx="70">
                  <c:v>-70</c:v>
                </c:pt>
                <c:pt idx="71">
                  <c:v>-70</c:v>
                </c:pt>
                <c:pt idx="72">
                  <c:v>-70</c:v>
                </c:pt>
                <c:pt idx="73">
                  <c:v>-70</c:v>
                </c:pt>
                <c:pt idx="74">
                  <c:v>-70</c:v>
                </c:pt>
                <c:pt idx="75">
                  <c:v>-70</c:v>
                </c:pt>
                <c:pt idx="76">
                  <c:v>-70</c:v>
                </c:pt>
                <c:pt idx="77">
                  <c:v>-70</c:v>
                </c:pt>
                <c:pt idx="78">
                  <c:v>-70</c:v>
                </c:pt>
                <c:pt idx="79">
                  <c:v>-70</c:v>
                </c:pt>
                <c:pt idx="80">
                  <c:v>-70</c:v>
                </c:pt>
                <c:pt idx="81">
                  <c:v>-70</c:v>
                </c:pt>
                <c:pt idx="82">
                  <c:v>-70</c:v>
                </c:pt>
                <c:pt idx="83">
                  <c:v>-70</c:v>
                </c:pt>
                <c:pt idx="84">
                  <c:v>-70</c:v>
                </c:pt>
                <c:pt idx="85">
                  <c:v>-70</c:v>
                </c:pt>
                <c:pt idx="86">
                  <c:v>-70</c:v>
                </c:pt>
                <c:pt idx="87">
                  <c:v>-70</c:v>
                </c:pt>
                <c:pt idx="88">
                  <c:v>-70</c:v>
                </c:pt>
                <c:pt idx="89">
                  <c:v>-70</c:v>
                </c:pt>
                <c:pt idx="90">
                  <c:v>-70</c:v>
                </c:pt>
                <c:pt idx="91">
                  <c:v>-70</c:v>
                </c:pt>
                <c:pt idx="92">
                  <c:v>-70</c:v>
                </c:pt>
                <c:pt idx="93">
                  <c:v>-70</c:v>
                </c:pt>
                <c:pt idx="94">
                  <c:v>-70</c:v>
                </c:pt>
                <c:pt idx="95">
                  <c:v>-70</c:v>
                </c:pt>
                <c:pt idx="96">
                  <c:v>-70</c:v>
                </c:pt>
                <c:pt idx="97">
                  <c:v>-70</c:v>
                </c:pt>
                <c:pt idx="98">
                  <c:v>-70</c:v>
                </c:pt>
                <c:pt idx="99">
                  <c:v>-70</c:v>
                </c:pt>
                <c:pt idx="100">
                  <c:v>-70</c:v>
                </c:pt>
                <c:pt idx="101">
                  <c:v>-70</c:v>
                </c:pt>
                <c:pt idx="102">
                  <c:v>-70</c:v>
                </c:pt>
                <c:pt idx="103">
                  <c:v>-70</c:v>
                </c:pt>
                <c:pt idx="104">
                  <c:v>-70</c:v>
                </c:pt>
                <c:pt idx="105">
                  <c:v>-70</c:v>
                </c:pt>
                <c:pt idx="106">
                  <c:v>-70</c:v>
                </c:pt>
                <c:pt idx="107">
                  <c:v>-70</c:v>
                </c:pt>
                <c:pt idx="108">
                  <c:v>-70</c:v>
                </c:pt>
                <c:pt idx="109">
                  <c:v>-70</c:v>
                </c:pt>
                <c:pt idx="110">
                  <c:v>-70</c:v>
                </c:pt>
                <c:pt idx="111">
                  <c:v>-70</c:v>
                </c:pt>
                <c:pt idx="112">
                  <c:v>-70</c:v>
                </c:pt>
                <c:pt idx="113">
                  <c:v>-70</c:v>
                </c:pt>
                <c:pt idx="114">
                  <c:v>-70</c:v>
                </c:pt>
                <c:pt idx="115">
                  <c:v>-70</c:v>
                </c:pt>
                <c:pt idx="116">
                  <c:v>-70</c:v>
                </c:pt>
                <c:pt idx="117">
                  <c:v>-70</c:v>
                </c:pt>
                <c:pt idx="118">
                  <c:v>-70</c:v>
                </c:pt>
                <c:pt idx="119">
                  <c:v>-70</c:v>
                </c:pt>
                <c:pt idx="120">
                  <c:v>-70</c:v>
                </c:pt>
                <c:pt idx="121">
                  <c:v>-70</c:v>
                </c:pt>
                <c:pt idx="122">
                  <c:v>-70</c:v>
                </c:pt>
                <c:pt idx="123">
                  <c:v>-70</c:v>
                </c:pt>
                <c:pt idx="124">
                  <c:v>-70</c:v>
                </c:pt>
                <c:pt idx="125">
                  <c:v>-70</c:v>
                </c:pt>
                <c:pt idx="126">
                  <c:v>-70</c:v>
                </c:pt>
                <c:pt idx="127">
                  <c:v>-70</c:v>
                </c:pt>
                <c:pt idx="128">
                  <c:v>-70</c:v>
                </c:pt>
                <c:pt idx="129">
                  <c:v>-70</c:v>
                </c:pt>
                <c:pt idx="130">
                  <c:v>-70</c:v>
                </c:pt>
                <c:pt idx="131">
                  <c:v>-70</c:v>
                </c:pt>
                <c:pt idx="132">
                  <c:v>-70</c:v>
                </c:pt>
                <c:pt idx="133">
                  <c:v>-70</c:v>
                </c:pt>
                <c:pt idx="134">
                  <c:v>-70</c:v>
                </c:pt>
                <c:pt idx="135">
                  <c:v>-70</c:v>
                </c:pt>
                <c:pt idx="136">
                  <c:v>-70</c:v>
                </c:pt>
                <c:pt idx="137">
                  <c:v>-70</c:v>
                </c:pt>
                <c:pt idx="138">
                  <c:v>-70</c:v>
                </c:pt>
                <c:pt idx="139">
                  <c:v>-70</c:v>
                </c:pt>
                <c:pt idx="140">
                  <c:v>-70</c:v>
                </c:pt>
                <c:pt idx="141">
                  <c:v>-70</c:v>
                </c:pt>
                <c:pt idx="142">
                  <c:v>-70</c:v>
                </c:pt>
                <c:pt idx="143">
                  <c:v>-70</c:v>
                </c:pt>
                <c:pt idx="144">
                  <c:v>-70</c:v>
                </c:pt>
                <c:pt idx="145">
                  <c:v>-70</c:v>
                </c:pt>
                <c:pt idx="146">
                  <c:v>-70</c:v>
                </c:pt>
                <c:pt idx="147">
                  <c:v>-70</c:v>
                </c:pt>
                <c:pt idx="148">
                  <c:v>-70</c:v>
                </c:pt>
                <c:pt idx="149">
                  <c:v>-70</c:v>
                </c:pt>
                <c:pt idx="150">
                  <c:v>-70</c:v>
                </c:pt>
                <c:pt idx="151">
                  <c:v>-70</c:v>
                </c:pt>
                <c:pt idx="152">
                  <c:v>-70</c:v>
                </c:pt>
                <c:pt idx="153">
                  <c:v>-70</c:v>
                </c:pt>
                <c:pt idx="154">
                  <c:v>-70</c:v>
                </c:pt>
                <c:pt idx="155">
                  <c:v>-70</c:v>
                </c:pt>
                <c:pt idx="156">
                  <c:v>-70</c:v>
                </c:pt>
                <c:pt idx="157">
                  <c:v>-70</c:v>
                </c:pt>
                <c:pt idx="158">
                  <c:v>-70</c:v>
                </c:pt>
                <c:pt idx="159">
                  <c:v>-70</c:v>
                </c:pt>
                <c:pt idx="160">
                  <c:v>-70</c:v>
                </c:pt>
                <c:pt idx="161">
                  <c:v>-70</c:v>
                </c:pt>
                <c:pt idx="162">
                  <c:v>-70</c:v>
                </c:pt>
                <c:pt idx="163">
                  <c:v>-70</c:v>
                </c:pt>
                <c:pt idx="164">
                  <c:v>-70</c:v>
                </c:pt>
                <c:pt idx="165">
                  <c:v>-70</c:v>
                </c:pt>
                <c:pt idx="166">
                  <c:v>-70</c:v>
                </c:pt>
                <c:pt idx="167">
                  <c:v>-70</c:v>
                </c:pt>
                <c:pt idx="168">
                  <c:v>-70</c:v>
                </c:pt>
                <c:pt idx="169">
                  <c:v>-70</c:v>
                </c:pt>
                <c:pt idx="170">
                  <c:v>-70</c:v>
                </c:pt>
                <c:pt idx="171">
                  <c:v>-70</c:v>
                </c:pt>
                <c:pt idx="172">
                  <c:v>-70</c:v>
                </c:pt>
                <c:pt idx="173">
                  <c:v>-70</c:v>
                </c:pt>
                <c:pt idx="174">
                  <c:v>-70</c:v>
                </c:pt>
                <c:pt idx="175">
                  <c:v>-70</c:v>
                </c:pt>
                <c:pt idx="176">
                  <c:v>-70</c:v>
                </c:pt>
                <c:pt idx="177">
                  <c:v>-70</c:v>
                </c:pt>
                <c:pt idx="178">
                  <c:v>-70</c:v>
                </c:pt>
                <c:pt idx="179">
                  <c:v>-70</c:v>
                </c:pt>
                <c:pt idx="180">
                  <c:v>-70</c:v>
                </c:pt>
                <c:pt idx="181">
                  <c:v>-70</c:v>
                </c:pt>
                <c:pt idx="182">
                  <c:v>-70</c:v>
                </c:pt>
                <c:pt idx="183">
                  <c:v>-70</c:v>
                </c:pt>
                <c:pt idx="184">
                  <c:v>-70</c:v>
                </c:pt>
                <c:pt idx="185">
                  <c:v>-70</c:v>
                </c:pt>
                <c:pt idx="186">
                  <c:v>-70</c:v>
                </c:pt>
                <c:pt idx="187">
                  <c:v>-70</c:v>
                </c:pt>
                <c:pt idx="188">
                  <c:v>-70</c:v>
                </c:pt>
                <c:pt idx="189">
                  <c:v>-70</c:v>
                </c:pt>
                <c:pt idx="190">
                  <c:v>-70</c:v>
                </c:pt>
                <c:pt idx="191">
                  <c:v>-70</c:v>
                </c:pt>
                <c:pt idx="192">
                  <c:v>-70</c:v>
                </c:pt>
                <c:pt idx="193">
                  <c:v>-70</c:v>
                </c:pt>
                <c:pt idx="194">
                  <c:v>-70</c:v>
                </c:pt>
                <c:pt idx="195">
                  <c:v>-70</c:v>
                </c:pt>
                <c:pt idx="196">
                  <c:v>-70</c:v>
                </c:pt>
                <c:pt idx="197">
                  <c:v>-70</c:v>
                </c:pt>
                <c:pt idx="198">
                  <c:v>-70</c:v>
                </c:pt>
                <c:pt idx="199">
                  <c:v>-70</c:v>
                </c:pt>
                <c:pt idx="200">
                  <c:v>-70</c:v>
                </c:pt>
                <c:pt idx="201">
                  <c:v>-70</c:v>
                </c:pt>
                <c:pt idx="202">
                  <c:v>-70</c:v>
                </c:pt>
                <c:pt idx="203">
                  <c:v>-70</c:v>
                </c:pt>
                <c:pt idx="204">
                  <c:v>-70</c:v>
                </c:pt>
                <c:pt idx="205">
                  <c:v>-70</c:v>
                </c:pt>
                <c:pt idx="206">
                  <c:v>-70</c:v>
                </c:pt>
                <c:pt idx="207">
                  <c:v>-70</c:v>
                </c:pt>
                <c:pt idx="208">
                  <c:v>-70</c:v>
                </c:pt>
                <c:pt idx="209">
                  <c:v>-70</c:v>
                </c:pt>
                <c:pt idx="210">
                  <c:v>-70</c:v>
                </c:pt>
                <c:pt idx="211">
                  <c:v>-70</c:v>
                </c:pt>
                <c:pt idx="212">
                  <c:v>-70</c:v>
                </c:pt>
                <c:pt idx="213">
                  <c:v>-70</c:v>
                </c:pt>
                <c:pt idx="214">
                  <c:v>-70</c:v>
                </c:pt>
                <c:pt idx="215">
                  <c:v>-70</c:v>
                </c:pt>
                <c:pt idx="216">
                  <c:v>-70</c:v>
                </c:pt>
                <c:pt idx="217">
                  <c:v>-70</c:v>
                </c:pt>
                <c:pt idx="218">
                  <c:v>-70</c:v>
                </c:pt>
                <c:pt idx="219">
                  <c:v>-70</c:v>
                </c:pt>
                <c:pt idx="220">
                  <c:v>-70</c:v>
                </c:pt>
                <c:pt idx="221">
                  <c:v>-70</c:v>
                </c:pt>
                <c:pt idx="222">
                  <c:v>-70</c:v>
                </c:pt>
                <c:pt idx="223">
                  <c:v>-70</c:v>
                </c:pt>
                <c:pt idx="224">
                  <c:v>-70</c:v>
                </c:pt>
                <c:pt idx="225">
                  <c:v>-70</c:v>
                </c:pt>
                <c:pt idx="226">
                  <c:v>-70</c:v>
                </c:pt>
                <c:pt idx="227">
                  <c:v>-70</c:v>
                </c:pt>
                <c:pt idx="228">
                  <c:v>-70</c:v>
                </c:pt>
                <c:pt idx="229">
                  <c:v>-70</c:v>
                </c:pt>
                <c:pt idx="230">
                  <c:v>-70</c:v>
                </c:pt>
                <c:pt idx="231">
                  <c:v>-70</c:v>
                </c:pt>
                <c:pt idx="232">
                  <c:v>-70</c:v>
                </c:pt>
                <c:pt idx="233">
                  <c:v>-70</c:v>
                </c:pt>
                <c:pt idx="234">
                  <c:v>-70</c:v>
                </c:pt>
                <c:pt idx="235">
                  <c:v>-70</c:v>
                </c:pt>
                <c:pt idx="236">
                  <c:v>-70</c:v>
                </c:pt>
                <c:pt idx="237">
                  <c:v>-70</c:v>
                </c:pt>
                <c:pt idx="238">
                  <c:v>-70</c:v>
                </c:pt>
                <c:pt idx="239">
                  <c:v>-70</c:v>
                </c:pt>
                <c:pt idx="240">
                  <c:v>-70</c:v>
                </c:pt>
                <c:pt idx="241">
                  <c:v>-70</c:v>
                </c:pt>
                <c:pt idx="242">
                  <c:v>-70</c:v>
                </c:pt>
                <c:pt idx="243">
                  <c:v>-70</c:v>
                </c:pt>
                <c:pt idx="244">
                  <c:v>-70</c:v>
                </c:pt>
                <c:pt idx="245">
                  <c:v>-70</c:v>
                </c:pt>
                <c:pt idx="246">
                  <c:v>-70</c:v>
                </c:pt>
                <c:pt idx="247">
                  <c:v>-70</c:v>
                </c:pt>
                <c:pt idx="248">
                  <c:v>-70</c:v>
                </c:pt>
                <c:pt idx="249">
                  <c:v>-70</c:v>
                </c:pt>
                <c:pt idx="250">
                  <c:v>-70</c:v>
                </c:pt>
                <c:pt idx="251">
                  <c:v>-70</c:v>
                </c:pt>
                <c:pt idx="252">
                  <c:v>-70</c:v>
                </c:pt>
                <c:pt idx="253">
                  <c:v>-70</c:v>
                </c:pt>
                <c:pt idx="254">
                  <c:v>-70</c:v>
                </c:pt>
                <c:pt idx="255">
                  <c:v>-70</c:v>
                </c:pt>
                <c:pt idx="256">
                  <c:v>-70</c:v>
                </c:pt>
                <c:pt idx="257">
                  <c:v>-70</c:v>
                </c:pt>
                <c:pt idx="258">
                  <c:v>-70</c:v>
                </c:pt>
                <c:pt idx="259">
                  <c:v>-70</c:v>
                </c:pt>
                <c:pt idx="260">
                  <c:v>-70</c:v>
                </c:pt>
                <c:pt idx="261">
                  <c:v>-70</c:v>
                </c:pt>
                <c:pt idx="262">
                  <c:v>-70</c:v>
                </c:pt>
                <c:pt idx="263">
                  <c:v>-70</c:v>
                </c:pt>
                <c:pt idx="264">
                  <c:v>-70</c:v>
                </c:pt>
                <c:pt idx="265">
                  <c:v>-70</c:v>
                </c:pt>
                <c:pt idx="266">
                  <c:v>-70</c:v>
                </c:pt>
                <c:pt idx="267">
                  <c:v>-70</c:v>
                </c:pt>
                <c:pt idx="268">
                  <c:v>-70</c:v>
                </c:pt>
                <c:pt idx="269">
                  <c:v>-70</c:v>
                </c:pt>
                <c:pt idx="270">
                  <c:v>-70</c:v>
                </c:pt>
                <c:pt idx="271">
                  <c:v>-70</c:v>
                </c:pt>
                <c:pt idx="272">
                  <c:v>-70</c:v>
                </c:pt>
                <c:pt idx="273">
                  <c:v>-70</c:v>
                </c:pt>
                <c:pt idx="274">
                  <c:v>-70</c:v>
                </c:pt>
                <c:pt idx="275">
                  <c:v>-70</c:v>
                </c:pt>
                <c:pt idx="276">
                  <c:v>-70</c:v>
                </c:pt>
                <c:pt idx="277">
                  <c:v>-70</c:v>
                </c:pt>
                <c:pt idx="278">
                  <c:v>-70</c:v>
                </c:pt>
                <c:pt idx="279">
                  <c:v>-70</c:v>
                </c:pt>
                <c:pt idx="280">
                  <c:v>-70</c:v>
                </c:pt>
                <c:pt idx="281">
                  <c:v>-70</c:v>
                </c:pt>
                <c:pt idx="282">
                  <c:v>-70</c:v>
                </c:pt>
                <c:pt idx="283">
                  <c:v>-70</c:v>
                </c:pt>
                <c:pt idx="284">
                  <c:v>-70</c:v>
                </c:pt>
                <c:pt idx="285">
                  <c:v>-70</c:v>
                </c:pt>
                <c:pt idx="286">
                  <c:v>-70</c:v>
                </c:pt>
                <c:pt idx="287">
                  <c:v>-70</c:v>
                </c:pt>
                <c:pt idx="288">
                  <c:v>-70</c:v>
                </c:pt>
                <c:pt idx="289">
                  <c:v>-70</c:v>
                </c:pt>
                <c:pt idx="290">
                  <c:v>-70</c:v>
                </c:pt>
                <c:pt idx="291">
                  <c:v>-70</c:v>
                </c:pt>
                <c:pt idx="292">
                  <c:v>-70</c:v>
                </c:pt>
                <c:pt idx="293">
                  <c:v>-70</c:v>
                </c:pt>
                <c:pt idx="294">
                  <c:v>-70</c:v>
                </c:pt>
                <c:pt idx="295">
                  <c:v>-70</c:v>
                </c:pt>
                <c:pt idx="296">
                  <c:v>-70</c:v>
                </c:pt>
                <c:pt idx="297">
                  <c:v>-70</c:v>
                </c:pt>
                <c:pt idx="298">
                  <c:v>-70</c:v>
                </c:pt>
                <c:pt idx="299">
                  <c:v>-70</c:v>
                </c:pt>
                <c:pt idx="300">
                  <c:v>-70</c:v>
                </c:pt>
                <c:pt idx="301">
                  <c:v>-70</c:v>
                </c:pt>
                <c:pt idx="302">
                  <c:v>-70</c:v>
                </c:pt>
                <c:pt idx="303">
                  <c:v>-70</c:v>
                </c:pt>
                <c:pt idx="304">
                  <c:v>-70</c:v>
                </c:pt>
                <c:pt idx="305">
                  <c:v>-70</c:v>
                </c:pt>
                <c:pt idx="306">
                  <c:v>-70</c:v>
                </c:pt>
                <c:pt idx="307">
                  <c:v>-70</c:v>
                </c:pt>
                <c:pt idx="308">
                  <c:v>-70</c:v>
                </c:pt>
                <c:pt idx="309">
                  <c:v>-70</c:v>
                </c:pt>
                <c:pt idx="310">
                  <c:v>-70</c:v>
                </c:pt>
                <c:pt idx="311">
                  <c:v>-70</c:v>
                </c:pt>
                <c:pt idx="312">
                  <c:v>-70</c:v>
                </c:pt>
                <c:pt idx="313">
                  <c:v>-70</c:v>
                </c:pt>
                <c:pt idx="314">
                  <c:v>-70</c:v>
                </c:pt>
                <c:pt idx="315">
                  <c:v>-70</c:v>
                </c:pt>
                <c:pt idx="316">
                  <c:v>-70</c:v>
                </c:pt>
                <c:pt idx="317">
                  <c:v>-70</c:v>
                </c:pt>
                <c:pt idx="318">
                  <c:v>-70</c:v>
                </c:pt>
                <c:pt idx="319">
                  <c:v>-70</c:v>
                </c:pt>
                <c:pt idx="320">
                  <c:v>-70</c:v>
                </c:pt>
                <c:pt idx="321">
                  <c:v>-70</c:v>
                </c:pt>
                <c:pt idx="322">
                  <c:v>-70</c:v>
                </c:pt>
                <c:pt idx="323">
                  <c:v>-70</c:v>
                </c:pt>
                <c:pt idx="324">
                  <c:v>-70</c:v>
                </c:pt>
                <c:pt idx="325">
                  <c:v>-70</c:v>
                </c:pt>
                <c:pt idx="326">
                  <c:v>-70</c:v>
                </c:pt>
                <c:pt idx="327">
                  <c:v>-70</c:v>
                </c:pt>
                <c:pt idx="328">
                  <c:v>-70</c:v>
                </c:pt>
                <c:pt idx="329">
                  <c:v>-70</c:v>
                </c:pt>
                <c:pt idx="330">
                  <c:v>-70</c:v>
                </c:pt>
                <c:pt idx="331">
                  <c:v>-70</c:v>
                </c:pt>
                <c:pt idx="332">
                  <c:v>-70</c:v>
                </c:pt>
                <c:pt idx="333">
                  <c:v>-70</c:v>
                </c:pt>
                <c:pt idx="334">
                  <c:v>-70</c:v>
                </c:pt>
                <c:pt idx="335">
                  <c:v>-70</c:v>
                </c:pt>
                <c:pt idx="336">
                  <c:v>-70</c:v>
                </c:pt>
                <c:pt idx="337">
                  <c:v>-70</c:v>
                </c:pt>
                <c:pt idx="338">
                  <c:v>-70</c:v>
                </c:pt>
                <c:pt idx="339">
                  <c:v>-70</c:v>
                </c:pt>
                <c:pt idx="340">
                  <c:v>-70</c:v>
                </c:pt>
                <c:pt idx="341">
                  <c:v>-70</c:v>
                </c:pt>
                <c:pt idx="342">
                  <c:v>-70</c:v>
                </c:pt>
                <c:pt idx="343">
                  <c:v>-70</c:v>
                </c:pt>
                <c:pt idx="344">
                  <c:v>-70</c:v>
                </c:pt>
                <c:pt idx="345">
                  <c:v>-70</c:v>
                </c:pt>
                <c:pt idx="346">
                  <c:v>-70</c:v>
                </c:pt>
                <c:pt idx="347">
                  <c:v>-70</c:v>
                </c:pt>
                <c:pt idx="348">
                  <c:v>-70</c:v>
                </c:pt>
                <c:pt idx="349">
                  <c:v>-70</c:v>
                </c:pt>
                <c:pt idx="350">
                  <c:v>-70</c:v>
                </c:pt>
                <c:pt idx="351">
                  <c:v>-70</c:v>
                </c:pt>
                <c:pt idx="352">
                  <c:v>-70</c:v>
                </c:pt>
                <c:pt idx="353">
                  <c:v>-70</c:v>
                </c:pt>
                <c:pt idx="354">
                  <c:v>-70</c:v>
                </c:pt>
                <c:pt idx="355">
                  <c:v>-70</c:v>
                </c:pt>
                <c:pt idx="356">
                  <c:v>-70</c:v>
                </c:pt>
                <c:pt idx="357">
                  <c:v>-70</c:v>
                </c:pt>
                <c:pt idx="358">
                  <c:v>-70</c:v>
                </c:pt>
                <c:pt idx="359">
                  <c:v>-70</c:v>
                </c:pt>
                <c:pt idx="360">
                  <c:v>-70</c:v>
                </c:pt>
                <c:pt idx="361">
                  <c:v>-70</c:v>
                </c:pt>
                <c:pt idx="362">
                  <c:v>-70</c:v>
                </c:pt>
                <c:pt idx="363">
                  <c:v>-70</c:v>
                </c:pt>
                <c:pt idx="364">
                  <c:v>-70</c:v>
                </c:pt>
                <c:pt idx="365">
                  <c:v>-70</c:v>
                </c:pt>
                <c:pt idx="366">
                  <c:v>-70</c:v>
                </c:pt>
                <c:pt idx="367">
                  <c:v>-70</c:v>
                </c:pt>
                <c:pt idx="368">
                  <c:v>-70</c:v>
                </c:pt>
                <c:pt idx="369">
                  <c:v>-70</c:v>
                </c:pt>
                <c:pt idx="370">
                  <c:v>-70</c:v>
                </c:pt>
                <c:pt idx="371">
                  <c:v>-70</c:v>
                </c:pt>
                <c:pt idx="372">
                  <c:v>-70</c:v>
                </c:pt>
                <c:pt idx="373">
                  <c:v>-70</c:v>
                </c:pt>
                <c:pt idx="374">
                  <c:v>-70</c:v>
                </c:pt>
                <c:pt idx="375">
                  <c:v>-70</c:v>
                </c:pt>
                <c:pt idx="376">
                  <c:v>-70</c:v>
                </c:pt>
                <c:pt idx="377">
                  <c:v>-70</c:v>
                </c:pt>
                <c:pt idx="378">
                  <c:v>-70</c:v>
                </c:pt>
                <c:pt idx="379">
                  <c:v>-70</c:v>
                </c:pt>
                <c:pt idx="380">
                  <c:v>-70</c:v>
                </c:pt>
                <c:pt idx="381">
                  <c:v>-70</c:v>
                </c:pt>
                <c:pt idx="382">
                  <c:v>-70</c:v>
                </c:pt>
                <c:pt idx="383">
                  <c:v>-70</c:v>
                </c:pt>
                <c:pt idx="384">
                  <c:v>-70</c:v>
                </c:pt>
                <c:pt idx="385">
                  <c:v>-70</c:v>
                </c:pt>
                <c:pt idx="386">
                  <c:v>-70</c:v>
                </c:pt>
                <c:pt idx="387">
                  <c:v>-70</c:v>
                </c:pt>
                <c:pt idx="388">
                  <c:v>-70</c:v>
                </c:pt>
                <c:pt idx="389">
                  <c:v>-70</c:v>
                </c:pt>
                <c:pt idx="390">
                  <c:v>-70</c:v>
                </c:pt>
                <c:pt idx="391">
                  <c:v>-70</c:v>
                </c:pt>
                <c:pt idx="392">
                  <c:v>-70</c:v>
                </c:pt>
                <c:pt idx="393">
                  <c:v>-70</c:v>
                </c:pt>
                <c:pt idx="394">
                  <c:v>-70</c:v>
                </c:pt>
                <c:pt idx="395">
                  <c:v>-70</c:v>
                </c:pt>
                <c:pt idx="396">
                  <c:v>-70</c:v>
                </c:pt>
                <c:pt idx="397">
                  <c:v>-70</c:v>
                </c:pt>
                <c:pt idx="398">
                  <c:v>-70</c:v>
                </c:pt>
                <c:pt idx="399">
                  <c:v>-70</c:v>
                </c:pt>
                <c:pt idx="400">
                  <c:v>-70</c:v>
                </c:pt>
                <c:pt idx="401">
                  <c:v>-70</c:v>
                </c:pt>
                <c:pt idx="402">
                  <c:v>-70</c:v>
                </c:pt>
                <c:pt idx="403">
                  <c:v>-70</c:v>
                </c:pt>
                <c:pt idx="404">
                  <c:v>-70</c:v>
                </c:pt>
                <c:pt idx="405">
                  <c:v>-70</c:v>
                </c:pt>
                <c:pt idx="406">
                  <c:v>-70</c:v>
                </c:pt>
                <c:pt idx="407">
                  <c:v>-70</c:v>
                </c:pt>
                <c:pt idx="408">
                  <c:v>-70</c:v>
                </c:pt>
                <c:pt idx="409">
                  <c:v>-70</c:v>
                </c:pt>
                <c:pt idx="410">
                  <c:v>-70</c:v>
                </c:pt>
                <c:pt idx="411">
                  <c:v>-70</c:v>
                </c:pt>
                <c:pt idx="412">
                  <c:v>-70</c:v>
                </c:pt>
                <c:pt idx="413">
                  <c:v>-70</c:v>
                </c:pt>
                <c:pt idx="414">
                  <c:v>-70</c:v>
                </c:pt>
                <c:pt idx="415">
                  <c:v>-70</c:v>
                </c:pt>
                <c:pt idx="416">
                  <c:v>-70</c:v>
                </c:pt>
                <c:pt idx="417">
                  <c:v>-70</c:v>
                </c:pt>
                <c:pt idx="418">
                  <c:v>-70</c:v>
                </c:pt>
                <c:pt idx="419">
                  <c:v>-70</c:v>
                </c:pt>
                <c:pt idx="420">
                  <c:v>-70</c:v>
                </c:pt>
                <c:pt idx="421">
                  <c:v>-70</c:v>
                </c:pt>
                <c:pt idx="422">
                  <c:v>-70</c:v>
                </c:pt>
                <c:pt idx="423">
                  <c:v>-70</c:v>
                </c:pt>
                <c:pt idx="424">
                  <c:v>-70</c:v>
                </c:pt>
                <c:pt idx="425">
                  <c:v>-70</c:v>
                </c:pt>
                <c:pt idx="426">
                  <c:v>-70</c:v>
                </c:pt>
                <c:pt idx="427">
                  <c:v>-70</c:v>
                </c:pt>
                <c:pt idx="428">
                  <c:v>-70</c:v>
                </c:pt>
                <c:pt idx="429">
                  <c:v>-70</c:v>
                </c:pt>
                <c:pt idx="430">
                  <c:v>-70</c:v>
                </c:pt>
                <c:pt idx="431">
                  <c:v>-70</c:v>
                </c:pt>
                <c:pt idx="432">
                  <c:v>-70</c:v>
                </c:pt>
                <c:pt idx="433">
                  <c:v>-70</c:v>
                </c:pt>
                <c:pt idx="434">
                  <c:v>-70</c:v>
                </c:pt>
                <c:pt idx="435">
                  <c:v>-70</c:v>
                </c:pt>
                <c:pt idx="436">
                  <c:v>-70</c:v>
                </c:pt>
                <c:pt idx="437">
                  <c:v>-70</c:v>
                </c:pt>
                <c:pt idx="438">
                  <c:v>-70</c:v>
                </c:pt>
                <c:pt idx="439">
                  <c:v>-70</c:v>
                </c:pt>
                <c:pt idx="440">
                  <c:v>-70</c:v>
                </c:pt>
                <c:pt idx="441">
                  <c:v>-70</c:v>
                </c:pt>
                <c:pt idx="442">
                  <c:v>-70</c:v>
                </c:pt>
                <c:pt idx="443">
                  <c:v>-70</c:v>
                </c:pt>
                <c:pt idx="444">
                  <c:v>-70</c:v>
                </c:pt>
                <c:pt idx="445">
                  <c:v>-70</c:v>
                </c:pt>
                <c:pt idx="446">
                  <c:v>-70</c:v>
                </c:pt>
                <c:pt idx="447">
                  <c:v>-70</c:v>
                </c:pt>
                <c:pt idx="448">
                  <c:v>-70</c:v>
                </c:pt>
                <c:pt idx="449">
                  <c:v>-70</c:v>
                </c:pt>
                <c:pt idx="450">
                  <c:v>-70</c:v>
                </c:pt>
                <c:pt idx="451">
                  <c:v>-70</c:v>
                </c:pt>
                <c:pt idx="452">
                  <c:v>-70</c:v>
                </c:pt>
                <c:pt idx="453">
                  <c:v>-70</c:v>
                </c:pt>
                <c:pt idx="454">
                  <c:v>-70</c:v>
                </c:pt>
                <c:pt idx="455">
                  <c:v>-70</c:v>
                </c:pt>
                <c:pt idx="456">
                  <c:v>-70</c:v>
                </c:pt>
                <c:pt idx="457">
                  <c:v>-70</c:v>
                </c:pt>
                <c:pt idx="458">
                  <c:v>-70</c:v>
                </c:pt>
                <c:pt idx="459">
                  <c:v>-70</c:v>
                </c:pt>
                <c:pt idx="460">
                  <c:v>-70</c:v>
                </c:pt>
                <c:pt idx="461">
                  <c:v>-70</c:v>
                </c:pt>
                <c:pt idx="462">
                  <c:v>-70</c:v>
                </c:pt>
                <c:pt idx="463">
                  <c:v>-70</c:v>
                </c:pt>
                <c:pt idx="464">
                  <c:v>-70</c:v>
                </c:pt>
                <c:pt idx="465">
                  <c:v>-70</c:v>
                </c:pt>
                <c:pt idx="466">
                  <c:v>-70</c:v>
                </c:pt>
                <c:pt idx="467">
                  <c:v>-70</c:v>
                </c:pt>
                <c:pt idx="468">
                  <c:v>-70</c:v>
                </c:pt>
                <c:pt idx="469">
                  <c:v>-70</c:v>
                </c:pt>
                <c:pt idx="470">
                  <c:v>-70</c:v>
                </c:pt>
                <c:pt idx="471">
                  <c:v>-70</c:v>
                </c:pt>
                <c:pt idx="472">
                  <c:v>-70</c:v>
                </c:pt>
                <c:pt idx="473">
                  <c:v>-70</c:v>
                </c:pt>
                <c:pt idx="474">
                  <c:v>-70</c:v>
                </c:pt>
                <c:pt idx="475">
                  <c:v>-70</c:v>
                </c:pt>
                <c:pt idx="476">
                  <c:v>-70</c:v>
                </c:pt>
                <c:pt idx="477">
                  <c:v>-70</c:v>
                </c:pt>
                <c:pt idx="478">
                  <c:v>-70</c:v>
                </c:pt>
                <c:pt idx="479">
                  <c:v>-70</c:v>
                </c:pt>
                <c:pt idx="480">
                  <c:v>-70</c:v>
                </c:pt>
                <c:pt idx="481">
                  <c:v>-70</c:v>
                </c:pt>
                <c:pt idx="482">
                  <c:v>-70</c:v>
                </c:pt>
                <c:pt idx="483">
                  <c:v>-70</c:v>
                </c:pt>
                <c:pt idx="484">
                  <c:v>-70</c:v>
                </c:pt>
                <c:pt idx="485">
                  <c:v>-70</c:v>
                </c:pt>
                <c:pt idx="486">
                  <c:v>-70</c:v>
                </c:pt>
                <c:pt idx="487">
                  <c:v>-70</c:v>
                </c:pt>
                <c:pt idx="488">
                  <c:v>-70</c:v>
                </c:pt>
                <c:pt idx="489">
                  <c:v>-70</c:v>
                </c:pt>
                <c:pt idx="490">
                  <c:v>-70</c:v>
                </c:pt>
                <c:pt idx="491">
                  <c:v>-70</c:v>
                </c:pt>
                <c:pt idx="492">
                  <c:v>-70</c:v>
                </c:pt>
                <c:pt idx="493">
                  <c:v>-70</c:v>
                </c:pt>
                <c:pt idx="494">
                  <c:v>-70</c:v>
                </c:pt>
                <c:pt idx="495">
                  <c:v>-70</c:v>
                </c:pt>
                <c:pt idx="496">
                  <c:v>-70</c:v>
                </c:pt>
                <c:pt idx="497">
                  <c:v>-70</c:v>
                </c:pt>
                <c:pt idx="498">
                  <c:v>-70</c:v>
                </c:pt>
                <c:pt idx="499">
                  <c:v>-70</c:v>
                </c:pt>
                <c:pt idx="500">
                  <c:v>-70</c:v>
                </c:pt>
                <c:pt idx="501">
                  <c:v>-70</c:v>
                </c:pt>
                <c:pt idx="502">
                  <c:v>-70</c:v>
                </c:pt>
                <c:pt idx="503">
                  <c:v>-70</c:v>
                </c:pt>
                <c:pt idx="504">
                  <c:v>-70</c:v>
                </c:pt>
                <c:pt idx="505">
                  <c:v>-70</c:v>
                </c:pt>
                <c:pt idx="506">
                  <c:v>-70</c:v>
                </c:pt>
                <c:pt idx="507">
                  <c:v>-70</c:v>
                </c:pt>
                <c:pt idx="508">
                  <c:v>-70</c:v>
                </c:pt>
                <c:pt idx="509">
                  <c:v>-70</c:v>
                </c:pt>
                <c:pt idx="510">
                  <c:v>-70</c:v>
                </c:pt>
                <c:pt idx="511">
                  <c:v>-70</c:v>
                </c:pt>
                <c:pt idx="512">
                  <c:v>-70</c:v>
                </c:pt>
                <c:pt idx="513">
                  <c:v>-70</c:v>
                </c:pt>
                <c:pt idx="514">
                  <c:v>-70</c:v>
                </c:pt>
                <c:pt idx="515">
                  <c:v>-70</c:v>
                </c:pt>
                <c:pt idx="516">
                  <c:v>-70</c:v>
                </c:pt>
                <c:pt idx="517">
                  <c:v>-70</c:v>
                </c:pt>
                <c:pt idx="518">
                  <c:v>-70</c:v>
                </c:pt>
                <c:pt idx="519">
                  <c:v>-70</c:v>
                </c:pt>
                <c:pt idx="520">
                  <c:v>-70</c:v>
                </c:pt>
                <c:pt idx="521">
                  <c:v>-70</c:v>
                </c:pt>
                <c:pt idx="522">
                  <c:v>-70</c:v>
                </c:pt>
                <c:pt idx="523">
                  <c:v>-70</c:v>
                </c:pt>
                <c:pt idx="524">
                  <c:v>-70</c:v>
                </c:pt>
                <c:pt idx="525">
                  <c:v>-70</c:v>
                </c:pt>
                <c:pt idx="526">
                  <c:v>-70</c:v>
                </c:pt>
                <c:pt idx="527">
                  <c:v>-70</c:v>
                </c:pt>
                <c:pt idx="528">
                  <c:v>-70</c:v>
                </c:pt>
                <c:pt idx="529">
                  <c:v>-70</c:v>
                </c:pt>
                <c:pt idx="530">
                  <c:v>-70</c:v>
                </c:pt>
                <c:pt idx="531">
                  <c:v>-70</c:v>
                </c:pt>
                <c:pt idx="532">
                  <c:v>-70</c:v>
                </c:pt>
                <c:pt idx="533">
                  <c:v>-70</c:v>
                </c:pt>
                <c:pt idx="534">
                  <c:v>-70</c:v>
                </c:pt>
                <c:pt idx="535">
                  <c:v>-70</c:v>
                </c:pt>
                <c:pt idx="536">
                  <c:v>-70</c:v>
                </c:pt>
                <c:pt idx="537">
                  <c:v>-70</c:v>
                </c:pt>
                <c:pt idx="538">
                  <c:v>-70</c:v>
                </c:pt>
                <c:pt idx="539">
                  <c:v>-70</c:v>
                </c:pt>
                <c:pt idx="540">
                  <c:v>-70</c:v>
                </c:pt>
                <c:pt idx="541">
                  <c:v>-70</c:v>
                </c:pt>
                <c:pt idx="542">
                  <c:v>-70</c:v>
                </c:pt>
                <c:pt idx="543">
                  <c:v>-70</c:v>
                </c:pt>
                <c:pt idx="544">
                  <c:v>-70</c:v>
                </c:pt>
                <c:pt idx="545">
                  <c:v>-70</c:v>
                </c:pt>
                <c:pt idx="546">
                  <c:v>-70</c:v>
                </c:pt>
                <c:pt idx="547">
                  <c:v>-70</c:v>
                </c:pt>
                <c:pt idx="548">
                  <c:v>-70</c:v>
                </c:pt>
                <c:pt idx="549">
                  <c:v>-70</c:v>
                </c:pt>
                <c:pt idx="550">
                  <c:v>-70</c:v>
                </c:pt>
                <c:pt idx="551">
                  <c:v>-70</c:v>
                </c:pt>
                <c:pt idx="552">
                  <c:v>-70</c:v>
                </c:pt>
                <c:pt idx="553">
                  <c:v>-70</c:v>
                </c:pt>
                <c:pt idx="554">
                  <c:v>-70</c:v>
                </c:pt>
                <c:pt idx="555">
                  <c:v>-70</c:v>
                </c:pt>
                <c:pt idx="556">
                  <c:v>-70</c:v>
                </c:pt>
                <c:pt idx="557">
                  <c:v>-70</c:v>
                </c:pt>
                <c:pt idx="558">
                  <c:v>-70</c:v>
                </c:pt>
                <c:pt idx="559">
                  <c:v>-70</c:v>
                </c:pt>
                <c:pt idx="560">
                  <c:v>-70</c:v>
                </c:pt>
                <c:pt idx="561">
                  <c:v>-70</c:v>
                </c:pt>
                <c:pt idx="562">
                  <c:v>-70</c:v>
                </c:pt>
                <c:pt idx="563">
                  <c:v>-70</c:v>
                </c:pt>
                <c:pt idx="564">
                  <c:v>-70</c:v>
                </c:pt>
                <c:pt idx="565">
                  <c:v>-70</c:v>
                </c:pt>
                <c:pt idx="566">
                  <c:v>-70</c:v>
                </c:pt>
                <c:pt idx="567">
                  <c:v>-70</c:v>
                </c:pt>
                <c:pt idx="568">
                  <c:v>-70</c:v>
                </c:pt>
                <c:pt idx="569">
                  <c:v>-70</c:v>
                </c:pt>
                <c:pt idx="570">
                  <c:v>-70</c:v>
                </c:pt>
                <c:pt idx="571">
                  <c:v>-70</c:v>
                </c:pt>
                <c:pt idx="572">
                  <c:v>-70</c:v>
                </c:pt>
                <c:pt idx="573">
                  <c:v>-70</c:v>
                </c:pt>
                <c:pt idx="574">
                  <c:v>-70</c:v>
                </c:pt>
                <c:pt idx="575">
                  <c:v>-70</c:v>
                </c:pt>
                <c:pt idx="576">
                  <c:v>-70</c:v>
                </c:pt>
                <c:pt idx="577">
                  <c:v>-70</c:v>
                </c:pt>
                <c:pt idx="578">
                  <c:v>-70</c:v>
                </c:pt>
                <c:pt idx="579">
                  <c:v>-70</c:v>
                </c:pt>
                <c:pt idx="580">
                  <c:v>-70</c:v>
                </c:pt>
                <c:pt idx="581">
                  <c:v>-70</c:v>
                </c:pt>
                <c:pt idx="582">
                  <c:v>-70</c:v>
                </c:pt>
                <c:pt idx="583">
                  <c:v>-70</c:v>
                </c:pt>
                <c:pt idx="584">
                  <c:v>-70</c:v>
                </c:pt>
                <c:pt idx="585">
                  <c:v>-70</c:v>
                </c:pt>
                <c:pt idx="586">
                  <c:v>-70</c:v>
                </c:pt>
                <c:pt idx="587">
                  <c:v>-70</c:v>
                </c:pt>
                <c:pt idx="588">
                  <c:v>-70</c:v>
                </c:pt>
                <c:pt idx="589">
                  <c:v>-70</c:v>
                </c:pt>
                <c:pt idx="590">
                  <c:v>-70</c:v>
                </c:pt>
                <c:pt idx="591">
                  <c:v>-70</c:v>
                </c:pt>
                <c:pt idx="592">
                  <c:v>-70</c:v>
                </c:pt>
                <c:pt idx="593">
                  <c:v>-70</c:v>
                </c:pt>
                <c:pt idx="594">
                  <c:v>-70</c:v>
                </c:pt>
                <c:pt idx="595">
                  <c:v>-70</c:v>
                </c:pt>
                <c:pt idx="596">
                  <c:v>-70</c:v>
                </c:pt>
                <c:pt idx="597">
                  <c:v>-70</c:v>
                </c:pt>
                <c:pt idx="598">
                  <c:v>-70</c:v>
                </c:pt>
                <c:pt idx="599">
                  <c:v>-70</c:v>
                </c:pt>
                <c:pt idx="600">
                  <c:v>-70</c:v>
                </c:pt>
                <c:pt idx="601">
                  <c:v>-70</c:v>
                </c:pt>
                <c:pt idx="602">
                  <c:v>-70</c:v>
                </c:pt>
                <c:pt idx="603">
                  <c:v>-70</c:v>
                </c:pt>
                <c:pt idx="604">
                  <c:v>-70</c:v>
                </c:pt>
                <c:pt idx="605">
                  <c:v>-70</c:v>
                </c:pt>
                <c:pt idx="606">
                  <c:v>-70</c:v>
                </c:pt>
                <c:pt idx="607">
                  <c:v>-70</c:v>
                </c:pt>
                <c:pt idx="608">
                  <c:v>-70</c:v>
                </c:pt>
                <c:pt idx="609">
                  <c:v>-70</c:v>
                </c:pt>
                <c:pt idx="610">
                  <c:v>-70</c:v>
                </c:pt>
                <c:pt idx="611">
                  <c:v>-70</c:v>
                </c:pt>
                <c:pt idx="612">
                  <c:v>-70</c:v>
                </c:pt>
                <c:pt idx="613">
                  <c:v>-70</c:v>
                </c:pt>
                <c:pt idx="614">
                  <c:v>-70</c:v>
                </c:pt>
                <c:pt idx="615">
                  <c:v>-70</c:v>
                </c:pt>
                <c:pt idx="616">
                  <c:v>-70</c:v>
                </c:pt>
                <c:pt idx="617">
                  <c:v>-70</c:v>
                </c:pt>
                <c:pt idx="618">
                  <c:v>-70</c:v>
                </c:pt>
                <c:pt idx="619">
                  <c:v>-70</c:v>
                </c:pt>
                <c:pt idx="620">
                  <c:v>-70</c:v>
                </c:pt>
                <c:pt idx="621">
                  <c:v>-70</c:v>
                </c:pt>
                <c:pt idx="622">
                  <c:v>-70</c:v>
                </c:pt>
                <c:pt idx="623">
                  <c:v>-70</c:v>
                </c:pt>
                <c:pt idx="624">
                  <c:v>-70</c:v>
                </c:pt>
                <c:pt idx="625">
                  <c:v>-70</c:v>
                </c:pt>
                <c:pt idx="626">
                  <c:v>-70</c:v>
                </c:pt>
                <c:pt idx="627">
                  <c:v>-70</c:v>
                </c:pt>
                <c:pt idx="628">
                  <c:v>-70</c:v>
                </c:pt>
                <c:pt idx="629">
                  <c:v>-70</c:v>
                </c:pt>
                <c:pt idx="630">
                  <c:v>-70</c:v>
                </c:pt>
                <c:pt idx="631">
                  <c:v>-70</c:v>
                </c:pt>
                <c:pt idx="632">
                  <c:v>-70</c:v>
                </c:pt>
                <c:pt idx="633">
                  <c:v>-70</c:v>
                </c:pt>
                <c:pt idx="634">
                  <c:v>-70</c:v>
                </c:pt>
                <c:pt idx="635">
                  <c:v>-70</c:v>
                </c:pt>
                <c:pt idx="636">
                  <c:v>-70</c:v>
                </c:pt>
                <c:pt idx="637">
                  <c:v>-70</c:v>
                </c:pt>
                <c:pt idx="638">
                  <c:v>-70</c:v>
                </c:pt>
                <c:pt idx="639">
                  <c:v>-70</c:v>
                </c:pt>
                <c:pt idx="640">
                  <c:v>-70</c:v>
                </c:pt>
                <c:pt idx="641">
                  <c:v>-70</c:v>
                </c:pt>
                <c:pt idx="642">
                  <c:v>-70</c:v>
                </c:pt>
                <c:pt idx="643">
                  <c:v>-70</c:v>
                </c:pt>
                <c:pt idx="644">
                  <c:v>-70</c:v>
                </c:pt>
                <c:pt idx="645">
                  <c:v>-70</c:v>
                </c:pt>
                <c:pt idx="646">
                  <c:v>-70</c:v>
                </c:pt>
                <c:pt idx="647">
                  <c:v>-70</c:v>
                </c:pt>
                <c:pt idx="648">
                  <c:v>-70</c:v>
                </c:pt>
                <c:pt idx="649">
                  <c:v>-70</c:v>
                </c:pt>
                <c:pt idx="650">
                  <c:v>-70</c:v>
                </c:pt>
                <c:pt idx="651">
                  <c:v>-70</c:v>
                </c:pt>
                <c:pt idx="652">
                  <c:v>-70</c:v>
                </c:pt>
                <c:pt idx="653">
                  <c:v>-70</c:v>
                </c:pt>
                <c:pt idx="654">
                  <c:v>-70</c:v>
                </c:pt>
                <c:pt idx="655">
                  <c:v>-70</c:v>
                </c:pt>
                <c:pt idx="656">
                  <c:v>-70</c:v>
                </c:pt>
                <c:pt idx="657">
                  <c:v>-70</c:v>
                </c:pt>
                <c:pt idx="658">
                  <c:v>-70</c:v>
                </c:pt>
                <c:pt idx="659">
                  <c:v>-70</c:v>
                </c:pt>
                <c:pt idx="660">
                  <c:v>-70</c:v>
                </c:pt>
                <c:pt idx="661">
                  <c:v>-70</c:v>
                </c:pt>
                <c:pt idx="662">
                  <c:v>-70</c:v>
                </c:pt>
                <c:pt idx="663">
                  <c:v>-70</c:v>
                </c:pt>
                <c:pt idx="664">
                  <c:v>-70</c:v>
                </c:pt>
                <c:pt idx="665">
                  <c:v>-70</c:v>
                </c:pt>
                <c:pt idx="666">
                  <c:v>-70</c:v>
                </c:pt>
                <c:pt idx="667">
                  <c:v>-70</c:v>
                </c:pt>
                <c:pt idx="668">
                  <c:v>-70</c:v>
                </c:pt>
                <c:pt idx="669">
                  <c:v>-70</c:v>
                </c:pt>
                <c:pt idx="670">
                  <c:v>-70</c:v>
                </c:pt>
                <c:pt idx="671">
                  <c:v>-70</c:v>
                </c:pt>
                <c:pt idx="672">
                  <c:v>-70</c:v>
                </c:pt>
                <c:pt idx="673">
                  <c:v>-70</c:v>
                </c:pt>
                <c:pt idx="674">
                  <c:v>-70</c:v>
                </c:pt>
                <c:pt idx="675">
                  <c:v>-70</c:v>
                </c:pt>
                <c:pt idx="676">
                  <c:v>-70</c:v>
                </c:pt>
                <c:pt idx="677">
                  <c:v>-70</c:v>
                </c:pt>
                <c:pt idx="678">
                  <c:v>-70</c:v>
                </c:pt>
                <c:pt idx="679">
                  <c:v>-70</c:v>
                </c:pt>
                <c:pt idx="680">
                  <c:v>-70</c:v>
                </c:pt>
                <c:pt idx="681">
                  <c:v>-70</c:v>
                </c:pt>
                <c:pt idx="682">
                  <c:v>-70</c:v>
                </c:pt>
                <c:pt idx="683">
                  <c:v>-70</c:v>
                </c:pt>
                <c:pt idx="684">
                  <c:v>-70</c:v>
                </c:pt>
                <c:pt idx="685">
                  <c:v>-70</c:v>
                </c:pt>
                <c:pt idx="686">
                  <c:v>-70</c:v>
                </c:pt>
                <c:pt idx="687">
                  <c:v>-70</c:v>
                </c:pt>
                <c:pt idx="688">
                  <c:v>-70</c:v>
                </c:pt>
                <c:pt idx="689">
                  <c:v>-70</c:v>
                </c:pt>
                <c:pt idx="690">
                  <c:v>-70</c:v>
                </c:pt>
                <c:pt idx="691">
                  <c:v>-70</c:v>
                </c:pt>
                <c:pt idx="692">
                  <c:v>-70</c:v>
                </c:pt>
                <c:pt idx="693">
                  <c:v>-70</c:v>
                </c:pt>
                <c:pt idx="694">
                  <c:v>-70</c:v>
                </c:pt>
                <c:pt idx="695">
                  <c:v>-70</c:v>
                </c:pt>
                <c:pt idx="696">
                  <c:v>-70</c:v>
                </c:pt>
                <c:pt idx="697">
                  <c:v>-70</c:v>
                </c:pt>
                <c:pt idx="698">
                  <c:v>-70</c:v>
                </c:pt>
                <c:pt idx="699">
                  <c:v>-70</c:v>
                </c:pt>
                <c:pt idx="700">
                  <c:v>-70</c:v>
                </c:pt>
                <c:pt idx="701">
                  <c:v>-70</c:v>
                </c:pt>
                <c:pt idx="702">
                  <c:v>-70</c:v>
                </c:pt>
                <c:pt idx="703">
                  <c:v>-70</c:v>
                </c:pt>
                <c:pt idx="704">
                  <c:v>-70</c:v>
                </c:pt>
                <c:pt idx="705">
                  <c:v>-70</c:v>
                </c:pt>
                <c:pt idx="706">
                  <c:v>-70</c:v>
                </c:pt>
                <c:pt idx="707">
                  <c:v>-70</c:v>
                </c:pt>
                <c:pt idx="708">
                  <c:v>-70</c:v>
                </c:pt>
                <c:pt idx="709">
                  <c:v>-70</c:v>
                </c:pt>
                <c:pt idx="710">
                  <c:v>-70</c:v>
                </c:pt>
                <c:pt idx="711">
                  <c:v>-70</c:v>
                </c:pt>
                <c:pt idx="712">
                  <c:v>-70</c:v>
                </c:pt>
                <c:pt idx="713">
                  <c:v>-70</c:v>
                </c:pt>
                <c:pt idx="714">
                  <c:v>-70</c:v>
                </c:pt>
                <c:pt idx="715">
                  <c:v>-70</c:v>
                </c:pt>
                <c:pt idx="716">
                  <c:v>-70</c:v>
                </c:pt>
                <c:pt idx="717">
                  <c:v>-70</c:v>
                </c:pt>
                <c:pt idx="718">
                  <c:v>-70</c:v>
                </c:pt>
                <c:pt idx="719">
                  <c:v>-70</c:v>
                </c:pt>
                <c:pt idx="720">
                  <c:v>-70</c:v>
                </c:pt>
                <c:pt idx="721">
                  <c:v>-70</c:v>
                </c:pt>
                <c:pt idx="722">
                  <c:v>-70</c:v>
                </c:pt>
                <c:pt idx="723">
                  <c:v>-70</c:v>
                </c:pt>
                <c:pt idx="724">
                  <c:v>-70</c:v>
                </c:pt>
                <c:pt idx="725">
                  <c:v>-70</c:v>
                </c:pt>
                <c:pt idx="726">
                  <c:v>-70</c:v>
                </c:pt>
                <c:pt idx="727">
                  <c:v>-70</c:v>
                </c:pt>
                <c:pt idx="728">
                  <c:v>-70</c:v>
                </c:pt>
                <c:pt idx="729">
                  <c:v>-70</c:v>
                </c:pt>
                <c:pt idx="730">
                  <c:v>-70</c:v>
                </c:pt>
                <c:pt idx="731">
                  <c:v>-70</c:v>
                </c:pt>
                <c:pt idx="732">
                  <c:v>-70</c:v>
                </c:pt>
                <c:pt idx="733">
                  <c:v>-70</c:v>
                </c:pt>
                <c:pt idx="734">
                  <c:v>-70</c:v>
                </c:pt>
                <c:pt idx="735">
                  <c:v>-70</c:v>
                </c:pt>
                <c:pt idx="736">
                  <c:v>-70</c:v>
                </c:pt>
                <c:pt idx="737">
                  <c:v>-70</c:v>
                </c:pt>
                <c:pt idx="738">
                  <c:v>-70</c:v>
                </c:pt>
                <c:pt idx="739">
                  <c:v>-70</c:v>
                </c:pt>
                <c:pt idx="740">
                  <c:v>-70</c:v>
                </c:pt>
                <c:pt idx="741">
                  <c:v>-70</c:v>
                </c:pt>
                <c:pt idx="742">
                  <c:v>-70</c:v>
                </c:pt>
                <c:pt idx="743">
                  <c:v>-70</c:v>
                </c:pt>
                <c:pt idx="744">
                  <c:v>-70</c:v>
                </c:pt>
                <c:pt idx="745">
                  <c:v>-70</c:v>
                </c:pt>
                <c:pt idx="746">
                  <c:v>-70</c:v>
                </c:pt>
                <c:pt idx="747">
                  <c:v>-70</c:v>
                </c:pt>
                <c:pt idx="748">
                  <c:v>-70</c:v>
                </c:pt>
                <c:pt idx="749">
                  <c:v>-70</c:v>
                </c:pt>
                <c:pt idx="750">
                  <c:v>-70</c:v>
                </c:pt>
                <c:pt idx="751">
                  <c:v>-70</c:v>
                </c:pt>
                <c:pt idx="752">
                  <c:v>-70</c:v>
                </c:pt>
                <c:pt idx="753">
                  <c:v>-70</c:v>
                </c:pt>
                <c:pt idx="754">
                  <c:v>-70</c:v>
                </c:pt>
                <c:pt idx="755">
                  <c:v>-70</c:v>
                </c:pt>
                <c:pt idx="756">
                  <c:v>-70</c:v>
                </c:pt>
                <c:pt idx="757">
                  <c:v>-70</c:v>
                </c:pt>
                <c:pt idx="758">
                  <c:v>-70</c:v>
                </c:pt>
                <c:pt idx="759">
                  <c:v>-70</c:v>
                </c:pt>
                <c:pt idx="760">
                  <c:v>-70</c:v>
                </c:pt>
                <c:pt idx="761">
                  <c:v>-70</c:v>
                </c:pt>
                <c:pt idx="762">
                  <c:v>-70</c:v>
                </c:pt>
                <c:pt idx="763">
                  <c:v>-70</c:v>
                </c:pt>
                <c:pt idx="764">
                  <c:v>-70</c:v>
                </c:pt>
                <c:pt idx="765">
                  <c:v>-70</c:v>
                </c:pt>
                <c:pt idx="766">
                  <c:v>-70</c:v>
                </c:pt>
                <c:pt idx="767">
                  <c:v>-70</c:v>
                </c:pt>
                <c:pt idx="768">
                  <c:v>-70</c:v>
                </c:pt>
                <c:pt idx="769">
                  <c:v>-70</c:v>
                </c:pt>
                <c:pt idx="770">
                  <c:v>-70</c:v>
                </c:pt>
                <c:pt idx="771">
                  <c:v>-70</c:v>
                </c:pt>
                <c:pt idx="772">
                  <c:v>-70</c:v>
                </c:pt>
                <c:pt idx="773">
                  <c:v>-70</c:v>
                </c:pt>
                <c:pt idx="774">
                  <c:v>-70</c:v>
                </c:pt>
                <c:pt idx="775">
                  <c:v>-70</c:v>
                </c:pt>
                <c:pt idx="776">
                  <c:v>-70</c:v>
                </c:pt>
                <c:pt idx="777">
                  <c:v>-70</c:v>
                </c:pt>
                <c:pt idx="778">
                  <c:v>-70</c:v>
                </c:pt>
                <c:pt idx="779">
                  <c:v>-70</c:v>
                </c:pt>
                <c:pt idx="780">
                  <c:v>-70</c:v>
                </c:pt>
                <c:pt idx="781">
                  <c:v>-70</c:v>
                </c:pt>
                <c:pt idx="782">
                  <c:v>-70</c:v>
                </c:pt>
                <c:pt idx="783">
                  <c:v>-70</c:v>
                </c:pt>
                <c:pt idx="784">
                  <c:v>-70</c:v>
                </c:pt>
                <c:pt idx="785">
                  <c:v>-70</c:v>
                </c:pt>
                <c:pt idx="786">
                  <c:v>-70</c:v>
                </c:pt>
                <c:pt idx="787">
                  <c:v>-70</c:v>
                </c:pt>
                <c:pt idx="788">
                  <c:v>-70</c:v>
                </c:pt>
                <c:pt idx="789">
                  <c:v>-70</c:v>
                </c:pt>
                <c:pt idx="790">
                  <c:v>-70</c:v>
                </c:pt>
                <c:pt idx="791">
                  <c:v>-70</c:v>
                </c:pt>
                <c:pt idx="792">
                  <c:v>-70</c:v>
                </c:pt>
                <c:pt idx="793">
                  <c:v>-70</c:v>
                </c:pt>
                <c:pt idx="794">
                  <c:v>-70</c:v>
                </c:pt>
                <c:pt idx="795">
                  <c:v>-70</c:v>
                </c:pt>
                <c:pt idx="796">
                  <c:v>-70</c:v>
                </c:pt>
                <c:pt idx="797">
                  <c:v>-70</c:v>
                </c:pt>
                <c:pt idx="798">
                  <c:v>-70</c:v>
                </c:pt>
                <c:pt idx="799">
                  <c:v>-70</c:v>
                </c:pt>
                <c:pt idx="800">
                  <c:v>-70</c:v>
                </c:pt>
                <c:pt idx="801">
                  <c:v>-70</c:v>
                </c:pt>
                <c:pt idx="802">
                  <c:v>-70</c:v>
                </c:pt>
                <c:pt idx="803">
                  <c:v>-70</c:v>
                </c:pt>
                <c:pt idx="804">
                  <c:v>-70</c:v>
                </c:pt>
                <c:pt idx="805">
                  <c:v>-70</c:v>
                </c:pt>
                <c:pt idx="806">
                  <c:v>-70</c:v>
                </c:pt>
                <c:pt idx="807">
                  <c:v>-70</c:v>
                </c:pt>
                <c:pt idx="808">
                  <c:v>-70</c:v>
                </c:pt>
                <c:pt idx="809">
                  <c:v>-70</c:v>
                </c:pt>
                <c:pt idx="810">
                  <c:v>-70</c:v>
                </c:pt>
                <c:pt idx="811">
                  <c:v>-70</c:v>
                </c:pt>
                <c:pt idx="812">
                  <c:v>-70</c:v>
                </c:pt>
                <c:pt idx="813">
                  <c:v>-70</c:v>
                </c:pt>
                <c:pt idx="814">
                  <c:v>-70</c:v>
                </c:pt>
                <c:pt idx="815">
                  <c:v>-70</c:v>
                </c:pt>
                <c:pt idx="816">
                  <c:v>-70</c:v>
                </c:pt>
                <c:pt idx="817">
                  <c:v>-70</c:v>
                </c:pt>
                <c:pt idx="818">
                  <c:v>-70</c:v>
                </c:pt>
                <c:pt idx="819">
                  <c:v>-70</c:v>
                </c:pt>
                <c:pt idx="820">
                  <c:v>-70</c:v>
                </c:pt>
                <c:pt idx="821">
                  <c:v>-70</c:v>
                </c:pt>
                <c:pt idx="822">
                  <c:v>-70</c:v>
                </c:pt>
                <c:pt idx="823">
                  <c:v>-70</c:v>
                </c:pt>
                <c:pt idx="824">
                  <c:v>-70</c:v>
                </c:pt>
                <c:pt idx="825">
                  <c:v>-70</c:v>
                </c:pt>
                <c:pt idx="826">
                  <c:v>-70</c:v>
                </c:pt>
                <c:pt idx="827">
                  <c:v>-70</c:v>
                </c:pt>
                <c:pt idx="828">
                  <c:v>-70</c:v>
                </c:pt>
                <c:pt idx="829">
                  <c:v>-70</c:v>
                </c:pt>
                <c:pt idx="830">
                  <c:v>-70</c:v>
                </c:pt>
                <c:pt idx="831">
                  <c:v>-70</c:v>
                </c:pt>
                <c:pt idx="832">
                  <c:v>-70</c:v>
                </c:pt>
                <c:pt idx="833">
                  <c:v>-70</c:v>
                </c:pt>
                <c:pt idx="834">
                  <c:v>-70</c:v>
                </c:pt>
                <c:pt idx="835">
                  <c:v>-70</c:v>
                </c:pt>
                <c:pt idx="836">
                  <c:v>-70</c:v>
                </c:pt>
                <c:pt idx="837">
                  <c:v>-70</c:v>
                </c:pt>
                <c:pt idx="838">
                  <c:v>-70</c:v>
                </c:pt>
                <c:pt idx="839">
                  <c:v>-70</c:v>
                </c:pt>
                <c:pt idx="840">
                  <c:v>-70</c:v>
                </c:pt>
                <c:pt idx="841">
                  <c:v>-70</c:v>
                </c:pt>
                <c:pt idx="842">
                  <c:v>-70</c:v>
                </c:pt>
                <c:pt idx="843">
                  <c:v>-70</c:v>
                </c:pt>
                <c:pt idx="844">
                  <c:v>-70</c:v>
                </c:pt>
                <c:pt idx="845">
                  <c:v>-70</c:v>
                </c:pt>
                <c:pt idx="846">
                  <c:v>-70</c:v>
                </c:pt>
                <c:pt idx="847">
                  <c:v>-70</c:v>
                </c:pt>
                <c:pt idx="848">
                  <c:v>-70</c:v>
                </c:pt>
                <c:pt idx="849">
                  <c:v>-70</c:v>
                </c:pt>
                <c:pt idx="850">
                  <c:v>-70</c:v>
                </c:pt>
                <c:pt idx="851">
                  <c:v>-70</c:v>
                </c:pt>
                <c:pt idx="852">
                  <c:v>-70</c:v>
                </c:pt>
                <c:pt idx="853">
                  <c:v>-70</c:v>
                </c:pt>
                <c:pt idx="854">
                  <c:v>-70</c:v>
                </c:pt>
                <c:pt idx="855">
                  <c:v>-70</c:v>
                </c:pt>
                <c:pt idx="856">
                  <c:v>-70</c:v>
                </c:pt>
                <c:pt idx="857">
                  <c:v>-70</c:v>
                </c:pt>
                <c:pt idx="858">
                  <c:v>-70</c:v>
                </c:pt>
                <c:pt idx="859">
                  <c:v>-70</c:v>
                </c:pt>
                <c:pt idx="860">
                  <c:v>-70</c:v>
                </c:pt>
                <c:pt idx="861">
                  <c:v>-70</c:v>
                </c:pt>
                <c:pt idx="862">
                  <c:v>-70</c:v>
                </c:pt>
                <c:pt idx="863">
                  <c:v>-70</c:v>
                </c:pt>
                <c:pt idx="864">
                  <c:v>-70</c:v>
                </c:pt>
                <c:pt idx="865">
                  <c:v>-70</c:v>
                </c:pt>
                <c:pt idx="866">
                  <c:v>-70</c:v>
                </c:pt>
                <c:pt idx="867">
                  <c:v>-70</c:v>
                </c:pt>
                <c:pt idx="868">
                  <c:v>-70</c:v>
                </c:pt>
                <c:pt idx="869">
                  <c:v>-70</c:v>
                </c:pt>
                <c:pt idx="870">
                  <c:v>-70</c:v>
                </c:pt>
                <c:pt idx="871">
                  <c:v>-70</c:v>
                </c:pt>
                <c:pt idx="872">
                  <c:v>-70</c:v>
                </c:pt>
                <c:pt idx="873">
                  <c:v>-70</c:v>
                </c:pt>
                <c:pt idx="874">
                  <c:v>-70</c:v>
                </c:pt>
                <c:pt idx="875">
                  <c:v>-70</c:v>
                </c:pt>
                <c:pt idx="876">
                  <c:v>-70</c:v>
                </c:pt>
                <c:pt idx="877">
                  <c:v>-70</c:v>
                </c:pt>
                <c:pt idx="878">
                  <c:v>-70</c:v>
                </c:pt>
                <c:pt idx="879">
                  <c:v>-70</c:v>
                </c:pt>
                <c:pt idx="880">
                  <c:v>-70</c:v>
                </c:pt>
                <c:pt idx="881">
                  <c:v>-70</c:v>
                </c:pt>
                <c:pt idx="882">
                  <c:v>-70</c:v>
                </c:pt>
                <c:pt idx="883">
                  <c:v>-70</c:v>
                </c:pt>
                <c:pt idx="884">
                  <c:v>-70</c:v>
                </c:pt>
                <c:pt idx="885">
                  <c:v>-70</c:v>
                </c:pt>
                <c:pt idx="886">
                  <c:v>-70</c:v>
                </c:pt>
                <c:pt idx="887">
                  <c:v>-70</c:v>
                </c:pt>
                <c:pt idx="888">
                  <c:v>-70</c:v>
                </c:pt>
                <c:pt idx="889">
                  <c:v>-70</c:v>
                </c:pt>
                <c:pt idx="890">
                  <c:v>-70</c:v>
                </c:pt>
                <c:pt idx="891">
                  <c:v>-70</c:v>
                </c:pt>
                <c:pt idx="892">
                  <c:v>-70</c:v>
                </c:pt>
                <c:pt idx="893">
                  <c:v>-70</c:v>
                </c:pt>
                <c:pt idx="894">
                  <c:v>-70</c:v>
                </c:pt>
                <c:pt idx="895">
                  <c:v>-70</c:v>
                </c:pt>
                <c:pt idx="896">
                  <c:v>-70</c:v>
                </c:pt>
                <c:pt idx="897">
                  <c:v>-70</c:v>
                </c:pt>
                <c:pt idx="898">
                  <c:v>-70</c:v>
                </c:pt>
                <c:pt idx="899">
                  <c:v>-70</c:v>
                </c:pt>
                <c:pt idx="900">
                  <c:v>-70</c:v>
                </c:pt>
                <c:pt idx="901">
                  <c:v>-70</c:v>
                </c:pt>
                <c:pt idx="902">
                  <c:v>-70</c:v>
                </c:pt>
                <c:pt idx="903">
                  <c:v>-70</c:v>
                </c:pt>
                <c:pt idx="904">
                  <c:v>-70</c:v>
                </c:pt>
                <c:pt idx="905">
                  <c:v>-70</c:v>
                </c:pt>
                <c:pt idx="906">
                  <c:v>-70</c:v>
                </c:pt>
                <c:pt idx="907">
                  <c:v>-70</c:v>
                </c:pt>
                <c:pt idx="908">
                  <c:v>-70</c:v>
                </c:pt>
                <c:pt idx="909">
                  <c:v>-70</c:v>
                </c:pt>
                <c:pt idx="910">
                  <c:v>-70</c:v>
                </c:pt>
                <c:pt idx="911">
                  <c:v>-70</c:v>
                </c:pt>
                <c:pt idx="912">
                  <c:v>-70</c:v>
                </c:pt>
                <c:pt idx="913">
                  <c:v>-70</c:v>
                </c:pt>
                <c:pt idx="914">
                  <c:v>-70</c:v>
                </c:pt>
                <c:pt idx="915">
                  <c:v>-70</c:v>
                </c:pt>
                <c:pt idx="916">
                  <c:v>-70</c:v>
                </c:pt>
                <c:pt idx="917">
                  <c:v>-70</c:v>
                </c:pt>
                <c:pt idx="918">
                  <c:v>-70</c:v>
                </c:pt>
                <c:pt idx="919">
                  <c:v>-70</c:v>
                </c:pt>
                <c:pt idx="920">
                  <c:v>-70</c:v>
                </c:pt>
                <c:pt idx="921">
                  <c:v>-70</c:v>
                </c:pt>
                <c:pt idx="922">
                  <c:v>-70</c:v>
                </c:pt>
                <c:pt idx="923">
                  <c:v>-70</c:v>
                </c:pt>
                <c:pt idx="924">
                  <c:v>-70</c:v>
                </c:pt>
                <c:pt idx="925">
                  <c:v>-70</c:v>
                </c:pt>
                <c:pt idx="926">
                  <c:v>-70</c:v>
                </c:pt>
                <c:pt idx="927">
                  <c:v>-70</c:v>
                </c:pt>
                <c:pt idx="928">
                  <c:v>-70</c:v>
                </c:pt>
                <c:pt idx="929">
                  <c:v>-70</c:v>
                </c:pt>
                <c:pt idx="930">
                  <c:v>-70</c:v>
                </c:pt>
                <c:pt idx="931">
                  <c:v>-70</c:v>
                </c:pt>
                <c:pt idx="932">
                  <c:v>-70</c:v>
                </c:pt>
                <c:pt idx="933">
                  <c:v>-70</c:v>
                </c:pt>
                <c:pt idx="934">
                  <c:v>-70</c:v>
                </c:pt>
                <c:pt idx="935">
                  <c:v>-70</c:v>
                </c:pt>
                <c:pt idx="936">
                  <c:v>-70</c:v>
                </c:pt>
                <c:pt idx="937">
                  <c:v>-70</c:v>
                </c:pt>
                <c:pt idx="938">
                  <c:v>-70</c:v>
                </c:pt>
                <c:pt idx="939">
                  <c:v>-70</c:v>
                </c:pt>
                <c:pt idx="940">
                  <c:v>-70</c:v>
                </c:pt>
                <c:pt idx="941">
                  <c:v>-70</c:v>
                </c:pt>
                <c:pt idx="942">
                  <c:v>-70</c:v>
                </c:pt>
                <c:pt idx="943">
                  <c:v>-70</c:v>
                </c:pt>
                <c:pt idx="944">
                  <c:v>-70</c:v>
                </c:pt>
                <c:pt idx="945">
                  <c:v>-70</c:v>
                </c:pt>
                <c:pt idx="946">
                  <c:v>-70</c:v>
                </c:pt>
                <c:pt idx="947">
                  <c:v>-70</c:v>
                </c:pt>
                <c:pt idx="948">
                  <c:v>-70</c:v>
                </c:pt>
                <c:pt idx="949">
                  <c:v>-70</c:v>
                </c:pt>
                <c:pt idx="950">
                  <c:v>-70</c:v>
                </c:pt>
                <c:pt idx="951">
                  <c:v>-70</c:v>
                </c:pt>
                <c:pt idx="952">
                  <c:v>-70</c:v>
                </c:pt>
                <c:pt idx="953">
                  <c:v>-70</c:v>
                </c:pt>
                <c:pt idx="954">
                  <c:v>-70</c:v>
                </c:pt>
                <c:pt idx="955">
                  <c:v>-70</c:v>
                </c:pt>
                <c:pt idx="956">
                  <c:v>-70</c:v>
                </c:pt>
                <c:pt idx="957">
                  <c:v>-70</c:v>
                </c:pt>
                <c:pt idx="958">
                  <c:v>-70</c:v>
                </c:pt>
                <c:pt idx="959">
                  <c:v>-70</c:v>
                </c:pt>
                <c:pt idx="960">
                  <c:v>-70</c:v>
                </c:pt>
                <c:pt idx="961">
                  <c:v>-70</c:v>
                </c:pt>
                <c:pt idx="962">
                  <c:v>-70</c:v>
                </c:pt>
                <c:pt idx="963">
                  <c:v>-70</c:v>
                </c:pt>
                <c:pt idx="964">
                  <c:v>-70</c:v>
                </c:pt>
                <c:pt idx="965">
                  <c:v>-70</c:v>
                </c:pt>
                <c:pt idx="966">
                  <c:v>-70</c:v>
                </c:pt>
                <c:pt idx="967">
                  <c:v>-70</c:v>
                </c:pt>
                <c:pt idx="968">
                  <c:v>-70</c:v>
                </c:pt>
                <c:pt idx="969">
                  <c:v>-70</c:v>
                </c:pt>
                <c:pt idx="970">
                  <c:v>-70</c:v>
                </c:pt>
                <c:pt idx="971">
                  <c:v>-70</c:v>
                </c:pt>
                <c:pt idx="972">
                  <c:v>-70</c:v>
                </c:pt>
                <c:pt idx="973">
                  <c:v>-70</c:v>
                </c:pt>
                <c:pt idx="974">
                  <c:v>-70</c:v>
                </c:pt>
                <c:pt idx="975">
                  <c:v>-70</c:v>
                </c:pt>
                <c:pt idx="976">
                  <c:v>-70</c:v>
                </c:pt>
                <c:pt idx="977">
                  <c:v>-70</c:v>
                </c:pt>
                <c:pt idx="978">
                  <c:v>-70</c:v>
                </c:pt>
                <c:pt idx="979">
                  <c:v>-70</c:v>
                </c:pt>
                <c:pt idx="980">
                  <c:v>-70</c:v>
                </c:pt>
                <c:pt idx="981">
                  <c:v>-70</c:v>
                </c:pt>
                <c:pt idx="982">
                  <c:v>-70</c:v>
                </c:pt>
                <c:pt idx="983">
                  <c:v>-70</c:v>
                </c:pt>
                <c:pt idx="984">
                  <c:v>-70</c:v>
                </c:pt>
                <c:pt idx="985">
                  <c:v>-70</c:v>
                </c:pt>
                <c:pt idx="986">
                  <c:v>-70</c:v>
                </c:pt>
                <c:pt idx="987">
                  <c:v>-70</c:v>
                </c:pt>
                <c:pt idx="988">
                  <c:v>-70</c:v>
                </c:pt>
                <c:pt idx="989">
                  <c:v>-70</c:v>
                </c:pt>
                <c:pt idx="990">
                  <c:v>-70</c:v>
                </c:pt>
                <c:pt idx="991">
                  <c:v>-70</c:v>
                </c:pt>
                <c:pt idx="992">
                  <c:v>-70</c:v>
                </c:pt>
                <c:pt idx="993">
                  <c:v>-70</c:v>
                </c:pt>
                <c:pt idx="994">
                  <c:v>-70</c:v>
                </c:pt>
                <c:pt idx="995">
                  <c:v>-70</c:v>
                </c:pt>
                <c:pt idx="996">
                  <c:v>-70</c:v>
                </c:pt>
                <c:pt idx="997">
                  <c:v>-70</c:v>
                </c:pt>
                <c:pt idx="998">
                  <c:v>-70</c:v>
                </c:pt>
                <c:pt idx="999">
                  <c:v>-70</c:v>
                </c:pt>
                <c:pt idx="1000">
                  <c:v>-70</c:v>
                </c:pt>
                <c:pt idx="1001">
                  <c:v>-70</c:v>
                </c:pt>
                <c:pt idx="1002">
                  <c:v>-70</c:v>
                </c:pt>
                <c:pt idx="1003">
                  <c:v>-70</c:v>
                </c:pt>
                <c:pt idx="1004">
                  <c:v>-70</c:v>
                </c:pt>
                <c:pt idx="1005">
                  <c:v>-70</c:v>
                </c:pt>
                <c:pt idx="1006">
                  <c:v>-70</c:v>
                </c:pt>
                <c:pt idx="1007">
                  <c:v>-70</c:v>
                </c:pt>
                <c:pt idx="1008">
                  <c:v>-70</c:v>
                </c:pt>
                <c:pt idx="1009">
                  <c:v>-70</c:v>
                </c:pt>
                <c:pt idx="1010">
                  <c:v>-70</c:v>
                </c:pt>
                <c:pt idx="1011">
                  <c:v>-70</c:v>
                </c:pt>
                <c:pt idx="1012">
                  <c:v>-70</c:v>
                </c:pt>
                <c:pt idx="1013">
                  <c:v>-70</c:v>
                </c:pt>
                <c:pt idx="1014">
                  <c:v>-70</c:v>
                </c:pt>
                <c:pt idx="1015">
                  <c:v>-70</c:v>
                </c:pt>
                <c:pt idx="1016">
                  <c:v>-70</c:v>
                </c:pt>
                <c:pt idx="1017">
                  <c:v>-70</c:v>
                </c:pt>
                <c:pt idx="1018">
                  <c:v>-70</c:v>
                </c:pt>
                <c:pt idx="1019">
                  <c:v>-70</c:v>
                </c:pt>
                <c:pt idx="1020">
                  <c:v>-70</c:v>
                </c:pt>
                <c:pt idx="1021">
                  <c:v>-70</c:v>
                </c:pt>
                <c:pt idx="1022">
                  <c:v>-70</c:v>
                </c:pt>
                <c:pt idx="1023">
                  <c:v>-70</c:v>
                </c:pt>
                <c:pt idx="1024">
                  <c:v>-70</c:v>
                </c:pt>
                <c:pt idx="1025">
                  <c:v>-70</c:v>
                </c:pt>
                <c:pt idx="1026">
                  <c:v>-70</c:v>
                </c:pt>
                <c:pt idx="1027">
                  <c:v>-70</c:v>
                </c:pt>
                <c:pt idx="1028">
                  <c:v>-70</c:v>
                </c:pt>
                <c:pt idx="1029">
                  <c:v>-70</c:v>
                </c:pt>
                <c:pt idx="1030">
                  <c:v>-70</c:v>
                </c:pt>
                <c:pt idx="1031">
                  <c:v>-70</c:v>
                </c:pt>
                <c:pt idx="1032">
                  <c:v>-70</c:v>
                </c:pt>
                <c:pt idx="1033">
                  <c:v>-70</c:v>
                </c:pt>
                <c:pt idx="1034">
                  <c:v>-70</c:v>
                </c:pt>
                <c:pt idx="1035">
                  <c:v>-70</c:v>
                </c:pt>
                <c:pt idx="1036">
                  <c:v>-70</c:v>
                </c:pt>
                <c:pt idx="1037">
                  <c:v>-70</c:v>
                </c:pt>
                <c:pt idx="1038">
                  <c:v>-70</c:v>
                </c:pt>
                <c:pt idx="1039">
                  <c:v>-70</c:v>
                </c:pt>
                <c:pt idx="1040">
                  <c:v>-70</c:v>
                </c:pt>
                <c:pt idx="1041">
                  <c:v>-70</c:v>
                </c:pt>
                <c:pt idx="1042">
                  <c:v>-70</c:v>
                </c:pt>
                <c:pt idx="1043">
                  <c:v>-70</c:v>
                </c:pt>
                <c:pt idx="1044">
                  <c:v>-70</c:v>
                </c:pt>
                <c:pt idx="1045">
                  <c:v>-70</c:v>
                </c:pt>
                <c:pt idx="1046">
                  <c:v>-70</c:v>
                </c:pt>
                <c:pt idx="1047">
                  <c:v>-70</c:v>
                </c:pt>
                <c:pt idx="1048">
                  <c:v>-70</c:v>
                </c:pt>
                <c:pt idx="1049">
                  <c:v>-70</c:v>
                </c:pt>
                <c:pt idx="1050">
                  <c:v>-70</c:v>
                </c:pt>
                <c:pt idx="1051">
                  <c:v>-70</c:v>
                </c:pt>
                <c:pt idx="1052">
                  <c:v>-70</c:v>
                </c:pt>
                <c:pt idx="1053">
                  <c:v>-70</c:v>
                </c:pt>
                <c:pt idx="1054">
                  <c:v>-70</c:v>
                </c:pt>
                <c:pt idx="1055">
                  <c:v>-70</c:v>
                </c:pt>
                <c:pt idx="1056">
                  <c:v>-70</c:v>
                </c:pt>
                <c:pt idx="1057">
                  <c:v>-70</c:v>
                </c:pt>
                <c:pt idx="1058">
                  <c:v>-70</c:v>
                </c:pt>
                <c:pt idx="1059">
                  <c:v>-70</c:v>
                </c:pt>
                <c:pt idx="1060">
                  <c:v>-70</c:v>
                </c:pt>
                <c:pt idx="1061">
                  <c:v>-70</c:v>
                </c:pt>
                <c:pt idx="1062">
                  <c:v>-70</c:v>
                </c:pt>
                <c:pt idx="1063">
                  <c:v>-70</c:v>
                </c:pt>
                <c:pt idx="1064">
                  <c:v>-70</c:v>
                </c:pt>
                <c:pt idx="1065">
                  <c:v>-70</c:v>
                </c:pt>
                <c:pt idx="1066">
                  <c:v>-70</c:v>
                </c:pt>
                <c:pt idx="1067">
                  <c:v>-70</c:v>
                </c:pt>
                <c:pt idx="1068">
                  <c:v>-70</c:v>
                </c:pt>
                <c:pt idx="1069">
                  <c:v>-70</c:v>
                </c:pt>
                <c:pt idx="1070">
                  <c:v>-70</c:v>
                </c:pt>
                <c:pt idx="1071">
                  <c:v>-70</c:v>
                </c:pt>
                <c:pt idx="1072">
                  <c:v>-70</c:v>
                </c:pt>
                <c:pt idx="1073">
                  <c:v>-70</c:v>
                </c:pt>
                <c:pt idx="1074">
                  <c:v>-70</c:v>
                </c:pt>
                <c:pt idx="1075">
                  <c:v>-70</c:v>
                </c:pt>
                <c:pt idx="1076">
                  <c:v>-70</c:v>
                </c:pt>
                <c:pt idx="1077">
                  <c:v>-70</c:v>
                </c:pt>
                <c:pt idx="1078">
                  <c:v>-70</c:v>
                </c:pt>
                <c:pt idx="1079">
                  <c:v>-70</c:v>
                </c:pt>
                <c:pt idx="1080">
                  <c:v>-70</c:v>
                </c:pt>
                <c:pt idx="1081">
                  <c:v>-70</c:v>
                </c:pt>
                <c:pt idx="1082">
                  <c:v>-70</c:v>
                </c:pt>
                <c:pt idx="1083">
                  <c:v>-70</c:v>
                </c:pt>
                <c:pt idx="1084">
                  <c:v>-70</c:v>
                </c:pt>
                <c:pt idx="1085">
                  <c:v>-70</c:v>
                </c:pt>
                <c:pt idx="1086">
                  <c:v>-70</c:v>
                </c:pt>
                <c:pt idx="1087">
                  <c:v>-70</c:v>
                </c:pt>
                <c:pt idx="1088">
                  <c:v>-70</c:v>
                </c:pt>
                <c:pt idx="1089">
                  <c:v>-70</c:v>
                </c:pt>
                <c:pt idx="1090">
                  <c:v>-70</c:v>
                </c:pt>
                <c:pt idx="1091">
                  <c:v>-70</c:v>
                </c:pt>
                <c:pt idx="1092">
                  <c:v>-70</c:v>
                </c:pt>
                <c:pt idx="1093">
                  <c:v>-70</c:v>
                </c:pt>
                <c:pt idx="1094">
                  <c:v>-70</c:v>
                </c:pt>
                <c:pt idx="1095">
                  <c:v>-70</c:v>
                </c:pt>
                <c:pt idx="1096">
                  <c:v>-70</c:v>
                </c:pt>
                <c:pt idx="1097">
                  <c:v>-70</c:v>
                </c:pt>
                <c:pt idx="1098">
                  <c:v>-70</c:v>
                </c:pt>
                <c:pt idx="1099">
                  <c:v>-70</c:v>
                </c:pt>
                <c:pt idx="1100">
                  <c:v>-70</c:v>
                </c:pt>
                <c:pt idx="1101">
                  <c:v>-70</c:v>
                </c:pt>
                <c:pt idx="1102">
                  <c:v>-70</c:v>
                </c:pt>
                <c:pt idx="1103">
                  <c:v>-70</c:v>
                </c:pt>
                <c:pt idx="1104">
                  <c:v>-70</c:v>
                </c:pt>
                <c:pt idx="1105">
                  <c:v>-70</c:v>
                </c:pt>
                <c:pt idx="1106">
                  <c:v>-70</c:v>
                </c:pt>
                <c:pt idx="1107">
                  <c:v>-70</c:v>
                </c:pt>
                <c:pt idx="1108">
                  <c:v>-70</c:v>
                </c:pt>
                <c:pt idx="1109">
                  <c:v>-70</c:v>
                </c:pt>
                <c:pt idx="1110">
                  <c:v>-70</c:v>
                </c:pt>
                <c:pt idx="1111">
                  <c:v>-70</c:v>
                </c:pt>
                <c:pt idx="1112">
                  <c:v>-70</c:v>
                </c:pt>
                <c:pt idx="1113">
                  <c:v>-70</c:v>
                </c:pt>
                <c:pt idx="1114">
                  <c:v>-70</c:v>
                </c:pt>
                <c:pt idx="1115">
                  <c:v>-70</c:v>
                </c:pt>
                <c:pt idx="1116">
                  <c:v>-70</c:v>
                </c:pt>
                <c:pt idx="1117">
                  <c:v>-70</c:v>
                </c:pt>
                <c:pt idx="1118">
                  <c:v>-70</c:v>
                </c:pt>
                <c:pt idx="1119">
                  <c:v>-70</c:v>
                </c:pt>
                <c:pt idx="1120">
                  <c:v>-70</c:v>
                </c:pt>
                <c:pt idx="1121">
                  <c:v>-70</c:v>
                </c:pt>
                <c:pt idx="1122">
                  <c:v>-70</c:v>
                </c:pt>
                <c:pt idx="1123">
                  <c:v>-70</c:v>
                </c:pt>
                <c:pt idx="1124">
                  <c:v>-70</c:v>
                </c:pt>
                <c:pt idx="1125">
                  <c:v>-70</c:v>
                </c:pt>
                <c:pt idx="1126">
                  <c:v>-70</c:v>
                </c:pt>
                <c:pt idx="1127">
                  <c:v>-70</c:v>
                </c:pt>
                <c:pt idx="1128">
                  <c:v>-70</c:v>
                </c:pt>
                <c:pt idx="1129">
                  <c:v>-70</c:v>
                </c:pt>
                <c:pt idx="1130">
                  <c:v>-70</c:v>
                </c:pt>
                <c:pt idx="1131">
                  <c:v>-70</c:v>
                </c:pt>
                <c:pt idx="1132">
                  <c:v>-70</c:v>
                </c:pt>
                <c:pt idx="1133">
                  <c:v>-70</c:v>
                </c:pt>
                <c:pt idx="1134">
                  <c:v>-70</c:v>
                </c:pt>
                <c:pt idx="1135">
                  <c:v>-70</c:v>
                </c:pt>
                <c:pt idx="1136">
                  <c:v>-70</c:v>
                </c:pt>
                <c:pt idx="1137">
                  <c:v>-70</c:v>
                </c:pt>
                <c:pt idx="1138">
                  <c:v>-70</c:v>
                </c:pt>
                <c:pt idx="1139">
                  <c:v>-70</c:v>
                </c:pt>
                <c:pt idx="1140">
                  <c:v>-70</c:v>
                </c:pt>
                <c:pt idx="1141">
                  <c:v>-70</c:v>
                </c:pt>
                <c:pt idx="1142">
                  <c:v>-70</c:v>
                </c:pt>
                <c:pt idx="1143">
                  <c:v>-70</c:v>
                </c:pt>
                <c:pt idx="1144">
                  <c:v>-70</c:v>
                </c:pt>
                <c:pt idx="1145">
                  <c:v>-70</c:v>
                </c:pt>
                <c:pt idx="1146">
                  <c:v>-70</c:v>
                </c:pt>
                <c:pt idx="1147">
                  <c:v>-70</c:v>
                </c:pt>
                <c:pt idx="1148">
                  <c:v>-70</c:v>
                </c:pt>
                <c:pt idx="1149">
                  <c:v>-70</c:v>
                </c:pt>
                <c:pt idx="1150">
                  <c:v>-70</c:v>
                </c:pt>
                <c:pt idx="1151">
                  <c:v>-70</c:v>
                </c:pt>
                <c:pt idx="1152">
                  <c:v>-70</c:v>
                </c:pt>
                <c:pt idx="1153">
                  <c:v>-70</c:v>
                </c:pt>
                <c:pt idx="1154">
                  <c:v>-70</c:v>
                </c:pt>
                <c:pt idx="1155">
                  <c:v>-70</c:v>
                </c:pt>
                <c:pt idx="1156">
                  <c:v>-70</c:v>
                </c:pt>
                <c:pt idx="1157">
                  <c:v>-70</c:v>
                </c:pt>
                <c:pt idx="1158">
                  <c:v>-70</c:v>
                </c:pt>
                <c:pt idx="1159">
                  <c:v>-70</c:v>
                </c:pt>
                <c:pt idx="1160">
                  <c:v>-70</c:v>
                </c:pt>
                <c:pt idx="1161">
                  <c:v>-70</c:v>
                </c:pt>
                <c:pt idx="1162">
                  <c:v>-70</c:v>
                </c:pt>
                <c:pt idx="1163">
                  <c:v>-70</c:v>
                </c:pt>
                <c:pt idx="1164">
                  <c:v>-70</c:v>
                </c:pt>
                <c:pt idx="1165">
                  <c:v>-70</c:v>
                </c:pt>
                <c:pt idx="1166">
                  <c:v>-70</c:v>
                </c:pt>
                <c:pt idx="1167">
                  <c:v>-70</c:v>
                </c:pt>
                <c:pt idx="1168">
                  <c:v>-70</c:v>
                </c:pt>
                <c:pt idx="1169">
                  <c:v>-70</c:v>
                </c:pt>
                <c:pt idx="1170">
                  <c:v>-70</c:v>
                </c:pt>
                <c:pt idx="1171">
                  <c:v>-70</c:v>
                </c:pt>
                <c:pt idx="1172">
                  <c:v>-70</c:v>
                </c:pt>
                <c:pt idx="1173">
                  <c:v>-70</c:v>
                </c:pt>
                <c:pt idx="1174">
                  <c:v>-70</c:v>
                </c:pt>
                <c:pt idx="1175">
                  <c:v>-70</c:v>
                </c:pt>
                <c:pt idx="1176">
                  <c:v>-70</c:v>
                </c:pt>
                <c:pt idx="1177">
                  <c:v>-70</c:v>
                </c:pt>
                <c:pt idx="1178">
                  <c:v>-70</c:v>
                </c:pt>
                <c:pt idx="1179">
                  <c:v>-70</c:v>
                </c:pt>
                <c:pt idx="1180">
                  <c:v>-70</c:v>
                </c:pt>
                <c:pt idx="1181">
                  <c:v>-70</c:v>
                </c:pt>
                <c:pt idx="1182">
                  <c:v>-70</c:v>
                </c:pt>
                <c:pt idx="1183">
                  <c:v>-70</c:v>
                </c:pt>
                <c:pt idx="1184">
                  <c:v>-70</c:v>
                </c:pt>
                <c:pt idx="1185">
                  <c:v>-70</c:v>
                </c:pt>
                <c:pt idx="1186">
                  <c:v>-70</c:v>
                </c:pt>
                <c:pt idx="1187">
                  <c:v>-70</c:v>
                </c:pt>
                <c:pt idx="1188">
                  <c:v>-70</c:v>
                </c:pt>
                <c:pt idx="1189">
                  <c:v>-70</c:v>
                </c:pt>
                <c:pt idx="1190">
                  <c:v>-70</c:v>
                </c:pt>
                <c:pt idx="1191">
                  <c:v>-70</c:v>
                </c:pt>
                <c:pt idx="1192">
                  <c:v>-70</c:v>
                </c:pt>
                <c:pt idx="1193">
                  <c:v>-70</c:v>
                </c:pt>
                <c:pt idx="1194">
                  <c:v>-70</c:v>
                </c:pt>
                <c:pt idx="1195">
                  <c:v>-70</c:v>
                </c:pt>
                <c:pt idx="1196">
                  <c:v>-70</c:v>
                </c:pt>
                <c:pt idx="1197">
                  <c:v>-70</c:v>
                </c:pt>
                <c:pt idx="1198">
                  <c:v>-70</c:v>
                </c:pt>
                <c:pt idx="1199">
                  <c:v>-70</c:v>
                </c:pt>
                <c:pt idx="1200">
                  <c:v>-70</c:v>
                </c:pt>
                <c:pt idx="1201">
                  <c:v>-70</c:v>
                </c:pt>
                <c:pt idx="1202">
                  <c:v>-70</c:v>
                </c:pt>
                <c:pt idx="1203">
                  <c:v>-70</c:v>
                </c:pt>
                <c:pt idx="1204">
                  <c:v>-70</c:v>
                </c:pt>
                <c:pt idx="1205">
                  <c:v>-70</c:v>
                </c:pt>
                <c:pt idx="1206">
                  <c:v>-70</c:v>
                </c:pt>
                <c:pt idx="1207">
                  <c:v>-70</c:v>
                </c:pt>
                <c:pt idx="1208">
                  <c:v>-70</c:v>
                </c:pt>
                <c:pt idx="1209">
                  <c:v>-70</c:v>
                </c:pt>
                <c:pt idx="1210">
                  <c:v>-70</c:v>
                </c:pt>
                <c:pt idx="1211">
                  <c:v>-70</c:v>
                </c:pt>
                <c:pt idx="1212">
                  <c:v>-70</c:v>
                </c:pt>
                <c:pt idx="1213">
                  <c:v>-70</c:v>
                </c:pt>
                <c:pt idx="1214">
                  <c:v>-70</c:v>
                </c:pt>
                <c:pt idx="1215">
                  <c:v>-70</c:v>
                </c:pt>
                <c:pt idx="1216">
                  <c:v>-70</c:v>
                </c:pt>
                <c:pt idx="1217">
                  <c:v>-70</c:v>
                </c:pt>
                <c:pt idx="1218">
                  <c:v>-70</c:v>
                </c:pt>
                <c:pt idx="1219">
                  <c:v>-70</c:v>
                </c:pt>
                <c:pt idx="1220">
                  <c:v>-70</c:v>
                </c:pt>
                <c:pt idx="1221">
                  <c:v>-70</c:v>
                </c:pt>
                <c:pt idx="1222">
                  <c:v>-70</c:v>
                </c:pt>
                <c:pt idx="1223">
                  <c:v>-70</c:v>
                </c:pt>
                <c:pt idx="1224">
                  <c:v>-70</c:v>
                </c:pt>
                <c:pt idx="1225">
                  <c:v>-70</c:v>
                </c:pt>
                <c:pt idx="1226">
                  <c:v>-70</c:v>
                </c:pt>
                <c:pt idx="1227">
                  <c:v>-70</c:v>
                </c:pt>
                <c:pt idx="1228">
                  <c:v>-70</c:v>
                </c:pt>
                <c:pt idx="1229">
                  <c:v>-70</c:v>
                </c:pt>
                <c:pt idx="1230">
                  <c:v>-70</c:v>
                </c:pt>
                <c:pt idx="1231">
                  <c:v>-70</c:v>
                </c:pt>
                <c:pt idx="1232">
                  <c:v>-70</c:v>
                </c:pt>
                <c:pt idx="1233">
                  <c:v>-70</c:v>
                </c:pt>
                <c:pt idx="1234">
                  <c:v>-70</c:v>
                </c:pt>
                <c:pt idx="1235">
                  <c:v>-70</c:v>
                </c:pt>
                <c:pt idx="1236">
                  <c:v>-70</c:v>
                </c:pt>
                <c:pt idx="1237">
                  <c:v>-70</c:v>
                </c:pt>
                <c:pt idx="1238">
                  <c:v>-70</c:v>
                </c:pt>
                <c:pt idx="1239">
                  <c:v>-70</c:v>
                </c:pt>
                <c:pt idx="1240">
                  <c:v>-70</c:v>
                </c:pt>
                <c:pt idx="1241">
                  <c:v>-70</c:v>
                </c:pt>
                <c:pt idx="1242">
                  <c:v>-70</c:v>
                </c:pt>
                <c:pt idx="1243">
                  <c:v>-70</c:v>
                </c:pt>
                <c:pt idx="1244">
                  <c:v>-70</c:v>
                </c:pt>
                <c:pt idx="1245">
                  <c:v>-70</c:v>
                </c:pt>
                <c:pt idx="1246">
                  <c:v>-70</c:v>
                </c:pt>
                <c:pt idx="1247">
                  <c:v>-70</c:v>
                </c:pt>
                <c:pt idx="1248">
                  <c:v>-70</c:v>
                </c:pt>
                <c:pt idx="1249">
                  <c:v>-70</c:v>
                </c:pt>
                <c:pt idx="1250">
                  <c:v>-70</c:v>
                </c:pt>
                <c:pt idx="1251">
                  <c:v>-70</c:v>
                </c:pt>
                <c:pt idx="1252">
                  <c:v>-70</c:v>
                </c:pt>
                <c:pt idx="1253">
                  <c:v>-70</c:v>
                </c:pt>
                <c:pt idx="1254">
                  <c:v>-70</c:v>
                </c:pt>
                <c:pt idx="1255">
                  <c:v>-70</c:v>
                </c:pt>
                <c:pt idx="1256">
                  <c:v>-70</c:v>
                </c:pt>
                <c:pt idx="1257">
                  <c:v>-70</c:v>
                </c:pt>
                <c:pt idx="1258">
                  <c:v>-70</c:v>
                </c:pt>
                <c:pt idx="1259">
                  <c:v>-70</c:v>
                </c:pt>
                <c:pt idx="1260">
                  <c:v>-70</c:v>
                </c:pt>
                <c:pt idx="1261">
                  <c:v>-70</c:v>
                </c:pt>
                <c:pt idx="1262">
                  <c:v>-70</c:v>
                </c:pt>
                <c:pt idx="1263">
                  <c:v>-70</c:v>
                </c:pt>
                <c:pt idx="1264">
                  <c:v>-70</c:v>
                </c:pt>
                <c:pt idx="1265">
                  <c:v>-70</c:v>
                </c:pt>
                <c:pt idx="1266">
                  <c:v>-70</c:v>
                </c:pt>
                <c:pt idx="1267">
                  <c:v>-70</c:v>
                </c:pt>
                <c:pt idx="1268">
                  <c:v>-70</c:v>
                </c:pt>
                <c:pt idx="1269">
                  <c:v>-70</c:v>
                </c:pt>
                <c:pt idx="1270">
                  <c:v>-70</c:v>
                </c:pt>
                <c:pt idx="1271">
                  <c:v>-70</c:v>
                </c:pt>
                <c:pt idx="1272">
                  <c:v>-70</c:v>
                </c:pt>
                <c:pt idx="1273">
                  <c:v>-70</c:v>
                </c:pt>
                <c:pt idx="1274">
                  <c:v>-70</c:v>
                </c:pt>
                <c:pt idx="1275">
                  <c:v>-70</c:v>
                </c:pt>
                <c:pt idx="1276">
                  <c:v>-70</c:v>
                </c:pt>
                <c:pt idx="1277">
                  <c:v>-70</c:v>
                </c:pt>
                <c:pt idx="1278">
                  <c:v>-70</c:v>
                </c:pt>
                <c:pt idx="1279">
                  <c:v>-70</c:v>
                </c:pt>
                <c:pt idx="1280">
                  <c:v>-70</c:v>
                </c:pt>
                <c:pt idx="1281">
                  <c:v>-70</c:v>
                </c:pt>
                <c:pt idx="1282">
                  <c:v>-70</c:v>
                </c:pt>
                <c:pt idx="1283">
                  <c:v>-70</c:v>
                </c:pt>
                <c:pt idx="1284">
                  <c:v>-70</c:v>
                </c:pt>
                <c:pt idx="1285">
                  <c:v>-70</c:v>
                </c:pt>
                <c:pt idx="1286">
                  <c:v>-70</c:v>
                </c:pt>
                <c:pt idx="1287">
                  <c:v>-70</c:v>
                </c:pt>
                <c:pt idx="1288">
                  <c:v>-70</c:v>
                </c:pt>
                <c:pt idx="1289">
                  <c:v>-70</c:v>
                </c:pt>
                <c:pt idx="1290">
                  <c:v>-70</c:v>
                </c:pt>
                <c:pt idx="1291">
                  <c:v>-70</c:v>
                </c:pt>
                <c:pt idx="1292">
                  <c:v>-70</c:v>
                </c:pt>
                <c:pt idx="1293">
                  <c:v>-70</c:v>
                </c:pt>
                <c:pt idx="1294">
                  <c:v>-70</c:v>
                </c:pt>
                <c:pt idx="1295">
                  <c:v>-70</c:v>
                </c:pt>
                <c:pt idx="1296">
                  <c:v>-70</c:v>
                </c:pt>
                <c:pt idx="1297">
                  <c:v>-70</c:v>
                </c:pt>
                <c:pt idx="1298">
                  <c:v>-70</c:v>
                </c:pt>
                <c:pt idx="1299">
                  <c:v>-70</c:v>
                </c:pt>
                <c:pt idx="1300">
                  <c:v>-70</c:v>
                </c:pt>
                <c:pt idx="1301">
                  <c:v>-70</c:v>
                </c:pt>
                <c:pt idx="1302">
                  <c:v>-70</c:v>
                </c:pt>
                <c:pt idx="1303">
                  <c:v>-70</c:v>
                </c:pt>
                <c:pt idx="1304">
                  <c:v>-70</c:v>
                </c:pt>
                <c:pt idx="1305">
                  <c:v>-70</c:v>
                </c:pt>
                <c:pt idx="1306">
                  <c:v>-70</c:v>
                </c:pt>
                <c:pt idx="1307">
                  <c:v>-70</c:v>
                </c:pt>
                <c:pt idx="1308">
                  <c:v>-70</c:v>
                </c:pt>
                <c:pt idx="1309">
                  <c:v>-70</c:v>
                </c:pt>
                <c:pt idx="1310">
                  <c:v>-70</c:v>
                </c:pt>
                <c:pt idx="1311">
                  <c:v>-70</c:v>
                </c:pt>
                <c:pt idx="1312">
                  <c:v>-70</c:v>
                </c:pt>
                <c:pt idx="1313">
                  <c:v>-70</c:v>
                </c:pt>
                <c:pt idx="1314">
                  <c:v>-70</c:v>
                </c:pt>
                <c:pt idx="1315">
                  <c:v>-70</c:v>
                </c:pt>
                <c:pt idx="1316">
                  <c:v>-70</c:v>
                </c:pt>
                <c:pt idx="1317">
                  <c:v>-70</c:v>
                </c:pt>
                <c:pt idx="1318">
                  <c:v>-70</c:v>
                </c:pt>
                <c:pt idx="1319">
                  <c:v>-70</c:v>
                </c:pt>
                <c:pt idx="1320">
                  <c:v>-70</c:v>
                </c:pt>
                <c:pt idx="1321">
                  <c:v>-70</c:v>
                </c:pt>
                <c:pt idx="1322">
                  <c:v>-70</c:v>
                </c:pt>
                <c:pt idx="1323">
                  <c:v>-70</c:v>
                </c:pt>
                <c:pt idx="1324">
                  <c:v>-70</c:v>
                </c:pt>
                <c:pt idx="1325">
                  <c:v>-70</c:v>
                </c:pt>
                <c:pt idx="1326">
                  <c:v>-70</c:v>
                </c:pt>
                <c:pt idx="1327">
                  <c:v>-70</c:v>
                </c:pt>
                <c:pt idx="1328">
                  <c:v>-70</c:v>
                </c:pt>
                <c:pt idx="1329">
                  <c:v>-70</c:v>
                </c:pt>
                <c:pt idx="1330">
                  <c:v>-70</c:v>
                </c:pt>
                <c:pt idx="1331">
                  <c:v>-70</c:v>
                </c:pt>
                <c:pt idx="1332">
                  <c:v>-70</c:v>
                </c:pt>
                <c:pt idx="1333">
                  <c:v>-70</c:v>
                </c:pt>
                <c:pt idx="1334">
                  <c:v>-70</c:v>
                </c:pt>
                <c:pt idx="1335">
                  <c:v>-70</c:v>
                </c:pt>
                <c:pt idx="1336">
                  <c:v>-70</c:v>
                </c:pt>
                <c:pt idx="1337">
                  <c:v>-70</c:v>
                </c:pt>
                <c:pt idx="1338">
                  <c:v>-70</c:v>
                </c:pt>
                <c:pt idx="1339">
                  <c:v>-70</c:v>
                </c:pt>
                <c:pt idx="1340">
                  <c:v>-70</c:v>
                </c:pt>
                <c:pt idx="1341">
                  <c:v>-70</c:v>
                </c:pt>
                <c:pt idx="1342">
                  <c:v>-70</c:v>
                </c:pt>
                <c:pt idx="1343">
                  <c:v>-70</c:v>
                </c:pt>
                <c:pt idx="1344">
                  <c:v>-70</c:v>
                </c:pt>
                <c:pt idx="1345">
                  <c:v>-70</c:v>
                </c:pt>
                <c:pt idx="1346">
                  <c:v>-70</c:v>
                </c:pt>
                <c:pt idx="1347">
                  <c:v>-70</c:v>
                </c:pt>
                <c:pt idx="1348">
                  <c:v>-70</c:v>
                </c:pt>
                <c:pt idx="1349">
                  <c:v>-70</c:v>
                </c:pt>
                <c:pt idx="1350">
                  <c:v>-70</c:v>
                </c:pt>
                <c:pt idx="1351">
                  <c:v>-70</c:v>
                </c:pt>
                <c:pt idx="1352">
                  <c:v>-70</c:v>
                </c:pt>
                <c:pt idx="1353">
                  <c:v>-70</c:v>
                </c:pt>
                <c:pt idx="1354">
                  <c:v>-70</c:v>
                </c:pt>
                <c:pt idx="1355">
                  <c:v>-70</c:v>
                </c:pt>
                <c:pt idx="1356">
                  <c:v>-70</c:v>
                </c:pt>
                <c:pt idx="1357">
                  <c:v>-70</c:v>
                </c:pt>
                <c:pt idx="1358">
                  <c:v>-70</c:v>
                </c:pt>
                <c:pt idx="1359">
                  <c:v>-70</c:v>
                </c:pt>
                <c:pt idx="1360">
                  <c:v>-70</c:v>
                </c:pt>
                <c:pt idx="1361">
                  <c:v>-70</c:v>
                </c:pt>
                <c:pt idx="1362">
                  <c:v>-70</c:v>
                </c:pt>
                <c:pt idx="1363">
                  <c:v>-70</c:v>
                </c:pt>
                <c:pt idx="1364">
                  <c:v>-70</c:v>
                </c:pt>
                <c:pt idx="1365">
                  <c:v>-70</c:v>
                </c:pt>
                <c:pt idx="1366">
                  <c:v>-70</c:v>
                </c:pt>
                <c:pt idx="1367">
                  <c:v>-70</c:v>
                </c:pt>
                <c:pt idx="1368">
                  <c:v>-70</c:v>
                </c:pt>
                <c:pt idx="1369">
                  <c:v>-70</c:v>
                </c:pt>
                <c:pt idx="1370">
                  <c:v>-70</c:v>
                </c:pt>
                <c:pt idx="1371">
                  <c:v>-70</c:v>
                </c:pt>
                <c:pt idx="1372">
                  <c:v>-70</c:v>
                </c:pt>
                <c:pt idx="1373">
                  <c:v>-70</c:v>
                </c:pt>
                <c:pt idx="1374">
                  <c:v>-70</c:v>
                </c:pt>
                <c:pt idx="1375">
                  <c:v>-70</c:v>
                </c:pt>
                <c:pt idx="1376">
                  <c:v>-70</c:v>
                </c:pt>
                <c:pt idx="1377">
                  <c:v>-70</c:v>
                </c:pt>
                <c:pt idx="1378">
                  <c:v>-70</c:v>
                </c:pt>
                <c:pt idx="1379">
                  <c:v>-70</c:v>
                </c:pt>
                <c:pt idx="1380">
                  <c:v>-70</c:v>
                </c:pt>
                <c:pt idx="1381">
                  <c:v>-70</c:v>
                </c:pt>
                <c:pt idx="1382">
                  <c:v>-70</c:v>
                </c:pt>
                <c:pt idx="1383">
                  <c:v>-70</c:v>
                </c:pt>
                <c:pt idx="1384">
                  <c:v>-70</c:v>
                </c:pt>
                <c:pt idx="1385">
                  <c:v>-70</c:v>
                </c:pt>
                <c:pt idx="1386">
                  <c:v>-70</c:v>
                </c:pt>
                <c:pt idx="1387">
                  <c:v>-70</c:v>
                </c:pt>
                <c:pt idx="1388">
                  <c:v>-70</c:v>
                </c:pt>
                <c:pt idx="1389">
                  <c:v>-70</c:v>
                </c:pt>
                <c:pt idx="1390">
                  <c:v>-70</c:v>
                </c:pt>
                <c:pt idx="1391">
                  <c:v>-70</c:v>
                </c:pt>
                <c:pt idx="1392">
                  <c:v>-70</c:v>
                </c:pt>
                <c:pt idx="1393">
                  <c:v>-70</c:v>
                </c:pt>
                <c:pt idx="1394">
                  <c:v>-70</c:v>
                </c:pt>
                <c:pt idx="1395">
                  <c:v>-70</c:v>
                </c:pt>
                <c:pt idx="1396">
                  <c:v>-70</c:v>
                </c:pt>
                <c:pt idx="1397">
                  <c:v>-70</c:v>
                </c:pt>
                <c:pt idx="1398">
                  <c:v>-70</c:v>
                </c:pt>
                <c:pt idx="1399">
                  <c:v>-70</c:v>
                </c:pt>
                <c:pt idx="1400">
                  <c:v>-70</c:v>
                </c:pt>
                <c:pt idx="1401">
                  <c:v>-70</c:v>
                </c:pt>
                <c:pt idx="1402">
                  <c:v>-70</c:v>
                </c:pt>
                <c:pt idx="1403">
                  <c:v>-70</c:v>
                </c:pt>
                <c:pt idx="1404">
                  <c:v>-70</c:v>
                </c:pt>
                <c:pt idx="1405">
                  <c:v>-70</c:v>
                </c:pt>
                <c:pt idx="1406">
                  <c:v>-70</c:v>
                </c:pt>
                <c:pt idx="1407">
                  <c:v>-70</c:v>
                </c:pt>
                <c:pt idx="1408">
                  <c:v>-70</c:v>
                </c:pt>
                <c:pt idx="1409">
                  <c:v>-70</c:v>
                </c:pt>
                <c:pt idx="1410">
                  <c:v>-70</c:v>
                </c:pt>
                <c:pt idx="1411">
                  <c:v>-70</c:v>
                </c:pt>
                <c:pt idx="1412">
                  <c:v>-70</c:v>
                </c:pt>
                <c:pt idx="1413">
                  <c:v>-70</c:v>
                </c:pt>
                <c:pt idx="1414">
                  <c:v>-70</c:v>
                </c:pt>
                <c:pt idx="1415">
                  <c:v>-70</c:v>
                </c:pt>
                <c:pt idx="1416">
                  <c:v>-70</c:v>
                </c:pt>
                <c:pt idx="1417">
                  <c:v>-70</c:v>
                </c:pt>
                <c:pt idx="1418">
                  <c:v>-70</c:v>
                </c:pt>
                <c:pt idx="1419">
                  <c:v>-70</c:v>
                </c:pt>
                <c:pt idx="1420">
                  <c:v>-70</c:v>
                </c:pt>
                <c:pt idx="1421">
                  <c:v>-70</c:v>
                </c:pt>
                <c:pt idx="1422">
                  <c:v>-70</c:v>
                </c:pt>
                <c:pt idx="1423">
                  <c:v>-70</c:v>
                </c:pt>
                <c:pt idx="1424">
                  <c:v>-70</c:v>
                </c:pt>
                <c:pt idx="1425">
                  <c:v>-70</c:v>
                </c:pt>
                <c:pt idx="1426">
                  <c:v>-70</c:v>
                </c:pt>
                <c:pt idx="1427">
                  <c:v>-70</c:v>
                </c:pt>
                <c:pt idx="1428">
                  <c:v>-70</c:v>
                </c:pt>
                <c:pt idx="1429">
                  <c:v>-70</c:v>
                </c:pt>
                <c:pt idx="1430">
                  <c:v>-70</c:v>
                </c:pt>
                <c:pt idx="1431">
                  <c:v>-70</c:v>
                </c:pt>
                <c:pt idx="1432">
                  <c:v>-70</c:v>
                </c:pt>
                <c:pt idx="1433">
                  <c:v>-70</c:v>
                </c:pt>
                <c:pt idx="1434">
                  <c:v>-70</c:v>
                </c:pt>
                <c:pt idx="1435">
                  <c:v>-70</c:v>
                </c:pt>
                <c:pt idx="1436">
                  <c:v>-70</c:v>
                </c:pt>
                <c:pt idx="1437">
                  <c:v>-70</c:v>
                </c:pt>
                <c:pt idx="1438">
                  <c:v>-70</c:v>
                </c:pt>
                <c:pt idx="1439">
                  <c:v>-70</c:v>
                </c:pt>
                <c:pt idx="1440">
                  <c:v>-70</c:v>
                </c:pt>
                <c:pt idx="1441">
                  <c:v>-70</c:v>
                </c:pt>
                <c:pt idx="1442">
                  <c:v>-70</c:v>
                </c:pt>
                <c:pt idx="1443">
                  <c:v>-70</c:v>
                </c:pt>
                <c:pt idx="1444">
                  <c:v>-70</c:v>
                </c:pt>
                <c:pt idx="1445">
                  <c:v>-70</c:v>
                </c:pt>
                <c:pt idx="1446">
                  <c:v>-70</c:v>
                </c:pt>
                <c:pt idx="1447">
                  <c:v>-70</c:v>
                </c:pt>
                <c:pt idx="1448">
                  <c:v>-70</c:v>
                </c:pt>
                <c:pt idx="1449">
                  <c:v>-70</c:v>
                </c:pt>
                <c:pt idx="1450">
                  <c:v>-70</c:v>
                </c:pt>
                <c:pt idx="1451">
                  <c:v>-70</c:v>
                </c:pt>
                <c:pt idx="1452">
                  <c:v>-70</c:v>
                </c:pt>
                <c:pt idx="1453">
                  <c:v>-70</c:v>
                </c:pt>
                <c:pt idx="1454">
                  <c:v>-70</c:v>
                </c:pt>
                <c:pt idx="1455">
                  <c:v>-70</c:v>
                </c:pt>
                <c:pt idx="1456">
                  <c:v>-70</c:v>
                </c:pt>
                <c:pt idx="1457">
                  <c:v>-70</c:v>
                </c:pt>
                <c:pt idx="1458">
                  <c:v>-70</c:v>
                </c:pt>
                <c:pt idx="1459">
                  <c:v>-70</c:v>
                </c:pt>
                <c:pt idx="1460">
                  <c:v>-70</c:v>
                </c:pt>
                <c:pt idx="1461">
                  <c:v>-70</c:v>
                </c:pt>
                <c:pt idx="1462">
                  <c:v>-70</c:v>
                </c:pt>
                <c:pt idx="1463">
                  <c:v>-70</c:v>
                </c:pt>
                <c:pt idx="1464">
                  <c:v>-70</c:v>
                </c:pt>
                <c:pt idx="1465">
                  <c:v>-70</c:v>
                </c:pt>
                <c:pt idx="1466">
                  <c:v>-70</c:v>
                </c:pt>
                <c:pt idx="1467">
                  <c:v>-70</c:v>
                </c:pt>
                <c:pt idx="1468">
                  <c:v>-70</c:v>
                </c:pt>
                <c:pt idx="1469">
                  <c:v>-70</c:v>
                </c:pt>
                <c:pt idx="1470">
                  <c:v>-70</c:v>
                </c:pt>
                <c:pt idx="1471">
                  <c:v>-70</c:v>
                </c:pt>
                <c:pt idx="1472">
                  <c:v>-70</c:v>
                </c:pt>
                <c:pt idx="1473">
                  <c:v>-70</c:v>
                </c:pt>
                <c:pt idx="1474">
                  <c:v>-70</c:v>
                </c:pt>
                <c:pt idx="1475">
                  <c:v>-70</c:v>
                </c:pt>
                <c:pt idx="1476">
                  <c:v>-70</c:v>
                </c:pt>
                <c:pt idx="1477">
                  <c:v>-70</c:v>
                </c:pt>
                <c:pt idx="1478">
                  <c:v>-70</c:v>
                </c:pt>
                <c:pt idx="1479">
                  <c:v>-70</c:v>
                </c:pt>
                <c:pt idx="1480">
                  <c:v>-70</c:v>
                </c:pt>
                <c:pt idx="1481">
                  <c:v>-70</c:v>
                </c:pt>
                <c:pt idx="1482">
                  <c:v>-70</c:v>
                </c:pt>
                <c:pt idx="1483">
                  <c:v>-70</c:v>
                </c:pt>
                <c:pt idx="1484">
                  <c:v>-70</c:v>
                </c:pt>
                <c:pt idx="1485">
                  <c:v>-70</c:v>
                </c:pt>
                <c:pt idx="1486">
                  <c:v>-70</c:v>
                </c:pt>
                <c:pt idx="1487">
                  <c:v>-70</c:v>
                </c:pt>
                <c:pt idx="1488">
                  <c:v>-70</c:v>
                </c:pt>
                <c:pt idx="1489">
                  <c:v>-70</c:v>
                </c:pt>
                <c:pt idx="1490">
                  <c:v>-70</c:v>
                </c:pt>
                <c:pt idx="1491">
                  <c:v>-70</c:v>
                </c:pt>
                <c:pt idx="1492">
                  <c:v>-70</c:v>
                </c:pt>
                <c:pt idx="1493">
                  <c:v>-70</c:v>
                </c:pt>
                <c:pt idx="1494">
                  <c:v>-70</c:v>
                </c:pt>
                <c:pt idx="1495">
                  <c:v>-70</c:v>
                </c:pt>
                <c:pt idx="1496">
                  <c:v>-70</c:v>
                </c:pt>
                <c:pt idx="1497">
                  <c:v>-70</c:v>
                </c:pt>
                <c:pt idx="1498">
                  <c:v>-70</c:v>
                </c:pt>
                <c:pt idx="1499">
                  <c:v>-70</c:v>
                </c:pt>
                <c:pt idx="1500">
                  <c:v>-70</c:v>
                </c:pt>
                <c:pt idx="1501">
                  <c:v>-70</c:v>
                </c:pt>
                <c:pt idx="1502">
                  <c:v>-70</c:v>
                </c:pt>
                <c:pt idx="1503">
                  <c:v>-70</c:v>
                </c:pt>
                <c:pt idx="1504">
                  <c:v>-70</c:v>
                </c:pt>
                <c:pt idx="1505">
                  <c:v>-70</c:v>
                </c:pt>
                <c:pt idx="1506">
                  <c:v>-70</c:v>
                </c:pt>
                <c:pt idx="1507">
                  <c:v>-70</c:v>
                </c:pt>
                <c:pt idx="1508">
                  <c:v>-70</c:v>
                </c:pt>
                <c:pt idx="1509">
                  <c:v>-70</c:v>
                </c:pt>
                <c:pt idx="1510">
                  <c:v>-70</c:v>
                </c:pt>
                <c:pt idx="1511">
                  <c:v>-70</c:v>
                </c:pt>
                <c:pt idx="1512">
                  <c:v>-70</c:v>
                </c:pt>
                <c:pt idx="1513">
                  <c:v>-70</c:v>
                </c:pt>
                <c:pt idx="1514">
                  <c:v>-70</c:v>
                </c:pt>
                <c:pt idx="1515">
                  <c:v>-70</c:v>
                </c:pt>
                <c:pt idx="1516">
                  <c:v>-70</c:v>
                </c:pt>
                <c:pt idx="1517">
                  <c:v>-70</c:v>
                </c:pt>
                <c:pt idx="1518">
                  <c:v>-70</c:v>
                </c:pt>
                <c:pt idx="1519">
                  <c:v>-70</c:v>
                </c:pt>
                <c:pt idx="1520">
                  <c:v>-70</c:v>
                </c:pt>
                <c:pt idx="1521">
                  <c:v>-70</c:v>
                </c:pt>
                <c:pt idx="1522">
                  <c:v>-70</c:v>
                </c:pt>
                <c:pt idx="1523">
                  <c:v>-70</c:v>
                </c:pt>
                <c:pt idx="1524">
                  <c:v>-70</c:v>
                </c:pt>
                <c:pt idx="1525">
                  <c:v>-70</c:v>
                </c:pt>
                <c:pt idx="1526">
                  <c:v>-70</c:v>
                </c:pt>
                <c:pt idx="1527">
                  <c:v>-70</c:v>
                </c:pt>
                <c:pt idx="1528">
                  <c:v>-70</c:v>
                </c:pt>
                <c:pt idx="1529">
                  <c:v>-70</c:v>
                </c:pt>
                <c:pt idx="1530">
                  <c:v>-70</c:v>
                </c:pt>
                <c:pt idx="1531">
                  <c:v>-70</c:v>
                </c:pt>
                <c:pt idx="1532">
                  <c:v>-70</c:v>
                </c:pt>
                <c:pt idx="1533">
                  <c:v>-70</c:v>
                </c:pt>
                <c:pt idx="1534">
                  <c:v>-70</c:v>
                </c:pt>
                <c:pt idx="1535">
                  <c:v>-70</c:v>
                </c:pt>
                <c:pt idx="1536">
                  <c:v>-70</c:v>
                </c:pt>
                <c:pt idx="1537">
                  <c:v>-70</c:v>
                </c:pt>
                <c:pt idx="1538">
                  <c:v>-70</c:v>
                </c:pt>
                <c:pt idx="1539">
                  <c:v>-70</c:v>
                </c:pt>
                <c:pt idx="1540">
                  <c:v>-70</c:v>
                </c:pt>
                <c:pt idx="1541">
                  <c:v>-70</c:v>
                </c:pt>
                <c:pt idx="1542">
                  <c:v>-70</c:v>
                </c:pt>
                <c:pt idx="1543">
                  <c:v>-70</c:v>
                </c:pt>
                <c:pt idx="1544">
                  <c:v>-70</c:v>
                </c:pt>
                <c:pt idx="1545">
                  <c:v>-70</c:v>
                </c:pt>
                <c:pt idx="1546">
                  <c:v>-70</c:v>
                </c:pt>
                <c:pt idx="1547">
                  <c:v>-70</c:v>
                </c:pt>
                <c:pt idx="1548">
                  <c:v>-70</c:v>
                </c:pt>
                <c:pt idx="1549">
                  <c:v>-70</c:v>
                </c:pt>
                <c:pt idx="1550">
                  <c:v>-70</c:v>
                </c:pt>
                <c:pt idx="1551">
                  <c:v>-70</c:v>
                </c:pt>
                <c:pt idx="1552">
                  <c:v>-70</c:v>
                </c:pt>
                <c:pt idx="1553">
                  <c:v>-70</c:v>
                </c:pt>
                <c:pt idx="1554">
                  <c:v>-70</c:v>
                </c:pt>
                <c:pt idx="1555">
                  <c:v>-70</c:v>
                </c:pt>
                <c:pt idx="1556">
                  <c:v>-70</c:v>
                </c:pt>
                <c:pt idx="1557">
                  <c:v>-70</c:v>
                </c:pt>
                <c:pt idx="1558">
                  <c:v>-70</c:v>
                </c:pt>
                <c:pt idx="1559">
                  <c:v>-70</c:v>
                </c:pt>
                <c:pt idx="1560">
                  <c:v>-70</c:v>
                </c:pt>
                <c:pt idx="1561">
                  <c:v>-70</c:v>
                </c:pt>
                <c:pt idx="1562">
                  <c:v>-70</c:v>
                </c:pt>
                <c:pt idx="1563">
                  <c:v>-70</c:v>
                </c:pt>
                <c:pt idx="1564">
                  <c:v>-70</c:v>
                </c:pt>
                <c:pt idx="1565">
                  <c:v>-70</c:v>
                </c:pt>
                <c:pt idx="1566">
                  <c:v>-70</c:v>
                </c:pt>
                <c:pt idx="1567">
                  <c:v>-70</c:v>
                </c:pt>
                <c:pt idx="1568">
                  <c:v>-70</c:v>
                </c:pt>
                <c:pt idx="1569">
                  <c:v>-70</c:v>
                </c:pt>
                <c:pt idx="1570">
                  <c:v>-70</c:v>
                </c:pt>
                <c:pt idx="1571">
                  <c:v>-70</c:v>
                </c:pt>
                <c:pt idx="1572">
                  <c:v>-70</c:v>
                </c:pt>
                <c:pt idx="1573">
                  <c:v>-70</c:v>
                </c:pt>
                <c:pt idx="1574">
                  <c:v>-70</c:v>
                </c:pt>
                <c:pt idx="1575">
                  <c:v>-70</c:v>
                </c:pt>
                <c:pt idx="1576">
                  <c:v>-70</c:v>
                </c:pt>
                <c:pt idx="1577">
                  <c:v>-70</c:v>
                </c:pt>
                <c:pt idx="1578">
                  <c:v>-70</c:v>
                </c:pt>
                <c:pt idx="1579">
                  <c:v>-70</c:v>
                </c:pt>
                <c:pt idx="1580">
                  <c:v>-70</c:v>
                </c:pt>
                <c:pt idx="1581">
                  <c:v>-70</c:v>
                </c:pt>
                <c:pt idx="1582">
                  <c:v>-70</c:v>
                </c:pt>
                <c:pt idx="1583">
                  <c:v>-70</c:v>
                </c:pt>
                <c:pt idx="1584">
                  <c:v>-70</c:v>
                </c:pt>
                <c:pt idx="1585">
                  <c:v>-70</c:v>
                </c:pt>
                <c:pt idx="1586">
                  <c:v>-70</c:v>
                </c:pt>
                <c:pt idx="1587">
                  <c:v>-70</c:v>
                </c:pt>
                <c:pt idx="1588">
                  <c:v>-70</c:v>
                </c:pt>
                <c:pt idx="1589">
                  <c:v>-70</c:v>
                </c:pt>
                <c:pt idx="1590">
                  <c:v>-70</c:v>
                </c:pt>
                <c:pt idx="1591">
                  <c:v>-70</c:v>
                </c:pt>
                <c:pt idx="1592">
                  <c:v>-70</c:v>
                </c:pt>
                <c:pt idx="1593">
                  <c:v>-70</c:v>
                </c:pt>
                <c:pt idx="1594">
                  <c:v>-70</c:v>
                </c:pt>
                <c:pt idx="1595">
                  <c:v>-70</c:v>
                </c:pt>
                <c:pt idx="1596">
                  <c:v>-70</c:v>
                </c:pt>
                <c:pt idx="1597">
                  <c:v>-70</c:v>
                </c:pt>
                <c:pt idx="1598">
                  <c:v>-70</c:v>
                </c:pt>
                <c:pt idx="1599">
                  <c:v>-70</c:v>
                </c:pt>
                <c:pt idx="1600">
                  <c:v>-70</c:v>
                </c:pt>
                <c:pt idx="1601">
                  <c:v>-70</c:v>
                </c:pt>
                <c:pt idx="1602">
                  <c:v>-70</c:v>
                </c:pt>
                <c:pt idx="1603">
                  <c:v>-70</c:v>
                </c:pt>
                <c:pt idx="1604">
                  <c:v>-70</c:v>
                </c:pt>
                <c:pt idx="1605">
                  <c:v>-70</c:v>
                </c:pt>
                <c:pt idx="1606">
                  <c:v>-70</c:v>
                </c:pt>
                <c:pt idx="1607">
                  <c:v>-70</c:v>
                </c:pt>
                <c:pt idx="1608">
                  <c:v>-70</c:v>
                </c:pt>
                <c:pt idx="1609">
                  <c:v>-70</c:v>
                </c:pt>
                <c:pt idx="1610">
                  <c:v>-70</c:v>
                </c:pt>
                <c:pt idx="1611">
                  <c:v>-70</c:v>
                </c:pt>
                <c:pt idx="1612">
                  <c:v>-70</c:v>
                </c:pt>
                <c:pt idx="1613">
                  <c:v>-70</c:v>
                </c:pt>
                <c:pt idx="1614">
                  <c:v>-70</c:v>
                </c:pt>
                <c:pt idx="1615">
                  <c:v>-70</c:v>
                </c:pt>
                <c:pt idx="1616">
                  <c:v>-70</c:v>
                </c:pt>
                <c:pt idx="1617">
                  <c:v>-70</c:v>
                </c:pt>
                <c:pt idx="1618">
                  <c:v>-70</c:v>
                </c:pt>
                <c:pt idx="1619">
                  <c:v>-70</c:v>
                </c:pt>
                <c:pt idx="1620">
                  <c:v>-70</c:v>
                </c:pt>
                <c:pt idx="1621">
                  <c:v>-70</c:v>
                </c:pt>
                <c:pt idx="1622">
                  <c:v>-70</c:v>
                </c:pt>
                <c:pt idx="1623">
                  <c:v>-70</c:v>
                </c:pt>
                <c:pt idx="1624">
                  <c:v>-70</c:v>
                </c:pt>
                <c:pt idx="1625">
                  <c:v>-70</c:v>
                </c:pt>
                <c:pt idx="1626">
                  <c:v>-70</c:v>
                </c:pt>
                <c:pt idx="1627">
                  <c:v>-70</c:v>
                </c:pt>
                <c:pt idx="1628">
                  <c:v>-70</c:v>
                </c:pt>
                <c:pt idx="1629">
                  <c:v>-70</c:v>
                </c:pt>
                <c:pt idx="1630">
                  <c:v>-70</c:v>
                </c:pt>
                <c:pt idx="1631">
                  <c:v>-70</c:v>
                </c:pt>
                <c:pt idx="1632">
                  <c:v>-70</c:v>
                </c:pt>
                <c:pt idx="1633">
                  <c:v>-70</c:v>
                </c:pt>
                <c:pt idx="1634">
                  <c:v>-70</c:v>
                </c:pt>
                <c:pt idx="1635">
                  <c:v>-70</c:v>
                </c:pt>
                <c:pt idx="1636">
                  <c:v>-70</c:v>
                </c:pt>
                <c:pt idx="1637">
                  <c:v>-70</c:v>
                </c:pt>
                <c:pt idx="1638">
                  <c:v>-70</c:v>
                </c:pt>
                <c:pt idx="1639">
                  <c:v>-70</c:v>
                </c:pt>
                <c:pt idx="1640">
                  <c:v>-70</c:v>
                </c:pt>
                <c:pt idx="1641">
                  <c:v>-70</c:v>
                </c:pt>
                <c:pt idx="1642">
                  <c:v>-70</c:v>
                </c:pt>
                <c:pt idx="1643">
                  <c:v>-70</c:v>
                </c:pt>
                <c:pt idx="1644">
                  <c:v>-70</c:v>
                </c:pt>
                <c:pt idx="1645">
                  <c:v>-70</c:v>
                </c:pt>
                <c:pt idx="1646">
                  <c:v>-70</c:v>
                </c:pt>
                <c:pt idx="1647">
                  <c:v>-70</c:v>
                </c:pt>
                <c:pt idx="1648">
                  <c:v>-70</c:v>
                </c:pt>
                <c:pt idx="1649">
                  <c:v>-70</c:v>
                </c:pt>
                <c:pt idx="1650">
                  <c:v>-70</c:v>
                </c:pt>
                <c:pt idx="1651">
                  <c:v>-70</c:v>
                </c:pt>
                <c:pt idx="1652">
                  <c:v>-70</c:v>
                </c:pt>
                <c:pt idx="1653">
                  <c:v>-70</c:v>
                </c:pt>
                <c:pt idx="1654">
                  <c:v>-70</c:v>
                </c:pt>
                <c:pt idx="1655">
                  <c:v>-70</c:v>
                </c:pt>
                <c:pt idx="1656">
                  <c:v>-70</c:v>
                </c:pt>
                <c:pt idx="1657">
                  <c:v>-70</c:v>
                </c:pt>
                <c:pt idx="1658">
                  <c:v>-70</c:v>
                </c:pt>
                <c:pt idx="1659">
                  <c:v>-70</c:v>
                </c:pt>
                <c:pt idx="1660">
                  <c:v>-70</c:v>
                </c:pt>
                <c:pt idx="1661">
                  <c:v>-70</c:v>
                </c:pt>
                <c:pt idx="1662">
                  <c:v>-70</c:v>
                </c:pt>
                <c:pt idx="1663">
                  <c:v>-70</c:v>
                </c:pt>
                <c:pt idx="1664">
                  <c:v>-70</c:v>
                </c:pt>
                <c:pt idx="1665">
                  <c:v>-70</c:v>
                </c:pt>
                <c:pt idx="1666">
                  <c:v>-70</c:v>
                </c:pt>
                <c:pt idx="1667">
                  <c:v>-70</c:v>
                </c:pt>
                <c:pt idx="1668">
                  <c:v>-70</c:v>
                </c:pt>
                <c:pt idx="1669">
                  <c:v>-70</c:v>
                </c:pt>
                <c:pt idx="1670">
                  <c:v>-70</c:v>
                </c:pt>
                <c:pt idx="1671">
                  <c:v>-70</c:v>
                </c:pt>
                <c:pt idx="1672">
                  <c:v>-70</c:v>
                </c:pt>
                <c:pt idx="1673">
                  <c:v>-70</c:v>
                </c:pt>
                <c:pt idx="1674">
                  <c:v>-70</c:v>
                </c:pt>
                <c:pt idx="1675">
                  <c:v>-70</c:v>
                </c:pt>
                <c:pt idx="1676">
                  <c:v>-70</c:v>
                </c:pt>
                <c:pt idx="1677">
                  <c:v>-70</c:v>
                </c:pt>
                <c:pt idx="1678">
                  <c:v>-70</c:v>
                </c:pt>
                <c:pt idx="1679">
                  <c:v>-70</c:v>
                </c:pt>
                <c:pt idx="1680">
                  <c:v>-70</c:v>
                </c:pt>
                <c:pt idx="1681">
                  <c:v>-70</c:v>
                </c:pt>
                <c:pt idx="1682">
                  <c:v>-70</c:v>
                </c:pt>
                <c:pt idx="1683">
                  <c:v>-70</c:v>
                </c:pt>
                <c:pt idx="1684">
                  <c:v>-70</c:v>
                </c:pt>
                <c:pt idx="1685">
                  <c:v>-70</c:v>
                </c:pt>
                <c:pt idx="1686">
                  <c:v>-70</c:v>
                </c:pt>
                <c:pt idx="1687">
                  <c:v>-70</c:v>
                </c:pt>
                <c:pt idx="1688">
                  <c:v>-70</c:v>
                </c:pt>
                <c:pt idx="1689">
                  <c:v>-70</c:v>
                </c:pt>
                <c:pt idx="1690">
                  <c:v>-70</c:v>
                </c:pt>
                <c:pt idx="1691">
                  <c:v>-70</c:v>
                </c:pt>
                <c:pt idx="1692">
                  <c:v>-70</c:v>
                </c:pt>
                <c:pt idx="1693">
                  <c:v>-70</c:v>
                </c:pt>
                <c:pt idx="1694">
                  <c:v>-70</c:v>
                </c:pt>
                <c:pt idx="1695">
                  <c:v>-70</c:v>
                </c:pt>
                <c:pt idx="1696">
                  <c:v>-70</c:v>
                </c:pt>
                <c:pt idx="1697">
                  <c:v>-70</c:v>
                </c:pt>
                <c:pt idx="1698">
                  <c:v>-70</c:v>
                </c:pt>
                <c:pt idx="1699">
                  <c:v>-70</c:v>
                </c:pt>
                <c:pt idx="1700">
                  <c:v>-70</c:v>
                </c:pt>
                <c:pt idx="1701">
                  <c:v>-70</c:v>
                </c:pt>
                <c:pt idx="1702">
                  <c:v>-70</c:v>
                </c:pt>
                <c:pt idx="1703">
                  <c:v>-70</c:v>
                </c:pt>
                <c:pt idx="1704">
                  <c:v>-70</c:v>
                </c:pt>
                <c:pt idx="1705">
                  <c:v>-70</c:v>
                </c:pt>
                <c:pt idx="1706">
                  <c:v>-70</c:v>
                </c:pt>
                <c:pt idx="1707">
                  <c:v>-70</c:v>
                </c:pt>
                <c:pt idx="1708">
                  <c:v>-70</c:v>
                </c:pt>
                <c:pt idx="1709">
                  <c:v>-70</c:v>
                </c:pt>
                <c:pt idx="1710">
                  <c:v>-70</c:v>
                </c:pt>
                <c:pt idx="1711">
                  <c:v>-70</c:v>
                </c:pt>
                <c:pt idx="1712">
                  <c:v>-70</c:v>
                </c:pt>
                <c:pt idx="1713">
                  <c:v>-70</c:v>
                </c:pt>
                <c:pt idx="1714">
                  <c:v>-70</c:v>
                </c:pt>
                <c:pt idx="1715">
                  <c:v>-70</c:v>
                </c:pt>
                <c:pt idx="1716">
                  <c:v>-70</c:v>
                </c:pt>
                <c:pt idx="1717">
                  <c:v>-70</c:v>
                </c:pt>
                <c:pt idx="1718">
                  <c:v>-70</c:v>
                </c:pt>
                <c:pt idx="1719">
                  <c:v>-70</c:v>
                </c:pt>
                <c:pt idx="1720">
                  <c:v>-70</c:v>
                </c:pt>
                <c:pt idx="1721">
                  <c:v>-70</c:v>
                </c:pt>
                <c:pt idx="1722">
                  <c:v>-70</c:v>
                </c:pt>
                <c:pt idx="1723">
                  <c:v>-70</c:v>
                </c:pt>
                <c:pt idx="1724">
                  <c:v>-70</c:v>
                </c:pt>
                <c:pt idx="1725">
                  <c:v>-70</c:v>
                </c:pt>
                <c:pt idx="1726">
                  <c:v>-70</c:v>
                </c:pt>
                <c:pt idx="1727">
                  <c:v>-70</c:v>
                </c:pt>
                <c:pt idx="1728">
                  <c:v>-70</c:v>
                </c:pt>
                <c:pt idx="1729">
                  <c:v>-70</c:v>
                </c:pt>
                <c:pt idx="1730">
                  <c:v>-70</c:v>
                </c:pt>
                <c:pt idx="1731">
                  <c:v>-70</c:v>
                </c:pt>
                <c:pt idx="1732">
                  <c:v>-70</c:v>
                </c:pt>
                <c:pt idx="1733">
                  <c:v>-70</c:v>
                </c:pt>
                <c:pt idx="1734">
                  <c:v>-70</c:v>
                </c:pt>
                <c:pt idx="1735">
                  <c:v>-70</c:v>
                </c:pt>
                <c:pt idx="1736">
                  <c:v>-70</c:v>
                </c:pt>
                <c:pt idx="1737">
                  <c:v>-70</c:v>
                </c:pt>
                <c:pt idx="1738">
                  <c:v>-70</c:v>
                </c:pt>
                <c:pt idx="1739">
                  <c:v>-70</c:v>
                </c:pt>
                <c:pt idx="1740">
                  <c:v>-70</c:v>
                </c:pt>
                <c:pt idx="1741">
                  <c:v>-70</c:v>
                </c:pt>
                <c:pt idx="1742">
                  <c:v>-70</c:v>
                </c:pt>
                <c:pt idx="1743">
                  <c:v>-70</c:v>
                </c:pt>
                <c:pt idx="1744">
                  <c:v>-70</c:v>
                </c:pt>
                <c:pt idx="1745">
                  <c:v>-70</c:v>
                </c:pt>
                <c:pt idx="1746">
                  <c:v>-70</c:v>
                </c:pt>
                <c:pt idx="1747">
                  <c:v>-70</c:v>
                </c:pt>
                <c:pt idx="1748">
                  <c:v>-70</c:v>
                </c:pt>
                <c:pt idx="1749">
                  <c:v>-70</c:v>
                </c:pt>
                <c:pt idx="1750">
                  <c:v>-70</c:v>
                </c:pt>
                <c:pt idx="1751">
                  <c:v>-70</c:v>
                </c:pt>
                <c:pt idx="1752">
                  <c:v>-70</c:v>
                </c:pt>
                <c:pt idx="1753">
                  <c:v>-70</c:v>
                </c:pt>
                <c:pt idx="1754">
                  <c:v>-70</c:v>
                </c:pt>
                <c:pt idx="1755">
                  <c:v>-70</c:v>
                </c:pt>
                <c:pt idx="1756">
                  <c:v>-70</c:v>
                </c:pt>
                <c:pt idx="1757">
                  <c:v>-70</c:v>
                </c:pt>
                <c:pt idx="1758">
                  <c:v>-70</c:v>
                </c:pt>
                <c:pt idx="1759">
                  <c:v>-70</c:v>
                </c:pt>
                <c:pt idx="1760">
                  <c:v>-70</c:v>
                </c:pt>
                <c:pt idx="1761">
                  <c:v>-70</c:v>
                </c:pt>
                <c:pt idx="1762">
                  <c:v>-70</c:v>
                </c:pt>
                <c:pt idx="1763">
                  <c:v>-70</c:v>
                </c:pt>
                <c:pt idx="1764">
                  <c:v>-70</c:v>
                </c:pt>
                <c:pt idx="1765">
                  <c:v>-70</c:v>
                </c:pt>
                <c:pt idx="1766">
                  <c:v>-70</c:v>
                </c:pt>
                <c:pt idx="1767">
                  <c:v>-70</c:v>
                </c:pt>
                <c:pt idx="1768">
                  <c:v>-70</c:v>
                </c:pt>
                <c:pt idx="1769">
                  <c:v>-70</c:v>
                </c:pt>
                <c:pt idx="1770">
                  <c:v>-70</c:v>
                </c:pt>
                <c:pt idx="1771">
                  <c:v>-70</c:v>
                </c:pt>
                <c:pt idx="1772">
                  <c:v>-70</c:v>
                </c:pt>
                <c:pt idx="1773">
                  <c:v>-70</c:v>
                </c:pt>
                <c:pt idx="1774">
                  <c:v>-70</c:v>
                </c:pt>
                <c:pt idx="1775">
                  <c:v>-70</c:v>
                </c:pt>
                <c:pt idx="1776">
                  <c:v>-70</c:v>
                </c:pt>
                <c:pt idx="1777">
                  <c:v>-70</c:v>
                </c:pt>
                <c:pt idx="1778">
                  <c:v>-70</c:v>
                </c:pt>
                <c:pt idx="1779">
                  <c:v>-70</c:v>
                </c:pt>
                <c:pt idx="1780">
                  <c:v>-70</c:v>
                </c:pt>
                <c:pt idx="1781">
                  <c:v>-70</c:v>
                </c:pt>
                <c:pt idx="1782">
                  <c:v>-70</c:v>
                </c:pt>
                <c:pt idx="1783">
                  <c:v>-70</c:v>
                </c:pt>
                <c:pt idx="1784">
                  <c:v>-70</c:v>
                </c:pt>
                <c:pt idx="1785">
                  <c:v>-70</c:v>
                </c:pt>
                <c:pt idx="1786">
                  <c:v>-70</c:v>
                </c:pt>
                <c:pt idx="1787">
                  <c:v>-70</c:v>
                </c:pt>
                <c:pt idx="1788">
                  <c:v>-70</c:v>
                </c:pt>
                <c:pt idx="1789">
                  <c:v>-70</c:v>
                </c:pt>
                <c:pt idx="1790">
                  <c:v>-70</c:v>
                </c:pt>
                <c:pt idx="1791">
                  <c:v>-70</c:v>
                </c:pt>
                <c:pt idx="1792">
                  <c:v>-70</c:v>
                </c:pt>
                <c:pt idx="1793">
                  <c:v>-70</c:v>
                </c:pt>
                <c:pt idx="1794">
                  <c:v>-70</c:v>
                </c:pt>
                <c:pt idx="1795">
                  <c:v>-70</c:v>
                </c:pt>
                <c:pt idx="1796">
                  <c:v>-70</c:v>
                </c:pt>
                <c:pt idx="1797">
                  <c:v>-70</c:v>
                </c:pt>
                <c:pt idx="1798">
                  <c:v>-70</c:v>
                </c:pt>
                <c:pt idx="1799">
                  <c:v>-70</c:v>
                </c:pt>
                <c:pt idx="1800">
                  <c:v>-70</c:v>
                </c:pt>
                <c:pt idx="1801">
                  <c:v>-70</c:v>
                </c:pt>
                <c:pt idx="1802">
                  <c:v>-70</c:v>
                </c:pt>
                <c:pt idx="1803">
                  <c:v>-70</c:v>
                </c:pt>
                <c:pt idx="1804">
                  <c:v>-70</c:v>
                </c:pt>
                <c:pt idx="1805">
                  <c:v>-70</c:v>
                </c:pt>
                <c:pt idx="1806">
                  <c:v>-70</c:v>
                </c:pt>
                <c:pt idx="1807">
                  <c:v>-70</c:v>
                </c:pt>
                <c:pt idx="1808">
                  <c:v>-70</c:v>
                </c:pt>
                <c:pt idx="1809">
                  <c:v>-70</c:v>
                </c:pt>
                <c:pt idx="1810">
                  <c:v>-70</c:v>
                </c:pt>
                <c:pt idx="1811">
                  <c:v>-70</c:v>
                </c:pt>
                <c:pt idx="1812">
                  <c:v>-70</c:v>
                </c:pt>
                <c:pt idx="1813">
                  <c:v>-70</c:v>
                </c:pt>
                <c:pt idx="1814">
                  <c:v>-70</c:v>
                </c:pt>
                <c:pt idx="1815">
                  <c:v>-70</c:v>
                </c:pt>
                <c:pt idx="1816">
                  <c:v>-70</c:v>
                </c:pt>
                <c:pt idx="1817">
                  <c:v>-70</c:v>
                </c:pt>
                <c:pt idx="1818">
                  <c:v>-70</c:v>
                </c:pt>
                <c:pt idx="1819">
                  <c:v>-70</c:v>
                </c:pt>
                <c:pt idx="1820">
                  <c:v>-70</c:v>
                </c:pt>
                <c:pt idx="1821">
                  <c:v>-70</c:v>
                </c:pt>
                <c:pt idx="1822">
                  <c:v>-70</c:v>
                </c:pt>
                <c:pt idx="1823">
                  <c:v>-70</c:v>
                </c:pt>
                <c:pt idx="1824">
                  <c:v>-70</c:v>
                </c:pt>
                <c:pt idx="1825">
                  <c:v>-70</c:v>
                </c:pt>
                <c:pt idx="1826">
                  <c:v>-70</c:v>
                </c:pt>
                <c:pt idx="1827">
                  <c:v>-70</c:v>
                </c:pt>
                <c:pt idx="1828">
                  <c:v>-70</c:v>
                </c:pt>
                <c:pt idx="1829">
                  <c:v>-70</c:v>
                </c:pt>
                <c:pt idx="1830">
                  <c:v>-70</c:v>
                </c:pt>
                <c:pt idx="1831">
                  <c:v>-70</c:v>
                </c:pt>
                <c:pt idx="1832">
                  <c:v>-70</c:v>
                </c:pt>
                <c:pt idx="1833">
                  <c:v>-70</c:v>
                </c:pt>
                <c:pt idx="1834">
                  <c:v>-70</c:v>
                </c:pt>
                <c:pt idx="1835">
                  <c:v>-70</c:v>
                </c:pt>
                <c:pt idx="1836">
                  <c:v>-70</c:v>
                </c:pt>
                <c:pt idx="1837">
                  <c:v>-70</c:v>
                </c:pt>
                <c:pt idx="1838">
                  <c:v>-70</c:v>
                </c:pt>
                <c:pt idx="1839">
                  <c:v>-70</c:v>
                </c:pt>
                <c:pt idx="1840">
                  <c:v>-70</c:v>
                </c:pt>
                <c:pt idx="1841">
                  <c:v>-70</c:v>
                </c:pt>
                <c:pt idx="1842">
                  <c:v>-70</c:v>
                </c:pt>
                <c:pt idx="1843">
                  <c:v>-70</c:v>
                </c:pt>
                <c:pt idx="1844">
                  <c:v>-70</c:v>
                </c:pt>
                <c:pt idx="1845">
                  <c:v>-70</c:v>
                </c:pt>
                <c:pt idx="1846">
                  <c:v>-70</c:v>
                </c:pt>
                <c:pt idx="1847">
                  <c:v>-70</c:v>
                </c:pt>
                <c:pt idx="1848">
                  <c:v>-70</c:v>
                </c:pt>
                <c:pt idx="1849">
                  <c:v>-70</c:v>
                </c:pt>
                <c:pt idx="1850">
                  <c:v>-70</c:v>
                </c:pt>
                <c:pt idx="1851">
                  <c:v>-70</c:v>
                </c:pt>
                <c:pt idx="1852">
                  <c:v>-70</c:v>
                </c:pt>
                <c:pt idx="1853">
                  <c:v>-70</c:v>
                </c:pt>
                <c:pt idx="1854">
                  <c:v>-70</c:v>
                </c:pt>
                <c:pt idx="1855">
                  <c:v>-70</c:v>
                </c:pt>
                <c:pt idx="1856">
                  <c:v>-70</c:v>
                </c:pt>
                <c:pt idx="1857">
                  <c:v>-70</c:v>
                </c:pt>
                <c:pt idx="1858">
                  <c:v>-70</c:v>
                </c:pt>
                <c:pt idx="1859">
                  <c:v>-70</c:v>
                </c:pt>
                <c:pt idx="1860">
                  <c:v>-70</c:v>
                </c:pt>
                <c:pt idx="1861">
                  <c:v>-70</c:v>
                </c:pt>
                <c:pt idx="1862">
                  <c:v>-70</c:v>
                </c:pt>
                <c:pt idx="1863">
                  <c:v>-70</c:v>
                </c:pt>
                <c:pt idx="1864">
                  <c:v>-70</c:v>
                </c:pt>
                <c:pt idx="1865">
                  <c:v>-70</c:v>
                </c:pt>
                <c:pt idx="1866">
                  <c:v>-70</c:v>
                </c:pt>
                <c:pt idx="1867">
                  <c:v>-70</c:v>
                </c:pt>
                <c:pt idx="1868">
                  <c:v>-70</c:v>
                </c:pt>
                <c:pt idx="1869">
                  <c:v>-70</c:v>
                </c:pt>
                <c:pt idx="1870">
                  <c:v>-70</c:v>
                </c:pt>
                <c:pt idx="1871">
                  <c:v>-70</c:v>
                </c:pt>
                <c:pt idx="1872">
                  <c:v>-70</c:v>
                </c:pt>
                <c:pt idx="1873">
                  <c:v>-70</c:v>
                </c:pt>
                <c:pt idx="1874">
                  <c:v>-70</c:v>
                </c:pt>
                <c:pt idx="1875">
                  <c:v>-70</c:v>
                </c:pt>
                <c:pt idx="1876">
                  <c:v>-70</c:v>
                </c:pt>
                <c:pt idx="1877">
                  <c:v>-70</c:v>
                </c:pt>
                <c:pt idx="1878">
                  <c:v>-70</c:v>
                </c:pt>
                <c:pt idx="1879">
                  <c:v>-70</c:v>
                </c:pt>
                <c:pt idx="1880">
                  <c:v>-70</c:v>
                </c:pt>
                <c:pt idx="1881">
                  <c:v>-70</c:v>
                </c:pt>
                <c:pt idx="1882">
                  <c:v>-70</c:v>
                </c:pt>
                <c:pt idx="1883">
                  <c:v>-70</c:v>
                </c:pt>
                <c:pt idx="1884">
                  <c:v>-70</c:v>
                </c:pt>
                <c:pt idx="1885">
                  <c:v>-70</c:v>
                </c:pt>
                <c:pt idx="1886">
                  <c:v>-70</c:v>
                </c:pt>
                <c:pt idx="1887">
                  <c:v>-70</c:v>
                </c:pt>
                <c:pt idx="1888">
                  <c:v>-70</c:v>
                </c:pt>
                <c:pt idx="1889">
                  <c:v>-70</c:v>
                </c:pt>
                <c:pt idx="1890">
                  <c:v>-70</c:v>
                </c:pt>
                <c:pt idx="1891">
                  <c:v>-70</c:v>
                </c:pt>
                <c:pt idx="1892">
                  <c:v>-70</c:v>
                </c:pt>
                <c:pt idx="1893">
                  <c:v>-70</c:v>
                </c:pt>
                <c:pt idx="1894">
                  <c:v>-70</c:v>
                </c:pt>
                <c:pt idx="1895">
                  <c:v>-70</c:v>
                </c:pt>
                <c:pt idx="1896">
                  <c:v>-70</c:v>
                </c:pt>
                <c:pt idx="1897">
                  <c:v>-70</c:v>
                </c:pt>
                <c:pt idx="1898">
                  <c:v>-70</c:v>
                </c:pt>
                <c:pt idx="1899">
                  <c:v>-70</c:v>
                </c:pt>
                <c:pt idx="1900">
                  <c:v>-70</c:v>
                </c:pt>
                <c:pt idx="1901">
                  <c:v>-70</c:v>
                </c:pt>
                <c:pt idx="1902">
                  <c:v>-70</c:v>
                </c:pt>
                <c:pt idx="1903">
                  <c:v>-70</c:v>
                </c:pt>
                <c:pt idx="1904">
                  <c:v>-70</c:v>
                </c:pt>
                <c:pt idx="1905">
                  <c:v>-70</c:v>
                </c:pt>
                <c:pt idx="1906">
                  <c:v>-70</c:v>
                </c:pt>
                <c:pt idx="1907">
                  <c:v>-70</c:v>
                </c:pt>
                <c:pt idx="1908">
                  <c:v>-70</c:v>
                </c:pt>
                <c:pt idx="1909">
                  <c:v>-70</c:v>
                </c:pt>
                <c:pt idx="1910">
                  <c:v>-70</c:v>
                </c:pt>
                <c:pt idx="1911">
                  <c:v>-70</c:v>
                </c:pt>
                <c:pt idx="1912">
                  <c:v>-70</c:v>
                </c:pt>
                <c:pt idx="1913">
                  <c:v>-70</c:v>
                </c:pt>
                <c:pt idx="1914">
                  <c:v>-70</c:v>
                </c:pt>
                <c:pt idx="1915">
                  <c:v>-70</c:v>
                </c:pt>
                <c:pt idx="1916">
                  <c:v>-70</c:v>
                </c:pt>
                <c:pt idx="1917">
                  <c:v>-70</c:v>
                </c:pt>
                <c:pt idx="1918">
                  <c:v>-70</c:v>
                </c:pt>
                <c:pt idx="1919">
                  <c:v>-70</c:v>
                </c:pt>
                <c:pt idx="1920">
                  <c:v>-70</c:v>
                </c:pt>
                <c:pt idx="1921">
                  <c:v>-70</c:v>
                </c:pt>
                <c:pt idx="1922">
                  <c:v>-70</c:v>
                </c:pt>
                <c:pt idx="1923">
                  <c:v>-70</c:v>
                </c:pt>
                <c:pt idx="1924">
                  <c:v>-70</c:v>
                </c:pt>
                <c:pt idx="1925">
                  <c:v>-70</c:v>
                </c:pt>
                <c:pt idx="1926">
                  <c:v>-70</c:v>
                </c:pt>
                <c:pt idx="1927">
                  <c:v>-70</c:v>
                </c:pt>
                <c:pt idx="1928">
                  <c:v>-70</c:v>
                </c:pt>
                <c:pt idx="1929">
                  <c:v>-70</c:v>
                </c:pt>
                <c:pt idx="1930">
                  <c:v>-70</c:v>
                </c:pt>
                <c:pt idx="1931">
                  <c:v>-70</c:v>
                </c:pt>
                <c:pt idx="1932">
                  <c:v>-70</c:v>
                </c:pt>
                <c:pt idx="1933">
                  <c:v>-70</c:v>
                </c:pt>
                <c:pt idx="1934">
                  <c:v>-70</c:v>
                </c:pt>
                <c:pt idx="1935">
                  <c:v>-70</c:v>
                </c:pt>
                <c:pt idx="1936">
                  <c:v>-70</c:v>
                </c:pt>
                <c:pt idx="1937">
                  <c:v>-70</c:v>
                </c:pt>
                <c:pt idx="1938">
                  <c:v>-70</c:v>
                </c:pt>
                <c:pt idx="1939">
                  <c:v>-70</c:v>
                </c:pt>
                <c:pt idx="1940">
                  <c:v>-70</c:v>
                </c:pt>
                <c:pt idx="1941">
                  <c:v>-70</c:v>
                </c:pt>
                <c:pt idx="1942">
                  <c:v>-70</c:v>
                </c:pt>
                <c:pt idx="1943">
                  <c:v>-70</c:v>
                </c:pt>
                <c:pt idx="1944">
                  <c:v>-70</c:v>
                </c:pt>
                <c:pt idx="1945">
                  <c:v>-70</c:v>
                </c:pt>
                <c:pt idx="1946">
                  <c:v>-70</c:v>
                </c:pt>
                <c:pt idx="1947">
                  <c:v>-70</c:v>
                </c:pt>
                <c:pt idx="1948">
                  <c:v>-70</c:v>
                </c:pt>
                <c:pt idx="1949">
                  <c:v>-70</c:v>
                </c:pt>
                <c:pt idx="1950">
                  <c:v>-70</c:v>
                </c:pt>
                <c:pt idx="1951">
                  <c:v>-70</c:v>
                </c:pt>
                <c:pt idx="1952">
                  <c:v>-70</c:v>
                </c:pt>
                <c:pt idx="1953">
                  <c:v>-70</c:v>
                </c:pt>
                <c:pt idx="1954">
                  <c:v>-70</c:v>
                </c:pt>
                <c:pt idx="1955">
                  <c:v>-70</c:v>
                </c:pt>
                <c:pt idx="1956">
                  <c:v>-70</c:v>
                </c:pt>
                <c:pt idx="1957">
                  <c:v>-70</c:v>
                </c:pt>
                <c:pt idx="1958">
                  <c:v>-70</c:v>
                </c:pt>
                <c:pt idx="1959">
                  <c:v>-70</c:v>
                </c:pt>
                <c:pt idx="1960">
                  <c:v>-70</c:v>
                </c:pt>
                <c:pt idx="1961">
                  <c:v>-70</c:v>
                </c:pt>
                <c:pt idx="1962">
                  <c:v>-70</c:v>
                </c:pt>
                <c:pt idx="1963">
                  <c:v>-70</c:v>
                </c:pt>
                <c:pt idx="1964">
                  <c:v>-70</c:v>
                </c:pt>
                <c:pt idx="1965">
                  <c:v>-70</c:v>
                </c:pt>
                <c:pt idx="1966">
                  <c:v>-70</c:v>
                </c:pt>
                <c:pt idx="1967">
                  <c:v>-70</c:v>
                </c:pt>
                <c:pt idx="1968">
                  <c:v>-70</c:v>
                </c:pt>
                <c:pt idx="1969">
                  <c:v>-70</c:v>
                </c:pt>
                <c:pt idx="1970">
                  <c:v>-70</c:v>
                </c:pt>
                <c:pt idx="1971">
                  <c:v>-70</c:v>
                </c:pt>
                <c:pt idx="1972">
                  <c:v>-70</c:v>
                </c:pt>
                <c:pt idx="1973">
                  <c:v>-70</c:v>
                </c:pt>
                <c:pt idx="1974">
                  <c:v>-70</c:v>
                </c:pt>
                <c:pt idx="1975">
                  <c:v>-70</c:v>
                </c:pt>
                <c:pt idx="1976">
                  <c:v>-70</c:v>
                </c:pt>
                <c:pt idx="1977">
                  <c:v>-70</c:v>
                </c:pt>
                <c:pt idx="1978">
                  <c:v>-70</c:v>
                </c:pt>
                <c:pt idx="1979">
                  <c:v>-70</c:v>
                </c:pt>
                <c:pt idx="1980">
                  <c:v>-70</c:v>
                </c:pt>
                <c:pt idx="1981">
                  <c:v>-70</c:v>
                </c:pt>
                <c:pt idx="1982">
                  <c:v>-70</c:v>
                </c:pt>
                <c:pt idx="1983">
                  <c:v>-70</c:v>
                </c:pt>
                <c:pt idx="1984">
                  <c:v>-70</c:v>
                </c:pt>
                <c:pt idx="1985">
                  <c:v>-70</c:v>
                </c:pt>
                <c:pt idx="1986">
                  <c:v>-70</c:v>
                </c:pt>
                <c:pt idx="1987">
                  <c:v>-70</c:v>
                </c:pt>
                <c:pt idx="1988">
                  <c:v>-70</c:v>
                </c:pt>
                <c:pt idx="1989">
                  <c:v>-70</c:v>
                </c:pt>
                <c:pt idx="1990">
                  <c:v>-70</c:v>
                </c:pt>
                <c:pt idx="1991">
                  <c:v>-70</c:v>
                </c:pt>
                <c:pt idx="1992">
                  <c:v>-70</c:v>
                </c:pt>
                <c:pt idx="1993">
                  <c:v>-70</c:v>
                </c:pt>
                <c:pt idx="1994">
                  <c:v>-70</c:v>
                </c:pt>
                <c:pt idx="1995">
                  <c:v>-70</c:v>
                </c:pt>
                <c:pt idx="1996">
                  <c:v>-70</c:v>
                </c:pt>
                <c:pt idx="1997">
                  <c:v>-70</c:v>
                </c:pt>
                <c:pt idx="1998">
                  <c:v>-70</c:v>
                </c:pt>
                <c:pt idx="1999">
                  <c:v>-70</c:v>
                </c:pt>
                <c:pt idx="2000">
                  <c:v>-70</c:v>
                </c:pt>
                <c:pt idx="2001">
                  <c:v>-70</c:v>
                </c:pt>
                <c:pt idx="2002">
                  <c:v>-70</c:v>
                </c:pt>
                <c:pt idx="2003">
                  <c:v>-70</c:v>
                </c:pt>
                <c:pt idx="2004">
                  <c:v>-70</c:v>
                </c:pt>
                <c:pt idx="2005">
                  <c:v>-70</c:v>
                </c:pt>
                <c:pt idx="2006">
                  <c:v>-70</c:v>
                </c:pt>
                <c:pt idx="2007">
                  <c:v>-70</c:v>
                </c:pt>
                <c:pt idx="2008">
                  <c:v>-70</c:v>
                </c:pt>
                <c:pt idx="2009">
                  <c:v>-70</c:v>
                </c:pt>
                <c:pt idx="2010">
                  <c:v>-70</c:v>
                </c:pt>
                <c:pt idx="2011">
                  <c:v>-70</c:v>
                </c:pt>
                <c:pt idx="2012">
                  <c:v>-70</c:v>
                </c:pt>
                <c:pt idx="2013">
                  <c:v>-70</c:v>
                </c:pt>
                <c:pt idx="2014">
                  <c:v>-70</c:v>
                </c:pt>
                <c:pt idx="2015">
                  <c:v>-70</c:v>
                </c:pt>
                <c:pt idx="2016">
                  <c:v>-70</c:v>
                </c:pt>
                <c:pt idx="2017">
                  <c:v>-70</c:v>
                </c:pt>
                <c:pt idx="2018">
                  <c:v>-70</c:v>
                </c:pt>
                <c:pt idx="2019">
                  <c:v>-70</c:v>
                </c:pt>
                <c:pt idx="2020">
                  <c:v>-70</c:v>
                </c:pt>
                <c:pt idx="2021">
                  <c:v>-70</c:v>
                </c:pt>
                <c:pt idx="2022">
                  <c:v>-70</c:v>
                </c:pt>
                <c:pt idx="2023">
                  <c:v>-70</c:v>
                </c:pt>
                <c:pt idx="2024">
                  <c:v>-70</c:v>
                </c:pt>
                <c:pt idx="2025">
                  <c:v>-70</c:v>
                </c:pt>
                <c:pt idx="2026">
                  <c:v>-70</c:v>
                </c:pt>
                <c:pt idx="2027">
                  <c:v>-70</c:v>
                </c:pt>
                <c:pt idx="2028">
                  <c:v>-70</c:v>
                </c:pt>
                <c:pt idx="2029">
                  <c:v>-70</c:v>
                </c:pt>
                <c:pt idx="2030">
                  <c:v>-70</c:v>
                </c:pt>
                <c:pt idx="2031">
                  <c:v>-70</c:v>
                </c:pt>
                <c:pt idx="2032">
                  <c:v>-70</c:v>
                </c:pt>
                <c:pt idx="2033">
                  <c:v>-70</c:v>
                </c:pt>
                <c:pt idx="2034">
                  <c:v>-70</c:v>
                </c:pt>
                <c:pt idx="2035">
                  <c:v>-70</c:v>
                </c:pt>
                <c:pt idx="2036">
                  <c:v>-70</c:v>
                </c:pt>
                <c:pt idx="2037">
                  <c:v>-70</c:v>
                </c:pt>
                <c:pt idx="2038">
                  <c:v>-70</c:v>
                </c:pt>
                <c:pt idx="2039">
                  <c:v>-70</c:v>
                </c:pt>
                <c:pt idx="2040">
                  <c:v>-70</c:v>
                </c:pt>
                <c:pt idx="2041">
                  <c:v>-70</c:v>
                </c:pt>
                <c:pt idx="2042">
                  <c:v>-70</c:v>
                </c:pt>
                <c:pt idx="2043">
                  <c:v>-70</c:v>
                </c:pt>
                <c:pt idx="2044">
                  <c:v>-70</c:v>
                </c:pt>
                <c:pt idx="2045">
                  <c:v>-70</c:v>
                </c:pt>
                <c:pt idx="2046">
                  <c:v>-70</c:v>
                </c:pt>
                <c:pt idx="2047">
                  <c:v>-70</c:v>
                </c:pt>
                <c:pt idx="2048">
                  <c:v>-70</c:v>
                </c:pt>
                <c:pt idx="2049">
                  <c:v>-70</c:v>
                </c:pt>
                <c:pt idx="2050">
                  <c:v>-70</c:v>
                </c:pt>
                <c:pt idx="2051">
                  <c:v>-70</c:v>
                </c:pt>
                <c:pt idx="2052">
                  <c:v>-70</c:v>
                </c:pt>
                <c:pt idx="2053">
                  <c:v>-70</c:v>
                </c:pt>
                <c:pt idx="2054">
                  <c:v>-70</c:v>
                </c:pt>
                <c:pt idx="2055">
                  <c:v>-70</c:v>
                </c:pt>
                <c:pt idx="2056">
                  <c:v>-70</c:v>
                </c:pt>
                <c:pt idx="2057">
                  <c:v>-70</c:v>
                </c:pt>
                <c:pt idx="2058">
                  <c:v>-70</c:v>
                </c:pt>
                <c:pt idx="2059">
                  <c:v>-70</c:v>
                </c:pt>
                <c:pt idx="2060">
                  <c:v>-70</c:v>
                </c:pt>
                <c:pt idx="2061">
                  <c:v>-70</c:v>
                </c:pt>
                <c:pt idx="2062">
                  <c:v>-70</c:v>
                </c:pt>
                <c:pt idx="2063">
                  <c:v>-70</c:v>
                </c:pt>
                <c:pt idx="2064">
                  <c:v>-70</c:v>
                </c:pt>
                <c:pt idx="2065">
                  <c:v>-70</c:v>
                </c:pt>
                <c:pt idx="2066">
                  <c:v>-70</c:v>
                </c:pt>
                <c:pt idx="2067">
                  <c:v>-70</c:v>
                </c:pt>
                <c:pt idx="2068">
                  <c:v>-70</c:v>
                </c:pt>
                <c:pt idx="2069">
                  <c:v>-70</c:v>
                </c:pt>
                <c:pt idx="2070">
                  <c:v>-70</c:v>
                </c:pt>
                <c:pt idx="2071">
                  <c:v>-70</c:v>
                </c:pt>
                <c:pt idx="2072">
                  <c:v>-70</c:v>
                </c:pt>
                <c:pt idx="2073">
                  <c:v>-70</c:v>
                </c:pt>
                <c:pt idx="2074">
                  <c:v>-70</c:v>
                </c:pt>
                <c:pt idx="2075">
                  <c:v>-70</c:v>
                </c:pt>
                <c:pt idx="2076">
                  <c:v>-70</c:v>
                </c:pt>
                <c:pt idx="2077">
                  <c:v>-70</c:v>
                </c:pt>
                <c:pt idx="2078">
                  <c:v>-70</c:v>
                </c:pt>
                <c:pt idx="2079">
                  <c:v>-70</c:v>
                </c:pt>
                <c:pt idx="2080">
                  <c:v>-70</c:v>
                </c:pt>
                <c:pt idx="2081">
                  <c:v>-70</c:v>
                </c:pt>
                <c:pt idx="2082">
                  <c:v>-70</c:v>
                </c:pt>
                <c:pt idx="2083">
                  <c:v>-70</c:v>
                </c:pt>
                <c:pt idx="2084">
                  <c:v>-70</c:v>
                </c:pt>
                <c:pt idx="2085">
                  <c:v>-70</c:v>
                </c:pt>
                <c:pt idx="2086">
                  <c:v>-70</c:v>
                </c:pt>
                <c:pt idx="2087">
                  <c:v>-70</c:v>
                </c:pt>
                <c:pt idx="2088">
                  <c:v>-70</c:v>
                </c:pt>
                <c:pt idx="2089">
                  <c:v>-70</c:v>
                </c:pt>
                <c:pt idx="2090">
                  <c:v>-70</c:v>
                </c:pt>
                <c:pt idx="2091">
                  <c:v>-70</c:v>
                </c:pt>
                <c:pt idx="2092">
                  <c:v>-70</c:v>
                </c:pt>
                <c:pt idx="2093">
                  <c:v>-70</c:v>
                </c:pt>
                <c:pt idx="2094">
                  <c:v>-70</c:v>
                </c:pt>
                <c:pt idx="2095">
                  <c:v>-70</c:v>
                </c:pt>
                <c:pt idx="2096">
                  <c:v>-70</c:v>
                </c:pt>
                <c:pt idx="2097">
                  <c:v>-70</c:v>
                </c:pt>
                <c:pt idx="2098">
                  <c:v>-70</c:v>
                </c:pt>
                <c:pt idx="2099">
                  <c:v>-70</c:v>
                </c:pt>
                <c:pt idx="2100">
                  <c:v>-70</c:v>
                </c:pt>
                <c:pt idx="2101">
                  <c:v>-70</c:v>
                </c:pt>
                <c:pt idx="2102">
                  <c:v>-70</c:v>
                </c:pt>
                <c:pt idx="2103">
                  <c:v>-70</c:v>
                </c:pt>
                <c:pt idx="2104">
                  <c:v>-70</c:v>
                </c:pt>
                <c:pt idx="2105">
                  <c:v>-70</c:v>
                </c:pt>
                <c:pt idx="2106">
                  <c:v>-70</c:v>
                </c:pt>
                <c:pt idx="2107">
                  <c:v>-70</c:v>
                </c:pt>
                <c:pt idx="2108">
                  <c:v>-70</c:v>
                </c:pt>
                <c:pt idx="2109">
                  <c:v>-70</c:v>
                </c:pt>
                <c:pt idx="2110">
                  <c:v>-70</c:v>
                </c:pt>
                <c:pt idx="2111">
                  <c:v>-70</c:v>
                </c:pt>
                <c:pt idx="2112">
                  <c:v>-70</c:v>
                </c:pt>
                <c:pt idx="2113">
                  <c:v>-70</c:v>
                </c:pt>
                <c:pt idx="2114">
                  <c:v>-70</c:v>
                </c:pt>
                <c:pt idx="2115">
                  <c:v>-70</c:v>
                </c:pt>
                <c:pt idx="2116">
                  <c:v>-70</c:v>
                </c:pt>
                <c:pt idx="2117">
                  <c:v>-70</c:v>
                </c:pt>
                <c:pt idx="2118">
                  <c:v>-70</c:v>
                </c:pt>
                <c:pt idx="2119">
                  <c:v>-70</c:v>
                </c:pt>
                <c:pt idx="2120">
                  <c:v>-70</c:v>
                </c:pt>
                <c:pt idx="2121">
                  <c:v>-70</c:v>
                </c:pt>
                <c:pt idx="2122">
                  <c:v>-70</c:v>
                </c:pt>
                <c:pt idx="2123">
                  <c:v>-70</c:v>
                </c:pt>
                <c:pt idx="2124">
                  <c:v>-70</c:v>
                </c:pt>
                <c:pt idx="2125">
                  <c:v>-70</c:v>
                </c:pt>
                <c:pt idx="2126">
                  <c:v>-70</c:v>
                </c:pt>
                <c:pt idx="2127">
                  <c:v>-70</c:v>
                </c:pt>
                <c:pt idx="2128">
                  <c:v>-70</c:v>
                </c:pt>
                <c:pt idx="2129">
                  <c:v>-70</c:v>
                </c:pt>
                <c:pt idx="2130">
                  <c:v>-70</c:v>
                </c:pt>
                <c:pt idx="2131">
                  <c:v>-70</c:v>
                </c:pt>
                <c:pt idx="2132">
                  <c:v>-70</c:v>
                </c:pt>
                <c:pt idx="2133">
                  <c:v>-70</c:v>
                </c:pt>
                <c:pt idx="2134">
                  <c:v>-70</c:v>
                </c:pt>
                <c:pt idx="2135">
                  <c:v>-70</c:v>
                </c:pt>
                <c:pt idx="2136">
                  <c:v>-70</c:v>
                </c:pt>
                <c:pt idx="2137">
                  <c:v>-70</c:v>
                </c:pt>
                <c:pt idx="2138">
                  <c:v>-70</c:v>
                </c:pt>
                <c:pt idx="2139">
                  <c:v>-70</c:v>
                </c:pt>
                <c:pt idx="2140">
                  <c:v>-70</c:v>
                </c:pt>
                <c:pt idx="2141">
                  <c:v>-70</c:v>
                </c:pt>
                <c:pt idx="2142">
                  <c:v>-70</c:v>
                </c:pt>
                <c:pt idx="2143">
                  <c:v>-70</c:v>
                </c:pt>
                <c:pt idx="2144">
                  <c:v>-70</c:v>
                </c:pt>
                <c:pt idx="2145">
                  <c:v>-70</c:v>
                </c:pt>
                <c:pt idx="2146">
                  <c:v>-70</c:v>
                </c:pt>
                <c:pt idx="2147">
                  <c:v>-70</c:v>
                </c:pt>
                <c:pt idx="2148">
                  <c:v>-70</c:v>
                </c:pt>
                <c:pt idx="2149">
                  <c:v>-70</c:v>
                </c:pt>
                <c:pt idx="2150">
                  <c:v>-70</c:v>
                </c:pt>
                <c:pt idx="2151">
                  <c:v>-70</c:v>
                </c:pt>
                <c:pt idx="2152">
                  <c:v>-70</c:v>
                </c:pt>
                <c:pt idx="2153">
                  <c:v>-70</c:v>
                </c:pt>
                <c:pt idx="2154">
                  <c:v>-70</c:v>
                </c:pt>
                <c:pt idx="2155">
                  <c:v>-70</c:v>
                </c:pt>
                <c:pt idx="2156">
                  <c:v>-70</c:v>
                </c:pt>
                <c:pt idx="2157">
                  <c:v>-70</c:v>
                </c:pt>
                <c:pt idx="2158">
                  <c:v>-70</c:v>
                </c:pt>
                <c:pt idx="2159">
                  <c:v>-70</c:v>
                </c:pt>
                <c:pt idx="2160">
                  <c:v>-70</c:v>
                </c:pt>
                <c:pt idx="2161">
                  <c:v>-70</c:v>
                </c:pt>
                <c:pt idx="2162">
                  <c:v>-70</c:v>
                </c:pt>
                <c:pt idx="2163">
                  <c:v>-70</c:v>
                </c:pt>
                <c:pt idx="2164">
                  <c:v>-70</c:v>
                </c:pt>
                <c:pt idx="2165">
                  <c:v>-70</c:v>
                </c:pt>
                <c:pt idx="2166">
                  <c:v>-70</c:v>
                </c:pt>
                <c:pt idx="2167">
                  <c:v>-70</c:v>
                </c:pt>
                <c:pt idx="2168">
                  <c:v>-70</c:v>
                </c:pt>
                <c:pt idx="2169">
                  <c:v>-70</c:v>
                </c:pt>
                <c:pt idx="2170">
                  <c:v>-70</c:v>
                </c:pt>
                <c:pt idx="2171">
                  <c:v>-70</c:v>
                </c:pt>
                <c:pt idx="2172">
                  <c:v>-70</c:v>
                </c:pt>
                <c:pt idx="2173">
                  <c:v>-70</c:v>
                </c:pt>
                <c:pt idx="2174">
                  <c:v>-70</c:v>
                </c:pt>
                <c:pt idx="2175">
                  <c:v>-70</c:v>
                </c:pt>
                <c:pt idx="2176">
                  <c:v>-70</c:v>
                </c:pt>
                <c:pt idx="2177">
                  <c:v>-70</c:v>
                </c:pt>
                <c:pt idx="2178">
                  <c:v>-70</c:v>
                </c:pt>
                <c:pt idx="2179">
                  <c:v>-70</c:v>
                </c:pt>
                <c:pt idx="2180">
                  <c:v>-70</c:v>
                </c:pt>
                <c:pt idx="2181">
                  <c:v>-70</c:v>
                </c:pt>
                <c:pt idx="2182">
                  <c:v>-70</c:v>
                </c:pt>
                <c:pt idx="2183">
                  <c:v>-70</c:v>
                </c:pt>
                <c:pt idx="2184">
                  <c:v>-70</c:v>
                </c:pt>
                <c:pt idx="2185">
                  <c:v>-70</c:v>
                </c:pt>
                <c:pt idx="2186">
                  <c:v>-70</c:v>
                </c:pt>
                <c:pt idx="2187">
                  <c:v>-70</c:v>
                </c:pt>
                <c:pt idx="2188">
                  <c:v>-70</c:v>
                </c:pt>
                <c:pt idx="2189">
                  <c:v>-70</c:v>
                </c:pt>
                <c:pt idx="2190">
                  <c:v>-70</c:v>
                </c:pt>
                <c:pt idx="2191">
                  <c:v>-70</c:v>
                </c:pt>
                <c:pt idx="2192">
                  <c:v>-70</c:v>
                </c:pt>
                <c:pt idx="2193">
                  <c:v>-70</c:v>
                </c:pt>
                <c:pt idx="2194">
                  <c:v>-70</c:v>
                </c:pt>
                <c:pt idx="2195">
                  <c:v>-70</c:v>
                </c:pt>
                <c:pt idx="2196">
                  <c:v>-70</c:v>
                </c:pt>
                <c:pt idx="2197">
                  <c:v>-70</c:v>
                </c:pt>
                <c:pt idx="2198">
                  <c:v>-70</c:v>
                </c:pt>
                <c:pt idx="2199">
                  <c:v>-70</c:v>
                </c:pt>
                <c:pt idx="2200">
                  <c:v>-70</c:v>
                </c:pt>
                <c:pt idx="2201">
                  <c:v>-70</c:v>
                </c:pt>
                <c:pt idx="2202">
                  <c:v>-70</c:v>
                </c:pt>
                <c:pt idx="2203">
                  <c:v>-70</c:v>
                </c:pt>
                <c:pt idx="2204">
                  <c:v>-70</c:v>
                </c:pt>
                <c:pt idx="2205">
                  <c:v>-70</c:v>
                </c:pt>
                <c:pt idx="2206">
                  <c:v>-70</c:v>
                </c:pt>
                <c:pt idx="2207">
                  <c:v>-70</c:v>
                </c:pt>
                <c:pt idx="2208">
                  <c:v>-70</c:v>
                </c:pt>
                <c:pt idx="2209">
                  <c:v>-70</c:v>
                </c:pt>
                <c:pt idx="2210">
                  <c:v>-70</c:v>
                </c:pt>
                <c:pt idx="2211">
                  <c:v>-70</c:v>
                </c:pt>
                <c:pt idx="2212">
                  <c:v>-70</c:v>
                </c:pt>
                <c:pt idx="2213">
                  <c:v>-70</c:v>
                </c:pt>
                <c:pt idx="2214">
                  <c:v>-70</c:v>
                </c:pt>
                <c:pt idx="2215">
                  <c:v>-70</c:v>
                </c:pt>
                <c:pt idx="2216">
                  <c:v>-70</c:v>
                </c:pt>
                <c:pt idx="2217">
                  <c:v>-70</c:v>
                </c:pt>
                <c:pt idx="2218">
                  <c:v>-70</c:v>
                </c:pt>
                <c:pt idx="2219">
                  <c:v>-70</c:v>
                </c:pt>
                <c:pt idx="2220">
                  <c:v>-70</c:v>
                </c:pt>
                <c:pt idx="2221">
                  <c:v>-70</c:v>
                </c:pt>
                <c:pt idx="2222">
                  <c:v>-70</c:v>
                </c:pt>
                <c:pt idx="2223">
                  <c:v>-70</c:v>
                </c:pt>
                <c:pt idx="2224">
                  <c:v>-70</c:v>
                </c:pt>
                <c:pt idx="2225">
                  <c:v>-70</c:v>
                </c:pt>
                <c:pt idx="2226">
                  <c:v>-70</c:v>
                </c:pt>
                <c:pt idx="2227">
                  <c:v>-70</c:v>
                </c:pt>
                <c:pt idx="2228">
                  <c:v>-70</c:v>
                </c:pt>
                <c:pt idx="2229">
                  <c:v>-70</c:v>
                </c:pt>
                <c:pt idx="2230">
                  <c:v>-70</c:v>
                </c:pt>
                <c:pt idx="2231">
                  <c:v>-70</c:v>
                </c:pt>
                <c:pt idx="2232">
                  <c:v>-70</c:v>
                </c:pt>
                <c:pt idx="2233">
                  <c:v>-70</c:v>
                </c:pt>
                <c:pt idx="2234">
                  <c:v>-70</c:v>
                </c:pt>
                <c:pt idx="2235">
                  <c:v>-70</c:v>
                </c:pt>
                <c:pt idx="2236">
                  <c:v>-70</c:v>
                </c:pt>
                <c:pt idx="2237">
                  <c:v>-70</c:v>
                </c:pt>
                <c:pt idx="2238">
                  <c:v>-70</c:v>
                </c:pt>
                <c:pt idx="2239">
                  <c:v>-70</c:v>
                </c:pt>
                <c:pt idx="2240">
                  <c:v>-70</c:v>
                </c:pt>
                <c:pt idx="2241">
                  <c:v>-70</c:v>
                </c:pt>
                <c:pt idx="2242">
                  <c:v>-70</c:v>
                </c:pt>
                <c:pt idx="2243">
                  <c:v>-70</c:v>
                </c:pt>
                <c:pt idx="2244">
                  <c:v>-70</c:v>
                </c:pt>
                <c:pt idx="2245">
                  <c:v>-70</c:v>
                </c:pt>
                <c:pt idx="2246">
                  <c:v>-70</c:v>
                </c:pt>
                <c:pt idx="2247">
                  <c:v>-70</c:v>
                </c:pt>
                <c:pt idx="2248">
                  <c:v>-70</c:v>
                </c:pt>
                <c:pt idx="2249">
                  <c:v>-70</c:v>
                </c:pt>
                <c:pt idx="2250">
                  <c:v>-70</c:v>
                </c:pt>
                <c:pt idx="2251">
                  <c:v>-70</c:v>
                </c:pt>
                <c:pt idx="2252">
                  <c:v>-70</c:v>
                </c:pt>
                <c:pt idx="2253">
                  <c:v>-70</c:v>
                </c:pt>
                <c:pt idx="2254">
                  <c:v>-70</c:v>
                </c:pt>
                <c:pt idx="2255">
                  <c:v>-70</c:v>
                </c:pt>
                <c:pt idx="2256">
                  <c:v>-70</c:v>
                </c:pt>
                <c:pt idx="2257">
                  <c:v>-70</c:v>
                </c:pt>
                <c:pt idx="2258">
                  <c:v>-70</c:v>
                </c:pt>
                <c:pt idx="2259">
                  <c:v>-70</c:v>
                </c:pt>
                <c:pt idx="2260">
                  <c:v>-70</c:v>
                </c:pt>
                <c:pt idx="2261">
                  <c:v>-70</c:v>
                </c:pt>
                <c:pt idx="2262">
                  <c:v>-70</c:v>
                </c:pt>
                <c:pt idx="2263">
                  <c:v>-70</c:v>
                </c:pt>
                <c:pt idx="2264">
                  <c:v>-70</c:v>
                </c:pt>
                <c:pt idx="2265">
                  <c:v>-70</c:v>
                </c:pt>
                <c:pt idx="2266">
                  <c:v>-70</c:v>
                </c:pt>
                <c:pt idx="2267">
                  <c:v>-70</c:v>
                </c:pt>
                <c:pt idx="2268">
                  <c:v>-70</c:v>
                </c:pt>
                <c:pt idx="2269">
                  <c:v>-70</c:v>
                </c:pt>
                <c:pt idx="2270">
                  <c:v>-70</c:v>
                </c:pt>
                <c:pt idx="2271">
                  <c:v>-70</c:v>
                </c:pt>
                <c:pt idx="2272">
                  <c:v>-70</c:v>
                </c:pt>
                <c:pt idx="2273">
                  <c:v>-70</c:v>
                </c:pt>
                <c:pt idx="2274">
                  <c:v>-70</c:v>
                </c:pt>
                <c:pt idx="2275">
                  <c:v>-70</c:v>
                </c:pt>
                <c:pt idx="2276">
                  <c:v>-70</c:v>
                </c:pt>
                <c:pt idx="2277">
                  <c:v>-70</c:v>
                </c:pt>
                <c:pt idx="2278">
                  <c:v>-70</c:v>
                </c:pt>
                <c:pt idx="2279">
                  <c:v>-70</c:v>
                </c:pt>
                <c:pt idx="2280">
                  <c:v>-70</c:v>
                </c:pt>
                <c:pt idx="2281">
                  <c:v>-70</c:v>
                </c:pt>
                <c:pt idx="2282">
                  <c:v>-70</c:v>
                </c:pt>
                <c:pt idx="2283">
                  <c:v>-70</c:v>
                </c:pt>
                <c:pt idx="2284">
                  <c:v>-70</c:v>
                </c:pt>
                <c:pt idx="2285">
                  <c:v>-70</c:v>
                </c:pt>
                <c:pt idx="2286">
                  <c:v>-70</c:v>
                </c:pt>
                <c:pt idx="2287">
                  <c:v>-70</c:v>
                </c:pt>
                <c:pt idx="2288">
                  <c:v>-70</c:v>
                </c:pt>
                <c:pt idx="2289">
                  <c:v>-70</c:v>
                </c:pt>
                <c:pt idx="2290">
                  <c:v>-70</c:v>
                </c:pt>
                <c:pt idx="2291">
                  <c:v>-70</c:v>
                </c:pt>
                <c:pt idx="2292">
                  <c:v>-70</c:v>
                </c:pt>
                <c:pt idx="2293">
                  <c:v>-70</c:v>
                </c:pt>
                <c:pt idx="2294">
                  <c:v>-70</c:v>
                </c:pt>
                <c:pt idx="2295">
                  <c:v>-70</c:v>
                </c:pt>
                <c:pt idx="2296">
                  <c:v>-70</c:v>
                </c:pt>
                <c:pt idx="2297">
                  <c:v>-70</c:v>
                </c:pt>
                <c:pt idx="2298">
                  <c:v>-70</c:v>
                </c:pt>
                <c:pt idx="2299">
                  <c:v>-70</c:v>
                </c:pt>
                <c:pt idx="2300">
                  <c:v>-70</c:v>
                </c:pt>
                <c:pt idx="2301">
                  <c:v>-70</c:v>
                </c:pt>
                <c:pt idx="2302">
                  <c:v>-70</c:v>
                </c:pt>
                <c:pt idx="2303">
                  <c:v>-70</c:v>
                </c:pt>
                <c:pt idx="2304">
                  <c:v>-70</c:v>
                </c:pt>
                <c:pt idx="2305">
                  <c:v>-70</c:v>
                </c:pt>
                <c:pt idx="2306">
                  <c:v>-70</c:v>
                </c:pt>
                <c:pt idx="2307">
                  <c:v>-70</c:v>
                </c:pt>
                <c:pt idx="2308">
                  <c:v>-70</c:v>
                </c:pt>
                <c:pt idx="2309">
                  <c:v>-70</c:v>
                </c:pt>
                <c:pt idx="2310">
                  <c:v>-70</c:v>
                </c:pt>
                <c:pt idx="2311">
                  <c:v>-70</c:v>
                </c:pt>
                <c:pt idx="2312">
                  <c:v>-70</c:v>
                </c:pt>
                <c:pt idx="2313">
                  <c:v>-70</c:v>
                </c:pt>
                <c:pt idx="2314">
                  <c:v>-70</c:v>
                </c:pt>
                <c:pt idx="2315">
                  <c:v>-70</c:v>
                </c:pt>
                <c:pt idx="2316">
                  <c:v>-70</c:v>
                </c:pt>
                <c:pt idx="2317">
                  <c:v>-70</c:v>
                </c:pt>
                <c:pt idx="2318">
                  <c:v>-70</c:v>
                </c:pt>
                <c:pt idx="2319">
                  <c:v>-70</c:v>
                </c:pt>
                <c:pt idx="2320">
                  <c:v>-70</c:v>
                </c:pt>
                <c:pt idx="2321">
                  <c:v>-70</c:v>
                </c:pt>
                <c:pt idx="2322">
                  <c:v>-70</c:v>
                </c:pt>
                <c:pt idx="2323">
                  <c:v>-70</c:v>
                </c:pt>
                <c:pt idx="2324">
                  <c:v>-70</c:v>
                </c:pt>
                <c:pt idx="2325">
                  <c:v>-70</c:v>
                </c:pt>
                <c:pt idx="2326">
                  <c:v>-70</c:v>
                </c:pt>
                <c:pt idx="2327">
                  <c:v>-70</c:v>
                </c:pt>
                <c:pt idx="2328">
                  <c:v>-70</c:v>
                </c:pt>
                <c:pt idx="2329">
                  <c:v>-70</c:v>
                </c:pt>
                <c:pt idx="2330">
                  <c:v>-70</c:v>
                </c:pt>
                <c:pt idx="2331">
                  <c:v>-70</c:v>
                </c:pt>
                <c:pt idx="2332">
                  <c:v>-70</c:v>
                </c:pt>
                <c:pt idx="2333">
                  <c:v>-70</c:v>
                </c:pt>
                <c:pt idx="2334">
                  <c:v>-70</c:v>
                </c:pt>
                <c:pt idx="2335">
                  <c:v>-70</c:v>
                </c:pt>
                <c:pt idx="2336">
                  <c:v>-70</c:v>
                </c:pt>
                <c:pt idx="2337">
                  <c:v>-70</c:v>
                </c:pt>
                <c:pt idx="2338">
                  <c:v>-70</c:v>
                </c:pt>
                <c:pt idx="2339">
                  <c:v>-70</c:v>
                </c:pt>
                <c:pt idx="2340">
                  <c:v>-70</c:v>
                </c:pt>
                <c:pt idx="2341">
                  <c:v>-70</c:v>
                </c:pt>
                <c:pt idx="2342">
                  <c:v>-70</c:v>
                </c:pt>
                <c:pt idx="2343">
                  <c:v>-70</c:v>
                </c:pt>
                <c:pt idx="2344">
                  <c:v>-70</c:v>
                </c:pt>
                <c:pt idx="2345">
                  <c:v>-70</c:v>
                </c:pt>
                <c:pt idx="2346">
                  <c:v>-70</c:v>
                </c:pt>
                <c:pt idx="2347">
                  <c:v>-70</c:v>
                </c:pt>
                <c:pt idx="2348">
                  <c:v>-70</c:v>
                </c:pt>
                <c:pt idx="2349">
                  <c:v>-70</c:v>
                </c:pt>
                <c:pt idx="2350">
                  <c:v>-70</c:v>
                </c:pt>
                <c:pt idx="2351">
                  <c:v>-70</c:v>
                </c:pt>
                <c:pt idx="2352">
                  <c:v>-70</c:v>
                </c:pt>
                <c:pt idx="2353">
                  <c:v>-70</c:v>
                </c:pt>
                <c:pt idx="2354">
                  <c:v>-70</c:v>
                </c:pt>
                <c:pt idx="2355">
                  <c:v>-70</c:v>
                </c:pt>
                <c:pt idx="2356">
                  <c:v>-70</c:v>
                </c:pt>
                <c:pt idx="2357">
                  <c:v>-70</c:v>
                </c:pt>
                <c:pt idx="2358">
                  <c:v>-70</c:v>
                </c:pt>
                <c:pt idx="2359">
                  <c:v>-70</c:v>
                </c:pt>
                <c:pt idx="2360">
                  <c:v>-70</c:v>
                </c:pt>
                <c:pt idx="2361">
                  <c:v>-70</c:v>
                </c:pt>
                <c:pt idx="2362">
                  <c:v>-70</c:v>
                </c:pt>
                <c:pt idx="2363">
                  <c:v>-70</c:v>
                </c:pt>
                <c:pt idx="2364">
                  <c:v>-70</c:v>
                </c:pt>
                <c:pt idx="2365">
                  <c:v>-70</c:v>
                </c:pt>
                <c:pt idx="2366">
                  <c:v>-70</c:v>
                </c:pt>
                <c:pt idx="2367">
                  <c:v>-70</c:v>
                </c:pt>
                <c:pt idx="2368">
                  <c:v>-70</c:v>
                </c:pt>
                <c:pt idx="2369">
                  <c:v>-70</c:v>
                </c:pt>
                <c:pt idx="2370">
                  <c:v>-70</c:v>
                </c:pt>
                <c:pt idx="2371">
                  <c:v>-70</c:v>
                </c:pt>
                <c:pt idx="2372">
                  <c:v>-70</c:v>
                </c:pt>
                <c:pt idx="2373">
                  <c:v>-70</c:v>
                </c:pt>
                <c:pt idx="2374">
                  <c:v>-70</c:v>
                </c:pt>
                <c:pt idx="2375">
                  <c:v>-70</c:v>
                </c:pt>
                <c:pt idx="2376">
                  <c:v>-70</c:v>
                </c:pt>
                <c:pt idx="2377">
                  <c:v>-70</c:v>
                </c:pt>
                <c:pt idx="2378">
                  <c:v>-70</c:v>
                </c:pt>
                <c:pt idx="2379">
                  <c:v>-70</c:v>
                </c:pt>
                <c:pt idx="2380">
                  <c:v>-70</c:v>
                </c:pt>
                <c:pt idx="2381">
                  <c:v>-70</c:v>
                </c:pt>
                <c:pt idx="2382">
                  <c:v>-70</c:v>
                </c:pt>
                <c:pt idx="2383">
                  <c:v>-70</c:v>
                </c:pt>
                <c:pt idx="2384">
                  <c:v>-70</c:v>
                </c:pt>
                <c:pt idx="2385">
                  <c:v>-70</c:v>
                </c:pt>
                <c:pt idx="2386">
                  <c:v>-70</c:v>
                </c:pt>
                <c:pt idx="2387">
                  <c:v>-70</c:v>
                </c:pt>
                <c:pt idx="2388">
                  <c:v>-70</c:v>
                </c:pt>
                <c:pt idx="2389">
                  <c:v>-70</c:v>
                </c:pt>
                <c:pt idx="2390">
                  <c:v>-70</c:v>
                </c:pt>
                <c:pt idx="2391">
                  <c:v>-70</c:v>
                </c:pt>
                <c:pt idx="2392">
                  <c:v>-70</c:v>
                </c:pt>
                <c:pt idx="2393">
                  <c:v>-70</c:v>
                </c:pt>
                <c:pt idx="2394">
                  <c:v>-70</c:v>
                </c:pt>
                <c:pt idx="2395">
                  <c:v>-70</c:v>
                </c:pt>
                <c:pt idx="2396">
                  <c:v>-70</c:v>
                </c:pt>
                <c:pt idx="2397">
                  <c:v>-70</c:v>
                </c:pt>
                <c:pt idx="2398">
                  <c:v>-70</c:v>
                </c:pt>
                <c:pt idx="2399">
                  <c:v>-70</c:v>
                </c:pt>
                <c:pt idx="2400">
                  <c:v>-70</c:v>
                </c:pt>
                <c:pt idx="2401">
                  <c:v>-70</c:v>
                </c:pt>
                <c:pt idx="2402">
                  <c:v>-70</c:v>
                </c:pt>
                <c:pt idx="2403">
                  <c:v>-70</c:v>
                </c:pt>
                <c:pt idx="2404">
                  <c:v>-70</c:v>
                </c:pt>
                <c:pt idx="2405">
                  <c:v>-70</c:v>
                </c:pt>
                <c:pt idx="2406">
                  <c:v>-70</c:v>
                </c:pt>
                <c:pt idx="2407">
                  <c:v>-70</c:v>
                </c:pt>
                <c:pt idx="2408">
                  <c:v>-70</c:v>
                </c:pt>
                <c:pt idx="2409">
                  <c:v>-70</c:v>
                </c:pt>
                <c:pt idx="2410">
                  <c:v>-70</c:v>
                </c:pt>
                <c:pt idx="2411">
                  <c:v>-70</c:v>
                </c:pt>
                <c:pt idx="2412">
                  <c:v>-70</c:v>
                </c:pt>
                <c:pt idx="2413">
                  <c:v>-70</c:v>
                </c:pt>
                <c:pt idx="2414">
                  <c:v>-70</c:v>
                </c:pt>
                <c:pt idx="2415">
                  <c:v>-70</c:v>
                </c:pt>
                <c:pt idx="2416">
                  <c:v>-70</c:v>
                </c:pt>
                <c:pt idx="2417">
                  <c:v>-70</c:v>
                </c:pt>
                <c:pt idx="2418">
                  <c:v>-70</c:v>
                </c:pt>
                <c:pt idx="2419">
                  <c:v>-70</c:v>
                </c:pt>
                <c:pt idx="2420">
                  <c:v>-70</c:v>
                </c:pt>
                <c:pt idx="2421">
                  <c:v>-70</c:v>
                </c:pt>
                <c:pt idx="2422">
                  <c:v>-70</c:v>
                </c:pt>
                <c:pt idx="2423">
                  <c:v>-70</c:v>
                </c:pt>
                <c:pt idx="2424">
                  <c:v>-70</c:v>
                </c:pt>
                <c:pt idx="2425">
                  <c:v>-70</c:v>
                </c:pt>
                <c:pt idx="2426">
                  <c:v>-70</c:v>
                </c:pt>
                <c:pt idx="2427">
                  <c:v>-70</c:v>
                </c:pt>
                <c:pt idx="2428">
                  <c:v>-70</c:v>
                </c:pt>
                <c:pt idx="2429">
                  <c:v>-70</c:v>
                </c:pt>
                <c:pt idx="2430">
                  <c:v>-70</c:v>
                </c:pt>
                <c:pt idx="2431">
                  <c:v>-70</c:v>
                </c:pt>
                <c:pt idx="2432">
                  <c:v>-70</c:v>
                </c:pt>
                <c:pt idx="2433">
                  <c:v>-70</c:v>
                </c:pt>
                <c:pt idx="2434">
                  <c:v>-70</c:v>
                </c:pt>
                <c:pt idx="2435">
                  <c:v>-70</c:v>
                </c:pt>
                <c:pt idx="2436">
                  <c:v>-70</c:v>
                </c:pt>
                <c:pt idx="2437">
                  <c:v>-70</c:v>
                </c:pt>
                <c:pt idx="2438">
                  <c:v>-70</c:v>
                </c:pt>
                <c:pt idx="2439">
                  <c:v>-70</c:v>
                </c:pt>
                <c:pt idx="2440">
                  <c:v>-70</c:v>
                </c:pt>
                <c:pt idx="2441">
                  <c:v>-70</c:v>
                </c:pt>
                <c:pt idx="2442">
                  <c:v>-70</c:v>
                </c:pt>
                <c:pt idx="2443">
                  <c:v>-70</c:v>
                </c:pt>
                <c:pt idx="2444">
                  <c:v>-70</c:v>
                </c:pt>
                <c:pt idx="2445">
                  <c:v>-70</c:v>
                </c:pt>
                <c:pt idx="2446">
                  <c:v>-70</c:v>
                </c:pt>
                <c:pt idx="2447">
                  <c:v>-70</c:v>
                </c:pt>
                <c:pt idx="2448">
                  <c:v>-70</c:v>
                </c:pt>
                <c:pt idx="2449">
                  <c:v>-70</c:v>
                </c:pt>
                <c:pt idx="2450">
                  <c:v>-70</c:v>
                </c:pt>
                <c:pt idx="2451">
                  <c:v>-70</c:v>
                </c:pt>
                <c:pt idx="2452">
                  <c:v>-70</c:v>
                </c:pt>
                <c:pt idx="2453">
                  <c:v>-70</c:v>
                </c:pt>
                <c:pt idx="2454">
                  <c:v>-70</c:v>
                </c:pt>
                <c:pt idx="2455">
                  <c:v>-70</c:v>
                </c:pt>
                <c:pt idx="2456">
                  <c:v>-70</c:v>
                </c:pt>
                <c:pt idx="2457">
                  <c:v>-70</c:v>
                </c:pt>
                <c:pt idx="2458">
                  <c:v>-70</c:v>
                </c:pt>
                <c:pt idx="2459">
                  <c:v>-70</c:v>
                </c:pt>
                <c:pt idx="2460">
                  <c:v>-70</c:v>
                </c:pt>
                <c:pt idx="2461">
                  <c:v>-70</c:v>
                </c:pt>
                <c:pt idx="2462">
                  <c:v>-70</c:v>
                </c:pt>
                <c:pt idx="2463">
                  <c:v>-70</c:v>
                </c:pt>
                <c:pt idx="2464">
                  <c:v>-70</c:v>
                </c:pt>
                <c:pt idx="2465">
                  <c:v>-70</c:v>
                </c:pt>
                <c:pt idx="2466">
                  <c:v>-70</c:v>
                </c:pt>
                <c:pt idx="2467">
                  <c:v>-70</c:v>
                </c:pt>
                <c:pt idx="2468">
                  <c:v>-70</c:v>
                </c:pt>
                <c:pt idx="2469">
                  <c:v>-70</c:v>
                </c:pt>
                <c:pt idx="2470">
                  <c:v>-70</c:v>
                </c:pt>
                <c:pt idx="2471">
                  <c:v>-70</c:v>
                </c:pt>
                <c:pt idx="2472">
                  <c:v>-70</c:v>
                </c:pt>
                <c:pt idx="2473">
                  <c:v>-70</c:v>
                </c:pt>
                <c:pt idx="2474">
                  <c:v>-70</c:v>
                </c:pt>
                <c:pt idx="2475">
                  <c:v>-70</c:v>
                </c:pt>
                <c:pt idx="2476">
                  <c:v>-70</c:v>
                </c:pt>
                <c:pt idx="2477">
                  <c:v>-70</c:v>
                </c:pt>
                <c:pt idx="2478">
                  <c:v>-70</c:v>
                </c:pt>
                <c:pt idx="2479">
                  <c:v>-70</c:v>
                </c:pt>
                <c:pt idx="2480">
                  <c:v>-70</c:v>
                </c:pt>
                <c:pt idx="2481">
                  <c:v>-70</c:v>
                </c:pt>
                <c:pt idx="2482">
                  <c:v>-70</c:v>
                </c:pt>
                <c:pt idx="2483">
                  <c:v>-70</c:v>
                </c:pt>
                <c:pt idx="2484">
                  <c:v>-70</c:v>
                </c:pt>
                <c:pt idx="2485">
                  <c:v>-70</c:v>
                </c:pt>
                <c:pt idx="2486">
                  <c:v>-70</c:v>
                </c:pt>
                <c:pt idx="2487">
                  <c:v>-70</c:v>
                </c:pt>
                <c:pt idx="2488">
                  <c:v>-70</c:v>
                </c:pt>
                <c:pt idx="2489">
                  <c:v>-70</c:v>
                </c:pt>
                <c:pt idx="2490">
                  <c:v>-70</c:v>
                </c:pt>
                <c:pt idx="2491">
                  <c:v>-70</c:v>
                </c:pt>
                <c:pt idx="2492">
                  <c:v>-70</c:v>
                </c:pt>
                <c:pt idx="2493">
                  <c:v>-70</c:v>
                </c:pt>
                <c:pt idx="2494">
                  <c:v>-70</c:v>
                </c:pt>
                <c:pt idx="2495">
                  <c:v>-70</c:v>
                </c:pt>
                <c:pt idx="2496">
                  <c:v>-70</c:v>
                </c:pt>
                <c:pt idx="2497">
                  <c:v>-70</c:v>
                </c:pt>
                <c:pt idx="2498">
                  <c:v>-70</c:v>
                </c:pt>
                <c:pt idx="2499">
                  <c:v>-70</c:v>
                </c:pt>
                <c:pt idx="2500">
                  <c:v>-70</c:v>
                </c:pt>
                <c:pt idx="2501">
                  <c:v>-70</c:v>
                </c:pt>
                <c:pt idx="2502">
                  <c:v>-70</c:v>
                </c:pt>
                <c:pt idx="2503">
                  <c:v>-70</c:v>
                </c:pt>
                <c:pt idx="2504">
                  <c:v>-70</c:v>
                </c:pt>
                <c:pt idx="2505">
                  <c:v>-70</c:v>
                </c:pt>
                <c:pt idx="2506">
                  <c:v>-70</c:v>
                </c:pt>
                <c:pt idx="2507">
                  <c:v>-70</c:v>
                </c:pt>
                <c:pt idx="2508">
                  <c:v>-70</c:v>
                </c:pt>
                <c:pt idx="2509">
                  <c:v>-70</c:v>
                </c:pt>
                <c:pt idx="2510">
                  <c:v>-70</c:v>
                </c:pt>
                <c:pt idx="2511">
                  <c:v>-70</c:v>
                </c:pt>
                <c:pt idx="2512">
                  <c:v>-70</c:v>
                </c:pt>
                <c:pt idx="2513">
                  <c:v>-70</c:v>
                </c:pt>
                <c:pt idx="2514">
                  <c:v>-70</c:v>
                </c:pt>
                <c:pt idx="2515">
                  <c:v>-70</c:v>
                </c:pt>
                <c:pt idx="2516">
                  <c:v>-70</c:v>
                </c:pt>
                <c:pt idx="2517">
                  <c:v>-70</c:v>
                </c:pt>
                <c:pt idx="2518">
                  <c:v>-70</c:v>
                </c:pt>
                <c:pt idx="2519">
                  <c:v>-70</c:v>
                </c:pt>
                <c:pt idx="2520">
                  <c:v>-70</c:v>
                </c:pt>
                <c:pt idx="2521">
                  <c:v>-70</c:v>
                </c:pt>
                <c:pt idx="2522">
                  <c:v>-70</c:v>
                </c:pt>
                <c:pt idx="2523">
                  <c:v>-70</c:v>
                </c:pt>
                <c:pt idx="2524">
                  <c:v>-70</c:v>
                </c:pt>
                <c:pt idx="2525">
                  <c:v>-70</c:v>
                </c:pt>
                <c:pt idx="2526">
                  <c:v>-70</c:v>
                </c:pt>
                <c:pt idx="2527">
                  <c:v>-70</c:v>
                </c:pt>
                <c:pt idx="2528">
                  <c:v>-70</c:v>
                </c:pt>
                <c:pt idx="2529">
                  <c:v>-70</c:v>
                </c:pt>
                <c:pt idx="2530">
                  <c:v>-70</c:v>
                </c:pt>
                <c:pt idx="2531">
                  <c:v>-70</c:v>
                </c:pt>
                <c:pt idx="2532">
                  <c:v>-70</c:v>
                </c:pt>
                <c:pt idx="2533">
                  <c:v>-70</c:v>
                </c:pt>
                <c:pt idx="2534">
                  <c:v>-70</c:v>
                </c:pt>
                <c:pt idx="2535">
                  <c:v>-70</c:v>
                </c:pt>
                <c:pt idx="2536">
                  <c:v>-70</c:v>
                </c:pt>
                <c:pt idx="2537">
                  <c:v>-70</c:v>
                </c:pt>
                <c:pt idx="2538">
                  <c:v>-70</c:v>
                </c:pt>
                <c:pt idx="2539">
                  <c:v>-70</c:v>
                </c:pt>
                <c:pt idx="2540">
                  <c:v>-70</c:v>
                </c:pt>
                <c:pt idx="2541">
                  <c:v>-70</c:v>
                </c:pt>
                <c:pt idx="2542">
                  <c:v>-70</c:v>
                </c:pt>
                <c:pt idx="2543">
                  <c:v>-70</c:v>
                </c:pt>
                <c:pt idx="2544">
                  <c:v>-70</c:v>
                </c:pt>
                <c:pt idx="2545">
                  <c:v>-70</c:v>
                </c:pt>
                <c:pt idx="2546">
                  <c:v>-70</c:v>
                </c:pt>
                <c:pt idx="2547">
                  <c:v>-70</c:v>
                </c:pt>
                <c:pt idx="2548">
                  <c:v>-70</c:v>
                </c:pt>
                <c:pt idx="2549">
                  <c:v>-70</c:v>
                </c:pt>
                <c:pt idx="2550">
                  <c:v>-70</c:v>
                </c:pt>
                <c:pt idx="2551">
                  <c:v>-70</c:v>
                </c:pt>
                <c:pt idx="2552">
                  <c:v>-70</c:v>
                </c:pt>
                <c:pt idx="2553">
                  <c:v>-70</c:v>
                </c:pt>
                <c:pt idx="2554">
                  <c:v>-70</c:v>
                </c:pt>
                <c:pt idx="2555">
                  <c:v>-70</c:v>
                </c:pt>
                <c:pt idx="2556">
                  <c:v>-70</c:v>
                </c:pt>
                <c:pt idx="2557">
                  <c:v>-70</c:v>
                </c:pt>
                <c:pt idx="2558">
                  <c:v>-70</c:v>
                </c:pt>
                <c:pt idx="2559">
                  <c:v>-70</c:v>
                </c:pt>
                <c:pt idx="2560">
                  <c:v>-70</c:v>
                </c:pt>
                <c:pt idx="2561">
                  <c:v>-70</c:v>
                </c:pt>
                <c:pt idx="2562">
                  <c:v>-70</c:v>
                </c:pt>
                <c:pt idx="2563">
                  <c:v>-70</c:v>
                </c:pt>
                <c:pt idx="2564">
                  <c:v>-70</c:v>
                </c:pt>
                <c:pt idx="2565">
                  <c:v>-70</c:v>
                </c:pt>
                <c:pt idx="2566">
                  <c:v>-70</c:v>
                </c:pt>
                <c:pt idx="2567">
                  <c:v>-70</c:v>
                </c:pt>
                <c:pt idx="2568">
                  <c:v>-70</c:v>
                </c:pt>
                <c:pt idx="2569">
                  <c:v>-70</c:v>
                </c:pt>
                <c:pt idx="2570">
                  <c:v>-70</c:v>
                </c:pt>
                <c:pt idx="2571">
                  <c:v>-70</c:v>
                </c:pt>
                <c:pt idx="2572">
                  <c:v>-70</c:v>
                </c:pt>
                <c:pt idx="2573">
                  <c:v>-70</c:v>
                </c:pt>
                <c:pt idx="2574">
                  <c:v>-70</c:v>
                </c:pt>
                <c:pt idx="2575">
                  <c:v>-70</c:v>
                </c:pt>
                <c:pt idx="2576">
                  <c:v>-70</c:v>
                </c:pt>
                <c:pt idx="2577">
                  <c:v>-70</c:v>
                </c:pt>
                <c:pt idx="2578">
                  <c:v>-70</c:v>
                </c:pt>
                <c:pt idx="2579">
                  <c:v>-70</c:v>
                </c:pt>
                <c:pt idx="2580">
                  <c:v>-70</c:v>
                </c:pt>
                <c:pt idx="2581">
                  <c:v>-70</c:v>
                </c:pt>
                <c:pt idx="2582">
                  <c:v>-70</c:v>
                </c:pt>
                <c:pt idx="2583">
                  <c:v>-70</c:v>
                </c:pt>
                <c:pt idx="2584">
                  <c:v>-70</c:v>
                </c:pt>
                <c:pt idx="2585">
                  <c:v>-70</c:v>
                </c:pt>
                <c:pt idx="2586">
                  <c:v>-70</c:v>
                </c:pt>
                <c:pt idx="2587">
                  <c:v>-70</c:v>
                </c:pt>
                <c:pt idx="2588">
                  <c:v>-70</c:v>
                </c:pt>
                <c:pt idx="2589">
                  <c:v>-70</c:v>
                </c:pt>
                <c:pt idx="2590">
                  <c:v>-70</c:v>
                </c:pt>
                <c:pt idx="2591">
                  <c:v>-70</c:v>
                </c:pt>
                <c:pt idx="2592">
                  <c:v>-70</c:v>
                </c:pt>
                <c:pt idx="2593">
                  <c:v>-70</c:v>
                </c:pt>
                <c:pt idx="2594">
                  <c:v>-70</c:v>
                </c:pt>
                <c:pt idx="2595">
                  <c:v>-70</c:v>
                </c:pt>
                <c:pt idx="2596">
                  <c:v>-70</c:v>
                </c:pt>
                <c:pt idx="2597">
                  <c:v>-70</c:v>
                </c:pt>
                <c:pt idx="2598">
                  <c:v>-70</c:v>
                </c:pt>
                <c:pt idx="2599">
                  <c:v>-70</c:v>
                </c:pt>
                <c:pt idx="2600">
                  <c:v>-70</c:v>
                </c:pt>
                <c:pt idx="2601">
                  <c:v>-70</c:v>
                </c:pt>
                <c:pt idx="2602">
                  <c:v>-70</c:v>
                </c:pt>
                <c:pt idx="2603">
                  <c:v>-70</c:v>
                </c:pt>
                <c:pt idx="2604">
                  <c:v>-70</c:v>
                </c:pt>
                <c:pt idx="2605">
                  <c:v>-70</c:v>
                </c:pt>
                <c:pt idx="2606">
                  <c:v>-70</c:v>
                </c:pt>
                <c:pt idx="2607">
                  <c:v>-70</c:v>
                </c:pt>
                <c:pt idx="2608">
                  <c:v>-70</c:v>
                </c:pt>
                <c:pt idx="2609">
                  <c:v>-70</c:v>
                </c:pt>
                <c:pt idx="2610">
                  <c:v>-70</c:v>
                </c:pt>
                <c:pt idx="2611">
                  <c:v>-70</c:v>
                </c:pt>
                <c:pt idx="2612">
                  <c:v>-70</c:v>
                </c:pt>
                <c:pt idx="2613">
                  <c:v>-70</c:v>
                </c:pt>
                <c:pt idx="2614">
                  <c:v>-70</c:v>
                </c:pt>
                <c:pt idx="2615">
                  <c:v>-70</c:v>
                </c:pt>
                <c:pt idx="2616">
                  <c:v>-70</c:v>
                </c:pt>
                <c:pt idx="2617">
                  <c:v>-70</c:v>
                </c:pt>
                <c:pt idx="2618">
                  <c:v>-70</c:v>
                </c:pt>
                <c:pt idx="2619">
                  <c:v>-70</c:v>
                </c:pt>
                <c:pt idx="2620">
                  <c:v>-70</c:v>
                </c:pt>
                <c:pt idx="2621">
                  <c:v>-70</c:v>
                </c:pt>
                <c:pt idx="2622">
                  <c:v>-70</c:v>
                </c:pt>
                <c:pt idx="2623">
                  <c:v>-70</c:v>
                </c:pt>
                <c:pt idx="2624">
                  <c:v>-70</c:v>
                </c:pt>
                <c:pt idx="2625">
                  <c:v>-70</c:v>
                </c:pt>
                <c:pt idx="2626">
                  <c:v>-70</c:v>
                </c:pt>
                <c:pt idx="2627">
                  <c:v>-70</c:v>
                </c:pt>
                <c:pt idx="2628">
                  <c:v>-70</c:v>
                </c:pt>
                <c:pt idx="2629">
                  <c:v>-70</c:v>
                </c:pt>
                <c:pt idx="2630">
                  <c:v>-70</c:v>
                </c:pt>
                <c:pt idx="2631">
                  <c:v>-70</c:v>
                </c:pt>
                <c:pt idx="2632">
                  <c:v>-70</c:v>
                </c:pt>
                <c:pt idx="2633">
                  <c:v>-70</c:v>
                </c:pt>
                <c:pt idx="2634">
                  <c:v>-70</c:v>
                </c:pt>
                <c:pt idx="2635">
                  <c:v>-70</c:v>
                </c:pt>
                <c:pt idx="2636">
                  <c:v>-70</c:v>
                </c:pt>
                <c:pt idx="2637">
                  <c:v>-70</c:v>
                </c:pt>
                <c:pt idx="2638">
                  <c:v>-70</c:v>
                </c:pt>
                <c:pt idx="2639">
                  <c:v>-70</c:v>
                </c:pt>
                <c:pt idx="2640">
                  <c:v>-70</c:v>
                </c:pt>
                <c:pt idx="2641">
                  <c:v>-70</c:v>
                </c:pt>
                <c:pt idx="2642">
                  <c:v>-70</c:v>
                </c:pt>
                <c:pt idx="2643">
                  <c:v>-70</c:v>
                </c:pt>
                <c:pt idx="2644">
                  <c:v>-70</c:v>
                </c:pt>
                <c:pt idx="2645">
                  <c:v>-70</c:v>
                </c:pt>
                <c:pt idx="2646">
                  <c:v>-70</c:v>
                </c:pt>
                <c:pt idx="2647">
                  <c:v>-70</c:v>
                </c:pt>
                <c:pt idx="2648">
                  <c:v>-70</c:v>
                </c:pt>
                <c:pt idx="2649">
                  <c:v>-70</c:v>
                </c:pt>
                <c:pt idx="2650">
                  <c:v>-70</c:v>
                </c:pt>
                <c:pt idx="2651">
                  <c:v>-70</c:v>
                </c:pt>
                <c:pt idx="2652">
                  <c:v>-70</c:v>
                </c:pt>
                <c:pt idx="2653">
                  <c:v>-70</c:v>
                </c:pt>
                <c:pt idx="2654">
                  <c:v>-70</c:v>
                </c:pt>
                <c:pt idx="2655">
                  <c:v>-70</c:v>
                </c:pt>
                <c:pt idx="2656">
                  <c:v>-70</c:v>
                </c:pt>
                <c:pt idx="2657">
                  <c:v>-70</c:v>
                </c:pt>
                <c:pt idx="2658">
                  <c:v>-70</c:v>
                </c:pt>
                <c:pt idx="2659">
                  <c:v>-70</c:v>
                </c:pt>
                <c:pt idx="2660">
                  <c:v>-70</c:v>
                </c:pt>
                <c:pt idx="2661">
                  <c:v>-70</c:v>
                </c:pt>
                <c:pt idx="2662">
                  <c:v>-70</c:v>
                </c:pt>
                <c:pt idx="2663">
                  <c:v>-70</c:v>
                </c:pt>
                <c:pt idx="2664">
                  <c:v>-70</c:v>
                </c:pt>
                <c:pt idx="2665">
                  <c:v>-70</c:v>
                </c:pt>
                <c:pt idx="2666">
                  <c:v>-70</c:v>
                </c:pt>
                <c:pt idx="2667">
                  <c:v>-70</c:v>
                </c:pt>
                <c:pt idx="2668">
                  <c:v>-70</c:v>
                </c:pt>
                <c:pt idx="2669">
                  <c:v>-70</c:v>
                </c:pt>
                <c:pt idx="2670">
                  <c:v>-70</c:v>
                </c:pt>
                <c:pt idx="2671">
                  <c:v>-70</c:v>
                </c:pt>
                <c:pt idx="2672">
                  <c:v>-70</c:v>
                </c:pt>
                <c:pt idx="2673">
                  <c:v>-70</c:v>
                </c:pt>
                <c:pt idx="2674">
                  <c:v>-70</c:v>
                </c:pt>
                <c:pt idx="2675">
                  <c:v>-70</c:v>
                </c:pt>
                <c:pt idx="2676">
                  <c:v>-70</c:v>
                </c:pt>
                <c:pt idx="2677">
                  <c:v>-70</c:v>
                </c:pt>
                <c:pt idx="2678">
                  <c:v>-70</c:v>
                </c:pt>
                <c:pt idx="2679">
                  <c:v>-70</c:v>
                </c:pt>
                <c:pt idx="2680">
                  <c:v>-70</c:v>
                </c:pt>
                <c:pt idx="2681">
                  <c:v>-70</c:v>
                </c:pt>
                <c:pt idx="2682">
                  <c:v>-70</c:v>
                </c:pt>
                <c:pt idx="2683">
                  <c:v>-70</c:v>
                </c:pt>
                <c:pt idx="2684">
                  <c:v>-70</c:v>
                </c:pt>
                <c:pt idx="2685">
                  <c:v>-70</c:v>
                </c:pt>
                <c:pt idx="2686">
                  <c:v>-70</c:v>
                </c:pt>
                <c:pt idx="2687">
                  <c:v>-70</c:v>
                </c:pt>
                <c:pt idx="2688">
                  <c:v>-70</c:v>
                </c:pt>
                <c:pt idx="2689">
                  <c:v>-70</c:v>
                </c:pt>
                <c:pt idx="2690">
                  <c:v>-70</c:v>
                </c:pt>
                <c:pt idx="2691">
                  <c:v>-70</c:v>
                </c:pt>
                <c:pt idx="2692">
                  <c:v>-70</c:v>
                </c:pt>
                <c:pt idx="2693">
                  <c:v>-70</c:v>
                </c:pt>
                <c:pt idx="2694">
                  <c:v>-70</c:v>
                </c:pt>
                <c:pt idx="2695">
                  <c:v>-70</c:v>
                </c:pt>
                <c:pt idx="2696">
                  <c:v>-70</c:v>
                </c:pt>
                <c:pt idx="2697">
                  <c:v>-70</c:v>
                </c:pt>
                <c:pt idx="2698">
                  <c:v>-70</c:v>
                </c:pt>
                <c:pt idx="2699">
                  <c:v>-70</c:v>
                </c:pt>
                <c:pt idx="2700">
                  <c:v>-70</c:v>
                </c:pt>
                <c:pt idx="2701">
                  <c:v>-70</c:v>
                </c:pt>
                <c:pt idx="2702">
                  <c:v>-70</c:v>
                </c:pt>
                <c:pt idx="2703">
                  <c:v>-70</c:v>
                </c:pt>
                <c:pt idx="2704">
                  <c:v>-70</c:v>
                </c:pt>
                <c:pt idx="2705">
                  <c:v>-70</c:v>
                </c:pt>
                <c:pt idx="2706">
                  <c:v>-70</c:v>
                </c:pt>
                <c:pt idx="2707">
                  <c:v>-70</c:v>
                </c:pt>
                <c:pt idx="2708">
                  <c:v>-70</c:v>
                </c:pt>
                <c:pt idx="2709">
                  <c:v>-70</c:v>
                </c:pt>
                <c:pt idx="2710">
                  <c:v>-70</c:v>
                </c:pt>
                <c:pt idx="2711">
                  <c:v>-70</c:v>
                </c:pt>
                <c:pt idx="2712">
                  <c:v>-70</c:v>
                </c:pt>
                <c:pt idx="2713">
                  <c:v>-70</c:v>
                </c:pt>
                <c:pt idx="2714">
                  <c:v>-70</c:v>
                </c:pt>
                <c:pt idx="2715">
                  <c:v>-70</c:v>
                </c:pt>
                <c:pt idx="2716">
                  <c:v>-70</c:v>
                </c:pt>
                <c:pt idx="2717">
                  <c:v>-70</c:v>
                </c:pt>
                <c:pt idx="2718">
                  <c:v>-70</c:v>
                </c:pt>
                <c:pt idx="2719">
                  <c:v>-70</c:v>
                </c:pt>
                <c:pt idx="2720">
                  <c:v>-70</c:v>
                </c:pt>
                <c:pt idx="2721">
                  <c:v>-70</c:v>
                </c:pt>
                <c:pt idx="2722">
                  <c:v>-70</c:v>
                </c:pt>
                <c:pt idx="2723">
                  <c:v>-70</c:v>
                </c:pt>
                <c:pt idx="2724">
                  <c:v>-70</c:v>
                </c:pt>
                <c:pt idx="2725">
                  <c:v>-70</c:v>
                </c:pt>
                <c:pt idx="2726">
                  <c:v>-70</c:v>
                </c:pt>
                <c:pt idx="2727">
                  <c:v>-70</c:v>
                </c:pt>
                <c:pt idx="2728">
                  <c:v>-70</c:v>
                </c:pt>
                <c:pt idx="2729">
                  <c:v>-70</c:v>
                </c:pt>
                <c:pt idx="2730">
                  <c:v>-70</c:v>
                </c:pt>
                <c:pt idx="2731">
                  <c:v>-70</c:v>
                </c:pt>
                <c:pt idx="2732">
                  <c:v>-70</c:v>
                </c:pt>
                <c:pt idx="2733">
                  <c:v>-70</c:v>
                </c:pt>
                <c:pt idx="2734">
                  <c:v>-70</c:v>
                </c:pt>
                <c:pt idx="2735">
                  <c:v>-70</c:v>
                </c:pt>
                <c:pt idx="2736">
                  <c:v>-70</c:v>
                </c:pt>
                <c:pt idx="2737">
                  <c:v>-70</c:v>
                </c:pt>
                <c:pt idx="2738">
                  <c:v>-70</c:v>
                </c:pt>
                <c:pt idx="2739">
                  <c:v>-70</c:v>
                </c:pt>
                <c:pt idx="2740">
                  <c:v>-70</c:v>
                </c:pt>
                <c:pt idx="2741">
                  <c:v>-70</c:v>
                </c:pt>
                <c:pt idx="2742">
                  <c:v>-70</c:v>
                </c:pt>
                <c:pt idx="2743">
                  <c:v>-70</c:v>
                </c:pt>
                <c:pt idx="2744">
                  <c:v>-70</c:v>
                </c:pt>
                <c:pt idx="2745">
                  <c:v>-70</c:v>
                </c:pt>
                <c:pt idx="2746">
                  <c:v>-70</c:v>
                </c:pt>
                <c:pt idx="2747">
                  <c:v>-70</c:v>
                </c:pt>
                <c:pt idx="2748">
                  <c:v>-70</c:v>
                </c:pt>
                <c:pt idx="2749">
                  <c:v>-70</c:v>
                </c:pt>
                <c:pt idx="2750">
                  <c:v>-70</c:v>
                </c:pt>
                <c:pt idx="2751">
                  <c:v>-70</c:v>
                </c:pt>
                <c:pt idx="2752">
                  <c:v>-70</c:v>
                </c:pt>
                <c:pt idx="2753">
                  <c:v>-70</c:v>
                </c:pt>
                <c:pt idx="2754">
                  <c:v>-70</c:v>
                </c:pt>
                <c:pt idx="2755">
                  <c:v>-70</c:v>
                </c:pt>
                <c:pt idx="2756">
                  <c:v>-70</c:v>
                </c:pt>
                <c:pt idx="2757">
                  <c:v>-70</c:v>
                </c:pt>
                <c:pt idx="2758">
                  <c:v>-70</c:v>
                </c:pt>
                <c:pt idx="2759">
                  <c:v>-70</c:v>
                </c:pt>
                <c:pt idx="2760">
                  <c:v>-70</c:v>
                </c:pt>
                <c:pt idx="2761">
                  <c:v>-70</c:v>
                </c:pt>
                <c:pt idx="2762">
                  <c:v>-70</c:v>
                </c:pt>
                <c:pt idx="2763">
                  <c:v>-70</c:v>
                </c:pt>
                <c:pt idx="2764">
                  <c:v>-70</c:v>
                </c:pt>
                <c:pt idx="2765">
                  <c:v>-70</c:v>
                </c:pt>
                <c:pt idx="2766">
                  <c:v>-70</c:v>
                </c:pt>
                <c:pt idx="2767">
                  <c:v>-70</c:v>
                </c:pt>
                <c:pt idx="2768">
                  <c:v>-70</c:v>
                </c:pt>
                <c:pt idx="2769">
                  <c:v>-70</c:v>
                </c:pt>
                <c:pt idx="2770">
                  <c:v>-70</c:v>
                </c:pt>
                <c:pt idx="2771">
                  <c:v>-70</c:v>
                </c:pt>
                <c:pt idx="2772">
                  <c:v>-70</c:v>
                </c:pt>
                <c:pt idx="2773">
                  <c:v>-70</c:v>
                </c:pt>
                <c:pt idx="2774">
                  <c:v>-70</c:v>
                </c:pt>
                <c:pt idx="2775">
                  <c:v>-70</c:v>
                </c:pt>
                <c:pt idx="2776">
                  <c:v>-70</c:v>
                </c:pt>
                <c:pt idx="2777">
                  <c:v>-70</c:v>
                </c:pt>
                <c:pt idx="2778">
                  <c:v>-70</c:v>
                </c:pt>
                <c:pt idx="2779">
                  <c:v>-70</c:v>
                </c:pt>
                <c:pt idx="2780">
                  <c:v>-70</c:v>
                </c:pt>
                <c:pt idx="2781">
                  <c:v>-70</c:v>
                </c:pt>
                <c:pt idx="2782">
                  <c:v>-70</c:v>
                </c:pt>
                <c:pt idx="2783">
                  <c:v>-70</c:v>
                </c:pt>
                <c:pt idx="2784">
                  <c:v>-70</c:v>
                </c:pt>
                <c:pt idx="2785">
                  <c:v>-70</c:v>
                </c:pt>
                <c:pt idx="2786">
                  <c:v>-70</c:v>
                </c:pt>
                <c:pt idx="2787">
                  <c:v>-70</c:v>
                </c:pt>
                <c:pt idx="2788">
                  <c:v>-70</c:v>
                </c:pt>
                <c:pt idx="2789">
                  <c:v>-70</c:v>
                </c:pt>
                <c:pt idx="2790">
                  <c:v>-70</c:v>
                </c:pt>
                <c:pt idx="2791">
                  <c:v>-70</c:v>
                </c:pt>
                <c:pt idx="2792">
                  <c:v>-70</c:v>
                </c:pt>
                <c:pt idx="2793">
                  <c:v>-70</c:v>
                </c:pt>
                <c:pt idx="2794">
                  <c:v>-70</c:v>
                </c:pt>
                <c:pt idx="2795">
                  <c:v>-70</c:v>
                </c:pt>
                <c:pt idx="2796">
                  <c:v>-70</c:v>
                </c:pt>
                <c:pt idx="2797">
                  <c:v>-70</c:v>
                </c:pt>
                <c:pt idx="2798">
                  <c:v>-70</c:v>
                </c:pt>
                <c:pt idx="2799">
                  <c:v>-70</c:v>
                </c:pt>
                <c:pt idx="2800">
                  <c:v>-70</c:v>
                </c:pt>
                <c:pt idx="2801">
                  <c:v>-70</c:v>
                </c:pt>
                <c:pt idx="2802">
                  <c:v>-70</c:v>
                </c:pt>
                <c:pt idx="2803">
                  <c:v>-70</c:v>
                </c:pt>
                <c:pt idx="2804">
                  <c:v>-70</c:v>
                </c:pt>
                <c:pt idx="2805">
                  <c:v>-70</c:v>
                </c:pt>
                <c:pt idx="2806">
                  <c:v>-70</c:v>
                </c:pt>
                <c:pt idx="2807">
                  <c:v>-70</c:v>
                </c:pt>
                <c:pt idx="2808">
                  <c:v>-70</c:v>
                </c:pt>
                <c:pt idx="2809">
                  <c:v>-70</c:v>
                </c:pt>
                <c:pt idx="2810">
                  <c:v>-70</c:v>
                </c:pt>
                <c:pt idx="2811">
                  <c:v>-70</c:v>
                </c:pt>
                <c:pt idx="2812">
                  <c:v>-70</c:v>
                </c:pt>
                <c:pt idx="2813">
                  <c:v>-70</c:v>
                </c:pt>
                <c:pt idx="2814">
                  <c:v>-70</c:v>
                </c:pt>
                <c:pt idx="2815">
                  <c:v>-70</c:v>
                </c:pt>
                <c:pt idx="2816">
                  <c:v>-70</c:v>
                </c:pt>
                <c:pt idx="2817">
                  <c:v>-70</c:v>
                </c:pt>
                <c:pt idx="2818">
                  <c:v>-70</c:v>
                </c:pt>
                <c:pt idx="2819">
                  <c:v>-70</c:v>
                </c:pt>
                <c:pt idx="2820">
                  <c:v>-70</c:v>
                </c:pt>
                <c:pt idx="2821">
                  <c:v>-70</c:v>
                </c:pt>
                <c:pt idx="2822">
                  <c:v>-70</c:v>
                </c:pt>
                <c:pt idx="2823">
                  <c:v>-70</c:v>
                </c:pt>
                <c:pt idx="2824">
                  <c:v>-70</c:v>
                </c:pt>
                <c:pt idx="2825">
                  <c:v>-70</c:v>
                </c:pt>
                <c:pt idx="2826">
                  <c:v>-70</c:v>
                </c:pt>
                <c:pt idx="2827">
                  <c:v>-70</c:v>
                </c:pt>
                <c:pt idx="2828">
                  <c:v>-70</c:v>
                </c:pt>
                <c:pt idx="2829">
                  <c:v>-70</c:v>
                </c:pt>
                <c:pt idx="2830">
                  <c:v>-70</c:v>
                </c:pt>
                <c:pt idx="2831">
                  <c:v>-70</c:v>
                </c:pt>
                <c:pt idx="2832">
                  <c:v>-70</c:v>
                </c:pt>
                <c:pt idx="2833">
                  <c:v>-70</c:v>
                </c:pt>
                <c:pt idx="2834">
                  <c:v>-70</c:v>
                </c:pt>
                <c:pt idx="2835">
                  <c:v>-70</c:v>
                </c:pt>
                <c:pt idx="2836">
                  <c:v>-70</c:v>
                </c:pt>
                <c:pt idx="2837">
                  <c:v>-70</c:v>
                </c:pt>
                <c:pt idx="2838">
                  <c:v>-70</c:v>
                </c:pt>
                <c:pt idx="2839">
                  <c:v>-70</c:v>
                </c:pt>
                <c:pt idx="2840">
                  <c:v>-70</c:v>
                </c:pt>
                <c:pt idx="2841">
                  <c:v>-70</c:v>
                </c:pt>
                <c:pt idx="2842">
                  <c:v>-70</c:v>
                </c:pt>
                <c:pt idx="2843">
                  <c:v>-70</c:v>
                </c:pt>
                <c:pt idx="2844">
                  <c:v>-70</c:v>
                </c:pt>
                <c:pt idx="2845">
                  <c:v>-70</c:v>
                </c:pt>
                <c:pt idx="2846">
                  <c:v>-70</c:v>
                </c:pt>
                <c:pt idx="2847">
                  <c:v>-70</c:v>
                </c:pt>
                <c:pt idx="2848">
                  <c:v>-70</c:v>
                </c:pt>
                <c:pt idx="2849">
                  <c:v>-70</c:v>
                </c:pt>
                <c:pt idx="2850">
                  <c:v>-70</c:v>
                </c:pt>
                <c:pt idx="2851">
                  <c:v>-70</c:v>
                </c:pt>
                <c:pt idx="2852">
                  <c:v>-70</c:v>
                </c:pt>
                <c:pt idx="2853">
                  <c:v>-70</c:v>
                </c:pt>
                <c:pt idx="2854">
                  <c:v>-70</c:v>
                </c:pt>
                <c:pt idx="2855">
                  <c:v>-70</c:v>
                </c:pt>
                <c:pt idx="2856">
                  <c:v>-70</c:v>
                </c:pt>
                <c:pt idx="2857">
                  <c:v>-70</c:v>
                </c:pt>
                <c:pt idx="2858">
                  <c:v>-70</c:v>
                </c:pt>
                <c:pt idx="2859">
                  <c:v>-70</c:v>
                </c:pt>
                <c:pt idx="2860">
                  <c:v>-70</c:v>
                </c:pt>
                <c:pt idx="2861">
                  <c:v>-70</c:v>
                </c:pt>
                <c:pt idx="2862">
                  <c:v>-70</c:v>
                </c:pt>
                <c:pt idx="2863">
                  <c:v>-70</c:v>
                </c:pt>
                <c:pt idx="2864">
                  <c:v>-70</c:v>
                </c:pt>
                <c:pt idx="2865">
                  <c:v>-70</c:v>
                </c:pt>
                <c:pt idx="2866">
                  <c:v>-70</c:v>
                </c:pt>
                <c:pt idx="2867">
                  <c:v>-70</c:v>
                </c:pt>
                <c:pt idx="2868">
                  <c:v>-70</c:v>
                </c:pt>
                <c:pt idx="2869">
                  <c:v>-70</c:v>
                </c:pt>
                <c:pt idx="2870">
                  <c:v>-70</c:v>
                </c:pt>
                <c:pt idx="2871">
                  <c:v>-70</c:v>
                </c:pt>
                <c:pt idx="2872">
                  <c:v>-70</c:v>
                </c:pt>
                <c:pt idx="2873">
                  <c:v>-70</c:v>
                </c:pt>
                <c:pt idx="2874">
                  <c:v>-70</c:v>
                </c:pt>
                <c:pt idx="2875">
                  <c:v>-70</c:v>
                </c:pt>
                <c:pt idx="2876">
                  <c:v>-70</c:v>
                </c:pt>
                <c:pt idx="2877">
                  <c:v>-70</c:v>
                </c:pt>
                <c:pt idx="2878">
                  <c:v>-70</c:v>
                </c:pt>
                <c:pt idx="2879">
                  <c:v>-70</c:v>
                </c:pt>
                <c:pt idx="2880">
                  <c:v>-70</c:v>
                </c:pt>
                <c:pt idx="2881">
                  <c:v>-70</c:v>
                </c:pt>
                <c:pt idx="2882">
                  <c:v>-70</c:v>
                </c:pt>
                <c:pt idx="2883">
                  <c:v>-70</c:v>
                </c:pt>
                <c:pt idx="2884">
                  <c:v>-70</c:v>
                </c:pt>
                <c:pt idx="2885">
                  <c:v>-70</c:v>
                </c:pt>
                <c:pt idx="2886">
                  <c:v>-70</c:v>
                </c:pt>
                <c:pt idx="2887">
                  <c:v>-70</c:v>
                </c:pt>
                <c:pt idx="2888">
                  <c:v>-70</c:v>
                </c:pt>
                <c:pt idx="2889">
                  <c:v>-70</c:v>
                </c:pt>
                <c:pt idx="2890">
                  <c:v>-70</c:v>
                </c:pt>
                <c:pt idx="2891">
                  <c:v>-70</c:v>
                </c:pt>
                <c:pt idx="2892">
                  <c:v>-70</c:v>
                </c:pt>
                <c:pt idx="2893">
                  <c:v>-70</c:v>
                </c:pt>
                <c:pt idx="2894">
                  <c:v>-70</c:v>
                </c:pt>
                <c:pt idx="2895">
                  <c:v>-70</c:v>
                </c:pt>
                <c:pt idx="2896">
                  <c:v>-70</c:v>
                </c:pt>
                <c:pt idx="2897">
                  <c:v>-70</c:v>
                </c:pt>
                <c:pt idx="2898">
                  <c:v>-70</c:v>
                </c:pt>
                <c:pt idx="2899">
                  <c:v>-70</c:v>
                </c:pt>
                <c:pt idx="2900">
                  <c:v>-70</c:v>
                </c:pt>
                <c:pt idx="2901">
                  <c:v>-70</c:v>
                </c:pt>
                <c:pt idx="2902">
                  <c:v>-70</c:v>
                </c:pt>
                <c:pt idx="2903">
                  <c:v>-70</c:v>
                </c:pt>
                <c:pt idx="2904">
                  <c:v>-70</c:v>
                </c:pt>
                <c:pt idx="2905">
                  <c:v>-70</c:v>
                </c:pt>
                <c:pt idx="2906">
                  <c:v>-70</c:v>
                </c:pt>
                <c:pt idx="2907">
                  <c:v>-70</c:v>
                </c:pt>
                <c:pt idx="2908">
                  <c:v>-70</c:v>
                </c:pt>
                <c:pt idx="2909">
                  <c:v>-70</c:v>
                </c:pt>
                <c:pt idx="2910">
                  <c:v>-70</c:v>
                </c:pt>
                <c:pt idx="2911">
                  <c:v>-70</c:v>
                </c:pt>
                <c:pt idx="2912">
                  <c:v>-70</c:v>
                </c:pt>
                <c:pt idx="2913">
                  <c:v>-70</c:v>
                </c:pt>
                <c:pt idx="2914">
                  <c:v>-70</c:v>
                </c:pt>
                <c:pt idx="2915">
                  <c:v>-70</c:v>
                </c:pt>
                <c:pt idx="2916">
                  <c:v>-70</c:v>
                </c:pt>
                <c:pt idx="2917">
                  <c:v>-70</c:v>
                </c:pt>
                <c:pt idx="2918">
                  <c:v>-70</c:v>
                </c:pt>
                <c:pt idx="2919">
                  <c:v>-70</c:v>
                </c:pt>
                <c:pt idx="2920">
                  <c:v>-70</c:v>
                </c:pt>
                <c:pt idx="2921">
                  <c:v>-70</c:v>
                </c:pt>
                <c:pt idx="2922">
                  <c:v>-70</c:v>
                </c:pt>
                <c:pt idx="2923">
                  <c:v>-70</c:v>
                </c:pt>
                <c:pt idx="2924">
                  <c:v>-70</c:v>
                </c:pt>
                <c:pt idx="2925">
                  <c:v>-70</c:v>
                </c:pt>
                <c:pt idx="2926">
                  <c:v>-70</c:v>
                </c:pt>
                <c:pt idx="2927">
                  <c:v>-70</c:v>
                </c:pt>
                <c:pt idx="2928">
                  <c:v>-70</c:v>
                </c:pt>
                <c:pt idx="2929">
                  <c:v>-70</c:v>
                </c:pt>
                <c:pt idx="2930">
                  <c:v>-70</c:v>
                </c:pt>
                <c:pt idx="2931">
                  <c:v>-70</c:v>
                </c:pt>
                <c:pt idx="2932">
                  <c:v>-70</c:v>
                </c:pt>
                <c:pt idx="2933">
                  <c:v>-70</c:v>
                </c:pt>
                <c:pt idx="2934">
                  <c:v>-70</c:v>
                </c:pt>
                <c:pt idx="2935">
                  <c:v>-70</c:v>
                </c:pt>
                <c:pt idx="2936">
                  <c:v>-70</c:v>
                </c:pt>
                <c:pt idx="2937">
                  <c:v>-70</c:v>
                </c:pt>
                <c:pt idx="2938">
                  <c:v>-70</c:v>
                </c:pt>
                <c:pt idx="2939">
                  <c:v>-70</c:v>
                </c:pt>
                <c:pt idx="2940">
                  <c:v>-70</c:v>
                </c:pt>
                <c:pt idx="2941">
                  <c:v>-70</c:v>
                </c:pt>
                <c:pt idx="2942">
                  <c:v>-70</c:v>
                </c:pt>
                <c:pt idx="2943">
                  <c:v>-70</c:v>
                </c:pt>
                <c:pt idx="2944">
                  <c:v>-70</c:v>
                </c:pt>
                <c:pt idx="2945">
                  <c:v>-70</c:v>
                </c:pt>
                <c:pt idx="2946">
                  <c:v>-70</c:v>
                </c:pt>
                <c:pt idx="2947">
                  <c:v>-70</c:v>
                </c:pt>
                <c:pt idx="2948">
                  <c:v>-70</c:v>
                </c:pt>
                <c:pt idx="2949">
                  <c:v>-70</c:v>
                </c:pt>
                <c:pt idx="2950">
                  <c:v>-70</c:v>
                </c:pt>
                <c:pt idx="2951">
                  <c:v>-70</c:v>
                </c:pt>
                <c:pt idx="2952">
                  <c:v>-70</c:v>
                </c:pt>
                <c:pt idx="2953">
                  <c:v>-70</c:v>
                </c:pt>
                <c:pt idx="2954">
                  <c:v>-70</c:v>
                </c:pt>
                <c:pt idx="2955">
                  <c:v>-70</c:v>
                </c:pt>
                <c:pt idx="2956">
                  <c:v>-70</c:v>
                </c:pt>
                <c:pt idx="2957">
                  <c:v>-70</c:v>
                </c:pt>
                <c:pt idx="2958">
                  <c:v>-70</c:v>
                </c:pt>
                <c:pt idx="2959">
                  <c:v>-70</c:v>
                </c:pt>
                <c:pt idx="2960">
                  <c:v>-70</c:v>
                </c:pt>
                <c:pt idx="2961">
                  <c:v>-70</c:v>
                </c:pt>
                <c:pt idx="2962">
                  <c:v>-70</c:v>
                </c:pt>
                <c:pt idx="2963">
                  <c:v>-70</c:v>
                </c:pt>
                <c:pt idx="2964">
                  <c:v>-70</c:v>
                </c:pt>
                <c:pt idx="2965">
                  <c:v>-70</c:v>
                </c:pt>
                <c:pt idx="2966">
                  <c:v>-70</c:v>
                </c:pt>
                <c:pt idx="2967">
                  <c:v>-70</c:v>
                </c:pt>
                <c:pt idx="2968">
                  <c:v>-70</c:v>
                </c:pt>
                <c:pt idx="2969">
                  <c:v>-70</c:v>
                </c:pt>
                <c:pt idx="2970">
                  <c:v>-70</c:v>
                </c:pt>
                <c:pt idx="2971">
                  <c:v>-70</c:v>
                </c:pt>
                <c:pt idx="2972">
                  <c:v>-70</c:v>
                </c:pt>
                <c:pt idx="2973">
                  <c:v>-70</c:v>
                </c:pt>
                <c:pt idx="2974">
                  <c:v>-70</c:v>
                </c:pt>
                <c:pt idx="2975">
                  <c:v>-70</c:v>
                </c:pt>
                <c:pt idx="2976">
                  <c:v>-70</c:v>
                </c:pt>
                <c:pt idx="2977">
                  <c:v>-70</c:v>
                </c:pt>
                <c:pt idx="2978">
                  <c:v>-70</c:v>
                </c:pt>
                <c:pt idx="2979">
                  <c:v>-70</c:v>
                </c:pt>
                <c:pt idx="2980">
                  <c:v>-70</c:v>
                </c:pt>
                <c:pt idx="2981">
                  <c:v>-70</c:v>
                </c:pt>
                <c:pt idx="2982">
                  <c:v>-70</c:v>
                </c:pt>
                <c:pt idx="2983">
                  <c:v>-70</c:v>
                </c:pt>
                <c:pt idx="2984">
                  <c:v>-70</c:v>
                </c:pt>
                <c:pt idx="2985">
                  <c:v>-70</c:v>
                </c:pt>
                <c:pt idx="2986">
                  <c:v>-70</c:v>
                </c:pt>
                <c:pt idx="2987">
                  <c:v>-70</c:v>
                </c:pt>
                <c:pt idx="2988">
                  <c:v>-70</c:v>
                </c:pt>
                <c:pt idx="2989">
                  <c:v>-70</c:v>
                </c:pt>
                <c:pt idx="2990">
                  <c:v>-70</c:v>
                </c:pt>
                <c:pt idx="2991">
                  <c:v>-70</c:v>
                </c:pt>
                <c:pt idx="2992">
                  <c:v>-70</c:v>
                </c:pt>
                <c:pt idx="2993">
                  <c:v>-70</c:v>
                </c:pt>
                <c:pt idx="2994">
                  <c:v>-70</c:v>
                </c:pt>
                <c:pt idx="2995">
                  <c:v>-70</c:v>
                </c:pt>
                <c:pt idx="2996">
                  <c:v>-70</c:v>
                </c:pt>
                <c:pt idx="2997">
                  <c:v>-70</c:v>
                </c:pt>
                <c:pt idx="2998">
                  <c:v>-70</c:v>
                </c:pt>
                <c:pt idx="2999">
                  <c:v>-70</c:v>
                </c:pt>
                <c:pt idx="3000">
                  <c:v>-70</c:v>
                </c:pt>
                <c:pt idx="3001">
                  <c:v>-70</c:v>
                </c:pt>
                <c:pt idx="3002">
                  <c:v>-70</c:v>
                </c:pt>
                <c:pt idx="3003">
                  <c:v>-70</c:v>
                </c:pt>
                <c:pt idx="3004">
                  <c:v>-70</c:v>
                </c:pt>
                <c:pt idx="3005">
                  <c:v>-70</c:v>
                </c:pt>
                <c:pt idx="3006">
                  <c:v>-70</c:v>
                </c:pt>
                <c:pt idx="3007">
                  <c:v>-70</c:v>
                </c:pt>
                <c:pt idx="3008">
                  <c:v>-70</c:v>
                </c:pt>
                <c:pt idx="3009">
                  <c:v>-70</c:v>
                </c:pt>
                <c:pt idx="3010">
                  <c:v>-70</c:v>
                </c:pt>
                <c:pt idx="3011">
                  <c:v>-70</c:v>
                </c:pt>
                <c:pt idx="3012">
                  <c:v>-70</c:v>
                </c:pt>
                <c:pt idx="3013">
                  <c:v>-70</c:v>
                </c:pt>
                <c:pt idx="3014">
                  <c:v>-70</c:v>
                </c:pt>
                <c:pt idx="3015">
                  <c:v>-70</c:v>
                </c:pt>
                <c:pt idx="3016">
                  <c:v>-70</c:v>
                </c:pt>
                <c:pt idx="3017">
                  <c:v>-70</c:v>
                </c:pt>
                <c:pt idx="3018">
                  <c:v>-70</c:v>
                </c:pt>
                <c:pt idx="3019">
                  <c:v>-70</c:v>
                </c:pt>
                <c:pt idx="3020">
                  <c:v>-70</c:v>
                </c:pt>
                <c:pt idx="3021">
                  <c:v>-70</c:v>
                </c:pt>
                <c:pt idx="3022">
                  <c:v>-70</c:v>
                </c:pt>
                <c:pt idx="3023">
                  <c:v>-70</c:v>
                </c:pt>
                <c:pt idx="3024">
                  <c:v>-70</c:v>
                </c:pt>
                <c:pt idx="3025">
                  <c:v>-70</c:v>
                </c:pt>
                <c:pt idx="3026">
                  <c:v>-70</c:v>
                </c:pt>
                <c:pt idx="3027">
                  <c:v>-70</c:v>
                </c:pt>
                <c:pt idx="3028">
                  <c:v>-70</c:v>
                </c:pt>
                <c:pt idx="3029">
                  <c:v>-70</c:v>
                </c:pt>
                <c:pt idx="3030">
                  <c:v>-70</c:v>
                </c:pt>
                <c:pt idx="3031">
                  <c:v>-70</c:v>
                </c:pt>
                <c:pt idx="3032">
                  <c:v>-70</c:v>
                </c:pt>
                <c:pt idx="3033">
                  <c:v>-70</c:v>
                </c:pt>
                <c:pt idx="3034">
                  <c:v>-70</c:v>
                </c:pt>
                <c:pt idx="3035">
                  <c:v>-70</c:v>
                </c:pt>
                <c:pt idx="3036">
                  <c:v>-70</c:v>
                </c:pt>
                <c:pt idx="3037">
                  <c:v>-70</c:v>
                </c:pt>
                <c:pt idx="3038">
                  <c:v>-70</c:v>
                </c:pt>
                <c:pt idx="3039">
                  <c:v>-70</c:v>
                </c:pt>
                <c:pt idx="3040">
                  <c:v>-70</c:v>
                </c:pt>
                <c:pt idx="3041">
                  <c:v>-70</c:v>
                </c:pt>
                <c:pt idx="3042">
                  <c:v>-70</c:v>
                </c:pt>
                <c:pt idx="3043">
                  <c:v>-70</c:v>
                </c:pt>
                <c:pt idx="3044">
                  <c:v>-70</c:v>
                </c:pt>
                <c:pt idx="3045">
                  <c:v>-70</c:v>
                </c:pt>
                <c:pt idx="3046">
                  <c:v>-70</c:v>
                </c:pt>
                <c:pt idx="3047">
                  <c:v>-70</c:v>
                </c:pt>
                <c:pt idx="3048">
                  <c:v>-70</c:v>
                </c:pt>
                <c:pt idx="3049">
                  <c:v>-70</c:v>
                </c:pt>
                <c:pt idx="3050">
                  <c:v>-70</c:v>
                </c:pt>
                <c:pt idx="3051">
                  <c:v>-70</c:v>
                </c:pt>
                <c:pt idx="3052">
                  <c:v>-70</c:v>
                </c:pt>
                <c:pt idx="3053">
                  <c:v>-70</c:v>
                </c:pt>
                <c:pt idx="3054">
                  <c:v>-70</c:v>
                </c:pt>
                <c:pt idx="3055">
                  <c:v>-70</c:v>
                </c:pt>
                <c:pt idx="3056">
                  <c:v>-70</c:v>
                </c:pt>
                <c:pt idx="3057">
                  <c:v>-70</c:v>
                </c:pt>
                <c:pt idx="3058">
                  <c:v>-70</c:v>
                </c:pt>
                <c:pt idx="3059">
                  <c:v>-70</c:v>
                </c:pt>
                <c:pt idx="3060">
                  <c:v>-70</c:v>
                </c:pt>
                <c:pt idx="3061">
                  <c:v>-70</c:v>
                </c:pt>
                <c:pt idx="3062">
                  <c:v>-70</c:v>
                </c:pt>
                <c:pt idx="3063">
                  <c:v>-70</c:v>
                </c:pt>
                <c:pt idx="3064">
                  <c:v>-70</c:v>
                </c:pt>
                <c:pt idx="3065">
                  <c:v>-70</c:v>
                </c:pt>
                <c:pt idx="3066">
                  <c:v>-70</c:v>
                </c:pt>
                <c:pt idx="3067">
                  <c:v>-70</c:v>
                </c:pt>
                <c:pt idx="3068">
                  <c:v>-70</c:v>
                </c:pt>
                <c:pt idx="3069">
                  <c:v>-70</c:v>
                </c:pt>
                <c:pt idx="3070">
                  <c:v>-70</c:v>
                </c:pt>
                <c:pt idx="3071">
                  <c:v>-70</c:v>
                </c:pt>
                <c:pt idx="3072">
                  <c:v>-70</c:v>
                </c:pt>
                <c:pt idx="3073">
                  <c:v>-70</c:v>
                </c:pt>
                <c:pt idx="3074">
                  <c:v>-70</c:v>
                </c:pt>
                <c:pt idx="3075">
                  <c:v>-70</c:v>
                </c:pt>
                <c:pt idx="3076">
                  <c:v>-70</c:v>
                </c:pt>
                <c:pt idx="3077">
                  <c:v>-70</c:v>
                </c:pt>
                <c:pt idx="3078">
                  <c:v>-70</c:v>
                </c:pt>
                <c:pt idx="3079">
                  <c:v>-70</c:v>
                </c:pt>
                <c:pt idx="3080">
                  <c:v>-70</c:v>
                </c:pt>
                <c:pt idx="3081">
                  <c:v>-70</c:v>
                </c:pt>
                <c:pt idx="3082">
                  <c:v>-70</c:v>
                </c:pt>
                <c:pt idx="3083">
                  <c:v>-70</c:v>
                </c:pt>
                <c:pt idx="3084">
                  <c:v>-70</c:v>
                </c:pt>
                <c:pt idx="3085">
                  <c:v>-70</c:v>
                </c:pt>
                <c:pt idx="3086">
                  <c:v>-70</c:v>
                </c:pt>
                <c:pt idx="3087">
                  <c:v>-70</c:v>
                </c:pt>
                <c:pt idx="3088">
                  <c:v>-70</c:v>
                </c:pt>
                <c:pt idx="3089">
                  <c:v>-70</c:v>
                </c:pt>
                <c:pt idx="3090">
                  <c:v>-70</c:v>
                </c:pt>
                <c:pt idx="3091">
                  <c:v>-70</c:v>
                </c:pt>
                <c:pt idx="3092">
                  <c:v>-70</c:v>
                </c:pt>
                <c:pt idx="3093">
                  <c:v>-70</c:v>
                </c:pt>
                <c:pt idx="3094">
                  <c:v>-70</c:v>
                </c:pt>
                <c:pt idx="3095">
                  <c:v>-70</c:v>
                </c:pt>
                <c:pt idx="3096">
                  <c:v>-70</c:v>
                </c:pt>
                <c:pt idx="3097">
                  <c:v>-70</c:v>
                </c:pt>
                <c:pt idx="3098">
                  <c:v>-70</c:v>
                </c:pt>
                <c:pt idx="3099">
                  <c:v>-70</c:v>
                </c:pt>
                <c:pt idx="3100">
                  <c:v>-70</c:v>
                </c:pt>
                <c:pt idx="3101">
                  <c:v>-70</c:v>
                </c:pt>
                <c:pt idx="3102">
                  <c:v>-70</c:v>
                </c:pt>
                <c:pt idx="3103">
                  <c:v>-70</c:v>
                </c:pt>
                <c:pt idx="3104">
                  <c:v>-70</c:v>
                </c:pt>
                <c:pt idx="3105">
                  <c:v>-70</c:v>
                </c:pt>
                <c:pt idx="3106">
                  <c:v>-70</c:v>
                </c:pt>
                <c:pt idx="3107">
                  <c:v>-70</c:v>
                </c:pt>
                <c:pt idx="3108">
                  <c:v>-70</c:v>
                </c:pt>
                <c:pt idx="3109">
                  <c:v>-70</c:v>
                </c:pt>
                <c:pt idx="3110">
                  <c:v>-70</c:v>
                </c:pt>
                <c:pt idx="3111">
                  <c:v>-70</c:v>
                </c:pt>
                <c:pt idx="3112">
                  <c:v>-70</c:v>
                </c:pt>
                <c:pt idx="3113">
                  <c:v>-70</c:v>
                </c:pt>
                <c:pt idx="3114">
                  <c:v>-70</c:v>
                </c:pt>
                <c:pt idx="3115">
                  <c:v>-70</c:v>
                </c:pt>
                <c:pt idx="3116">
                  <c:v>-70</c:v>
                </c:pt>
                <c:pt idx="3117">
                  <c:v>-70</c:v>
                </c:pt>
                <c:pt idx="3118">
                  <c:v>-70</c:v>
                </c:pt>
                <c:pt idx="3119">
                  <c:v>-70</c:v>
                </c:pt>
                <c:pt idx="3120">
                  <c:v>-70</c:v>
                </c:pt>
                <c:pt idx="3121">
                  <c:v>-70</c:v>
                </c:pt>
                <c:pt idx="3122">
                  <c:v>-70</c:v>
                </c:pt>
                <c:pt idx="3123">
                  <c:v>-70</c:v>
                </c:pt>
                <c:pt idx="3124">
                  <c:v>-70</c:v>
                </c:pt>
                <c:pt idx="3125">
                  <c:v>-70</c:v>
                </c:pt>
                <c:pt idx="3126">
                  <c:v>-70</c:v>
                </c:pt>
                <c:pt idx="3127">
                  <c:v>-70</c:v>
                </c:pt>
                <c:pt idx="3128">
                  <c:v>-70</c:v>
                </c:pt>
                <c:pt idx="3129">
                  <c:v>-70</c:v>
                </c:pt>
                <c:pt idx="3130">
                  <c:v>-70</c:v>
                </c:pt>
                <c:pt idx="3131">
                  <c:v>-70</c:v>
                </c:pt>
                <c:pt idx="3132">
                  <c:v>-70</c:v>
                </c:pt>
                <c:pt idx="3133">
                  <c:v>-70</c:v>
                </c:pt>
                <c:pt idx="3134">
                  <c:v>-70</c:v>
                </c:pt>
                <c:pt idx="3135">
                  <c:v>-70</c:v>
                </c:pt>
                <c:pt idx="3136">
                  <c:v>-70</c:v>
                </c:pt>
                <c:pt idx="3137">
                  <c:v>-70</c:v>
                </c:pt>
                <c:pt idx="3138">
                  <c:v>-70</c:v>
                </c:pt>
                <c:pt idx="3139">
                  <c:v>-70</c:v>
                </c:pt>
                <c:pt idx="3140">
                  <c:v>-70</c:v>
                </c:pt>
                <c:pt idx="3141">
                  <c:v>-70</c:v>
                </c:pt>
                <c:pt idx="3142">
                  <c:v>-70</c:v>
                </c:pt>
                <c:pt idx="3143">
                  <c:v>-70</c:v>
                </c:pt>
                <c:pt idx="3144">
                  <c:v>-70</c:v>
                </c:pt>
                <c:pt idx="3145">
                  <c:v>-70</c:v>
                </c:pt>
                <c:pt idx="3146">
                  <c:v>-70</c:v>
                </c:pt>
                <c:pt idx="3147">
                  <c:v>-70</c:v>
                </c:pt>
                <c:pt idx="3148">
                  <c:v>-70</c:v>
                </c:pt>
                <c:pt idx="3149">
                  <c:v>-70</c:v>
                </c:pt>
                <c:pt idx="3150">
                  <c:v>-70</c:v>
                </c:pt>
                <c:pt idx="3151">
                  <c:v>-70</c:v>
                </c:pt>
                <c:pt idx="3152">
                  <c:v>-70</c:v>
                </c:pt>
                <c:pt idx="3153">
                  <c:v>-70</c:v>
                </c:pt>
                <c:pt idx="3154">
                  <c:v>-70</c:v>
                </c:pt>
                <c:pt idx="3155">
                  <c:v>-70</c:v>
                </c:pt>
                <c:pt idx="3156">
                  <c:v>-70</c:v>
                </c:pt>
                <c:pt idx="3157">
                  <c:v>-70</c:v>
                </c:pt>
                <c:pt idx="3158">
                  <c:v>-70</c:v>
                </c:pt>
                <c:pt idx="3159">
                  <c:v>-70</c:v>
                </c:pt>
                <c:pt idx="3160">
                  <c:v>-70</c:v>
                </c:pt>
                <c:pt idx="3161">
                  <c:v>-70</c:v>
                </c:pt>
                <c:pt idx="3162">
                  <c:v>-70</c:v>
                </c:pt>
                <c:pt idx="3163">
                  <c:v>-70</c:v>
                </c:pt>
                <c:pt idx="3164">
                  <c:v>-70</c:v>
                </c:pt>
                <c:pt idx="3165">
                  <c:v>-70</c:v>
                </c:pt>
                <c:pt idx="3166">
                  <c:v>-70</c:v>
                </c:pt>
                <c:pt idx="3167">
                  <c:v>-70</c:v>
                </c:pt>
                <c:pt idx="3168">
                  <c:v>-70</c:v>
                </c:pt>
                <c:pt idx="3169">
                  <c:v>-70</c:v>
                </c:pt>
                <c:pt idx="3170">
                  <c:v>-70</c:v>
                </c:pt>
                <c:pt idx="3171">
                  <c:v>-70</c:v>
                </c:pt>
                <c:pt idx="3172">
                  <c:v>-70</c:v>
                </c:pt>
                <c:pt idx="3173">
                  <c:v>-70</c:v>
                </c:pt>
                <c:pt idx="3174">
                  <c:v>-70</c:v>
                </c:pt>
                <c:pt idx="3175">
                  <c:v>-70</c:v>
                </c:pt>
                <c:pt idx="3176">
                  <c:v>-70</c:v>
                </c:pt>
                <c:pt idx="3177">
                  <c:v>-70</c:v>
                </c:pt>
                <c:pt idx="3178">
                  <c:v>-70</c:v>
                </c:pt>
                <c:pt idx="3179">
                  <c:v>-70</c:v>
                </c:pt>
                <c:pt idx="3180">
                  <c:v>-70</c:v>
                </c:pt>
                <c:pt idx="3181">
                  <c:v>-70</c:v>
                </c:pt>
                <c:pt idx="3182">
                  <c:v>-70</c:v>
                </c:pt>
                <c:pt idx="3183">
                  <c:v>-70</c:v>
                </c:pt>
                <c:pt idx="3184">
                  <c:v>-70</c:v>
                </c:pt>
                <c:pt idx="3185">
                  <c:v>-70</c:v>
                </c:pt>
                <c:pt idx="3186">
                  <c:v>-70</c:v>
                </c:pt>
                <c:pt idx="3187">
                  <c:v>-70</c:v>
                </c:pt>
                <c:pt idx="3188">
                  <c:v>-70</c:v>
                </c:pt>
                <c:pt idx="3189">
                  <c:v>-70</c:v>
                </c:pt>
                <c:pt idx="3190">
                  <c:v>-70</c:v>
                </c:pt>
                <c:pt idx="3191">
                  <c:v>-70</c:v>
                </c:pt>
                <c:pt idx="3192">
                  <c:v>-70</c:v>
                </c:pt>
                <c:pt idx="3193">
                  <c:v>-70</c:v>
                </c:pt>
                <c:pt idx="3194">
                  <c:v>-70</c:v>
                </c:pt>
                <c:pt idx="3195">
                  <c:v>-70</c:v>
                </c:pt>
                <c:pt idx="3196">
                  <c:v>-70</c:v>
                </c:pt>
                <c:pt idx="3197">
                  <c:v>-70</c:v>
                </c:pt>
                <c:pt idx="3198">
                  <c:v>-70</c:v>
                </c:pt>
                <c:pt idx="3199">
                  <c:v>-70</c:v>
                </c:pt>
                <c:pt idx="3200">
                  <c:v>-70</c:v>
                </c:pt>
                <c:pt idx="3201">
                  <c:v>-70</c:v>
                </c:pt>
                <c:pt idx="3202">
                  <c:v>-70</c:v>
                </c:pt>
                <c:pt idx="3203">
                  <c:v>-70</c:v>
                </c:pt>
                <c:pt idx="3204">
                  <c:v>-70</c:v>
                </c:pt>
                <c:pt idx="3205">
                  <c:v>-70</c:v>
                </c:pt>
                <c:pt idx="3206">
                  <c:v>-70</c:v>
                </c:pt>
                <c:pt idx="3207">
                  <c:v>-70</c:v>
                </c:pt>
                <c:pt idx="3208">
                  <c:v>-70</c:v>
                </c:pt>
                <c:pt idx="3209">
                  <c:v>-70</c:v>
                </c:pt>
                <c:pt idx="3210">
                  <c:v>-70</c:v>
                </c:pt>
                <c:pt idx="3211">
                  <c:v>-70</c:v>
                </c:pt>
                <c:pt idx="3212">
                  <c:v>-70</c:v>
                </c:pt>
                <c:pt idx="3213">
                  <c:v>-70</c:v>
                </c:pt>
                <c:pt idx="3214">
                  <c:v>-70</c:v>
                </c:pt>
                <c:pt idx="3215">
                  <c:v>-70</c:v>
                </c:pt>
                <c:pt idx="3216">
                  <c:v>-70</c:v>
                </c:pt>
                <c:pt idx="3217">
                  <c:v>-70</c:v>
                </c:pt>
                <c:pt idx="3218">
                  <c:v>-70</c:v>
                </c:pt>
                <c:pt idx="3219">
                  <c:v>-70</c:v>
                </c:pt>
                <c:pt idx="3220">
                  <c:v>-70</c:v>
                </c:pt>
                <c:pt idx="3221">
                  <c:v>-70</c:v>
                </c:pt>
                <c:pt idx="3222">
                  <c:v>-70</c:v>
                </c:pt>
                <c:pt idx="3223">
                  <c:v>-70</c:v>
                </c:pt>
                <c:pt idx="3224">
                  <c:v>-70</c:v>
                </c:pt>
                <c:pt idx="3225">
                  <c:v>-70</c:v>
                </c:pt>
                <c:pt idx="3226">
                  <c:v>-70</c:v>
                </c:pt>
                <c:pt idx="3227">
                  <c:v>-70</c:v>
                </c:pt>
                <c:pt idx="3228">
                  <c:v>-70</c:v>
                </c:pt>
                <c:pt idx="3229">
                  <c:v>-70</c:v>
                </c:pt>
                <c:pt idx="3230">
                  <c:v>-70</c:v>
                </c:pt>
                <c:pt idx="3231">
                  <c:v>-70</c:v>
                </c:pt>
                <c:pt idx="3232">
                  <c:v>-70</c:v>
                </c:pt>
                <c:pt idx="3233">
                  <c:v>-70</c:v>
                </c:pt>
                <c:pt idx="3234">
                  <c:v>-70</c:v>
                </c:pt>
                <c:pt idx="3235">
                  <c:v>-70</c:v>
                </c:pt>
                <c:pt idx="3236">
                  <c:v>-70</c:v>
                </c:pt>
                <c:pt idx="3237">
                  <c:v>-70</c:v>
                </c:pt>
                <c:pt idx="3238">
                  <c:v>-70</c:v>
                </c:pt>
                <c:pt idx="3239">
                  <c:v>-70</c:v>
                </c:pt>
                <c:pt idx="3240">
                  <c:v>-70</c:v>
                </c:pt>
                <c:pt idx="3241">
                  <c:v>-70</c:v>
                </c:pt>
                <c:pt idx="3242">
                  <c:v>-70</c:v>
                </c:pt>
                <c:pt idx="3243">
                  <c:v>-70</c:v>
                </c:pt>
                <c:pt idx="3244">
                  <c:v>-70</c:v>
                </c:pt>
                <c:pt idx="3245">
                  <c:v>-70</c:v>
                </c:pt>
                <c:pt idx="3246">
                  <c:v>-70</c:v>
                </c:pt>
                <c:pt idx="3247">
                  <c:v>-70</c:v>
                </c:pt>
                <c:pt idx="3248">
                  <c:v>-70</c:v>
                </c:pt>
                <c:pt idx="3249">
                  <c:v>-70</c:v>
                </c:pt>
                <c:pt idx="3250">
                  <c:v>-70</c:v>
                </c:pt>
                <c:pt idx="3251">
                  <c:v>-70</c:v>
                </c:pt>
                <c:pt idx="3252">
                  <c:v>-70</c:v>
                </c:pt>
                <c:pt idx="3253">
                  <c:v>-70</c:v>
                </c:pt>
                <c:pt idx="3254">
                  <c:v>-70</c:v>
                </c:pt>
                <c:pt idx="3255">
                  <c:v>-70</c:v>
                </c:pt>
                <c:pt idx="3256">
                  <c:v>-70</c:v>
                </c:pt>
                <c:pt idx="3257">
                  <c:v>-70</c:v>
                </c:pt>
                <c:pt idx="3258">
                  <c:v>-70</c:v>
                </c:pt>
                <c:pt idx="3259">
                  <c:v>-70</c:v>
                </c:pt>
                <c:pt idx="3260">
                  <c:v>-70</c:v>
                </c:pt>
                <c:pt idx="3261">
                  <c:v>-70</c:v>
                </c:pt>
                <c:pt idx="3262">
                  <c:v>-70</c:v>
                </c:pt>
                <c:pt idx="3263">
                  <c:v>-70</c:v>
                </c:pt>
                <c:pt idx="3264">
                  <c:v>-70</c:v>
                </c:pt>
                <c:pt idx="3265">
                  <c:v>-70</c:v>
                </c:pt>
                <c:pt idx="3266">
                  <c:v>-70</c:v>
                </c:pt>
                <c:pt idx="3267">
                  <c:v>-70</c:v>
                </c:pt>
                <c:pt idx="3268">
                  <c:v>-70</c:v>
                </c:pt>
                <c:pt idx="3269">
                  <c:v>-70</c:v>
                </c:pt>
                <c:pt idx="3270">
                  <c:v>-70</c:v>
                </c:pt>
                <c:pt idx="3271">
                  <c:v>-70</c:v>
                </c:pt>
                <c:pt idx="3272">
                  <c:v>-70</c:v>
                </c:pt>
                <c:pt idx="3273">
                  <c:v>-70</c:v>
                </c:pt>
                <c:pt idx="3274">
                  <c:v>-70</c:v>
                </c:pt>
                <c:pt idx="3275">
                  <c:v>-70</c:v>
                </c:pt>
                <c:pt idx="3276">
                  <c:v>-70</c:v>
                </c:pt>
                <c:pt idx="3277">
                  <c:v>-70</c:v>
                </c:pt>
                <c:pt idx="3278">
                  <c:v>-70</c:v>
                </c:pt>
                <c:pt idx="3279">
                  <c:v>-70</c:v>
                </c:pt>
                <c:pt idx="3280">
                  <c:v>-70</c:v>
                </c:pt>
                <c:pt idx="3281">
                  <c:v>-70</c:v>
                </c:pt>
                <c:pt idx="3282">
                  <c:v>-70</c:v>
                </c:pt>
                <c:pt idx="3283">
                  <c:v>-70</c:v>
                </c:pt>
                <c:pt idx="3284">
                  <c:v>-70</c:v>
                </c:pt>
                <c:pt idx="3285">
                  <c:v>-70</c:v>
                </c:pt>
                <c:pt idx="3286">
                  <c:v>-70</c:v>
                </c:pt>
                <c:pt idx="3287">
                  <c:v>-70</c:v>
                </c:pt>
                <c:pt idx="3288">
                  <c:v>-70</c:v>
                </c:pt>
                <c:pt idx="3289">
                  <c:v>-70</c:v>
                </c:pt>
                <c:pt idx="3290">
                  <c:v>-70</c:v>
                </c:pt>
                <c:pt idx="3291">
                  <c:v>-70</c:v>
                </c:pt>
                <c:pt idx="3292">
                  <c:v>-70</c:v>
                </c:pt>
                <c:pt idx="3293">
                  <c:v>-70</c:v>
                </c:pt>
                <c:pt idx="3294">
                  <c:v>-70</c:v>
                </c:pt>
                <c:pt idx="3295">
                  <c:v>-70</c:v>
                </c:pt>
                <c:pt idx="3296">
                  <c:v>-70</c:v>
                </c:pt>
                <c:pt idx="3297">
                  <c:v>-70</c:v>
                </c:pt>
                <c:pt idx="3298">
                  <c:v>-70</c:v>
                </c:pt>
                <c:pt idx="3299">
                  <c:v>-70</c:v>
                </c:pt>
                <c:pt idx="3300">
                  <c:v>-70</c:v>
                </c:pt>
                <c:pt idx="3301">
                  <c:v>-70</c:v>
                </c:pt>
                <c:pt idx="3302">
                  <c:v>-70</c:v>
                </c:pt>
                <c:pt idx="3303">
                  <c:v>-70</c:v>
                </c:pt>
                <c:pt idx="3304">
                  <c:v>-70</c:v>
                </c:pt>
                <c:pt idx="3305">
                  <c:v>-70</c:v>
                </c:pt>
                <c:pt idx="3306">
                  <c:v>-70</c:v>
                </c:pt>
                <c:pt idx="3307">
                  <c:v>-70</c:v>
                </c:pt>
                <c:pt idx="3308">
                  <c:v>-70</c:v>
                </c:pt>
                <c:pt idx="3309">
                  <c:v>-70</c:v>
                </c:pt>
                <c:pt idx="3310">
                  <c:v>-70</c:v>
                </c:pt>
                <c:pt idx="3311">
                  <c:v>-70</c:v>
                </c:pt>
                <c:pt idx="3312">
                  <c:v>-70</c:v>
                </c:pt>
                <c:pt idx="3313">
                  <c:v>-70</c:v>
                </c:pt>
                <c:pt idx="3314">
                  <c:v>-70</c:v>
                </c:pt>
                <c:pt idx="3315">
                  <c:v>-70</c:v>
                </c:pt>
                <c:pt idx="3316">
                  <c:v>-70</c:v>
                </c:pt>
                <c:pt idx="3317">
                  <c:v>-70</c:v>
                </c:pt>
                <c:pt idx="3318">
                  <c:v>-70</c:v>
                </c:pt>
                <c:pt idx="3319">
                  <c:v>-70</c:v>
                </c:pt>
                <c:pt idx="3320">
                  <c:v>-70</c:v>
                </c:pt>
                <c:pt idx="3321">
                  <c:v>-70</c:v>
                </c:pt>
                <c:pt idx="3322">
                  <c:v>-70</c:v>
                </c:pt>
                <c:pt idx="3323">
                  <c:v>-70</c:v>
                </c:pt>
                <c:pt idx="3324">
                  <c:v>-70</c:v>
                </c:pt>
                <c:pt idx="3325">
                  <c:v>-70</c:v>
                </c:pt>
                <c:pt idx="3326">
                  <c:v>-70</c:v>
                </c:pt>
                <c:pt idx="3327">
                  <c:v>-70</c:v>
                </c:pt>
                <c:pt idx="3328">
                  <c:v>-70</c:v>
                </c:pt>
                <c:pt idx="3329">
                  <c:v>-70</c:v>
                </c:pt>
                <c:pt idx="3330">
                  <c:v>-70</c:v>
                </c:pt>
                <c:pt idx="3331">
                  <c:v>-70</c:v>
                </c:pt>
                <c:pt idx="3332">
                  <c:v>-70</c:v>
                </c:pt>
                <c:pt idx="3333">
                  <c:v>-70</c:v>
                </c:pt>
                <c:pt idx="3334">
                  <c:v>-70</c:v>
                </c:pt>
                <c:pt idx="3335">
                  <c:v>-70</c:v>
                </c:pt>
                <c:pt idx="3336">
                  <c:v>-70</c:v>
                </c:pt>
                <c:pt idx="3337">
                  <c:v>-70</c:v>
                </c:pt>
                <c:pt idx="3338">
                  <c:v>-70</c:v>
                </c:pt>
                <c:pt idx="3339">
                  <c:v>-70</c:v>
                </c:pt>
                <c:pt idx="3340">
                  <c:v>-70</c:v>
                </c:pt>
                <c:pt idx="3341">
                  <c:v>-70</c:v>
                </c:pt>
                <c:pt idx="3342">
                  <c:v>-70</c:v>
                </c:pt>
                <c:pt idx="3343">
                  <c:v>-70</c:v>
                </c:pt>
                <c:pt idx="3344">
                  <c:v>-70</c:v>
                </c:pt>
                <c:pt idx="3345">
                  <c:v>-70</c:v>
                </c:pt>
                <c:pt idx="3346">
                  <c:v>-70</c:v>
                </c:pt>
                <c:pt idx="3347">
                  <c:v>-70</c:v>
                </c:pt>
                <c:pt idx="3348">
                  <c:v>-70</c:v>
                </c:pt>
                <c:pt idx="3349">
                  <c:v>-70</c:v>
                </c:pt>
                <c:pt idx="3350">
                  <c:v>-70</c:v>
                </c:pt>
                <c:pt idx="3351">
                  <c:v>-70</c:v>
                </c:pt>
                <c:pt idx="3352">
                  <c:v>-70</c:v>
                </c:pt>
                <c:pt idx="3353">
                  <c:v>-70</c:v>
                </c:pt>
                <c:pt idx="3354">
                  <c:v>-70</c:v>
                </c:pt>
                <c:pt idx="3355">
                  <c:v>-70</c:v>
                </c:pt>
                <c:pt idx="3356">
                  <c:v>-70</c:v>
                </c:pt>
                <c:pt idx="3357">
                  <c:v>-70</c:v>
                </c:pt>
                <c:pt idx="3358">
                  <c:v>-70</c:v>
                </c:pt>
                <c:pt idx="3359">
                  <c:v>-70</c:v>
                </c:pt>
                <c:pt idx="3360">
                  <c:v>-70</c:v>
                </c:pt>
                <c:pt idx="3361">
                  <c:v>-70</c:v>
                </c:pt>
                <c:pt idx="3362">
                  <c:v>-70</c:v>
                </c:pt>
                <c:pt idx="3363">
                  <c:v>-70</c:v>
                </c:pt>
                <c:pt idx="3364">
                  <c:v>-70</c:v>
                </c:pt>
                <c:pt idx="3365">
                  <c:v>-70</c:v>
                </c:pt>
                <c:pt idx="3366">
                  <c:v>-70</c:v>
                </c:pt>
                <c:pt idx="3367">
                  <c:v>-70</c:v>
                </c:pt>
                <c:pt idx="3368">
                  <c:v>-70</c:v>
                </c:pt>
                <c:pt idx="3369">
                  <c:v>-70</c:v>
                </c:pt>
                <c:pt idx="3370">
                  <c:v>-70</c:v>
                </c:pt>
                <c:pt idx="3371">
                  <c:v>-70</c:v>
                </c:pt>
                <c:pt idx="3372">
                  <c:v>-70</c:v>
                </c:pt>
                <c:pt idx="3373">
                  <c:v>-70</c:v>
                </c:pt>
                <c:pt idx="3374">
                  <c:v>-70</c:v>
                </c:pt>
                <c:pt idx="3375">
                  <c:v>-70</c:v>
                </c:pt>
                <c:pt idx="3376">
                  <c:v>-70</c:v>
                </c:pt>
                <c:pt idx="3377">
                  <c:v>-70</c:v>
                </c:pt>
                <c:pt idx="3378">
                  <c:v>-70</c:v>
                </c:pt>
                <c:pt idx="3379">
                  <c:v>-70</c:v>
                </c:pt>
                <c:pt idx="3380">
                  <c:v>-70</c:v>
                </c:pt>
                <c:pt idx="3381">
                  <c:v>-70</c:v>
                </c:pt>
                <c:pt idx="3382">
                  <c:v>-70</c:v>
                </c:pt>
                <c:pt idx="3383">
                  <c:v>-70</c:v>
                </c:pt>
                <c:pt idx="3384">
                  <c:v>-70</c:v>
                </c:pt>
                <c:pt idx="3385">
                  <c:v>-70</c:v>
                </c:pt>
                <c:pt idx="3386">
                  <c:v>-70</c:v>
                </c:pt>
                <c:pt idx="3387">
                  <c:v>-70</c:v>
                </c:pt>
                <c:pt idx="3388">
                  <c:v>-70</c:v>
                </c:pt>
                <c:pt idx="3389">
                  <c:v>-70</c:v>
                </c:pt>
                <c:pt idx="3390">
                  <c:v>-70</c:v>
                </c:pt>
                <c:pt idx="3391">
                  <c:v>-70</c:v>
                </c:pt>
                <c:pt idx="3392">
                  <c:v>-70</c:v>
                </c:pt>
                <c:pt idx="3393">
                  <c:v>-70</c:v>
                </c:pt>
                <c:pt idx="3394">
                  <c:v>-70</c:v>
                </c:pt>
                <c:pt idx="3395">
                  <c:v>-70</c:v>
                </c:pt>
                <c:pt idx="3396">
                  <c:v>-70</c:v>
                </c:pt>
                <c:pt idx="3397">
                  <c:v>-70</c:v>
                </c:pt>
                <c:pt idx="3398">
                  <c:v>-70</c:v>
                </c:pt>
                <c:pt idx="3399">
                  <c:v>-70</c:v>
                </c:pt>
                <c:pt idx="3400">
                  <c:v>-70</c:v>
                </c:pt>
                <c:pt idx="3401">
                  <c:v>-70</c:v>
                </c:pt>
                <c:pt idx="3402">
                  <c:v>-70</c:v>
                </c:pt>
                <c:pt idx="3403">
                  <c:v>-70</c:v>
                </c:pt>
                <c:pt idx="3404">
                  <c:v>-70</c:v>
                </c:pt>
                <c:pt idx="3405">
                  <c:v>-70</c:v>
                </c:pt>
                <c:pt idx="3406">
                  <c:v>-70</c:v>
                </c:pt>
                <c:pt idx="3407">
                  <c:v>-70</c:v>
                </c:pt>
                <c:pt idx="3408">
                  <c:v>-70</c:v>
                </c:pt>
                <c:pt idx="3409">
                  <c:v>-70</c:v>
                </c:pt>
                <c:pt idx="3410">
                  <c:v>-70</c:v>
                </c:pt>
                <c:pt idx="3411">
                  <c:v>-70</c:v>
                </c:pt>
                <c:pt idx="3412">
                  <c:v>-70</c:v>
                </c:pt>
                <c:pt idx="3413">
                  <c:v>-70</c:v>
                </c:pt>
                <c:pt idx="3414">
                  <c:v>-70</c:v>
                </c:pt>
                <c:pt idx="3415">
                  <c:v>-70</c:v>
                </c:pt>
                <c:pt idx="3416">
                  <c:v>-70</c:v>
                </c:pt>
                <c:pt idx="3417">
                  <c:v>-70</c:v>
                </c:pt>
                <c:pt idx="3418">
                  <c:v>-70</c:v>
                </c:pt>
                <c:pt idx="3419">
                  <c:v>-70</c:v>
                </c:pt>
                <c:pt idx="3420">
                  <c:v>-70</c:v>
                </c:pt>
                <c:pt idx="3421">
                  <c:v>-70</c:v>
                </c:pt>
                <c:pt idx="3422">
                  <c:v>-70</c:v>
                </c:pt>
                <c:pt idx="3423">
                  <c:v>-70</c:v>
                </c:pt>
                <c:pt idx="3424">
                  <c:v>-70</c:v>
                </c:pt>
                <c:pt idx="3425">
                  <c:v>-70</c:v>
                </c:pt>
                <c:pt idx="3426">
                  <c:v>-70</c:v>
                </c:pt>
                <c:pt idx="3427">
                  <c:v>-70</c:v>
                </c:pt>
                <c:pt idx="3428">
                  <c:v>-70</c:v>
                </c:pt>
                <c:pt idx="3429">
                  <c:v>-70</c:v>
                </c:pt>
                <c:pt idx="3430">
                  <c:v>-70</c:v>
                </c:pt>
                <c:pt idx="3431">
                  <c:v>-70</c:v>
                </c:pt>
                <c:pt idx="3432">
                  <c:v>-70</c:v>
                </c:pt>
                <c:pt idx="3433">
                  <c:v>-70</c:v>
                </c:pt>
                <c:pt idx="3434">
                  <c:v>-70</c:v>
                </c:pt>
                <c:pt idx="3435">
                  <c:v>-70</c:v>
                </c:pt>
                <c:pt idx="3436">
                  <c:v>-70</c:v>
                </c:pt>
                <c:pt idx="3437">
                  <c:v>-70</c:v>
                </c:pt>
                <c:pt idx="3438">
                  <c:v>-70</c:v>
                </c:pt>
                <c:pt idx="3439">
                  <c:v>-70</c:v>
                </c:pt>
                <c:pt idx="3440">
                  <c:v>-70</c:v>
                </c:pt>
                <c:pt idx="3441">
                  <c:v>-70</c:v>
                </c:pt>
                <c:pt idx="3442">
                  <c:v>-70</c:v>
                </c:pt>
                <c:pt idx="3443">
                  <c:v>-70</c:v>
                </c:pt>
                <c:pt idx="3444">
                  <c:v>-70</c:v>
                </c:pt>
                <c:pt idx="3445">
                  <c:v>-70</c:v>
                </c:pt>
                <c:pt idx="3446">
                  <c:v>-70</c:v>
                </c:pt>
                <c:pt idx="3447">
                  <c:v>-70</c:v>
                </c:pt>
                <c:pt idx="3448">
                  <c:v>-70</c:v>
                </c:pt>
                <c:pt idx="3449">
                  <c:v>-70</c:v>
                </c:pt>
                <c:pt idx="3450">
                  <c:v>-70</c:v>
                </c:pt>
                <c:pt idx="3451">
                  <c:v>-70</c:v>
                </c:pt>
                <c:pt idx="3452">
                  <c:v>-70</c:v>
                </c:pt>
                <c:pt idx="3453">
                  <c:v>-70</c:v>
                </c:pt>
                <c:pt idx="3454">
                  <c:v>-70</c:v>
                </c:pt>
                <c:pt idx="3455">
                  <c:v>-70</c:v>
                </c:pt>
                <c:pt idx="3456">
                  <c:v>-70</c:v>
                </c:pt>
                <c:pt idx="3457">
                  <c:v>-70</c:v>
                </c:pt>
                <c:pt idx="3458">
                  <c:v>-70</c:v>
                </c:pt>
                <c:pt idx="3459">
                  <c:v>-70</c:v>
                </c:pt>
                <c:pt idx="3460">
                  <c:v>-70</c:v>
                </c:pt>
                <c:pt idx="3461">
                  <c:v>-70</c:v>
                </c:pt>
                <c:pt idx="3462">
                  <c:v>-70</c:v>
                </c:pt>
                <c:pt idx="3463">
                  <c:v>-70</c:v>
                </c:pt>
                <c:pt idx="3464">
                  <c:v>-70</c:v>
                </c:pt>
                <c:pt idx="3465">
                  <c:v>-70</c:v>
                </c:pt>
                <c:pt idx="3466">
                  <c:v>-70</c:v>
                </c:pt>
                <c:pt idx="3467">
                  <c:v>-70</c:v>
                </c:pt>
                <c:pt idx="3468">
                  <c:v>-70</c:v>
                </c:pt>
                <c:pt idx="3469">
                  <c:v>-70</c:v>
                </c:pt>
                <c:pt idx="3470">
                  <c:v>-70</c:v>
                </c:pt>
                <c:pt idx="3471">
                  <c:v>-70</c:v>
                </c:pt>
                <c:pt idx="3472">
                  <c:v>-70</c:v>
                </c:pt>
                <c:pt idx="3473">
                  <c:v>-70</c:v>
                </c:pt>
                <c:pt idx="3474">
                  <c:v>-70</c:v>
                </c:pt>
                <c:pt idx="3475">
                  <c:v>-70</c:v>
                </c:pt>
                <c:pt idx="3476">
                  <c:v>-70</c:v>
                </c:pt>
                <c:pt idx="3477">
                  <c:v>-70</c:v>
                </c:pt>
                <c:pt idx="3478">
                  <c:v>-70</c:v>
                </c:pt>
                <c:pt idx="3479">
                  <c:v>-70</c:v>
                </c:pt>
                <c:pt idx="3480">
                  <c:v>-70</c:v>
                </c:pt>
                <c:pt idx="3481">
                  <c:v>-70</c:v>
                </c:pt>
                <c:pt idx="3482">
                  <c:v>-70</c:v>
                </c:pt>
                <c:pt idx="3483">
                  <c:v>-70</c:v>
                </c:pt>
                <c:pt idx="3484">
                  <c:v>-70</c:v>
                </c:pt>
                <c:pt idx="3485">
                  <c:v>-70</c:v>
                </c:pt>
                <c:pt idx="3486">
                  <c:v>-70</c:v>
                </c:pt>
                <c:pt idx="3487">
                  <c:v>-70</c:v>
                </c:pt>
                <c:pt idx="3488">
                  <c:v>-70</c:v>
                </c:pt>
                <c:pt idx="3489">
                  <c:v>-70</c:v>
                </c:pt>
                <c:pt idx="3490">
                  <c:v>-70</c:v>
                </c:pt>
                <c:pt idx="3491">
                  <c:v>-70</c:v>
                </c:pt>
                <c:pt idx="3492">
                  <c:v>-70</c:v>
                </c:pt>
                <c:pt idx="3493">
                  <c:v>-70</c:v>
                </c:pt>
                <c:pt idx="3494">
                  <c:v>-70</c:v>
                </c:pt>
                <c:pt idx="3495">
                  <c:v>-70</c:v>
                </c:pt>
                <c:pt idx="3496">
                  <c:v>-70</c:v>
                </c:pt>
                <c:pt idx="3497">
                  <c:v>-70</c:v>
                </c:pt>
                <c:pt idx="3498">
                  <c:v>-70</c:v>
                </c:pt>
                <c:pt idx="3499">
                  <c:v>-70</c:v>
                </c:pt>
                <c:pt idx="3500">
                  <c:v>-70</c:v>
                </c:pt>
                <c:pt idx="3501">
                  <c:v>-70</c:v>
                </c:pt>
                <c:pt idx="3502">
                  <c:v>-70</c:v>
                </c:pt>
                <c:pt idx="3503">
                  <c:v>-70</c:v>
                </c:pt>
                <c:pt idx="3504">
                  <c:v>-70</c:v>
                </c:pt>
                <c:pt idx="3505">
                  <c:v>-70</c:v>
                </c:pt>
                <c:pt idx="3506">
                  <c:v>-70</c:v>
                </c:pt>
                <c:pt idx="3507">
                  <c:v>-70</c:v>
                </c:pt>
                <c:pt idx="3508">
                  <c:v>-70</c:v>
                </c:pt>
                <c:pt idx="3509">
                  <c:v>-70</c:v>
                </c:pt>
                <c:pt idx="3510">
                  <c:v>-70</c:v>
                </c:pt>
                <c:pt idx="3511">
                  <c:v>-70</c:v>
                </c:pt>
                <c:pt idx="3512">
                  <c:v>-70</c:v>
                </c:pt>
                <c:pt idx="3513">
                  <c:v>-70</c:v>
                </c:pt>
                <c:pt idx="3514">
                  <c:v>-70</c:v>
                </c:pt>
                <c:pt idx="3515">
                  <c:v>-70</c:v>
                </c:pt>
                <c:pt idx="3516">
                  <c:v>-70</c:v>
                </c:pt>
                <c:pt idx="3517">
                  <c:v>-70</c:v>
                </c:pt>
                <c:pt idx="3518">
                  <c:v>-70</c:v>
                </c:pt>
                <c:pt idx="3519">
                  <c:v>-70</c:v>
                </c:pt>
                <c:pt idx="3520">
                  <c:v>-70</c:v>
                </c:pt>
                <c:pt idx="3521">
                  <c:v>-70</c:v>
                </c:pt>
                <c:pt idx="3522">
                  <c:v>-70</c:v>
                </c:pt>
                <c:pt idx="3523">
                  <c:v>-70</c:v>
                </c:pt>
                <c:pt idx="3524">
                  <c:v>-70</c:v>
                </c:pt>
                <c:pt idx="3525">
                  <c:v>-70</c:v>
                </c:pt>
                <c:pt idx="3526">
                  <c:v>-70</c:v>
                </c:pt>
                <c:pt idx="3527">
                  <c:v>-70</c:v>
                </c:pt>
                <c:pt idx="3528">
                  <c:v>-70</c:v>
                </c:pt>
                <c:pt idx="3529">
                  <c:v>-70</c:v>
                </c:pt>
                <c:pt idx="3530">
                  <c:v>-70</c:v>
                </c:pt>
                <c:pt idx="3531">
                  <c:v>-70</c:v>
                </c:pt>
                <c:pt idx="3532">
                  <c:v>-70</c:v>
                </c:pt>
                <c:pt idx="3533">
                  <c:v>-70</c:v>
                </c:pt>
                <c:pt idx="3534">
                  <c:v>-70</c:v>
                </c:pt>
                <c:pt idx="3535">
                  <c:v>-70</c:v>
                </c:pt>
                <c:pt idx="3536">
                  <c:v>-70</c:v>
                </c:pt>
                <c:pt idx="3537">
                  <c:v>-70</c:v>
                </c:pt>
                <c:pt idx="3538">
                  <c:v>-70</c:v>
                </c:pt>
                <c:pt idx="3539">
                  <c:v>-70</c:v>
                </c:pt>
                <c:pt idx="3540">
                  <c:v>-70</c:v>
                </c:pt>
                <c:pt idx="3541">
                  <c:v>-70</c:v>
                </c:pt>
                <c:pt idx="3542">
                  <c:v>-70</c:v>
                </c:pt>
                <c:pt idx="3543">
                  <c:v>-70</c:v>
                </c:pt>
                <c:pt idx="3544">
                  <c:v>-70</c:v>
                </c:pt>
                <c:pt idx="3545">
                  <c:v>-70</c:v>
                </c:pt>
                <c:pt idx="3546">
                  <c:v>-70</c:v>
                </c:pt>
                <c:pt idx="3547">
                  <c:v>-70</c:v>
                </c:pt>
                <c:pt idx="3548">
                  <c:v>-70</c:v>
                </c:pt>
                <c:pt idx="3549">
                  <c:v>-70</c:v>
                </c:pt>
                <c:pt idx="3550">
                  <c:v>-70</c:v>
                </c:pt>
                <c:pt idx="3551">
                  <c:v>-70</c:v>
                </c:pt>
                <c:pt idx="3552">
                  <c:v>-70</c:v>
                </c:pt>
                <c:pt idx="3553">
                  <c:v>-70</c:v>
                </c:pt>
                <c:pt idx="3554">
                  <c:v>-70</c:v>
                </c:pt>
                <c:pt idx="3555">
                  <c:v>-70</c:v>
                </c:pt>
                <c:pt idx="3556">
                  <c:v>-70</c:v>
                </c:pt>
                <c:pt idx="3557">
                  <c:v>-70</c:v>
                </c:pt>
                <c:pt idx="3558">
                  <c:v>-70</c:v>
                </c:pt>
                <c:pt idx="3559">
                  <c:v>-70</c:v>
                </c:pt>
                <c:pt idx="3560">
                  <c:v>-70</c:v>
                </c:pt>
                <c:pt idx="3561">
                  <c:v>-70</c:v>
                </c:pt>
                <c:pt idx="3562">
                  <c:v>-70</c:v>
                </c:pt>
                <c:pt idx="3563">
                  <c:v>-70</c:v>
                </c:pt>
                <c:pt idx="3564">
                  <c:v>-70</c:v>
                </c:pt>
                <c:pt idx="3565">
                  <c:v>-70</c:v>
                </c:pt>
                <c:pt idx="3566">
                  <c:v>-70</c:v>
                </c:pt>
                <c:pt idx="3567">
                  <c:v>-70</c:v>
                </c:pt>
                <c:pt idx="3568">
                  <c:v>-70</c:v>
                </c:pt>
                <c:pt idx="3569">
                  <c:v>-70</c:v>
                </c:pt>
                <c:pt idx="3570">
                  <c:v>-70</c:v>
                </c:pt>
                <c:pt idx="3571">
                  <c:v>-70</c:v>
                </c:pt>
                <c:pt idx="3572">
                  <c:v>-70</c:v>
                </c:pt>
                <c:pt idx="3573">
                  <c:v>-70</c:v>
                </c:pt>
                <c:pt idx="3574">
                  <c:v>-70</c:v>
                </c:pt>
                <c:pt idx="3575">
                  <c:v>-70</c:v>
                </c:pt>
                <c:pt idx="3576">
                  <c:v>-70</c:v>
                </c:pt>
                <c:pt idx="3577">
                  <c:v>-70</c:v>
                </c:pt>
                <c:pt idx="3578">
                  <c:v>-70</c:v>
                </c:pt>
                <c:pt idx="3579">
                  <c:v>-70</c:v>
                </c:pt>
                <c:pt idx="3580">
                  <c:v>-70</c:v>
                </c:pt>
                <c:pt idx="3581">
                  <c:v>-70</c:v>
                </c:pt>
                <c:pt idx="3582">
                  <c:v>-70</c:v>
                </c:pt>
                <c:pt idx="3583">
                  <c:v>-70</c:v>
                </c:pt>
                <c:pt idx="3584">
                  <c:v>-70</c:v>
                </c:pt>
                <c:pt idx="3585">
                  <c:v>-70</c:v>
                </c:pt>
                <c:pt idx="3586">
                  <c:v>-70</c:v>
                </c:pt>
                <c:pt idx="3587">
                  <c:v>-70</c:v>
                </c:pt>
                <c:pt idx="3588">
                  <c:v>-70</c:v>
                </c:pt>
                <c:pt idx="3589">
                  <c:v>-70</c:v>
                </c:pt>
                <c:pt idx="3590">
                  <c:v>-70</c:v>
                </c:pt>
                <c:pt idx="3591">
                  <c:v>-70</c:v>
                </c:pt>
                <c:pt idx="3592">
                  <c:v>-70</c:v>
                </c:pt>
                <c:pt idx="3593">
                  <c:v>-70</c:v>
                </c:pt>
                <c:pt idx="3594">
                  <c:v>-70</c:v>
                </c:pt>
                <c:pt idx="3595">
                  <c:v>-70</c:v>
                </c:pt>
                <c:pt idx="3596">
                  <c:v>-70</c:v>
                </c:pt>
                <c:pt idx="3597">
                  <c:v>-70</c:v>
                </c:pt>
                <c:pt idx="3598">
                  <c:v>-70</c:v>
                </c:pt>
                <c:pt idx="3599">
                  <c:v>-70</c:v>
                </c:pt>
                <c:pt idx="3600">
                  <c:v>-70</c:v>
                </c:pt>
                <c:pt idx="3601">
                  <c:v>-70</c:v>
                </c:pt>
                <c:pt idx="3602">
                  <c:v>-70</c:v>
                </c:pt>
                <c:pt idx="3603">
                  <c:v>-70</c:v>
                </c:pt>
                <c:pt idx="3604">
                  <c:v>-70</c:v>
                </c:pt>
                <c:pt idx="3605">
                  <c:v>-70</c:v>
                </c:pt>
                <c:pt idx="3606">
                  <c:v>-70</c:v>
                </c:pt>
                <c:pt idx="3607">
                  <c:v>-70</c:v>
                </c:pt>
                <c:pt idx="3608">
                  <c:v>-70</c:v>
                </c:pt>
                <c:pt idx="3609">
                  <c:v>-70</c:v>
                </c:pt>
                <c:pt idx="3610">
                  <c:v>-70</c:v>
                </c:pt>
                <c:pt idx="3611">
                  <c:v>-70</c:v>
                </c:pt>
                <c:pt idx="3612">
                  <c:v>-70</c:v>
                </c:pt>
                <c:pt idx="3613">
                  <c:v>-70</c:v>
                </c:pt>
                <c:pt idx="3614">
                  <c:v>-70</c:v>
                </c:pt>
                <c:pt idx="3615">
                  <c:v>-70</c:v>
                </c:pt>
                <c:pt idx="3616">
                  <c:v>-70</c:v>
                </c:pt>
                <c:pt idx="3617">
                  <c:v>-70</c:v>
                </c:pt>
                <c:pt idx="3618">
                  <c:v>-70</c:v>
                </c:pt>
                <c:pt idx="3619">
                  <c:v>-70</c:v>
                </c:pt>
                <c:pt idx="3620">
                  <c:v>-70</c:v>
                </c:pt>
                <c:pt idx="3621">
                  <c:v>-70</c:v>
                </c:pt>
                <c:pt idx="3622">
                  <c:v>-70</c:v>
                </c:pt>
                <c:pt idx="3623">
                  <c:v>-70</c:v>
                </c:pt>
                <c:pt idx="3624">
                  <c:v>-70</c:v>
                </c:pt>
                <c:pt idx="3625">
                  <c:v>-70</c:v>
                </c:pt>
                <c:pt idx="3626">
                  <c:v>-70</c:v>
                </c:pt>
                <c:pt idx="3627">
                  <c:v>-70</c:v>
                </c:pt>
                <c:pt idx="3628">
                  <c:v>-70</c:v>
                </c:pt>
                <c:pt idx="3629">
                  <c:v>-70</c:v>
                </c:pt>
                <c:pt idx="3630">
                  <c:v>-70</c:v>
                </c:pt>
                <c:pt idx="3631">
                  <c:v>-70</c:v>
                </c:pt>
                <c:pt idx="3632">
                  <c:v>-70</c:v>
                </c:pt>
                <c:pt idx="3633">
                  <c:v>-70</c:v>
                </c:pt>
                <c:pt idx="3634">
                  <c:v>-70</c:v>
                </c:pt>
                <c:pt idx="3635">
                  <c:v>-70</c:v>
                </c:pt>
                <c:pt idx="3636">
                  <c:v>-70</c:v>
                </c:pt>
                <c:pt idx="3637">
                  <c:v>-70</c:v>
                </c:pt>
                <c:pt idx="3638">
                  <c:v>-70</c:v>
                </c:pt>
                <c:pt idx="3639">
                  <c:v>-70</c:v>
                </c:pt>
                <c:pt idx="3640">
                  <c:v>-70</c:v>
                </c:pt>
                <c:pt idx="3641">
                  <c:v>-70</c:v>
                </c:pt>
                <c:pt idx="3642">
                  <c:v>-70</c:v>
                </c:pt>
                <c:pt idx="3643">
                  <c:v>-70</c:v>
                </c:pt>
                <c:pt idx="3644">
                  <c:v>-70</c:v>
                </c:pt>
                <c:pt idx="3645">
                  <c:v>-70</c:v>
                </c:pt>
                <c:pt idx="3646">
                  <c:v>-70</c:v>
                </c:pt>
                <c:pt idx="3647">
                  <c:v>-70</c:v>
                </c:pt>
                <c:pt idx="3648">
                  <c:v>-70</c:v>
                </c:pt>
                <c:pt idx="3649">
                  <c:v>-70</c:v>
                </c:pt>
                <c:pt idx="3650">
                  <c:v>-70</c:v>
                </c:pt>
                <c:pt idx="3651">
                  <c:v>-70</c:v>
                </c:pt>
                <c:pt idx="3652">
                  <c:v>-70</c:v>
                </c:pt>
                <c:pt idx="3653">
                  <c:v>-70</c:v>
                </c:pt>
                <c:pt idx="3654">
                  <c:v>-70</c:v>
                </c:pt>
                <c:pt idx="3655">
                  <c:v>-70</c:v>
                </c:pt>
                <c:pt idx="3656">
                  <c:v>-70</c:v>
                </c:pt>
                <c:pt idx="3657">
                  <c:v>-70</c:v>
                </c:pt>
                <c:pt idx="3658">
                  <c:v>-70</c:v>
                </c:pt>
                <c:pt idx="3659">
                  <c:v>-70</c:v>
                </c:pt>
                <c:pt idx="3660">
                  <c:v>-70</c:v>
                </c:pt>
                <c:pt idx="3661">
                  <c:v>-70</c:v>
                </c:pt>
                <c:pt idx="3662">
                  <c:v>-70</c:v>
                </c:pt>
                <c:pt idx="3663">
                  <c:v>-70</c:v>
                </c:pt>
                <c:pt idx="3664">
                  <c:v>-70</c:v>
                </c:pt>
                <c:pt idx="3665">
                  <c:v>-70</c:v>
                </c:pt>
                <c:pt idx="3666">
                  <c:v>-70</c:v>
                </c:pt>
                <c:pt idx="3667">
                  <c:v>-70</c:v>
                </c:pt>
                <c:pt idx="3668">
                  <c:v>-70</c:v>
                </c:pt>
                <c:pt idx="3669">
                  <c:v>-70</c:v>
                </c:pt>
                <c:pt idx="3670">
                  <c:v>-70</c:v>
                </c:pt>
                <c:pt idx="3671">
                  <c:v>-70</c:v>
                </c:pt>
                <c:pt idx="3672">
                  <c:v>-70</c:v>
                </c:pt>
                <c:pt idx="3673">
                  <c:v>-70</c:v>
                </c:pt>
                <c:pt idx="3674">
                  <c:v>-70</c:v>
                </c:pt>
                <c:pt idx="3675">
                  <c:v>-70</c:v>
                </c:pt>
                <c:pt idx="3676">
                  <c:v>-70</c:v>
                </c:pt>
                <c:pt idx="3677">
                  <c:v>-70</c:v>
                </c:pt>
                <c:pt idx="3678">
                  <c:v>-70</c:v>
                </c:pt>
                <c:pt idx="3679">
                  <c:v>-70</c:v>
                </c:pt>
                <c:pt idx="3680">
                  <c:v>-70</c:v>
                </c:pt>
                <c:pt idx="3681">
                  <c:v>-70</c:v>
                </c:pt>
                <c:pt idx="3682">
                  <c:v>-70</c:v>
                </c:pt>
                <c:pt idx="3683">
                  <c:v>-70</c:v>
                </c:pt>
                <c:pt idx="3684">
                  <c:v>-70</c:v>
                </c:pt>
                <c:pt idx="3685">
                  <c:v>-70</c:v>
                </c:pt>
                <c:pt idx="3686">
                  <c:v>-70</c:v>
                </c:pt>
                <c:pt idx="3687">
                  <c:v>-70</c:v>
                </c:pt>
                <c:pt idx="3688">
                  <c:v>-70</c:v>
                </c:pt>
                <c:pt idx="3689">
                  <c:v>-70</c:v>
                </c:pt>
                <c:pt idx="3690">
                  <c:v>-70</c:v>
                </c:pt>
                <c:pt idx="3691">
                  <c:v>-70</c:v>
                </c:pt>
                <c:pt idx="3692">
                  <c:v>-70</c:v>
                </c:pt>
                <c:pt idx="3693">
                  <c:v>-70</c:v>
                </c:pt>
                <c:pt idx="3694">
                  <c:v>-70</c:v>
                </c:pt>
                <c:pt idx="3695">
                  <c:v>-70</c:v>
                </c:pt>
                <c:pt idx="3696">
                  <c:v>-70</c:v>
                </c:pt>
                <c:pt idx="3697">
                  <c:v>-70</c:v>
                </c:pt>
                <c:pt idx="3698">
                  <c:v>-70</c:v>
                </c:pt>
                <c:pt idx="3699">
                  <c:v>-70</c:v>
                </c:pt>
                <c:pt idx="3700">
                  <c:v>-70</c:v>
                </c:pt>
                <c:pt idx="3701">
                  <c:v>-70</c:v>
                </c:pt>
                <c:pt idx="3702">
                  <c:v>-70</c:v>
                </c:pt>
                <c:pt idx="3703">
                  <c:v>-70</c:v>
                </c:pt>
                <c:pt idx="3704">
                  <c:v>-70</c:v>
                </c:pt>
                <c:pt idx="3705">
                  <c:v>-70</c:v>
                </c:pt>
                <c:pt idx="3706">
                  <c:v>-70</c:v>
                </c:pt>
                <c:pt idx="3707">
                  <c:v>-70</c:v>
                </c:pt>
                <c:pt idx="3708">
                  <c:v>-70</c:v>
                </c:pt>
                <c:pt idx="3709">
                  <c:v>-70</c:v>
                </c:pt>
                <c:pt idx="3710">
                  <c:v>-70</c:v>
                </c:pt>
                <c:pt idx="3711">
                  <c:v>-70</c:v>
                </c:pt>
                <c:pt idx="3712">
                  <c:v>-70</c:v>
                </c:pt>
                <c:pt idx="3713">
                  <c:v>-70</c:v>
                </c:pt>
                <c:pt idx="3714">
                  <c:v>-70</c:v>
                </c:pt>
                <c:pt idx="3715">
                  <c:v>-70</c:v>
                </c:pt>
                <c:pt idx="3716">
                  <c:v>-70</c:v>
                </c:pt>
                <c:pt idx="3717">
                  <c:v>-70</c:v>
                </c:pt>
                <c:pt idx="3718">
                  <c:v>-70</c:v>
                </c:pt>
                <c:pt idx="3719">
                  <c:v>-70</c:v>
                </c:pt>
                <c:pt idx="3720">
                  <c:v>-70</c:v>
                </c:pt>
                <c:pt idx="3721">
                  <c:v>-70</c:v>
                </c:pt>
                <c:pt idx="3722">
                  <c:v>-70</c:v>
                </c:pt>
                <c:pt idx="3723">
                  <c:v>-70</c:v>
                </c:pt>
                <c:pt idx="3724">
                  <c:v>-70</c:v>
                </c:pt>
                <c:pt idx="3725">
                  <c:v>-70</c:v>
                </c:pt>
                <c:pt idx="3726">
                  <c:v>-70</c:v>
                </c:pt>
                <c:pt idx="3727">
                  <c:v>-70</c:v>
                </c:pt>
                <c:pt idx="3728">
                  <c:v>-70</c:v>
                </c:pt>
                <c:pt idx="3729">
                  <c:v>-70</c:v>
                </c:pt>
                <c:pt idx="3730">
                  <c:v>-70</c:v>
                </c:pt>
                <c:pt idx="3731">
                  <c:v>-70</c:v>
                </c:pt>
                <c:pt idx="3732">
                  <c:v>-70</c:v>
                </c:pt>
                <c:pt idx="3733">
                  <c:v>-70</c:v>
                </c:pt>
                <c:pt idx="3734">
                  <c:v>-70</c:v>
                </c:pt>
                <c:pt idx="3735">
                  <c:v>-70</c:v>
                </c:pt>
                <c:pt idx="3736">
                  <c:v>-70</c:v>
                </c:pt>
                <c:pt idx="3737">
                  <c:v>-70</c:v>
                </c:pt>
                <c:pt idx="3738">
                  <c:v>-70</c:v>
                </c:pt>
                <c:pt idx="3739">
                  <c:v>-70</c:v>
                </c:pt>
                <c:pt idx="3740">
                  <c:v>-70</c:v>
                </c:pt>
                <c:pt idx="3741">
                  <c:v>-70</c:v>
                </c:pt>
                <c:pt idx="3742">
                  <c:v>-70</c:v>
                </c:pt>
                <c:pt idx="3743">
                  <c:v>-70</c:v>
                </c:pt>
                <c:pt idx="3744">
                  <c:v>-70</c:v>
                </c:pt>
                <c:pt idx="3745">
                  <c:v>-70</c:v>
                </c:pt>
                <c:pt idx="3746">
                  <c:v>-70</c:v>
                </c:pt>
                <c:pt idx="3747">
                  <c:v>-70</c:v>
                </c:pt>
                <c:pt idx="3748">
                  <c:v>-70</c:v>
                </c:pt>
                <c:pt idx="3749">
                  <c:v>-70</c:v>
                </c:pt>
                <c:pt idx="3750">
                  <c:v>-70</c:v>
                </c:pt>
                <c:pt idx="3751">
                  <c:v>-70</c:v>
                </c:pt>
                <c:pt idx="3752">
                  <c:v>-70</c:v>
                </c:pt>
                <c:pt idx="3753">
                  <c:v>-70</c:v>
                </c:pt>
                <c:pt idx="3754">
                  <c:v>-70</c:v>
                </c:pt>
                <c:pt idx="3755">
                  <c:v>-70</c:v>
                </c:pt>
                <c:pt idx="3756">
                  <c:v>-70</c:v>
                </c:pt>
                <c:pt idx="3757">
                  <c:v>-70</c:v>
                </c:pt>
                <c:pt idx="3758">
                  <c:v>-70</c:v>
                </c:pt>
                <c:pt idx="3759">
                  <c:v>-70</c:v>
                </c:pt>
                <c:pt idx="3760">
                  <c:v>-70</c:v>
                </c:pt>
                <c:pt idx="3761">
                  <c:v>-70</c:v>
                </c:pt>
                <c:pt idx="3762">
                  <c:v>-70</c:v>
                </c:pt>
                <c:pt idx="3763">
                  <c:v>-70</c:v>
                </c:pt>
                <c:pt idx="3764">
                  <c:v>-70</c:v>
                </c:pt>
                <c:pt idx="3765">
                  <c:v>-70</c:v>
                </c:pt>
                <c:pt idx="3766">
                  <c:v>-70</c:v>
                </c:pt>
                <c:pt idx="3767">
                  <c:v>-70</c:v>
                </c:pt>
                <c:pt idx="3768">
                  <c:v>-70</c:v>
                </c:pt>
                <c:pt idx="3769">
                  <c:v>-70</c:v>
                </c:pt>
                <c:pt idx="3770">
                  <c:v>-70</c:v>
                </c:pt>
                <c:pt idx="3771">
                  <c:v>-70</c:v>
                </c:pt>
                <c:pt idx="3772">
                  <c:v>-70</c:v>
                </c:pt>
                <c:pt idx="3773">
                  <c:v>-70</c:v>
                </c:pt>
                <c:pt idx="3774">
                  <c:v>-70</c:v>
                </c:pt>
                <c:pt idx="3775">
                  <c:v>-70</c:v>
                </c:pt>
                <c:pt idx="3776">
                  <c:v>-70</c:v>
                </c:pt>
                <c:pt idx="3777">
                  <c:v>-70</c:v>
                </c:pt>
                <c:pt idx="3778">
                  <c:v>-70</c:v>
                </c:pt>
                <c:pt idx="3779">
                  <c:v>-70</c:v>
                </c:pt>
                <c:pt idx="3780">
                  <c:v>-70</c:v>
                </c:pt>
                <c:pt idx="3781">
                  <c:v>-70</c:v>
                </c:pt>
                <c:pt idx="3782">
                  <c:v>-70</c:v>
                </c:pt>
                <c:pt idx="3783">
                  <c:v>-70</c:v>
                </c:pt>
                <c:pt idx="3784">
                  <c:v>-70</c:v>
                </c:pt>
                <c:pt idx="3785">
                  <c:v>-70</c:v>
                </c:pt>
                <c:pt idx="3786">
                  <c:v>-70</c:v>
                </c:pt>
                <c:pt idx="3787">
                  <c:v>-70</c:v>
                </c:pt>
                <c:pt idx="3788">
                  <c:v>-70</c:v>
                </c:pt>
                <c:pt idx="3789">
                  <c:v>-70</c:v>
                </c:pt>
                <c:pt idx="3790">
                  <c:v>-70</c:v>
                </c:pt>
                <c:pt idx="3791">
                  <c:v>-70</c:v>
                </c:pt>
                <c:pt idx="3792">
                  <c:v>-70</c:v>
                </c:pt>
                <c:pt idx="3793">
                  <c:v>-70</c:v>
                </c:pt>
                <c:pt idx="3794">
                  <c:v>-70</c:v>
                </c:pt>
                <c:pt idx="3795">
                  <c:v>-70</c:v>
                </c:pt>
                <c:pt idx="3796">
                  <c:v>-70</c:v>
                </c:pt>
                <c:pt idx="3797">
                  <c:v>-70</c:v>
                </c:pt>
                <c:pt idx="3798">
                  <c:v>-70</c:v>
                </c:pt>
                <c:pt idx="3799">
                  <c:v>-70</c:v>
                </c:pt>
                <c:pt idx="3800">
                  <c:v>-70</c:v>
                </c:pt>
                <c:pt idx="3801">
                  <c:v>-70</c:v>
                </c:pt>
                <c:pt idx="3802">
                  <c:v>-70</c:v>
                </c:pt>
                <c:pt idx="3803">
                  <c:v>-70</c:v>
                </c:pt>
                <c:pt idx="3804">
                  <c:v>-70</c:v>
                </c:pt>
                <c:pt idx="3805">
                  <c:v>-70</c:v>
                </c:pt>
                <c:pt idx="3806">
                  <c:v>-70</c:v>
                </c:pt>
                <c:pt idx="3807">
                  <c:v>-70</c:v>
                </c:pt>
                <c:pt idx="3808">
                  <c:v>-70</c:v>
                </c:pt>
                <c:pt idx="3809">
                  <c:v>-70</c:v>
                </c:pt>
                <c:pt idx="3810">
                  <c:v>-70</c:v>
                </c:pt>
                <c:pt idx="3811">
                  <c:v>-70</c:v>
                </c:pt>
                <c:pt idx="3812">
                  <c:v>-70</c:v>
                </c:pt>
                <c:pt idx="3813">
                  <c:v>-70</c:v>
                </c:pt>
                <c:pt idx="3814">
                  <c:v>-70</c:v>
                </c:pt>
                <c:pt idx="3815">
                  <c:v>-70</c:v>
                </c:pt>
                <c:pt idx="3816">
                  <c:v>-70</c:v>
                </c:pt>
                <c:pt idx="3817">
                  <c:v>-70</c:v>
                </c:pt>
                <c:pt idx="3818">
                  <c:v>-70</c:v>
                </c:pt>
                <c:pt idx="3819">
                  <c:v>-70</c:v>
                </c:pt>
                <c:pt idx="3820">
                  <c:v>-70</c:v>
                </c:pt>
                <c:pt idx="3821">
                  <c:v>-70</c:v>
                </c:pt>
                <c:pt idx="3822">
                  <c:v>-70</c:v>
                </c:pt>
                <c:pt idx="3823">
                  <c:v>-70</c:v>
                </c:pt>
                <c:pt idx="3824">
                  <c:v>-70</c:v>
                </c:pt>
                <c:pt idx="3825">
                  <c:v>-70</c:v>
                </c:pt>
                <c:pt idx="3826">
                  <c:v>-70</c:v>
                </c:pt>
                <c:pt idx="3827">
                  <c:v>-70</c:v>
                </c:pt>
                <c:pt idx="3828">
                  <c:v>-70</c:v>
                </c:pt>
                <c:pt idx="3829">
                  <c:v>-70</c:v>
                </c:pt>
                <c:pt idx="3830">
                  <c:v>-70</c:v>
                </c:pt>
                <c:pt idx="3831">
                  <c:v>-70</c:v>
                </c:pt>
                <c:pt idx="3832">
                  <c:v>-70</c:v>
                </c:pt>
                <c:pt idx="3833">
                  <c:v>-70</c:v>
                </c:pt>
                <c:pt idx="3834">
                  <c:v>-70</c:v>
                </c:pt>
                <c:pt idx="3835">
                  <c:v>-70</c:v>
                </c:pt>
                <c:pt idx="3836">
                  <c:v>-70</c:v>
                </c:pt>
                <c:pt idx="3837">
                  <c:v>-70</c:v>
                </c:pt>
                <c:pt idx="3838">
                  <c:v>-70</c:v>
                </c:pt>
                <c:pt idx="3839">
                  <c:v>-70</c:v>
                </c:pt>
                <c:pt idx="3840">
                  <c:v>-70</c:v>
                </c:pt>
                <c:pt idx="3841">
                  <c:v>-70</c:v>
                </c:pt>
                <c:pt idx="3842">
                  <c:v>-70</c:v>
                </c:pt>
                <c:pt idx="3843">
                  <c:v>-70</c:v>
                </c:pt>
                <c:pt idx="3844">
                  <c:v>-70</c:v>
                </c:pt>
                <c:pt idx="3845">
                  <c:v>-70</c:v>
                </c:pt>
                <c:pt idx="3846">
                  <c:v>-70</c:v>
                </c:pt>
                <c:pt idx="3847">
                  <c:v>-70</c:v>
                </c:pt>
                <c:pt idx="3848">
                  <c:v>-70</c:v>
                </c:pt>
                <c:pt idx="3849">
                  <c:v>-70</c:v>
                </c:pt>
                <c:pt idx="3850">
                  <c:v>-70</c:v>
                </c:pt>
                <c:pt idx="3851">
                  <c:v>-70</c:v>
                </c:pt>
                <c:pt idx="3852">
                  <c:v>-70</c:v>
                </c:pt>
                <c:pt idx="3853">
                  <c:v>-70</c:v>
                </c:pt>
                <c:pt idx="3854">
                  <c:v>-70</c:v>
                </c:pt>
                <c:pt idx="3855">
                  <c:v>-70</c:v>
                </c:pt>
                <c:pt idx="3856">
                  <c:v>-70</c:v>
                </c:pt>
                <c:pt idx="3857">
                  <c:v>-70</c:v>
                </c:pt>
                <c:pt idx="3858">
                  <c:v>-70</c:v>
                </c:pt>
                <c:pt idx="3859">
                  <c:v>-70</c:v>
                </c:pt>
                <c:pt idx="3860">
                  <c:v>-70</c:v>
                </c:pt>
                <c:pt idx="3861">
                  <c:v>-70</c:v>
                </c:pt>
                <c:pt idx="3862">
                  <c:v>-70</c:v>
                </c:pt>
                <c:pt idx="3863">
                  <c:v>-70</c:v>
                </c:pt>
                <c:pt idx="3864">
                  <c:v>-70</c:v>
                </c:pt>
                <c:pt idx="3865">
                  <c:v>-70</c:v>
                </c:pt>
                <c:pt idx="3866">
                  <c:v>-70</c:v>
                </c:pt>
                <c:pt idx="3867">
                  <c:v>-70</c:v>
                </c:pt>
                <c:pt idx="3868">
                  <c:v>-70</c:v>
                </c:pt>
                <c:pt idx="3869">
                  <c:v>-70</c:v>
                </c:pt>
                <c:pt idx="3870">
                  <c:v>-70</c:v>
                </c:pt>
                <c:pt idx="3871">
                  <c:v>-70</c:v>
                </c:pt>
                <c:pt idx="3872">
                  <c:v>-70</c:v>
                </c:pt>
                <c:pt idx="3873">
                  <c:v>-70</c:v>
                </c:pt>
                <c:pt idx="3874">
                  <c:v>-70</c:v>
                </c:pt>
                <c:pt idx="3875">
                  <c:v>-70</c:v>
                </c:pt>
                <c:pt idx="3876">
                  <c:v>-70</c:v>
                </c:pt>
                <c:pt idx="3877">
                  <c:v>-70</c:v>
                </c:pt>
                <c:pt idx="3878">
                  <c:v>-70</c:v>
                </c:pt>
                <c:pt idx="3879">
                  <c:v>-70</c:v>
                </c:pt>
                <c:pt idx="3880">
                  <c:v>-70</c:v>
                </c:pt>
                <c:pt idx="3881">
                  <c:v>-70</c:v>
                </c:pt>
                <c:pt idx="3882">
                  <c:v>-70</c:v>
                </c:pt>
                <c:pt idx="3883">
                  <c:v>-70</c:v>
                </c:pt>
                <c:pt idx="3884">
                  <c:v>-70</c:v>
                </c:pt>
                <c:pt idx="3885">
                  <c:v>-70</c:v>
                </c:pt>
                <c:pt idx="3886">
                  <c:v>-70</c:v>
                </c:pt>
                <c:pt idx="3887">
                  <c:v>-70</c:v>
                </c:pt>
                <c:pt idx="3888">
                  <c:v>-70</c:v>
                </c:pt>
                <c:pt idx="3889">
                  <c:v>-70</c:v>
                </c:pt>
                <c:pt idx="3890">
                  <c:v>-70</c:v>
                </c:pt>
                <c:pt idx="3891">
                  <c:v>-70</c:v>
                </c:pt>
                <c:pt idx="3892">
                  <c:v>-70</c:v>
                </c:pt>
                <c:pt idx="3893">
                  <c:v>-70</c:v>
                </c:pt>
                <c:pt idx="3894">
                  <c:v>-70</c:v>
                </c:pt>
                <c:pt idx="3895">
                  <c:v>-70</c:v>
                </c:pt>
                <c:pt idx="3896">
                  <c:v>-70</c:v>
                </c:pt>
                <c:pt idx="3897">
                  <c:v>-70</c:v>
                </c:pt>
                <c:pt idx="3898">
                  <c:v>-70</c:v>
                </c:pt>
                <c:pt idx="3899">
                  <c:v>-70</c:v>
                </c:pt>
                <c:pt idx="3900">
                  <c:v>-70</c:v>
                </c:pt>
                <c:pt idx="3901">
                  <c:v>-70</c:v>
                </c:pt>
                <c:pt idx="3902">
                  <c:v>-70</c:v>
                </c:pt>
                <c:pt idx="3903">
                  <c:v>-70</c:v>
                </c:pt>
                <c:pt idx="3904">
                  <c:v>-70</c:v>
                </c:pt>
                <c:pt idx="3905">
                  <c:v>-70</c:v>
                </c:pt>
                <c:pt idx="3906">
                  <c:v>-70</c:v>
                </c:pt>
                <c:pt idx="3907">
                  <c:v>-70</c:v>
                </c:pt>
                <c:pt idx="3908">
                  <c:v>-70</c:v>
                </c:pt>
                <c:pt idx="3909">
                  <c:v>-70</c:v>
                </c:pt>
                <c:pt idx="3910">
                  <c:v>-70</c:v>
                </c:pt>
                <c:pt idx="3911">
                  <c:v>-70</c:v>
                </c:pt>
                <c:pt idx="3912">
                  <c:v>-70</c:v>
                </c:pt>
                <c:pt idx="3913">
                  <c:v>-70</c:v>
                </c:pt>
                <c:pt idx="3914">
                  <c:v>-70</c:v>
                </c:pt>
                <c:pt idx="3915">
                  <c:v>-70</c:v>
                </c:pt>
                <c:pt idx="3916">
                  <c:v>-70</c:v>
                </c:pt>
                <c:pt idx="3917">
                  <c:v>-70</c:v>
                </c:pt>
                <c:pt idx="3918">
                  <c:v>-70</c:v>
                </c:pt>
                <c:pt idx="3919">
                  <c:v>-70</c:v>
                </c:pt>
                <c:pt idx="3920">
                  <c:v>-70</c:v>
                </c:pt>
                <c:pt idx="3921">
                  <c:v>-70</c:v>
                </c:pt>
                <c:pt idx="3922">
                  <c:v>-70</c:v>
                </c:pt>
                <c:pt idx="3923">
                  <c:v>-70</c:v>
                </c:pt>
                <c:pt idx="3924">
                  <c:v>-70</c:v>
                </c:pt>
                <c:pt idx="3925">
                  <c:v>-70</c:v>
                </c:pt>
                <c:pt idx="3926">
                  <c:v>-70</c:v>
                </c:pt>
                <c:pt idx="3927">
                  <c:v>-70</c:v>
                </c:pt>
                <c:pt idx="3928">
                  <c:v>-70</c:v>
                </c:pt>
                <c:pt idx="3929">
                  <c:v>-70</c:v>
                </c:pt>
                <c:pt idx="3930">
                  <c:v>-70</c:v>
                </c:pt>
                <c:pt idx="3931">
                  <c:v>-70</c:v>
                </c:pt>
                <c:pt idx="3932">
                  <c:v>-70</c:v>
                </c:pt>
                <c:pt idx="3933">
                  <c:v>-70</c:v>
                </c:pt>
                <c:pt idx="3934">
                  <c:v>-70</c:v>
                </c:pt>
                <c:pt idx="3935">
                  <c:v>-70</c:v>
                </c:pt>
                <c:pt idx="3936">
                  <c:v>-70</c:v>
                </c:pt>
                <c:pt idx="3937">
                  <c:v>-70</c:v>
                </c:pt>
                <c:pt idx="3938">
                  <c:v>-70</c:v>
                </c:pt>
                <c:pt idx="3939">
                  <c:v>-70</c:v>
                </c:pt>
                <c:pt idx="3940">
                  <c:v>-70</c:v>
                </c:pt>
                <c:pt idx="3941">
                  <c:v>-70</c:v>
                </c:pt>
                <c:pt idx="3942">
                  <c:v>-70</c:v>
                </c:pt>
                <c:pt idx="3943">
                  <c:v>-70</c:v>
                </c:pt>
                <c:pt idx="3944">
                  <c:v>-70</c:v>
                </c:pt>
                <c:pt idx="3945">
                  <c:v>-70</c:v>
                </c:pt>
                <c:pt idx="3946">
                  <c:v>-70</c:v>
                </c:pt>
                <c:pt idx="3947">
                  <c:v>-70</c:v>
                </c:pt>
                <c:pt idx="3948">
                  <c:v>-70</c:v>
                </c:pt>
                <c:pt idx="3949">
                  <c:v>-70</c:v>
                </c:pt>
                <c:pt idx="3950">
                  <c:v>-70</c:v>
                </c:pt>
                <c:pt idx="3951">
                  <c:v>-70</c:v>
                </c:pt>
                <c:pt idx="3952">
                  <c:v>-70</c:v>
                </c:pt>
                <c:pt idx="3953">
                  <c:v>-70</c:v>
                </c:pt>
                <c:pt idx="3954">
                  <c:v>-70</c:v>
                </c:pt>
                <c:pt idx="3955">
                  <c:v>-70</c:v>
                </c:pt>
                <c:pt idx="3956">
                  <c:v>-70</c:v>
                </c:pt>
                <c:pt idx="3957">
                  <c:v>-70</c:v>
                </c:pt>
                <c:pt idx="3958">
                  <c:v>-70</c:v>
                </c:pt>
                <c:pt idx="3959">
                  <c:v>-70</c:v>
                </c:pt>
                <c:pt idx="3960">
                  <c:v>-70</c:v>
                </c:pt>
                <c:pt idx="3961">
                  <c:v>-70</c:v>
                </c:pt>
                <c:pt idx="3962">
                  <c:v>-70</c:v>
                </c:pt>
                <c:pt idx="3963">
                  <c:v>-70</c:v>
                </c:pt>
                <c:pt idx="3964">
                  <c:v>-70</c:v>
                </c:pt>
                <c:pt idx="3965">
                  <c:v>-70</c:v>
                </c:pt>
                <c:pt idx="3966">
                  <c:v>-70</c:v>
                </c:pt>
                <c:pt idx="3967">
                  <c:v>-70</c:v>
                </c:pt>
                <c:pt idx="3968">
                  <c:v>-70</c:v>
                </c:pt>
                <c:pt idx="3969">
                  <c:v>-70</c:v>
                </c:pt>
                <c:pt idx="3970">
                  <c:v>-70</c:v>
                </c:pt>
                <c:pt idx="3971">
                  <c:v>-70</c:v>
                </c:pt>
                <c:pt idx="3972">
                  <c:v>-70</c:v>
                </c:pt>
                <c:pt idx="3973">
                  <c:v>-70</c:v>
                </c:pt>
                <c:pt idx="3974">
                  <c:v>-70</c:v>
                </c:pt>
                <c:pt idx="3975">
                  <c:v>-70</c:v>
                </c:pt>
                <c:pt idx="3976">
                  <c:v>-70</c:v>
                </c:pt>
                <c:pt idx="3977">
                  <c:v>-70</c:v>
                </c:pt>
                <c:pt idx="3978">
                  <c:v>-70</c:v>
                </c:pt>
                <c:pt idx="3979">
                  <c:v>-70</c:v>
                </c:pt>
                <c:pt idx="3980">
                  <c:v>-70</c:v>
                </c:pt>
                <c:pt idx="3981">
                  <c:v>-70</c:v>
                </c:pt>
                <c:pt idx="3982">
                  <c:v>-70</c:v>
                </c:pt>
                <c:pt idx="3983">
                  <c:v>-70</c:v>
                </c:pt>
                <c:pt idx="3984">
                  <c:v>-70</c:v>
                </c:pt>
                <c:pt idx="3985">
                  <c:v>-70</c:v>
                </c:pt>
                <c:pt idx="3986">
                  <c:v>-70</c:v>
                </c:pt>
                <c:pt idx="3987">
                  <c:v>-70</c:v>
                </c:pt>
                <c:pt idx="3988">
                  <c:v>-70</c:v>
                </c:pt>
                <c:pt idx="3989">
                  <c:v>-70</c:v>
                </c:pt>
                <c:pt idx="3990">
                  <c:v>-70</c:v>
                </c:pt>
                <c:pt idx="3991">
                  <c:v>-70</c:v>
                </c:pt>
                <c:pt idx="3992">
                  <c:v>-70</c:v>
                </c:pt>
                <c:pt idx="3993">
                  <c:v>-70</c:v>
                </c:pt>
                <c:pt idx="3994">
                  <c:v>-70</c:v>
                </c:pt>
                <c:pt idx="3995">
                  <c:v>-70</c:v>
                </c:pt>
                <c:pt idx="3996">
                  <c:v>-70</c:v>
                </c:pt>
                <c:pt idx="3997">
                  <c:v>-70</c:v>
                </c:pt>
                <c:pt idx="3998">
                  <c:v>-70</c:v>
                </c:pt>
                <c:pt idx="3999">
                  <c:v>-70</c:v>
                </c:pt>
                <c:pt idx="4000">
                  <c:v>-70</c:v>
                </c:pt>
                <c:pt idx="4001">
                  <c:v>-70</c:v>
                </c:pt>
                <c:pt idx="4002">
                  <c:v>-70</c:v>
                </c:pt>
                <c:pt idx="4003">
                  <c:v>-70</c:v>
                </c:pt>
                <c:pt idx="4004">
                  <c:v>-70</c:v>
                </c:pt>
                <c:pt idx="4005">
                  <c:v>-70</c:v>
                </c:pt>
                <c:pt idx="4006">
                  <c:v>-70</c:v>
                </c:pt>
                <c:pt idx="4007">
                  <c:v>-70</c:v>
                </c:pt>
                <c:pt idx="4008">
                  <c:v>-70</c:v>
                </c:pt>
                <c:pt idx="4009">
                  <c:v>-70</c:v>
                </c:pt>
                <c:pt idx="4010">
                  <c:v>-70</c:v>
                </c:pt>
                <c:pt idx="4011">
                  <c:v>-70</c:v>
                </c:pt>
                <c:pt idx="4012">
                  <c:v>-70</c:v>
                </c:pt>
                <c:pt idx="4013">
                  <c:v>-70</c:v>
                </c:pt>
                <c:pt idx="4014">
                  <c:v>-70</c:v>
                </c:pt>
                <c:pt idx="4015">
                  <c:v>-70</c:v>
                </c:pt>
                <c:pt idx="4016">
                  <c:v>-70</c:v>
                </c:pt>
                <c:pt idx="4017">
                  <c:v>-70</c:v>
                </c:pt>
                <c:pt idx="4018">
                  <c:v>-70</c:v>
                </c:pt>
                <c:pt idx="4019">
                  <c:v>-70</c:v>
                </c:pt>
                <c:pt idx="4020">
                  <c:v>-70</c:v>
                </c:pt>
                <c:pt idx="4021">
                  <c:v>-70</c:v>
                </c:pt>
                <c:pt idx="4022">
                  <c:v>-70</c:v>
                </c:pt>
                <c:pt idx="4023">
                  <c:v>-70</c:v>
                </c:pt>
                <c:pt idx="4024">
                  <c:v>-70</c:v>
                </c:pt>
                <c:pt idx="4025">
                  <c:v>-70</c:v>
                </c:pt>
                <c:pt idx="4026">
                  <c:v>-70</c:v>
                </c:pt>
                <c:pt idx="4027">
                  <c:v>-70</c:v>
                </c:pt>
                <c:pt idx="4028">
                  <c:v>-70</c:v>
                </c:pt>
                <c:pt idx="4029">
                  <c:v>-70</c:v>
                </c:pt>
                <c:pt idx="4030">
                  <c:v>-70</c:v>
                </c:pt>
                <c:pt idx="4031">
                  <c:v>-70</c:v>
                </c:pt>
                <c:pt idx="4032">
                  <c:v>-70</c:v>
                </c:pt>
                <c:pt idx="4033">
                  <c:v>-70</c:v>
                </c:pt>
                <c:pt idx="4034">
                  <c:v>-70</c:v>
                </c:pt>
                <c:pt idx="4035">
                  <c:v>-70</c:v>
                </c:pt>
                <c:pt idx="4036">
                  <c:v>-70</c:v>
                </c:pt>
                <c:pt idx="4037">
                  <c:v>-70</c:v>
                </c:pt>
                <c:pt idx="4038">
                  <c:v>-70</c:v>
                </c:pt>
                <c:pt idx="4039">
                  <c:v>-70</c:v>
                </c:pt>
                <c:pt idx="4040">
                  <c:v>-70</c:v>
                </c:pt>
                <c:pt idx="4041">
                  <c:v>-70</c:v>
                </c:pt>
                <c:pt idx="4042">
                  <c:v>-70</c:v>
                </c:pt>
                <c:pt idx="4043">
                  <c:v>-70</c:v>
                </c:pt>
                <c:pt idx="4044">
                  <c:v>-70</c:v>
                </c:pt>
                <c:pt idx="4045">
                  <c:v>-70</c:v>
                </c:pt>
                <c:pt idx="4046">
                  <c:v>-70</c:v>
                </c:pt>
                <c:pt idx="4047">
                  <c:v>-70</c:v>
                </c:pt>
                <c:pt idx="4048">
                  <c:v>-70</c:v>
                </c:pt>
                <c:pt idx="4049">
                  <c:v>-70</c:v>
                </c:pt>
                <c:pt idx="4050">
                  <c:v>-70</c:v>
                </c:pt>
                <c:pt idx="4051">
                  <c:v>-70</c:v>
                </c:pt>
                <c:pt idx="4052">
                  <c:v>-70</c:v>
                </c:pt>
                <c:pt idx="4053">
                  <c:v>-70</c:v>
                </c:pt>
                <c:pt idx="4054">
                  <c:v>-70</c:v>
                </c:pt>
                <c:pt idx="4055">
                  <c:v>-70</c:v>
                </c:pt>
                <c:pt idx="4056">
                  <c:v>-70</c:v>
                </c:pt>
                <c:pt idx="4057">
                  <c:v>-70</c:v>
                </c:pt>
                <c:pt idx="4058">
                  <c:v>-70</c:v>
                </c:pt>
                <c:pt idx="4059">
                  <c:v>-70</c:v>
                </c:pt>
                <c:pt idx="4060">
                  <c:v>-70</c:v>
                </c:pt>
                <c:pt idx="4061">
                  <c:v>-70</c:v>
                </c:pt>
                <c:pt idx="4062">
                  <c:v>-70</c:v>
                </c:pt>
                <c:pt idx="4063">
                  <c:v>-70</c:v>
                </c:pt>
                <c:pt idx="4064">
                  <c:v>-70</c:v>
                </c:pt>
                <c:pt idx="4065">
                  <c:v>-70</c:v>
                </c:pt>
                <c:pt idx="4066">
                  <c:v>-70</c:v>
                </c:pt>
                <c:pt idx="4067">
                  <c:v>-70</c:v>
                </c:pt>
                <c:pt idx="4068">
                  <c:v>-70</c:v>
                </c:pt>
                <c:pt idx="4069">
                  <c:v>-70</c:v>
                </c:pt>
                <c:pt idx="4070">
                  <c:v>-70</c:v>
                </c:pt>
                <c:pt idx="4071">
                  <c:v>-70</c:v>
                </c:pt>
                <c:pt idx="4072">
                  <c:v>-70</c:v>
                </c:pt>
                <c:pt idx="4073">
                  <c:v>-70</c:v>
                </c:pt>
                <c:pt idx="4074">
                  <c:v>-70</c:v>
                </c:pt>
                <c:pt idx="4075">
                  <c:v>-70</c:v>
                </c:pt>
                <c:pt idx="4076">
                  <c:v>-70</c:v>
                </c:pt>
                <c:pt idx="4077">
                  <c:v>-70</c:v>
                </c:pt>
                <c:pt idx="4078">
                  <c:v>-70</c:v>
                </c:pt>
                <c:pt idx="4079">
                  <c:v>-70</c:v>
                </c:pt>
                <c:pt idx="4080">
                  <c:v>-70</c:v>
                </c:pt>
                <c:pt idx="4081">
                  <c:v>-70</c:v>
                </c:pt>
                <c:pt idx="4082">
                  <c:v>-70</c:v>
                </c:pt>
                <c:pt idx="4083">
                  <c:v>-70</c:v>
                </c:pt>
                <c:pt idx="4084">
                  <c:v>-70</c:v>
                </c:pt>
                <c:pt idx="4085">
                  <c:v>-70</c:v>
                </c:pt>
                <c:pt idx="4086">
                  <c:v>-70</c:v>
                </c:pt>
                <c:pt idx="4087">
                  <c:v>-70</c:v>
                </c:pt>
                <c:pt idx="4088">
                  <c:v>-70</c:v>
                </c:pt>
                <c:pt idx="4089">
                  <c:v>-70</c:v>
                </c:pt>
                <c:pt idx="4090">
                  <c:v>-70</c:v>
                </c:pt>
                <c:pt idx="4091">
                  <c:v>-70</c:v>
                </c:pt>
                <c:pt idx="4092">
                  <c:v>-70</c:v>
                </c:pt>
                <c:pt idx="4093">
                  <c:v>-70</c:v>
                </c:pt>
                <c:pt idx="4094">
                  <c:v>-70</c:v>
                </c:pt>
                <c:pt idx="4095">
                  <c:v>-70</c:v>
                </c:pt>
                <c:pt idx="4096">
                  <c:v>-70</c:v>
                </c:pt>
                <c:pt idx="4097">
                  <c:v>-70</c:v>
                </c:pt>
                <c:pt idx="4098">
                  <c:v>-70</c:v>
                </c:pt>
                <c:pt idx="4099">
                  <c:v>-70</c:v>
                </c:pt>
                <c:pt idx="4100">
                  <c:v>-70</c:v>
                </c:pt>
                <c:pt idx="4101">
                  <c:v>-70</c:v>
                </c:pt>
                <c:pt idx="4102">
                  <c:v>-70</c:v>
                </c:pt>
                <c:pt idx="4103">
                  <c:v>-70</c:v>
                </c:pt>
                <c:pt idx="4104">
                  <c:v>-70</c:v>
                </c:pt>
                <c:pt idx="4105">
                  <c:v>-70</c:v>
                </c:pt>
                <c:pt idx="4106">
                  <c:v>-70</c:v>
                </c:pt>
                <c:pt idx="4107">
                  <c:v>-70</c:v>
                </c:pt>
                <c:pt idx="4108">
                  <c:v>-70</c:v>
                </c:pt>
                <c:pt idx="4109">
                  <c:v>-70</c:v>
                </c:pt>
                <c:pt idx="4110">
                  <c:v>-70</c:v>
                </c:pt>
                <c:pt idx="4111">
                  <c:v>-70</c:v>
                </c:pt>
                <c:pt idx="4112">
                  <c:v>-70</c:v>
                </c:pt>
                <c:pt idx="4113">
                  <c:v>-70</c:v>
                </c:pt>
                <c:pt idx="4114">
                  <c:v>-70</c:v>
                </c:pt>
                <c:pt idx="4115">
                  <c:v>-70</c:v>
                </c:pt>
                <c:pt idx="4116">
                  <c:v>-70</c:v>
                </c:pt>
                <c:pt idx="4117">
                  <c:v>-70</c:v>
                </c:pt>
                <c:pt idx="4118">
                  <c:v>-70</c:v>
                </c:pt>
                <c:pt idx="4119">
                  <c:v>-70</c:v>
                </c:pt>
                <c:pt idx="4120">
                  <c:v>-70</c:v>
                </c:pt>
                <c:pt idx="4121">
                  <c:v>-70</c:v>
                </c:pt>
                <c:pt idx="4122">
                  <c:v>-70</c:v>
                </c:pt>
                <c:pt idx="4123">
                  <c:v>-70</c:v>
                </c:pt>
                <c:pt idx="4124">
                  <c:v>-70</c:v>
                </c:pt>
                <c:pt idx="4125">
                  <c:v>-70</c:v>
                </c:pt>
                <c:pt idx="4126">
                  <c:v>-70</c:v>
                </c:pt>
                <c:pt idx="4127">
                  <c:v>-70</c:v>
                </c:pt>
                <c:pt idx="4128">
                  <c:v>-70</c:v>
                </c:pt>
                <c:pt idx="4129">
                  <c:v>-70</c:v>
                </c:pt>
                <c:pt idx="4130">
                  <c:v>-70</c:v>
                </c:pt>
                <c:pt idx="4131">
                  <c:v>-70</c:v>
                </c:pt>
                <c:pt idx="4132">
                  <c:v>-70</c:v>
                </c:pt>
                <c:pt idx="4133">
                  <c:v>-70</c:v>
                </c:pt>
                <c:pt idx="4134">
                  <c:v>-70</c:v>
                </c:pt>
                <c:pt idx="4135">
                  <c:v>-70</c:v>
                </c:pt>
                <c:pt idx="4136">
                  <c:v>-70</c:v>
                </c:pt>
                <c:pt idx="4137">
                  <c:v>-70</c:v>
                </c:pt>
                <c:pt idx="4138">
                  <c:v>-70</c:v>
                </c:pt>
                <c:pt idx="4139">
                  <c:v>-70</c:v>
                </c:pt>
                <c:pt idx="4140">
                  <c:v>-70</c:v>
                </c:pt>
                <c:pt idx="4141">
                  <c:v>-70</c:v>
                </c:pt>
                <c:pt idx="4142">
                  <c:v>-70</c:v>
                </c:pt>
                <c:pt idx="4143">
                  <c:v>-70</c:v>
                </c:pt>
                <c:pt idx="4144">
                  <c:v>-70</c:v>
                </c:pt>
                <c:pt idx="4145">
                  <c:v>-70</c:v>
                </c:pt>
                <c:pt idx="4146">
                  <c:v>-70</c:v>
                </c:pt>
                <c:pt idx="4147">
                  <c:v>-70</c:v>
                </c:pt>
                <c:pt idx="4148">
                  <c:v>-70</c:v>
                </c:pt>
                <c:pt idx="4149">
                  <c:v>-70</c:v>
                </c:pt>
                <c:pt idx="4150">
                  <c:v>-70</c:v>
                </c:pt>
                <c:pt idx="4151">
                  <c:v>-70</c:v>
                </c:pt>
                <c:pt idx="4152">
                  <c:v>-70</c:v>
                </c:pt>
                <c:pt idx="4153">
                  <c:v>-70</c:v>
                </c:pt>
                <c:pt idx="4154">
                  <c:v>-70</c:v>
                </c:pt>
                <c:pt idx="4155">
                  <c:v>-70</c:v>
                </c:pt>
                <c:pt idx="4156">
                  <c:v>-70</c:v>
                </c:pt>
                <c:pt idx="4157">
                  <c:v>-70</c:v>
                </c:pt>
                <c:pt idx="4158">
                  <c:v>-70</c:v>
                </c:pt>
                <c:pt idx="4159">
                  <c:v>-70</c:v>
                </c:pt>
                <c:pt idx="4160">
                  <c:v>-70</c:v>
                </c:pt>
                <c:pt idx="4161">
                  <c:v>-70</c:v>
                </c:pt>
                <c:pt idx="4162">
                  <c:v>-70</c:v>
                </c:pt>
                <c:pt idx="4163">
                  <c:v>-70</c:v>
                </c:pt>
                <c:pt idx="4164">
                  <c:v>-70</c:v>
                </c:pt>
                <c:pt idx="4165">
                  <c:v>-70</c:v>
                </c:pt>
                <c:pt idx="4166">
                  <c:v>-70</c:v>
                </c:pt>
                <c:pt idx="4167">
                  <c:v>-70</c:v>
                </c:pt>
                <c:pt idx="4168">
                  <c:v>-70</c:v>
                </c:pt>
                <c:pt idx="4169">
                  <c:v>-70</c:v>
                </c:pt>
                <c:pt idx="4170">
                  <c:v>-70</c:v>
                </c:pt>
                <c:pt idx="4171">
                  <c:v>-70</c:v>
                </c:pt>
                <c:pt idx="4172">
                  <c:v>-70</c:v>
                </c:pt>
                <c:pt idx="4173">
                  <c:v>-70</c:v>
                </c:pt>
                <c:pt idx="4174">
                  <c:v>-70</c:v>
                </c:pt>
                <c:pt idx="4175">
                  <c:v>-70</c:v>
                </c:pt>
                <c:pt idx="4176">
                  <c:v>-70</c:v>
                </c:pt>
                <c:pt idx="4177">
                  <c:v>-70</c:v>
                </c:pt>
                <c:pt idx="4178">
                  <c:v>-70</c:v>
                </c:pt>
                <c:pt idx="4179">
                  <c:v>-70</c:v>
                </c:pt>
                <c:pt idx="4180">
                  <c:v>-70</c:v>
                </c:pt>
                <c:pt idx="4181">
                  <c:v>-70</c:v>
                </c:pt>
                <c:pt idx="4182">
                  <c:v>-70</c:v>
                </c:pt>
                <c:pt idx="4183">
                  <c:v>-70</c:v>
                </c:pt>
                <c:pt idx="4184">
                  <c:v>-70</c:v>
                </c:pt>
                <c:pt idx="4185">
                  <c:v>-70</c:v>
                </c:pt>
                <c:pt idx="4186">
                  <c:v>-70</c:v>
                </c:pt>
                <c:pt idx="4187">
                  <c:v>-70</c:v>
                </c:pt>
                <c:pt idx="4188">
                  <c:v>-70</c:v>
                </c:pt>
                <c:pt idx="4189">
                  <c:v>-70</c:v>
                </c:pt>
                <c:pt idx="4190">
                  <c:v>-70</c:v>
                </c:pt>
                <c:pt idx="4191">
                  <c:v>-70</c:v>
                </c:pt>
                <c:pt idx="4192">
                  <c:v>-70</c:v>
                </c:pt>
                <c:pt idx="4193">
                  <c:v>-70</c:v>
                </c:pt>
                <c:pt idx="4194">
                  <c:v>-70</c:v>
                </c:pt>
                <c:pt idx="4195">
                  <c:v>-70</c:v>
                </c:pt>
                <c:pt idx="4196">
                  <c:v>-70</c:v>
                </c:pt>
                <c:pt idx="4197">
                  <c:v>-70</c:v>
                </c:pt>
                <c:pt idx="4198">
                  <c:v>-70</c:v>
                </c:pt>
                <c:pt idx="4199">
                  <c:v>-70</c:v>
                </c:pt>
                <c:pt idx="4200">
                  <c:v>-70</c:v>
                </c:pt>
                <c:pt idx="4201">
                  <c:v>-70</c:v>
                </c:pt>
                <c:pt idx="4202">
                  <c:v>-70</c:v>
                </c:pt>
                <c:pt idx="4203">
                  <c:v>-70</c:v>
                </c:pt>
                <c:pt idx="4204">
                  <c:v>-70</c:v>
                </c:pt>
                <c:pt idx="4205">
                  <c:v>-70</c:v>
                </c:pt>
                <c:pt idx="4206">
                  <c:v>-70</c:v>
                </c:pt>
                <c:pt idx="4207">
                  <c:v>-70</c:v>
                </c:pt>
                <c:pt idx="4208">
                  <c:v>-70</c:v>
                </c:pt>
                <c:pt idx="4209">
                  <c:v>-70</c:v>
                </c:pt>
                <c:pt idx="4210">
                  <c:v>-70</c:v>
                </c:pt>
                <c:pt idx="4211">
                  <c:v>-70</c:v>
                </c:pt>
                <c:pt idx="4212">
                  <c:v>-70</c:v>
                </c:pt>
                <c:pt idx="4213">
                  <c:v>-70</c:v>
                </c:pt>
                <c:pt idx="4214">
                  <c:v>-70</c:v>
                </c:pt>
                <c:pt idx="4215">
                  <c:v>-70</c:v>
                </c:pt>
                <c:pt idx="4216">
                  <c:v>-70</c:v>
                </c:pt>
                <c:pt idx="4217">
                  <c:v>-70</c:v>
                </c:pt>
                <c:pt idx="4218">
                  <c:v>-70</c:v>
                </c:pt>
                <c:pt idx="4219">
                  <c:v>-70</c:v>
                </c:pt>
                <c:pt idx="4220">
                  <c:v>-70</c:v>
                </c:pt>
                <c:pt idx="4221">
                  <c:v>-70</c:v>
                </c:pt>
                <c:pt idx="4222">
                  <c:v>-70</c:v>
                </c:pt>
                <c:pt idx="4223">
                  <c:v>-70</c:v>
                </c:pt>
                <c:pt idx="4224">
                  <c:v>-70</c:v>
                </c:pt>
                <c:pt idx="4225">
                  <c:v>-70</c:v>
                </c:pt>
                <c:pt idx="4226">
                  <c:v>-70</c:v>
                </c:pt>
                <c:pt idx="4227">
                  <c:v>-70</c:v>
                </c:pt>
                <c:pt idx="4228">
                  <c:v>-70</c:v>
                </c:pt>
                <c:pt idx="4229">
                  <c:v>-70</c:v>
                </c:pt>
                <c:pt idx="4230">
                  <c:v>-70</c:v>
                </c:pt>
                <c:pt idx="4231">
                  <c:v>-70</c:v>
                </c:pt>
                <c:pt idx="4232">
                  <c:v>-70</c:v>
                </c:pt>
                <c:pt idx="4233">
                  <c:v>-70</c:v>
                </c:pt>
                <c:pt idx="4234">
                  <c:v>-70</c:v>
                </c:pt>
                <c:pt idx="4235">
                  <c:v>-70</c:v>
                </c:pt>
                <c:pt idx="4236">
                  <c:v>-70</c:v>
                </c:pt>
                <c:pt idx="4237">
                  <c:v>-70</c:v>
                </c:pt>
                <c:pt idx="4238">
                  <c:v>-70</c:v>
                </c:pt>
                <c:pt idx="4239">
                  <c:v>-70</c:v>
                </c:pt>
                <c:pt idx="4240">
                  <c:v>-70</c:v>
                </c:pt>
                <c:pt idx="4241">
                  <c:v>-70</c:v>
                </c:pt>
                <c:pt idx="4242">
                  <c:v>-70</c:v>
                </c:pt>
                <c:pt idx="4243">
                  <c:v>-70</c:v>
                </c:pt>
                <c:pt idx="4244">
                  <c:v>-70</c:v>
                </c:pt>
                <c:pt idx="4245">
                  <c:v>-70</c:v>
                </c:pt>
                <c:pt idx="4246">
                  <c:v>-70</c:v>
                </c:pt>
                <c:pt idx="4247">
                  <c:v>-70</c:v>
                </c:pt>
                <c:pt idx="4248">
                  <c:v>-70</c:v>
                </c:pt>
                <c:pt idx="4249">
                  <c:v>-70</c:v>
                </c:pt>
                <c:pt idx="4250">
                  <c:v>-70</c:v>
                </c:pt>
                <c:pt idx="4251">
                  <c:v>-70</c:v>
                </c:pt>
                <c:pt idx="4252">
                  <c:v>-70</c:v>
                </c:pt>
                <c:pt idx="4253">
                  <c:v>-70</c:v>
                </c:pt>
                <c:pt idx="4254">
                  <c:v>-70</c:v>
                </c:pt>
                <c:pt idx="4255">
                  <c:v>-70</c:v>
                </c:pt>
                <c:pt idx="4256">
                  <c:v>-70</c:v>
                </c:pt>
                <c:pt idx="4257">
                  <c:v>-70</c:v>
                </c:pt>
                <c:pt idx="4258">
                  <c:v>-70</c:v>
                </c:pt>
                <c:pt idx="4259">
                  <c:v>-70</c:v>
                </c:pt>
                <c:pt idx="4260">
                  <c:v>-70</c:v>
                </c:pt>
                <c:pt idx="4261">
                  <c:v>-70</c:v>
                </c:pt>
                <c:pt idx="4262">
                  <c:v>-70</c:v>
                </c:pt>
                <c:pt idx="4263">
                  <c:v>-70</c:v>
                </c:pt>
                <c:pt idx="4264">
                  <c:v>-70</c:v>
                </c:pt>
                <c:pt idx="4265">
                  <c:v>-70</c:v>
                </c:pt>
                <c:pt idx="4266">
                  <c:v>-70</c:v>
                </c:pt>
                <c:pt idx="4267">
                  <c:v>-70</c:v>
                </c:pt>
                <c:pt idx="4268">
                  <c:v>-70</c:v>
                </c:pt>
                <c:pt idx="4269">
                  <c:v>-70</c:v>
                </c:pt>
                <c:pt idx="4270">
                  <c:v>-70</c:v>
                </c:pt>
                <c:pt idx="4271">
                  <c:v>-70</c:v>
                </c:pt>
                <c:pt idx="4272">
                  <c:v>-70</c:v>
                </c:pt>
                <c:pt idx="4273">
                  <c:v>-70</c:v>
                </c:pt>
                <c:pt idx="4274">
                  <c:v>-70</c:v>
                </c:pt>
                <c:pt idx="4275">
                  <c:v>-70</c:v>
                </c:pt>
                <c:pt idx="4276">
                  <c:v>-70</c:v>
                </c:pt>
                <c:pt idx="4277">
                  <c:v>-70</c:v>
                </c:pt>
                <c:pt idx="4278">
                  <c:v>-70</c:v>
                </c:pt>
                <c:pt idx="4279">
                  <c:v>-70</c:v>
                </c:pt>
                <c:pt idx="4280">
                  <c:v>-70</c:v>
                </c:pt>
                <c:pt idx="4281">
                  <c:v>-70</c:v>
                </c:pt>
                <c:pt idx="4282">
                  <c:v>-70</c:v>
                </c:pt>
                <c:pt idx="4283">
                  <c:v>-70</c:v>
                </c:pt>
                <c:pt idx="4284">
                  <c:v>-70</c:v>
                </c:pt>
                <c:pt idx="4285">
                  <c:v>-70</c:v>
                </c:pt>
                <c:pt idx="4286">
                  <c:v>-70</c:v>
                </c:pt>
                <c:pt idx="4287">
                  <c:v>-70</c:v>
                </c:pt>
                <c:pt idx="4288">
                  <c:v>-70</c:v>
                </c:pt>
                <c:pt idx="4289">
                  <c:v>-70</c:v>
                </c:pt>
                <c:pt idx="4290">
                  <c:v>-70</c:v>
                </c:pt>
                <c:pt idx="4291">
                  <c:v>-70</c:v>
                </c:pt>
                <c:pt idx="4292">
                  <c:v>-70</c:v>
                </c:pt>
                <c:pt idx="4293">
                  <c:v>-70</c:v>
                </c:pt>
                <c:pt idx="4294">
                  <c:v>-70</c:v>
                </c:pt>
                <c:pt idx="4295">
                  <c:v>-70</c:v>
                </c:pt>
                <c:pt idx="4296">
                  <c:v>-70</c:v>
                </c:pt>
                <c:pt idx="4297">
                  <c:v>-70</c:v>
                </c:pt>
                <c:pt idx="4298">
                  <c:v>-70</c:v>
                </c:pt>
                <c:pt idx="4299">
                  <c:v>-70</c:v>
                </c:pt>
                <c:pt idx="4300">
                  <c:v>-70</c:v>
                </c:pt>
                <c:pt idx="4301">
                  <c:v>-70</c:v>
                </c:pt>
                <c:pt idx="4302">
                  <c:v>-70</c:v>
                </c:pt>
                <c:pt idx="4303">
                  <c:v>-70</c:v>
                </c:pt>
                <c:pt idx="4304">
                  <c:v>-70</c:v>
                </c:pt>
                <c:pt idx="4305">
                  <c:v>-70</c:v>
                </c:pt>
                <c:pt idx="4306">
                  <c:v>-70</c:v>
                </c:pt>
                <c:pt idx="4307">
                  <c:v>-70</c:v>
                </c:pt>
                <c:pt idx="4308">
                  <c:v>-70</c:v>
                </c:pt>
                <c:pt idx="4309">
                  <c:v>-70</c:v>
                </c:pt>
                <c:pt idx="4310">
                  <c:v>-70</c:v>
                </c:pt>
                <c:pt idx="4311">
                  <c:v>-70</c:v>
                </c:pt>
                <c:pt idx="4312">
                  <c:v>-70</c:v>
                </c:pt>
                <c:pt idx="4313">
                  <c:v>-70</c:v>
                </c:pt>
                <c:pt idx="4314">
                  <c:v>-70</c:v>
                </c:pt>
                <c:pt idx="4315">
                  <c:v>-70</c:v>
                </c:pt>
                <c:pt idx="4316">
                  <c:v>-70</c:v>
                </c:pt>
                <c:pt idx="4317">
                  <c:v>-70</c:v>
                </c:pt>
                <c:pt idx="4318">
                  <c:v>-70</c:v>
                </c:pt>
                <c:pt idx="4319">
                  <c:v>-70</c:v>
                </c:pt>
                <c:pt idx="4320">
                  <c:v>-70</c:v>
                </c:pt>
                <c:pt idx="4321">
                  <c:v>-70</c:v>
                </c:pt>
                <c:pt idx="4322">
                  <c:v>-70</c:v>
                </c:pt>
                <c:pt idx="4323">
                  <c:v>-70</c:v>
                </c:pt>
                <c:pt idx="4324">
                  <c:v>-70</c:v>
                </c:pt>
                <c:pt idx="4325">
                  <c:v>-70</c:v>
                </c:pt>
                <c:pt idx="4326">
                  <c:v>-70</c:v>
                </c:pt>
                <c:pt idx="4327">
                  <c:v>-70</c:v>
                </c:pt>
                <c:pt idx="4328">
                  <c:v>-70</c:v>
                </c:pt>
                <c:pt idx="4329">
                  <c:v>-70</c:v>
                </c:pt>
                <c:pt idx="4330">
                  <c:v>-70</c:v>
                </c:pt>
                <c:pt idx="4331">
                  <c:v>-70</c:v>
                </c:pt>
                <c:pt idx="4332">
                  <c:v>-70</c:v>
                </c:pt>
                <c:pt idx="4333">
                  <c:v>-70</c:v>
                </c:pt>
                <c:pt idx="4334">
                  <c:v>-70</c:v>
                </c:pt>
                <c:pt idx="4335">
                  <c:v>-70</c:v>
                </c:pt>
                <c:pt idx="4336">
                  <c:v>-70</c:v>
                </c:pt>
                <c:pt idx="4337">
                  <c:v>-70</c:v>
                </c:pt>
                <c:pt idx="4338">
                  <c:v>-70</c:v>
                </c:pt>
                <c:pt idx="4339">
                  <c:v>-70</c:v>
                </c:pt>
                <c:pt idx="4340">
                  <c:v>-70</c:v>
                </c:pt>
                <c:pt idx="4341">
                  <c:v>-70</c:v>
                </c:pt>
                <c:pt idx="4342">
                  <c:v>-70</c:v>
                </c:pt>
                <c:pt idx="4343">
                  <c:v>-70</c:v>
                </c:pt>
                <c:pt idx="4344">
                  <c:v>-70</c:v>
                </c:pt>
                <c:pt idx="4345">
                  <c:v>-70</c:v>
                </c:pt>
                <c:pt idx="4346">
                  <c:v>-70</c:v>
                </c:pt>
                <c:pt idx="4347">
                  <c:v>-70</c:v>
                </c:pt>
                <c:pt idx="4348">
                  <c:v>-70</c:v>
                </c:pt>
                <c:pt idx="4349">
                  <c:v>-70</c:v>
                </c:pt>
                <c:pt idx="4350">
                  <c:v>-70</c:v>
                </c:pt>
                <c:pt idx="4351">
                  <c:v>-70</c:v>
                </c:pt>
                <c:pt idx="4352">
                  <c:v>-70</c:v>
                </c:pt>
                <c:pt idx="4353">
                  <c:v>-70</c:v>
                </c:pt>
                <c:pt idx="4354">
                  <c:v>-70</c:v>
                </c:pt>
                <c:pt idx="4355">
                  <c:v>-70</c:v>
                </c:pt>
                <c:pt idx="4356">
                  <c:v>-70</c:v>
                </c:pt>
                <c:pt idx="4357">
                  <c:v>-70</c:v>
                </c:pt>
                <c:pt idx="4358">
                  <c:v>-70</c:v>
                </c:pt>
                <c:pt idx="4359">
                  <c:v>-70</c:v>
                </c:pt>
                <c:pt idx="4360">
                  <c:v>-70</c:v>
                </c:pt>
                <c:pt idx="4361">
                  <c:v>-70</c:v>
                </c:pt>
                <c:pt idx="4362">
                  <c:v>-70</c:v>
                </c:pt>
                <c:pt idx="4363">
                  <c:v>-70</c:v>
                </c:pt>
                <c:pt idx="4364">
                  <c:v>-70</c:v>
                </c:pt>
                <c:pt idx="4365">
                  <c:v>-70</c:v>
                </c:pt>
                <c:pt idx="4366">
                  <c:v>-70</c:v>
                </c:pt>
                <c:pt idx="4367">
                  <c:v>-70</c:v>
                </c:pt>
                <c:pt idx="4368">
                  <c:v>-70</c:v>
                </c:pt>
                <c:pt idx="4369">
                  <c:v>-70</c:v>
                </c:pt>
                <c:pt idx="4370">
                  <c:v>-70</c:v>
                </c:pt>
                <c:pt idx="4371">
                  <c:v>-70</c:v>
                </c:pt>
                <c:pt idx="4372">
                  <c:v>-70</c:v>
                </c:pt>
                <c:pt idx="4373">
                  <c:v>-70</c:v>
                </c:pt>
                <c:pt idx="4374">
                  <c:v>-70</c:v>
                </c:pt>
                <c:pt idx="4375">
                  <c:v>-70</c:v>
                </c:pt>
                <c:pt idx="4376">
                  <c:v>-70</c:v>
                </c:pt>
                <c:pt idx="4377">
                  <c:v>-70</c:v>
                </c:pt>
                <c:pt idx="4378">
                  <c:v>-70</c:v>
                </c:pt>
                <c:pt idx="4379">
                  <c:v>-70</c:v>
                </c:pt>
                <c:pt idx="4380">
                  <c:v>-70</c:v>
                </c:pt>
                <c:pt idx="4381">
                  <c:v>-70</c:v>
                </c:pt>
                <c:pt idx="4382">
                  <c:v>-70</c:v>
                </c:pt>
                <c:pt idx="4383">
                  <c:v>-70</c:v>
                </c:pt>
                <c:pt idx="4384">
                  <c:v>-70</c:v>
                </c:pt>
                <c:pt idx="4385">
                  <c:v>-70</c:v>
                </c:pt>
                <c:pt idx="4386">
                  <c:v>-70</c:v>
                </c:pt>
                <c:pt idx="4387">
                  <c:v>-70</c:v>
                </c:pt>
                <c:pt idx="4388">
                  <c:v>-70</c:v>
                </c:pt>
                <c:pt idx="4389">
                  <c:v>-70</c:v>
                </c:pt>
                <c:pt idx="4390">
                  <c:v>-70</c:v>
                </c:pt>
                <c:pt idx="4391">
                  <c:v>-70</c:v>
                </c:pt>
                <c:pt idx="4392">
                  <c:v>-70</c:v>
                </c:pt>
                <c:pt idx="4393">
                  <c:v>-70</c:v>
                </c:pt>
                <c:pt idx="4394">
                  <c:v>-70</c:v>
                </c:pt>
                <c:pt idx="4395">
                  <c:v>-70</c:v>
                </c:pt>
                <c:pt idx="4396">
                  <c:v>-70</c:v>
                </c:pt>
                <c:pt idx="4397">
                  <c:v>-70</c:v>
                </c:pt>
                <c:pt idx="4398">
                  <c:v>-70</c:v>
                </c:pt>
                <c:pt idx="4399">
                  <c:v>-70</c:v>
                </c:pt>
                <c:pt idx="4400">
                  <c:v>-70</c:v>
                </c:pt>
                <c:pt idx="4401">
                  <c:v>-70</c:v>
                </c:pt>
                <c:pt idx="4402">
                  <c:v>-70</c:v>
                </c:pt>
                <c:pt idx="4403">
                  <c:v>-70</c:v>
                </c:pt>
                <c:pt idx="4404">
                  <c:v>-70</c:v>
                </c:pt>
                <c:pt idx="4405">
                  <c:v>-70</c:v>
                </c:pt>
                <c:pt idx="4406">
                  <c:v>-70</c:v>
                </c:pt>
                <c:pt idx="4407">
                  <c:v>-70</c:v>
                </c:pt>
                <c:pt idx="4408">
                  <c:v>-70</c:v>
                </c:pt>
                <c:pt idx="4409">
                  <c:v>-70</c:v>
                </c:pt>
                <c:pt idx="4410">
                  <c:v>-70</c:v>
                </c:pt>
                <c:pt idx="4411">
                  <c:v>-70</c:v>
                </c:pt>
                <c:pt idx="4412">
                  <c:v>-70</c:v>
                </c:pt>
                <c:pt idx="4413">
                  <c:v>-70</c:v>
                </c:pt>
                <c:pt idx="4414">
                  <c:v>-70</c:v>
                </c:pt>
                <c:pt idx="4415">
                  <c:v>-70</c:v>
                </c:pt>
                <c:pt idx="4416">
                  <c:v>-70</c:v>
                </c:pt>
                <c:pt idx="4417">
                  <c:v>-70</c:v>
                </c:pt>
                <c:pt idx="4418">
                  <c:v>-70</c:v>
                </c:pt>
                <c:pt idx="4419">
                  <c:v>-70</c:v>
                </c:pt>
                <c:pt idx="4420">
                  <c:v>-70</c:v>
                </c:pt>
                <c:pt idx="4421">
                  <c:v>-70</c:v>
                </c:pt>
                <c:pt idx="4422">
                  <c:v>-70</c:v>
                </c:pt>
                <c:pt idx="4423">
                  <c:v>-70</c:v>
                </c:pt>
                <c:pt idx="4424">
                  <c:v>-70</c:v>
                </c:pt>
                <c:pt idx="4425">
                  <c:v>-70</c:v>
                </c:pt>
                <c:pt idx="4426">
                  <c:v>-70</c:v>
                </c:pt>
                <c:pt idx="4427">
                  <c:v>-70</c:v>
                </c:pt>
                <c:pt idx="4428">
                  <c:v>-70</c:v>
                </c:pt>
                <c:pt idx="4429">
                  <c:v>-70</c:v>
                </c:pt>
                <c:pt idx="4430">
                  <c:v>-70</c:v>
                </c:pt>
                <c:pt idx="4431">
                  <c:v>-70</c:v>
                </c:pt>
                <c:pt idx="4432">
                  <c:v>-70</c:v>
                </c:pt>
                <c:pt idx="4433">
                  <c:v>-70</c:v>
                </c:pt>
                <c:pt idx="4434">
                  <c:v>-70</c:v>
                </c:pt>
                <c:pt idx="4435">
                  <c:v>-70</c:v>
                </c:pt>
                <c:pt idx="4436">
                  <c:v>-70</c:v>
                </c:pt>
                <c:pt idx="4437">
                  <c:v>-70</c:v>
                </c:pt>
                <c:pt idx="4438">
                  <c:v>-70</c:v>
                </c:pt>
                <c:pt idx="4439">
                  <c:v>-70</c:v>
                </c:pt>
                <c:pt idx="4440">
                  <c:v>-70</c:v>
                </c:pt>
                <c:pt idx="4441">
                  <c:v>-70</c:v>
                </c:pt>
                <c:pt idx="4442">
                  <c:v>-70</c:v>
                </c:pt>
                <c:pt idx="4443">
                  <c:v>-70</c:v>
                </c:pt>
                <c:pt idx="4444">
                  <c:v>-70</c:v>
                </c:pt>
                <c:pt idx="4445">
                  <c:v>-70</c:v>
                </c:pt>
                <c:pt idx="4446">
                  <c:v>-70</c:v>
                </c:pt>
                <c:pt idx="4447">
                  <c:v>-70</c:v>
                </c:pt>
                <c:pt idx="4448">
                  <c:v>-70</c:v>
                </c:pt>
                <c:pt idx="4449">
                  <c:v>-70</c:v>
                </c:pt>
                <c:pt idx="4450">
                  <c:v>-70</c:v>
                </c:pt>
                <c:pt idx="4451">
                  <c:v>-70</c:v>
                </c:pt>
                <c:pt idx="4452">
                  <c:v>-70</c:v>
                </c:pt>
                <c:pt idx="4453">
                  <c:v>-70</c:v>
                </c:pt>
                <c:pt idx="4454">
                  <c:v>-70</c:v>
                </c:pt>
                <c:pt idx="4455">
                  <c:v>-70</c:v>
                </c:pt>
                <c:pt idx="4456">
                  <c:v>-70</c:v>
                </c:pt>
                <c:pt idx="4457">
                  <c:v>-70</c:v>
                </c:pt>
                <c:pt idx="4458">
                  <c:v>-70</c:v>
                </c:pt>
                <c:pt idx="4459">
                  <c:v>-70</c:v>
                </c:pt>
                <c:pt idx="4460">
                  <c:v>-70</c:v>
                </c:pt>
                <c:pt idx="4461">
                  <c:v>-70</c:v>
                </c:pt>
                <c:pt idx="4462">
                  <c:v>-70</c:v>
                </c:pt>
                <c:pt idx="4463">
                  <c:v>-70</c:v>
                </c:pt>
                <c:pt idx="4464">
                  <c:v>-70</c:v>
                </c:pt>
                <c:pt idx="4465">
                  <c:v>-70</c:v>
                </c:pt>
                <c:pt idx="4466">
                  <c:v>-70</c:v>
                </c:pt>
                <c:pt idx="4467">
                  <c:v>-70</c:v>
                </c:pt>
                <c:pt idx="4468">
                  <c:v>-70</c:v>
                </c:pt>
                <c:pt idx="4469">
                  <c:v>-70</c:v>
                </c:pt>
                <c:pt idx="4470">
                  <c:v>-70</c:v>
                </c:pt>
                <c:pt idx="4471">
                  <c:v>-70</c:v>
                </c:pt>
                <c:pt idx="4472">
                  <c:v>-70</c:v>
                </c:pt>
                <c:pt idx="4473">
                  <c:v>-70</c:v>
                </c:pt>
                <c:pt idx="4474">
                  <c:v>-70</c:v>
                </c:pt>
                <c:pt idx="4475">
                  <c:v>-70</c:v>
                </c:pt>
                <c:pt idx="4476">
                  <c:v>-70</c:v>
                </c:pt>
                <c:pt idx="4477">
                  <c:v>-70</c:v>
                </c:pt>
                <c:pt idx="4478">
                  <c:v>-70</c:v>
                </c:pt>
                <c:pt idx="4479">
                  <c:v>-70</c:v>
                </c:pt>
                <c:pt idx="4480">
                  <c:v>-70</c:v>
                </c:pt>
                <c:pt idx="4481">
                  <c:v>-70</c:v>
                </c:pt>
                <c:pt idx="4482">
                  <c:v>-70</c:v>
                </c:pt>
                <c:pt idx="4483">
                  <c:v>-70</c:v>
                </c:pt>
                <c:pt idx="4484">
                  <c:v>-70</c:v>
                </c:pt>
                <c:pt idx="4485">
                  <c:v>-70</c:v>
                </c:pt>
                <c:pt idx="4486">
                  <c:v>-70</c:v>
                </c:pt>
                <c:pt idx="4487">
                  <c:v>-70</c:v>
                </c:pt>
                <c:pt idx="4488">
                  <c:v>-70</c:v>
                </c:pt>
                <c:pt idx="4489">
                  <c:v>-70</c:v>
                </c:pt>
                <c:pt idx="4490">
                  <c:v>-70</c:v>
                </c:pt>
                <c:pt idx="4491">
                  <c:v>-70</c:v>
                </c:pt>
                <c:pt idx="4492">
                  <c:v>-70</c:v>
                </c:pt>
                <c:pt idx="4493">
                  <c:v>-70</c:v>
                </c:pt>
                <c:pt idx="4494">
                  <c:v>-70</c:v>
                </c:pt>
                <c:pt idx="4495">
                  <c:v>-70</c:v>
                </c:pt>
                <c:pt idx="4496">
                  <c:v>-70</c:v>
                </c:pt>
                <c:pt idx="4497">
                  <c:v>-70</c:v>
                </c:pt>
                <c:pt idx="4498">
                  <c:v>-70</c:v>
                </c:pt>
                <c:pt idx="4499">
                  <c:v>-70</c:v>
                </c:pt>
                <c:pt idx="4500">
                  <c:v>-70</c:v>
                </c:pt>
                <c:pt idx="4501">
                  <c:v>-70</c:v>
                </c:pt>
                <c:pt idx="4502">
                  <c:v>-70</c:v>
                </c:pt>
                <c:pt idx="4503">
                  <c:v>-70</c:v>
                </c:pt>
                <c:pt idx="4504">
                  <c:v>-70</c:v>
                </c:pt>
                <c:pt idx="4505">
                  <c:v>-70</c:v>
                </c:pt>
                <c:pt idx="4506">
                  <c:v>-70</c:v>
                </c:pt>
                <c:pt idx="4507">
                  <c:v>-70</c:v>
                </c:pt>
                <c:pt idx="4508">
                  <c:v>-70</c:v>
                </c:pt>
                <c:pt idx="4509">
                  <c:v>-70</c:v>
                </c:pt>
                <c:pt idx="4510">
                  <c:v>-70</c:v>
                </c:pt>
                <c:pt idx="4511">
                  <c:v>-70</c:v>
                </c:pt>
                <c:pt idx="4512">
                  <c:v>-70</c:v>
                </c:pt>
                <c:pt idx="4513">
                  <c:v>-70</c:v>
                </c:pt>
                <c:pt idx="4514">
                  <c:v>-70</c:v>
                </c:pt>
                <c:pt idx="4515">
                  <c:v>-70</c:v>
                </c:pt>
                <c:pt idx="4516">
                  <c:v>-70</c:v>
                </c:pt>
                <c:pt idx="4517">
                  <c:v>-70</c:v>
                </c:pt>
                <c:pt idx="4518">
                  <c:v>-70</c:v>
                </c:pt>
                <c:pt idx="4519">
                  <c:v>-70</c:v>
                </c:pt>
                <c:pt idx="4520">
                  <c:v>-70</c:v>
                </c:pt>
                <c:pt idx="4521">
                  <c:v>-70</c:v>
                </c:pt>
                <c:pt idx="4522">
                  <c:v>-70</c:v>
                </c:pt>
                <c:pt idx="4523">
                  <c:v>-70</c:v>
                </c:pt>
                <c:pt idx="4524">
                  <c:v>-70</c:v>
                </c:pt>
                <c:pt idx="4525">
                  <c:v>-70</c:v>
                </c:pt>
                <c:pt idx="4526">
                  <c:v>-70</c:v>
                </c:pt>
                <c:pt idx="4527">
                  <c:v>-70</c:v>
                </c:pt>
                <c:pt idx="4528">
                  <c:v>-70</c:v>
                </c:pt>
                <c:pt idx="4529">
                  <c:v>-70</c:v>
                </c:pt>
                <c:pt idx="4530">
                  <c:v>-70</c:v>
                </c:pt>
                <c:pt idx="4531">
                  <c:v>-70</c:v>
                </c:pt>
                <c:pt idx="4532">
                  <c:v>-70</c:v>
                </c:pt>
                <c:pt idx="4533">
                  <c:v>-70</c:v>
                </c:pt>
                <c:pt idx="4534">
                  <c:v>-70</c:v>
                </c:pt>
                <c:pt idx="4535">
                  <c:v>-70</c:v>
                </c:pt>
                <c:pt idx="4536">
                  <c:v>-70</c:v>
                </c:pt>
                <c:pt idx="4537">
                  <c:v>-70</c:v>
                </c:pt>
                <c:pt idx="4538">
                  <c:v>-70</c:v>
                </c:pt>
                <c:pt idx="4539">
                  <c:v>-70</c:v>
                </c:pt>
                <c:pt idx="4540">
                  <c:v>-70</c:v>
                </c:pt>
                <c:pt idx="4541">
                  <c:v>-70</c:v>
                </c:pt>
                <c:pt idx="4542">
                  <c:v>-70</c:v>
                </c:pt>
                <c:pt idx="4543">
                  <c:v>-70</c:v>
                </c:pt>
                <c:pt idx="4544">
                  <c:v>-70</c:v>
                </c:pt>
                <c:pt idx="4545">
                  <c:v>-70</c:v>
                </c:pt>
                <c:pt idx="4546">
                  <c:v>-70</c:v>
                </c:pt>
                <c:pt idx="4547">
                  <c:v>-70</c:v>
                </c:pt>
                <c:pt idx="4548">
                  <c:v>-70</c:v>
                </c:pt>
                <c:pt idx="4549">
                  <c:v>-70</c:v>
                </c:pt>
                <c:pt idx="4550">
                  <c:v>-70</c:v>
                </c:pt>
                <c:pt idx="4551">
                  <c:v>-70</c:v>
                </c:pt>
                <c:pt idx="4552">
                  <c:v>-70</c:v>
                </c:pt>
                <c:pt idx="4553">
                  <c:v>-70</c:v>
                </c:pt>
                <c:pt idx="4554">
                  <c:v>-70</c:v>
                </c:pt>
                <c:pt idx="4555">
                  <c:v>-70</c:v>
                </c:pt>
                <c:pt idx="4556">
                  <c:v>-70</c:v>
                </c:pt>
                <c:pt idx="4557">
                  <c:v>-70</c:v>
                </c:pt>
                <c:pt idx="4558">
                  <c:v>-70</c:v>
                </c:pt>
                <c:pt idx="4559">
                  <c:v>-70</c:v>
                </c:pt>
                <c:pt idx="4560">
                  <c:v>-70</c:v>
                </c:pt>
                <c:pt idx="4561">
                  <c:v>-70</c:v>
                </c:pt>
                <c:pt idx="4562">
                  <c:v>-70</c:v>
                </c:pt>
                <c:pt idx="4563">
                  <c:v>-70</c:v>
                </c:pt>
                <c:pt idx="4564">
                  <c:v>-70</c:v>
                </c:pt>
                <c:pt idx="4565">
                  <c:v>-70</c:v>
                </c:pt>
                <c:pt idx="4566">
                  <c:v>-70</c:v>
                </c:pt>
                <c:pt idx="4567">
                  <c:v>-70</c:v>
                </c:pt>
                <c:pt idx="4568">
                  <c:v>-70</c:v>
                </c:pt>
                <c:pt idx="4569">
                  <c:v>-70</c:v>
                </c:pt>
                <c:pt idx="4570">
                  <c:v>-70</c:v>
                </c:pt>
                <c:pt idx="4571">
                  <c:v>-70</c:v>
                </c:pt>
                <c:pt idx="4572">
                  <c:v>-70</c:v>
                </c:pt>
                <c:pt idx="4573">
                  <c:v>-70</c:v>
                </c:pt>
                <c:pt idx="4574">
                  <c:v>-70</c:v>
                </c:pt>
                <c:pt idx="4575">
                  <c:v>-70</c:v>
                </c:pt>
                <c:pt idx="4576">
                  <c:v>-70</c:v>
                </c:pt>
                <c:pt idx="4577">
                  <c:v>-70</c:v>
                </c:pt>
                <c:pt idx="4578">
                  <c:v>-70</c:v>
                </c:pt>
                <c:pt idx="4579">
                  <c:v>-70</c:v>
                </c:pt>
                <c:pt idx="4580">
                  <c:v>-70</c:v>
                </c:pt>
                <c:pt idx="4581">
                  <c:v>-70</c:v>
                </c:pt>
                <c:pt idx="4582">
                  <c:v>-70</c:v>
                </c:pt>
                <c:pt idx="4583">
                  <c:v>-70</c:v>
                </c:pt>
                <c:pt idx="4584">
                  <c:v>-70</c:v>
                </c:pt>
                <c:pt idx="4585">
                  <c:v>-70</c:v>
                </c:pt>
                <c:pt idx="4586">
                  <c:v>-70</c:v>
                </c:pt>
                <c:pt idx="4587">
                  <c:v>-70</c:v>
                </c:pt>
                <c:pt idx="4588">
                  <c:v>-70</c:v>
                </c:pt>
                <c:pt idx="4589">
                  <c:v>-70</c:v>
                </c:pt>
                <c:pt idx="4590">
                  <c:v>-70</c:v>
                </c:pt>
                <c:pt idx="4591">
                  <c:v>-70</c:v>
                </c:pt>
                <c:pt idx="4592">
                  <c:v>-70</c:v>
                </c:pt>
                <c:pt idx="4593">
                  <c:v>-70</c:v>
                </c:pt>
                <c:pt idx="4594">
                  <c:v>-70</c:v>
                </c:pt>
                <c:pt idx="4595">
                  <c:v>-70</c:v>
                </c:pt>
                <c:pt idx="4596">
                  <c:v>-70</c:v>
                </c:pt>
                <c:pt idx="4597">
                  <c:v>-70</c:v>
                </c:pt>
                <c:pt idx="4598">
                  <c:v>-70</c:v>
                </c:pt>
                <c:pt idx="4599">
                  <c:v>-70</c:v>
                </c:pt>
                <c:pt idx="4600">
                  <c:v>-70</c:v>
                </c:pt>
                <c:pt idx="4601">
                  <c:v>-70</c:v>
                </c:pt>
                <c:pt idx="4602">
                  <c:v>-70</c:v>
                </c:pt>
                <c:pt idx="4603">
                  <c:v>-70</c:v>
                </c:pt>
                <c:pt idx="4604">
                  <c:v>-70</c:v>
                </c:pt>
                <c:pt idx="4605">
                  <c:v>-70</c:v>
                </c:pt>
                <c:pt idx="4606">
                  <c:v>-70</c:v>
                </c:pt>
                <c:pt idx="4607">
                  <c:v>-70</c:v>
                </c:pt>
                <c:pt idx="4608">
                  <c:v>-70</c:v>
                </c:pt>
                <c:pt idx="4609">
                  <c:v>-70</c:v>
                </c:pt>
                <c:pt idx="4610">
                  <c:v>-70</c:v>
                </c:pt>
                <c:pt idx="4611">
                  <c:v>-70</c:v>
                </c:pt>
                <c:pt idx="4612">
                  <c:v>-70</c:v>
                </c:pt>
                <c:pt idx="4613">
                  <c:v>-70</c:v>
                </c:pt>
                <c:pt idx="4614">
                  <c:v>-70</c:v>
                </c:pt>
                <c:pt idx="4615">
                  <c:v>-70</c:v>
                </c:pt>
                <c:pt idx="4616">
                  <c:v>-70</c:v>
                </c:pt>
                <c:pt idx="4617">
                  <c:v>-70</c:v>
                </c:pt>
                <c:pt idx="4618">
                  <c:v>-70</c:v>
                </c:pt>
                <c:pt idx="4619">
                  <c:v>-70</c:v>
                </c:pt>
                <c:pt idx="4620">
                  <c:v>-70</c:v>
                </c:pt>
                <c:pt idx="4621">
                  <c:v>-70</c:v>
                </c:pt>
                <c:pt idx="4622">
                  <c:v>-70</c:v>
                </c:pt>
                <c:pt idx="4623">
                  <c:v>-70</c:v>
                </c:pt>
                <c:pt idx="4624">
                  <c:v>-70</c:v>
                </c:pt>
                <c:pt idx="4625">
                  <c:v>-70</c:v>
                </c:pt>
                <c:pt idx="4626">
                  <c:v>-70</c:v>
                </c:pt>
                <c:pt idx="4627">
                  <c:v>-70</c:v>
                </c:pt>
                <c:pt idx="4628">
                  <c:v>-70</c:v>
                </c:pt>
                <c:pt idx="4629">
                  <c:v>-70</c:v>
                </c:pt>
                <c:pt idx="4630">
                  <c:v>-70</c:v>
                </c:pt>
                <c:pt idx="4631">
                  <c:v>-70</c:v>
                </c:pt>
                <c:pt idx="4632">
                  <c:v>-70</c:v>
                </c:pt>
                <c:pt idx="4633">
                  <c:v>-70</c:v>
                </c:pt>
                <c:pt idx="4634">
                  <c:v>-70</c:v>
                </c:pt>
                <c:pt idx="4635">
                  <c:v>-70</c:v>
                </c:pt>
                <c:pt idx="4636">
                  <c:v>-70</c:v>
                </c:pt>
                <c:pt idx="4637">
                  <c:v>-70</c:v>
                </c:pt>
                <c:pt idx="4638">
                  <c:v>-70</c:v>
                </c:pt>
                <c:pt idx="4639">
                  <c:v>-70</c:v>
                </c:pt>
                <c:pt idx="4640">
                  <c:v>-70</c:v>
                </c:pt>
                <c:pt idx="4641">
                  <c:v>-70</c:v>
                </c:pt>
                <c:pt idx="4642">
                  <c:v>-70</c:v>
                </c:pt>
                <c:pt idx="4643">
                  <c:v>-70</c:v>
                </c:pt>
                <c:pt idx="4644">
                  <c:v>-70</c:v>
                </c:pt>
                <c:pt idx="4645">
                  <c:v>-70</c:v>
                </c:pt>
                <c:pt idx="4646">
                  <c:v>-70</c:v>
                </c:pt>
                <c:pt idx="4647">
                  <c:v>-70</c:v>
                </c:pt>
                <c:pt idx="4648">
                  <c:v>-70</c:v>
                </c:pt>
                <c:pt idx="4649">
                  <c:v>-70</c:v>
                </c:pt>
                <c:pt idx="4650">
                  <c:v>-70</c:v>
                </c:pt>
                <c:pt idx="4651">
                  <c:v>-70</c:v>
                </c:pt>
                <c:pt idx="4652">
                  <c:v>-70</c:v>
                </c:pt>
                <c:pt idx="4653">
                  <c:v>-70</c:v>
                </c:pt>
                <c:pt idx="4654">
                  <c:v>-70</c:v>
                </c:pt>
                <c:pt idx="4655">
                  <c:v>-70</c:v>
                </c:pt>
                <c:pt idx="4656">
                  <c:v>-70</c:v>
                </c:pt>
                <c:pt idx="4657">
                  <c:v>-70</c:v>
                </c:pt>
                <c:pt idx="4658">
                  <c:v>-70</c:v>
                </c:pt>
                <c:pt idx="4659">
                  <c:v>-70</c:v>
                </c:pt>
                <c:pt idx="4660">
                  <c:v>-70</c:v>
                </c:pt>
                <c:pt idx="4661">
                  <c:v>-70</c:v>
                </c:pt>
                <c:pt idx="4662">
                  <c:v>-70</c:v>
                </c:pt>
                <c:pt idx="4663">
                  <c:v>-70</c:v>
                </c:pt>
                <c:pt idx="4664">
                  <c:v>-70</c:v>
                </c:pt>
                <c:pt idx="4665">
                  <c:v>-70</c:v>
                </c:pt>
                <c:pt idx="4666">
                  <c:v>-70</c:v>
                </c:pt>
                <c:pt idx="4667">
                  <c:v>-70</c:v>
                </c:pt>
                <c:pt idx="4668">
                  <c:v>-70</c:v>
                </c:pt>
                <c:pt idx="4669">
                  <c:v>-70</c:v>
                </c:pt>
                <c:pt idx="4670">
                  <c:v>-70</c:v>
                </c:pt>
                <c:pt idx="4671">
                  <c:v>-70</c:v>
                </c:pt>
                <c:pt idx="4672">
                  <c:v>-70</c:v>
                </c:pt>
                <c:pt idx="4673">
                  <c:v>-70</c:v>
                </c:pt>
                <c:pt idx="4674">
                  <c:v>-70</c:v>
                </c:pt>
                <c:pt idx="4675">
                  <c:v>-70</c:v>
                </c:pt>
                <c:pt idx="4676">
                  <c:v>-70</c:v>
                </c:pt>
                <c:pt idx="4677">
                  <c:v>-70</c:v>
                </c:pt>
                <c:pt idx="4678">
                  <c:v>-70</c:v>
                </c:pt>
                <c:pt idx="4679">
                  <c:v>-70</c:v>
                </c:pt>
                <c:pt idx="4680">
                  <c:v>-70</c:v>
                </c:pt>
                <c:pt idx="4681">
                  <c:v>-70</c:v>
                </c:pt>
                <c:pt idx="4682">
                  <c:v>-70</c:v>
                </c:pt>
                <c:pt idx="4683">
                  <c:v>-70</c:v>
                </c:pt>
                <c:pt idx="4684">
                  <c:v>-70</c:v>
                </c:pt>
                <c:pt idx="4685">
                  <c:v>-70</c:v>
                </c:pt>
                <c:pt idx="4686">
                  <c:v>-70</c:v>
                </c:pt>
                <c:pt idx="4687">
                  <c:v>-70</c:v>
                </c:pt>
                <c:pt idx="4688">
                  <c:v>-70</c:v>
                </c:pt>
                <c:pt idx="4689">
                  <c:v>-70</c:v>
                </c:pt>
                <c:pt idx="4690">
                  <c:v>-70</c:v>
                </c:pt>
                <c:pt idx="4691">
                  <c:v>-70</c:v>
                </c:pt>
                <c:pt idx="4692">
                  <c:v>-70</c:v>
                </c:pt>
                <c:pt idx="4693">
                  <c:v>-70</c:v>
                </c:pt>
                <c:pt idx="4694">
                  <c:v>-70</c:v>
                </c:pt>
                <c:pt idx="4695">
                  <c:v>-70</c:v>
                </c:pt>
                <c:pt idx="4696">
                  <c:v>-70</c:v>
                </c:pt>
                <c:pt idx="4697">
                  <c:v>-70</c:v>
                </c:pt>
                <c:pt idx="4698">
                  <c:v>-70</c:v>
                </c:pt>
                <c:pt idx="4699">
                  <c:v>-70</c:v>
                </c:pt>
                <c:pt idx="4700">
                  <c:v>-70</c:v>
                </c:pt>
                <c:pt idx="4701">
                  <c:v>-70</c:v>
                </c:pt>
                <c:pt idx="4702">
                  <c:v>-70</c:v>
                </c:pt>
                <c:pt idx="4703">
                  <c:v>-70</c:v>
                </c:pt>
                <c:pt idx="4704">
                  <c:v>-70</c:v>
                </c:pt>
                <c:pt idx="4705">
                  <c:v>-70</c:v>
                </c:pt>
                <c:pt idx="4706">
                  <c:v>-70</c:v>
                </c:pt>
                <c:pt idx="4707">
                  <c:v>-70</c:v>
                </c:pt>
                <c:pt idx="4708">
                  <c:v>-70</c:v>
                </c:pt>
                <c:pt idx="4709">
                  <c:v>-70</c:v>
                </c:pt>
                <c:pt idx="4710">
                  <c:v>-70</c:v>
                </c:pt>
                <c:pt idx="4711">
                  <c:v>-70</c:v>
                </c:pt>
                <c:pt idx="4712">
                  <c:v>-70</c:v>
                </c:pt>
                <c:pt idx="4713">
                  <c:v>-70</c:v>
                </c:pt>
                <c:pt idx="4714">
                  <c:v>-70</c:v>
                </c:pt>
                <c:pt idx="4715">
                  <c:v>-70</c:v>
                </c:pt>
                <c:pt idx="4716">
                  <c:v>-70</c:v>
                </c:pt>
                <c:pt idx="4717">
                  <c:v>-70</c:v>
                </c:pt>
                <c:pt idx="4718">
                  <c:v>-70</c:v>
                </c:pt>
                <c:pt idx="4719">
                  <c:v>-70</c:v>
                </c:pt>
                <c:pt idx="4720">
                  <c:v>-70</c:v>
                </c:pt>
                <c:pt idx="4721">
                  <c:v>-70</c:v>
                </c:pt>
                <c:pt idx="4722">
                  <c:v>-70</c:v>
                </c:pt>
                <c:pt idx="4723">
                  <c:v>-70</c:v>
                </c:pt>
                <c:pt idx="4724">
                  <c:v>-70</c:v>
                </c:pt>
                <c:pt idx="4725">
                  <c:v>-70</c:v>
                </c:pt>
                <c:pt idx="4726">
                  <c:v>-70</c:v>
                </c:pt>
                <c:pt idx="4727">
                  <c:v>-70</c:v>
                </c:pt>
                <c:pt idx="4728">
                  <c:v>-70</c:v>
                </c:pt>
                <c:pt idx="4729">
                  <c:v>-70</c:v>
                </c:pt>
                <c:pt idx="4730">
                  <c:v>-70</c:v>
                </c:pt>
                <c:pt idx="4731">
                  <c:v>-70</c:v>
                </c:pt>
                <c:pt idx="4732">
                  <c:v>-70</c:v>
                </c:pt>
                <c:pt idx="4733">
                  <c:v>-70</c:v>
                </c:pt>
                <c:pt idx="4734">
                  <c:v>-70</c:v>
                </c:pt>
                <c:pt idx="4735">
                  <c:v>-70</c:v>
                </c:pt>
                <c:pt idx="4736">
                  <c:v>-70</c:v>
                </c:pt>
                <c:pt idx="4737">
                  <c:v>-70</c:v>
                </c:pt>
                <c:pt idx="4738">
                  <c:v>-70</c:v>
                </c:pt>
                <c:pt idx="4739">
                  <c:v>-70</c:v>
                </c:pt>
                <c:pt idx="4740">
                  <c:v>-70</c:v>
                </c:pt>
                <c:pt idx="4741">
                  <c:v>-70</c:v>
                </c:pt>
                <c:pt idx="4742">
                  <c:v>-70</c:v>
                </c:pt>
                <c:pt idx="4743">
                  <c:v>-70</c:v>
                </c:pt>
                <c:pt idx="4744">
                  <c:v>-70</c:v>
                </c:pt>
                <c:pt idx="4745">
                  <c:v>-70</c:v>
                </c:pt>
                <c:pt idx="4746">
                  <c:v>-70</c:v>
                </c:pt>
                <c:pt idx="4747">
                  <c:v>-70</c:v>
                </c:pt>
                <c:pt idx="4748">
                  <c:v>-70</c:v>
                </c:pt>
                <c:pt idx="4749">
                  <c:v>-70</c:v>
                </c:pt>
                <c:pt idx="4750">
                  <c:v>-70</c:v>
                </c:pt>
                <c:pt idx="4751">
                  <c:v>-70</c:v>
                </c:pt>
                <c:pt idx="4752">
                  <c:v>-70</c:v>
                </c:pt>
                <c:pt idx="4753">
                  <c:v>-70</c:v>
                </c:pt>
                <c:pt idx="4754">
                  <c:v>-70</c:v>
                </c:pt>
                <c:pt idx="4755">
                  <c:v>-70</c:v>
                </c:pt>
                <c:pt idx="4756">
                  <c:v>-70</c:v>
                </c:pt>
                <c:pt idx="4757">
                  <c:v>-70</c:v>
                </c:pt>
                <c:pt idx="4758">
                  <c:v>-70</c:v>
                </c:pt>
                <c:pt idx="4759">
                  <c:v>-70</c:v>
                </c:pt>
                <c:pt idx="4760">
                  <c:v>-70</c:v>
                </c:pt>
                <c:pt idx="4761">
                  <c:v>-70</c:v>
                </c:pt>
                <c:pt idx="4762">
                  <c:v>-70</c:v>
                </c:pt>
                <c:pt idx="4763">
                  <c:v>-70</c:v>
                </c:pt>
                <c:pt idx="4764">
                  <c:v>-70</c:v>
                </c:pt>
                <c:pt idx="4765">
                  <c:v>-70</c:v>
                </c:pt>
                <c:pt idx="4766">
                  <c:v>-70</c:v>
                </c:pt>
                <c:pt idx="4767">
                  <c:v>-70</c:v>
                </c:pt>
                <c:pt idx="4768">
                  <c:v>-70</c:v>
                </c:pt>
                <c:pt idx="4769">
                  <c:v>-70</c:v>
                </c:pt>
                <c:pt idx="4770">
                  <c:v>-70</c:v>
                </c:pt>
                <c:pt idx="4771">
                  <c:v>-70</c:v>
                </c:pt>
                <c:pt idx="4772">
                  <c:v>-70</c:v>
                </c:pt>
                <c:pt idx="4773">
                  <c:v>-70</c:v>
                </c:pt>
                <c:pt idx="4774">
                  <c:v>-70</c:v>
                </c:pt>
                <c:pt idx="4775">
                  <c:v>-70</c:v>
                </c:pt>
                <c:pt idx="4776">
                  <c:v>-70</c:v>
                </c:pt>
                <c:pt idx="4777">
                  <c:v>-70</c:v>
                </c:pt>
                <c:pt idx="4778">
                  <c:v>-70</c:v>
                </c:pt>
                <c:pt idx="4779">
                  <c:v>-70</c:v>
                </c:pt>
                <c:pt idx="4780">
                  <c:v>-70</c:v>
                </c:pt>
                <c:pt idx="4781">
                  <c:v>-70</c:v>
                </c:pt>
                <c:pt idx="4782">
                  <c:v>-70</c:v>
                </c:pt>
                <c:pt idx="4783">
                  <c:v>-70</c:v>
                </c:pt>
                <c:pt idx="4784">
                  <c:v>-70</c:v>
                </c:pt>
                <c:pt idx="4785">
                  <c:v>-70</c:v>
                </c:pt>
                <c:pt idx="4786">
                  <c:v>-70</c:v>
                </c:pt>
                <c:pt idx="4787">
                  <c:v>-70</c:v>
                </c:pt>
                <c:pt idx="4788">
                  <c:v>-70</c:v>
                </c:pt>
                <c:pt idx="4789">
                  <c:v>-70</c:v>
                </c:pt>
                <c:pt idx="4790">
                  <c:v>-70</c:v>
                </c:pt>
                <c:pt idx="4791">
                  <c:v>-70</c:v>
                </c:pt>
                <c:pt idx="4792">
                  <c:v>-70</c:v>
                </c:pt>
                <c:pt idx="4793">
                  <c:v>-70</c:v>
                </c:pt>
                <c:pt idx="4794">
                  <c:v>-70</c:v>
                </c:pt>
                <c:pt idx="4795">
                  <c:v>-70</c:v>
                </c:pt>
                <c:pt idx="4796">
                  <c:v>-70</c:v>
                </c:pt>
                <c:pt idx="4797">
                  <c:v>-70</c:v>
                </c:pt>
                <c:pt idx="4798">
                  <c:v>-70</c:v>
                </c:pt>
                <c:pt idx="4799">
                  <c:v>-70</c:v>
                </c:pt>
                <c:pt idx="4800">
                  <c:v>-70</c:v>
                </c:pt>
                <c:pt idx="4801">
                  <c:v>-70</c:v>
                </c:pt>
                <c:pt idx="4802">
                  <c:v>-70</c:v>
                </c:pt>
                <c:pt idx="4803">
                  <c:v>-70</c:v>
                </c:pt>
                <c:pt idx="4804">
                  <c:v>-70</c:v>
                </c:pt>
                <c:pt idx="4805">
                  <c:v>-70</c:v>
                </c:pt>
                <c:pt idx="4806">
                  <c:v>-70</c:v>
                </c:pt>
                <c:pt idx="4807">
                  <c:v>-70</c:v>
                </c:pt>
                <c:pt idx="4808">
                  <c:v>-70</c:v>
                </c:pt>
                <c:pt idx="4809">
                  <c:v>-70</c:v>
                </c:pt>
                <c:pt idx="4810">
                  <c:v>-70</c:v>
                </c:pt>
                <c:pt idx="4811">
                  <c:v>-70</c:v>
                </c:pt>
                <c:pt idx="4812">
                  <c:v>-70</c:v>
                </c:pt>
                <c:pt idx="4813">
                  <c:v>-70</c:v>
                </c:pt>
                <c:pt idx="4814">
                  <c:v>-70</c:v>
                </c:pt>
                <c:pt idx="4815">
                  <c:v>-70</c:v>
                </c:pt>
                <c:pt idx="4816">
                  <c:v>-70</c:v>
                </c:pt>
                <c:pt idx="4817">
                  <c:v>-70</c:v>
                </c:pt>
                <c:pt idx="4818">
                  <c:v>-70</c:v>
                </c:pt>
                <c:pt idx="4819">
                  <c:v>-70</c:v>
                </c:pt>
                <c:pt idx="4820">
                  <c:v>-70</c:v>
                </c:pt>
                <c:pt idx="4821">
                  <c:v>-70</c:v>
                </c:pt>
                <c:pt idx="4822">
                  <c:v>-70</c:v>
                </c:pt>
                <c:pt idx="4823">
                  <c:v>-70</c:v>
                </c:pt>
                <c:pt idx="4824">
                  <c:v>-70</c:v>
                </c:pt>
                <c:pt idx="4825">
                  <c:v>-70</c:v>
                </c:pt>
                <c:pt idx="4826">
                  <c:v>-70</c:v>
                </c:pt>
                <c:pt idx="4827">
                  <c:v>-70</c:v>
                </c:pt>
                <c:pt idx="4828">
                  <c:v>-70</c:v>
                </c:pt>
                <c:pt idx="4829">
                  <c:v>-70</c:v>
                </c:pt>
                <c:pt idx="4830">
                  <c:v>-70</c:v>
                </c:pt>
                <c:pt idx="4831">
                  <c:v>-70</c:v>
                </c:pt>
                <c:pt idx="4832">
                  <c:v>-70</c:v>
                </c:pt>
                <c:pt idx="4833">
                  <c:v>-70</c:v>
                </c:pt>
                <c:pt idx="4834">
                  <c:v>-70</c:v>
                </c:pt>
                <c:pt idx="4835">
                  <c:v>-70</c:v>
                </c:pt>
                <c:pt idx="4836">
                  <c:v>-70</c:v>
                </c:pt>
                <c:pt idx="4837">
                  <c:v>-70</c:v>
                </c:pt>
                <c:pt idx="4838">
                  <c:v>-70</c:v>
                </c:pt>
                <c:pt idx="4839">
                  <c:v>-70</c:v>
                </c:pt>
                <c:pt idx="4840">
                  <c:v>-70</c:v>
                </c:pt>
                <c:pt idx="4841">
                  <c:v>-70</c:v>
                </c:pt>
                <c:pt idx="4842">
                  <c:v>-70</c:v>
                </c:pt>
                <c:pt idx="4843">
                  <c:v>-70</c:v>
                </c:pt>
                <c:pt idx="4844">
                  <c:v>-70</c:v>
                </c:pt>
                <c:pt idx="4845">
                  <c:v>-70</c:v>
                </c:pt>
                <c:pt idx="4846">
                  <c:v>-70</c:v>
                </c:pt>
                <c:pt idx="4847">
                  <c:v>-70</c:v>
                </c:pt>
                <c:pt idx="4848">
                  <c:v>-70</c:v>
                </c:pt>
                <c:pt idx="4849">
                  <c:v>-70</c:v>
                </c:pt>
                <c:pt idx="4850">
                  <c:v>-70</c:v>
                </c:pt>
                <c:pt idx="4851">
                  <c:v>-70</c:v>
                </c:pt>
                <c:pt idx="4852">
                  <c:v>-70</c:v>
                </c:pt>
                <c:pt idx="4853">
                  <c:v>-70</c:v>
                </c:pt>
                <c:pt idx="4854">
                  <c:v>-70</c:v>
                </c:pt>
                <c:pt idx="4855">
                  <c:v>-70</c:v>
                </c:pt>
                <c:pt idx="4856">
                  <c:v>-70</c:v>
                </c:pt>
                <c:pt idx="4857">
                  <c:v>-70</c:v>
                </c:pt>
                <c:pt idx="4858">
                  <c:v>-70</c:v>
                </c:pt>
                <c:pt idx="4859">
                  <c:v>-70</c:v>
                </c:pt>
                <c:pt idx="4860">
                  <c:v>-70</c:v>
                </c:pt>
                <c:pt idx="4861">
                  <c:v>-70</c:v>
                </c:pt>
                <c:pt idx="4862">
                  <c:v>-70</c:v>
                </c:pt>
                <c:pt idx="4863">
                  <c:v>-70</c:v>
                </c:pt>
                <c:pt idx="4864">
                  <c:v>-70</c:v>
                </c:pt>
                <c:pt idx="4865">
                  <c:v>-70</c:v>
                </c:pt>
                <c:pt idx="4866">
                  <c:v>-70</c:v>
                </c:pt>
                <c:pt idx="4867">
                  <c:v>-70</c:v>
                </c:pt>
                <c:pt idx="4868">
                  <c:v>-70</c:v>
                </c:pt>
                <c:pt idx="4869">
                  <c:v>-70</c:v>
                </c:pt>
                <c:pt idx="4870">
                  <c:v>-70</c:v>
                </c:pt>
                <c:pt idx="4871">
                  <c:v>-70</c:v>
                </c:pt>
                <c:pt idx="4872">
                  <c:v>-70</c:v>
                </c:pt>
                <c:pt idx="4873">
                  <c:v>-70</c:v>
                </c:pt>
                <c:pt idx="4874">
                  <c:v>-70</c:v>
                </c:pt>
                <c:pt idx="4875">
                  <c:v>-70</c:v>
                </c:pt>
                <c:pt idx="4876">
                  <c:v>-70</c:v>
                </c:pt>
                <c:pt idx="4877">
                  <c:v>-70</c:v>
                </c:pt>
                <c:pt idx="4878">
                  <c:v>-70</c:v>
                </c:pt>
                <c:pt idx="4879">
                  <c:v>-70</c:v>
                </c:pt>
                <c:pt idx="4880">
                  <c:v>-70</c:v>
                </c:pt>
                <c:pt idx="4881">
                  <c:v>-70</c:v>
                </c:pt>
                <c:pt idx="4882">
                  <c:v>-70</c:v>
                </c:pt>
                <c:pt idx="4883">
                  <c:v>-70</c:v>
                </c:pt>
                <c:pt idx="4884">
                  <c:v>-70</c:v>
                </c:pt>
                <c:pt idx="4885">
                  <c:v>-70</c:v>
                </c:pt>
                <c:pt idx="4886">
                  <c:v>-70</c:v>
                </c:pt>
                <c:pt idx="4887">
                  <c:v>-70</c:v>
                </c:pt>
                <c:pt idx="4888">
                  <c:v>-70</c:v>
                </c:pt>
                <c:pt idx="4889">
                  <c:v>-70</c:v>
                </c:pt>
                <c:pt idx="4890">
                  <c:v>-70</c:v>
                </c:pt>
                <c:pt idx="4891">
                  <c:v>-70</c:v>
                </c:pt>
                <c:pt idx="4892">
                  <c:v>-70</c:v>
                </c:pt>
                <c:pt idx="4893">
                  <c:v>-70</c:v>
                </c:pt>
                <c:pt idx="4894">
                  <c:v>-70</c:v>
                </c:pt>
                <c:pt idx="4895">
                  <c:v>-70</c:v>
                </c:pt>
                <c:pt idx="4896">
                  <c:v>-70</c:v>
                </c:pt>
                <c:pt idx="4897">
                  <c:v>-70</c:v>
                </c:pt>
                <c:pt idx="4898">
                  <c:v>-70</c:v>
                </c:pt>
                <c:pt idx="4899">
                  <c:v>-70</c:v>
                </c:pt>
                <c:pt idx="4900">
                  <c:v>-70</c:v>
                </c:pt>
                <c:pt idx="4901">
                  <c:v>-70</c:v>
                </c:pt>
                <c:pt idx="4902">
                  <c:v>-70</c:v>
                </c:pt>
                <c:pt idx="4903">
                  <c:v>-70</c:v>
                </c:pt>
                <c:pt idx="4904">
                  <c:v>-70</c:v>
                </c:pt>
                <c:pt idx="4905">
                  <c:v>-70</c:v>
                </c:pt>
                <c:pt idx="4906">
                  <c:v>-70</c:v>
                </c:pt>
                <c:pt idx="4907">
                  <c:v>-70</c:v>
                </c:pt>
                <c:pt idx="4908">
                  <c:v>-70</c:v>
                </c:pt>
                <c:pt idx="4909">
                  <c:v>-70</c:v>
                </c:pt>
                <c:pt idx="4910">
                  <c:v>-70</c:v>
                </c:pt>
                <c:pt idx="4911">
                  <c:v>-70</c:v>
                </c:pt>
                <c:pt idx="4912">
                  <c:v>-70</c:v>
                </c:pt>
                <c:pt idx="4913">
                  <c:v>-70</c:v>
                </c:pt>
                <c:pt idx="4914">
                  <c:v>-70</c:v>
                </c:pt>
                <c:pt idx="4915">
                  <c:v>-70</c:v>
                </c:pt>
                <c:pt idx="4916">
                  <c:v>-70</c:v>
                </c:pt>
                <c:pt idx="4917">
                  <c:v>-70</c:v>
                </c:pt>
                <c:pt idx="4918">
                  <c:v>-70</c:v>
                </c:pt>
                <c:pt idx="4919">
                  <c:v>-70</c:v>
                </c:pt>
                <c:pt idx="4920">
                  <c:v>-70</c:v>
                </c:pt>
                <c:pt idx="4921">
                  <c:v>-70</c:v>
                </c:pt>
                <c:pt idx="4922">
                  <c:v>-70</c:v>
                </c:pt>
                <c:pt idx="4923">
                  <c:v>-70</c:v>
                </c:pt>
                <c:pt idx="4924">
                  <c:v>-70</c:v>
                </c:pt>
                <c:pt idx="4925">
                  <c:v>-70</c:v>
                </c:pt>
                <c:pt idx="4926">
                  <c:v>-70</c:v>
                </c:pt>
                <c:pt idx="4927">
                  <c:v>-70</c:v>
                </c:pt>
                <c:pt idx="4928">
                  <c:v>-70</c:v>
                </c:pt>
                <c:pt idx="4929">
                  <c:v>-70</c:v>
                </c:pt>
                <c:pt idx="4930">
                  <c:v>-70</c:v>
                </c:pt>
                <c:pt idx="4931">
                  <c:v>-70</c:v>
                </c:pt>
                <c:pt idx="4932">
                  <c:v>-70</c:v>
                </c:pt>
                <c:pt idx="4933">
                  <c:v>-70</c:v>
                </c:pt>
                <c:pt idx="4934">
                  <c:v>-70</c:v>
                </c:pt>
                <c:pt idx="4935">
                  <c:v>-70</c:v>
                </c:pt>
                <c:pt idx="4936">
                  <c:v>-70</c:v>
                </c:pt>
                <c:pt idx="4937">
                  <c:v>-70</c:v>
                </c:pt>
                <c:pt idx="4938">
                  <c:v>-70</c:v>
                </c:pt>
                <c:pt idx="4939">
                  <c:v>-70</c:v>
                </c:pt>
                <c:pt idx="4940">
                  <c:v>-70</c:v>
                </c:pt>
                <c:pt idx="4941">
                  <c:v>-70</c:v>
                </c:pt>
                <c:pt idx="4942">
                  <c:v>-70</c:v>
                </c:pt>
                <c:pt idx="4943">
                  <c:v>-70</c:v>
                </c:pt>
                <c:pt idx="4944">
                  <c:v>-70</c:v>
                </c:pt>
                <c:pt idx="4945">
                  <c:v>-70</c:v>
                </c:pt>
                <c:pt idx="4946">
                  <c:v>-70</c:v>
                </c:pt>
                <c:pt idx="4947">
                  <c:v>-70</c:v>
                </c:pt>
                <c:pt idx="4948">
                  <c:v>-70</c:v>
                </c:pt>
                <c:pt idx="4949">
                  <c:v>-70</c:v>
                </c:pt>
                <c:pt idx="4950">
                  <c:v>-70</c:v>
                </c:pt>
                <c:pt idx="4951">
                  <c:v>-70</c:v>
                </c:pt>
                <c:pt idx="4952">
                  <c:v>-70</c:v>
                </c:pt>
                <c:pt idx="4953">
                  <c:v>-70</c:v>
                </c:pt>
                <c:pt idx="4954">
                  <c:v>-70</c:v>
                </c:pt>
                <c:pt idx="4955">
                  <c:v>-70</c:v>
                </c:pt>
                <c:pt idx="4956">
                  <c:v>-70</c:v>
                </c:pt>
                <c:pt idx="4957">
                  <c:v>-70</c:v>
                </c:pt>
                <c:pt idx="4958">
                  <c:v>-70</c:v>
                </c:pt>
                <c:pt idx="4959">
                  <c:v>-70</c:v>
                </c:pt>
                <c:pt idx="4960">
                  <c:v>-70</c:v>
                </c:pt>
                <c:pt idx="4961">
                  <c:v>-70</c:v>
                </c:pt>
                <c:pt idx="4962">
                  <c:v>-70</c:v>
                </c:pt>
                <c:pt idx="4963">
                  <c:v>-70</c:v>
                </c:pt>
                <c:pt idx="4964">
                  <c:v>-70</c:v>
                </c:pt>
                <c:pt idx="4965">
                  <c:v>-70</c:v>
                </c:pt>
                <c:pt idx="4966">
                  <c:v>-70</c:v>
                </c:pt>
                <c:pt idx="4967">
                  <c:v>-70</c:v>
                </c:pt>
                <c:pt idx="4968">
                  <c:v>-70</c:v>
                </c:pt>
                <c:pt idx="4969">
                  <c:v>-70</c:v>
                </c:pt>
                <c:pt idx="4970">
                  <c:v>-70</c:v>
                </c:pt>
                <c:pt idx="4971">
                  <c:v>-70</c:v>
                </c:pt>
                <c:pt idx="4972">
                  <c:v>-70</c:v>
                </c:pt>
                <c:pt idx="4973">
                  <c:v>-70</c:v>
                </c:pt>
                <c:pt idx="4974">
                  <c:v>-70</c:v>
                </c:pt>
                <c:pt idx="4975">
                  <c:v>-70</c:v>
                </c:pt>
                <c:pt idx="4976">
                  <c:v>-70</c:v>
                </c:pt>
                <c:pt idx="4977">
                  <c:v>-70</c:v>
                </c:pt>
                <c:pt idx="4978">
                  <c:v>-70</c:v>
                </c:pt>
                <c:pt idx="4979">
                  <c:v>-70</c:v>
                </c:pt>
                <c:pt idx="4980">
                  <c:v>-70</c:v>
                </c:pt>
                <c:pt idx="4981">
                  <c:v>-70</c:v>
                </c:pt>
                <c:pt idx="4982">
                  <c:v>-70</c:v>
                </c:pt>
                <c:pt idx="4983">
                  <c:v>-70</c:v>
                </c:pt>
                <c:pt idx="4984">
                  <c:v>-70</c:v>
                </c:pt>
                <c:pt idx="4985">
                  <c:v>-70</c:v>
                </c:pt>
                <c:pt idx="4986">
                  <c:v>-70</c:v>
                </c:pt>
                <c:pt idx="4987">
                  <c:v>-70</c:v>
                </c:pt>
                <c:pt idx="4988">
                  <c:v>-70</c:v>
                </c:pt>
                <c:pt idx="4989">
                  <c:v>-70</c:v>
                </c:pt>
                <c:pt idx="4990">
                  <c:v>-70</c:v>
                </c:pt>
                <c:pt idx="4991">
                  <c:v>-70</c:v>
                </c:pt>
                <c:pt idx="4992">
                  <c:v>-70</c:v>
                </c:pt>
                <c:pt idx="4993">
                  <c:v>-70</c:v>
                </c:pt>
                <c:pt idx="4994">
                  <c:v>-70</c:v>
                </c:pt>
                <c:pt idx="4995">
                  <c:v>-70</c:v>
                </c:pt>
                <c:pt idx="4996">
                  <c:v>-70</c:v>
                </c:pt>
                <c:pt idx="4997">
                  <c:v>-70</c:v>
                </c:pt>
                <c:pt idx="4998">
                  <c:v>-70</c:v>
                </c:pt>
                <c:pt idx="4999">
                  <c:v>-70</c:v>
                </c:pt>
                <c:pt idx="5000">
                  <c:v>-70</c:v>
                </c:pt>
                <c:pt idx="5001">
                  <c:v>-70</c:v>
                </c:pt>
                <c:pt idx="5002">
                  <c:v>-70</c:v>
                </c:pt>
                <c:pt idx="5003">
                  <c:v>-70</c:v>
                </c:pt>
                <c:pt idx="5004">
                  <c:v>-70</c:v>
                </c:pt>
                <c:pt idx="5005">
                  <c:v>-70</c:v>
                </c:pt>
                <c:pt idx="5006">
                  <c:v>-70</c:v>
                </c:pt>
                <c:pt idx="5007">
                  <c:v>-70</c:v>
                </c:pt>
                <c:pt idx="5008">
                  <c:v>-70</c:v>
                </c:pt>
                <c:pt idx="5009">
                  <c:v>-70</c:v>
                </c:pt>
                <c:pt idx="5010">
                  <c:v>-70</c:v>
                </c:pt>
                <c:pt idx="5011">
                  <c:v>-70</c:v>
                </c:pt>
                <c:pt idx="5012">
                  <c:v>-70</c:v>
                </c:pt>
                <c:pt idx="5013">
                  <c:v>-70</c:v>
                </c:pt>
                <c:pt idx="5014">
                  <c:v>-70</c:v>
                </c:pt>
                <c:pt idx="5015">
                  <c:v>-70</c:v>
                </c:pt>
                <c:pt idx="5016">
                  <c:v>-70</c:v>
                </c:pt>
                <c:pt idx="5017">
                  <c:v>-70</c:v>
                </c:pt>
                <c:pt idx="5018">
                  <c:v>-70</c:v>
                </c:pt>
                <c:pt idx="5019">
                  <c:v>-70</c:v>
                </c:pt>
                <c:pt idx="5020">
                  <c:v>-70</c:v>
                </c:pt>
                <c:pt idx="5021">
                  <c:v>-70</c:v>
                </c:pt>
                <c:pt idx="5022">
                  <c:v>-70</c:v>
                </c:pt>
                <c:pt idx="5023">
                  <c:v>-70</c:v>
                </c:pt>
                <c:pt idx="5024">
                  <c:v>-70</c:v>
                </c:pt>
                <c:pt idx="5025">
                  <c:v>-70</c:v>
                </c:pt>
                <c:pt idx="5026">
                  <c:v>-70</c:v>
                </c:pt>
                <c:pt idx="5027">
                  <c:v>-70</c:v>
                </c:pt>
                <c:pt idx="5028">
                  <c:v>-70</c:v>
                </c:pt>
                <c:pt idx="5029">
                  <c:v>-70</c:v>
                </c:pt>
                <c:pt idx="5030">
                  <c:v>-70</c:v>
                </c:pt>
                <c:pt idx="5031">
                  <c:v>-70</c:v>
                </c:pt>
                <c:pt idx="5032">
                  <c:v>-70</c:v>
                </c:pt>
                <c:pt idx="5033">
                  <c:v>-70</c:v>
                </c:pt>
                <c:pt idx="5034">
                  <c:v>-70</c:v>
                </c:pt>
                <c:pt idx="5035">
                  <c:v>-70</c:v>
                </c:pt>
                <c:pt idx="5036">
                  <c:v>-70</c:v>
                </c:pt>
                <c:pt idx="5037">
                  <c:v>-70</c:v>
                </c:pt>
                <c:pt idx="5038">
                  <c:v>-70</c:v>
                </c:pt>
                <c:pt idx="5039">
                  <c:v>-70</c:v>
                </c:pt>
                <c:pt idx="5040">
                  <c:v>-70</c:v>
                </c:pt>
                <c:pt idx="5041">
                  <c:v>-70</c:v>
                </c:pt>
                <c:pt idx="5042">
                  <c:v>-70</c:v>
                </c:pt>
                <c:pt idx="5043">
                  <c:v>-70</c:v>
                </c:pt>
                <c:pt idx="5044">
                  <c:v>-70</c:v>
                </c:pt>
                <c:pt idx="5045">
                  <c:v>-70</c:v>
                </c:pt>
                <c:pt idx="5046">
                  <c:v>-70</c:v>
                </c:pt>
                <c:pt idx="5047">
                  <c:v>-70</c:v>
                </c:pt>
                <c:pt idx="5048">
                  <c:v>-70</c:v>
                </c:pt>
                <c:pt idx="5049">
                  <c:v>-70</c:v>
                </c:pt>
                <c:pt idx="5050">
                  <c:v>-70</c:v>
                </c:pt>
                <c:pt idx="5051">
                  <c:v>-70</c:v>
                </c:pt>
                <c:pt idx="5052">
                  <c:v>-70</c:v>
                </c:pt>
                <c:pt idx="5053">
                  <c:v>-70</c:v>
                </c:pt>
                <c:pt idx="5054">
                  <c:v>-70</c:v>
                </c:pt>
                <c:pt idx="5055">
                  <c:v>-70</c:v>
                </c:pt>
                <c:pt idx="5056">
                  <c:v>-70</c:v>
                </c:pt>
                <c:pt idx="5057">
                  <c:v>-70</c:v>
                </c:pt>
                <c:pt idx="5058">
                  <c:v>-70</c:v>
                </c:pt>
                <c:pt idx="5059">
                  <c:v>-70</c:v>
                </c:pt>
                <c:pt idx="5060">
                  <c:v>-70</c:v>
                </c:pt>
                <c:pt idx="5061">
                  <c:v>-70</c:v>
                </c:pt>
                <c:pt idx="5062">
                  <c:v>-70</c:v>
                </c:pt>
                <c:pt idx="5063">
                  <c:v>-70</c:v>
                </c:pt>
                <c:pt idx="5064">
                  <c:v>-70</c:v>
                </c:pt>
                <c:pt idx="5065">
                  <c:v>-70</c:v>
                </c:pt>
                <c:pt idx="5066">
                  <c:v>-70</c:v>
                </c:pt>
                <c:pt idx="5067">
                  <c:v>-70</c:v>
                </c:pt>
                <c:pt idx="5068">
                  <c:v>-70</c:v>
                </c:pt>
                <c:pt idx="5069">
                  <c:v>-70</c:v>
                </c:pt>
                <c:pt idx="5070">
                  <c:v>-70</c:v>
                </c:pt>
                <c:pt idx="5071">
                  <c:v>-70</c:v>
                </c:pt>
                <c:pt idx="5072">
                  <c:v>-70</c:v>
                </c:pt>
                <c:pt idx="5073">
                  <c:v>-70</c:v>
                </c:pt>
                <c:pt idx="5074">
                  <c:v>-70</c:v>
                </c:pt>
                <c:pt idx="5075">
                  <c:v>-70</c:v>
                </c:pt>
                <c:pt idx="5076">
                  <c:v>-70</c:v>
                </c:pt>
                <c:pt idx="5077">
                  <c:v>-70</c:v>
                </c:pt>
                <c:pt idx="5078">
                  <c:v>-70</c:v>
                </c:pt>
                <c:pt idx="5079">
                  <c:v>-70</c:v>
                </c:pt>
                <c:pt idx="5080">
                  <c:v>-70</c:v>
                </c:pt>
                <c:pt idx="5081">
                  <c:v>-70</c:v>
                </c:pt>
                <c:pt idx="5082">
                  <c:v>-70</c:v>
                </c:pt>
                <c:pt idx="5083">
                  <c:v>-70</c:v>
                </c:pt>
                <c:pt idx="5084">
                  <c:v>-70</c:v>
                </c:pt>
                <c:pt idx="5085">
                  <c:v>-70</c:v>
                </c:pt>
                <c:pt idx="5086">
                  <c:v>-70</c:v>
                </c:pt>
                <c:pt idx="5087">
                  <c:v>-70</c:v>
                </c:pt>
                <c:pt idx="5088">
                  <c:v>-70</c:v>
                </c:pt>
                <c:pt idx="5089">
                  <c:v>-70</c:v>
                </c:pt>
                <c:pt idx="5090">
                  <c:v>-70</c:v>
                </c:pt>
                <c:pt idx="5091">
                  <c:v>-70</c:v>
                </c:pt>
                <c:pt idx="5092">
                  <c:v>-70</c:v>
                </c:pt>
                <c:pt idx="5093">
                  <c:v>-70</c:v>
                </c:pt>
                <c:pt idx="5094">
                  <c:v>-70</c:v>
                </c:pt>
                <c:pt idx="5095">
                  <c:v>-70</c:v>
                </c:pt>
                <c:pt idx="5096">
                  <c:v>-70</c:v>
                </c:pt>
                <c:pt idx="5097">
                  <c:v>-70</c:v>
                </c:pt>
                <c:pt idx="5098">
                  <c:v>-70</c:v>
                </c:pt>
                <c:pt idx="5099">
                  <c:v>-70</c:v>
                </c:pt>
                <c:pt idx="5100">
                  <c:v>-70</c:v>
                </c:pt>
                <c:pt idx="5101">
                  <c:v>-70</c:v>
                </c:pt>
                <c:pt idx="5102">
                  <c:v>-70</c:v>
                </c:pt>
                <c:pt idx="5103">
                  <c:v>-70</c:v>
                </c:pt>
                <c:pt idx="5104">
                  <c:v>-70</c:v>
                </c:pt>
                <c:pt idx="5105">
                  <c:v>-70</c:v>
                </c:pt>
                <c:pt idx="5106">
                  <c:v>-70</c:v>
                </c:pt>
                <c:pt idx="5107">
                  <c:v>-70</c:v>
                </c:pt>
                <c:pt idx="5108">
                  <c:v>-70</c:v>
                </c:pt>
                <c:pt idx="5109">
                  <c:v>-70</c:v>
                </c:pt>
                <c:pt idx="5110">
                  <c:v>-70</c:v>
                </c:pt>
                <c:pt idx="5111">
                  <c:v>-70</c:v>
                </c:pt>
                <c:pt idx="5112">
                  <c:v>-70</c:v>
                </c:pt>
                <c:pt idx="5113">
                  <c:v>-70</c:v>
                </c:pt>
                <c:pt idx="5114">
                  <c:v>-70</c:v>
                </c:pt>
                <c:pt idx="5115">
                  <c:v>-70</c:v>
                </c:pt>
                <c:pt idx="5116">
                  <c:v>-70</c:v>
                </c:pt>
                <c:pt idx="5117">
                  <c:v>-70</c:v>
                </c:pt>
                <c:pt idx="5118">
                  <c:v>-70</c:v>
                </c:pt>
                <c:pt idx="5119">
                  <c:v>-70</c:v>
                </c:pt>
                <c:pt idx="5120">
                  <c:v>-70</c:v>
                </c:pt>
                <c:pt idx="5121">
                  <c:v>-70</c:v>
                </c:pt>
                <c:pt idx="5122">
                  <c:v>-70</c:v>
                </c:pt>
                <c:pt idx="5123">
                  <c:v>-70</c:v>
                </c:pt>
                <c:pt idx="5124">
                  <c:v>-70</c:v>
                </c:pt>
                <c:pt idx="5125">
                  <c:v>-70</c:v>
                </c:pt>
                <c:pt idx="5126">
                  <c:v>-70</c:v>
                </c:pt>
                <c:pt idx="5127">
                  <c:v>-70</c:v>
                </c:pt>
                <c:pt idx="5128">
                  <c:v>-70</c:v>
                </c:pt>
                <c:pt idx="5129">
                  <c:v>-70</c:v>
                </c:pt>
                <c:pt idx="5130">
                  <c:v>-70</c:v>
                </c:pt>
                <c:pt idx="5131">
                  <c:v>-70</c:v>
                </c:pt>
                <c:pt idx="5132">
                  <c:v>-70</c:v>
                </c:pt>
                <c:pt idx="5133">
                  <c:v>-70</c:v>
                </c:pt>
                <c:pt idx="5134">
                  <c:v>-70</c:v>
                </c:pt>
                <c:pt idx="5135">
                  <c:v>-70</c:v>
                </c:pt>
                <c:pt idx="5136">
                  <c:v>-70</c:v>
                </c:pt>
                <c:pt idx="5137">
                  <c:v>-70</c:v>
                </c:pt>
                <c:pt idx="5138">
                  <c:v>-70</c:v>
                </c:pt>
                <c:pt idx="5139">
                  <c:v>-70</c:v>
                </c:pt>
                <c:pt idx="5140">
                  <c:v>-70</c:v>
                </c:pt>
                <c:pt idx="5141">
                  <c:v>-70</c:v>
                </c:pt>
                <c:pt idx="5142">
                  <c:v>-70</c:v>
                </c:pt>
                <c:pt idx="5143">
                  <c:v>-70</c:v>
                </c:pt>
                <c:pt idx="5144">
                  <c:v>-70</c:v>
                </c:pt>
                <c:pt idx="5145">
                  <c:v>-70</c:v>
                </c:pt>
                <c:pt idx="5146">
                  <c:v>-70</c:v>
                </c:pt>
                <c:pt idx="5147">
                  <c:v>-70</c:v>
                </c:pt>
                <c:pt idx="5148">
                  <c:v>-70</c:v>
                </c:pt>
                <c:pt idx="5149">
                  <c:v>-70</c:v>
                </c:pt>
                <c:pt idx="5150">
                  <c:v>-70</c:v>
                </c:pt>
                <c:pt idx="5151">
                  <c:v>-70</c:v>
                </c:pt>
                <c:pt idx="5152">
                  <c:v>-70</c:v>
                </c:pt>
                <c:pt idx="5153">
                  <c:v>-70</c:v>
                </c:pt>
                <c:pt idx="5154">
                  <c:v>-70</c:v>
                </c:pt>
                <c:pt idx="5155">
                  <c:v>-70</c:v>
                </c:pt>
                <c:pt idx="5156">
                  <c:v>-70</c:v>
                </c:pt>
                <c:pt idx="5157">
                  <c:v>-70</c:v>
                </c:pt>
                <c:pt idx="5158">
                  <c:v>-70</c:v>
                </c:pt>
                <c:pt idx="5159">
                  <c:v>-70</c:v>
                </c:pt>
                <c:pt idx="5160">
                  <c:v>-70</c:v>
                </c:pt>
                <c:pt idx="5161">
                  <c:v>-70</c:v>
                </c:pt>
                <c:pt idx="5162">
                  <c:v>-70</c:v>
                </c:pt>
                <c:pt idx="5163">
                  <c:v>-70</c:v>
                </c:pt>
                <c:pt idx="5164">
                  <c:v>-70</c:v>
                </c:pt>
                <c:pt idx="5165">
                  <c:v>-70</c:v>
                </c:pt>
                <c:pt idx="5166">
                  <c:v>-70</c:v>
                </c:pt>
                <c:pt idx="5167">
                  <c:v>-70</c:v>
                </c:pt>
                <c:pt idx="5168">
                  <c:v>-70</c:v>
                </c:pt>
                <c:pt idx="5169">
                  <c:v>-70</c:v>
                </c:pt>
                <c:pt idx="5170">
                  <c:v>-70</c:v>
                </c:pt>
                <c:pt idx="5171">
                  <c:v>-70</c:v>
                </c:pt>
                <c:pt idx="5172">
                  <c:v>-70</c:v>
                </c:pt>
                <c:pt idx="5173">
                  <c:v>-70</c:v>
                </c:pt>
                <c:pt idx="5174">
                  <c:v>-70</c:v>
                </c:pt>
                <c:pt idx="5175">
                  <c:v>-70</c:v>
                </c:pt>
                <c:pt idx="5176">
                  <c:v>-70</c:v>
                </c:pt>
                <c:pt idx="5177">
                  <c:v>-70</c:v>
                </c:pt>
                <c:pt idx="5178">
                  <c:v>-70</c:v>
                </c:pt>
                <c:pt idx="5179">
                  <c:v>-70</c:v>
                </c:pt>
                <c:pt idx="5180">
                  <c:v>-70</c:v>
                </c:pt>
                <c:pt idx="5181">
                  <c:v>-70</c:v>
                </c:pt>
                <c:pt idx="5182">
                  <c:v>-70</c:v>
                </c:pt>
                <c:pt idx="5183">
                  <c:v>-70</c:v>
                </c:pt>
                <c:pt idx="5184">
                  <c:v>-70</c:v>
                </c:pt>
                <c:pt idx="5185">
                  <c:v>-70</c:v>
                </c:pt>
                <c:pt idx="5186">
                  <c:v>-70</c:v>
                </c:pt>
                <c:pt idx="5187">
                  <c:v>-70</c:v>
                </c:pt>
                <c:pt idx="5188">
                  <c:v>-70</c:v>
                </c:pt>
                <c:pt idx="5189">
                  <c:v>-70</c:v>
                </c:pt>
                <c:pt idx="5190">
                  <c:v>-70</c:v>
                </c:pt>
                <c:pt idx="5191">
                  <c:v>-70</c:v>
                </c:pt>
                <c:pt idx="5192">
                  <c:v>-70</c:v>
                </c:pt>
                <c:pt idx="5193">
                  <c:v>-70</c:v>
                </c:pt>
                <c:pt idx="5194">
                  <c:v>-70</c:v>
                </c:pt>
                <c:pt idx="5195">
                  <c:v>-70</c:v>
                </c:pt>
                <c:pt idx="5196">
                  <c:v>-70</c:v>
                </c:pt>
                <c:pt idx="5197">
                  <c:v>-70</c:v>
                </c:pt>
                <c:pt idx="5198">
                  <c:v>-70</c:v>
                </c:pt>
                <c:pt idx="5199">
                  <c:v>-70</c:v>
                </c:pt>
                <c:pt idx="5200">
                  <c:v>-70</c:v>
                </c:pt>
                <c:pt idx="5201">
                  <c:v>-70</c:v>
                </c:pt>
                <c:pt idx="5202">
                  <c:v>-70</c:v>
                </c:pt>
                <c:pt idx="5203">
                  <c:v>-70</c:v>
                </c:pt>
                <c:pt idx="5204">
                  <c:v>-70</c:v>
                </c:pt>
                <c:pt idx="5205">
                  <c:v>-70</c:v>
                </c:pt>
                <c:pt idx="5206">
                  <c:v>-70</c:v>
                </c:pt>
                <c:pt idx="5207">
                  <c:v>-70</c:v>
                </c:pt>
                <c:pt idx="5208">
                  <c:v>-70</c:v>
                </c:pt>
                <c:pt idx="5209">
                  <c:v>-70</c:v>
                </c:pt>
                <c:pt idx="5210">
                  <c:v>-70</c:v>
                </c:pt>
                <c:pt idx="5211">
                  <c:v>-70</c:v>
                </c:pt>
                <c:pt idx="5212">
                  <c:v>-70</c:v>
                </c:pt>
                <c:pt idx="5213">
                  <c:v>-70</c:v>
                </c:pt>
                <c:pt idx="5214">
                  <c:v>-70</c:v>
                </c:pt>
                <c:pt idx="5215">
                  <c:v>-70</c:v>
                </c:pt>
                <c:pt idx="5216">
                  <c:v>-70</c:v>
                </c:pt>
                <c:pt idx="5217">
                  <c:v>-70</c:v>
                </c:pt>
                <c:pt idx="5218">
                  <c:v>-70</c:v>
                </c:pt>
                <c:pt idx="5219">
                  <c:v>-70</c:v>
                </c:pt>
                <c:pt idx="5220">
                  <c:v>-70</c:v>
                </c:pt>
                <c:pt idx="5221">
                  <c:v>-70</c:v>
                </c:pt>
                <c:pt idx="5222">
                  <c:v>-70</c:v>
                </c:pt>
                <c:pt idx="5223">
                  <c:v>-70</c:v>
                </c:pt>
                <c:pt idx="5224">
                  <c:v>-70</c:v>
                </c:pt>
                <c:pt idx="5225">
                  <c:v>-70</c:v>
                </c:pt>
                <c:pt idx="5226">
                  <c:v>-70</c:v>
                </c:pt>
                <c:pt idx="5227">
                  <c:v>-70</c:v>
                </c:pt>
                <c:pt idx="5228">
                  <c:v>-70</c:v>
                </c:pt>
                <c:pt idx="5229">
                  <c:v>-70</c:v>
                </c:pt>
                <c:pt idx="5230">
                  <c:v>-70</c:v>
                </c:pt>
                <c:pt idx="5231">
                  <c:v>-70</c:v>
                </c:pt>
                <c:pt idx="5232">
                  <c:v>-70</c:v>
                </c:pt>
                <c:pt idx="5233">
                  <c:v>-70</c:v>
                </c:pt>
                <c:pt idx="5234">
                  <c:v>-70</c:v>
                </c:pt>
                <c:pt idx="5235">
                  <c:v>-70</c:v>
                </c:pt>
                <c:pt idx="5236">
                  <c:v>-70</c:v>
                </c:pt>
                <c:pt idx="5237">
                  <c:v>-70</c:v>
                </c:pt>
                <c:pt idx="5238">
                  <c:v>-70</c:v>
                </c:pt>
                <c:pt idx="5239">
                  <c:v>-70</c:v>
                </c:pt>
                <c:pt idx="5240">
                  <c:v>-70</c:v>
                </c:pt>
                <c:pt idx="5241">
                  <c:v>-70</c:v>
                </c:pt>
                <c:pt idx="5242">
                  <c:v>-70</c:v>
                </c:pt>
                <c:pt idx="5243">
                  <c:v>-70</c:v>
                </c:pt>
                <c:pt idx="5244">
                  <c:v>-70</c:v>
                </c:pt>
                <c:pt idx="5245">
                  <c:v>-70</c:v>
                </c:pt>
                <c:pt idx="5246">
                  <c:v>-70</c:v>
                </c:pt>
                <c:pt idx="5247">
                  <c:v>-70</c:v>
                </c:pt>
                <c:pt idx="5248">
                  <c:v>-70</c:v>
                </c:pt>
                <c:pt idx="5249">
                  <c:v>-70</c:v>
                </c:pt>
                <c:pt idx="5250">
                  <c:v>-70</c:v>
                </c:pt>
                <c:pt idx="5251">
                  <c:v>-70</c:v>
                </c:pt>
                <c:pt idx="5252">
                  <c:v>-70</c:v>
                </c:pt>
                <c:pt idx="5253">
                  <c:v>-70</c:v>
                </c:pt>
                <c:pt idx="5254">
                  <c:v>-70</c:v>
                </c:pt>
                <c:pt idx="5255">
                  <c:v>-70</c:v>
                </c:pt>
                <c:pt idx="5256">
                  <c:v>-70</c:v>
                </c:pt>
                <c:pt idx="5257">
                  <c:v>-70</c:v>
                </c:pt>
                <c:pt idx="5258">
                  <c:v>-70</c:v>
                </c:pt>
                <c:pt idx="5259">
                  <c:v>-70</c:v>
                </c:pt>
                <c:pt idx="5260">
                  <c:v>-70</c:v>
                </c:pt>
                <c:pt idx="5261">
                  <c:v>-70</c:v>
                </c:pt>
                <c:pt idx="5262">
                  <c:v>-70</c:v>
                </c:pt>
                <c:pt idx="5263">
                  <c:v>-70</c:v>
                </c:pt>
                <c:pt idx="5264">
                  <c:v>-70</c:v>
                </c:pt>
                <c:pt idx="5265">
                  <c:v>-70</c:v>
                </c:pt>
                <c:pt idx="5266">
                  <c:v>-70</c:v>
                </c:pt>
                <c:pt idx="5267">
                  <c:v>-70</c:v>
                </c:pt>
                <c:pt idx="5268">
                  <c:v>-70</c:v>
                </c:pt>
                <c:pt idx="5269">
                  <c:v>-70</c:v>
                </c:pt>
                <c:pt idx="5270">
                  <c:v>-70</c:v>
                </c:pt>
                <c:pt idx="5271">
                  <c:v>-70</c:v>
                </c:pt>
                <c:pt idx="5272">
                  <c:v>-70</c:v>
                </c:pt>
                <c:pt idx="5273">
                  <c:v>-70</c:v>
                </c:pt>
                <c:pt idx="5274">
                  <c:v>-70</c:v>
                </c:pt>
                <c:pt idx="5275">
                  <c:v>-70</c:v>
                </c:pt>
                <c:pt idx="5276">
                  <c:v>-70</c:v>
                </c:pt>
                <c:pt idx="5277">
                  <c:v>-70</c:v>
                </c:pt>
                <c:pt idx="5278">
                  <c:v>-70</c:v>
                </c:pt>
                <c:pt idx="5279">
                  <c:v>-70</c:v>
                </c:pt>
                <c:pt idx="5280">
                  <c:v>-70</c:v>
                </c:pt>
                <c:pt idx="5281">
                  <c:v>-70</c:v>
                </c:pt>
                <c:pt idx="5282">
                  <c:v>-70</c:v>
                </c:pt>
                <c:pt idx="5283">
                  <c:v>-70</c:v>
                </c:pt>
                <c:pt idx="5284">
                  <c:v>-70</c:v>
                </c:pt>
                <c:pt idx="5285">
                  <c:v>-70</c:v>
                </c:pt>
                <c:pt idx="5286">
                  <c:v>-70</c:v>
                </c:pt>
                <c:pt idx="5287">
                  <c:v>-70</c:v>
                </c:pt>
                <c:pt idx="5288">
                  <c:v>-70</c:v>
                </c:pt>
                <c:pt idx="5289">
                  <c:v>-70</c:v>
                </c:pt>
                <c:pt idx="5290">
                  <c:v>-70</c:v>
                </c:pt>
                <c:pt idx="5291">
                  <c:v>-70</c:v>
                </c:pt>
                <c:pt idx="5292">
                  <c:v>-70</c:v>
                </c:pt>
                <c:pt idx="5293">
                  <c:v>-70</c:v>
                </c:pt>
                <c:pt idx="5294">
                  <c:v>-70</c:v>
                </c:pt>
                <c:pt idx="5295">
                  <c:v>-70</c:v>
                </c:pt>
                <c:pt idx="5296">
                  <c:v>-70</c:v>
                </c:pt>
                <c:pt idx="5297">
                  <c:v>-70</c:v>
                </c:pt>
                <c:pt idx="5298">
                  <c:v>-70</c:v>
                </c:pt>
                <c:pt idx="5299">
                  <c:v>-70</c:v>
                </c:pt>
                <c:pt idx="5300">
                  <c:v>-70</c:v>
                </c:pt>
                <c:pt idx="5301">
                  <c:v>-70</c:v>
                </c:pt>
                <c:pt idx="5302">
                  <c:v>-70</c:v>
                </c:pt>
                <c:pt idx="5303">
                  <c:v>-70</c:v>
                </c:pt>
                <c:pt idx="5304">
                  <c:v>-70</c:v>
                </c:pt>
                <c:pt idx="5305">
                  <c:v>-70</c:v>
                </c:pt>
                <c:pt idx="5306">
                  <c:v>-70</c:v>
                </c:pt>
                <c:pt idx="5307">
                  <c:v>-70</c:v>
                </c:pt>
                <c:pt idx="5308">
                  <c:v>-70</c:v>
                </c:pt>
                <c:pt idx="5309">
                  <c:v>-70</c:v>
                </c:pt>
                <c:pt idx="5310">
                  <c:v>-70</c:v>
                </c:pt>
                <c:pt idx="5311">
                  <c:v>-70</c:v>
                </c:pt>
                <c:pt idx="5312">
                  <c:v>-70</c:v>
                </c:pt>
                <c:pt idx="5313">
                  <c:v>-70</c:v>
                </c:pt>
                <c:pt idx="5314">
                  <c:v>-70</c:v>
                </c:pt>
                <c:pt idx="5315">
                  <c:v>-70</c:v>
                </c:pt>
                <c:pt idx="5316">
                  <c:v>-70</c:v>
                </c:pt>
                <c:pt idx="5317">
                  <c:v>-70</c:v>
                </c:pt>
                <c:pt idx="5318">
                  <c:v>-70</c:v>
                </c:pt>
                <c:pt idx="5319">
                  <c:v>-70</c:v>
                </c:pt>
                <c:pt idx="5320">
                  <c:v>-70</c:v>
                </c:pt>
                <c:pt idx="5321">
                  <c:v>-70</c:v>
                </c:pt>
                <c:pt idx="5322">
                  <c:v>-70</c:v>
                </c:pt>
                <c:pt idx="5323">
                  <c:v>-70</c:v>
                </c:pt>
                <c:pt idx="5324">
                  <c:v>-70</c:v>
                </c:pt>
                <c:pt idx="5325">
                  <c:v>-70</c:v>
                </c:pt>
                <c:pt idx="5326">
                  <c:v>-70</c:v>
                </c:pt>
                <c:pt idx="5327">
                  <c:v>-70</c:v>
                </c:pt>
                <c:pt idx="5328">
                  <c:v>-70</c:v>
                </c:pt>
                <c:pt idx="5329">
                  <c:v>-70</c:v>
                </c:pt>
                <c:pt idx="5330">
                  <c:v>-70</c:v>
                </c:pt>
                <c:pt idx="5331">
                  <c:v>-70</c:v>
                </c:pt>
                <c:pt idx="5332">
                  <c:v>-70</c:v>
                </c:pt>
                <c:pt idx="5333">
                  <c:v>-70</c:v>
                </c:pt>
                <c:pt idx="5334">
                  <c:v>-70</c:v>
                </c:pt>
                <c:pt idx="5335">
                  <c:v>-70</c:v>
                </c:pt>
                <c:pt idx="5336">
                  <c:v>-70</c:v>
                </c:pt>
                <c:pt idx="5337">
                  <c:v>-70</c:v>
                </c:pt>
                <c:pt idx="5338">
                  <c:v>-70</c:v>
                </c:pt>
                <c:pt idx="5339">
                  <c:v>-70</c:v>
                </c:pt>
                <c:pt idx="5340">
                  <c:v>-70</c:v>
                </c:pt>
                <c:pt idx="5341">
                  <c:v>-70</c:v>
                </c:pt>
                <c:pt idx="5342">
                  <c:v>-70</c:v>
                </c:pt>
                <c:pt idx="5343">
                  <c:v>-70</c:v>
                </c:pt>
                <c:pt idx="5344">
                  <c:v>-70</c:v>
                </c:pt>
                <c:pt idx="5345">
                  <c:v>-70</c:v>
                </c:pt>
                <c:pt idx="5346">
                  <c:v>-70</c:v>
                </c:pt>
                <c:pt idx="5347">
                  <c:v>-70</c:v>
                </c:pt>
                <c:pt idx="5348">
                  <c:v>-70</c:v>
                </c:pt>
                <c:pt idx="5349">
                  <c:v>-70</c:v>
                </c:pt>
                <c:pt idx="5350">
                  <c:v>-70</c:v>
                </c:pt>
                <c:pt idx="5351">
                  <c:v>-70</c:v>
                </c:pt>
                <c:pt idx="5352">
                  <c:v>-70</c:v>
                </c:pt>
                <c:pt idx="5353">
                  <c:v>-70</c:v>
                </c:pt>
                <c:pt idx="5354">
                  <c:v>-70</c:v>
                </c:pt>
                <c:pt idx="5355">
                  <c:v>-70</c:v>
                </c:pt>
                <c:pt idx="5356">
                  <c:v>-70</c:v>
                </c:pt>
                <c:pt idx="5357">
                  <c:v>-70</c:v>
                </c:pt>
                <c:pt idx="5358">
                  <c:v>-70</c:v>
                </c:pt>
                <c:pt idx="5359">
                  <c:v>-70</c:v>
                </c:pt>
                <c:pt idx="5360">
                  <c:v>-70</c:v>
                </c:pt>
                <c:pt idx="5361">
                  <c:v>-70</c:v>
                </c:pt>
                <c:pt idx="5362">
                  <c:v>-70</c:v>
                </c:pt>
                <c:pt idx="5363">
                  <c:v>-70</c:v>
                </c:pt>
                <c:pt idx="5364">
                  <c:v>-70</c:v>
                </c:pt>
                <c:pt idx="5365">
                  <c:v>-70</c:v>
                </c:pt>
                <c:pt idx="5366">
                  <c:v>-70</c:v>
                </c:pt>
                <c:pt idx="5367">
                  <c:v>-70</c:v>
                </c:pt>
                <c:pt idx="5368">
                  <c:v>-70</c:v>
                </c:pt>
                <c:pt idx="5369">
                  <c:v>-70</c:v>
                </c:pt>
                <c:pt idx="5370">
                  <c:v>-70</c:v>
                </c:pt>
                <c:pt idx="5371">
                  <c:v>-70</c:v>
                </c:pt>
                <c:pt idx="5372">
                  <c:v>-70</c:v>
                </c:pt>
                <c:pt idx="5373">
                  <c:v>-70</c:v>
                </c:pt>
                <c:pt idx="5374">
                  <c:v>-70</c:v>
                </c:pt>
                <c:pt idx="5375">
                  <c:v>-70</c:v>
                </c:pt>
                <c:pt idx="5376">
                  <c:v>-70</c:v>
                </c:pt>
                <c:pt idx="5377">
                  <c:v>-70</c:v>
                </c:pt>
                <c:pt idx="5378">
                  <c:v>-70</c:v>
                </c:pt>
                <c:pt idx="5379">
                  <c:v>-70</c:v>
                </c:pt>
                <c:pt idx="5380">
                  <c:v>-70</c:v>
                </c:pt>
                <c:pt idx="5381">
                  <c:v>-70</c:v>
                </c:pt>
                <c:pt idx="5382">
                  <c:v>-70</c:v>
                </c:pt>
                <c:pt idx="5383">
                  <c:v>-70</c:v>
                </c:pt>
                <c:pt idx="5384">
                  <c:v>-70</c:v>
                </c:pt>
                <c:pt idx="5385">
                  <c:v>-70</c:v>
                </c:pt>
                <c:pt idx="5386">
                  <c:v>-70</c:v>
                </c:pt>
                <c:pt idx="5387">
                  <c:v>-70</c:v>
                </c:pt>
                <c:pt idx="5388">
                  <c:v>-70</c:v>
                </c:pt>
                <c:pt idx="5389">
                  <c:v>-70</c:v>
                </c:pt>
                <c:pt idx="5390">
                  <c:v>-70</c:v>
                </c:pt>
                <c:pt idx="5391">
                  <c:v>-70</c:v>
                </c:pt>
                <c:pt idx="5392">
                  <c:v>-70</c:v>
                </c:pt>
                <c:pt idx="5393">
                  <c:v>-70</c:v>
                </c:pt>
                <c:pt idx="5394">
                  <c:v>-70</c:v>
                </c:pt>
                <c:pt idx="5395">
                  <c:v>-70</c:v>
                </c:pt>
                <c:pt idx="5396">
                  <c:v>-70</c:v>
                </c:pt>
                <c:pt idx="5397">
                  <c:v>-70</c:v>
                </c:pt>
                <c:pt idx="5398">
                  <c:v>-70</c:v>
                </c:pt>
                <c:pt idx="5399">
                  <c:v>-70</c:v>
                </c:pt>
                <c:pt idx="5400">
                  <c:v>-70</c:v>
                </c:pt>
                <c:pt idx="5401">
                  <c:v>-70</c:v>
                </c:pt>
                <c:pt idx="5402">
                  <c:v>-70</c:v>
                </c:pt>
                <c:pt idx="5403">
                  <c:v>-70</c:v>
                </c:pt>
                <c:pt idx="5404">
                  <c:v>-70</c:v>
                </c:pt>
                <c:pt idx="5405">
                  <c:v>-70</c:v>
                </c:pt>
                <c:pt idx="5406">
                  <c:v>-70</c:v>
                </c:pt>
                <c:pt idx="5407">
                  <c:v>-70</c:v>
                </c:pt>
                <c:pt idx="5408">
                  <c:v>-70</c:v>
                </c:pt>
                <c:pt idx="5409">
                  <c:v>-70</c:v>
                </c:pt>
                <c:pt idx="5410">
                  <c:v>-70</c:v>
                </c:pt>
                <c:pt idx="5411">
                  <c:v>-70</c:v>
                </c:pt>
                <c:pt idx="5412">
                  <c:v>-70</c:v>
                </c:pt>
                <c:pt idx="5413">
                  <c:v>-70</c:v>
                </c:pt>
                <c:pt idx="5414">
                  <c:v>-70</c:v>
                </c:pt>
                <c:pt idx="5415">
                  <c:v>-70</c:v>
                </c:pt>
                <c:pt idx="5416">
                  <c:v>-70</c:v>
                </c:pt>
                <c:pt idx="5417">
                  <c:v>-70</c:v>
                </c:pt>
                <c:pt idx="5418">
                  <c:v>-70</c:v>
                </c:pt>
                <c:pt idx="5419">
                  <c:v>-70</c:v>
                </c:pt>
                <c:pt idx="5420">
                  <c:v>-70</c:v>
                </c:pt>
                <c:pt idx="5421">
                  <c:v>-70</c:v>
                </c:pt>
                <c:pt idx="5422">
                  <c:v>-70</c:v>
                </c:pt>
                <c:pt idx="5423">
                  <c:v>-70</c:v>
                </c:pt>
                <c:pt idx="5424">
                  <c:v>-70</c:v>
                </c:pt>
                <c:pt idx="5425">
                  <c:v>-70</c:v>
                </c:pt>
                <c:pt idx="5426">
                  <c:v>-70</c:v>
                </c:pt>
                <c:pt idx="5427">
                  <c:v>-70</c:v>
                </c:pt>
                <c:pt idx="5428">
                  <c:v>-70</c:v>
                </c:pt>
                <c:pt idx="5429">
                  <c:v>-70</c:v>
                </c:pt>
                <c:pt idx="5430">
                  <c:v>-70</c:v>
                </c:pt>
                <c:pt idx="5431">
                  <c:v>-70</c:v>
                </c:pt>
                <c:pt idx="5432">
                  <c:v>-70</c:v>
                </c:pt>
                <c:pt idx="5433">
                  <c:v>-70</c:v>
                </c:pt>
                <c:pt idx="5434">
                  <c:v>-70</c:v>
                </c:pt>
                <c:pt idx="5435">
                  <c:v>-70</c:v>
                </c:pt>
                <c:pt idx="5436">
                  <c:v>-70</c:v>
                </c:pt>
                <c:pt idx="5437">
                  <c:v>-70</c:v>
                </c:pt>
                <c:pt idx="5438">
                  <c:v>-70</c:v>
                </c:pt>
                <c:pt idx="5439">
                  <c:v>-70</c:v>
                </c:pt>
                <c:pt idx="5440">
                  <c:v>-70</c:v>
                </c:pt>
                <c:pt idx="5441">
                  <c:v>-70</c:v>
                </c:pt>
                <c:pt idx="5442">
                  <c:v>-70</c:v>
                </c:pt>
                <c:pt idx="5443">
                  <c:v>-70</c:v>
                </c:pt>
                <c:pt idx="5444">
                  <c:v>-70</c:v>
                </c:pt>
                <c:pt idx="5445">
                  <c:v>-70</c:v>
                </c:pt>
                <c:pt idx="5446">
                  <c:v>-70</c:v>
                </c:pt>
                <c:pt idx="5447">
                  <c:v>-70</c:v>
                </c:pt>
                <c:pt idx="5448">
                  <c:v>-70</c:v>
                </c:pt>
                <c:pt idx="5449">
                  <c:v>-70</c:v>
                </c:pt>
                <c:pt idx="5450">
                  <c:v>-70</c:v>
                </c:pt>
                <c:pt idx="5451">
                  <c:v>-70</c:v>
                </c:pt>
                <c:pt idx="5452">
                  <c:v>-70</c:v>
                </c:pt>
                <c:pt idx="5453">
                  <c:v>-70</c:v>
                </c:pt>
                <c:pt idx="5454">
                  <c:v>-70</c:v>
                </c:pt>
                <c:pt idx="5455">
                  <c:v>-70</c:v>
                </c:pt>
                <c:pt idx="5456">
                  <c:v>-70</c:v>
                </c:pt>
                <c:pt idx="5457">
                  <c:v>-70</c:v>
                </c:pt>
                <c:pt idx="5458">
                  <c:v>-70</c:v>
                </c:pt>
                <c:pt idx="5459">
                  <c:v>-70</c:v>
                </c:pt>
                <c:pt idx="5460">
                  <c:v>-70</c:v>
                </c:pt>
                <c:pt idx="5461">
                  <c:v>-70</c:v>
                </c:pt>
                <c:pt idx="5462">
                  <c:v>-70</c:v>
                </c:pt>
                <c:pt idx="5463">
                  <c:v>-70</c:v>
                </c:pt>
                <c:pt idx="5464">
                  <c:v>-70</c:v>
                </c:pt>
                <c:pt idx="5465">
                  <c:v>-70</c:v>
                </c:pt>
                <c:pt idx="5466">
                  <c:v>-70</c:v>
                </c:pt>
                <c:pt idx="5467">
                  <c:v>-70</c:v>
                </c:pt>
                <c:pt idx="5468">
                  <c:v>-70</c:v>
                </c:pt>
                <c:pt idx="5469">
                  <c:v>-70</c:v>
                </c:pt>
                <c:pt idx="5470">
                  <c:v>-70</c:v>
                </c:pt>
                <c:pt idx="5471">
                  <c:v>-70</c:v>
                </c:pt>
                <c:pt idx="5472">
                  <c:v>-70</c:v>
                </c:pt>
                <c:pt idx="5473">
                  <c:v>-70</c:v>
                </c:pt>
                <c:pt idx="5474">
                  <c:v>-70</c:v>
                </c:pt>
                <c:pt idx="5475">
                  <c:v>-70</c:v>
                </c:pt>
                <c:pt idx="5476">
                  <c:v>-70</c:v>
                </c:pt>
                <c:pt idx="5477">
                  <c:v>-70</c:v>
                </c:pt>
                <c:pt idx="5478">
                  <c:v>-70</c:v>
                </c:pt>
                <c:pt idx="5479">
                  <c:v>-70</c:v>
                </c:pt>
                <c:pt idx="5480">
                  <c:v>-70</c:v>
                </c:pt>
                <c:pt idx="5481">
                  <c:v>-70</c:v>
                </c:pt>
                <c:pt idx="5482">
                  <c:v>-70</c:v>
                </c:pt>
                <c:pt idx="5483">
                  <c:v>-70</c:v>
                </c:pt>
                <c:pt idx="5484">
                  <c:v>-70</c:v>
                </c:pt>
                <c:pt idx="5485">
                  <c:v>-70</c:v>
                </c:pt>
                <c:pt idx="5486">
                  <c:v>-70</c:v>
                </c:pt>
                <c:pt idx="5487">
                  <c:v>-70</c:v>
                </c:pt>
                <c:pt idx="5488">
                  <c:v>-70</c:v>
                </c:pt>
                <c:pt idx="5489">
                  <c:v>-70</c:v>
                </c:pt>
                <c:pt idx="5490">
                  <c:v>-70</c:v>
                </c:pt>
                <c:pt idx="5491">
                  <c:v>-70</c:v>
                </c:pt>
                <c:pt idx="5492">
                  <c:v>-70</c:v>
                </c:pt>
                <c:pt idx="5493">
                  <c:v>-70</c:v>
                </c:pt>
                <c:pt idx="5494">
                  <c:v>-70</c:v>
                </c:pt>
                <c:pt idx="5495">
                  <c:v>-70</c:v>
                </c:pt>
                <c:pt idx="5496">
                  <c:v>-70</c:v>
                </c:pt>
                <c:pt idx="5497">
                  <c:v>-70</c:v>
                </c:pt>
                <c:pt idx="5498">
                  <c:v>-70</c:v>
                </c:pt>
                <c:pt idx="5499">
                  <c:v>-70</c:v>
                </c:pt>
                <c:pt idx="5500">
                  <c:v>-70</c:v>
                </c:pt>
                <c:pt idx="5501">
                  <c:v>-70</c:v>
                </c:pt>
                <c:pt idx="5502">
                  <c:v>-70</c:v>
                </c:pt>
                <c:pt idx="5503">
                  <c:v>-70</c:v>
                </c:pt>
                <c:pt idx="5504">
                  <c:v>-70</c:v>
                </c:pt>
                <c:pt idx="5505">
                  <c:v>-70</c:v>
                </c:pt>
                <c:pt idx="5506">
                  <c:v>-70</c:v>
                </c:pt>
                <c:pt idx="5507">
                  <c:v>-70</c:v>
                </c:pt>
                <c:pt idx="5508">
                  <c:v>-70</c:v>
                </c:pt>
                <c:pt idx="5509">
                  <c:v>-70</c:v>
                </c:pt>
                <c:pt idx="5510">
                  <c:v>-70</c:v>
                </c:pt>
                <c:pt idx="5511">
                  <c:v>-70</c:v>
                </c:pt>
                <c:pt idx="5512">
                  <c:v>-70</c:v>
                </c:pt>
                <c:pt idx="5513">
                  <c:v>-70</c:v>
                </c:pt>
                <c:pt idx="5514">
                  <c:v>-70</c:v>
                </c:pt>
                <c:pt idx="5515">
                  <c:v>-70</c:v>
                </c:pt>
                <c:pt idx="5516">
                  <c:v>-70</c:v>
                </c:pt>
                <c:pt idx="5517">
                  <c:v>-70</c:v>
                </c:pt>
                <c:pt idx="5518">
                  <c:v>-70</c:v>
                </c:pt>
                <c:pt idx="5519">
                  <c:v>-70</c:v>
                </c:pt>
                <c:pt idx="5520">
                  <c:v>-70</c:v>
                </c:pt>
                <c:pt idx="5521">
                  <c:v>-70</c:v>
                </c:pt>
                <c:pt idx="5522">
                  <c:v>-70</c:v>
                </c:pt>
                <c:pt idx="5523">
                  <c:v>-70</c:v>
                </c:pt>
                <c:pt idx="5524">
                  <c:v>-70</c:v>
                </c:pt>
                <c:pt idx="5525">
                  <c:v>-70</c:v>
                </c:pt>
                <c:pt idx="5526">
                  <c:v>-70</c:v>
                </c:pt>
                <c:pt idx="5527">
                  <c:v>-70</c:v>
                </c:pt>
                <c:pt idx="5528">
                  <c:v>-70</c:v>
                </c:pt>
                <c:pt idx="5529">
                  <c:v>-70</c:v>
                </c:pt>
                <c:pt idx="5530">
                  <c:v>-70</c:v>
                </c:pt>
                <c:pt idx="5531">
                  <c:v>-70</c:v>
                </c:pt>
                <c:pt idx="5532">
                  <c:v>-70</c:v>
                </c:pt>
                <c:pt idx="5533">
                  <c:v>-70</c:v>
                </c:pt>
                <c:pt idx="5534">
                  <c:v>-70</c:v>
                </c:pt>
                <c:pt idx="5535">
                  <c:v>-70</c:v>
                </c:pt>
                <c:pt idx="5536">
                  <c:v>-70</c:v>
                </c:pt>
                <c:pt idx="5537">
                  <c:v>-70</c:v>
                </c:pt>
                <c:pt idx="5538">
                  <c:v>-70</c:v>
                </c:pt>
                <c:pt idx="5539">
                  <c:v>-70</c:v>
                </c:pt>
                <c:pt idx="5540">
                  <c:v>-70</c:v>
                </c:pt>
                <c:pt idx="5541">
                  <c:v>-70</c:v>
                </c:pt>
                <c:pt idx="5542">
                  <c:v>-70</c:v>
                </c:pt>
                <c:pt idx="5543">
                  <c:v>-70</c:v>
                </c:pt>
                <c:pt idx="5544">
                  <c:v>-70</c:v>
                </c:pt>
                <c:pt idx="5545">
                  <c:v>-70</c:v>
                </c:pt>
                <c:pt idx="5546">
                  <c:v>-70</c:v>
                </c:pt>
                <c:pt idx="5547">
                  <c:v>-70</c:v>
                </c:pt>
                <c:pt idx="5548">
                  <c:v>-70</c:v>
                </c:pt>
                <c:pt idx="5549">
                  <c:v>-70</c:v>
                </c:pt>
                <c:pt idx="5550">
                  <c:v>-70</c:v>
                </c:pt>
                <c:pt idx="5551">
                  <c:v>-70</c:v>
                </c:pt>
                <c:pt idx="5552">
                  <c:v>-70</c:v>
                </c:pt>
                <c:pt idx="5553">
                  <c:v>-70</c:v>
                </c:pt>
                <c:pt idx="5554">
                  <c:v>-70</c:v>
                </c:pt>
                <c:pt idx="5555">
                  <c:v>-70</c:v>
                </c:pt>
                <c:pt idx="5556">
                  <c:v>-70</c:v>
                </c:pt>
                <c:pt idx="5557">
                  <c:v>-70</c:v>
                </c:pt>
                <c:pt idx="5558">
                  <c:v>-70</c:v>
                </c:pt>
                <c:pt idx="5559">
                  <c:v>-70</c:v>
                </c:pt>
                <c:pt idx="5560">
                  <c:v>-70</c:v>
                </c:pt>
                <c:pt idx="5561">
                  <c:v>-70</c:v>
                </c:pt>
                <c:pt idx="5562">
                  <c:v>-70</c:v>
                </c:pt>
                <c:pt idx="5563">
                  <c:v>-70</c:v>
                </c:pt>
                <c:pt idx="5564">
                  <c:v>-70</c:v>
                </c:pt>
                <c:pt idx="5565">
                  <c:v>-70</c:v>
                </c:pt>
                <c:pt idx="5566">
                  <c:v>-70</c:v>
                </c:pt>
                <c:pt idx="5567">
                  <c:v>-70</c:v>
                </c:pt>
                <c:pt idx="5568">
                  <c:v>-70</c:v>
                </c:pt>
                <c:pt idx="5569">
                  <c:v>-70</c:v>
                </c:pt>
                <c:pt idx="5570">
                  <c:v>-70</c:v>
                </c:pt>
                <c:pt idx="5571">
                  <c:v>-70</c:v>
                </c:pt>
                <c:pt idx="5572">
                  <c:v>-70</c:v>
                </c:pt>
                <c:pt idx="5573">
                  <c:v>-70</c:v>
                </c:pt>
                <c:pt idx="5574">
                  <c:v>-70</c:v>
                </c:pt>
                <c:pt idx="5575">
                  <c:v>-70</c:v>
                </c:pt>
                <c:pt idx="5576">
                  <c:v>-70</c:v>
                </c:pt>
                <c:pt idx="5577">
                  <c:v>-70</c:v>
                </c:pt>
                <c:pt idx="5578">
                  <c:v>-70</c:v>
                </c:pt>
                <c:pt idx="5579">
                  <c:v>-70</c:v>
                </c:pt>
                <c:pt idx="5580">
                  <c:v>-70</c:v>
                </c:pt>
                <c:pt idx="5581">
                  <c:v>-70</c:v>
                </c:pt>
                <c:pt idx="5582">
                  <c:v>-70</c:v>
                </c:pt>
                <c:pt idx="5583">
                  <c:v>-70</c:v>
                </c:pt>
                <c:pt idx="5584">
                  <c:v>-70</c:v>
                </c:pt>
                <c:pt idx="5585">
                  <c:v>-70</c:v>
                </c:pt>
                <c:pt idx="5586">
                  <c:v>-70</c:v>
                </c:pt>
                <c:pt idx="5587">
                  <c:v>-70</c:v>
                </c:pt>
                <c:pt idx="5588">
                  <c:v>-70</c:v>
                </c:pt>
                <c:pt idx="5589">
                  <c:v>-70</c:v>
                </c:pt>
                <c:pt idx="5590">
                  <c:v>-70</c:v>
                </c:pt>
                <c:pt idx="5591">
                  <c:v>-70</c:v>
                </c:pt>
                <c:pt idx="5592">
                  <c:v>-70</c:v>
                </c:pt>
                <c:pt idx="5593">
                  <c:v>-70</c:v>
                </c:pt>
                <c:pt idx="5594">
                  <c:v>-70</c:v>
                </c:pt>
                <c:pt idx="5595">
                  <c:v>-70</c:v>
                </c:pt>
                <c:pt idx="5596">
                  <c:v>-70</c:v>
                </c:pt>
                <c:pt idx="5597">
                  <c:v>-70</c:v>
                </c:pt>
                <c:pt idx="5598">
                  <c:v>-70</c:v>
                </c:pt>
                <c:pt idx="5599">
                  <c:v>-70</c:v>
                </c:pt>
                <c:pt idx="5600">
                  <c:v>-70</c:v>
                </c:pt>
                <c:pt idx="5601">
                  <c:v>-70</c:v>
                </c:pt>
                <c:pt idx="5602">
                  <c:v>-70</c:v>
                </c:pt>
                <c:pt idx="5603">
                  <c:v>-70</c:v>
                </c:pt>
                <c:pt idx="5604">
                  <c:v>-70</c:v>
                </c:pt>
                <c:pt idx="5605">
                  <c:v>-70</c:v>
                </c:pt>
                <c:pt idx="5606">
                  <c:v>-70</c:v>
                </c:pt>
                <c:pt idx="5607">
                  <c:v>-70</c:v>
                </c:pt>
                <c:pt idx="5608">
                  <c:v>-70</c:v>
                </c:pt>
                <c:pt idx="5609">
                  <c:v>-70</c:v>
                </c:pt>
                <c:pt idx="5610">
                  <c:v>-70</c:v>
                </c:pt>
                <c:pt idx="5611">
                  <c:v>-70</c:v>
                </c:pt>
                <c:pt idx="5612">
                  <c:v>-70</c:v>
                </c:pt>
                <c:pt idx="5613">
                  <c:v>-70</c:v>
                </c:pt>
                <c:pt idx="5614">
                  <c:v>-70</c:v>
                </c:pt>
                <c:pt idx="5615">
                  <c:v>-70</c:v>
                </c:pt>
                <c:pt idx="5616">
                  <c:v>-70</c:v>
                </c:pt>
                <c:pt idx="5617">
                  <c:v>-70</c:v>
                </c:pt>
                <c:pt idx="5618">
                  <c:v>-70</c:v>
                </c:pt>
                <c:pt idx="5619">
                  <c:v>-70</c:v>
                </c:pt>
                <c:pt idx="5620">
                  <c:v>-70</c:v>
                </c:pt>
                <c:pt idx="5621">
                  <c:v>-70</c:v>
                </c:pt>
                <c:pt idx="5622">
                  <c:v>-70</c:v>
                </c:pt>
                <c:pt idx="5623">
                  <c:v>-70</c:v>
                </c:pt>
                <c:pt idx="5624">
                  <c:v>-70</c:v>
                </c:pt>
                <c:pt idx="5625">
                  <c:v>-70</c:v>
                </c:pt>
                <c:pt idx="5626">
                  <c:v>-70</c:v>
                </c:pt>
                <c:pt idx="5627">
                  <c:v>-70</c:v>
                </c:pt>
                <c:pt idx="5628">
                  <c:v>-70</c:v>
                </c:pt>
                <c:pt idx="5629">
                  <c:v>-70</c:v>
                </c:pt>
                <c:pt idx="5630">
                  <c:v>-70</c:v>
                </c:pt>
                <c:pt idx="5631">
                  <c:v>-70</c:v>
                </c:pt>
                <c:pt idx="5632">
                  <c:v>-70</c:v>
                </c:pt>
                <c:pt idx="5633">
                  <c:v>-70</c:v>
                </c:pt>
                <c:pt idx="5634">
                  <c:v>-70</c:v>
                </c:pt>
                <c:pt idx="5635">
                  <c:v>-70</c:v>
                </c:pt>
                <c:pt idx="5636">
                  <c:v>-70</c:v>
                </c:pt>
                <c:pt idx="5637">
                  <c:v>-70</c:v>
                </c:pt>
                <c:pt idx="5638">
                  <c:v>-70</c:v>
                </c:pt>
                <c:pt idx="5639">
                  <c:v>-70</c:v>
                </c:pt>
                <c:pt idx="5640">
                  <c:v>-70</c:v>
                </c:pt>
                <c:pt idx="5641">
                  <c:v>-70</c:v>
                </c:pt>
                <c:pt idx="5642">
                  <c:v>-70</c:v>
                </c:pt>
                <c:pt idx="5643">
                  <c:v>-70</c:v>
                </c:pt>
                <c:pt idx="5644">
                  <c:v>-70</c:v>
                </c:pt>
                <c:pt idx="5645">
                  <c:v>-70</c:v>
                </c:pt>
                <c:pt idx="5646">
                  <c:v>-70</c:v>
                </c:pt>
                <c:pt idx="5647">
                  <c:v>-70</c:v>
                </c:pt>
                <c:pt idx="5648">
                  <c:v>-70</c:v>
                </c:pt>
                <c:pt idx="5649">
                  <c:v>-70</c:v>
                </c:pt>
                <c:pt idx="5650">
                  <c:v>-70</c:v>
                </c:pt>
                <c:pt idx="5651">
                  <c:v>-70</c:v>
                </c:pt>
                <c:pt idx="5652">
                  <c:v>-70</c:v>
                </c:pt>
                <c:pt idx="5653">
                  <c:v>-70</c:v>
                </c:pt>
                <c:pt idx="5654">
                  <c:v>-70</c:v>
                </c:pt>
                <c:pt idx="5655">
                  <c:v>-70</c:v>
                </c:pt>
                <c:pt idx="5656">
                  <c:v>-70</c:v>
                </c:pt>
                <c:pt idx="5657">
                  <c:v>-70</c:v>
                </c:pt>
                <c:pt idx="5658">
                  <c:v>-70</c:v>
                </c:pt>
                <c:pt idx="5659">
                  <c:v>-70</c:v>
                </c:pt>
                <c:pt idx="5660">
                  <c:v>-70</c:v>
                </c:pt>
                <c:pt idx="5661">
                  <c:v>-70</c:v>
                </c:pt>
                <c:pt idx="5662">
                  <c:v>-70</c:v>
                </c:pt>
                <c:pt idx="5663">
                  <c:v>-70</c:v>
                </c:pt>
                <c:pt idx="5664">
                  <c:v>-70</c:v>
                </c:pt>
                <c:pt idx="5665">
                  <c:v>-70</c:v>
                </c:pt>
                <c:pt idx="5666">
                  <c:v>-70</c:v>
                </c:pt>
                <c:pt idx="5667">
                  <c:v>-70</c:v>
                </c:pt>
                <c:pt idx="5668">
                  <c:v>-70</c:v>
                </c:pt>
                <c:pt idx="5669">
                  <c:v>-70</c:v>
                </c:pt>
                <c:pt idx="5670">
                  <c:v>-70</c:v>
                </c:pt>
                <c:pt idx="5671">
                  <c:v>-70</c:v>
                </c:pt>
                <c:pt idx="5672">
                  <c:v>-70</c:v>
                </c:pt>
                <c:pt idx="5673">
                  <c:v>-70</c:v>
                </c:pt>
                <c:pt idx="5674">
                  <c:v>-70</c:v>
                </c:pt>
                <c:pt idx="5675">
                  <c:v>-70</c:v>
                </c:pt>
                <c:pt idx="5676">
                  <c:v>-70</c:v>
                </c:pt>
                <c:pt idx="5677">
                  <c:v>-70</c:v>
                </c:pt>
                <c:pt idx="5678">
                  <c:v>-70</c:v>
                </c:pt>
                <c:pt idx="5679">
                  <c:v>-70</c:v>
                </c:pt>
                <c:pt idx="5680">
                  <c:v>-70</c:v>
                </c:pt>
                <c:pt idx="5681">
                  <c:v>-70</c:v>
                </c:pt>
                <c:pt idx="5682">
                  <c:v>-70</c:v>
                </c:pt>
                <c:pt idx="5683">
                  <c:v>-70</c:v>
                </c:pt>
                <c:pt idx="5684">
                  <c:v>-70</c:v>
                </c:pt>
                <c:pt idx="5685">
                  <c:v>-70</c:v>
                </c:pt>
                <c:pt idx="5686">
                  <c:v>-70</c:v>
                </c:pt>
                <c:pt idx="5687">
                  <c:v>-70</c:v>
                </c:pt>
                <c:pt idx="5688">
                  <c:v>-70</c:v>
                </c:pt>
                <c:pt idx="5689">
                  <c:v>-70</c:v>
                </c:pt>
                <c:pt idx="5690">
                  <c:v>-70</c:v>
                </c:pt>
                <c:pt idx="5691">
                  <c:v>-70</c:v>
                </c:pt>
                <c:pt idx="5692">
                  <c:v>-70</c:v>
                </c:pt>
                <c:pt idx="5693">
                  <c:v>-70</c:v>
                </c:pt>
                <c:pt idx="5694">
                  <c:v>-70</c:v>
                </c:pt>
                <c:pt idx="5695">
                  <c:v>-70</c:v>
                </c:pt>
                <c:pt idx="5696">
                  <c:v>-70</c:v>
                </c:pt>
                <c:pt idx="5697">
                  <c:v>-70</c:v>
                </c:pt>
                <c:pt idx="5698">
                  <c:v>-70</c:v>
                </c:pt>
                <c:pt idx="5699">
                  <c:v>-70</c:v>
                </c:pt>
                <c:pt idx="5700">
                  <c:v>-70</c:v>
                </c:pt>
                <c:pt idx="5701">
                  <c:v>-70</c:v>
                </c:pt>
                <c:pt idx="5702">
                  <c:v>-70</c:v>
                </c:pt>
                <c:pt idx="5703">
                  <c:v>-70</c:v>
                </c:pt>
                <c:pt idx="5704">
                  <c:v>-70</c:v>
                </c:pt>
                <c:pt idx="5705">
                  <c:v>-70</c:v>
                </c:pt>
                <c:pt idx="5706">
                  <c:v>-70</c:v>
                </c:pt>
                <c:pt idx="5707">
                  <c:v>-70</c:v>
                </c:pt>
                <c:pt idx="5708">
                  <c:v>-70</c:v>
                </c:pt>
                <c:pt idx="5709">
                  <c:v>-70</c:v>
                </c:pt>
                <c:pt idx="5710">
                  <c:v>-70</c:v>
                </c:pt>
                <c:pt idx="5711">
                  <c:v>-70</c:v>
                </c:pt>
                <c:pt idx="5712">
                  <c:v>-70</c:v>
                </c:pt>
                <c:pt idx="5713">
                  <c:v>-70</c:v>
                </c:pt>
                <c:pt idx="5714">
                  <c:v>-70</c:v>
                </c:pt>
                <c:pt idx="5715">
                  <c:v>-70</c:v>
                </c:pt>
                <c:pt idx="5716">
                  <c:v>-70</c:v>
                </c:pt>
                <c:pt idx="5717">
                  <c:v>-70</c:v>
                </c:pt>
                <c:pt idx="5718">
                  <c:v>-70</c:v>
                </c:pt>
                <c:pt idx="5719">
                  <c:v>-70</c:v>
                </c:pt>
                <c:pt idx="5720">
                  <c:v>-70</c:v>
                </c:pt>
                <c:pt idx="5721">
                  <c:v>-70</c:v>
                </c:pt>
                <c:pt idx="5722">
                  <c:v>-70</c:v>
                </c:pt>
                <c:pt idx="5723">
                  <c:v>-70</c:v>
                </c:pt>
                <c:pt idx="5724">
                  <c:v>-70</c:v>
                </c:pt>
                <c:pt idx="5725">
                  <c:v>-70</c:v>
                </c:pt>
                <c:pt idx="5726">
                  <c:v>-70</c:v>
                </c:pt>
                <c:pt idx="5727">
                  <c:v>-70</c:v>
                </c:pt>
                <c:pt idx="5728">
                  <c:v>-70</c:v>
                </c:pt>
                <c:pt idx="5729">
                  <c:v>-70</c:v>
                </c:pt>
                <c:pt idx="5730">
                  <c:v>-70</c:v>
                </c:pt>
                <c:pt idx="5731">
                  <c:v>-70</c:v>
                </c:pt>
                <c:pt idx="5732">
                  <c:v>-70</c:v>
                </c:pt>
                <c:pt idx="5733">
                  <c:v>-70</c:v>
                </c:pt>
                <c:pt idx="5734">
                  <c:v>-70</c:v>
                </c:pt>
                <c:pt idx="5735">
                  <c:v>-70</c:v>
                </c:pt>
                <c:pt idx="5736">
                  <c:v>-70</c:v>
                </c:pt>
                <c:pt idx="5737">
                  <c:v>-70</c:v>
                </c:pt>
                <c:pt idx="5738">
                  <c:v>-70</c:v>
                </c:pt>
                <c:pt idx="5739">
                  <c:v>-70</c:v>
                </c:pt>
                <c:pt idx="5740">
                  <c:v>-70</c:v>
                </c:pt>
                <c:pt idx="5741">
                  <c:v>-70</c:v>
                </c:pt>
                <c:pt idx="5742">
                  <c:v>-70</c:v>
                </c:pt>
                <c:pt idx="5743">
                  <c:v>-70</c:v>
                </c:pt>
                <c:pt idx="5744">
                  <c:v>-70</c:v>
                </c:pt>
                <c:pt idx="5745">
                  <c:v>-70</c:v>
                </c:pt>
                <c:pt idx="5746">
                  <c:v>-70</c:v>
                </c:pt>
                <c:pt idx="5747">
                  <c:v>-70</c:v>
                </c:pt>
                <c:pt idx="5748">
                  <c:v>-70</c:v>
                </c:pt>
                <c:pt idx="5749">
                  <c:v>-70</c:v>
                </c:pt>
                <c:pt idx="5750">
                  <c:v>-70</c:v>
                </c:pt>
                <c:pt idx="5751">
                  <c:v>-70</c:v>
                </c:pt>
                <c:pt idx="5752">
                  <c:v>-70</c:v>
                </c:pt>
                <c:pt idx="5753">
                  <c:v>-70</c:v>
                </c:pt>
                <c:pt idx="5754">
                  <c:v>-70</c:v>
                </c:pt>
                <c:pt idx="5755">
                  <c:v>-70</c:v>
                </c:pt>
                <c:pt idx="5756">
                  <c:v>-70</c:v>
                </c:pt>
                <c:pt idx="5757">
                  <c:v>-70</c:v>
                </c:pt>
                <c:pt idx="5758">
                  <c:v>-70</c:v>
                </c:pt>
                <c:pt idx="5759">
                  <c:v>-70</c:v>
                </c:pt>
                <c:pt idx="5760">
                  <c:v>-70</c:v>
                </c:pt>
                <c:pt idx="5761">
                  <c:v>-70</c:v>
                </c:pt>
                <c:pt idx="5762">
                  <c:v>-70</c:v>
                </c:pt>
                <c:pt idx="5763">
                  <c:v>-70</c:v>
                </c:pt>
                <c:pt idx="5764">
                  <c:v>-70</c:v>
                </c:pt>
                <c:pt idx="5765">
                  <c:v>-70</c:v>
                </c:pt>
                <c:pt idx="5766">
                  <c:v>-70</c:v>
                </c:pt>
                <c:pt idx="5767">
                  <c:v>-70</c:v>
                </c:pt>
                <c:pt idx="5768">
                  <c:v>-70</c:v>
                </c:pt>
                <c:pt idx="5769">
                  <c:v>-70</c:v>
                </c:pt>
                <c:pt idx="5770">
                  <c:v>-70</c:v>
                </c:pt>
                <c:pt idx="5771">
                  <c:v>-70</c:v>
                </c:pt>
                <c:pt idx="5772">
                  <c:v>-70</c:v>
                </c:pt>
                <c:pt idx="5773">
                  <c:v>-70</c:v>
                </c:pt>
                <c:pt idx="5774">
                  <c:v>-70</c:v>
                </c:pt>
                <c:pt idx="5775">
                  <c:v>-70</c:v>
                </c:pt>
                <c:pt idx="5776">
                  <c:v>-70</c:v>
                </c:pt>
                <c:pt idx="5777">
                  <c:v>-70</c:v>
                </c:pt>
                <c:pt idx="5778">
                  <c:v>-70</c:v>
                </c:pt>
                <c:pt idx="5779">
                  <c:v>-70</c:v>
                </c:pt>
                <c:pt idx="5780">
                  <c:v>-70</c:v>
                </c:pt>
                <c:pt idx="5781">
                  <c:v>-70</c:v>
                </c:pt>
                <c:pt idx="5782">
                  <c:v>-70</c:v>
                </c:pt>
                <c:pt idx="5783">
                  <c:v>-70</c:v>
                </c:pt>
                <c:pt idx="5784">
                  <c:v>-70</c:v>
                </c:pt>
                <c:pt idx="5785">
                  <c:v>-70</c:v>
                </c:pt>
                <c:pt idx="5786">
                  <c:v>-70</c:v>
                </c:pt>
                <c:pt idx="5787">
                  <c:v>-70</c:v>
                </c:pt>
                <c:pt idx="5788">
                  <c:v>-70</c:v>
                </c:pt>
                <c:pt idx="5789">
                  <c:v>-70</c:v>
                </c:pt>
                <c:pt idx="5790">
                  <c:v>-70</c:v>
                </c:pt>
                <c:pt idx="5791">
                  <c:v>-70</c:v>
                </c:pt>
                <c:pt idx="5792">
                  <c:v>-70</c:v>
                </c:pt>
                <c:pt idx="5793">
                  <c:v>-70</c:v>
                </c:pt>
                <c:pt idx="5794">
                  <c:v>-70</c:v>
                </c:pt>
                <c:pt idx="5795">
                  <c:v>-70</c:v>
                </c:pt>
                <c:pt idx="5796">
                  <c:v>-70</c:v>
                </c:pt>
                <c:pt idx="5797">
                  <c:v>-70</c:v>
                </c:pt>
                <c:pt idx="5798">
                  <c:v>-70</c:v>
                </c:pt>
                <c:pt idx="5799">
                  <c:v>-70</c:v>
                </c:pt>
                <c:pt idx="5800">
                  <c:v>-70</c:v>
                </c:pt>
                <c:pt idx="5801">
                  <c:v>-70</c:v>
                </c:pt>
                <c:pt idx="5802">
                  <c:v>-70</c:v>
                </c:pt>
                <c:pt idx="5803">
                  <c:v>-70</c:v>
                </c:pt>
                <c:pt idx="5804">
                  <c:v>-70</c:v>
                </c:pt>
                <c:pt idx="5805">
                  <c:v>-70</c:v>
                </c:pt>
                <c:pt idx="5806">
                  <c:v>-70</c:v>
                </c:pt>
                <c:pt idx="5807">
                  <c:v>-70</c:v>
                </c:pt>
                <c:pt idx="5808">
                  <c:v>-70</c:v>
                </c:pt>
                <c:pt idx="5809">
                  <c:v>-70</c:v>
                </c:pt>
                <c:pt idx="5810">
                  <c:v>-70</c:v>
                </c:pt>
                <c:pt idx="5811">
                  <c:v>-70</c:v>
                </c:pt>
                <c:pt idx="5812">
                  <c:v>-70</c:v>
                </c:pt>
                <c:pt idx="5813">
                  <c:v>-70</c:v>
                </c:pt>
                <c:pt idx="5814">
                  <c:v>-70</c:v>
                </c:pt>
                <c:pt idx="5815">
                  <c:v>-70</c:v>
                </c:pt>
                <c:pt idx="5816">
                  <c:v>-70</c:v>
                </c:pt>
                <c:pt idx="5817">
                  <c:v>-70</c:v>
                </c:pt>
                <c:pt idx="5818">
                  <c:v>-70</c:v>
                </c:pt>
                <c:pt idx="5819">
                  <c:v>-70</c:v>
                </c:pt>
                <c:pt idx="5820">
                  <c:v>-70</c:v>
                </c:pt>
                <c:pt idx="5821">
                  <c:v>-70</c:v>
                </c:pt>
                <c:pt idx="5822">
                  <c:v>-70</c:v>
                </c:pt>
                <c:pt idx="5823">
                  <c:v>-70</c:v>
                </c:pt>
                <c:pt idx="5824">
                  <c:v>-70</c:v>
                </c:pt>
                <c:pt idx="5825">
                  <c:v>-70</c:v>
                </c:pt>
                <c:pt idx="5826">
                  <c:v>-70</c:v>
                </c:pt>
                <c:pt idx="5827">
                  <c:v>-70</c:v>
                </c:pt>
                <c:pt idx="5828">
                  <c:v>-70</c:v>
                </c:pt>
                <c:pt idx="5829">
                  <c:v>-70</c:v>
                </c:pt>
                <c:pt idx="5830">
                  <c:v>-70</c:v>
                </c:pt>
                <c:pt idx="5831">
                  <c:v>-70</c:v>
                </c:pt>
                <c:pt idx="5832">
                  <c:v>-70</c:v>
                </c:pt>
                <c:pt idx="5833">
                  <c:v>-70</c:v>
                </c:pt>
                <c:pt idx="5834">
                  <c:v>-70</c:v>
                </c:pt>
                <c:pt idx="5835">
                  <c:v>-70</c:v>
                </c:pt>
                <c:pt idx="5836">
                  <c:v>-70</c:v>
                </c:pt>
                <c:pt idx="5837">
                  <c:v>-70</c:v>
                </c:pt>
                <c:pt idx="5838">
                  <c:v>-70</c:v>
                </c:pt>
                <c:pt idx="5839">
                  <c:v>-70</c:v>
                </c:pt>
                <c:pt idx="5840">
                  <c:v>-70</c:v>
                </c:pt>
                <c:pt idx="5841">
                  <c:v>-70</c:v>
                </c:pt>
                <c:pt idx="5842">
                  <c:v>-70</c:v>
                </c:pt>
                <c:pt idx="5843">
                  <c:v>-70</c:v>
                </c:pt>
                <c:pt idx="5844">
                  <c:v>-70</c:v>
                </c:pt>
                <c:pt idx="5845">
                  <c:v>-70</c:v>
                </c:pt>
                <c:pt idx="5846">
                  <c:v>-70</c:v>
                </c:pt>
                <c:pt idx="5847">
                  <c:v>-70</c:v>
                </c:pt>
                <c:pt idx="5848">
                  <c:v>-70</c:v>
                </c:pt>
                <c:pt idx="5849">
                  <c:v>-70</c:v>
                </c:pt>
                <c:pt idx="5850">
                  <c:v>-70</c:v>
                </c:pt>
                <c:pt idx="5851">
                  <c:v>-70</c:v>
                </c:pt>
                <c:pt idx="5852">
                  <c:v>-70</c:v>
                </c:pt>
                <c:pt idx="5853">
                  <c:v>-70</c:v>
                </c:pt>
                <c:pt idx="5854">
                  <c:v>-70</c:v>
                </c:pt>
                <c:pt idx="5855">
                  <c:v>-70</c:v>
                </c:pt>
                <c:pt idx="5856">
                  <c:v>-70</c:v>
                </c:pt>
                <c:pt idx="5857">
                  <c:v>-70</c:v>
                </c:pt>
                <c:pt idx="5858">
                  <c:v>-70</c:v>
                </c:pt>
                <c:pt idx="5859">
                  <c:v>-70</c:v>
                </c:pt>
                <c:pt idx="5860">
                  <c:v>-70</c:v>
                </c:pt>
                <c:pt idx="5861">
                  <c:v>-70</c:v>
                </c:pt>
                <c:pt idx="5862">
                  <c:v>-70</c:v>
                </c:pt>
                <c:pt idx="5863">
                  <c:v>-70</c:v>
                </c:pt>
                <c:pt idx="5864">
                  <c:v>-70</c:v>
                </c:pt>
                <c:pt idx="5865">
                  <c:v>-70</c:v>
                </c:pt>
                <c:pt idx="5866">
                  <c:v>-70</c:v>
                </c:pt>
                <c:pt idx="5867">
                  <c:v>-70</c:v>
                </c:pt>
                <c:pt idx="5868">
                  <c:v>-70</c:v>
                </c:pt>
                <c:pt idx="5869">
                  <c:v>-70</c:v>
                </c:pt>
                <c:pt idx="5870">
                  <c:v>-70</c:v>
                </c:pt>
                <c:pt idx="5871">
                  <c:v>-70</c:v>
                </c:pt>
                <c:pt idx="5872">
                  <c:v>-70</c:v>
                </c:pt>
                <c:pt idx="5873">
                  <c:v>-70</c:v>
                </c:pt>
                <c:pt idx="5874">
                  <c:v>-70</c:v>
                </c:pt>
                <c:pt idx="5875">
                  <c:v>-70</c:v>
                </c:pt>
                <c:pt idx="5876">
                  <c:v>-70</c:v>
                </c:pt>
                <c:pt idx="5877">
                  <c:v>-70</c:v>
                </c:pt>
                <c:pt idx="5878">
                  <c:v>-70</c:v>
                </c:pt>
                <c:pt idx="5879">
                  <c:v>-70</c:v>
                </c:pt>
                <c:pt idx="5880">
                  <c:v>-70</c:v>
                </c:pt>
                <c:pt idx="5881">
                  <c:v>-70</c:v>
                </c:pt>
                <c:pt idx="5882">
                  <c:v>-70</c:v>
                </c:pt>
                <c:pt idx="5883">
                  <c:v>-70</c:v>
                </c:pt>
                <c:pt idx="5884">
                  <c:v>-70</c:v>
                </c:pt>
                <c:pt idx="5885">
                  <c:v>-70</c:v>
                </c:pt>
                <c:pt idx="5886">
                  <c:v>-70</c:v>
                </c:pt>
                <c:pt idx="5887">
                  <c:v>-70</c:v>
                </c:pt>
                <c:pt idx="5888">
                  <c:v>-70</c:v>
                </c:pt>
                <c:pt idx="5889">
                  <c:v>-70</c:v>
                </c:pt>
                <c:pt idx="5890">
                  <c:v>-70</c:v>
                </c:pt>
                <c:pt idx="5891">
                  <c:v>-70</c:v>
                </c:pt>
                <c:pt idx="5892">
                  <c:v>-70</c:v>
                </c:pt>
                <c:pt idx="5893">
                  <c:v>-70</c:v>
                </c:pt>
                <c:pt idx="5894">
                  <c:v>-70</c:v>
                </c:pt>
                <c:pt idx="5895">
                  <c:v>-70</c:v>
                </c:pt>
                <c:pt idx="5896">
                  <c:v>-70</c:v>
                </c:pt>
                <c:pt idx="5897">
                  <c:v>-70</c:v>
                </c:pt>
                <c:pt idx="5898">
                  <c:v>-70</c:v>
                </c:pt>
                <c:pt idx="5899">
                  <c:v>-70</c:v>
                </c:pt>
                <c:pt idx="5900">
                  <c:v>-70</c:v>
                </c:pt>
                <c:pt idx="5901">
                  <c:v>-70</c:v>
                </c:pt>
                <c:pt idx="5902">
                  <c:v>-70</c:v>
                </c:pt>
                <c:pt idx="5903">
                  <c:v>-70</c:v>
                </c:pt>
                <c:pt idx="5904">
                  <c:v>-70</c:v>
                </c:pt>
                <c:pt idx="5905">
                  <c:v>-70</c:v>
                </c:pt>
                <c:pt idx="5906">
                  <c:v>-70</c:v>
                </c:pt>
                <c:pt idx="5907">
                  <c:v>-70</c:v>
                </c:pt>
                <c:pt idx="5908">
                  <c:v>-70</c:v>
                </c:pt>
                <c:pt idx="5909">
                  <c:v>-70</c:v>
                </c:pt>
                <c:pt idx="5910">
                  <c:v>-70</c:v>
                </c:pt>
                <c:pt idx="5911">
                  <c:v>-70</c:v>
                </c:pt>
                <c:pt idx="5912">
                  <c:v>-70</c:v>
                </c:pt>
                <c:pt idx="5913">
                  <c:v>-70</c:v>
                </c:pt>
                <c:pt idx="5914">
                  <c:v>-70</c:v>
                </c:pt>
                <c:pt idx="5915">
                  <c:v>-70</c:v>
                </c:pt>
                <c:pt idx="5916">
                  <c:v>-70</c:v>
                </c:pt>
                <c:pt idx="5917">
                  <c:v>-70</c:v>
                </c:pt>
                <c:pt idx="5918">
                  <c:v>-70</c:v>
                </c:pt>
                <c:pt idx="5919">
                  <c:v>-70</c:v>
                </c:pt>
                <c:pt idx="5920">
                  <c:v>-70</c:v>
                </c:pt>
                <c:pt idx="5921">
                  <c:v>-70</c:v>
                </c:pt>
                <c:pt idx="5922">
                  <c:v>-70</c:v>
                </c:pt>
                <c:pt idx="5923">
                  <c:v>-70</c:v>
                </c:pt>
                <c:pt idx="5924">
                  <c:v>-70</c:v>
                </c:pt>
                <c:pt idx="5925">
                  <c:v>-70</c:v>
                </c:pt>
                <c:pt idx="5926">
                  <c:v>-70</c:v>
                </c:pt>
                <c:pt idx="5927">
                  <c:v>-70</c:v>
                </c:pt>
                <c:pt idx="5928">
                  <c:v>-70</c:v>
                </c:pt>
                <c:pt idx="5929">
                  <c:v>-70</c:v>
                </c:pt>
                <c:pt idx="5930">
                  <c:v>-70</c:v>
                </c:pt>
                <c:pt idx="5931">
                  <c:v>-70</c:v>
                </c:pt>
                <c:pt idx="5932">
                  <c:v>-70</c:v>
                </c:pt>
                <c:pt idx="5933">
                  <c:v>-70</c:v>
                </c:pt>
                <c:pt idx="5934">
                  <c:v>-70</c:v>
                </c:pt>
                <c:pt idx="5935">
                  <c:v>-70</c:v>
                </c:pt>
                <c:pt idx="5936">
                  <c:v>-70</c:v>
                </c:pt>
                <c:pt idx="5937">
                  <c:v>-70</c:v>
                </c:pt>
                <c:pt idx="5938">
                  <c:v>-70</c:v>
                </c:pt>
                <c:pt idx="5939">
                  <c:v>-70</c:v>
                </c:pt>
                <c:pt idx="5940">
                  <c:v>-70</c:v>
                </c:pt>
                <c:pt idx="5941">
                  <c:v>-70</c:v>
                </c:pt>
                <c:pt idx="5942">
                  <c:v>-70</c:v>
                </c:pt>
                <c:pt idx="5943">
                  <c:v>-70</c:v>
                </c:pt>
                <c:pt idx="5944">
                  <c:v>-70</c:v>
                </c:pt>
                <c:pt idx="5945">
                  <c:v>-70</c:v>
                </c:pt>
                <c:pt idx="5946">
                  <c:v>-70</c:v>
                </c:pt>
                <c:pt idx="5947">
                  <c:v>-70</c:v>
                </c:pt>
                <c:pt idx="5948">
                  <c:v>-70</c:v>
                </c:pt>
                <c:pt idx="5949">
                  <c:v>-70</c:v>
                </c:pt>
                <c:pt idx="5950">
                  <c:v>-70</c:v>
                </c:pt>
                <c:pt idx="5951">
                  <c:v>-70</c:v>
                </c:pt>
                <c:pt idx="5952">
                  <c:v>-70</c:v>
                </c:pt>
                <c:pt idx="5953">
                  <c:v>-70</c:v>
                </c:pt>
                <c:pt idx="5954">
                  <c:v>-70</c:v>
                </c:pt>
                <c:pt idx="5955">
                  <c:v>-70</c:v>
                </c:pt>
                <c:pt idx="5956">
                  <c:v>-70</c:v>
                </c:pt>
                <c:pt idx="5957">
                  <c:v>-70</c:v>
                </c:pt>
                <c:pt idx="5958">
                  <c:v>-70</c:v>
                </c:pt>
                <c:pt idx="5959">
                  <c:v>-70</c:v>
                </c:pt>
                <c:pt idx="5960">
                  <c:v>-70</c:v>
                </c:pt>
                <c:pt idx="5961">
                  <c:v>-70</c:v>
                </c:pt>
                <c:pt idx="5962">
                  <c:v>-70</c:v>
                </c:pt>
                <c:pt idx="5963">
                  <c:v>-70</c:v>
                </c:pt>
                <c:pt idx="5964">
                  <c:v>-70</c:v>
                </c:pt>
                <c:pt idx="5965">
                  <c:v>-70</c:v>
                </c:pt>
                <c:pt idx="5966">
                  <c:v>-70</c:v>
                </c:pt>
                <c:pt idx="5967">
                  <c:v>-70</c:v>
                </c:pt>
                <c:pt idx="5968">
                  <c:v>-70</c:v>
                </c:pt>
                <c:pt idx="5969">
                  <c:v>-70</c:v>
                </c:pt>
                <c:pt idx="5970">
                  <c:v>-70</c:v>
                </c:pt>
                <c:pt idx="5971">
                  <c:v>-70</c:v>
                </c:pt>
                <c:pt idx="5972">
                  <c:v>-70</c:v>
                </c:pt>
                <c:pt idx="5973">
                  <c:v>-70</c:v>
                </c:pt>
                <c:pt idx="5974">
                  <c:v>-70</c:v>
                </c:pt>
                <c:pt idx="5975">
                  <c:v>-70</c:v>
                </c:pt>
                <c:pt idx="5976">
                  <c:v>-70</c:v>
                </c:pt>
                <c:pt idx="5977">
                  <c:v>-70</c:v>
                </c:pt>
                <c:pt idx="5978">
                  <c:v>-70</c:v>
                </c:pt>
                <c:pt idx="5979">
                  <c:v>-70</c:v>
                </c:pt>
                <c:pt idx="5980">
                  <c:v>-70</c:v>
                </c:pt>
                <c:pt idx="5981">
                  <c:v>-70</c:v>
                </c:pt>
                <c:pt idx="5982">
                  <c:v>-70</c:v>
                </c:pt>
                <c:pt idx="5983">
                  <c:v>-70</c:v>
                </c:pt>
                <c:pt idx="5984">
                  <c:v>-70</c:v>
                </c:pt>
                <c:pt idx="5985">
                  <c:v>-70</c:v>
                </c:pt>
                <c:pt idx="5986">
                  <c:v>-70</c:v>
                </c:pt>
                <c:pt idx="5987">
                  <c:v>-70</c:v>
                </c:pt>
                <c:pt idx="5988">
                  <c:v>-70</c:v>
                </c:pt>
                <c:pt idx="5989">
                  <c:v>-70</c:v>
                </c:pt>
                <c:pt idx="5990">
                  <c:v>-70</c:v>
                </c:pt>
                <c:pt idx="5991">
                  <c:v>-70</c:v>
                </c:pt>
                <c:pt idx="5992">
                  <c:v>-70</c:v>
                </c:pt>
                <c:pt idx="5993">
                  <c:v>-70</c:v>
                </c:pt>
                <c:pt idx="5994">
                  <c:v>-70</c:v>
                </c:pt>
                <c:pt idx="5995">
                  <c:v>-70</c:v>
                </c:pt>
                <c:pt idx="5996">
                  <c:v>-70</c:v>
                </c:pt>
                <c:pt idx="5997">
                  <c:v>-70</c:v>
                </c:pt>
                <c:pt idx="5998">
                  <c:v>-70</c:v>
                </c:pt>
                <c:pt idx="5999">
                  <c:v>-70</c:v>
                </c:pt>
                <c:pt idx="6000">
                  <c:v>-70</c:v>
                </c:pt>
                <c:pt idx="6001">
                  <c:v>-70</c:v>
                </c:pt>
                <c:pt idx="6002">
                  <c:v>-70</c:v>
                </c:pt>
                <c:pt idx="6003">
                  <c:v>-70</c:v>
                </c:pt>
                <c:pt idx="6004">
                  <c:v>-70</c:v>
                </c:pt>
                <c:pt idx="6005">
                  <c:v>-70</c:v>
                </c:pt>
                <c:pt idx="6006">
                  <c:v>-70</c:v>
                </c:pt>
                <c:pt idx="6007">
                  <c:v>-70</c:v>
                </c:pt>
                <c:pt idx="6008">
                  <c:v>-70</c:v>
                </c:pt>
                <c:pt idx="6009">
                  <c:v>-70</c:v>
                </c:pt>
                <c:pt idx="6010">
                  <c:v>-70</c:v>
                </c:pt>
                <c:pt idx="6011">
                  <c:v>-70</c:v>
                </c:pt>
                <c:pt idx="6012">
                  <c:v>-70</c:v>
                </c:pt>
                <c:pt idx="6013">
                  <c:v>-70</c:v>
                </c:pt>
                <c:pt idx="6014">
                  <c:v>-70</c:v>
                </c:pt>
                <c:pt idx="6015">
                  <c:v>-70</c:v>
                </c:pt>
                <c:pt idx="6016">
                  <c:v>-70</c:v>
                </c:pt>
                <c:pt idx="6017">
                  <c:v>-70</c:v>
                </c:pt>
                <c:pt idx="6018">
                  <c:v>-70</c:v>
                </c:pt>
                <c:pt idx="6019">
                  <c:v>-70</c:v>
                </c:pt>
                <c:pt idx="6020">
                  <c:v>-70</c:v>
                </c:pt>
                <c:pt idx="6021">
                  <c:v>-70</c:v>
                </c:pt>
                <c:pt idx="6022">
                  <c:v>-70</c:v>
                </c:pt>
                <c:pt idx="6023">
                  <c:v>-70</c:v>
                </c:pt>
                <c:pt idx="6024">
                  <c:v>-70</c:v>
                </c:pt>
                <c:pt idx="6025">
                  <c:v>-70</c:v>
                </c:pt>
                <c:pt idx="6026">
                  <c:v>-70</c:v>
                </c:pt>
                <c:pt idx="6027">
                  <c:v>-70</c:v>
                </c:pt>
                <c:pt idx="6028">
                  <c:v>-70</c:v>
                </c:pt>
                <c:pt idx="6029">
                  <c:v>-70</c:v>
                </c:pt>
                <c:pt idx="6030">
                  <c:v>-70</c:v>
                </c:pt>
                <c:pt idx="6031">
                  <c:v>-70</c:v>
                </c:pt>
                <c:pt idx="6032">
                  <c:v>-70</c:v>
                </c:pt>
                <c:pt idx="6033">
                  <c:v>-70</c:v>
                </c:pt>
                <c:pt idx="6034">
                  <c:v>-70</c:v>
                </c:pt>
                <c:pt idx="6035">
                  <c:v>-70</c:v>
                </c:pt>
                <c:pt idx="6036">
                  <c:v>-70</c:v>
                </c:pt>
                <c:pt idx="6037">
                  <c:v>-70</c:v>
                </c:pt>
                <c:pt idx="6038">
                  <c:v>-70</c:v>
                </c:pt>
                <c:pt idx="6039">
                  <c:v>-70</c:v>
                </c:pt>
                <c:pt idx="6040">
                  <c:v>-70</c:v>
                </c:pt>
                <c:pt idx="6041">
                  <c:v>-70</c:v>
                </c:pt>
                <c:pt idx="6042">
                  <c:v>-70</c:v>
                </c:pt>
                <c:pt idx="6043">
                  <c:v>-70</c:v>
                </c:pt>
                <c:pt idx="6044">
                  <c:v>-70</c:v>
                </c:pt>
                <c:pt idx="6045">
                  <c:v>-70</c:v>
                </c:pt>
                <c:pt idx="6046">
                  <c:v>-70</c:v>
                </c:pt>
                <c:pt idx="6047">
                  <c:v>-70</c:v>
                </c:pt>
                <c:pt idx="6048">
                  <c:v>-70</c:v>
                </c:pt>
                <c:pt idx="6049">
                  <c:v>-70</c:v>
                </c:pt>
                <c:pt idx="6050">
                  <c:v>-70</c:v>
                </c:pt>
                <c:pt idx="6051">
                  <c:v>-70</c:v>
                </c:pt>
                <c:pt idx="6052">
                  <c:v>-70</c:v>
                </c:pt>
                <c:pt idx="6053">
                  <c:v>-70</c:v>
                </c:pt>
                <c:pt idx="6054">
                  <c:v>-70</c:v>
                </c:pt>
                <c:pt idx="6055">
                  <c:v>-70</c:v>
                </c:pt>
                <c:pt idx="6056">
                  <c:v>-70</c:v>
                </c:pt>
                <c:pt idx="6057">
                  <c:v>-70</c:v>
                </c:pt>
                <c:pt idx="6058">
                  <c:v>-70</c:v>
                </c:pt>
                <c:pt idx="6059">
                  <c:v>-70</c:v>
                </c:pt>
                <c:pt idx="6060">
                  <c:v>-70</c:v>
                </c:pt>
                <c:pt idx="6061">
                  <c:v>-70</c:v>
                </c:pt>
                <c:pt idx="6062">
                  <c:v>-70</c:v>
                </c:pt>
                <c:pt idx="6063">
                  <c:v>-70</c:v>
                </c:pt>
                <c:pt idx="6064">
                  <c:v>-70</c:v>
                </c:pt>
                <c:pt idx="6065">
                  <c:v>-70</c:v>
                </c:pt>
                <c:pt idx="6066">
                  <c:v>-70</c:v>
                </c:pt>
                <c:pt idx="6067">
                  <c:v>-70</c:v>
                </c:pt>
                <c:pt idx="6068">
                  <c:v>-70</c:v>
                </c:pt>
                <c:pt idx="6069">
                  <c:v>-70</c:v>
                </c:pt>
                <c:pt idx="6070">
                  <c:v>-70</c:v>
                </c:pt>
                <c:pt idx="6071">
                  <c:v>-70</c:v>
                </c:pt>
                <c:pt idx="6072">
                  <c:v>-70</c:v>
                </c:pt>
                <c:pt idx="6073">
                  <c:v>-70</c:v>
                </c:pt>
                <c:pt idx="6074">
                  <c:v>-70</c:v>
                </c:pt>
                <c:pt idx="6075">
                  <c:v>-70</c:v>
                </c:pt>
                <c:pt idx="6076">
                  <c:v>-70</c:v>
                </c:pt>
                <c:pt idx="6077">
                  <c:v>-70</c:v>
                </c:pt>
                <c:pt idx="6078">
                  <c:v>-70</c:v>
                </c:pt>
                <c:pt idx="6079">
                  <c:v>-70</c:v>
                </c:pt>
                <c:pt idx="6080">
                  <c:v>-70</c:v>
                </c:pt>
                <c:pt idx="6081">
                  <c:v>-70</c:v>
                </c:pt>
                <c:pt idx="6082">
                  <c:v>-70</c:v>
                </c:pt>
                <c:pt idx="6083">
                  <c:v>-70</c:v>
                </c:pt>
                <c:pt idx="6084">
                  <c:v>-70</c:v>
                </c:pt>
                <c:pt idx="6085">
                  <c:v>-70</c:v>
                </c:pt>
                <c:pt idx="6086">
                  <c:v>-70</c:v>
                </c:pt>
                <c:pt idx="6087">
                  <c:v>-70</c:v>
                </c:pt>
                <c:pt idx="6088">
                  <c:v>-70</c:v>
                </c:pt>
                <c:pt idx="6089">
                  <c:v>-70</c:v>
                </c:pt>
                <c:pt idx="6090">
                  <c:v>-70</c:v>
                </c:pt>
                <c:pt idx="6091">
                  <c:v>-70</c:v>
                </c:pt>
                <c:pt idx="6092">
                  <c:v>-70</c:v>
                </c:pt>
                <c:pt idx="6093">
                  <c:v>-70</c:v>
                </c:pt>
                <c:pt idx="6094">
                  <c:v>-70</c:v>
                </c:pt>
                <c:pt idx="6095">
                  <c:v>-70</c:v>
                </c:pt>
                <c:pt idx="6096">
                  <c:v>-70</c:v>
                </c:pt>
                <c:pt idx="6097">
                  <c:v>-70</c:v>
                </c:pt>
                <c:pt idx="6098">
                  <c:v>-70</c:v>
                </c:pt>
                <c:pt idx="6099">
                  <c:v>-70</c:v>
                </c:pt>
                <c:pt idx="6100">
                  <c:v>-70</c:v>
                </c:pt>
                <c:pt idx="6101">
                  <c:v>-70</c:v>
                </c:pt>
                <c:pt idx="6102">
                  <c:v>-70</c:v>
                </c:pt>
                <c:pt idx="6103">
                  <c:v>-70</c:v>
                </c:pt>
                <c:pt idx="6104">
                  <c:v>-70</c:v>
                </c:pt>
                <c:pt idx="6105">
                  <c:v>-70</c:v>
                </c:pt>
                <c:pt idx="6106">
                  <c:v>-70</c:v>
                </c:pt>
                <c:pt idx="6107">
                  <c:v>-70</c:v>
                </c:pt>
                <c:pt idx="6108">
                  <c:v>-70</c:v>
                </c:pt>
                <c:pt idx="6109">
                  <c:v>-70</c:v>
                </c:pt>
                <c:pt idx="6110">
                  <c:v>-70</c:v>
                </c:pt>
                <c:pt idx="6111">
                  <c:v>-70</c:v>
                </c:pt>
                <c:pt idx="6112">
                  <c:v>-70</c:v>
                </c:pt>
                <c:pt idx="6113">
                  <c:v>-70</c:v>
                </c:pt>
                <c:pt idx="6114">
                  <c:v>-70</c:v>
                </c:pt>
                <c:pt idx="6115">
                  <c:v>-70</c:v>
                </c:pt>
                <c:pt idx="6116">
                  <c:v>-70</c:v>
                </c:pt>
                <c:pt idx="6117">
                  <c:v>-70</c:v>
                </c:pt>
                <c:pt idx="6118">
                  <c:v>-70</c:v>
                </c:pt>
                <c:pt idx="6119">
                  <c:v>-70</c:v>
                </c:pt>
                <c:pt idx="6120">
                  <c:v>-70</c:v>
                </c:pt>
                <c:pt idx="6121">
                  <c:v>-70</c:v>
                </c:pt>
                <c:pt idx="6122">
                  <c:v>-70</c:v>
                </c:pt>
                <c:pt idx="6123">
                  <c:v>-70</c:v>
                </c:pt>
                <c:pt idx="6124">
                  <c:v>-70</c:v>
                </c:pt>
                <c:pt idx="6125">
                  <c:v>-70</c:v>
                </c:pt>
                <c:pt idx="6126">
                  <c:v>-70</c:v>
                </c:pt>
                <c:pt idx="6127">
                  <c:v>-70</c:v>
                </c:pt>
                <c:pt idx="6128">
                  <c:v>-70</c:v>
                </c:pt>
                <c:pt idx="6129">
                  <c:v>-70</c:v>
                </c:pt>
                <c:pt idx="6130">
                  <c:v>-70</c:v>
                </c:pt>
                <c:pt idx="6131">
                  <c:v>-70</c:v>
                </c:pt>
                <c:pt idx="6132">
                  <c:v>-70</c:v>
                </c:pt>
                <c:pt idx="6133">
                  <c:v>-70</c:v>
                </c:pt>
                <c:pt idx="6134">
                  <c:v>-70</c:v>
                </c:pt>
                <c:pt idx="6135">
                  <c:v>-70</c:v>
                </c:pt>
                <c:pt idx="6136">
                  <c:v>-70</c:v>
                </c:pt>
                <c:pt idx="6137">
                  <c:v>-70</c:v>
                </c:pt>
                <c:pt idx="6138">
                  <c:v>-70</c:v>
                </c:pt>
                <c:pt idx="6139">
                  <c:v>-70</c:v>
                </c:pt>
                <c:pt idx="6140">
                  <c:v>-70</c:v>
                </c:pt>
                <c:pt idx="6141">
                  <c:v>-70</c:v>
                </c:pt>
                <c:pt idx="6142">
                  <c:v>-70</c:v>
                </c:pt>
                <c:pt idx="6143">
                  <c:v>-70</c:v>
                </c:pt>
                <c:pt idx="6144">
                  <c:v>-70</c:v>
                </c:pt>
                <c:pt idx="6145">
                  <c:v>-70</c:v>
                </c:pt>
                <c:pt idx="6146">
                  <c:v>-70</c:v>
                </c:pt>
                <c:pt idx="6147">
                  <c:v>-70</c:v>
                </c:pt>
                <c:pt idx="6148">
                  <c:v>-70</c:v>
                </c:pt>
                <c:pt idx="6149">
                  <c:v>-70</c:v>
                </c:pt>
                <c:pt idx="6150">
                  <c:v>-70</c:v>
                </c:pt>
                <c:pt idx="6151">
                  <c:v>-70</c:v>
                </c:pt>
                <c:pt idx="6152">
                  <c:v>-70</c:v>
                </c:pt>
                <c:pt idx="6153">
                  <c:v>-70</c:v>
                </c:pt>
                <c:pt idx="6154">
                  <c:v>-70</c:v>
                </c:pt>
                <c:pt idx="6155">
                  <c:v>-70</c:v>
                </c:pt>
                <c:pt idx="6156">
                  <c:v>-70</c:v>
                </c:pt>
                <c:pt idx="6157">
                  <c:v>-70</c:v>
                </c:pt>
                <c:pt idx="6158">
                  <c:v>-70</c:v>
                </c:pt>
                <c:pt idx="6159">
                  <c:v>-70</c:v>
                </c:pt>
                <c:pt idx="6160">
                  <c:v>-70</c:v>
                </c:pt>
                <c:pt idx="6161">
                  <c:v>-70</c:v>
                </c:pt>
                <c:pt idx="6162">
                  <c:v>-70</c:v>
                </c:pt>
                <c:pt idx="6163">
                  <c:v>-70</c:v>
                </c:pt>
                <c:pt idx="6164">
                  <c:v>-70</c:v>
                </c:pt>
                <c:pt idx="6165">
                  <c:v>-70</c:v>
                </c:pt>
                <c:pt idx="6166">
                  <c:v>-70</c:v>
                </c:pt>
                <c:pt idx="6167">
                  <c:v>-70</c:v>
                </c:pt>
                <c:pt idx="6168">
                  <c:v>-70</c:v>
                </c:pt>
                <c:pt idx="6169">
                  <c:v>-70</c:v>
                </c:pt>
                <c:pt idx="6170">
                  <c:v>-70</c:v>
                </c:pt>
                <c:pt idx="6171">
                  <c:v>-70</c:v>
                </c:pt>
                <c:pt idx="6172">
                  <c:v>-70</c:v>
                </c:pt>
                <c:pt idx="6173">
                  <c:v>-70</c:v>
                </c:pt>
                <c:pt idx="6174">
                  <c:v>-70</c:v>
                </c:pt>
                <c:pt idx="6175">
                  <c:v>-70</c:v>
                </c:pt>
                <c:pt idx="6176">
                  <c:v>-70</c:v>
                </c:pt>
                <c:pt idx="6177">
                  <c:v>-70</c:v>
                </c:pt>
                <c:pt idx="6178">
                  <c:v>-70</c:v>
                </c:pt>
                <c:pt idx="6179">
                  <c:v>-70</c:v>
                </c:pt>
                <c:pt idx="6180">
                  <c:v>-70</c:v>
                </c:pt>
                <c:pt idx="6181">
                  <c:v>-70</c:v>
                </c:pt>
                <c:pt idx="6182">
                  <c:v>-70</c:v>
                </c:pt>
                <c:pt idx="6183">
                  <c:v>-70</c:v>
                </c:pt>
                <c:pt idx="6184">
                  <c:v>-70</c:v>
                </c:pt>
                <c:pt idx="6185">
                  <c:v>-70</c:v>
                </c:pt>
                <c:pt idx="6186">
                  <c:v>-70</c:v>
                </c:pt>
                <c:pt idx="6187">
                  <c:v>-70</c:v>
                </c:pt>
                <c:pt idx="6188">
                  <c:v>-70</c:v>
                </c:pt>
                <c:pt idx="6189">
                  <c:v>-70</c:v>
                </c:pt>
                <c:pt idx="6190">
                  <c:v>-70</c:v>
                </c:pt>
                <c:pt idx="6191">
                  <c:v>-70</c:v>
                </c:pt>
                <c:pt idx="6192">
                  <c:v>-70</c:v>
                </c:pt>
                <c:pt idx="6193">
                  <c:v>-70</c:v>
                </c:pt>
                <c:pt idx="6194">
                  <c:v>-70</c:v>
                </c:pt>
                <c:pt idx="6195">
                  <c:v>-70</c:v>
                </c:pt>
                <c:pt idx="6196">
                  <c:v>-70</c:v>
                </c:pt>
                <c:pt idx="6197">
                  <c:v>-70</c:v>
                </c:pt>
                <c:pt idx="6198">
                  <c:v>-70</c:v>
                </c:pt>
                <c:pt idx="6199">
                  <c:v>-70</c:v>
                </c:pt>
                <c:pt idx="6200">
                  <c:v>-70</c:v>
                </c:pt>
                <c:pt idx="6201">
                  <c:v>-70</c:v>
                </c:pt>
                <c:pt idx="6202">
                  <c:v>-70</c:v>
                </c:pt>
                <c:pt idx="6203">
                  <c:v>-70</c:v>
                </c:pt>
                <c:pt idx="6204">
                  <c:v>-70</c:v>
                </c:pt>
                <c:pt idx="6205">
                  <c:v>-70</c:v>
                </c:pt>
                <c:pt idx="6206">
                  <c:v>-70</c:v>
                </c:pt>
                <c:pt idx="6207">
                  <c:v>-70</c:v>
                </c:pt>
                <c:pt idx="6208">
                  <c:v>-70</c:v>
                </c:pt>
                <c:pt idx="6209">
                  <c:v>-70</c:v>
                </c:pt>
                <c:pt idx="6210">
                  <c:v>-70</c:v>
                </c:pt>
                <c:pt idx="6211">
                  <c:v>-70</c:v>
                </c:pt>
                <c:pt idx="6212">
                  <c:v>-70</c:v>
                </c:pt>
                <c:pt idx="6213">
                  <c:v>-70</c:v>
                </c:pt>
                <c:pt idx="6214">
                  <c:v>-70</c:v>
                </c:pt>
                <c:pt idx="6215">
                  <c:v>-70</c:v>
                </c:pt>
                <c:pt idx="6216">
                  <c:v>-70</c:v>
                </c:pt>
                <c:pt idx="6217">
                  <c:v>-70</c:v>
                </c:pt>
                <c:pt idx="6218">
                  <c:v>-70</c:v>
                </c:pt>
                <c:pt idx="6219">
                  <c:v>-70</c:v>
                </c:pt>
                <c:pt idx="6220">
                  <c:v>-70</c:v>
                </c:pt>
                <c:pt idx="6221">
                  <c:v>-70</c:v>
                </c:pt>
                <c:pt idx="6222">
                  <c:v>-70</c:v>
                </c:pt>
                <c:pt idx="6223">
                  <c:v>-70</c:v>
                </c:pt>
                <c:pt idx="6224">
                  <c:v>-70</c:v>
                </c:pt>
                <c:pt idx="6225">
                  <c:v>-70</c:v>
                </c:pt>
                <c:pt idx="6226">
                  <c:v>-70</c:v>
                </c:pt>
                <c:pt idx="6227">
                  <c:v>-70</c:v>
                </c:pt>
                <c:pt idx="6228">
                  <c:v>-70</c:v>
                </c:pt>
                <c:pt idx="6229">
                  <c:v>-70</c:v>
                </c:pt>
                <c:pt idx="6230">
                  <c:v>-70</c:v>
                </c:pt>
                <c:pt idx="6231">
                  <c:v>-70</c:v>
                </c:pt>
                <c:pt idx="6232">
                  <c:v>-70</c:v>
                </c:pt>
                <c:pt idx="6233">
                  <c:v>-70</c:v>
                </c:pt>
                <c:pt idx="6234">
                  <c:v>-70</c:v>
                </c:pt>
                <c:pt idx="6235">
                  <c:v>-70</c:v>
                </c:pt>
                <c:pt idx="6236">
                  <c:v>-70</c:v>
                </c:pt>
                <c:pt idx="6237">
                  <c:v>-70</c:v>
                </c:pt>
                <c:pt idx="6238">
                  <c:v>-70</c:v>
                </c:pt>
                <c:pt idx="6239">
                  <c:v>-70</c:v>
                </c:pt>
                <c:pt idx="6240">
                  <c:v>-70</c:v>
                </c:pt>
                <c:pt idx="6241">
                  <c:v>-70</c:v>
                </c:pt>
                <c:pt idx="6242">
                  <c:v>-70</c:v>
                </c:pt>
                <c:pt idx="6243">
                  <c:v>-70</c:v>
                </c:pt>
                <c:pt idx="6244">
                  <c:v>-70</c:v>
                </c:pt>
                <c:pt idx="6245">
                  <c:v>-70</c:v>
                </c:pt>
                <c:pt idx="6246">
                  <c:v>-70</c:v>
                </c:pt>
                <c:pt idx="6247">
                  <c:v>-70</c:v>
                </c:pt>
                <c:pt idx="6248">
                  <c:v>-70</c:v>
                </c:pt>
                <c:pt idx="6249">
                  <c:v>-70</c:v>
                </c:pt>
                <c:pt idx="6250">
                  <c:v>-70</c:v>
                </c:pt>
                <c:pt idx="6251">
                  <c:v>-70</c:v>
                </c:pt>
                <c:pt idx="6252">
                  <c:v>-70</c:v>
                </c:pt>
                <c:pt idx="6253">
                  <c:v>-70</c:v>
                </c:pt>
                <c:pt idx="6254">
                  <c:v>-70</c:v>
                </c:pt>
                <c:pt idx="6255">
                  <c:v>-70</c:v>
                </c:pt>
                <c:pt idx="6256">
                  <c:v>-70</c:v>
                </c:pt>
                <c:pt idx="6257">
                  <c:v>-70</c:v>
                </c:pt>
                <c:pt idx="6258">
                  <c:v>-70</c:v>
                </c:pt>
                <c:pt idx="6259">
                  <c:v>-70</c:v>
                </c:pt>
                <c:pt idx="6260">
                  <c:v>-70</c:v>
                </c:pt>
                <c:pt idx="6261">
                  <c:v>-70</c:v>
                </c:pt>
                <c:pt idx="6262">
                  <c:v>-70</c:v>
                </c:pt>
                <c:pt idx="6263">
                  <c:v>-70</c:v>
                </c:pt>
                <c:pt idx="6264">
                  <c:v>-70</c:v>
                </c:pt>
                <c:pt idx="6265">
                  <c:v>-70</c:v>
                </c:pt>
                <c:pt idx="6266">
                  <c:v>-70</c:v>
                </c:pt>
                <c:pt idx="6267">
                  <c:v>-70</c:v>
                </c:pt>
                <c:pt idx="6268">
                  <c:v>-70</c:v>
                </c:pt>
                <c:pt idx="6269">
                  <c:v>-70</c:v>
                </c:pt>
                <c:pt idx="6270">
                  <c:v>-70</c:v>
                </c:pt>
                <c:pt idx="6271">
                  <c:v>-70</c:v>
                </c:pt>
                <c:pt idx="6272">
                  <c:v>-70</c:v>
                </c:pt>
                <c:pt idx="6273">
                  <c:v>-70</c:v>
                </c:pt>
                <c:pt idx="6274">
                  <c:v>-70</c:v>
                </c:pt>
                <c:pt idx="6275">
                  <c:v>-70</c:v>
                </c:pt>
                <c:pt idx="6276">
                  <c:v>-70</c:v>
                </c:pt>
                <c:pt idx="6277">
                  <c:v>-70</c:v>
                </c:pt>
                <c:pt idx="6278">
                  <c:v>-70</c:v>
                </c:pt>
                <c:pt idx="6279">
                  <c:v>-70</c:v>
                </c:pt>
                <c:pt idx="6280">
                  <c:v>-70</c:v>
                </c:pt>
                <c:pt idx="6281">
                  <c:v>-70</c:v>
                </c:pt>
                <c:pt idx="6282">
                  <c:v>-70</c:v>
                </c:pt>
                <c:pt idx="6283">
                  <c:v>-70</c:v>
                </c:pt>
                <c:pt idx="6284">
                  <c:v>-70</c:v>
                </c:pt>
                <c:pt idx="6285">
                  <c:v>-70</c:v>
                </c:pt>
                <c:pt idx="6286">
                  <c:v>-70</c:v>
                </c:pt>
                <c:pt idx="6287">
                  <c:v>-70</c:v>
                </c:pt>
                <c:pt idx="6288">
                  <c:v>-70</c:v>
                </c:pt>
                <c:pt idx="6289">
                  <c:v>-70</c:v>
                </c:pt>
                <c:pt idx="6290">
                  <c:v>-70</c:v>
                </c:pt>
                <c:pt idx="6291">
                  <c:v>-70</c:v>
                </c:pt>
                <c:pt idx="6292">
                  <c:v>-70</c:v>
                </c:pt>
                <c:pt idx="6293">
                  <c:v>-70</c:v>
                </c:pt>
                <c:pt idx="6294">
                  <c:v>-70</c:v>
                </c:pt>
                <c:pt idx="6295">
                  <c:v>-70</c:v>
                </c:pt>
                <c:pt idx="6296">
                  <c:v>-70</c:v>
                </c:pt>
                <c:pt idx="6297">
                  <c:v>-70</c:v>
                </c:pt>
                <c:pt idx="6298">
                  <c:v>-70</c:v>
                </c:pt>
                <c:pt idx="6299">
                  <c:v>-70</c:v>
                </c:pt>
                <c:pt idx="6300">
                  <c:v>-70</c:v>
                </c:pt>
                <c:pt idx="6301">
                  <c:v>-70</c:v>
                </c:pt>
                <c:pt idx="6302">
                  <c:v>-70</c:v>
                </c:pt>
                <c:pt idx="6303">
                  <c:v>-70</c:v>
                </c:pt>
                <c:pt idx="6304">
                  <c:v>-70</c:v>
                </c:pt>
                <c:pt idx="6305">
                  <c:v>-70</c:v>
                </c:pt>
                <c:pt idx="6306">
                  <c:v>-70</c:v>
                </c:pt>
                <c:pt idx="6307">
                  <c:v>-70</c:v>
                </c:pt>
                <c:pt idx="6308">
                  <c:v>-70</c:v>
                </c:pt>
                <c:pt idx="6309">
                  <c:v>-70</c:v>
                </c:pt>
                <c:pt idx="6310">
                  <c:v>-70</c:v>
                </c:pt>
                <c:pt idx="6311">
                  <c:v>-70</c:v>
                </c:pt>
                <c:pt idx="6312">
                  <c:v>-70</c:v>
                </c:pt>
                <c:pt idx="6313">
                  <c:v>-70</c:v>
                </c:pt>
                <c:pt idx="6314">
                  <c:v>-70</c:v>
                </c:pt>
                <c:pt idx="6315">
                  <c:v>-70</c:v>
                </c:pt>
                <c:pt idx="6316">
                  <c:v>-70</c:v>
                </c:pt>
                <c:pt idx="6317">
                  <c:v>-70</c:v>
                </c:pt>
                <c:pt idx="6318">
                  <c:v>-70</c:v>
                </c:pt>
                <c:pt idx="6319">
                  <c:v>-70</c:v>
                </c:pt>
                <c:pt idx="6320">
                  <c:v>-70</c:v>
                </c:pt>
                <c:pt idx="6321">
                  <c:v>-70</c:v>
                </c:pt>
                <c:pt idx="6322">
                  <c:v>-70</c:v>
                </c:pt>
                <c:pt idx="6323">
                  <c:v>-70</c:v>
                </c:pt>
                <c:pt idx="6324">
                  <c:v>-70</c:v>
                </c:pt>
                <c:pt idx="6325">
                  <c:v>-70</c:v>
                </c:pt>
                <c:pt idx="6326">
                  <c:v>-70</c:v>
                </c:pt>
                <c:pt idx="6327">
                  <c:v>-70</c:v>
                </c:pt>
                <c:pt idx="6328">
                  <c:v>-70</c:v>
                </c:pt>
                <c:pt idx="6329">
                  <c:v>-70</c:v>
                </c:pt>
                <c:pt idx="6330">
                  <c:v>-70</c:v>
                </c:pt>
                <c:pt idx="6331">
                  <c:v>-70</c:v>
                </c:pt>
                <c:pt idx="6332">
                  <c:v>-70</c:v>
                </c:pt>
                <c:pt idx="6333">
                  <c:v>-70</c:v>
                </c:pt>
                <c:pt idx="6334">
                  <c:v>-70</c:v>
                </c:pt>
                <c:pt idx="6335">
                  <c:v>-70</c:v>
                </c:pt>
                <c:pt idx="6336">
                  <c:v>-70</c:v>
                </c:pt>
                <c:pt idx="6337">
                  <c:v>-70</c:v>
                </c:pt>
                <c:pt idx="6338">
                  <c:v>-70</c:v>
                </c:pt>
                <c:pt idx="6339">
                  <c:v>-70</c:v>
                </c:pt>
                <c:pt idx="6340">
                  <c:v>-70</c:v>
                </c:pt>
                <c:pt idx="6341">
                  <c:v>-70</c:v>
                </c:pt>
                <c:pt idx="6342">
                  <c:v>-70</c:v>
                </c:pt>
                <c:pt idx="6343">
                  <c:v>-70</c:v>
                </c:pt>
                <c:pt idx="6344">
                  <c:v>-70</c:v>
                </c:pt>
                <c:pt idx="6345">
                  <c:v>-70</c:v>
                </c:pt>
                <c:pt idx="6346">
                  <c:v>-70</c:v>
                </c:pt>
                <c:pt idx="6347">
                  <c:v>-70</c:v>
                </c:pt>
                <c:pt idx="6348">
                  <c:v>-70</c:v>
                </c:pt>
                <c:pt idx="6349">
                  <c:v>-70</c:v>
                </c:pt>
                <c:pt idx="6350">
                  <c:v>-70</c:v>
                </c:pt>
                <c:pt idx="6351">
                  <c:v>-70</c:v>
                </c:pt>
                <c:pt idx="6352">
                  <c:v>-70</c:v>
                </c:pt>
                <c:pt idx="6353">
                  <c:v>-70</c:v>
                </c:pt>
                <c:pt idx="6354">
                  <c:v>-70</c:v>
                </c:pt>
                <c:pt idx="6355">
                  <c:v>-70</c:v>
                </c:pt>
                <c:pt idx="6356">
                  <c:v>-70</c:v>
                </c:pt>
                <c:pt idx="6357">
                  <c:v>-70</c:v>
                </c:pt>
                <c:pt idx="6358">
                  <c:v>-70</c:v>
                </c:pt>
                <c:pt idx="6359">
                  <c:v>-70</c:v>
                </c:pt>
                <c:pt idx="6360">
                  <c:v>-70</c:v>
                </c:pt>
                <c:pt idx="6361">
                  <c:v>-70</c:v>
                </c:pt>
                <c:pt idx="6362">
                  <c:v>-70</c:v>
                </c:pt>
                <c:pt idx="6363">
                  <c:v>-70</c:v>
                </c:pt>
                <c:pt idx="6364">
                  <c:v>-70</c:v>
                </c:pt>
                <c:pt idx="6365">
                  <c:v>-70</c:v>
                </c:pt>
                <c:pt idx="6366">
                  <c:v>-70</c:v>
                </c:pt>
                <c:pt idx="6367">
                  <c:v>-70</c:v>
                </c:pt>
                <c:pt idx="6368">
                  <c:v>-70</c:v>
                </c:pt>
                <c:pt idx="6369">
                  <c:v>-70</c:v>
                </c:pt>
                <c:pt idx="6370">
                  <c:v>-70</c:v>
                </c:pt>
                <c:pt idx="6371">
                  <c:v>-70</c:v>
                </c:pt>
                <c:pt idx="6372">
                  <c:v>-70</c:v>
                </c:pt>
                <c:pt idx="6373">
                  <c:v>-70</c:v>
                </c:pt>
                <c:pt idx="6374">
                  <c:v>-70</c:v>
                </c:pt>
                <c:pt idx="6375">
                  <c:v>-70</c:v>
                </c:pt>
                <c:pt idx="6376">
                  <c:v>-70</c:v>
                </c:pt>
                <c:pt idx="6377">
                  <c:v>-70</c:v>
                </c:pt>
                <c:pt idx="6378">
                  <c:v>-70</c:v>
                </c:pt>
                <c:pt idx="6379">
                  <c:v>-70</c:v>
                </c:pt>
                <c:pt idx="6380">
                  <c:v>-70</c:v>
                </c:pt>
                <c:pt idx="6381">
                  <c:v>-70</c:v>
                </c:pt>
                <c:pt idx="6382">
                  <c:v>-70</c:v>
                </c:pt>
                <c:pt idx="6383">
                  <c:v>-70</c:v>
                </c:pt>
                <c:pt idx="6384">
                  <c:v>-70</c:v>
                </c:pt>
                <c:pt idx="6385">
                  <c:v>-70</c:v>
                </c:pt>
                <c:pt idx="6386">
                  <c:v>-70</c:v>
                </c:pt>
                <c:pt idx="6387">
                  <c:v>-70</c:v>
                </c:pt>
                <c:pt idx="6388">
                  <c:v>-70</c:v>
                </c:pt>
                <c:pt idx="6389">
                  <c:v>-70</c:v>
                </c:pt>
                <c:pt idx="6390">
                  <c:v>-70</c:v>
                </c:pt>
                <c:pt idx="6391">
                  <c:v>-70</c:v>
                </c:pt>
                <c:pt idx="6392">
                  <c:v>-70</c:v>
                </c:pt>
                <c:pt idx="6393">
                  <c:v>-70</c:v>
                </c:pt>
                <c:pt idx="6394">
                  <c:v>-70</c:v>
                </c:pt>
                <c:pt idx="6395">
                  <c:v>-70</c:v>
                </c:pt>
                <c:pt idx="6396">
                  <c:v>-70</c:v>
                </c:pt>
                <c:pt idx="6397">
                  <c:v>-70</c:v>
                </c:pt>
                <c:pt idx="6398">
                  <c:v>-70</c:v>
                </c:pt>
                <c:pt idx="6399">
                  <c:v>-70</c:v>
                </c:pt>
                <c:pt idx="6400">
                  <c:v>-70</c:v>
                </c:pt>
                <c:pt idx="6401">
                  <c:v>-70</c:v>
                </c:pt>
                <c:pt idx="6402">
                  <c:v>-70</c:v>
                </c:pt>
                <c:pt idx="6403">
                  <c:v>-70</c:v>
                </c:pt>
                <c:pt idx="6404">
                  <c:v>-70</c:v>
                </c:pt>
                <c:pt idx="6405">
                  <c:v>-70</c:v>
                </c:pt>
                <c:pt idx="6406">
                  <c:v>-70</c:v>
                </c:pt>
                <c:pt idx="6407">
                  <c:v>-70</c:v>
                </c:pt>
                <c:pt idx="6408">
                  <c:v>-70</c:v>
                </c:pt>
                <c:pt idx="6409">
                  <c:v>-70</c:v>
                </c:pt>
                <c:pt idx="6410">
                  <c:v>-70</c:v>
                </c:pt>
                <c:pt idx="6411">
                  <c:v>-70</c:v>
                </c:pt>
                <c:pt idx="6412">
                  <c:v>-70</c:v>
                </c:pt>
                <c:pt idx="6413">
                  <c:v>-70</c:v>
                </c:pt>
                <c:pt idx="6414">
                  <c:v>-70</c:v>
                </c:pt>
                <c:pt idx="6415">
                  <c:v>-70</c:v>
                </c:pt>
                <c:pt idx="6416">
                  <c:v>-70</c:v>
                </c:pt>
                <c:pt idx="6417">
                  <c:v>-70</c:v>
                </c:pt>
                <c:pt idx="6418">
                  <c:v>-70</c:v>
                </c:pt>
                <c:pt idx="6419">
                  <c:v>-70</c:v>
                </c:pt>
                <c:pt idx="6420">
                  <c:v>-70</c:v>
                </c:pt>
                <c:pt idx="6421">
                  <c:v>-70</c:v>
                </c:pt>
                <c:pt idx="6422">
                  <c:v>-70</c:v>
                </c:pt>
                <c:pt idx="6423">
                  <c:v>-70</c:v>
                </c:pt>
                <c:pt idx="6424">
                  <c:v>-70</c:v>
                </c:pt>
                <c:pt idx="6425">
                  <c:v>-70</c:v>
                </c:pt>
                <c:pt idx="6426">
                  <c:v>-70</c:v>
                </c:pt>
                <c:pt idx="6427">
                  <c:v>-70</c:v>
                </c:pt>
                <c:pt idx="6428">
                  <c:v>-70</c:v>
                </c:pt>
                <c:pt idx="6429">
                  <c:v>-70</c:v>
                </c:pt>
                <c:pt idx="6430">
                  <c:v>-70</c:v>
                </c:pt>
                <c:pt idx="6431">
                  <c:v>-70</c:v>
                </c:pt>
                <c:pt idx="6432">
                  <c:v>-70</c:v>
                </c:pt>
                <c:pt idx="6433">
                  <c:v>-70</c:v>
                </c:pt>
                <c:pt idx="6434">
                  <c:v>-70</c:v>
                </c:pt>
                <c:pt idx="6435">
                  <c:v>-70</c:v>
                </c:pt>
                <c:pt idx="6436">
                  <c:v>-70</c:v>
                </c:pt>
                <c:pt idx="6437">
                  <c:v>-70</c:v>
                </c:pt>
                <c:pt idx="6438">
                  <c:v>-70</c:v>
                </c:pt>
                <c:pt idx="6439">
                  <c:v>-70</c:v>
                </c:pt>
                <c:pt idx="6440">
                  <c:v>-70</c:v>
                </c:pt>
                <c:pt idx="6441">
                  <c:v>-70</c:v>
                </c:pt>
                <c:pt idx="6442">
                  <c:v>-70</c:v>
                </c:pt>
                <c:pt idx="6443">
                  <c:v>-70</c:v>
                </c:pt>
                <c:pt idx="6444">
                  <c:v>-70</c:v>
                </c:pt>
                <c:pt idx="6445">
                  <c:v>-70</c:v>
                </c:pt>
                <c:pt idx="6446">
                  <c:v>-70</c:v>
                </c:pt>
                <c:pt idx="6447">
                  <c:v>-70</c:v>
                </c:pt>
                <c:pt idx="6448">
                  <c:v>-70</c:v>
                </c:pt>
                <c:pt idx="6449">
                  <c:v>-70</c:v>
                </c:pt>
                <c:pt idx="6450">
                  <c:v>-70</c:v>
                </c:pt>
                <c:pt idx="6451">
                  <c:v>-70</c:v>
                </c:pt>
                <c:pt idx="6452">
                  <c:v>-70</c:v>
                </c:pt>
                <c:pt idx="6453">
                  <c:v>-70</c:v>
                </c:pt>
                <c:pt idx="6454">
                  <c:v>-70</c:v>
                </c:pt>
                <c:pt idx="6455">
                  <c:v>-70</c:v>
                </c:pt>
                <c:pt idx="6456">
                  <c:v>-70</c:v>
                </c:pt>
                <c:pt idx="6457">
                  <c:v>-70</c:v>
                </c:pt>
                <c:pt idx="6458">
                  <c:v>-70</c:v>
                </c:pt>
                <c:pt idx="6459">
                  <c:v>-70</c:v>
                </c:pt>
                <c:pt idx="6460">
                  <c:v>-70</c:v>
                </c:pt>
                <c:pt idx="6461">
                  <c:v>-70</c:v>
                </c:pt>
                <c:pt idx="6462">
                  <c:v>-70</c:v>
                </c:pt>
                <c:pt idx="6463">
                  <c:v>-70</c:v>
                </c:pt>
                <c:pt idx="6464">
                  <c:v>-70</c:v>
                </c:pt>
                <c:pt idx="6465">
                  <c:v>-70</c:v>
                </c:pt>
                <c:pt idx="6466">
                  <c:v>-70</c:v>
                </c:pt>
                <c:pt idx="6467">
                  <c:v>-70</c:v>
                </c:pt>
                <c:pt idx="6468">
                  <c:v>-70</c:v>
                </c:pt>
                <c:pt idx="6469">
                  <c:v>-70</c:v>
                </c:pt>
                <c:pt idx="6470">
                  <c:v>-70</c:v>
                </c:pt>
                <c:pt idx="6471">
                  <c:v>-70</c:v>
                </c:pt>
                <c:pt idx="6472">
                  <c:v>-70</c:v>
                </c:pt>
                <c:pt idx="6473">
                  <c:v>-70</c:v>
                </c:pt>
                <c:pt idx="6474">
                  <c:v>-70</c:v>
                </c:pt>
                <c:pt idx="6475">
                  <c:v>-70</c:v>
                </c:pt>
                <c:pt idx="6476">
                  <c:v>-70</c:v>
                </c:pt>
                <c:pt idx="6477">
                  <c:v>-70</c:v>
                </c:pt>
                <c:pt idx="6478">
                  <c:v>-70</c:v>
                </c:pt>
                <c:pt idx="6479">
                  <c:v>-70</c:v>
                </c:pt>
                <c:pt idx="6480">
                  <c:v>-70</c:v>
                </c:pt>
                <c:pt idx="6481">
                  <c:v>-70</c:v>
                </c:pt>
                <c:pt idx="6482">
                  <c:v>-70</c:v>
                </c:pt>
                <c:pt idx="6483">
                  <c:v>-70</c:v>
                </c:pt>
                <c:pt idx="6484">
                  <c:v>-70</c:v>
                </c:pt>
                <c:pt idx="6485">
                  <c:v>-70</c:v>
                </c:pt>
                <c:pt idx="6486">
                  <c:v>-70</c:v>
                </c:pt>
                <c:pt idx="6487">
                  <c:v>-70</c:v>
                </c:pt>
                <c:pt idx="6488">
                  <c:v>-70</c:v>
                </c:pt>
                <c:pt idx="6489">
                  <c:v>-70</c:v>
                </c:pt>
                <c:pt idx="6490">
                  <c:v>-70</c:v>
                </c:pt>
                <c:pt idx="6491">
                  <c:v>-70</c:v>
                </c:pt>
                <c:pt idx="6492">
                  <c:v>-70</c:v>
                </c:pt>
                <c:pt idx="6493">
                  <c:v>-70</c:v>
                </c:pt>
                <c:pt idx="6494">
                  <c:v>-70</c:v>
                </c:pt>
                <c:pt idx="6495">
                  <c:v>-70</c:v>
                </c:pt>
                <c:pt idx="6496">
                  <c:v>-70</c:v>
                </c:pt>
                <c:pt idx="6497">
                  <c:v>-70</c:v>
                </c:pt>
                <c:pt idx="6498">
                  <c:v>-70</c:v>
                </c:pt>
                <c:pt idx="6499">
                  <c:v>-70</c:v>
                </c:pt>
                <c:pt idx="6500">
                  <c:v>-70</c:v>
                </c:pt>
                <c:pt idx="6501">
                  <c:v>-70</c:v>
                </c:pt>
                <c:pt idx="6502">
                  <c:v>-70</c:v>
                </c:pt>
                <c:pt idx="6503">
                  <c:v>-70</c:v>
                </c:pt>
                <c:pt idx="6504">
                  <c:v>-70</c:v>
                </c:pt>
                <c:pt idx="6505">
                  <c:v>-70</c:v>
                </c:pt>
                <c:pt idx="6506">
                  <c:v>-70</c:v>
                </c:pt>
                <c:pt idx="6507">
                  <c:v>-70</c:v>
                </c:pt>
                <c:pt idx="6508">
                  <c:v>-70</c:v>
                </c:pt>
                <c:pt idx="6509">
                  <c:v>-70</c:v>
                </c:pt>
                <c:pt idx="6510">
                  <c:v>-70</c:v>
                </c:pt>
                <c:pt idx="6511">
                  <c:v>-70</c:v>
                </c:pt>
                <c:pt idx="6512">
                  <c:v>-70</c:v>
                </c:pt>
                <c:pt idx="6513">
                  <c:v>-70</c:v>
                </c:pt>
                <c:pt idx="6514">
                  <c:v>-70</c:v>
                </c:pt>
                <c:pt idx="6515">
                  <c:v>-70</c:v>
                </c:pt>
                <c:pt idx="6516">
                  <c:v>-70</c:v>
                </c:pt>
                <c:pt idx="6517">
                  <c:v>-70</c:v>
                </c:pt>
                <c:pt idx="6518">
                  <c:v>-70</c:v>
                </c:pt>
                <c:pt idx="6519">
                  <c:v>-70</c:v>
                </c:pt>
                <c:pt idx="6520">
                  <c:v>-70</c:v>
                </c:pt>
                <c:pt idx="6521">
                  <c:v>-70</c:v>
                </c:pt>
                <c:pt idx="6522">
                  <c:v>-70</c:v>
                </c:pt>
                <c:pt idx="6523">
                  <c:v>-70</c:v>
                </c:pt>
                <c:pt idx="6524">
                  <c:v>-70</c:v>
                </c:pt>
                <c:pt idx="6525">
                  <c:v>-70</c:v>
                </c:pt>
                <c:pt idx="6526">
                  <c:v>-70</c:v>
                </c:pt>
                <c:pt idx="6527">
                  <c:v>-70</c:v>
                </c:pt>
                <c:pt idx="6528">
                  <c:v>-70</c:v>
                </c:pt>
                <c:pt idx="6529">
                  <c:v>-70</c:v>
                </c:pt>
                <c:pt idx="6530">
                  <c:v>-70</c:v>
                </c:pt>
                <c:pt idx="6531">
                  <c:v>-70</c:v>
                </c:pt>
                <c:pt idx="6532">
                  <c:v>-70</c:v>
                </c:pt>
                <c:pt idx="6533">
                  <c:v>-70</c:v>
                </c:pt>
                <c:pt idx="6534">
                  <c:v>-70</c:v>
                </c:pt>
                <c:pt idx="6535">
                  <c:v>-70</c:v>
                </c:pt>
                <c:pt idx="6536">
                  <c:v>-70</c:v>
                </c:pt>
                <c:pt idx="6537">
                  <c:v>-70</c:v>
                </c:pt>
                <c:pt idx="6538">
                  <c:v>-70</c:v>
                </c:pt>
                <c:pt idx="6539">
                  <c:v>-70</c:v>
                </c:pt>
                <c:pt idx="6540">
                  <c:v>-70</c:v>
                </c:pt>
                <c:pt idx="6541">
                  <c:v>-70</c:v>
                </c:pt>
                <c:pt idx="6542">
                  <c:v>-70</c:v>
                </c:pt>
                <c:pt idx="6543">
                  <c:v>-70</c:v>
                </c:pt>
                <c:pt idx="6544">
                  <c:v>-70</c:v>
                </c:pt>
                <c:pt idx="6545">
                  <c:v>-70</c:v>
                </c:pt>
                <c:pt idx="6546">
                  <c:v>-70</c:v>
                </c:pt>
                <c:pt idx="6547">
                  <c:v>-70</c:v>
                </c:pt>
                <c:pt idx="6548">
                  <c:v>-70</c:v>
                </c:pt>
                <c:pt idx="6549">
                  <c:v>-70</c:v>
                </c:pt>
                <c:pt idx="6550">
                  <c:v>-70</c:v>
                </c:pt>
                <c:pt idx="6551">
                  <c:v>-70</c:v>
                </c:pt>
                <c:pt idx="6552">
                  <c:v>-70</c:v>
                </c:pt>
                <c:pt idx="6553">
                  <c:v>-70</c:v>
                </c:pt>
                <c:pt idx="6554">
                  <c:v>-70</c:v>
                </c:pt>
                <c:pt idx="6555">
                  <c:v>-70</c:v>
                </c:pt>
                <c:pt idx="6556">
                  <c:v>-70</c:v>
                </c:pt>
                <c:pt idx="6557">
                  <c:v>-70</c:v>
                </c:pt>
                <c:pt idx="6558">
                  <c:v>-70</c:v>
                </c:pt>
                <c:pt idx="6559">
                  <c:v>-70</c:v>
                </c:pt>
                <c:pt idx="6560">
                  <c:v>-70</c:v>
                </c:pt>
                <c:pt idx="6561">
                  <c:v>-70</c:v>
                </c:pt>
                <c:pt idx="6562">
                  <c:v>-70</c:v>
                </c:pt>
                <c:pt idx="6563">
                  <c:v>-70</c:v>
                </c:pt>
                <c:pt idx="6564">
                  <c:v>-70</c:v>
                </c:pt>
                <c:pt idx="6565">
                  <c:v>-70</c:v>
                </c:pt>
                <c:pt idx="6566">
                  <c:v>-70</c:v>
                </c:pt>
                <c:pt idx="6567">
                  <c:v>-70</c:v>
                </c:pt>
                <c:pt idx="6568">
                  <c:v>-70</c:v>
                </c:pt>
                <c:pt idx="6569">
                  <c:v>-70</c:v>
                </c:pt>
                <c:pt idx="6570">
                  <c:v>-70</c:v>
                </c:pt>
                <c:pt idx="6571">
                  <c:v>-70</c:v>
                </c:pt>
                <c:pt idx="6572">
                  <c:v>-70</c:v>
                </c:pt>
                <c:pt idx="6573">
                  <c:v>-70</c:v>
                </c:pt>
                <c:pt idx="6574">
                  <c:v>-70</c:v>
                </c:pt>
                <c:pt idx="6575">
                  <c:v>-70</c:v>
                </c:pt>
                <c:pt idx="6576">
                  <c:v>-70</c:v>
                </c:pt>
                <c:pt idx="6577">
                  <c:v>-70</c:v>
                </c:pt>
                <c:pt idx="6578">
                  <c:v>-70</c:v>
                </c:pt>
                <c:pt idx="6579">
                  <c:v>-70</c:v>
                </c:pt>
                <c:pt idx="6580">
                  <c:v>-70</c:v>
                </c:pt>
                <c:pt idx="6581">
                  <c:v>-70</c:v>
                </c:pt>
                <c:pt idx="6582">
                  <c:v>-70</c:v>
                </c:pt>
                <c:pt idx="6583">
                  <c:v>-70</c:v>
                </c:pt>
                <c:pt idx="6584">
                  <c:v>-70</c:v>
                </c:pt>
                <c:pt idx="6585">
                  <c:v>-70</c:v>
                </c:pt>
                <c:pt idx="6586">
                  <c:v>-70</c:v>
                </c:pt>
                <c:pt idx="6587">
                  <c:v>-70</c:v>
                </c:pt>
                <c:pt idx="6588">
                  <c:v>-70</c:v>
                </c:pt>
                <c:pt idx="6589">
                  <c:v>-70</c:v>
                </c:pt>
                <c:pt idx="6590">
                  <c:v>-70</c:v>
                </c:pt>
                <c:pt idx="6591">
                  <c:v>-70</c:v>
                </c:pt>
                <c:pt idx="6592">
                  <c:v>-70</c:v>
                </c:pt>
                <c:pt idx="6593">
                  <c:v>-70</c:v>
                </c:pt>
                <c:pt idx="6594">
                  <c:v>-70</c:v>
                </c:pt>
                <c:pt idx="6595">
                  <c:v>-70</c:v>
                </c:pt>
                <c:pt idx="6596">
                  <c:v>-70</c:v>
                </c:pt>
                <c:pt idx="6597">
                  <c:v>-70</c:v>
                </c:pt>
                <c:pt idx="6598">
                  <c:v>-70</c:v>
                </c:pt>
                <c:pt idx="6599">
                  <c:v>-70</c:v>
                </c:pt>
                <c:pt idx="6600">
                  <c:v>-70</c:v>
                </c:pt>
                <c:pt idx="6601">
                  <c:v>-70</c:v>
                </c:pt>
                <c:pt idx="6602">
                  <c:v>-70</c:v>
                </c:pt>
                <c:pt idx="6603">
                  <c:v>-70</c:v>
                </c:pt>
                <c:pt idx="6604">
                  <c:v>-70</c:v>
                </c:pt>
                <c:pt idx="6605">
                  <c:v>-70</c:v>
                </c:pt>
                <c:pt idx="6606">
                  <c:v>-70</c:v>
                </c:pt>
                <c:pt idx="6607">
                  <c:v>-70</c:v>
                </c:pt>
                <c:pt idx="6608">
                  <c:v>-70</c:v>
                </c:pt>
                <c:pt idx="6609">
                  <c:v>-70</c:v>
                </c:pt>
                <c:pt idx="6610">
                  <c:v>-70</c:v>
                </c:pt>
                <c:pt idx="6611">
                  <c:v>-70</c:v>
                </c:pt>
                <c:pt idx="6612">
                  <c:v>-70</c:v>
                </c:pt>
                <c:pt idx="6613">
                  <c:v>-70</c:v>
                </c:pt>
                <c:pt idx="6614">
                  <c:v>-70</c:v>
                </c:pt>
                <c:pt idx="6615">
                  <c:v>-70</c:v>
                </c:pt>
                <c:pt idx="6616">
                  <c:v>-70</c:v>
                </c:pt>
                <c:pt idx="6617">
                  <c:v>-70</c:v>
                </c:pt>
                <c:pt idx="6618">
                  <c:v>-70</c:v>
                </c:pt>
                <c:pt idx="6619">
                  <c:v>-70</c:v>
                </c:pt>
                <c:pt idx="6620">
                  <c:v>-70</c:v>
                </c:pt>
                <c:pt idx="6621">
                  <c:v>-70</c:v>
                </c:pt>
                <c:pt idx="6622">
                  <c:v>-70</c:v>
                </c:pt>
                <c:pt idx="6623">
                  <c:v>-70</c:v>
                </c:pt>
                <c:pt idx="6624">
                  <c:v>-70</c:v>
                </c:pt>
                <c:pt idx="6625">
                  <c:v>-70</c:v>
                </c:pt>
                <c:pt idx="6626">
                  <c:v>-70</c:v>
                </c:pt>
                <c:pt idx="6627">
                  <c:v>-70</c:v>
                </c:pt>
                <c:pt idx="6628">
                  <c:v>-70</c:v>
                </c:pt>
                <c:pt idx="6629">
                  <c:v>-70</c:v>
                </c:pt>
                <c:pt idx="6630">
                  <c:v>-70</c:v>
                </c:pt>
                <c:pt idx="6631">
                  <c:v>-70</c:v>
                </c:pt>
                <c:pt idx="6632">
                  <c:v>-70</c:v>
                </c:pt>
                <c:pt idx="6633">
                  <c:v>-70</c:v>
                </c:pt>
                <c:pt idx="6634">
                  <c:v>-70</c:v>
                </c:pt>
                <c:pt idx="6635">
                  <c:v>-70</c:v>
                </c:pt>
                <c:pt idx="6636">
                  <c:v>-70</c:v>
                </c:pt>
                <c:pt idx="6637">
                  <c:v>-70</c:v>
                </c:pt>
                <c:pt idx="6638">
                  <c:v>-70</c:v>
                </c:pt>
                <c:pt idx="6639">
                  <c:v>-70</c:v>
                </c:pt>
                <c:pt idx="6640">
                  <c:v>-70</c:v>
                </c:pt>
                <c:pt idx="6641">
                  <c:v>-70</c:v>
                </c:pt>
                <c:pt idx="6642">
                  <c:v>-70</c:v>
                </c:pt>
                <c:pt idx="6643">
                  <c:v>-70</c:v>
                </c:pt>
                <c:pt idx="6644">
                  <c:v>-70</c:v>
                </c:pt>
                <c:pt idx="6645">
                  <c:v>-70</c:v>
                </c:pt>
                <c:pt idx="6646">
                  <c:v>-70</c:v>
                </c:pt>
                <c:pt idx="6647">
                  <c:v>-70</c:v>
                </c:pt>
                <c:pt idx="6648">
                  <c:v>-70</c:v>
                </c:pt>
                <c:pt idx="6649">
                  <c:v>-70</c:v>
                </c:pt>
                <c:pt idx="6650">
                  <c:v>-70</c:v>
                </c:pt>
                <c:pt idx="6651">
                  <c:v>-70</c:v>
                </c:pt>
                <c:pt idx="6652">
                  <c:v>-70</c:v>
                </c:pt>
                <c:pt idx="6653">
                  <c:v>-70</c:v>
                </c:pt>
                <c:pt idx="6654">
                  <c:v>-70</c:v>
                </c:pt>
                <c:pt idx="6655">
                  <c:v>-70</c:v>
                </c:pt>
                <c:pt idx="6656">
                  <c:v>-70</c:v>
                </c:pt>
                <c:pt idx="6657">
                  <c:v>-70</c:v>
                </c:pt>
                <c:pt idx="6658">
                  <c:v>-70</c:v>
                </c:pt>
                <c:pt idx="6659">
                  <c:v>-70</c:v>
                </c:pt>
                <c:pt idx="6660">
                  <c:v>-70</c:v>
                </c:pt>
                <c:pt idx="6661">
                  <c:v>-70</c:v>
                </c:pt>
                <c:pt idx="6662">
                  <c:v>-70</c:v>
                </c:pt>
                <c:pt idx="6663">
                  <c:v>-70</c:v>
                </c:pt>
                <c:pt idx="6664">
                  <c:v>-70</c:v>
                </c:pt>
                <c:pt idx="6665">
                  <c:v>-70</c:v>
                </c:pt>
                <c:pt idx="6666">
                  <c:v>-70</c:v>
                </c:pt>
                <c:pt idx="6667">
                  <c:v>-70</c:v>
                </c:pt>
                <c:pt idx="6668">
                  <c:v>-70</c:v>
                </c:pt>
                <c:pt idx="6669">
                  <c:v>-70</c:v>
                </c:pt>
                <c:pt idx="6670">
                  <c:v>-70</c:v>
                </c:pt>
                <c:pt idx="6671">
                  <c:v>-70</c:v>
                </c:pt>
                <c:pt idx="6672">
                  <c:v>-70</c:v>
                </c:pt>
                <c:pt idx="6673">
                  <c:v>-70</c:v>
                </c:pt>
                <c:pt idx="6674">
                  <c:v>-70</c:v>
                </c:pt>
                <c:pt idx="6675">
                  <c:v>-70</c:v>
                </c:pt>
                <c:pt idx="6676">
                  <c:v>-70</c:v>
                </c:pt>
                <c:pt idx="6677">
                  <c:v>-70</c:v>
                </c:pt>
                <c:pt idx="6678">
                  <c:v>-70</c:v>
                </c:pt>
                <c:pt idx="6679">
                  <c:v>-70</c:v>
                </c:pt>
                <c:pt idx="6680">
                  <c:v>-70</c:v>
                </c:pt>
                <c:pt idx="6681">
                  <c:v>-70</c:v>
                </c:pt>
                <c:pt idx="6682">
                  <c:v>-70</c:v>
                </c:pt>
                <c:pt idx="6683">
                  <c:v>-70</c:v>
                </c:pt>
                <c:pt idx="6684">
                  <c:v>-70</c:v>
                </c:pt>
                <c:pt idx="6685">
                  <c:v>-70</c:v>
                </c:pt>
                <c:pt idx="6686">
                  <c:v>-70</c:v>
                </c:pt>
                <c:pt idx="6687">
                  <c:v>-70</c:v>
                </c:pt>
                <c:pt idx="6688">
                  <c:v>-70</c:v>
                </c:pt>
                <c:pt idx="6689">
                  <c:v>-70</c:v>
                </c:pt>
                <c:pt idx="6690">
                  <c:v>-70</c:v>
                </c:pt>
                <c:pt idx="6691">
                  <c:v>-70</c:v>
                </c:pt>
                <c:pt idx="6692">
                  <c:v>-70</c:v>
                </c:pt>
                <c:pt idx="6693">
                  <c:v>-70</c:v>
                </c:pt>
                <c:pt idx="6694">
                  <c:v>-70</c:v>
                </c:pt>
                <c:pt idx="6695">
                  <c:v>-70</c:v>
                </c:pt>
                <c:pt idx="6696">
                  <c:v>-70</c:v>
                </c:pt>
                <c:pt idx="6697">
                  <c:v>-70</c:v>
                </c:pt>
                <c:pt idx="6698">
                  <c:v>-70</c:v>
                </c:pt>
                <c:pt idx="6699">
                  <c:v>-70</c:v>
                </c:pt>
                <c:pt idx="6700">
                  <c:v>-70</c:v>
                </c:pt>
                <c:pt idx="6701">
                  <c:v>-70</c:v>
                </c:pt>
                <c:pt idx="6702">
                  <c:v>-70</c:v>
                </c:pt>
                <c:pt idx="6703">
                  <c:v>-70</c:v>
                </c:pt>
                <c:pt idx="6704">
                  <c:v>-70</c:v>
                </c:pt>
                <c:pt idx="6705">
                  <c:v>-70</c:v>
                </c:pt>
                <c:pt idx="6706">
                  <c:v>-70</c:v>
                </c:pt>
                <c:pt idx="6707">
                  <c:v>-70</c:v>
                </c:pt>
                <c:pt idx="6708">
                  <c:v>-70</c:v>
                </c:pt>
                <c:pt idx="6709">
                  <c:v>-70</c:v>
                </c:pt>
                <c:pt idx="6710">
                  <c:v>-70</c:v>
                </c:pt>
                <c:pt idx="6711">
                  <c:v>-70</c:v>
                </c:pt>
                <c:pt idx="6712">
                  <c:v>-70</c:v>
                </c:pt>
                <c:pt idx="6713">
                  <c:v>-70</c:v>
                </c:pt>
                <c:pt idx="6714">
                  <c:v>-70</c:v>
                </c:pt>
                <c:pt idx="6715">
                  <c:v>-70</c:v>
                </c:pt>
                <c:pt idx="6716">
                  <c:v>-70</c:v>
                </c:pt>
                <c:pt idx="6717">
                  <c:v>-70</c:v>
                </c:pt>
                <c:pt idx="6718">
                  <c:v>-70</c:v>
                </c:pt>
                <c:pt idx="6719">
                  <c:v>-70</c:v>
                </c:pt>
                <c:pt idx="6720">
                  <c:v>-70</c:v>
                </c:pt>
                <c:pt idx="6721">
                  <c:v>-70</c:v>
                </c:pt>
                <c:pt idx="6722">
                  <c:v>-70</c:v>
                </c:pt>
                <c:pt idx="6723">
                  <c:v>-70</c:v>
                </c:pt>
                <c:pt idx="6724">
                  <c:v>-70</c:v>
                </c:pt>
                <c:pt idx="6725">
                  <c:v>-70</c:v>
                </c:pt>
                <c:pt idx="6726">
                  <c:v>-70</c:v>
                </c:pt>
                <c:pt idx="6727">
                  <c:v>-70</c:v>
                </c:pt>
                <c:pt idx="6728">
                  <c:v>-70</c:v>
                </c:pt>
                <c:pt idx="6729">
                  <c:v>-70</c:v>
                </c:pt>
                <c:pt idx="6730">
                  <c:v>-70</c:v>
                </c:pt>
                <c:pt idx="6731">
                  <c:v>-70</c:v>
                </c:pt>
                <c:pt idx="6732">
                  <c:v>-70</c:v>
                </c:pt>
                <c:pt idx="6733">
                  <c:v>-70</c:v>
                </c:pt>
                <c:pt idx="6734">
                  <c:v>-70</c:v>
                </c:pt>
                <c:pt idx="6735">
                  <c:v>-70</c:v>
                </c:pt>
                <c:pt idx="6736">
                  <c:v>-70</c:v>
                </c:pt>
                <c:pt idx="6737">
                  <c:v>-70</c:v>
                </c:pt>
                <c:pt idx="6738">
                  <c:v>-70</c:v>
                </c:pt>
                <c:pt idx="6739">
                  <c:v>-70</c:v>
                </c:pt>
                <c:pt idx="6740">
                  <c:v>-70</c:v>
                </c:pt>
                <c:pt idx="6741">
                  <c:v>-70</c:v>
                </c:pt>
                <c:pt idx="6742">
                  <c:v>-70</c:v>
                </c:pt>
                <c:pt idx="6743">
                  <c:v>-70</c:v>
                </c:pt>
                <c:pt idx="6744">
                  <c:v>-70</c:v>
                </c:pt>
                <c:pt idx="6745">
                  <c:v>-70</c:v>
                </c:pt>
                <c:pt idx="6746">
                  <c:v>-70</c:v>
                </c:pt>
                <c:pt idx="6747">
                  <c:v>-70</c:v>
                </c:pt>
                <c:pt idx="6748">
                  <c:v>-70</c:v>
                </c:pt>
                <c:pt idx="6749">
                  <c:v>-70</c:v>
                </c:pt>
                <c:pt idx="6750">
                  <c:v>-70</c:v>
                </c:pt>
                <c:pt idx="6751">
                  <c:v>-70</c:v>
                </c:pt>
                <c:pt idx="6752">
                  <c:v>-70</c:v>
                </c:pt>
                <c:pt idx="6753">
                  <c:v>-70</c:v>
                </c:pt>
                <c:pt idx="6754">
                  <c:v>-70</c:v>
                </c:pt>
                <c:pt idx="6755">
                  <c:v>-70</c:v>
                </c:pt>
                <c:pt idx="6756">
                  <c:v>-70</c:v>
                </c:pt>
                <c:pt idx="6757">
                  <c:v>-70</c:v>
                </c:pt>
                <c:pt idx="6758">
                  <c:v>-70</c:v>
                </c:pt>
                <c:pt idx="6759">
                  <c:v>-70</c:v>
                </c:pt>
                <c:pt idx="6760">
                  <c:v>-70</c:v>
                </c:pt>
                <c:pt idx="6761">
                  <c:v>-70</c:v>
                </c:pt>
                <c:pt idx="6762">
                  <c:v>-70</c:v>
                </c:pt>
                <c:pt idx="6763">
                  <c:v>-70</c:v>
                </c:pt>
                <c:pt idx="6764">
                  <c:v>-70</c:v>
                </c:pt>
                <c:pt idx="6765">
                  <c:v>-70</c:v>
                </c:pt>
                <c:pt idx="6766">
                  <c:v>-70</c:v>
                </c:pt>
                <c:pt idx="6767">
                  <c:v>-70</c:v>
                </c:pt>
                <c:pt idx="6768">
                  <c:v>-70</c:v>
                </c:pt>
                <c:pt idx="6769">
                  <c:v>-70</c:v>
                </c:pt>
                <c:pt idx="6770">
                  <c:v>-70</c:v>
                </c:pt>
                <c:pt idx="6771">
                  <c:v>-70</c:v>
                </c:pt>
                <c:pt idx="6772">
                  <c:v>-70</c:v>
                </c:pt>
                <c:pt idx="6773">
                  <c:v>-70</c:v>
                </c:pt>
                <c:pt idx="6774">
                  <c:v>-70</c:v>
                </c:pt>
                <c:pt idx="6775">
                  <c:v>-70</c:v>
                </c:pt>
                <c:pt idx="6776">
                  <c:v>-70</c:v>
                </c:pt>
                <c:pt idx="6777">
                  <c:v>-70</c:v>
                </c:pt>
                <c:pt idx="6778">
                  <c:v>-70</c:v>
                </c:pt>
                <c:pt idx="6779">
                  <c:v>-70</c:v>
                </c:pt>
                <c:pt idx="6780">
                  <c:v>-70</c:v>
                </c:pt>
                <c:pt idx="6781">
                  <c:v>-70</c:v>
                </c:pt>
                <c:pt idx="6782">
                  <c:v>-70</c:v>
                </c:pt>
                <c:pt idx="6783">
                  <c:v>-70</c:v>
                </c:pt>
                <c:pt idx="6784">
                  <c:v>-70</c:v>
                </c:pt>
                <c:pt idx="6785">
                  <c:v>-70</c:v>
                </c:pt>
                <c:pt idx="6786">
                  <c:v>-70</c:v>
                </c:pt>
                <c:pt idx="6787">
                  <c:v>-70</c:v>
                </c:pt>
                <c:pt idx="6788">
                  <c:v>-70</c:v>
                </c:pt>
                <c:pt idx="6789">
                  <c:v>-70</c:v>
                </c:pt>
                <c:pt idx="6790">
                  <c:v>-70</c:v>
                </c:pt>
                <c:pt idx="6791">
                  <c:v>-70</c:v>
                </c:pt>
                <c:pt idx="6792">
                  <c:v>-70</c:v>
                </c:pt>
                <c:pt idx="6793">
                  <c:v>-70</c:v>
                </c:pt>
                <c:pt idx="6794">
                  <c:v>-70</c:v>
                </c:pt>
                <c:pt idx="6795">
                  <c:v>-70</c:v>
                </c:pt>
                <c:pt idx="6796">
                  <c:v>-70</c:v>
                </c:pt>
                <c:pt idx="6797">
                  <c:v>-70</c:v>
                </c:pt>
                <c:pt idx="6798">
                  <c:v>-70</c:v>
                </c:pt>
                <c:pt idx="6799">
                  <c:v>-70</c:v>
                </c:pt>
                <c:pt idx="6800">
                  <c:v>-70</c:v>
                </c:pt>
                <c:pt idx="6801">
                  <c:v>-70</c:v>
                </c:pt>
                <c:pt idx="6802">
                  <c:v>-70</c:v>
                </c:pt>
                <c:pt idx="6803">
                  <c:v>-70</c:v>
                </c:pt>
                <c:pt idx="6804">
                  <c:v>-70</c:v>
                </c:pt>
                <c:pt idx="6805">
                  <c:v>-70</c:v>
                </c:pt>
                <c:pt idx="6806">
                  <c:v>-70</c:v>
                </c:pt>
                <c:pt idx="6807">
                  <c:v>-70</c:v>
                </c:pt>
                <c:pt idx="6808">
                  <c:v>-70</c:v>
                </c:pt>
                <c:pt idx="6809">
                  <c:v>-70</c:v>
                </c:pt>
                <c:pt idx="6810">
                  <c:v>-70</c:v>
                </c:pt>
                <c:pt idx="6811">
                  <c:v>-70</c:v>
                </c:pt>
                <c:pt idx="6812">
                  <c:v>-70</c:v>
                </c:pt>
                <c:pt idx="6813">
                  <c:v>-70</c:v>
                </c:pt>
                <c:pt idx="6814">
                  <c:v>-70</c:v>
                </c:pt>
                <c:pt idx="6815">
                  <c:v>-70</c:v>
                </c:pt>
                <c:pt idx="6816">
                  <c:v>-70</c:v>
                </c:pt>
                <c:pt idx="6817">
                  <c:v>-70</c:v>
                </c:pt>
                <c:pt idx="6818">
                  <c:v>-70</c:v>
                </c:pt>
                <c:pt idx="6819">
                  <c:v>-70</c:v>
                </c:pt>
                <c:pt idx="6820">
                  <c:v>-70</c:v>
                </c:pt>
                <c:pt idx="6821">
                  <c:v>-70</c:v>
                </c:pt>
                <c:pt idx="6822">
                  <c:v>-70</c:v>
                </c:pt>
                <c:pt idx="6823">
                  <c:v>-70</c:v>
                </c:pt>
                <c:pt idx="6824">
                  <c:v>-70</c:v>
                </c:pt>
                <c:pt idx="6825">
                  <c:v>-70</c:v>
                </c:pt>
                <c:pt idx="6826">
                  <c:v>-70</c:v>
                </c:pt>
                <c:pt idx="6827">
                  <c:v>-70</c:v>
                </c:pt>
                <c:pt idx="6828">
                  <c:v>-70</c:v>
                </c:pt>
                <c:pt idx="6829">
                  <c:v>-70</c:v>
                </c:pt>
                <c:pt idx="6830">
                  <c:v>-70</c:v>
                </c:pt>
                <c:pt idx="6831">
                  <c:v>-70</c:v>
                </c:pt>
                <c:pt idx="6832">
                  <c:v>-70</c:v>
                </c:pt>
                <c:pt idx="6833">
                  <c:v>-70</c:v>
                </c:pt>
                <c:pt idx="6834">
                  <c:v>-70</c:v>
                </c:pt>
                <c:pt idx="6835">
                  <c:v>-70</c:v>
                </c:pt>
                <c:pt idx="6836">
                  <c:v>-70</c:v>
                </c:pt>
                <c:pt idx="6837">
                  <c:v>-70</c:v>
                </c:pt>
                <c:pt idx="6838">
                  <c:v>-70</c:v>
                </c:pt>
                <c:pt idx="6839">
                  <c:v>-70</c:v>
                </c:pt>
                <c:pt idx="6840">
                  <c:v>-70</c:v>
                </c:pt>
                <c:pt idx="6841">
                  <c:v>-70</c:v>
                </c:pt>
                <c:pt idx="6842">
                  <c:v>-70</c:v>
                </c:pt>
                <c:pt idx="6843">
                  <c:v>-70</c:v>
                </c:pt>
                <c:pt idx="6844">
                  <c:v>-70</c:v>
                </c:pt>
                <c:pt idx="6845">
                  <c:v>-70</c:v>
                </c:pt>
                <c:pt idx="6846">
                  <c:v>-70</c:v>
                </c:pt>
                <c:pt idx="6847">
                  <c:v>-70</c:v>
                </c:pt>
                <c:pt idx="6848">
                  <c:v>-70</c:v>
                </c:pt>
                <c:pt idx="6849">
                  <c:v>-70</c:v>
                </c:pt>
                <c:pt idx="6850">
                  <c:v>-70</c:v>
                </c:pt>
                <c:pt idx="6851">
                  <c:v>-70</c:v>
                </c:pt>
                <c:pt idx="6852">
                  <c:v>-70</c:v>
                </c:pt>
                <c:pt idx="6853">
                  <c:v>-70</c:v>
                </c:pt>
                <c:pt idx="6854">
                  <c:v>-70</c:v>
                </c:pt>
                <c:pt idx="6855">
                  <c:v>-70</c:v>
                </c:pt>
                <c:pt idx="6856">
                  <c:v>-70</c:v>
                </c:pt>
                <c:pt idx="6857">
                  <c:v>-70</c:v>
                </c:pt>
                <c:pt idx="6858">
                  <c:v>-70</c:v>
                </c:pt>
                <c:pt idx="6859">
                  <c:v>-70</c:v>
                </c:pt>
                <c:pt idx="6860">
                  <c:v>-70</c:v>
                </c:pt>
                <c:pt idx="6861">
                  <c:v>-70</c:v>
                </c:pt>
                <c:pt idx="6862">
                  <c:v>-70</c:v>
                </c:pt>
                <c:pt idx="6863">
                  <c:v>-70</c:v>
                </c:pt>
                <c:pt idx="6864">
                  <c:v>-70</c:v>
                </c:pt>
                <c:pt idx="6865">
                  <c:v>-70</c:v>
                </c:pt>
                <c:pt idx="6866">
                  <c:v>-70</c:v>
                </c:pt>
                <c:pt idx="6867">
                  <c:v>-70</c:v>
                </c:pt>
                <c:pt idx="6868">
                  <c:v>-70</c:v>
                </c:pt>
                <c:pt idx="6869">
                  <c:v>-70</c:v>
                </c:pt>
                <c:pt idx="6870">
                  <c:v>-70</c:v>
                </c:pt>
                <c:pt idx="6871">
                  <c:v>-70</c:v>
                </c:pt>
                <c:pt idx="6872">
                  <c:v>-70</c:v>
                </c:pt>
                <c:pt idx="6873">
                  <c:v>-70</c:v>
                </c:pt>
                <c:pt idx="6874">
                  <c:v>-70</c:v>
                </c:pt>
                <c:pt idx="6875">
                  <c:v>-70</c:v>
                </c:pt>
                <c:pt idx="6876">
                  <c:v>-70</c:v>
                </c:pt>
                <c:pt idx="6877">
                  <c:v>-70</c:v>
                </c:pt>
                <c:pt idx="6878">
                  <c:v>-70</c:v>
                </c:pt>
                <c:pt idx="6879">
                  <c:v>-70</c:v>
                </c:pt>
                <c:pt idx="6880">
                  <c:v>-70</c:v>
                </c:pt>
                <c:pt idx="6881">
                  <c:v>-70</c:v>
                </c:pt>
                <c:pt idx="6882">
                  <c:v>-70</c:v>
                </c:pt>
                <c:pt idx="6883">
                  <c:v>-70</c:v>
                </c:pt>
                <c:pt idx="6884">
                  <c:v>-70</c:v>
                </c:pt>
                <c:pt idx="6885">
                  <c:v>-70</c:v>
                </c:pt>
                <c:pt idx="6886">
                  <c:v>-70</c:v>
                </c:pt>
                <c:pt idx="6887">
                  <c:v>-70</c:v>
                </c:pt>
                <c:pt idx="6888">
                  <c:v>-70</c:v>
                </c:pt>
                <c:pt idx="6889">
                  <c:v>-70</c:v>
                </c:pt>
                <c:pt idx="6890">
                  <c:v>-70</c:v>
                </c:pt>
                <c:pt idx="6891">
                  <c:v>-70</c:v>
                </c:pt>
                <c:pt idx="6892">
                  <c:v>-70</c:v>
                </c:pt>
                <c:pt idx="6893">
                  <c:v>-70</c:v>
                </c:pt>
                <c:pt idx="6894">
                  <c:v>-70</c:v>
                </c:pt>
                <c:pt idx="6895">
                  <c:v>-70</c:v>
                </c:pt>
                <c:pt idx="6896">
                  <c:v>-70</c:v>
                </c:pt>
                <c:pt idx="6897">
                  <c:v>-70</c:v>
                </c:pt>
                <c:pt idx="6898">
                  <c:v>-70</c:v>
                </c:pt>
                <c:pt idx="6899">
                  <c:v>-70</c:v>
                </c:pt>
                <c:pt idx="6900">
                  <c:v>-70</c:v>
                </c:pt>
                <c:pt idx="6901">
                  <c:v>-70</c:v>
                </c:pt>
                <c:pt idx="6902">
                  <c:v>-70</c:v>
                </c:pt>
                <c:pt idx="6903">
                  <c:v>-70</c:v>
                </c:pt>
                <c:pt idx="6904">
                  <c:v>-70</c:v>
                </c:pt>
                <c:pt idx="6905">
                  <c:v>-70</c:v>
                </c:pt>
                <c:pt idx="6906">
                  <c:v>-70</c:v>
                </c:pt>
                <c:pt idx="6907">
                  <c:v>-70</c:v>
                </c:pt>
                <c:pt idx="6908">
                  <c:v>-70</c:v>
                </c:pt>
                <c:pt idx="6909">
                  <c:v>-70</c:v>
                </c:pt>
                <c:pt idx="6910">
                  <c:v>-70</c:v>
                </c:pt>
                <c:pt idx="6911">
                  <c:v>-70</c:v>
                </c:pt>
                <c:pt idx="6912">
                  <c:v>-70</c:v>
                </c:pt>
                <c:pt idx="6913">
                  <c:v>-70</c:v>
                </c:pt>
                <c:pt idx="6914">
                  <c:v>-70</c:v>
                </c:pt>
                <c:pt idx="6915">
                  <c:v>-70</c:v>
                </c:pt>
                <c:pt idx="6916">
                  <c:v>-70</c:v>
                </c:pt>
                <c:pt idx="6917">
                  <c:v>-70</c:v>
                </c:pt>
                <c:pt idx="6918">
                  <c:v>-70</c:v>
                </c:pt>
                <c:pt idx="6919">
                  <c:v>-70</c:v>
                </c:pt>
                <c:pt idx="6920">
                  <c:v>-70</c:v>
                </c:pt>
                <c:pt idx="6921">
                  <c:v>-70</c:v>
                </c:pt>
                <c:pt idx="6922">
                  <c:v>-70</c:v>
                </c:pt>
                <c:pt idx="6923">
                  <c:v>-70</c:v>
                </c:pt>
                <c:pt idx="6924">
                  <c:v>-70</c:v>
                </c:pt>
                <c:pt idx="6925">
                  <c:v>-70</c:v>
                </c:pt>
                <c:pt idx="6926">
                  <c:v>-70</c:v>
                </c:pt>
                <c:pt idx="6927">
                  <c:v>-70</c:v>
                </c:pt>
                <c:pt idx="6928">
                  <c:v>-70</c:v>
                </c:pt>
                <c:pt idx="6929">
                  <c:v>-70</c:v>
                </c:pt>
                <c:pt idx="6930">
                  <c:v>-70</c:v>
                </c:pt>
                <c:pt idx="6931">
                  <c:v>-70</c:v>
                </c:pt>
                <c:pt idx="6932">
                  <c:v>-70</c:v>
                </c:pt>
                <c:pt idx="6933">
                  <c:v>-70</c:v>
                </c:pt>
                <c:pt idx="6934">
                  <c:v>-70</c:v>
                </c:pt>
                <c:pt idx="6935">
                  <c:v>-70</c:v>
                </c:pt>
                <c:pt idx="6936">
                  <c:v>-70</c:v>
                </c:pt>
                <c:pt idx="6937">
                  <c:v>-70</c:v>
                </c:pt>
                <c:pt idx="6938">
                  <c:v>-70</c:v>
                </c:pt>
                <c:pt idx="6939">
                  <c:v>-70</c:v>
                </c:pt>
                <c:pt idx="6940">
                  <c:v>-70</c:v>
                </c:pt>
                <c:pt idx="6941">
                  <c:v>-70</c:v>
                </c:pt>
                <c:pt idx="6942">
                  <c:v>-70</c:v>
                </c:pt>
                <c:pt idx="6943">
                  <c:v>-70</c:v>
                </c:pt>
                <c:pt idx="6944">
                  <c:v>-70</c:v>
                </c:pt>
                <c:pt idx="6945">
                  <c:v>-70</c:v>
                </c:pt>
                <c:pt idx="6946">
                  <c:v>-70</c:v>
                </c:pt>
                <c:pt idx="6947">
                  <c:v>-70</c:v>
                </c:pt>
                <c:pt idx="6948">
                  <c:v>-70</c:v>
                </c:pt>
                <c:pt idx="6949">
                  <c:v>-70</c:v>
                </c:pt>
                <c:pt idx="6950">
                  <c:v>-70</c:v>
                </c:pt>
                <c:pt idx="6951">
                  <c:v>-70</c:v>
                </c:pt>
                <c:pt idx="6952">
                  <c:v>-70</c:v>
                </c:pt>
                <c:pt idx="6953">
                  <c:v>-70</c:v>
                </c:pt>
                <c:pt idx="6954">
                  <c:v>-70</c:v>
                </c:pt>
                <c:pt idx="6955">
                  <c:v>-70</c:v>
                </c:pt>
                <c:pt idx="6956">
                  <c:v>-70</c:v>
                </c:pt>
                <c:pt idx="6957">
                  <c:v>-70</c:v>
                </c:pt>
                <c:pt idx="6958">
                  <c:v>-70</c:v>
                </c:pt>
                <c:pt idx="6959">
                  <c:v>-70</c:v>
                </c:pt>
                <c:pt idx="6960">
                  <c:v>-70</c:v>
                </c:pt>
                <c:pt idx="6961">
                  <c:v>-70</c:v>
                </c:pt>
                <c:pt idx="6962">
                  <c:v>-70</c:v>
                </c:pt>
                <c:pt idx="6963">
                  <c:v>-70</c:v>
                </c:pt>
                <c:pt idx="6964">
                  <c:v>-70</c:v>
                </c:pt>
                <c:pt idx="6965">
                  <c:v>-70</c:v>
                </c:pt>
                <c:pt idx="6966">
                  <c:v>-70</c:v>
                </c:pt>
                <c:pt idx="6967">
                  <c:v>-70</c:v>
                </c:pt>
                <c:pt idx="6968">
                  <c:v>-70</c:v>
                </c:pt>
                <c:pt idx="6969">
                  <c:v>-70</c:v>
                </c:pt>
                <c:pt idx="6970">
                  <c:v>-70</c:v>
                </c:pt>
                <c:pt idx="6971">
                  <c:v>-70</c:v>
                </c:pt>
                <c:pt idx="6972">
                  <c:v>-70</c:v>
                </c:pt>
                <c:pt idx="6973">
                  <c:v>-70</c:v>
                </c:pt>
                <c:pt idx="6974">
                  <c:v>-70</c:v>
                </c:pt>
                <c:pt idx="6975">
                  <c:v>-70</c:v>
                </c:pt>
                <c:pt idx="6976">
                  <c:v>-70</c:v>
                </c:pt>
                <c:pt idx="6977">
                  <c:v>-70</c:v>
                </c:pt>
                <c:pt idx="6978">
                  <c:v>-70</c:v>
                </c:pt>
                <c:pt idx="6979">
                  <c:v>-70</c:v>
                </c:pt>
                <c:pt idx="6980">
                  <c:v>-70</c:v>
                </c:pt>
                <c:pt idx="6981">
                  <c:v>-70</c:v>
                </c:pt>
                <c:pt idx="6982">
                  <c:v>-70</c:v>
                </c:pt>
                <c:pt idx="6983">
                  <c:v>-70</c:v>
                </c:pt>
                <c:pt idx="6984">
                  <c:v>-70</c:v>
                </c:pt>
                <c:pt idx="6985">
                  <c:v>-70</c:v>
                </c:pt>
                <c:pt idx="6986">
                  <c:v>-70</c:v>
                </c:pt>
                <c:pt idx="6987">
                  <c:v>-70</c:v>
                </c:pt>
                <c:pt idx="6988">
                  <c:v>-70</c:v>
                </c:pt>
                <c:pt idx="6989">
                  <c:v>-70</c:v>
                </c:pt>
                <c:pt idx="6990">
                  <c:v>-70</c:v>
                </c:pt>
                <c:pt idx="6991">
                  <c:v>-70</c:v>
                </c:pt>
                <c:pt idx="6992">
                  <c:v>-70</c:v>
                </c:pt>
                <c:pt idx="6993">
                  <c:v>-70</c:v>
                </c:pt>
                <c:pt idx="6994">
                  <c:v>-70</c:v>
                </c:pt>
                <c:pt idx="6995">
                  <c:v>-70</c:v>
                </c:pt>
                <c:pt idx="6996">
                  <c:v>-70</c:v>
                </c:pt>
                <c:pt idx="6997">
                  <c:v>-70</c:v>
                </c:pt>
                <c:pt idx="6998">
                  <c:v>-70</c:v>
                </c:pt>
                <c:pt idx="6999">
                  <c:v>-70</c:v>
                </c:pt>
                <c:pt idx="7000">
                  <c:v>-70</c:v>
                </c:pt>
                <c:pt idx="7001">
                  <c:v>-70</c:v>
                </c:pt>
                <c:pt idx="7002">
                  <c:v>-70</c:v>
                </c:pt>
                <c:pt idx="7003">
                  <c:v>-70</c:v>
                </c:pt>
                <c:pt idx="7004">
                  <c:v>-70</c:v>
                </c:pt>
                <c:pt idx="7005">
                  <c:v>-70</c:v>
                </c:pt>
                <c:pt idx="7006">
                  <c:v>-70</c:v>
                </c:pt>
                <c:pt idx="7007">
                  <c:v>-70</c:v>
                </c:pt>
                <c:pt idx="7008">
                  <c:v>-70</c:v>
                </c:pt>
                <c:pt idx="7009">
                  <c:v>-70</c:v>
                </c:pt>
                <c:pt idx="7010">
                  <c:v>-70</c:v>
                </c:pt>
                <c:pt idx="7011">
                  <c:v>-70</c:v>
                </c:pt>
                <c:pt idx="7012">
                  <c:v>-70</c:v>
                </c:pt>
                <c:pt idx="7013">
                  <c:v>-70</c:v>
                </c:pt>
                <c:pt idx="7014">
                  <c:v>-70</c:v>
                </c:pt>
                <c:pt idx="7015">
                  <c:v>-70</c:v>
                </c:pt>
                <c:pt idx="7016">
                  <c:v>-70</c:v>
                </c:pt>
                <c:pt idx="7017">
                  <c:v>-70</c:v>
                </c:pt>
                <c:pt idx="7018">
                  <c:v>-70</c:v>
                </c:pt>
                <c:pt idx="7019">
                  <c:v>-70</c:v>
                </c:pt>
                <c:pt idx="7020">
                  <c:v>-70</c:v>
                </c:pt>
                <c:pt idx="7021">
                  <c:v>-70</c:v>
                </c:pt>
                <c:pt idx="7022">
                  <c:v>-70</c:v>
                </c:pt>
                <c:pt idx="7023">
                  <c:v>-70</c:v>
                </c:pt>
                <c:pt idx="7024">
                  <c:v>-70</c:v>
                </c:pt>
                <c:pt idx="7025">
                  <c:v>-70</c:v>
                </c:pt>
                <c:pt idx="7026">
                  <c:v>-70</c:v>
                </c:pt>
                <c:pt idx="7027">
                  <c:v>-70</c:v>
                </c:pt>
                <c:pt idx="7028">
                  <c:v>-70</c:v>
                </c:pt>
                <c:pt idx="7029">
                  <c:v>-70</c:v>
                </c:pt>
                <c:pt idx="7030">
                  <c:v>-70</c:v>
                </c:pt>
                <c:pt idx="7031">
                  <c:v>-70</c:v>
                </c:pt>
                <c:pt idx="7032">
                  <c:v>-70</c:v>
                </c:pt>
                <c:pt idx="7033">
                  <c:v>-70</c:v>
                </c:pt>
                <c:pt idx="7034">
                  <c:v>-70</c:v>
                </c:pt>
                <c:pt idx="7035">
                  <c:v>-70</c:v>
                </c:pt>
                <c:pt idx="7036">
                  <c:v>-70</c:v>
                </c:pt>
                <c:pt idx="7037">
                  <c:v>-70</c:v>
                </c:pt>
                <c:pt idx="7038">
                  <c:v>-70</c:v>
                </c:pt>
                <c:pt idx="7039">
                  <c:v>-70</c:v>
                </c:pt>
                <c:pt idx="7040">
                  <c:v>-70</c:v>
                </c:pt>
                <c:pt idx="7041">
                  <c:v>-70</c:v>
                </c:pt>
                <c:pt idx="7042">
                  <c:v>-70</c:v>
                </c:pt>
                <c:pt idx="7043">
                  <c:v>-70</c:v>
                </c:pt>
                <c:pt idx="7044">
                  <c:v>-70</c:v>
                </c:pt>
                <c:pt idx="7045">
                  <c:v>-70</c:v>
                </c:pt>
                <c:pt idx="7046">
                  <c:v>-70</c:v>
                </c:pt>
                <c:pt idx="7047">
                  <c:v>-70</c:v>
                </c:pt>
                <c:pt idx="7048">
                  <c:v>-70</c:v>
                </c:pt>
                <c:pt idx="7049">
                  <c:v>-70</c:v>
                </c:pt>
                <c:pt idx="7050">
                  <c:v>-70</c:v>
                </c:pt>
                <c:pt idx="7051">
                  <c:v>-70</c:v>
                </c:pt>
                <c:pt idx="7052">
                  <c:v>-70</c:v>
                </c:pt>
                <c:pt idx="7053">
                  <c:v>-70</c:v>
                </c:pt>
                <c:pt idx="7054">
                  <c:v>-70</c:v>
                </c:pt>
                <c:pt idx="7055">
                  <c:v>-70</c:v>
                </c:pt>
                <c:pt idx="7056">
                  <c:v>-70</c:v>
                </c:pt>
                <c:pt idx="7057">
                  <c:v>-70</c:v>
                </c:pt>
                <c:pt idx="7058">
                  <c:v>-70</c:v>
                </c:pt>
                <c:pt idx="7059">
                  <c:v>-70</c:v>
                </c:pt>
                <c:pt idx="7060">
                  <c:v>-70</c:v>
                </c:pt>
                <c:pt idx="7061">
                  <c:v>-70</c:v>
                </c:pt>
                <c:pt idx="7062">
                  <c:v>-70</c:v>
                </c:pt>
                <c:pt idx="7063">
                  <c:v>-70</c:v>
                </c:pt>
                <c:pt idx="7064">
                  <c:v>-70</c:v>
                </c:pt>
                <c:pt idx="7065">
                  <c:v>-70</c:v>
                </c:pt>
                <c:pt idx="7066">
                  <c:v>-70</c:v>
                </c:pt>
                <c:pt idx="7067">
                  <c:v>-70</c:v>
                </c:pt>
                <c:pt idx="7068">
                  <c:v>-70</c:v>
                </c:pt>
                <c:pt idx="7069">
                  <c:v>-70</c:v>
                </c:pt>
                <c:pt idx="7070">
                  <c:v>-70</c:v>
                </c:pt>
                <c:pt idx="7071">
                  <c:v>-70</c:v>
                </c:pt>
                <c:pt idx="7072">
                  <c:v>-70</c:v>
                </c:pt>
                <c:pt idx="7073">
                  <c:v>-70</c:v>
                </c:pt>
                <c:pt idx="7074">
                  <c:v>-70</c:v>
                </c:pt>
                <c:pt idx="7075">
                  <c:v>-70</c:v>
                </c:pt>
                <c:pt idx="7076">
                  <c:v>-70</c:v>
                </c:pt>
                <c:pt idx="7077">
                  <c:v>-70</c:v>
                </c:pt>
                <c:pt idx="7078">
                  <c:v>-70</c:v>
                </c:pt>
                <c:pt idx="7079">
                  <c:v>-70</c:v>
                </c:pt>
                <c:pt idx="7080">
                  <c:v>-70</c:v>
                </c:pt>
                <c:pt idx="7081">
                  <c:v>-70</c:v>
                </c:pt>
                <c:pt idx="7082">
                  <c:v>-70</c:v>
                </c:pt>
                <c:pt idx="7083">
                  <c:v>-70</c:v>
                </c:pt>
                <c:pt idx="7084">
                  <c:v>-70</c:v>
                </c:pt>
                <c:pt idx="7085">
                  <c:v>-70</c:v>
                </c:pt>
                <c:pt idx="7086">
                  <c:v>-70</c:v>
                </c:pt>
                <c:pt idx="7087">
                  <c:v>-70</c:v>
                </c:pt>
                <c:pt idx="7088">
                  <c:v>-70</c:v>
                </c:pt>
                <c:pt idx="7089">
                  <c:v>-70</c:v>
                </c:pt>
                <c:pt idx="7090">
                  <c:v>-70</c:v>
                </c:pt>
                <c:pt idx="7091">
                  <c:v>-70</c:v>
                </c:pt>
                <c:pt idx="7092">
                  <c:v>-70</c:v>
                </c:pt>
                <c:pt idx="7093">
                  <c:v>-70</c:v>
                </c:pt>
                <c:pt idx="7094">
                  <c:v>-70</c:v>
                </c:pt>
                <c:pt idx="7095">
                  <c:v>-70</c:v>
                </c:pt>
                <c:pt idx="7096">
                  <c:v>-70</c:v>
                </c:pt>
                <c:pt idx="7097">
                  <c:v>-70</c:v>
                </c:pt>
                <c:pt idx="7098">
                  <c:v>-70</c:v>
                </c:pt>
                <c:pt idx="7099">
                  <c:v>-70</c:v>
                </c:pt>
                <c:pt idx="7100">
                  <c:v>-70</c:v>
                </c:pt>
                <c:pt idx="7101">
                  <c:v>-70</c:v>
                </c:pt>
                <c:pt idx="7102">
                  <c:v>-70</c:v>
                </c:pt>
                <c:pt idx="7103">
                  <c:v>-70</c:v>
                </c:pt>
                <c:pt idx="7104">
                  <c:v>-70</c:v>
                </c:pt>
                <c:pt idx="7105">
                  <c:v>-70</c:v>
                </c:pt>
                <c:pt idx="7106">
                  <c:v>-70</c:v>
                </c:pt>
                <c:pt idx="7107">
                  <c:v>-70</c:v>
                </c:pt>
                <c:pt idx="7108">
                  <c:v>-70</c:v>
                </c:pt>
                <c:pt idx="7109">
                  <c:v>-70</c:v>
                </c:pt>
                <c:pt idx="7110">
                  <c:v>-70</c:v>
                </c:pt>
                <c:pt idx="7111">
                  <c:v>-70</c:v>
                </c:pt>
                <c:pt idx="7112">
                  <c:v>-70</c:v>
                </c:pt>
                <c:pt idx="7113">
                  <c:v>-70</c:v>
                </c:pt>
                <c:pt idx="7114">
                  <c:v>-70</c:v>
                </c:pt>
                <c:pt idx="7115">
                  <c:v>-70</c:v>
                </c:pt>
                <c:pt idx="7116">
                  <c:v>-70</c:v>
                </c:pt>
                <c:pt idx="7117">
                  <c:v>-70</c:v>
                </c:pt>
                <c:pt idx="7118">
                  <c:v>-70</c:v>
                </c:pt>
                <c:pt idx="7119">
                  <c:v>-70</c:v>
                </c:pt>
                <c:pt idx="7120">
                  <c:v>-70</c:v>
                </c:pt>
                <c:pt idx="7121">
                  <c:v>-70</c:v>
                </c:pt>
                <c:pt idx="7122">
                  <c:v>-70</c:v>
                </c:pt>
                <c:pt idx="7123">
                  <c:v>-70</c:v>
                </c:pt>
                <c:pt idx="7124">
                  <c:v>-70</c:v>
                </c:pt>
                <c:pt idx="7125">
                  <c:v>-70</c:v>
                </c:pt>
                <c:pt idx="7126">
                  <c:v>-70</c:v>
                </c:pt>
                <c:pt idx="7127">
                  <c:v>-70</c:v>
                </c:pt>
                <c:pt idx="7128">
                  <c:v>-70</c:v>
                </c:pt>
                <c:pt idx="7129">
                  <c:v>-70</c:v>
                </c:pt>
                <c:pt idx="7130">
                  <c:v>-70</c:v>
                </c:pt>
                <c:pt idx="7131">
                  <c:v>-70</c:v>
                </c:pt>
                <c:pt idx="7132">
                  <c:v>-70</c:v>
                </c:pt>
                <c:pt idx="7133">
                  <c:v>-70</c:v>
                </c:pt>
                <c:pt idx="7134">
                  <c:v>-70</c:v>
                </c:pt>
                <c:pt idx="7135">
                  <c:v>-70</c:v>
                </c:pt>
                <c:pt idx="7136">
                  <c:v>-70</c:v>
                </c:pt>
                <c:pt idx="7137">
                  <c:v>-70</c:v>
                </c:pt>
                <c:pt idx="7138">
                  <c:v>-70</c:v>
                </c:pt>
                <c:pt idx="7139">
                  <c:v>-70</c:v>
                </c:pt>
                <c:pt idx="7140">
                  <c:v>-70</c:v>
                </c:pt>
                <c:pt idx="7141">
                  <c:v>-70</c:v>
                </c:pt>
                <c:pt idx="7142">
                  <c:v>-70</c:v>
                </c:pt>
                <c:pt idx="7143">
                  <c:v>-70</c:v>
                </c:pt>
                <c:pt idx="7144">
                  <c:v>-70</c:v>
                </c:pt>
                <c:pt idx="7145">
                  <c:v>-70</c:v>
                </c:pt>
                <c:pt idx="7146">
                  <c:v>-70</c:v>
                </c:pt>
                <c:pt idx="7147">
                  <c:v>-70</c:v>
                </c:pt>
                <c:pt idx="7148">
                  <c:v>-70</c:v>
                </c:pt>
                <c:pt idx="7149">
                  <c:v>-70</c:v>
                </c:pt>
                <c:pt idx="7150">
                  <c:v>-70</c:v>
                </c:pt>
                <c:pt idx="7151">
                  <c:v>-70</c:v>
                </c:pt>
                <c:pt idx="7152">
                  <c:v>-70</c:v>
                </c:pt>
                <c:pt idx="7153">
                  <c:v>-70</c:v>
                </c:pt>
                <c:pt idx="7154">
                  <c:v>-70</c:v>
                </c:pt>
                <c:pt idx="7155">
                  <c:v>-70</c:v>
                </c:pt>
                <c:pt idx="7156">
                  <c:v>-70</c:v>
                </c:pt>
                <c:pt idx="7157">
                  <c:v>-70</c:v>
                </c:pt>
                <c:pt idx="7158">
                  <c:v>-70</c:v>
                </c:pt>
                <c:pt idx="7159">
                  <c:v>-70</c:v>
                </c:pt>
                <c:pt idx="7160">
                  <c:v>-70</c:v>
                </c:pt>
                <c:pt idx="7161">
                  <c:v>-70</c:v>
                </c:pt>
                <c:pt idx="7162">
                  <c:v>-70</c:v>
                </c:pt>
                <c:pt idx="7163">
                  <c:v>-70</c:v>
                </c:pt>
                <c:pt idx="7164">
                  <c:v>-70</c:v>
                </c:pt>
                <c:pt idx="7165">
                  <c:v>-70</c:v>
                </c:pt>
                <c:pt idx="7166">
                  <c:v>-70</c:v>
                </c:pt>
                <c:pt idx="7167">
                  <c:v>-70</c:v>
                </c:pt>
                <c:pt idx="7168">
                  <c:v>-70</c:v>
                </c:pt>
                <c:pt idx="7169">
                  <c:v>-70</c:v>
                </c:pt>
                <c:pt idx="7170">
                  <c:v>-70</c:v>
                </c:pt>
                <c:pt idx="7171">
                  <c:v>-70</c:v>
                </c:pt>
                <c:pt idx="7172">
                  <c:v>-70</c:v>
                </c:pt>
                <c:pt idx="7173">
                  <c:v>-70</c:v>
                </c:pt>
                <c:pt idx="7174">
                  <c:v>-70</c:v>
                </c:pt>
                <c:pt idx="7175">
                  <c:v>-70</c:v>
                </c:pt>
                <c:pt idx="7176">
                  <c:v>-70</c:v>
                </c:pt>
                <c:pt idx="7177">
                  <c:v>-70</c:v>
                </c:pt>
                <c:pt idx="7178">
                  <c:v>-70</c:v>
                </c:pt>
                <c:pt idx="7179">
                  <c:v>-70</c:v>
                </c:pt>
                <c:pt idx="7180">
                  <c:v>-70</c:v>
                </c:pt>
                <c:pt idx="7181">
                  <c:v>-70</c:v>
                </c:pt>
                <c:pt idx="7182">
                  <c:v>-70</c:v>
                </c:pt>
                <c:pt idx="7183">
                  <c:v>-70</c:v>
                </c:pt>
                <c:pt idx="7184">
                  <c:v>-70</c:v>
                </c:pt>
                <c:pt idx="7185">
                  <c:v>-70</c:v>
                </c:pt>
                <c:pt idx="7186">
                  <c:v>-70</c:v>
                </c:pt>
                <c:pt idx="7187">
                  <c:v>-70</c:v>
                </c:pt>
                <c:pt idx="7188">
                  <c:v>-70</c:v>
                </c:pt>
                <c:pt idx="7189">
                  <c:v>-70</c:v>
                </c:pt>
                <c:pt idx="7190">
                  <c:v>-70</c:v>
                </c:pt>
                <c:pt idx="7191">
                  <c:v>-70</c:v>
                </c:pt>
                <c:pt idx="7192">
                  <c:v>-70</c:v>
                </c:pt>
                <c:pt idx="7193">
                  <c:v>-70</c:v>
                </c:pt>
                <c:pt idx="7194">
                  <c:v>-70</c:v>
                </c:pt>
                <c:pt idx="7195">
                  <c:v>-70</c:v>
                </c:pt>
                <c:pt idx="7196">
                  <c:v>-70</c:v>
                </c:pt>
                <c:pt idx="7197">
                  <c:v>-70</c:v>
                </c:pt>
                <c:pt idx="7198">
                  <c:v>-70</c:v>
                </c:pt>
                <c:pt idx="7199">
                  <c:v>-70</c:v>
                </c:pt>
                <c:pt idx="7200">
                  <c:v>-70</c:v>
                </c:pt>
                <c:pt idx="7201">
                  <c:v>-70</c:v>
                </c:pt>
                <c:pt idx="7202">
                  <c:v>-70</c:v>
                </c:pt>
                <c:pt idx="7203">
                  <c:v>-70</c:v>
                </c:pt>
                <c:pt idx="7204">
                  <c:v>-70</c:v>
                </c:pt>
                <c:pt idx="7205">
                  <c:v>-70</c:v>
                </c:pt>
                <c:pt idx="7206">
                  <c:v>-70</c:v>
                </c:pt>
                <c:pt idx="7207">
                  <c:v>-70</c:v>
                </c:pt>
                <c:pt idx="7208">
                  <c:v>-70</c:v>
                </c:pt>
                <c:pt idx="7209">
                  <c:v>-70</c:v>
                </c:pt>
                <c:pt idx="7210">
                  <c:v>-70</c:v>
                </c:pt>
                <c:pt idx="7211">
                  <c:v>-70</c:v>
                </c:pt>
                <c:pt idx="7212">
                  <c:v>-70</c:v>
                </c:pt>
                <c:pt idx="7213">
                  <c:v>-70</c:v>
                </c:pt>
                <c:pt idx="7214">
                  <c:v>-70</c:v>
                </c:pt>
                <c:pt idx="7215">
                  <c:v>-70</c:v>
                </c:pt>
                <c:pt idx="7216">
                  <c:v>-70</c:v>
                </c:pt>
                <c:pt idx="7217">
                  <c:v>-70</c:v>
                </c:pt>
                <c:pt idx="7218">
                  <c:v>-70</c:v>
                </c:pt>
                <c:pt idx="7219">
                  <c:v>-70</c:v>
                </c:pt>
                <c:pt idx="7220">
                  <c:v>-70</c:v>
                </c:pt>
                <c:pt idx="7221">
                  <c:v>-70</c:v>
                </c:pt>
                <c:pt idx="7222">
                  <c:v>-70</c:v>
                </c:pt>
                <c:pt idx="7223">
                  <c:v>-70</c:v>
                </c:pt>
                <c:pt idx="7224">
                  <c:v>-70</c:v>
                </c:pt>
                <c:pt idx="7225">
                  <c:v>-70</c:v>
                </c:pt>
                <c:pt idx="7226">
                  <c:v>-70</c:v>
                </c:pt>
                <c:pt idx="7227">
                  <c:v>-70</c:v>
                </c:pt>
                <c:pt idx="7228">
                  <c:v>-70</c:v>
                </c:pt>
                <c:pt idx="7229">
                  <c:v>-70</c:v>
                </c:pt>
                <c:pt idx="7230">
                  <c:v>-70</c:v>
                </c:pt>
                <c:pt idx="7231">
                  <c:v>-70</c:v>
                </c:pt>
                <c:pt idx="7232">
                  <c:v>-70</c:v>
                </c:pt>
                <c:pt idx="7233">
                  <c:v>-70</c:v>
                </c:pt>
                <c:pt idx="7234">
                  <c:v>-70</c:v>
                </c:pt>
                <c:pt idx="7235">
                  <c:v>-70</c:v>
                </c:pt>
                <c:pt idx="7236">
                  <c:v>-70</c:v>
                </c:pt>
                <c:pt idx="7237">
                  <c:v>-70</c:v>
                </c:pt>
                <c:pt idx="7238">
                  <c:v>-70</c:v>
                </c:pt>
                <c:pt idx="7239">
                  <c:v>-70</c:v>
                </c:pt>
                <c:pt idx="7240">
                  <c:v>-70</c:v>
                </c:pt>
                <c:pt idx="7241">
                  <c:v>-70</c:v>
                </c:pt>
                <c:pt idx="7242">
                  <c:v>-70</c:v>
                </c:pt>
                <c:pt idx="7243">
                  <c:v>-70</c:v>
                </c:pt>
                <c:pt idx="7244">
                  <c:v>-70</c:v>
                </c:pt>
                <c:pt idx="7245">
                  <c:v>-70</c:v>
                </c:pt>
                <c:pt idx="7246">
                  <c:v>-70</c:v>
                </c:pt>
                <c:pt idx="7247">
                  <c:v>-70</c:v>
                </c:pt>
                <c:pt idx="7248">
                  <c:v>-70</c:v>
                </c:pt>
                <c:pt idx="7249">
                  <c:v>-70</c:v>
                </c:pt>
                <c:pt idx="7250">
                  <c:v>-70</c:v>
                </c:pt>
                <c:pt idx="7251">
                  <c:v>-70</c:v>
                </c:pt>
                <c:pt idx="7252">
                  <c:v>-70</c:v>
                </c:pt>
                <c:pt idx="7253">
                  <c:v>-70</c:v>
                </c:pt>
                <c:pt idx="7254">
                  <c:v>-70</c:v>
                </c:pt>
                <c:pt idx="7255">
                  <c:v>-70</c:v>
                </c:pt>
                <c:pt idx="7256">
                  <c:v>-70</c:v>
                </c:pt>
                <c:pt idx="7257">
                  <c:v>-70</c:v>
                </c:pt>
                <c:pt idx="7258">
                  <c:v>-70</c:v>
                </c:pt>
                <c:pt idx="7259">
                  <c:v>-70</c:v>
                </c:pt>
                <c:pt idx="7260">
                  <c:v>-70</c:v>
                </c:pt>
                <c:pt idx="7261">
                  <c:v>-70</c:v>
                </c:pt>
                <c:pt idx="7262">
                  <c:v>-70</c:v>
                </c:pt>
                <c:pt idx="7263">
                  <c:v>-70</c:v>
                </c:pt>
                <c:pt idx="7264">
                  <c:v>-70</c:v>
                </c:pt>
                <c:pt idx="7265">
                  <c:v>-70</c:v>
                </c:pt>
                <c:pt idx="7266">
                  <c:v>-70</c:v>
                </c:pt>
                <c:pt idx="7267">
                  <c:v>-70</c:v>
                </c:pt>
                <c:pt idx="7268">
                  <c:v>-70</c:v>
                </c:pt>
                <c:pt idx="7269">
                  <c:v>-70</c:v>
                </c:pt>
                <c:pt idx="7270">
                  <c:v>-70</c:v>
                </c:pt>
                <c:pt idx="7271">
                  <c:v>-70</c:v>
                </c:pt>
                <c:pt idx="7272">
                  <c:v>-70</c:v>
                </c:pt>
                <c:pt idx="7273">
                  <c:v>-70</c:v>
                </c:pt>
                <c:pt idx="7274">
                  <c:v>-70</c:v>
                </c:pt>
                <c:pt idx="7275">
                  <c:v>-70</c:v>
                </c:pt>
                <c:pt idx="7276">
                  <c:v>-70</c:v>
                </c:pt>
                <c:pt idx="7277">
                  <c:v>-70</c:v>
                </c:pt>
                <c:pt idx="7278">
                  <c:v>-70</c:v>
                </c:pt>
                <c:pt idx="7279">
                  <c:v>-70</c:v>
                </c:pt>
                <c:pt idx="7280">
                  <c:v>-70</c:v>
                </c:pt>
                <c:pt idx="7281">
                  <c:v>-70</c:v>
                </c:pt>
                <c:pt idx="7282">
                  <c:v>-70</c:v>
                </c:pt>
                <c:pt idx="7283">
                  <c:v>-70</c:v>
                </c:pt>
                <c:pt idx="7284">
                  <c:v>-70</c:v>
                </c:pt>
                <c:pt idx="7285">
                  <c:v>-70</c:v>
                </c:pt>
                <c:pt idx="7286">
                  <c:v>-70</c:v>
                </c:pt>
                <c:pt idx="7287">
                  <c:v>-70</c:v>
                </c:pt>
                <c:pt idx="7288">
                  <c:v>-70</c:v>
                </c:pt>
                <c:pt idx="7289">
                  <c:v>-70</c:v>
                </c:pt>
                <c:pt idx="7290">
                  <c:v>-70</c:v>
                </c:pt>
                <c:pt idx="7291">
                  <c:v>-70</c:v>
                </c:pt>
                <c:pt idx="7292">
                  <c:v>-70</c:v>
                </c:pt>
                <c:pt idx="7293">
                  <c:v>-70</c:v>
                </c:pt>
                <c:pt idx="7294">
                  <c:v>-70</c:v>
                </c:pt>
                <c:pt idx="7295">
                  <c:v>-70</c:v>
                </c:pt>
                <c:pt idx="7296">
                  <c:v>-70</c:v>
                </c:pt>
                <c:pt idx="7297">
                  <c:v>-70</c:v>
                </c:pt>
                <c:pt idx="7298">
                  <c:v>-70</c:v>
                </c:pt>
                <c:pt idx="7299">
                  <c:v>-70</c:v>
                </c:pt>
                <c:pt idx="7300">
                  <c:v>-70</c:v>
                </c:pt>
                <c:pt idx="7301">
                  <c:v>-70</c:v>
                </c:pt>
                <c:pt idx="7302">
                  <c:v>-70</c:v>
                </c:pt>
                <c:pt idx="7303">
                  <c:v>-70</c:v>
                </c:pt>
                <c:pt idx="7304">
                  <c:v>-70</c:v>
                </c:pt>
                <c:pt idx="7305">
                  <c:v>-70</c:v>
                </c:pt>
                <c:pt idx="7306">
                  <c:v>-70</c:v>
                </c:pt>
                <c:pt idx="7307">
                  <c:v>-70</c:v>
                </c:pt>
                <c:pt idx="7308">
                  <c:v>-70</c:v>
                </c:pt>
                <c:pt idx="7309">
                  <c:v>-70</c:v>
                </c:pt>
                <c:pt idx="7310">
                  <c:v>-70</c:v>
                </c:pt>
                <c:pt idx="7311">
                  <c:v>-70</c:v>
                </c:pt>
                <c:pt idx="7312">
                  <c:v>-70</c:v>
                </c:pt>
                <c:pt idx="7313">
                  <c:v>-70</c:v>
                </c:pt>
                <c:pt idx="7314">
                  <c:v>-70</c:v>
                </c:pt>
                <c:pt idx="7315">
                  <c:v>-70</c:v>
                </c:pt>
                <c:pt idx="7316">
                  <c:v>-70</c:v>
                </c:pt>
                <c:pt idx="7317">
                  <c:v>-70</c:v>
                </c:pt>
                <c:pt idx="7318">
                  <c:v>-70</c:v>
                </c:pt>
                <c:pt idx="7319">
                  <c:v>-70</c:v>
                </c:pt>
                <c:pt idx="7320">
                  <c:v>-70</c:v>
                </c:pt>
                <c:pt idx="7321">
                  <c:v>-70</c:v>
                </c:pt>
                <c:pt idx="7322">
                  <c:v>-70</c:v>
                </c:pt>
                <c:pt idx="7323">
                  <c:v>-70</c:v>
                </c:pt>
                <c:pt idx="7324">
                  <c:v>-70</c:v>
                </c:pt>
                <c:pt idx="7325">
                  <c:v>-70</c:v>
                </c:pt>
                <c:pt idx="7326">
                  <c:v>-70</c:v>
                </c:pt>
                <c:pt idx="7327">
                  <c:v>-70</c:v>
                </c:pt>
                <c:pt idx="7328">
                  <c:v>-70</c:v>
                </c:pt>
                <c:pt idx="7329">
                  <c:v>-70</c:v>
                </c:pt>
                <c:pt idx="7330">
                  <c:v>-70</c:v>
                </c:pt>
                <c:pt idx="7331">
                  <c:v>-70</c:v>
                </c:pt>
                <c:pt idx="7332">
                  <c:v>-70</c:v>
                </c:pt>
                <c:pt idx="7333">
                  <c:v>-70</c:v>
                </c:pt>
                <c:pt idx="7334">
                  <c:v>-70</c:v>
                </c:pt>
                <c:pt idx="7335">
                  <c:v>-70</c:v>
                </c:pt>
                <c:pt idx="7336">
                  <c:v>-70</c:v>
                </c:pt>
                <c:pt idx="7337">
                  <c:v>-70</c:v>
                </c:pt>
                <c:pt idx="7338">
                  <c:v>-70</c:v>
                </c:pt>
                <c:pt idx="7339">
                  <c:v>-70</c:v>
                </c:pt>
                <c:pt idx="7340">
                  <c:v>-70</c:v>
                </c:pt>
                <c:pt idx="7341">
                  <c:v>-70</c:v>
                </c:pt>
                <c:pt idx="7342">
                  <c:v>-70</c:v>
                </c:pt>
                <c:pt idx="7343">
                  <c:v>-70</c:v>
                </c:pt>
                <c:pt idx="7344">
                  <c:v>-70</c:v>
                </c:pt>
                <c:pt idx="7345">
                  <c:v>-70</c:v>
                </c:pt>
                <c:pt idx="7346">
                  <c:v>-70</c:v>
                </c:pt>
                <c:pt idx="7347">
                  <c:v>-70</c:v>
                </c:pt>
                <c:pt idx="7348">
                  <c:v>-70</c:v>
                </c:pt>
                <c:pt idx="7349">
                  <c:v>-70</c:v>
                </c:pt>
                <c:pt idx="7350">
                  <c:v>-70</c:v>
                </c:pt>
                <c:pt idx="7351">
                  <c:v>-70</c:v>
                </c:pt>
                <c:pt idx="7352">
                  <c:v>-70</c:v>
                </c:pt>
                <c:pt idx="7353">
                  <c:v>-70</c:v>
                </c:pt>
                <c:pt idx="7354">
                  <c:v>-70</c:v>
                </c:pt>
                <c:pt idx="7355">
                  <c:v>-70</c:v>
                </c:pt>
                <c:pt idx="7356">
                  <c:v>-70</c:v>
                </c:pt>
                <c:pt idx="7357">
                  <c:v>-70</c:v>
                </c:pt>
                <c:pt idx="7358">
                  <c:v>-70</c:v>
                </c:pt>
                <c:pt idx="7359">
                  <c:v>-70</c:v>
                </c:pt>
                <c:pt idx="7360">
                  <c:v>-70</c:v>
                </c:pt>
                <c:pt idx="7361">
                  <c:v>-70</c:v>
                </c:pt>
                <c:pt idx="7362">
                  <c:v>-70</c:v>
                </c:pt>
                <c:pt idx="7363">
                  <c:v>-70</c:v>
                </c:pt>
                <c:pt idx="7364">
                  <c:v>-70</c:v>
                </c:pt>
                <c:pt idx="7365">
                  <c:v>-70</c:v>
                </c:pt>
                <c:pt idx="7366">
                  <c:v>-70</c:v>
                </c:pt>
                <c:pt idx="7367">
                  <c:v>-70</c:v>
                </c:pt>
                <c:pt idx="7368">
                  <c:v>-70</c:v>
                </c:pt>
                <c:pt idx="7369">
                  <c:v>-70</c:v>
                </c:pt>
                <c:pt idx="7370">
                  <c:v>-70</c:v>
                </c:pt>
                <c:pt idx="7371">
                  <c:v>-70</c:v>
                </c:pt>
                <c:pt idx="7372">
                  <c:v>-70</c:v>
                </c:pt>
                <c:pt idx="7373">
                  <c:v>-70</c:v>
                </c:pt>
                <c:pt idx="7374">
                  <c:v>-70</c:v>
                </c:pt>
                <c:pt idx="7375">
                  <c:v>-70</c:v>
                </c:pt>
                <c:pt idx="7376">
                  <c:v>-70</c:v>
                </c:pt>
                <c:pt idx="7377">
                  <c:v>-70</c:v>
                </c:pt>
                <c:pt idx="7378">
                  <c:v>-70</c:v>
                </c:pt>
                <c:pt idx="7379">
                  <c:v>-70</c:v>
                </c:pt>
                <c:pt idx="7380">
                  <c:v>-70</c:v>
                </c:pt>
                <c:pt idx="7381">
                  <c:v>-70</c:v>
                </c:pt>
                <c:pt idx="7382">
                  <c:v>-70</c:v>
                </c:pt>
                <c:pt idx="7383">
                  <c:v>-70</c:v>
                </c:pt>
                <c:pt idx="7384">
                  <c:v>-70</c:v>
                </c:pt>
                <c:pt idx="7385">
                  <c:v>-70</c:v>
                </c:pt>
                <c:pt idx="7386">
                  <c:v>-70</c:v>
                </c:pt>
                <c:pt idx="7387">
                  <c:v>-70</c:v>
                </c:pt>
                <c:pt idx="7388">
                  <c:v>-70</c:v>
                </c:pt>
                <c:pt idx="7389">
                  <c:v>-70</c:v>
                </c:pt>
                <c:pt idx="7390">
                  <c:v>-70</c:v>
                </c:pt>
                <c:pt idx="7391">
                  <c:v>-70</c:v>
                </c:pt>
                <c:pt idx="7392">
                  <c:v>-70</c:v>
                </c:pt>
                <c:pt idx="7393">
                  <c:v>-70</c:v>
                </c:pt>
                <c:pt idx="7394">
                  <c:v>-70</c:v>
                </c:pt>
                <c:pt idx="7395">
                  <c:v>-70</c:v>
                </c:pt>
                <c:pt idx="7396">
                  <c:v>-70</c:v>
                </c:pt>
                <c:pt idx="7397">
                  <c:v>-70</c:v>
                </c:pt>
                <c:pt idx="7398">
                  <c:v>-70</c:v>
                </c:pt>
                <c:pt idx="7399">
                  <c:v>-70</c:v>
                </c:pt>
                <c:pt idx="7400">
                  <c:v>-70</c:v>
                </c:pt>
                <c:pt idx="7401">
                  <c:v>-70</c:v>
                </c:pt>
                <c:pt idx="7402">
                  <c:v>-70</c:v>
                </c:pt>
                <c:pt idx="7403">
                  <c:v>-70</c:v>
                </c:pt>
                <c:pt idx="7404">
                  <c:v>-70</c:v>
                </c:pt>
                <c:pt idx="7405">
                  <c:v>-70</c:v>
                </c:pt>
                <c:pt idx="7406">
                  <c:v>-70</c:v>
                </c:pt>
                <c:pt idx="7407">
                  <c:v>-70</c:v>
                </c:pt>
                <c:pt idx="7408">
                  <c:v>-70</c:v>
                </c:pt>
                <c:pt idx="7409">
                  <c:v>-70</c:v>
                </c:pt>
                <c:pt idx="7410">
                  <c:v>-70</c:v>
                </c:pt>
                <c:pt idx="7411">
                  <c:v>-70</c:v>
                </c:pt>
                <c:pt idx="7412">
                  <c:v>-70</c:v>
                </c:pt>
                <c:pt idx="7413">
                  <c:v>-70</c:v>
                </c:pt>
                <c:pt idx="7414">
                  <c:v>-70</c:v>
                </c:pt>
                <c:pt idx="7415">
                  <c:v>-70</c:v>
                </c:pt>
                <c:pt idx="7416">
                  <c:v>-70</c:v>
                </c:pt>
                <c:pt idx="7417">
                  <c:v>-70</c:v>
                </c:pt>
                <c:pt idx="7418">
                  <c:v>-70</c:v>
                </c:pt>
                <c:pt idx="7419">
                  <c:v>-70</c:v>
                </c:pt>
                <c:pt idx="7420">
                  <c:v>-70</c:v>
                </c:pt>
                <c:pt idx="7421">
                  <c:v>-70</c:v>
                </c:pt>
                <c:pt idx="7422">
                  <c:v>-70</c:v>
                </c:pt>
                <c:pt idx="7423">
                  <c:v>-70</c:v>
                </c:pt>
                <c:pt idx="7424">
                  <c:v>-70</c:v>
                </c:pt>
                <c:pt idx="7425">
                  <c:v>-70</c:v>
                </c:pt>
                <c:pt idx="7426">
                  <c:v>-70</c:v>
                </c:pt>
                <c:pt idx="7427">
                  <c:v>-70</c:v>
                </c:pt>
                <c:pt idx="7428">
                  <c:v>-70</c:v>
                </c:pt>
                <c:pt idx="7429">
                  <c:v>-70</c:v>
                </c:pt>
                <c:pt idx="7430">
                  <c:v>-70</c:v>
                </c:pt>
                <c:pt idx="7431">
                  <c:v>-70</c:v>
                </c:pt>
                <c:pt idx="7432">
                  <c:v>-70</c:v>
                </c:pt>
                <c:pt idx="7433">
                  <c:v>-70</c:v>
                </c:pt>
                <c:pt idx="7434">
                  <c:v>-70</c:v>
                </c:pt>
                <c:pt idx="7435">
                  <c:v>-70</c:v>
                </c:pt>
                <c:pt idx="7436">
                  <c:v>-70</c:v>
                </c:pt>
                <c:pt idx="7437">
                  <c:v>-70</c:v>
                </c:pt>
                <c:pt idx="7438">
                  <c:v>-70</c:v>
                </c:pt>
                <c:pt idx="7439">
                  <c:v>-70</c:v>
                </c:pt>
                <c:pt idx="7440">
                  <c:v>-70</c:v>
                </c:pt>
                <c:pt idx="7441">
                  <c:v>-70</c:v>
                </c:pt>
                <c:pt idx="7442">
                  <c:v>-70</c:v>
                </c:pt>
                <c:pt idx="7443">
                  <c:v>-70</c:v>
                </c:pt>
                <c:pt idx="7444">
                  <c:v>-70</c:v>
                </c:pt>
                <c:pt idx="7445">
                  <c:v>-70</c:v>
                </c:pt>
                <c:pt idx="7446">
                  <c:v>-70</c:v>
                </c:pt>
                <c:pt idx="7447">
                  <c:v>-70</c:v>
                </c:pt>
                <c:pt idx="7448">
                  <c:v>-70</c:v>
                </c:pt>
                <c:pt idx="7449">
                  <c:v>-70</c:v>
                </c:pt>
                <c:pt idx="7450">
                  <c:v>-70</c:v>
                </c:pt>
                <c:pt idx="7451">
                  <c:v>-70</c:v>
                </c:pt>
                <c:pt idx="7452">
                  <c:v>-70</c:v>
                </c:pt>
                <c:pt idx="7453">
                  <c:v>-70</c:v>
                </c:pt>
                <c:pt idx="7454">
                  <c:v>-70</c:v>
                </c:pt>
                <c:pt idx="7455">
                  <c:v>-70</c:v>
                </c:pt>
                <c:pt idx="7456">
                  <c:v>-70</c:v>
                </c:pt>
                <c:pt idx="7457">
                  <c:v>-70</c:v>
                </c:pt>
                <c:pt idx="7458">
                  <c:v>-70</c:v>
                </c:pt>
                <c:pt idx="7459">
                  <c:v>-70</c:v>
                </c:pt>
                <c:pt idx="7460">
                  <c:v>-70</c:v>
                </c:pt>
                <c:pt idx="7461">
                  <c:v>-70</c:v>
                </c:pt>
                <c:pt idx="7462">
                  <c:v>-70</c:v>
                </c:pt>
                <c:pt idx="7463">
                  <c:v>-70</c:v>
                </c:pt>
                <c:pt idx="7464">
                  <c:v>-70</c:v>
                </c:pt>
                <c:pt idx="7465">
                  <c:v>-70</c:v>
                </c:pt>
                <c:pt idx="7466">
                  <c:v>-70</c:v>
                </c:pt>
                <c:pt idx="7467">
                  <c:v>-70</c:v>
                </c:pt>
                <c:pt idx="7468">
                  <c:v>-70</c:v>
                </c:pt>
                <c:pt idx="7469">
                  <c:v>-70</c:v>
                </c:pt>
                <c:pt idx="7470">
                  <c:v>-70</c:v>
                </c:pt>
                <c:pt idx="7471">
                  <c:v>-70</c:v>
                </c:pt>
                <c:pt idx="7472">
                  <c:v>-70</c:v>
                </c:pt>
                <c:pt idx="7473">
                  <c:v>-70</c:v>
                </c:pt>
                <c:pt idx="7474">
                  <c:v>-70</c:v>
                </c:pt>
                <c:pt idx="7475">
                  <c:v>-70</c:v>
                </c:pt>
                <c:pt idx="7476">
                  <c:v>-70</c:v>
                </c:pt>
                <c:pt idx="7477">
                  <c:v>-70</c:v>
                </c:pt>
                <c:pt idx="7478">
                  <c:v>-70</c:v>
                </c:pt>
                <c:pt idx="7479">
                  <c:v>-70</c:v>
                </c:pt>
                <c:pt idx="7480">
                  <c:v>-70</c:v>
                </c:pt>
                <c:pt idx="7481">
                  <c:v>-70</c:v>
                </c:pt>
                <c:pt idx="7482">
                  <c:v>-70</c:v>
                </c:pt>
                <c:pt idx="7483">
                  <c:v>-70</c:v>
                </c:pt>
                <c:pt idx="7484">
                  <c:v>-70</c:v>
                </c:pt>
                <c:pt idx="7485">
                  <c:v>-70</c:v>
                </c:pt>
                <c:pt idx="7486">
                  <c:v>-70</c:v>
                </c:pt>
                <c:pt idx="7487">
                  <c:v>-70</c:v>
                </c:pt>
                <c:pt idx="7488">
                  <c:v>-70</c:v>
                </c:pt>
                <c:pt idx="7489">
                  <c:v>-70</c:v>
                </c:pt>
                <c:pt idx="7490">
                  <c:v>-70</c:v>
                </c:pt>
                <c:pt idx="7491">
                  <c:v>-70</c:v>
                </c:pt>
                <c:pt idx="7492">
                  <c:v>-70</c:v>
                </c:pt>
                <c:pt idx="7493">
                  <c:v>-70</c:v>
                </c:pt>
                <c:pt idx="7494">
                  <c:v>-70</c:v>
                </c:pt>
                <c:pt idx="7495">
                  <c:v>-70</c:v>
                </c:pt>
                <c:pt idx="7496">
                  <c:v>-70</c:v>
                </c:pt>
                <c:pt idx="7497">
                  <c:v>-70</c:v>
                </c:pt>
                <c:pt idx="7498">
                  <c:v>-70</c:v>
                </c:pt>
                <c:pt idx="7499">
                  <c:v>-70</c:v>
                </c:pt>
                <c:pt idx="7500">
                  <c:v>-70</c:v>
                </c:pt>
                <c:pt idx="7501">
                  <c:v>-70</c:v>
                </c:pt>
                <c:pt idx="7502">
                  <c:v>-70</c:v>
                </c:pt>
                <c:pt idx="7503">
                  <c:v>-70</c:v>
                </c:pt>
                <c:pt idx="7504">
                  <c:v>-70</c:v>
                </c:pt>
                <c:pt idx="7505">
                  <c:v>-70</c:v>
                </c:pt>
                <c:pt idx="7506">
                  <c:v>-70</c:v>
                </c:pt>
                <c:pt idx="7507">
                  <c:v>-70</c:v>
                </c:pt>
                <c:pt idx="7508">
                  <c:v>-70</c:v>
                </c:pt>
                <c:pt idx="7509">
                  <c:v>-70</c:v>
                </c:pt>
                <c:pt idx="7510">
                  <c:v>-70</c:v>
                </c:pt>
                <c:pt idx="7511">
                  <c:v>-70</c:v>
                </c:pt>
                <c:pt idx="7512">
                  <c:v>-70</c:v>
                </c:pt>
                <c:pt idx="7513">
                  <c:v>-70</c:v>
                </c:pt>
                <c:pt idx="7514">
                  <c:v>-70</c:v>
                </c:pt>
                <c:pt idx="7515">
                  <c:v>-70</c:v>
                </c:pt>
                <c:pt idx="7516">
                  <c:v>-70</c:v>
                </c:pt>
                <c:pt idx="7517">
                  <c:v>-70</c:v>
                </c:pt>
                <c:pt idx="7518">
                  <c:v>-70</c:v>
                </c:pt>
                <c:pt idx="7519">
                  <c:v>-70</c:v>
                </c:pt>
                <c:pt idx="7520">
                  <c:v>-70</c:v>
                </c:pt>
                <c:pt idx="7521">
                  <c:v>-70</c:v>
                </c:pt>
                <c:pt idx="7522">
                  <c:v>-70</c:v>
                </c:pt>
                <c:pt idx="7523">
                  <c:v>-70</c:v>
                </c:pt>
                <c:pt idx="7524">
                  <c:v>-70</c:v>
                </c:pt>
                <c:pt idx="7525">
                  <c:v>-70</c:v>
                </c:pt>
                <c:pt idx="7526">
                  <c:v>-70</c:v>
                </c:pt>
                <c:pt idx="7527">
                  <c:v>-70</c:v>
                </c:pt>
                <c:pt idx="7528">
                  <c:v>-70</c:v>
                </c:pt>
                <c:pt idx="7529">
                  <c:v>-70</c:v>
                </c:pt>
                <c:pt idx="7530">
                  <c:v>-70</c:v>
                </c:pt>
                <c:pt idx="7531">
                  <c:v>-70</c:v>
                </c:pt>
                <c:pt idx="7532">
                  <c:v>-70</c:v>
                </c:pt>
                <c:pt idx="7533">
                  <c:v>-70</c:v>
                </c:pt>
                <c:pt idx="7534">
                  <c:v>-70</c:v>
                </c:pt>
                <c:pt idx="7535">
                  <c:v>-70</c:v>
                </c:pt>
                <c:pt idx="7536">
                  <c:v>-70</c:v>
                </c:pt>
                <c:pt idx="7537">
                  <c:v>-70</c:v>
                </c:pt>
                <c:pt idx="7538">
                  <c:v>-70</c:v>
                </c:pt>
                <c:pt idx="7539">
                  <c:v>-70</c:v>
                </c:pt>
                <c:pt idx="7540">
                  <c:v>-70</c:v>
                </c:pt>
                <c:pt idx="7541">
                  <c:v>-70</c:v>
                </c:pt>
                <c:pt idx="7542">
                  <c:v>-70</c:v>
                </c:pt>
                <c:pt idx="7543">
                  <c:v>-70</c:v>
                </c:pt>
                <c:pt idx="7544">
                  <c:v>-70</c:v>
                </c:pt>
                <c:pt idx="7545">
                  <c:v>-70</c:v>
                </c:pt>
                <c:pt idx="7546">
                  <c:v>-70</c:v>
                </c:pt>
                <c:pt idx="7547">
                  <c:v>-70</c:v>
                </c:pt>
                <c:pt idx="7548">
                  <c:v>-70</c:v>
                </c:pt>
                <c:pt idx="7549">
                  <c:v>-70</c:v>
                </c:pt>
                <c:pt idx="7550">
                  <c:v>-70</c:v>
                </c:pt>
                <c:pt idx="7551">
                  <c:v>-70</c:v>
                </c:pt>
                <c:pt idx="7552">
                  <c:v>-70</c:v>
                </c:pt>
                <c:pt idx="7553">
                  <c:v>-70</c:v>
                </c:pt>
                <c:pt idx="7554">
                  <c:v>-70</c:v>
                </c:pt>
                <c:pt idx="7555">
                  <c:v>-70</c:v>
                </c:pt>
                <c:pt idx="7556">
                  <c:v>-70</c:v>
                </c:pt>
                <c:pt idx="7557">
                  <c:v>-70</c:v>
                </c:pt>
                <c:pt idx="7558">
                  <c:v>-70</c:v>
                </c:pt>
                <c:pt idx="7559">
                  <c:v>-70</c:v>
                </c:pt>
                <c:pt idx="7560">
                  <c:v>-70</c:v>
                </c:pt>
                <c:pt idx="7561">
                  <c:v>-70</c:v>
                </c:pt>
                <c:pt idx="7562">
                  <c:v>-70</c:v>
                </c:pt>
                <c:pt idx="7563">
                  <c:v>-70</c:v>
                </c:pt>
                <c:pt idx="7564">
                  <c:v>-70</c:v>
                </c:pt>
                <c:pt idx="7565">
                  <c:v>-70</c:v>
                </c:pt>
                <c:pt idx="7566">
                  <c:v>-70</c:v>
                </c:pt>
                <c:pt idx="7567">
                  <c:v>-70</c:v>
                </c:pt>
                <c:pt idx="7568">
                  <c:v>-70</c:v>
                </c:pt>
                <c:pt idx="7569">
                  <c:v>-70</c:v>
                </c:pt>
                <c:pt idx="7570">
                  <c:v>-70</c:v>
                </c:pt>
                <c:pt idx="7571">
                  <c:v>-70</c:v>
                </c:pt>
                <c:pt idx="7572">
                  <c:v>-70</c:v>
                </c:pt>
                <c:pt idx="7573">
                  <c:v>-70</c:v>
                </c:pt>
                <c:pt idx="7574">
                  <c:v>-70</c:v>
                </c:pt>
                <c:pt idx="7575">
                  <c:v>-70</c:v>
                </c:pt>
                <c:pt idx="7576">
                  <c:v>-70</c:v>
                </c:pt>
                <c:pt idx="7577">
                  <c:v>-70</c:v>
                </c:pt>
                <c:pt idx="7578">
                  <c:v>-70</c:v>
                </c:pt>
                <c:pt idx="7579">
                  <c:v>-70</c:v>
                </c:pt>
                <c:pt idx="7580">
                  <c:v>-70</c:v>
                </c:pt>
                <c:pt idx="7581">
                  <c:v>-70</c:v>
                </c:pt>
                <c:pt idx="7582">
                  <c:v>-70</c:v>
                </c:pt>
                <c:pt idx="7583">
                  <c:v>-70</c:v>
                </c:pt>
                <c:pt idx="7584">
                  <c:v>-70</c:v>
                </c:pt>
                <c:pt idx="7585">
                  <c:v>-70</c:v>
                </c:pt>
                <c:pt idx="7586">
                  <c:v>-70</c:v>
                </c:pt>
                <c:pt idx="7587">
                  <c:v>-70</c:v>
                </c:pt>
                <c:pt idx="7588">
                  <c:v>-70</c:v>
                </c:pt>
                <c:pt idx="7589">
                  <c:v>-70</c:v>
                </c:pt>
                <c:pt idx="7590">
                  <c:v>-70</c:v>
                </c:pt>
                <c:pt idx="7591">
                  <c:v>-70</c:v>
                </c:pt>
                <c:pt idx="7592">
                  <c:v>-70</c:v>
                </c:pt>
                <c:pt idx="7593">
                  <c:v>-70</c:v>
                </c:pt>
                <c:pt idx="7594">
                  <c:v>-70</c:v>
                </c:pt>
                <c:pt idx="7595">
                  <c:v>-70</c:v>
                </c:pt>
                <c:pt idx="7596">
                  <c:v>-70</c:v>
                </c:pt>
                <c:pt idx="7597">
                  <c:v>-70</c:v>
                </c:pt>
                <c:pt idx="7598">
                  <c:v>-70</c:v>
                </c:pt>
                <c:pt idx="7599">
                  <c:v>-70</c:v>
                </c:pt>
                <c:pt idx="7600">
                  <c:v>-70</c:v>
                </c:pt>
                <c:pt idx="7601">
                  <c:v>-70</c:v>
                </c:pt>
                <c:pt idx="7602">
                  <c:v>-70</c:v>
                </c:pt>
                <c:pt idx="7603">
                  <c:v>-70</c:v>
                </c:pt>
                <c:pt idx="7604">
                  <c:v>-70</c:v>
                </c:pt>
                <c:pt idx="7605">
                  <c:v>-70</c:v>
                </c:pt>
                <c:pt idx="7606">
                  <c:v>-70</c:v>
                </c:pt>
                <c:pt idx="7607">
                  <c:v>-70</c:v>
                </c:pt>
                <c:pt idx="7608">
                  <c:v>-70</c:v>
                </c:pt>
                <c:pt idx="7609">
                  <c:v>-70</c:v>
                </c:pt>
                <c:pt idx="7610">
                  <c:v>-70</c:v>
                </c:pt>
                <c:pt idx="7611">
                  <c:v>-70</c:v>
                </c:pt>
                <c:pt idx="7612">
                  <c:v>-70</c:v>
                </c:pt>
                <c:pt idx="7613">
                  <c:v>-70</c:v>
                </c:pt>
                <c:pt idx="7614">
                  <c:v>-70</c:v>
                </c:pt>
                <c:pt idx="7615">
                  <c:v>-70</c:v>
                </c:pt>
                <c:pt idx="7616">
                  <c:v>-70</c:v>
                </c:pt>
                <c:pt idx="7617">
                  <c:v>-70</c:v>
                </c:pt>
                <c:pt idx="7618">
                  <c:v>-70</c:v>
                </c:pt>
                <c:pt idx="7619">
                  <c:v>-70</c:v>
                </c:pt>
                <c:pt idx="7620">
                  <c:v>-70</c:v>
                </c:pt>
                <c:pt idx="7621">
                  <c:v>-70</c:v>
                </c:pt>
                <c:pt idx="7622">
                  <c:v>-70</c:v>
                </c:pt>
                <c:pt idx="7623">
                  <c:v>-70</c:v>
                </c:pt>
                <c:pt idx="7624">
                  <c:v>-70</c:v>
                </c:pt>
                <c:pt idx="7625">
                  <c:v>-70</c:v>
                </c:pt>
                <c:pt idx="7626">
                  <c:v>-70</c:v>
                </c:pt>
                <c:pt idx="7627">
                  <c:v>-70</c:v>
                </c:pt>
                <c:pt idx="7628">
                  <c:v>-70</c:v>
                </c:pt>
                <c:pt idx="7629">
                  <c:v>-70</c:v>
                </c:pt>
                <c:pt idx="7630">
                  <c:v>-70</c:v>
                </c:pt>
                <c:pt idx="7631">
                  <c:v>-70</c:v>
                </c:pt>
                <c:pt idx="7632">
                  <c:v>-70</c:v>
                </c:pt>
                <c:pt idx="7633">
                  <c:v>-70</c:v>
                </c:pt>
                <c:pt idx="7634">
                  <c:v>-70</c:v>
                </c:pt>
                <c:pt idx="7635">
                  <c:v>-70</c:v>
                </c:pt>
                <c:pt idx="7636">
                  <c:v>-70</c:v>
                </c:pt>
                <c:pt idx="7637">
                  <c:v>-70</c:v>
                </c:pt>
                <c:pt idx="7638">
                  <c:v>-70</c:v>
                </c:pt>
                <c:pt idx="7639">
                  <c:v>-70</c:v>
                </c:pt>
                <c:pt idx="7640">
                  <c:v>-70</c:v>
                </c:pt>
                <c:pt idx="7641">
                  <c:v>-70</c:v>
                </c:pt>
                <c:pt idx="7642">
                  <c:v>-70</c:v>
                </c:pt>
                <c:pt idx="7643">
                  <c:v>-70</c:v>
                </c:pt>
                <c:pt idx="7644">
                  <c:v>-70</c:v>
                </c:pt>
                <c:pt idx="7645">
                  <c:v>-70</c:v>
                </c:pt>
                <c:pt idx="7646">
                  <c:v>-70</c:v>
                </c:pt>
                <c:pt idx="7647">
                  <c:v>-70</c:v>
                </c:pt>
                <c:pt idx="7648">
                  <c:v>-70</c:v>
                </c:pt>
                <c:pt idx="7649">
                  <c:v>-70</c:v>
                </c:pt>
                <c:pt idx="7650">
                  <c:v>-70</c:v>
                </c:pt>
                <c:pt idx="7651">
                  <c:v>-70</c:v>
                </c:pt>
                <c:pt idx="7652">
                  <c:v>-70</c:v>
                </c:pt>
                <c:pt idx="7653">
                  <c:v>-70</c:v>
                </c:pt>
                <c:pt idx="7654">
                  <c:v>-70</c:v>
                </c:pt>
                <c:pt idx="7655">
                  <c:v>-70</c:v>
                </c:pt>
                <c:pt idx="7656">
                  <c:v>-70</c:v>
                </c:pt>
                <c:pt idx="7657">
                  <c:v>-70</c:v>
                </c:pt>
                <c:pt idx="7658">
                  <c:v>-70</c:v>
                </c:pt>
                <c:pt idx="7659">
                  <c:v>-70</c:v>
                </c:pt>
                <c:pt idx="7660">
                  <c:v>-70</c:v>
                </c:pt>
                <c:pt idx="7661">
                  <c:v>-70</c:v>
                </c:pt>
                <c:pt idx="7662">
                  <c:v>-70</c:v>
                </c:pt>
                <c:pt idx="7663">
                  <c:v>-70</c:v>
                </c:pt>
                <c:pt idx="7664">
                  <c:v>-70</c:v>
                </c:pt>
                <c:pt idx="7665">
                  <c:v>-70</c:v>
                </c:pt>
                <c:pt idx="7666">
                  <c:v>-70</c:v>
                </c:pt>
                <c:pt idx="7667">
                  <c:v>-70</c:v>
                </c:pt>
                <c:pt idx="7668">
                  <c:v>-70</c:v>
                </c:pt>
                <c:pt idx="7669">
                  <c:v>-70</c:v>
                </c:pt>
                <c:pt idx="7670">
                  <c:v>-70</c:v>
                </c:pt>
                <c:pt idx="7671">
                  <c:v>-70</c:v>
                </c:pt>
                <c:pt idx="7672">
                  <c:v>-70</c:v>
                </c:pt>
                <c:pt idx="7673">
                  <c:v>-70</c:v>
                </c:pt>
                <c:pt idx="7674">
                  <c:v>-70</c:v>
                </c:pt>
                <c:pt idx="7675">
                  <c:v>-70</c:v>
                </c:pt>
                <c:pt idx="7676">
                  <c:v>-70</c:v>
                </c:pt>
                <c:pt idx="7677">
                  <c:v>-70</c:v>
                </c:pt>
                <c:pt idx="7678">
                  <c:v>-70</c:v>
                </c:pt>
                <c:pt idx="7679">
                  <c:v>-70</c:v>
                </c:pt>
                <c:pt idx="7680">
                  <c:v>-70</c:v>
                </c:pt>
                <c:pt idx="7681">
                  <c:v>-70</c:v>
                </c:pt>
                <c:pt idx="7682">
                  <c:v>-70</c:v>
                </c:pt>
                <c:pt idx="7683">
                  <c:v>-70</c:v>
                </c:pt>
                <c:pt idx="7684">
                  <c:v>-70</c:v>
                </c:pt>
                <c:pt idx="7685">
                  <c:v>-70</c:v>
                </c:pt>
                <c:pt idx="7686">
                  <c:v>-70</c:v>
                </c:pt>
                <c:pt idx="7687">
                  <c:v>-70</c:v>
                </c:pt>
                <c:pt idx="7688">
                  <c:v>-70</c:v>
                </c:pt>
                <c:pt idx="7689">
                  <c:v>-70</c:v>
                </c:pt>
                <c:pt idx="7690">
                  <c:v>-70</c:v>
                </c:pt>
                <c:pt idx="7691">
                  <c:v>-70</c:v>
                </c:pt>
                <c:pt idx="7692">
                  <c:v>-70</c:v>
                </c:pt>
                <c:pt idx="7693">
                  <c:v>-70</c:v>
                </c:pt>
                <c:pt idx="7694">
                  <c:v>-70</c:v>
                </c:pt>
                <c:pt idx="7695">
                  <c:v>-70</c:v>
                </c:pt>
                <c:pt idx="7696">
                  <c:v>-70</c:v>
                </c:pt>
                <c:pt idx="7697">
                  <c:v>-70</c:v>
                </c:pt>
                <c:pt idx="7698">
                  <c:v>-70</c:v>
                </c:pt>
                <c:pt idx="7699">
                  <c:v>-70</c:v>
                </c:pt>
                <c:pt idx="7700">
                  <c:v>-70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513-C64D-9B02-377428E63B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9386592"/>
        <c:axId val="569388272"/>
      </c:lineChart>
      <c:catAx>
        <c:axId val="56938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9388272"/>
        <c:crosses val="autoZero"/>
        <c:auto val="1"/>
        <c:lblAlgn val="ctr"/>
        <c:lblOffset val="100"/>
        <c:noMultiLvlLbl val="0"/>
      </c:catAx>
      <c:valAx>
        <c:axId val="56938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938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Phasing</a:t>
            </a:r>
            <a:r>
              <a:rPr lang="it-IT" baseline="0"/>
              <a:t> Bursting - I = 50, Tau = 0.02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PB_tau002_i50!$A$1:$A$2041</c:f>
              <c:numCache>
                <c:formatCode>General</c:formatCode>
                <c:ptCount val="2041"/>
                <c:pt idx="0">
                  <c:v>-68.88</c:v>
                </c:pt>
                <c:pt idx="1">
                  <c:v>-67.772458720000003</c:v>
                </c:pt>
                <c:pt idx="2">
                  <c:v>-66.675266350000001</c:v>
                </c:pt>
                <c:pt idx="3">
                  <c:v>-65.586393389999998</c:v>
                </c:pt>
                <c:pt idx="4">
                  <c:v>-64.503874839999995</c:v>
                </c:pt>
                <c:pt idx="5">
                  <c:v>-63.4257955</c:v>
                </c:pt>
                <c:pt idx="6">
                  <c:v>-62.350275979999999</c:v>
                </c:pt>
                <c:pt idx="7">
                  <c:v>-61.275459439999999</c:v>
                </c:pt>
                <c:pt idx="8">
                  <c:v>-60.199498599999998</c:v>
                </c:pt>
                <c:pt idx="9">
                  <c:v>-59.12054303</c:v>
                </c:pt>
                <c:pt idx="10">
                  <c:v>-58.036726360000003</c:v>
                </c:pt>
                <c:pt idx="11">
                  <c:v>-56.946153430000003</c:v>
                </c:pt>
                <c:pt idx="12">
                  <c:v>-55.846886929999997</c:v>
                </c:pt>
                <c:pt idx="13">
                  <c:v>-54.736933620000002</c:v>
                </c:pt>
                <c:pt idx="14">
                  <c:v>-53.614229620000003</c:v>
                </c:pt>
                <c:pt idx="15">
                  <c:v>-52.476624819999998</c:v>
                </c:pt>
                <c:pt idx="16">
                  <c:v>-51.321865940000002</c:v>
                </c:pt>
                <c:pt idx="17">
                  <c:v>-50.14757805</c:v>
                </c:pt>
                <c:pt idx="18">
                  <c:v>-48.951244289999998</c:v>
                </c:pt>
                <c:pt idx="19">
                  <c:v>-47.730183169999997</c:v>
                </c:pt>
                <c:pt idx="20">
                  <c:v>-46.481523299999999</c:v>
                </c:pt>
                <c:pt idx="21">
                  <c:v>-45.202174849999999</c:v>
                </c:pt>
                <c:pt idx="22">
                  <c:v>-43.888797089999997</c:v>
                </c:pt>
                <c:pt idx="23">
                  <c:v>-42.537761459999999</c:v>
                </c:pt>
                <c:pt idx="24">
                  <c:v>-41.145109050000002</c:v>
                </c:pt>
                <c:pt idx="25">
                  <c:v>-39.706501580000001</c:v>
                </c:pt>
                <c:pt idx="26">
                  <c:v>-38.217164439999998</c:v>
                </c:pt>
                <c:pt idx="27">
                  <c:v>-36.671820330000003</c:v>
                </c:pt>
                <c:pt idx="28">
                  <c:v>-35.064611309999997</c:v>
                </c:pt>
                <c:pt idx="29">
                  <c:v>-33.389007020000001</c:v>
                </c:pt>
                <c:pt idx="30">
                  <c:v>-31.63769585</c:v>
                </c:pt>
                <c:pt idx="31">
                  <c:v>-29.802455219999999</c:v>
                </c:pt>
                <c:pt idx="32">
                  <c:v>-27.87399619</c:v>
                </c:pt>
                <c:pt idx="33">
                  <c:v>-25.841776110000001</c:v>
                </c:pt>
                <c:pt idx="34">
                  <c:v>-23.69377137</c:v>
                </c:pt>
                <c:pt idx="35">
                  <c:v>-21.416200029999999</c:v>
                </c:pt>
                <c:pt idx="36">
                  <c:v>-18.99318079</c:v>
                </c:pt>
                <c:pt idx="37">
                  <c:v>-16.406310900000001</c:v>
                </c:pt>
                <c:pt idx="38">
                  <c:v>-13.634139340000001</c:v>
                </c:pt>
                <c:pt idx="39">
                  <c:v>-10.65150418</c:v>
                </c:pt>
                <c:pt idx="40">
                  <c:v>-7.4286912999999997</c:v>
                </c:pt>
                <c:pt idx="41">
                  <c:v>-3.930356427</c:v>
                </c:pt>
                <c:pt idx="42">
                  <c:v>-0.114129229</c:v>
                </c:pt>
                <c:pt idx="43">
                  <c:v>4.0712144139999999</c:v>
                </c:pt>
                <c:pt idx="44">
                  <c:v>8.6881749890000002</c:v>
                </c:pt>
                <c:pt idx="45">
                  <c:v>13.81378329</c:v>
                </c:pt>
                <c:pt idx="46">
                  <c:v>19.544035220000001</c:v>
                </c:pt>
                <c:pt idx="47">
                  <c:v>26.000033720000001</c:v>
                </c:pt>
                <c:pt idx="48">
                  <c:v>33.336647620000001</c:v>
                </c:pt>
                <c:pt idx="49">
                  <c:v>-53.885415870000003</c:v>
                </c:pt>
                <c:pt idx="50">
                  <c:v>-52.756512960000002</c:v>
                </c:pt>
                <c:pt idx="51">
                  <c:v>-51.611082760000002</c:v>
                </c:pt>
                <c:pt idx="52">
                  <c:v>-50.446800760000002</c:v>
                </c:pt>
                <c:pt idx="53">
                  <c:v>-49.261206749999999</c:v>
                </c:pt>
                <c:pt idx="54">
                  <c:v>-48.051683140000002</c:v>
                </c:pt>
                <c:pt idx="55">
                  <c:v>-46.815430579999997</c:v>
                </c:pt>
                <c:pt idx="56">
                  <c:v>-45.549440609999998</c:v>
                </c:pt>
                <c:pt idx="57">
                  <c:v>-44.250464610000002</c:v>
                </c:pt>
                <c:pt idx="58">
                  <c:v>-42.914978499999997</c:v>
                </c:pt>
                <c:pt idx="59">
                  <c:v>-41.539142159999997</c:v>
                </c:pt>
                <c:pt idx="60">
                  <c:v>-40.118752729999997</c:v>
                </c:pt>
                <c:pt idx="61">
                  <c:v>-38.649190500000003</c:v>
                </c:pt>
                <c:pt idx="62">
                  <c:v>-37.12535578</c:v>
                </c:pt>
                <c:pt idx="63">
                  <c:v>-35.54159516</c:v>
                </c:pt>
                <c:pt idx="64">
                  <c:v>-33.891614490000002</c:v>
                </c:pt>
                <c:pt idx="65">
                  <c:v>-32.168376170000002</c:v>
                </c:pt>
                <c:pt idx="66">
                  <c:v>-30.36397676</c:v>
                </c:pt>
                <c:pt idx="67">
                  <c:v>-28.469500719999999</c:v>
                </c:pt>
                <c:pt idx="68">
                  <c:v>-26.47484433</c:v>
                </c:pt>
                <c:pt idx="69">
                  <c:v>-24.368502710000001</c:v>
                </c:pt>
                <c:pt idx="70">
                  <c:v>-22.137310200000002</c:v>
                </c:pt>
                <c:pt idx="71">
                  <c:v>-19.76612209</c:v>
                </c:pt>
                <c:pt idx="72">
                  <c:v>-17.237421520000002</c:v>
                </c:pt>
                <c:pt idx="73">
                  <c:v>-14.53083022</c:v>
                </c:pt>
                <c:pt idx="74">
                  <c:v>-11.62249473</c:v>
                </c:pt>
                <c:pt idx="75">
                  <c:v>-8.4843095519999991</c:v>
                </c:pt>
                <c:pt idx="76">
                  <c:v>-5.0829249389999998</c:v>
                </c:pt>
                <c:pt idx="77">
                  <c:v>-1.378466497</c:v>
                </c:pt>
                <c:pt idx="78">
                  <c:v>2.677134949</c:v>
                </c:pt>
                <c:pt idx="79">
                  <c:v>7.1423479189999997</c:v>
                </c:pt>
                <c:pt idx="80">
                  <c:v>12.08898806</c:v>
                </c:pt>
                <c:pt idx="81">
                  <c:v>17.606215800000001</c:v>
                </c:pt>
                <c:pt idx="82">
                  <c:v>23.806042699999999</c:v>
                </c:pt>
                <c:pt idx="83">
                  <c:v>30.831047250000001</c:v>
                </c:pt>
                <c:pt idx="84">
                  <c:v>-53.890199920000001</c:v>
                </c:pt>
                <c:pt idx="85">
                  <c:v>-52.766145059999999</c:v>
                </c:pt>
                <c:pt idx="86">
                  <c:v>-51.625645140000003</c:v>
                </c:pt>
                <c:pt idx="87">
                  <c:v>-50.466394919999999</c:v>
                </c:pt>
                <c:pt idx="88">
                  <c:v>-49.285954789999998</c:v>
                </c:pt>
                <c:pt idx="89">
                  <c:v>-48.081729250000002</c:v>
                </c:pt>
                <c:pt idx="90">
                  <c:v>-46.850942920000001</c:v>
                </c:pt>
                <c:pt idx="91">
                  <c:v>-45.590613529999999</c:v>
                </c:pt>
                <c:pt idx="92">
                  <c:v>-44.29752122</c:v>
                </c:pt>
                <c:pt idx="93">
                  <c:v>-42.968173759999999</c:v>
                </c:pt>
                <c:pt idx="94">
                  <c:v>-41.598766470000001</c:v>
                </c:pt>
                <c:pt idx="95">
                  <c:v>-40.185136200000002</c:v>
                </c:pt>
                <c:pt idx="96">
                  <c:v>-38.722707960000001</c:v>
                </c:pt>
                <c:pt idx="97">
                  <c:v>-37.206432720000002</c:v>
                </c:pt>
                <c:pt idx="98">
                  <c:v>-35.630714709999999</c:v>
                </c:pt>
                <c:pt idx="99">
                  <c:v>-33.989325860000001</c:v>
                </c:pt>
                <c:pt idx="100">
                  <c:v>-32.275304509999998</c:v>
                </c:pt>
                <c:pt idx="101">
                  <c:v>-30.480835169999999</c:v>
                </c:pt>
                <c:pt idx="102">
                  <c:v>-28.597104559999998</c:v>
                </c:pt>
                <c:pt idx="103">
                  <c:v>-26.614128659999999</c:v>
                </c:pt>
                <c:pt idx="104">
                  <c:v>-24.520543350000001</c:v>
                </c:pt>
                <c:pt idx="105">
                  <c:v>-22.303349650000001</c:v>
                </c:pt>
                <c:pt idx="106">
                  <c:v>-19.947601379999998</c:v>
                </c:pt>
                <c:pt idx="107">
                  <c:v>-17.436019730000002</c:v>
                </c:pt>
                <c:pt idx="108">
                  <c:v>-14.748513859999999</c:v>
                </c:pt>
                <c:pt idx="109">
                  <c:v>-11.86157996</c:v>
                </c:pt>
                <c:pt idx="110">
                  <c:v>-8.7475413230000001</c:v>
                </c:pt>
                <c:pt idx="111">
                  <c:v>-5.3735784620000002</c:v>
                </c:pt>
                <c:pt idx="112">
                  <c:v>-1.700478876</c:v>
                </c:pt>
                <c:pt idx="113">
                  <c:v>2.3189921529999999</c:v>
                </c:pt>
                <c:pt idx="114">
                  <c:v>6.7422396420000004</c:v>
                </c:pt>
                <c:pt idx="115">
                  <c:v>11.63970763</c:v>
                </c:pt>
                <c:pt idx="116">
                  <c:v>17.098764389999999</c:v>
                </c:pt>
                <c:pt idx="117">
                  <c:v>23.22904591</c:v>
                </c:pt>
                <c:pt idx="118">
                  <c:v>30.169931179999999</c:v>
                </c:pt>
                <c:pt idx="119">
                  <c:v>-53.894905039999998</c:v>
                </c:pt>
                <c:pt idx="120">
                  <c:v>-52.775618209999998</c:v>
                </c:pt>
                <c:pt idx="121">
                  <c:v>-51.639967089999999</c:v>
                </c:pt>
                <c:pt idx="122">
                  <c:v>-50.485665310000002</c:v>
                </c:pt>
                <c:pt idx="123">
                  <c:v>-49.31029341</c:v>
                </c:pt>
                <c:pt idx="124">
                  <c:v>-48.111277549999997</c:v>
                </c:pt>
                <c:pt idx="125">
                  <c:v>-46.885865819999999</c:v>
                </c:pt>
                <c:pt idx="126">
                  <c:v>-45.631101559999998</c:v>
                </c:pt>
                <c:pt idx="127">
                  <c:v>-44.343793079999998</c:v>
                </c:pt>
                <c:pt idx="128">
                  <c:v>-43.020479280000004</c:v>
                </c:pt>
                <c:pt idx="129">
                  <c:v>-41.657390190000001</c:v>
                </c:pt>
                <c:pt idx="130">
                  <c:v>-40.250401459999999</c:v>
                </c:pt>
                <c:pt idx="131">
                  <c:v>-38.794981810000003</c:v>
                </c:pt>
                <c:pt idx="132">
                  <c:v>-37.286131730000001</c:v>
                </c:pt>
                <c:pt idx="133">
                  <c:v>-35.718311780000001</c:v>
                </c:pt>
                <c:pt idx="134">
                  <c:v>-34.08535835</c:v>
                </c:pt>
                <c:pt idx="135">
                  <c:v>-32.380383979999998</c:v>
                </c:pt>
                <c:pt idx="136">
                  <c:v>-30.595658950000001</c:v>
                </c:pt>
                <c:pt idx="137">
                  <c:v>-28.722469740000001</c:v>
                </c:pt>
                <c:pt idx="138">
                  <c:v>-26.750948990000001</c:v>
                </c:pt>
                <c:pt idx="139">
                  <c:v>-24.669869769999998</c:v>
                </c:pt>
                <c:pt idx="140">
                  <c:v>-22.4663954</c:v>
                </c:pt>
                <c:pt idx="141">
                  <c:v>-20.12577293</c:v>
                </c:pt>
                <c:pt idx="142">
                  <c:v>-17.630955100000001</c:v>
                </c:pt>
                <c:pt idx="143">
                  <c:v>-14.962130500000001</c:v>
                </c:pt>
                <c:pt idx="144">
                  <c:v>-12.096134989999999</c:v>
                </c:pt>
                <c:pt idx="145">
                  <c:v>-9.0057080799999998</c:v>
                </c:pt>
                <c:pt idx="146">
                  <c:v>-5.6585446230000001</c:v>
                </c:pt>
                <c:pt idx="147">
                  <c:v>-2.0160735650000001</c:v>
                </c:pt>
                <c:pt idx="148">
                  <c:v>1.968131887</c:v>
                </c:pt>
                <c:pt idx="149">
                  <c:v>6.3504481159999999</c:v>
                </c:pt>
                <c:pt idx="150">
                  <c:v>11.19999402</c:v>
                </c:pt>
                <c:pt idx="151">
                  <c:v>16.602408570000001</c:v>
                </c:pt>
                <c:pt idx="152">
                  <c:v>22.665038620000001</c:v>
                </c:pt>
                <c:pt idx="153">
                  <c:v>29.5241848</c:v>
                </c:pt>
                <c:pt idx="154">
                  <c:v>37.355412680000001</c:v>
                </c:pt>
                <c:pt idx="155">
                  <c:v>-53.899759879999998</c:v>
                </c:pt>
                <c:pt idx="156">
                  <c:v>-52.78539275</c:v>
                </c:pt>
                <c:pt idx="157">
                  <c:v>-51.654744559999997</c:v>
                </c:pt>
                <c:pt idx="158">
                  <c:v>-50.505548349999998</c:v>
                </c:pt>
                <c:pt idx="159">
                  <c:v>-49.33540532</c:v>
                </c:pt>
                <c:pt idx="160">
                  <c:v>-48.14176389</c:v>
                </c:pt>
                <c:pt idx="161">
                  <c:v>-46.921896259999997</c:v>
                </c:pt>
                <c:pt idx="162">
                  <c:v>-45.672872069999997</c:v>
                </c:pt>
                <c:pt idx="163">
                  <c:v>-44.391528549999997</c:v>
                </c:pt>
                <c:pt idx="164">
                  <c:v>-43.074436570000003</c:v>
                </c:pt>
                <c:pt idx="165">
                  <c:v>-41.717861730000003</c:v>
                </c:pt>
                <c:pt idx="166">
                  <c:v>-40.317719519999997</c:v>
                </c:pt>
                <c:pt idx="167">
                  <c:v>-38.869523489999999</c:v>
                </c:pt>
                <c:pt idx="168">
                  <c:v>-37.368324860000001</c:v>
                </c:pt>
                <c:pt idx="169">
                  <c:v>-35.808641950000002</c:v>
                </c:pt>
                <c:pt idx="170">
                  <c:v>-34.184377179999998</c:v>
                </c:pt>
                <c:pt idx="171">
                  <c:v>-32.488719039999999</c:v>
                </c:pt>
                <c:pt idx="172">
                  <c:v>-30.714025639999999</c:v>
                </c:pt>
                <c:pt idx="173">
                  <c:v>-28.85168552</c:v>
                </c:pt>
                <c:pt idx="174">
                  <c:v>-26.891950609999999</c:v>
                </c:pt>
                <c:pt idx="175">
                  <c:v>-24.823734200000001</c:v>
                </c:pt>
                <c:pt idx="176">
                  <c:v>-22.63436544</c:v>
                </c:pt>
                <c:pt idx="177">
                  <c:v>-20.30928866</c:v>
                </c:pt>
                <c:pt idx="178">
                  <c:v>-17.831692889999999</c:v>
                </c:pt>
                <c:pt idx="179">
                  <c:v>-15.182051639999999</c:v>
                </c:pt>
                <c:pt idx="180">
                  <c:v>-12.337546939999999</c:v>
                </c:pt>
                <c:pt idx="181">
                  <c:v>-9.2713421280000006</c:v>
                </c:pt>
                <c:pt idx="182">
                  <c:v>-5.9516553869999997</c:v>
                </c:pt>
                <c:pt idx="183">
                  <c:v>-2.3405677580000002</c:v>
                </c:pt>
                <c:pt idx="184">
                  <c:v>1.6075269940000001</c:v>
                </c:pt>
                <c:pt idx="185">
                  <c:v>5.9479616069999999</c:v>
                </c:pt>
                <c:pt idx="186">
                  <c:v>10.74851202</c:v>
                </c:pt>
                <c:pt idx="187">
                  <c:v>16.09306681</c:v>
                </c:pt>
                <c:pt idx="188">
                  <c:v>22.086659019999999</c:v>
                </c:pt>
                <c:pt idx="189">
                  <c:v>28.86248239</c:v>
                </c:pt>
                <c:pt idx="190">
                  <c:v>36.591857529999999</c:v>
                </c:pt>
                <c:pt idx="191">
                  <c:v>-53.90453128</c:v>
                </c:pt>
                <c:pt idx="192">
                  <c:v>-52.794999259999997</c:v>
                </c:pt>
                <c:pt idx="193">
                  <c:v>-51.669267869999999</c:v>
                </c:pt>
                <c:pt idx="194">
                  <c:v>-50.525089110000003</c:v>
                </c:pt>
                <c:pt idx="195">
                  <c:v>-49.360084450000002</c:v>
                </c:pt>
                <c:pt idx="196">
                  <c:v>-48.171724070000003</c:v>
                </c:pt>
                <c:pt idx="197">
                  <c:v>-46.957303760000002</c:v>
                </c:pt>
                <c:pt idx="198">
                  <c:v>-45.713918870000001</c:v>
                </c:pt>
                <c:pt idx="199">
                  <c:v>-44.438434909999998</c:v>
                </c:pt>
                <c:pt idx="200">
                  <c:v>-43.127454010000001</c:v>
                </c:pt>
                <c:pt idx="201">
                  <c:v>-41.777276530000002</c:v>
                </c:pt>
                <c:pt idx="202">
                  <c:v>-40.383856889999997</c:v>
                </c:pt>
                <c:pt idx="203">
                  <c:v>-38.942752419999998</c:v>
                </c:pt>
                <c:pt idx="204">
                  <c:v>-37.449063889999998</c:v>
                </c:pt>
                <c:pt idx="205">
                  <c:v>-35.897365960000002</c:v>
                </c:pt>
                <c:pt idx="206">
                  <c:v>-34.281625499999997</c:v>
                </c:pt>
                <c:pt idx="207">
                  <c:v>-32.595105099999998</c:v>
                </c:pt>
                <c:pt idx="208">
                  <c:v>-30.830248449999999</c:v>
                </c:pt>
                <c:pt idx="209">
                  <c:v>-28.978543559999999</c:v>
                </c:pt>
                <c:pt idx="210">
                  <c:v>-27.030358540000002</c:v>
                </c:pt>
                <c:pt idx="211">
                  <c:v>-24.974743220000001</c:v>
                </c:pt>
                <c:pt idx="212">
                  <c:v>-22.799188059999999</c:v>
                </c:pt>
                <c:pt idx="213">
                  <c:v>-20.489329250000001</c:v>
                </c:pt>
                <c:pt idx="214">
                  <c:v>-18.028585450000001</c:v>
                </c:pt>
                <c:pt idx="215">
                  <c:v>-15.39770693</c:v>
                </c:pt>
                <c:pt idx="216">
                  <c:v>-12.574211650000001</c:v>
                </c:pt>
                <c:pt idx="217">
                  <c:v>-9.531673992</c:v>
                </c:pt>
                <c:pt idx="218">
                  <c:v>-6.2388192890000003</c:v>
                </c:pt>
                <c:pt idx="219">
                  <c:v>-2.6583599279999999</c:v>
                </c:pt>
                <c:pt idx="220">
                  <c:v>1.2545166139999999</c:v>
                </c:pt>
                <c:pt idx="221">
                  <c:v>5.5541346239999996</c:v>
                </c:pt>
                <c:pt idx="222">
                  <c:v>10.306973839999999</c:v>
                </c:pt>
                <c:pt idx="223">
                  <c:v>15.59523551</c:v>
                </c:pt>
                <c:pt idx="224">
                  <c:v>21.52172526</c:v>
                </c:pt>
                <c:pt idx="225">
                  <c:v>28.216650600000001</c:v>
                </c:pt>
                <c:pt idx="226">
                  <c:v>35.847258930000002</c:v>
                </c:pt>
                <c:pt idx="227">
                  <c:v>-53.90922072</c:v>
                </c:pt>
                <c:pt idx="228">
                  <c:v>-52.804440739999997</c:v>
                </c:pt>
                <c:pt idx="229">
                  <c:v>-51.68354154</c:v>
                </c:pt>
                <c:pt idx="230">
                  <c:v>-50.54429373</c:v>
                </c:pt>
                <c:pt idx="231">
                  <c:v>-49.384338579999998</c:v>
                </c:pt>
                <c:pt idx="232">
                  <c:v>-48.201167570000003</c:v>
                </c:pt>
                <c:pt idx="233">
                  <c:v>-46.99209956</c:v>
                </c:pt>
                <c:pt idx="234">
                  <c:v>-45.754255069999999</c:v>
                </c:pt>
                <c:pt idx="235">
                  <c:v>-44.484527249999999</c:v>
                </c:pt>
                <c:pt idx="236">
                  <c:v>-43.179548789999998</c:v>
                </c:pt>
                <c:pt idx="237">
                  <c:v>-41.835654050000002</c:v>
                </c:pt>
                <c:pt idx="238">
                  <c:v>-40.448835449999997</c:v>
                </c:pt>
                <c:pt idx="239">
                  <c:v>-39.014693110000003</c:v>
                </c:pt>
                <c:pt idx="240">
                  <c:v>-37.528376170000001</c:v>
                </c:pt>
                <c:pt idx="241">
                  <c:v>-35.984514310000002</c:v>
                </c:pt>
                <c:pt idx="242">
                  <c:v>-34.377137300000001</c:v>
                </c:pt>
                <c:pt idx="243">
                  <c:v>-32.699579960000001</c:v>
                </c:pt>
                <c:pt idx="244">
                  <c:v>-30.94436945</c:v>
                </c:pt>
                <c:pt idx="245">
                  <c:v>-29.103090739999999</c:v>
                </c:pt>
                <c:pt idx="246">
                  <c:v>-27.166225099999998</c:v>
                </c:pt>
                <c:pt idx="247">
                  <c:v>-25.122955279999999</c:v>
                </c:pt>
                <c:pt idx="248">
                  <c:v>-22.960928750000001</c:v>
                </c:pt>
                <c:pt idx="249">
                  <c:v>-20.66596831</c:v>
                </c:pt>
                <c:pt idx="250">
                  <c:v>-18.22171582</c:v>
                </c:pt>
                <c:pt idx="251">
                  <c:v>-15.60919035</c:v>
                </c:pt>
                <c:pt idx="252">
                  <c:v>-12.80623604</c:v>
                </c:pt>
                <c:pt idx="253">
                  <c:v>-9.7868259789999996</c:v>
                </c:pt>
                <c:pt idx="254">
                  <c:v>-6.5201770459999997</c:v>
                </c:pt>
                <c:pt idx="255">
                  <c:v>-2.9696130649999999</c:v>
                </c:pt>
                <c:pt idx="256">
                  <c:v>0.90891053899999996</c:v>
                </c:pt>
                <c:pt idx="257">
                  <c:v>5.1687433269999996</c:v>
                </c:pt>
                <c:pt idx="258">
                  <c:v>9.8751135760000004</c:v>
                </c:pt>
                <c:pt idx="259">
                  <c:v>15.10859542</c:v>
                </c:pt>
                <c:pt idx="260">
                  <c:v>20.96984947</c:v>
                </c:pt>
                <c:pt idx="261">
                  <c:v>27.58621183</c:v>
                </c:pt>
                <c:pt idx="262">
                  <c:v>35.12101981</c:v>
                </c:pt>
                <c:pt idx="263">
                  <c:v>-53.913829669999998</c:v>
                </c:pt>
                <c:pt idx="264">
                  <c:v>-52.813720119999999</c:v>
                </c:pt>
                <c:pt idx="265">
                  <c:v>-51.697570030000001</c:v>
                </c:pt>
                <c:pt idx="266">
                  <c:v>-50.563168210000001</c:v>
                </c:pt>
                <c:pt idx="267">
                  <c:v>-49.408175319999998</c:v>
                </c:pt>
                <c:pt idx="268">
                  <c:v>-48.230103669999998</c:v>
                </c:pt>
                <c:pt idx="269">
                  <c:v>-47.02629469</c:v>
                </c:pt>
                <c:pt idx="270">
                  <c:v>-45.793893519999997</c:v>
                </c:pt>
                <c:pt idx="271">
                  <c:v>-44.529820360000002</c:v>
                </c:pt>
                <c:pt idx="272">
                  <c:v>-43.230737769999998</c:v>
                </c:pt>
                <c:pt idx="273">
                  <c:v>-41.893013330000002</c:v>
                </c:pt>
                <c:pt idx="274">
                  <c:v>-40.512676630000001</c:v>
                </c:pt>
                <c:pt idx="275">
                  <c:v>-39.085369550000003</c:v>
                </c:pt>
                <c:pt idx="276">
                  <c:v>-37.606288499999998</c:v>
                </c:pt>
                <c:pt idx="277">
                  <c:v>-36.07011688</c:v>
                </c:pt>
                <c:pt idx="278">
                  <c:v>-34.470945790000002</c:v>
                </c:pt>
                <c:pt idx="279">
                  <c:v>-32.802180579999998</c:v>
                </c:pt>
                <c:pt idx="280">
                  <c:v>-31.056429789999999</c:v>
                </c:pt>
                <c:pt idx="281">
                  <c:v>-29.225372849999999</c:v>
                </c:pt>
                <c:pt idx="282">
                  <c:v>-27.299601339999999</c:v>
                </c:pt>
                <c:pt idx="283">
                  <c:v>-25.268427429999999</c:v>
                </c:pt>
                <c:pt idx="284">
                  <c:v>-23.119651409999999</c:v>
                </c:pt>
                <c:pt idx="285">
                  <c:v>-21.839277589999998</c:v>
                </c:pt>
                <c:pt idx="286">
                  <c:v>-19.477019989999999</c:v>
                </c:pt>
                <c:pt idx="287">
                  <c:v>-16.956723319999998</c:v>
                </c:pt>
                <c:pt idx="288">
                  <c:v>-14.25796794</c:v>
                </c:pt>
                <c:pt idx="289">
                  <c:v>-11.356846920000001</c:v>
                </c:pt>
                <c:pt idx="290">
                  <c:v>-8.2251861460000004</c:v>
                </c:pt>
                <c:pt idx="291">
                  <c:v>-4.829547936</c:v>
                </c:pt>
                <c:pt idx="292">
                  <c:v>-1.129945183</c:v>
                </c:pt>
                <c:pt idx="293">
                  <c:v>2.9218363420000002</c:v>
                </c:pt>
                <c:pt idx="294">
                  <c:v>7.3844529540000003</c:v>
                </c:pt>
                <c:pt idx="295">
                  <c:v>12.32996543</c:v>
                </c:pt>
                <c:pt idx="296">
                  <c:v>17.847857439999999</c:v>
                </c:pt>
                <c:pt idx="297">
                  <c:v>24.050572020000001</c:v>
                </c:pt>
                <c:pt idx="298">
                  <c:v>31.081271919999999</c:v>
                </c:pt>
                <c:pt idx="299">
                  <c:v>-53.918308639999999</c:v>
                </c:pt>
                <c:pt idx="300">
                  <c:v>-52.822737770000003</c:v>
                </c:pt>
                <c:pt idx="301">
                  <c:v>-51.711202739999997</c:v>
                </c:pt>
                <c:pt idx="302">
                  <c:v>-50.581509939999997</c:v>
                </c:pt>
                <c:pt idx="303">
                  <c:v>-49.431338799999999</c:v>
                </c:pt>
                <c:pt idx="304">
                  <c:v>-48.258221810000002</c:v>
                </c:pt>
                <c:pt idx="305">
                  <c:v>-47.059522219999998</c:v>
                </c:pt>
                <c:pt idx="306">
                  <c:v>-45.832408999999998</c:v>
                </c:pt>
                <c:pt idx="307">
                  <c:v>-44.573828489999997</c:v>
                </c:pt>
                <c:pt idx="308">
                  <c:v>-43.28047213</c:v>
                </c:pt>
                <c:pt idx="309">
                  <c:v>-41.948739619999998</c:v>
                </c:pt>
                <c:pt idx="310">
                  <c:v>-40.574696459999998</c:v>
                </c:pt>
                <c:pt idx="311">
                  <c:v>-39.154024909999997</c:v>
                </c:pt>
                <c:pt idx="312">
                  <c:v>-37.681967</c:v>
                </c:pt>
                <c:pt idx="313">
                  <c:v>-36.153257959999998</c:v>
                </c:pt>
                <c:pt idx="314">
                  <c:v>-34.562048160000003</c:v>
                </c:pt>
                <c:pt idx="315">
                  <c:v>-32.901810930000003</c:v>
                </c:pt>
                <c:pt idx="316">
                  <c:v>-31.165233300000001</c:v>
                </c:pt>
                <c:pt idx="317">
                  <c:v>-29.34408578</c:v>
                </c:pt>
                <c:pt idx="318">
                  <c:v>-27.429066209999998</c:v>
                </c:pt>
                <c:pt idx="319">
                  <c:v>-25.40961141</c:v>
                </c:pt>
                <c:pt idx="320">
                  <c:v>-23.273668749999999</c:v>
                </c:pt>
                <c:pt idx="321">
                  <c:v>-21.007417190000002</c:v>
                </c:pt>
                <c:pt idx="322">
                  <c:v>-18.594924240000001</c:v>
                </c:pt>
                <c:pt idx="323">
                  <c:v>-16.017721179999999</c:v>
                </c:pt>
                <c:pt idx="324">
                  <c:v>-13.25427285</c:v>
                </c:pt>
                <c:pt idx="325">
                  <c:v>-10.27931049</c:v>
                </c:pt>
                <c:pt idx="326">
                  <c:v>-7.0629844909999999</c:v>
                </c:pt>
                <c:pt idx="327">
                  <c:v>-3.569778436</c:v>
                </c:pt>
                <c:pt idx="328">
                  <c:v>0.24289758</c:v>
                </c:pt>
                <c:pt idx="329">
                  <c:v>4.4265494729999997</c:v>
                </c:pt>
                <c:pt idx="330">
                  <c:v>9.0440422500000004</c:v>
                </c:pt>
                <c:pt idx="331">
                  <c:v>14.17288284</c:v>
                </c:pt>
                <c:pt idx="332">
                  <c:v>19.909696270000001</c:v>
                </c:pt>
                <c:pt idx="333">
                  <c:v>26.376428000000001</c:v>
                </c:pt>
                <c:pt idx="334">
                  <c:v>33.729092659999999</c:v>
                </c:pt>
                <c:pt idx="335">
                  <c:v>-53.922761739999999</c:v>
                </c:pt>
                <c:pt idx="336">
                  <c:v>-52.831703320000003</c:v>
                </c:pt>
                <c:pt idx="337">
                  <c:v>-51.724756560000003</c:v>
                </c:pt>
                <c:pt idx="338">
                  <c:v>-50.599745290000001</c:v>
                </c:pt>
                <c:pt idx="339">
                  <c:v>-49.454367519999998</c:v>
                </c:pt>
                <c:pt idx="340">
                  <c:v>-48.286175700000001</c:v>
                </c:pt>
                <c:pt idx="341">
                  <c:v>-47.092554710000002</c:v>
                </c:pt>
                <c:pt idx="342">
                  <c:v>-45.870697069999999</c:v>
                </c:pt>
                <c:pt idx="343">
                  <c:v>-44.617574990000001</c:v>
                </c:pt>
                <c:pt idx="344">
                  <c:v>-43.329908519999996</c:v>
                </c:pt>
                <c:pt idx="345">
                  <c:v>-42.004129089999999</c:v>
                </c:pt>
                <c:pt idx="346">
                  <c:v>-40.636337709999999</c:v>
                </c:pt>
                <c:pt idx="347">
                  <c:v>-39.222256549999997</c:v>
                </c:pt>
                <c:pt idx="348">
                  <c:v>-37.75717272</c:v>
                </c:pt>
                <c:pt idx="349">
                  <c:v>-36.23587268</c:v>
                </c:pt>
                <c:pt idx="350">
                  <c:v>-34.652565289999998</c:v>
                </c:pt>
                <c:pt idx="351">
                  <c:v>-33.000790979999998</c:v>
                </c:pt>
                <c:pt idx="352">
                  <c:v>-31.273314259999999</c:v>
                </c:pt>
                <c:pt idx="353">
                  <c:v>-29.461995460000001</c:v>
                </c:pt>
                <c:pt idx="354">
                  <c:v>-27.557637159999999</c:v>
                </c:pt>
                <c:pt idx="355">
                  <c:v>-25.549799019999998</c:v>
                </c:pt>
                <c:pt idx="356">
                  <c:v>-23.426573309999998</c:v>
                </c:pt>
                <c:pt idx="357">
                  <c:v>-21.174310869999999</c:v>
                </c:pt>
                <c:pt idx="358">
                  <c:v>-18.7772845</c:v>
                </c:pt>
                <c:pt idx="359">
                  <c:v>-16.21727228</c:v>
                </c:pt>
                <c:pt idx="360">
                  <c:v>-13.47303786</c:v>
                </c:pt>
                <c:pt idx="361">
                  <c:v>-10.51967702</c:v>
                </c:pt>
                <c:pt idx="362">
                  <c:v>-7.3277885500000002</c:v>
                </c:pt>
                <c:pt idx="363">
                  <c:v>-3.8624124019999999</c:v>
                </c:pt>
                <c:pt idx="364">
                  <c:v>-8.1655596999999996E-2</c:v>
                </c:pt>
                <c:pt idx="365">
                  <c:v>4.0651057770000003</c:v>
                </c:pt>
                <c:pt idx="366">
                  <c:v>8.6396079229999998</c:v>
                </c:pt>
                <c:pt idx="367">
                  <c:v>13.71789529</c:v>
                </c:pt>
                <c:pt idx="368">
                  <c:v>19.394672369999999</c:v>
                </c:pt>
                <c:pt idx="369">
                  <c:v>25.789324730000001</c:v>
                </c:pt>
                <c:pt idx="370">
                  <c:v>33.054397799999997</c:v>
                </c:pt>
                <c:pt idx="371">
                  <c:v>-53.927138550000002</c:v>
                </c:pt>
                <c:pt idx="372">
                  <c:v>-52.840515240000002</c:v>
                </c:pt>
                <c:pt idx="373">
                  <c:v>-51.738078020000003</c:v>
                </c:pt>
                <c:pt idx="374">
                  <c:v>-50.617667779999998</c:v>
                </c:pt>
                <c:pt idx="375">
                  <c:v>-49.47700073</c:v>
                </c:pt>
                <c:pt idx="376">
                  <c:v>-48.31364885</c:v>
                </c:pt>
                <c:pt idx="377">
                  <c:v>-47.125018179999998</c:v>
                </c:pt>
                <c:pt idx="378">
                  <c:v>-45.908324309999998</c:v>
                </c:pt>
                <c:pt idx="379">
                  <c:v>-44.660564739999998</c:v>
                </c:pt>
                <c:pt idx="380">
                  <c:v>-43.378487470000003</c:v>
                </c:pt>
                <c:pt idx="381">
                  <c:v>-42.058554999999998</c:v>
                </c:pt>
                <c:pt idx="382">
                  <c:v>-40.696903030000001</c:v>
                </c:pt>
                <c:pt idx="383">
                  <c:v>-39.28929273</c:v>
                </c:pt>
                <c:pt idx="384">
                  <c:v>-37.831055259999999</c:v>
                </c:pt>
                <c:pt idx="385">
                  <c:v>-36.317027109999998</c:v>
                </c:pt>
                <c:pt idx="386">
                  <c:v>-34.741474199999999</c:v>
                </c:pt>
                <c:pt idx="387">
                  <c:v>-33.098002510000001</c:v>
                </c:pt>
                <c:pt idx="388">
                  <c:v>-31.37945208</c:v>
                </c:pt>
                <c:pt idx="389">
                  <c:v>-29.577770839999999</c:v>
                </c:pt>
                <c:pt idx="390">
                  <c:v>-27.683863469999999</c:v>
                </c:pt>
                <c:pt idx="391">
                  <c:v>-25.687409299999999</c:v>
                </c:pt>
                <c:pt idx="392">
                  <c:v>-23.576641670000001</c:v>
                </c:pt>
                <c:pt idx="393">
                  <c:v>-21.33807874</c:v>
                </c:pt>
                <c:pt idx="394">
                  <c:v>-18.95619301</c:v>
                </c:pt>
                <c:pt idx="395">
                  <c:v>-16.41300245</c:v>
                </c:pt>
                <c:pt idx="396">
                  <c:v>-13.68756102</c:v>
                </c:pt>
                <c:pt idx="397">
                  <c:v>-10.755318430000001</c:v>
                </c:pt>
                <c:pt idx="398">
                  <c:v>-7.5873084789999998</c:v>
                </c:pt>
                <c:pt idx="399">
                  <c:v>-5.1491104569999999</c:v>
                </c:pt>
                <c:pt idx="400">
                  <c:v>-1.492065814</c:v>
                </c:pt>
                <c:pt idx="401">
                  <c:v>2.5111163169999999</c:v>
                </c:pt>
                <c:pt idx="402">
                  <c:v>6.9177349509999999</c:v>
                </c:pt>
                <c:pt idx="403">
                  <c:v>11.79810091</c:v>
                </c:pt>
                <c:pt idx="404">
                  <c:v>17.23941185</c:v>
                </c:pt>
                <c:pt idx="405">
                  <c:v>23.351081050000001</c:v>
                </c:pt>
                <c:pt idx="406">
                  <c:v>30.272191020000001</c:v>
                </c:pt>
                <c:pt idx="407">
                  <c:v>-53.931416990000002</c:v>
                </c:pt>
                <c:pt idx="408">
                  <c:v>-52.849129050000002</c:v>
                </c:pt>
                <c:pt idx="409">
                  <c:v>-51.751099879999998</c:v>
                </c:pt>
                <c:pt idx="410">
                  <c:v>-50.63518698</c:v>
                </c:pt>
                <c:pt idx="411">
                  <c:v>-49.499124260000002</c:v>
                </c:pt>
                <c:pt idx="412">
                  <c:v>-48.340502729999997</c:v>
                </c:pt>
                <c:pt idx="413">
                  <c:v>-47.156748999999998</c:v>
                </c:pt>
                <c:pt idx="414">
                  <c:v>-45.945101119999997</c:v>
                </c:pt>
                <c:pt idx="415">
                  <c:v>-44.702581209999998</c:v>
                </c:pt>
                <c:pt idx="416">
                  <c:v>-43.425964450000002</c:v>
                </c:pt>
                <c:pt idx="417">
                  <c:v>-42.11174355</c:v>
                </c:pt>
                <c:pt idx="418">
                  <c:v>-40.756087960000002</c:v>
                </c:pt>
                <c:pt idx="419">
                  <c:v>-39.354796739999998</c:v>
                </c:pt>
                <c:pt idx="420">
                  <c:v>-37.903243850000003</c:v>
                </c:pt>
                <c:pt idx="421">
                  <c:v>-36.396314359999998</c:v>
                </c:pt>
                <c:pt idx="422">
                  <c:v>-34.828329670000002</c:v>
                </c:pt>
                <c:pt idx="423">
                  <c:v>-33.192959309999999</c:v>
                </c:pt>
                <c:pt idx="424">
                  <c:v>-31.483116649999999</c:v>
                </c:pt>
                <c:pt idx="425">
                  <c:v>-29.69083457</c:v>
                </c:pt>
                <c:pt idx="426">
                  <c:v>-27.807116749999999</c:v>
                </c:pt>
                <c:pt idx="427">
                  <c:v>-25.821758490000001</c:v>
                </c:pt>
                <c:pt idx="428">
                  <c:v>-23.72312977</c:v>
                </c:pt>
                <c:pt idx="429">
                  <c:v>-21.497910749999999</c:v>
                </c:pt>
                <c:pt idx="430">
                  <c:v>-19.13076714</c:v>
                </c:pt>
                <c:pt idx="431">
                  <c:v>-16.60394891</c:v>
                </c:pt>
                <c:pt idx="432">
                  <c:v>-13.896790599999999</c:v>
                </c:pt>
                <c:pt idx="433">
                  <c:v>-10.98508374</c:v>
                </c:pt>
                <c:pt idx="434">
                  <c:v>-7.8402819460000002</c:v>
                </c:pt>
                <c:pt idx="435">
                  <c:v>-4.4284846409999998</c:v>
                </c:pt>
                <c:pt idx="436">
                  <c:v>-0.70912424399999996</c:v>
                </c:pt>
                <c:pt idx="437">
                  <c:v>3.3667481079999999</c:v>
                </c:pt>
                <c:pt idx="438">
                  <c:v>7.8587281170000001</c:v>
                </c:pt>
                <c:pt idx="439">
                  <c:v>12.84009161</c:v>
                </c:pt>
                <c:pt idx="440">
                  <c:v>18.401914009999999</c:v>
                </c:pt>
                <c:pt idx="441">
                  <c:v>24.658753470000001</c:v>
                </c:pt>
                <c:pt idx="442">
                  <c:v>31.756628200000002</c:v>
                </c:pt>
                <c:pt idx="443">
                  <c:v>-53.935645639999997</c:v>
                </c:pt>
                <c:pt idx="444">
                  <c:v>-52.857642630000001</c:v>
                </c:pt>
                <c:pt idx="445">
                  <c:v>-51.763970110000002</c:v>
                </c:pt>
                <c:pt idx="446">
                  <c:v>-50.652501960000002</c:v>
                </c:pt>
                <c:pt idx="447">
                  <c:v>-49.52098951</c:v>
                </c:pt>
                <c:pt idx="448">
                  <c:v>-48.367042499999997</c:v>
                </c:pt>
                <c:pt idx="449">
                  <c:v>-47.188107809999998</c:v>
                </c:pt>
                <c:pt idx="450">
                  <c:v>-45.981445559999997</c:v>
                </c:pt>
                <c:pt idx="451">
                  <c:v>-44.744102099999999</c:v>
                </c:pt>
                <c:pt idx="452">
                  <c:v>-43.472879370000001</c:v>
                </c:pt>
                <c:pt idx="453">
                  <c:v>-42.164299759999999</c:v>
                </c:pt>
                <c:pt idx="454">
                  <c:v>-40.814565899999998</c:v>
                </c:pt>
                <c:pt idx="455">
                  <c:v>-39.41951409</c:v>
                </c:pt>
                <c:pt idx="456">
                  <c:v>-37.974560359999998</c:v>
                </c:pt>
                <c:pt idx="457">
                  <c:v>-36.474637510000001</c:v>
                </c:pt>
                <c:pt idx="458">
                  <c:v>-34.914121350000002</c:v>
                </c:pt>
                <c:pt idx="459">
                  <c:v>-33.286743870000002</c:v>
                </c:pt>
                <c:pt idx="460">
                  <c:v>-31.58549034</c:v>
                </c:pt>
                <c:pt idx="461">
                  <c:v>-29.802476989999999</c:v>
                </c:pt>
                <c:pt idx="462">
                  <c:v>-27.928804530000001</c:v>
                </c:pt>
                <c:pt idx="463">
                  <c:v>-25.95438193</c:v>
                </c:pt>
                <c:pt idx="464">
                  <c:v>-23.86771302</c:v>
                </c:pt>
                <c:pt idx="465">
                  <c:v>-21.655636529999999</c:v>
                </c:pt>
                <c:pt idx="466">
                  <c:v>-19.303007239999999</c:v>
                </c:pt>
                <c:pt idx="467">
                  <c:v>-16.792302020000001</c:v>
                </c:pt>
                <c:pt idx="468">
                  <c:v>-14.10312961</c:v>
                </c:pt>
                <c:pt idx="469">
                  <c:v>-11.21161539</c:v>
                </c:pt>
                <c:pt idx="470">
                  <c:v>-8.0896227710000002</c:v>
                </c:pt>
                <c:pt idx="471">
                  <c:v>-4.7037584040000002</c:v>
                </c:pt>
                <c:pt idx="472">
                  <c:v>-1.0140885040000001</c:v>
                </c:pt>
                <c:pt idx="473">
                  <c:v>3.0275359019999999</c:v>
                </c:pt>
                <c:pt idx="474">
                  <c:v>7.4796898870000001</c:v>
                </c:pt>
                <c:pt idx="475">
                  <c:v>12.41433131</c:v>
                </c:pt>
                <c:pt idx="476">
                  <c:v>17.920811180000001</c:v>
                </c:pt>
                <c:pt idx="477">
                  <c:v>24.11139837</c:v>
                </c:pt>
                <c:pt idx="478">
                  <c:v>31.12902266</c:v>
                </c:pt>
                <c:pt idx="479">
                  <c:v>-53.939801979999999</c:v>
                </c:pt>
                <c:pt idx="480">
                  <c:v>-52.86601057</c:v>
                </c:pt>
                <c:pt idx="481">
                  <c:v>-51.776620080000001</c:v>
                </c:pt>
                <c:pt idx="482">
                  <c:v>-50.669520400000003</c:v>
                </c:pt>
                <c:pt idx="483">
                  <c:v>-49.542479919999998</c:v>
                </c:pt>
                <c:pt idx="484">
                  <c:v>-48.393126729999999</c:v>
                </c:pt>
                <c:pt idx="485">
                  <c:v>-47.218927530000002</c:v>
                </c:pt>
                <c:pt idx="486">
                  <c:v>-46.017164039999997</c:v>
                </c:pt>
                <c:pt idx="487">
                  <c:v>-44.784906339999999</c:v>
                </c:pt>
                <c:pt idx="488">
                  <c:v>-43.5189825</c:v>
                </c:pt>
                <c:pt idx="489">
                  <c:v>-42.215943979999999</c:v>
                </c:pt>
                <c:pt idx="490">
                  <c:v>-40.872025839999999</c:v>
                </c:pt>
                <c:pt idx="491">
                  <c:v>-39.483100790000002</c:v>
                </c:pt>
                <c:pt idx="492">
                  <c:v>-38.044625940000003</c:v>
                </c:pt>
                <c:pt idx="493">
                  <c:v>-36.551580739999999</c:v>
                </c:pt>
                <c:pt idx="494">
                  <c:v>-34.998394150000003</c:v>
                </c:pt>
                <c:pt idx="495">
                  <c:v>-33.378859089999999</c:v>
                </c:pt>
                <c:pt idx="496">
                  <c:v>-31.68603104</c:v>
                </c:pt>
                <c:pt idx="497">
                  <c:v>-29.912107509999998</c:v>
                </c:pt>
                <c:pt idx="498">
                  <c:v>-28.04828384</c:v>
                </c:pt>
                <c:pt idx="499">
                  <c:v>-26.08457976</c:v>
                </c:pt>
                <c:pt idx="500">
                  <c:v>-24.00962951</c:v>
                </c:pt>
                <c:pt idx="501">
                  <c:v>-21.810426249999999</c:v>
                </c:pt>
                <c:pt idx="502">
                  <c:v>-19.472008729999999</c:v>
                </c:pt>
                <c:pt idx="503">
                  <c:v>-16.977074529999999</c:v>
                </c:pt>
                <c:pt idx="504">
                  <c:v>-14.305498930000001</c:v>
                </c:pt>
                <c:pt idx="505">
                  <c:v>-11.433731659999999</c:v>
                </c:pt>
                <c:pt idx="506">
                  <c:v>-8.3340338860000003</c:v>
                </c:pt>
                <c:pt idx="507">
                  <c:v>-4.9735043450000003</c:v>
                </c:pt>
                <c:pt idx="508">
                  <c:v>-1.3128235509999999</c:v>
                </c:pt>
                <c:pt idx="509">
                  <c:v>2.69538286</c:v>
                </c:pt>
                <c:pt idx="510">
                  <c:v>7.1087025429999997</c:v>
                </c:pt>
                <c:pt idx="511">
                  <c:v>11.997819639999999</c:v>
                </c:pt>
                <c:pt idx="512">
                  <c:v>17.45042054</c:v>
                </c:pt>
                <c:pt idx="513">
                  <c:v>23.576567170000001</c:v>
                </c:pt>
                <c:pt idx="514">
                  <c:v>30.516216190000002</c:v>
                </c:pt>
                <c:pt idx="515">
                  <c:v>-53.943887269999998</c:v>
                </c:pt>
                <c:pt idx="516">
                  <c:v>-52.87423545</c:v>
                </c:pt>
                <c:pt idx="517">
                  <c:v>-51.789053690000003</c:v>
                </c:pt>
                <c:pt idx="518">
                  <c:v>-51.686247559999998</c:v>
                </c:pt>
                <c:pt idx="519">
                  <c:v>-50.581702159999999</c:v>
                </c:pt>
                <c:pt idx="520">
                  <c:v>-49.457103140000001</c:v>
                </c:pt>
                <c:pt idx="521">
                  <c:v>-48.310082520000002</c:v>
                </c:pt>
                <c:pt idx="522">
                  <c:v>-47.13811037</c:v>
                </c:pt>
                <c:pt idx="523">
                  <c:v>-45.938471180000001</c:v>
                </c:pt>
                <c:pt idx="524">
                  <c:v>-44.708237189999998</c:v>
                </c:pt>
                <c:pt idx="525">
                  <c:v>-43.444238030000001</c:v>
                </c:pt>
                <c:pt idx="526">
                  <c:v>-42.1430261</c:v>
                </c:pt>
                <c:pt idx="527">
                  <c:v>-40.800836709999999</c:v>
                </c:pt>
                <c:pt idx="528">
                  <c:v>-39.413542139999997</c:v>
                </c:pt>
                <c:pt idx="529">
                  <c:v>-37.976598320000001</c:v>
                </c:pt>
                <c:pt idx="530">
                  <c:v>-36.484982600000002</c:v>
                </c:pt>
                <c:pt idx="531">
                  <c:v>-34.933121</c:v>
                </c:pt>
                <c:pt idx="532">
                  <c:v>-33.314802350000001</c:v>
                </c:pt>
                <c:pt idx="533">
                  <c:v>-31.623076869999998</c:v>
                </c:pt>
                <c:pt idx="534">
                  <c:v>-29.85013537</c:v>
                </c:pt>
                <c:pt idx="535">
                  <c:v>-27.987164839999998</c:v>
                </c:pt>
                <c:pt idx="536">
                  <c:v>-26.024174689999999</c:v>
                </c:pt>
                <c:pt idx="537">
                  <c:v>-23.949786490000001</c:v>
                </c:pt>
                <c:pt idx="538">
                  <c:v>-21.750977899999999</c:v>
                </c:pt>
                <c:pt idx="539">
                  <c:v>-19.41276869</c:v>
                </c:pt>
                <c:pt idx="540">
                  <c:v>-16.917833219999999</c:v>
                </c:pt>
                <c:pt idx="541">
                  <c:v>-14.246018279999999</c:v>
                </c:pt>
                <c:pt idx="542">
                  <c:v>-11.37373843</c:v>
                </c:pt>
                <c:pt idx="543">
                  <c:v>-8.2732113419999997</c:v>
                </c:pt>
                <c:pt idx="544">
                  <c:v>-4.9114814869999996</c:v>
                </c:pt>
                <c:pt idx="545">
                  <c:v>-1.249161242</c:v>
                </c:pt>
                <c:pt idx="546">
                  <c:v>2.7612100599999998</c:v>
                </c:pt>
                <c:pt idx="547">
                  <c:v>7.177330456</c:v>
                </c:pt>
                <c:pt idx="548">
                  <c:v>12.07002681</c:v>
                </c:pt>
                <c:pt idx="549">
                  <c:v>17.52717234</c:v>
                </c:pt>
                <c:pt idx="550">
                  <c:v>23.65907691</c:v>
                </c:pt>
                <c:pt idx="551">
                  <c:v>30.606031359999999</c:v>
                </c:pt>
                <c:pt idx="552">
                  <c:v>-53.947949280000003</c:v>
                </c:pt>
                <c:pt idx="553">
                  <c:v>-52.88241343</c:v>
                </c:pt>
                <c:pt idx="554">
                  <c:v>-51.8014163</c:v>
                </c:pt>
                <c:pt idx="555">
                  <c:v>-50.702879000000003</c:v>
                </c:pt>
                <c:pt idx="556">
                  <c:v>-49.584603170000001</c:v>
                </c:pt>
                <c:pt idx="557">
                  <c:v>-48.444252630000001</c:v>
                </c:pt>
                <c:pt idx="558">
                  <c:v>-47.279332709999998</c:v>
                </c:pt>
                <c:pt idx="559">
                  <c:v>-46.087167239999999</c:v>
                </c:pt>
                <c:pt idx="560">
                  <c:v>-44.864872429999998</c:v>
                </c:pt>
                <c:pt idx="561">
                  <c:v>-43.609327290000003</c:v>
                </c:pt>
                <c:pt idx="562">
                  <c:v>-42.3171398</c:v>
                </c:pt>
                <c:pt idx="563">
                  <c:v>-40.984608090000002</c:v>
                </c:pt>
                <c:pt idx="564">
                  <c:v>-39.60767568</c:v>
                </c:pt>
                <c:pt idx="565">
                  <c:v>-38.181879559999999</c:v>
                </c:pt>
                <c:pt idx="566">
                  <c:v>-36.702289710000002</c:v>
                </c:pt>
                <c:pt idx="567">
                  <c:v>-35.163438360000001</c:v>
                </c:pt>
                <c:pt idx="568">
                  <c:v>-33.559236660000003</c:v>
                </c:pt>
                <c:pt idx="569">
                  <c:v>-31.882876249999999</c:v>
                </c:pt>
                <c:pt idx="570">
                  <c:v>-30.1267122</c:v>
                </c:pt>
                <c:pt idx="571">
                  <c:v>-28.282123200000001</c:v>
                </c:pt>
                <c:pt idx="572">
                  <c:v>-26.33934344</c:v>
                </c:pt>
                <c:pt idx="573">
                  <c:v>-24.28725944</c:v>
                </c:pt>
                <c:pt idx="574">
                  <c:v>-22.11316291</c:v>
                </c:pt>
                <c:pt idx="575">
                  <c:v>-19.80244806</c:v>
                </c:pt>
                <c:pt idx="576">
                  <c:v>-17.338238480000001</c:v>
                </c:pt>
                <c:pt idx="577">
                  <c:v>-14.700923510000001</c:v>
                </c:pt>
                <c:pt idx="578">
                  <c:v>-11.86757779</c:v>
                </c:pt>
                <c:pt idx="579">
                  <c:v>-8.8112281830000008</c:v>
                </c:pt>
                <c:pt idx="580">
                  <c:v>-5.4999194920000001</c:v>
                </c:pt>
                <c:pt idx="581">
                  <c:v>-1.895511964</c:v>
                </c:pt>
                <c:pt idx="582">
                  <c:v>2.0478831099999999</c:v>
                </c:pt>
                <c:pt idx="583">
                  <c:v>6.3859622539999998</c:v>
                </c:pt>
                <c:pt idx="584">
                  <c:v>11.18697392</c:v>
                </c:pt>
                <c:pt idx="585">
                  <c:v>16.535426749999999</c:v>
                </c:pt>
                <c:pt idx="586">
                  <c:v>22.537177509999999</c:v>
                </c:pt>
                <c:pt idx="587">
                  <c:v>29.326529699999998</c:v>
                </c:pt>
                <c:pt idx="588">
                  <c:v>37.076323530000003</c:v>
                </c:pt>
                <c:pt idx="589">
                  <c:v>-53.952101220000003</c:v>
                </c:pt>
                <c:pt idx="590">
                  <c:v>-52.890772429999998</c:v>
                </c:pt>
                <c:pt idx="591">
                  <c:v>-51.81405247</c:v>
                </c:pt>
                <c:pt idx="592">
                  <c:v>-50.71987824</c:v>
                </c:pt>
                <c:pt idx="593">
                  <c:v>-49.606068270000002</c:v>
                </c:pt>
                <c:pt idx="594">
                  <c:v>-48.47030444</c:v>
                </c:pt>
                <c:pt idx="595">
                  <c:v>-47.310111669999998</c:v>
                </c:pt>
                <c:pt idx="596">
                  <c:v>-46.122835080000002</c:v>
                </c:pt>
                <c:pt idx="597">
                  <c:v>-44.905614270000001</c:v>
                </c:pt>
                <c:pt idx="598">
                  <c:v>-43.655354010000003</c:v>
                </c:pt>
                <c:pt idx="599">
                  <c:v>-42.368690860000001</c:v>
                </c:pt>
                <c:pt idx="600">
                  <c:v>-41.041954859999997</c:v>
                </c:pt>
                <c:pt idx="601">
                  <c:v>-39.6711253</c:v>
                </c:pt>
                <c:pt idx="602">
                  <c:v>-38.251779540000001</c:v>
                </c:pt>
                <c:pt idx="603">
                  <c:v>-36.779033310000003</c:v>
                </c:pt>
                <c:pt idx="604">
                  <c:v>-35.247470909999997</c:v>
                </c:pt>
                <c:pt idx="605">
                  <c:v>-33.651063180000001</c:v>
                </c:pt>
                <c:pt idx="606">
                  <c:v>-31.983070390000002</c:v>
                </c:pt>
                <c:pt idx="607">
                  <c:v>-30.235927029999999</c:v>
                </c:pt>
                <c:pt idx="608">
                  <c:v>-28.401104119999999</c:v>
                </c:pt>
                <c:pt idx="609">
                  <c:v>-26.468943800000002</c:v>
                </c:pt>
                <c:pt idx="610">
                  <c:v>-24.42845947</c:v>
                </c:pt>
                <c:pt idx="611">
                  <c:v>-22.267092900000002</c:v>
                </c:pt>
                <c:pt idx="612">
                  <c:v>-19.970416820000001</c:v>
                </c:pt>
                <c:pt idx="613">
                  <c:v>-17.521768590000001</c:v>
                </c:pt>
                <c:pt idx="614">
                  <c:v>-14.90179528</c:v>
                </c:pt>
                <c:pt idx="615">
                  <c:v>-12.087884559999999</c:v>
                </c:pt>
                <c:pt idx="616">
                  <c:v>-9.0534463980000002</c:v>
                </c:pt>
                <c:pt idx="617">
                  <c:v>-5.7669984989999996</c:v>
                </c:pt>
                <c:pt idx="618">
                  <c:v>-2.1909900599999999</c:v>
                </c:pt>
                <c:pt idx="619">
                  <c:v>1.7197268960000001</c:v>
                </c:pt>
                <c:pt idx="620">
                  <c:v>6.0199073370000002</c:v>
                </c:pt>
                <c:pt idx="621">
                  <c:v>10.776588909999999</c:v>
                </c:pt>
                <c:pt idx="622">
                  <c:v>16.072703260000001</c:v>
                </c:pt>
                <c:pt idx="623">
                  <c:v>22.012024230000002</c:v>
                </c:pt>
                <c:pt idx="624">
                  <c:v>28.726061049999998</c:v>
                </c:pt>
                <c:pt idx="625">
                  <c:v>36.38383992</c:v>
                </c:pt>
                <c:pt idx="626">
                  <c:v>-53.956179280000001</c:v>
                </c:pt>
                <c:pt idx="627">
                  <c:v>-52.898982680000003</c:v>
                </c:pt>
                <c:pt idx="628">
                  <c:v>-51.826463680000003</c:v>
                </c:pt>
                <c:pt idx="629">
                  <c:v>-50.736574650000001</c:v>
                </c:pt>
                <c:pt idx="630">
                  <c:v>-49.627150620000002</c:v>
                </c:pt>
                <c:pt idx="631">
                  <c:v>-48.495891149999999</c:v>
                </c:pt>
                <c:pt idx="632">
                  <c:v>-47.340340329999997</c:v>
                </c:pt>
                <c:pt idx="633">
                  <c:v>-46.157864109999998</c:v>
                </c:pt>
                <c:pt idx="634">
                  <c:v>-44.94562492</c:v>
                </c:pt>
                <c:pt idx="635">
                  <c:v>-43.700552739999999</c:v>
                </c:pt>
                <c:pt idx="636">
                  <c:v>-42.419312060000003</c:v>
                </c:pt>
                <c:pt idx="637">
                  <c:v>-41.098264110000002</c:v>
                </c:pt>
                <c:pt idx="638">
                  <c:v>-39.733423119999998</c:v>
                </c:pt>
                <c:pt idx="639">
                  <c:v>-38.32040585</c:v>
                </c:pt>
                <c:pt idx="640">
                  <c:v>-36.854372689999998</c:v>
                </c:pt>
                <c:pt idx="641">
                  <c:v>-35.3299588</c:v>
                </c:pt>
                <c:pt idx="642">
                  <c:v>-34.741193199999998</c:v>
                </c:pt>
                <c:pt idx="643">
                  <c:v>-33.126615229999999</c:v>
                </c:pt>
                <c:pt idx="644">
                  <c:v>-31.438304760000001</c:v>
                </c:pt>
                <c:pt idx="645">
                  <c:v>-29.668434090000002</c:v>
                </c:pt>
                <c:pt idx="646">
                  <c:v>-27.808167050000002</c:v>
                </c:pt>
                <c:pt idx="647">
                  <c:v>-25.84748432</c:v>
                </c:pt>
                <c:pt idx="648">
                  <c:v>-23.774972129999998</c:v>
                </c:pt>
                <c:pt idx="649">
                  <c:v>-21.577564809999998</c:v>
                </c:pt>
                <c:pt idx="650">
                  <c:v>-19.240229079999999</c:v>
                </c:pt>
                <c:pt idx="651">
                  <c:v>-16.745574250000001</c:v>
                </c:pt>
                <c:pt idx="652">
                  <c:v>-14.073367190000001</c:v>
                </c:pt>
                <c:pt idx="653">
                  <c:v>-11.19992392</c:v>
                </c:pt>
                <c:pt idx="654">
                  <c:v>-8.0973399589999993</c:v>
                </c:pt>
                <c:pt idx="655">
                  <c:v>-4.7325073980000001</c:v>
                </c:pt>
                <c:pt idx="656">
                  <c:v>-1.065847191</c:v>
                </c:pt>
                <c:pt idx="657">
                  <c:v>2.950343894</c:v>
                </c:pt>
                <c:pt idx="658">
                  <c:v>7.3740742389999996</c:v>
                </c:pt>
                <c:pt idx="659">
                  <c:v>12.27657213</c:v>
                </c:pt>
                <c:pt idx="660">
                  <c:v>17.74623643</c:v>
                </c:pt>
                <c:pt idx="661">
                  <c:v>23.894074830000001</c:v>
                </c:pt>
                <c:pt idx="662">
                  <c:v>30.861319099999999</c:v>
                </c:pt>
                <c:pt idx="663">
                  <c:v>-53.960094820000002</c:v>
                </c:pt>
                <c:pt idx="664">
                  <c:v>-52.906865699999997</c:v>
                </c:pt>
                <c:pt idx="665">
                  <c:v>-51.838380119999997</c:v>
                </c:pt>
                <c:pt idx="666">
                  <c:v>-50.752605289999998</c:v>
                </c:pt>
                <c:pt idx="667">
                  <c:v>-49.64739196</c:v>
                </c:pt>
                <c:pt idx="668">
                  <c:v>-48.520456670000002</c:v>
                </c:pt>
                <c:pt idx="669">
                  <c:v>-47.369361769999998</c:v>
                </c:pt>
                <c:pt idx="670">
                  <c:v>-46.191493170000001</c:v>
                </c:pt>
                <c:pt idx="671">
                  <c:v>-44.984035120000001</c:v>
                </c:pt>
                <c:pt idx="672">
                  <c:v>-43.743941679999999</c:v>
                </c:pt>
                <c:pt idx="673">
                  <c:v>-42.467904050000001</c:v>
                </c:pt>
                <c:pt idx="674">
                  <c:v>-41.152313210000003</c:v>
                </c:pt>
                <c:pt idx="675">
                  <c:v>-39.793216800000003</c:v>
                </c:pt>
                <c:pt idx="676">
                  <c:v>-38.386269200000001</c:v>
                </c:pt>
                <c:pt idx="677">
                  <c:v>-36.926673399999999</c:v>
                </c:pt>
                <c:pt idx="678">
                  <c:v>-35.409113099999999</c:v>
                </c:pt>
                <c:pt idx="679">
                  <c:v>-33.827672829999997</c:v>
                </c:pt>
                <c:pt idx="680">
                  <c:v>-32.175743670000003</c:v>
                </c:pt>
                <c:pt idx="681">
                  <c:v>-30.44591132</c:v>
                </c:pt>
                <c:pt idx="682">
                  <c:v>-28.629822489999999</c:v>
                </c:pt>
                <c:pt idx="683">
                  <c:v>-26.718024589999999</c:v>
                </c:pt>
                <c:pt idx="684">
                  <c:v>-24.699772190000001</c:v>
                </c:pt>
                <c:pt idx="685">
                  <c:v>-22.562792030000001</c:v>
                </c:pt>
                <c:pt idx="686">
                  <c:v>-20.292995600000001</c:v>
                </c:pt>
                <c:pt idx="687">
                  <c:v>-17.87412561</c:v>
                </c:pt>
                <c:pt idx="688">
                  <c:v>-15.287317399999999</c:v>
                </c:pt>
                <c:pt idx="689">
                  <c:v>-12.510551080000001</c:v>
                </c:pt>
                <c:pt idx="690">
                  <c:v>-9.517961068</c:v>
                </c:pt>
                <c:pt idx="691">
                  <c:v>-6.2789582399999997</c:v>
                </c:pt>
                <c:pt idx="692">
                  <c:v>-2.7571029149999999</c:v>
                </c:pt>
                <c:pt idx="693">
                  <c:v>1.0913572119999999</c:v>
                </c:pt>
                <c:pt idx="694">
                  <c:v>5.3194054890000002</c:v>
                </c:pt>
                <c:pt idx="695">
                  <c:v>9.9918047829999992</c:v>
                </c:pt>
                <c:pt idx="696">
                  <c:v>15.188528959999999</c:v>
                </c:pt>
                <c:pt idx="697">
                  <c:v>21.009452320000001</c:v>
                </c:pt>
                <c:pt idx="698">
                  <c:v>27.580863520000001</c:v>
                </c:pt>
                <c:pt idx="699">
                  <c:v>35.064679290000001</c:v>
                </c:pt>
                <c:pt idx="700">
                  <c:v>-53.964030800000003</c:v>
                </c:pt>
                <c:pt idx="701">
                  <c:v>-52.914789839999997</c:v>
                </c:pt>
                <c:pt idx="702">
                  <c:v>-51.850358640000003</c:v>
                </c:pt>
                <c:pt idx="703">
                  <c:v>-50.768719230000002</c:v>
                </c:pt>
                <c:pt idx="704">
                  <c:v>-49.667738180000001</c:v>
                </c:pt>
                <c:pt idx="705">
                  <c:v>-48.545148949999998</c:v>
                </c:pt>
                <c:pt idx="706">
                  <c:v>-47.398532230000001</c:v>
                </c:pt>
                <c:pt idx="707">
                  <c:v>-46.225293870000002</c:v>
                </c:pt>
                <c:pt idx="708">
                  <c:v>-45.022640000000003</c:v>
                </c:pt>
                <c:pt idx="709">
                  <c:v>-43.787548739999998</c:v>
                </c:pt>
                <c:pt idx="710">
                  <c:v>-42.516738019999998</c:v>
                </c:pt>
                <c:pt idx="711">
                  <c:v>-41.206628610000003</c:v>
                </c:pt>
                <c:pt idx="712">
                  <c:v>-39.853301510000001</c:v>
                </c:pt>
                <c:pt idx="713">
                  <c:v>-38.45244872</c:v>
                </c:pt>
                <c:pt idx="714">
                  <c:v>-36.99931582</c:v>
                </c:pt>
                <c:pt idx="715">
                  <c:v>-35.488635000000002</c:v>
                </c:pt>
                <c:pt idx="716">
                  <c:v>-33.914546219999998</c:v>
                </c:pt>
                <c:pt idx="717">
                  <c:v>-32.27050431</c:v>
                </c:pt>
                <c:pt idx="718">
                  <c:v>-30.549168590000001</c:v>
                </c:pt>
                <c:pt idx="719">
                  <c:v>-28.74227132</c:v>
                </c:pt>
                <c:pt idx="720">
                  <c:v>-26.840459760000002</c:v>
                </c:pt>
                <c:pt idx="721">
                  <c:v>-24.833105719999999</c:v>
                </c:pt>
                <c:pt idx="722">
                  <c:v>-22.70807435</c:v>
                </c:pt>
                <c:pt idx="723">
                  <c:v>-20.451441620000001</c:v>
                </c:pt>
                <c:pt idx="724">
                  <c:v>-18.047146829999999</c:v>
                </c:pt>
                <c:pt idx="725">
                  <c:v>-15.476561950000001</c:v>
                </c:pt>
                <c:pt idx="726">
                  <c:v>-12.71795397</c:v>
                </c:pt>
                <c:pt idx="727">
                  <c:v>-9.7458077000000003</c:v>
                </c:pt>
                <c:pt idx="728">
                  <c:v>-6.5299655989999996</c:v>
                </c:pt>
                <c:pt idx="729">
                  <c:v>-3.0345242579999998</c:v>
                </c:pt>
                <c:pt idx="730">
                  <c:v>0.78359586599999997</c:v>
                </c:pt>
                <c:pt idx="731">
                  <c:v>4.9765253009999997</c:v>
                </c:pt>
                <c:pt idx="732">
                  <c:v>9.6079335199999996</c:v>
                </c:pt>
                <c:pt idx="733">
                  <c:v>14.756375029999999</c:v>
                </c:pt>
                <c:pt idx="734">
                  <c:v>20.519856239999999</c:v>
                </c:pt>
                <c:pt idx="735">
                  <c:v>27.022170190000001</c:v>
                </c:pt>
                <c:pt idx="736">
                  <c:v>34.421842640000001</c:v>
                </c:pt>
                <c:pt idx="737">
                  <c:v>-53.967896869999997</c:v>
                </c:pt>
                <c:pt idx="738">
                  <c:v>-52.922573229999998</c:v>
                </c:pt>
                <c:pt idx="739">
                  <c:v>-51.862124309999999</c:v>
                </c:pt>
                <c:pt idx="740">
                  <c:v>-50.784546659999997</c:v>
                </c:pt>
                <c:pt idx="741">
                  <c:v>-49.687722309999998</c:v>
                </c:pt>
                <c:pt idx="742">
                  <c:v>-48.569401290000002</c:v>
                </c:pt>
                <c:pt idx="743">
                  <c:v>-47.427182250000001</c:v>
                </c:pt>
                <c:pt idx="744">
                  <c:v>-46.258490530000003</c:v>
                </c:pt>
                <c:pt idx="745">
                  <c:v>-45.060553630000001</c:v>
                </c:pt>
                <c:pt idx="746">
                  <c:v>-43.830373250000001</c:v>
                </c:pt>
                <c:pt idx="747">
                  <c:v>-42.564693409999997</c:v>
                </c:pt>
                <c:pt idx="748">
                  <c:v>-41.259963999999997</c:v>
                </c:pt>
                <c:pt idx="749">
                  <c:v>-39.912298630000002</c:v>
                </c:pt>
                <c:pt idx="750">
                  <c:v>-38.517426049999997</c:v>
                </c:pt>
                <c:pt idx="751">
                  <c:v>-37.070633430000001</c:v>
                </c:pt>
                <c:pt idx="752">
                  <c:v>-35.566700279999999</c:v>
                </c:pt>
                <c:pt idx="753">
                  <c:v>-33.999820669999998</c:v>
                </c:pt>
                <c:pt idx="754">
                  <c:v>-32.363511619999997</c:v>
                </c:pt>
                <c:pt idx="755">
                  <c:v>-30.650504269999999</c:v>
                </c:pt>
                <c:pt idx="756">
                  <c:v>-28.852614240000001</c:v>
                </c:pt>
                <c:pt idx="757">
                  <c:v>-26.960586110000001</c:v>
                </c:pt>
                <c:pt idx="758">
                  <c:v>-24.963905879999999</c:v>
                </c:pt>
                <c:pt idx="759">
                  <c:v>-22.850573480000001</c:v>
                </c:pt>
                <c:pt idx="760">
                  <c:v>-20.606824920000001</c:v>
                </c:pt>
                <c:pt idx="761">
                  <c:v>-18.216790700000001</c:v>
                </c:pt>
                <c:pt idx="762">
                  <c:v>-15.66207284</c:v>
                </c:pt>
                <c:pt idx="763">
                  <c:v>-12.92121699</c:v>
                </c:pt>
                <c:pt idx="764">
                  <c:v>-9.9690481870000003</c:v>
                </c:pt>
                <c:pt idx="765">
                  <c:v>-6.7758275939999999</c:v>
                </c:pt>
                <c:pt idx="766">
                  <c:v>-3.306171703</c:v>
                </c:pt>
                <c:pt idx="767">
                  <c:v>0.48234733099999999</c:v>
                </c:pt>
                <c:pt idx="768">
                  <c:v>4.6410346560000004</c:v>
                </c:pt>
                <c:pt idx="769">
                  <c:v>9.2325025610000004</c:v>
                </c:pt>
                <c:pt idx="770">
                  <c:v>14.333934660000001</c:v>
                </c:pt>
                <c:pt idx="771">
                  <c:v>20.041535369999998</c:v>
                </c:pt>
                <c:pt idx="772">
                  <c:v>25.47669329</c:v>
                </c:pt>
                <c:pt idx="773">
                  <c:v>32.653111189999997</c:v>
                </c:pt>
                <c:pt idx="774">
                  <c:v>-53.971690049999999</c:v>
                </c:pt>
                <c:pt idx="775">
                  <c:v>-52.930209830000003</c:v>
                </c:pt>
                <c:pt idx="776">
                  <c:v>-51.873668010000003</c:v>
                </c:pt>
                <c:pt idx="777">
                  <c:v>-50.800075319999998</c:v>
                </c:pt>
                <c:pt idx="778">
                  <c:v>-49.707328889999999</c:v>
                </c:pt>
                <c:pt idx="779">
                  <c:v>-48.59319498</c:v>
                </c:pt>
                <c:pt idx="780">
                  <c:v>-47.455289729999997</c:v>
                </c:pt>
                <c:pt idx="781">
                  <c:v>-46.29105758</c:v>
                </c:pt>
                <c:pt idx="782">
                  <c:v>-45.097746909999998</c:v>
                </c:pt>
                <c:pt idx="783">
                  <c:v>-43.872382420000001</c:v>
                </c:pt>
                <c:pt idx="784">
                  <c:v>-42.611733630000003</c:v>
                </c:pt>
                <c:pt idx="785">
                  <c:v>-41.312278849999998</c:v>
                </c:pt>
                <c:pt idx="786">
                  <c:v>-39.970163540000001</c:v>
                </c:pt>
                <c:pt idx="787">
                  <c:v>-38.581152279999998</c:v>
                </c:pt>
                <c:pt idx="788">
                  <c:v>-37.140572830000004</c:v>
                </c:pt>
                <c:pt idx="789">
                  <c:v>-35.64325084</c:v>
                </c:pt>
                <c:pt idx="790">
                  <c:v>-34.083433159999998</c:v>
                </c:pt>
                <c:pt idx="791">
                  <c:v>-32.45469739</c:v>
                </c:pt>
                <c:pt idx="792">
                  <c:v>-30.749844660000001</c:v>
                </c:pt>
                <c:pt idx="793">
                  <c:v>-28.960771770000001</c:v>
                </c:pt>
                <c:pt idx="794">
                  <c:v>-27.078318039999999</c:v>
                </c:pt>
                <c:pt idx="795">
                  <c:v>-25.092080589999998</c:v>
                </c:pt>
                <c:pt idx="796">
                  <c:v>-22.990190439999999</c:v>
                </c:pt>
                <c:pt idx="797">
                  <c:v>-20.759039179999998</c:v>
                </c:pt>
                <c:pt idx="798">
                  <c:v>-18.382943130000001</c:v>
                </c:pt>
                <c:pt idx="799">
                  <c:v>-15.84372769</c:v>
                </c:pt>
                <c:pt idx="800">
                  <c:v>-13.12020901</c:v>
                </c:pt>
                <c:pt idx="801">
                  <c:v>-10.1875421</c:v>
                </c:pt>
                <c:pt idx="802">
                  <c:v>-7.016394011</c:v>
                </c:pt>
                <c:pt idx="803">
                  <c:v>-3.5718848140000001</c:v>
                </c:pt>
                <c:pt idx="804">
                  <c:v>0.18778260099999999</c:v>
                </c:pt>
                <c:pt idx="805">
                  <c:v>4.3131152439999996</c:v>
                </c:pt>
                <c:pt idx="806">
                  <c:v>8.865704075</c:v>
                </c:pt>
                <c:pt idx="807">
                  <c:v>13.9214097</c:v>
                </c:pt>
                <c:pt idx="808">
                  <c:v>19.57469949</c:v>
                </c:pt>
                <c:pt idx="809">
                  <c:v>25.944647230000001</c:v>
                </c:pt>
                <c:pt idx="810">
                  <c:v>33.18338018</c:v>
                </c:pt>
                <c:pt idx="811">
                  <c:v>-53.975420229999997</c:v>
                </c:pt>
                <c:pt idx="812">
                  <c:v>-52.937719569999999</c:v>
                </c:pt>
                <c:pt idx="813">
                  <c:v>-51.885019870000001</c:v>
                </c:pt>
                <c:pt idx="814">
                  <c:v>-50.815345739999998</c:v>
                </c:pt>
                <c:pt idx="815">
                  <c:v>-49.726609119999999</c:v>
                </c:pt>
                <c:pt idx="816">
                  <c:v>-48.616592150000002</c:v>
                </c:pt>
                <c:pt idx="817">
                  <c:v>-47.482928149999999</c:v>
                </c:pt>
                <c:pt idx="818">
                  <c:v>-46.323080220000001</c:v>
                </c:pt>
                <c:pt idx="819">
                  <c:v>-45.134317189999997</c:v>
                </c:pt>
                <c:pt idx="820">
                  <c:v>-43.913686290000001</c:v>
                </c:pt>
                <c:pt idx="821">
                  <c:v>-42.657982019999999</c:v>
                </c:pt>
                <c:pt idx="822">
                  <c:v>-41.363710470000001</c:v>
                </c:pt>
                <c:pt idx="823">
                  <c:v>-40.027048270000002</c:v>
                </c:pt>
                <c:pt idx="824">
                  <c:v>-38.643795070000003</c:v>
                </c:pt>
                <c:pt idx="825">
                  <c:v>-37.20931831</c:v>
                </c:pt>
                <c:pt idx="826">
                  <c:v>-35.718488749999999</c:v>
                </c:pt>
                <c:pt idx="827">
                  <c:v>-34.165604790000003</c:v>
                </c:pt>
                <c:pt idx="828">
                  <c:v>-32.544303249999999</c:v>
                </c:pt>
                <c:pt idx="829">
                  <c:v>-30.84745358</c:v>
                </c:pt>
                <c:pt idx="830">
                  <c:v>-29.067031870000001</c:v>
                </c:pt>
                <c:pt idx="831">
                  <c:v>-27.193969849999998</c:v>
                </c:pt>
                <c:pt idx="832">
                  <c:v>-25.217973069999999</c:v>
                </c:pt>
                <c:pt idx="833">
                  <c:v>-23.127300340000001</c:v>
                </c:pt>
                <c:pt idx="834">
                  <c:v>-20.90849489</c:v>
                </c:pt>
                <c:pt idx="835">
                  <c:v>-18.546054030000001</c:v>
                </c:pt>
                <c:pt idx="836">
                  <c:v>-16.022020640000001</c:v>
                </c:pt>
                <c:pt idx="837">
                  <c:v>-13.315474030000001</c:v>
                </c:pt>
                <c:pt idx="838">
                  <c:v>-10.40189013</c:v>
                </c:pt>
                <c:pt idx="839">
                  <c:v>-7.2523303700000001</c:v>
                </c:pt>
                <c:pt idx="840">
                  <c:v>-3.8324038250000001</c:v>
                </c:pt>
                <c:pt idx="841">
                  <c:v>-0.100925374</c:v>
                </c:pt>
                <c:pt idx="842">
                  <c:v>3.9918382289999998</c:v>
                </c:pt>
                <c:pt idx="843">
                  <c:v>8.5064887379999998</c:v>
                </c:pt>
                <c:pt idx="844">
                  <c:v>13.51760666</c:v>
                </c:pt>
                <c:pt idx="845">
                  <c:v>19.117980580000001</c:v>
                </c:pt>
                <c:pt idx="846">
                  <c:v>25.42444987</c:v>
                </c:pt>
                <c:pt idx="847">
                  <c:v>32.586118720000002</c:v>
                </c:pt>
                <c:pt idx="848">
                  <c:v>-53.979084280000002</c:v>
                </c:pt>
                <c:pt idx="849">
                  <c:v>-52.945096159999999</c:v>
                </c:pt>
                <c:pt idx="850">
                  <c:v>-51.89617037</c:v>
                </c:pt>
                <c:pt idx="851">
                  <c:v>-50.830345129999998</c:v>
                </c:pt>
                <c:pt idx="852">
                  <c:v>-49.745546869999998</c:v>
                </c:pt>
                <c:pt idx="853">
                  <c:v>-48.63957327</c:v>
                </c:pt>
                <c:pt idx="854">
                  <c:v>-47.510074439999997</c:v>
                </c:pt>
                <c:pt idx="855">
                  <c:v>-46.35453176</c:v>
                </c:pt>
                <c:pt idx="856">
                  <c:v>-45.170234069999999</c:v>
                </c:pt>
                <c:pt idx="857">
                  <c:v>-43.954250620000003</c:v>
                </c:pt>
                <c:pt idx="858">
                  <c:v>-42.703400340000002</c:v>
                </c:pt>
                <c:pt idx="859">
                  <c:v>-41.414216490000001</c:v>
                </c:pt>
                <c:pt idx="860">
                  <c:v>-40.082906149999999</c:v>
                </c:pt>
                <c:pt idx="861">
                  <c:v>-38.705303229999998</c:v>
                </c:pt>
                <c:pt idx="862">
                  <c:v>-37.276813930000003</c:v>
                </c:pt>
                <c:pt idx="863">
                  <c:v>-35.792353079999998</c:v>
                </c:pt>
                <c:pt idx="864">
                  <c:v>-34.246269409999996</c:v>
                </c:pt>
                <c:pt idx="865">
                  <c:v>-32.632257520000003</c:v>
                </c:pt>
                <c:pt idx="866">
                  <c:v>-30.943253510000002</c:v>
                </c:pt>
                <c:pt idx="867">
                  <c:v>-29.171310800000001</c:v>
                </c:pt>
                <c:pt idx="868">
                  <c:v>-27.307451230000002</c:v>
                </c:pt>
                <c:pt idx="869">
                  <c:v>-25.34148596</c:v>
                </c:pt>
                <c:pt idx="870">
                  <c:v>-23.261798330000001</c:v>
                </c:pt>
                <c:pt idx="871">
                  <c:v>-21.055079159999998</c:v>
                </c:pt>
                <c:pt idx="872">
                  <c:v>-18.70600189</c:v>
                </c:pt>
                <c:pt idx="873">
                  <c:v>-16.196820939999999</c:v>
                </c:pt>
                <c:pt idx="874">
                  <c:v>-13.506871439999999</c:v>
                </c:pt>
                <c:pt idx="875">
                  <c:v>-10.611941030000001</c:v>
                </c:pt>
                <c:pt idx="876">
                  <c:v>-7.4834740440000003</c:v>
                </c:pt>
                <c:pt idx="877">
                  <c:v>-4.0875539490000001</c:v>
                </c:pt>
                <c:pt idx="878">
                  <c:v>-0.38358888499999999</c:v>
                </c:pt>
                <c:pt idx="879">
                  <c:v>3.6774049459999998</c:v>
                </c:pt>
                <c:pt idx="880">
                  <c:v>8.1550720440000006</c:v>
                </c:pt>
                <c:pt idx="881">
                  <c:v>13.12275541</c:v>
                </c:pt>
                <c:pt idx="882">
                  <c:v>18.671622490000001</c:v>
                </c:pt>
                <c:pt idx="883">
                  <c:v>24.91635763</c:v>
                </c:pt>
                <c:pt idx="884">
                  <c:v>32.00315329</c:v>
                </c:pt>
                <c:pt idx="885">
                  <c:v>-53.98268341</c:v>
                </c:pt>
                <c:pt idx="886">
                  <c:v>-52.952342039999998</c:v>
                </c:pt>
                <c:pt idx="887">
                  <c:v>-51.907123210000002</c:v>
                </c:pt>
                <c:pt idx="888">
                  <c:v>-50.845078469999997</c:v>
                </c:pt>
                <c:pt idx="889">
                  <c:v>-49.764148419999998</c:v>
                </c:pt>
                <c:pt idx="890">
                  <c:v>-48.662145979999998</c:v>
                </c:pt>
                <c:pt idx="891">
                  <c:v>-47.536737680000002</c:v>
                </c:pt>
                <c:pt idx="892">
                  <c:v>-46.385422779999999</c:v>
                </c:pt>
                <c:pt idx="893">
                  <c:v>-45.205509679999999</c:v>
                </c:pt>
                <c:pt idx="894">
                  <c:v>-43.994089199999998</c:v>
                </c:pt>
                <c:pt idx="895">
                  <c:v>-42.748004119999997</c:v>
                </c:pt>
                <c:pt idx="896">
                  <c:v>-41.463814300000003</c:v>
                </c:pt>
                <c:pt idx="897">
                  <c:v>-40.137756570000001</c:v>
                </c:pt>
                <c:pt idx="898">
                  <c:v>-38.765698329999999</c:v>
                </c:pt>
                <c:pt idx="899">
                  <c:v>-37.343083630000002</c:v>
                </c:pt>
                <c:pt idx="900">
                  <c:v>-35.864870349999997</c:v>
                </c:pt>
                <c:pt idx="901">
                  <c:v>-34.325456350000003</c:v>
                </c:pt>
                <c:pt idx="902">
                  <c:v>-32.718592620000003</c:v>
                </c:pt>
                <c:pt idx="903">
                  <c:v>-31.037280330000002</c:v>
                </c:pt>
                <c:pt idx="904">
                  <c:v>-29.273648269999999</c:v>
                </c:pt>
                <c:pt idx="905">
                  <c:v>-27.41880617</c:v>
                </c:pt>
                <c:pt idx="906">
                  <c:v>-25.46266812</c:v>
                </c:pt>
                <c:pt idx="907">
                  <c:v>-23.393738750000001</c:v>
                </c:pt>
                <c:pt idx="908">
                  <c:v>-22.198852630000001</c:v>
                </c:pt>
                <c:pt idx="909">
                  <c:v>-19.928134440000001</c:v>
                </c:pt>
                <c:pt idx="910">
                  <c:v>-17.506949930000001</c:v>
                </c:pt>
                <c:pt idx="911">
                  <c:v>-14.91624028</c:v>
                </c:pt>
                <c:pt idx="912">
                  <c:v>-12.133747570000001</c:v>
                </c:pt>
                <c:pt idx="913">
                  <c:v>-9.1333128810000002</c:v>
                </c:pt>
                <c:pt idx="914">
                  <c:v>-5.8839832110000003</c:v>
                </c:pt>
                <c:pt idx="915">
                  <c:v>-2.348864093</c:v>
                </c:pt>
                <c:pt idx="916">
                  <c:v>1.516370029</c:v>
                </c:pt>
                <c:pt idx="917">
                  <c:v>5.7654320209999996</c:v>
                </c:pt>
                <c:pt idx="918">
                  <c:v>10.464023109999999</c:v>
                </c:pt>
                <c:pt idx="919">
                  <c:v>15.693338649999999</c:v>
                </c:pt>
                <c:pt idx="920">
                  <c:v>21.55486432</c:v>
                </c:pt>
                <c:pt idx="921">
                  <c:v>28.177046409999999</c:v>
                </c:pt>
                <c:pt idx="922">
                  <c:v>35.724739370000002</c:v>
                </c:pt>
                <c:pt idx="923">
                  <c:v>-53.986357820000002</c:v>
                </c:pt>
                <c:pt idx="924">
                  <c:v>-52.95973944</c:v>
                </c:pt>
                <c:pt idx="925">
                  <c:v>-51.918305019999998</c:v>
                </c:pt>
                <c:pt idx="926">
                  <c:v>-50.860119650000001</c:v>
                </c:pt>
                <c:pt idx="927">
                  <c:v>-49.783138370000003</c:v>
                </c:pt>
                <c:pt idx="928">
                  <c:v>-48.685189549999997</c:v>
                </c:pt>
                <c:pt idx="929">
                  <c:v>-47.56395646</c:v>
                </c:pt>
                <c:pt idx="930">
                  <c:v>-46.416956540000001</c:v>
                </c:pt>
                <c:pt idx="931">
                  <c:v>-45.241518079999999</c:v>
                </c:pt>
                <c:pt idx="932">
                  <c:v>-44.034753809999998</c:v>
                </c:pt>
                <c:pt idx="933">
                  <c:v>-42.793530769999997</c:v>
                </c:pt>
                <c:pt idx="934">
                  <c:v>-41.514435839999997</c:v>
                </c:pt>
                <c:pt idx="935">
                  <c:v>-40.193736059999999</c:v>
                </c:pt>
                <c:pt idx="936">
                  <c:v>-38.827332839999997</c:v>
                </c:pt>
                <c:pt idx="937">
                  <c:v>-37.410708710000002</c:v>
                </c:pt>
                <c:pt idx="938">
                  <c:v>-35.93886517</c:v>
                </c:pt>
                <c:pt idx="939">
                  <c:v>-34.406249989999999</c:v>
                </c:pt>
                <c:pt idx="940">
                  <c:v>-32.806671369999997</c:v>
                </c:pt>
                <c:pt idx="941">
                  <c:v>-31.13319641</c:v>
                </c:pt>
                <c:pt idx="942">
                  <c:v>-29.37803036</c:v>
                </c:pt>
                <c:pt idx="943">
                  <c:v>-27.53237197</c:v>
                </c:pt>
                <c:pt idx="944">
                  <c:v>-25.58623961</c:v>
                </c:pt>
                <c:pt idx="945">
                  <c:v>-23.528260700000001</c:v>
                </c:pt>
                <c:pt idx="946">
                  <c:v>-21.34541527</c:v>
                </c:pt>
                <c:pt idx="947">
                  <c:v>-19.022721579999999</c:v>
                </c:pt>
                <c:pt idx="948">
                  <c:v>-16.542847819999999</c:v>
                </c:pt>
                <c:pt idx="949">
                  <c:v>-13.88562915</c:v>
                </c:pt>
                <c:pt idx="950">
                  <c:v>-11.027461969999999</c:v>
                </c:pt>
                <c:pt idx="951">
                  <c:v>-7.9405376319999998</c:v>
                </c:pt>
                <c:pt idx="952">
                  <c:v>-4.5918641579999999</c:v>
                </c:pt>
                <c:pt idx="953">
                  <c:v>-0.942004603</c:v>
                </c:pt>
                <c:pt idx="954">
                  <c:v>3.0565676439999998</c:v>
                </c:pt>
                <c:pt idx="955">
                  <c:v>7.4616383639999997</c:v>
                </c:pt>
                <c:pt idx="956">
                  <c:v>12.34415121</c:v>
                </c:pt>
                <c:pt idx="957">
                  <c:v>17.792135550000001</c:v>
                </c:pt>
                <c:pt idx="958">
                  <c:v>23.91611168</c:v>
                </c:pt>
                <c:pt idx="959">
                  <c:v>30.856657240000001</c:v>
                </c:pt>
                <c:pt idx="960">
                  <c:v>-53.989828180000003</c:v>
                </c:pt>
                <c:pt idx="961">
                  <c:v>-52.966726029999997</c:v>
                </c:pt>
                <c:pt idx="962">
                  <c:v>-51.928865790000003</c:v>
                </c:pt>
                <c:pt idx="963">
                  <c:v>-50.874325290000002</c:v>
                </c:pt>
                <c:pt idx="964">
                  <c:v>-49.801073150000001</c:v>
                </c:pt>
                <c:pt idx="965">
                  <c:v>-48.706952319999999</c:v>
                </c:pt>
                <c:pt idx="966">
                  <c:v>-47.589661790000001</c:v>
                </c:pt>
                <c:pt idx="967">
                  <c:v>-46.446736090000002</c:v>
                </c:pt>
                <c:pt idx="968">
                  <c:v>-45.275522250000002</c:v>
                </c:pt>
                <c:pt idx="969">
                  <c:v>-44.073153589999997</c:v>
                </c:pt>
                <c:pt idx="970">
                  <c:v>-42.836519979999998</c:v>
                </c:pt>
                <c:pt idx="971">
                  <c:v>-41.562233659999997</c:v>
                </c:pt>
                <c:pt idx="972">
                  <c:v>-40.24659012</c:v>
                </c:pt>
                <c:pt idx="973">
                  <c:v>-38.885522700000003</c:v>
                </c:pt>
                <c:pt idx="974">
                  <c:v>-37.474550039999997</c:v>
                </c:pt>
                <c:pt idx="975">
                  <c:v>-36.008714679999997</c:v>
                </c:pt>
                <c:pt idx="976">
                  <c:v>-34.482511199999998</c:v>
                </c:pt>
                <c:pt idx="977">
                  <c:v>-32.889801470000002</c:v>
                </c:pt>
                <c:pt idx="978">
                  <c:v>-31.223714520000001</c:v>
                </c:pt>
                <c:pt idx="979">
                  <c:v>-29.476527239999999</c:v>
                </c:pt>
                <c:pt idx="980">
                  <c:v>-27.63952188</c:v>
                </c:pt>
                <c:pt idx="981">
                  <c:v>-25.702814530000001</c:v>
                </c:pt>
                <c:pt idx="982">
                  <c:v>-23.655147639999999</c:v>
                </c:pt>
                <c:pt idx="983">
                  <c:v>-21.48363745</c:v>
                </c:pt>
                <c:pt idx="984">
                  <c:v>-19.173464490000001</c:v>
                </c:pt>
                <c:pt idx="985">
                  <c:v>-16.70749155</c:v>
                </c:pt>
                <c:pt idx="986">
                  <c:v>-14.06578878</c:v>
                </c:pt>
                <c:pt idx="987">
                  <c:v>-11.22503833</c:v>
                </c:pt>
                <c:pt idx="988">
                  <c:v>-8.1577819550000008</c:v>
                </c:pt>
                <c:pt idx="989">
                  <c:v>-4.8314608730000002</c:v>
                </c:pt>
                <c:pt idx="990">
                  <c:v>-1.207178678</c:v>
                </c:pt>
                <c:pt idx="991">
                  <c:v>2.7619100620000001</c:v>
                </c:pt>
                <c:pt idx="992">
                  <c:v>7.1327233899999998</c:v>
                </c:pt>
                <c:pt idx="993">
                  <c:v>11.975086449999999</c:v>
                </c:pt>
                <c:pt idx="994">
                  <c:v>17.375568080000001</c:v>
                </c:pt>
                <c:pt idx="995">
                  <c:v>23.44275395</c:v>
                </c:pt>
                <c:pt idx="996">
                  <c:v>30.314618169999999</c:v>
                </c:pt>
                <c:pt idx="997">
                  <c:v>-53.99323716</c:v>
                </c:pt>
                <c:pt idx="998">
                  <c:v>-52.973589019999999</c:v>
                </c:pt>
                <c:pt idx="999">
                  <c:v>-51.939239649999998</c:v>
                </c:pt>
                <c:pt idx="1000">
                  <c:v>-50.888279369999999</c:v>
                </c:pt>
                <c:pt idx="1001">
                  <c:v>-49.818690099999998</c:v>
                </c:pt>
                <c:pt idx="1002">
                  <c:v>-48.728329019999997</c:v>
                </c:pt>
                <c:pt idx="1003">
                  <c:v>-47.614910539999997</c:v>
                </c:pt>
                <c:pt idx="1004">
                  <c:v>-46.475985919999999</c:v>
                </c:pt>
                <c:pt idx="1005">
                  <c:v>-45.30892051</c:v>
                </c:pt>
                <c:pt idx="1006">
                  <c:v>-44.110867800000001</c:v>
                </c:pt>
                <c:pt idx="1007">
                  <c:v>-42.878739930000002</c:v>
                </c:pt>
                <c:pt idx="1008">
                  <c:v>-41.609174019999998</c:v>
                </c:pt>
                <c:pt idx="1009">
                  <c:v>-40.298493309999998</c:v>
                </c:pt>
                <c:pt idx="1010">
                  <c:v>-38.942662380000002</c:v>
                </c:pt>
                <c:pt idx="1011">
                  <c:v>-37.537235170000002</c:v>
                </c:pt>
                <c:pt idx="1012">
                  <c:v>-36.077294289999998</c:v>
                </c:pt>
                <c:pt idx="1013">
                  <c:v>-34.557380029999997</c:v>
                </c:pt>
                <c:pt idx="1014">
                  <c:v>-32.971406709999997</c:v>
                </c:pt>
                <c:pt idx="1015">
                  <c:v>-31.31256372</c:v>
                </c:pt>
                <c:pt idx="1016">
                  <c:v>-29.573197950000001</c:v>
                </c:pt>
                <c:pt idx="1017">
                  <c:v>-27.744673030000001</c:v>
                </c:pt>
                <c:pt idx="1018">
                  <c:v>-25.817200329999999</c:v>
                </c:pt>
                <c:pt idx="1019">
                  <c:v>-23.77963441</c:v>
                </c:pt>
                <c:pt idx="1020">
                  <c:v>-21.61922423</c:v>
                </c:pt>
                <c:pt idx="1021">
                  <c:v>-19.321308309999999</c:v>
                </c:pt>
                <c:pt idx="1022">
                  <c:v>-16.868938849999999</c:v>
                </c:pt>
                <c:pt idx="1023">
                  <c:v>-14.24241453</c:v>
                </c:pt>
                <c:pt idx="1024">
                  <c:v>-11.418695380000001</c:v>
                </c:pt>
                <c:pt idx="1025">
                  <c:v>-8.3706635709999997</c:v>
                </c:pt>
                <c:pt idx="1026">
                  <c:v>-5.0661809489999996</c:v>
                </c:pt>
                <c:pt idx="1027">
                  <c:v>-1.4668755870000001</c:v>
                </c:pt>
                <c:pt idx="1028">
                  <c:v>2.4734375169999998</c:v>
                </c:pt>
                <c:pt idx="1029">
                  <c:v>6.8108358080000002</c:v>
                </c:pt>
                <c:pt idx="1030">
                  <c:v>11.614061919999999</c:v>
                </c:pt>
                <c:pt idx="1031">
                  <c:v>16.968272549999998</c:v>
                </c:pt>
                <c:pt idx="1032">
                  <c:v>22.980185030000001</c:v>
                </c:pt>
                <c:pt idx="1033">
                  <c:v>29.785262199999998</c:v>
                </c:pt>
                <c:pt idx="1034">
                  <c:v>37.557932030000003</c:v>
                </c:pt>
                <c:pt idx="1035">
                  <c:v>-53.996774739999999</c:v>
                </c:pt>
                <c:pt idx="1036">
                  <c:v>-52.980710909999999</c:v>
                </c:pt>
                <c:pt idx="1037">
                  <c:v>-51.950004790000001</c:v>
                </c:pt>
                <c:pt idx="1038">
                  <c:v>-50.902759619999998</c:v>
                </c:pt>
                <c:pt idx="1039">
                  <c:v>-49.836971060000003</c:v>
                </c:pt>
                <c:pt idx="1040">
                  <c:v>-48.75051105</c:v>
                </c:pt>
                <c:pt idx="1041">
                  <c:v>-47.641109890000003</c:v>
                </c:pt>
                <c:pt idx="1042">
                  <c:v>-46.506336179999998</c:v>
                </c:pt>
                <c:pt idx="1043">
                  <c:v>-45.343574179999997</c:v>
                </c:pt>
                <c:pt idx="1044">
                  <c:v>-44.14999821</c:v>
                </c:pt>
                <c:pt idx="1045">
                  <c:v>-42.922543490000002</c:v>
                </c:pt>
                <c:pt idx="1046">
                  <c:v>-41.657872769999997</c:v>
                </c:pt>
                <c:pt idx="1047">
                  <c:v>-40.352337970000001</c:v>
                </c:pt>
                <c:pt idx="1048">
                  <c:v>-39.001935949999996</c:v>
                </c:pt>
                <c:pt idx="1049">
                  <c:v>-37.602257049999999</c:v>
                </c:pt>
                <c:pt idx="1050">
                  <c:v>-36.148425260000003</c:v>
                </c:pt>
                <c:pt idx="1051">
                  <c:v>-34.635028030000001</c:v>
                </c:pt>
                <c:pt idx="1052">
                  <c:v>-34.056033739999997</c:v>
                </c:pt>
                <c:pt idx="1053">
                  <c:v>-32.451002420000002</c:v>
                </c:pt>
                <c:pt idx="1054">
                  <c:v>-30.770912890000002</c:v>
                </c:pt>
                <c:pt idx="1055">
                  <c:v>-29.007840730000002</c:v>
                </c:pt>
                <c:pt idx="1056">
                  <c:v>-27.15283183</c:v>
                </c:pt>
                <c:pt idx="1057">
                  <c:v>-25.195723619999999</c:v>
                </c:pt>
                <c:pt idx="1058">
                  <c:v>-23.124928650000001</c:v>
                </c:pt>
                <c:pt idx="1059">
                  <c:v>-20.927170669999999</c:v>
                </c:pt>
                <c:pt idx="1060">
                  <c:v>-18.587160699999998</c:v>
                </c:pt>
                <c:pt idx="1061">
                  <c:v>-16.087196639999998</c:v>
                </c:pt>
                <c:pt idx="1062">
                  <c:v>-13.40666465</c:v>
                </c:pt>
                <c:pt idx="1063">
                  <c:v>-10.52141291</c:v>
                </c:pt>
                <c:pt idx="1064">
                  <c:v>-7.4029586350000001</c:v>
                </c:pt>
                <c:pt idx="1065">
                  <c:v>-4.0174740050000004</c:v>
                </c:pt>
                <c:pt idx="1066">
                  <c:v>-0.32447661</c:v>
                </c:pt>
                <c:pt idx="1067">
                  <c:v>3.7248805890000001</c:v>
                </c:pt>
                <c:pt idx="1068">
                  <c:v>8.1900689310000008</c:v>
                </c:pt>
                <c:pt idx="1069">
                  <c:v>13.14420908</c:v>
                </c:pt>
                <c:pt idx="1070">
                  <c:v>18.678178769999999</c:v>
                </c:pt>
                <c:pt idx="1071">
                  <c:v>24.90627885</c:v>
                </c:pt>
                <c:pt idx="1072">
                  <c:v>31.974185339999998</c:v>
                </c:pt>
                <c:pt idx="1073">
                  <c:v>-54.000155929999998</c:v>
                </c:pt>
                <c:pt idx="1074">
                  <c:v>-52.987517930000003</c:v>
                </c:pt>
                <c:pt idx="1075">
                  <c:v>-51.960293909999997</c:v>
                </c:pt>
                <c:pt idx="1076">
                  <c:v>-50.916599429999998</c:v>
                </c:pt>
                <c:pt idx="1077">
                  <c:v>-49.854443240000002</c:v>
                </c:pt>
                <c:pt idx="1078">
                  <c:v>-48.771711310000001</c:v>
                </c:pt>
                <c:pt idx="1079">
                  <c:v>-47.66614912</c:v>
                </c:pt>
                <c:pt idx="1080">
                  <c:v>-46.53534174</c:v>
                </c:pt>
                <c:pt idx="1081">
                  <c:v>-45.376691450000003</c:v>
                </c:pt>
                <c:pt idx="1082">
                  <c:v>-44.1873924</c:v>
                </c:pt>
                <c:pt idx="1083">
                  <c:v>-42.96440175</c:v>
                </c:pt>
                <c:pt idx="1084">
                  <c:v>-41.704406659999997</c:v>
                </c:pt>
                <c:pt idx="1085">
                  <c:v>-40.403786340000003</c:v>
                </c:pt>
                <c:pt idx="1086">
                  <c:v>-39.058568319999999</c:v>
                </c:pt>
                <c:pt idx="1087">
                  <c:v>-37.664377569999999</c:v>
                </c:pt>
                <c:pt idx="1088">
                  <c:v>-36.216377399999999</c:v>
                </c:pt>
                <c:pt idx="1089">
                  <c:v>-34.709200080000002</c:v>
                </c:pt>
                <c:pt idx="1090">
                  <c:v>-33.136865350000001</c:v>
                </c:pt>
                <c:pt idx="1091">
                  <c:v>-31.49268404</c:v>
                </c:pt>
                <c:pt idx="1092">
                  <c:v>-29.769143540000002</c:v>
                </c:pt>
                <c:pt idx="1093">
                  <c:v>-27.957771000000001</c:v>
                </c:pt>
                <c:pt idx="1094">
                  <c:v>-26.048968970000001</c:v>
                </c:pt>
                <c:pt idx="1095">
                  <c:v>-24.031816899999999</c:v>
                </c:pt>
                <c:pt idx="1096">
                  <c:v>-21.89382968</c:v>
                </c:pt>
                <c:pt idx="1097">
                  <c:v>-19.620662370000002</c:v>
                </c:pt>
                <c:pt idx="1098">
                  <c:v>-17.195746230000001</c:v>
                </c:pt>
                <c:pt idx="1099">
                  <c:v>-14.59983705</c:v>
                </c:pt>
                <c:pt idx="1100">
                  <c:v>-11.810450080000001</c:v>
                </c:pt>
                <c:pt idx="1101">
                  <c:v>-8.8011471429999997</c:v>
                </c:pt>
                <c:pt idx="1102">
                  <c:v>-5.5406290419999999</c:v>
                </c:pt>
                <c:pt idx="1103">
                  <c:v>-1.9915688119999999</c:v>
                </c:pt>
                <c:pt idx="1104">
                  <c:v>1.8909042199999999</c:v>
                </c:pt>
                <c:pt idx="1105">
                  <c:v>6.1611967280000002</c:v>
                </c:pt>
                <c:pt idx="1106">
                  <c:v>10.88590269</c:v>
                </c:pt>
                <c:pt idx="1107">
                  <c:v>16.147380210000001</c:v>
                </c:pt>
                <c:pt idx="1108">
                  <c:v>22.04864997</c:v>
                </c:pt>
                <c:pt idx="1109">
                  <c:v>28.720215490000001</c:v>
                </c:pt>
                <c:pt idx="1110">
                  <c:v>36.329735249999999</c:v>
                </c:pt>
                <c:pt idx="1111">
                  <c:v>-54.003566110000001</c:v>
                </c:pt>
                <c:pt idx="1112">
                  <c:v>-52.994383280000001</c:v>
                </c:pt>
                <c:pt idx="1113">
                  <c:v>-51.97067114</c:v>
                </c:pt>
                <c:pt idx="1114">
                  <c:v>-50.930557620000002</c:v>
                </c:pt>
                <c:pt idx="1115">
                  <c:v>-49.872064620000003</c:v>
                </c:pt>
                <c:pt idx="1116">
                  <c:v>-48.793092229999999</c:v>
                </c:pt>
                <c:pt idx="1117">
                  <c:v>-47.691401169999999</c:v>
                </c:pt>
                <c:pt idx="1118">
                  <c:v>-46.564593049999999</c:v>
                </c:pt>
                <c:pt idx="1119">
                  <c:v>-45.410088279999997</c:v>
                </c:pt>
                <c:pt idx="1120">
                  <c:v>-44.225100920000003</c:v>
                </c:pt>
                <c:pt idx="1121">
                  <c:v>-43.006610160000001</c:v>
                </c:pt>
                <c:pt idx="1122">
                  <c:v>-41.751327670000002</c:v>
                </c:pt>
                <c:pt idx="1123">
                  <c:v>-40.45566006</c:v>
                </c:pt>
                <c:pt idx="1124">
                  <c:v>-39.115665630000002</c:v>
                </c:pt>
                <c:pt idx="1125">
                  <c:v>-37.727004119999997</c:v>
                </c:pt>
                <c:pt idx="1126">
                  <c:v>-36.284878259999999</c:v>
                </c:pt>
                <c:pt idx="1127">
                  <c:v>-34.783965260000002</c:v>
                </c:pt>
                <c:pt idx="1128">
                  <c:v>-33.218336370000003</c:v>
                </c:pt>
                <c:pt idx="1129">
                  <c:v>-31.581361680000001</c:v>
                </c:pt>
                <c:pt idx="1130">
                  <c:v>-29.865597149999999</c:v>
                </c:pt>
                <c:pt idx="1131">
                  <c:v>-28.062649650000001</c:v>
                </c:pt>
                <c:pt idx="1132">
                  <c:v>-26.163014910000001</c:v>
                </c:pt>
                <c:pt idx="1133">
                  <c:v>-24.155881900000001</c:v>
                </c:pt>
                <c:pt idx="1134">
                  <c:v>-22.02889498</c:v>
                </c:pt>
                <c:pt idx="1135">
                  <c:v>-19.767863160000001</c:v>
                </c:pt>
                <c:pt idx="1136">
                  <c:v>-17.356401930000001</c:v>
                </c:pt>
                <c:pt idx="1137">
                  <c:v>-14.775489110000001</c:v>
                </c:pt>
                <c:pt idx="1138">
                  <c:v>-12.00290936</c:v>
                </c:pt>
                <c:pt idx="1139">
                  <c:v>-9.0125540179999994</c:v>
                </c:pt>
                <c:pt idx="1140">
                  <c:v>-5.7735302370000001</c:v>
                </c:pt>
                <c:pt idx="1141">
                  <c:v>-2.2490166309999999</c:v>
                </c:pt>
                <c:pt idx="1142">
                  <c:v>1.6052222920000001</c:v>
                </c:pt>
                <c:pt idx="1143">
                  <c:v>5.8427867889999998</c:v>
                </c:pt>
                <c:pt idx="1144">
                  <c:v>10.52923519</c:v>
                </c:pt>
                <c:pt idx="1145">
                  <c:v>15.74557875</c:v>
                </c:pt>
                <c:pt idx="1146">
                  <c:v>21.59306204</c:v>
                </c:pt>
                <c:pt idx="1147">
                  <c:v>28.199810299999999</c:v>
                </c:pt>
                <c:pt idx="1148">
                  <c:v>35.730242390000001</c:v>
                </c:pt>
                <c:pt idx="1149">
                  <c:v>-54.00691355</c:v>
                </c:pt>
                <c:pt idx="1150">
                  <c:v>-53.001122299999999</c:v>
                </c:pt>
                <c:pt idx="1151">
                  <c:v>-51.980857360000002</c:v>
                </c:pt>
                <c:pt idx="1152">
                  <c:v>-50.944258740000002</c:v>
                </c:pt>
                <c:pt idx="1153">
                  <c:v>-49.889361219999998</c:v>
                </c:pt>
                <c:pt idx="1154">
                  <c:v>-48.814078719999998</c:v>
                </c:pt>
                <c:pt idx="1155">
                  <c:v>-47.716186819999997</c:v>
                </c:pt>
                <c:pt idx="1156">
                  <c:v>-46.59330336</c:v>
                </c:pt>
                <c:pt idx="1157">
                  <c:v>-45.442866430000002</c:v>
                </c:pt>
                <c:pt idx="1158">
                  <c:v>-44.262109580000001</c:v>
                </c:pt>
                <c:pt idx="1159">
                  <c:v>-43.048033529999998</c:v>
                </c:pt>
                <c:pt idx="1160">
                  <c:v>-41.797373899999997</c:v>
                </c:pt>
                <c:pt idx="1161">
                  <c:v>-40.506564070000003</c:v>
                </c:pt>
                <c:pt idx="1162">
                  <c:v>-39.171692399999998</c:v>
                </c:pt>
                <c:pt idx="1163">
                  <c:v>-37.788452579999998</c:v>
                </c:pt>
                <c:pt idx="1164">
                  <c:v>-36.352085819999999</c:v>
                </c:pt>
                <c:pt idx="1165">
                  <c:v>-34.857313220000002</c:v>
                </c:pt>
                <c:pt idx="1166">
                  <c:v>-33.298256250000001</c:v>
                </c:pt>
                <c:pt idx="1167">
                  <c:v>-31.66834283</c:v>
                </c:pt>
                <c:pt idx="1168">
                  <c:v>-29.960195760000001</c:v>
                </c:pt>
                <c:pt idx="1169">
                  <c:v>-28.165499619999999</c:v>
                </c:pt>
                <c:pt idx="1170">
                  <c:v>-26.274840950000002</c:v>
                </c:pt>
                <c:pt idx="1171">
                  <c:v>-24.277515380000001</c:v>
                </c:pt>
                <c:pt idx="1172">
                  <c:v>-22.161293310000001</c:v>
                </c:pt>
                <c:pt idx="1173">
                  <c:v>-19.912133570000002</c:v>
                </c:pt>
                <c:pt idx="1174">
                  <c:v>-17.513830859999999</c:v>
                </c:pt>
                <c:pt idx="1175">
                  <c:v>-14.94757882</c:v>
                </c:pt>
                <c:pt idx="1176">
                  <c:v>-12.1914239</c:v>
                </c:pt>
                <c:pt idx="1177">
                  <c:v>-9.2195774190000002</c:v>
                </c:pt>
                <c:pt idx="1178">
                  <c:v>-6.0015408480000003</c:v>
                </c:pt>
                <c:pt idx="1179">
                  <c:v>-2.500983105</c:v>
                </c:pt>
                <c:pt idx="1180">
                  <c:v>1.3257157930000001</c:v>
                </c:pt>
                <c:pt idx="1181">
                  <c:v>5.5313752980000004</c:v>
                </c:pt>
                <c:pt idx="1182">
                  <c:v>10.18055189</c:v>
                </c:pt>
                <c:pt idx="1183">
                  <c:v>15.35295517</c:v>
                </c:pt>
                <c:pt idx="1184">
                  <c:v>21.148115180000001</c:v>
                </c:pt>
                <c:pt idx="1185">
                  <c:v>27.691864020000001</c:v>
                </c:pt>
                <c:pt idx="1186">
                  <c:v>35.14550113</c:v>
                </c:pt>
                <c:pt idx="1187">
                  <c:v>-54.01019943</c:v>
                </c:pt>
                <c:pt idx="1188">
                  <c:v>-53.007737390000003</c:v>
                </c:pt>
                <c:pt idx="1189">
                  <c:v>-51.990856190000002</c:v>
                </c:pt>
                <c:pt idx="1190">
                  <c:v>-50.957707679999999</c:v>
                </c:pt>
                <c:pt idx="1191">
                  <c:v>-49.906339240000001</c:v>
                </c:pt>
                <c:pt idx="1192">
                  <c:v>-48.834678289999999</c:v>
                </c:pt>
                <c:pt idx="1193">
                  <c:v>-47.740515000000002</c:v>
                </c:pt>
                <c:pt idx="1194">
                  <c:v>-46.62148303</c:v>
                </c:pt>
                <c:pt idx="1195">
                  <c:v>-45.475037800000003</c:v>
                </c:pt>
                <c:pt idx="1196">
                  <c:v>-44.298431880000003</c:v>
                </c:pt>
                <c:pt idx="1197">
                  <c:v>-43.088687069999999</c:v>
                </c:pt>
                <c:pt idx="1198">
                  <c:v>-41.842562370000003</c:v>
                </c:pt>
                <c:pt idx="1199">
                  <c:v>-40.556517329999998</c:v>
                </c:pt>
                <c:pt idx="1200">
                  <c:v>-39.226669680000001</c:v>
                </c:pt>
                <c:pt idx="1201">
                  <c:v>-37.848746249999998</c:v>
                </c:pt>
                <c:pt idx="1202">
                  <c:v>-36.418025839999999</c:v>
                </c:pt>
                <c:pt idx="1203">
                  <c:v>-34.92927237</c:v>
                </c:pt>
                <c:pt idx="1204">
                  <c:v>-33.376656349999998</c:v>
                </c:pt>
                <c:pt idx="1205">
                  <c:v>-32.753662069999997</c:v>
                </c:pt>
                <c:pt idx="1206">
                  <c:v>-31.101369689999999</c:v>
                </c:pt>
                <c:pt idx="1207">
                  <c:v>-29.36829938</c:v>
                </c:pt>
                <c:pt idx="1208">
                  <c:v>-27.545809599999998</c:v>
                </c:pt>
                <c:pt idx="1209">
                  <c:v>-25.624103779999999</c:v>
                </c:pt>
                <c:pt idx="1210">
                  <c:v>-23.59202539</c:v>
                </c:pt>
                <c:pt idx="1211">
                  <c:v>-21.436808490000001</c:v>
                </c:pt>
                <c:pt idx="1212">
                  <c:v>-19.143772210000002</c:v>
                </c:pt>
                <c:pt idx="1213">
                  <c:v>-16.695943840000002</c:v>
                </c:pt>
                <c:pt idx="1214">
                  <c:v>-14.073590429999999</c:v>
                </c:pt>
                <c:pt idx="1215">
                  <c:v>-11.25363198</c:v>
                </c:pt>
                <c:pt idx="1216">
                  <c:v>-8.2089000970000008</c:v>
                </c:pt>
                <c:pt idx="1217">
                  <c:v>-4.9071926760000002</c:v>
                </c:pt>
                <c:pt idx="1218">
                  <c:v>-1.310056573</c:v>
                </c:pt>
                <c:pt idx="1219">
                  <c:v>2.6287968890000002</c:v>
                </c:pt>
                <c:pt idx="1220">
                  <c:v>6.9655785059999999</c:v>
                </c:pt>
                <c:pt idx="1221">
                  <c:v>11.76920397</c:v>
                </c:pt>
                <c:pt idx="1222">
                  <c:v>17.125057049999999</c:v>
                </c:pt>
                <c:pt idx="1223">
                  <c:v>23.14015667</c:v>
                </c:pt>
                <c:pt idx="1224">
                  <c:v>29.9503722</c:v>
                </c:pt>
                <c:pt idx="1225">
                  <c:v>37.730688600000001</c:v>
                </c:pt>
                <c:pt idx="1226">
                  <c:v>-54.01352318</c:v>
                </c:pt>
                <c:pt idx="1227">
                  <c:v>-53.014428690000003</c:v>
                </c:pt>
                <c:pt idx="1228">
                  <c:v>-52.00097014</c:v>
                </c:pt>
                <c:pt idx="1229">
                  <c:v>-50.971311329999999</c:v>
                </c:pt>
                <c:pt idx="1230">
                  <c:v>-49.923512340000002</c:v>
                </c:pt>
                <c:pt idx="1231">
                  <c:v>-48.855514190000001</c:v>
                </c:pt>
                <c:pt idx="1232">
                  <c:v>-47.765121749999999</c:v>
                </c:pt>
                <c:pt idx="1233">
                  <c:v>-46.64998465</c:v>
                </c:pt>
                <c:pt idx="1234">
                  <c:v>-45.507575750000001</c:v>
                </c:pt>
                <c:pt idx="1235">
                  <c:v>-44.335166800000003</c:v>
                </c:pt>
                <c:pt idx="1236">
                  <c:v>-43.129800809999999</c:v>
                </c:pt>
                <c:pt idx="1237">
                  <c:v>-41.888260350000003</c:v>
                </c:pt>
                <c:pt idx="1238">
                  <c:v>-40.607031310000004</c:v>
                </c:pt>
                <c:pt idx="1239">
                  <c:v>-39.282260989999997</c:v>
                </c:pt>
                <c:pt idx="1240">
                  <c:v>-37.909709569999997</c:v>
                </c:pt>
                <c:pt idx="1241">
                  <c:v>-36.484693669999999</c:v>
                </c:pt>
                <c:pt idx="1242">
                  <c:v>-35.002020289999997</c:v>
                </c:pt>
                <c:pt idx="1243">
                  <c:v>-33.455909210000002</c:v>
                </c:pt>
                <c:pt idx="1244">
                  <c:v>-31.839901449999999</c:v>
                </c:pt>
                <c:pt idx="1245">
                  <c:v>-30.146750520000001</c:v>
                </c:pt>
                <c:pt idx="1246">
                  <c:v>-28.36829286</c:v>
                </c:pt>
                <c:pt idx="1247">
                  <c:v>-26.49529235</c:v>
                </c:pt>
                <c:pt idx="1248">
                  <c:v>-24.51725282</c:v>
                </c:pt>
                <c:pt idx="1249">
                  <c:v>-22.422190560000001</c:v>
                </c:pt>
                <c:pt idx="1250">
                  <c:v>-20.196356439999999</c:v>
                </c:pt>
                <c:pt idx="1251">
                  <c:v>-17.823894299999999</c:v>
                </c:pt>
                <c:pt idx="1252">
                  <c:v>-15.286417910000001</c:v>
                </c:pt>
                <c:pt idx="1253">
                  <c:v>-12.56248289</c:v>
                </c:pt>
                <c:pt idx="1254">
                  <c:v>-9.6269223749999995</c:v>
                </c:pt>
                <c:pt idx="1255">
                  <c:v>-6.4500034529999999</c:v>
                </c:pt>
                <c:pt idx="1256">
                  <c:v>-2.9963459989999999</c:v>
                </c:pt>
                <c:pt idx="1257">
                  <c:v>0.77647747899999997</c:v>
                </c:pt>
                <c:pt idx="1258">
                  <c:v>4.9197755040000004</c:v>
                </c:pt>
                <c:pt idx="1259">
                  <c:v>9.4961684440000003</c:v>
                </c:pt>
                <c:pt idx="1260">
                  <c:v>14.582854080000001</c:v>
                </c:pt>
                <c:pt idx="1261">
                  <c:v>20.27605909</c:v>
                </c:pt>
                <c:pt idx="1262">
                  <c:v>26.697205270000001</c:v>
                </c:pt>
                <c:pt idx="1263">
                  <c:v>34.001604579999999</c:v>
                </c:pt>
                <c:pt idx="1264">
                  <c:v>-54.01668763</c:v>
                </c:pt>
                <c:pt idx="1265">
                  <c:v>-53.020799279999999</c:v>
                </c:pt>
                <c:pt idx="1266">
                  <c:v>-52.010599300000003</c:v>
                </c:pt>
                <c:pt idx="1267">
                  <c:v>-50.984262790000002</c:v>
                </c:pt>
                <c:pt idx="1268">
                  <c:v>-49.939861899999997</c:v>
                </c:pt>
                <c:pt idx="1269">
                  <c:v>-48.875350560000001</c:v>
                </c:pt>
                <c:pt idx="1270">
                  <c:v>-47.788547579999999</c:v>
                </c:pt>
                <c:pt idx="1271">
                  <c:v>-46.677117750000001</c:v>
                </c:pt>
                <c:pt idx="1272">
                  <c:v>-45.538550460000003</c:v>
                </c:pt>
                <c:pt idx="1273">
                  <c:v>-44.370135660000003</c:v>
                </c:pt>
                <c:pt idx="1274">
                  <c:v>-43.168936469999998</c:v>
                </c:pt>
                <c:pt idx="1275">
                  <c:v>-41.9317578</c:v>
                </c:pt>
                <c:pt idx="1276">
                  <c:v>-40.65511051</c:v>
                </c:pt>
                <c:pt idx="1277">
                  <c:v>-39.335169899999997</c:v>
                </c:pt>
                <c:pt idx="1278">
                  <c:v>-37.967727760000002</c:v>
                </c:pt>
                <c:pt idx="1279">
                  <c:v>-36.548136540000002</c:v>
                </c:pt>
                <c:pt idx="1280">
                  <c:v>-35.071243989999999</c:v>
                </c:pt>
                <c:pt idx="1281">
                  <c:v>-33.531316590000003</c:v>
                </c:pt>
                <c:pt idx="1282">
                  <c:v>-31.92194898</c:v>
                </c:pt>
                <c:pt idx="1283">
                  <c:v>-30.23595667</c:v>
                </c:pt>
                <c:pt idx="1284">
                  <c:v>-28.465248039999999</c:v>
                </c:pt>
                <c:pt idx="1285">
                  <c:v>-26.60067098</c:v>
                </c:pt>
                <c:pt idx="1286">
                  <c:v>-24.63182789</c:v>
                </c:pt>
                <c:pt idx="1287">
                  <c:v>-22.546851360000002</c:v>
                </c:pt>
                <c:pt idx="1288">
                  <c:v>-20.332130339999999</c:v>
                </c:pt>
                <c:pt idx="1289">
                  <c:v>-17.971973630000001</c:v>
                </c:pt>
                <c:pt idx="1290">
                  <c:v>-15.448193310000001</c:v>
                </c:pt>
                <c:pt idx="1291">
                  <c:v>-12.739585229999999</c:v>
                </c:pt>
                <c:pt idx="1292">
                  <c:v>-9.8212755870000006</c:v>
                </c:pt>
                <c:pt idx="1293">
                  <c:v>-6.6638919669999996</c:v>
                </c:pt>
                <c:pt idx="1294">
                  <c:v>-3.2325015929999998</c:v>
                </c:pt>
                <c:pt idx="1295">
                  <c:v>0.51476266999999998</c:v>
                </c:pt>
                <c:pt idx="1296">
                  <c:v>4.6285001990000003</c:v>
                </c:pt>
                <c:pt idx="1297">
                  <c:v>9.1704238310000008</c:v>
                </c:pt>
                <c:pt idx="1298">
                  <c:v>14.216555639999999</c:v>
                </c:pt>
                <c:pt idx="1299">
                  <c:v>19.861578489999999</c:v>
                </c:pt>
                <c:pt idx="1300">
                  <c:v>26.224856719999998</c:v>
                </c:pt>
                <c:pt idx="1301">
                  <c:v>33.458914350000001</c:v>
                </c:pt>
                <c:pt idx="1302">
                  <c:v>-54.019793999999997</c:v>
                </c:pt>
                <c:pt idx="1303">
                  <c:v>-53.027052930000004</c:v>
                </c:pt>
                <c:pt idx="1304">
                  <c:v>-52.020051619999997</c:v>
                </c:pt>
                <c:pt idx="1305">
                  <c:v>-50.996976279999998</c:v>
                </c:pt>
                <c:pt idx="1306">
                  <c:v>-49.955910840000001</c:v>
                </c:pt>
                <c:pt idx="1307">
                  <c:v>-48.894821880000002</c:v>
                </c:pt>
                <c:pt idx="1308">
                  <c:v>-47.811541859999998</c:v>
                </c:pt>
                <c:pt idx="1309">
                  <c:v>-46.703750339999999</c:v>
                </c:pt>
                <c:pt idx="1310">
                  <c:v>-45.568952940000003</c:v>
                </c:pt>
                <c:pt idx="1311">
                  <c:v>-44.404457389999997</c:v>
                </c:pt>
                <c:pt idx="1312">
                  <c:v>-43.207346450000003</c:v>
                </c:pt>
                <c:pt idx="1313">
                  <c:v>-41.974446899999997</c:v>
                </c:pt>
                <c:pt idx="1314">
                  <c:v>-40.70229398</c:v>
                </c:pt>
                <c:pt idx="1315">
                  <c:v>-39.387090370000003</c:v>
                </c:pt>
                <c:pt idx="1316">
                  <c:v>-38.02465874</c:v>
                </c:pt>
                <c:pt idx="1317">
                  <c:v>-36.610386490000003</c:v>
                </c:pt>
                <c:pt idx="1318">
                  <c:v>-35.13916124</c:v>
                </c:pt>
                <c:pt idx="1319">
                  <c:v>-33.605294979999996</c:v>
                </c:pt>
                <c:pt idx="1320">
                  <c:v>-32.002434719999997</c:v>
                </c:pt>
                <c:pt idx="1321">
                  <c:v>-30.323456419999999</c:v>
                </c:pt>
                <c:pt idx="1322">
                  <c:v>-28.560338659999999</c:v>
                </c:pt>
                <c:pt idx="1323">
                  <c:v>-26.704011189999999</c:v>
                </c:pt>
                <c:pt idx="1324">
                  <c:v>-24.744172469999999</c:v>
                </c:pt>
                <c:pt idx="1325">
                  <c:v>-22.669068419999999</c:v>
                </c:pt>
                <c:pt idx="1326">
                  <c:v>-20.46522242</c:v>
                </c:pt>
                <c:pt idx="1327">
                  <c:v>-18.117103820000001</c:v>
                </c:pt>
                <c:pt idx="1328">
                  <c:v>-15.606717659999999</c:v>
                </c:pt>
                <c:pt idx="1329">
                  <c:v>-12.913093330000001</c:v>
                </c:pt>
                <c:pt idx="1330">
                  <c:v>-10.011641839999999</c:v>
                </c:pt>
                <c:pt idx="1331">
                  <c:v>-6.8733409290000003</c:v>
                </c:pt>
                <c:pt idx="1332">
                  <c:v>-3.4636920170000001</c:v>
                </c:pt>
                <c:pt idx="1333">
                  <c:v>0.25862851599999997</c:v>
                </c:pt>
                <c:pt idx="1334">
                  <c:v>4.3435327289999996</c:v>
                </c:pt>
                <c:pt idx="1335">
                  <c:v>8.8518545920000005</c:v>
                </c:pt>
                <c:pt idx="1336">
                  <c:v>13.85847863</c:v>
                </c:pt>
                <c:pt idx="1337">
                  <c:v>19.456595530000001</c:v>
                </c:pt>
                <c:pt idx="1338">
                  <c:v>25.763583109999999</c:v>
                </c:pt>
                <c:pt idx="1339">
                  <c:v>32.929276999999999</c:v>
                </c:pt>
                <c:pt idx="1340">
                  <c:v>-54.022843379999998</c:v>
                </c:pt>
                <c:pt idx="1341">
                  <c:v>-53.033191819999999</c:v>
                </c:pt>
                <c:pt idx="1342">
                  <c:v>-52.029330440000003</c:v>
                </c:pt>
                <c:pt idx="1343">
                  <c:v>-51.009456309999997</c:v>
                </c:pt>
                <c:pt idx="1344">
                  <c:v>-49.971664869999998</c:v>
                </c:pt>
                <c:pt idx="1345">
                  <c:v>-48.913935100000003</c:v>
                </c:pt>
                <c:pt idx="1346">
                  <c:v>-47.834112779999998</c:v>
                </c:pt>
                <c:pt idx="1347">
                  <c:v>-46.729891979999998</c:v>
                </c:pt>
                <c:pt idx="1348">
                  <c:v>-45.598794130000002</c:v>
                </c:pt>
                <c:pt idx="1349">
                  <c:v>-44.438144379999997</c:v>
                </c:pt>
                <c:pt idx="1350">
                  <c:v>-43.245044710000002</c:v>
                </c:pt>
                <c:pt idx="1351">
                  <c:v>-42.016343259999999</c:v>
                </c:pt>
                <c:pt idx="1352">
                  <c:v>-40.748599110000001</c:v>
                </c:pt>
                <c:pt idx="1353">
                  <c:v>-39.438041679999998</c:v>
                </c:pt>
                <c:pt idx="1354">
                  <c:v>-38.080523829999997</c:v>
                </c:pt>
                <c:pt idx="1355">
                  <c:v>-36.671467110000002</c:v>
                </c:pt>
                <c:pt idx="1356">
                  <c:v>-35.205798010000002</c:v>
                </c:pt>
                <c:pt idx="1357">
                  <c:v>-33.677873009999999</c:v>
                </c:pt>
                <c:pt idx="1358">
                  <c:v>-32.081390200000001</c:v>
                </c:pt>
                <c:pt idx="1359">
                  <c:v>-30.409284540000002</c:v>
                </c:pt>
                <c:pt idx="1360">
                  <c:v>-28.653603050000001</c:v>
                </c:pt>
                <c:pt idx="1361">
                  <c:v>-26.805355339999998</c:v>
                </c:pt>
                <c:pt idx="1362">
                  <c:v>-24.85433347</c:v>
                </c:pt>
                <c:pt idx="1363">
                  <c:v>-22.788893739999999</c:v>
                </c:pt>
                <c:pt idx="1364">
                  <c:v>-20.595690510000001</c:v>
                </c:pt>
                <c:pt idx="1365">
                  <c:v>-18.25934938</c:v>
                </c:pt>
                <c:pt idx="1366">
                  <c:v>-15.762063149999999</c:v>
                </c:pt>
                <c:pt idx="1367">
                  <c:v>-13.083088330000001</c:v>
                </c:pt>
                <c:pt idx="1368">
                  <c:v>-10.19811279</c:v>
                </c:pt>
                <c:pt idx="1369">
                  <c:v>-8.0784543860000007</c:v>
                </c:pt>
                <c:pt idx="1370">
                  <c:v>-4.7779085600000002</c:v>
                </c:pt>
                <c:pt idx="1371">
                  <c:v>-1.181347481</c:v>
                </c:pt>
                <c:pt idx="1372">
                  <c:v>2.7576233700000001</c:v>
                </c:pt>
                <c:pt idx="1373">
                  <c:v>7.0953505190000001</c:v>
                </c:pt>
                <c:pt idx="1374">
                  <c:v>11.900925450000001</c:v>
                </c:pt>
                <c:pt idx="1375">
                  <c:v>17.25996219</c:v>
                </c:pt>
                <c:pt idx="1376">
                  <c:v>23.279785239999999</c:v>
                </c:pt>
                <c:pt idx="1377">
                  <c:v>30.096675520000002</c:v>
                </c:pt>
                <c:pt idx="1378">
                  <c:v>-54.025809299999999</c:v>
                </c:pt>
                <c:pt idx="1379">
                  <c:v>-53.039162689999998</c:v>
                </c:pt>
                <c:pt idx="1380">
                  <c:v>-52.038355260000003</c:v>
                </c:pt>
                <c:pt idx="1381">
                  <c:v>-51.021594579999999</c:v>
                </c:pt>
                <c:pt idx="1382">
                  <c:v>-49.986987319999997</c:v>
                </c:pt>
                <c:pt idx="1383">
                  <c:v>-48.932524399999998</c:v>
                </c:pt>
                <c:pt idx="1384">
                  <c:v>-47.856064570000001</c:v>
                </c:pt>
                <c:pt idx="1385">
                  <c:v>-46.755315950000004</c:v>
                </c:pt>
                <c:pt idx="1386">
                  <c:v>-45.627815320000003</c:v>
                </c:pt>
                <c:pt idx="1387">
                  <c:v>-44.470904670000003</c:v>
                </c:pt>
                <c:pt idx="1388">
                  <c:v>-43.281704609999998</c:v>
                </c:pt>
                <c:pt idx="1389">
                  <c:v>-42.057083980000002</c:v>
                </c:pt>
                <c:pt idx="1390">
                  <c:v>-40.793624940000001</c:v>
                </c:pt>
                <c:pt idx="1391">
                  <c:v>-39.487582850000003</c:v>
                </c:pt>
                <c:pt idx="1392">
                  <c:v>-38.134839720000002</c:v>
                </c:pt>
                <c:pt idx="1393">
                  <c:v>-36.730850199999999</c:v>
                </c:pt>
                <c:pt idx="1394">
                  <c:v>-35.270578409999999</c:v>
                </c:pt>
                <c:pt idx="1395">
                  <c:v>-33.748423840000001</c:v>
                </c:pt>
                <c:pt idx="1396">
                  <c:v>-32.158133980000002</c:v>
                </c:pt>
                <c:pt idx="1397">
                  <c:v>-30.492700840000001</c:v>
                </c:pt>
                <c:pt idx="1398">
                  <c:v>-28.74423758</c:v>
                </c:pt>
                <c:pt idx="1399">
                  <c:v>-26.903830960000001</c:v>
                </c:pt>
                <c:pt idx="1400">
                  <c:v>-24.961363469999998</c:v>
                </c:pt>
                <c:pt idx="1401">
                  <c:v>-22.90529798</c:v>
                </c:pt>
                <c:pt idx="1402">
                  <c:v>-20.722415229999999</c:v>
                </c:pt>
                <c:pt idx="1403">
                  <c:v>-18.397491580000001</c:v>
                </c:pt>
                <c:pt idx="1404">
                  <c:v>-15.912900860000001</c:v>
                </c:pt>
                <c:pt idx="1405">
                  <c:v>-13.24811849</c:v>
                </c:pt>
                <c:pt idx="1406">
                  <c:v>-10.379099009999999</c:v>
                </c:pt>
                <c:pt idx="1407">
                  <c:v>-7.2774877419999999</c:v>
                </c:pt>
                <c:pt idx="1408">
                  <c:v>-3.9096132259999998</c:v>
                </c:pt>
                <c:pt idx="1409">
                  <c:v>-0.23518614199999999</c:v>
                </c:pt>
                <c:pt idx="1410">
                  <c:v>3.794399045</c:v>
                </c:pt>
                <c:pt idx="1411">
                  <c:v>8.2383076600000003</c:v>
                </c:pt>
                <c:pt idx="1412">
                  <c:v>13.16926728</c:v>
                </c:pt>
                <c:pt idx="1413">
                  <c:v>18.6776433</c:v>
                </c:pt>
                <c:pt idx="1414">
                  <c:v>24.877058290000001</c:v>
                </c:pt>
                <c:pt idx="1415">
                  <c:v>31.912274929999999</c:v>
                </c:pt>
                <c:pt idx="1416">
                  <c:v>-54.028748399999998</c:v>
                </c:pt>
                <c:pt idx="1417">
                  <c:v>-53.045079559999998</c:v>
                </c:pt>
                <c:pt idx="1418">
                  <c:v>-52.047298400000003</c:v>
                </c:pt>
                <c:pt idx="1419">
                  <c:v>-51.033622889999997</c:v>
                </c:pt>
                <c:pt idx="1420">
                  <c:v>-50.002170749999998</c:v>
                </c:pt>
                <c:pt idx="1421">
                  <c:v>-48.95094477</c:v>
                </c:pt>
                <c:pt idx="1422">
                  <c:v>-47.877816469999999</c:v>
                </c:pt>
                <c:pt idx="1423">
                  <c:v>-46.780507839999999</c:v>
                </c:pt>
                <c:pt idx="1424">
                  <c:v>-45.656570799999997</c:v>
                </c:pt>
                <c:pt idx="1425">
                  <c:v>-44.503364019999999</c:v>
                </c:pt>
                <c:pt idx="1426">
                  <c:v>-43.318026490000001</c:v>
                </c:pt>
                <c:pt idx="1427">
                  <c:v>-42.097447449999997</c:v>
                </c:pt>
                <c:pt idx="1428">
                  <c:v>-40.838231870000001</c:v>
                </c:pt>
                <c:pt idx="1429">
                  <c:v>-39.536660660000003</c:v>
                </c:pt>
                <c:pt idx="1430">
                  <c:v>-38.188644650000001</c:v>
                </c:pt>
                <c:pt idx="1431">
                  <c:v>-36.789671089999999</c:v>
                </c:pt>
                <c:pt idx="1432">
                  <c:v>-35.334741190000003</c:v>
                </c:pt>
                <c:pt idx="1433">
                  <c:v>-33.818296850000003</c:v>
                </c:pt>
                <c:pt idx="1434">
                  <c:v>-32.234134259999998</c:v>
                </c:pt>
                <c:pt idx="1435">
                  <c:v>-30.5753016</c:v>
                </c:pt>
                <c:pt idx="1436">
                  <c:v>-28.8339772</c:v>
                </c:pt>
                <c:pt idx="1437">
                  <c:v>-27.00132374</c:v>
                </c:pt>
                <c:pt idx="1438">
                  <c:v>-25.067312709999999</c:v>
                </c:pt>
                <c:pt idx="1439">
                  <c:v>-23.020511859999999</c:v>
                </c:pt>
                <c:pt idx="1440">
                  <c:v>-20.847826170000001</c:v>
                </c:pt>
                <c:pt idx="1441">
                  <c:v>-18.53418022</c:v>
                </c:pt>
                <c:pt idx="1442">
                  <c:v>-16.06212571</c:v>
                </c:pt>
                <c:pt idx="1443">
                  <c:v>-13.411353050000001</c:v>
                </c:pt>
                <c:pt idx="1444">
                  <c:v>-10.55807854</c:v>
                </c:pt>
                <c:pt idx="1445">
                  <c:v>-7.4742687559999998</c:v>
                </c:pt>
                <c:pt idx="1446">
                  <c:v>-4.126649886</c:v>
                </c:pt>
                <c:pt idx="1447">
                  <c:v>-0.47542938099999998</c:v>
                </c:pt>
                <c:pt idx="1448">
                  <c:v>3.5273714549999999</c:v>
                </c:pt>
                <c:pt idx="1449">
                  <c:v>7.9401183089999998</c:v>
                </c:pt>
                <c:pt idx="1450">
                  <c:v>12.834506449999999</c:v>
                </c:pt>
                <c:pt idx="1451">
                  <c:v>18.299551019999999</c:v>
                </c:pt>
                <c:pt idx="1452">
                  <c:v>24.447082730000002</c:v>
                </c:pt>
                <c:pt idx="1453">
                  <c:v>31.41944788</c:v>
                </c:pt>
                <c:pt idx="1454">
                  <c:v>-54.031633659999997</c:v>
                </c:pt>
                <c:pt idx="1455">
                  <c:v>-53.050888020000002</c:v>
                </c:pt>
                <c:pt idx="1456">
                  <c:v>-52.056077639999998</c:v>
                </c:pt>
                <c:pt idx="1457">
                  <c:v>-51.045430660000001</c:v>
                </c:pt>
                <c:pt idx="1458">
                  <c:v>-50.017075630000001</c:v>
                </c:pt>
                <c:pt idx="1459">
                  <c:v>-48.969026919999997</c:v>
                </c:pt>
                <c:pt idx="1460">
                  <c:v>-47.89916857</c:v>
                </c:pt>
                <c:pt idx="1461">
                  <c:v>-46.805236139999998</c:v>
                </c:pt>
                <c:pt idx="1462">
                  <c:v>-45.684796390000002</c:v>
                </c:pt>
                <c:pt idx="1463">
                  <c:v>-44.535224249999999</c:v>
                </c:pt>
                <c:pt idx="1464">
                  <c:v>-43.353676710000002</c:v>
                </c:pt>
                <c:pt idx="1465">
                  <c:v>-42.137062989999997</c:v>
                </c:pt>
                <c:pt idx="1466">
                  <c:v>-40.882010319999999</c:v>
                </c:pt>
                <c:pt idx="1467">
                  <c:v>-39.584824609999998</c:v>
                </c:pt>
                <c:pt idx="1468">
                  <c:v>-38.241444819999998</c:v>
                </c:pt>
                <c:pt idx="1469">
                  <c:v>-36.847390079999997</c:v>
                </c:pt>
                <c:pt idx="1470">
                  <c:v>-35.397697839999999</c:v>
                </c:pt>
                <c:pt idx="1471">
                  <c:v>-33.886851389999997</c:v>
                </c:pt>
                <c:pt idx="1472">
                  <c:v>-32.308694459999998</c:v>
                </c:pt>
                <c:pt idx="1473">
                  <c:v>-30.656330069999999</c:v>
                </c:pt>
                <c:pt idx="1474">
                  <c:v>-28.922000109999999</c:v>
                </c:pt>
                <c:pt idx="1475">
                  <c:v>-27.096941350000002</c:v>
                </c:pt>
                <c:pt idx="1476">
                  <c:v>-25.17121203</c:v>
                </c:pt>
                <c:pt idx="1477">
                  <c:v>-23.133482109999999</c:v>
                </c:pt>
                <c:pt idx="1478">
                  <c:v>-20.970777649999999</c:v>
                </c:pt>
                <c:pt idx="1479">
                  <c:v>-18.668167560000001</c:v>
                </c:pt>
                <c:pt idx="1480">
                  <c:v>-16.208376699999999</c:v>
                </c:pt>
                <c:pt idx="1481">
                  <c:v>-13.571304659999999</c:v>
                </c:pt>
                <c:pt idx="1482">
                  <c:v>-10.73342231</c:v>
                </c:pt>
                <c:pt idx="1483">
                  <c:v>-7.6670084860000003</c:v>
                </c:pt>
                <c:pt idx="1484">
                  <c:v>-4.3391756490000004</c:v>
                </c:pt>
                <c:pt idx="1485">
                  <c:v>-0.71061351299999997</c:v>
                </c:pt>
                <c:pt idx="1486">
                  <c:v>3.2660485119999998</c:v>
                </c:pt>
                <c:pt idx="1487">
                  <c:v>7.6484009610000001</c:v>
                </c:pt>
                <c:pt idx="1488">
                  <c:v>12.507139240000001</c:v>
                </c:pt>
                <c:pt idx="1489">
                  <c:v>17.929971900000002</c:v>
                </c:pt>
                <c:pt idx="1490">
                  <c:v>24.02699745</c:v>
                </c:pt>
                <c:pt idx="1491">
                  <c:v>30.938228949999999</c:v>
                </c:pt>
                <c:pt idx="1492">
                  <c:v>-54.034466090000002</c:v>
                </c:pt>
                <c:pt idx="1493">
                  <c:v>-53.056590120000003</c:v>
                </c:pt>
                <c:pt idx="1494">
                  <c:v>-52.064696069999997</c:v>
                </c:pt>
                <c:pt idx="1495">
                  <c:v>-51.05702204</c:v>
                </c:pt>
                <c:pt idx="1496">
                  <c:v>-50.031707189999999</c:v>
                </c:pt>
                <c:pt idx="1497">
                  <c:v>-48.986777230000001</c:v>
                </c:pt>
                <c:pt idx="1498">
                  <c:v>-47.920128429999998</c:v>
                </c:pt>
                <c:pt idx="1499">
                  <c:v>-46.829509649999999</c:v>
                </c:pt>
                <c:pt idx="1500">
                  <c:v>-45.712502139999998</c:v>
                </c:pt>
                <c:pt idx="1501">
                  <c:v>-44.566496770000001</c:v>
                </c:pt>
                <c:pt idx="1502">
                  <c:v>-43.388668129999999</c:v>
                </c:pt>
                <c:pt idx="1503">
                  <c:v>-42.175944950000002</c:v>
                </c:pt>
                <c:pt idx="1504">
                  <c:v>-40.924976270000002</c:v>
                </c:pt>
                <c:pt idx="1505">
                  <c:v>-39.632092389999997</c:v>
                </c:pt>
                <c:pt idx="1506">
                  <c:v>-38.293259810000002</c:v>
                </c:pt>
                <c:pt idx="1507">
                  <c:v>-36.904028779999997</c:v>
                </c:pt>
                <c:pt idx="1508">
                  <c:v>-35.459472150000003</c:v>
                </c:pt>
                <c:pt idx="1509">
                  <c:v>-33.954113640000003</c:v>
                </c:pt>
                <c:pt idx="1510">
                  <c:v>-32.381843410000002</c:v>
                </c:pt>
                <c:pt idx="1511">
                  <c:v>-30.73581798</c:v>
                </c:pt>
                <c:pt idx="1512">
                  <c:v>-29.008341290000001</c:v>
                </c:pt>
                <c:pt idx="1513">
                  <c:v>-27.190722350000001</c:v>
                </c:pt>
                <c:pt idx="1514">
                  <c:v>-25.273104029999999</c:v>
                </c:pt>
                <c:pt idx="1515">
                  <c:v>-23.244255899999999</c:v>
                </c:pt>
                <c:pt idx="1516">
                  <c:v>-21.09132202</c:v>
                </c:pt>
                <c:pt idx="1517">
                  <c:v>-18.79951187</c:v>
                </c:pt>
                <c:pt idx="1518">
                  <c:v>-16.351718909999999</c:v>
                </c:pt>
                <c:pt idx="1519">
                  <c:v>-13.728046300000001</c:v>
                </c:pt>
                <c:pt idx="1520">
                  <c:v>-10.90521251</c:v>
                </c:pt>
                <c:pt idx="1521">
                  <c:v>-7.8557999589999996</c:v>
                </c:pt>
                <c:pt idx="1522">
                  <c:v>-4.5472964139999998</c:v>
                </c:pt>
                <c:pt idx="1523">
                  <c:v>-0.94085985500000002</c:v>
                </c:pt>
                <c:pt idx="1524">
                  <c:v>3.0102902419999999</c:v>
                </c:pt>
                <c:pt idx="1525">
                  <c:v>7.3629928209999997</c:v>
                </c:pt>
                <c:pt idx="1526">
                  <c:v>12.18697461</c:v>
                </c:pt>
                <c:pt idx="1527">
                  <c:v>17.56867944</c:v>
                </c:pt>
                <c:pt idx="1528">
                  <c:v>23.61653085</c:v>
                </c:pt>
                <c:pt idx="1529">
                  <c:v>30.468288170000001</c:v>
                </c:pt>
                <c:pt idx="1530">
                  <c:v>-54.037246690000003</c:v>
                </c:pt>
                <c:pt idx="1531">
                  <c:v>-53.062187850000001</c:v>
                </c:pt>
                <c:pt idx="1532">
                  <c:v>-52.073156699999998</c:v>
                </c:pt>
                <c:pt idx="1533">
                  <c:v>-51.068401110000003</c:v>
                </c:pt>
                <c:pt idx="1534">
                  <c:v>-50.046070589999999</c:v>
                </c:pt>
                <c:pt idx="1535">
                  <c:v>-49.004201960000003</c:v>
                </c:pt>
                <c:pt idx="1536">
                  <c:v>-47.940703470000003</c:v>
                </c:pt>
                <c:pt idx="1537">
                  <c:v>-46.853336970000001</c:v>
                </c:pt>
                <c:pt idx="1538">
                  <c:v>-45.739697929999998</c:v>
                </c:pt>
                <c:pt idx="1539">
                  <c:v>-44.597192790000001</c:v>
                </c:pt>
                <c:pt idx="1540">
                  <c:v>-43.423013339999997</c:v>
                </c:pt>
                <c:pt idx="1541">
                  <c:v>-42.214107419999998</c:v>
                </c:pt>
                <c:pt idx="1542">
                  <c:v>-40.967145369999997</c:v>
                </c:pt>
                <c:pt idx="1543">
                  <c:v>-39.67848137</c:v>
                </c:pt>
                <c:pt idx="1544">
                  <c:v>-38.34410879</c:v>
                </c:pt>
                <c:pt idx="1545">
                  <c:v>-36.959608320000001</c:v>
                </c:pt>
                <c:pt idx="1546">
                  <c:v>-36.52008739</c:v>
                </c:pt>
                <c:pt idx="1547">
                  <c:v>-35.06247509</c:v>
                </c:pt>
                <c:pt idx="1548">
                  <c:v>-33.542600180000001</c:v>
                </c:pt>
                <c:pt idx="1549">
                  <c:v>-31.954184659999999</c:v>
                </c:pt>
                <c:pt idx="1550">
                  <c:v>-30.290189600000001</c:v>
                </c:pt>
                <c:pt idx="1551">
                  <c:v>-28.54269094</c:v>
                </c:pt>
                <c:pt idx="1552">
                  <c:v>-26.702730639999999</c:v>
                </c:pt>
                <c:pt idx="1553">
                  <c:v>-24.760137409999999</c:v>
                </c:pt>
                <c:pt idx="1554">
                  <c:v>-22.703309440000002</c:v>
                </c:pt>
                <c:pt idx="1555">
                  <c:v>-20.518949540000001</c:v>
                </c:pt>
                <c:pt idx="1556">
                  <c:v>-18.19173992</c:v>
                </c:pt>
                <c:pt idx="1557">
                  <c:v>-15.703940190000001</c:v>
                </c:pt>
                <c:pt idx="1558">
                  <c:v>-13.03488649</c:v>
                </c:pt>
                <c:pt idx="1559">
                  <c:v>-10.16036259</c:v>
                </c:pt>
                <c:pt idx="1560">
                  <c:v>-7.0518030539999996</c:v>
                </c:pt>
                <c:pt idx="1561">
                  <c:v>-3.6752742980000002</c:v>
                </c:pt>
                <c:pt idx="1562">
                  <c:v>9.8416860000000005E-3</c:v>
                </c:pt>
                <c:pt idx="1563">
                  <c:v>4.0525664780000001</c:v>
                </c:pt>
                <c:pt idx="1564">
                  <c:v>8.5125975070000006</c:v>
                </c:pt>
                <c:pt idx="1565">
                  <c:v>13.463350780000001</c:v>
                </c:pt>
                <c:pt idx="1566">
                  <c:v>18.99609383</c:v>
                </c:pt>
                <c:pt idx="1567">
                  <c:v>25.225648459999999</c:v>
                </c:pt>
                <c:pt idx="1568">
                  <c:v>32.298397000000001</c:v>
                </c:pt>
                <c:pt idx="1569">
                  <c:v>-54.040044020000003</c:v>
                </c:pt>
                <c:pt idx="1570">
                  <c:v>-53.06781926</c:v>
                </c:pt>
                <c:pt idx="1571">
                  <c:v>-52.081668209999997</c:v>
                </c:pt>
                <c:pt idx="1572">
                  <c:v>-51.079848509999998</c:v>
                </c:pt>
                <c:pt idx="1573">
                  <c:v>-50.060520060000002</c:v>
                </c:pt>
                <c:pt idx="1574">
                  <c:v>-49.021730839999996</c:v>
                </c:pt>
                <c:pt idx="1575">
                  <c:v>-47.961401119999998</c:v>
                </c:pt>
                <c:pt idx="1576">
                  <c:v>-46.87730578</c:v>
                </c:pt>
                <c:pt idx="1577">
                  <c:v>-45.767054520000002</c:v>
                </c:pt>
                <c:pt idx="1578">
                  <c:v>-44.628069400000001</c:v>
                </c:pt>
                <c:pt idx="1579">
                  <c:v>-43.45755947</c:v>
                </c:pt>
                <c:pt idx="1580">
                  <c:v>-42.252491720000002</c:v>
                </c:pt>
                <c:pt idx="1581">
                  <c:v>-41.009557809999997</c:v>
                </c:pt>
                <c:pt idx="1582">
                  <c:v>-39.725135850000001</c:v>
                </c:pt>
                <c:pt idx="1583">
                  <c:v>-38.395246159999999</c:v>
                </c:pt>
                <c:pt idx="1584">
                  <c:v>-37.015499869999999</c:v>
                </c:pt>
                <c:pt idx="1585">
                  <c:v>-35.581039050000001</c:v>
                </c:pt>
                <c:pt idx="1586">
                  <c:v>-34.086466459999997</c:v>
                </c:pt>
                <c:pt idx="1587">
                  <c:v>-32.525762890000003</c:v>
                </c:pt>
                <c:pt idx="1588">
                  <c:v>-30.89218941</c:v>
                </c:pt>
                <c:pt idx="1589">
                  <c:v>-29.178171030000001</c:v>
                </c:pt>
                <c:pt idx="1590">
                  <c:v>-27.375157720000001</c:v>
                </c:pt>
                <c:pt idx="1591">
                  <c:v>-25.47345735</c:v>
                </c:pt>
                <c:pt idx="1592">
                  <c:v>-23.46203367</c:v>
                </c:pt>
                <c:pt idx="1593">
                  <c:v>-21.32826055</c:v>
                </c:pt>
                <c:pt idx="1594">
                  <c:v>-19.057621170000001</c:v>
                </c:pt>
                <c:pt idx="1595">
                  <c:v>-16.633336969999998</c:v>
                </c:pt>
                <c:pt idx="1596">
                  <c:v>-14.03590691</c:v>
                </c:pt>
                <c:pt idx="1597">
                  <c:v>-11.24253051</c:v>
                </c:pt>
                <c:pt idx="1598">
                  <c:v>-8.2263794790000002</c:v>
                </c:pt>
                <c:pt idx="1599">
                  <c:v>-4.9556695499999996</c:v>
                </c:pt>
                <c:pt idx="1600">
                  <c:v>-1.3924661270000001</c:v>
                </c:pt>
                <c:pt idx="1601">
                  <c:v>2.5088690140000001</c:v>
                </c:pt>
                <c:pt idx="1602">
                  <c:v>6.8037214090000004</c:v>
                </c:pt>
                <c:pt idx="1603">
                  <c:v>11.559946829999999</c:v>
                </c:pt>
                <c:pt idx="1604">
                  <c:v>16.861549530000001</c:v>
                </c:pt>
                <c:pt idx="1605">
                  <c:v>22.813726890000002</c:v>
                </c:pt>
                <c:pt idx="1606">
                  <c:v>29.549904349999998</c:v>
                </c:pt>
                <c:pt idx="1607">
                  <c:v>37.241729659999997</c:v>
                </c:pt>
                <c:pt idx="1608">
                  <c:v>-54.042892399999999</c:v>
                </c:pt>
                <c:pt idx="1609">
                  <c:v>-53.073553420000003</c:v>
                </c:pt>
                <c:pt idx="1610">
                  <c:v>-52.090334970000001</c:v>
                </c:pt>
                <c:pt idx="1611">
                  <c:v>-51.0915046</c:v>
                </c:pt>
                <c:pt idx="1612">
                  <c:v>-50.075232790000001</c:v>
                </c:pt>
                <c:pt idx="1613">
                  <c:v>-49.039578830000004</c:v>
                </c:pt>
                <c:pt idx="1614">
                  <c:v>-47.982475170000001</c:v>
                </c:pt>
                <c:pt idx="1615">
                  <c:v>-46.901709949999997</c:v>
                </c:pt>
                <c:pt idx="1616">
                  <c:v>-45.794907279999997</c:v>
                </c:pt>
                <c:pt idx="1617">
                  <c:v>-44.659505109999998</c:v>
                </c:pt>
                <c:pt idx="1618">
                  <c:v>-43.492729969999999</c:v>
                </c:pt>
                <c:pt idx="1619">
                  <c:v>-42.291568259999998</c:v>
                </c:pt>
                <c:pt idx="1620">
                  <c:v>-41.052733310000001</c:v>
                </c:pt>
                <c:pt idx="1621">
                  <c:v>-39.772627479999997</c:v>
                </c:pt>
                <c:pt idx="1622">
                  <c:v>-38.447298369999999</c:v>
                </c:pt>
                <c:pt idx="1623">
                  <c:v>-37.072388019999998</c:v>
                </c:pt>
                <c:pt idx="1624">
                  <c:v>-35.643073559999998</c:v>
                </c:pt>
                <c:pt idx="1625">
                  <c:v>-34.153997799999999</c:v>
                </c:pt>
                <c:pt idx="1626">
                  <c:v>-32.599187479999998</c:v>
                </c:pt>
                <c:pt idx="1627">
                  <c:v>-30.971956559999999</c:v>
                </c:pt>
                <c:pt idx="1628">
                  <c:v>-29.264791349999999</c:v>
                </c:pt>
                <c:pt idx="1629">
                  <c:v>-27.46921313</c:v>
                </c:pt>
                <c:pt idx="1630">
                  <c:v>-25.575613189999999</c:v>
                </c:pt>
                <c:pt idx="1631">
                  <c:v>-23.573053399999999</c:v>
                </c:pt>
                <c:pt idx="1632">
                  <c:v>-21.44902373</c:v>
                </c:pt>
                <c:pt idx="1633">
                  <c:v>-19.189145490000001</c:v>
                </c:pt>
                <c:pt idx="1634">
                  <c:v>-16.776805589999999</c:v>
                </c:pt>
                <c:pt idx="1635">
                  <c:v>-14.192702499999999</c:v>
                </c:pt>
                <c:pt idx="1636">
                  <c:v>-11.41427809</c:v>
                </c:pt>
                <c:pt idx="1637">
                  <c:v>-8.4150006650000009</c:v>
                </c:pt>
                <c:pt idx="1638">
                  <c:v>-5.1634520699999999</c:v>
                </c:pt>
                <c:pt idx="1639">
                  <c:v>-1.622153647</c:v>
                </c:pt>
                <c:pt idx="1640">
                  <c:v>2.2539594520000001</c:v>
                </c:pt>
                <c:pt idx="1641">
                  <c:v>6.5195440250000001</c:v>
                </c:pt>
                <c:pt idx="1642">
                  <c:v>11.241518859999999</c:v>
                </c:pt>
                <c:pt idx="1643">
                  <c:v>16.50266813</c:v>
                </c:pt>
                <c:pt idx="1644">
                  <c:v>22.406578</c:v>
                </c:pt>
                <c:pt idx="1645">
                  <c:v>29.084513090000002</c:v>
                </c:pt>
                <c:pt idx="1646">
                  <c:v>36.705172589999997</c:v>
                </c:pt>
                <c:pt idx="1647">
                  <c:v>-54.045686529999998</c:v>
                </c:pt>
                <c:pt idx="1648">
                  <c:v>-53.07917836</c:v>
                </c:pt>
                <c:pt idx="1649">
                  <c:v>-52.098836589999998</c:v>
                </c:pt>
                <c:pt idx="1650">
                  <c:v>-51.102938510000001</c:v>
                </c:pt>
                <c:pt idx="1651">
                  <c:v>-50.089664910000003</c:v>
                </c:pt>
                <c:pt idx="1652">
                  <c:v>-49.057086150000003</c:v>
                </c:pt>
                <c:pt idx="1653">
                  <c:v>-48.003146610000002</c:v>
                </c:pt>
                <c:pt idx="1654">
                  <c:v>-46.925647349999998</c:v>
                </c:pt>
                <c:pt idx="1655">
                  <c:v>-45.822226630000003</c:v>
                </c:pt>
                <c:pt idx="1656">
                  <c:v>-44.690337880000001</c:v>
                </c:pt>
                <c:pt idx="1657">
                  <c:v>-43.527224750000002</c:v>
                </c:pt>
                <c:pt idx="1658">
                  <c:v>-42.329892600000001</c:v>
                </c:pt>
                <c:pt idx="1659">
                  <c:v>-41.095075899999998</c:v>
                </c:pt>
                <c:pt idx="1660">
                  <c:v>-39.819200729999999</c:v>
                </c:pt>
                <c:pt idx="1661">
                  <c:v>-38.498341340000003</c:v>
                </c:pt>
                <c:pt idx="1662">
                  <c:v>-37.128169919999998</c:v>
                </c:pt>
                <c:pt idx="1663">
                  <c:v>-35.703897849999997</c:v>
                </c:pt>
                <c:pt idx="1664">
                  <c:v>-34.220207029999997</c:v>
                </c:pt>
                <c:pt idx="1665">
                  <c:v>-32.671168989999998</c:v>
                </c:pt>
                <c:pt idx="1666">
                  <c:v>-31.05014933</c:v>
                </c:pt>
                <c:pt idx="1667">
                  <c:v>-29.34969409</c:v>
                </c:pt>
                <c:pt idx="1668">
                  <c:v>-27.56139409</c:v>
                </c:pt>
                <c:pt idx="1669">
                  <c:v>-25.67572191</c:v>
                </c:pt>
                <c:pt idx="1670">
                  <c:v>-23.681834989999999</c:v>
                </c:pt>
                <c:pt idx="1671">
                  <c:v>-21.567336359999999</c:v>
                </c:pt>
                <c:pt idx="1672">
                  <c:v>-19.317981790000001</c:v>
                </c:pt>
                <c:pt idx="1673">
                  <c:v>-16.917319169999999</c:v>
                </c:pt>
                <c:pt idx="1674">
                  <c:v>-14.346240999999999</c:v>
                </c:pt>
                <c:pt idx="1675">
                  <c:v>-11.582424720000001</c:v>
                </c:pt>
                <c:pt idx="1676">
                  <c:v>-8.5996268049999998</c:v>
                </c:pt>
                <c:pt idx="1677">
                  <c:v>-5.3667845779999999</c:v>
                </c:pt>
                <c:pt idx="1678">
                  <c:v>-1.8468618139999999</c:v>
                </c:pt>
                <c:pt idx="1679">
                  <c:v>2.004650313</c:v>
                </c:pt>
                <c:pt idx="1680">
                  <c:v>6.2417024359999997</c:v>
                </c:pt>
                <c:pt idx="1681">
                  <c:v>10.930306119999999</c:v>
                </c:pt>
                <c:pt idx="1682">
                  <c:v>16.152065199999999</c:v>
                </c:pt>
                <c:pt idx="1683">
                  <c:v>22.00900871</c:v>
                </c:pt>
                <c:pt idx="1684">
                  <c:v>28.630315159999999</c:v>
                </c:pt>
                <c:pt idx="1685">
                  <c:v>36.181840620000003</c:v>
                </c:pt>
                <c:pt idx="1686">
                  <c:v>-54.04842747</c:v>
                </c:pt>
                <c:pt idx="1687">
                  <c:v>-53.084696219999998</c:v>
                </c:pt>
                <c:pt idx="1688">
                  <c:v>-52.107176330000001</c:v>
                </c:pt>
                <c:pt idx="1689">
                  <c:v>-51.11415461</c:v>
                </c:pt>
                <c:pt idx="1690">
                  <c:v>-50.103821940000003</c:v>
                </c:pt>
                <c:pt idx="1691">
                  <c:v>-49.074259509999997</c:v>
                </c:pt>
                <c:pt idx="1692">
                  <c:v>-48.023423370000003</c:v>
                </c:pt>
                <c:pt idx="1693">
                  <c:v>-46.949127220000001</c:v>
                </c:pt>
                <c:pt idx="1694">
                  <c:v>-45.849023129999999</c:v>
                </c:pt>
                <c:pt idx="1695">
                  <c:v>-44.720579690000001</c:v>
                </c:pt>
                <c:pt idx="1696">
                  <c:v>-43.561057259999998</c:v>
                </c:pt>
                <c:pt idx="1697">
                  <c:v>-42.367479750000001</c:v>
                </c:pt>
                <c:pt idx="1698">
                  <c:v>-41.1366023</c:v>
                </c:pt>
                <c:pt idx="1699">
                  <c:v>-39.864874110000002</c:v>
                </c:pt>
                <c:pt idx="1700">
                  <c:v>-38.548395509999999</c:v>
                </c:pt>
                <c:pt idx="1701">
                  <c:v>-37.182868110000001</c:v>
                </c:pt>
                <c:pt idx="1702">
                  <c:v>-35.763536719999998</c:v>
                </c:pt>
                <c:pt idx="1703">
                  <c:v>-34.28512139</c:v>
                </c:pt>
                <c:pt idx="1704">
                  <c:v>-32.741737389999997</c:v>
                </c:pt>
                <c:pt idx="1705">
                  <c:v>-31.126800660000001</c:v>
                </c:pt>
                <c:pt idx="1706">
                  <c:v>-29.432915510000001</c:v>
                </c:pt>
                <c:pt idx="1707">
                  <c:v>-27.651740539999999</c:v>
                </c:pt>
                <c:pt idx="1708">
                  <c:v>-25.773827539999999</c:v>
                </c:pt>
                <c:pt idx="1709">
                  <c:v>-23.788427110000001</c:v>
                </c:pt>
                <c:pt idx="1710">
                  <c:v>-21.683252329999998</c:v>
                </c:pt>
                <c:pt idx="1711">
                  <c:v>-19.444189900000001</c:v>
                </c:pt>
                <c:pt idx="1712">
                  <c:v>-17.054944370000001</c:v>
                </c:pt>
                <c:pt idx="1713">
                  <c:v>-14.496596970000001</c:v>
                </c:pt>
                <c:pt idx="1714">
                  <c:v>-11.747054139999999</c:v>
                </c:pt>
                <c:pt idx="1715">
                  <c:v>-8.7803523989999999</c:v>
                </c:pt>
                <c:pt idx="1716">
                  <c:v>-5.5657742829999997</c:v>
                </c:pt>
                <c:pt idx="1717">
                  <c:v>-2.066712994</c:v>
                </c:pt>
                <c:pt idx="1718">
                  <c:v>1.760800981</c:v>
                </c:pt>
                <c:pt idx="1719">
                  <c:v>5.9700338190000002</c:v>
                </c:pt>
                <c:pt idx="1720">
                  <c:v>10.626118440000001</c:v>
                </c:pt>
                <c:pt idx="1721">
                  <c:v>15.80951651</c:v>
                </c:pt>
                <c:pt idx="1722">
                  <c:v>21.620751729999999</c:v>
                </c:pt>
                <c:pt idx="1723">
                  <c:v>28.186987970000001</c:v>
                </c:pt>
                <c:pt idx="1724">
                  <c:v>35.67133888</c:v>
                </c:pt>
                <c:pt idx="1725">
                  <c:v>-54.051116270000001</c:v>
                </c:pt>
                <c:pt idx="1726">
                  <c:v>-53.090109089999999</c:v>
                </c:pt>
                <c:pt idx="1727">
                  <c:v>-52.115357359999997</c:v>
                </c:pt>
                <c:pt idx="1728">
                  <c:v>-51.12515715</c:v>
                </c:pt>
                <c:pt idx="1729">
                  <c:v>-50.117709269999999</c:v>
                </c:pt>
                <c:pt idx="1730">
                  <c:v>-49.091105470000002</c:v>
                </c:pt>
                <c:pt idx="1731">
                  <c:v>-48.043313210000001</c:v>
                </c:pt>
                <c:pt idx="1732">
                  <c:v>-46.972158569999998</c:v>
                </c:pt>
                <c:pt idx="1733">
                  <c:v>-45.875307110000001</c:v>
                </c:pt>
                <c:pt idx="1734">
                  <c:v>-44.750242239999999</c:v>
                </c:pt>
                <c:pt idx="1735">
                  <c:v>-43.594240669999998</c:v>
                </c:pt>
                <c:pt idx="1736">
                  <c:v>-42.404344420000001</c:v>
                </c:pt>
                <c:pt idx="1737">
                  <c:v>-41.177328840000001</c:v>
                </c:pt>
                <c:pt idx="1738">
                  <c:v>-39.909665740000001</c:v>
                </c:pt>
                <c:pt idx="1739">
                  <c:v>-38.597480869999998</c:v>
                </c:pt>
                <c:pt idx="1740">
                  <c:v>-37.236504600000004</c:v>
                </c:pt>
                <c:pt idx="1741">
                  <c:v>-36.822014410000001</c:v>
                </c:pt>
                <c:pt idx="1742">
                  <c:v>-35.39065033</c:v>
                </c:pt>
                <c:pt idx="1743">
                  <c:v>-33.8988607</c:v>
                </c:pt>
                <c:pt idx="1744">
                  <c:v>-32.340608160000002</c:v>
                </c:pt>
                <c:pt idx="1745">
                  <c:v>-30.709131469999999</c:v>
                </c:pt>
                <c:pt idx="1746">
                  <c:v>-28.996828560000001</c:v>
                </c:pt>
                <c:pt idx="1747">
                  <c:v>-27.19511662</c:v>
                </c:pt>
                <c:pt idx="1748">
                  <c:v>-25.294263959999999</c:v>
                </c:pt>
                <c:pt idx="1749">
                  <c:v>-23.28318659</c:v>
                </c:pt>
                <c:pt idx="1750">
                  <c:v>-21.149200789999998</c:v>
                </c:pt>
                <c:pt idx="1751">
                  <c:v>-18.877720020000002</c:v>
                </c:pt>
                <c:pt idx="1752">
                  <c:v>-16.451881159999999</c:v>
                </c:pt>
                <c:pt idx="1753">
                  <c:v>-13.85208005</c:v>
                </c:pt>
                <c:pt idx="1754">
                  <c:v>-11.05538992</c:v>
                </c:pt>
                <c:pt idx="1755">
                  <c:v>-8.034826808</c:v>
                </c:pt>
                <c:pt idx="1756">
                  <c:v>-4.7584132080000003</c:v>
                </c:pt>
                <c:pt idx="1757">
                  <c:v>-1.1879727870000001</c:v>
                </c:pt>
                <c:pt idx="1758">
                  <c:v>2.7224378100000002</c:v>
                </c:pt>
                <c:pt idx="1759">
                  <c:v>7.0285931020000003</c:v>
                </c:pt>
                <c:pt idx="1760">
                  <c:v>11.79885024</c:v>
                </c:pt>
                <c:pt idx="1761">
                  <c:v>17.11786773</c:v>
                </c:pt>
                <c:pt idx="1762">
                  <c:v>23.09170846</c:v>
                </c:pt>
                <c:pt idx="1763">
                  <c:v>29.854960500000001</c:v>
                </c:pt>
                <c:pt idx="1764">
                  <c:v>37.580860379999997</c:v>
                </c:pt>
                <c:pt idx="1765">
                  <c:v>-54.053817209999998</c:v>
                </c:pt>
                <c:pt idx="1766">
                  <c:v>-53.095546390000003</c:v>
                </c:pt>
                <c:pt idx="1767">
                  <c:v>-52.123575250000002</c:v>
                </c:pt>
                <c:pt idx="1768">
                  <c:v>-51.136209209999997</c:v>
                </c:pt>
                <c:pt idx="1769">
                  <c:v>-50.131658940000001</c:v>
                </c:pt>
                <c:pt idx="1770">
                  <c:v>-49.108026809999998</c:v>
                </c:pt>
                <c:pt idx="1771">
                  <c:v>-48.063291700000001</c:v>
                </c:pt>
                <c:pt idx="1772">
                  <c:v>-46.995292079999999</c:v>
                </c:pt>
                <c:pt idx="1773">
                  <c:v>-45.901707039999998</c:v>
                </c:pt>
                <c:pt idx="1774">
                  <c:v>-44.780034819999997</c:v>
                </c:pt>
                <c:pt idx="1775">
                  <c:v>-43.62756847</c:v>
                </c:pt>
                <c:pt idx="1776">
                  <c:v>-42.441368169999997</c:v>
                </c:pt>
                <c:pt idx="1777">
                  <c:v>-41.218229469999997</c:v>
                </c:pt>
                <c:pt idx="1778">
                  <c:v>-39.954646789999998</c:v>
                </c:pt>
                <c:pt idx="1779">
                  <c:v>-38.646771350000002</c:v>
                </c:pt>
                <c:pt idx="1780">
                  <c:v>-37.290362260000002</c:v>
                </c:pt>
                <c:pt idx="1781">
                  <c:v>-35.880729629999998</c:v>
                </c:pt>
                <c:pt idx="1782">
                  <c:v>-34.412667939999999</c:v>
                </c:pt>
                <c:pt idx="1783">
                  <c:v>-32.880377780000003</c:v>
                </c:pt>
                <c:pt idx="1784">
                  <c:v>-31.277373279999999</c:v>
                </c:pt>
                <c:pt idx="1785">
                  <c:v>-29.59637236</c:v>
                </c:pt>
                <c:pt idx="1786">
                  <c:v>-27.829165669999998</c:v>
                </c:pt>
                <c:pt idx="1787">
                  <c:v>-25.966459319999998</c:v>
                </c:pt>
                <c:pt idx="1788">
                  <c:v>-23.997685189999999</c:v>
                </c:pt>
                <c:pt idx="1789">
                  <c:v>-21.910770549999999</c:v>
                </c:pt>
                <c:pt idx="1790">
                  <c:v>-19.69185663</c:v>
                </c:pt>
                <c:pt idx="1791">
                  <c:v>-17.324952419999999</c:v>
                </c:pt>
                <c:pt idx="1792">
                  <c:v>-14.791505689999999</c:v>
                </c:pt>
                <c:pt idx="1793">
                  <c:v>-12.0698673</c:v>
                </c:pt>
                <c:pt idx="1794">
                  <c:v>-9.1346167820000002</c:v>
                </c:pt>
                <c:pt idx="1795">
                  <c:v>-5.9557056030000002</c:v>
                </c:pt>
                <c:pt idx="1796">
                  <c:v>-2.4973582780000001</c:v>
                </c:pt>
                <c:pt idx="1797">
                  <c:v>1.283351653</c:v>
                </c:pt>
                <c:pt idx="1798">
                  <c:v>5.4383679819999999</c:v>
                </c:pt>
                <c:pt idx="1799">
                  <c:v>10.03112801</c:v>
                </c:pt>
                <c:pt idx="1800">
                  <c:v>15.139892010000001</c:v>
                </c:pt>
                <c:pt idx="1801">
                  <c:v>20.862286319999999</c:v>
                </c:pt>
                <c:pt idx="1802">
                  <c:v>27.321603240000002</c:v>
                </c:pt>
                <c:pt idx="1803">
                  <c:v>34.675695269999999</c:v>
                </c:pt>
                <c:pt idx="1804">
                  <c:v>-54.056403549999999</c:v>
                </c:pt>
                <c:pt idx="1805">
                  <c:v>-53.100752980000003</c:v>
                </c:pt>
                <c:pt idx="1806">
                  <c:v>-52.131444420000001</c:v>
                </c:pt>
                <c:pt idx="1807">
                  <c:v>-51.146792179999998</c:v>
                </c:pt>
                <c:pt idx="1808">
                  <c:v>-50.145016400000003</c:v>
                </c:pt>
                <c:pt idx="1809">
                  <c:v>-49.124229560000003</c:v>
                </c:pt>
                <c:pt idx="1810">
                  <c:v>-48.082421439999997</c:v>
                </c:pt>
                <c:pt idx="1811">
                  <c:v>-47.017442359999997</c:v>
                </c:pt>
                <c:pt idx="1812">
                  <c:v>-45.926984310000002</c:v>
                </c:pt>
                <c:pt idx="1813">
                  <c:v>-44.808559670000001</c:v>
                </c:pt>
                <c:pt idx="1814">
                  <c:v>-43.659477119999998</c:v>
                </c:pt>
                <c:pt idx="1815">
                  <c:v>-42.476814140000002</c:v>
                </c:pt>
                <c:pt idx="1816">
                  <c:v>-41.257385550000002</c:v>
                </c:pt>
                <c:pt idx="1817">
                  <c:v>-39.997707349999999</c:v>
                </c:pt>
                <c:pt idx="1818">
                  <c:v>-38.693955029999998</c:v>
                </c:pt>
                <c:pt idx="1819">
                  <c:v>-37.341915110000002</c:v>
                </c:pt>
                <c:pt idx="1820">
                  <c:v>-35.936928790000003</c:v>
                </c:pt>
                <c:pt idx="1821">
                  <c:v>-34.47382605</c:v>
                </c:pt>
                <c:pt idx="1822">
                  <c:v>-32.946848080000002</c:v>
                </c:pt>
                <c:pt idx="1823">
                  <c:v>-31.349555760000001</c:v>
                </c:pt>
                <c:pt idx="1824">
                  <c:v>-29.67472106</c:v>
                </c:pt>
                <c:pt idx="1825">
                  <c:v>-27.914197430000002</c:v>
                </c:pt>
                <c:pt idx="1826">
                  <c:v>-26.058764329999999</c:v>
                </c:pt>
                <c:pt idx="1827">
                  <c:v>-24.097939780000001</c:v>
                </c:pt>
                <c:pt idx="1828">
                  <c:v>-22.019752759999999</c:v>
                </c:pt>
                <c:pt idx="1829">
                  <c:v>-19.810465319999999</c:v>
                </c:pt>
                <c:pt idx="1830">
                  <c:v>-17.454230840000001</c:v>
                </c:pt>
                <c:pt idx="1831">
                  <c:v>-14.932670809999999</c:v>
                </c:pt>
                <c:pt idx="1832">
                  <c:v>-12.22434664</c:v>
                </c:pt>
                <c:pt idx="1833">
                  <c:v>-9.3040948879999998</c:v>
                </c:pt>
                <c:pt idx="1834">
                  <c:v>-6.142183384</c:v>
                </c:pt>
                <c:pt idx="1835">
                  <c:v>-2.703229484</c:v>
                </c:pt>
                <c:pt idx="1836">
                  <c:v>1.0552008420000001</c:v>
                </c:pt>
                <c:pt idx="1837">
                  <c:v>5.1844277270000001</c:v>
                </c:pt>
                <c:pt idx="1838">
                  <c:v>9.747089678</c:v>
                </c:pt>
                <c:pt idx="1839">
                  <c:v>14.82041122</c:v>
                </c:pt>
                <c:pt idx="1840">
                  <c:v>20.500657289999999</c:v>
                </c:pt>
                <c:pt idx="1841">
                  <c:v>26.909303860000001</c:v>
                </c:pt>
                <c:pt idx="1842">
                  <c:v>34.201739279999998</c:v>
                </c:pt>
                <c:pt idx="1843">
                  <c:v>-54.05894077</c:v>
                </c:pt>
                <c:pt idx="1844">
                  <c:v>-53.105860659999998</c:v>
                </c:pt>
                <c:pt idx="1845">
                  <c:v>-52.13916407</c:v>
                </c:pt>
                <c:pt idx="1846">
                  <c:v>-51.157173980000003</c:v>
                </c:pt>
                <c:pt idx="1847">
                  <c:v>-50.158119810000002</c:v>
                </c:pt>
                <c:pt idx="1848">
                  <c:v>-49.140123920000001</c:v>
                </c:pt>
                <c:pt idx="1849">
                  <c:v>-48.101186779999999</c:v>
                </c:pt>
                <c:pt idx="1850">
                  <c:v>-47.03917028</c:v>
                </c:pt>
                <c:pt idx="1851">
                  <c:v>-45.951779010000003</c:v>
                </c:pt>
                <c:pt idx="1852">
                  <c:v>-44.836539209999998</c:v>
                </c:pt>
                <c:pt idx="1853">
                  <c:v>-43.690774820000001</c:v>
                </c:pt>
                <c:pt idx="1854">
                  <c:v>-42.51158023</c:v>
                </c:pt>
                <c:pt idx="1855">
                  <c:v>-41.295789110000001</c:v>
                </c:pt>
                <c:pt idx="1856">
                  <c:v>-40.039938550000002</c:v>
                </c:pt>
                <c:pt idx="1857">
                  <c:v>-38.740227740000002</c:v>
                </c:pt>
                <c:pt idx="1858">
                  <c:v>-37.392469970000001</c:v>
                </c:pt>
                <c:pt idx="1859">
                  <c:v>-35.992036830000004</c:v>
                </c:pt>
                <c:pt idx="1860">
                  <c:v>-34.533792929999997</c:v>
                </c:pt>
                <c:pt idx="1861">
                  <c:v>-33.012019100000003</c:v>
                </c:pt>
                <c:pt idx="1862">
                  <c:v>-31.420321860000001</c:v>
                </c:pt>
                <c:pt idx="1863">
                  <c:v>-29.751525900000001</c:v>
                </c:pt>
                <c:pt idx="1864">
                  <c:v>-27.99754592</c:v>
                </c:pt>
                <c:pt idx="1865">
                  <c:v>-26.14923293</c:v>
                </c:pt>
                <c:pt idx="1866">
                  <c:v>-24.196188889999998</c:v>
                </c:pt>
                <c:pt idx="1867">
                  <c:v>-22.126541880000001</c:v>
                </c:pt>
                <c:pt idx="1868">
                  <c:v>-19.926671649999999</c:v>
                </c:pt>
                <c:pt idx="1869">
                  <c:v>-17.580872169999999</c:v>
                </c:pt>
                <c:pt idx="1870">
                  <c:v>-15.07093405</c:v>
                </c:pt>
                <c:pt idx="1871">
                  <c:v>-12.37562348</c:v>
                </c:pt>
                <c:pt idx="1872">
                  <c:v>-9.4700269860000006</c:v>
                </c:pt>
                <c:pt idx="1873">
                  <c:v>-6.32471987</c:v>
                </c:pt>
                <c:pt idx="1874">
                  <c:v>-2.904701083</c:v>
                </c:pt>
                <c:pt idx="1875">
                  <c:v>0.83198536199999995</c:v>
                </c:pt>
                <c:pt idx="1876">
                  <c:v>4.936054553</c:v>
                </c:pt>
                <c:pt idx="1877">
                  <c:v>9.4693706140000007</c:v>
                </c:pt>
                <c:pt idx="1878">
                  <c:v>14.508154729999999</c:v>
                </c:pt>
                <c:pt idx="1879">
                  <c:v>20.14735426</c:v>
                </c:pt>
                <c:pt idx="1880">
                  <c:v>26.5066889</c:v>
                </c:pt>
                <c:pt idx="1881">
                  <c:v>33.739167000000002</c:v>
                </c:pt>
                <c:pt idx="1882">
                  <c:v>-54.06142981</c:v>
                </c:pt>
                <c:pt idx="1883">
                  <c:v>-53.110871349999996</c:v>
                </c:pt>
                <c:pt idx="1884">
                  <c:v>-52.146737100000003</c:v>
                </c:pt>
                <c:pt idx="1885">
                  <c:v>-51.167358540000002</c:v>
                </c:pt>
                <c:pt idx="1886">
                  <c:v>-50.170974119999997</c:v>
                </c:pt>
                <c:pt idx="1887">
                  <c:v>-49.15571593</c:v>
                </c:pt>
                <c:pt idx="1888">
                  <c:v>-48.119594859999999</c:v>
                </c:pt>
                <c:pt idx="1889">
                  <c:v>-47.060484109999997</c:v>
                </c:pt>
                <c:pt idx="1890">
                  <c:v>-45.976100629999998</c:v>
                </c:pt>
                <c:pt idx="1891">
                  <c:v>-44.863984180000003</c:v>
                </c:pt>
                <c:pt idx="1892">
                  <c:v>-43.721473639999999</c:v>
                </c:pt>
                <c:pt idx="1893">
                  <c:v>-42.545679939999999</c:v>
                </c:pt>
                <c:pt idx="1894">
                  <c:v>-41.333455149999999</c:v>
                </c:pt>
                <c:pt idx="1895">
                  <c:v>-40.081356980000002</c:v>
                </c:pt>
                <c:pt idx="1896">
                  <c:v>-38.785607769999999</c:v>
                </c:pt>
                <c:pt idx="1897">
                  <c:v>-37.442046980000001</c:v>
                </c:pt>
                <c:pt idx="1898">
                  <c:v>-36.046075889999997</c:v>
                </c:pt>
                <c:pt idx="1899">
                  <c:v>-34.592592889999999</c:v>
                </c:pt>
                <c:pt idx="1900">
                  <c:v>-33.07591755</c:v>
                </c:pt>
                <c:pt idx="1901">
                  <c:v>-31.489700890000002</c:v>
                </c:pt>
                <c:pt idx="1902">
                  <c:v>-29.826819069999999</c:v>
                </c:pt>
                <c:pt idx="1903">
                  <c:v>-28.079246550000001</c:v>
                </c:pt>
                <c:pt idx="1904">
                  <c:v>-26.23790408</c:v>
                </c:pt>
                <c:pt idx="1905">
                  <c:v>-24.292475459999999</c:v>
                </c:pt>
                <c:pt idx="1906">
                  <c:v>-22.23118539</c:v>
                </c:pt>
                <c:pt idx="1907">
                  <c:v>-20.04052823</c:v>
                </c:pt>
                <c:pt idx="1908">
                  <c:v>-17.704934900000001</c:v>
                </c:pt>
                <c:pt idx="1909">
                  <c:v>-15.206360610000001</c:v>
                </c:pt>
                <c:pt idx="1910">
                  <c:v>-12.523770839999999</c:v>
                </c:pt>
                <c:pt idx="1911">
                  <c:v>-9.6324952059999998</c:v>
                </c:pt>
                <c:pt idx="1912">
                  <c:v>-6.5034079079999998</c:v>
                </c:pt>
                <c:pt idx="1913">
                  <c:v>-3.1018786359999999</c:v>
                </c:pt>
                <c:pt idx="1914">
                  <c:v>0.61358442199999996</c:v>
                </c:pt>
                <c:pt idx="1915">
                  <c:v>4.6931092459999997</c:v>
                </c:pt>
                <c:pt idx="1916">
                  <c:v>9.19780905</c:v>
                </c:pt>
                <c:pt idx="1917">
                  <c:v>14.20293287</c:v>
                </c:pt>
                <c:pt idx="1918">
                  <c:v>19.80215248</c:v>
                </c:pt>
                <c:pt idx="1919">
                  <c:v>26.11348898</c:v>
                </c:pt>
                <c:pt idx="1920">
                  <c:v>33.287651199999999</c:v>
                </c:pt>
                <c:pt idx="1921">
                  <c:v>-54.06387162</c:v>
                </c:pt>
                <c:pt idx="1922">
                  <c:v>-53.115786960000001</c:v>
                </c:pt>
                <c:pt idx="1923">
                  <c:v>-52.154166359999998</c:v>
                </c:pt>
                <c:pt idx="1924">
                  <c:v>-51.177349679999999</c:v>
                </c:pt>
                <c:pt idx="1925">
                  <c:v>-50.183584199999999</c:v>
                </c:pt>
                <c:pt idx="1926">
                  <c:v>-49.171011489999998</c:v>
                </c:pt>
                <c:pt idx="1927">
                  <c:v>-48.137652660000001</c:v>
                </c:pt>
                <c:pt idx="1928">
                  <c:v>-47.081391969999999</c:v>
                </c:pt>
                <c:pt idx="1929">
                  <c:v>-45.999958450000001</c:v>
                </c:pt>
                <c:pt idx="1930">
                  <c:v>-44.890905109999999</c:v>
                </c:pt>
                <c:pt idx="1931">
                  <c:v>-43.751585409999997</c:v>
                </c:pt>
                <c:pt idx="1932">
                  <c:v>-42.579126449999997</c:v>
                </c:pt>
                <c:pt idx="1933">
                  <c:v>-41.370398309999999</c:v>
                </c:pt>
                <c:pt idx="1934">
                  <c:v>-40.121978839999997</c:v>
                </c:pt>
                <c:pt idx="1935">
                  <c:v>-38.830113019999999</c:v>
                </c:pt>
                <c:pt idx="1936">
                  <c:v>-37.49066586</c:v>
                </c:pt>
                <c:pt idx="1937">
                  <c:v>-36.099067609999999</c:v>
                </c:pt>
                <c:pt idx="1938">
                  <c:v>-34.650249709999997</c:v>
                </c:pt>
                <c:pt idx="1939">
                  <c:v>-33.138569500000003</c:v>
                </c:pt>
                <c:pt idx="1940">
                  <c:v>-31.557721489999999</c:v>
                </c:pt>
                <c:pt idx="1941">
                  <c:v>-29.900632030000001</c:v>
                </c:pt>
                <c:pt idx="1942">
                  <c:v>-28.159333879999998</c:v>
                </c:pt>
                <c:pt idx="1943">
                  <c:v>-26.32481581</c:v>
                </c:pt>
                <c:pt idx="1944">
                  <c:v>-24.386841449999999</c:v>
                </c:pt>
                <c:pt idx="1945">
                  <c:v>-22.333729609999999</c:v>
                </c:pt>
                <c:pt idx="1946">
                  <c:v>-20.15208638</c:v>
                </c:pt>
                <c:pt idx="1947">
                  <c:v>-17.826476020000001</c:v>
                </c:pt>
                <c:pt idx="1948">
                  <c:v>-15.33901402</c:v>
                </c:pt>
                <c:pt idx="1949">
                  <c:v>-12.66885982</c:v>
                </c:pt>
                <c:pt idx="1950">
                  <c:v>-9.7915794579999993</c:v>
                </c:pt>
                <c:pt idx="1951">
                  <c:v>-6.6783377699999997</c:v>
                </c:pt>
                <c:pt idx="1952">
                  <c:v>-3.294864703</c:v>
                </c:pt>
                <c:pt idx="1953">
                  <c:v>0.39988076</c:v>
                </c:pt>
                <c:pt idx="1954">
                  <c:v>4.4554567690000004</c:v>
                </c:pt>
                <c:pt idx="1955">
                  <c:v>8.9322482349999994</c:v>
                </c:pt>
                <c:pt idx="1956">
                  <c:v>13.904562009999999</c:v>
                </c:pt>
                <c:pt idx="1957">
                  <c:v>19.464834669999998</c:v>
                </c:pt>
                <c:pt idx="1958">
                  <c:v>25.729443969999998</c:v>
                </c:pt>
                <c:pt idx="1959">
                  <c:v>32.846876330000001</c:v>
                </c:pt>
                <c:pt idx="1960">
                  <c:v>-54.066267109999998</c:v>
                </c:pt>
                <c:pt idx="1961">
                  <c:v>-54.120609309999999</c:v>
                </c:pt>
                <c:pt idx="1962">
                  <c:v>-53.175659690000003</c:v>
                </c:pt>
                <c:pt idx="1963">
                  <c:v>-52.217305930000002</c:v>
                </c:pt>
                <c:pt idx="1964">
                  <c:v>-51.243900869999997</c:v>
                </c:pt>
                <c:pt idx="1965">
                  <c:v>-50.253706080000001</c:v>
                </c:pt>
                <c:pt idx="1966">
                  <c:v>-49.244878759999999</c:v>
                </c:pt>
                <c:pt idx="1967">
                  <c:v>-48.215457260000001</c:v>
                </c:pt>
                <c:pt idx="1968">
                  <c:v>-47.163344940000002</c:v>
                </c:pt>
                <c:pt idx="1969">
                  <c:v>-46.086291989999999</c:v>
                </c:pt>
                <c:pt idx="1970">
                  <c:v>-44.981874949999998</c:v>
                </c:pt>
                <c:pt idx="1971">
                  <c:v>-43.847473600000001</c:v>
                </c:pt>
                <c:pt idx="1972">
                  <c:v>-42.680244469999998</c:v>
                </c:pt>
                <c:pt idx="1973">
                  <c:v>-41.477090769999997</c:v>
                </c:pt>
                <c:pt idx="1974">
                  <c:v>-40.234627670000002</c:v>
                </c:pt>
                <c:pt idx="1975">
                  <c:v>-38.949142389999999</c:v>
                </c:pt>
                <c:pt idx="1976">
                  <c:v>-37.61654789</c:v>
                </c:pt>
                <c:pt idx="1977">
                  <c:v>-36.232329069999999</c:v>
                </c:pt>
                <c:pt idx="1978">
                  <c:v>-34.791479860000003</c:v>
                </c:pt>
                <c:pt idx="1979">
                  <c:v>-33.288429370000003</c:v>
                </c:pt>
                <c:pt idx="1980">
                  <c:v>-31.716954820000002</c:v>
                </c:pt>
                <c:pt idx="1981">
                  <c:v>-30.070078349999999</c:v>
                </c:pt>
                <c:pt idx="1982">
                  <c:v>-28.339944110000001</c:v>
                </c:pt>
                <c:pt idx="1983">
                  <c:v>-26.517671020000002</c:v>
                </c:pt>
                <c:pt idx="1984">
                  <c:v>-24.593175519999999</c:v>
                </c:pt>
                <c:pt idx="1985">
                  <c:v>-22.55495685</c:v>
                </c:pt>
                <c:pt idx="1986">
                  <c:v>-20.38983524</c:v>
                </c:pt>
                <c:pt idx="1987">
                  <c:v>-18.082630689999998</c:v>
                </c:pt>
                <c:pt idx="1988">
                  <c:v>-15.61576605</c:v>
                </c:pt>
                <c:pt idx="1989">
                  <c:v>-12.96877263</c:v>
                </c:pt>
                <c:pt idx="1990">
                  <c:v>-10.117669790000001</c:v>
                </c:pt>
                <c:pt idx="1991">
                  <c:v>-7.0341792700000001</c:v>
                </c:pt>
                <c:pt idx="1992">
                  <c:v>-3.6847210220000002</c:v>
                </c:pt>
                <c:pt idx="1993">
                  <c:v>-2.9116903999999999E-2</c:v>
                </c:pt>
                <c:pt idx="1994">
                  <c:v>3.9811013420000001</c:v>
                </c:pt>
                <c:pt idx="1995">
                  <c:v>8.4049268549999994</c:v>
                </c:pt>
                <c:pt idx="1996">
                  <c:v>13.3148678</c:v>
                </c:pt>
                <c:pt idx="1997">
                  <c:v>18.801005360000001</c:v>
                </c:pt>
                <c:pt idx="1998">
                  <c:v>24.97658762</c:v>
                </c:pt>
                <c:pt idx="1999">
                  <c:v>31.98587478</c:v>
                </c:pt>
                <c:pt idx="2000">
                  <c:v>-54.068584549999997</c:v>
                </c:pt>
                <c:pt idx="2001">
                  <c:v>-53.125274509999997</c:v>
                </c:pt>
                <c:pt idx="2002">
                  <c:v>-52.168505420000002</c:v>
                </c:pt>
                <c:pt idx="2003">
                  <c:v>-51.196633140000003</c:v>
                </c:pt>
                <c:pt idx="2004">
                  <c:v>-50.207922009999997</c:v>
                </c:pt>
                <c:pt idx="2005">
                  <c:v>-49.200531789999999</c:v>
                </c:pt>
                <c:pt idx="2006">
                  <c:v>-48.172503239999998</c:v>
                </c:pt>
                <c:pt idx="2007">
                  <c:v>-47.121741909999997</c:v>
                </c:pt>
                <c:pt idx="2008">
                  <c:v>-46.046000020000001</c:v>
                </c:pt>
                <c:pt idx="2009">
                  <c:v>-44.942856030000002</c:v>
                </c:pt>
                <c:pt idx="2010">
                  <c:v>-43.80969142</c:v>
                </c:pt>
                <c:pt idx="2011">
                  <c:v>-42.643664360000002</c:v>
                </c:pt>
                <c:pt idx="2012">
                  <c:v>-41.441679489999999</c:v>
                </c:pt>
                <c:pt idx="2013">
                  <c:v>-40.200353319999998</c:v>
                </c:pt>
                <c:pt idx="2014">
                  <c:v>-38.91597427</c:v>
                </c:pt>
                <c:pt idx="2015">
                  <c:v>-37.584456400000001</c:v>
                </c:pt>
                <c:pt idx="2016">
                  <c:v>-36.201285540000001</c:v>
                </c:pt>
                <c:pt idx="2017">
                  <c:v>-34.761456440000003</c:v>
                </c:pt>
                <c:pt idx="2018">
                  <c:v>-33.259398900000001</c:v>
                </c:pt>
                <c:pt idx="2019">
                  <c:v>-31.68889068</c:v>
                </c:pt>
                <c:pt idx="2020">
                  <c:v>-30.04295432</c:v>
                </c:pt>
                <c:pt idx="2021">
                  <c:v>-28.313734180000001</c:v>
                </c:pt>
                <c:pt idx="2022">
                  <c:v>-26.492349229999999</c:v>
                </c:pt>
                <c:pt idx="2023">
                  <c:v>-24.568715749999999</c:v>
                </c:pt>
                <c:pt idx="2024">
                  <c:v>-22.531332559999999</c:v>
                </c:pt>
                <c:pt idx="2025">
                  <c:v>-20.367019200000001</c:v>
                </c:pt>
                <c:pt idx="2026">
                  <c:v>-18.060594689999999</c:v>
                </c:pt>
                <c:pt idx="2027">
                  <c:v>-15.59448042</c:v>
                </c:pt>
                <c:pt idx="2028">
                  <c:v>-12.94820584</c:v>
                </c:pt>
                <c:pt idx="2029">
                  <c:v>-10.097787800000001</c:v>
                </c:pt>
                <c:pt idx="2030">
                  <c:v>-7.0149447839999999</c:v>
                </c:pt>
                <c:pt idx="2031">
                  <c:v>-3.6660925459999998</c:v>
                </c:pt>
                <c:pt idx="2032">
                  <c:v>-1.1047517E-2</c:v>
                </c:pt>
                <c:pt idx="2033">
                  <c:v>3.998665586</c:v>
                </c:pt>
                <c:pt idx="2034">
                  <c:v>8.4220490389999991</c:v>
                </c:pt>
                <c:pt idx="2035">
                  <c:v>13.33162297</c:v>
                </c:pt>
                <c:pt idx="2036">
                  <c:v>18.817484390000001</c:v>
                </c:pt>
                <c:pt idx="2037">
                  <c:v>24.99290255</c:v>
                </c:pt>
                <c:pt idx="2038">
                  <c:v>32.002166350000003</c:v>
                </c:pt>
                <c:pt idx="2039">
                  <c:v>-54.0708907</c:v>
                </c:pt>
                <c:pt idx="2040">
                  <c:v>-53.129916999999999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28-40C0-8CE5-A5661C4BADF6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PB_tau002_i50!$B$1:$B$2041</c:f>
              <c:numCache>
                <c:formatCode>General</c:formatCode>
                <c:ptCount val="2041"/>
                <c:pt idx="0">
                  <c:v>-69.88</c:v>
                </c:pt>
                <c:pt idx="1">
                  <c:v>-69.761448720000004</c:v>
                </c:pt>
                <c:pt idx="2">
                  <c:v>-69.644306520000001</c:v>
                </c:pt>
                <c:pt idx="3">
                  <c:v>-69.52853503</c:v>
                </c:pt>
                <c:pt idx="4">
                  <c:v>-69.41409711</c:v>
                </c:pt>
                <c:pt idx="5">
                  <c:v>-69.300956780000007</c:v>
                </c:pt>
                <c:pt idx="6">
                  <c:v>-69.189079190000001</c:v>
                </c:pt>
                <c:pt idx="7">
                  <c:v>-69.078430549999993</c:v>
                </c:pt>
                <c:pt idx="8">
                  <c:v>-68.968978129999996</c:v>
                </c:pt>
                <c:pt idx="9">
                  <c:v>-68.860690160000004</c:v>
                </c:pt>
                <c:pt idx="10">
                  <c:v>-68.753535819999996</c:v>
                </c:pt>
                <c:pt idx="11">
                  <c:v>-68.647485239999995</c:v>
                </c:pt>
                <c:pt idx="12">
                  <c:v>-68.542509370000005</c:v>
                </c:pt>
                <c:pt idx="13">
                  <c:v>-68.438580029999997</c:v>
                </c:pt>
                <c:pt idx="14">
                  <c:v>-68.335669859999996</c:v>
                </c:pt>
                <c:pt idx="15">
                  <c:v>-68.233752249999995</c:v>
                </c:pt>
                <c:pt idx="16">
                  <c:v>-68.13280134</c:v>
                </c:pt>
                <c:pt idx="17">
                  <c:v>-68.032792000000001</c:v>
                </c:pt>
                <c:pt idx="18">
                  <c:v>-67.933699770000004</c:v>
                </c:pt>
                <c:pt idx="19">
                  <c:v>-67.835500870000004</c:v>
                </c:pt>
                <c:pt idx="20">
                  <c:v>-67.738172149999997</c:v>
                </c:pt>
                <c:pt idx="21">
                  <c:v>-67.641691080000001</c:v>
                </c:pt>
                <c:pt idx="22">
                  <c:v>-67.546035700000004</c:v>
                </c:pt>
                <c:pt idx="23">
                  <c:v>-67.451184639999994</c:v>
                </c:pt>
                <c:pt idx="24">
                  <c:v>-67.357117070000001</c:v>
                </c:pt>
                <c:pt idx="25">
                  <c:v>-67.263812680000001</c:v>
                </c:pt>
                <c:pt idx="26">
                  <c:v>-67.171251670000004</c:v>
                </c:pt>
                <c:pt idx="27">
                  <c:v>-67.079414740000004</c:v>
                </c:pt>
                <c:pt idx="28">
                  <c:v>-66.988283050000007</c:v>
                </c:pt>
                <c:pt idx="29">
                  <c:v>-66.897838199999995</c:v>
                </c:pt>
                <c:pt idx="30">
                  <c:v>-66.80806226</c:v>
                </c:pt>
                <c:pt idx="31">
                  <c:v>-66.718937679999996</c:v>
                </c:pt>
                <c:pt idx="32">
                  <c:v>-66.630447349999997</c:v>
                </c:pt>
                <c:pt idx="33">
                  <c:v>-66.542574529999996</c:v>
                </c:pt>
                <c:pt idx="34">
                  <c:v>-66.455302869999997</c:v>
                </c:pt>
                <c:pt idx="35">
                  <c:v>-66.368616360000004</c:v>
                </c:pt>
                <c:pt idx="36">
                  <c:v>-66.282499369999996</c:v>
                </c:pt>
                <c:pt idx="37">
                  <c:v>-66.196936579999999</c:v>
                </c:pt>
                <c:pt idx="38">
                  <c:v>-66.111913009999995</c:v>
                </c:pt>
                <c:pt idx="39">
                  <c:v>-66.027413999999993</c:v>
                </c:pt>
                <c:pt idx="40">
                  <c:v>-65.943425169999998</c:v>
                </c:pt>
                <c:pt idx="41">
                  <c:v>-65.859932439999994</c:v>
                </c:pt>
                <c:pt idx="42">
                  <c:v>-65.776922020000001</c:v>
                </c:pt>
                <c:pt idx="43">
                  <c:v>-65.694380379999998</c:v>
                </c:pt>
                <c:pt idx="44">
                  <c:v>-65.612294259999999</c:v>
                </c:pt>
                <c:pt idx="45">
                  <c:v>-65.530650629999997</c:v>
                </c:pt>
                <c:pt idx="46">
                  <c:v>-65.449436730000002</c:v>
                </c:pt>
                <c:pt idx="47">
                  <c:v>-65.368639999999999</c:v>
                </c:pt>
                <c:pt idx="48">
                  <c:v>-64.288248139999993</c:v>
                </c:pt>
                <c:pt idx="49">
                  <c:v>-64.211912229999996</c:v>
                </c:pt>
                <c:pt idx="50">
                  <c:v>-64.13582117</c:v>
                </c:pt>
                <c:pt idx="51">
                  <c:v>-64.059965109999993</c:v>
                </c:pt>
                <c:pt idx="52">
                  <c:v>-63.984334359999998</c:v>
                </c:pt>
                <c:pt idx="53">
                  <c:v>-63.908919310000002</c:v>
                </c:pt>
                <c:pt idx="54">
                  <c:v>-63.833710459999999</c:v>
                </c:pt>
                <c:pt idx="55">
                  <c:v>-63.7586984</c:v>
                </c:pt>
                <c:pt idx="56">
                  <c:v>-63.683873830000003</c:v>
                </c:pt>
                <c:pt idx="57">
                  <c:v>-63.609227529999998</c:v>
                </c:pt>
                <c:pt idx="58">
                  <c:v>-63.534750359999997</c:v>
                </c:pt>
                <c:pt idx="59">
                  <c:v>-63.460433250000001</c:v>
                </c:pt>
                <c:pt idx="60">
                  <c:v>-63.386267230000001</c:v>
                </c:pt>
                <c:pt idx="61">
                  <c:v>-63.312243379999998</c:v>
                </c:pt>
                <c:pt idx="62">
                  <c:v>-63.238352849999998</c:v>
                </c:pt>
                <c:pt idx="63">
                  <c:v>-63.164586839999998</c:v>
                </c:pt>
                <c:pt idx="64">
                  <c:v>-63.090936630000002</c:v>
                </c:pt>
                <c:pt idx="65">
                  <c:v>-63.01739354</c:v>
                </c:pt>
                <c:pt idx="66">
                  <c:v>-62.943948919999997</c:v>
                </c:pt>
                <c:pt idx="67">
                  <c:v>-62.870594189999998</c:v>
                </c:pt>
                <c:pt idx="68">
                  <c:v>-62.797320790000001</c:v>
                </c:pt>
                <c:pt idx="69">
                  <c:v>-62.724120220000003</c:v>
                </c:pt>
                <c:pt idx="70">
                  <c:v>-62.65098399</c:v>
                </c:pt>
                <c:pt idx="71">
                  <c:v>-62.577903650000003</c:v>
                </c:pt>
                <c:pt idx="72">
                  <c:v>-62.504870750000002</c:v>
                </c:pt>
                <c:pt idx="73">
                  <c:v>-62.431876889999998</c:v>
                </c:pt>
                <c:pt idx="74">
                  <c:v>-62.35891367</c:v>
                </c:pt>
                <c:pt idx="75">
                  <c:v>-62.285972710000003</c:v>
                </c:pt>
                <c:pt idx="76">
                  <c:v>-62.213045620000003</c:v>
                </c:pt>
                <c:pt idx="77">
                  <c:v>-62.140124040000003</c:v>
                </c:pt>
                <c:pt idx="78">
                  <c:v>-62.06719958</c:v>
                </c:pt>
                <c:pt idx="79">
                  <c:v>-61.994263869999997</c:v>
                </c:pt>
                <c:pt idx="80">
                  <c:v>-61.921308529999997</c:v>
                </c:pt>
                <c:pt idx="81">
                  <c:v>-61.848325150000001</c:v>
                </c:pt>
                <c:pt idx="82">
                  <c:v>-61.775305320000001</c:v>
                </c:pt>
                <c:pt idx="83">
                  <c:v>-60.702240609999997</c:v>
                </c:pt>
                <c:pt idx="84">
                  <c:v>-60.627048160000001</c:v>
                </c:pt>
                <c:pt idx="85">
                  <c:v>-60.551672680000003</c:v>
                </c:pt>
                <c:pt idx="86">
                  <c:v>-60.4761047</c:v>
                </c:pt>
                <c:pt idx="87">
                  <c:v>-60.400334639999997</c:v>
                </c:pt>
                <c:pt idx="88">
                  <c:v>-60.324352830000002</c:v>
                </c:pt>
                <c:pt idx="89">
                  <c:v>-60.248149470000001</c:v>
                </c:pt>
                <c:pt idx="90">
                  <c:v>-60.171714680000001</c:v>
                </c:pt>
                <c:pt idx="91">
                  <c:v>-60.095038420000002</c:v>
                </c:pt>
                <c:pt idx="92">
                  <c:v>-60.018110569999997</c:v>
                </c:pt>
                <c:pt idx="93">
                  <c:v>-59.940920849999998</c:v>
                </c:pt>
                <c:pt idx="94">
                  <c:v>-59.863458870000002</c:v>
                </c:pt>
                <c:pt idx="95">
                  <c:v>-59.785714079999998</c:v>
                </c:pt>
                <c:pt idx="96">
                  <c:v>-59.707675790000003</c:v>
                </c:pt>
                <c:pt idx="97">
                  <c:v>-59.629333160000002</c:v>
                </c:pt>
                <c:pt idx="98">
                  <c:v>-59.550675200000001</c:v>
                </c:pt>
                <c:pt idx="99">
                  <c:v>-59.471690719999998</c:v>
                </c:pt>
                <c:pt idx="100">
                  <c:v>-59.392368410000003</c:v>
                </c:pt>
                <c:pt idx="101">
                  <c:v>-59.312696729999999</c:v>
                </c:pt>
                <c:pt idx="102">
                  <c:v>-59.232663969999997</c:v>
                </c:pt>
                <c:pt idx="103">
                  <c:v>-59.152258250000003</c:v>
                </c:pt>
                <c:pt idx="104">
                  <c:v>-59.071467460000001</c:v>
                </c:pt>
                <c:pt idx="105">
                  <c:v>-58.990279289999997</c:v>
                </c:pt>
                <c:pt idx="106">
                  <c:v>-58.908681209999997</c:v>
                </c:pt>
                <c:pt idx="107">
                  <c:v>-58.826660459999999</c:v>
                </c:pt>
                <c:pt idx="108">
                  <c:v>-58.744204060000001</c:v>
                </c:pt>
                <c:pt idx="109">
                  <c:v>-58.661298770000002</c:v>
                </c:pt>
                <c:pt idx="110">
                  <c:v>-58.577931110000002</c:v>
                </c:pt>
                <c:pt idx="111">
                  <c:v>-58.494087319999998</c:v>
                </c:pt>
                <c:pt idx="112">
                  <c:v>-58.4097534</c:v>
                </c:pt>
                <c:pt idx="113">
                  <c:v>-58.324915019999999</c:v>
                </c:pt>
                <c:pt idx="114">
                  <c:v>-58.239557609999999</c:v>
                </c:pt>
                <c:pt idx="115">
                  <c:v>-58.153666250000001</c:v>
                </c:pt>
                <c:pt idx="116">
                  <c:v>-58.067225739999998</c:v>
                </c:pt>
                <c:pt idx="117">
                  <c:v>-57.980220520000003</c:v>
                </c:pt>
                <c:pt idx="118">
                  <c:v>-56.892634729999997</c:v>
                </c:pt>
                <c:pt idx="119">
                  <c:v>-56.796282329999997</c:v>
                </c:pt>
                <c:pt idx="120">
                  <c:v>-56.699102949999997</c:v>
                </c:pt>
                <c:pt idx="121">
                  <c:v>-56.60107421</c:v>
                </c:pt>
                <c:pt idx="122">
                  <c:v>-56.50217318</c:v>
                </c:pt>
                <c:pt idx="123">
                  <c:v>-56.4023763</c:v>
                </c:pt>
                <c:pt idx="124">
                  <c:v>-56.30165934</c:v>
                </c:pt>
                <c:pt idx="125">
                  <c:v>-56.199997439999997</c:v>
                </c:pt>
                <c:pt idx="126">
                  <c:v>-56.097365029999999</c:v>
                </c:pt>
                <c:pt idx="127">
                  <c:v>-55.993735809999997</c:v>
                </c:pt>
                <c:pt idx="128">
                  <c:v>-55.88908275</c:v>
                </c:pt>
                <c:pt idx="129">
                  <c:v>-55.783378020000001</c:v>
                </c:pt>
                <c:pt idx="130">
                  <c:v>-55.676592990000003</c:v>
                </c:pt>
                <c:pt idx="131">
                  <c:v>-55.568698189999999</c:v>
                </c:pt>
                <c:pt idx="132">
                  <c:v>-55.45966327</c:v>
                </c:pt>
                <c:pt idx="133">
                  <c:v>-55.349456940000003</c:v>
                </c:pt>
                <c:pt idx="134">
                  <c:v>-55.238047000000002</c:v>
                </c:pt>
                <c:pt idx="135">
                  <c:v>-55.125400229999997</c:v>
                </c:pt>
                <c:pt idx="136">
                  <c:v>-55.011482379999997</c:v>
                </c:pt>
                <c:pt idx="137">
                  <c:v>-54.89625814</c:v>
                </c:pt>
                <c:pt idx="138">
                  <c:v>-54.779691049999997</c:v>
                </c:pt>
                <c:pt idx="139">
                  <c:v>-54.661743510000001</c:v>
                </c:pt>
                <c:pt idx="140">
                  <c:v>-54.542376670000003</c:v>
                </c:pt>
                <c:pt idx="141">
                  <c:v>-54.421550430000003</c:v>
                </c:pt>
                <c:pt idx="142">
                  <c:v>-54.299223349999998</c:v>
                </c:pt>
                <c:pt idx="143">
                  <c:v>-54.175352599999997</c:v>
                </c:pt>
                <c:pt idx="144">
                  <c:v>-54.049893920000002</c:v>
                </c:pt>
                <c:pt idx="145">
                  <c:v>-53.92280152</c:v>
                </c:pt>
                <c:pt idx="146">
                  <c:v>-53.79402803</c:v>
                </c:pt>
                <c:pt idx="147">
                  <c:v>-53.663524420000002</c:v>
                </c:pt>
                <c:pt idx="148">
                  <c:v>-53.53123995</c:v>
                </c:pt>
                <c:pt idx="149">
                  <c:v>-53.397122070000002</c:v>
                </c:pt>
                <c:pt idx="150">
                  <c:v>-53.261116309999998</c:v>
                </c:pt>
                <c:pt idx="151">
                  <c:v>-53.123166249999997</c:v>
                </c:pt>
                <c:pt idx="152">
                  <c:v>-52.983213370000001</c:v>
                </c:pt>
                <c:pt idx="153">
                  <c:v>-52.841197000000001</c:v>
                </c:pt>
                <c:pt idx="154">
                  <c:v>-51.697054180000002</c:v>
                </c:pt>
                <c:pt idx="155">
                  <c:v>-51.534236829999998</c:v>
                </c:pt>
                <c:pt idx="156">
                  <c:v>-51.368638740000002</c:v>
                </c:pt>
                <c:pt idx="157">
                  <c:v>-51.200168269999999</c:v>
                </c:pt>
                <c:pt idx="158">
                  <c:v>-51.028729949999999</c:v>
                </c:pt>
                <c:pt idx="159">
                  <c:v>-50.854224219999999</c:v>
                </c:pt>
                <c:pt idx="160">
                  <c:v>-50.676547229999997</c:v>
                </c:pt>
                <c:pt idx="161">
                  <c:v>-50.4955906</c:v>
                </c:pt>
                <c:pt idx="162">
                  <c:v>-50.311241180000003</c:v>
                </c:pt>
                <c:pt idx="163">
                  <c:v>-50.123380760000003</c:v>
                </c:pt>
                <c:pt idx="164">
                  <c:v>-49.931885819999998</c:v>
                </c:pt>
                <c:pt idx="165">
                  <c:v>-49.736627149999997</c:v>
                </c:pt>
                <c:pt idx="166">
                  <c:v>-49.537469620000003</c:v>
                </c:pt>
                <c:pt idx="167">
                  <c:v>-49.334271739999998</c:v>
                </c:pt>
                <c:pt idx="168">
                  <c:v>-49.126885340000001</c:v>
                </c:pt>
                <c:pt idx="169">
                  <c:v>-48.915155130000002</c:v>
                </c:pt>
                <c:pt idx="170">
                  <c:v>-48.698918310000003</c:v>
                </c:pt>
                <c:pt idx="171">
                  <c:v>-48.478004050000003</c:v>
                </c:pt>
                <c:pt idx="172">
                  <c:v>-48.252233029999999</c:v>
                </c:pt>
                <c:pt idx="173">
                  <c:v>-48.021416909999999</c:v>
                </c:pt>
                <c:pt idx="174">
                  <c:v>-47.78535772</c:v>
                </c:pt>
                <c:pt idx="175">
                  <c:v>-47.543847220000004</c:v>
                </c:pt>
                <c:pt idx="176">
                  <c:v>-47.296666309999999</c:v>
                </c:pt>
                <c:pt idx="177">
                  <c:v>-47.04358423</c:v>
                </c:pt>
                <c:pt idx="178">
                  <c:v>-46.78435777</c:v>
                </c:pt>
                <c:pt idx="179">
                  <c:v>-46.518730490000003</c:v>
                </c:pt>
                <c:pt idx="180">
                  <c:v>-46.246431739999998</c:v>
                </c:pt>
                <c:pt idx="181">
                  <c:v>-45.967175679999997</c:v>
                </c:pt>
                <c:pt idx="182">
                  <c:v>-45.68066022</c:v>
                </c:pt>
                <c:pt idx="183">
                  <c:v>-45.3865658</c:v>
                </c:pt>
                <c:pt idx="184">
                  <c:v>-45.084554169999997</c:v>
                </c:pt>
                <c:pt idx="185">
                  <c:v>-44.774266959999999</c:v>
                </c:pt>
                <c:pt idx="186">
                  <c:v>-44.455324179999998</c:v>
                </c:pt>
                <c:pt idx="187">
                  <c:v>-44.127322540000002</c:v>
                </c:pt>
                <c:pt idx="188">
                  <c:v>-43.789833700000003</c:v>
                </c:pt>
                <c:pt idx="189">
                  <c:v>-43.442402219999998</c:v>
                </c:pt>
                <c:pt idx="190">
                  <c:v>-42.084543429999997</c:v>
                </c:pt>
                <c:pt idx="191">
                  <c:v>-41.683878329999999</c:v>
                </c:pt>
                <c:pt idx="192">
                  <c:v>-41.270070709999999</c:v>
                </c:pt>
                <c:pt idx="193">
                  <c:v>-40.84241823</c:v>
                </c:pt>
                <c:pt idx="194">
                  <c:v>-40.400168149999999</c:v>
                </c:pt>
                <c:pt idx="195">
                  <c:v>-39.942512690000001</c:v>
                </c:pt>
                <c:pt idx="196">
                  <c:v>-39.468583979999998</c:v>
                </c:pt>
                <c:pt idx="197">
                  <c:v>-38.977448369999998</c:v>
                </c:pt>
                <c:pt idx="198">
                  <c:v>-38.468100069999998</c:v>
                </c:pt>
                <c:pt idx="199">
                  <c:v>-37.939454089999998</c:v>
                </c:pt>
                <c:pt idx="200">
                  <c:v>-37.390338309999997</c:v>
                </c:pt>
                <c:pt idx="201">
                  <c:v>-36.819484619999997</c:v>
                </c:pt>
                <c:pt idx="202">
                  <c:v>-36.225518860000001</c:v>
                </c:pt>
                <c:pt idx="203">
                  <c:v>-35.6069496</c:v>
                </c:pt>
                <c:pt idx="204">
                  <c:v>-34.962155420000002</c:v>
                </c:pt>
                <c:pt idx="205">
                  <c:v>-34.289370400000003</c:v>
                </c:pt>
                <c:pt idx="206">
                  <c:v>-33.586667869999999</c:v>
                </c:pt>
                <c:pt idx="207">
                  <c:v>-32.851941650000001</c:v>
                </c:pt>
                <c:pt idx="208">
                  <c:v>-32.082884839999998</c:v>
                </c:pt>
                <c:pt idx="209">
                  <c:v>-31.276965369999999</c:v>
                </c:pt>
                <c:pt idx="210">
                  <c:v>-30.431398059999999</c:v>
                </c:pt>
                <c:pt idx="211">
                  <c:v>-29.543112279999999</c:v>
                </c:pt>
                <c:pt idx="212">
                  <c:v>-28.608714670000001</c:v>
                </c:pt>
                <c:pt idx="213">
                  <c:v>-27.624445810000001</c:v>
                </c:pt>
                <c:pt idx="214">
                  <c:v>-26.586129799999998</c:v>
                </c:pt>
                <c:pt idx="215">
                  <c:v>-25.489115300000002</c:v>
                </c:pt>
                <c:pt idx="216">
                  <c:v>-24.328206269999999</c:v>
                </c:pt>
                <c:pt idx="217">
                  <c:v>-23.09758042</c:v>
                </c:pt>
                <c:pt idx="218">
                  <c:v>-21.790692480000001</c:v>
                </c:pt>
                <c:pt idx="219">
                  <c:v>-20.400159259999999</c:v>
                </c:pt>
                <c:pt idx="220">
                  <c:v>-18.917622040000001</c:v>
                </c:pt>
                <c:pt idx="221">
                  <c:v>-17.333581169999999</c:v>
                </c:pt>
                <c:pt idx="222">
                  <c:v>-15.637196060000001</c:v>
                </c:pt>
                <c:pt idx="223">
                  <c:v>-13.816041820000001</c:v>
                </c:pt>
                <c:pt idx="224">
                  <c:v>-11.855811340000001</c:v>
                </c:pt>
                <c:pt idx="225">
                  <c:v>-9.7399479539999998</c:v>
                </c:pt>
                <c:pt idx="226">
                  <c:v>-6.4491892860000002</c:v>
                </c:pt>
                <c:pt idx="227">
                  <c:v>-3.8721170310000002</c:v>
                </c:pt>
                <c:pt idx="228">
                  <c:v>-1.0587642960000001</c:v>
                </c:pt>
                <c:pt idx="229">
                  <c:v>2.0246725560000001</c:v>
                </c:pt>
                <c:pt idx="230">
                  <c:v>5.4186763310000003</c:v>
                </c:pt>
                <c:pt idx="231">
                  <c:v>9.1721245459999992</c:v>
                </c:pt>
                <c:pt idx="232">
                  <c:v>13.34455666</c:v>
                </c:pt>
                <c:pt idx="233">
                  <c:v>18.00920958</c:v>
                </c:pt>
                <c:pt idx="234">
                  <c:v>23.257140230000001</c:v>
                </c:pt>
                <c:pt idx="235">
                  <c:v>29.202912770000001</c:v>
                </c:pt>
                <c:pt idx="236">
                  <c:v>35.992581649999998</c:v>
                </c:pt>
                <c:pt idx="237">
                  <c:v>-54.89409732</c:v>
                </c:pt>
                <c:pt idx="238">
                  <c:v>-54.786959410000001</c:v>
                </c:pt>
                <c:pt idx="239">
                  <c:v>-54.678553280000003</c:v>
                </c:pt>
                <c:pt idx="240">
                  <c:v>-54.568844890000001</c:v>
                </c:pt>
                <c:pt idx="241">
                  <c:v>-54.457799110000003</c:v>
                </c:pt>
                <c:pt idx="242">
                  <c:v>-54.345379690000001</c:v>
                </c:pt>
                <c:pt idx="243">
                  <c:v>-54.231549180000002</c:v>
                </c:pt>
                <c:pt idx="244">
                  <c:v>-54.116268900000001</c:v>
                </c:pt>
                <c:pt idx="245">
                  <c:v>-53.999498889999998</c:v>
                </c:pt>
                <c:pt idx="246">
                  <c:v>-53.881197839999999</c:v>
                </c:pt>
                <c:pt idx="247">
                  <c:v>-53.761323040000001</c:v>
                </c:pt>
                <c:pt idx="248">
                  <c:v>-53.639830320000002</c:v>
                </c:pt>
                <c:pt idx="249">
                  <c:v>-53.516673969999999</c:v>
                </c:pt>
                <c:pt idx="250">
                  <c:v>-53.391806699999997</c:v>
                </c:pt>
                <c:pt idx="251">
                  <c:v>-53.265179529999997</c:v>
                </c:pt>
                <c:pt idx="252">
                  <c:v>-53.13674177</c:v>
                </c:pt>
                <c:pt idx="253">
                  <c:v>-53.006440849999997</c:v>
                </c:pt>
                <c:pt idx="254">
                  <c:v>-52.874222340000003</c:v>
                </c:pt>
                <c:pt idx="255">
                  <c:v>-52.740029790000001</c:v>
                </c:pt>
                <c:pt idx="256">
                  <c:v>-52.60380464</c:v>
                </c:pt>
                <c:pt idx="257">
                  <c:v>-52.465486159999998</c:v>
                </c:pt>
                <c:pt idx="258">
                  <c:v>-52.325011310000001</c:v>
                </c:pt>
                <c:pt idx="259">
                  <c:v>-52.182314640000001</c:v>
                </c:pt>
                <c:pt idx="260">
                  <c:v>-52.037328160000001</c:v>
                </c:pt>
                <c:pt idx="261">
                  <c:v>-51.889981249999998</c:v>
                </c:pt>
                <c:pt idx="262">
                  <c:v>-50.740200459999997</c:v>
                </c:pt>
                <c:pt idx="263">
                  <c:v>-50.569895770000002</c:v>
                </c:pt>
                <c:pt idx="264">
                  <c:v>-50.396416209999998</c:v>
                </c:pt>
                <c:pt idx="265">
                  <c:v>-50.219654220000002</c:v>
                </c:pt>
                <c:pt idx="266">
                  <c:v>-50.039497500000003</c:v>
                </c:pt>
                <c:pt idx="267">
                  <c:v>-49.855828719999998</c:v>
                </c:pt>
                <c:pt idx="268">
                  <c:v>-49.668525250000002</c:v>
                </c:pt>
                <c:pt idx="269">
                  <c:v>-49.477458859999999</c:v>
                </c:pt>
                <c:pt idx="270">
                  <c:v>-49.282495400000002</c:v>
                </c:pt>
                <c:pt idx="271">
                  <c:v>-49.083494399999999</c:v>
                </c:pt>
                <c:pt idx="272">
                  <c:v>-48.88030878</c:v>
                </c:pt>
                <c:pt idx="273">
                  <c:v>-48.672784380000003</c:v>
                </c:pt>
                <c:pt idx="274">
                  <c:v>-48.46075956</c:v>
                </c:pt>
                <c:pt idx="275">
                  <c:v>-48.24406475</c:v>
                </c:pt>
                <c:pt idx="276">
                  <c:v>-48.022521920000003</c:v>
                </c:pt>
                <c:pt idx="277">
                  <c:v>-47.795944079999998</c:v>
                </c:pt>
                <c:pt idx="278">
                  <c:v>-47.564134690000003</c:v>
                </c:pt>
                <c:pt idx="279">
                  <c:v>-47.326887069999998</c:v>
                </c:pt>
                <c:pt idx="280">
                  <c:v>-47.083983680000003</c:v>
                </c:pt>
                <c:pt idx="281">
                  <c:v>-46.835195450000001</c:v>
                </c:pt>
                <c:pt idx="282">
                  <c:v>-46.580280979999998</c:v>
                </c:pt>
                <c:pt idx="283">
                  <c:v>-46.31898571</c:v>
                </c:pt>
                <c:pt idx="284">
                  <c:v>-46.051041009999999</c:v>
                </c:pt>
                <c:pt idx="285">
                  <c:v>-45.776163169999997</c:v>
                </c:pt>
                <c:pt idx="286">
                  <c:v>-45.494052379999999</c:v>
                </c:pt>
                <c:pt idx="287">
                  <c:v>-45.204391510000001</c:v>
                </c:pt>
                <c:pt idx="288">
                  <c:v>-44.906844900000003</c:v>
                </c:pt>
                <c:pt idx="289">
                  <c:v>-44.60105695</c:v>
                </c:pt>
                <c:pt idx="290">
                  <c:v>-44.286650620000003</c:v>
                </c:pt>
                <c:pt idx="291">
                  <c:v>-43.963225809999997</c:v>
                </c:pt>
                <c:pt idx="292">
                  <c:v>-43.630357570000001</c:v>
                </c:pt>
                <c:pt idx="293">
                  <c:v>-43.287594130000002</c:v>
                </c:pt>
                <c:pt idx="294">
                  <c:v>-42.934454780000003</c:v>
                </c:pt>
                <c:pt idx="295">
                  <c:v>-42.570427479999999</c:v>
                </c:pt>
                <c:pt idx="296">
                  <c:v>-42.194966319999999</c:v>
                </c:pt>
                <c:pt idx="297">
                  <c:v>-41.80748861</c:v>
                </c:pt>
                <c:pt idx="298">
                  <c:v>-40.407371849999997</c:v>
                </c:pt>
                <c:pt idx="299">
                  <c:v>-39.959403940000001</c:v>
                </c:pt>
                <c:pt idx="300">
                  <c:v>-39.495513719999998</c:v>
                </c:pt>
                <c:pt idx="301">
                  <c:v>-39.014795139999997</c:v>
                </c:pt>
                <c:pt idx="302">
                  <c:v>-38.516272710000003</c:v>
                </c:pt>
                <c:pt idx="303">
                  <c:v>-37.99889469</c:v>
                </c:pt>
                <c:pt idx="304">
                  <c:v>-37.461525559999998</c:v>
                </c:pt>
                <c:pt idx="305">
                  <c:v>-36.902937530000003</c:v>
                </c:pt>
                <c:pt idx="306">
                  <c:v>-36.321801000000001</c:v>
                </c:pt>
                <c:pt idx="307">
                  <c:v>-35.716673800000002</c:v>
                </c:pt>
                <c:pt idx="308">
                  <c:v>-35.085989169999998</c:v>
                </c:pt>
                <c:pt idx="309">
                  <c:v>-34.42804194</c:v>
                </c:pt>
                <c:pt idx="310">
                  <c:v>-33.740973070000003</c:v>
                </c:pt>
                <c:pt idx="311">
                  <c:v>-33.022751939999999</c:v>
                </c:pt>
                <c:pt idx="312">
                  <c:v>-32.271156159999997</c:v>
                </c:pt>
                <c:pt idx="313">
                  <c:v>-31.483748559999999</c:v>
                </c:pt>
                <c:pt idx="314">
                  <c:v>-30.65785065</c:v>
                </c:pt>
                <c:pt idx="315">
                  <c:v>-29.790512249999999</c:v>
                </c:pt>
                <c:pt idx="316">
                  <c:v>-28.878476259999999</c:v>
                </c:pt>
                <c:pt idx="317">
                  <c:v>-27.918137940000001</c:v>
                </c:pt>
                <c:pt idx="318">
                  <c:v>-26.905497520000001</c:v>
                </c:pt>
                <c:pt idx="319">
                  <c:v>-25.836104930000001</c:v>
                </c:pt>
                <c:pt idx="320">
                  <c:v>-24.70499491</c:v>
                </c:pt>
                <c:pt idx="321">
                  <c:v>-23.506610800000001</c:v>
                </c:pt>
                <c:pt idx="322">
                  <c:v>-22.23471434</c:v>
                </c:pt>
                <c:pt idx="323">
                  <c:v>-20.882278540000001</c:v>
                </c:pt>
                <c:pt idx="324">
                  <c:v>-19.441359930000001</c:v>
                </c:pt>
                <c:pt idx="325">
                  <c:v>-17.902945160000002</c:v>
                </c:pt>
                <c:pt idx="326">
                  <c:v>-16.256765999999999</c:v>
                </c:pt>
                <c:pt idx="327">
                  <c:v>-14.49107485</c:v>
                </c:pt>
                <c:pt idx="328">
                  <c:v>-12.592370519999999</c:v>
                </c:pt>
                <c:pt idx="329">
                  <c:v>-10.545061260000001</c:v>
                </c:pt>
                <c:pt idx="330">
                  <c:v>-8.3310474540000001</c:v>
                </c:pt>
                <c:pt idx="331">
                  <c:v>-5.9292009979999998</c:v>
                </c:pt>
                <c:pt idx="332">
                  <c:v>-3.314710549</c:v>
                </c:pt>
                <c:pt idx="333">
                  <c:v>-0.45825063599999999</c:v>
                </c:pt>
                <c:pt idx="334">
                  <c:v>3.6750826779999999</c:v>
                </c:pt>
                <c:pt idx="335">
                  <c:v>7.2322273690000003</c:v>
                </c:pt>
                <c:pt idx="336">
                  <c:v>11.17595964</c:v>
                </c:pt>
                <c:pt idx="337">
                  <c:v>15.57196888</c:v>
                </c:pt>
                <c:pt idx="338">
                  <c:v>20.501463820000001</c:v>
                </c:pt>
                <c:pt idx="339">
                  <c:v>26.065974969999999</c:v>
                </c:pt>
                <c:pt idx="340">
                  <c:v>32.394033890000003</c:v>
                </c:pt>
                <c:pt idx="341">
                  <c:v>-54.903302580000002</c:v>
                </c:pt>
                <c:pt idx="342">
                  <c:v>-54.805478180000001</c:v>
                </c:pt>
                <c:pt idx="343">
                  <c:v>-54.706498150000002</c:v>
                </c:pt>
                <c:pt idx="344">
                  <c:v>-54.606332940000001</c:v>
                </c:pt>
                <c:pt idx="345">
                  <c:v>-54.504952109999998</c:v>
                </c:pt>
                <c:pt idx="346">
                  <c:v>-54.402324229999998</c:v>
                </c:pt>
                <c:pt idx="347">
                  <c:v>-54.298416899999999</c:v>
                </c:pt>
                <c:pt idx="348">
                  <c:v>-54.193196659999998</c:v>
                </c:pt>
                <c:pt idx="349">
                  <c:v>-54.08662898</c:v>
                </c:pt>
                <c:pt idx="350">
                  <c:v>-53.978678209999998</c:v>
                </c:pt>
                <c:pt idx="351">
                  <c:v>-53.86930752</c:v>
                </c:pt>
                <c:pt idx="352">
                  <c:v>-53.758478859999997</c:v>
                </c:pt>
                <c:pt idx="353">
                  <c:v>-53.646152909999998</c:v>
                </c:pt>
                <c:pt idx="354">
                  <c:v>-53.53228901</c:v>
                </c:pt>
                <c:pt idx="355">
                  <c:v>-53.416845119999998</c:v>
                </c:pt>
                <c:pt idx="356">
                  <c:v>-53.299777749999997</c:v>
                </c:pt>
                <c:pt idx="357">
                  <c:v>-53.181041899999997</c:v>
                </c:pt>
                <c:pt idx="358">
                  <c:v>-53.060590980000001</c:v>
                </c:pt>
                <c:pt idx="359">
                  <c:v>-52.938376759999997</c:v>
                </c:pt>
                <c:pt idx="360">
                  <c:v>-52.814349280000002</c:v>
                </c:pt>
                <c:pt idx="361">
                  <c:v>-52.688456780000003</c:v>
                </c:pt>
                <c:pt idx="362">
                  <c:v>-52.56064559</c:v>
                </c:pt>
                <c:pt idx="363">
                  <c:v>-52.430860099999997</c:v>
                </c:pt>
                <c:pt idx="364">
                  <c:v>-52.299042589999999</c:v>
                </c:pt>
                <c:pt idx="365">
                  <c:v>-52.1651332</c:v>
                </c:pt>
                <c:pt idx="366">
                  <c:v>-52.029069800000002</c:v>
                </c:pt>
                <c:pt idx="367">
                  <c:v>-51.890787860000003</c:v>
                </c:pt>
                <c:pt idx="368">
                  <c:v>-51.75022036</c:v>
                </c:pt>
                <c:pt idx="369">
                  <c:v>-51.607297670000001</c:v>
                </c:pt>
                <c:pt idx="370">
                  <c:v>-50.4619474</c:v>
                </c:pt>
                <c:pt idx="371">
                  <c:v>-50.295635369999999</c:v>
                </c:pt>
                <c:pt idx="372">
                  <c:v>-50.126147459999999</c:v>
                </c:pt>
                <c:pt idx="373">
                  <c:v>-49.953376859999999</c:v>
                </c:pt>
                <c:pt idx="374">
                  <c:v>-49.777212050000003</c:v>
                </c:pt>
                <c:pt idx="375">
                  <c:v>-49.597536509999998</c:v>
                </c:pt>
                <c:pt idx="376">
                  <c:v>-49.414228459999997</c:v>
                </c:pt>
                <c:pt idx="377">
                  <c:v>-49.227160550000001</c:v>
                </c:pt>
                <c:pt idx="378">
                  <c:v>-49.036199539999998</c:v>
                </c:pt>
                <c:pt idx="379">
                  <c:v>-48.841205950000003</c:v>
                </c:pt>
                <c:pt idx="380">
                  <c:v>-48.642033670000004</c:v>
                </c:pt>
                <c:pt idx="381">
                  <c:v>-48.438529619999997</c:v>
                </c:pt>
                <c:pt idx="382">
                  <c:v>-48.230533270000002</c:v>
                </c:pt>
                <c:pt idx="383">
                  <c:v>-48.017876190000003</c:v>
                </c:pt>
                <c:pt idx="384">
                  <c:v>-47.800381600000001</c:v>
                </c:pt>
                <c:pt idx="385">
                  <c:v>-47.577863800000003</c:v>
                </c:pt>
                <c:pt idx="386">
                  <c:v>-47.350127610000001</c:v>
                </c:pt>
                <c:pt idx="387">
                  <c:v>-47.116967770000002</c:v>
                </c:pt>
                <c:pt idx="388">
                  <c:v>-46.878168279999997</c:v>
                </c:pt>
                <c:pt idx="389">
                  <c:v>-46.633501670000001</c:v>
                </c:pt>
                <c:pt idx="390">
                  <c:v>-46.38272825</c:v>
                </c:pt>
                <c:pt idx="391">
                  <c:v>-46.125595279999999</c:v>
                </c:pt>
                <c:pt idx="392">
                  <c:v>-45.861836029999999</c:v>
                </c:pt>
                <c:pt idx="393">
                  <c:v>-45.591168869999997</c:v>
                </c:pt>
                <c:pt idx="394">
                  <c:v>-45.31329616</c:v>
                </c:pt>
                <c:pt idx="395">
                  <c:v>-45.027903100000003</c:v>
                </c:pt>
                <c:pt idx="396">
                  <c:v>-44.734656510000001</c:v>
                </c:pt>
                <c:pt idx="397">
                  <c:v>-44.433203460000001</c:v>
                </c:pt>
                <c:pt idx="398">
                  <c:v>-44.123169769999997</c:v>
                </c:pt>
                <c:pt idx="399">
                  <c:v>-43.804158379999997</c:v>
                </c:pt>
                <c:pt idx="400">
                  <c:v>-43.475747650000002</c:v>
                </c:pt>
                <c:pt idx="401">
                  <c:v>-43.137489330000001</c:v>
                </c:pt>
                <c:pt idx="402">
                  <c:v>-42.788906509999997</c:v>
                </c:pt>
                <c:pt idx="403">
                  <c:v>-42.429491259999999</c:v>
                </c:pt>
                <c:pt idx="404">
                  <c:v>-42.058702099999998</c:v>
                </c:pt>
                <c:pt idx="405">
                  <c:v>-41.67596116</c:v>
                </c:pt>
                <c:pt idx="406">
                  <c:v>-40.280651120000002</c:v>
                </c:pt>
                <c:pt idx="407">
                  <c:v>-39.837362769999999</c:v>
                </c:pt>
                <c:pt idx="408">
                  <c:v>-39.378227549999998</c:v>
                </c:pt>
                <c:pt idx="409">
                  <c:v>-38.902345879999999</c:v>
                </c:pt>
                <c:pt idx="410">
                  <c:v>-38.408749360000002</c:v>
                </c:pt>
                <c:pt idx="411">
                  <c:v>-37.896394000000001</c:v>
                </c:pt>
                <c:pt idx="412">
                  <c:v>-37.36415281</c:v>
                </c:pt>
                <c:pt idx="413">
                  <c:v>-36.810807369999999</c:v>
                </c:pt>
                <c:pt idx="414">
                  <c:v>-36.235038430000003</c:v>
                </c:pt>
                <c:pt idx="415">
                  <c:v>-35.635415270000003</c:v>
                </c:pt>
                <c:pt idx="416">
                  <c:v>-35.010383769999997</c:v>
                </c:pt>
                <c:pt idx="417">
                  <c:v>-34.35825285</c:v>
                </c:pt>
                <c:pt idx="418">
                  <c:v>-33.677179109999997</c:v>
                </c:pt>
                <c:pt idx="419">
                  <c:v>-32.965149349999997</c:v>
                </c:pt>
                <c:pt idx="420">
                  <c:v>-32.219960720000003</c:v>
                </c:pt>
                <c:pt idx="421">
                  <c:v>-31.439197879999998</c:v>
                </c:pt>
                <c:pt idx="422">
                  <c:v>-30.62020695</c:v>
                </c:pt>
                <c:pt idx="423">
                  <c:v>-29.76006542</c:v>
                </c:pt>
                <c:pt idx="424">
                  <c:v>-28.855547519999998</c:v>
                </c:pt>
                <c:pt idx="425">
                  <c:v>-27.903084020000001</c:v>
                </c:pt>
                <c:pt idx="426">
                  <c:v>-26.89871553</c:v>
                </c:pt>
                <c:pt idx="427">
                  <c:v>-25.838038090000001</c:v>
                </c:pt>
                <c:pt idx="428">
                  <c:v>-24.716139259999999</c:v>
                </c:pt>
                <c:pt idx="429">
                  <c:v>-23.5275231</c:v>
                </c:pt>
                <c:pt idx="430">
                  <c:v>-22.266021439999999</c:v>
                </c:pt>
                <c:pt idx="431">
                  <c:v>-20.924688549999999</c:v>
                </c:pt>
                <c:pt idx="432">
                  <c:v>-19.495675550000001</c:v>
                </c:pt>
                <c:pt idx="433">
                  <c:v>-17.97007971</c:v>
                </c:pt>
                <c:pt idx="434">
                  <c:v>-16.33776288</c:v>
                </c:pt>
                <c:pt idx="435">
                  <c:v>-14.58713109</c:v>
                </c:pt>
                <c:pt idx="436">
                  <c:v>-12.70486578</c:v>
                </c:pt>
                <c:pt idx="437">
                  <c:v>-10.675593449999999</c:v>
                </c:pt>
                <c:pt idx="438">
                  <c:v>-8.4814770500000005</c:v>
                </c:pt>
                <c:pt idx="439">
                  <c:v>-6.1017065170000002</c:v>
                </c:pt>
                <c:pt idx="440">
                  <c:v>-3.5118585790000001</c:v>
                </c:pt>
                <c:pt idx="441">
                  <c:v>-0.68308505500000005</c:v>
                </c:pt>
                <c:pt idx="442">
                  <c:v>3.4189259139999999</c:v>
                </c:pt>
                <c:pt idx="443">
                  <c:v>6.9399611229999998</c:v>
                </c:pt>
                <c:pt idx="444">
                  <c:v>10.84211726</c:v>
                </c:pt>
                <c:pt idx="445">
                  <c:v>15.18983023</c:v>
                </c:pt>
                <c:pt idx="446">
                  <c:v>20.062679889999998</c:v>
                </c:pt>
                <c:pt idx="447">
                  <c:v>25.560050820000001</c:v>
                </c:pt>
                <c:pt idx="448">
                  <c:v>31.807604139999999</c:v>
                </c:pt>
                <c:pt idx="449">
                  <c:v>-54.912315890000002</c:v>
                </c:pt>
                <c:pt idx="450">
                  <c:v>-54.823610670000001</c:v>
                </c:pt>
                <c:pt idx="451">
                  <c:v>-54.73385966</c:v>
                </c:pt>
                <c:pt idx="452">
                  <c:v>-54.643037440000001</c:v>
                </c:pt>
                <c:pt idx="453">
                  <c:v>-54.551117820000002</c:v>
                </c:pt>
                <c:pt idx="454">
                  <c:v>-54.458073820000003</c:v>
                </c:pt>
                <c:pt idx="455">
                  <c:v>-54.363877619999997</c:v>
                </c:pt>
                <c:pt idx="456">
                  <c:v>-54.268500549999999</c:v>
                </c:pt>
                <c:pt idx="457">
                  <c:v>-54.17191304</c:v>
                </c:pt>
                <c:pt idx="458">
                  <c:v>-54.074084569999997</c:v>
                </c:pt>
                <c:pt idx="459">
                  <c:v>-53.974983680000001</c:v>
                </c:pt>
                <c:pt idx="460">
                  <c:v>-53.874577879999997</c:v>
                </c:pt>
                <c:pt idx="461">
                  <c:v>-53.772833630000001</c:v>
                </c:pt>
                <c:pt idx="462">
                  <c:v>-53.669716299999997</c:v>
                </c:pt>
                <c:pt idx="463">
                  <c:v>-53.565190129999998</c:v>
                </c:pt>
                <c:pt idx="464">
                  <c:v>-53.459218159999999</c:v>
                </c:pt>
                <c:pt idx="465">
                  <c:v>-53.351762180000001</c:v>
                </c:pt>
                <c:pt idx="466">
                  <c:v>-53.24278271</c:v>
                </c:pt>
                <c:pt idx="467">
                  <c:v>-53.132238909999998</c:v>
                </c:pt>
                <c:pt idx="468">
                  <c:v>-53.020088540000003</c:v>
                </c:pt>
                <c:pt idx="469">
                  <c:v>-52.906287890000002</c:v>
                </c:pt>
                <c:pt idx="470">
                  <c:v>-52.790791710000001</c:v>
                </c:pt>
                <c:pt idx="471">
                  <c:v>-52.673553179999999</c:v>
                </c:pt>
                <c:pt idx="472">
                  <c:v>-52.554523750000001</c:v>
                </c:pt>
                <c:pt idx="473">
                  <c:v>-52.43365318</c:v>
                </c:pt>
                <c:pt idx="474">
                  <c:v>-52.310889369999998</c:v>
                </c:pt>
                <c:pt idx="475">
                  <c:v>-52.186178300000002</c:v>
                </c:pt>
                <c:pt idx="476">
                  <c:v>-52.059463970000003</c:v>
                </c:pt>
                <c:pt idx="477">
                  <c:v>-51.930688269999997</c:v>
                </c:pt>
                <c:pt idx="478">
                  <c:v>-50.799790889999997</c:v>
                </c:pt>
                <c:pt idx="479">
                  <c:v>-50.64879088</c:v>
                </c:pt>
                <c:pt idx="480">
                  <c:v>-50.494991159999998</c:v>
                </c:pt>
                <c:pt idx="481">
                  <c:v>-50.338301770000001</c:v>
                </c:pt>
                <c:pt idx="482">
                  <c:v>-50.178628920000001</c:v>
                </c:pt>
                <c:pt idx="483">
                  <c:v>-50.015874820000001</c:v>
                </c:pt>
                <c:pt idx="484">
                  <c:v>-49.84993746</c:v>
                </c:pt>
                <c:pt idx="485">
                  <c:v>-49.680710339999997</c:v>
                </c:pt>
                <c:pt idx="486">
                  <c:v>-49.508082260000002</c:v>
                </c:pt>
                <c:pt idx="487">
                  <c:v>-49.331937029999999</c:v>
                </c:pt>
                <c:pt idx="488">
                  <c:v>-49.152153220000002</c:v>
                </c:pt>
                <c:pt idx="489">
                  <c:v>-48.968603829999999</c:v>
                </c:pt>
                <c:pt idx="490">
                  <c:v>-48.78115597</c:v>
                </c:pt>
                <c:pt idx="491">
                  <c:v>-48.58967054</c:v>
                </c:pt>
                <c:pt idx="492">
                  <c:v>-48.394001830000001</c:v>
                </c:pt>
                <c:pt idx="493">
                  <c:v>-48.19399714</c:v>
                </c:pt>
                <c:pt idx="494">
                  <c:v>-47.989496369999998</c:v>
                </c:pt>
                <c:pt idx="495">
                  <c:v>-47.780331529999998</c:v>
                </c:pt>
                <c:pt idx="496">
                  <c:v>-47.566326279999998</c:v>
                </c:pt>
                <c:pt idx="497">
                  <c:v>-47.347295389999999</c:v>
                </c:pt>
                <c:pt idx="498">
                  <c:v>-47.12304417</c:v>
                </c:pt>
                <c:pt idx="499">
                  <c:v>-46.89336788</c:v>
                </c:pt>
                <c:pt idx="500">
                  <c:v>-46.658051059999998</c:v>
                </c:pt>
                <c:pt idx="501">
                  <c:v>-46.416866800000001</c:v>
                </c:pt>
                <c:pt idx="502">
                  <c:v>-46.16957601</c:v>
                </c:pt>
                <c:pt idx="503">
                  <c:v>-45.915926570000003</c:v>
                </c:pt>
                <c:pt idx="504">
                  <c:v>-45.655652420000003</c:v>
                </c:pt>
                <c:pt idx="505">
                  <c:v>-45.388472610000001</c:v>
                </c:pt>
                <c:pt idx="506">
                  <c:v>-45.114090249999997</c:v>
                </c:pt>
                <c:pt idx="507">
                  <c:v>-44.83219132</c:v>
                </c:pt>
                <c:pt idx="508">
                  <c:v>-44.542443470000002</c:v>
                </c:pt>
                <c:pt idx="509">
                  <c:v>-44.244494660000001</c:v>
                </c:pt>
                <c:pt idx="510">
                  <c:v>-43.93797163</c:v>
                </c:pt>
                <c:pt idx="511">
                  <c:v>-43.622478350000002</c:v>
                </c:pt>
                <c:pt idx="512">
                  <c:v>-43.297594230000001</c:v>
                </c:pt>
                <c:pt idx="513">
                  <c:v>-42.962872179999998</c:v>
                </c:pt>
                <c:pt idx="514">
                  <c:v>-41.617836519999997</c:v>
                </c:pt>
                <c:pt idx="515">
                  <c:v>-41.229371180000001</c:v>
                </c:pt>
                <c:pt idx="516">
                  <c:v>-40.827869309999997</c:v>
                </c:pt>
                <c:pt idx="517">
                  <c:v>-40.41263833</c:v>
                </c:pt>
                <c:pt idx="518">
                  <c:v>-39.982936080000002</c:v>
                </c:pt>
                <c:pt idx="519">
                  <c:v>-39.537966330000003</c:v>
                </c:pt>
                <c:pt idx="520">
                  <c:v>-39.07687379</c:v>
                </c:pt>
                <c:pt idx="521">
                  <c:v>-38.598738529999999</c:v>
                </c:pt>
                <c:pt idx="522">
                  <c:v>-38.102569799999998</c:v>
                </c:pt>
                <c:pt idx="523">
                  <c:v>-37.587299080000001</c:v>
                </c:pt>
                <c:pt idx="524">
                  <c:v>-37.051772370000002</c:v>
                </c:pt>
                <c:pt idx="525">
                  <c:v>-36.49474146</c:v>
                </c:pt>
                <c:pt idx="526">
                  <c:v>-35.91485419</c:v>
                </c:pt>
                <c:pt idx="527">
                  <c:v>-35.310643429999999</c:v>
                </c:pt>
                <c:pt idx="528">
                  <c:v>-34.680514670000001</c:v>
                </c:pt>
                <c:pt idx="529">
                  <c:v>-34.022731909999997</c:v>
                </c:pt>
                <c:pt idx="530">
                  <c:v>-33.335401730000001</c:v>
                </c:pt>
                <c:pt idx="531">
                  <c:v>-32.616455109999997</c:v>
                </c:pt>
                <c:pt idx="532">
                  <c:v>-31.86362669</c:v>
                </c:pt>
                <c:pt idx="533">
                  <c:v>-31.074431010000001</c:v>
                </c:pt>
                <c:pt idx="534">
                  <c:v>-30.246135299999999</c:v>
                </c:pt>
                <c:pt idx="535">
                  <c:v>-29.375728070000001</c:v>
                </c:pt>
                <c:pt idx="536">
                  <c:v>-28.459882870000001</c:v>
                </c:pt>
                <c:pt idx="537">
                  <c:v>-27.494916230000001</c:v>
                </c:pt>
                <c:pt idx="538">
                  <c:v>-26.476738739999998</c:v>
                </c:pt>
                <c:pt idx="539">
                  <c:v>-25.40079789</c:v>
                </c:pt>
                <c:pt idx="540">
                  <c:v>-24.262011000000001</c:v>
                </c:pt>
                <c:pt idx="541">
                  <c:v>-23.05468626</c:v>
                </c:pt>
                <c:pt idx="542">
                  <c:v>-21.772429280000001</c:v>
                </c:pt>
                <c:pt idx="543">
                  <c:v>-20.40803197</c:v>
                </c:pt>
                <c:pt idx="544">
                  <c:v>-18.953339799999998</c:v>
                </c:pt>
                <c:pt idx="545">
                  <c:v>-17.399092370000002</c:v>
                </c:pt>
                <c:pt idx="546">
                  <c:v>-15.734730819999999</c:v>
                </c:pt>
                <c:pt idx="547">
                  <c:v>-13.94816381</c:v>
                </c:pt>
                <c:pt idx="548">
                  <c:v>-12.02548137</c:v>
                </c:pt>
                <c:pt idx="549">
                  <c:v>-9.9506026460000001</c:v>
                </c:pt>
                <c:pt idx="550">
                  <c:v>-7.7048390050000002</c:v>
                </c:pt>
                <c:pt idx="551">
                  <c:v>-4.266348195</c:v>
                </c:pt>
                <c:pt idx="552">
                  <c:v>-1.5170746180000001</c:v>
                </c:pt>
                <c:pt idx="553">
                  <c:v>1.4942646429999999</c:v>
                </c:pt>
                <c:pt idx="554">
                  <c:v>4.8065354090000003</c:v>
                </c:pt>
                <c:pt idx="555">
                  <c:v>8.4665751789999995</c:v>
                </c:pt>
                <c:pt idx="556">
                  <c:v>12.531321719999999</c:v>
                </c:pt>
                <c:pt idx="557">
                  <c:v>17.07065446</c:v>
                </c:pt>
                <c:pt idx="558">
                  <c:v>22.17124068</c:v>
                </c:pt>
                <c:pt idx="559">
                  <c:v>27.94182236</c:v>
                </c:pt>
                <c:pt idx="560">
                  <c:v>34.52060745</c:v>
                </c:pt>
                <c:pt idx="561">
                  <c:v>-54.921206529999999</c:v>
                </c:pt>
                <c:pt idx="562">
                  <c:v>-54.841496249999999</c:v>
                </c:pt>
                <c:pt idx="563">
                  <c:v>-54.76084814</c:v>
                </c:pt>
                <c:pt idx="564">
                  <c:v>-54.679240559999997</c:v>
                </c:pt>
                <c:pt idx="565">
                  <c:v>-54.596651250000001</c:v>
                </c:pt>
                <c:pt idx="566">
                  <c:v>-54.5130573</c:v>
                </c:pt>
                <c:pt idx="567">
                  <c:v>-54.428435100000002</c:v>
                </c:pt>
                <c:pt idx="568">
                  <c:v>-54.34276036</c:v>
                </c:pt>
                <c:pt idx="569">
                  <c:v>-54.256008039999998</c:v>
                </c:pt>
                <c:pt idx="570">
                  <c:v>-54.168152329999998</c:v>
                </c:pt>
                <c:pt idx="571">
                  <c:v>-54.079166659999999</c:v>
                </c:pt>
                <c:pt idx="572">
                  <c:v>-53.989023609999997</c:v>
                </c:pt>
                <c:pt idx="573">
                  <c:v>-53.89769493</c:v>
                </c:pt>
                <c:pt idx="574">
                  <c:v>-53.805151449999997</c:v>
                </c:pt>
                <c:pt idx="575">
                  <c:v>-53.7113631</c:v>
                </c:pt>
                <c:pt idx="576">
                  <c:v>-53.616298860000001</c:v>
                </c:pt>
                <c:pt idx="577">
                  <c:v>-53.519926689999998</c:v>
                </c:pt>
                <c:pt idx="578">
                  <c:v>-53.42221352</c:v>
                </c:pt>
                <c:pt idx="579">
                  <c:v>-53.323125189999999</c:v>
                </c:pt>
                <c:pt idx="580">
                  <c:v>-53.222626419999997</c:v>
                </c:pt>
                <c:pt idx="581">
                  <c:v>-53.120680759999999</c:v>
                </c:pt>
                <c:pt idx="582">
                  <c:v>-53.017250509999997</c:v>
                </c:pt>
                <c:pt idx="583">
                  <c:v>-52.912296720000001</c:v>
                </c:pt>
                <c:pt idx="584">
                  <c:v>-52.805779100000002</c:v>
                </c:pt>
                <c:pt idx="585">
                  <c:v>-52.69765597</c:v>
                </c:pt>
                <c:pt idx="586">
                  <c:v>-52.587884199999998</c:v>
                </c:pt>
                <c:pt idx="587">
                  <c:v>-52.476419139999997</c:v>
                </c:pt>
                <c:pt idx="588">
                  <c:v>-51.363214560000003</c:v>
                </c:pt>
                <c:pt idx="589">
                  <c:v>-51.23120574</c:v>
                </c:pt>
                <c:pt idx="590">
                  <c:v>-51.096871380000003</c:v>
                </c:pt>
                <c:pt idx="591">
                  <c:v>-50.96014143</c:v>
                </c:pt>
                <c:pt idx="592">
                  <c:v>-50.820943049999997</c:v>
                </c:pt>
                <c:pt idx="593">
                  <c:v>-50.679200459999997</c:v>
                </c:pt>
                <c:pt idx="594">
                  <c:v>-50.53483482</c:v>
                </c:pt>
                <c:pt idx="595">
                  <c:v>-50.38776404</c:v>
                </c:pt>
                <c:pt idx="596">
                  <c:v>-50.237902640000001</c:v>
                </c:pt>
                <c:pt idx="597">
                  <c:v>-50.085161540000001</c:v>
                </c:pt>
                <c:pt idx="598">
                  <c:v>-49.92944791</c:v>
                </c:pt>
                <c:pt idx="599">
                  <c:v>-49.770664930000002</c:v>
                </c:pt>
                <c:pt idx="600">
                  <c:v>-49.608711599999999</c:v>
                </c:pt>
                <c:pt idx="601">
                  <c:v>-49.443482500000002</c:v>
                </c:pt>
                <c:pt idx="602">
                  <c:v>-49.274867569999998</c:v>
                </c:pt>
                <c:pt idx="603">
                  <c:v>-49.1027518</c:v>
                </c:pt>
                <c:pt idx="604">
                  <c:v>-48.927014999999997</c:v>
                </c:pt>
                <c:pt idx="605">
                  <c:v>-48.747531469999998</c:v>
                </c:pt>
                <c:pt idx="606">
                  <c:v>-48.564169710000002</c:v>
                </c:pt>
                <c:pt idx="607">
                  <c:v>-48.37679206</c:v>
                </c:pt>
                <c:pt idx="608">
                  <c:v>-48.185254360000002</c:v>
                </c:pt>
                <c:pt idx="609">
                  <c:v>-47.989405519999998</c:v>
                </c:pt>
                <c:pt idx="610">
                  <c:v>-47.78908715</c:v>
                </c:pt>
                <c:pt idx="611">
                  <c:v>-47.584133059999999</c:v>
                </c:pt>
                <c:pt idx="612">
                  <c:v>-47.374368820000001</c:v>
                </c:pt>
                <c:pt idx="613">
                  <c:v>-47.159611249999998</c:v>
                </c:pt>
                <c:pt idx="614">
                  <c:v>-46.939667800000002</c:v>
                </c:pt>
                <c:pt idx="615">
                  <c:v>-46.714336009999997</c:v>
                </c:pt>
                <c:pt idx="616">
                  <c:v>-46.483402849999997</c:v>
                </c:pt>
                <c:pt idx="617">
                  <c:v>-46.246644000000003</c:v>
                </c:pt>
                <c:pt idx="618">
                  <c:v>-46.003823109999999</c:v>
                </c:pt>
                <c:pt idx="619">
                  <c:v>-45.754691000000001</c:v>
                </c:pt>
                <c:pt idx="620">
                  <c:v>-45.498984720000003</c:v>
                </c:pt>
                <c:pt idx="621">
                  <c:v>-45.236426690000002</c:v>
                </c:pt>
                <c:pt idx="622">
                  <c:v>-44.966723559999998</c:v>
                </c:pt>
                <c:pt idx="623">
                  <c:v>-44.68956515</c:v>
                </c:pt>
                <c:pt idx="624">
                  <c:v>-44.404623209999997</c:v>
                </c:pt>
                <c:pt idx="625">
                  <c:v>-43.11155007</c:v>
                </c:pt>
                <c:pt idx="626">
                  <c:v>-42.779757689999997</c:v>
                </c:pt>
                <c:pt idx="627">
                  <c:v>-42.437641399999997</c:v>
                </c:pt>
                <c:pt idx="628">
                  <c:v>-42.084694419999998</c:v>
                </c:pt>
                <c:pt idx="629">
                  <c:v>-41.720376479999999</c:v>
                </c:pt>
                <c:pt idx="630">
                  <c:v>-41.344111009999999</c:v>
                </c:pt>
                <c:pt idx="631">
                  <c:v>-40.955282070000003</c:v>
                </c:pt>
                <c:pt idx="632">
                  <c:v>-40.55323095</c:v>
                </c:pt>
                <c:pt idx="633">
                  <c:v>-40.137252359999998</c:v>
                </c:pt>
                <c:pt idx="634">
                  <c:v>-39.706590310000003</c:v>
                </c:pt>
                <c:pt idx="635">
                  <c:v>-39.260433450000001</c:v>
                </c:pt>
                <c:pt idx="636">
                  <c:v>-38.797909939999997</c:v>
                </c:pt>
                <c:pt idx="637">
                  <c:v>-38.318081720000002</c:v>
                </c:pt>
                <c:pt idx="638">
                  <c:v>-37.819938139999998</c:v>
                </c:pt>
                <c:pt idx="639">
                  <c:v>-37.302388829999998</c:v>
                </c:pt>
                <c:pt idx="640">
                  <c:v>-36.7642557</c:v>
                </c:pt>
                <c:pt idx="641">
                  <c:v>-36.20426398</c:v>
                </c:pt>
                <c:pt idx="642">
                  <c:v>-35.621032139999997</c:v>
                </c:pt>
                <c:pt idx="643">
                  <c:v>-35.013060539999998</c:v>
                </c:pt>
                <c:pt idx="644">
                  <c:v>-34.378718560000003</c:v>
                </c:pt>
                <c:pt idx="645">
                  <c:v>-33.716230099999997</c:v>
                </c:pt>
                <c:pt idx="646">
                  <c:v>-33.023656979999998</c:v>
                </c:pt>
                <c:pt idx="647">
                  <c:v>-32.29888021</c:v>
                </c:pt>
                <c:pt idx="648">
                  <c:v>-31.539578460000001</c:v>
                </c:pt>
                <c:pt idx="649">
                  <c:v>-30.74320342</c:v>
                </c:pt>
                <c:pt idx="650">
                  <c:v>-29.90695156</c:v>
                </c:pt>
                <c:pt idx="651">
                  <c:v>-29.027731530000001</c:v>
                </c:pt>
                <c:pt idx="652">
                  <c:v>-28.102126439999999</c:v>
                </c:pt>
                <c:pt idx="653">
                  <c:v>-27.1263501</c:v>
                </c:pt>
                <c:pt idx="654">
                  <c:v>-26.09619606</c:v>
                </c:pt>
                <c:pt idx="655">
                  <c:v>-25.006978019999998</c:v>
                </c:pt>
                <c:pt idx="656">
                  <c:v>-23.85345976</c:v>
                </c:pt>
                <c:pt idx="657">
                  <c:v>-22.629772679999999</c:v>
                </c:pt>
                <c:pt idx="658">
                  <c:v>-21.32931791</c:v>
                </c:pt>
                <c:pt idx="659">
                  <c:v>-19.944649940000001</c:v>
                </c:pt>
                <c:pt idx="660">
                  <c:v>-18.467337350000001</c:v>
                </c:pt>
                <c:pt idx="661">
                  <c:v>-16.887795189999999</c:v>
                </c:pt>
                <c:pt idx="662">
                  <c:v>-14.19508235</c:v>
                </c:pt>
                <c:pt idx="663">
                  <c:v>-12.30016899</c:v>
                </c:pt>
                <c:pt idx="664">
                  <c:v>-10.256045930000001</c:v>
                </c:pt>
                <c:pt idx="665">
                  <c:v>-8.0445174519999991</c:v>
                </c:pt>
                <c:pt idx="666">
                  <c:v>-5.6443390000000004</c:v>
                </c:pt>
                <c:pt idx="667">
                  <c:v>-3.0305571150000001</c:v>
                </c:pt>
                <c:pt idx="668">
                  <c:v>-0.17367150200000001</c:v>
                </c:pt>
                <c:pt idx="669">
                  <c:v>2.96143869</c:v>
                </c:pt>
                <c:pt idx="670">
                  <c:v>6.4169049640000004</c:v>
                </c:pt>
                <c:pt idx="671">
                  <c:v>10.24368935</c:v>
                </c:pt>
                <c:pt idx="672">
                  <c:v>14.50399603</c:v>
                </c:pt>
                <c:pt idx="673">
                  <c:v>19.27450975</c:v>
                </c:pt>
                <c:pt idx="674">
                  <c:v>24.650808229999999</c:v>
                </c:pt>
                <c:pt idx="675">
                  <c:v>30.753471090000001</c:v>
                </c:pt>
                <c:pt idx="676">
                  <c:v>-54.929749919999999</c:v>
                </c:pt>
                <c:pt idx="677">
                  <c:v>-54.858683139999997</c:v>
                </c:pt>
                <c:pt idx="678">
                  <c:v>-54.786781900000001</c:v>
                </c:pt>
                <c:pt idx="679">
                  <c:v>-54.714027950000002</c:v>
                </c:pt>
                <c:pt idx="680">
                  <c:v>-54.640402530000003</c:v>
                </c:pt>
                <c:pt idx="681">
                  <c:v>-54.56588635</c:v>
                </c:pt>
                <c:pt idx="682">
                  <c:v>-54.49045958</c:v>
                </c:pt>
                <c:pt idx="683">
                  <c:v>-54.414101780000003</c:v>
                </c:pt>
                <c:pt idx="684">
                  <c:v>-54.33679197</c:v>
                </c:pt>
                <c:pt idx="685">
                  <c:v>-54.258508499999998</c:v>
                </c:pt>
                <c:pt idx="686">
                  <c:v>-54.179229139999997</c:v>
                </c:pt>
                <c:pt idx="687">
                  <c:v>-54.098930959999997</c:v>
                </c:pt>
                <c:pt idx="688">
                  <c:v>-54.01759036</c:v>
                </c:pt>
                <c:pt idx="689">
                  <c:v>-53.935183019999997</c:v>
                </c:pt>
                <c:pt idx="690">
                  <c:v>-53.851683899999998</c:v>
                </c:pt>
                <c:pt idx="691">
                  <c:v>-53.767067179999998</c:v>
                </c:pt>
                <c:pt idx="692">
                  <c:v>-53.681306239999998</c:v>
                </c:pt>
                <c:pt idx="693">
                  <c:v>-53.594373640000001</c:v>
                </c:pt>
                <c:pt idx="694">
                  <c:v>-53.506241080000002</c:v>
                </c:pt>
                <c:pt idx="695">
                  <c:v>-53.416879369999997</c:v>
                </c:pt>
                <c:pt idx="696">
                  <c:v>-53.326258379999999</c:v>
                </c:pt>
                <c:pt idx="697">
                  <c:v>-53.234347020000001</c:v>
                </c:pt>
                <c:pt idx="698">
                  <c:v>-53.141113199999999</c:v>
                </c:pt>
                <c:pt idx="699">
                  <c:v>-52.04652377</c:v>
                </c:pt>
                <c:pt idx="700">
                  <c:v>-51.93462092</c:v>
                </c:pt>
                <c:pt idx="701">
                  <c:v>-51.820872350000002</c:v>
                </c:pt>
                <c:pt idx="702">
                  <c:v>-51.705226680000003</c:v>
                </c:pt>
                <c:pt idx="703">
                  <c:v>-51.587630679999997</c:v>
                </c:pt>
                <c:pt idx="704">
                  <c:v>-51.468029119999997</c:v>
                </c:pt>
                <c:pt idx="705">
                  <c:v>-51.346364690000001</c:v>
                </c:pt>
                <c:pt idx="706">
                  <c:v>-51.22257793</c:v>
                </c:pt>
                <c:pt idx="707">
                  <c:v>-51.096607089999999</c:v>
                </c:pt>
                <c:pt idx="708">
                  <c:v>-50.968388060000002</c:v>
                </c:pt>
                <c:pt idx="709">
                  <c:v>-50.837854200000002</c:v>
                </c:pt>
                <c:pt idx="710">
                  <c:v>-50.704936269999997</c:v>
                </c:pt>
                <c:pt idx="711">
                  <c:v>-50.569562269999999</c:v>
                </c:pt>
                <c:pt idx="712">
                  <c:v>-50.431657309999999</c:v>
                </c:pt>
                <c:pt idx="713">
                  <c:v>-50.291143460000001</c:v>
                </c:pt>
                <c:pt idx="714">
                  <c:v>-50.147939600000001</c:v>
                </c:pt>
                <c:pt idx="715">
                  <c:v>-50.001961250000001</c:v>
                </c:pt>
                <c:pt idx="716">
                  <c:v>-49.853120400000002</c:v>
                </c:pt>
                <c:pt idx="717">
                  <c:v>-49.701325330000003</c:v>
                </c:pt>
                <c:pt idx="718">
                  <c:v>-49.546480379999998</c:v>
                </c:pt>
                <c:pt idx="719">
                  <c:v>-49.388485780000003</c:v>
                </c:pt>
                <c:pt idx="720">
                  <c:v>-49.227237410000001</c:v>
                </c:pt>
                <c:pt idx="721">
                  <c:v>-49.062626520000002</c:v>
                </c:pt>
                <c:pt idx="722">
                  <c:v>-48.894539559999998</c:v>
                </c:pt>
                <c:pt idx="723">
                  <c:v>-48.722857830000002</c:v>
                </c:pt>
                <c:pt idx="724">
                  <c:v>-48.547457219999998</c:v>
                </c:pt>
                <c:pt idx="725">
                  <c:v>-48.36820788</c:v>
                </c:pt>
                <c:pt idx="726">
                  <c:v>-48.184973939999999</c:v>
                </c:pt>
                <c:pt idx="727">
                  <c:v>-47.997613080000001</c:v>
                </c:pt>
                <c:pt idx="728">
                  <c:v>-47.805976190000003</c:v>
                </c:pt>
                <c:pt idx="729">
                  <c:v>-47.609906950000003</c:v>
                </c:pt>
                <c:pt idx="730">
                  <c:v>-47.409241389999998</c:v>
                </c:pt>
                <c:pt idx="731">
                  <c:v>-47.203807439999999</c:v>
                </c:pt>
                <c:pt idx="732">
                  <c:v>-46.99342437</c:v>
                </c:pt>
                <c:pt idx="733">
                  <c:v>-46.77790229</c:v>
                </c:pt>
                <c:pt idx="734">
                  <c:v>-46.55704154</c:v>
                </c:pt>
                <c:pt idx="735">
                  <c:v>-46.33063207</c:v>
                </c:pt>
                <c:pt idx="736">
                  <c:v>-45.098452739999999</c:v>
                </c:pt>
                <c:pt idx="737">
                  <c:v>-44.833230110000002</c:v>
                </c:pt>
                <c:pt idx="738">
                  <c:v>-44.560616269999997</c:v>
                </c:pt>
                <c:pt idx="739">
                  <c:v>-44.280287100000002</c:v>
                </c:pt>
                <c:pt idx="740">
                  <c:v>-43.991899349999997</c:v>
                </c:pt>
                <c:pt idx="741">
                  <c:v>-43.695089269999997</c:v>
                </c:pt>
                <c:pt idx="742">
                  <c:v>-43.389471</c:v>
                </c:pt>
                <c:pt idx="743">
                  <c:v>-43.074634920000001</c:v>
                </c:pt>
                <c:pt idx="744">
                  <c:v>-42.750145770000003</c:v>
                </c:pt>
                <c:pt idx="745">
                  <c:v>-42.415540610000001</c:v>
                </c:pt>
                <c:pt idx="746">
                  <c:v>-42.070326629999997</c:v>
                </c:pt>
                <c:pt idx="747">
                  <c:v>-41.713978679999997</c:v>
                </c:pt>
                <c:pt idx="748">
                  <c:v>-41.34593658</c:v>
                </c:pt>
                <c:pt idx="749">
                  <c:v>-40.965602169999997</c:v>
                </c:pt>
                <c:pt idx="750">
                  <c:v>-40.572336059999998</c:v>
                </c:pt>
                <c:pt idx="751">
                  <c:v>-40.165453980000002</c:v>
                </c:pt>
                <c:pt idx="752">
                  <c:v>-39.744222870000002</c:v>
                </c:pt>
                <c:pt idx="753">
                  <c:v>-39.307856370000003</c:v>
                </c:pt>
                <c:pt idx="754">
                  <c:v>-38.855510000000002</c:v>
                </c:pt>
                <c:pt idx="755">
                  <c:v>-38.38627563</c:v>
                </c:pt>
                <c:pt idx="756">
                  <c:v>-37.89917544</c:v>
                </c:pt>
                <c:pt idx="757">
                  <c:v>-37.393155129999997</c:v>
                </c:pt>
                <c:pt idx="758">
                  <c:v>-36.867076300000001</c:v>
                </c:pt>
                <c:pt idx="759">
                  <c:v>-36.319707970000003</c:v>
                </c:pt>
                <c:pt idx="760">
                  <c:v>-35.749716960000001</c:v>
                </c:pt>
                <c:pt idx="761">
                  <c:v>-35.155657150000003</c:v>
                </c:pt>
                <c:pt idx="762">
                  <c:v>-34.535957320000001</c:v>
                </c:pt>
                <c:pt idx="763">
                  <c:v>-33.888907349999997</c:v>
                </c:pt>
                <c:pt idx="764">
                  <c:v>-33.212642629999998</c:v>
                </c:pt>
                <c:pt idx="765">
                  <c:v>-32.505126300000001</c:v>
                </c:pt>
                <c:pt idx="766">
                  <c:v>-31.764128970000002</c:v>
                </c:pt>
                <c:pt idx="767">
                  <c:v>-30.987205549999999</c:v>
                </c:pt>
                <c:pt idx="768">
                  <c:v>-30.171668669999999</c:v>
                </c:pt>
                <c:pt idx="769">
                  <c:v>-29.314558040000001</c:v>
                </c:pt>
                <c:pt idx="770">
                  <c:v>-28.412605159999998</c:v>
                </c:pt>
                <c:pt idx="771">
                  <c:v>-27.46219228</c:v>
                </c:pt>
                <c:pt idx="772">
                  <c:v>-26.45930482</c:v>
                </c:pt>
                <c:pt idx="773">
                  <c:v>-24.399475769999999</c:v>
                </c:pt>
                <c:pt idx="774">
                  <c:v>-23.2175616</c:v>
                </c:pt>
                <c:pt idx="775">
                  <c:v>-21.962571220000001</c:v>
                </c:pt>
                <c:pt idx="776">
                  <c:v>-20.627536580000001</c:v>
                </c:pt>
                <c:pt idx="777">
                  <c:v>-19.204582800000001</c:v>
                </c:pt>
                <c:pt idx="778">
                  <c:v>-17.684776769999999</c:v>
                </c:pt>
                <c:pt idx="779">
                  <c:v>-16.057944590000002</c:v>
                </c:pt>
                <c:pt idx="780">
                  <c:v>-14.31245011</c:v>
                </c:pt>
                <c:pt idx="781">
                  <c:v>-12.434924649999999</c:v>
                </c:pt>
                <c:pt idx="782">
                  <c:v>-10.409934829999999</c:v>
                </c:pt>
                <c:pt idx="783">
                  <c:v>-8.2195716050000005</c:v>
                </c:pt>
                <c:pt idx="784">
                  <c:v>-5.842937794</c:v>
                </c:pt>
                <c:pt idx="785">
                  <c:v>-3.2555038820000002</c:v>
                </c:pt>
                <c:pt idx="786">
                  <c:v>-0.42829112600000002</c:v>
                </c:pt>
                <c:pt idx="787">
                  <c:v>2.6731741489999998</c:v>
                </c:pt>
                <c:pt idx="788">
                  <c:v>6.090212889</c:v>
                </c:pt>
                <c:pt idx="789">
                  <c:v>9.8727615859999993</c:v>
                </c:pt>
                <c:pt idx="790">
                  <c:v>14.081712449999999</c:v>
                </c:pt>
                <c:pt idx="791">
                  <c:v>18.792051319999999</c:v>
                </c:pt>
                <c:pt idx="792">
                  <c:v>24.097126329999998</c:v>
                </c:pt>
                <c:pt idx="793">
                  <c:v>30.114547550000001</c:v>
                </c:pt>
                <c:pt idx="794">
                  <c:v>-54.938026110000003</c:v>
                </c:pt>
                <c:pt idx="795">
                  <c:v>-54.875332370000002</c:v>
                </c:pt>
                <c:pt idx="796">
                  <c:v>-54.811903970000003</c:v>
                </c:pt>
                <c:pt idx="797">
                  <c:v>-54.747725709999997</c:v>
                </c:pt>
                <c:pt idx="798">
                  <c:v>-54.68278196</c:v>
                </c:pt>
                <c:pt idx="799">
                  <c:v>-54.617056679999997</c:v>
                </c:pt>
                <c:pt idx="800">
                  <c:v>-54.550533379999997</c:v>
                </c:pt>
                <c:pt idx="801">
                  <c:v>-54.483195119999998</c:v>
                </c:pt>
                <c:pt idx="802">
                  <c:v>-54.415024500000001</c:v>
                </c:pt>
                <c:pt idx="803">
                  <c:v>-54.346003609999997</c:v>
                </c:pt>
                <c:pt idx="804">
                  <c:v>-54.276114069999998</c:v>
                </c:pt>
                <c:pt idx="805">
                  <c:v>-54.205336930000001</c:v>
                </c:pt>
                <c:pt idx="806">
                  <c:v>-54.133652750000003</c:v>
                </c:pt>
                <c:pt idx="807">
                  <c:v>-54.061041490000001</c:v>
                </c:pt>
                <c:pt idx="808">
                  <c:v>-53.987482550000003</c:v>
                </c:pt>
                <c:pt idx="809">
                  <c:v>-53.912954720000002</c:v>
                </c:pt>
                <c:pt idx="810">
                  <c:v>-52.837436179999997</c:v>
                </c:pt>
                <c:pt idx="811">
                  <c:v>-52.746246339999999</c:v>
                </c:pt>
                <c:pt idx="812">
                  <c:v>-52.65367114</c:v>
                </c:pt>
                <c:pt idx="813">
                  <c:v>-52.559675650000003</c:v>
                </c:pt>
                <c:pt idx="814">
                  <c:v>-52.46422372</c:v>
                </c:pt>
                <c:pt idx="815">
                  <c:v>-52.367278020000001</c:v>
                </c:pt>
                <c:pt idx="816">
                  <c:v>-52.26879993</c:v>
                </c:pt>
                <c:pt idx="817">
                  <c:v>-52.168749519999999</c:v>
                </c:pt>
                <c:pt idx="818">
                  <c:v>-52.067085480000003</c:v>
                </c:pt>
                <c:pt idx="819">
                  <c:v>-51.963765029999998</c:v>
                </c:pt>
                <c:pt idx="820">
                  <c:v>-51.858743920000002</c:v>
                </c:pt>
                <c:pt idx="821">
                  <c:v>-51.751976310000003</c:v>
                </c:pt>
                <c:pt idx="822">
                  <c:v>-51.643414730000003</c:v>
                </c:pt>
                <c:pt idx="823">
                  <c:v>-51.533009970000002</c:v>
                </c:pt>
                <c:pt idx="824">
                  <c:v>-51.42071104</c:v>
                </c:pt>
                <c:pt idx="825">
                  <c:v>-51.306465090000003</c:v>
                </c:pt>
                <c:pt idx="826">
                  <c:v>-51.190217279999999</c:v>
                </c:pt>
                <c:pt idx="827">
                  <c:v>-51.071910729999999</c:v>
                </c:pt>
                <c:pt idx="828">
                  <c:v>-50.951486389999999</c:v>
                </c:pt>
                <c:pt idx="829">
                  <c:v>-50.828882970000002</c:v>
                </c:pt>
                <c:pt idx="830">
                  <c:v>-50.704036809999998</c:v>
                </c:pt>
                <c:pt idx="831">
                  <c:v>-50.576881780000001</c:v>
                </c:pt>
                <c:pt idx="832">
                  <c:v>-50.447349119999998</c:v>
                </c:pt>
                <c:pt idx="833">
                  <c:v>-50.315367379999998</c:v>
                </c:pt>
                <c:pt idx="834">
                  <c:v>-50.180862210000001</c:v>
                </c:pt>
                <c:pt idx="835">
                  <c:v>-50.043756270000003</c:v>
                </c:pt>
                <c:pt idx="836">
                  <c:v>-49.903969029999999</c:v>
                </c:pt>
                <c:pt idx="837">
                  <c:v>-49.761416660000002</c:v>
                </c:pt>
                <c:pt idx="838">
                  <c:v>-49.616011810000003</c:v>
                </c:pt>
                <c:pt idx="839">
                  <c:v>-49.467663450000003</c:v>
                </c:pt>
                <c:pt idx="840">
                  <c:v>-49.316276649999999</c:v>
                </c:pt>
                <c:pt idx="841">
                  <c:v>-49.161752419999999</c:v>
                </c:pt>
                <c:pt idx="842">
                  <c:v>-49.003987420000001</c:v>
                </c:pt>
                <c:pt idx="843">
                  <c:v>-48.842873779999998</c:v>
                </c:pt>
                <c:pt idx="844">
                  <c:v>-48.678298830000003</c:v>
                </c:pt>
                <c:pt idx="845">
                  <c:v>-48.510144799999999</c:v>
                </c:pt>
                <c:pt idx="846">
                  <c:v>-48.338288579999997</c:v>
                </c:pt>
                <c:pt idx="847">
                  <c:v>-47.162601379999998</c:v>
                </c:pt>
                <c:pt idx="848">
                  <c:v>-46.959210570000003</c:v>
                </c:pt>
                <c:pt idx="849">
                  <c:v>-46.750837660000002</c:v>
                </c:pt>
                <c:pt idx="850">
                  <c:v>-46.537291320000001</c:v>
                </c:pt>
                <c:pt idx="851">
                  <c:v>-46.318370389999998</c:v>
                </c:pt>
                <c:pt idx="852">
                  <c:v>-46.093863200000001</c:v>
                </c:pt>
                <c:pt idx="853">
                  <c:v>-45.863546880000001</c:v>
                </c:pt>
                <c:pt idx="854">
                  <c:v>-45.627186639999998</c:v>
                </c:pt>
                <c:pt idx="855">
                  <c:v>-45.384534909999999</c:v>
                </c:pt>
                <c:pt idx="856">
                  <c:v>-45.135330510000003</c:v>
                </c:pt>
                <c:pt idx="857">
                  <c:v>-44.879297710000003</c:v>
                </c:pt>
                <c:pt idx="858">
                  <c:v>-44.616145150000001</c:v>
                </c:pt>
                <c:pt idx="859">
                  <c:v>-44.345564770000003</c:v>
                </c:pt>
                <c:pt idx="860">
                  <c:v>-44.06723058</c:v>
                </c:pt>
                <c:pt idx="861">
                  <c:v>-43.78079735</c:v>
                </c:pt>
                <c:pt idx="862">
                  <c:v>-43.485899160000002</c:v>
                </c:pt>
                <c:pt idx="863">
                  <c:v>-43.182147839999999</c:v>
                </c:pt>
                <c:pt idx="864">
                  <c:v>-42.869131250000002</c:v>
                </c:pt>
                <c:pt idx="865">
                  <c:v>-42.54641144</c:v>
                </c:pt>
                <c:pt idx="866">
                  <c:v>-42.213522560000001</c:v>
                </c:pt>
                <c:pt idx="867">
                  <c:v>-41.869968620000002</c:v>
                </c:pt>
                <c:pt idx="868">
                  <c:v>-41.515221050000001</c:v>
                </c:pt>
                <c:pt idx="869">
                  <c:v>-41.148715959999997</c:v>
                </c:pt>
                <c:pt idx="870">
                  <c:v>-40.76985114</c:v>
                </c:pt>
                <c:pt idx="871">
                  <c:v>-40.37798282</c:v>
                </c:pt>
                <c:pt idx="872">
                  <c:v>-39.972421969999999</c:v>
                </c:pt>
                <c:pt idx="873">
                  <c:v>-39.552430289999997</c:v>
                </c:pt>
                <c:pt idx="874">
                  <c:v>-39.117215760000001</c:v>
                </c:pt>
                <c:pt idx="875">
                  <c:v>-38.665927660000001</c:v>
                </c:pt>
                <c:pt idx="876">
                  <c:v>-38.197651059999998</c:v>
                </c:pt>
                <c:pt idx="877">
                  <c:v>-37.711400660000002</c:v>
                </c:pt>
                <c:pt idx="878">
                  <c:v>-37.206113950000002</c:v>
                </c:pt>
                <c:pt idx="879">
                  <c:v>-36.680643500000002</c:v>
                </c:pt>
                <c:pt idx="880">
                  <c:v>-36.133748349999998</c:v>
                </c:pt>
                <c:pt idx="881">
                  <c:v>-35.564084319999999</c:v>
                </c:pt>
                <c:pt idx="882">
                  <c:v>-34.970193109999997</c:v>
                </c:pt>
                <c:pt idx="883">
                  <c:v>-34.350489969999998</c:v>
                </c:pt>
                <c:pt idx="884">
                  <c:v>-32.703249769999999</c:v>
                </c:pt>
                <c:pt idx="885">
                  <c:v>-31.97971836</c:v>
                </c:pt>
                <c:pt idx="886">
                  <c:v>-31.221345289999999</c:v>
                </c:pt>
                <c:pt idx="887">
                  <c:v>-30.425551720000001</c:v>
                </c:pt>
                <c:pt idx="888">
                  <c:v>-29.589499750000002</c:v>
                </c:pt>
                <c:pt idx="889">
                  <c:v>-28.710059179999998</c:v>
                </c:pt>
                <c:pt idx="890">
                  <c:v>-27.783769119999999</c:v>
                </c:pt>
                <c:pt idx="891">
                  <c:v>-26.806793370000001</c:v>
                </c:pt>
                <c:pt idx="892">
                  <c:v>-25.774868489999999</c:v>
                </c:pt>
                <c:pt idx="893">
                  <c:v>-24.683242910000001</c:v>
                </c:pt>
                <c:pt idx="894">
                  <c:v>-23.526605549999999</c:v>
                </c:pt>
                <c:pt idx="895">
                  <c:v>-22.29900147</c:v>
                </c:pt>
                <c:pt idx="896">
                  <c:v>-20.99373194</c:v>
                </c:pt>
                <c:pt idx="897">
                  <c:v>-19.603235359999999</c:v>
                </c:pt>
                <c:pt idx="898">
                  <c:v>-18.11894479</c:v>
                </c:pt>
                <c:pt idx="899">
                  <c:v>-16.531116340000001</c:v>
                </c:pt>
                <c:pt idx="900">
                  <c:v>-14.82862149</c:v>
                </c:pt>
                <c:pt idx="901">
                  <c:v>-12.998694130000001</c:v>
                </c:pt>
                <c:pt idx="902">
                  <c:v>-11.02662037</c:v>
                </c:pt>
                <c:pt idx="903">
                  <c:v>-8.8953556319999993</c:v>
                </c:pt>
                <c:pt idx="904">
                  <c:v>-6.585048499</c:v>
                </c:pt>
                <c:pt idx="905">
                  <c:v>-4.0724436900000001</c:v>
                </c:pt>
                <c:pt idx="906">
                  <c:v>-1.330127276</c:v>
                </c:pt>
                <c:pt idx="907">
                  <c:v>1.6744364759999999</c:v>
                </c:pt>
                <c:pt idx="908">
                  <c:v>4.9801463879999996</c:v>
                </c:pt>
                <c:pt idx="909">
                  <c:v>8.6338814189999997</c:v>
                </c:pt>
                <c:pt idx="910">
                  <c:v>12.692631970000001</c:v>
                </c:pt>
                <c:pt idx="911">
                  <c:v>17.22634511</c:v>
                </c:pt>
                <c:pt idx="912">
                  <c:v>22.321776119999999</c:v>
                </c:pt>
                <c:pt idx="913">
                  <c:v>28.087783210000001</c:v>
                </c:pt>
                <c:pt idx="914">
                  <c:v>34.662730250000003</c:v>
                </c:pt>
                <c:pt idx="915">
                  <c:v>-54.946173469999998</c:v>
                </c:pt>
                <c:pt idx="916">
                  <c:v>-54.891722350000002</c:v>
                </c:pt>
                <c:pt idx="917">
                  <c:v>-54.836634490000002</c:v>
                </c:pt>
                <c:pt idx="918">
                  <c:v>-54.780897439999997</c:v>
                </c:pt>
                <c:pt idx="919">
                  <c:v>-54.724498429999997</c:v>
                </c:pt>
                <c:pt idx="920">
                  <c:v>-54.667424369999999</c:v>
                </c:pt>
                <c:pt idx="921">
                  <c:v>-54.609661789999997</c:v>
                </c:pt>
                <c:pt idx="922">
                  <c:v>-53.551196920000002</c:v>
                </c:pt>
                <c:pt idx="923">
                  <c:v>-53.478499489999997</c:v>
                </c:pt>
                <c:pt idx="924">
                  <c:v>-53.404783449999996</c:v>
                </c:pt>
                <c:pt idx="925">
                  <c:v>-53.330025640000002</c:v>
                </c:pt>
                <c:pt idx="926">
                  <c:v>-53.254202229999997</c:v>
                </c:pt>
                <c:pt idx="927">
                  <c:v>-53.177288660000002</c:v>
                </c:pt>
                <c:pt idx="928">
                  <c:v>-53.099259609999997</c:v>
                </c:pt>
                <c:pt idx="929">
                  <c:v>-53.020088979999997</c:v>
                </c:pt>
                <c:pt idx="930">
                  <c:v>-52.939749859999999</c:v>
                </c:pt>
                <c:pt idx="931">
                  <c:v>-52.858214510000003</c:v>
                </c:pt>
                <c:pt idx="932">
                  <c:v>-52.775454289999999</c:v>
                </c:pt>
                <c:pt idx="933">
                  <c:v>-52.69143966</c:v>
                </c:pt>
                <c:pt idx="934">
                  <c:v>-52.606140150000002</c:v>
                </c:pt>
                <c:pt idx="935">
                  <c:v>-52.519524269999998</c:v>
                </c:pt>
                <c:pt idx="936">
                  <c:v>-52.43155952</c:v>
                </c:pt>
                <c:pt idx="937">
                  <c:v>-52.342212349999997</c:v>
                </c:pt>
                <c:pt idx="938">
                  <c:v>-52.251448060000001</c:v>
                </c:pt>
                <c:pt idx="939">
                  <c:v>-52.159230829999998</c:v>
                </c:pt>
                <c:pt idx="940">
                  <c:v>-52.065523599999999</c:v>
                </c:pt>
                <c:pt idx="941">
                  <c:v>-51.970288070000002</c:v>
                </c:pt>
                <c:pt idx="942">
                  <c:v>-51.87348463</c:v>
                </c:pt>
                <c:pt idx="943">
                  <c:v>-51.775072289999997</c:v>
                </c:pt>
                <c:pt idx="944">
                  <c:v>-51.675008630000001</c:v>
                </c:pt>
                <c:pt idx="945">
                  <c:v>-51.573249740000001</c:v>
                </c:pt>
                <c:pt idx="946">
                  <c:v>-51.469750169999998</c:v>
                </c:pt>
                <c:pt idx="947">
                  <c:v>-51.36446282</c:v>
                </c:pt>
                <c:pt idx="948">
                  <c:v>-51.257338900000001</c:v>
                </c:pt>
                <c:pt idx="949">
                  <c:v>-51.148327850000001</c:v>
                </c:pt>
                <c:pt idx="950">
                  <c:v>-51.037377229999997</c:v>
                </c:pt>
                <c:pt idx="951">
                  <c:v>-50.924432670000002</c:v>
                </c:pt>
                <c:pt idx="952">
                  <c:v>-50.809437760000002</c:v>
                </c:pt>
                <c:pt idx="953">
                  <c:v>-50.69233397</c:v>
                </c:pt>
                <c:pt idx="954">
                  <c:v>-50.573060509999998</c:v>
                </c:pt>
                <c:pt idx="955">
                  <c:v>-50.451554280000003</c:v>
                </c:pt>
                <c:pt idx="956">
                  <c:v>-50.327749699999998</c:v>
                </c:pt>
                <c:pt idx="957">
                  <c:v>-50.201578619999999</c:v>
                </c:pt>
                <c:pt idx="958">
                  <c:v>-50.0729702</c:v>
                </c:pt>
                <c:pt idx="959">
                  <c:v>-48.941850760000001</c:v>
                </c:pt>
                <c:pt idx="960">
                  <c:v>-48.787252600000002</c:v>
                </c:pt>
                <c:pt idx="961">
                  <c:v>-48.629317049999997</c:v>
                </c:pt>
                <c:pt idx="962">
                  <c:v>-48.46793212</c:v>
                </c:pt>
                <c:pt idx="963">
                  <c:v>-48.302980769999998</c:v>
                </c:pt>
                <c:pt idx="964">
                  <c:v>-48.134340649999999</c:v>
                </c:pt>
                <c:pt idx="965">
                  <c:v>-47.96188377</c:v>
                </c:pt>
                <c:pt idx="966">
                  <c:v>-47.785476189999997</c:v>
                </c:pt>
                <c:pt idx="967">
                  <c:v>-47.604977650000002</c:v>
                </c:pt>
                <c:pt idx="968">
                  <c:v>-47.420241240000003</c:v>
                </c:pt>
                <c:pt idx="969">
                  <c:v>-47.231112930000002</c:v>
                </c:pt>
                <c:pt idx="970">
                  <c:v>-47.037431220000002</c:v>
                </c:pt>
                <c:pt idx="971">
                  <c:v>-46.839026599999997</c:v>
                </c:pt>
                <c:pt idx="972">
                  <c:v>-46.635721119999999</c:v>
                </c:pt>
                <c:pt idx="973">
                  <c:v>-46.42732779</c:v>
                </c:pt>
                <c:pt idx="974">
                  <c:v>-46.21365007</c:v>
                </c:pt>
                <c:pt idx="975">
                  <c:v>-45.994481209999996</c:v>
                </c:pt>
                <c:pt idx="976">
                  <c:v>-45.769603580000002</c:v>
                </c:pt>
                <c:pt idx="977">
                  <c:v>-45.538787980000002</c:v>
                </c:pt>
                <c:pt idx="978">
                  <c:v>-45.301792820000003</c:v>
                </c:pt>
                <c:pt idx="979">
                  <c:v>-45.058363300000003</c:v>
                </c:pt>
                <c:pt idx="980">
                  <c:v>-44.80823049</c:v>
                </c:pt>
                <c:pt idx="981">
                  <c:v>-44.551110360000003</c:v>
                </c:pt>
                <c:pt idx="982">
                  <c:v>-44.286702669999997</c:v>
                </c:pt>
                <c:pt idx="983">
                  <c:v>-44.014689840000003</c:v>
                </c:pt>
                <c:pt idx="984">
                  <c:v>-43.734735630000003</c:v>
                </c:pt>
                <c:pt idx="985">
                  <c:v>-43.446483819999997</c:v>
                </c:pt>
                <c:pt idx="986">
                  <c:v>-43.149556680000003</c:v>
                </c:pt>
                <c:pt idx="987">
                  <c:v>-42.843553290000003</c:v>
                </c:pt>
                <c:pt idx="988">
                  <c:v>-42.528047800000003</c:v>
                </c:pt>
                <c:pt idx="989">
                  <c:v>-42.202587440000002</c:v>
                </c:pt>
                <c:pt idx="990">
                  <c:v>-41.866690339999998</c:v>
                </c:pt>
                <c:pt idx="991">
                  <c:v>-41.519843229999999</c:v>
                </c:pt>
                <c:pt idx="992">
                  <c:v>-41.161498780000002</c:v>
                </c:pt>
                <c:pt idx="993">
                  <c:v>-40.791072759999999</c:v>
                </c:pt>
                <c:pt idx="994">
                  <c:v>-40.407940920000001</c:v>
                </c:pt>
                <c:pt idx="995">
                  <c:v>-40.011435460000001</c:v>
                </c:pt>
                <c:pt idx="996">
                  <c:v>-38.60084123</c:v>
                </c:pt>
                <c:pt idx="997">
                  <c:v>-38.137954800000003</c:v>
                </c:pt>
                <c:pt idx="998">
                  <c:v>-37.657252900000003</c:v>
                </c:pt>
                <c:pt idx="999">
                  <c:v>-37.157685790000002</c:v>
                </c:pt>
                <c:pt idx="1000">
                  <c:v>-36.638120039999997</c:v>
                </c:pt>
                <c:pt idx="1001">
                  <c:v>-36.09733018</c:v>
                </c:pt>
                <c:pt idx="1002">
                  <c:v>-35.533989089999999</c:v>
                </c:pt>
                <c:pt idx="1003">
                  <c:v>-34.946657389999999</c:v>
                </c:pt>
                <c:pt idx="1004">
                  <c:v>-34.333771280000001</c:v>
                </c:pt>
                <c:pt idx="1005">
                  <c:v>-33.693628920000002</c:v>
                </c:pt>
                <c:pt idx="1006">
                  <c:v>-33.024374889999997</c:v>
                </c:pt>
                <c:pt idx="1007">
                  <c:v>-32.323982610000002</c:v>
                </c:pt>
                <c:pt idx="1008">
                  <c:v>-31.59023419</c:v>
                </c:pt>
                <c:pt idx="1009">
                  <c:v>-30.820697410000001</c:v>
                </c:pt>
                <c:pt idx="1010">
                  <c:v>-30.012699399999999</c:v>
                </c:pt>
                <c:pt idx="1011">
                  <c:v>-29.16329623</c:v>
                </c:pt>
                <c:pt idx="1012">
                  <c:v>-28.269237870000001</c:v>
                </c:pt>
                <c:pt idx="1013">
                  <c:v>-27.326927560000001</c:v>
                </c:pt>
                <c:pt idx="1014">
                  <c:v>-26.332374600000001</c:v>
                </c:pt>
                <c:pt idx="1015">
                  <c:v>-25.28113922</c:v>
                </c:pt>
                <c:pt idx="1016">
                  <c:v>-24.168268019999999</c:v>
                </c:pt>
                <c:pt idx="1017">
                  <c:v>-22.988217880000001</c:v>
                </c:pt>
                <c:pt idx="1018">
                  <c:v>-21.734766199999999</c:v>
                </c:pt>
                <c:pt idx="1019">
                  <c:v>-20.40090417</c:v>
                </c:pt>
                <c:pt idx="1020">
                  <c:v>-18.978709439999999</c:v>
                </c:pt>
                <c:pt idx="1021">
                  <c:v>-17.459193389999999</c:v>
                </c:pt>
                <c:pt idx="1022">
                  <c:v>-15.832116900000001</c:v>
                </c:pt>
                <c:pt idx="1023">
                  <c:v>-14.085766749999999</c:v>
                </c:pt>
                <c:pt idx="1024">
                  <c:v>-12.206682710000001</c:v>
                </c:pt>
                <c:pt idx="1025">
                  <c:v>-10.179322000000001</c:v>
                </c:pt>
                <c:pt idx="1026">
                  <c:v>-7.9856440070000003</c:v>
                </c:pt>
                <c:pt idx="1027">
                  <c:v>-5.6045921930000002</c:v>
                </c:pt>
                <c:pt idx="1028">
                  <c:v>-3.0114426729999999</c:v>
                </c:pt>
                <c:pt idx="1029">
                  <c:v>-0.17697770400000001</c:v>
                </c:pt>
                <c:pt idx="1030">
                  <c:v>2.933572802</c:v>
                </c:pt>
                <c:pt idx="1031">
                  <c:v>6.3619008240000001</c:v>
                </c:pt>
                <c:pt idx="1032">
                  <c:v>10.15841204</c:v>
                </c:pt>
                <c:pt idx="1033">
                  <c:v>14.384598520000001</c:v>
                </c:pt>
                <c:pt idx="1034">
                  <c:v>20.116222440000001</c:v>
                </c:pt>
                <c:pt idx="1035">
                  <c:v>25.579034050000001</c:v>
                </c:pt>
                <c:pt idx="1036">
                  <c:v>31.787644329999999</c:v>
                </c:pt>
                <c:pt idx="1037">
                  <c:v>-54.953917189999999</c:v>
                </c:pt>
                <c:pt idx="1038">
                  <c:v>-54.907300210000002</c:v>
                </c:pt>
                <c:pt idx="1039">
                  <c:v>-54.860139259999997</c:v>
                </c:pt>
                <c:pt idx="1040">
                  <c:v>-54.812424300000004</c:v>
                </c:pt>
                <c:pt idx="1041">
                  <c:v>-54.764145050000003</c:v>
                </c:pt>
                <c:pt idx="1042">
                  <c:v>-54.715290959999997</c:v>
                </c:pt>
                <c:pt idx="1043">
                  <c:v>-54.665851240000002</c:v>
                </c:pt>
                <c:pt idx="1044">
                  <c:v>-54.615814819999997</c:v>
                </c:pt>
                <c:pt idx="1045">
                  <c:v>-54.565170350000002</c:v>
                </c:pt>
                <c:pt idx="1046">
                  <c:v>-54.513906200000001</c:v>
                </c:pt>
                <c:pt idx="1047">
                  <c:v>-54.46201044</c:v>
                </c:pt>
                <c:pt idx="1048">
                  <c:v>-54.409470839999997</c:v>
                </c:pt>
                <c:pt idx="1049">
                  <c:v>-54.356274859999999</c:v>
                </c:pt>
                <c:pt idx="1050">
                  <c:v>-54.302409609999998</c:v>
                </c:pt>
                <c:pt idx="1051">
                  <c:v>-54.247861899999997</c:v>
                </c:pt>
                <c:pt idx="1052">
                  <c:v>-54.192618179999997</c:v>
                </c:pt>
                <c:pt idx="1053">
                  <c:v>-54.136664529999997</c:v>
                </c:pt>
                <c:pt idx="1054">
                  <c:v>-54.079986669999997</c:v>
                </c:pt>
                <c:pt idx="1055">
                  <c:v>-54.022569949999998</c:v>
                </c:pt>
                <c:pt idx="1056">
                  <c:v>-53.964399299999997</c:v>
                </c:pt>
                <c:pt idx="1057">
                  <c:v>-53.905459270000001</c:v>
                </c:pt>
                <c:pt idx="1058">
                  <c:v>-53.845733969999998</c:v>
                </c:pt>
                <c:pt idx="1059">
                  <c:v>-53.785207079999999</c:v>
                </c:pt>
                <c:pt idx="1060">
                  <c:v>-53.723861829999997</c:v>
                </c:pt>
                <c:pt idx="1061">
                  <c:v>-53.661680969999999</c:v>
                </c:pt>
                <c:pt idx="1062">
                  <c:v>-53.598646789999997</c:v>
                </c:pt>
                <c:pt idx="1063">
                  <c:v>-53.534741070000003</c:v>
                </c:pt>
                <c:pt idx="1064">
                  <c:v>-53.469945060000001</c:v>
                </c:pt>
                <c:pt idx="1065">
                  <c:v>-53.404239490000002</c:v>
                </c:pt>
                <c:pt idx="1066">
                  <c:v>-53.33760453</c:v>
                </c:pt>
                <c:pt idx="1067">
                  <c:v>-53.270019759999997</c:v>
                </c:pt>
                <c:pt idx="1068">
                  <c:v>-53.201464190000003</c:v>
                </c:pt>
                <c:pt idx="1069">
                  <c:v>-53.131916189999998</c:v>
                </c:pt>
                <c:pt idx="1070">
                  <c:v>-53.061353500000003</c:v>
                </c:pt>
                <c:pt idx="1071">
                  <c:v>-52.989753180000001</c:v>
                </c:pt>
                <c:pt idx="1072">
                  <c:v>-51.917091620000001</c:v>
                </c:pt>
                <c:pt idx="1073">
                  <c:v>-51.827213829999998</c:v>
                </c:pt>
                <c:pt idx="1074">
                  <c:v>-51.735834150000002</c:v>
                </c:pt>
                <c:pt idx="1075">
                  <c:v>-51.642913989999997</c:v>
                </c:pt>
                <c:pt idx="1076">
                  <c:v>-51.54841339</c:v>
                </c:pt>
                <c:pt idx="1077">
                  <c:v>-51.452291029999998</c:v>
                </c:pt>
                <c:pt idx="1078">
                  <c:v>-51.354504130000002</c:v>
                </c:pt>
                <c:pt idx="1079">
                  <c:v>-51.255008420000003</c:v>
                </c:pt>
                <c:pt idx="1080">
                  <c:v>-51.15375804</c:v>
                </c:pt>
                <c:pt idx="1081">
                  <c:v>-51.050705489999999</c:v>
                </c:pt>
                <c:pt idx="1082">
                  <c:v>-50.945801549999999</c:v>
                </c:pt>
                <c:pt idx="1083">
                  <c:v>-50.838995220000001</c:v>
                </c:pt>
                <c:pt idx="1084">
                  <c:v>-50.730233579999997</c:v>
                </c:pt>
                <c:pt idx="1085">
                  <c:v>-50.619461770000001</c:v>
                </c:pt>
                <c:pt idx="1086">
                  <c:v>-50.506622880000002</c:v>
                </c:pt>
                <c:pt idx="1087">
                  <c:v>-50.391657819999999</c:v>
                </c:pt>
                <c:pt idx="1088">
                  <c:v>-50.274505249999997</c:v>
                </c:pt>
                <c:pt idx="1089">
                  <c:v>-50.155101449999997</c:v>
                </c:pt>
                <c:pt idx="1090">
                  <c:v>-50.03338025</c:v>
                </c:pt>
                <c:pt idx="1091">
                  <c:v>-49.909272819999998</c:v>
                </c:pt>
                <c:pt idx="1092">
                  <c:v>-49.782707649999999</c:v>
                </c:pt>
                <c:pt idx="1093">
                  <c:v>-49.653610309999998</c:v>
                </c:pt>
                <c:pt idx="1094">
                  <c:v>-49.521903389999999</c:v>
                </c:pt>
                <c:pt idx="1095">
                  <c:v>-49.387506289999997</c:v>
                </c:pt>
                <c:pt idx="1096">
                  <c:v>-49.250335079999999</c:v>
                </c:pt>
                <c:pt idx="1097">
                  <c:v>-49.110302310000002</c:v>
                </c:pt>
                <c:pt idx="1098">
                  <c:v>-48.967316850000003</c:v>
                </c:pt>
                <c:pt idx="1099">
                  <c:v>-48.82128367</c:v>
                </c:pt>
                <c:pt idx="1100">
                  <c:v>-48.672103649999997</c:v>
                </c:pt>
                <c:pt idx="1101">
                  <c:v>-48.519673320000003</c:v>
                </c:pt>
                <c:pt idx="1102">
                  <c:v>-48.363884689999999</c:v>
                </c:pt>
                <c:pt idx="1103">
                  <c:v>-48.204624930000001</c:v>
                </c:pt>
                <c:pt idx="1104">
                  <c:v>-48.041776120000002</c:v>
                </c:pt>
                <c:pt idx="1105">
                  <c:v>-47.875214990000003</c:v>
                </c:pt>
                <c:pt idx="1106">
                  <c:v>-47.70481255</c:v>
                </c:pt>
                <c:pt idx="1107">
                  <c:v>-47.53043383</c:v>
                </c:pt>
                <c:pt idx="1108">
                  <c:v>-47.351937489999997</c:v>
                </c:pt>
                <c:pt idx="1109">
                  <c:v>-47.169175420000002</c:v>
                </c:pt>
                <c:pt idx="1110">
                  <c:v>-45.981992390000002</c:v>
                </c:pt>
                <c:pt idx="1111">
                  <c:v>-45.764598739999997</c:v>
                </c:pt>
                <c:pt idx="1112">
                  <c:v>-45.541459940000003</c:v>
                </c:pt>
                <c:pt idx="1113">
                  <c:v>-45.312344950000004</c:v>
                </c:pt>
                <c:pt idx="1114">
                  <c:v>-45.077010229999999</c:v>
                </c:pt>
                <c:pt idx="1115">
                  <c:v>-44.83519888</c:v>
                </c:pt>
                <c:pt idx="1116">
                  <c:v>-44.586639750000003</c:v>
                </c:pt>
                <c:pt idx="1117">
                  <c:v>-44.331046399999998</c:v>
                </c:pt>
                <c:pt idx="1118">
                  <c:v>-44.068116009999997</c:v>
                </c:pt>
                <c:pt idx="1119">
                  <c:v>-43.797528249999999</c:v>
                </c:pt>
                <c:pt idx="1120">
                  <c:v>-43.518943929999999</c:v>
                </c:pt>
                <c:pt idx="1121">
                  <c:v>-43.232003650000003</c:v>
                </c:pt>
                <c:pt idx="1122">
                  <c:v>-42.936326229999999</c:v>
                </c:pt>
                <c:pt idx="1123">
                  <c:v>-42.631507089999999</c:v>
                </c:pt>
                <c:pt idx="1124">
                  <c:v>-42.317116390000002</c:v>
                </c:pt>
                <c:pt idx="1125">
                  <c:v>-41.992697079999999</c:v>
                </c:pt>
                <c:pt idx="1126">
                  <c:v>-41.657762640000001</c:v>
                </c:pt>
                <c:pt idx="1127">
                  <c:v>-41.31179478</c:v>
                </c:pt>
                <c:pt idx="1128">
                  <c:v>-40.954240730000002</c:v>
                </c:pt>
                <c:pt idx="1129">
                  <c:v>-40.584510369999997</c:v>
                </c:pt>
                <c:pt idx="1130">
                  <c:v>-40.201973029999998</c:v>
                </c:pt>
                <c:pt idx="1131">
                  <c:v>-39.805953950000003</c:v>
                </c:pt>
                <c:pt idx="1132">
                  <c:v>-39.395730389999997</c:v>
                </c:pt>
                <c:pt idx="1133">
                  <c:v>-38.970527279999999</c:v>
                </c:pt>
                <c:pt idx="1134">
                  <c:v>-38.529512439999998</c:v>
                </c:pt>
                <c:pt idx="1135">
                  <c:v>-38.071791240000003</c:v>
                </c:pt>
                <c:pt idx="1136">
                  <c:v>-37.596400629999998</c:v>
                </c:pt>
                <c:pt idx="1137">
                  <c:v>-37.102302520000002</c:v>
                </c:pt>
                <c:pt idx="1138">
                  <c:v>-36.588376359999998</c:v>
                </c:pt>
                <c:pt idx="1139">
                  <c:v>-36.053410820000003</c:v>
                </c:pt>
                <c:pt idx="1140">
                  <c:v>-35.49609444</c:v>
                </c:pt>
                <c:pt idx="1141">
                  <c:v>-34.915005110000003</c:v>
                </c:pt>
                <c:pt idx="1142">
                  <c:v>-34.30859821</c:v>
                </c:pt>
                <c:pt idx="1143">
                  <c:v>-33.675193210000003</c:v>
                </c:pt>
                <c:pt idx="1144">
                  <c:v>-33.012958419999997</c:v>
                </c:pt>
                <c:pt idx="1145">
                  <c:v>-32.319893710000002</c:v>
                </c:pt>
                <c:pt idx="1146">
                  <c:v>-31.593810789999999</c:v>
                </c:pt>
                <c:pt idx="1147">
                  <c:v>-30.832310679999999</c:v>
                </c:pt>
                <c:pt idx="1148">
                  <c:v>-29.032757830000001</c:v>
                </c:pt>
                <c:pt idx="1149">
                  <c:v>-28.13950483</c:v>
                </c:pt>
                <c:pt idx="1150">
                  <c:v>-27.19785456</c:v>
                </c:pt>
                <c:pt idx="1151">
                  <c:v>-26.203800480000002</c:v>
                </c:pt>
                <c:pt idx="1152">
                  <c:v>-25.152884709999999</c:v>
                </c:pt>
                <c:pt idx="1153">
                  <c:v>-24.040133099999998</c:v>
                </c:pt>
                <c:pt idx="1154">
                  <c:v>-22.859978689999998</c:v>
                </c:pt>
                <c:pt idx="1155">
                  <c:v>-21.60617135</c:v>
                </c:pt>
                <c:pt idx="1156">
                  <c:v>-20.271670350000001</c:v>
                </c:pt>
                <c:pt idx="1157">
                  <c:v>-18.848516190000002</c:v>
                </c:pt>
                <c:pt idx="1158">
                  <c:v>-17.327676790000002</c:v>
                </c:pt>
                <c:pt idx="1159">
                  <c:v>-15.698861920000001</c:v>
                </c:pt>
                <c:pt idx="1160">
                  <c:v>-13.95029802</c:v>
                </c:pt>
                <c:pt idx="1161">
                  <c:v>-12.06845311</c:v>
                </c:pt>
                <c:pt idx="1162">
                  <c:v>-10.03769864</c:v>
                </c:pt>
                <c:pt idx="1163">
                  <c:v>-7.8398908179999998</c:v>
                </c:pt>
                <c:pt idx="1164">
                  <c:v>-5.4538481269999997</c:v>
                </c:pt>
                <c:pt idx="1165">
                  <c:v>-2.854694147</c:v>
                </c:pt>
                <c:pt idx="1166">
                  <c:v>-1.3023501E-2</c:v>
                </c:pt>
                <c:pt idx="1167">
                  <c:v>3.1061667000000002</c:v>
                </c:pt>
                <c:pt idx="1168">
                  <c:v>6.5448599930000002</c:v>
                </c:pt>
                <c:pt idx="1169">
                  <c:v>10.35383092</c:v>
                </c:pt>
                <c:pt idx="1170">
                  <c:v>14.59504344</c:v>
                </c:pt>
                <c:pt idx="1171">
                  <c:v>19.344870780000001</c:v>
                </c:pt>
                <c:pt idx="1172">
                  <c:v>24.698481189999999</c:v>
                </c:pt>
                <c:pt idx="1173">
                  <c:v>30.775908099999999</c:v>
                </c:pt>
                <c:pt idx="1174">
                  <c:v>-54.961622570000003</c:v>
                </c:pt>
                <c:pt idx="1175">
                  <c:v>-54.922800850000002</c:v>
                </c:pt>
                <c:pt idx="1176">
                  <c:v>-54.883527190000002</c:v>
                </c:pt>
                <c:pt idx="1177">
                  <c:v>-54.843793720000001</c:v>
                </c:pt>
                <c:pt idx="1178">
                  <c:v>-54.803592430000002</c:v>
                </c:pt>
                <c:pt idx="1179">
                  <c:v>-54.762915100000001</c:v>
                </c:pt>
                <c:pt idx="1180">
                  <c:v>-54.721753319999998</c:v>
                </c:pt>
                <c:pt idx="1181">
                  <c:v>-54.6800985</c:v>
                </c:pt>
                <c:pt idx="1182">
                  <c:v>-54.637941830000003</c:v>
                </c:pt>
                <c:pt idx="1183">
                  <c:v>-54.5952743</c:v>
                </c:pt>
                <c:pt idx="1184">
                  <c:v>-54.552086680000002</c:v>
                </c:pt>
                <c:pt idx="1185">
                  <c:v>-54.508369520000002</c:v>
                </c:pt>
                <c:pt idx="1186">
                  <c:v>-53.464113159999997</c:v>
                </c:pt>
                <c:pt idx="1187">
                  <c:v>-53.405652259999997</c:v>
                </c:pt>
                <c:pt idx="1188">
                  <c:v>-53.346363879999998</c:v>
                </c:pt>
                <c:pt idx="1189">
                  <c:v>-53.286230539999998</c:v>
                </c:pt>
                <c:pt idx="1190">
                  <c:v>-53.225234270000001</c:v>
                </c:pt>
                <c:pt idx="1191">
                  <c:v>-53.1633566</c:v>
                </c:pt>
                <c:pt idx="1192">
                  <c:v>-53.100578519999999</c:v>
                </c:pt>
                <c:pt idx="1193">
                  <c:v>-53.036880490000001</c:v>
                </c:pt>
                <c:pt idx="1194">
                  <c:v>-52.972242379999997</c:v>
                </c:pt>
                <c:pt idx="1195">
                  <c:v>-52.906643500000001</c:v>
                </c:pt>
                <c:pt idx="1196">
                  <c:v>-52.840062539999998</c:v>
                </c:pt>
                <c:pt idx="1197">
                  <c:v>-52.772477559999999</c:v>
                </c:pt>
                <c:pt idx="1198">
                  <c:v>-52.703865970000003</c:v>
                </c:pt>
                <c:pt idx="1199">
                  <c:v>-52.634204490000002</c:v>
                </c:pt>
                <c:pt idx="1200">
                  <c:v>-52.563469159999997</c:v>
                </c:pt>
                <c:pt idx="1201">
                  <c:v>-52.491635270000003</c:v>
                </c:pt>
                <c:pt idx="1202">
                  <c:v>-52.418677359999997</c:v>
                </c:pt>
                <c:pt idx="1203">
                  <c:v>-52.344569180000001</c:v>
                </c:pt>
                <c:pt idx="1204">
                  <c:v>-52.26928367</c:v>
                </c:pt>
                <c:pt idx="1205">
                  <c:v>-52.192792900000001</c:v>
                </c:pt>
                <c:pt idx="1206">
                  <c:v>-52.11506808</c:v>
                </c:pt>
                <c:pt idx="1207">
                  <c:v>-52.036079489999999</c:v>
                </c:pt>
                <c:pt idx="1208">
                  <c:v>-51.955796460000002</c:v>
                </c:pt>
                <c:pt idx="1209">
                  <c:v>-51.874187310000003</c:v>
                </c:pt>
                <c:pt idx="1210">
                  <c:v>-51.791219349999999</c:v>
                </c:pt>
                <c:pt idx="1211">
                  <c:v>-51.706858789999998</c:v>
                </c:pt>
                <c:pt idx="1212">
                  <c:v>-51.62107073</c:v>
                </c:pt>
                <c:pt idx="1213">
                  <c:v>-51.533819110000003</c:v>
                </c:pt>
                <c:pt idx="1214">
                  <c:v>-51.445066619999999</c:v>
                </c:pt>
                <c:pt idx="1215">
                  <c:v>-51.354774730000003</c:v>
                </c:pt>
                <c:pt idx="1216">
                  <c:v>-51.262903530000003</c:v>
                </c:pt>
                <c:pt idx="1217">
                  <c:v>-51.169411779999997</c:v>
                </c:pt>
                <c:pt idx="1218">
                  <c:v>-51.074256769999998</c:v>
                </c:pt>
                <c:pt idx="1219">
                  <c:v>-50.977394279999999</c:v>
                </c:pt>
                <c:pt idx="1220">
                  <c:v>-50.878778539999999</c:v>
                </c:pt>
                <c:pt idx="1221">
                  <c:v>-50.778362129999998</c:v>
                </c:pt>
                <c:pt idx="1222">
                  <c:v>-50.676095910000001</c:v>
                </c:pt>
                <c:pt idx="1223">
                  <c:v>-50.571928939999999</c:v>
                </c:pt>
                <c:pt idx="1224">
                  <c:v>-50.465808420000002</c:v>
                </c:pt>
                <c:pt idx="1225">
                  <c:v>-49.357679570000002</c:v>
                </c:pt>
                <c:pt idx="1226">
                  <c:v>-49.227259869999997</c:v>
                </c:pt>
                <c:pt idx="1227">
                  <c:v>-49.09411257</c:v>
                </c:pt>
                <c:pt idx="1228">
                  <c:v>-48.958152220000002</c:v>
                </c:pt>
                <c:pt idx="1229">
                  <c:v>-48.819289769999997</c:v>
                </c:pt>
                <c:pt idx="1230">
                  <c:v>-48.67743239</c:v>
                </c:pt>
                <c:pt idx="1231">
                  <c:v>-48.53248327</c:v>
                </c:pt>
                <c:pt idx="1232">
                  <c:v>-48.384341409999998</c:v>
                </c:pt>
                <c:pt idx="1233">
                  <c:v>-48.23290137</c:v>
                </c:pt>
                <c:pt idx="1234">
                  <c:v>-48.078053050000001</c:v>
                </c:pt>
                <c:pt idx="1235">
                  <c:v>-47.919681420000003</c:v>
                </c:pt>
                <c:pt idx="1236">
                  <c:v>-47.757666239999999</c:v>
                </c:pt>
                <c:pt idx="1237">
                  <c:v>-47.591881739999998</c:v>
                </c:pt>
                <c:pt idx="1238">
                  <c:v>-47.422196360000001</c:v>
                </c:pt>
                <c:pt idx="1239">
                  <c:v>-47.24847235</c:v>
                </c:pt>
                <c:pt idx="1240">
                  <c:v>-47.070565430000002</c:v>
                </c:pt>
                <c:pt idx="1241">
                  <c:v>-46.888324419999996</c:v>
                </c:pt>
                <c:pt idx="1242">
                  <c:v>-46.701590779999997</c:v>
                </c:pt>
                <c:pt idx="1243">
                  <c:v>-46.510198180000003</c:v>
                </c:pt>
                <c:pt idx="1244">
                  <c:v>-46.313972020000001</c:v>
                </c:pt>
                <c:pt idx="1245">
                  <c:v>-46.112728920000002</c:v>
                </c:pt>
                <c:pt idx="1246">
                  <c:v>-45.906276140000003</c:v>
                </c:pt>
                <c:pt idx="1247">
                  <c:v>-45.69441097</c:v>
                </c:pt>
                <c:pt idx="1248">
                  <c:v>-45.476920130000003</c:v>
                </c:pt>
                <c:pt idx="1249">
                  <c:v>-45.253579010000003</c:v>
                </c:pt>
                <c:pt idx="1250">
                  <c:v>-45.024150970000001</c:v>
                </c:pt>
                <c:pt idx="1251">
                  <c:v>-44.788386449999997</c:v>
                </c:pt>
                <c:pt idx="1252">
                  <c:v>-44.546022170000001</c:v>
                </c:pt>
                <c:pt idx="1253">
                  <c:v>-44.296780099999999</c:v>
                </c:pt>
                <c:pt idx="1254">
                  <c:v>-44.040366470000002</c:v>
                </c:pt>
                <c:pt idx="1255">
                  <c:v>-43.776470609999997</c:v>
                </c:pt>
                <c:pt idx="1256">
                  <c:v>-43.504763730000001</c:v>
                </c:pt>
                <c:pt idx="1257">
                  <c:v>-43.224897579999997</c:v>
                </c:pt>
                <c:pt idx="1258">
                  <c:v>-42.936503000000002</c:v>
                </c:pt>
                <c:pt idx="1259">
                  <c:v>-42.639188349999998</c:v>
                </c:pt>
                <c:pt idx="1260">
                  <c:v>-42.332537729999999</c:v>
                </c:pt>
                <c:pt idx="1261">
                  <c:v>-42.016109120000003</c:v>
                </c:pt>
                <c:pt idx="1262">
                  <c:v>-41.6894323</c:v>
                </c:pt>
                <c:pt idx="1263">
                  <c:v>-40.352006549999999</c:v>
                </c:pt>
                <c:pt idx="1264">
                  <c:v>-39.968663370000002</c:v>
                </c:pt>
                <c:pt idx="1265">
                  <c:v>-39.571664609999999</c:v>
                </c:pt>
                <c:pt idx="1266">
                  <c:v>-39.160275110000001</c:v>
                </c:pt>
                <c:pt idx="1267">
                  <c:v>-38.733706249999997</c:v>
                </c:pt>
                <c:pt idx="1268">
                  <c:v>-38.29111108</c:v>
                </c:pt>
                <c:pt idx="1269">
                  <c:v>-37.831578739999998</c:v>
                </c:pt>
                <c:pt idx="1270">
                  <c:v>-37.354128449999997</c:v>
                </c:pt>
                <c:pt idx="1271">
                  <c:v>-36.857702619999998</c:v>
                </c:pt>
                <c:pt idx="1272">
                  <c:v>-36.341159249999997</c:v>
                </c:pt>
                <c:pt idx="1273">
                  <c:v>-35.803263389999998</c:v>
                </c:pt>
                <c:pt idx="1274">
                  <c:v>-35.242677469999997</c:v>
                </c:pt>
                <c:pt idx="1275">
                  <c:v>-34.65795052</c:v>
                </c:pt>
                <c:pt idx="1276">
                  <c:v>-34.04750593</c:v>
                </c:pt>
                <c:pt idx="1277">
                  <c:v>-33.4096276</c:v>
                </c:pt>
                <c:pt idx="1278">
                  <c:v>-32.742444280000001</c:v>
                </c:pt>
                <c:pt idx="1279">
                  <c:v>-32.043911649999998</c:v>
                </c:pt>
                <c:pt idx="1280">
                  <c:v>-31.311792029999999</c:v>
                </c:pt>
                <c:pt idx="1281">
                  <c:v>-30.543631019999999</c:v>
                </c:pt>
                <c:pt idx="1282">
                  <c:v>-29.73673075</c:v>
                </c:pt>
                <c:pt idx="1283">
                  <c:v>-28.888119150000001</c:v>
                </c:pt>
                <c:pt idx="1284">
                  <c:v>-27.994514339999998</c:v>
                </c:pt>
                <c:pt idx="1285">
                  <c:v>-27.052283460000002</c:v>
                </c:pt>
                <c:pt idx="1286">
                  <c:v>-26.057394710000001</c:v>
                </c:pt>
                <c:pt idx="1287">
                  <c:v>-25.005361409999999</c:v>
                </c:pt>
                <c:pt idx="1288">
                  <c:v>-23.89117637</c:v>
                </c:pt>
                <c:pt idx="1289">
                  <c:v>-22.709234689999999</c:v>
                </c:pt>
                <c:pt idx="1290">
                  <c:v>-21.453242370000002</c:v>
                </c:pt>
                <c:pt idx="1291">
                  <c:v>-20.116107830000001</c:v>
                </c:pt>
                <c:pt idx="1292">
                  <c:v>-18.689812360000001</c:v>
                </c:pt>
                <c:pt idx="1293">
                  <c:v>-17.165254610000002</c:v>
                </c:pt>
                <c:pt idx="1294">
                  <c:v>-15.53206288</c:v>
                </c:pt>
                <c:pt idx="1295">
                  <c:v>-13.778367299999999</c:v>
                </c:pt>
                <c:pt idx="1296">
                  <c:v>-11.890521440000001</c:v>
                </c:pt>
                <c:pt idx="1297">
                  <c:v>-9.8527598479999998</c:v>
                </c:pt>
                <c:pt idx="1298">
                  <c:v>-7.6467739760000004</c:v>
                </c:pt>
                <c:pt idx="1299">
                  <c:v>-5.2511826429999999</c:v>
                </c:pt>
                <c:pt idx="1300">
                  <c:v>-2.640865657</c:v>
                </c:pt>
                <c:pt idx="1301">
                  <c:v>1.213882361</c:v>
                </c:pt>
                <c:pt idx="1302">
                  <c:v>4.4495769220000003</c:v>
                </c:pt>
                <c:pt idx="1303">
                  <c:v>8.0233669679999995</c:v>
                </c:pt>
                <c:pt idx="1304">
                  <c:v>11.99005532</c:v>
                </c:pt>
                <c:pt idx="1305">
                  <c:v>16.416772999999999</c:v>
                </c:pt>
                <c:pt idx="1306">
                  <c:v>21.386603730000001</c:v>
                </c:pt>
                <c:pt idx="1307">
                  <c:v>27.003550860000001</c:v>
                </c:pt>
                <c:pt idx="1308">
                  <c:v>33.399457689999998</c:v>
                </c:pt>
                <c:pt idx="1309">
                  <c:v>-54.968993339999997</c:v>
                </c:pt>
                <c:pt idx="1310">
                  <c:v>-54.9376283</c:v>
                </c:pt>
                <c:pt idx="1311">
                  <c:v>-54.905899050000002</c:v>
                </c:pt>
                <c:pt idx="1312">
                  <c:v>-54.873799660000003</c:v>
                </c:pt>
                <c:pt idx="1313">
                  <c:v>-54.841324059999998</c:v>
                </c:pt>
                <c:pt idx="1314">
                  <c:v>-54.80846605</c:v>
                </c:pt>
                <c:pt idx="1315">
                  <c:v>-54.775219290000003</c:v>
                </c:pt>
                <c:pt idx="1316">
                  <c:v>-54.741577319999998</c:v>
                </c:pt>
                <c:pt idx="1317">
                  <c:v>-54.707533509999998</c:v>
                </c:pt>
                <c:pt idx="1318">
                  <c:v>-54.673081119999999</c:v>
                </c:pt>
                <c:pt idx="1319">
                  <c:v>-54.638213229999998</c:v>
                </c:pt>
                <c:pt idx="1320">
                  <c:v>-54.60292278</c:v>
                </c:pt>
                <c:pt idx="1321">
                  <c:v>-54.567202549999998</c:v>
                </c:pt>
                <c:pt idx="1322">
                  <c:v>-54.531045169999999</c:v>
                </c:pt>
                <c:pt idx="1323">
                  <c:v>-54.494443070000003</c:v>
                </c:pt>
                <c:pt idx="1324">
                  <c:v>-54.457388539999997</c:v>
                </c:pt>
                <c:pt idx="1325">
                  <c:v>-54.419873690000003</c:v>
                </c:pt>
                <c:pt idx="1326">
                  <c:v>-54.381890429999999</c:v>
                </c:pt>
                <c:pt idx="1327">
                  <c:v>-54.343430499999997</c:v>
                </c:pt>
                <c:pt idx="1328">
                  <c:v>-54.304485440000001</c:v>
                </c:pt>
                <c:pt idx="1329">
                  <c:v>-54.265046589999997</c:v>
                </c:pt>
                <c:pt idx="1330">
                  <c:v>-54.22510509</c:v>
                </c:pt>
                <c:pt idx="1331">
                  <c:v>-54.184651879999997</c:v>
                </c:pt>
                <c:pt idx="1332">
                  <c:v>-54.143677670000002</c:v>
                </c:pt>
                <c:pt idx="1333">
                  <c:v>-54.102172940000003</c:v>
                </c:pt>
                <c:pt idx="1334">
                  <c:v>-54.060127970000003</c:v>
                </c:pt>
                <c:pt idx="1335">
                  <c:v>-54.017532770000003</c:v>
                </c:pt>
                <c:pt idx="1336">
                  <c:v>-53.974377140000001</c:v>
                </c:pt>
                <c:pt idx="1337">
                  <c:v>-53.930650589999999</c:v>
                </c:pt>
                <c:pt idx="1338">
                  <c:v>-53.886342419999998</c:v>
                </c:pt>
                <c:pt idx="1339">
                  <c:v>-52.841441609999997</c:v>
                </c:pt>
                <c:pt idx="1340">
                  <c:v>-52.781285220000001</c:v>
                </c:pt>
                <c:pt idx="1341">
                  <c:v>-52.720214949999999</c:v>
                </c:pt>
                <c:pt idx="1342">
                  <c:v>-52.65821081</c:v>
                </c:pt>
                <c:pt idx="1343">
                  <c:v>-52.595252260000002</c:v>
                </c:pt>
                <c:pt idx="1344">
                  <c:v>-52.531318130000002</c:v>
                </c:pt>
                <c:pt idx="1345">
                  <c:v>-52.466386649999997</c:v>
                </c:pt>
                <c:pt idx="1346">
                  <c:v>-52.400435389999998</c:v>
                </c:pt>
                <c:pt idx="1347">
                  <c:v>-52.333441239999999</c:v>
                </c:pt>
                <c:pt idx="1348">
                  <c:v>-52.26538042</c:v>
                </c:pt>
                <c:pt idx="1349">
                  <c:v>-52.196228400000003</c:v>
                </c:pt>
                <c:pt idx="1350">
                  <c:v>-52.125959909999999</c:v>
                </c:pt>
                <c:pt idx="1351">
                  <c:v>-52.0545489</c:v>
                </c:pt>
                <c:pt idx="1352">
                  <c:v>-51.981968520000002</c:v>
                </c:pt>
                <c:pt idx="1353">
                  <c:v>-51.90819106</c:v>
                </c:pt>
                <c:pt idx="1354">
                  <c:v>-51.833187950000003</c:v>
                </c:pt>
                <c:pt idx="1355">
                  <c:v>-51.756929700000001</c:v>
                </c:pt>
                <c:pt idx="1356">
                  <c:v>-51.679385889999999</c:v>
                </c:pt>
                <c:pt idx="1357">
                  <c:v>-51.600525099999999</c:v>
                </c:pt>
                <c:pt idx="1358">
                  <c:v>-51.520314900000002</c:v>
                </c:pt>
                <c:pt idx="1359">
                  <c:v>-51.438721780000002</c:v>
                </c:pt>
                <c:pt idx="1360">
                  <c:v>-51.355711130000003</c:v>
                </c:pt>
                <c:pt idx="1361">
                  <c:v>-51.271247180000003</c:v>
                </c:pt>
                <c:pt idx="1362">
                  <c:v>-51.185292959999998</c:v>
                </c:pt>
                <c:pt idx="1363">
                  <c:v>-51.097810240000001</c:v>
                </c:pt>
                <c:pt idx="1364">
                  <c:v>-51.008759480000002</c:v>
                </c:pt>
                <c:pt idx="1365">
                  <c:v>-50.918099769999998</c:v>
                </c:pt>
                <c:pt idx="1366">
                  <c:v>-50.825788799999998</c:v>
                </c:pt>
                <c:pt idx="1367">
                  <c:v>-50.73178274</c:v>
                </c:pt>
                <c:pt idx="1368">
                  <c:v>-50.636036220000001</c:v>
                </c:pt>
                <c:pt idx="1369">
                  <c:v>-50.538502250000001</c:v>
                </c:pt>
                <c:pt idx="1370">
                  <c:v>-50.439132149999999</c:v>
                </c:pt>
                <c:pt idx="1371">
                  <c:v>-50.337875439999998</c:v>
                </c:pt>
                <c:pt idx="1372">
                  <c:v>-50.234679819999997</c:v>
                </c:pt>
                <c:pt idx="1373">
                  <c:v>-50.129491029999997</c:v>
                </c:pt>
                <c:pt idx="1374">
                  <c:v>-50.022252790000003</c:v>
                </c:pt>
                <c:pt idx="1375">
                  <c:v>-49.91290669</c:v>
                </c:pt>
                <c:pt idx="1376">
                  <c:v>-49.801392069999999</c:v>
                </c:pt>
                <c:pt idx="1377">
                  <c:v>-48.68764599</c:v>
                </c:pt>
                <c:pt idx="1378">
                  <c:v>-48.55030524</c:v>
                </c:pt>
                <c:pt idx="1379">
                  <c:v>-48.409940990000003</c:v>
                </c:pt>
                <c:pt idx="1380">
                  <c:v>-48.26645517</c:v>
                </c:pt>
                <c:pt idx="1381">
                  <c:v>-48.119745450000003</c:v>
                </c:pt>
                <c:pt idx="1382">
                  <c:v>-47.969705009999998</c:v>
                </c:pt>
                <c:pt idx="1383">
                  <c:v>-47.816222269999997</c:v>
                </c:pt>
                <c:pt idx="1384">
                  <c:v>-47.659180650000003</c:v>
                </c:pt>
                <c:pt idx="1385">
                  <c:v>-47.498458249999999</c:v>
                </c:pt>
                <c:pt idx="1386">
                  <c:v>-47.333927600000003</c:v>
                </c:pt>
                <c:pt idx="1387">
                  <c:v>-47.165455280000003</c:v>
                </c:pt>
                <c:pt idx="1388">
                  <c:v>-46.992901609999997</c:v>
                </c:pt>
                <c:pt idx="1389">
                  <c:v>-46.816120259999998</c:v>
                </c:pt>
                <c:pt idx="1390">
                  <c:v>-46.634957849999999</c:v>
                </c:pt>
                <c:pt idx="1391">
                  <c:v>-46.44925353</c:v>
                </c:pt>
                <c:pt idx="1392">
                  <c:v>-46.258838539999999</c:v>
                </c:pt>
                <c:pt idx="1393">
                  <c:v>-46.063535659999999</c:v>
                </c:pt>
                <c:pt idx="1394">
                  <c:v>-45.863158749999997</c:v>
                </c:pt>
                <c:pt idx="1395">
                  <c:v>-45.657512099999998</c:v>
                </c:pt>
                <c:pt idx="1396">
                  <c:v>-45.4463899</c:v>
                </c:pt>
                <c:pt idx="1397">
                  <c:v>-45.229575500000003</c:v>
                </c:pt>
                <c:pt idx="1398">
                  <c:v>-45.006840750000002</c:v>
                </c:pt>
                <c:pt idx="1399">
                  <c:v>-44.777945189999997</c:v>
                </c:pt>
                <c:pt idx="1400">
                  <c:v>-44.542635220000001</c:v>
                </c:pt>
                <c:pt idx="1401">
                  <c:v>-44.300643209999997</c:v>
                </c:pt>
                <c:pt idx="1402">
                  <c:v>-44.051686500000002</c:v>
                </c:pt>
                <c:pt idx="1403">
                  <c:v>-43.795466329999996</c:v>
                </c:pt>
                <c:pt idx="1404">
                  <c:v>-43.531666700000002</c:v>
                </c:pt>
                <c:pt idx="1405">
                  <c:v>-43.259953099999997</c:v>
                </c:pt>
                <c:pt idx="1406">
                  <c:v>-42.979971140000004</c:v>
                </c:pt>
                <c:pt idx="1407">
                  <c:v>-42.691345060000003</c:v>
                </c:pt>
                <c:pt idx="1408">
                  <c:v>-42.39367609</c:v>
                </c:pt>
                <c:pt idx="1409">
                  <c:v>-42.086540679999999</c:v>
                </c:pt>
                <c:pt idx="1410">
                  <c:v>-41.769488529999997</c:v>
                </c:pt>
                <c:pt idx="1411">
                  <c:v>-41.442040499999997</c:v>
                </c:pt>
                <c:pt idx="1412">
                  <c:v>-41.103686189999998</c:v>
                </c:pt>
                <c:pt idx="1413">
                  <c:v>-40.753881450000002</c:v>
                </c:pt>
                <c:pt idx="1414">
                  <c:v>-40.392045490000001</c:v>
                </c:pt>
                <c:pt idx="1415">
                  <c:v>-39.017557770000003</c:v>
                </c:pt>
                <c:pt idx="1416">
                  <c:v>-38.592984649999998</c:v>
                </c:pt>
                <c:pt idx="1417">
                  <c:v>-38.152361480000003</c:v>
                </c:pt>
                <c:pt idx="1418">
                  <c:v>-37.694775669999999</c:v>
                </c:pt>
                <c:pt idx="1419">
                  <c:v>-37.219244490000001</c:v>
                </c:pt>
                <c:pt idx="1420">
                  <c:v>-36.724708219999997</c:v>
                </c:pt>
                <c:pt idx="1421">
                  <c:v>-36.210022549999998</c:v>
                </c:pt>
                <c:pt idx="1422">
                  <c:v>-35.67394994</c:v>
                </c:pt>
                <c:pt idx="1423">
                  <c:v>-35.11515</c:v>
                </c:pt>
                <c:pt idx="1424">
                  <c:v>-34.532168630000001</c:v>
                </c:pt>
                <c:pt idx="1425">
                  <c:v>-33.92342575</c:v>
                </c:pt>
                <c:pt idx="1426">
                  <c:v>-33.287201400000001</c:v>
                </c:pt>
                <c:pt idx="1427">
                  <c:v>-32.621620049999997</c:v>
                </c:pt>
                <c:pt idx="1428">
                  <c:v>-31.92463261</c:v>
                </c:pt>
                <c:pt idx="1429">
                  <c:v>-31.193996049999999</c:v>
                </c:pt>
                <c:pt idx="1430">
                  <c:v>-30.427249969999998</c:v>
                </c:pt>
                <c:pt idx="1431">
                  <c:v>-29.621689780000001</c:v>
                </c:pt>
                <c:pt idx="1432">
                  <c:v>-28.77433581</c:v>
                </c:pt>
                <c:pt idx="1433">
                  <c:v>-27.881897609999999</c:v>
                </c:pt>
                <c:pt idx="1434">
                  <c:v>-26.940732570000002</c:v>
                </c:pt>
                <c:pt idx="1435">
                  <c:v>-25.946797839999999</c:v>
                </c:pt>
                <c:pt idx="1436">
                  <c:v>-24.895594079999999</c:v>
                </c:pt>
                <c:pt idx="1437">
                  <c:v>-23.782099649999999</c:v>
                </c:pt>
                <c:pt idx="1438">
                  <c:v>-22.600692970000001</c:v>
                </c:pt>
                <c:pt idx="1439">
                  <c:v>-21.345060839999999</c:v>
                </c:pt>
                <c:pt idx="1440">
                  <c:v>-20.008089380000001</c:v>
                </c:pt>
                <c:pt idx="1441">
                  <c:v>-18.58173395</c:v>
                </c:pt>
                <c:pt idx="1442">
                  <c:v>-17.056862819999999</c:v>
                </c:pt>
                <c:pt idx="1443">
                  <c:v>-15.423068600000001</c:v>
                </c:pt>
                <c:pt idx="1444">
                  <c:v>-13.66843922</c:v>
                </c:pt>
                <c:pt idx="1445">
                  <c:v>-11.779278079999999</c:v>
                </c:pt>
                <c:pt idx="1446">
                  <c:v>-9.7397597499999993</c:v>
                </c:pt>
                <c:pt idx="1447">
                  <c:v>-7.5315034660000002</c:v>
                </c:pt>
                <c:pt idx="1448">
                  <c:v>-5.1330405280000004</c:v>
                </c:pt>
                <c:pt idx="1449">
                  <c:v>-2.5191438750000001</c:v>
                </c:pt>
                <c:pt idx="1450">
                  <c:v>0.34002341699999999</c:v>
                </c:pt>
                <c:pt idx="1451">
                  <c:v>3.4799999800000001</c:v>
                </c:pt>
                <c:pt idx="1452">
                  <c:v>6.9434407140000003</c:v>
                </c:pt>
                <c:pt idx="1453">
                  <c:v>11.78197011</c:v>
                </c:pt>
                <c:pt idx="1454">
                  <c:v>16.17668939</c:v>
                </c:pt>
                <c:pt idx="1455">
                  <c:v>21.10902243</c:v>
                </c:pt>
                <c:pt idx="1456">
                  <c:v>26.68154887</c:v>
                </c:pt>
                <c:pt idx="1457">
                  <c:v>33.024203909999997</c:v>
                </c:pt>
                <c:pt idx="1458">
                  <c:v>-54.976211929999998</c:v>
                </c:pt>
                <c:pt idx="1459">
                  <c:v>-54.952149509999998</c:v>
                </c:pt>
                <c:pt idx="1460">
                  <c:v>-54.927808579999997</c:v>
                </c:pt>
                <c:pt idx="1461">
                  <c:v>-54.903184860000003</c:v>
                </c:pt>
                <c:pt idx="1462">
                  <c:v>-54.878274019999999</c:v>
                </c:pt>
                <c:pt idx="1463">
                  <c:v>-54.853071640000003</c:v>
                </c:pt>
                <c:pt idx="1464">
                  <c:v>-54.827573200000003</c:v>
                </c:pt>
                <c:pt idx="1465">
                  <c:v>-54.801774100000003</c:v>
                </c:pt>
                <c:pt idx="1466">
                  <c:v>-54.775669639999997</c:v>
                </c:pt>
                <c:pt idx="1467">
                  <c:v>-54.74925502</c:v>
                </c:pt>
                <c:pt idx="1468">
                  <c:v>-54.72252537</c:v>
                </c:pt>
                <c:pt idx="1469">
                  <c:v>-54.695475680000001</c:v>
                </c:pt>
                <c:pt idx="1470">
                  <c:v>-54.668100879999997</c:v>
                </c:pt>
                <c:pt idx="1471">
                  <c:v>-54.640395769999998</c:v>
                </c:pt>
                <c:pt idx="1472">
                  <c:v>-54.612355039999997</c:v>
                </c:pt>
                <c:pt idx="1473">
                  <c:v>-54.583973280000002</c:v>
                </c:pt>
                <c:pt idx="1474">
                  <c:v>-54.555244969999997</c:v>
                </c:pt>
                <c:pt idx="1475">
                  <c:v>-54.526164459999997</c:v>
                </c:pt>
                <c:pt idx="1476">
                  <c:v>-54.496726010000003</c:v>
                </c:pt>
                <c:pt idx="1477">
                  <c:v>-54.466923710000003</c:v>
                </c:pt>
                <c:pt idx="1478">
                  <c:v>-54.436751569999998</c:v>
                </c:pt>
                <c:pt idx="1479">
                  <c:v>-54.406203439999999</c:v>
                </c:pt>
                <c:pt idx="1480">
                  <c:v>-54.375273069999999</c:v>
                </c:pt>
                <c:pt idx="1481">
                  <c:v>-54.343954029999999</c:v>
                </c:pt>
                <c:pt idx="1482">
                  <c:v>-54.31223979</c:v>
                </c:pt>
                <c:pt idx="1483">
                  <c:v>-54.280123670000002</c:v>
                </c:pt>
                <c:pt idx="1484">
                  <c:v>-54.24759881</c:v>
                </c:pt>
                <c:pt idx="1485">
                  <c:v>-54.214658249999999</c:v>
                </c:pt>
                <c:pt idx="1486">
                  <c:v>-54.181294819999998</c:v>
                </c:pt>
                <c:pt idx="1487">
                  <c:v>-54.147501239999997</c:v>
                </c:pt>
                <c:pt idx="1488">
                  <c:v>-54.113270030000002</c:v>
                </c:pt>
                <c:pt idx="1489">
                  <c:v>-54.078593570000002</c:v>
                </c:pt>
                <c:pt idx="1490">
                  <c:v>-54.043464020000002</c:v>
                </c:pt>
                <c:pt idx="1491">
                  <c:v>-53.007873420000003</c:v>
                </c:pt>
                <c:pt idx="1492">
                  <c:v>-52.957428180000001</c:v>
                </c:pt>
                <c:pt idx="1493">
                  <c:v>-52.906230209999997</c:v>
                </c:pt>
                <c:pt idx="1494">
                  <c:v>-52.854263969999998</c:v>
                </c:pt>
                <c:pt idx="1495">
                  <c:v>-52.801513509999999</c:v>
                </c:pt>
                <c:pt idx="1496">
                  <c:v>-52.747962440000002</c:v>
                </c:pt>
                <c:pt idx="1497">
                  <c:v>-52.693593919999998</c:v>
                </c:pt>
                <c:pt idx="1498">
                  <c:v>-52.638390630000004</c:v>
                </c:pt>
                <c:pt idx="1499">
                  <c:v>-52.582334789999997</c:v>
                </c:pt>
                <c:pt idx="1500">
                  <c:v>-52.525408079999998</c:v>
                </c:pt>
                <c:pt idx="1501">
                  <c:v>-52.467591710000001</c:v>
                </c:pt>
                <c:pt idx="1502">
                  <c:v>-52.4088663</c:v>
                </c:pt>
                <c:pt idx="1503">
                  <c:v>-52.349211940000004</c:v>
                </c:pt>
                <c:pt idx="1504">
                  <c:v>-52.288608150000002</c:v>
                </c:pt>
                <c:pt idx="1505">
                  <c:v>-52.227033820000003</c:v>
                </c:pt>
                <c:pt idx="1506">
                  <c:v>-52.164467260000002</c:v>
                </c:pt>
                <c:pt idx="1507">
                  <c:v>-52.100886099999997</c:v>
                </c:pt>
                <c:pt idx="1508">
                  <c:v>-52.036267330000001</c:v>
                </c:pt>
                <c:pt idx="1509">
                  <c:v>-51.970587209999998</c:v>
                </c:pt>
                <c:pt idx="1510">
                  <c:v>-51.90382133</c:v>
                </c:pt>
                <c:pt idx="1511">
                  <c:v>-51.835944490000003</c:v>
                </c:pt>
                <c:pt idx="1512">
                  <c:v>-51.766930739999999</c:v>
                </c:pt>
                <c:pt idx="1513">
                  <c:v>-51.696753319999999</c:v>
                </c:pt>
                <c:pt idx="1514">
                  <c:v>-51.625384609999998</c:v>
                </c:pt>
                <c:pt idx="1515">
                  <c:v>-51.55279616</c:v>
                </c:pt>
                <c:pt idx="1516">
                  <c:v>-51.478958589999998</c:v>
                </c:pt>
                <c:pt idx="1517">
                  <c:v>-51.403841579999998</c:v>
                </c:pt>
                <c:pt idx="1518">
                  <c:v>-51.327413839999998</c:v>
                </c:pt>
                <c:pt idx="1519">
                  <c:v>-51.249643050000003</c:v>
                </c:pt>
                <c:pt idx="1520">
                  <c:v>-51.170495850000002</c:v>
                </c:pt>
                <c:pt idx="1521">
                  <c:v>-51.089937759999998</c:v>
                </c:pt>
                <c:pt idx="1522">
                  <c:v>-51.00793315</c:v>
                </c:pt>
                <c:pt idx="1523">
                  <c:v>-50.924445210000002</c:v>
                </c:pt>
                <c:pt idx="1524">
                  <c:v>-50.839435850000001</c:v>
                </c:pt>
                <c:pt idx="1525">
                  <c:v>-50.752865710000002</c:v>
                </c:pt>
                <c:pt idx="1526">
                  <c:v>-50.664694060000002</c:v>
                </c:pt>
                <c:pt idx="1527">
                  <c:v>-50.574878740000003</c:v>
                </c:pt>
                <c:pt idx="1528">
                  <c:v>-50.483376139999997</c:v>
                </c:pt>
                <c:pt idx="1529">
                  <c:v>-49.390141079999999</c:v>
                </c:pt>
                <c:pt idx="1530">
                  <c:v>-49.274952999999996</c:v>
                </c:pt>
                <c:pt idx="1531">
                  <c:v>-49.157360679999996</c:v>
                </c:pt>
                <c:pt idx="1532">
                  <c:v>-49.037291789999998</c:v>
                </c:pt>
                <c:pt idx="1533">
                  <c:v>-48.914671089999999</c:v>
                </c:pt>
                <c:pt idx="1534">
                  <c:v>-48.789420290000002</c:v>
                </c:pt>
                <c:pt idx="1535">
                  <c:v>-48.661457890000001</c:v>
                </c:pt>
                <c:pt idx="1536">
                  <c:v>-48.530698989999998</c:v>
                </c:pt>
                <c:pt idx="1537">
                  <c:v>-48.39705515</c:v>
                </c:pt>
                <c:pt idx="1538">
                  <c:v>-48.260434189999998</c:v>
                </c:pt>
                <c:pt idx="1539">
                  <c:v>-48.120739970000002</c:v>
                </c:pt>
                <c:pt idx="1540">
                  <c:v>-47.977872179999999</c:v>
                </c:pt>
                <c:pt idx="1541">
                  <c:v>-47.831726170000003</c:v>
                </c:pt>
                <c:pt idx="1542">
                  <c:v>-47.682192610000001</c:v>
                </c:pt>
                <c:pt idx="1543">
                  <c:v>-47.529157329999997</c:v>
                </c:pt>
                <c:pt idx="1544">
                  <c:v>-47.372500969999997</c:v>
                </c:pt>
                <c:pt idx="1545">
                  <c:v>-47.21209872</c:v>
                </c:pt>
                <c:pt idx="1546">
                  <c:v>-47.047820029999997</c:v>
                </c:pt>
                <c:pt idx="1547">
                  <c:v>-46.879528209999997</c:v>
                </c:pt>
                <c:pt idx="1548">
                  <c:v>-46.707080120000001</c:v>
                </c:pt>
                <c:pt idx="1549">
                  <c:v>-46.530325779999998</c:v>
                </c:pt>
                <c:pt idx="1550">
                  <c:v>-46.349107920000002</c:v>
                </c:pt>
                <c:pt idx="1551">
                  <c:v>-46.163261579999997</c:v>
                </c:pt>
                <c:pt idx="1552">
                  <c:v>-45.972613619999997</c:v>
                </c:pt>
                <c:pt idx="1553">
                  <c:v>-45.776982189999998</c:v>
                </c:pt>
                <c:pt idx="1554">
                  <c:v>-45.576176179999997</c:v>
                </c:pt>
                <c:pt idx="1555">
                  <c:v>-45.369994669999997</c:v>
                </c:pt>
                <c:pt idx="1556">
                  <c:v>-45.158226210000002</c:v>
                </c:pt>
                <c:pt idx="1557">
                  <c:v>-44.94064822</c:v>
                </c:pt>
                <c:pt idx="1558">
                  <c:v>-44.717026169999997</c:v>
                </c:pt>
                <c:pt idx="1559">
                  <c:v>-44.487112809999999</c:v>
                </c:pt>
                <c:pt idx="1560">
                  <c:v>-44.250647290000003</c:v>
                </c:pt>
                <c:pt idx="1561">
                  <c:v>-44.007354210000003</c:v>
                </c:pt>
                <c:pt idx="1562">
                  <c:v>-43.756942610000003</c:v>
                </c:pt>
                <c:pt idx="1563">
                  <c:v>-43.499104809999999</c:v>
                </c:pt>
                <c:pt idx="1564">
                  <c:v>-43.23351529</c:v>
                </c:pt>
                <c:pt idx="1565">
                  <c:v>-42.95982927</c:v>
                </c:pt>
                <c:pt idx="1566">
                  <c:v>-42.67768135</c:v>
                </c:pt>
                <c:pt idx="1567">
                  <c:v>-42.386683910000002</c:v>
                </c:pt>
                <c:pt idx="1568">
                  <c:v>-41.086425429999998</c:v>
                </c:pt>
                <c:pt idx="1569">
                  <c:v>-40.743008879999998</c:v>
                </c:pt>
                <c:pt idx="1570">
                  <c:v>-40.38777108</c:v>
                </c:pt>
                <c:pt idx="1571">
                  <c:v>-40.020105919999999</c:v>
                </c:pt>
                <c:pt idx="1572">
                  <c:v>-39.639365349999999</c:v>
                </c:pt>
                <c:pt idx="1573">
                  <c:v>-39.244855700000002</c:v>
                </c:pt>
                <c:pt idx="1574">
                  <c:v>-38.835833630000003</c:v>
                </c:pt>
                <c:pt idx="1575">
                  <c:v>-38.411501620000003</c:v>
                </c:pt>
                <c:pt idx="1576">
                  <c:v>-37.971002929999997</c:v>
                </c:pt>
                <c:pt idx="1577">
                  <c:v>-37.513416059999997</c:v>
                </c:pt>
                <c:pt idx="1578">
                  <c:v>-37.037748530000002</c:v>
                </c:pt>
                <c:pt idx="1579">
                  <c:v>-36.542929899999997</c:v>
                </c:pt>
                <c:pt idx="1580">
                  <c:v>-36.02780405</c:v>
                </c:pt>
                <c:pt idx="1581">
                  <c:v>-35.491120459999998</c:v>
                </c:pt>
                <c:pt idx="1582">
                  <c:v>-34.931524379999999</c:v>
                </c:pt>
                <c:pt idx="1583">
                  <c:v>-34.347545820000001</c:v>
                </c:pt>
                <c:pt idx="1584">
                  <c:v>-33.737587089999998</c:v>
                </c:pt>
                <c:pt idx="1585">
                  <c:v>-33.099908669999998</c:v>
                </c:pt>
                <c:pt idx="1586">
                  <c:v>-32.43261322</c:v>
                </c:pt>
                <c:pt idx="1587">
                  <c:v>-31.73362732</c:v>
                </c:pt>
                <c:pt idx="1588">
                  <c:v>-31.0006807</c:v>
                </c:pt>
                <c:pt idx="1589">
                  <c:v>-30.231282409999999</c:v>
                </c:pt>
                <c:pt idx="1590">
                  <c:v>-29.422693500000001</c:v>
                </c:pt>
                <c:pt idx="1591">
                  <c:v>-28.571895510000001</c:v>
                </c:pt>
                <c:pt idx="1592">
                  <c:v>-27.675554129999998</c:v>
                </c:pt>
                <c:pt idx="1593">
                  <c:v>-26.72997698</c:v>
                </c:pt>
                <c:pt idx="1594">
                  <c:v>-25.731064499999999</c:v>
                </c:pt>
                <c:pt idx="1595">
                  <c:v>-24.674252630000002</c:v>
                </c:pt>
                <c:pt idx="1596">
                  <c:v>-23.554445479999998</c:v>
                </c:pt>
                <c:pt idx="1597">
                  <c:v>-22.365936040000001</c:v>
                </c:pt>
                <c:pt idx="1598">
                  <c:v>-21.102312420000001</c:v>
                </c:pt>
                <c:pt idx="1599">
                  <c:v>-19.75634625</c:v>
                </c:pt>
                <c:pt idx="1600">
                  <c:v>-18.31985942</c:v>
                </c:pt>
                <c:pt idx="1601">
                  <c:v>-16.783563999999998</c:v>
                </c:pt>
                <c:pt idx="1602">
                  <c:v>-15.13686876</c:v>
                </c:pt>
                <c:pt idx="1603">
                  <c:v>-13.36764419</c:v>
                </c:pt>
                <c:pt idx="1604">
                  <c:v>-11.46193497</c:v>
                </c:pt>
                <c:pt idx="1605">
                  <c:v>-9.4036060849999998</c:v>
                </c:pt>
                <c:pt idx="1606">
                  <c:v>-7.1739037889999997</c:v>
                </c:pt>
                <c:pt idx="1607">
                  <c:v>-3.7509069739999998</c:v>
                </c:pt>
                <c:pt idx="1608">
                  <c:v>-1.015639135</c:v>
                </c:pt>
                <c:pt idx="1609">
                  <c:v>1.9826076539999999</c:v>
                </c:pt>
                <c:pt idx="1610">
                  <c:v>5.2828749310000003</c:v>
                </c:pt>
                <c:pt idx="1611">
                  <c:v>8.9322212519999997</c:v>
                </c:pt>
                <c:pt idx="1612">
                  <c:v>12.9878655</c:v>
                </c:pt>
                <c:pt idx="1613">
                  <c:v>17.520048809999999</c:v>
                </c:pt>
                <c:pt idx="1614">
                  <c:v>22.61591</c:v>
                </c:pt>
                <c:pt idx="1615">
                  <c:v>28.38481458</c:v>
                </c:pt>
                <c:pt idx="1616">
                  <c:v>34.965808250000002</c:v>
                </c:pt>
                <c:pt idx="1617">
                  <c:v>-54.983235059999998</c:v>
                </c:pt>
                <c:pt idx="1618">
                  <c:v>-54.966277460000001</c:v>
                </c:pt>
                <c:pt idx="1619">
                  <c:v>-54.949124449999999</c:v>
                </c:pt>
                <c:pt idx="1620">
                  <c:v>-54.931773239999998</c:v>
                </c:pt>
                <c:pt idx="1621">
                  <c:v>-54.914220999999998</c:v>
                </c:pt>
                <c:pt idx="1622">
                  <c:v>-54.896464829999999</c:v>
                </c:pt>
                <c:pt idx="1623">
                  <c:v>-54.878501800000002</c:v>
                </c:pt>
                <c:pt idx="1624">
                  <c:v>-54.860328899999999</c:v>
                </c:pt>
                <c:pt idx="1625">
                  <c:v>-54.841943090000001</c:v>
                </c:pt>
                <c:pt idx="1626">
                  <c:v>-54.823341259999999</c:v>
                </c:pt>
                <c:pt idx="1627">
                  <c:v>-54.804520259999997</c:v>
                </c:pt>
                <c:pt idx="1628">
                  <c:v>-54.785476869999997</c:v>
                </c:pt>
                <c:pt idx="1629">
                  <c:v>-54.766207799999997</c:v>
                </c:pt>
                <c:pt idx="1630">
                  <c:v>-54.746709729999999</c:v>
                </c:pt>
                <c:pt idx="1631">
                  <c:v>-54.726979249999999</c:v>
                </c:pt>
                <c:pt idx="1632">
                  <c:v>-54.707012890000001</c:v>
                </c:pt>
                <c:pt idx="1633">
                  <c:v>-54.686807139999999</c:v>
                </c:pt>
                <c:pt idx="1634">
                  <c:v>-54.6663584</c:v>
                </c:pt>
                <c:pt idx="1635">
                  <c:v>-54.645662999999999</c:v>
                </c:pt>
                <c:pt idx="1636">
                  <c:v>-54.62471721</c:v>
                </c:pt>
                <c:pt idx="1637">
                  <c:v>-54.603517240000002</c:v>
                </c:pt>
                <c:pt idx="1638">
                  <c:v>-54.582059200000003</c:v>
                </c:pt>
                <c:pt idx="1639">
                  <c:v>-54.560339159999998</c:v>
                </c:pt>
                <c:pt idx="1640">
                  <c:v>-54.538353069999999</c:v>
                </c:pt>
                <c:pt idx="1641">
                  <c:v>-54.516096849999997</c:v>
                </c:pt>
                <c:pt idx="1642">
                  <c:v>-54.493566299999998</c:v>
                </c:pt>
                <c:pt idx="1643">
                  <c:v>-54.470757159999998</c:v>
                </c:pt>
                <c:pt idx="1644">
                  <c:v>-54.447665090000001</c:v>
                </c:pt>
                <c:pt idx="1645">
                  <c:v>-54.424285640000001</c:v>
                </c:pt>
                <c:pt idx="1646">
                  <c:v>-53.40061429</c:v>
                </c:pt>
                <c:pt idx="1647">
                  <c:v>-53.362889410000001</c:v>
                </c:pt>
                <c:pt idx="1648">
                  <c:v>-53.324626029999997</c:v>
                </c:pt>
                <c:pt idx="1649">
                  <c:v>-53.285814029999997</c:v>
                </c:pt>
                <c:pt idx="1650">
                  <c:v>-53.246443050000003</c:v>
                </c:pt>
                <c:pt idx="1651">
                  <c:v>-53.206502489999998</c:v>
                </c:pt>
                <c:pt idx="1652">
                  <c:v>-53.165981459999998</c:v>
                </c:pt>
                <c:pt idx="1653">
                  <c:v>-53.124868829999997</c:v>
                </c:pt>
                <c:pt idx="1654">
                  <c:v>-53.083153160000002</c:v>
                </c:pt>
                <c:pt idx="1655">
                  <c:v>-53.040822759999998</c:v>
                </c:pt>
                <c:pt idx="1656">
                  <c:v>-52.997865609999998</c:v>
                </c:pt>
                <c:pt idx="1657">
                  <c:v>-52.95426939</c:v>
                </c:pt>
                <c:pt idx="1658">
                  <c:v>-52.910021469999997</c:v>
                </c:pt>
                <c:pt idx="1659">
                  <c:v>-52.865108909999996</c:v>
                </c:pt>
                <c:pt idx="1660">
                  <c:v>-52.8195184</c:v>
                </c:pt>
                <c:pt idx="1661">
                  <c:v>-52.773236300000001</c:v>
                </c:pt>
                <c:pt idx="1662">
                  <c:v>-52.72624862</c:v>
                </c:pt>
                <c:pt idx="1663">
                  <c:v>-52.67854097</c:v>
                </c:pt>
                <c:pt idx="1664">
                  <c:v>-52.630098609999997</c:v>
                </c:pt>
                <c:pt idx="1665">
                  <c:v>-52.580906380000002</c:v>
                </c:pt>
                <c:pt idx="1666">
                  <c:v>-52.530948719999998</c:v>
                </c:pt>
                <c:pt idx="1667">
                  <c:v>-52.480209649999999</c:v>
                </c:pt>
                <c:pt idx="1668">
                  <c:v>-52.428672740000003</c:v>
                </c:pt>
                <c:pt idx="1669">
                  <c:v>-52.376321109999999</c:v>
                </c:pt>
                <c:pt idx="1670">
                  <c:v>-52.323137420000002</c:v>
                </c:pt>
                <c:pt idx="1671">
                  <c:v>-52.269103829999999</c:v>
                </c:pt>
                <c:pt idx="1672">
                  <c:v>-52.214202010000001</c:v>
                </c:pt>
                <c:pt idx="1673">
                  <c:v>-52.158413109999998</c:v>
                </c:pt>
                <c:pt idx="1674">
                  <c:v>-52.101717729999997</c:v>
                </c:pt>
                <c:pt idx="1675">
                  <c:v>-52.044095910000003</c:v>
                </c:pt>
                <c:pt idx="1676">
                  <c:v>-51.985527130000001</c:v>
                </c:pt>
                <c:pt idx="1677">
                  <c:v>-51.925990249999998</c:v>
                </c:pt>
                <c:pt idx="1678">
                  <c:v>-51.86546353</c:v>
                </c:pt>
                <c:pt idx="1679">
                  <c:v>-51.803924559999999</c:v>
                </c:pt>
                <c:pt idx="1680">
                  <c:v>-51.741350279999999</c:v>
                </c:pt>
                <c:pt idx="1681">
                  <c:v>-51.677716920000002</c:v>
                </c:pt>
                <c:pt idx="1682">
                  <c:v>-51.61300001</c:v>
                </c:pt>
                <c:pt idx="1683">
                  <c:v>-51.547174310000003</c:v>
                </c:pt>
                <c:pt idx="1684">
                  <c:v>-51.480213820000003</c:v>
                </c:pt>
                <c:pt idx="1685">
                  <c:v>-50.41209173</c:v>
                </c:pt>
                <c:pt idx="1686">
                  <c:v>-50.324241739999998</c:v>
                </c:pt>
                <c:pt idx="1687">
                  <c:v>-50.234704219999998</c:v>
                </c:pt>
                <c:pt idx="1688">
                  <c:v>-50.143433899999998</c:v>
                </c:pt>
                <c:pt idx="1689">
                  <c:v>-50.050383869999997</c:v>
                </c:pt>
                <c:pt idx="1690">
                  <c:v>-49.955505520000003</c:v>
                </c:pt>
                <c:pt idx="1691">
                  <c:v>-49.858748499999997</c:v>
                </c:pt>
                <c:pt idx="1692">
                  <c:v>-49.760060580000001</c:v>
                </c:pt>
                <c:pt idx="1693">
                  <c:v>-49.659387639999998</c:v>
                </c:pt>
                <c:pt idx="1694">
                  <c:v>-49.556673480000001</c:v>
                </c:pt>
                <c:pt idx="1695">
                  <c:v>-49.451859839999997</c:v>
                </c:pt>
                <c:pt idx="1696">
                  <c:v>-49.344886209999999</c:v>
                </c:pt>
                <c:pt idx="1697">
                  <c:v>-49.235689739999998</c:v>
                </c:pt>
                <c:pt idx="1698">
                  <c:v>-49.124205179999997</c:v>
                </c:pt>
                <c:pt idx="1699">
                  <c:v>-49.010364690000003</c:v>
                </c:pt>
                <c:pt idx="1700">
                  <c:v>-48.894097770000002</c:v>
                </c:pt>
                <c:pt idx="1701">
                  <c:v>-48.775331080000001</c:v>
                </c:pt>
                <c:pt idx="1702">
                  <c:v>-48.653988349999999</c:v>
                </c:pt>
                <c:pt idx="1703">
                  <c:v>-48.529990159999997</c:v>
                </c:pt>
                <c:pt idx="1704">
                  <c:v>-48.403253849999999</c:v>
                </c:pt>
                <c:pt idx="1705">
                  <c:v>-48.27369332</c:v>
                </c:pt>
                <c:pt idx="1706">
                  <c:v>-48.141218840000001</c:v>
                </c:pt>
                <c:pt idx="1707">
                  <c:v>-48.00573687</c:v>
                </c:pt>
                <c:pt idx="1708">
                  <c:v>-47.867149840000003</c:v>
                </c:pt>
                <c:pt idx="1709">
                  <c:v>-47.725355980000003</c:v>
                </c:pt>
                <c:pt idx="1710">
                  <c:v>-47.580249029999997</c:v>
                </c:pt>
                <c:pt idx="1711">
                  <c:v>-47.431718009999997</c:v>
                </c:pt>
                <c:pt idx="1712">
                  <c:v>-47.279646990000003</c:v>
                </c:pt>
                <c:pt idx="1713">
                  <c:v>-47.123914759999998</c:v>
                </c:pt>
                <c:pt idx="1714">
                  <c:v>-46.964394560000002</c:v>
                </c:pt>
                <c:pt idx="1715">
                  <c:v>-46.800953759999999</c:v>
                </c:pt>
                <c:pt idx="1716">
                  <c:v>-46.633453490000001</c:v>
                </c:pt>
                <c:pt idx="1717">
                  <c:v>-46.461748280000002</c:v>
                </c:pt>
                <c:pt idx="1718">
                  <c:v>-46.285685700000002</c:v>
                </c:pt>
                <c:pt idx="1719">
                  <c:v>-46.105105880000004</c:v>
                </c:pt>
                <c:pt idx="1720">
                  <c:v>-45.91984111</c:v>
                </c:pt>
                <c:pt idx="1721">
                  <c:v>-45.729715290000001</c:v>
                </c:pt>
                <c:pt idx="1722">
                  <c:v>-45.534543470000003</c:v>
                </c:pt>
                <c:pt idx="1723">
                  <c:v>-45.334131239999998</c:v>
                </c:pt>
                <c:pt idx="1724">
                  <c:v>-44.128274140000002</c:v>
                </c:pt>
                <c:pt idx="1725">
                  <c:v>-43.88816422</c:v>
                </c:pt>
                <c:pt idx="1726">
                  <c:v>-43.640980460000002</c:v>
                </c:pt>
                <c:pt idx="1727">
                  <c:v>-43.386417700000003</c:v>
                </c:pt>
                <c:pt idx="1728">
                  <c:v>-43.124153049999997</c:v>
                </c:pt>
                <c:pt idx="1729">
                  <c:v>-42.853844619999997</c:v>
                </c:pt>
                <c:pt idx="1730">
                  <c:v>-42.575130090000002</c:v>
                </c:pt>
                <c:pt idx="1731">
                  <c:v>-42.287625159999997</c:v>
                </c:pt>
                <c:pt idx="1732">
                  <c:v>-41.990921899999996</c:v>
                </c:pt>
                <c:pt idx="1733">
                  <c:v>-41.684586860000003</c:v>
                </c:pt>
                <c:pt idx="1734">
                  <c:v>-41.368159069999997</c:v>
                </c:pt>
                <c:pt idx="1735">
                  <c:v>-41.041147840000001</c:v>
                </c:pt>
                <c:pt idx="1736">
                  <c:v>-40.703030329999997</c:v>
                </c:pt>
                <c:pt idx="1737">
                  <c:v>-40.353248870000002</c:v>
                </c:pt>
                <c:pt idx="1738">
                  <c:v>-39.991208020000002</c:v>
                </c:pt>
                <c:pt idx="1739">
                  <c:v>-39.616271339999997</c:v>
                </c:pt>
                <c:pt idx="1740">
                  <c:v>-39.227757820000001</c:v>
                </c:pt>
                <c:pt idx="1741">
                  <c:v>-38.824937910000003</c:v>
                </c:pt>
                <c:pt idx="1742">
                  <c:v>-38.407029110000003</c:v>
                </c:pt>
                <c:pt idx="1743">
                  <c:v>-37.973191159999999</c:v>
                </c:pt>
                <c:pt idx="1744">
                  <c:v>-37.522520559999997</c:v>
                </c:pt>
                <c:pt idx="1745">
                  <c:v>-37.054044580000003</c:v>
                </c:pt>
                <c:pt idx="1746">
                  <c:v>-36.566714509999997</c:v>
                </c:pt>
                <c:pt idx="1747">
                  <c:v>-36.059398119999997</c:v>
                </c:pt>
                <c:pt idx="1748">
                  <c:v>-35.530871220000002</c:v>
                </c:pt>
                <c:pt idx="1749">
                  <c:v>-34.979808179999999</c:v>
                </c:pt>
                <c:pt idx="1750">
                  <c:v>-34.40477121</c:v>
                </c:pt>
                <c:pt idx="1751">
                  <c:v>-33.80419835</c:v>
                </c:pt>
                <c:pt idx="1752">
                  <c:v>-33.176389800000003</c:v>
                </c:pt>
                <c:pt idx="1753">
                  <c:v>-32.519492450000001</c:v>
                </c:pt>
                <c:pt idx="1754">
                  <c:v>-31.83148229</c:v>
                </c:pt>
                <c:pt idx="1755">
                  <c:v>-31.110144330000001</c:v>
                </c:pt>
                <c:pt idx="1756">
                  <c:v>-30.353049649999999</c:v>
                </c:pt>
                <c:pt idx="1757">
                  <c:v>-29.557529110000001</c:v>
                </c:pt>
                <c:pt idx="1758">
                  <c:v>-28.720642980000001</c:v>
                </c:pt>
                <c:pt idx="1759">
                  <c:v>-27.839146039999999</c:v>
                </c:pt>
                <c:pt idx="1760">
                  <c:v>-26.909447020000002</c:v>
                </c:pt>
                <c:pt idx="1761">
                  <c:v>-25.927561480000001</c:v>
                </c:pt>
                <c:pt idx="1762">
                  <c:v>-24.889056870000001</c:v>
                </c:pt>
                <c:pt idx="1763">
                  <c:v>-23.78898804</c:v>
                </c:pt>
                <c:pt idx="1764">
                  <c:v>-21.62182147</c:v>
                </c:pt>
                <c:pt idx="1765">
                  <c:v>-20.316742560000002</c:v>
                </c:pt>
                <c:pt idx="1766">
                  <c:v>-18.925018949999998</c:v>
                </c:pt>
                <c:pt idx="1767">
                  <c:v>-17.437893339999999</c:v>
                </c:pt>
                <c:pt idx="1768">
                  <c:v>-15.845398510000001</c:v>
                </c:pt>
                <c:pt idx="1769">
                  <c:v>-14.136142489999999</c:v>
                </c:pt>
                <c:pt idx="1770">
                  <c:v>-12.29704667</c:v>
                </c:pt>
                <c:pt idx="1771">
                  <c:v>-10.313024349999999</c:v>
                </c:pt>
                <c:pt idx="1772">
                  <c:v>-8.1665833790000004</c:v>
                </c:pt>
                <c:pt idx="1773">
                  <c:v>-5.8373313519999996</c:v>
                </c:pt>
                <c:pt idx="1774">
                  <c:v>-3.301354388</c:v>
                </c:pt>
                <c:pt idx="1775">
                  <c:v>-0.53043050199999997</c:v>
                </c:pt>
                <c:pt idx="1776">
                  <c:v>2.5089758299999998</c:v>
                </c:pt>
                <c:pt idx="1777">
                  <c:v>5.8570117699999997</c:v>
                </c:pt>
                <c:pt idx="1778">
                  <c:v>9.5621304509999998</c:v>
                </c:pt>
                <c:pt idx="1779">
                  <c:v>13.68332889</c:v>
                </c:pt>
                <c:pt idx="1780">
                  <c:v>18.29314239</c:v>
                </c:pt>
                <c:pt idx="1781">
                  <c:v>23.481708430000001</c:v>
                </c:pt>
                <c:pt idx="1782">
                  <c:v>29.362368750000002</c:v>
                </c:pt>
                <c:pt idx="1783">
                  <c:v>36.079526280000003</c:v>
                </c:pt>
                <c:pt idx="1784">
                  <c:v>-54.989986940000001</c:v>
                </c:pt>
                <c:pt idx="1785">
                  <c:v>-54.979859670000003</c:v>
                </c:pt>
                <c:pt idx="1786">
                  <c:v>-54.969616670000001</c:v>
                </c:pt>
                <c:pt idx="1787">
                  <c:v>-54.959256400000001</c:v>
                </c:pt>
                <c:pt idx="1788">
                  <c:v>-54.948777300000003</c:v>
                </c:pt>
                <c:pt idx="1789">
                  <c:v>-54.938177770000003</c:v>
                </c:pt>
                <c:pt idx="1790">
                  <c:v>-54.927456210000003</c:v>
                </c:pt>
                <c:pt idx="1791">
                  <c:v>-54.916610980000002</c:v>
                </c:pt>
                <c:pt idx="1792">
                  <c:v>-54.905640400000003</c:v>
                </c:pt>
                <c:pt idx="1793">
                  <c:v>-54.894542790000003</c:v>
                </c:pt>
                <c:pt idx="1794">
                  <c:v>-54.883316430000001</c:v>
                </c:pt>
                <c:pt idx="1795">
                  <c:v>-54.871959570000001</c:v>
                </c:pt>
                <c:pt idx="1796">
                  <c:v>-54.86047044</c:v>
                </c:pt>
                <c:pt idx="1797">
                  <c:v>-54.848847239999998</c:v>
                </c:pt>
                <c:pt idx="1798">
                  <c:v>-54.837088129999998</c:v>
                </c:pt>
                <c:pt idx="1799">
                  <c:v>-54.825191259999997</c:v>
                </c:pt>
                <c:pt idx="1800">
                  <c:v>-54.81315472</c:v>
                </c:pt>
                <c:pt idx="1801">
                  <c:v>-54.800976609999999</c:v>
                </c:pt>
                <c:pt idx="1802">
                  <c:v>-54.788654950000002</c:v>
                </c:pt>
                <c:pt idx="1803">
                  <c:v>-53.776187780000001</c:v>
                </c:pt>
                <c:pt idx="1804">
                  <c:v>-53.750416970000003</c:v>
                </c:pt>
                <c:pt idx="1805">
                  <c:v>-53.724294370000003</c:v>
                </c:pt>
                <c:pt idx="1806">
                  <c:v>-53.697814020000003</c:v>
                </c:pt>
                <c:pt idx="1807">
                  <c:v>-53.67096986</c:v>
                </c:pt>
                <c:pt idx="1808">
                  <c:v>-53.643755650000003</c:v>
                </c:pt>
                <c:pt idx="1809">
                  <c:v>-53.616165080000002</c:v>
                </c:pt>
                <c:pt idx="1810">
                  <c:v>-53.588191629999997</c:v>
                </c:pt>
                <c:pt idx="1811">
                  <c:v>-53.559828709999998</c:v>
                </c:pt>
                <c:pt idx="1812">
                  <c:v>-53.531069520000003</c:v>
                </c:pt>
                <c:pt idx="1813">
                  <c:v>-53.501907160000002</c:v>
                </c:pt>
                <c:pt idx="1814">
                  <c:v>-53.472334549999999</c:v>
                </c:pt>
                <c:pt idx="1815">
                  <c:v>-53.442344460000001</c:v>
                </c:pt>
                <c:pt idx="1816">
                  <c:v>-53.411929499999999</c:v>
                </c:pt>
                <c:pt idx="1817">
                  <c:v>-53.381082110000001</c:v>
                </c:pt>
                <c:pt idx="1818">
                  <c:v>-53.349794549999999</c:v>
                </c:pt>
                <c:pt idx="1819">
                  <c:v>-53.318058919999999</c:v>
                </c:pt>
                <c:pt idx="1820">
                  <c:v>-53.285867140000001</c:v>
                </c:pt>
                <c:pt idx="1821">
                  <c:v>-53.25321091</c:v>
                </c:pt>
                <c:pt idx="1822">
                  <c:v>-53.220081790000002</c:v>
                </c:pt>
                <c:pt idx="1823">
                  <c:v>-53.186471089999998</c:v>
                </c:pt>
                <c:pt idx="1824">
                  <c:v>-53.152369960000001</c:v>
                </c:pt>
                <c:pt idx="1825">
                  <c:v>-53.11776931</c:v>
                </c:pt>
                <c:pt idx="1826">
                  <c:v>-53.08265986</c:v>
                </c:pt>
                <c:pt idx="1827">
                  <c:v>-53.047032080000001</c:v>
                </c:pt>
                <c:pt idx="1828">
                  <c:v>-53.010876230000001</c:v>
                </c:pt>
                <c:pt idx="1829">
                  <c:v>-52.974182329999998</c:v>
                </c:pt>
                <c:pt idx="1830">
                  <c:v>-52.936940159999999</c:v>
                </c:pt>
                <c:pt idx="1831">
                  <c:v>-52.899139249999998</c:v>
                </c:pt>
                <c:pt idx="1832">
                  <c:v>-52.860768870000001</c:v>
                </c:pt>
                <c:pt idx="1833">
                  <c:v>-52.821818020000002</c:v>
                </c:pt>
                <c:pt idx="1834">
                  <c:v>-52.782275419999998</c:v>
                </c:pt>
                <c:pt idx="1835">
                  <c:v>-52.742129540000001</c:v>
                </c:pt>
                <c:pt idx="1836">
                  <c:v>-52.701368520000003</c:v>
                </c:pt>
                <c:pt idx="1837">
                  <c:v>-52.659980210000001</c:v>
                </c:pt>
                <c:pt idx="1838">
                  <c:v>-52.617952170000002</c:v>
                </c:pt>
                <c:pt idx="1839">
                  <c:v>-52.575271620000002</c:v>
                </c:pt>
                <c:pt idx="1840">
                  <c:v>-52.531925440000002</c:v>
                </c:pt>
                <c:pt idx="1841">
                  <c:v>-52.487900199999999</c:v>
                </c:pt>
                <c:pt idx="1842">
                  <c:v>-51.443182090000001</c:v>
                </c:pt>
                <c:pt idx="1843">
                  <c:v>-51.380868049999997</c:v>
                </c:pt>
                <c:pt idx="1844">
                  <c:v>-51.317461539999996</c:v>
                </c:pt>
                <c:pt idx="1845">
                  <c:v>-51.252936949999999</c:v>
                </c:pt>
                <c:pt idx="1846">
                  <c:v>-51.187267830000003</c:v>
                </c:pt>
                <c:pt idx="1847">
                  <c:v>-51.120426940000002</c:v>
                </c:pt>
                <c:pt idx="1848">
                  <c:v>-51.052386179999999</c:v>
                </c:pt>
                <c:pt idx="1849">
                  <c:v>-50.983116539999997</c:v>
                </c:pt>
                <c:pt idx="1850">
                  <c:v>-50.912588120000002</c:v>
                </c:pt>
                <c:pt idx="1851">
                  <c:v>-50.840770030000002</c:v>
                </c:pt>
                <c:pt idx="1852">
                  <c:v>-50.767630400000002</c:v>
                </c:pt>
                <c:pt idx="1853">
                  <c:v>-50.69313631</c:v>
                </c:pt>
                <c:pt idx="1854">
                  <c:v>-50.617253750000003</c:v>
                </c:pt>
                <c:pt idx="1855">
                  <c:v>-50.539947599999998</c:v>
                </c:pt>
                <c:pt idx="1856">
                  <c:v>-50.461181549999999</c:v>
                </c:pt>
                <c:pt idx="1857">
                  <c:v>-50.380918080000001</c:v>
                </c:pt>
                <c:pt idx="1858">
                  <c:v>-50.299118370000002</c:v>
                </c:pt>
                <c:pt idx="1859">
                  <c:v>-50.215742300000002</c:v>
                </c:pt>
                <c:pt idx="1860">
                  <c:v>-50.130748320000002</c:v>
                </c:pt>
                <c:pt idx="1861">
                  <c:v>-50.044093480000001</c:v>
                </c:pt>
                <c:pt idx="1862">
                  <c:v>-49.955733270000003</c:v>
                </c:pt>
                <c:pt idx="1863">
                  <c:v>-49.86562163</c:v>
                </c:pt>
                <c:pt idx="1864">
                  <c:v>-49.77371084</c:v>
                </c:pt>
                <c:pt idx="1865">
                  <c:v>-49.679951449999997</c:v>
                </c:pt>
                <c:pt idx="1866">
                  <c:v>-49.584292210000001</c:v>
                </c:pt>
                <c:pt idx="1867">
                  <c:v>-49.486679979999998</c:v>
                </c:pt>
                <c:pt idx="1868">
                  <c:v>-49.387059649999998</c:v>
                </c:pt>
                <c:pt idx="1869">
                  <c:v>-49.285374040000001</c:v>
                </c:pt>
                <c:pt idx="1870">
                  <c:v>-49.181563799999999</c:v>
                </c:pt>
                <c:pt idx="1871">
                  <c:v>-49.075567309999997</c:v>
                </c:pt>
                <c:pt idx="1872">
                  <c:v>-48.967320600000001</c:v>
                </c:pt>
                <c:pt idx="1873">
                  <c:v>-48.856757160000001</c:v>
                </c:pt>
                <c:pt idx="1874">
                  <c:v>-48.7438079</c:v>
                </c:pt>
                <c:pt idx="1875">
                  <c:v>-48.628400970000001</c:v>
                </c:pt>
                <c:pt idx="1876">
                  <c:v>-48.510461640000003</c:v>
                </c:pt>
                <c:pt idx="1877">
                  <c:v>-48.389912160000002</c:v>
                </c:pt>
                <c:pt idx="1878">
                  <c:v>-48.26667157</c:v>
                </c:pt>
                <c:pt idx="1879">
                  <c:v>-48.140655580000001</c:v>
                </c:pt>
                <c:pt idx="1880">
                  <c:v>-48.011776390000001</c:v>
                </c:pt>
                <c:pt idx="1881">
                  <c:v>-46.879942460000002</c:v>
                </c:pt>
                <c:pt idx="1882">
                  <c:v>-46.720868279999998</c:v>
                </c:pt>
                <c:pt idx="1883">
                  <c:v>-46.557820370000002</c:v>
                </c:pt>
                <c:pt idx="1884">
                  <c:v>-46.390657210000001</c:v>
                </c:pt>
                <c:pt idx="1885">
                  <c:v>-46.219230539999998</c:v>
                </c:pt>
                <c:pt idx="1886">
                  <c:v>-46.043384940000003</c:v>
                </c:pt>
                <c:pt idx="1887">
                  <c:v>-45.862957379999997</c:v>
                </c:pt>
                <c:pt idx="1888">
                  <c:v>-45.677776809999997</c:v>
                </c:pt>
                <c:pt idx="1889">
                  <c:v>-45.487663570000002</c:v>
                </c:pt>
                <c:pt idx="1890">
                  <c:v>-45.29242893</c:v>
                </c:pt>
                <c:pt idx="1891">
                  <c:v>-45.091874449999999</c:v>
                </c:pt>
                <c:pt idx="1892">
                  <c:v>-44.885791390000001</c:v>
                </c:pt>
                <c:pt idx="1893">
                  <c:v>-44.673960020000003</c:v>
                </c:pt>
                <c:pt idx="1894">
                  <c:v>-44.456148859999999</c:v>
                </c:pt>
                <c:pt idx="1895">
                  <c:v>-44.232113929999997</c:v>
                </c:pt>
                <c:pt idx="1896">
                  <c:v>-44.001597889999999</c:v>
                </c:pt>
                <c:pt idx="1897">
                  <c:v>-43.764329089999997</c:v>
                </c:pt>
                <c:pt idx="1898">
                  <c:v>-43.520020590000001</c:v>
                </c:pt>
                <c:pt idx="1899">
                  <c:v>-43.268369030000002</c:v>
                </c:pt>
                <c:pt idx="1900">
                  <c:v>-43.009053510000001</c:v>
                </c:pt>
                <c:pt idx="1901">
                  <c:v>-42.74173425</c:v>
                </c:pt>
                <c:pt idx="1902">
                  <c:v>-42.466051219999997</c:v>
                </c:pt>
                <c:pt idx="1903">
                  <c:v>-42.181622570000002</c:v>
                </c:pt>
                <c:pt idx="1904">
                  <c:v>-41.888043009999997</c:v>
                </c:pt>
                <c:pt idx="1905">
                  <c:v>-41.584881950000003</c:v>
                </c:pt>
                <c:pt idx="1906">
                  <c:v>-41.271681510000001</c:v>
                </c:pt>
                <c:pt idx="1907">
                  <c:v>-40.947954359999997</c:v>
                </c:pt>
                <c:pt idx="1908">
                  <c:v>-40.613181259999998</c:v>
                </c:pt>
                <c:pt idx="1909">
                  <c:v>-40.266808480000002</c:v>
                </c:pt>
                <c:pt idx="1910">
                  <c:v>-39.908244850000003</c:v>
                </c:pt>
                <c:pt idx="1911">
                  <c:v>-39.53685857</c:v>
                </c:pt>
                <c:pt idx="1912">
                  <c:v>-39.151973679999998</c:v>
                </c:pt>
                <c:pt idx="1913">
                  <c:v>-38.75286612</c:v>
                </c:pt>
                <c:pt idx="1914">
                  <c:v>-38.338759430000003</c:v>
                </c:pt>
                <c:pt idx="1915">
                  <c:v>-37.908819909999998</c:v>
                </c:pt>
                <c:pt idx="1916">
                  <c:v>-37.46215127</c:v>
                </c:pt>
                <c:pt idx="1917">
                  <c:v>-36.997788669999998</c:v>
                </c:pt>
                <c:pt idx="1918">
                  <c:v>-36.514692089999997</c:v>
                </c:pt>
                <c:pt idx="1919">
                  <c:v>-36.01173884</c:v>
                </c:pt>
                <c:pt idx="1920">
                  <c:v>-34.487715270000002</c:v>
                </c:pt>
                <c:pt idx="1921">
                  <c:v>-33.897289729999997</c:v>
                </c:pt>
                <c:pt idx="1922">
                  <c:v>-33.280169899999997</c:v>
                </c:pt>
                <c:pt idx="1923">
                  <c:v>-32.634551819999999</c:v>
                </c:pt>
                <c:pt idx="1924">
                  <c:v>-31.95846629</c:v>
                </c:pt>
                <c:pt idx="1925">
                  <c:v>-31.249759610000002</c:v>
                </c:pt>
                <c:pt idx="1926">
                  <c:v>-30.506071639999998</c:v>
                </c:pt>
                <c:pt idx="1927">
                  <c:v>-29.724810479999999</c:v>
                </c:pt>
                <c:pt idx="1928">
                  <c:v>-28.90312355</c:v>
                </c:pt>
                <c:pt idx="1929">
                  <c:v>-28.037864079999999</c:v>
                </c:pt>
                <c:pt idx="1930">
                  <c:v>-27.12555249</c:v>
                </c:pt>
                <c:pt idx="1931">
                  <c:v>-26.162331340000001</c:v>
                </c:pt>
                <c:pt idx="1932">
                  <c:v>-25.143913019999999</c:v>
                </c:pt>
                <c:pt idx="1933">
                  <c:v>-24.06551838</c:v>
                </c:pt>
                <c:pt idx="1934">
                  <c:v>-22.92180471</c:v>
                </c:pt>
                <c:pt idx="1935">
                  <c:v>-21.706780640000002</c:v>
                </c:pt>
                <c:pt idx="1936">
                  <c:v>-20.413705350000001</c:v>
                </c:pt>
                <c:pt idx="1937">
                  <c:v>-19.034968379999999</c:v>
                </c:pt>
                <c:pt idx="1938">
                  <c:v>-17.561945819999998</c:v>
                </c:pt>
                <c:pt idx="1939">
                  <c:v>-15.98482701</c:v>
                </c:pt>
                <c:pt idx="1940">
                  <c:v>-14.292404769999999</c:v>
                </c:pt>
                <c:pt idx="1941">
                  <c:v>-12.47181981</c:v>
                </c:pt>
                <c:pt idx="1942">
                  <c:v>-10.50824721</c:v>
                </c:pt>
                <c:pt idx="1943">
                  <c:v>-8.3845092870000002</c:v>
                </c:pt>
                <c:pt idx="1944">
                  <c:v>-6.0805939000000002</c:v>
                </c:pt>
                <c:pt idx="1945">
                  <c:v>-3.573050362</c:v>
                </c:pt>
                <c:pt idx="1946">
                  <c:v>-0.83422528100000004</c:v>
                </c:pt>
                <c:pt idx="1947">
                  <c:v>2.1687130049999999</c:v>
                </c:pt>
                <c:pt idx="1948">
                  <c:v>5.4750323669999998</c:v>
                </c:pt>
                <c:pt idx="1949">
                  <c:v>9.1320765730000009</c:v>
                </c:pt>
                <c:pt idx="1950">
                  <c:v>13.19742778</c:v>
                </c:pt>
                <c:pt idx="1951">
                  <c:v>17.741795369999998</c:v>
                </c:pt>
                <c:pt idx="1952">
                  <c:v>22.852929490000001</c:v>
                </c:pt>
                <c:pt idx="1953">
                  <c:v>28.641005310000001</c:v>
                </c:pt>
                <c:pt idx="1954">
                  <c:v>35.246158090000002</c:v>
                </c:pt>
                <c:pt idx="1955">
                  <c:v>-54.99637792</c:v>
                </c:pt>
                <c:pt idx="1956">
                  <c:v>-54.99271581</c:v>
                </c:pt>
                <c:pt idx="1957">
                  <c:v>-54.989013200000002</c:v>
                </c:pt>
                <c:pt idx="1958">
                  <c:v>-54.985269559999999</c:v>
                </c:pt>
                <c:pt idx="1959">
                  <c:v>-53.981484399999999</c:v>
                </c:pt>
                <c:pt idx="1960">
                  <c:v>-53.964829569999999</c:v>
                </c:pt>
                <c:pt idx="1961">
                  <c:v>-53.947953030000001</c:v>
                </c:pt>
                <c:pt idx="1962">
                  <c:v>-53.930851339999997</c:v>
                </c:pt>
                <c:pt idx="1963">
                  <c:v>-53.913520980000001</c:v>
                </c:pt>
                <c:pt idx="1964">
                  <c:v>-53.895958370000002</c:v>
                </c:pt>
                <c:pt idx="1965">
                  <c:v>-53.878159879999998</c:v>
                </c:pt>
                <c:pt idx="1966">
                  <c:v>-53.860121790000001</c:v>
                </c:pt>
                <c:pt idx="1967">
                  <c:v>-53.841840310000002</c:v>
                </c:pt>
                <c:pt idx="1968">
                  <c:v>-53.823311580000002</c:v>
                </c:pt>
                <c:pt idx="1969">
                  <c:v>-53.804531679999997</c:v>
                </c:pt>
                <c:pt idx="1970">
                  <c:v>-53.78549658</c:v>
                </c:pt>
                <c:pt idx="1971">
                  <c:v>-53.766202219999997</c:v>
                </c:pt>
                <c:pt idx="1972">
                  <c:v>-53.746644420000003</c:v>
                </c:pt>
                <c:pt idx="1973">
                  <c:v>-53.72681893</c:v>
                </c:pt>
                <c:pt idx="1974">
                  <c:v>-53.706721420000001</c:v>
                </c:pt>
                <c:pt idx="1975">
                  <c:v>-53.686347470000001</c:v>
                </c:pt>
                <c:pt idx="1976">
                  <c:v>-53.665692579999998</c:v>
                </c:pt>
                <c:pt idx="1977">
                  <c:v>-53.644752150000002</c:v>
                </c:pt>
                <c:pt idx="1978">
                  <c:v>-53.623521480000001</c:v>
                </c:pt>
                <c:pt idx="1979">
                  <c:v>-53.601995809999998</c:v>
                </c:pt>
                <c:pt idx="1980">
                  <c:v>-53.580170240000001</c:v>
                </c:pt>
                <c:pt idx="1981">
                  <c:v>-53.558039800000003</c:v>
                </c:pt>
                <c:pt idx="1982">
                  <c:v>-53.535599400000002</c:v>
                </c:pt>
                <c:pt idx="1983">
                  <c:v>-53.512843859999997</c:v>
                </c:pt>
                <c:pt idx="1984">
                  <c:v>-53.489767880000002</c:v>
                </c:pt>
                <c:pt idx="1985">
                  <c:v>-53.466366069999999</c:v>
                </c:pt>
                <c:pt idx="1986">
                  <c:v>-53.442632889999999</c:v>
                </c:pt>
                <c:pt idx="1987">
                  <c:v>-53.418562719999997</c:v>
                </c:pt>
                <c:pt idx="1988">
                  <c:v>-53.394149810000002</c:v>
                </c:pt>
                <c:pt idx="1989">
                  <c:v>-53.369388280000003</c:v>
                </c:pt>
                <c:pt idx="1990">
                  <c:v>-53.34427213</c:v>
                </c:pt>
                <c:pt idx="1991">
                  <c:v>-53.31879524</c:v>
                </c:pt>
                <c:pt idx="1992">
                  <c:v>-53.292951340000002</c:v>
                </c:pt>
                <c:pt idx="1993">
                  <c:v>-53.266734040000003</c:v>
                </c:pt>
                <c:pt idx="1994">
                  <c:v>-53.240136800000002</c:v>
                </c:pt>
                <c:pt idx="1995">
                  <c:v>-53.213152950000001</c:v>
                </c:pt>
                <c:pt idx="1996">
                  <c:v>-53.185775649999997</c:v>
                </c:pt>
                <c:pt idx="1997">
                  <c:v>-53.157997940000001</c:v>
                </c:pt>
                <c:pt idx="1998">
                  <c:v>-53.129812680000001</c:v>
                </c:pt>
                <c:pt idx="1999">
                  <c:v>-52.101212590000003</c:v>
                </c:pt>
                <c:pt idx="2000">
                  <c:v>-52.056354130000003</c:v>
                </c:pt>
                <c:pt idx="2001">
                  <c:v>-52.01075694</c:v>
                </c:pt>
                <c:pt idx="2002">
                  <c:v>-51.964405480000003</c:v>
                </c:pt>
                <c:pt idx="2003">
                  <c:v>-51.9172838</c:v>
                </c:pt>
                <c:pt idx="2004">
                  <c:v>-51.869375499999997</c:v>
                </c:pt>
                <c:pt idx="2005">
                  <c:v>-51.820663760000002</c:v>
                </c:pt>
                <c:pt idx="2006">
                  <c:v>-51.771131259999997</c:v>
                </c:pt>
                <c:pt idx="2007">
                  <c:v>-51.720760220000003</c:v>
                </c:pt>
                <c:pt idx="2008">
                  <c:v>-51.669532340000004</c:v>
                </c:pt>
                <c:pt idx="2009">
                  <c:v>-51.61742881</c:v>
                </c:pt>
                <c:pt idx="2010">
                  <c:v>-51.564430289999997</c:v>
                </c:pt>
                <c:pt idx="2011">
                  <c:v>-51.510516889999998</c:v>
                </c:pt>
                <c:pt idx="2012">
                  <c:v>-51.455668109999998</c:v>
                </c:pt>
                <c:pt idx="2013">
                  <c:v>-51.399862900000002</c:v>
                </c:pt>
                <c:pt idx="2014">
                  <c:v>-51.343079549999999</c:v>
                </c:pt>
                <c:pt idx="2015">
                  <c:v>-51.285295740000002</c:v>
                </c:pt>
                <c:pt idx="2016">
                  <c:v>-51.22648847</c:v>
                </c:pt>
                <c:pt idx="2017">
                  <c:v>-51.166634039999998</c:v>
                </c:pt>
                <c:pt idx="2018">
                  <c:v>-51.105708059999998</c:v>
                </c:pt>
                <c:pt idx="2019">
                  <c:v>-51.043685359999998</c:v>
                </c:pt>
                <c:pt idx="2020">
                  <c:v>-50.980540040000001</c:v>
                </c:pt>
                <c:pt idx="2021">
                  <c:v>-50.916245369999999</c:v>
                </c:pt>
                <c:pt idx="2022">
                  <c:v>-50.850773779999997</c:v>
                </c:pt>
                <c:pt idx="2023">
                  <c:v>-50.784096869999999</c:v>
                </c:pt>
                <c:pt idx="2024">
                  <c:v>-50.716185299999999</c:v>
                </c:pt>
                <c:pt idx="2025">
                  <c:v>-50.647008820000003</c:v>
                </c:pt>
                <c:pt idx="2026">
                  <c:v>-50.576536189999999</c:v>
                </c:pt>
                <c:pt idx="2027">
                  <c:v>-50.504735160000003</c:v>
                </c:pt>
                <c:pt idx="2028">
                  <c:v>-50.431572449999997</c:v>
                </c:pt>
                <c:pt idx="2029">
                  <c:v>-50.357013629999997</c:v>
                </c:pt>
                <c:pt idx="2030">
                  <c:v>-50.281023189999999</c:v>
                </c:pt>
                <c:pt idx="2031">
                  <c:v>-50.203564370000002</c:v>
                </c:pt>
                <c:pt idx="2032">
                  <c:v>-50.124599199999999</c:v>
                </c:pt>
                <c:pt idx="2033">
                  <c:v>-50.044088410000001</c:v>
                </c:pt>
                <c:pt idx="2034">
                  <c:v>-49.96199137</c:v>
                </c:pt>
                <c:pt idx="2035">
                  <c:v>-49.878266070000002</c:v>
                </c:pt>
                <c:pt idx="2036">
                  <c:v>-49.792868980000001</c:v>
                </c:pt>
                <c:pt idx="2037">
                  <c:v>-49.705755089999997</c:v>
                </c:pt>
                <c:pt idx="2038">
                  <c:v>-48.616877729999999</c:v>
                </c:pt>
                <c:pt idx="2039">
                  <c:v>-48.504777609999998</c:v>
                </c:pt>
                <c:pt idx="2040">
                  <c:v>-48.390193510000003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28-40C0-8CE5-A5661C4BADF6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PB_tau002_i50!$C$1:$C$2041</c:f>
              <c:numCache>
                <c:formatCode>General</c:formatCode>
                <c:ptCount val="2041"/>
                <c:pt idx="0">
                  <c:v>-69.88</c:v>
                </c:pt>
                <c:pt idx="1">
                  <c:v>-69.761448720000004</c:v>
                </c:pt>
                <c:pt idx="2">
                  <c:v>-69.644306520000001</c:v>
                </c:pt>
                <c:pt idx="3">
                  <c:v>-69.52853503</c:v>
                </c:pt>
                <c:pt idx="4">
                  <c:v>-69.41409711</c:v>
                </c:pt>
                <c:pt idx="5">
                  <c:v>-69.300956780000007</c:v>
                </c:pt>
                <c:pt idx="6">
                  <c:v>-69.189079190000001</c:v>
                </c:pt>
                <c:pt idx="7">
                  <c:v>-69.078430549999993</c:v>
                </c:pt>
                <c:pt idx="8">
                  <c:v>-68.968978129999996</c:v>
                </c:pt>
                <c:pt idx="9">
                  <c:v>-68.860690160000004</c:v>
                </c:pt>
                <c:pt idx="10">
                  <c:v>-68.753535819999996</c:v>
                </c:pt>
                <c:pt idx="11">
                  <c:v>-68.647485239999995</c:v>
                </c:pt>
                <c:pt idx="12">
                  <c:v>-68.542509370000005</c:v>
                </c:pt>
                <c:pt idx="13">
                  <c:v>-68.438580029999997</c:v>
                </c:pt>
                <c:pt idx="14">
                  <c:v>-68.335669859999996</c:v>
                </c:pt>
                <c:pt idx="15">
                  <c:v>-68.233752249999995</c:v>
                </c:pt>
                <c:pt idx="16">
                  <c:v>-68.13280134</c:v>
                </c:pt>
                <c:pt idx="17">
                  <c:v>-68.032792000000001</c:v>
                </c:pt>
                <c:pt idx="18">
                  <c:v>-67.933699770000004</c:v>
                </c:pt>
                <c:pt idx="19">
                  <c:v>-67.835500870000004</c:v>
                </c:pt>
                <c:pt idx="20">
                  <c:v>-67.738172149999997</c:v>
                </c:pt>
                <c:pt idx="21">
                  <c:v>-67.641691080000001</c:v>
                </c:pt>
                <c:pt idx="22">
                  <c:v>-67.546035700000004</c:v>
                </c:pt>
                <c:pt idx="23">
                  <c:v>-67.451184639999994</c:v>
                </c:pt>
                <c:pt idx="24">
                  <c:v>-67.357117070000001</c:v>
                </c:pt>
                <c:pt idx="25">
                  <c:v>-67.263812680000001</c:v>
                </c:pt>
                <c:pt idx="26">
                  <c:v>-67.171251670000004</c:v>
                </c:pt>
                <c:pt idx="27">
                  <c:v>-67.079414740000004</c:v>
                </c:pt>
                <c:pt idx="28">
                  <c:v>-66.988283050000007</c:v>
                </c:pt>
                <c:pt idx="29">
                  <c:v>-66.897838199999995</c:v>
                </c:pt>
                <c:pt idx="30">
                  <c:v>-66.80806226</c:v>
                </c:pt>
                <c:pt idx="31">
                  <c:v>-66.718937679999996</c:v>
                </c:pt>
                <c:pt idx="32">
                  <c:v>-66.630447349999997</c:v>
                </c:pt>
                <c:pt idx="33">
                  <c:v>-66.542574529999996</c:v>
                </c:pt>
                <c:pt idx="34">
                  <c:v>-66.455302869999997</c:v>
                </c:pt>
                <c:pt idx="35">
                  <c:v>-66.368616360000004</c:v>
                </c:pt>
                <c:pt idx="36">
                  <c:v>-66.282499369999996</c:v>
                </c:pt>
                <c:pt idx="37">
                  <c:v>-66.196936579999999</c:v>
                </c:pt>
                <c:pt idx="38">
                  <c:v>-66.111913009999995</c:v>
                </c:pt>
                <c:pt idx="39">
                  <c:v>-66.027413999999993</c:v>
                </c:pt>
                <c:pt idx="40">
                  <c:v>-65.943425169999998</c:v>
                </c:pt>
                <c:pt idx="41">
                  <c:v>-65.859932439999994</c:v>
                </c:pt>
                <c:pt idx="42">
                  <c:v>-65.776922020000001</c:v>
                </c:pt>
                <c:pt idx="43">
                  <c:v>-65.694380379999998</c:v>
                </c:pt>
                <c:pt idx="44">
                  <c:v>-65.612294259999999</c:v>
                </c:pt>
                <c:pt idx="45">
                  <c:v>-65.530650629999997</c:v>
                </c:pt>
                <c:pt idx="46">
                  <c:v>-65.449436730000002</c:v>
                </c:pt>
                <c:pt idx="47">
                  <c:v>-65.368639999999999</c:v>
                </c:pt>
                <c:pt idx="48">
                  <c:v>-65.288248139999993</c:v>
                </c:pt>
                <c:pt idx="49">
                  <c:v>-65.208249039999998</c:v>
                </c:pt>
                <c:pt idx="50">
                  <c:v>-65.128630799999996</c:v>
                </c:pt>
                <c:pt idx="51">
                  <c:v>-65.049381740000001</c:v>
                </c:pt>
                <c:pt idx="52">
                  <c:v>-64.970490350000006</c:v>
                </c:pt>
                <c:pt idx="53">
                  <c:v>-64.891945320000005</c:v>
                </c:pt>
                <c:pt idx="54">
                  <c:v>-64.813735500000007</c:v>
                </c:pt>
                <c:pt idx="55">
                  <c:v>-64.735849939999994</c:v>
                </c:pt>
                <c:pt idx="56">
                  <c:v>-64.658277819999995</c:v>
                </c:pt>
                <c:pt idx="57">
                  <c:v>-64.581008499999996</c:v>
                </c:pt>
                <c:pt idx="58">
                  <c:v>-64.504031490000003</c:v>
                </c:pt>
                <c:pt idx="59">
                  <c:v>-64.427336449999999</c:v>
                </c:pt>
                <c:pt idx="60">
                  <c:v>-64.350913149999997</c:v>
                </c:pt>
                <c:pt idx="61">
                  <c:v>-64.274751530000003</c:v>
                </c:pt>
                <c:pt idx="62">
                  <c:v>-64.198841639999998</c:v>
                </c:pt>
                <c:pt idx="63">
                  <c:v>-64.123173640000005</c:v>
                </c:pt>
                <c:pt idx="64">
                  <c:v>-64.047737850000004</c:v>
                </c:pt>
                <c:pt idx="65">
                  <c:v>-63.972524649999997</c:v>
                </c:pt>
                <c:pt idx="66">
                  <c:v>-63.89752455</c:v>
                </c:pt>
                <c:pt idx="67">
                  <c:v>-63.822728169999998</c:v>
                </c:pt>
                <c:pt idx="68">
                  <c:v>-63.748126210000002</c:v>
                </c:pt>
                <c:pt idx="69">
                  <c:v>-63.673709459999998</c:v>
                </c:pt>
                <c:pt idx="70">
                  <c:v>-63.599468819999998</c:v>
                </c:pt>
                <c:pt idx="71">
                  <c:v>-63.525395240000002</c:v>
                </c:pt>
                <c:pt idx="72">
                  <c:v>-63.451479769999999</c:v>
                </c:pt>
                <c:pt idx="73">
                  <c:v>-63.377713530000001</c:v>
                </c:pt>
                <c:pt idx="74">
                  <c:v>-63.304087690000003</c:v>
                </c:pt>
                <c:pt idx="75">
                  <c:v>-63.230593509999999</c:v>
                </c:pt>
                <c:pt idx="76">
                  <c:v>-63.15722229</c:v>
                </c:pt>
                <c:pt idx="77">
                  <c:v>-63.083965390000003</c:v>
                </c:pt>
                <c:pt idx="78">
                  <c:v>-63.010814230000001</c:v>
                </c:pt>
                <c:pt idx="79">
                  <c:v>-62.937760269999998</c:v>
                </c:pt>
                <c:pt idx="80">
                  <c:v>-62.864795010000002</c:v>
                </c:pt>
                <c:pt idx="81">
                  <c:v>-62.791909990000001</c:v>
                </c:pt>
                <c:pt idx="82">
                  <c:v>-62.719096780000001</c:v>
                </c:pt>
                <c:pt idx="83">
                  <c:v>-62.646347009999999</c:v>
                </c:pt>
                <c:pt idx="84">
                  <c:v>-62.573652289999998</c:v>
                </c:pt>
                <c:pt idx="85">
                  <c:v>-62.501004299999998</c:v>
                </c:pt>
                <c:pt idx="86">
                  <c:v>-62.428394699999998</c:v>
                </c:pt>
                <c:pt idx="87">
                  <c:v>-62.35581518</c:v>
                </c:pt>
                <c:pt idx="88">
                  <c:v>-62.283257450000001</c:v>
                </c:pt>
                <c:pt idx="89">
                  <c:v>-62.210713230000003</c:v>
                </c:pt>
                <c:pt idx="90">
                  <c:v>-62.138174210000003</c:v>
                </c:pt>
                <c:pt idx="91">
                  <c:v>-62.065632129999997</c:v>
                </c:pt>
                <c:pt idx="92">
                  <c:v>-61.993078680000004</c:v>
                </c:pt>
                <c:pt idx="93">
                  <c:v>-61.920505570000003</c:v>
                </c:pt>
                <c:pt idx="94">
                  <c:v>-61.847904489999998</c:v>
                </c:pt>
                <c:pt idx="95">
                  <c:v>-61.775267120000002</c:v>
                </c:pt>
                <c:pt idx="96">
                  <c:v>-61.7025851</c:v>
                </c:pt>
                <c:pt idx="97">
                  <c:v>-61.629850079999997</c:v>
                </c:pt>
                <c:pt idx="98">
                  <c:v>-61.557053660000001</c:v>
                </c:pt>
                <c:pt idx="99">
                  <c:v>-61.484187419999998</c:v>
                </c:pt>
                <c:pt idx="100">
                  <c:v>-61.411242880000003</c:v>
                </c:pt>
                <c:pt idx="101">
                  <c:v>-61.338211559999998</c:v>
                </c:pt>
                <c:pt idx="102">
                  <c:v>-61.265084899999998</c:v>
                </c:pt>
                <c:pt idx="103">
                  <c:v>-61.191854319999997</c:v>
                </c:pt>
                <c:pt idx="104">
                  <c:v>-61.118511179999999</c:v>
                </c:pt>
                <c:pt idx="105">
                  <c:v>-61.04504678</c:v>
                </c:pt>
                <c:pt idx="106">
                  <c:v>-60.971452360000001</c:v>
                </c:pt>
                <c:pt idx="107">
                  <c:v>-60.897719109999997</c:v>
                </c:pt>
                <c:pt idx="108">
                  <c:v>-60.823838119999998</c:v>
                </c:pt>
                <c:pt idx="109">
                  <c:v>-60.749800450000002</c:v>
                </c:pt>
                <c:pt idx="110">
                  <c:v>-60.67559705</c:v>
                </c:pt>
                <c:pt idx="111">
                  <c:v>-60.601218809999999</c:v>
                </c:pt>
                <c:pt idx="112">
                  <c:v>-60.526656500000001</c:v>
                </c:pt>
                <c:pt idx="113">
                  <c:v>-60.451900850000001</c:v>
                </c:pt>
                <c:pt idx="114">
                  <c:v>-60.376942440000001</c:v>
                </c:pt>
                <c:pt idx="115">
                  <c:v>-60.301771799999997</c:v>
                </c:pt>
                <c:pt idx="116">
                  <c:v>-60.226379299999998</c:v>
                </c:pt>
                <c:pt idx="117">
                  <c:v>-60.150755250000003</c:v>
                </c:pt>
                <c:pt idx="118">
                  <c:v>-60.074889820000003</c:v>
                </c:pt>
                <c:pt idx="119">
                  <c:v>-59.998773049999997</c:v>
                </c:pt>
                <c:pt idx="120">
                  <c:v>-59.922394859999997</c:v>
                </c:pt>
                <c:pt idx="121">
                  <c:v>-59.845745049999998</c:v>
                </c:pt>
                <c:pt idx="122">
                  <c:v>-59.768813260000002</c:v>
                </c:pt>
                <c:pt idx="123">
                  <c:v>-59.691589010000001</c:v>
                </c:pt>
                <c:pt idx="124">
                  <c:v>-59.614061640000003</c:v>
                </c:pt>
                <c:pt idx="125">
                  <c:v>-59.536220360000002</c:v>
                </c:pt>
                <c:pt idx="126">
                  <c:v>-59.458054189999999</c:v>
                </c:pt>
                <c:pt idx="127">
                  <c:v>-59.379552009999998</c:v>
                </c:pt>
                <c:pt idx="128">
                  <c:v>-59.3007025</c:v>
                </c:pt>
                <c:pt idx="129">
                  <c:v>-59.22149417</c:v>
                </c:pt>
                <c:pt idx="130">
                  <c:v>-59.141915330000003</c:v>
                </c:pt>
                <c:pt idx="131">
                  <c:v>-59.06195408</c:v>
                </c:pt>
                <c:pt idx="132">
                  <c:v>-58.981598349999999</c:v>
                </c:pt>
                <c:pt idx="133">
                  <c:v>-58.900835819999998</c:v>
                </c:pt>
                <c:pt idx="134">
                  <c:v>-58.819653969999997</c:v>
                </c:pt>
                <c:pt idx="135">
                  <c:v>-58.738040040000001</c:v>
                </c:pt>
                <c:pt idx="136">
                  <c:v>-58.655981019999999</c:v>
                </c:pt>
                <c:pt idx="137">
                  <c:v>-58.573463670000002</c:v>
                </c:pt>
                <c:pt idx="138">
                  <c:v>-58.490474489999997</c:v>
                </c:pt>
                <c:pt idx="139">
                  <c:v>-58.406999710000001</c:v>
                </c:pt>
                <c:pt idx="140">
                  <c:v>-58.323025280000003</c:v>
                </c:pt>
                <c:pt idx="141">
                  <c:v>-58.238536850000003</c:v>
                </c:pt>
                <c:pt idx="142">
                  <c:v>-58.153519799999998</c:v>
                </c:pt>
                <c:pt idx="143">
                  <c:v>-58.067959180000003</c:v>
                </c:pt>
                <c:pt idx="144">
                  <c:v>-57.981839720000004</c:v>
                </c:pt>
                <c:pt idx="145">
                  <c:v>-57.895145839999998</c:v>
                </c:pt>
                <c:pt idx="146">
                  <c:v>-57.807861580000001</c:v>
                </c:pt>
                <c:pt idx="147">
                  <c:v>-57.71997065</c:v>
                </c:pt>
                <c:pt idx="148">
                  <c:v>-57.631456370000002</c:v>
                </c:pt>
                <c:pt idx="149">
                  <c:v>-57.542301700000003</c:v>
                </c:pt>
                <c:pt idx="150">
                  <c:v>-57.452489180000001</c:v>
                </c:pt>
                <c:pt idx="151">
                  <c:v>-57.362000930000001</c:v>
                </c:pt>
                <c:pt idx="152">
                  <c:v>-57.270818669999997</c:v>
                </c:pt>
                <c:pt idx="153">
                  <c:v>-57.178923660000002</c:v>
                </c:pt>
                <c:pt idx="154">
                  <c:v>-57.086296679999997</c:v>
                </c:pt>
                <c:pt idx="155">
                  <c:v>-56.99291805</c:v>
                </c:pt>
                <c:pt idx="156">
                  <c:v>-56.898767589999999</c:v>
                </c:pt>
                <c:pt idx="157">
                  <c:v>-56.803824609999999</c:v>
                </c:pt>
                <c:pt idx="158">
                  <c:v>-56.708067880000002</c:v>
                </c:pt>
                <c:pt idx="159">
                  <c:v>-56.611475589999998</c:v>
                </c:pt>
                <c:pt idx="160">
                  <c:v>-56.51402539</c:v>
                </c:pt>
                <c:pt idx="161">
                  <c:v>-56.415694309999999</c:v>
                </c:pt>
                <c:pt idx="162">
                  <c:v>-56.316458760000003</c:v>
                </c:pt>
                <c:pt idx="163">
                  <c:v>-56.216294490000003</c:v>
                </c:pt>
                <c:pt idx="164">
                  <c:v>-56.115176609999999</c:v>
                </c:pt>
                <c:pt idx="165">
                  <c:v>-56.013079500000003</c:v>
                </c:pt>
                <c:pt idx="166">
                  <c:v>-55.909976819999997</c:v>
                </c:pt>
                <c:pt idx="167">
                  <c:v>-55.805841479999998</c:v>
                </c:pt>
                <c:pt idx="168">
                  <c:v>-55.700645600000001</c:v>
                </c:pt>
                <c:pt idx="169">
                  <c:v>-55.59436049</c:v>
                </c:pt>
                <c:pt idx="170">
                  <c:v>-55.48695661</c:v>
                </c:pt>
                <c:pt idx="171">
                  <c:v>-55.378403509999998</c:v>
                </c:pt>
                <c:pt idx="172">
                  <c:v>-55.268669850000002</c:v>
                </c:pt>
                <c:pt idx="173">
                  <c:v>-55.157723330000003</c:v>
                </c:pt>
                <c:pt idx="174">
                  <c:v>-55.04553061</c:v>
                </c:pt>
                <c:pt idx="175">
                  <c:v>-54.932057370000003</c:v>
                </c:pt>
                <c:pt idx="176">
                  <c:v>-54.817268149999997</c:v>
                </c:pt>
                <c:pt idx="177">
                  <c:v>-54.701126389999999</c:v>
                </c:pt>
                <c:pt idx="178">
                  <c:v>-54.583594359999999</c:v>
                </c:pt>
                <c:pt idx="179">
                  <c:v>-54.464633059999997</c:v>
                </c:pt>
                <c:pt idx="180">
                  <c:v>-54.344202260000003</c:v>
                </c:pt>
                <c:pt idx="181">
                  <c:v>-54.222260339999998</c:v>
                </c:pt>
                <c:pt idx="182">
                  <c:v>-54.098764320000001</c:v>
                </c:pt>
                <c:pt idx="183">
                  <c:v>-53.973669749999999</c:v>
                </c:pt>
                <c:pt idx="184">
                  <c:v>-53.846930639999997</c:v>
                </c:pt>
                <c:pt idx="185">
                  <c:v>-53.718499430000001</c:v>
                </c:pt>
                <c:pt idx="186">
                  <c:v>-53.588326879999997</c:v>
                </c:pt>
                <c:pt idx="187">
                  <c:v>-53.456362009999999</c:v>
                </c:pt>
                <c:pt idx="188">
                  <c:v>-53.322552029999997</c:v>
                </c:pt>
                <c:pt idx="189">
                  <c:v>-53.186842230000003</c:v>
                </c:pt>
                <c:pt idx="190">
                  <c:v>-53.049175890000001</c:v>
                </c:pt>
                <c:pt idx="191">
                  <c:v>-52.909494240000001</c:v>
                </c:pt>
                <c:pt idx="192">
                  <c:v>-52.76773627</c:v>
                </c:pt>
                <c:pt idx="193">
                  <c:v>-52.623838720000002</c:v>
                </c:pt>
                <c:pt idx="194">
                  <c:v>-52.477735879999997</c:v>
                </c:pt>
                <c:pt idx="195">
                  <c:v>-52.32935955</c:v>
                </c:pt>
                <c:pt idx="196">
                  <c:v>-52.178638839999998</c:v>
                </c:pt>
                <c:pt idx="197">
                  <c:v>-52.025500110000003</c:v>
                </c:pt>
                <c:pt idx="198">
                  <c:v>-51.869866780000002</c:v>
                </c:pt>
                <c:pt idx="199">
                  <c:v>-51.711659179999998</c:v>
                </c:pt>
                <c:pt idx="200">
                  <c:v>-51.550794420000003</c:v>
                </c:pt>
                <c:pt idx="201">
                  <c:v>-51.387186229999998</c:v>
                </c:pt>
                <c:pt idx="202">
                  <c:v>-51.220744709999998</c:v>
                </c:pt>
                <c:pt idx="203">
                  <c:v>-51.051376240000003</c:v>
                </c:pt>
                <c:pt idx="204">
                  <c:v>-50.8789832</c:v>
                </c:pt>
                <c:pt idx="205">
                  <c:v>-50.703463769999999</c:v>
                </c:pt>
                <c:pt idx="206">
                  <c:v>-50.524711740000001</c:v>
                </c:pt>
                <c:pt idx="207">
                  <c:v>-50.342616219999996</c:v>
                </c:pt>
                <c:pt idx="208">
                  <c:v>-50.157061400000003</c:v>
                </c:pt>
                <c:pt idx="209">
                  <c:v>-49.96792628</c:v>
                </c:pt>
                <c:pt idx="210">
                  <c:v>-49.775084319999998</c:v>
                </c:pt>
                <c:pt idx="211">
                  <c:v>-49.578403209999998</c:v>
                </c:pt>
                <c:pt idx="212">
                  <c:v>-49.377744460000002</c:v>
                </c:pt>
                <c:pt idx="213">
                  <c:v>-49.172963039999999</c:v>
                </c:pt>
                <c:pt idx="214">
                  <c:v>-48.963907030000001</c:v>
                </c:pt>
                <c:pt idx="215">
                  <c:v>-48.750417149999997</c:v>
                </c:pt>
                <c:pt idx="216">
                  <c:v>-48.53232637</c:v>
                </c:pt>
                <c:pt idx="217">
                  <c:v>-48.309459359999998</c:v>
                </c:pt>
                <c:pt idx="218">
                  <c:v>-48.081632020000001</c:v>
                </c:pt>
                <c:pt idx="219">
                  <c:v>-47.848650890000002</c:v>
                </c:pt>
                <c:pt idx="220">
                  <c:v>-47.610312579999999</c:v>
                </c:pt>
                <c:pt idx="221">
                  <c:v>-47.366403079999998</c:v>
                </c:pt>
                <c:pt idx="222">
                  <c:v>-47.116697100000003</c:v>
                </c:pt>
                <c:pt idx="223">
                  <c:v>-46.86095727</c:v>
                </c:pt>
                <c:pt idx="224">
                  <c:v>-46.598933379999998</c:v>
                </c:pt>
                <c:pt idx="225">
                  <c:v>-46.330361420000003</c:v>
                </c:pt>
                <c:pt idx="226">
                  <c:v>-46.054962680000003</c:v>
                </c:pt>
                <c:pt idx="227">
                  <c:v>-45.772442699999999</c:v>
                </c:pt>
                <c:pt idx="228">
                  <c:v>-45.4824901</c:v>
                </c:pt>
                <c:pt idx="229">
                  <c:v>-45.184775399999999</c:v>
                </c:pt>
                <c:pt idx="230">
                  <c:v>-44.878949660000004</c:v>
                </c:pt>
                <c:pt idx="231">
                  <c:v>-44.564643019999998</c:v>
                </c:pt>
                <c:pt idx="232">
                  <c:v>-44.241463119999999</c:v>
                </c:pt>
                <c:pt idx="233">
                  <c:v>-43.908993359999997</c:v>
                </c:pt>
                <c:pt idx="234">
                  <c:v>-43.566791000000002</c:v>
                </c:pt>
                <c:pt idx="235">
                  <c:v>-43.214385100000001</c:v>
                </c:pt>
                <c:pt idx="236">
                  <c:v>-42.851274179999997</c:v>
                </c:pt>
                <c:pt idx="237">
                  <c:v>-42.476923800000002</c:v>
                </c:pt>
                <c:pt idx="238">
                  <c:v>-42.09076374</c:v>
                </c:pt>
                <c:pt idx="239">
                  <c:v>-41.692185000000002</c:v>
                </c:pt>
                <c:pt idx="240">
                  <c:v>-41.280536410000003</c:v>
                </c:pt>
                <c:pt idx="241">
                  <c:v>-40.855120999999997</c:v>
                </c:pt>
                <c:pt idx="242">
                  <c:v>-40.415191839999999</c:v>
                </c:pt>
                <c:pt idx="243">
                  <c:v>-39.959947530000001</c:v>
                </c:pt>
                <c:pt idx="244">
                  <c:v>-39.488527150000003</c:v>
                </c:pt>
                <c:pt idx="245">
                  <c:v>-39.00000464</c:v>
                </c:pt>
                <c:pt idx="246">
                  <c:v>-38.493382580000002</c:v>
                </c:pt>
                <c:pt idx="247">
                  <c:v>-37.967585139999997</c:v>
                </c:pt>
                <c:pt idx="248">
                  <c:v>-37.421450309999997</c:v>
                </c:pt>
                <c:pt idx="249">
                  <c:v>-36.85372108</c:v>
                </c:pt>
                <c:pt idx="250">
                  <c:v>-36.263035590000001</c:v>
                </c:pt>
                <c:pt idx="251">
                  <c:v>-35.647916039999998</c:v>
                </c:pt>
                <c:pt idx="252">
                  <c:v>-35.006756080000002</c:v>
                </c:pt>
                <c:pt idx="253">
                  <c:v>-34.33780659</c:v>
                </c:pt>
                <c:pt idx="254">
                  <c:v>-33.639159579999998</c:v>
                </c:pt>
                <c:pt idx="255">
                  <c:v>-32.908729780000002</c:v>
                </c:pt>
                <c:pt idx="256">
                  <c:v>-32.144233659999998</c:v>
                </c:pt>
                <c:pt idx="257">
                  <c:v>-31.343165429999999</c:v>
                </c:pt>
                <c:pt idx="258">
                  <c:v>-30.502769430000001</c:v>
                </c:pt>
                <c:pt idx="259">
                  <c:v>-29.620008410000001</c:v>
                </c:pt>
                <c:pt idx="260">
                  <c:v>-28.691526759999999</c:v>
                </c:pt>
                <c:pt idx="261">
                  <c:v>-27.713607960000001</c:v>
                </c:pt>
                <c:pt idx="262">
                  <c:v>-26.682124959999999</c:v>
                </c:pt>
                <c:pt idx="263">
                  <c:v>-25.59248229</c:v>
                </c:pt>
                <c:pt idx="264">
                  <c:v>-24.439547999999998</c:v>
                </c:pt>
                <c:pt idx="265">
                  <c:v>-23.217573600000001</c:v>
                </c:pt>
                <c:pt idx="266">
                  <c:v>-21.920099189999998</c:v>
                </c:pt>
                <c:pt idx="267">
                  <c:v>-20.53984067</c:v>
                </c:pt>
                <c:pt idx="268">
                  <c:v>-19.06855492</c:v>
                </c:pt>
                <c:pt idx="269">
                  <c:v>-17.496877779999998</c:v>
                </c:pt>
                <c:pt idx="270">
                  <c:v>-15.814128240000001</c:v>
                </c:pt>
                <c:pt idx="271">
                  <c:v>-14.00807039</c:v>
                </c:pt>
                <c:pt idx="272">
                  <c:v>-12.06462219</c:v>
                </c:pt>
                <c:pt idx="273">
                  <c:v>-9.9674966900000008</c:v>
                </c:pt>
                <c:pt idx="274">
                  <c:v>-7.6977568600000001</c:v>
                </c:pt>
                <c:pt idx="275">
                  <c:v>-5.233258878</c:v>
                </c:pt>
                <c:pt idx="276">
                  <c:v>-2.5479501490000001</c:v>
                </c:pt>
                <c:pt idx="277">
                  <c:v>0.38902390100000001</c:v>
                </c:pt>
                <c:pt idx="278">
                  <c:v>3.6144673780000001</c:v>
                </c:pt>
                <c:pt idx="279">
                  <c:v>7.1726238340000004</c:v>
                </c:pt>
                <c:pt idx="280">
                  <c:v>11.117132809999999</c:v>
                </c:pt>
                <c:pt idx="281">
                  <c:v>15.513631309999999</c:v>
                </c:pt>
                <c:pt idx="282">
                  <c:v>20.443259950000002</c:v>
                </c:pt>
                <c:pt idx="283">
                  <c:v>26.007459579999999</c:v>
                </c:pt>
                <c:pt idx="284">
                  <c:v>32.334641810000001</c:v>
                </c:pt>
                <c:pt idx="285">
                  <c:v>-54.8958929</c:v>
                </c:pt>
                <c:pt idx="286">
                  <c:v>-54.79057169</c:v>
                </c:pt>
                <c:pt idx="287">
                  <c:v>-54.684004250000001</c:v>
                </c:pt>
                <c:pt idx="288">
                  <c:v>-54.576157449999997</c:v>
                </c:pt>
                <c:pt idx="289">
                  <c:v>-54.4669971</c:v>
                </c:pt>
                <c:pt idx="290">
                  <c:v>-54.356487899999998</c:v>
                </c:pt>
                <c:pt idx="291">
                  <c:v>-54.24459341</c:v>
                </c:pt>
                <c:pt idx="292">
                  <c:v>-54.131276020000001</c:v>
                </c:pt>
                <c:pt idx="293">
                  <c:v>-54.016496840000002</c:v>
                </c:pt>
                <c:pt idx="294">
                  <c:v>-53.900215699999997</c:v>
                </c:pt>
                <c:pt idx="295">
                  <c:v>-53.782391070000003</c:v>
                </c:pt>
                <c:pt idx="296">
                  <c:v>-53.662979999999997</c:v>
                </c:pt>
                <c:pt idx="297">
                  <c:v>-53.541938080000001</c:v>
                </c:pt>
                <c:pt idx="298">
                  <c:v>-53.419219349999999</c:v>
                </c:pt>
                <c:pt idx="299">
                  <c:v>-53.294776220000003</c:v>
                </c:pt>
                <c:pt idx="300">
                  <c:v>-53.168559440000003</c:v>
                </c:pt>
                <c:pt idx="301">
                  <c:v>-53.040517979999997</c:v>
                </c:pt>
                <c:pt idx="302">
                  <c:v>-52.910598980000003</c:v>
                </c:pt>
                <c:pt idx="303">
                  <c:v>-52.778747639999999</c:v>
                </c:pt>
                <c:pt idx="304">
                  <c:v>-52.644907150000002</c:v>
                </c:pt>
                <c:pt idx="305">
                  <c:v>-52.509018580000003</c:v>
                </c:pt>
                <c:pt idx="306">
                  <c:v>-52.371020780000002</c:v>
                </c:pt>
                <c:pt idx="307">
                  <c:v>-52.230850289999999</c:v>
                </c:pt>
                <c:pt idx="308">
                  <c:v>-52.088441199999998</c:v>
                </c:pt>
                <c:pt idx="309">
                  <c:v>-51.943725059999998</c:v>
                </c:pt>
                <c:pt idx="310">
                  <c:v>-51.796630720000003</c:v>
                </c:pt>
                <c:pt idx="311">
                  <c:v>-51.647084229999997</c:v>
                </c:pt>
                <c:pt idx="312">
                  <c:v>-51.495008669999997</c:v>
                </c:pt>
                <c:pt idx="313">
                  <c:v>-51.340324010000003</c:v>
                </c:pt>
                <c:pt idx="314">
                  <c:v>-51.182946970000003</c:v>
                </c:pt>
                <c:pt idx="315">
                  <c:v>-51.022790800000003</c:v>
                </c:pt>
                <c:pt idx="316">
                  <c:v>-50.859765150000001</c:v>
                </c:pt>
                <c:pt idx="317">
                  <c:v>-50.693775850000002</c:v>
                </c:pt>
                <c:pt idx="318">
                  <c:v>-50.524724710000001</c:v>
                </c:pt>
                <c:pt idx="319">
                  <c:v>-50.352509310000002</c:v>
                </c:pt>
                <c:pt idx="320">
                  <c:v>-50.177022739999998</c:v>
                </c:pt>
                <c:pt idx="321">
                  <c:v>-49.99815341</c:v>
                </c:pt>
                <c:pt idx="322">
                  <c:v>-49.815784720000003</c:v>
                </c:pt>
                <c:pt idx="323">
                  <c:v>-49.629794799999999</c:v>
                </c:pt>
                <c:pt idx="324">
                  <c:v>-49.440056249999998</c:v>
                </c:pt>
                <c:pt idx="325">
                  <c:v>-49.246435750000003</c:v>
                </c:pt>
                <c:pt idx="326">
                  <c:v>-49.048793760000002</c:v>
                </c:pt>
                <c:pt idx="327">
                  <c:v>-48.846984120000002</c:v>
                </c:pt>
                <c:pt idx="328">
                  <c:v>-48.640853710000002</c:v>
                </c:pt>
                <c:pt idx="329">
                  <c:v>-48.430241940000002</c:v>
                </c:pt>
                <c:pt idx="330">
                  <c:v>-48.214980359999998</c:v>
                </c:pt>
                <c:pt idx="331">
                  <c:v>-47.994892159999999</c:v>
                </c:pt>
                <c:pt idx="332">
                  <c:v>-47.769791609999999</c:v>
                </c:pt>
                <c:pt idx="333">
                  <c:v>-47.539483529999998</c:v>
                </c:pt>
                <c:pt idx="334">
                  <c:v>-47.303762640000002</c:v>
                </c:pt>
                <c:pt idx="335">
                  <c:v>-47.062412950000002</c:v>
                </c:pt>
                <c:pt idx="336">
                  <c:v>-46.815207010000002</c:v>
                </c:pt>
                <c:pt idx="337">
                  <c:v>-46.561905150000001</c:v>
                </c:pt>
                <c:pt idx="338">
                  <c:v>-46.302254660000003</c:v>
                </c:pt>
                <c:pt idx="339">
                  <c:v>-46.035988860000003</c:v>
                </c:pt>
                <c:pt idx="340">
                  <c:v>-45.762826169999997</c:v>
                </c:pt>
                <c:pt idx="341">
                  <c:v>-45.482469020000003</c:v>
                </c:pt>
                <c:pt idx="342">
                  <c:v>-45.194602709999998</c:v>
                </c:pt>
                <c:pt idx="343">
                  <c:v>-44.898894159999998</c:v>
                </c:pt>
                <c:pt idx="344">
                  <c:v>-44.594990529999997</c:v>
                </c:pt>
                <c:pt idx="345">
                  <c:v>-44.28251779</c:v>
                </c:pt>
                <c:pt idx="346">
                  <c:v>-43.961079050000002</c:v>
                </c:pt>
                <c:pt idx="347">
                  <c:v>-43.630252820000003</c:v>
                </c:pt>
                <c:pt idx="348">
                  <c:v>-43.28959107</c:v>
                </c:pt>
                <c:pt idx="349">
                  <c:v>-42.938617090000001</c:v>
                </c:pt>
                <c:pt idx="350">
                  <c:v>-42.576823220000001</c:v>
                </c:pt>
                <c:pt idx="351">
                  <c:v>-42.203668260000001</c:v>
                </c:pt>
                <c:pt idx="352">
                  <c:v>-41.818574640000001</c:v>
                </c:pt>
                <c:pt idx="353">
                  <c:v>-41.42092538</c:v>
                </c:pt>
                <c:pt idx="354">
                  <c:v>-41.010060639999999</c:v>
                </c:pt>
                <c:pt idx="355">
                  <c:v>-40.585273960000002</c:v>
                </c:pt>
                <c:pt idx="356">
                  <c:v>-40.14580806</c:v>
                </c:pt>
                <c:pt idx="357">
                  <c:v>-39.690850230000002</c:v>
                </c:pt>
                <c:pt idx="358">
                  <c:v>-39.219527159999998</c:v>
                </c:pt>
                <c:pt idx="359">
                  <c:v>-38.730899219999998</c:v>
                </c:pt>
                <c:pt idx="360">
                  <c:v>-38.223954050000003</c:v>
                </c:pt>
                <c:pt idx="361">
                  <c:v>-37.697599410000002</c:v>
                </c:pt>
                <c:pt idx="362">
                  <c:v>-37.150655190000002</c:v>
                </c:pt>
                <c:pt idx="363">
                  <c:v>-36.581844439999998</c:v>
                </c:pt>
                <c:pt idx="364">
                  <c:v>-35.98978322</c:v>
                </c:pt>
                <c:pt idx="365">
                  <c:v>-35.372969230000002</c:v>
                </c:pt>
                <c:pt idx="366">
                  <c:v>-34.729768970000002</c:v>
                </c:pt>
                <c:pt idx="367">
                  <c:v>-34.05840311</c:v>
                </c:pt>
                <c:pt idx="368">
                  <c:v>-33.35692993</c:v>
                </c:pt>
                <c:pt idx="369">
                  <c:v>-32.62322649</c:v>
                </c:pt>
                <c:pt idx="370">
                  <c:v>-31.854967049999999</c:v>
                </c:pt>
                <c:pt idx="371">
                  <c:v>-31.049598410000002</c:v>
                </c:pt>
                <c:pt idx="372">
                  <c:v>-30.204311529999998</c:v>
                </c:pt>
                <c:pt idx="373">
                  <c:v>-29.316008839999999</c:v>
                </c:pt>
                <c:pt idx="374">
                  <c:v>-28.381266459999999</c:v>
                </c:pt>
                <c:pt idx="375">
                  <c:v>-27.396290270000001</c:v>
                </c:pt>
                <c:pt idx="376">
                  <c:v>-26.356864810000001</c:v>
                </c:pt>
                <c:pt idx="377">
                  <c:v>-25.258293439999999</c:v>
                </c:pt>
                <c:pt idx="378">
                  <c:v>-24.095328179999999</c:v>
                </c:pt>
                <c:pt idx="379">
                  <c:v>-22.8620868</c:v>
                </c:pt>
                <c:pt idx="380">
                  <c:v>-21.551954739999999</c:v>
                </c:pt>
                <c:pt idx="381">
                  <c:v>-20.157468260000002</c:v>
                </c:pt>
                <c:pt idx="382">
                  <c:v>-18.670174639999999</c:v>
                </c:pt>
                <c:pt idx="383">
                  <c:v>-17.080463989999998</c:v>
                </c:pt>
                <c:pt idx="384">
                  <c:v>-15.3773658</c:v>
                </c:pt>
                <c:pt idx="385">
                  <c:v>-13.54830123</c:v>
                </c:pt>
                <c:pt idx="386">
                  <c:v>-11.578779689999999</c:v>
                </c:pt>
                <c:pt idx="387">
                  <c:v>-9.4520245000000003</c:v>
                </c:pt>
                <c:pt idx="388">
                  <c:v>-7.1485077390000002</c:v>
                </c:pt>
                <c:pt idx="389">
                  <c:v>-4.645367588</c:v>
                </c:pt>
                <c:pt idx="390">
                  <c:v>-1.9156723520000001</c:v>
                </c:pt>
                <c:pt idx="391">
                  <c:v>1.072517739</c:v>
                </c:pt>
                <c:pt idx="392">
                  <c:v>4.3573583610000002</c:v>
                </c:pt>
                <c:pt idx="393">
                  <c:v>7.9847926850000004</c:v>
                </c:pt>
                <c:pt idx="394">
                  <c:v>12.01062014</c:v>
                </c:pt>
                <c:pt idx="395">
                  <c:v>16.503254250000001</c:v>
                </c:pt>
                <c:pt idx="396">
                  <c:v>21.547450220000002</c:v>
                </c:pt>
                <c:pt idx="397">
                  <c:v>27.24942047</c:v>
                </c:pt>
                <c:pt idx="398">
                  <c:v>33.743973570000001</c:v>
                </c:pt>
                <c:pt idx="399">
                  <c:v>-54.905631399999997</c:v>
                </c:pt>
                <c:pt idx="400">
                  <c:v>-54.810163189999997</c:v>
                </c:pt>
                <c:pt idx="401">
                  <c:v>-54.713567769999997</c:v>
                </c:pt>
                <c:pt idx="402">
                  <c:v>-54.615816680000002</c:v>
                </c:pt>
                <c:pt idx="403">
                  <c:v>-54.516880610000001</c:v>
                </c:pt>
                <c:pt idx="404">
                  <c:v>-54.416729310000001</c:v>
                </c:pt>
                <c:pt idx="405">
                  <c:v>-54.31533159</c:v>
                </c:pt>
                <c:pt idx="406">
                  <c:v>-54.212655259999998</c:v>
                </c:pt>
                <c:pt idx="407">
                  <c:v>-54.108667109999999</c:v>
                </c:pt>
                <c:pt idx="408">
                  <c:v>-54.00333285</c:v>
                </c:pt>
                <c:pt idx="409">
                  <c:v>-53.896617079999999</c:v>
                </c:pt>
                <c:pt idx="410">
                  <c:v>-53.788483220000003</c:v>
                </c:pt>
                <c:pt idx="411">
                  <c:v>-53.67889349</c:v>
                </c:pt>
                <c:pt idx="412">
                  <c:v>-53.567808839999998</c:v>
                </c:pt>
                <c:pt idx="413">
                  <c:v>-53.455188900000003</c:v>
                </c:pt>
                <c:pt idx="414">
                  <c:v>-53.340991899999999</c:v>
                </c:pt>
                <c:pt idx="415">
                  <c:v>-53.225174670000001</c:v>
                </c:pt>
                <c:pt idx="416">
                  <c:v>-53.107692499999999</c:v>
                </c:pt>
                <c:pt idx="417">
                  <c:v>-52.988499140000002</c:v>
                </c:pt>
                <c:pt idx="418">
                  <c:v>-52.867546689999998</c:v>
                </c:pt>
                <c:pt idx="419">
                  <c:v>-52.744785520000001</c:v>
                </c:pt>
                <c:pt idx="420">
                  <c:v>-52.620164240000001</c:v>
                </c:pt>
                <c:pt idx="421">
                  <c:v>-52.493629550000001</c:v>
                </c:pt>
                <c:pt idx="422">
                  <c:v>-52.365126220000001</c:v>
                </c:pt>
                <c:pt idx="423">
                  <c:v>-52.234596949999997</c:v>
                </c:pt>
                <c:pt idx="424">
                  <c:v>-52.101982280000001</c:v>
                </c:pt>
                <c:pt idx="425">
                  <c:v>-51.967220519999998</c:v>
                </c:pt>
                <c:pt idx="426">
                  <c:v>-51.830247589999999</c:v>
                </c:pt>
                <c:pt idx="427">
                  <c:v>-51.690996949999999</c:v>
                </c:pt>
                <c:pt idx="428">
                  <c:v>-51.549399459999997</c:v>
                </c:pt>
                <c:pt idx="429">
                  <c:v>-51.405383229999998</c:v>
                </c:pt>
                <c:pt idx="430">
                  <c:v>-51.258873540000003</c:v>
                </c:pt>
                <c:pt idx="431">
                  <c:v>-51.10979261</c:v>
                </c:pt>
                <c:pt idx="432">
                  <c:v>-50.958059550000002</c:v>
                </c:pt>
                <c:pt idx="433">
                  <c:v>-50.80359009</c:v>
                </c:pt>
                <c:pt idx="434">
                  <c:v>-50.646296489999997</c:v>
                </c:pt>
                <c:pt idx="435">
                  <c:v>-50.486087320000003</c:v>
                </c:pt>
                <c:pt idx="436">
                  <c:v>-50.322867240000001</c:v>
                </c:pt>
                <c:pt idx="437">
                  <c:v>-50.156536840000001</c:v>
                </c:pt>
                <c:pt idx="438">
                  <c:v>-49.986992399999998</c:v>
                </c:pt>
                <c:pt idx="439">
                  <c:v>-49.814125629999999</c:v>
                </c:pt>
                <c:pt idx="440">
                  <c:v>-49.637823429999997</c:v>
                </c:pt>
                <c:pt idx="441">
                  <c:v>-49.457967629999999</c:v>
                </c:pt>
                <c:pt idx="442">
                  <c:v>-49.274434710000001</c:v>
                </c:pt>
                <c:pt idx="443">
                  <c:v>-49.087095439999999</c:v>
                </c:pt>
                <c:pt idx="444">
                  <c:v>-48.895814620000003</c:v>
                </c:pt>
                <c:pt idx="445">
                  <c:v>-48.700450670000002</c:v>
                </c:pt>
                <c:pt idx="446">
                  <c:v>-48.500855270000002</c:v>
                </c:pt>
                <c:pt idx="447">
                  <c:v>-48.296872989999997</c:v>
                </c:pt>
                <c:pt idx="448">
                  <c:v>-48.088340780000003</c:v>
                </c:pt>
                <c:pt idx="449">
                  <c:v>-47.875087569999998</c:v>
                </c:pt>
                <c:pt idx="450">
                  <c:v>-47.656933729999999</c:v>
                </c:pt>
                <c:pt idx="451">
                  <c:v>-47.433690550000001</c:v>
                </c:pt>
                <c:pt idx="452">
                  <c:v>-47.205159649999999</c:v>
                </c:pt>
                <c:pt idx="453">
                  <c:v>-46.971132349999998</c:v>
                </c:pt>
                <c:pt idx="454">
                  <c:v>-46.731388989999999</c:v>
                </c:pt>
                <c:pt idx="455">
                  <c:v>-46.485698200000002</c:v>
                </c:pt>
                <c:pt idx="456">
                  <c:v>-46.233816140000002</c:v>
                </c:pt>
                <c:pt idx="457">
                  <c:v>-45.975485589999998</c:v>
                </c:pt>
                <c:pt idx="458">
                  <c:v>-45.710435089999997</c:v>
                </c:pt>
                <c:pt idx="459">
                  <c:v>-45.438377869999997</c:v>
                </c:pt>
                <c:pt idx="460">
                  <c:v>-45.15901083</c:v>
                </c:pt>
                <c:pt idx="461">
                  <c:v>-44.872013299999999</c:v>
                </c:pt>
                <c:pt idx="462">
                  <c:v>-44.57704579</c:v>
                </c:pt>
                <c:pt idx="463">
                  <c:v>-44.273748580000003</c:v>
                </c:pt>
                <c:pt idx="464">
                  <c:v>-43.96174018</c:v>
                </c:pt>
                <c:pt idx="465">
                  <c:v>-43.640615689999997</c:v>
                </c:pt>
                <c:pt idx="466">
                  <c:v>-43.309944960000003</c:v>
                </c:pt>
                <c:pt idx="467">
                  <c:v>-42.969270590000001</c:v>
                </c:pt>
                <c:pt idx="468">
                  <c:v>-42.618105759999999</c:v>
                </c:pt>
                <c:pt idx="469">
                  <c:v>-42.255931840000002</c:v>
                </c:pt>
                <c:pt idx="470">
                  <c:v>-41.882195729999999</c:v>
                </c:pt>
                <c:pt idx="471">
                  <c:v>-41.496306949999997</c:v>
                </c:pt>
                <c:pt idx="472">
                  <c:v>-41.097634489999997</c:v>
                </c:pt>
                <c:pt idx="473">
                  <c:v>-40.685503230000002</c:v>
                </c:pt>
                <c:pt idx="474">
                  <c:v>-40.259190060000002</c:v>
                </c:pt>
                <c:pt idx="475">
                  <c:v>-39.817919529999998</c:v>
                </c:pt>
                <c:pt idx="476">
                  <c:v>-39.360859069999997</c:v>
                </c:pt>
                <c:pt idx="477">
                  <c:v>-38.887113620000001</c:v>
                </c:pt>
                <c:pt idx="478">
                  <c:v>-38.395719710000002</c:v>
                </c:pt>
                <c:pt idx="479">
                  <c:v>-37.885638810000003</c:v>
                </c:pt>
                <c:pt idx="480">
                  <c:v>-37.355749879999998</c:v>
                </c:pt>
                <c:pt idx="481">
                  <c:v>-36.804841089999996</c:v>
                </c:pt>
                <c:pt idx="482">
                  <c:v>-36.231600440000001</c:v>
                </c:pt>
                <c:pt idx="483">
                  <c:v>-35.634605239999999</c:v>
                </c:pt>
                <c:pt idx="484">
                  <c:v>-35.01231027</c:v>
                </c:pt>
                <c:pt idx="485">
                  <c:v>-34.363034310000003</c:v>
                </c:pt>
                <c:pt idx="486">
                  <c:v>-33.684944950000002</c:v>
                </c:pt>
                <c:pt idx="487">
                  <c:v>-32.976041270000003</c:v>
                </c:pt>
                <c:pt idx="488">
                  <c:v>-32.234134109999999</c:v>
                </c:pt>
                <c:pt idx="489">
                  <c:v>-31.45682351</c:v>
                </c:pt>
                <c:pt idx="490">
                  <c:v>-30.64147285</c:v>
                </c:pt>
                <c:pt idx="491">
                  <c:v>-29.785179119999999</c:v>
                </c:pt>
                <c:pt idx="492">
                  <c:v>-28.884738550000002</c:v>
                </c:pt>
                <c:pt idx="493">
                  <c:v>-27.936606860000001</c:v>
                </c:pt>
                <c:pt idx="494">
                  <c:v>-26.93685309</c:v>
                </c:pt>
                <c:pt idx="495">
                  <c:v>-25.881105640000001</c:v>
                </c:pt>
                <c:pt idx="496">
                  <c:v>-24.7644892</c:v>
                </c:pt>
                <c:pt idx="497">
                  <c:v>-23.58155051</c:v>
                </c:pt>
                <c:pt idx="498">
                  <c:v>-22.326170600000001</c:v>
                </c:pt>
                <c:pt idx="499">
                  <c:v>-20.99146082</c:v>
                </c:pt>
                <c:pt idx="500">
                  <c:v>-19.569638680000001</c:v>
                </c:pt>
                <c:pt idx="501">
                  <c:v>-18.051879110000002</c:v>
                </c:pt>
                <c:pt idx="502">
                  <c:v>-16.428135139999998</c:v>
                </c:pt>
                <c:pt idx="503">
                  <c:v>-14.68692059</c:v>
                </c:pt>
                <c:pt idx="504">
                  <c:v>-12.81504485</c:v>
                </c:pt>
                <c:pt idx="505">
                  <c:v>-10.797287320000001</c:v>
                </c:pt>
                <c:pt idx="506">
                  <c:v>-8.6159947549999991</c:v>
                </c:pt>
                <c:pt idx="507">
                  <c:v>-6.2505796460000003</c:v>
                </c:pt>
                <c:pt idx="508">
                  <c:v>-3.676890072</c:v>
                </c:pt>
                <c:pt idx="509">
                  <c:v>-0.86641136399999996</c:v>
                </c:pt>
                <c:pt idx="510">
                  <c:v>2.2147549249999998</c:v>
                </c:pt>
                <c:pt idx="511">
                  <c:v>5.6072101080000003</c:v>
                </c:pt>
                <c:pt idx="512">
                  <c:v>9.3599813049999998</c:v>
                </c:pt>
                <c:pt idx="513">
                  <c:v>13.5327989</c:v>
                </c:pt>
                <c:pt idx="514">
                  <c:v>18.199146410000001</c:v>
                </c:pt>
                <c:pt idx="515">
                  <c:v>23.450403479999999</c:v>
                </c:pt>
                <c:pt idx="516">
                  <c:v>29.401562800000001</c:v>
                </c:pt>
                <c:pt idx="517">
                  <c:v>36.199257150000001</c:v>
                </c:pt>
                <c:pt idx="518">
                  <c:v>-54.915242229999997</c:v>
                </c:pt>
                <c:pt idx="519">
                  <c:v>-54.829497699999997</c:v>
                </c:pt>
                <c:pt idx="520">
                  <c:v>-54.74274295</c:v>
                </c:pt>
                <c:pt idx="521">
                  <c:v>-54.654953839999997</c:v>
                </c:pt>
                <c:pt idx="522">
                  <c:v>-54.566105520000001</c:v>
                </c:pt>
                <c:pt idx="523">
                  <c:v>-54.47617236</c:v>
                </c:pt>
                <c:pt idx="524">
                  <c:v>-54.385127969999999</c:v>
                </c:pt>
                <c:pt idx="525">
                  <c:v>-54.292945170000003</c:v>
                </c:pt>
                <c:pt idx="526">
                  <c:v>-54.199595889999998</c:v>
                </c:pt>
                <c:pt idx="527">
                  <c:v>-54.105051240000002</c:v>
                </c:pt>
                <c:pt idx="528">
                  <c:v>-54.009281379999997</c:v>
                </c:pt>
                <c:pt idx="529">
                  <c:v>-53.912255539999997</c:v>
                </c:pt>
                <c:pt idx="530">
                  <c:v>-53.813941980000003</c:v>
                </c:pt>
                <c:pt idx="531">
                  <c:v>-53.714307920000003</c:v>
                </c:pt>
                <c:pt idx="532">
                  <c:v>-53.613319519999997</c:v>
                </c:pt>
                <c:pt idx="533">
                  <c:v>-53.510941819999999</c:v>
                </c:pt>
                <c:pt idx="534">
                  <c:v>-53.407138719999999</c:v>
                </c:pt>
                <c:pt idx="535">
                  <c:v>-53.301872899999999</c:v>
                </c:pt>
                <c:pt idx="536">
                  <c:v>-53.19510579</c:v>
                </c:pt>
                <c:pt idx="537">
                  <c:v>-53.086797519999998</c:v>
                </c:pt>
                <c:pt idx="538">
                  <c:v>-52.976906829999997</c:v>
                </c:pt>
                <c:pt idx="539">
                  <c:v>-52.865391039999999</c:v>
                </c:pt>
                <c:pt idx="540">
                  <c:v>-52.752206010000002</c:v>
                </c:pt>
                <c:pt idx="541">
                  <c:v>-52.637306000000002</c:v>
                </c:pt>
                <c:pt idx="542">
                  <c:v>-52.520643669999998</c:v>
                </c:pt>
                <c:pt idx="543">
                  <c:v>-52.402169989999997</c:v>
                </c:pt>
                <c:pt idx="544">
                  <c:v>-52.281834119999999</c:v>
                </c:pt>
                <c:pt idx="545">
                  <c:v>-52.159583410000003</c:v>
                </c:pt>
                <c:pt idx="546">
                  <c:v>-52.035363220000001</c:v>
                </c:pt>
                <c:pt idx="547">
                  <c:v>-51.909116910000002</c:v>
                </c:pt>
                <c:pt idx="548">
                  <c:v>-51.780785690000002</c:v>
                </c:pt>
                <c:pt idx="549">
                  <c:v>-51.650308549999998</c:v>
                </c:pt>
                <c:pt idx="550">
                  <c:v>-51.517622129999999</c:v>
                </c:pt>
                <c:pt idx="551">
                  <c:v>-51.382660620000003</c:v>
                </c:pt>
                <c:pt idx="552">
                  <c:v>-51.24535565</c:v>
                </c:pt>
                <c:pt idx="553">
                  <c:v>-51.105636130000001</c:v>
                </c:pt>
                <c:pt idx="554">
                  <c:v>-50.963428149999999</c:v>
                </c:pt>
                <c:pt idx="555">
                  <c:v>-50.818654809999998</c:v>
                </c:pt>
                <c:pt idx="556">
                  <c:v>-50.67123608</c:v>
                </c:pt>
                <c:pt idx="557">
                  <c:v>-50.521088650000003</c:v>
                </c:pt>
                <c:pt idx="558">
                  <c:v>-50.368125730000003</c:v>
                </c:pt>
                <c:pt idx="559">
                  <c:v>-50.2122569</c:v>
                </c:pt>
                <c:pt idx="560">
                  <c:v>-50.053387890000003</c:v>
                </c:pt>
                <c:pt idx="561">
                  <c:v>-49.89142038</c:v>
                </c:pt>
                <c:pt idx="562">
                  <c:v>-49.7262518</c:v>
                </c:pt>
                <c:pt idx="563">
                  <c:v>-49.557775069999998</c:v>
                </c:pt>
                <c:pt idx="564">
                  <c:v>-49.385878380000001</c:v>
                </c:pt>
                <c:pt idx="565">
                  <c:v>-49.210444860000003</c:v>
                </c:pt>
                <c:pt idx="566">
                  <c:v>-49.031352400000003</c:v>
                </c:pt>
                <c:pt idx="567">
                  <c:v>-48.848473239999997</c:v>
                </c:pt>
                <c:pt idx="568">
                  <c:v>-48.661673710000002</c:v>
                </c:pt>
                <c:pt idx="569">
                  <c:v>-48.470813870000001</c:v>
                </c:pt>
                <c:pt idx="570">
                  <c:v>-48.275747119999998</c:v>
                </c:pt>
                <c:pt idx="571">
                  <c:v>-48.076319820000002</c:v>
                </c:pt>
                <c:pt idx="572">
                  <c:v>-47.872370840000002</c:v>
                </c:pt>
                <c:pt idx="573">
                  <c:v>-47.663731140000003</c:v>
                </c:pt>
                <c:pt idx="574">
                  <c:v>-47.450223229999999</c:v>
                </c:pt>
                <c:pt idx="575">
                  <c:v>-47.231660660000003</c:v>
                </c:pt>
                <c:pt idx="576">
                  <c:v>-47.00784745</c:v>
                </c:pt>
                <c:pt idx="577">
                  <c:v>-46.778577460000001</c:v>
                </c:pt>
                <c:pt idx="578">
                  <c:v>-46.543633759999999</c:v>
                </c:pt>
                <c:pt idx="579">
                  <c:v>-46.302787850000001</c:v>
                </c:pt>
                <c:pt idx="580">
                  <c:v>-46.055798959999997</c:v>
                </c:pt>
                <c:pt idx="581">
                  <c:v>-45.802413139999999</c:v>
                </c:pt>
                <c:pt idx="582">
                  <c:v>-45.542362420000003</c:v>
                </c:pt>
                <c:pt idx="583">
                  <c:v>-45.275363759999998</c:v>
                </c:pt>
                <c:pt idx="584">
                  <c:v>-45.001118040000001</c:v>
                </c:pt>
                <c:pt idx="585">
                  <c:v>-44.719308839999997</c:v>
                </c:pt>
                <c:pt idx="586">
                  <c:v>-44.429601259999998</c:v>
                </c:pt>
                <c:pt idx="587">
                  <c:v>-44.131640470000001</c:v>
                </c:pt>
                <c:pt idx="588">
                  <c:v>-43.825050249999997</c:v>
                </c:pt>
                <c:pt idx="589">
                  <c:v>-43.509431360000001</c:v>
                </c:pt>
                <c:pt idx="590">
                  <c:v>-43.184359729999997</c:v>
                </c:pt>
                <c:pt idx="591">
                  <c:v>-42.849384550000003</c:v>
                </c:pt>
                <c:pt idx="592">
                  <c:v>-42.504026080000003</c:v>
                </c:pt>
                <c:pt idx="593">
                  <c:v>-42.147773360000002</c:v>
                </c:pt>
                <c:pt idx="594">
                  <c:v>-41.78008157</c:v>
                </c:pt>
                <c:pt idx="595">
                  <c:v>-41.400369240000003</c:v>
                </c:pt>
                <c:pt idx="596">
                  <c:v>-41.008015090000001</c:v>
                </c:pt>
                <c:pt idx="597">
                  <c:v>-40.602354599999998</c:v>
                </c:pt>
                <c:pt idx="598">
                  <c:v>-40.182676200000003</c:v>
                </c:pt>
                <c:pt idx="599">
                  <c:v>-39.748217009999998</c:v>
                </c:pt>
                <c:pt idx="600">
                  <c:v>-39.298158170000001</c:v>
                </c:pt>
                <c:pt idx="601">
                  <c:v>-38.83161965</c:v>
                </c:pt>
                <c:pt idx="602">
                  <c:v>-38.347654409999997</c:v>
                </c:pt>
                <c:pt idx="603">
                  <c:v>-37.84524193</c:v>
                </c:pt>
                <c:pt idx="604">
                  <c:v>-37.323281029999997</c:v>
                </c:pt>
                <c:pt idx="605">
                  <c:v>-36.780581689999998</c:v>
                </c:pt>
                <c:pt idx="606">
                  <c:v>-36.215855980000001</c:v>
                </c:pt>
                <c:pt idx="607">
                  <c:v>-35.627707860000001</c:v>
                </c:pt>
                <c:pt idx="608">
                  <c:v>-35.014621589999997</c:v>
                </c:pt>
                <c:pt idx="609">
                  <c:v>-34.374948680000003</c:v>
                </c:pt>
                <c:pt idx="610">
                  <c:v>-33.706893170000001</c:v>
                </c:pt>
                <c:pt idx="611">
                  <c:v>-33.008494740000003</c:v>
                </c:pt>
                <c:pt idx="612">
                  <c:v>-32.277609660000003</c:v>
                </c:pt>
                <c:pt idx="613">
                  <c:v>-31.511888859999999</c:v>
                </c:pt>
                <c:pt idx="614">
                  <c:v>-30.708752919999998</c:v>
                </c:pt>
                <c:pt idx="615">
                  <c:v>-29.865363240000001</c:v>
                </c:pt>
                <c:pt idx="616">
                  <c:v>-28.978588869999999</c:v>
                </c:pt>
                <c:pt idx="617">
                  <c:v>-28.044968059999999</c:v>
                </c:pt>
                <c:pt idx="618">
                  <c:v>-27.060663649999999</c:v>
                </c:pt>
                <c:pt idx="619">
                  <c:v>-26.02141108</c:v>
                </c:pt>
                <c:pt idx="620">
                  <c:v>-24.922457550000001</c:v>
                </c:pt>
                <c:pt idx="621">
                  <c:v>-23.758490550000001</c:v>
                </c:pt>
                <c:pt idx="622">
                  <c:v>-22.52355347</c:v>
                </c:pt>
                <c:pt idx="623">
                  <c:v>-21.210945639999998</c:v>
                </c:pt>
                <c:pt idx="624">
                  <c:v>-19.813103250000001</c:v>
                </c:pt>
                <c:pt idx="625">
                  <c:v>-18.321456730000001</c:v>
                </c:pt>
                <c:pt idx="626">
                  <c:v>-16.726259110000001</c:v>
                </c:pt>
                <c:pt idx="627">
                  <c:v>-15.016378209999999</c:v>
                </c:pt>
                <c:pt idx="628">
                  <c:v>-13.17904358</c:v>
                </c:pt>
                <c:pt idx="629">
                  <c:v>-11.19953609</c:v>
                </c:pt>
                <c:pt idx="630">
                  <c:v>-9.0608049059999995</c:v>
                </c:pt>
                <c:pt idx="631">
                  <c:v>-6.742990957</c:v>
                </c:pt>
                <c:pt idx="632">
                  <c:v>-4.2228296199999997</c:v>
                </c:pt>
                <c:pt idx="633">
                  <c:v>-1.4728954480000001</c:v>
                </c:pt>
                <c:pt idx="634">
                  <c:v>1.539361612</c:v>
                </c:pt>
                <c:pt idx="635">
                  <c:v>4.8528583440000004</c:v>
                </c:pt>
                <c:pt idx="636">
                  <c:v>8.5144964590000001</c:v>
                </c:pt>
                <c:pt idx="637">
                  <c:v>12.58129548</c:v>
                </c:pt>
                <c:pt idx="638">
                  <c:v>17.12324018</c:v>
                </c:pt>
                <c:pt idx="639">
                  <c:v>22.227135319999999</c:v>
                </c:pt>
                <c:pt idx="640">
                  <c:v>28.001904870000001</c:v>
                </c:pt>
                <c:pt idx="641">
                  <c:v>34.586001539999998</c:v>
                </c:pt>
                <c:pt idx="642">
                  <c:v>-54.924590969999997</c:v>
                </c:pt>
                <c:pt idx="643">
                  <c:v>-54.848304800000001</c:v>
                </c:pt>
                <c:pt idx="644">
                  <c:v>-54.771121800000003</c:v>
                </c:pt>
                <c:pt idx="645">
                  <c:v>-54.693021690000002</c:v>
                </c:pt>
                <c:pt idx="646">
                  <c:v>-54.61398363</c:v>
                </c:pt>
                <c:pt idx="647">
                  <c:v>-54.53398619</c:v>
                </c:pt>
                <c:pt idx="648">
                  <c:v>-54.453007280000001</c:v>
                </c:pt>
                <c:pt idx="649">
                  <c:v>-54.371024179999999</c:v>
                </c:pt>
                <c:pt idx="650">
                  <c:v>-54.288013479999996</c:v>
                </c:pt>
                <c:pt idx="651">
                  <c:v>-54.203951080000003</c:v>
                </c:pt>
                <c:pt idx="652">
                  <c:v>-54.118812159999997</c:v>
                </c:pt>
                <c:pt idx="653">
                  <c:v>-54.03257112</c:v>
                </c:pt>
                <c:pt idx="654">
                  <c:v>-53.945201609999998</c:v>
                </c:pt>
                <c:pt idx="655">
                  <c:v>-53.85667643</c:v>
                </c:pt>
                <c:pt idx="656">
                  <c:v>-53.766967549999997</c:v>
                </c:pt>
                <c:pt idx="657">
                  <c:v>-53.676046069999998</c:v>
                </c:pt>
                <c:pt idx="658">
                  <c:v>-53.583882150000001</c:v>
                </c:pt>
                <c:pt idx="659">
                  <c:v>-53.490445020000003</c:v>
                </c:pt>
                <c:pt idx="660">
                  <c:v>-53.395702909999997</c:v>
                </c:pt>
                <c:pt idx="661">
                  <c:v>-53.299623009999998</c:v>
                </c:pt>
                <c:pt idx="662">
                  <c:v>-53.202171450000002</c:v>
                </c:pt>
                <c:pt idx="663">
                  <c:v>-53.103313229999998</c:v>
                </c:pt>
                <c:pt idx="664">
                  <c:v>-53.003012210000001</c:v>
                </c:pt>
                <c:pt idx="665">
                  <c:v>-52.901230990000002</c:v>
                </c:pt>
                <c:pt idx="666">
                  <c:v>-52.797930960000002</c:v>
                </c:pt>
                <c:pt idx="667">
                  <c:v>-52.693072139999998</c:v>
                </c:pt>
                <c:pt idx="668">
                  <c:v>-52.586613210000003</c:v>
                </c:pt>
                <c:pt idx="669">
                  <c:v>-52.478511390000001</c:v>
                </c:pt>
                <c:pt idx="670">
                  <c:v>-52.368722409999997</c:v>
                </c:pt>
                <c:pt idx="671">
                  <c:v>-52.257200419999997</c:v>
                </c:pt>
                <c:pt idx="672">
                  <c:v>-52.143897959999997</c:v>
                </c:pt>
                <c:pt idx="673">
                  <c:v>-52.028765839999998</c:v>
                </c:pt>
                <c:pt idx="674">
                  <c:v>-51.911753070000003</c:v>
                </c:pt>
                <c:pt idx="675">
                  <c:v>-51.792806820000003</c:v>
                </c:pt>
                <c:pt idx="676">
                  <c:v>-51.671872270000001</c:v>
                </c:pt>
                <c:pt idx="677">
                  <c:v>-51.54889257</c:v>
                </c:pt>
                <c:pt idx="678">
                  <c:v>-51.423808729999998</c:v>
                </c:pt>
                <c:pt idx="679">
                  <c:v>-51.29655949</c:v>
                </c:pt>
                <c:pt idx="680">
                  <c:v>-51.167081240000002</c:v>
                </c:pt>
                <c:pt idx="681">
                  <c:v>-51.035307920000001</c:v>
                </c:pt>
                <c:pt idx="682">
                  <c:v>-50.901170829999998</c:v>
                </c:pt>
                <c:pt idx="683">
                  <c:v>-50.764598599999999</c:v>
                </c:pt>
                <c:pt idx="684">
                  <c:v>-50.62551698</c:v>
                </c:pt>
                <c:pt idx="685">
                  <c:v>-50.483848700000003</c:v>
                </c:pt>
                <c:pt idx="686">
                  <c:v>-50.339513369999999</c:v>
                </c:pt>
                <c:pt idx="687">
                  <c:v>-50.192427250000001</c:v>
                </c:pt>
                <c:pt idx="688">
                  <c:v>-50.04250313</c:v>
                </c:pt>
                <c:pt idx="689">
                  <c:v>-49.889650119999999</c:v>
                </c:pt>
                <c:pt idx="690">
                  <c:v>-49.733773460000002</c:v>
                </c:pt>
                <c:pt idx="691">
                  <c:v>-49.574774290000001</c:v>
                </c:pt>
                <c:pt idx="692">
                  <c:v>-49.412549490000004</c:v>
                </c:pt>
                <c:pt idx="693">
                  <c:v>-49.246991379999997</c:v>
                </c:pt>
                <c:pt idx="694">
                  <c:v>-49.077987479999997</c:v>
                </c:pt>
                <c:pt idx="695">
                  <c:v>-48.905420280000001</c:v>
                </c:pt>
                <c:pt idx="696">
                  <c:v>-48.729166900000003</c:v>
                </c:pt>
                <c:pt idx="697">
                  <c:v>-48.549098829999998</c:v>
                </c:pt>
                <c:pt idx="698">
                  <c:v>-48.36508156</c:v>
                </c:pt>
                <c:pt idx="699">
                  <c:v>-48.176974270000002</c:v>
                </c:pt>
                <c:pt idx="700">
                  <c:v>-47.984629409999997</c:v>
                </c:pt>
                <c:pt idx="701">
                  <c:v>-47.78789235</c:v>
                </c:pt>
                <c:pt idx="702">
                  <c:v>-47.586600869999998</c:v>
                </c:pt>
                <c:pt idx="703">
                  <c:v>-47.38058479</c:v>
                </c:pt>
                <c:pt idx="704">
                  <c:v>-47.169665389999999</c:v>
                </c:pt>
                <c:pt idx="705">
                  <c:v>-46.953654909999997</c:v>
                </c:pt>
                <c:pt idx="706">
                  <c:v>-46.73235597</c:v>
                </c:pt>
                <c:pt idx="707">
                  <c:v>-46.505560950000003</c:v>
                </c:pt>
                <c:pt idx="708">
                  <c:v>-46.273051279999997</c:v>
                </c:pt>
                <c:pt idx="709">
                  <c:v>-46.034596790000002</c:v>
                </c:pt>
                <c:pt idx="710">
                  <c:v>-45.78995484</c:v>
                </c:pt>
                <c:pt idx="711">
                  <c:v>-45.538869519999999</c:v>
                </c:pt>
                <c:pt idx="712">
                  <c:v>-45.281070739999997</c:v>
                </c:pt>
                <c:pt idx="713">
                  <c:v>-45.01627319</c:v>
                </c:pt>
                <c:pt idx="714">
                  <c:v>-44.744175310000003</c:v>
                </c:pt>
                <c:pt idx="715">
                  <c:v>-44.46445808</c:v>
                </c:pt>
                <c:pt idx="716">
                  <c:v>-44.176783749999998</c:v>
                </c:pt>
                <c:pt idx="717">
                  <c:v>-43.880794469999998</c:v>
                </c:pt>
                <c:pt idx="718">
                  <c:v>-43.576110730000003</c:v>
                </c:pt>
                <c:pt idx="719">
                  <c:v>-43.26232976</c:v>
                </c:pt>
                <c:pt idx="720">
                  <c:v>-42.939023679999998</c:v>
                </c:pt>
                <c:pt idx="721">
                  <c:v>-42.605737550000001</c:v>
                </c:pt>
                <c:pt idx="722">
                  <c:v>-42.261987169999998</c:v>
                </c:pt>
                <c:pt idx="723">
                  <c:v>-41.907256740000001</c:v>
                </c:pt>
                <c:pt idx="724">
                  <c:v>-41.54099618</c:v>
                </c:pt>
                <c:pt idx="725">
                  <c:v>-41.162618340000002</c:v>
                </c:pt>
                <c:pt idx="726">
                  <c:v>-40.771495739999999</c:v>
                </c:pt>
                <c:pt idx="727">
                  <c:v>-40.366957120000002</c:v>
                </c:pt>
                <c:pt idx="728">
                  <c:v>-39.948283549999999</c:v>
                </c:pt>
                <c:pt idx="729">
                  <c:v>-39.514704129999998</c:v>
                </c:pt>
                <c:pt idx="730">
                  <c:v>-39.065391239999997</c:v>
                </c:pt>
                <c:pt idx="731">
                  <c:v>-38.599455229999997</c:v>
                </c:pt>
                <c:pt idx="732">
                  <c:v>-38.115938540000002</c:v>
                </c:pt>
                <c:pt idx="733">
                  <c:v>-37.613809089999997</c:v>
                </c:pt>
                <c:pt idx="734">
                  <c:v>-37.091952970000001</c:v>
                </c:pt>
                <c:pt idx="735">
                  <c:v>-36.549166139999997</c:v>
                </c:pt>
                <c:pt idx="736">
                  <c:v>-35.9841452</c:v>
                </c:pt>
                <c:pt idx="737">
                  <c:v>-35.395476979999998</c:v>
                </c:pt>
                <c:pt idx="738">
                  <c:v>-34.781626760000002</c:v>
                </c:pt>
                <c:pt idx="739">
                  <c:v>-34.140924990000002</c:v>
                </c:pt>
                <c:pt idx="740">
                  <c:v>-33.47155222</c:v>
                </c:pt>
                <c:pt idx="741">
                  <c:v>-32.771521980000003</c:v>
                </c:pt>
                <c:pt idx="742">
                  <c:v>-32.038661259999998</c:v>
                </c:pt>
                <c:pt idx="743">
                  <c:v>-31.270588199999999</c:v>
                </c:pt>
                <c:pt idx="744">
                  <c:v>-30.464686499999999</c:v>
                </c:pt>
                <c:pt idx="745">
                  <c:v>-29.61807602</c:v>
                </c:pt>
                <c:pt idx="746">
                  <c:v>-28.727578860000001</c:v>
                </c:pt>
                <c:pt idx="747">
                  <c:v>-27.78968004</c:v>
                </c:pt>
                <c:pt idx="748">
                  <c:v>-26.800481919999999</c:v>
                </c:pt>
                <c:pt idx="749">
                  <c:v>-25.75565091</c:v>
                </c:pt>
                <c:pt idx="750">
                  <c:v>-24.650355220000002</c:v>
                </c:pt>
                <c:pt idx="751">
                  <c:v>-23.47919156</c:v>
                </c:pt>
                <c:pt idx="752">
                  <c:v>-22.236098670000001</c:v>
                </c:pt>
                <c:pt idx="753">
                  <c:v>-20.914254710000002</c:v>
                </c:pt>
                <c:pt idx="754">
                  <c:v>-19.505954899999999</c:v>
                </c:pt>
                <c:pt idx="755">
                  <c:v>-18.002465040000001</c:v>
                </c:pt>
                <c:pt idx="756">
                  <c:v>-16.39384489</c:v>
                </c:pt>
                <c:pt idx="757">
                  <c:v>-14.668734260000001</c:v>
                </c:pt>
                <c:pt idx="758">
                  <c:v>-12.814092130000001</c:v>
                </c:pt>
                <c:pt idx="759">
                  <c:v>-10.814876549999999</c:v>
                </c:pt>
                <c:pt idx="760">
                  <c:v>-8.6536490159999992</c:v>
                </c:pt>
                <c:pt idx="761">
                  <c:v>-6.3100818089999997</c:v>
                </c:pt>
                <c:pt idx="762">
                  <c:v>-3.7603396779999998</c:v>
                </c:pt>
                <c:pt idx="763">
                  <c:v>-0.97629695400000005</c:v>
                </c:pt>
                <c:pt idx="764">
                  <c:v>2.0754628899999998</c:v>
                </c:pt>
                <c:pt idx="765">
                  <c:v>5.4349386290000004</c:v>
                </c:pt>
                <c:pt idx="766">
                  <c:v>9.1503964890000002</c:v>
                </c:pt>
                <c:pt idx="767">
                  <c:v>13.280595460000001</c:v>
                </c:pt>
                <c:pt idx="768">
                  <c:v>17.89776406</c:v>
                </c:pt>
                <c:pt idx="769">
                  <c:v>23.09163912</c:v>
                </c:pt>
                <c:pt idx="770">
                  <c:v>28.975031439999999</c:v>
                </c:pt>
                <c:pt idx="771">
                  <c:v>35.691628899999998</c:v>
                </c:pt>
                <c:pt idx="772">
                  <c:v>-54.933758009999998</c:v>
                </c:pt>
                <c:pt idx="773">
                  <c:v>-54.866746229999997</c:v>
                </c:pt>
                <c:pt idx="774">
                  <c:v>-54.798948359999997</c:v>
                </c:pt>
                <c:pt idx="775">
                  <c:v>-54.73034767</c:v>
                </c:pt>
                <c:pt idx="776">
                  <c:v>-54.660926940000003</c:v>
                </c:pt>
                <c:pt idx="777">
                  <c:v>-54.590668479999998</c:v>
                </c:pt>
                <c:pt idx="778">
                  <c:v>-54.519554110000001</c:v>
                </c:pt>
                <c:pt idx="779">
                  <c:v>-54.447565130000001</c:v>
                </c:pt>
                <c:pt idx="780">
                  <c:v>-54.374682329999999</c:v>
                </c:pt>
                <c:pt idx="781">
                  <c:v>-54.300885909999998</c:v>
                </c:pt>
                <c:pt idx="782">
                  <c:v>-54.226155540000001</c:v>
                </c:pt>
                <c:pt idx="783">
                  <c:v>-54.15047027</c:v>
                </c:pt>
                <c:pt idx="784">
                  <c:v>-54.073808550000003</c:v>
                </c:pt>
                <c:pt idx="785">
                  <c:v>-53.9961482</c:v>
                </c:pt>
                <c:pt idx="786">
                  <c:v>-53.917466359999999</c:v>
                </c:pt>
                <c:pt idx="787">
                  <c:v>-53.837739509999999</c:v>
                </c:pt>
                <c:pt idx="788">
                  <c:v>-53.756943409999998</c:v>
                </c:pt>
                <c:pt idx="789">
                  <c:v>-53.675053069999997</c:v>
                </c:pt>
                <c:pt idx="790">
                  <c:v>-53.592042759999998</c:v>
                </c:pt>
                <c:pt idx="791">
                  <c:v>-53.50788593</c:v>
                </c:pt>
                <c:pt idx="792">
                  <c:v>-53.42255523</c:v>
                </c:pt>
                <c:pt idx="793">
                  <c:v>-53.33602243</c:v>
                </c:pt>
                <c:pt idx="794">
                  <c:v>-53.248258419999999</c:v>
                </c:pt>
                <c:pt idx="795">
                  <c:v>-53.159233159999999</c:v>
                </c:pt>
                <c:pt idx="796">
                  <c:v>-53.068915629999999</c:v>
                </c:pt>
                <c:pt idx="797">
                  <c:v>-52.977273830000001</c:v>
                </c:pt>
                <c:pt idx="798">
                  <c:v>-52.88427471</c:v>
                </c:pt>
                <c:pt idx="799">
                  <c:v>-52.789884100000002</c:v>
                </c:pt>
                <c:pt idx="800">
                  <c:v>-52.694066749999998</c:v>
                </c:pt>
                <c:pt idx="801">
                  <c:v>-52.596786180000002</c:v>
                </c:pt>
                <c:pt idx="802">
                  <c:v>-52.498004700000003</c:v>
                </c:pt>
                <c:pt idx="803">
                  <c:v>-52.397683350000001</c:v>
                </c:pt>
                <c:pt idx="804">
                  <c:v>-52.2957818</c:v>
                </c:pt>
                <c:pt idx="805">
                  <c:v>-52.192258350000003</c:v>
                </c:pt>
                <c:pt idx="806">
                  <c:v>-52.087069829999997</c:v>
                </c:pt>
                <c:pt idx="807">
                  <c:v>-51.980171550000001</c:v>
                </c:pt>
                <c:pt idx="808">
                  <c:v>-51.871517230000002</c:v>
                </c:pt>
                <c:pt idx="809">
                  <c:v>-51.761058929999997</c:v>
                </c:pt>
                <c:pt idx="810">
                  <c:v>-51.648746979999999</c:v>
                </c:pt>
                <c:pt idx="811">
                  <c:v>-51.534529880000001</c:v>
                </c:pt>
                <c:pt idx="812">
                  <c:v>-51.418354239999999</c:v>
                </c:pt>
                <c:pt idx="813">
                  <c:v>-51.300164690000003</c:v>
                </c:pt>
                <c:pt idx="814">
                  <c:v>-51.179903770000003</c:v>
                </c:pt>
                <c:pt idx="815">
                  <c:v>-51.057511830000003</c:v>
                </c:pt>
                <c:pt idx="816">
                  <c:v>-50.932926969999997</c:v>
                </c:pt>
                <c:pt idx="817">
                  <c:v>-50.806084869999999</c:v>
                </c:pt>
                <c:pt idx="818">
                  <c:v>-50.676918690000001</c:v>
                </c:pt>
                <c:pt idx="819">
                  <c:v>-50.545358989999997</c:v>
                </c:pt>
                <c:pt idx="820">
                  <c:v>-50.411333540000001</c:v>
                </c:pt>
                <c:pt idx="821">
                  <c:v>-50.27476721</c:v>
                </c:pt>
                <c:pt idx="822">
                  <c:v>-50.13558183</c:v>
                </c:pt>
                <c:pt idx="823">
                  <c:v>-49.993696010000001</c:v>
                </c:pt>
                <c:pt idx="824">
                  <c:v>-49.849024989999997</c:v>
                </c:pt>
                <c:pt idx="825">
                  <c:v>-49.70148047</c:v>
                </c:pt>
                <c:pt idx="826">
                  <c:v>-49.550970399999997</c:v>
                </c:pt>
                <c:pt idx="827">
                  <c:v>-49.397398799999998</c:v>
                </c:pt>
                <c:pt idx="828">
                  <c:v>-49.240665550000003</c:v>
                </c:pt>
                <c:pt idx="829">
                  <c:v>-49.080666139999998</c:v>
                </c:pt>
                <c:pt idx="830">
                  <c:v>-48.91729145</c:v>
                </c:pt>
                <c:pt idx="831">
                  <c:v>-48.750427500000001</c:v>
                </c:pt>
                <c:pt idx="832">
                  <c:v>-48.579955130000002</c:v>
                </c:pt>
                <c:pt idx="833">
                  <c:v>-48.40574977</c:v>
                </c:pt>
                <c:pt idx="834">
                  <c:v>-48.227681080000004</c:v>
                </c:pt>
                <c:pt idx="835">
                  <c:v>-48.045612640000002</c:v>
                </c:pt>
                <c:pt idx="836">
                  <c:v>-47.859401579999997</c:v>
                </c:pt>
                <c:pt idx="837">
                  <c:v>-47.668898169999999</c:v>
                </c:pt>
                <c:pt idx="838">
                  <c:v>-47.473945469999997</c:v>
                </c:pt>
                <c:pt idx="839">
                  <c:v>-47.274378820000003</c:v>
                </c:pt>
                <c:pt idx="840">
                  <c:v>-47.070025430000001</c:v>
                </c:pt>
                <c:pt idx="841">
                  <c:v>-46.860703790000002</c:v>
                </c:pt>
                <c:pt idx="842">
                  <c:v>-46.646223200000001</c:v>
                </c:pt>
                <c:pt idx="843">
                  <c:v>-46.426383119999997</c:v>
                </c:pt>
                <c:pt idx="844">
                  <c:v>-46.200972550000003</c:v>
                </c:pt>
                <c:pt idx="845">
                  <c:v>-45.969769360000001</c:v>
                </c:pt>
                <c:pt idx="846">
                  <c:v>-45.732539520000003</c:v>
                </c:pt>
                <c:pt idx="847">
                  <c:v>-45.489036300000002</c:v>
                </c:pt>
                <c:pt idx="848">
                  <c:v>-45.238999419999999</c:v>
                </c:pt>
                <c:pt idx="849">
                  <c:v>-44.982154059999999</c:v>
                </c:pt>
                <c:pt idx="850">
                  <c:v>-44.718209909999999</c:v>
                </c:pt>
                <c:pt idx="851">
                  <c:v>-44.446860000000001</c:v>
                </c:pt>
                <c:pt idx="852">
                  <c:v>-44.167779510000003</c:v>
                </c:pt>
                <c:pt idx="853">
                  <c:v>-43.88062446</c:v>
                </c:pt>
                <c:pt idx="854">
                  <c:v>-43.58503031</c:v>
                </c:pt>
                <c:pt idx="855">
                  <c:v>-43.280610330000002</c:v>
                </c:pt>
                <c:pt idx="856">
                  <c:v>-42.96695399</c:v>
                </c:pt>
                <c:pt idx="857">
                  <c:v>-42.643625020000002</c:v>
                </c:pt>
                <c:pt idx="858">
                  <c:v>-42.310159400000003</c:v>
                </c:pt>
                <c:pt idx="859">
                  <c:v>-41.966063149999997</c:v>
                </c:pt>
                <c:pt idx="860">
                  <c:v>-41.610809850000003</c:v>
                </c:pt>
                <c:pt idx="861">
                  <c:v>-41.243837939999999</c:v>
                </c:pt>
                <c:pt idx="862">
                  <c:v>-40.864547770000001</c:v>
                </c:pt>
                <c:pt idx="863">
                  <c:v>-40.472298299999999</c:v>
                </c:pt>
                <c:pt idx="864">
                  <c:v>-40.066403530000002</c:v>
                </c:pt>
                <c:pt idx="865">
                  <c:v>-39.646128419999997</c:v>
                </c:pt>
                <c:pt idx="866">
                  <c:v>-39.210684530000002</c:v>
                </c:pt>
                <c:pt idx="867">
                  <c:v>-38.759225039999997</c:v>
                </c:pt>
                <c:pt idx="868">
                  <c:v>-38.290839310000003</c:v>
                </c:pt>
                <c:pt idx="869">
                  <c:v>-37.804546729999998</c:v>
                </c:pt>
                <c:pt idx="870">
                  <c:v>-37.299289960000003</c:v>
                </c:pt>
                <c:pt idx="871">
                  <c:v>-36.773927239999999</c:v>
                </c:pt>
                <c:pt idx="872">
                  <c:v>-36.227223860000002</c:v>
                </c:pt>
                <c:pt idx="873">
                  <c:v>-35.65784257</c:v>
                </c:pt>
                <c:pt idx="874">
                  <c:v>-35.064332710000002</c:v>
                </c:pt>
                <c:pt idx="875">
                  <c:v>-34.445118030000003</c:v>
                </c:pt>
                <c:pt idx="876">
                  <c:v>-33.798482819999997</c:v>
                </c:pt>
                <c:pt idx="877">
                  <c:v>-33.122556260000003</c:v>
                </c:pt>
                <c:pt idx="878">
                  <c:v>-32.415294520000003</c:v>
                </c:pt>
                <c:pt idx="879">
                  <c:v>-31.674460450000002</c:v>
                </c:pt>
                <c:pt idx="880">
                  <c:v>-30.897600220000001</c:v>
                </c:pt>
                <c:pt idx="881">
                  <c:v>-30.08201665</c:v>
                </c:pt>
                <c:pt idx="882">
                  <c:v>-29.224738380000002</c:v>
                </c:pt>
                <c:pt idx="883">
                  <c:v>-28.322484360000001</c:v>
                </c:pt>
                <c:pt idx="884">
                  <c:v>-27.371622649999999</c:v>
                </c:pt>
                <c:pt idx="885">
                  <c:v>-26.368122499999998</c:v>
                </c:pt>
                <c:pt idx="886">
                  <c:v>-25.307498379999998</c:v>
                </c:pt>
                <c:pt idx="887">
                  <c:v>-24.18474445</c:v>
                </c:pt>
                <c:pt idx="888">
                  <c:v>-22.994257300000001</c:v>
                </c:pt>
                <c:pt idx="889">
                  <c:v>-21.729744660000001</c:v>
                </c:pt>
                <c:pt idx="890">
                  <c:v>-20.38411692</c:v>
                </c:pt>
                <c:pt idx="891">
                  <c:v>-18.94935765</c:v>
                </c:pt>
                <c:pt idx="892">
                  <c:v>-17.416368120000001</c:v>
                </c:pt>
                <c:pt idx="893">
                  <c:v>-15.77477968</c:v>
                </c:pt>
                <c:pt idx="894">
                  <c:v>-14.01272604</c:v>
                </c:pt>
                <c:pt idx="895">
                  <c:v>-12.11656494</c:v>
                </c:pt>
                <c:pt idx="896">
                  <c:v>-10.07053591</c:v>
                </c:pt>
                <c:pt idx="897">
                  <c:v>-7.8563362950000002</c:v>
                </c:pt>
                <c:pt idx="898">
                  <c:v>-5.4525919910000002</c:v>
                </c:pt>
                <c:pt idx="899">
                  <c:v>-2.8341913600000002</c:v>
                </c:pt>
                <c:pt idx="900">
                  <c:v>2.8560557E-2</c:v>
                </c:pt>
                <c:pt idx="901">
                  <c:v>3.1710262509999998</c:v>
                </c:pt>
                <c:pt idx="902">
                  <c:v>6.6356400019999997</c:v>
                </c:pt>
                <c:pt idx="903">
                  <c:v>10.473747120000001</c:v>
                </c:pt>
                <c:pt idx="904">
                  <c:v>14.748042399999999</c:v>
                </c:pt>
                <c:pt idx="905">
                  <c:v>19.53584635</c:v>
                </c:pt>
                <c:pt idx="906">
                  <c:v>24.933571659999998</c:v>
                </c:pt>
                <c:pt idx="907">
                  <c:v>31.062911060000001</c:v>
                </c:pt>
                <c:pt idx="908">
                  <c:v>-54.942561740000002</c:v>
                </c:pt>
                <c:pt idx="909">
                  <c:v>-54.884456669999999</c:v>
                </c:pt>
                <c:pt idx="910">
                  <c:v>-54.825671499999999</c:v>
                </c:pt>
                <c:pt idx="911">
                  <c:v>-54.766192570000001</c:v>
                </c:pt>
                <c:pt idx="912">
                  <c:v>-54.70600589</c:v>
                </c:pt>
                <c:pt idx="913">
                  <c:v>-54.645097079999999</c:v>
                </c:pt>
                <c:pt idx="914">
                  <c:v>-54.58345138</c:v>
                </c:pt>
                <c:pt idx="915">
                  <c:v>-54.521053629999997</c:v>
                </c:pt>
                <c:pt idx="916">
                  <c:v>-54.457888269999998</c:v>
                </c:pt>
                <c:pt idx="917">
                  <c:v>-54.39393931</c:v>
                </c:pt>
                <c:pt idx="918">
                  <c:v>-54.329190320000002</c:v>
                </c:pt>
                <c:pt idx="919">
                  <c:v>-54.263624409999998</c:v>
                </c:pt>
                <c:pt idx="920">
                  <c:v>-54.197224239999997</c:v>
                </c:pt>
                <c:pt idx="921">
                  <c:v>-54.129971959999999</c:v>
                </c:pt>
                <c:pt idx="922">
                  <c:v>-54.061849240000001</c:v>
                </c:pt>
                <c:pt idx="923">
                  <c:v>-53.992837199999997</c:v>
                </c:pt>
                <c:pt idx="924">
                  <c:v>-53.922916460000003</c:v>
                </c:pt>
                <c:pt idx="925">
                  <c:v>-53.852067050000002</c:v>
                </c:pt>
                <c:pt idx="926">
                  <c:v>-53.780268419999999</c:v>
                </c:pt>
                <c:pt idx="927">
                  <c:v>-53.70749945</c:v>
                </c:pt>
                <c:pt idx="928">
                  <c:v>-53.633738350000002</c:v>
                </c:pt>
                <c:pt idx="929">
                  <c:v>-53.558962729999998</c:v>
                </c:pt>
                <c:pt idx="930">
                  <c:v>-53.483149509999997</c:v>
                </c:pt>
                <c:pt idx="931">
                  <c:v>-53.40627491</c:v>
                </c:pt>
                <c:pt idx="932">
                  <c:v>-53.328314429999999</c:v>
                </c:pt>
                <c:pt idx="933">
                  <c:v>-53.249242840000001</c:v>
                </c:pt>
                <c:pt idx="934">
                  <c:v>-53.169034099999998</c:v>
                </c:pt>
                <c:pt idx="935">
                  <c:v>-53.087661390000001</c:v>
                </c:pt>
                <c:pt idx="936">
                  <c:v>-53.005097040000003</c:v>
                </c:pt>
                <c:pt idx="937">
                  <c:v>-52.921312499999999</c:v>
                </c:pt>
                <c:pt idx="938">
                  <c:v>-52.836278329999999</c:v>
                </c:pt>
                <c:pt idx="939">
                  <c:v>-52.749964130000002</c:v>
                </c:pt>
                <c:pt idx="940">
                  <c:v>-52.662338519999999</c:v>
                </c:pt>
                <c:pt idx="941">
                  <c:v>-52.573369110000002</c:v>
                </c:pt>
                <c:pt idx="942">
                  <c:v>-52.483022439999999</c:v>
                </c:pt>
                <c:pt idx="943">
                  <c:v>-52.391263940000002</c:v>
                </c:pt>
                <c:pt idx="944">
                  <c:v>-52.298057890000003</c:v>
                </c:pt>
                <c:pt idx="945">
                  <c:v>-52.203367360000001</c:v>
                </c:pt>
                <c:pt idx="946">
                  <c:v>-52.107154180000002</c:v>
                </c:pt>
                <c:pt idx="947">
                  <c:v>-52.009378859999998</c:v>
                </c:pt>
                <c:pt idx="948">
                  <c:v>-51.91000056</c:v>
                </c:pt>
                <c:pt idx="949">
                  <c:v>-51.80897701</c:v>
                </c:pt>
                <c:pt idx="950">
                  <c:v>-51.706264449999999</c:v>
                </c:pt>
                <c:pt idx="951">
                  <c:v>-51.601817590000003</c:v>
                </c:pt>
                <c:pt idx="952">
                  <c:v>-51.495589510000002</c:v>
                </c:pt>
                <c:pt idx="953">
                  <c:v>-51.38753157</c:v>
                </c:pt>
                <c:pt idx="954">
                  <c:v>-51.277593410000001</c:v>
                </c:pt>
                <c:pt idx="955">
                  <c:v>-51.165722799999998</c:v>
                </c:pt>
                <c:pt idx="956">
                  <c:v>-51.051865550000002</c:v>
                </c:pt>
                <c:pt idx="957">
                  <c:v>-50.93596548</c:v>
                </c:pt>
                <c:pt idx="958">
                  <c:v>-50.817964269999997</c:v>
                </c:pt>
                <c:pt idx="959">
                  <c:v>-50.697801370000001</c:v>
                </c:pt>
                <c:pt idx="960">
                  <c:v>-50.575413939999997</c:v>
                </c:pt>
                <c:pt idx="961">
                  <c:v>-50.450736640000002</c:v>
                </c:pt>
                <c:pt idx="962">
                  <c:v>-50.323701610000001</c:v>
                </c:pt>
                <c:pt idx="963">
                  <c:v>-50.194238300000002</c:v>
                </c:pt>
                <c:pt idx="964">
                  <c:v>-50.062273320000003</c:v>
                </c:pt>
                <c:pt idx="965">
                  <c:v>-49.927730320000002</c:v>
                </c:pt>
                <c:pt idx="966">
                  <c:v>-49.790529839999998</c:v>
                </c:pt>
                <c:pt idx="967">
                  <c:v>-49.650589150000002</c:v>
                </c:pt>
                <c:pt idx="968">
                  <c:v>-49.507822060000002</c:v>
                </c:pt>
                <c:pt idx="969">
                  <c:v>-49.362138770000001</c:v>
                </c:pt>
                <c:pt idx="970">
                  <c:v>-49.213445640000003</c:v>
                </c:pt>
                <c:pt idx="971">
                  <c:v>-49.06164502</c:v>
                </c:pt>
                <c:pt idx="972">
                  <c:v>-48.906635029999997</c:v>
                </c:pt>
                <c:pt idx="973">
                  <c:v>-48.748309290000002</c:v>
                </c:pt>
                <c:pt idx="974">
                  <c:v>-48.586556710000004</c:v>
                </c:pt>
                <c:pt idx="975">
                  <c:v>-48.421261219999998</c:v>
                </c:pt>
                <c:pt idx="976">
                  <c:v>-48.25230148</c:v>
                </c:pt>
                <c:pt idx="977">
                  <c:v>-48.079550560000001</c:v>
                </c:pt>
                <c:pt idx="978">
                  <c:v>-47.90287567</c:v>
                </c:pt>
                <c:pt idx="979">
                  <c:v>-47.722137750000002</c:v>
                </c:pt>
                <c:pt idx="980">
                  <c:v>-47.53719117</c:v>
                </c:pt>
                <c:pt idx="981">
                  <c:v>-47.347883250000002</c:v>
                </c:pt>
                <c:pt idx="982">
                  <c:v>-47.154053930000003</c:v>
                </c:pt>
                <c:pt idx="983">
                  <c:v>-46.955535220000002</c:v>
                </c:pt>
                <c:pt idx="984">
                  <c:v>-46.752150790000002</c:v>
                </c:pt>
                <c:pt idx="985">
                  <c:v>-46.543715400000004</c:v>
                </c:pt>
                <c:pt idx="986">
                  <c:v>-46.330034320000003</c:v>
                </c:pt>
                <c:pt idx="987">
                  <c:v>-46.110902770000003</c:v>
                </c:pt>
                <c:pt idx="988">
                  <c:v>-45.886105200000003</c:v>
                </c:pt>
                <c:pt idx="989">
                  <c:v>-45.655414630000003</c:v>
                </c:pt>
                <c:pt idx="990">
                  <c:v>-45.418591859999999</c:v>
                </c:pt>
                <c:pt idx="991">
                  <c:v>-45.175384620000003</c:v>
                </c:pt>
                <c:pt idx="992">
                  <c:v>-44.92552671</c:v>
                </c:pt>
                <c:pt idx="993">
                  <c:v>-44.668737</c:v>
                </c:pt>
                <c:pt idx="994">
                  <c:v>-44.404718359999997</c:v>
                </c:pt>
                <c:pt idx="995">
                  <c:v>-44.133156560000003</c:v>
                </c:pt>
                <c:pt idx="996">
                  <c:v>-43.853718960000002</c:v>
                </c:pt>
                <c:pt idx="997">
                  <c:v>-43.566053189999998</c:v>
                </c:pt>
                <c:pt idx="998">
                  <c:v>-43.269785659999997</c:v>
                </c:pt>
                <c:pt idx="999">
                  <c:v>-42.964519940000002</c:v>
                </c:pt>
                <c:pt idx="1000">
                  <c:v>-42.649834990000002</c:v>
                </c:pt>
                <c:pt idx="1001">
                  <c:v>-42.325283229999997</c:v>
                </c:pt>
                <c:pt idx="1002">
                  <c:v>-41.990388439999997</c:v>
                </c:pt>
                <c:pt idx="1003">
                  <c:v>-41.6446434</c:v>
                </c:pt>
                <c:pt idx="1004">
                  <c:v>-41.287507380000001</c:v>
                </c:pt>
                <c:pt idx="1005">
                  <c:v>-40.918403310000002</c:v>
                </c:pt>
                <c:pt idx="1006">
                  <c:v>-40.536714660000001</c:v>
                </c:pt>
                <c:pt idx="1007">
                  <c:v>-40.141782110000001</c:v>
                </c:pt>
                <c:pt idx="1008">
                  <c:v>-39.732899680000003</c:v>
                </c:pt>
                <c:pt idx="1009">
                  <c:v>-39.309310609999997</c:v>
                </c:pt>
                <c:pt idx="1010">
                  <c:v>-38.870202710000001</c:v>
                </c:pt>
                <c:pt idx="1011">
                  <c:v>-38.41470322</c:v>
                </c:pt>
                <c:pt idx="1012">
                  <c:v>-37.94187307</c:v>
                </c:pt>
                <c:pt idx="1013">
                  <c:v>-37.450700470000001</c:v>
                </c:pt>
                <c:pt idx="1014">
                  <c:v>-36.940093789999999</c:v>
                </c:pt>
                <c:pt idx="1015">
                  <c:v>-36.408873569999997</c:v>
                </c:pt>
                <c:pt idx="1016">
                  <c:v>-35.855763510000003</c:v>
                </c:pt>
                <c:pt idx="1017">
                  <c:v>-35.279380359999998</c:v>
                </c:pt>
                <c:pt idx="1018">
                  <c:v>-34.678222609999999</c:v>
                </c:pt>
                <c:pt idx="1019">
                  <c:v>-34.050657520000001</c:v>
                </c:pt>
                <c:pt idx="1020">
                  <c:v>-33.394906630000001</c:v>
                </c:pt>
                <c:pt idx="1021">
                  <c:v>-32.709029149999999</c:v>
                </c:pt>
                <c:pt idx="1022">
                  <c:v>-31.990903150000001</c:v>
                </c:pt>
                <c:pt idx="1023">
                  <c:v>-31.238203980000002</c:v>
                </c:pt>
                <c:pt idx="1024">
                  <c:v>-30.448379630000002</c:v>
                </c:pt>
                <c:pt idx="1025">
                  <c:v>-29.618622389999999</c:v>
                </c:pt>
                <c:pt idx="1026">
                  <c:v>-28.745836189999999</c:v>
                </c:pt>
                <c:pt idx="1027">
                  <c:v>-27.82659876</c:v>
                </c:pt>
                <c:pt idx="1028">
                  <c:v>-26.857117840000001</c:v>
                </c:pt>
                <c:pt idx="1029">
                  <c:v>-25.833180049999999</c:v>
                </c:pt>
                <c:pt idx="1030">
                  <c:v>-24.75009112</c:v>
                </c:pt>
                <c:pt idx="1031">
                  <c:v>-23.602605759999999</c:v>
                </c:pt>
                <c:pt idx="1032">
                  <c:v>-22.384844829999999</c:v>
                </c:pt>
                <c:pt idx="1033">
                  <c:v>-21.090197369999999</c:v>
                </c:pt>
                <c:pt idx="1034">
                  <c:v>-19.71120376</c:v>
                </c:pt>
                <c:pt idx="1035">
                  <c:v>-18.23941615</c:v>
                </c:pt>
                <c:pt idx="1036">
                  <c:v>-16.665230319999999</c:v>
                </c:pt>
                <c:pt idx="1037">
                  <c:v>-14.9776825</c:v>
                </c:pt>
                <c:pt idx="1038">
                  <c:v>-13.16420184</c:v>
                </c:pt>
                <c:pt idx="1039">
                  <c:v>-11.2103073</c:v>
                </c:pt>
                <c:pt idx="1040">
                  <c:v>-9.0992337419999991</c:v>
                </c:pt>
                <c:pt idx="1041">
                  <c:v>-6.8114672020000002</c:v>
                </c:pt>
                <c:pt idx="1042">
                  <c:v>-4.3241629420000001</c:v>
                </c:pt>
                <c:pt idx="1043">
                  <c:v>-1.610410302</c:v>
                </c:pt>
                <c:pt idx="1044">
                  <c:v>1.3617043680000001</c:v>
                </c:pt>
                <c:pt idx="1045">
                  <c:v>4.6303040040000001</c:v>
                </c:pt>
                <c:pt idx="1046">
                  <c:v>8.2412903439999994</c:v>
                </c:pt>
                <c:pt idx="1047">
                  <c:v>12.25040984</c:v>
                </c:pt>
                <c:pt idx="1048">
                  <c:v>16.726007450000001</c:v>
                </c:pt>
                <c:pt idx="1049">
                  <c:v>21.752748610000001</c:v>
                </c:pt>
                <c:pt idx="1050">
                  <c:v>27.436726440000001</c:v>
                </c:pt>
                <c:pt idx="1051">
                  <c:v>33.912588620000001</c:v>
                </c:pt>
                <c:pt idx="1052">
                  <c:v>-54.951229439999999</c:v>
                </c:pt>
                <c:pt idx="1053">
                  <c:v>-54.90189333</c:v>
                </c:pt>
                <c:pt idx="1054">
                  <c:v>-54.851981090000002</c:v>
                </c:pt>
                <c:pt idx="1055">
                  <c:v>-54.801481870000003</c:v>
                </c:pt>
                <c:pt idx="1056">
                  <c:v>-54.750384529999998</c:v>
                </c:pt>
                <c:pt idx="1057">
                  <c:v>-54.698677670000002</c:v>
                </c:pt>
                <c:pt idx="1058">
                  <c:v>-54.646349620000002</c:v>
                </c:pt>
                <c:pt idx="1059">
                  <c:v>-54.59338837</c:v>
                </c:pt>
                <c:pt idx="1060">
                  <c:v>-54.53978163</c:v>
                </c:pt>
                <c:pt idx="1061">
                  <c:v>-54.485516799999999</c:v>
                </c:pt>
                <c:pt idx="1062">
                  <c:v>-54.430580929999998</c:v>
                </c:pt>
                <c:pt idx="1063">
                  <c:v>-54.37496076</c:v>
                </c:pt>
                <c:pt idx="1064">
                  <c:v>-54.318642650000001</c:v>
                </c:pt>
                <c:pt idx="1065">
                  <c:v>-54.261612640000003</c:v>
                </c:pt>
                <c:pt idx="1066">
                  <c:v>-54.203856360000003</c:v>
                </c:pt>
                <c:pt idx="1067">
                  <c:v>-54.145359069999998</c:v>
                </c:pt>
                <c:pt idx="1068">
                  <c:v>-54.08610565</c:v>
                </c:pt>
                <c:pt idx="1069">
                  <c:v>-54.026080550000003</c:v>
                </c:pt>
                <c:pt idx="1070">
                  <c:v>-53.965267799999999</c:v>
                </c:pt>
                <c:pt idx="1071">
                  <c:v>-53.903650990000003</c:v>
                </c:pt>
                <c:pt idx="1072">
                  <c:v>-53.841213269999997</c:v>
                </c:pt>
                <c:pt idx="1073">
                  <c:v>-53.777937289999997</c:v>
                </c:pt>
                <c:pt idx="1074">
                  <c:v>-53.713805229999998</c:v>
                </c:pt>
                <c:pt idx="1075">
                  <c:v>-53.648798790000001</c:v>
                </c:pt>
                <c:pt idx="1076">
                  <c:v>-53.58289912</c:v>
                </c:pt>
                <c:pt idx="1077">
                  <c:v>-53.516086829999999</c:v>
                </c:pt>
                <c:pt idx="1078">
                  <c:v>-53.448341980000002</c:v>
                </c:pt>
                <c:pt idx="1079">
                  <c:v>-53.379644050000003</c:v>
                </c:pt>
                <c:pt idx="1080">
                  <c:v>-53.309971920000002</c:v>
                </c:pt>
                <c:pt idx="1081">
                  <c:v>-53.239303839999998</c:v>
                </c:pt>
                <c:pt idx="1082">
                  <c:v>-53.167617419999999</c:v>
                </c:pt>
                <c:pt idx="1083">
                  <c:v>-53.094889600000002</c:v>
                </c:pt>
                <c:pt idx="1084">
                  <c:v>-53.021096630000002</c:v>
                </c:pt>
                <c:pt idx="1085">
                  <c:v>-52.946214009999998</c:v>
                </c:pt>
                <c:pt idx="1086">
                  <c:v>-52.87021653</c:v>
                </c:pt>
                <c:pt idx="1087">
                  <c:v>-52.793078180000002</c:v>
                </c:pt>
                <c:pt idx="1088">
                  <c:v>-52.714772140000001</c:v>
                </c:pt>
                <c:pt idx="1089">
                  <c:v>-52.635270759999997</c:v>
                </c:pt>
                <c:pt idx="1090">
                  <c:v>-52.554545519999998</c:v>
                </c:pt>
                <c:pt idx="1091">
                  <c:v>-52.472566960000002</c:v>
                </c:pt>
                <c:pt idx="1092">
                  <c:v>-52.389304719999998</c:v>
                </c:pt>
                <c:pt idx="1093">
                  <c:v>-52.304727440000001</c:v>
                </c:pt>
                <c:pt idx="1094">
                  <c:v>-52.21880273</c:v>
                </c:pt>
                <c:pt idx="1095">
                  <c:v>-52.13149714</c:v>
                </c:pt>
                <c:pt idx="1096">
                  <c:v>-52.042776109999998</c:v>
                </c:pt>
                <c:pt idx="1097">
                  <c:v>-51.952603949999997</c:v>
                </c:pt>
                <c:pt idx="1098">
                  <c:v>-51.860943730000002</c:v>
                </c:pt>
                <c:pt idx="1099">
                  <c:v>-51.767757279999998</c:v>
                </c:pt>
                <c:pt idx="1100">
                  <c:v>-51.673005150000002</c:v>
                </c:pt>
                <c:pt idx="1101">
                  <c:v>-51.576646480000001</c:v>
                </c:pt>
                <c:pt idx="1102">
                  <c:v>-51.478639020000003</c:v>
                </c:pt>
                <c:pt idx="1103">
                  <c:v>-51.378939029999998</c:v>
                </c:pt>
                <c:pt idx="1104">
                  <c:v>-51.277501219999998</c:v>
                </c:pt>
                <c:pt idx="1105">
                  <c:v>-51.174278659999999</c:v>
                </c:pt>
                <c:pt idx="1106">
                  <c:v>-51.069222750000002</c:v>
                </c:pt>
                <c:pt idx="1107">
                  <c:v>-50.962283110000001</c:v>
                </c:pt>
                <c:pt idx="1108">
                  <c:v>-50.853407519999998</c:v>
                </c:pt>
                <c:pt idx="1109">
                  <c:v>-50.742541809999999</c:v>
                </c:pt>
                <c:pt idx="1110">
                  <c:v>-50.629629790000003</c:v>
                </c:pt>
                <c:pt idx="1111">
                  <c:v>-50.514613150000002</c:v>
                </c:pt>
                <c:pt idx="1112">
                  <c:v>-50.397431349999998</c:v>
                </c:pt>
                <c:pt idx="1113">
                  <c:v>-50.278021520000003</c:v>
                </c:pt>
                <c:pt idx="1114">
                  <c:v>-50.15631836</c:v>
                </c:pt>
                <c:pt idx="1115">
                  <c:v>-50.032253990000001</c:v>
                </c:pt>
                <c:pt idx="1116">
                  <c:v>-49.905757850000001</c:v>
                </c:pt>
                <c:pt idx="1117">
                  <c:v>-49.776756560000003</c:v>
                </c:pt>
                <c:pt idx="1118">
                  <c:v>-49.64517377</c:v>
                </c:pt>
                <c:pt idx="1119">
                  <c:v>-49.510930020000004</c:v>
                </c:pt>
                <c:pt idx="1120">
                  <c:v>-49.373942550000002</c:v>
                </c:pt>
                <c:pt idx="1121">
                  <c:v>-49.23412519</c:v>
                </c:pt>
                <c:pt idx="1122">
                  <c:v>-49.091388119999998</c:v>
                </c:pt>
                <c:pt idx="1123">
                  <c:v>-48.945637689999998</c:v>
                </c:pt>
                <c:pt idx="1124">
                  <c:v>-48.79677624</c:v>
                </c:pt>
                <c:pt idx="1125">
                  <c:v>-48.644701869999999</c:v>
                </c:pt>
                <c:pt idx="1126">
                  <c:v>-48.489308200000004</c:v>
                </c:pt>
                <c:pt idx="1127">
                  <c:v>-48.33048411</c:v>
                </c:pt>
                <c:pt idx="1128">
                  <c:v>-48.168113519999999</c:v>
                </c:pt>
                <c:pt idx="1129">
                  <c:v>-48.002075069999997</c:v>
                </c:pt>
                <c:pt idx="1130">
                  <c:v>-47.832241809999999</c:v>
                </c:pt>
                <c:pt idx="1131">
                  <c:v>-47.658480920000002</c:v>
                </c:pt>
                <c:pt idx="1132">
                  <c:v>-47.480653320000002</c:v>
                </c:pt>
                <c:pt idx="1133">
                  <c:v>-47.298613330000002</c:v>
                </c:pt>
                <c:pt idx="1134">
                  <c:v>-47.112208279999997</c:v>
                </c:pt>
                <c:pt idx="1135">
                  <c:v>-46.921278030000003</c:v>
                </c:pt>
                <c:pt idx="1136">
                  <c:v>-46.725654589999998</c:v>
                </c:pt>
                <c:pt idx="1137">
                  <c:v>-46.525161560000001</c:v>
                </c:pt>
                <c:pt idx="1138">
                  <c:v>-46.319613660000002</c:v>
                </c:pt>
                <c:pt idx="1139">
                  <c:v>-46.108816140000002</c:v>
                </c:pt>
                <c:pt idx="1140">
                  <c:v>-45.892564129999997</c:v>
                </c:pt>
                <c:pt idx="1141">
                  <c:v>-45.670642039999997</c:v>
                </c:pt>
                <c:pt idx="1142">
                  <c:v>-45.442822839999998</c:v>
                </c:pt>
                <c:pt idx="1143">
                  <c:v>-45.208867239999996</c:v>
                </c:pt>
                <c:pt idx="1144">
                  <c:v>-44.968522919999998</c:v>
                </c:pt>
                <c:pt idx="1145">
                  <c:v>-44.721523589999997</c:v>
                </c:pt>
                <c:pt idx="1146">
                  <c:v>-44.467588040000003</c:v>
                </c:pt>
                <c:pt idx="1147">
                  <c:v>-44.206419060000002</c:v>
                </c:pt>
                <c:pt idx="1148">
                  <c:v>-43.937702299999998</c:v>
                </c:pt>
                <c:pt idx="1149">
                  <c:v>-43.661105020000001</c:v>
                </c:pt>
                <c:pt idx="1150">
                  <c:v>-43.376274760000001</c:v>
                </c:pt>
                <c:pt idx="1151">
                  <c:v>-43.082837769999998</c:v>
                </c:pt>
                <c:pt idx="1152">
                  <c:v>-42.780397520000001</c:v>
                </c:pt>
                <c:pt idx="1153">
                  <c:v>-42.468532799999998</c:v>
                </c:pt>
                <c:pt idx="1154">
                  <c:v>-42.14679589</c:v>
                </c:pt>
                <c:pt idx="1155">
                  <c:v>-41.814710390000002</c:v>
                </c:pt>
                <c:pt idx="1156">
                  <c:v>-41.47176889</c:v>
                </c:pt>
                <c:pt idx="1157">
                  <c:v>-41.117430480000003</c:v>
                </c:pt>
                <c:pt idx="1158">
                  <c:v>-40.751117839999999</c:v>
                </c:pt>
                <c:pt idx="1159">
                  <c:v>-40.372214239999998</c:v>
                </c:pt>
                <c:pt idx="1160">
                  <c:v>-39.98006007</c:v>
                </c:pt>
                <c:pt idx="1161">
                  <c:v>-39.573949089999999</c:v>
                </c:pt>
                <c:pt idx="1162">
                  <c:v>-39.153124220000002</c:v>
                </c:pt>
                <c:pt idx="1163">
                  <c:v>-38.716772939999998</c:v>
                </c:pt>
                <c:pt idx="1164">
                  <c:v>-38.26402212</c:v>
                </c:pt>
                <c:pt idx="1165">
                  <c:v>-37.79393228</c:v>
                </c:pt>
                <c:pt idx="1166">
                  <c:v>-37.305491199999999</c:v>
                </c:pt>
                <c:pt idx="1167">
                  <c:v>-36.797606770000002</c:v>
                </c:pt>
                <c:pt idx="1168">
                  <c:v>-36.269098970000002</c:v>
                </c:pt>
                <c:pt idx="1169">
                  <c:v>-35.718690930000001</c:v>
                </c:pt>
                <c:pt idx="1170">
                  <c:v>-35.144998749999999</c:v>
                </c:pt>
                <c:pt idx="1171">
                  <c:v>-34.546520180000002</c:v>
                </c:pt>
                <c:pt idx="1172">
                  <c:v>-33.921621700000003</c:v>
                </c:pt>
                <c:pt idx="1173">
                  <c:v>-33.268523960000003</c:v>
                </c:pt>
                <c:pt idx="1174">
                  <c:v>-32.585285169999999</c:v>
                </c:pt>
                <c:pt idx="1175">
                  <c:v>-31.869782300000001</c:v>
                </c:pt>
                <c:pt idx="1176">
                  <c:v>-31.119689470000001</c:v>
                </c:pt>
                <c:pt idx="1177">
                  <c:v>-30.33245329</c:v>
                </c:pt>
                <c:pt idx="1178">
                  <c:v>-29.505264489999998</c:v>
                </c:pt>
                <c:pt idx="1179">
                  <c:v>-28.635025219999999</c:v>
                </c:pt>
                <c:pt idx="1180">
                  <c:v>-27.718311249999999</c:v>
                </c:pt>
                <c:pt idx="1181">
                  <c:v>-26.751328059999999</c:v>
                </c:pt>
                <c:pt idx="1182">
                  <c:v>-25.729859699999999</c:v>
                </c:pt>
                <c:pt idx="1183">
                  <c:v>-24.649208980000001</c:v>
                </c:pt>
                <c:pt idx="1184">
                  <c:v>-23.504127239999999</c:v>
                </c:pt>
                <c:pt idx="1185">
                  <c:v>-22.28873149</c:v>
                </c:pt>
                <c:pt idx="1186">
                  <c:v>-20.996406289999999</c:v>
                </c:pt>
                <c:pt idx="1187">
                  <c:v>-19.619686860000002</c:v>
                </c:pt>
                <c:pt idx="1188">
                  <c:v>-18.150119289999999</c:v>
                </c:pt>
                <c:pt idx="1189">
                  <c:v>-16.57809233</c:v>
                </c:pt>
                <c:pt idx="1190">
                  <c:v>-14.89263386</c:v>
                </c:pt>
                <c:pt idx="1191">
                  <c:v>-13.08116321</c:v>
                </c:pt>
                <c:pt idx="1192">
                  <c:v>-11.129187610000001</c:v>
                </c:pt>
                <c:pt idx="1193">
                  <c:v>-9.019927891</c:v>
                </c:pt>
                <c:pt idx="1194">
                  <c:v>-6.7338531689999996</c:v>
                </c:pt>
                <c:pt idx="1195">
                  <c:v>-4.2480981550000001</c:v>
                </c:pt>
                <c:pt idx="1196">
                  <c:v>-1.5357270409999999</c:v>
                </c:pt>
                <c:pt idx="1197">
                  <c:v>1.4352048529999999</c:v>
                </c:pt>
                <c:pt idx="1198">
                  <c:v>4.7028591029999998</c:v>
                </c:pt>
                <c:pt idx="1199">
                  <c:v>8.3131860349999993</c:v>
                </c:pt>
                <c:pt idx="1200">
                  <c:v>12.321993839999999</c:v>
                </c:pt>
                <c:pt idx="1201">
                  <c:v>16.797706869999999</c:v>
                </c:pt>
                <c:pt idx="1202">
                  <c:v>21.825093930000001</c:v>
                </c:pt>
                <c:pt idx="1203">
                  <c:v>27.51038471</c:v>
                </c:pt>
                <c:pt idx="1204">
                  <c:v>33.988410100000003</c:v>
                </c:pt>
                <c:pt idx="1205">
                  <c:v>-54.959666689999999</c:v>
                </c:pt>
                <c:pt idx="1206">
                  <c:v>-54.918866289999997</c:v>
                </c:pt>
                <c:pt idx="1207">
                  <c:v>-54.877590609999999</c:v>
                </c:pt>
                <c:pt idx="1208">
                  <c:v>-54.83583127</c:v>
                </c:pt>
                <c:pt idx="1209">
                  <c:v>-54.793579680000001</c:v>
                </c:pt>
                <c:pt idx="1210">
                  <c:v>-54.750827059999999</c:v>
                </c:pt>
                <c:pt idx="1211">
                  <c:v>-54.707564419999997</c:v>
                </c:pt>
                <c:pt idx="1212">
                  <c:v>-54.663782560000001</c:v>
                </c:pt>
                <c:pt idx="1213">
                  <c:v>-54.619472049999999</c:v>
                </c:pt>
                <c:pt idx="1214">
                  <c:v>-54.574623250000002</c:v>
                </c:pt>
                <c:pt idx="1215">
                  <c:v>-54.529226260000002</c:v>
                </c:pt>
                <c:pt idx="1216">
                  <c:v>-54.483270959999999</c:v>
                </c:pt>
                <c:pt idx="1217">
                  <c:v>-54.436746980000002</c:v>
                </c:pt>
                <c:pt idx="1218">
                  <c:v>-54.389643679999999</c:v>
                </c:pt>
                <c:pt idx="1219">
                  <c:v>-54.341950179999998</c:v>
                </c:pt>
                <c:pt idx="1220">
                  <c:v>-54.293655299999998</c:v>
                </c:pt>
                <c:pt idx="1221">
                  <c:v>-54.244747609999997</c:v>
                </c:pt>
                <c:pt idx="1222">
                  <c:v>-54.195215359999999</c:v>
                </c:pt>
                <c:pt idx="1223">
                  <c:v>-54.14504651</c:v>
                </c:pt>
                <c:pt idx="1224">
                  <c:v>-54.094228739999998</c:v>
                </c:pt>
                <c:pt idx="1225">
                  <c:v>-54.042749370000003</c:v>
                </c:pt>
                <c:pt idx="1226">
                  <c:v>-53.990595419999998</c:v>
                </c:pt>
                <c:pt idx="1227">
                  <c:v>-53.937753559999997</c:v>
                </c:pt>
                <c:pt idx="1228">
                  <c:v>-53.884210119999999</c:v>
                </c:pt>
                <c:pt idx="1229">
                  <c:v>-53.829951039999997</c:v>
                </c:pt>
                <c:pt idx="1230">
                  <c:v>-53.774961920000003</c:v>
                </c:pt>
                <c:pt idx="1231">
                  <c:v>-53.719227969999999</c:v>
                </c:pt>
                <c:pt idx="1232">
                  <c:v>-53.662733969999998</c:v>
                </c:pt>
                <c:pt idx="1233">
                  <c:v>-53.605464320000003</c:v>
                </c:pt>
                <c:pt idx="1234">
                  <c:v>-53.547402980000001</c:v>
                </c:pt>
                <c:pt idx="1235">
                  <c:v>-53.48853347</c:v>
                </c:pt>
                <c:pt idx="1236">
                  <c:v>-53.428838859999999</c:v>
                </c:pt>
                <c:pt idx="1237">
                  <c:v>-53.368301729999999</c:v>
                </c:pt>
                <c:pt idx="1238">
                  <c:v>-53.306904199999998</c:v>
                </c:pt>
                <c:pt idx="1239">
                  <c:v>-53.24462784</c:v>
                </c:pt>
                <c:pt idx="1240">
                  <c:v>-53.181453740000002</c:v>
                </c:pt>
                <c:pt idx="1241">
                  <c:v>-53.117362419999999</c:v>
                </c:pt>
                <c:pt idx="1242">
                  <c:v>-53.052333849999997</c:v>
                </c:pt>
                <c:pt idx="1243">
                  <c:v>-52.9863474</c:v>
                </c:pt>
                <c:pt idx="1244">
                  <c:v>-52.919381870000002</c:v>
                </c:pt>
                <c:pt idx="1245">
                  <c:v>-52.85141539</c:v>
                </c:pt>
                <c:pt idx="1246">
                  <c:v>-52.782425480000001</c:v>
                </c:pt>
                <c:pt idx="1247">
                  <c:v>-52.712388939999997</c:v>
                </c:pt>
                <c:pt idx="1248">
                  <c:v>-52.641281919999997</c:v>
                </c:pt>
                <c:pt idx="1249">
                  <c:v>-52.569079809999998</c:v>
                </c:pt>
                <c:pt idx="1250">
                  <c:v>-52.495757259999998</c:v>
                </c:pt>
                <c:pt idx="1251">
                  <c:v>-52.42128812</c:v>
                </c:pt>
                <c:pt idx="1252">
                  <c:v>-52.34564546</c:v>
                </c:pt>
                <c:pt idx="1253">
                  <c:v>-52.26880147</c:v>
                </c:pt>
                <c:pt idx="1254">
                  <c:v>-52.19072748</c:v>
                </c:pt>
                <c:pt idx="1255">
                  <c:v>-52.111393900000003</c:v>
                </c:pt>
                <c:pt idx="1256">
                  <c:v>-52.030770189999998</c:v>
                </c:pt>
                <c:pt idx="1257">
                  <c:v>-51.94882483</c:v>
                </c:pt>
                <c:pt idx="1258">
                  <c:v>-51.865525249999997</c:v>
                </c:pt>
                <c:pt idx="1259">
                  <c:v>-51.780837830000003</c:v>
                </c:pt>
                <c:pt idx="1260">
                  <c:v>-51.694727829999998</c:v>
                </c:pt>
                <c:pt idx="1261">
                  <c:v>-51.607159340000003</c:v>
                </c:pt>
                <c:pt idx="1262">
                  <c:v>-51.518095240000001</c:v>
                </c:pt>
                <c:pt idx="1263">
                  <c:v>-51.427497160000001</c:v>
                </c:pt>
                <c:pt idx="1264">
                  <c:v>-51.335325410000003</c:v>
                </c:pt>
                <c:pt idx="1265">
                  <c:v>-51.241538900000002</c:v>
                </c:pt>
                <c:pt idx="1266">
                  <c:v>-51.146095150000001</c:v>
                </c:pt>
                <c:pt idx="1267">
                  <c:v>-51.048950159999997</c:v>
                </c:pt>
                <c:pt idx="1268">
                  <c:v>-50.950058370000001</c:v>
                </c:pt>
                <c:pt idx="1269">
                  <c:v>-50.849372580000001</c:v>
                </c:pt>
                <c:pt idx="1270">
                  <c:v>-50.746843910000003</c:v>
                </c:pt>
                <c:pt idx="1271">
                  <c:v>-50.642421669999997</c:v>
                </c:pt>
                <c:pt idx="1272">
                  <c:v>-50.536053330000001</c:v>
                </c:pt>
                <c:pt idx="1273">
                  <c:v>-50.427684380000002</c:v>
                </c:pt>
                <c:pt idx="1274">
                  <c:v>-50.317258289999998</c:v>
                </c:pt>
                <c:pt idx="1275">
                  <c:v>-50.204716390000002</c:v>
                </c:pt>
                <c:pt idx="1276">
                  <c:v>-50.089997760000003</c:v>
                </c:pt>
                <c:pt idx="1277">
                  <c:v>-49.973039139999997</c:v>
                </c:pt>
                <c:pt idx="1278">
                  <c:v>-49.853774799999997</c:v>
                </c:pt>
                <c:pt idx="1279">
                  <c:v>-49.732136429999997</c:v>
                </c:pt>
                <c:pt idx="1280">
                  <c:v>-49.608053009999999</c:v>
                </c:pt>
                <c:pt idx="1281">
                  <c:v>-49.481450670000001</c:v>
                </c:pt>
                <c:pt idx="1282">
                  <c:v>-49.352252569999997</c:v>
                </c:pt>
                <c:pt idx="1283">
                  <c:v>-49.220378689999997</c:v>
                </c:pt>
                <c:pt idx="1284">
                  <c:v>-49.085745750000001</c:v>
                </c:pt>
                <c:pt idx="1285">
                  <c:v>-48.948266959999998</c:v>
                </c:pt>
                <c:pt idx="1286">
                  <c:v>-48.807851880000001</c:v>
                </c:pt>
                <c:pt idx="1287">
                  <c:v>-48.664406210000003</c:v>
                </c:pt>
                <c:pt idx="1288">
                  <c:v>-48.517831620000003</c:v>
                </c:pt>
                <c:pt idx="1289">
                  <c:v>-48.368025469999999</c:v>
                </c:pt>
                <c:pt idx="1290">
                  <c:v>-48.214880600000001</c:v>
                </c:pt>
                <c:pt idx="1291">
                  <c:v>-48.05828511</c:v>
                </c:pt>
                <c:pt idx="1292">
                  <c:v>-47.898122049999998</c:v>
                </c:pt>
                <c:pt idx="1293">
                  <c:v>-47.734269150000003</c:v>
                </c:pt>
                <c:pt idx="1294">
                  <c:v>-47.566598509999999</c:v>
                </c:pt>
                <c:pt idx="1295">
                  <c:v>-47.394976309999997</c:v>
                </c:pt>
                <c:pt idx="1296">
                  <c:v>-47.219262389999997</c:v>
                </c:pt>
                <c:pt idx="1297">
                  <c:v>-47.039309950000003</c:v>
                </c:pt>
                <c:pt idx="1298">
                  <c:v>-46.85496509</c:v>
                </c:pt>
                <c:pt idx="1299">
                  <c:v>-46.666066430000001</c:v>
                </c:pt>
                <c:pt idx="1300">
                  <c:v>-46.472444600000003</c:v>
                </c:pt>
                <c:pt idx="1301">
                  <c:v>-46.273921780000002</c:v>
                </c:pt>
                <c:pt idx="1302">
                  <c:v>-46.070311150000002</c:v>
                </c:pt>
                <c:pt idx="1303">
                  <c:v>-45.861416329999997</c:v>
                </c:pt>
                <c:pt idx="1304">
                  <c:v>-45.647030729999997</c:v>
                </c:pt>
                <c:pt idx="1305">
                  <c:v>-45.426936920000003</c:v>
                </c:pt>
                <c:pt idx="1306">
                  <c:v>-45.20090587</c:v>
                </c:pt>
                <c:pt idx="1307">
                  <c:v>-44.968696219999998</c:v>
                </c:pt>
                <c:pt idx="1308">
                  <c:v>-44.730053390000002</c:v>
                </c:pt>
                <c:pt idx="1309">
                  <c:v>-44.484708689999998</c:v>
                </c:pt>
                <c:pt idx="1310">
                  <c:v>-44.232378339999997</c:v>
                </c:pt>
                <c:pt idx="1311">
                  <c:v>-43.972762379999999</c:v>
                </c:pt>
                <c:pt idx="1312">
                  <c:v>-43.705543509999998</c:v>
                </c:pt>
                <c:pt idx="1313">
                  <c:v>-43.430385819999998</c:v>
                </c:pt>
                <c:pt idx="1314">
                  <c:v>-43.146933429999997</c:v>
                </c:pt>
                <c:pt idx="1315">
                  <c:v>-42.854808949999999</c:v>
                </c:pt>
                <c:pt idx="1316">
                  <c:v>-42.553611889999999</c:v>
                </c:pt>
                <c:pt idx="1317">
                  <c:v>-42.242916800000003</c:v>
                </c:pt>
                <c:pt idx="1318">
                  <c:v>-41.922271379999998</c:v>
                </c:pt>
                <c:pt idx="1319">
                  <c:v>-41.591194260000002</c:v>
                </c:pt>
                <c:pt idx="1320">
                  <c:v>-41.249172690000002</c:v>
                </c:pt>
                <c:pt idx="1321">
                  <c:v>-40.895659940000002</c:v>
                </c:pt>
                <c:pt idx="1322">
                  <c:v>-40.530072410000002</c:v>
                </c:pt>
                <c:pt idx="1323">
                  <c:v>-40.151786520000002</c:v>
                </c:pt>
                <c:pt idx="1324">
                  <c:v>-39.760135249999998</c:v>
                </c:pt>
                <c:pt idx="1325">
                  <c:v>-39.354404260000003</c:v>
                </c:pt>
                <c:pt idx="1326">
                  <c:v>-38.933827649999998</c:v>
                </c:pt>
                <c:pt idx="1327">
                  <c:v>-38.49758327</c:v>
                </c:pt>
                <c:pt idx="1328">
                  <c:v>-38.044787460000002</c:v>
                </c:pt>
                <c:pt idx="1329">
                  <c:v>-37.574489190000001</c:v>
                </c:pt>
                <c:pt idx="1330">
                  <c:v>-37.085663580000002</c:v>
                </c:pt>
                <c:pt idx="1331">
                  <c:v>-36.577204590000001</c:v>
                </c:pt>
                <c:pt idx="1332">
                  <c:v>-36.047916880000002</c:v>
                </c:pt>
                <c:pt idx="1333">
                  <c:v>-35.496506650000001</c:v>
                </c:pt>
                <c:pt idx="1334">
                  <c:v>-34.921571329999999</c:v>
                </c:pt>
                <c:pt idx="1335">
                  <c:v>-34.32158793</c:v>
                </c:pt>
                <c:pt idx="1336">
                  <c:v>-33.694899960000001</c:v>
                </c:pt>
                <c:pt idx="1337">
                  <c:v>-33.039702490000003</c:v>
                </c:pt>
                <c:pt idx="1338">
                  <c:v>-32.354025219999997</c:v>
                </c:pt>
                <c:pt idx="1339">
                  <c:v>-31.635713249999998</c:v>
                </c:pt>
                <c:pt idx="1340">
                  <c:v>-30.882405009999999</c:v>
                </c:pt>
                <c:pt idx="1341">
                  <c:v>-30.091507</c:v>
                </c:pt>
                <c:pt idx="1342">
                  <c:v>-29.26016478</c:v>
                </c:pt>
                <c:pt idx="1343">
                  <c:v>-28.385229500000001</c:v>
                </c:pt>
                <c:pt idx="1344">
                  <c:v>-27.463219129999999</c:v>
                </c:pt>
                <c:pt idx="1345">
                  <c:v>-26.49027345</c:v>
                </c:pt>
                <c:pt idx="1346">
                  <c:v>-25.462101629999999</c:v>
                </c:pt>
                <c:pt idx="1347">
                  <c:v>-24.373920810000001</c:v>
                </c:pt>
                <c:pt idx="1348">
                  <c:v>-23.220383930000001</c:v>
                </c:pt>
                <c:pt idx="1349">
                  <c:v>-21.995494610000002</c:v>
                </c:pt>
                <c:pt idx="1350">
                  <c:v>-20.692506160000001</c:v>
                </c:pt>
                <c:pt idx="1351">
                  <c:v>-19.30380126</c:v>
                </c:pt>
                <c:pt idx="1352">
                  <c:v>-17.820747879999999</c:v>
                </c:pt>
                <c:pt idx="1353">
                  <c:v>-16.233525799999999</c:v>
                </c:pt>
                <c:pt idx="1354">
                  <c:v>-14.530916489999999</c:v>
                </c:pt>
                <c:pt idx="1355">
                  <c:v>-12.70004711</c:v>
                </c:pt>
                <c:pt idx="1356">
                  <c:v>-10.72607648</c:v>
                </c:pt>
                <c:pt idx="1357">
                  <c:v>-8.5918072900000002</c:v>
                </c:pt>
                <c:pt idx="1358">
                  <c:v>-6.2772035859999997</c:v>
                </c:pt>
                <c:pt idx="1359">
                  <c:v>-3.7587855430000001</c:v>
                </c:pt>
                <c:pt idx="1360">
                  <c:v>-1.0088638780000001</c:v>
                </c:pt>
                <c:pt idx="1361">
                  <c:v>2.005437643</c:v>
                </c:pt>
                <c:pt idx="1362">
                  <c:v>5.3234427340000003</c:v>
                </c:pt>
                <c:pt idx="1363">
                  <c:v>8.9925657999999995</c:v>
                </c:pt>
                <c:pt idx="1364">
                  <c:v>13.070479300000001</c:v>
                </c:pt>
                <c:pt idx="1365">
                  <c:v>17.628009380000002</c:v>
                </c:pt>
                <c:pt idx="1366">
                  <c:v>22.753059109999999</c:v>
                </c:pt>
                <c:pt idx="1367">
                  <c:v>28.556006839999998</c:v>
                </c:pt>
                <c:pt idx="1368">
                  <c:v>35.177261899999998</c:v>
                </c:pt>
                <c:pt idx="1369">
                  <c:v>-54.967897720000003</c:v>
                </c:pt>
                <c:pt idx="1370">
                  <c:v>-54.935424300000001</c:v>
                </c:pt>
                <c:pt idx="1371">
                  <c:v>-54.90257364</c:v>
                </c:pt>
                <c:pt idx="1372">
                  <c:v>-54.869339549999999</c:v>
                </c:pt>
                <c:pt idx="1373">
                  <c:v>-54.835715659999998</c:v>
                </c:pt>
                <c:pt idx="1374">
                  <c:v>-54.801695500000001</c:v>
                </c:pt>
                <c:pt idx="1375">
                  <c:v>-54.767272439999999</c:v>
                </c:pt>
                <c:pt idx="1376">
                  <c:v>-54.7324397</c:v>
                </c:pt>
                <c:pt idx="1377">
                  <c:v>-54.697190370000001</c:v>
                </c:pt>
                <c:pt idx="1378">
                  <c:v>-54.661517349999997</c:v>
                </c:pt>
                <c:pt idx="1379">
                  <c:v>-54.625413420000001</c:v>
                </c:pt>
                <c:pt idx="1380">
                  <c:v>-54.588871169999997</c:v>
                </c:pt>
                <c:pt idx="1381">
                  <c:v>-54.551883050000001</c:v>
                </c:pt>
                <c:pt idx="1382">
                  <c:v>-54.514441310000002</c:v>
                </c:pt>
                <c:pt idx="1383">
                  <c:v>-54.47653803</c:v>
                </c:pt>
                <c:pt idx="1384">
                  <c:v>-54.438165120000001</c:v>
                </c:pt>
                <c:pt idx="1385">
                  <c:v>-54.399314279999999</c:v>
                </c:pt>
                <c:pt idx="1386">
                  <c:v>-54.359977059999999</c:v>
                </c:pt>
                <c:pt idx="1387">
                  <c:v>-54.320144749999997</c:v>
                </c:pt>
                <c:pt idx="1388">
                  <c:v>-54.279808490000001</c:v>
                </c:pt>
                <c:pt idx="1389">
                  <c:v>-54.238959180000002</c:v>
                </c:pt>
                <c:pt idx="1390">
                  <c:v>-54.197587509999998</c:v>
                </c:pt>
                <c:pt idx="1391">
                  <c:v>-54.155683949999997</c:v>
                </c:pt>
                <c:pt idx="1392">
                  <c:v>-54.113238729999999</c:v>
                </c:pt>
                <c:pt idx="1393">
                  <c:v>-54.070241860000003</c:v>
                </c:pt>
                <c:pt idx="1394">
                  <c:v>-54.0266831</c:v>
                </c:pt>
                <c:pt idx="1395">
                  <c:v>-53.982551950000001</c:v>
                </c:pt>
                <c:pt idx="1396">
                  <c:v>-53.937837649999999</c:v>
                </c:pt>
                <c:pt idx="1397">
                  <c:v>-53.892529179999997</c:v>
                </c:pt>
                <c:pt idx="1398">
                  <c:v>-53.846615249999999</c:v>
                </c:pt>
                <c:pt idx="1399">
                  <c:v>-53.800084269999999</c:v>
                </c:pt>
                <c:pt idx="1400">
                  <c:v>-53.752924370000002</c:v>
                </c:pt>
                <c:pt idx="1401">
                  <c:v>-53.705123370000003</c:v>
                </c:pt>
                <c:pt idx="1402">
                  <c:v>-53.656668779999997</c:v>
                </c:pt>
                <c:pt idx="1403">
                  <c:v>-53.607547779999997</c:v>
                </c:pt>
                <c:pt idx="1404">
                  <c:v>-53.557747229999997</c:v>
                </c:pt>
                <c:pt idx="1405">
                  <c:v>-53.507253630000001</c:v>
                </c:pt>
                <c:pt idx="1406">
                  <c:v>-53.456053150000002</c:v>
                </c:pt>
                <c:pt idx="1407">
                  <c:v>-53.404131569999997</c:v>
                </c:pt>
                <c:pt idx="1408">
                  <c:v>-53.3514743</c:v>
                </c:pt>
                <c:pt idx="1409">
                  <c:v>-53.29806636</c:v>
                </c:pt>
                <c:pt idx="1410">
                  <c:v>-53.243892340000002</c:v>
                </c:pt>
                <c:pt idx="1411">
                  <c:v>-53.188936460000001</c:v>
                </c:pt>
                <c:pt idx="1412">
                  <c:v>-53.133182470000001</c:v>
                </c:pt>
                <c:pt idx="1413">
                  <c:v>-53.07661367</c:v>
                </c:pt>
                <c:pt idx="1414">
                  <c:v>-53.019212930000002</c:v>
                </c:pt>
                <c:pt idx="1415">
                  <c:v>-52.960962590000001</c:v>
                </c:pt>
                <c:pt idx="1416">
                  <c:v>-52.90184455</c:v>
                </c:pt>
                <c:pt idx="1417">
                  <c:v>-52.841840140000002</c:v>
                </c:pt>
                <c:pt idx="1418">
                  <c:v>-52.780930210000001</c:v>
                </c:pt>
                <c:pt idx="1419">
                  <c:v>-52.719095009999997</c:v>
                </c:pt>
                <c:pt idx="1420">
                  <c:v>-52.656314260000002</c:v>
                </c:pt>
                <c:pt idx="1421">
                  <c:v>-52.59256705</c:v>
                </c:pt>
                <c:pt idx="1422">
                  <c:v>-52.527831890000002</c:v>
                </c:pt>
                <c:pt idx="1423">
                  <c:v>-52.462086620000001</c:v>
                </c:pt>
                <c:pt idx="1424">
                  <c:v>-52.395308460000003</c:v>
                </c:pt>
                <c:pt idx="1425">
                  <c:v>-52.327473900000001</c:v>
                </c:pt>
                <c:pt idx="1426">
                  <c:v>-52.258558749999999</c:v>
                </c:pt>
                <c:pt idx="1427">
                  <c:v>-52.18853807</c:v>
                </c:pt>
                <c:pt idx="1428">
                  <c:v>-52.117386160000002</c:v>
                </c:pt>
                <c:pt idx="1429">
                  <c:v>-52.045076510000001</c:v>
                </c:pt>
                <c:pt idx="1430">
                  <c:v>-51.971581800000003</c:v>
                </c:pt>
                <c:pt idx="1431">
                  <c:v>-51.896873820000003</c:v>
                </c:pt>
                <c:pt idx="1432">
                  <c:v>-51.820923520000001</c:v>
                </c:pt>
                <c:pt idx="1433">
                  <c:v>-51.743700859999997</c:v>
                </c:pt>
                <c:pt idx="1434">
                  <c:v>-51.665174870000001</c:v>
                </c:pt>
                <c:pt idx="1435">
                  <c:v>-51.585313569999997</c:v>
                </c:pt>
                <c:pt idx="1436">
                  <c:v>-51.504083919999999</c:v>
                </c:pt>
                <c:pt idx="1437">
                  <c:v>-51.4214518</c:v>
                </c:pt>
                <c:pt idx="1438">
                  <c:v>-51.337381950000001</c:v>
                </c:pt>
                <c:pt idx="1439">
                  <c:v>-51.25183792</c:v>
                </c:pt>
                <c:pt idx="1440">
                  <c:v>-51.16478206</c:v>
                </c:pt>
                <c:pt idx="1441">
                  <c:v>-51.076175380000002</c:v>
                </c:pt>
                <c:pt idx="1442">
                  <c:v>-50.985977599999998</c:v>
                </c:pt>
                <c:pt idx="1443">
                  <c:v>-50.894147009999998</c:v>
                </c:pt>
                <c:pt idx="1444">
                  <c:v>-50.800640459999997</c:v>
                </c:pt>
                <c:pt idx="1445">
                  <c:v>-50.705413239999999</c:v>
                </c:pt>
                <c:pt idx="1446">
                  <c:v>-50.608419099999999</c:v>
                </c:pt>
                <c:pt idx="1447">
                  <c:v>-50.509610090000002</c:v>
                </c:pt>
                <c:pt idx="1448">
                  <c:v>-50.408936519999997</c:v>
                </c:pt>
                <c:pt idx="1449">
                  <c:v>-50.306346910000002</c:v>
                </c:pt>
                <c:pt idx="1450">
                  <c:v>-50.201787860000003</c:v>
                </c:pt>
                <c:pt idx="1451">
                  <c:v>-50.095203959999999</c:v>
                </c:pt>
                <c:pt idx="1452">
                  <c:v>-49.986537759999997</c:v>
                </c:pt>
                <c:pt idx="1453">
                  <c:v>-49.875729589999999</c:v>
                </c:pt>
                <c:pt idx="1454">
                  <c:v>-49.762717520000002</c:v>
                </c:pt>
                <c:pt idx="1455">
                  <c:v>-49.647437189999998</c:v>
                </c:pt>
                <c:pt idx="1456">
                  <c:v>-49.529821759999997</c:v>
                </c:pt>
                <c:pt idx="1457">
                  <c:v>-49.409801729999998</c:v>
                </c:pt>
                <c:pt idx="1458">
                  <c:v>-49.287304849999998</c:v>
                </c:pt>
                <c:pt idx="1459">
                  <c:v>-49.162255940000001</c:v>
                </c:pt>
                <c:pt idx="1460">
                  <c:v>-49.034576780000002</c:v>
                </c:pt>
                <c:pt idx="1461">
                  <c:v>-48.904185920000003</c:v>
                </c:pt>
                <c:pt idx="1462">
                  <c:v>-48.770998570000003</c:v>
                </c:pt>
                <c:pt idx="1463">
                  <c:v>-48.63492634</c:v>
                </c:pt>
                <c:pt idx="1464">
                  <c:v>-48.495877129999997</c:v>
                </c:pt>
                <c:pt idx="1465">
                  <c:v>-48.353754870000003</c:v>
                </c:pt>
                <c:pt idx="1466">
                  <c:v>-48.208459359999999</c:v>
                </c:pt>
                <c:pt idx="1467">
                  <c:v>-48.05988602</c:v>
                </c:pt>
                <c:pt idx="1468">
                  <c:v>-47.907925609999999</c:v>
                </c:pt>
                <c:pt idx="1469">
                  <c:v>-47.75246405</c:v>
                </c:pt>
                <c:pt idx="1470">
                  <c:v>-47.593382099999999</c:v>
                </c:pt>
                <c:pt idx="1471">
                  <c:v>-47.430555030000001</c:v>
                </c:pt>
                <c:pt idx="1472">
                  <c:v>-47.263852399999998</c:v>
                </c:pt>
                <c:pt idx="1473">
                  <c:v>-47.093137640000002</c:v>
                </c:pt>
                <c:pt idx="1474">
                  <c:v>-46.918267720000003</c:v>
                </c:pt>
                <c:pt idx="1475">
                  <c:v>-46.73909278</c:v>
                </c:pt>
                <c:pt idx="1476">
                  <c:v>-46.555455680000001</c:v>
                </c:pt>
                <c:pt idx="1477">
                  <c:v>-46.367191589999997</c:v>
                </c:pt>
                <c:pt idx="1478">
                  <c:v>-46.174127519999999</c:v>
                </c:pt>
                <c:pt idx="1479">
                  <c:v>-45.976081749999999</c:v>
                </c:pt>
                <c:pt idx="1480">
                  <c:v>-45.772863350000002</c:v>
                </c:pt>
                <c:pt idx="1481">
                  <c:v>-45.564271529999999</c:v>
                </c:pt>
                <c:pt idx="1482">
                  <c:v>-45.35009505</c:v>
                </c:pt>
                <c:pt idx="1483">
                  <c:v>-45.130111489999997</c:v>
                </c:pt>
                <c:pt idx="1484">
                  <c:v>-44.904086509999999</c:v>
                </c:pt>
                <c:pt idx="1485">
                  <c:v>-44.67177307</c:v>
                </c:pt>
                <c:pt idx="1486">
                  <c:v>-44.432910530000001</c:v>
                </c:pt>
                <c:pt idx="1487">
                  <c:v>-44.187223719999999</c:v>
                </c:pt>
                <c:pt idx="1488">
                  <c:v>-43.934421919999998</c:v>
                </c:pt>
                <c:pt idx="1489">
                  <c:v>-43.674197720000002</c:v>
                </c:pt>
                <c:pt idx="1490">
                  <c:v>-43.406225849999998</c:v>
                </c:pt>
                <c:pt idx="1491">
                  <c:v>-43.13016184</c:v>
                </c:pt>
                <c:pt idx="1492">
                  <c:v>-42.845640600000003</c:v>
                </c:pt>
                <c:pt idx="1493">
                  <c:v>-42.552274850000003</c:v>
                </c:pt>
                <c:pt idx="1494">
                  <c:v>-42.249653410000001</c:v>
                </c:pt>
                <c:pt idx="1495">
                  <c:v>-41.937339340000001</c:v>
                </c:pt>
                <c:pt idx="1496">
                  <c:v>-41.614867920000002</c:v>
                </c:pt>
                <c:pt idx="1497">
                  <c:v>-41.281744369999998</c:v>
                </c:pt>
                <c:pt idx="1498">
                  <c:v>-40.93744143</c:v>
                </c:pt>
                <c:pt idx="1499">
                  <c:v>-40.581396609999999</c:v>
                </c:pt>
                <c:pt idx="1500">
                  <c:v>-40.213009280000001</c:v>
                </c:pt>
                <c:pt idx="1501">
                  <c:v>-39.831637309999998</c:v>
                </c:pt>
                <c:pt idx="1502">
                  <c:v>-39.436593510000002</c:v>
                </c:pt>
                <c:pt idx="1503">
                  <c:v>-39.027141579999999</c:v>
                </c:pt>
                <c:pt idx="1504">
                  <c:v>-38.602491669999999</c:v>
                </c:pt>
                <c:pt idx="1505">
                  <c:v>-38.16179545</c:v>
                </c:pt>
                <c:pt idx="1506">
                  <c:v>-37.704140590000002</c:v>
                </c:pt>
                <c:pt idx="1507">
                  <c:v>-37.22854469</c:v>
                </c:pt>
                <c:pt idx="1508">
                  <c:v>-36.733948359999999</c:v>
                </c:pt>
                <c:pt idx="1509">
                  <c:v>-36.219207679999997</c:v>
                </c:pt>
                <c:pt idx="1510">
                  <c:v>-35.683085499999997</c:v>
                </c:pt>
                <c:pt idx="1511">
                  <c:v>-35.124241900000001</c:v>
                </c:pt>
                <c:pt idx="1512">
                  <c:v>-34.541223279999997</c:v>
                </c:pt>
                <c:pt idx="1513">
                  <c:v>-33.932450119999999</c:v>
                </c:pt>
                <c:pt idx="1514">
                  <c:v>-33.296203089999999</c:v>
                </c:pt>
                <c:pt idx="1515">
                  <c:v>-32.630607329999997</c:v>
                </c:pt>
                <c:pt idx="1516">
                  <c:v>-31.933614550000001</c:v>
                </c:pt>
                <c:pt idx="1517">
                  <c:v>-31.202982559999999</c:v>
                </c:pt>
                <c:pt idx="1518">
                  <c:v>-30.436251930000001</c:v>
                </c:pt>
                <c:pt idx="1519">
                  <c:v>-29.630719160000002</c:v>
                </c:pt>
                <c:pt idx="1520">
                  <c:v>-28.783405819999999</c:v>
                </c:pt>
                <c:pt idx="1521">
                  <c:v>-27.891022830000001</c:v>
                </c:pt>
                <c:pt idx="1522">
                  <c:v>-26.949929170000001</c:v>
                </c:pt>
                <c:pt idx="1523">
                  <c:v>-25.956083769999999</c:v>
                </c:pt>
                <c:pt idx="1524">
                  <c:v>-24.904989359999998</c:v>
                </c:pt>
                <c:pt idx="1525">
                  <c:v>-23.791626610000002</c:v>
                </c:pt>
                <c:pt idx="1526">
                  <c:v>-22.610376670000001</c:v>
                </c:pt>
                <c:pt idx="1527">
                  <c:v>-21.354929439999999</c:v>
                </c:pt>
                <c:pt idx="1528">
                  <c:v>-20.018174680000001</c:v>
                </c:pt>
                <c:pt idx="1529">
                  <c:v>-18.592071919999999</c:v>
                </c:pt>
                <c:pt idx="1530">
                  <c:v>-17.067494379999999</c:v>
                </c:pt>
                <c:pt idx="1531">
                  <c:v>-15.43404048</c:v>
                </c:pt>
                <c:pt idx="1532">
                  <c:v>-13.67980498</c:v>
                </c:pt>
                <c:pt idx="1533">
                  <c:v>-11.791099450000001</c:v>
                </c:pt>
                <c:pt idx="1534">
                  <c:v>-9.7521081909999996</c:v>
                </c:pt>
                <c:pt idx="1535">
                  <c:v>-7.5444621879999998</c:v>
                </c:pt>
                <c:pt idx="1536">
                  <c:v>-5.1467069680000002</c:v>
                </c:pt>
                <c:pt idx="1537">
                  <c:v>-2.5336328539999999</c:v>
                </c:pt>
                <c:pt idx="1538">
                  <c:v>0.32457567999999998</c:v>
                </c:pt>
                <c:pt idx="1539">
                  <c:v>3.4634306869999998</c:v>
                </c:pt>
                <c:pt idx="1540">
                  <c:v>6.9255537440000001</c:v>
                </c:pt>
                <c:pt idx="1541">
                  <c:v>10.76252714</c:v>
                </c:pt>
                <c:pt idx="1542">
                  <c:v>15.03734888</c:v>
                </c:pt>
                <c:pt idx="1543">
                  <c:v>19.827732260000001</c:v>
                </c:pt>
                <c:pt idx="1544">
                  <c:v>25.230605709999999</c:v>
                </c:pt>
                <c:pt idx="1545">
                  <c:v>31.3683494</c:v>
                </c:pt>
                <c:pt idx="1546">
                  <c:v>-54.975768549999998</c:v>
                </c:pt>
                <c:pt idx="1547">
                  <c:v>-54.951257599999998</c:v>
                </c:pt>
                <c:pt idx="1548">
                  <c:v>-54.926462870000002</c:v>
                </c:pt>
                <c:pt idx="1549">
                  <c:v>-54.901380009999997</c:v>
                </c:pt>
                <c:pt idx="1550">
                  <c:v>-54.87600458</c:v>
                </c:pt>
                <c:pt idx="1551">
                  <c:v>-54.850332039999998</c:v>
                </c:pt>
                <c:pt idx="1552">
                  <c:v>-54.82435778</c:v>
                </c:pt>
                <c:pt idx="1553">
                  <c:v>-54.798077079999999</c:v>
                </c:pt>
                <c:pt idx="1554">
                  <c:v>-54.771485140000003</c:v>
                </c:pt>
                <c:pt idx="1555">
                  <c:v>-54.744577059999997</c:v>
                </c:pt>
                <c:pt idx="1556">
                  <c:v>-54.71734781</c:v>
                </c:pt>
                <c:pt idx="1557">
                  <c:v>-54.689792310000001</c:v>
                </c:pt>
                <c:pt idx="1558">
                  <c:v>-54.661905330000003</c:v>
                </c:pt>
                <c:pt idx="1559">
                  <c:v>-54.633681559999999</c:v>
                </c:pt>
                <c:pt idx="1560">
                  <c:v>-54.605115560000002</c:v>
                </c:pt>
                <c:pt idx="1561">
                  <c:v>-54.576201779999998</c:v>
                </c:pt>
                <c:pt idx="1562">
                  <c:v>-54.546934569999998</c:v>
                </c:pt>
                <c:pt idx="1563">
                  <c:v>-54.517308149999998</c:v>
                </c:pt>
                <c:pt idx="1564">
                  <c:v>-54.4873166</c:v>
                </c:pt>
                <c:pt idx="1565">
                  <c:v>-54.456953910000003</c:v>
                </c:pt>
                <c:pt idx="1566">
                  <c:v>-54.4262139</c:v>
                </c:pt>
                <c:pt idx="1567">
                  <c:v>-54.395090289999999</c:v>
                </c:pt>
                <c:pt idx="1568">
                  <c:v>-54.363576649999999</c:v>
                </c:pt>
                <c:pt idx="1569">
                  <c:v>-54.331666409999997</c:v>
                </c:pt>
                <c:pt idx="1570">
                  <c:v>-54.299352859999999</c:v>
                </c:pt>
                <c:pt idx="1571">
                  <c:v>-54.266629119999997</c:v>
                </c:pt>
                <c:pt idx="1572">
                  <c:v>-54.233488199999996</c:v>
                </c:pt>
                <c:pt idx="1573">
                  <c:v>-54.199922919999999</c:v>
                </c:pt>
                <c:pt idx="1574">
                  <c:v>-54.165925950000002</c:v>
                </c:pt>
                <c:pt idx="1575">
                  <c:v>-54.131489790000003</c:v>
                </c:pt>
                <c:pt idx="1576">
                  <c:v>-54.096606780000002</c:v>
                </c:pt>
                <c:pt idx="1577">
                  <c:v>-54.061269070000002</c:v>
                </c:pt>
                <c:pt idx="1578">
                  <c:v>-54.025468650000001</c:v>
                </c:pt>
                <c:pt idx="1579">
                  <c:v>-53.989197310000002</c:v>
                </c:pt>
                <c:pt idx="1580">
                  <c:v>-53.952446649999999</c:v>
                </c:pt>
                <c:pt idx="1581">
                  <c:v>-53.91520809</c:v>
                </c:pt>
                <c:pt idx="1582">
                  <c:v>-53.877472820000001</c:v>
                </c:pt>
                <c:pt idx="1583">
                  <c:v>-53.839231849999997</c:v>
                </c:pt>
                <c:pt idx="1584">
                  <c:v>-53.80047596</c:v>
                </c:pt>
                <c:pt idx="1585">
                  <c:v>-53.761195720000003</c:v>
                </c:pt>
                <c:pt idx="1586">
                  <c:v>-53.721381469999997</c:v>
                </c:pt>
                <c:pt idx="1587">
                  <c:v>-53.68102331</c:v>
                </c:pt>
                <c:pt idx="1588">
                  <c:v>-53.640111099999999</c:v>
                </c:pt>
                <c:pt idx="1589">
                  <c:v>-53.59863447</c:v>
                </c:pt>
                <c:pt idx="1590">
                  <c:v>-53.556582769999999</c:v>
                </c:pt>
                <c:pt idx="1591">
                  <c:v>-53.51394509</c:v>
                </c:pt>
                <c:pt idx="1592">
                  <c:v>-53.470710279999999</c:v>
                </c:pt>
                <c:pt idx="1593">
                  <c:v>-53.426866859999997</c:v>
                </c:pt>
                <c:pt idx="1594">
                  <c:v>-53.382403099999998</c:v>
                </c:pt>
                <c:pt idx="1595">
                  <c:v>-53.337306959999999</c:v>
                </c:pt>
                <c:pt idx="1596">
                  <c:v>-53.291566080000003</c:v>
                </c:pt>
                <c:pt idx="1597">
                  <c:v>-53.245167799999997</c:v>
                </c:pt>
                <c:pt idx="1598">
                  <c:v>-53.198099120000002</c:v>
                </c:pt>
                <c:pt idx="1599">
                  <c:v>-53.150346710000001</c:v>
                </c:pt>
                <c:pt idx="1600">
                  <c:v>-53.101896889999999</c:v>
                </c:pt>
                <c:pt idx="1601">
                  <c:v>-53.05273562</c:v>
                </c:pt>
                <c:pt idx="1602">
                  <c:v>-53.002848460000003</c:v>
                </c:pt>
                <c:pt idx="1603">
                  <c:v>-52.95222064</c:v>
                </c:pt>
                <c:pt idx="1604">
                  <c:v>-52.900836929999997</c:v>
                </c:pt>
                <c:pt idx="1605">
                  <c:v>-52.848681730000003</c:v>
                </c:pt>
                <c:pt idx="1606">
                  <c:v>-52.795738999999998</c:v>
                </c:pt>
                <c:pt idx="1607">
                  <c:v>-52.741992250000003</c:v>
                </c:pt>
                <c:pt idx="1608">
                  <c:v>-52.687424559999997</c:v>
                </c:pt>
                <c:pt idx="1609">
                  <c:v>-52.632018520000003</c:v>
                </c:pt>
                <c:pt idx="1610">
                  <c:v>-52.575756220000002</c:v>
                </c:pt>
                <c:pt idx="1611">
                  <c:v>-52.518619270000002</c:v>
                </c:pt>
                <c:pt idx="1612">
                  <c:v>-52.460588739999999</c:v>
                </c:pt>
                <c:pt idx="1613">
                  <c:v>-52.401645180000003</c:v>
                </c:pt>
                <c:pt idx="1614">
                  <c:v>-52.341768530000003</c:v>
                </c:pt>
                <c:pt idx="1615">
                  <c:v>-52.280938210000002</c:v>
                </c:pt>
                <c:pt idx="1616">
                  <c:v>-52.219132989999999</c:v>
                </c:pt>
                <c:pt idx="1617">
                  <c:v>-52.156331039999998</c:v>
                </c:pt>
                <c:pt idx="1618">
                  <c:v>-52.09250986</c:v>
                </c:pt>
                <c:pt idx="1619">
                  <c:v>-52.02764629</c:v>
                </c:pt>
                <c:pt idx="1620">
                  <c:v>-51.961716490000001</c:v>
                </c:pt>
                <c:pt idx="1621">
                  <c:v>-51.894695849999998</c:v>
                </c:pt>
                <c:pt idx="1622">
                  <c:v>-51.82655905</c:v>
                </c:pt>
                <c:pt idx="1623">
                  <c:v>-51.757279969999999</c:v>
                </c:pt>
                <c:pt idx="1624">
                  <c:v>-51.686831679999997</c:v>
                </c:pt>
                <c:pt idx="1625">
                  <c:v>-51.615186399999999</c:v>
                </c:pt>
                <c:pt idx="1626">
                  <c:v>-51.54231549</c:v>
                </c:pt>
                <c:pt idx="1627">
                  <c:v>-51.468189379999998</c:v>
                </c:pt>
                <c:pt idx="1628">
                  <c:v>-51.39277757</c:v>
                </c:pt>
                <c:pt idx="1629">
                  <c:v>-51.316048549999998</c:v>
                </c:pt>
                <c:pt idx="1630">
                  <c:v>-51.237969810000003</c:v>
                </c:pt>
                <c:pt idx="1631">
                  <c:v>-51.158507759999999</c:v>
                </c:pt>
                <c:pt idx="1632">
                  <c:v>-51.077627700000001</c:v>
                </c:pt>
                <c:pt idx="1633">
                  <c:v>-50.995293750000002</c:v>
                </c:pt>
                <c:pt idx="1634">
                  <c:v>-50.911468859999999</c:v>
                </c:pt>
                <c:pt idx="1635">
                  <c:v>-50.826114680000003</c:v>
                </c:pt>
                <c:pt idx="1636">
                  <c:v>-50.739191589999997</c:v>
                </c:pt>
                <c:pt idx="1637">
                  <c:v>-50.650658559999997</c:v>
                </c:pt>
                <c:pt idx="1638">
                  <c:v>-50.560473170000002</c:v>
                </c:pt>
                <c:pt idx="1639">
                  <c:v>-50.46859147</c:v>
                </c:pt>
                <c:pt idx="1640">
                  <c:v>-50.37496797</c:v>
                </c:pt>
                <c:pt idx="1641">
                  <c:v>-50.279555569999999</c:v>
                </c:pt>
                <c:pt idx="1642">
                  <c:v>-50.18230544</c:v>
                </c:pt>
                <c:pt idx="1643">
                  <c:v>-50.083166980000001</c:v>
                </c:pt>
                <c:pt idx="1644">
                  <c:v>-49.982087749999998</c:v>
                </c:pt>
                <c:pt idx="1645">
                  <c:v>-49.87901334</c:v>
                </c:pt>
                <c:pt idx="1646">
                  <c:v>-49.77388732</c:v>
                </c:pt>
                <c:pt idx="1647">
                  <c:v>-49.666651109999997</c:v>
                </c:pt>
                <c:pt idx="1648">
                  <c:v>-49.557243919999998</c:v>
                </c:pt>
                <c:pt idx="1649">
                  <c:v>-49.445602610000002</c:v>
                </c:pt>
                <c:pt idx="1650">
                  <c:v>-49.331661570000001</c:v>
                </c:pt>
                <c:pt idx="1651">
                  <c:v>-49.215352629999998</c:v>
                </c:pt>
                <c:pt idx="1652">
                  <c:v>-49.096604919999997</c:v>
                </c:pt>
                <c:pt idx="1653">
                  <c:v>-48.975344730000003</c:v>
                </c:pt>
                <c:pt idx="1654">
                  <c:v>-48.851495360000001</c:v>
                </c:pt>
                <c:pt idx="1655">
                  <c:v>-48.724976990000002</c:v>
                </c:pt>
                <c:pt idx="1656">
                  <c:v>-48.595706509999999</c:v>
                </c:pt>
                <c:pt idx="1657">
                  <c:v>-48.463597329999999</c:v>
                </c:pt>
                <c:pt idx="1658">
                  <c:v>-48.328559220000002</c:v>
                </c:pt>
                <c:pt idx="1659">
                  <c:v>-48.19049811</c:v>
                </c:pt>
                <c:pt idx="1660">
                  <c:v>-48.049315900000003</c:v>
                </c:pt>
                <c:pt idx="1661">
                  <c:v>-47.904910190000003</c:v>
                </c:pt>
                <c:pt idx="1662">
                  <c:v>-47.757174120000002</c:v>
                </c:pt>
                <c:pt idx="1663">
                  <c:v>-47.605996040000001</c:v>
                </c:pt>
                <c:pt idx="1664">
                  <c:v>-47.451259319999998</c:v>
                </c:pt>
                <c:pt idx="1665">
                  <c:v>-47.292842010000001</c:v>
                </c:pt>
                <c:pt idx="1666">
                  <c:v>-47.13061656</c:v>
                </c:pt>
                <c:pt idx="1667">
                  <c:v>-46.964449510000001</c:v>
                </c:pt>
                <c:pt idx="1668">
                  <c:v>-46.794201110000003</c:v>
                </c:pt>
                <c:pt idx="1669">
                  <c:v>-46.619724939999998</c:v>
                </c:pt>
                <c:pt idx="1670">
                  <c:v>-46.440867580000003</c:v>
                </c:pt>
                <c:pt idx="1671">
                  <c:v>-46.257468109999998</c:v>
                </c:pt>
                <c:pt idx="1672">
                  <c:v>-46.069357660000001</c:v>
                </c:pt>
                <c:pt idx="1673">
                  <c:v>-45.876358969999998</c:v>
                </c:pt>
                <c:pt idx="1674">
                  <c:v>-45.678285789999997</c:v>
                </c:pt>
                <c:pt idx="1675">
                  <c:v>-45.474942349999999</c:v>
                </c:pt>
                <c:pt idx="1676">
                  <c:v>-45.266122719999998</c:v>
                </c:pt>
                <c:pt idx="1677">
                  <c:v>-45.051610199999999</c:v>
                </c:pt>
                <c:pt idx="1678">
                  <c:v>-44.831176499999998</c:v>
                </c:pt>
                <c:pt idx="1679">
                  <c:v>-44.604581080000003</c:v>
                </c:pt>
                <c:pt idx="1680">
                  <c:v>-44.371570239999997</c:v>
                </c:pt>
                <c:pt idx="1681">
                  <c:v>-44.131876220000002</c:v>
                </c:pt>
                <c:pt idx="1682">
                  <c:v>-43.885216239999998</c:v>
                </c:pt>
                <c:pt idx="1683">
                  <c:v>-43.631291429999997</c:v>
                </c:pt>
                <c:pt idx="1684">
                  <c:v>-43.369785659999998</c:v>
                </c:pt>
                <c:pt idx="1685">
                  <c:v>-43.10036427</c:v>
                </c:pt>
                <c:pt idx="1686">
                  <c:v>-42.82267272</c:v>
                </c:pt>
                <c:pt idx="1687">
                  <c:v>-42.536335100000002</c:v>
                </c:pt>
                <c:pt idx="1688">
                  <c:v>-42.240952479999997</c:v>
                </c:pt>
                <c:pt idx="1689">
                  <c:v>-41.936101110000003</c:v>
                </c:pt>
                <c:pt idx="1690">
                  <c:v>-41.621330540000002</c:v>
                </c:pt>
                <c:pt idx="1691">
                  <c:v>-41.296161390000002</c:v>
                </c:pt>
                <c:pt idx="1692">
                  <c:v>-40.960083070000003</c:v>
                </c:pt>
                <c:pt idx="1693">
                  <c:v>-40.612551189999998</c:v>
                </c:pt>
                <c:pt idx="1694">
                  <c:v>-40.252984720000001</c:v>
                </c:pt>
                <c:pt idx="1695">
                  <c:v>-39.880762840000003</c:v>
                </c:pt>
                <c:pt idx="1696">
                  <c:v>-39.495221559999997</c:v>
                </c:pt>
                <c:pt idx="1697">
                  <c:v>-39.095649829999999</c:v>
                </c:pt>
                <c:pt idx="1698">
                  <c:v>-38.681285359999997</c:v>
                </c:pt>
                <c:pt idx="1699">
                  <c:v>-38.25130995</c:v>
                </c:pt>
                <c:pt idx="1700">
                  <c:v>-37.80484423</c:v>
                </c:pt>
                <c:pt idx="1701">
                  <c:v>-37.34094194</c:v>
                </c:pt>
                <c:pt idx="1702">
                  <c:v>-36.858583379999999</c:v>
                </c:pt>
                <c:pt idx="1703">
                  <c:v>-36.356668259999999</c:v>
                </c:pt>
                <c:pt idx="1704">
                  <c:v>-35.834007560000003</c:v>
                </c:pt>
                <c:pt idx="1705">
                  <c:v>-35.28931446</c:v>
                </c:pt>
                <c:pt idx="1706">
                  <c:v>-34.721194109999999</c:v>
                </c:pt>
                <c:pt idx="1707">
                  <c:v>-34.128132110000003</c:v>
                </c:pt>
                <c:pt idx="1708">
                  <c:v>-33.50848148</c:v>
                </c:pt>
                <c:pt idx="1709">
                  <c:v>-32.860447899999997</c:v>
                </c:pt>
                <c:pt idx="1710">
                  <c:v>-32.182072929999997</c:v>
                </c:pt>
                <c:pt idx="1711">
                  <c:v>-31.4712149</c:v>
                </c:pt>
                <c:pt idx="1712">
                  <c:v>-30.72552709</c:v>
                </c:pt>
                <c:pt idx="1713">
                  <c:v>-29.942432719999999</c:v>
                </c:pt>
                <c:pt idx="1714">
                  <c:v>-29.119096169999999</c:v>
                </c:pt>
                <c:pt idx="1715">
                  <c:v>-28.252389879999999</c:v>
                </c:pt>
                <c:pt idx="1716">
                  <c:v>-27.338855949999999</c:v>
                </c:pt>
                <c:pt idx="1717">
                  <c:v>-26.374661629999999</c:v>
                </c:pt>
                <c:pt idx="1718">
                  <c:v>-25.355547399999999</c:v>
                </c:pt>
                <c:pt idx="1719">
                  <c:v>-24.276766259999999</c:v>
                </c:pt>
                <c:pt idx="1720">
                  <c:v>-23.133012390000001</c:v>
                </c:pt>
                <c:pt idx="1721">
                  <c:v>-21.918336929999999</c:v>
                </c:pt>
                <c:pt idx="1722">
                  <c:v>-20.62604825</c:v>
                </c:pt>
                <c:pt idx="1723">
                  <c:v>-19.248593069999998</c:v>
                </c:pt>
                <c:pt idx="1724">
                  <c:v>-17.777414180000001</c:v>
                </c:pt>
                <c:pt idx="1725">
                  <c:v>-16.202779209999999</c:v>
                </c:pt>
                <c:pt idx="1726">
                  <c:v>-14.51357327</c:v>
                </c:pt>
                <c:pt idx="1727">
                  <c:v>-12.697046500000001</c:v>
                </c:pt>
                <c:pt idx="1728">
                  <c:v>-10.738504450000001</c:v>
                </c:pt>
                <c:pt idx="1729">
                  <c:v>-8.6209260410000006</c:v>
                </c:pt>
                <c:pt idx="1730">
                  <c:v>-6.3244883099999996</c:v>
                </c:pt>
                <c:pt idx="1731">
                  <c:v>-3.825970758</c:v>
                </c:pt>
                <c:pt idx="1732">
                  <c:v>-1.0980022659999999</c:v>
                </c:pt>
                <c:pt idx="1733">
                  <c:v>1.891899775</c:v>
                </c:pt>
                <c:pt idx="1734">
                  <c:v>5.1825676820000002</c:v>
                </c:pt>
                <c:pt idx="1735">
                  <c:v>8.8207963469999999</c:v>
                </c:pt>
                <c:pt idx="1736">
                  <c:v>12.8634688</c:v>
                </c:pt>
                <c:pt idx="1737">
                  <c:v>17.38039333</c:v>
                </c:pt>
                <c:pt idx="1738">
                  <c:v>22.458143669999998</c:v>
                </c:pt>
                <c:pt idx="1739">
                  <c:v>28.205337020000002</c:v>
                </c:pt>
                <c:pt idx="1740">
                  <c:v>34.760012400000001</c:v>
                </c:pt>
                <c:pt idx="1741">
                  <c:v>-54.983479760000002</c:v>
                </c:pt>
                <c:pt idx="1742">
                  <c:v>-54.96676969</c:v>
                </c:pt>
                <c:pt idx="1743">
                  <c:v>-54.94986711</c:v>
                </c:pt>
                <c:pt idx="1744">
                  <c:v>-54.932769280000002</c:v>
                </c:pt>
                <c:pt idx="1745">
                  <c:v>-54.915473400000003</c:v>
                </c:pt>
                <c:pt idx="1746">
                  <c:v>-54.897976630000002</c:v>
                </c:pt>
                <c:pt idx="1747">
                  <c:v>-54.880276080000002</c:v>
                </c:pt>
                <c:pt idx="1748">
                  <c:v>-54.86236881</c:v>
                </c:pt>
                <c:pt idx="1749">
                  <c:v>-54.844251829999997</c:v>
                </c:pt>
                <c:pt idx="1750">
                  <c:v>-54.825922079999998</c:v>
                </c:pt>
                <c:pt idx="1751">
                  <c:v>-54.807376470000001</c:v>
                </c:pt>
                <c:pt idx="1752">
                  <c:v>-54.78861182</c:v>
                </c:pt>
                <c:pt idx="1753">
                  <c:v>-54.769624929999999</c:v>
                </c:pt>
                <c:pt idx="1754">
                  <c:v>-54.750412509999997</c:v>
                </c:pt>
                <c:pt idx="1755">
                  <c:v>-54.730971220000001</c:v>
                </c:pt>
                <c:pt idx="1756">
                  <c:v>-54.711297680000001</c:v>
                </c:pt>
                <c:pt idx="1757">
                  <c:v>-54.691388400000001</c:v>
                </c:pt>
                <c:pt idx="1758">
                  <c:v>-54.67123986</c:v>
                </c:pt>
                <c:pt idx="1759">
                  <c:v>-54.650848480000001</c:v>
                </c:pt>
                <c:pt idx="1760">
                  <c:v>-54.630210580000004</c:v>
                </c:pt>
                <c:pt idx="1761">
                  <c:v>-54.60932244</c:v>
                </c:pt>
                <c:pt idx="1762">
                  <c:v>-54.58818024</c:v>
                </c:pt>
                <c:pt idx="1763">
                  <c:v>-54.566780129999998</c:v>
                </c:pt>
                <c:pt idx="1764">
                  <c:v>-54.54511814</c:v>
                </c:pt>
                <c:pt idx="1765">
                  <c:v>-54.52319026</c:v>
                </c:pt>
                <c:pt idx="1766">
                  <c:v>-54.500992369999999</c:v>
                </c:pt>
                <c:pt idx="1767">
                  <c:v>-54.478520289999999</c:v>
                </c:pt>
                <c:pt idx="1768">
                  <c:v>-54.455769760000003</c:v>
                </c:pt>
                <c:pt idx="1769">
                  <c:v>-54.432736419999998</c:v>
                </c:pt>
                <c:pt idx="1770">
                  <c:v>-54.409415840000001</c:v>
                </c:pt>
                <c:pt idx="1771">
                  <c:v>-54.385803500000002</c:v>
                </c:pt>
                <c:pt idx="1772">
                  <c:v>-54.36189478</c:v>
                </c:pt>
                <c:pt idx="1773">
                  <c:v>-54.337684969999998</c:v>
                </c:pt>
                <c:pt idx="1774">
                  <c:v>-54.313169279999997</c:v>
                </c:pt>
                <c:pt idx="1775">
                  <c:v>-54.288342800000002</c:v>
                </c:pt>
                <c:pt idx="1776">
                  <c:v>-54.263200519999998</c:v>
                </c:pt>
                <c:pt idx="1777">
                  <c:v>-54.237737359999997</c:v>
                </c:pt>
                <c:pt idx="1778">
                  <c:v>-54.211948110000002</c:v>
                </c:pt>
                <c:pt idx="1779">
                  <c:v>-54.185827439999997</c:v>
                </c:pt>
                <c:pt idx="1780">
                  <c:v>-54.159369949999999</c:v>
                </c:pt>
                <c:pt idx="1781">
                  <c:v>-54.132570080000001</c:v>
                </c:pt>
                <c:pt idx="1782">
                  <c:v>-54.105422179999998</c:v>
                </c:pt>
                <c:pt idx="1783">
                  <c:v>-54.077920489999997</c:v>
                </c:pt>
                <c:pt idx="1784">
                  <c:v>-54.050059099999999</c:v>
                </c:pt>
                <c:pt idx="1785">
                  <c:v>-54.021832000000003</c:v>
                </c:pt>
                <c:pt idx="1786">
                  <c:v>-53.993233029999999</c:v>
                </c:pt>
                <c:pt idx="1787">
                  <c:v>-53.964255909999999</c:v>
                </c:pt>
                <c:pt idx="1788">
                  <c:v>-53.934894219999997</c:v>
                </c:pt>
                <c:pt idx="1789">
                  <c:v>-53.905141399999998</c:v>
                </c:pt>
                <c:pt idx="1790">
                  <c:v>-53.874990750000002</c:v>
                </c:pt>
                <c:pt idx="1791">
                  <c:v>-53.844435429999997</c:v>
                </c:pt>
                <c:pt idx="1792">
                  <c:v>-53.81346842</c:v>
                </c:pt>
                <c:pt idx="1793">
                  <c:v>-53.782082559999999</c:v>
                </c:pt>
                <c:pt idx="1794">
                  <c:v>-53.750270559999997</c:v>
                </c:pt>
                <c:pt idx="1795">
                  <c:v>-53.718024900000003</c:v>
                </c:pt>
                <c:pt idx="1796">
                  <c:v>-53.685337959999998</c:v>
                </c:pt>
                <c:pt idx="1797">
                  <c:v>-53.652201900000001</c:v>
                </c:pt>
                <c:pt idx="1798">
                  <c:v>-53.618608709999997</c:v>
                </c:pt>
                <c:pt idx="1799">
                  <c:v>-53.584550210000003</c:v>
                </c:pt>
                <c:pt idx="1800">
                  <c:v>-53.550018010000002</c:v>
                </c:pt>
                <c:pt idx="1801">
                  <c:v>-53.515003540000002</c:v>
                </c:pt>
                <c:pt idx="1802">
                  <c:v>-53.479498030000002</c:v>
                </c:pt>
                <c:pt idx="1803">
                  <c:v>-53.443492499999998</c:v>
                </c:pt>
                <c:pt idx="1804">
                  <c:v>-53.406977740000002</c:v>
                </c:pt>
                <c:pt idx="1805">
                  <c:v>-53.369944349999997</c:v>
                </c:pt>
                <c:pt idx="1806">
                  <c:v>-53.332382680000002</c:v>
                </c:pt>
                <c:pt idx="1807">
                  <c:v>-53.294282870000004</c:v>
                </c:pt>
                <c:pt idx="1808">
                  <c:v>-53.255634800000003</c:v>
                </c:pt>
                <c:pt idx="1809">
                  <c:v>-53.216428110000003</c:v>
                </c:pt>
                <c:pt idx="1810">
                  <c:v>-53.176652179999998</c:v>
                </c:pt>
                <c:pt idx="1811">
                  <c:v>-53.13629615</c:v>
                </c:pt>
                <c:pt idx="1812">
                  <c:v>-53.095348860000001</c:v>
                </c:pt>
                <c:pt idx="1813">
                  <c:v>-53.053798899999997</c:v>
                </c:pt>
                <c:pt idx="1814">
                  <c:v>-53.011634540000003</c:v>
                </c:pt>
                <c:pt idx="1815">
                  <c:v>-52.96884378</c:v>
                </c:pt>
                <c:pt idx="1816">
                  <c:v>-52.9254143</c:v>
                </c:pt>
                <c:pt idx="1817">
                  <c:v>-52.881333470000001</c:v>
                </c:pt>
                <c:pt idx="1818">
                  <c:v>-52.836588329999998</c:v>
                </c:pt>
                <c:pt idx="1819">
                  <c:v>-52.791165579999998</c:v>
                </c:pt>
                <c:pt idx="1820">
                  <c:v>-52.745051590000003</c:v>
                </c:pt>
                <c:pt idx="1821">
                  <c:v>-52.698232349999998</c:v>
                </c:pt>
                <c:pt idx="1822">
                  <c:v>-52.650693480000001</c:v>
                </c:pt>
                <c:pt idx="1823">
                  <c:v>-52.60242023</c:v>
                </c:pt>
                <c:pt idx="1824">
                  <c:v>-52.553397449999999</c:v>
                </c:pt>
                <c:pt idx="1825">
                  <c:v>-52.503609570000002</c:v>
                </c:pt>
                <c:pt idx="1826">
                  <c:v>-52.453040600000001</c:v>
                </c:pt>
                <c:pt idx="1827">
                  <c:v>-52.401674110000002</c:v>
                </c:pt>
                <c:pt idx="1828">
                  <c:v>-52.349493240000001</c:v>
                </c:pt>
                <c:pt idx="1829">
                  <c:v>-52.296480629999998</c:v>
                </c:pt>
                <c:pt idx="1830">
                  <c:v>-52.242618440000001</c:v>
                </c:pt>
                <c:pt idx="1831">
                  <c:v>-52.187888340000001</c:v>
                </c:pt>
                <c:pt idx="1832">
                  <c:v>-52.132271469999999</c:v>
                </c:pt>
                <c:pt idx="1833">
                  <c:v>-52.075748429999997</c:v>
                </c:pt>
                <c:pt idx="1834">
                  <c:v>-52.018299280000001</c:v>
                </c:pt>
                <c:pt idx="1835">
                  <c:v>-51.95990347</c:v>
                </c:pt>
                <c:pt idx="1836">
                  <c:v>-51.900539879999997</c:v>
                </c:pt>
                <c:pt idx="1837">
                  <c:v>-51.840186750000001</c:v>
                </c:pt>
                <c:pt idx="1838">
                  <c:v>-51.778821669999999</c:v>
                </c:pt>
                <c:pt idx="1839">
                  <c:v>-51.716421580000002</c:v>
                </c:pt>
                <c:pt idx="1840">
                  <c:v>-51.652962719999998</c:v>
                </c:pt>
                <c:pt idx="1841">
                  <c:v>-51.58842061</c:v>
                </c:pt>
                <c:pt idx="1842">
                  <c:v>-51.522770000000001</c:v>
                </c:pt>
                <c:pt idx="1843">
                  <c:v>-51.455984899999997</c:v>
                </c:pt>
                <c:pt idx="1844">
                  <c:v>-51.388038479999999</c:v>
                </c:pt>
                <c:pt idx="1845">
                  <c:v>-51.318903110000001</c:v>
                </c:pt>
                <c:pt idx="1846">
                  <c:v>-51.24855024</c:v>
                </c:pt>
                <c:pt idx="1847">
                  <c:v>-51.17695046</c:v>
                </c:pt>
                <c:pt idx="1848">
                  <c:v>-51.104073399999997</c:v>
                </c:pt>
                <c:pt idx="1849">
                  <c:v>-51.029887690000002</c:v>
                </c:pt>
                <c:pt idx="1850">
                  <c:v>-50.954360970000003</c:v>
                </c:pt>
                <c:pt idx="1851">
                  <c:v>-50.877459819999999</c:v>
                </c:pt>
                <c:pt idx="1852">
                  <c:v>-50.799149679999999</c:v>
                </c:pt>
                <c:pt idx="1853">
                  <c:v>-50.719394870000002</c:v>
                </c:pt>
                <c:pt idx="1854">
                  <c:v>-50.638158519999998</c:v>
                </c:pt>
                <c:pt idx="1855">
                  <c:v>-50.555402460000003</c:v>
                </c:pt>
                <c:pt idx="1856">
                  <c:v>-50.471087279999999</c:v>
                </c:pt>
                <c:pt idx="1857">
                  <c:v>-50.385172150000002</c:v>
                </c:pt>
                <c:pt idx="1858">
                  <c:v>-50.297614869999997</c:v>
                </c:pt>
                <c:pt idx="1859">
                  <c:v>-50.208371730000003</c:v>
                </c:pt>
                <c:pt idx="1860">
                  <c:v>-50.117397490000002</c:v>
                </c:pt>
                <c:pt idx="1861">
                  <c:v>-50.024645280000001</c:v>
                </c:pt>
                <c:pt idx="1862">
                  <c:v>-49.930066549999999</c:v>
                </c:pt>
                <c:pt idx="1863">
                  <c:v>-49.833610989999997</c:v>
                </c:pt>
                <c:pt idx="1864">
                  <c:v>-49.735226439999998</c:v>
                </c:pt>
                <c:pt idx="1865">
                  <c:v>-49.634858800000003</c:v>
                </c:pt>
                <c:pt idx="1866">
                  <c:v>-49.532451969999997</c:v>
                </c:pt>
                <c:pt idx="1867">
                  <c:v>-49.427947709999998</c:v>
                </c:pt>
                <c:pt idx="1868">
                  <c:v>-49.321285600000003</c:v>
                </c:pt>
                <c:pt idx="1869">
                  <c:v>-49.212402849999997</c:v>
                </c:pt>
                <c:pt idx="1870">
                  <c:v>-49.10123428</c:v>
                </c:pt>
                <c:pt idx="1871">
                  <c:v>-48.987712119999998</c:v>
                </c:pt>
                <c:pt idx="1872">
                  <c:v>-48.871765949999997</c:v>
                </c:pt>
                <c:pt idx="1873">
                  <c:v>-48.753322509999997</c:v>
                </c:pt>
                <c:pt idx="1874">
                  <c:v>-48.632305610000003</c:v>
                </c:pt>
                <c:pt idx="1875">
                  <c:v>-48.508635939999998</c:v>
                </c:pt>
                <c:pt idx="1876">
                  <c:v>-48.382230919999998</c:v>
                </c:pt>
                <c:pt idx="1877">
                  <c:v>-48.253004539999999</c:v>
                </c:pt>
                <c:pt idx="1878">
                  <c:v>-48.120867189999998</c:v>
                </c:pt>
                <c:pt idx="1879">
                  <c:v>-47.985725440000003</c:v>
                </c:pt>
                <c:pt idx="1880">
                  <c:v>-47.84748184</c:v>
                </c:pt>
                <c:pt idx="1881">
                  <c:v>-47.70603474</c:v>
                </c:pt>
                <c:pt idx="1882">
                  <c:v>-47.561278010000002</c:v>
                </c:pt>
                <c:pt idx="1883">
                  <c:v>-47.413100810000003</c:v>
                </c:pt>
                <c:pt idx="1884">
                  <c:v>-47.26138735</c:v>
                </c:pt>
                <c:pt idx="1885">
                  <c:v>-47.106016599999997</c:v>
                </c:pt>
                <c:pt idx="1886">
                  <c:v>-46.946861939999998</c:v>
                </c:pt>
                <c:pt idx="1887">
                  <c:v>-46.78379091</c:v>
                </c:pt>
                <c:pt idx="1888">
                  <c:v>-46.616664839999999</c:v>
                </c:pt>
                <c:pt idx="1889">
                  <c:v>-46.445338460000002</c:v>
                </c:pt>
                <c:pt idx="1890">
                  <c:v>-46.269659529999998</c:v>
                </c:pt>
                <c:pt idx="1891">
                  <c:v>-46.089468410000002</c:v>
                </c:pt>
                <c:pt idx="1892">
                  <c:v>-45.904597629999998</c:v>
                </c:pt>
                <c:pt idx="1893">
                  <c:v>-45.714871340000002</c:v>
                </c:pt>
                <c:pt idx="1894">
                  <c:v>-45.520104840000002</c:v>
                </c:pt>
                <c:pt idx="1895">
                  <c:v>-45.320104020000002</c:v>
                </c:pt>
                <c:pt idx="1896">
                  <c:v>-45.11466471</c:v>
                </c:pt>
                <c:pt idx="1897">
                  <c:v>-44.903572050000001</c:v>
                </c:pt>
                <c:pt idx="1898">
                  <c:v>-44.686599790000002</c:v>
                </c:pt>
                <c:pt idx="1899">
                  <c:v>-44.463509500000001</c:v>
                </c:pt>
                <c:pt idx="1900">
                  <c:v>-44.234049769999999</c:v>
                </c:pt>
                <c:pt idx="1901">
                  <c:v>-43.997955300000001</c:v>
                </c:pt>
                <c:pt idx="1902">
                  <c:v>-43.754945919999997</c:v>
                </c:pt>
                <c:pt idx="1903">
                  <c:v>-43.504725579999999</c:v>
                </c:pt>
                <c:pt idx="1904">
                  <c:v>-43.246981150000003</c:v>
                </c:pt>
                <c:pt idx="1905">
                  <c:v>-42.981381249999998</c:v>
                </c:pt>
                <c:pt idx="1906">
                  <c:v>-42.707574800000003</c:v>
                </c:pt>
                <c:pt idx="1907">
                  <c:v>-42.425189660000001</c:v>
                </c:pt>
                <c:pt idx="1908">
                  <c:v>-42.133830930000002</c:v>
                </c:pt>
                <c:pt idx="1909">
                  <c:v>-41.833079259999998</c:v>
                </c:pt>
                <c:pt idx="1910">
                  <c:v>-41.522488869999997</c:v>
                </c:pt>
                <c:pt idx="1911">
                  <c:v>-41.2015855</c:v>
                </c:pt>
                <c:pt idx="1912">
                  <c:v>-40.86986409</c:v>
                </c:pt>
                <c:pt idx="1913">
                  <c:v>-40.526786209999997</c:v>
                </c:pt>
                <c:pt idx="1914">
                  <c:v>-40.171777319999997</c:v>
                </c:pt>
                <c:pt idx="1915">
                  <c:v>-39.804223659999998</c:v>
                </c:pt>
                <c:pt idx="1916">
                  <c:v>-39.423468880000001</c:v>
                </c:pt>
                <c:pt idx="1917">
                  <c:v>-39.028810319999998</c:v>
                </c:pt>
                <c:pt idx="1918">
                  <c:v>-38.619494779999997</c:v>
                </c:pt>
                <c:pt idx="1919">
                  <c:v>-38.194714019999999</c:v>
                </c:pt>
                <c:pt idx="1920">
                  <c:v>-37.753599569999999</c:v>
                </c:pt>
                <c:pt idx="1921">
                  <c:v>-37.295217100000002</c:v>
                </c:pt>
                <c:pt idx="1922">
                  <c:v>-36.81856003</c:v>
                </c:pt>
                <c:pt idx="1923">
                  <c:v>-36.322542470000002</c:v>
                </c:pt>
                <c:pt idx="1924">
                  <c:v>-35.805991280000001</c:v>
                </c:pt>
                <c:pt idx="1925">
                  <c:v>-35.26763717</c:v>
                </c:pt>
                <c:pt idx="1926">
                  <c:v>-34.70610465</c:v>
                </c:pt>
                <c:pt idx="1927">
                  <c:v>-34.119900790000003</c:v>
                </c:pt>
                <c:pt idx="1928">
                  <c:v>-33.50740244</c:v>
                </c:pt>
                <c:pt idx="1929">
                  <c:v>-32.866841800000003</c:v>
                </c:pt>
                <c:pt idx="1930">
                  <c:v>-32.196289980000003</c:v>
                </c:pt>
                <c:pt idx="1931">
                  <c:v>-31.493638369999999</c:v>
                </c:pt>
                <c:pt idx="1932">
                  <c:v>-30.756577279999998</c:v>
                </c:pt>
                <c:pt idx="1933">
                  <c:v>-29.98257151</c:v>
                </c:pt>
                <c:pt idx="1934">
                  <c:v>-29.168832309999999</c:v>
                </c:pt>
                <c:pt idx="1935">
                  <c:v>-28.31228505</c:v>
                </c:pt>
                <c:pt idx="1936">
                  <c:v>-27.409531779999998</c:v>
                </c:pt>
                <c:pt idx="1937">
                  <c:v>-26.45680789</c:v>
                </c:pt>
                <c:pt idx="1938">
                  <c:v>-25.449931549999999</c:v>
                </c:pt>
                <c:pt idx="1939">
                  <c:v>-24.38424466</c:v>
                </c:pt>
                <c:pt idx="1940">
                  <c:v>-23.25454341</c:v>
                </c:pt>
                <c:pt idx="1941">
                  <c:v>-22.054996589999998</c:v>
                </c:pt>
                <c:pt idx="1942">
                  <c:v>-20.779048660000001</c:v>
                </c:pt>
                <c:pt idx="1943">
                  <c:v>-19.419304520000001</c:v>
                </c:pt>
                <c:pt idx="1944">
                  <c:v>-17.967391599999999</c:v>
                </c:pt>
                <c:pt idx="1945">
                  <c:v>-16.41379409</c:v>
                </c:pt>
                <c:pt idx="1946">
                  <c:v>-14.74765245</c:v>
                </c:pt>
                <c:pt idx="1947">
                  <c:v>-12.956519460000001</c:v>
                </c:pt>
                <c:pt idx="1948">
                  <c:v>-11.026061500000001</c:v>
                </c:pt>
                <c:pt idx="1949">
                  <c:v>-8.9396903170000002</c:v>
                </c:pt>
                <c:pt idx="1950">
                  <c:v>-6.6781055929999997</c:v>
                </c:pt>
                <c:pt idx="1951">
                  <c:v>-4.2187224629999998</c:v>
                </c:pt>
                <c:pt idx="1952">
                  <c:v>-1.5349487690000001</c:v>
                </c:pt>
                <c:pt idx="1953">
                  <c:v>1.40473556</c:v>
                </c:pt>
                <c:pt idx="1954">
                  <c:v>4.6379627660000002</c:v>
                </c:pt>
                <c:pt idx="1955">
                  <c:v>8.2100168789999994</c:v>
                </c:pt>
                <c:pt idx="1956">
                  <c:v>12.175858509999999</c:v>
                </c:pt>
                <c:pt idx="1957">
                  <c:v>16.602821299999999</c:v>
                </c:pt>
                <c:pt idx="1958">
                  <c:v>21.57425258</c:v>
                </c:pt>
                <c:pt idx="1959">
                  <c:v>27.194503340000001</c:v>
                </c:pt>
                <c:pt idx="1960">
                  <c:v>33.595882709999998</c:v>
                </c:pt>
                <c:pt idx="1961">
                  <c:v>-54.99088708</c:v>
                </c:pt>
                <c:pt idx="1962">
                  <c:v>-54.981670399999999</c:v>
                </c:pt>
                <c:pt idx="1963">
                  <c:v>-54.972348599999997</c:v>
                </c:pt>
                <c:pt idx="1964">
                  <c:v>-54.96292029</c:v>
                </c:pt>
                <c:pt idx="1965">
                  <c:v>-54.953384069999998</c:v>
                </c:pt>
                <c:pt idx="1966">
                  <c:v>-54.943738500000002</c:v>
                </c:pt>
                <c:pt idx="1967">
                  <c:v>-54.933982139999998</c:v>
                </c:pt>
                <c:pt idx="1968">
                  <c:v>-54.924113509999998</c:v>
                </c:pt>
                <c:pt idx="1969">
                  <c:v>-54.91413112</c:v>
                </c:pt>
                <c:pt idx="1970">
                  <c:v>-54.904033439999999</c:v>
                </c:pt>
                <c:pt idx="1971">
                  <c:v>-54.893818940000003</c:v>
                </c:pt>
                <c:pt idx="1972">
                  <c:v>-54.883486050000002</c:v>
                </c:pt>
                <c:pt idx="1973">
                  <c:v>-54.87303318</c:v>
                </c:pt>
                <c:pt idx="1974">
                  <c:v>-54.862458709999999</c:v>
                </c:pt>
                <c:pt idx="1975">
                  <c:v>-54.851760990000002</c:v>
                </c:pt>
                <c:pt idx="1976">
                  <c:v>-54.840938370000003</c:v>
                </c:pt>
                <c:pt idx="1977">
                  <c:v>-54.829989140000002</c:v>
                </c:pt>
                <c:pt idx="1978">
                  <c:v>-54.818911589999999</c:v>
                </c:pt>
                <c:pt idx="1979">
                  <c:v>-54.807703969999999</c:v>
                </c:pt>
                <c:pt idx="1980">
                  <c:v>-54.796364490000002</c:v>
                </c:pt>
                <c:pt idx="1981">
                  <c:v>-54.784891360000003</c:v>
                </c:pt>
                <c:pt idx="1982">
                  <c:v>-54.773282729999998</c:v>
                </c:pt>
                <c:pt idx="1983">
                  <c:v>-54.761536749999998</c:v>
                </c:pt>
                <c:pt idx="1984">
                  <c:v>-54.74965151</c:v>
                </c:pt>
                <c:pt idx="1985">
                  <c:v>-54.737625100000002</c:v>
                </c:pt>
                <c:pt idx="1986">
                  <c:v>-54.72545555</c:v>
                </c:pt>
                <c:pt idx="1987">
                  <c:v>-54.713140869999997</c:v>
                </c:pt>
                <c:pt idx="1988">
                  <c:v>-54.700679049999998</c:v>
                </c:pt>
                <c:pt idx="1989">
                  <c:v>-54.688068020000003</c:v>
                </c:pt>
                <c:pt idx="1990">
                  <c:v>-54.675305690000002</c:v>
                </c:pt>
                <c:pt idx="1991">
                  <c:v>-54.662389939999997</c:v>
                </c:pt>
                <c:pt idx="1992">
                  <c:v>-54.649318610000002</c:v>
                </c:pt>
                <c:pt idx="1993">
                  <c:v>-54.636089490000003</c:v>
                </c:pt>
                <c:pt idx="1994">
                  <c:v>-54.622700360000003</c:v>
                </c:pt>
                <c:pt idx="1995">
                  <c:v>-54.609148949999998</c:v>
                </c:pt>
                <c:pt idx="1996">
                  <c:v>-54.595432930000001</c:v>
                </c:pt>
                <c:pt idx="1997">
                  <c:v>-54.581549969999998</c:v>
                </c:pt>
                <c:pt idx="1998">
                  <c:v>-54.567497660000001</c:v>
                </c:pt>
                <c:pt idx="1999">
                  <c:v>-54.553273580000003</c:v>
                </c:pt>
                <c:pt idx="2000">
                  <c:v>-54.538875259999998</c:v>
                </c:pt>
                <c:pt idx="2001">
                  <c:v>-54.524300169999997</c:v>
                </c:pt>
                <c:pt idx="2002">
                  <c:v>-54.509545750000001</c:v>
                </c:pt>
                <c:pt idx="2003">
                  <c:v>-54.494609410000002</c:v>
                </c:pt>
                <c:pt idx="2004">
                  <c:v>-54.479488490000001</c:v>
                </c:pt>
                <c:pt idx="2005">
                  <c:v>-54.464180280000001</c:v>
                </c:pt>
                <c:pt idx="2006">
                  <c:v>-54.448682050000002</c:v>
                </c:pt>
                <c:pt idx="2007">
                  <c:v>-54.432991000000001</c:v>
                </c:pt>
                <c:pt idx="2008">
                  <c:v>-54.417104289999997</c:v>
                </c:pt>
                <c:pt idx="2009">
                  <c:v>-54.40101902</c:v>
                </c:pt>
                <c:pt idx="2010">
                  <c:v>-54.384732239999998</c:v>
                </c:pt>
                <c:pt idx="2011">
                  <c:v>-54.368240960000001</c:v>
                </c:pt>
                <c:pt idx="2012">
                  <c:v>-54.351542109999997</c:v>
                </c:pt>
                <c:pt idx="2013">
                  <c:v>-54.334632589999998</c:v>
                </c:pt>
                <c:pt idx="2014">
                  <c:v>-54.317509229999999</c:v>
                </c:pt>
                <c:pt idx="2015">
                  <c:v>-54.300168810000002</c:v>
                </c:pt>
                <c:pt idx="2016">
                  <c:v>-54.282608029999999</c:v>
                </c:pt>
                <c:pt idx="2017">
                  <c:v>-54.264823560000004</c:v>
                </c:pt>
                <c:pt idx="2018">
                  <c:v>-54.246811989999998</c:v>
                </c:pt>
                <c:pt idx="2019">
                  <c:v>-54.228569829999998</c:v>
                </c:pt>
                <c:pt idx="2020">
                  <c:v>-54.210093569999998</c:v>
                </c:pt>
                <c:pt idx="2021">
                  <c:v>-54.191379589999997</c:v>
                </c:pt>
                <c:pt idx="2022">
                  <c:v>-54.172424220000003</c:v>
                </c:pt>
                <c:pt idx="2023">
                  <c:v>-54.15322372</c:v>
                </c:pt>
                <c:pt idx="2024">
                  <c:v>-54.133774279999997</c:v>
                </c:pt>
                <c:pt idx="2025">
                  <c:v>-54.114072010000001</c:v>
                </c:pt>
                <c:pt idx="2026">
                  <c:v>-54.094112959999997</c:v>
                </c:pt>
                <c:pt idx="2027">
                  <c:v>-54.073893069999997</c:v>
                </c:pt>
                <c:pt idx="2028">
                  <c:v>-54.053408240000003</c:v>
                </c:pt>
                <c:pt idx="2029">
                  <c:v>-54.032654270000002</c:v>
                </c:pt>
                <c:pt idx="2030">
                  <c:v>-54.011626880000001</c:v>
                </c:pt>
                <c:pt idx="2031">
                  <c:v>-53.990321710000003</c:v>
                </c:pt>
                <c:pt idx="2032">
                  <c:v>-53.968734310000002</c:v>
                </c:pt>
                <c:pt idx="2033">
                  <c:v>-53.946860139999998</c:v>
                </c:pt>
                <c:pt idx="2034">
                  <c:v>-53.924694559999999</c:v>
                </c:pt>
                <c:pt idx="2035">
                  <c:v>-53.902232859999998</c:v>
                </c:pt>
                <c:pt idx="2036">
                  <c:v>-53.879470230000003</c:v>
                </c:pt>
                <c:pt idx="2037">
                  <c:v>-53.856401730000002</c:v>
                </c:pt>
                <c:pt idx="2038">
                  <c:v>-53.833022370000002</c:v>
                </c:pt>
                <c:pt idx="2039">
                  <c:v>-53.809327009999997</c:v>
                </c:pt>
                <c:pt idx="2040">
                  <c:v>-53.785310440000003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28-40C0-8CE5-A5661C4BAD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9443600"/>
        <c:axId val="449443928"/>
      </c:lineChart>
      <c:catAx>
        <c:axId val="4494436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9443928"/>
        <c:crosses val="autoZero"/>
        <c:auto val="1"/>
        <c:lblAlgn val="ctr"/>
        <c:lblOffset val="100"/>
        <c:noMultiLvlLbl val="0"/>
      </c:catAx>
      <c:valAx>
        <c:axId val="449443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9443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Tonic</a:t>
            </a:r>
            <a:r>
              <a:rPr lang="it-IT" baseline="0"/>
              <a:t> Spiking - I = 14, Tau = 0.02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spike!$A$1:$A$6958</c:f>
              <c:numCache>
                <c:formatCode>General</c:formatCode>
                <c:ptCount val="6958"/>
                <c:pt idx="0">
                  <c:v>-69.599999999999994</c:v>
                </c:pt>
                <c:pt idx="1">
                  <c:v>-69.204720639999906</c:v>
                </c:pt>
                <c:pt idx="2">
                  <c:v>-68.8138559099026</c:v>
                </c:pt>
                <c:pt idx="3">
                  <c:v>-68.427111840406099</c:v>
                </c:pt>
                <c:pt idx="4">
                  <c:v>-68.044205525775894</c:v>
                </c:pt>
                <c:pt idx="5">
                  <c:v>-67.664864213018404</c:v>
                </c:pt>
                <c:pt idx="6">
                  <c:v>-67.288824450833104</c:v>
                </c:pt>
                <c:pt idx="7">
                  <c:v>-66.915831292344706</c:v>
                </c:pt>
                <c:pt idx="8">
                  <c:v>-66.545637546175797</c:v>
                </c:pt>
                <c:pt idx="9">
                  <c:v>-66.178003070902093</c:v>
                </c:pt>
                <c:pt idx="10">
                  <c:v>-65.812694108367396</c:v>
                </c:pt>
                <c:pt idx="11">
                  <c:v>-65.449482651708095</c:v>
                </c:pt>
                <c:pt idx="12">
                  <c:v>-65.088145844272105</c:v>
                </c:pt>
                <c:pt idx="13">
                  <c:v>-64.728465405903506</c:v>
                </c:pt>
                <c:pt idx="14">
                  <c:v>-64.370227083322703</c:v>
                </c:pt>
                <c:pt idx="15">
                  <c:v>-64.013220121546794</c:v>
                </c:pt>
                <c:pt idx="16">
                  <c:v>-63.657236753489101</c:v>
                </c:pt>
                <c:pt idx="17">
                  <c:v>-63.302071705038699</c:v>
                </c:pt>
                <c:pt idx="18">
                  <c:v>-62.947521713056801</c:v>
                </c:pt>
                <c:pt idx="19">
                  <c:v>-62.593385053843903</c:v>
                </c:pt>
                <c:pt idx="20">
                  <c:v>-62.239461079722801</c:v>
                </c:pt>
                <c:pt idx="21">
                  <c:v>-61.885549761454399</c:v>
                </c:pt>
                <c:pt idx="22">
                  <c:v>-61.531451234258498</c:v>
                </c:pt>
                <c:pt idx="23">
                  <c:v>-61.176965345243097</c:v>
                </c:pt>
                <c:pt idx="24">
                  <c:v>-60.821891200062097</c:v>
                </c:pt>
                <c:pt idx="25">
                  <c:v>-60.4660267066213</c:v>
                </c:pt>
                <c:pt idx="26">
                  <c:v>-60.1091681136283</c:v>
                </c:pt>
                <c:pt idx="27">
                  <c:v>-59.751109541747901</c:v>
                </c:pt>
                <c:pt idx="28">
                  <c:v>-59.391642505062201</c:v>
                </c:pt>
                <c:pt idx="29">
                  <c:v>-59.030555420463699</c:v>
                </c:pt>
                <c:pt idx="30">
                  <c:v>-58.667633102507402</c:v>
                </c:pt>
                <c:pt idx="31">
                  <c:v>-58.302656241133498</c:v>
                </c:pt>
                <c:pt idx="32">
                  <c:v>-57.935400859528201</c:v>
                </c:pt>
                <c:pt idx="33">
                  <c:v>-57.565637749225303</c:v>
                </c:pt>
                <c:pt idx="34">
                  <c:v>-57.193131879358397</c:v>
                </c:pt>
                <c:pt idx="35">
                  <c:v>-56.817641776748097</c:v>
                </c:pt>
                <c:pt idx="36">
                  <c:v>-56.438918873258302</c:v>
                </c:pt>
                <c:pt idx="37">
                  <c:v>-56.056706816559199</c:v>
                </c:pt>
                <c:pt idx="38">
                  <c:v>-55.670740740108201</c:v>
                </c:pt>
                <c:pt idx="39">
                  <c:v>-55.280746487781101</c:v>
                </c:pt>
                <c:pt idx="40">
                  <c:v>-54.886439788162399</c:v>
                </c:pt>
                <c:pt idx="41">
                  <c:v>-54.487525373020603</c:v>
                </c:pt>
                <c:pt idx="42">
                  <c:v>-54.0836960339496</c:v>
                </c:pt>
                <c:pt idx="43">
                  <c:v>-53.674631610539898</c:v>
                </c:pt>
                <c:pt idx="44">
                  <c:v>-53.259997902745198</c:v>
                </c:pt>
                <c:pt idx="45">
                  <c:v>-52.839445499318302</c:v>
                </c:pt>
                <c:pt idx="46">
                  <c:v>-52.412608513292803</c:v>
                </c:pt>
                <c:pt idx="47">
                  <c:v>-51.9791032144715</c:v>
                </c:pt>
                <c:pt idx="48">
                  <c:v>-51.538526547722597</c:v>
                </c:pt>
                <c:pt idx="49">
                  <c:v>-51.090454524573197</c:v>
                </c:pt>
                <c:pt idx="50">
                  <c:v>-50.634440474088997</c:v>
                </c:pt>
                <c:pt idx="51">
                  <c:v>-50.170013137321703</c:v>
                </c:pt>
                <c:pt idx="52">
                  <c:v>-49.696674587650399</c:v>
                </c:pt>
                <c:pt idx="53">
                  <c:v>-49.213897957110802</c:v>
                </c:pt>
                <c:pt idx="54">
                  <c:v>-48.721124946237701</c:v>
                </c:pt>
                <c:pt idx="55">
                  <c:v>-48.217763092004198</c:v>
                </c:pt>
                <c:pt idx="56">
                  <c:v>-47.7031827650449</c:v>
                </c:pt>
                <c:pt idx="57">
                  <c:v>-47.176713863440099</c:v>
                </c:pt>
                <c:pt idx="58">
                  <c:v>-46.637642165807002</c:v>
                </c:pt>
                <c:pt idx="59">
                  <c:v>-46.085205301204503</c:v>
                </c:pt>
                <c:pt idx="60">
                  <c:v>-45.5185882872577</c:v>
                </c:pt>
                <c:pt idx="61">
                  <c:v>-44.936918580816702</c:v>
                </c:pt>
                <c:pt idx="62">
                  <c:v>-44.339260577175303</c:v>
                </c:pt>
                <c:pt idx="63">
                  <c:v>-43.724609484175602</c:v>
                </c:pt>
                <c:pt idx="64">
                  <c:v>-43.091884486141502</c:v>
                </c:pt>
                <c:pt idx="65">
                  <c:v>-42.439921099176999</c:v>
                </c:pt>
                <c:pt idx="66">
                  <c:v>-41.767462603543699</c:v>
                </c:pt>
                <c:pt idx="67">
                  <c:v>-41.0731504200931</c:v>
                </c:pt>
                <c:pt idx="68">
                  <c:v>-40.355513275461298</c:v>
                </c:pt>
                <c:pt idx="69">
                  <c:v>-39.612954974205003</c:v>
                </c:pt>
                <c:pt idx="70">
                  <c:v>-38.8437405643121</c:v>
                </c:pt>
                <c:pt idx="71">
                  <c:v>-38.0459806444319</c:v>
                </c:pt>
                <c:pt idx="72">
                  <c:v>-37.217613515272298</c:v>
                </c:pt>
                <c:pt idx="73">
                  <c:v>-36.356384822106001</c:v>
                </c:pt>
                <c:pt idx="74">
                  <c:v>-35.459824267934799</c:v>
                </c:pt>
                <c:pt idx="75">
                  <c:v>-34.525218894668797</c:v>
                </c:pt>
                <c:pt idx="76">
                  <c:v>-33.549582329032603</c:v>
                </c:pt>
                <c:pt idx="77">
                  <c:v>-32.529619266064103</c:v>
                </c:pt>
                <c:pt idx="78">
                  <c:v>-31.461684309980502</c:v>
                </c:pt>
                <c:pt idx="79">
                  <c:v>-30.341734101964601</c:v>
                </c:pt>
                <c:pt idx="80">
                  <c:v>-29.165271426847799</c:v>
                </c:pt>
                <c:pt idx="81">
                  <c:v>-27.927279692284301</c:v>
                </c:pt>
                <c:pt idx="82">
                  <c:v>-26.622145797102</c:v>
                </c:pt>
                <c:pt idx="83">
                  <c:v>-25.2435689265047</c:v>
                </c:pt>
                <c:pt idx="84">
                  <c:v>-23.7844521991066</c:v>
                </c:pt>
                <c:pt idx="85">
                  <c:v>-22.2367733017945</c:v>
                </c:pt>
                <c:pt idx="86">
                  <c:v>-20.591429225136501</c:v>
                </c:pt>
                <c:pt idx="87">
                  <c:v>-18.838048874854099</c:v>
                </c:pt>
                <c:pt idx="88">
                  <c:v>-16.964765573446002</c:v>
                </c:pt>
                <c:pt idx="89">
                  <c:v>-14.9579391260399</c:v>
                </c:pt>
                <c:pt idx="90">
                  <c:v>-12.801813987796599</c:v>
                </c:pt>
                <c:pt idx="91">
                  <c:v>-10.4780958248815</c:v>
                </c:pt>
                <c:pt idx="92">
                  <c:v>-7.9654229562951704</c:v>
                </c:pt>
                <c:pt idx="93">
                  <c:v>-5.23870113959057</c:v>
                </c:pt>
                <c:pt idx="94">
                  <c:v>-2.26825894018469</c:v>
                </c:pt>
                <c:pt idx="95">
                  <c:v>0.98123497271924298</c:v>
                </c:pt>
                <c:pt idx="96">
                  <c:v>4.5521740841759701</c:v>
                </c:pt>
                <c:pt idx="97">
                  <c:v>8.4958505786139895</c:v>
                </c:pt>
                <c:pt idx="98">
                  <c:v>12.8748901271621</c:v>
                </c:pt>
                <c:pt idx="99">
                  <c:v>17.766523001363101</c:v>
                </c:pt>
                <c:pt idx="100">
                  <c:v>23.267043358114599</c:v>
                </c:pt>
                <c:pt idx="101">
                  <c:v>29.497986757494299</c:v>
                </c:pt>
                <c:pt idx="102">
                  <c:v>36.614841570999403</c:v>
                </c:pt>
                <c:pt idx="103">
                  <c:v>-64.769263804650905</c:v>
                </c:pt>
                <c:pt idx="104">
                  <c:v>-64.539412626385896</c:v>
                </c:pt>
                <c:pt idx="105">
                  <c:v>-64.310358761156806</c:v>
                </c:pt>
                <c:pt idx="106">
                  <c:v>-64.082015733967793</c:v>
                </c:pt>
                <c:pt idx="107">
                  <c:v>-63.854298164046199</c:v>
                </c:pt>
                <c:pt idx="108">
                  <c:v>-63.627121633600197</c:v>
                </c:pt>
                <c:pt idx="109">
                  <c:v>-63.400402559724398</c:v>
                </c:pt>
                <c:pt idx="110">
                  <c:v>-63.174058069030899</c:v>
                </c:pt>
                <c:pt idx="111">
                  <c:v>-62.948005874600199</c:v>
                </c:pt>
                <c:pt idx="112">
                  <c:v>-62.7221641548579</c:v>
                </c:pt>
                <c:pt idx="113">
                  <c:v>-62.496451433995396</c:v>
                </c:pt>
                <c:pt idx="114">
                  <c:v>-62.270786463560299</c:v>
                </c:pt>
                <c:pt idx="115">
                  <c:v>-62.045088104848602</c:v>
                </c:pt>
                <c:pt idx="116">
                  <c:v>-61.819275211737299</c:v>
                </c:pt>
                <c:pt idx="117">
                  <c:v>-61.593266513596603</c:v>
                </c:pt>
                <c:pt idx="118">
                  <c:v>-61.366980497922803</c:v>
                </c:pt>
                <c:pt idx="119">
                  <c:v>-61.140335292331997</c:v>
                </c:pt>
                <c:pt idx="120">
                  <c:v>-60.9132485455522</c:v>
                </c:pt>
                <c:pt idx="121">
                  <c:v>-60.685637307044502</c:v>
                </c:pt>
                <c:pt idx="122">
                  <c:v>-60.457417904880202</c:v>
                </c:pt>
                <c:pt idx="123">
                  <c:v>-60.2285058214893</c:v>
                </c:pt>
                <c:pt idx="124">
                  <c:v>-59.998815566886996</c:v>
                </c:pt>
                <c:pt idx="125">
                  <c:v>-59.7682605489697</c:v>
                </c:pt>
                <c:pt idx="126">
                  <c:v>-59.536752940459301</c:v>
                </c:pt>
                <c:pt idx="127">
                  <c:v>-59.3042035420535</c:v>
                </c:pt>
                <c:pt idx="128">
                  <c:v>-59.070521641322898</c:v>
                </c:pt>
                <c:pt idx="129">
                  <c:v>-58.835614866871602</c:v>
                </c:pt>
                <c:pt idx="130">
                  <c:v>-58.599389037250297</c:v>
                </c:pt>
                <c:pt idx="131">
                  <c:v>-58.361748004085399</c:v>
                </c:pt>
                <c:pt idx="132">
                  <c:v>-58.1225934888528</c:v>
                </c:pt>
                <c:pt idx="133">
                  <c:v>-57.881824912689403</c:v>
                </c:pt>
                <c:pt idx="134">
                  <c:v>-57.639339218598003</c:v>
                </c:pt>
                <c:pt idx="135">
                  <c:v>-57.395030685352502</c:v>
                </c:pt>
                <c:pt idx="136">
                  <c:v>-57.1487907323665</c:v>
                </c:pt>
                <c:pt idx="137">
                  <c:v>-56.900507714730701</c:v>
                </c:pt>
                <c:pt idx="138">
                  <c:v>-56.650066707567198</c:v>
                </c:pt>
                <c:pt idx="139">
                  <c:v>-56.397349278780901</c:v>
                </c:pt>
                <c:pt idx="140">
                  <c:v>-56.142233249217597</c:v>
                </c:pt>
                <c:pt idx="141">
                  <c:v>-55.884592439156499</c:v>
                </c:pt>
                <c:pt idx="142">
                  <c:v>-55.624296399977197</c:v>
                </c:pt>
                <c:pt idx="143">
                  <c:v>-55.361210129742403</c:v>
                </c:pt>
                <c:pt idx="144">
                  <c:v>-55.095193771330401</c:v>
                </c:pt>
                <c:pt idx="145">
                  <c:v>-54.826102291631102</c:v>
                </c:pt>
                <c:pt idx="146">
                  <c:v>-54.553785140186903</c:v>
                </c:pt>
                <c:pt idx="147">
                  <c:v>-54.2780858855132</c:v>
                </c:pt>
                <c:pt idx="148">
                  <c:v>-53.9988418271721</c:v>
                </c:pt>
                <c:pt idx="149">
                  <c:v>-53.715883581489699</c:v>
                </c:pt>
                <c:pt idx="150">
                  <c:v>-53.429034638611299</c:v>
                </c:pt>
                <c:pt idx="151">
                  <c:v>-53.1381108883634</c:v>
                </c:pt>
                <c:pt idx="152">
                  <c:v>-52.842920112145201</c:v>
                </c:pt>
                <c:pt idx="153">
                  <c:v>-52.5432614377983</c:v>
                </c:pt>
                <c:pt idx="154">
                  <c:v>-52.2389247540928</c:v>
                </c:pt>
                <c:pt idx="155">
                  <c:v>-51.929690081130701</c:v>
                </c:pt>
                <c:pt idx="156">
                  <c:v>-51.615326892577698</c:v>
                </c:pt>
                <c:pt idx="157">
                  <c:v>-51.295593385212896</c:v>
                </c:pt>
                <c:pt idx="158">
                  <c:v>-50.970235690799697</c:v>
                </c:pt>
                <c:pt idx="159">
                  <c:v>-50.638987024745298</c:v>
                </c:pt>
                <c:pt idx="160">
                  <c:v>-50.301566765410499</c:v>
                </c:pt>
                <c:pt idx="161">
                  <c:v>-49.957679457247799</c:v>
                </c:pt>
                <c:pt idx="162">
                  <c:v>-49.607013730178899</c:v>
                </c:pt>
                <c:pt idx="163">
                  <c:v>-49.249241126756203</c:v>
                </c:pt>
                <c:pt idx="164">
                  <c:v>-48.884014827668203</c:v>
                </c:pt>
                <c:pt idx="165">
                  <c:v>-48.510968265043601</c:v>
                </c:pt>
                <c:pt idx="166">
                  <c:v>-48.129713611743398</c:v>
                </c:pt>
                <c:pt idx="167">
                  <c:v>-47.739840133400698</c:v>
                </c:pt>
                <c:pt idx="168">
                  <c:v>-47.340912388337699</c:v>
                </c:pt>
                <c:pt idx="169">
                  <c:v>-46.932468258626201</c:v>
                </c:pt>
                <c:pt idx="170">
                  <c:v>-46.514016793437101</c:v>
                </c:pt>
                <c:pt idx="171">
                  <c:v>-46.085035843383501</c:v>
                </c:pt>
                <c:pt idx="172">
                  <c:v>-45.644969461775602</c:v>
                </c:pt>
                <c:pt idx="173">
                  <c:v>-45.193225045488603</c:v>
                </c:pt>
                <c:pt idx="174">
                  <c:v>-44.729170184445302</c:v>
                </c:pt>
                <c:pt idx="175">
                  <c:v>-44.252129184441301</c:v>
                </c:pt>
                <c:pt idx="176">
                  <c:v>-43.761379223090799</c:v>
                </c:pt>
                <c:pt idx="177">
                  <c:v>-43.256146092929797</c:v>
                </c:pt>
                <c:pt idx="178">
                  <c:v>-42.735599479035798</c:v>
                </c:pt>
                <c:pt idx="179">
                  <c:v>-42.198847710730703</c:v>
                </c:pt>
                <c:pt idx="180">
                  <c:v>-41.644931917832501</c:v>
                </c:pt>
                <c:pt idx="181">
                  <c:v>-41.072819511237597</c:v>
                </c:pt>
                <c:pt idx="182">
                  <c:v>-40.481396895068499</c:v>
                </c:pt>
                <c:pt idx="183">
                  <c:v>-39.869461302814898</c:v>
                </c:pt>
                <c:pt idx="184">
                  <c:v>-39.235711632391798</c:v>
                </c:pt>
                <c:pt idx="185">
                  <c:v>-38.578738134266899</c:v>
                </c:pt>
                <c:pt idx="186">
                  <c:v>-37.8970107820859</c:v>
                </c:pt>
                <c:pt idx="187">
                  <c:v>-37.188866125696002</c:v>
                </c:pt>
                <c:pt idx="188">
                  <c:v>-36.452492391080902</c:v>
                </c:pt>
                <c:pt idx="189">
                  <c:v>-35.685912549145399</c:v>
                </c:pt>
                <c:pt idx="190">
                  <c:v>-34.886965023889502</c:v>
                </c:pt>
                <c:pt idx="191">
                  <c:v>-34.053281648192304</c:v>
                </c:pt>
                <c:pt idx="192">
                  <c:v>-33.182262399574398</c:v>
                </c:pt>
                <c:pt idx="193">
                  <c:v>-32.2710463555687</c:v>
                </c:pt>
                <c:pt idx="194">
                  <c:v>-31.3164781944464</c:v>
                </c:pt>
                <c:pt idx="195">
                  <c:v>-30.315069426531</c:v>
                </c:pt>
                <c:pt idx="196">
                  <c:v>-29.2629533671041</c:v>
                </c:pt>
                <c:pt idx="197">
                  <c:v>-28.155832644766999</c:v>
                </c:pt>
                <c:pt idx="198">
                  <c:v>-26.988917767023</c:v>
                </c:pt>
                <c:pt idx="199">
                  <c:v>-25.756854921949301</c:v>
                </c:pt>
                <c:pt idx="200">
                  <c:v>-24.4536407601225</c:v>
                </c:pt>
                <c:pt idx="201">
                  <c:v>-23.072521346401501</c:v>
                </c:pt>
                <c:pt idx="202">
                  <c:v>-21.605871759011201</c:v>
                </c:pt>
                <c:pt idx="203">
                  <c:v>-20.045051892429399</c:v>
                </c:pt>
                <c:pt idx="204">
                  <c:v>-18.380232820818399</c:v>
                </c:pt>
                <c:pt idx="205">
                  <c:v>-16.6001865035226</c:v>
                </c:pt>
                <c:pt idx="206">
                  <c:v>-14.6920295287684</c:v>
                </c:pt>
                <c:pt idx="207">
                  <c:v>-12.6409088065822</c:v>
                </c:pt>
                <c:pt idx="208">
                  <c:v>-10.4296133673335</c:v>
                </c:pt>
                <c:pt idx="209">
                  <c:v>-8.0380913100537601</c:v>
                </c:pt>
                <c:pt idx="210">
                  <c:v>-5.4428439093369798</c:v>
                </c:pt>
                <c:pt idx="211">
                  <c:v>-2.61615909678904</c:v>
                </c:pt>
                <c:pt idx="212">
                  <c:v>0.47486726592144601</c:v>
                </c:pt>
                <c:pt idx="213">
                  <c:v>3.8695936067791199</c:v>
                </c:pt>
                <c:pt idx="214">
                  <c:v>7.6154781712958499</c:v>
                </c:pt>
                <c:pt idx="215">
                  <c:v>11.770249631495799</c:v>
                </c:pt>
                <c:pt idx="216">
                  <c:v>16.404807289309801</c:v>
                </c:pt>
                <c:pt idx="217">
                  <c:v>21.607150925193501</c:v>
                </c:pt>
                <c:pt idx="218">
                  <c:v>27.487788740849702</c:v>
                </c:pt>
                <c:pt idx="219">
                  <c:v>34.187307433597098</c:v>
                </c:pt>
                <c:pt idx="220">
                  <c:v>-64.893884215716596</c:v>
                </c:pt>
                <c:pt idx="221">
                  <c:v>-64.788138502221699</c:v>
                </c:pt>
                <c:pt idx="222">
                  <c:v>-64.682743675238697</c:v>
                </c:pt>
                <c:pt idx="223">
                  <c:v>-64.577680804694594</c:v>
                </c:pt>
                <c:pt idx="224">
                  <c:v>-64.472931200351496</c:v>
                </c:pt>
                <c:pt idx="225">
                  <c:v>-64.3684763978018</c:v>
                </c:pt>
                <c:pt idx="226">
                  <c:v>-64.264298144802098</c:v>
                </c:pt>
                <c:pt idx="227">
                  <c:v>-64.160378387925704</c:v>
                </c:pt>
                <c:pt idx="228">
                  <c:v>-64.056699259509301</c:v>
                </c:pt>
                <c:pt idx="229">
                  <c:v>-63.953243064876702</c:v>
                </c:pt>
                <c:pt idx="230">
                  <c:v>-63.849992269816198</c:v>
                </c:pt>
                <c:pt idx="231">
                  <c:v>-63.746929488294697</c:v>
                </c:pt>
                <c:pt idx="232">
                  <c:v>-63.6440374703892</c:v>
                </c:pt>
                <c:pt idx="233">
                  <c:v>-63.541299090416402</c:v>
                </c:pt>
                <c:pt idx="234">
                  <c:v>-63.438697335244498</c:v>
                </c:pt>
                <c:pt idx="235">
                  <c:v>-63.336215292768401</c:v>
                </c:pt>
                <c:pt idx="236">
                  <c:v>-63.233836140533199</c:v>
                </c:pt>
                <c:pt idx="237">
                  <c:v>-63.131543134486797</c:v>
                </c:pt>
                <c:pt idx="238">
                  <c:v>-63.029319597849202</c:v>
                </c:pt>
                <c:pt idx="239">
                  <c:v>-62.927148910079197</c:v>
                </c:pt>
                <c:pt idx="240">
                  <c:v>-62.825014495924897</c:v>
                </c:pt>
                <c:pt idx="241">
                  <c:v>-62.722899814542203</c:v>
                </c:pt>
                <c:pt idx="242">
                  <c:v>-62.6207883486654</c:v>
                </c:pt>
                <c:pt idx="243">
                  <c:v>-62.518663593816498</c:v>
                </c:pt>
                <c:pt idx="244">
                  <c:v>-62.4165090475353</c:v>
                </c:pt>
                <c:pt idx="245">
                  <c:v>-62.314308198619102</c:v>
                </c:pt>
                <c:pt idx="246">
                  <c:v>-62.212044516353998</c:v>
                </c:pt>
                <c:pt idx="247">
                  <c:v>-62.109701439724198</c:v>
                </c:pt>
                <c:pt idx="248">
                  <c:v>-62.007262366584399</c:v>
                </c:pt>
                <c:pt idx="249">
                  <c:v>-61.904710642780003</c:v>
                </c:pt>
                <c:pt idx="250">
                  <c:v>-61.802029551200597</c:v>
                </c:pt>
                <c:pt idx="251">
                  <c:v>-61.699202300749299</c:v>
                </c:pt>
                <c:pt idx="252">
                  <c:v>-61.596212015216402</c:v>
                </c:pt>
                <c:pt idx="253">
                  <c:v>-61.4930417220367</c:v>
                </c:pt>
                <c:pt idx="254">
                  <c:v>-61.389674340919399</c:v>
                </c:pt>
                <c:pt idx="255">
                  <c:v>-61.286092672330298</c:v>
                </c:pt>
                <c:pt idx="256">
                  <c:v>-61.182279385812102</c:v>
                </c:pt>
                <c:pt idx="257">
                  <c:v>-61.078217008125399</c:v>
                </c:pt>
                <c:pt idx="258">
                  <c:v>-60.973887911191298</c:v>
                </c:pt>
                <c:pt idx="259">
                  <c:v>-60.869274299820702</c:v>
                </c:pt>
                <c:pt idx="260">
                  <c:v>-60.764358199208601</c:v>
                </c:pt>
                <c:pt idx="261">
                  <c:v>-60.659121442177302</c:v>
                </c:pt>
                <c:pt idx="262">
                  <c:v>-60.553545656146497</c:v>
                </c:pt>
                <c:pt idx="263">
                  <c:v>-60.447612249811797</c:v>
                </c:pt>
                <c:pt idx="264">
                  <c:v>-60.341302399509402</c:v>
                </c:pt>
                <c:pt idx="265">
                  <c:v>-60.234597035246203</c:v>
                </c:pt>
                <c:pt idx="266">
                  <c:v>-60.127476826371499</c:v>
                </c:pt>
                <c:pt idx="267">
                  <c:v>-60.019922166867801</c:v>
                </c:pt>
                <c:pt idx="268">
                  <c:v>-59.911913160236097</c:v>
                </c:pt>
                <c:pt idx="269">
                  <c:v>-59.803429603948999</c:v>
                </c:pt>
                <c:pt idx="270">
                  <c:v>-59.6944509734466</c:v>
                </c:pt>
                <c:pt idx="271">
                  <c:v>-59.584956405645798</c:v>
                </c:pt>
                <c:pt idx="272">
                  <c:v>-59.474924681934901</c:v>
                </c:pt>
                <c:pt idx="273">
                  <c:v>-59.364334210622303</c:v>
                </c:pt>
                <c:pt idx="274">
                  <c:v>-59.253163008807498</c:v>
                </c:pt>
                <c:pt idx="275">
                  <c:v>-59.141388683640898</c:v>
                </c:pt>
                <c:pt idx="276">
                  <c:v>-59.028988412936599</c:v>
                </c:pt>
                <c:pt idx="277">
                  <c:v>-58.915938925102303</c:v>
                </c:pt>
                <c:pt idx="278">
                  <c:v>-58.802216478345201</c:v>
                </c:pt>
                <c:pt idx="279">
                  <c:v>-58.687796839114803</c:v>
                </c:pt>
                <c:pt idx="280">
                  <c:v>-58.572655259738703</c:v>
                </c:pt>
                <c:pt idx="281">
                  <c:v>-58.456766455205099</c:v>
                </c:pt>
                <c:pt idx="282">
                  <c:v>-58.340104579044002</c:v>
                </c:pt>
                <c:pt idx="283">
                  <c:v>-58.2226431982577</c:v>
                </c:pt>
                <c:pt idx="284">
                  <c:v>-58.104355267244102</c:v>
                </c:pt>
                <c:pt idx="285">
                  <c:v>-57.985213100658697</c:v>
                </c:pt>
                <c:pt idx="286">
                  <c:v>-57.865188345153499</c:v>
                </c:pt>
                <c:pt idx="287">
                  <c:v>-57.7442519499293</c:v>
                </c:pt>
                <c:pt idx="288">
                  <c:v>-57.622374136034999</c:v>
                </c:pt>
                <c:pt idx="289">
                  <c:v>-57.499524364340402</c:v>
                </c:pt>
                <c:pt idx="290">
                  <c:v>-57.375671302109502</c:v>
                </c:pt>
                <c:pt idx="291">
                  <c:v>-57.250782788090298</c:v>
                </c:pt>
                <c:pt idx="292">
                  <c:v>-57.404825796038899</c:v>
                </c:pt>
                <c:pt idx="293">
                  <c:v>-57.280111306628399</c:v>
                </c:pt>
                <c:pt idx="294">
                  <c:v>-57.154335597137496</c:v>
                </c:pt>
                <c:pt idx="295">
                  <c:v>-57.027464919927802</c:v>
                </c:pt>
                <c:pt idx="296">
                  <c:v>-56.899464592848503</c:v>
                </c:pt>
                <c:pt idx="297">
                  <c:v>-56.770298957876498</c:v>
                </c:pt>
                <c:pt idx="298">
                  <c:v>-56.639931337812897</c:v>
                </c:pt>
                <c:pt idx="299">
                  <c:v>-56.508323990920701</c:v>
                </c:pt>
                <c:pt idx="300">
                  <c:v>-56.375438063381601</c:v>
                </c:pt>
                <c:pt idx="301">
                  <c:v>-56.241233539440501</c:v>
                </c:pt>
                <c:pt idx="302">
                  <c:v>-56.105669189098499</c:v>
                </c:pt>
                <c:pt idx="303">
                  <c:v>-55.968702513206402</c:v>
                </c:pt>
                <c:pt idx="304">
                  <c:v>-55.830289685797901</c:v>
                </c:pt>
                <c:pt idx="305">
                  <c:v>-55.690385493494396</c:v>
                </c:pt>
                <c:pt idx="306">
                  <c:v>-55.548943271798102</c:v>
                </c:pt>
                <c:pt idx="307">
                  <c:v>-55.4059148380802</c:v>
                </c:pt>
                <c:pt idx="308">
                  <c:v>-55.261250421054598</c:v>
                </c:pt>
                <c:pt idx="309">
                  <c:v>-55.114898586515302</c:v>
                </c:pt>
                <c:pt idx="310">
                  <c:v>-54.966806159096997</c:v>
                </c:pt>
                <c:pt idx="311">
                  <c:v>-54.816918139802702</c:v>
                </c:pt>
                <c:pt idx="312">
                  <c:v>-54.665177619023297</c:v>
                </c:pt>
                <c:pt idx="313">
                  <c:v>-54.5115256847523</c:v>
                </c:pt>
                <c:pt idx="314">
                  <c:v>-54.3559013256775</c:v>
                </c:pt>
                <c:pt idx="315">
                  <c:v>-54.198241328807697</c:v>
                </c:pt>
                <c:pt idx="316">
                  <c:v>-54.038480171266698</c:v>
                </c:pt>
                <c:pt idx="317">
                  <c:v>-53.876549905855398</c:v>
                </c:pt>
                <c:pt idx="318">
                  <c:v>-53.712380039957502</c:v>
                </c:pt>
                <c:pt idx="319">
                  <c:v>-53.545897407323899</c:v>
                </c:pt>
                <c:pt idx="320">
                  <c:v>-53.377026032240302</c:v>
                </c:pt>
                <c:pt idx="321">
                  <c:v>-53.205686985539103</c:v>
                </c:pt>
                <c:pt idx="322">
                  <c:v>-53.0317982318726</c:v>
                </c:pt>
                <c:pt idx="323">
                  <c:v>-52.855274467620099</c:v>
                </c:pt>
                <c:pt idx="324">
                  <c:v>-52.676026948745402</c:v>
                </c:pt>
                <c:pt idx="325">
                  <c:v>-52.493963307867901</c:v>
                </c:pt>
                <c:pt idx="326">
                  <c:v>-52.308987359744499</c:v>
                </c:pt>
                <c:pt idx="327">
                  <c:v>-52.120998894294502</c:v>
                </c:pt>
                <c:pt idx="328">
                  <c:v>-51.9298934562214</c:v>
                </c:pt>
                <c:pt idx="329">
                  <c:v>-51.735562110205798</c:v>
                </c:pt>
                <c:pt idx="330">
                  <c:v>-51.537891190551399</c:v>
                </c:pt>
                <c:pt idx="331">
                  <c:v>-51.336762034065998</c:v>
                </c:pt>
                <c:pt idx="332">
                  <c:v>-51.132050694851301</c:v>
                </c:pt>
                <c:pt idx="333">
                  <c:v>-50.923627639552798</c:v>
                </c:pt>
                <c:pt idx="334">
                  <c:v>-50.711357421486703</c:v>
                </c:pt>
                <c:pt idx="335">
                  <c:v>-50.495098331915898</c:v>
                </c:pt>
                <c:pt idx="336">
                  <c:v>-50.2747020265804</c:v>
                </c:pt>
                <c:pt idx="337">
                  <c:v>-50.050013125408498</c:v>
                </c:pt>
                <c:pt idx="338">
                  <c:v>-49.820868783133797</c:v>
                </c:pt>
                <c:pt idx="339">
                  <c:v>-49.587098228320897</c:v>
                </c:pt>
                <c:pt idx="340">
                  <c:v>-49.348522268054502</c:v>
                </c:pt>
                <c:pt idx="341">
                  <c:v>-49.104952755271199</c:v>
                </c:pt>
                <c:pt idx="342">
                  <c:v>-48.856192015407601</c:v>
                </c:pt>
                <c:pt idx="343">
                  <c:v>-48.6020322286941</c:v>
                </c:pt>
                <c:pt idx="344">
                  <c:v>-48.342254764043503</c:v>
                </c:pt>
                <c:pt idx="345">
                  <c:v>-48.076629460053397</c:v>
                </c:pt>
                <c:pt idx="346">
                  <c:v>-47.804913848164503</c:v>
                </c:pt>
                <c:pt idx="347">
                  <c:v>-47.526852312478802</c:v>
                </c:pt>
                <c:pt idx="348">
                  <c:v>-47.242175180135398</c:v>
                </c:pt>
                <c:pt idx="349">
                  <c:v>-46.950597735467099</c:v>
                </c:pt>
                <c:pt idx="350">
                  <c:v>-46.651819150389898</c:v>
                </c:pt>
                <c:pt idx="351">
                  <c:v>-46.345521322618602</c:v>
                </c:pt>
                <c:pt idx="352">
                  <c:v>-46.031367612319798</c:v>
                </c:pt>
                <c:pt idx="353">
                  <c:v>-45.709001466712799</c:v>
                </c:pt>
                <c:pt idx="354">
                  <c:v>-45.378044920869499</c:v>
                </c:pt>
                <c:pt idx="355">
                  <c:v>-45.038096961540901</c:v>
                </c:pt>
                <c:pt idx="356">
                  <c:v>-44.688731739216102</c:v>
                </c:pt>
                <c:pt idx="357">
                  <c:v>-44.329496611764498</c:v>
                </c:pt>
                <c:pt idx="358">
                  <c:v>-43.959910000901203</c:v>
                </c:pt>
                <c:pt idx="359">
                  <c:v>-43.579459040290097</c:v>
                </c:pt>
                <c:pt idx="360">
                  <c:v>-43.187596991322202</c:v>
                </c:pt>
                <c:pt idx="361">
                  <c:v>-42.783740399411002</c:v>
                </c:pt>
                <c:pt idx="362">
                  <c:v>-42.367265959966197</c:v>
                </c:pt>
                <c:pt idx="363">
                  <c:v>-41.9375070589548</c:v>
                </c:pt>
                <c:pt idx="364">
                  <c:v>-41.493749948039998</c:v>
                </c:pt>
                <c:pt idx="365">
                  <c:v>-41.035229508576499</c:v>
                </c:pt>
                <c:pt idx="366">
                  <c:v>-40.561124552105198</c:v>
                </c:pt>
                <c:pt idx="367">
                  <c:v>-40.0705525972431</c:v>
                </c:pt>
                <c:pt idx="368">
                  <c:v>-39.562564053816999</c:v>
                </c:pt>
                <c:pt idx="369">
                  <c:v>-39.036135734476602</c:v>
                </c:pt>
                <c:pt idx="370">
                  <c:v>-38.490163601548502</c:v>
                </c:pt>
                <c:pt idx="371">
                  <c:v>-37.923454642187899</c:v>
                </c:pt>
                <c:pt idx="372">
                  <c:v>-37.334717747490103</c:v>
                </c:pt>
                <c:pt idx="373">
                  <c:v>-36.7225534505966</c:v>
                </c:pt>
                <c:pt idx="374">
                  <c:v>-36.0854423542714</c:v>
                </c:pt>
                <c:pt idx="375">
                  <c:v>-35.4217320491069</c:v>
                </c:pt>
                <c:pt idx="376">
                  <c:v>-34.729622288378799</c:v>
                </c:pt>
                <c:pt idx="377">
                  <c:v>-34.007148143308299</c:v>
                </c:pt>
                <c:pt idx="378">
                  <c:v>-33.252160811472699</c:v>
                </c:pt>
                <c:pt idx="379">
                  <c:v>-32.462305689261903</c:v>
                </c:pt>
                <c:pt idx="380">
                  <c:v>-31.6349972440138</c:v>
                </c:pt>
                <c:pt idx="381">
                  <c:v>-30.7673901294655</c:v>
                </c:pt>
                <c:pt idx="382">
                  <c:v>-29.856345875197501</c:v>
                </c:pt>
                <c:pt idx="383">
                  <c:v>-28.898394341409102</c:v>
                </c:pt>
                <c:pt idx="384">
                  <c:v>-27.8896889576212</c:v>
                </c:pt>
                <c:pt idx="385">
                  <c:v>-26.825954548663798</c:v>
                </c:pt>
                <c:pt idx="386">
                  <c:v>-25.702426281649998</c:v>
                </c:pt>
                <c:pt idx="387">
                  <c:v>-24.513777927900101</c:v>
                </c:pt>
                <c:pt idx="388">
                  <c:v>-23.254037203186201</c:v>
                </c:pt>
                <c:pt idx="389">
                  <c:v>-21.9164854004907</c:v>
                </c:pt>
                <c:pt idx="390">
                  <c:v>-20.493537824429101</c:v>
                </c:pt>
                <c:pt idx="391">
                  <c:v>-18.976600625</c:v>
                </c:pt>
                <c:pt idx="392">
                  <c:v>-17.3558984412544</c:v>
                </c:pt>
                <c:pt idx="393">
                  <c:v>-15.6202657074186</c:v>
                </c:pt>
                <c:pt idx="394">
                  <c:v>-13.756892412044101</c:v>
                </c:pt>
                <c:pt idx="395">
                  <c:v>-11.7510123479335</c:v>
                </c:pt>
                <c:pt idx="396">
                  <c:v>-9.5855181809540202</c:v>
                </c:pt>
                <c:pt idx="397">
                  <c:v>-7.2404826169181096</c:v>
                </c:pt>
                <c:pt idx="398">
                  <c:v>-4.6925580005856498</c:v>
                </c:pt>
                <c:pt idx="399">
                  <c:v>-1.9142170181596601</c:v>
                </c:pt>
                <c:pt idx="400">
                  <c:v>1.1272164339383399</c:v>
                </c:pt>
                <c:pt idx="401">
                  <c:v>4.4708165702679299</c:v>
                </c:pt>
                <c:pt idx="402">
                  <c:v>8.1636836892570397</c:v>
                </c:pt>
                <c:pt idx="403">
                  <c:v>12.2630905647492</c:v>
                </c:pt>
                <c:pt idx="404">
                  <c:v>16.839348745133901</c:v>
                </c:pt>
                <c:pt idx="405">
                  <c:v>21.979690164403198</c:v>
                </c:pt>
                <c:pt idx="406">
                  <c:v>27.793605226700802</c:v>
                </c:pt>
                <c:pt idx="407">
                  <c:v>34.420309710630498</c:v>
                </c:pt>
                <c:pt idx="408">
                  <c:v>-65.0107584469812</c:v>
                </c:pt>
                <c:pt idx="409">
                  <c:v>-65.021381446986894</c:v>
                </c:pt>
                <c:pt idx="410">
                  <c:v>-65.031869381193999</c:v>
                </c:pt>
                <c:pt idx="411">
                  <c:v>-65.042222636350004</c:v>
                </c:pt>
                <c:pt idx="412">
                  <c:v>-65.052441604636201</c:v>
                </c:pt>
                <c:pt idx="413">
                  <c:v>-65.062526683531999</c:v>
                </c:pt>
                <c:pt idx="414">
                  <c:v>-65.072478275679998</c:v>
                </c:pt>
                <c:pt idx="415">
                  <c:v>-65.082296788752103</c:v>
                </c:pt>
                <c:pt idx="416">
                  <c:v>-65.091982635316796</c:v>
                </c:pt>
                <c:pt idx="417">
                  <c:v>-65.101536232707204</c:v>
                </c:pt>
                <c:pt idx="418">
                  <c:v>-65.1109580028903</c:v>
                </c:pt>
                <c:pt idx="419">
                  <c:v>-65.1202483723374</c:v>
                </c:pt>
                <c:pt idx="420">
                  <c:v>-65.129407771894805</c:v>
                </c:pt>
                <c:pt idx="421">
                  <c:v>-65.138436636656905</c:v>
                </c:pt>
                <c:pt idx="422">
                  <c:v>-65.147335405839499</c:v>
                </c:pt>
                <c:pt idx="423">
                  <c:v>-65.156104522654104</c:v>
                </c:pt>
                <c:pt idx="424">
                  <c:v>-65.1647444341842</c:v>
                </c:pt>
                <c:pt idx="425">
                  <c:v>-65.173255591262006</c:v>
                </c:pt>
                <c:pt idx="426">
                  <c:v>-65.181638448346604</c:v>
                </c:pt>
                <c:pt idx="427">
                  <c:v>-65.189893463403095</c:v>
                </c:pt>
                <c:pt idx="428">
                  <c:v>-65.198021097783396</c:v>
                </c:pt>
                <c:pt idx="429">
                  <c:v>-65.206021816108006</c:v>
                </c:pt>
                <c:pt idx="430">
                  <c:v>-65.213896086148495</c:v>
                </c:pt>
                <c:pt idx="431">
                  <c:v>-65.221644378712199</c:v>
                </c:pt>
                <c:pt idx="432">
                  <c:v>-65.229267167527397</c:v>
                </c:pt>
                <c:pt idx="433">
                  <c:v>-65.236764929130203</c:v>
                </c:pt>
                <c:pt idx="434">
                  <c:v>-65.244138142752206</c:v>
                </c:pt>
                <c:pt idx="435">
                  <c:v>-65.251387290210104</c:v>
                </c:pt>
                <c:pt idx="436">
                  <c:v>-65.2585128557958</c:v>
                </c:pt>
                <c:pt idx="437">
                  <c:v>-65.265515326168597</c:v>
                </c:pt>
                <c:pt idx="438">
                  <c:v>-65.272395190248005</c:v>
                </c:pt>
                <c:pt idx="439">
                  <c:v>-65.279152939108101</c:v>
                </c:pt>
                <c:pt idx="440">
                  <c:v>-65.285789065873402</c:v>
                </c:pt>
                <c:pt idx="441">
                  <c:v>-65.292304065615994</c:v>
                </c:pt>
                <c:pt idx="442">
                  <c:v>-65.2986984352533</c:v>
                </c:pt>
                <c:pt idx="443">
                  <c:v>-65.304972673448106</c:v>
                </c:pt>
                <c:pt idx="444">
                  <c:v>-65.311127280509297</c:v>
                </c:pt>
                <c:pt idx="445">
                  <c:v>-65.317162758294401</c:v>
                </c:pt>
                <c:pt idx="446">
                  <c:v>-65.3230796101127</c:v>
                </c:pt>
                <c:pt idx="447">
                  <c:v>-65.328878340630197</c:v>
                </c:pt>
                <c:pt idx="448">
                  <c:v>-65.334559455776301</c:v>
                </c:pt>
                <c:pt idx="449">
                  <c:v>-65.340123462650595</c:v>
                </c:pt>
                <c:pt idx="450">
                  <c:v>-65.345570869431896</c:v>
                </c:pt>
                <c:pt idx="451">
                  <c:v>-65.350902185288902</c:v>
                </c:pt>
                <c:pt idx="452">
                  <c:v>-65.356117920290799</c:v>
                </c:pt>
                <c:pt idx="453">
                  <c:v>-65.3612185853206</c:v>
                </c:pt>
                <c:pt idx="454">
                  <c:v>-65.366204691988898</c:v>
                </c:pt>
                <c:pt idx="455">
                  <c:v>-65.3710767525492</c:v>
                </c:pt>
                <c:pt idx="456">
                  <c:v>-65.375835279815107</c:v>
                </c:pt>
                <c:pt idx="457">
                  <c:v>-65.380480787077403</c:v>
                </c:pt>
                <c:pt idx="458">
                  <c:v>-65.385013788023898</c:v>
                </c:pt>
                <c:pt idx="459">
                  <c:v>-65.389434796659799</c:v>
                </c:pt>
                <c:pt idx="460">
                  <c:v>-65.393744327229399</c:v>
                </c:pt>
                <c:pt idx="461">
                  <c:v>-65.397942894139405</c:v>
                </c:pt>
                <c:pt idx="462">
                  <c:v>-65.402031011882997</c:v>
                </c:pt>
                <c:pt idx="463">
                  <c:v>-65.406009194965506</c:v>
                </c:pt>
                <c:pt idx="464">
                  <c:v>-65.409877957831398</c:v>
                </c:pt>
                <c:pt idx="465">
                  <c:v>-65.413637814792096</c:v>
                </c:pt>
                <c:pt idx="466">
                  <c:v>-65.417289279955796</c:v>
                </c:pt>
                <c:pt idx="467">
                  <c:v>-65.4208328671576</c:v>
                </c:pt>
                <c:pt idx="468">
                  <c:v>-65.424269089891396</c:v>
                </c:pt>
                <c:pt idx="469">
                  <c:v>-65.427598461243093</c:v>
                </c:pt>
                <c:pt idx="470">
                  <c:v>-65.430821493824695</c:v>
                </c:pt>
                <c:pt idx="471">
                  <c:v>-65.4339386997096</c:v>
                </c:pt>
                <c:pt idx="472">
                  <c:v>-65.436950590369605</c:v>
                </c:pt>
                <c:pt idx="473">
                  <c:v>-65.439857676612306</c:v>
                </c:pt>
                <c:pt idx="474">
                  <c:v>-65.442660468520202</c:v>
                </c:pt>
                <c:pt idx="475">
                  <c:v>-65.445359475391001</c:v>
                </c:pt>
                <c:pt idx="476">
                  <c:v>-65.447955205678696</c:v>
                </c:pt>
                <c:pt idx="477">
                  <c:v>-65.450448166935999</c:v>
                </c:pt>
                <c:pt idx="478">
                  <c:v>-65.452838865758096</c:v>
                </c:pt>
                <c:pt idx="479">
                  <c:v>-65.455127807727195</c:v>
                </c:pt>
                <c:pt idx="480">
                  <c:v>-65.457315497358394</c:v>
                </c:pt>
                <c:pt idx="481">
                  <c:v>-65.459402438046396</c:v>
                </c:pt>
                <c:pt idx="482">
                  <c:v>-65.461389132014006</c:v>
                </c:pt>
                <c:pt idx="483">
                  <c:v>-65.463276080260599</c:v>
                </c:pt>
                <c:pt idx="484">
                  <c:v>-65.465063782512701</c:v>
                </c:pt>
                <c:pt idx="485">
                  <c:v>-65.4667527371749</c:v>
                </c:pt>
                <c:pt idx="486">
                  <c:v>-65.468343441282599</c:v>
                </c:pt>
                <c:pt idx="487">
                  <c:v>-65.469836390454603</c:v>
                </c:pt>
                <c:pt idx="488">
                  <c:v>-65.471232078848104</c:v>
                </c:pt>
                <c:pt idx="489">
                  <c:v>-65.472530999113602</c:v>
                </c:pt>
                <c:pt idx="490">
                  <c:v>-65.473733642351604</c:v>
                </c:pt>
                <c:pt idx="491">
                  <c:v>-65.474840498069497</c:v>
                </c:pt>
                <c:pt idx="492">
                  <c:v>-65.475852054140304</c:v>
                </c:pt>
                <c:pt idx="493">
                  <c:v>-65.476768796761803</c:v>
                </c:pt>
                <c:pt idx="494">
                  <c:v>-65.477591210416506</c:v>
                </c:pt>
                <c:pt idx="495">
                  <c:v>-65.478319777833505</c:v>
                </c:pt>
                <c:pt idx="496">
                  <c:v>-65.478954979950004</c:v>
                </c:pt>
                <c:pt idx="497">
                  <c:v>-65.479497295874395</c:v>
                </c:pt>
                <c:pt idx="498">
                  <c:v>-65.479947202850596</c:v>
                </c:pt>
                <c:pt idx="499">
                  <c:v>-65.4803051762227</c:v>
                </c:pt>
                <c:pt idx="500">
                  <c:v>-65.480571689400506</c:v>
                </c:pt>
                <c:pt idx="501">
                  <c:v>-65.480747213826504</c:v>
                </c:pt>
                <c:pt idx="502">
                  <c:v>-65.480832218943107</c:v>
                </c:pt>
                <c:pt idx="503">
                  <c:v>-65.480827172161</c:v>
                </c:pt>
                <c:pt idx="504">
                  <c:v>-65.480732538828505</c:v>
                </c:pt>
                <c:pt idx="505">
                  <c:v>-65.480548782201296</c:v>
                </c:pt>
                <c:pt idx="506">
                  <c:v>-65.480276363413395</c:v>
                </c:pt>
                <c:pt idx="507">
                  <c:v>-65.479915741448593</c:v>
                </c:pt>
                <c:pt idx="508">
                  <c:v>-65.479467373113295</c:v>
                </c:pt>
                <c:pt idx="509">
                  <c:v>-65.478931713009203</c:v>
                </c:pt>
                <c:pt idx="510">
                  <c:v>-65.478309213507501</c:v>
                </c:pt>
                <c:pt idx="511">
                  <c:v>-65.477600324723497</c:v>
                </c:pt>
                <c:pt idx="512">
                  <c:v>-65.476805494492197</c:v>
                </c:pt>
                <c:pt idx="513">
                  <c:v>-65.475925168344503</c:v>
                </c:pt>
                <c:pt idx="514">
                  <c:v>-65.474959789483805</c:v>
                </c:pt>
                <c:pt idx="515">
                  <c:v>-65.473909798763998</c:v>
                </c:pt>
                <c:pt idx="516">
                  <c:v>-65.472775634667698</c:v>
                </c:pt>
                <c:pt idx="517">
                  <c:v>-65.471557733285096</c:v>
                </c:pt>
                <c:pt idx="518">
                  <c:v>-65.470256528293703</c:v>
                </c:pt>
                <c:pt idx="519">
                  <c:v>-65.468872450938804</c:v>
                </c:pt>
                <c:pt idx="520">
                  <c:v>-65.467405930014493</c:v>
                </c:pt>
                <c:pt idx="521">
                  <c:v>-65.465857391845006</c:v>
                </c:pt>
                <c:pt idx="522">
                  <c:v>-65.464227260267506</c:v>
                </c:pt>
                <c:pt idx="523">
                  <c:v>-65.462515956614297</c:v>
                </c:pt>
                <c:pt idx="524">
                  <c:v>-65.460723899697101</c:v>
                </c:pt>
                <c:pt idx="525">
                  <c:v>-65.458851505790506</c:v>
                </c:pt>
                <c:pt idx="526">
                  <c:v>-65.456899188617001</c:v>
                </c:pt>
                <c:pt idx="527">
                  <c:v>-65.454867359332397</c:v>
                </c:pt>
                <c:pt idx="528">
                  <c:v>-65.452756426511101</c:v>
                </c:pt>
                <c:pt idx="529">
                  <c:v>-65.450566796133103</c:v>
                </c:pt>
                <c:pt idx="530">
                  <c:v>-65.448298871570501</c:v>
                </c:pt>
                <c:pt idx="531">
                  <c:v>-65.445953053575096</c:v>
                </c:pt>
                <c:pt idx="532">
                  <c:v>-65.443529740266698</c:v>
                </c:pt>
                <c:pt idx="533">
                  <c:v>-65.441029327121001</c:v>
                </c:pt>
                <c:pt idx="534">
                  <c:v>-65.438452206959198</c:v>
                </c:pt>
                <c:pt idx="535">
                  <c:v>-65.435798769937094</c:v>
                </c:pt>
                <c:pt idx="536">
                  <c:v>-65.433069403535399</c:v>
                </c:pt>
                <c:pt idx="537">
                  <c:v>-65.430264492549895</c:v>
                </c:pt>
                <c:pt idx="538">
                  <c:v>-65.4273844190825</c:v>
                </c:pt>
                <c:pt idx="539">
                  <c:v>-65.424429562532794</c:v>
                </c:pt>
                <c:pt idx="540">
                  <c:v>-65.421400299589706</c:v>
                </c:pt>
                <c:pt idx="541">
                  <c:v>-65.418297004223703</c:v>
                </c:pt>
                <c:pt idx="542">
                  <c:v>-65.415120047679494</c:v>
                </c:pt>
                <c:pt idx="543">
                  <c:v>-65.411869798469596</c:v>
                </c:pt>
                <c:pt idx="544">
                  <c:v>-65.408546622366899</c:v>
                </c:pt>
                <c:pt idx="545">
                  <c:v>-65.405150882399695</c:v>
                </c:pt>
                <c:pt idx="546">
                  <c:v>-65.401682938845198</c:v>
                </c:pt>
                <c:pt idx="547">
                  <c:v>-65.398143149224296</c:v>
                </c:pt>
                <c:pt idx="548">
                  <c:v>-65.394531868297193</c:v>
                </c:pt>
                <c:pt idx="549">
                  <c:v>-65.390849448058106</c:v>
                </c:pt>
                <c:pt idx="550">
                  <c:v>-65.387096237731498</c:v>
                </c:pt>
                <c:pt idx="551">
                  <c:v>-65.383272583768004</c:v>
                </c:pt>
                <c:pt idx="552">
                  <c:v>-65.379378829841002</c:v>
                </c:pt>
                <c:pt idx="553">
                  <c:v>-65.375415316843203</c:v>
                </c:pt>
                <c:pt idx="554">
                  <c:v>-65.371382382883994</c:v>
                </c:pt>
                <c:pt idx="555">
                  <c:v>-65.367280363286795</c:v>
                </c:pt>
                <c:pt idx="556">
                  <c:v>-65.363109590586802</c:v>
                </c:pt>
                <c:pt idx="557">
                  <c:v>-65.358870394528694</c:v>
                </c:pt>
                <c:pt idx="558">
                  <c:v>-65.354563102065597</c:v>
                </c:pt>
                <c:pt idx="559">
                  <c:v>-65.350188037356901</c:v>
                </c:pt>
                <c:pt idx="560">
                  <c:v>-65.345745521767796</c:v>
                </c:pt>
                <c:pt idx="561">
                  <c:v>-65.341235873868001</c:v>
                </c:pt>
                <c:pt idx="562">
                  <c:v>-65.336659409431306</c:v>
                </c:pt>
                <c:pt idx="563">
                  <c:v>-65.332016441435101</c:v>
                </c:pt>
                <c:pt idx="564">
                  <c:v>-65.327307280060694</c:v>
                </c:pt>
                <c:pt idx="565">
                  <c:v>-65.322532232692495</c:v>
                </c:pt>
                <c:pt idx="566">
                  <c:v>-65.317691603919499</c:v>
                </c:pt>
                <c:pt idx="567">
                  <c:v>-65.312785695535098</c:v>
                </c:pt>
                <c:pt idx="568">
                  <c:v>-65.307814806538005</c:v>
                </c:pt>
                <c:pt idx="569">
                  <c:v>-65.302779233133506</c:v>
                </c:pt>
                <c:pt idx="570">
                  <c:v>-65.297679268734399</c:v>
                </c:pt>
                <c:pt idx="571">
                  <c:v>-65.292515203962594</c:v>
                </c:pt>
                <c:pt idx="572">
                  <c:v>-65.2872873266505</c:v>
                </c:pt>
                <c:pt idx="573">
                  <c:v>-65.281995921842807</c:v>
                </c:pt>
                <c:pt idx="574">
                  <c:v>-65.276641271798695</c:v>
                </c:pt>
                <c:pt idx="575">
                  <c:v>-65.271223655993694</c:v>
                </c:pt>
                <c:pt idx="576">
                  <c:v>-65.265743351121898</c:v>
                </c:pt>
                <c:pt idx="577">
                  <c:v>-65.260200631098797</c:v>
                </c:pt>
                <c:pt idx="578">
                  <c:v>-65.254595767063407</c:v>
                </c:pt>
                <c:pt idx="579">
                  <c:v>-65.248929027381095</c:v>
                </c:pt>
                <c:pt idx="580">
                  <c:v>-65.243200677646897</c:v>
                </c:pt>
                <c:pt idx="581">
                  <c:v>-65.237410980687699</c:v>
                </c:pt>
                <c:pt idx="582">
                  <c:v>-65.231560196566406</c:v>
                </c:pt>
                <c:pt idx="583">
                  <c:v>-65.2256485825841</c:v>
                </c:pt>
                <c:pt idx="584">
                  <c:v>-65.219676393284203</c:v>
                </c:pt>
                <c:pt idx="585">
                  <c:v>-65.213643880455905</c:v>
                </c:pt>
                <c:pt idx="586">
                  <c:v>-65.2075512931372</c:v>
                </c:pt>
                <c:pt idx="587">
                  <c:v>-65.201398877619098</c:v>
                </c:pt>
                <c:pt idx="588">
                  <c:v>-65.195186877449302</c:v>
                </c:pt>
                <c:pt idx="589">
                  <c:v>-65.188915533436003</c:v>
                </c:pt>
                <c:pt idx="590">
                  <c:v>-65.182585083651801</c:v>
                </c:pt>
                <c:pt idx="591">
                  <c:v>-65.176195763438002</c:v>
                </c:pt>
                <c:pt idx="592">
                  <c:v>-65.169747805408505</c:v>
                </c:pt>
                <c:pt idx="593">
                  <c:v>-65.163241439453799</c:v>
                </c:pt>
                <c:pt idx="594">
                  <c:v>-65.156676892745907</c:v>
                </c:pt>
                <c:pt idx="595">
                  <c:v>-65.150054389741896</c:v>
                </c:pt>
                <c:pt idx="596">
                  <c:v>-65.143374152188997</c:v>
                </c:pt>
                <c:pt idx="597">
                  <c:v>-65.136636399128307</c:v>
                </c:pt>
                <c:pt idx="598">
                  <c:v>-65.129841346899696</c:v>
                </c:pt>
                <c:pt idx="599">
                  <c:v>-65.122989209146496</c:v>
                </c:pt>
                <c:pt idx="600">
                  <c:v>-65.116080196819595</c:v>
                </c:pt>
                <c:pt idx="601">
                  <c:v>-65.109114518182096</c:v>
                </c:pt>
                <c:pt idx="602">
                  <c:v>-65.102092378814504</c:v>
                </c:pt>
                <c:pt idx="603">
                  <c:v>-65.095013981618607</c:v>
                </c:pt>
                <c:pt idx="604">
                  <c:v>-65.087879526822505</c:v>
                </c:pt>
                <c:pt idx="605">
                  <c:v>-65.080689211985401</c:v>
                </c:pt>
                <c:pt idx="606">
                  <c:v>-65.073443232002205</c:v>
                </c:pt>
                <c:pt idx="607">
                  <c:v>-65.066141779107994</c:v>
                </c:pt>
                <c:pt idx="608">
                  <c:v>-65.058785042883201</c:v>
                </c:pt>
                <c:pt idx="609">
                  <c:v>-65.051373210257907</c:v>
                </c:pt>
                <c:pt idx="610">
                  <c:v>-65.043906465516798</c:v>
                </c:pt>
                <c:pt idx="611">
                  <c:v>-65.036384990303702</c:v>
                </c:pt>
                <c:pt idx="612">
                  <c:v>-65.028808963626503</c:v>
                </c:pt>
                <c:pt idx="613">
                  <c:v>-65.021178561861603</c:v>
                </c:pt>
                <c:pt idx="614">
                  <c:v>-65.013493958758801</c:v>
                </c:pt>
                <c:pt idx="615">
                  <c:v>-65.005755325445705</c:v>
                </c:pt>
                <c:pt idx="616">
                  <c:v>-64.997962830432499</c:v>
                </c:pt>
                <c:pt idx="617">
                  <c:v>-64.990116639616801</c:v>
                </c:pt>
                <c:pt idx="618">
                  <c:v>-64.982216916287598</c:v>
                </c:pt>
                <c:pt idx="619">
                  <c:v>-64.974263821130194</c:v>
                </c:pt>
                <c:pt idx="620">
                  <c:v>-64.966257512230996</c:v>
                </c:pt>
                <c:pt idx="621">
                  <c:v>-64.958198145081099</c:v>
                </c:pt>
                <c:pt idx="622">
                  <c:v>-64.950085872581596</c:v>
                </c:pt>
                <c:pt idx="623">
                  <c:v>-64.941920845047505</c:v>
                </c:pt>
                <c:pt idx="624">
                  <c:v>-64.933703210212002</c:v>
                </c:pt>
                <c:pt idx="625">
                  <c:v>-64.925433113230994</c:v>
                </c:pt>
                <c:pt idx="626">
                  <c:v>-64.917110696687104</c:v>
                </c:pt>
                <c:pt idx="627">
                  <c:v>-64.908736100593899</c:v>
                </c:pt>
                <c:pt idx="628">
                  <c:v>-64.900309462399804</c:v>
                </c:pt>
                <c:pt idx="629">
                  <c:v>-64.891830916992404</c:v>
                </c:pt>
                <c:pt idx="630">
                  <c:v>-64.883300596702099</c:v>
                </c:pt>
                <c:pt idx="631">
                  <c:v>-64.874718631306393</c:v>
                </c:pt>
                <c:pt idx="632">
                  <c:v>-64.866085148033093</c:v>
                </c:pt>
                <c:pt idx="633">
                  <c:v>-64.8574002715647</c:v>
                </c:pt>
                <c:pt idx="634">
                  <c:v>-64.848664124041505</c:v>
                </c:pt>
                <c:pt idx="635">
                  <c:v>-64.839876825065403</c:v>
                </c:pt>
                <c:pt idx="636">
                  <c:v>-64.831038491703396</c:v>
                </c:pt>
                <c:pt idx="637">
                  <c:v>-64.822149238490994</c:v>
                </c:pt>
                <c:pt idx="638">
                  <c:v>-64.813209177435297</c:v>
                </c:pt>
                <c:pt idx="639">
                  <c:v>-64.804218418018493</c:v>
                </c:pt>
                <c:pt idx="640">
                  <c:v>-64.795177067200797</c:v>
                </c:pt>
                <c:pt idx="641">
                  <c:v>-64.786085229423406</c:v>
                </c:pt>
                <c:pt idx="642">
                  <c:v>-64.776943006611504</c:v>
                </c:pt>
                <c:pt idx="643">
                  <c:v>-64.767750498177193</c:v>
                </c:pt>
                <c:pt idx="644">
                  <c:v>-64.758507801021906</c:v>
                </c:pt>
                <c:pt idx="645">
                  <c:v>-64.749215009539299</c:v>
                </c:pt>
                <c:pt idx="646">
                  <c:v>-64.739872215617297</c:v>
                </c:pt>
                <c:pt idx="647">
                  <c:v>-64.730479508641096</c:v>
                </c:pt>
                <c:pt idx="648">
                  <c:v>-64.721036975494599</c:v>
                </c:pt>
                <c:pt idx="649">
                  <c:v>-64.711544700563394</c:v>
                </c:pt>
                <c:pt idx="650">
                  <c:v>-64.702002765736097</c:v>
                </c:pt>
                <c:pt idx="651">
                  <c:v>-64.692411250406593</c:v>
                </c:pt>
                <c:pt idx="652">
                  <c:v>-64.682770231475502</c:v>
                </c:pt>
                <c:pt idx="653">
                  <c:v>-64.673079783352094</c:v>
                </c:pt>
                <c:pt idx="654">
                  <c:v>-64.663339977955701</c:v>
                </c:pt>
                <c:pt idx="655">
                  <c:v>-64.653550884717006</c:v>
                </c:pt>
                <c:pt idx="656">
                  <c:v>-64.643712570579098</c:v>
                </c:pt>
                <c:pt idx="657">
                  <c:v>-64.633825099999001</c:v>
                </c:pt>
                <c:pt idx="658">
                  <c:v>-64.623888534947994</c:v>
                </c:pt>
                <c:pt idx="659">
                  <c:v>-64.613902934913199</c:v>
                </c:pt>
                <c:pt idx="660">
                  <c:v>-64.603868356897394</c:v>
                </c:pt>
                <c:pt idx="661">
                  <c:v>-64.593784855420097</c:v>
                </c:pt>
                <c:pt idx="662">
                  <c:v>-64.583652482517707</c:v>
                </c:pt>
                <c:pt idx="663">
                  <c:v>-64.573471287743601</c:v>
                </c:pt>
                <c:pt idx="664">
                  <c:v>-64.563241318168295</c:v>
                </c:pt>
                <c:pt idx="665">
                  <c:v>-64.552962618379397</c:v>
                </c:pt>
                <c:pt idx="666">
                  <c:v>-64.542635230481096</c:v>
                </c:pt>
                <c:pt idx="667">
                  <c:v>-64.532259194093996</c:v>
                </c:pt>
                <c:pt idx="668">
                  <c:v>-64.521834546354199</c:v>
                </c:pt>
                <c:pt idx="669">
                  <c:v>-64.511361321912702</c:v>
                </c:pt>
                <c:pt idx="670">
                  <c:v>-64.500839552934593</c:v>
                </c:pt>
                <c:pt idx="671">
                  <c:v>-64.490269269097595</c:v>
                </c:pt>
                <c:pt idx="672">
                  <c:v>-64.479650497590796</c:v>
                </c:pt>
                <c:pt idx="673">
                  <c:v>-64.468983263113699</c:v>
                </c:pt>
                <c:pt idx="674">
                  <c:v>-64.458267587873607</c:v>
                </c:pt>
                <c:pt idx="675">
                  <c:v>-64.447503491584897</c:v>
                </c:pt>
                <c:pt idx="676">
                  <c:v>-64.436690991466094</c:v>
                </c:pt>
                <c:pt idx="677">
                  <c:v>-64.425830102238095</c:v>
                </c:pt>
                <c:pt idx="678">
                  <c:v>-64.414920836121496</c:v>
                </c:pt>
                <c:pt idx="679">
                  <c:v>-64.403963202834305</c:v>
                </c:pt>
                <c:pt idx="680">
                  <c:v>-64.392957209589099</c:v>
                </c:pt>
                <c:pt idx="681">
                  <c:v>-64.381902861089699</c:v>
                </c:pt>
                <c:pt idx="682">
                  <c:v>-64.370800159528301</c:v>
                </c:pt>
                <c:pt idx="683">
                  <c:v>-64.359649104581905</c:v>
                </c:pt>
                <c:pt idx="684">
                  <c:v>-64.348449693408895</c:v>
                </c:pt>
                <c:pt idx="685">
                  <c:v>-64.337201920645001</c:v>
                </c:pt>
                <c:pt idx="686">
                  <c:v>-64.325905778399402</c:v>
                </c:pt>
                <c:pt idx="687">
                  <c:v>-64.3145612562504</c:v>
                </c:pt>
                <c:pt idx="688">
                  <c:v>-64.303168341241204</c:v>
                </c:pt>
                <c:pt idx="689">
                  <c:v>-64.291727017874905</c:v>
                </c:pt>
                <c:pt idx="690">
                  <c:v>-64.2802372681099</c:v>
                </c:pt>
                <c:pt idx="691">
                  <c:v>-64.268699071354305</c:v>
                </c:pt>
                <c:pt idx="692">
                  <c:v>-64.257112404461196</c:v>
                </c:pt>
                <c:pt idx="693">
                  <c:v>-64.245477241722597</c:v>
                </c:pt>
                <c:pt idx="694">
                  <c:v>-64.233793554863894</c:v>
                </c:pt>
                <c:pt idx="695">
                  <c:v>-64.222061313037599</c:v>
                </c:pt>
                <c:pt idx="696">
                  <c:v>-64.210280482817097</c:v>
                </c:pt>
                <c:pt idx="697">
                  <c:v>-64.198451028190206</c:v>
                </c:pt>
                <c:pt idx="698">
                  <c:v>-64.1865729105524</c:v>
                </c:pt>
                <c:pt idx="699">
                  <c:v>-64.174646088699504</c:v>
                </c:pt>
                <c:pt idx="700">
                  <c:v>-64.162670518820804</c:v>
                </c:pt>
                <c:pt idx="701">
                  <c:v>-64.150646154491099</c:v>
                </c:pt>
                <c:pt idx="702">
                  <c:v>-64.138572946663302</c:v>
                </c:pt>
                <c:pt idx="703">
                  <c:v>-64.126450843660095</c:v>
                </c:pt>
                <c:pt idx="704">
                  <c:v>-64.1142797911657</c:v>
                </c:pt>
                <c:pt idx="705">
                  <c:v>-64.102059732217199</c:v>
                </c:pt>
                <c:pt idx="706">
                  <c:v>-64.089790607195795</c:v>
                </c:pt>
                <c:pt idx="707">
                  <c:v>-64.077472353817697</c:v>
                </c:pt>
                <c:pt idx="708">
                  <c:v>-64.065104907124294</c:v>
                </c:pt>
                <c:pt idx="709">
                  <c:v>-64.052688199472996</c:v>
                </c:pt>
                <c:pt idx="710">
                  <c:v>-64.040222160527094</c:v>
                </c:pt>
                <c:pt idx="711">
                  <c:v>-64.027706717244996</c:v>
                </c:pt>
                <c:pt idx="712">
                  <c:v>-64.015141793870498</c:v>
                </c:pt>
                <c:pt idx="713">
                  <c:v>-64.002527311921</c:v>
                </c:pt>
                <c:pt idx="714">
                  <c:v>-63.989863190177097</c:v>
                </c:pt>
                <c:pt idx="715">
                  <c:v>-63.9771493446706</c:v>
                </c:pt>
                <c:pt idx="716">
                  <c:v>-63.964385688672998</c:v>
                </c:pt>
                <c:pt idx="717">
                  <c:v>-63.951572132683197</c:v>
                </c:pt>
                <c:pt idx="718">
                  <c:v>-63.938708584415402</c:v>
                </c:pt>
                <c:pt idx="719">
                  <c:v>-63.9257949487858</c:v>
                </c:pt>
                <c:pt idx="720">
                  <c:v>-63.912831127899999</c:v>
                </c:pt>
                <c:pt idx="721">
                  <c:v>-63.899817021039702</c:v>
                </c:pt>
                <c:pt idx="722">
                  <c:v>-63.886752524648301</c:v>
                </c:pt>
                <c:pt idx="723">
                  <c:v>-63.873637532317602</c:v>
                </c:pt>
                <c:pt idx="724">
                  <c:v>-63.860471934772903</c:v>
                </c:pt>
                <c:pt idx="725">
                  <c:v>-63.847255619858501</c:v>
                </c:pt>
                <c:pt idx="726">
                  <c:v>-63.833988472522201</c:v>
                </c:pt>
                <c:pt idx="727">
                  <c:v>-63.820670374800301</c:v>
                </c:pt>
                <c:pt idx="728">
                  <c:v>-63.8073012058016</c:v>
                </c:pt>
                <c:pt idx="729">
                  <c:v>-63.793880841691099</c:v>
                </c:pt>
                <c:pt idx="730">
                  <c:v>-63.780409155673397</c:v>
                </c:pt>
                <c:pt idx="731">
                  <c:v>-63.7668860179758</c:v>
                </c:pt>
                <c:pt idx="732">
                  <c:v>-63.753311295831097</c:v>
                </c:pt>
                <c:pt idx="733">
                  <c:v>-63.739684853459799</c:v>
                </c:pt>
                <c:pt idx="734">
                  <c:v>-63.726006552051899</c:v>
                </c:pt>
                <c:pt idx="735">
                  <c:v>-63.7122762497482</c:v>
                </c:pt>
                <c:pt idx="736">
                  <c:v>-63.698493801622</c:v>
                </c:pt>
                <c:pt idx="737">
                  <c:v>-63.684659059659097</c:v>
                </c:pt>
                <c:pt idx="738">
                  <c:v>-63.670771872738499</c:v>
                </c:pt>
                <c:pt idx="739">
                  <c:v>-63.6568320866118</c:v>
                </c:pt>
                <c:pt idx="740">
                  <c:v>-63.642839543883298</c:v>
                </c:pt>
                <c:pt idx="741">
                  <c:v>-63.628794083987998</c:v>
                </c:pt>
                <c:pt idx="742">
                  <c:v>-63.614695543171003</c:v>
                </c:pt>
                <c:pt idx="743">
                  <c:v>-63.600543754465299</c:v>
                </c:pt>
                <c:pt idx="744">
                  <c:v>-63.586338547669001</c:v>
                </c:pt>
                <c:pt idx="745">
                  <c:v>-63.572079749323102</c:v>
                </c:pt>
                <c:pt idx="746">
                  <c:v>-63.557767182687897</c:v>
                </c:pt>
                <c:pt idx="747">
                  <c:v>-63.543400667719197</c:v>
                </c:pt>
                <c:pt idx="748">
                  <c:v>-63.528980021043999</c:v>
                </c:pt>
                <c:pt idx="749">
                  <c:v>-63.514505055936098</c:v>
                </c:pt>
                <c:pt idx="750">
                  <c:v>-63.499975582290197</c:v>
                </c:pt>
                <c:pt idx="751">
                  <c:v>-63.485391406597103</c:v>
                </c:pt>
                <c:pt idx="752">
                  <c:v>-63.470752331916302</c:v>
                </c:pt>
                <c:pt idx="753">
                  <c:v>-63.4560581578504</c:v>
                </c:pt>
                <c:pt idx="754">
                  <c:v>-63.441308680516698</c:v>
                </c:pt>
                <c:pt idx="755">
                  <c:v>-63.426503692520399</c:v>
                </c:pt>
                <c:pt idx="756">
                  <c:v>-63.411642982925301</c:v>
                </c:pt>
                <c:pt idx="757">
                  <c:v>-63.396726337225502</c:v>
                </c:pt>
                <c:pt idx="758">
                  <c:v>-63.381753537315603</c:v>
                </c:pt>
                <c:pt idx="759">
                  <c:v>-63.366724361460903</c:v>
                </c:pt>
                <c:pt idx="760">
                  <c:v>-63.351638584266503</c:v>
                </c:pt>
                <c:pt idx="761">
                  <c:v>-63.336495976645999</c:v>
                </c:pt>
                <c:pt idx="762">
                  <c:v>-63.321296305790298</c:v>
                </c:pt>
                <c:pt idx="763">
                  <c:v>-63.306039335134201</c:v>
                </c:pt>
                <c:pt idx="764">
                  <c:v>-63.2907248243243</c:v>
                </c:pt>
                <c:pt idx="765">
                  <c:v>-63.275352529184801</c:v>
                </c:pt>
                <c:pt idx="766">
                  <c:v>-63.259922201683302</c:v>
                </c:pt>
                <c:pt idx="767">
                  <c:v>-63.244433589895898</c:v>
                </c:pt>
                <c:pt idx="768">
                  <c:v>-63.228886437971603</c:v>
                </c:pt>
                <c:pt idx="769">
                  <c:v>-63.213280486095897</c:v>
                </c:pt>
                <c:pt idx="770">
                  <c:v>-63.197615470454203</c:v>
                </c:pt>
                <c:pt idx="771">
                  <c:v>-63.181891123193701</c:v>
                </c:pt>
                <c:pt idx="772">
                  <c:v>-63.166107172385303</c:v>
                </c:pt>
                <c:pt idx="773">
                  <c:v>-63.150263341984697</c:v>
                </c:pt>
                <c:pt idx="774">
                  <c:v>-63.134359351792099</c:v>
                </c:pt>
                <c:pt idx="775">
                  <c:v>-63.118394917412502</c:v>
                </c:pt>
                <c:pt idx="776">
                  <c:v>-63.102369750213697</c:v>
                </c:pt>
                <c:pt idx="777">
                  <c:v>-63.086283557284503</c:v>
                </c:pt>
                <c:pt idx="778">
                  <c:v>-63.070136041392203</c:v>
                </c:pt>
                <c:pt idx="779">
                  <c:v>-63.053926900938599</c:v>
                </c:pt>
                <c:pt idx="780">
                  <c:v>-63.037655829915799</c:v>
                </c:pt>
                <c:pt idx="781">
                  <c:v>-63.021322517860902</c:v>
                </c:pt>
                <c:pt idx="782">
                  <c:v>-63.004926649810301</c:v>
                </c:pt>
                <c:pt idx="783">
                  <c:v>-62.988467906252303</c:v>
                </c:pt>
                <c:pt idx="784">
                  <c:v>-62.971945963079797</c:v>
                </c:pt>
                <c:pt idx="785">
                  <c:v>-62.955360491541498</c:v>
                </c:pt>
                <c:pt idx="786">
                  <c:v>-62.938711158192199</c:v>
                </c:pt>
                <c:pt idx="787">
                  <c:v>-62.921997624843002</c:v>
                </c:pt>
                <c:pt idx="788">
                  <c:v>-62.905219548509301</c:v>
                </c:pt>
                <c:pt idx="789">
                  <c:v>-62.888376581358898</c:v>
                </c:pt>
                <c:pt idx="790">
                  <c:v>-62.871468370658803</c:v>
                </c:pt>
                <c:pt idx="791">
                  <c:v>-62.854494558720702</c:v>
                </c:pt>
                <c:pt idx="792">
                  <c:v>-62.837454782846301</c:v>
                </c:pt>
                <c:pt idx="793">
                  <c:v>-62.820348675270701</c:v>
                </c:pt>
                <c:pt idx="794">
                  <c:v>-62.803175863105402</c:v>
                </c:pt>
                <c:pt idx="795">
                  <c:v>-62.78593596828</c:v>
                </c:pt>
                <c:pt idx="796">
                  <c:v>-62.768628607482803</c:v>
                </c:pt>
                <c:pt idx="797">
                  <c:v>-62.751253392100402</c:v>
                </c:pt>
                <c:pt idx="798">
                  <c:v>-62.733809928156603</c:v>
                </c:pt>
                <c:pt idx="799">
                  <c:v>-62.716297816249003</c:v>
                </c:pt>
                <c:pt idx="800">
                  <c:v>-62.698716651486002</c:v>
                </c:pt>
                <c:pt idx="801">
                  <c:v>-62.681066023421302</c:v>
                </c:pt>
                <c:pt idx="802">
                  <c:v>-62.663345515988098</c:v>
                </c:pt>
                <c:pt idx="803">
                  <c:v>-62.6455547074317</c:v>
                </c:pt>
                <c:pt idx="804">
                  <c:v>-62.627693170240804</c:v>
                </c:pt>
                <c:pt idx="805">
                  <c:v>-62.609760471077799</c:v>
                </c:pt>
                <c:pt idx="806">
                  <c:v>-62.591756170707797</c:v>
                </c:pt>
                <c:pt idx="807">
                  <c:v>-62.573679823925801</c:v>
                </c:pt>
                <c:pt idx="808">
                  <c:v>-62.555530979483301</c:v>
                </c:pt>
                <c:pt idx="809">
                  <c:v>-62.537309180013303</c:v>
                </c:pt>
                <c:pt idx="810">
                  <c:v>-62.519013961953497</c:v>
                </c:pt>
                <c:pt idx="811">
                  <c:v>-62.500644855468401</c:v>
                </c:pt>
                <c:pt idx="812">
                  <c:v>-62.482201384370399</c:v>
                </c:pt>
                <c:pt idx="813">
                  <c:v>-62.463683066038598</c:v>
                </c:pt>
                <c:pt idx="814">
                  <c:v>-62.445089411336603</c:v>
                </c:pt>
                <c:pt idx="815">
                  <c:v>-62.426419924529</c:v>
                </c:pt>
                <c:pt idx="816">
                  <c:v>-62.407674103195603</c:v>
                </c:pt>
                <c:pt idx="817">
                  <c:v>-62.388851438144599</c:v>
                </c:pt>
                <c:pt idx="818">
                  <c:v>-62.3699514133245</c:v>
                </c:pt>
                <c:pt idx="819">
                  <c:v>-62.350973505733002</c:v>
                </c:pt>
                <c:pt idx="820">
                  <c:v>-62.331917185325999</c:v>
                </c:pt>
                <c:pt idx="821">
                  <c:v>-62.312781914923598</c:v>
                </c:pt>
                <c:pt idx="822">
                  <c:v>-62.293567150114697</c:v>
                </c:pt>
                <c:pt idx="823">
                  <c:v>-62.2742723391599</c:v>
                </c:pt>
                <c:pt idx="824">
                  <c:v>-62.254896922892797</c:v>
                </c:pt>
                <c:pt idx="825">
                  <c:v>-62.235440334619</c:v>
                </c:pt>
                <c:pt idx="826">
                  <c:v>-62.215902000013301</c:v>
                </c:pt>
                <c:pt idx="827">
                  <c:v>-62.196281337015201</c:v>
                </c:pt>
                <c:pt idx="828">
                  <c:v>-62.176577755722299</c:v>
                </c:pt>
                <c:pt idx="829">
                  <c:v>-62.1567906582817</c:v>
                </c:pt>
                <c:pt idx="830">
                  <c:v>-62.136919438779003</c:v>
                </c:pt>
                <c:pt idx="831">
                  <c:v>-62.116963483126</c:v>
                </c:pt>
                <c:pt idx="832">
                  <c:v>-62.096922168945397</c:v>
                </c:pt>
                <c:pt idx="833">
                  <c:v>-62.076794865453998</c:v>
                </c:pt>
                <c:pt idx="834">
                  <c:v>-62.056580933342701</c:v>
                </c:pt>
                <c:pt idx="835">
                  <c:v>-62.036279724655799</c:v>
                </c:pt>
                <c:pt idx="836">
                  <c:v>-62.015890582666103</c:v>
                </c:pt>
                <c:pt idx="837">
                  <c:v>-61.9954128417493</c:v>
                </c:pt>
                <c:pt idx="838">
                  <c:v>-61.974845827254697</c:v>
                </c:pt>
                <c:pt idx="839">
                  <c:v>-61.9541888553739</c:v>
                </c:pt>
                <c:pt idx="840">
                  <c:v>-61.933441233007599</c:v>
                </c:pt>
                <c:pt idx="841">
                  <c:v>-61.9126022576285</c:v>
                </c:pt>
                <c:pt idx="842">
                  <c:v>-61.891671217142402</c:v>
                </c:pt>
                <c:pt idx="843">
                  <c:v>-61.8706473897468</c:v>
                </c:pt>
                <c:pt idx="844">
                  <c:v>-61.849530043785897</c:v>
                </c:pt>
                <c:pt idx="845">
                  <c:v>-61.8283184376034</c:v>
                </c:pt>
                <c:pt idx="846">
                  <c:v>-61.8070118193925</c:v>
                </c:pt>
                <c:pt idx="847">
                  <c:v>-61.785609427042303</c:v>
                </c:pt>
                <c:pt idx="848">
                  <c:v>-61.764110487981597</c:v>
                </c:pt>
                <c:pt idx="849">
                  <c:v>-61.742514219020102</c:v>
                </c:pt>
                <c:pt idx="850">
                  <c:v>-61.7208198261851</c:v>
                </c:pt>
                <c:pt idx="851">
                  <c:v>-61.6990265045564</c:v>
                </c:pt>
                <c:pt idx="852">
                  <c:v>-61.6771334380974</c:v>
                </c:pt>
                <c:pt idx="853">
                  <c:v>-61.6551397994821</c:v>
                </c:pt>
                <c:pt idx="854">
                  <c:v>-61.633044749919797</c:v>
                </c:pt>
                <c:pt idx="855">
                  <c:v>-61.610847438975497</c:v>
                </c:pt>
                <c:pt idx="856">
                  <c:v>-61.588547004387102</c:v>
                </c:pt>
                <c:pt idx="857">
                  <c:v>-61.5661425718787</c:v>
                </c:pt>
                <c:pt idx="858">
                  <c:v>-61.543633254969997</c:v>
                </c:pt>
                <c:pt idx="859">
                  <c:v>-61.521018154782197</c:v>
                </c:pt>
                <c:pt idx="860">
                  <c:v>-61.4982963598396</c:v>
                </c:pt>
                <c:pt idx="861">
                  <c:v>-61.475466945867602</c:v>
                </c:pt>
                <c:pt idx="862">
                  <c:v>-61.4525289755857</c:v>
                </c:pt>
                <c:pt idx="863">
                  <c:v>-61.429481498497502</c:v>
                </c:pt>
                <c:pt idx="864">
                  <c:v>-61.406323550674998</c:v>
                </c:pt>
                <c:pt idx="865">
                  <c:v>-61.383054154539899</c:v>
                </c:pt>
                <c:pt idx="866">
                  <c:v>-61.3596723186388</c:v>
                </c:pt>
                <c:pt idx="867">
                  <c:v>-61.336177037415297</c:v>
                </c:pt>
                <c:pt idx="868">
                  <c:v>-61.312567290975998</c:v>
                </c:pt>
                <c:pt idx="869">
                  <c:v>-61.288842044852601</c:v>
                </c:pt>
                <c:pt idx="870">
                  <c:v>-61.265000249758401</c:v>
                </c:pt>
                <c:pt idx="871">
                  <c:v>-61.241040841340002</c:v>
                </c:pt>
                <c:pt idx="872">
                  <c:v>-61.2169627399239</c:v>
                </c:pt>
                <c:pt idx="873">
                  <c:v>-61.1927648502568</c:v>
                </c:pt>
                <c:pt idx="874">
                  <c:v>-61.168446061242001</c:v>
                </c:pt>
                <c:pt idx="875">
                  <c:v>-61.144005245668701</c:v>
                </c:pt>
                <c:pt idx="876">
                  <c:v>-61.119441259936103</c:v>
                </c:pt>
                <c:pt idx="877">
                  <c:v>-61.094752943772001</c:v>
                </c:pt>
                <c:pt idx="878">
                  <c:v>-61.069939119944699</c:v>
                </c:pt>
                <c:pt idx="879">
                  <c:v>-61.044998593968899</c:v>
                </c:pt>
                <c:pt idx="880">
                  <c:v>-61.019930153805298</c:v>
                </c:pt>
                <c:pt idx="881">
                  <c:v>-60.994732569553697</c:v>
                </c:pt>
                <c:pt idx="882">
                  <c:v>-60.969404593139501</c:v>
                </c:pt>
                <c:pt idx="883">
                  <c:v>-60.943944957993097</c:v>
                </c:pt>
                <c:pt idx="884">
                  <c:v>-60.918352378722197</c:v>
                </c:pt>
                <c:pt idx="885">
                  <c:v>-60.892625550777602</c:v>
                </c:pt>
                <c:pt idx="886">
                  <c:v>-60.8667631501107</c:v>
                </c:pt>
                <c:pt idx="887">
                  <c:v>-60.840763832823903</c:v>
                </c:pt>
                <c:pt idx="888">
                  <c:v>-60.814626234813304</c:v>
                </c:pt>
                <c:pt idx="889">
                  <c:v>-60.788348971403401</c:v>
                </c:pt>
                <c:pt idx="890">
                  <c:v>-60.761930636973098</c:v>
                </c:pt>
                <c:pt idx="891">
                  <c:v>-60.735369804574098</c:v>
                </c:pt>
                <c:pt idx="892">
                  <c:v>-60.708665025540498</c:v>
                </c:pt>
                <c:pt idx="893">
                  <c:v>-60.6818148290889</c:v>
                </c:pt>
                <c:pt idx="894">
                  <c:v>-60.654817721910199</c:v>
                </c:pt>
                <c:pt idx="895">
                  <c:v>-60.627672187751898</c:v>
                </c:pt>
                <c:pt idx="896">
                  <c:v>-60.600376686990899</c:v>
                </c:pt>
                <c:pt idx="897">
                  <c:v>-60.572929656195903</c:v>
                </c:pt>
                <c:pt idx="898">
                  <c:v>-60.545329507680897</c:v>
                </c:pt>
                <c:pt idx="899">
                  <c:v>-60.517574629047203</c:v>
                </c:pt>
                <c:pt idx="900">
                  <c:v>-60.489663382715598</c:v>
                </c:pt>
                <c:pt idx="901">
                  <c:v>-60.461594105446999</c:v>
                </c:pt>
                <c:pt idx="902">
                  <c:v>-60.433365107852701</c:v>
                </c:pt>
                <c:pt idx="903">
                  <c:v>-60.404974673892603</c:v>
                </c:pt>
                <c:pt idx="904">
                  <c:v>-60.376421060361402</c:v>
                </c:pt>
                <c:pt idx="905">
                  <c:v>-60.347702496363297</c:v>
                </c:pt>
                <c:pt idx="906">
                  <c:v>-60.318817182773699</c:v>
                </c:pt>
                <c:pt idx="907">
                  <c:v>-60.289763291688701</c:v>
                </c:pt>
                <c:pt idx="908">
                  <c:v>-60.260538965860398</c:v>
                </c:pt>
                <c:pt idx="909">
                  <c:v>-60.2311423181199</c:v>
                </c:pt>
                <c:pt idx="910">
                  <c:v>-60.201571430785599</c:v>
                </c:pt>
                <c:pt idx="911">
                  <c:v>-60.171824355057403</c:v>
                </c:pt>
                <c:pt idx="912">
                  <c:v>-60.141899110396203</c:v>
                </c:pt>
                <c:pt idx="913">
                  <c:v>-60.111793683888102</c:v>
                </c:pt>
                <c:pt idx="914">
                  <c:v>-60.081506029593903</c:v>
                </c:pt>
                <c:pt idx="915">
                  <c:v>-60.051034067880998</c:v>
                </c:pt>
                <c:pt idx="916">
                  <c:v>-60.020375684740699</c:v>
                </c:pt>
                <c:pt idx="917">
                  <c:v>-59.989528731087098</c:v>
                </c:pt>
                <c:pt idx="918">
                  <c:v>-59.958491022039503</c:v>
                </c:pt>
                <c:pt idx="919">
                  <c:v>-59.927260336186301</c:v>
                </c:pt>
                <c:pt idx="920">
                  <c:v>-59.895834414831</c:v>
                </c:pt>
                <c:pt idx="921">
                  <c:v>-59.864210961218802</c:v>
                </c:pt>
                <c:pt idx="922">
                  <c:v>-59.832387639743899</c:v>
                </c:pt>
                <c:pt idx="923">
                  <c:v>-59.800362075136398</c:v>
                </c:pt>
                <c:pt idx="924">
                  <c:v>-59.768131851629001</c:v>
                </c:pt>
                <c:pt idx="925">
                  <c:v>-59.735694512101901</c:v>
                </c:pt>
                <c:pt idx="926">
                  <c:v>-59.703047557205899</c:v>
                </c:pt>
                <c:pt idx="927">
                  <c:v>-59.6701884444632</c:v>
                </c:pt>
                <c:pt idx="928">
                  <c:v>-59.6371145873443</c:v>
                </c:pt>
                <c:pt idx="929">
                  <c:v>-59.6038233543212</c:v>
                </c:pt>
                <c:pt idx="930">
                  <c:v>-59.570312067896303</c:v>
                </c:pt>
                <c:pt idx="931">
                  <c:v>-59.536578003604902</c:v>
                </c:pt>
                <c:pt idx="932">
                  <c:v>-59.502618388992197</c:v>
                </c:pt>
                <c:pt idx="933">
                  <c:v>-59.468430402562902</c:v>
                </c:pt>
                <c:pt idx="934">
                  <c:v>-59.434011172702903</c:v>
                </c:pt>
                <c:pt idx="935">
                  <c:v>-59.399357776572501</c:v>
                </c:pt>
                <c:pt idx="936">
                  <c:v>-59.364467238969198</c:v>
                </c:pt>
                <c:pt idx="937">
                  <c:v>-59.329336531160898</c:v>
                </c:pt>
                <c:pt idx="938">
                  <c:v>-59.293962569686499</c:v>
                </c:pt>
                <c:pt idx="939">
                  <c:v>-59.258342215124799</c:v>
                </c:pt>
                <c:pt idx="940">
                  <c:v>-59.2224722708293</c:v>
                </c:pt>
                <c:pt idx="941">
                  <c:v>-59.186349481628497</c:v>
                </c:pt>
                <c:pt idx="942">
                  <c:v>-59.149970532490102</c:v>
                </c:pt>
                <c:pt idx="943">
                  <c:v>-59.113332047148702</c:v>
                </c:pt>
                <c:pt idx="944">
                  <c:v>-59.076430586695302</c:v>
                </c:pt>
                <c:pt idx="945">
                  <c:v>-59.039262648126901</c:v>
                </c:pt>
                <c:pt idx="946">
                  <c:v>-59.001824662856102</c:v>
                </c:pt>
                <c:pt idx="947">
                  <c:v>-58.964112995178397</c:v>
                </c:pt>
                <c:pt idx="948">
                  <c:v>-58.926123940696002</c:v>
                </c:pt>
                <c:pt idx="949">
                  <c:v>-58.887853724697003</c:v>
                </c:pt>
                <c:pt idx="950">
                  <c:v>-58.849298500487997</c:v>
                </c:pt>
                <c:pt idx="951">
                  <c:v>-58.810454347679403</c:v>
                </c:pt>
                <c:pt idx="952">
                  <c:v>-58.771317270420496</c:v>
                </c:pt>
                <c:pt idx="953">
                  <c:v>-58.731883195583897</c:v>
                </c:pt>
                <c:pt idx="954">
                  <c:v>-58.692147970897103</c:v>
                </c:pt>
                <c:pt idx="955">
                  <c:v>-58.652107363018999</c:v>
                </c:pt>
                <c:pt idx="956">
                  <c:v>-58.611757055560297</c:v>
                </c:pt>
                <c:pt idx="957">
                  <c:v>-58.571092647044999</c:v>
                </c:pt>
                <c:pt idx="958">
                  <c:v>-58.530109648811703</c:v>
                </c:pt>
                <c:pt idx="959">
                  <c:v>-58.488803482852298</c:v>
                </c:pt>
                <c:pt idx="960">
                  <c:v>-58.447169479585199</c:v>
                </c:pt>
                <c:pt idx="961">
                  <c:v>-58.405202875562701</c:v>
                </c:pt>
                <c:pt idx="962">
                  <c:v>-58.362898811107499</c:v>
                </c:pt>
                <c:pt idx="963">
                  <c:v>-58.320252327878102</c:v>
                </c:pt>
                <c:pt idx="964">
                  <c:v>-58.277258366360002</c:v>
                </c:pt>
                <c:pt idx="965">
                  <c:v>-58.233911763278599</c:v>
                </c:pt>
                <c:pt idx="966">
                  <c:v>-58.190207248933298</c:v>
                </c:pt>
                <c:pt idx="967">
                  <c:v>-58.146139444448501</c:v>
                </c:pt>
                <c:pt idx="968">
                  <c:v>-58.101702858937898</c:v>
                </c:pt>
                <c:pt idx="969">
                  <c:v>-58.056891886581397</c:v>
                </c:pt>
                <c:pt idx="970">
                  <c:v>-58.011700803607901</c:v>
                </c:pt>
                <c:pt idx="971">
                  <c:v>-57.966123765184101</c:v>
                </c:pt>
                <c:pt idx="972">
                  <c:v>-57.9201548022032</c:v>
                </c:pt>
                <c:pt idx="973">
                  <c:v>-57.873787817970502</c:v>
                </c:pt>
                <c:pt idx="974">
                  <c:v>-57.827016584782797</c:v>
                </c:pt>
                <c:pt idx="975">
                  <c:v>-57.779834740396701</c:v>
                </c:pt>
                <c:pt idx="976">
                  <c:v>-57.732235784381899</c:v>
                </c:pt>
                <c:pt idx="977">
                  <c:v>-57.684213074354801</c:v>
                </c:pt>
                <c:pt idx="978">
                  <c:v>-57.635759822088502</c:v>
                </c:pt>
                <c:pt idx="979">
                  <c:v>-57.586869089494201</c:v>
                </c:pt>
                <c:pt idx="980">
                  <c:v>-57.537533784467598</c:v>
                </c:pt>
                <c:pt idx="981">
                  <c:v>-57.487746656598098</c:v>
                </c:pt>
                <c:pt idx="982">
                  <c:v>-57.437500292731798</c:v>
                </c:pt>
                <c:pt idx="983">
                  <c:v>-57.386787112385797</c:v>
                </c:pt>
                <c:pt idx="984">
                  <c:v>-57.335599363005002</c:v>
                </c:pt>
                <c:pt idx="985">
                  <c:v>-57.2839291150581</c:v>
                </c:pt>
                <c:pt idx="986">
                  <c:v>-57.231768256963001</c:v>
                </c:pt>
                <c:pt idx="987">
                  <c:v>-57.1791084898381</c:v>
                </c:pt>
                <c:pt idx="988">
                  <c:v>-57.125941322069799</c:v>
                </c:pt>
                <c:pt idx="989">
                  <c:v>-57.0722580636901</c:v>
                </c:pt>
                <c:pt idx="990">
                  <c:v>-57.018049820556001</c:v>
                </c:pt>
                <c:pt idx="991">
                  <c:v>-56.963307488322897</c:v>
                </c:pt>
                <c:pt idx="992">
                  <c:v>-56.9080217462026</c:v>
                </c:pt>
                <c:pt idx="993">
                  <c:v>-56.852183050498198</c:v>
                </c:pt>
                <c:pt idx="994">
                  <c:v>-56.795781627905299</c:v>
                </c:pt>
                <c:pt idx="995">
                  <c:v>-56.738807468570101</c:v>
                </c:pt>
                <c:pt idx="996">
                  <c:v>-56.681250318894101</c:v>
                </c:pt>
                <c:pt idx="997">
                  <c:v>-56.623099674075199</c:v>
                </c:pt>
                <c:pt idx="998">
                  <c:v>-56.564344770371903</c:v>
                </c:pt>
                <c:pt idx="999">
                  <c:v>-56.504974577080702</c:v>
                </c:pt>
                <c:pt idx="1000">
                  <c:v>-56.4449777882134</c:v>
                </c:pt>
                <c:pt idx="1001">
                  <c:v>-56.384342813860499</c:v>
                </c:pt>
                <c:pt idx="1002">
                  <c:v>-56.323057771228399</c:v>
                </c:pt>
                <c:pt idx="1003">
                  <c:v>-56.261110475333403</c:v>
                </c:pt>
                <c:pt idx="1004">
                  <c:v>-56.198488429340301</c:v>
                </c:pt>
                <c:pt idx="1005">
                  <c:v>-56.135178814527301</c:v>
                </c:pt>
                <c:pt idx="1006">
                  <c:v>-56.071168479860297</c:v>
                </c:pt>
                <c:pt idx="1007">
                  <c:v>-56.006443931161101</c:v>
                </c:pt>
                <c:pt idx="1008">
                  <c:v>-55.940991319847299</c:v>
                </c:pt>
                <c:pt idx="1009">
                  <c:v>-55.874796431227601</c:v>
                </c:pt>
                <c:pt idx="1010">
                  <c:v>-55.807844672329601</c:v>
                </c:pt>
                <c:pt idx="1011">
                  <c:v>-55.740121059239002</c:v>
                </c:pt>
                <c:pt idx="1012">
                  <c:v>-55.671610203926903</c:v>
                </c:pt>
                <c:pt idx="1013">
                  <c:v>-55.602296300541703</c:v>
                </c:pt>
                <c:pt idx="1014">
                  <c:v>-55.532163111138701</c:v>
                </c:pt>
                <c:pt idx="1015">
                  <c:v>-55.461193950821901</c:v>
                </c:pt>
                <c:pt idx="1016">
                  <c:v>-55.389371672267998</c:v>
                </c:pt>
                <c:pt idx="1017">
                  <c:v>-55.3166786496041</c:v>
                </c:pt>
                <c:pt idx="1018">
                  <c:v>-55.243096761605898</c:v>
                </c:pt>
                <c:pt idx="1019">
                  <c:v>-55.168607374183601</c:v>
                </c:pt>
                <c:pt idx="1020">
                  <c:v>-55.093191322120198</c:v>
                </c:pt>
                <c:pt idx="1021">
                  <c:v>-55.0168288900243</c:v>
                </c:pt>
                <c:pt idx="1022">
                  <c:v>-54.939499792457902</c:v>
                </c:pt>
                <c:pt idx="1023">
                  <c:v>-54.861183153197302</c:v>
                </c:pt>
                <c:pt idx="1024">
                  <c:v>-54.781857483582499</c:v>
                </c:pt>
                <c:pt idx="1025">
                  <c:v>-54.701500659908397</c:v>
                </c:pt>
                <c:pt idx="1026">
                  <c:v>-54.6200898998081</c:v>
                </c:pt>
                <c:pt idx="1027">
                  <c:v>-54.537601737574903</c:v>
                </c:pt>
                <c:pt idx="1028">
                  <c:v>-54.454011998367299</c:v>
                </c:pt>
                <c:pt idx="1029">
                  <c:v>-54.369295771238299</c:v>
                </c:pt>
                <c:pt idx="1030">
                  <c:v>-54.283427380924898</c:v>
                </c:pt>
                <c:pt idx="1031">
                  <c:v>-54.196380358332398</c:v>
                </c:pt>
                <c:pt idx="1032">
                  <c:v>-54.108127409640197</c:v>
                </c:pt>
                <c:pt idx="1033">
                  <c:v>-54.018640383956402</c:v>
                </c:pt>
                <c:pt idx="1034">
                  <c:v>-53.927890239439002</c:v>
                </c:pt>
                <c:pt idx="1035">
                  <c:v>-53.835847007799103</c:v>
                </c:pt>
                <c:pt idx="1036">
                  <c:v>-53.742479757095602</c:v>
                </c:pt>
                <c:pt idx="1037">
                  <c:v>-53.6477565527235</c:v>
                </c:pt>
                <c:pt idx="1038">
                  <c:v>-53.5516444164953</c:v>
                </c:pt>
                <c:pt idx="1039">
                  <c:v>-53.454109283702799</c:v>
                </c:pt>
                <c:pt idx="1040">
                  <c:v>-53.355115958045097</c:v>
                </c:pt>
                <c:pt idx="1041">
                  <c:v>-53.254628064296</c:v>
                </c:pt>
                <c:pt idx="1042">
                  <c:v>-53.1526079985791</c:v>
                </c:pt>
                <c:pt idx="1043">
                  <c:v>-53.049016876108098</c:v>
                </c:pt>
                <c:pt idx="1044">
                  <c:v>-52.943814476239297</c:v>
                </c:pt>
                <c:pt idx="1045">
                  <c:v>-52.836959184675798</c:v>
                </c:pt>
                <c:pt idx="1046">
                  <c:v>-52.728407932648899</c:v>
                </c:pt>
                <c:pt idx="1047">
                  <c:v>-52.618116132889803</c:v>
                </c:pt>
                <c:pt idx="1048">
                  <c:v>-52.506037612195399</c:v>
                </c:pt>
                <c:pt idx="1049">
                  <c:v>-52.3921245403711</c:v>
                </c:pt>
                <c:pt idx="1050">
                  <c:v>-52.2763273553266</c:v>
                </c:pt>
                <c:pt idx="1051">
                  <c:v>-52.158594684075098</c:v>
                </c:pt>
                <c:pt idx="1052">
                  <c:v>-52.038873259375997</c:v>
                </c:pt>
                <c:pt idx="1053">
                  <c:v>-51.917107831736899</c:v>
                </c:pt>
                <c:pt idx="1054">
                  <c:v>-51.793241076471801</c:v>
                </c:pt>
                <c:pt idx="1055">
                  <c:v>-51.667213495487701</c:v>
                </c:pt>
                <c:pt idx="1056">
                  <c:v>-51.538963313450097</c:v>
                </c:pt>
                <c:pt idx="1057">
                  <c:v>-51.408426367946497</c:v>
                </c:pt>
                <c:pt idx="1058">
                  <c:v>-51.275535993241697</c:v>
                </c:pt>
                <c:pt idx="1059">
                  <c:v>-51.140222897184401</c:v>
                </c:pt>
                <c:pt idx="1060">
                  <c:v>-51.002415030790097</c:v>
                </c:pt>
                <c:pt idx="1061">
                  <c:v>-50.862037449987902</c:v>
                </c:pt>
                <c:pt idx="1062">
                  <c:v>-50.719012168977898</c:v>
                </c:pt>
                <c:pt idx="1063">
                  <c:v>-50.573258004598401</c:v>
                </c:pt>
                <c:pt idx="1064">
                  <c:v>-50.424690411055799</c:v>
                </c:pt>
                <c:pt idx="1065">
                  <c:v>-50.273221304315001</c:v>
                </c:pt>
                <c:pt idx="1066">
                  <c:v>-50.118758875386703</c:v>
                </c:pt>
                <c:pt idx="1067">
                  <c:v>-49.961207391688198</c:v>
                </c:pt>
                <c:pt idx="1068">
                  <c:v>-49.800466985578403</c:v>
                </c:pt>
                <c:pt idx="1069">
                  <c:v>-49.636433429093401</c:v>
                </c:pt>
                <c:pt idx="1070">
                  <c:v>-49.468997893821196</c:v>
                </c:pt>
                <c:pt idx="1071">
                  <c:v>-49.298046694762498</c:v>
                </c:pt>
                <c:pt idx="1072">
                  <c:v>-49.123461016917702</c:v>
                </c:pt>
                <c:pt idx="1073">
                  <c:v>-48.945116623229801</c:v>
                </c:pt>
                <c:pt idx="1074">
                  <c:v>-48.762883542384799</c:v>
                </c:pt>
                <c:pt idx="1075">
                  <c:v>-48.576625734832398</c:v>
                </c:pt>
                <c:pt idx="1076">
                  <c:v>-48.386200735237701</c:v>
                </c:pt>
                <c:pt idx="1077">
                  <c:v>-48.191459269402799</c:v>
                </c:pt>
                <c:pt idx="1078">
                  <c:v>-47.9922448435115</c:v>
                </c:pt>
                <c:pt idx="1079">
                  <c:v>-47.788393303337401</c:v>
                </c:pt>
                <c:pt idx="1080">
                  <c:v>-47.579732360829702</c:v>
                </c:pt>
                <c:pt idx="1081">
                  <c:v>-47.366081085226597</c:v>
                </c:pt>
                <c:pt idx="1082">
                  <c:v>-47.147249355564803</c:v>
                </c:pt>
                <c:pt idx="1083">
                  <c:v>-46.923037271130298</c:v>
                </c:pt>
                <c:pt idx="1084">
                  <c:v>-46.69323451604</c:v>
                </c:pt>
                <c:pt idx="1085">
                  <c:v>-46.457619673744297</c:v>
                </c:pt>
                <c:pt idx="1086">
                  <c:v>-46.215959486792798</c:v>
                </c:pt>
                <c:pt idx="1087">
                  <c:v>-45.968008056708896</c:v>
                </c:pt>
                <c:pt idx="1088">
                  <c:v>-45.713505978250097</c:v>
                </c:pt>
                <c:pt idx="1089">
                  <c:v>-45.452179401707397</c:v>
                </c:pt>
                <c:pt idx="1090">
                  <c:v>-45.183739016178599</c:v>
                </c:pt>
                <c:pt idx="1091">
                  <c:v>-44.907878945955197</c:v>
                </c:pt>
                <c:pt idx="1092">
                  <c:v>-44.624275551251102</c:v>
                </c:pt>
                <c:pt idx="1093">
                  <c:v>-44.332586123482599</c:v>
                </c:pt>
                <c:pt idx="1094">
                  <c:v>-44.032447464145001</c:v>
                </c:pt>
                <c:pt idx="1095">
                  <c:v>-43.723474335015503</c:v>
                </c:pt>
                <c:pt idx="1096">
                  <c:v>-43.405257765913298</c:v>
                </c:pt>
                <c:pt idx="1097">
                  <c:v>-43.077363204542301</c:v>
                </c:pt>
                <c:pt idx="1098">
                  <c:v>-42.739328490995298</c:v>
                </c:pt>
                <c:pt idx="1099">
                  <c:v>-42.390661637266803</c:v>
                </c:pt>
                <c:pt idx="1100">
                  <c:v>-42.0308383895768</c:v>
                </c:pt>
                <c:pt idx="1101">
                  <c:v>-41.659299548370399</c:v>
                </c:pt>
                <c:pt idx="1102">
                  <c:v>-41.275448017491897</c:v>
                </c:pt>
                <c:pt idx="1103">
                  <c:v>-40.878645550139503</c:v>
                </c:pt>
                <c:pt idx="1104">
                  <c:v>-40.468209154716298</c:v>
                </c:pt>
                <c:pt idx="1105">
                  <c:v>-40.043407118483699</c:v>
                </c:pt>
                <c:pt idx="1106">
                  <c:v>-39.603454600878997</c:v>
                </c:pt>
                <c:pt idx="1107">
                  <c:v>-39.147508741319299</c:v>
                </c:pt>
                <c:pt idx="1108">
                  <c:v>-38.674663218098097</c:v>
                </c:pt>
                <c:pt idx="1109">
                  <c:v>-38.183942185366199</c:v>
                </c:pt>
                <c:pt idx="1110">
                  <c:v>-37.674293503905801</c:v>
                </c:pt>
                <c:pt idx="1111">
                  <c:v>-37.144581168126201</c:v>
                </c:pt>
                <c:pt idx="1112">
                  <c:v>-36.5935768160385</c:v>
                </c:pt>
                <c:pt idx="1113">
                  <c:v>-36.019950190406803</c:v>
                </c:pt>
                <c:pt idx="1114">
                  <c:v>-35.422258397235503</c:v>
                </c:pt>
                <c:pt idx="1115">
                  <c:v>-34.7989337814858</c:v>
                </c:pt>
                <c:pt idx="1116">
                  <c:v>-34.148270208510397</c:v>
                </c:pt>
                <c:pt idx="1117">
                  <c:v>-33.4684075020078</c:v>
                </c:pt>
                <c:pt idx="1118">
                  <c:v>-32.757313743909698</c:v>
                </c:pt>
                <c:pt idx="1119">
                  <c:v>-32.012765086729701</c:v>
                </c:pt>
                <c:pt idx="1120">
                  <c:v>-31.232322662282002</c:v>
                </c:pt>
                <c:pt idx="1121">
                  <c:v>-30.413306089459201</c:v>
                </c:pt>
                <c:pt idx="1122">
                  <c:v>-29.552762984318498</c:v>
                </c:pt>
                <c:pt idx="1123">
                  <c:v>-28.6474337534158</c:v>
                </c:pt>
                <c:pt idx="1124">
                  <c:v>-27.693710800165299</c:v>
                </c:pt>
                <c:pt idx="1125">
                  <c:v>-26.6875910862551</c:v>
                </c:pt>
                <c:pt idx="1126">
                  <c:v>-25.624620755724699</c:v>
                </c:pt>
                <c:pt idx="1127">
                  <c:v>-24.499830235008002</c:v>
                </c:pt>
                <c:pt idx="1128">
                  <c:v>-23.307657850613602</c:v>
                </c:pt>
                <c:pt idx="1129">
                  <c:v>-22.0418595340028</c:v>
                </c:pt>
                <c:pt idx="1130">
                  <c:v>-20.695401579595199</c:v>
                </c:pt>
                <c:pt idx="1131">
                  <c:v>-19.2603326448654</c:v>
                </c:pt>
                <c:pt idx="1132">
                  <c:v>-17.7276301742403</c:v>
                </c:pt>
                <c:pt idx="1133">
                  <c:v>-16.087015112903199</c:v>
                </c:pt>
                <c:pt idx="1134">
                  <c:v>-14.3267270444823</c:v>
                </c:pt>
                <c:pt idx="1135">
                  <c:v>-12.4332495867787</c:v>
                </c:pt>
                <c:pt idx="1136">
                  <c:v>-10.3909727985518</c:v>
                </c:pt>
                <c:pt idx="1137">
                  <c:v>-8.1817751828916006</c:v>
                </c:pt>
                <c:pt idx="1138">
                  <c:v>-5.7845021780876698</c:v>
                </c:pt>
                <c:pt idx="1139">
                  <c:v>-3.17431016030271</c:v>
                </c:pt>
                <c:pt idx="1140">
                  <c:v>-0.32183398775189598</c:v>
                </c:pt>
                <c:pt idx="1141">
                  <c:v>2.8078794442088402</c:v>
                </c:pt>
                <c:pt idx="1142">
                  <c:v>6.2567514890569598</c:v>
                </c:pt>
                <c:pt idx="1143">
                  <c:v>10.0754782186652</c:v>
                </c:pt>
                <c:pt idx="1144">
                  <c:v>14.3259234645686</c:v>
                </c:pt>
                <c:pt idx="1145">
                  <c:v>19.084331096921201</c:v>
                </c:pt>
                <c:pt idx="1146">
                  <c:v>24.445699993974799</c:v>
                </c:pt>
                <c:pt idx="1147">
                  <c:v>30.5298384848636</c:v>
                </c:pt>
                <c:pt idx="1148">
                  <c:v>-65.078586752683705</c:v>
                </c:pt>
                <c:pt idx="1149">
                  <c:v>-65.156734657214798</c:v>
                </c:pt>
                <c:pt idx="1150">
                  <c:v>-65.234435620575198</c:v>
                </c:pt>
                <c:pt idx="1151">
                  <c:v>-65.311681750517494</c:v>
                </c:pt>
                <c:pt idx="1152">
                  <c:v>-65.388465357750306</c:v>
                </c:pt>
                <c:pt idx="1153">
                  <c:v>-65.464778957932893</c:v>
                </c:pt>
                <c:pt idx="1154">
                  <c:v>-65.540615273477599</c:v>
                </c:pt>
                <c:pt idx="1155">
                  <c:v>-65.615967235161506</c:v>
                </c:pt>
                <c:pt idx="1156">
                  <c:v>-65.690827983548601</c:v>
                </c:pt>
                <c:pt idx="1157">
                  <c:v>-65.765190870222995</c:v>
                </c:pt>
                <c:pt idx="1158">
                  <c:v>-65.839049458835902</c:v>
                </c:pt>
                <c:pt idx="1159">
                  <c:v>-65.912397525967805</c:v>
                </c:pt>
                <c:pt idx="1160">
                  <c:v>-65.985229061807004</c:v>
                </c:pt>
                <c:pt idx="1161">
                  <c:v>-66.057538270648806</c:v>
                </c:pt>
                <c:pt idx="1162">
                  <c:v>-66.129319571215802</c:v>
                </c:pt>
                <c:pt idx="1163">
                  <c:v>-66.200567596803793</c:v>
                </c:pt>
                <c:pt idx="1164">
                  <c:v>-66.271277195255195</c:v>
                </c:pt>
                <c:pt idx="1165">
                  <c:v>-66.341443428763696</c:v>
                </c:pt>
                <c:pt idx="1166">
                  <c:v>-66.411061573512697</c:v>
                </c:pt>
                <c:pt idx="1167">
                  <c:v>-66.480127119152996</c:v>
                </c:pt>
                <c:pt idx="1168">
                  <c:v>-66.548635768120505</c:v>
                </c:pt>
                <c:pt idx="1169">
                  <c:v>-66.616583434800702</c:v>
                </c:pt>
                <c:pt idx="1170">
                  <c:v>-66.683966244542106</c:v>
                </c:pt>
                <c:pt idx="1171">
                  <c:v>-66.750780532522796</c:v>
                </c:pt>
                <c:pt idx="1172">
                  <c:v>-66.817022842475794</c:v>
                </c:pt>
                <c:pt idx="1173">
                  <c:v>-66.882689925275599</c:v>
                </c:pt>
                <c:pt idx="1174">
                  <c:v>-66.9477787373919</c:v>
                </c:pt>
                <c:pt idx="1175">
                  <c:v>-67.012286439214094</c:v>
                </c:pt>
                <c:pt idx="1176">
                  <c:v>-67.0762103932516</c:v>
                </c:pt>
                <c:pt idx="1177">
                  <c:v>-67.139548162214595</c:v>
                </c:pt>
                <c:pt idx="1178">
                  <c:v>-67.202297506979505</c:v>
                </c:pt>
                <c:pt idx="1179">
                  <c:v>-67.2644563844445</c:v>
                </c:pt>
                <c:pt idx="1180">
                  <c:v>-67.326022945279604</c:v>
                </c:pt>
                <c:pt idx="1181">
                  <c:v>-67.386995531576105</c:v>
                </c:pt>
                <c:pt idx="1182">
                  <c:v>-67.447372674400299</c:v>
                </c:pt>
                <c:pt idx="1183">
                  <c:v>-67.507153091255901</c:v>
                </c:pt>
                <c:pt idx="1184">
                  <c:v>-67.566335683461006</c:v>
                </c:pt>
                <c:pt idx="1185">
                  <c:v>-67.624919533443403</c:v>
                </c:pt>
                <c:pt idx="1186">
                  <c:v>-67.682903901958696</c:v>
                </c:pt>
                <c:pt idx="1187">
                  <c:v>-67.740288225238203</c:v>
                </c:pt>
                <c:pt idx="1188">
                  <c:v>-67.797072112068307</c:v>
                </c:pt>
                <c:pt idx="1189">
                  <c:v>-67.853255340808005</c:v>
                </c:pt>
                <c:pt idx="1190">
                  <c:v>-67.908837856349706</c:v>
                </c:pt>
                <c:pt idx="1191">
                  <c:v>-67.963819767025001</c:v>
                </c:pt>
                <c:pt idx="1192">
                  <c:v>-68.018201341463495</c:v>
                </c:pt>
                <c:pt idx="1193">
                  <c:v>-68.071983005406906</c:v>
                </c:pt>
                <c:pt idx="1194">
                  <c:v>-68.1251653384832</c:v>
                </c:pt>
                <c:pt idx="1195">
                  <c:v>-68.177749070945197</c:v>
                </c:pt>
                <c:pt idx="1196">
                  <c:v>-68.229735080378504</c:v>
                </c:pt>
                <c:pt idx="1197">
                  <c:v>-68.281124388381997</c:v>
                </c:pt>
                <c:pt idx="1198">
                  <c:v>-68.331918157224706</c:v>
                </c:pt>
                <c:pt idx="1199">
                  <c:v>-68.382117686484094</c:v>
                </c:pt>
                <c:pt idx="1200">
                  <c:v>-68.4317244096693</c:v>
                </c:pt>
                <c:pt idx="1201">
                  <c:v>-68.4807398908317</c:v>
                </c:pt>
                <c:pt idx="1202">
                  <c:v>-68.529165821168803</c:v>
                </c:pt>
                <c:pt idx="1203">
                  <c:v>-68.577004015622606</c:v>
                </c:pt>
                <c:pt idx="1204">
                  <c:v>-68.624256409477894</c:v>
                </c:pt>
                <c:pt idx="1205">
                  <c:v>-68.670925054961998</c:v>
                </c:pt>
                <c:pt idx="1206">
                  <c:v>-68.717012117850601</c:v>
                </c:pt>
                <c:pt idx="1207">
                  <c:v>-68.762519874081804</c:v>
                </c:pt>
                <c:pt idx="1208">
                  <c:v>-68.807450706382298</c:v>
                </c:pt>
                <c:pt idx="1209">
                  <c:v>-68.851807100906896</c:v>
                </c:pt>
                <c:pt idx="1210">
                  <c:v>-68.895591643896395</c:v>
                </c:pt>
                <c:pt idx="1211">
                  <c:v>-68.938807018354197</c:v>
                </c:pt>
                <c:pt idx="1212">
                  <c:v>-68.981456000746206</c:v>
                </c:pt>
                <c:pt idx="1213">
                  <c:v>-69.023541457724093</c:v>
                </c:pt>
                <c:pt idx="1214">
                  <c:v>-69.065066342877103</c:v>
                </c:pt>
                <c:pt idx="1215">
                  <c:v>-69.106033693511506</c:v>
                </c:pt>
                <c:pt idx="1216">
                  <c:v>-69.146446627462197</c:v>
                </c:pt>
                <c:pt idx="1217">
                  <c:v>-69.186308339937199</c:v>
                </c:pt>
                <c:pt idx="1218">
                  <c:v>-69.225622100397104</c:v>
                </c:pt>
                <c:pt idx="1219">
                  <c:v>-69.264391249470705</c:v>
                </c:pt>
                <c:pt idx="1220">
                  <c:v>-69.302619195910196</c:v>
                </c:pt>
                <c:pt idx="1221">
                  <c:v>-69.340309413585004</c:v>
                </c:pt>
                <c:pt idx="1222">
                  <c:v>-69.377465438517504</c:v>
                </c:pt>
                <c:pt idx="1223">
                  <c:v>-69.414090865961299</c:v>
                </c:pt>
                <c:pt idx="1224">
                  <c:v>-69.450189347523093</c:v>
                </c:pt>
                <c:pt idx="1225">
                  <c:v>-69.485764588329502</c:v>
                </c:pt>
                <c:pt idx="1226">
                  <c:v>-69.520820344240306</c:v>
                </c:pt>
                <c:pt idx="1227">
                  <c:v>-69.555360419107998</c:v>
                </c:pt>
                <c:pt idx="1228">
                  <c:v>-69.589388662085298</c:v>
                </c:pt>
                <c:pt idx="1229">
                  <c:v>-69.622908964981306</c:v>
                </c:pt>
                <c:pt idx="1230">
                  <c:v>-69.655925259666603</c:v>
                </c:pt>
                <c:pt idx="1231">
                  <c:v>-69.688441515528496</c:v>
                </c:pt>
                <c:pt idx="1232">
                  <c:v>-69.720461736976205</c:v>
                </c:pt>
                <c:pt idx="1233">
                  <c:v>-69.751989960996895</c:v>
                </c:pt>
                <c:pt idx="1234">
                  <c:v>-69.783030254763105</c:v>
                </c:pt>
                <c:pt idx="1235">
                  <c:v>-69.813586713290704</c:v>
                </c:pt>
                <c:pt idx="1236">
                  <c:v>-69.843663457149802</c:v>
                </c:pt>
                <c:pt idx="1237">
                  <c:v>-69.873264630226402</c:v>
                </c:pt>
                <c:pt idx="1238">
                  <c:v>-69.902394397536298</c:v>
                </c:pt>
                <c:pt idx="1239">
                  <c:v>-69.931056943090695</c:v>
                </c:pt>
                <c:pt idx="1240">
                  <c:v>-69.9592564678142</c:v>
                </c:pt>
                <c:pt idx="1241">
                  <c:v>-69.986997187514305</c:v>
                </c:pt>
                <c:pt idx="1242">
                  <c:v>-70.014283330902103</c:v>
                </c:pt>
                <c:pt idx="1243">
                  <c:v>-70.041119137665603</c:v>
                </c:pt>
                <c:pt idx="1244">
                  <c:v>-70.067508856593506</c:v>
                </c:pt>
                <c:pt idx="1245">
                  <c:v>-70.093456743749798</c:v>
                </c:pt>
                <c:pt idx="1246">
                  <c:v>-70.118967060699802</c:v>
                </c:pt>
                <c:pt idx="1247">
                  <c:v>-70.144044072786201</c:v>
                </c:pt>
                <c:pt idx="1248">
                  <c:v>-70.168692047454698</c:v>
                </c:pt>
                <c:pt idx="1249">
                  <c:v>-70.192915252629206</c:v>
                </c:pt>
                <c:pt idx="1250">
                  <c:v>-70.2167179551369</c:v>
                </c:pt>
                <c:pt idx="1251">
                  <c:v>-70.240104419180398</c:v>
                </c:pt>
                <c:pt idx="1252">
                  <c:v>-70.263078904859199</c:v>
                </c:pt>
                <c:pt idx="1253">
                  <c:v>-70.285645666737494</c:v>
                </c:pt>
                <c:pt idx="1254">
                  <c:v>-70.307808952459993</c:v>
                </c:pt>
                <c:pt idx="1255">
                  <c:v>-70.329573001412697</c:v>
                </c:pt>
                <c:pt idx="1256">
                  <c:v>-70.350942043430194</c:v>
                </c:pt>
                <c:pt idx="1257">
                  <c:v>-70.371920297547405</c:v>
                </c:pt>
                <c:pt idx="1258">
                  <c:v>-70.392511970795994</c:v>
                </c:pt>
                <c:pt idx="1259">
                  <c:v>-70.412721257044296</c:v>
                </c:pt>
                <c:pt idx="1260">
                  <c:v>-70.432552335879606</c:v>
                </c:pt>
                <c:pt idx="1261">
                  <c:v>-70.452009371533293</c:v>
                </c:pt>
                <c:pt idx="1262">
                  <c:v>-70.471096511847307</c:v>
                </c:pt>
                <c:pt idx="1263">
                  <c:v>-70.489817887280793</c:v>
                </c:pt>
                <c:pt idx="1264">
                  <c:v>-70.508177609957499</c:v>
                </c:pt>
                <c:pt idx="1265">
                  <c:v>-70.526179772751505</c:v>
                </c:pt>
                <c:pt idx="1266">
                  <c:v>-70.543828448412498</c:v>
                </c:pt>
                <c:pt idx="1267">
                  <c:v>-70.561127688727694</c:v>
                </c:pt>
                <c:pt idx="1268">
                  <c:v>-70.578081523720797</c:v>
                </c:pt>
                <c:pt idx="1269">
                  <c:v>-70.594693960888094</c:v>
                </c:pt>
                <c:pt idx="1270">
                  <c:v>-70.610968984468599</c:v>
                </c:pt>
                <c:pt idx="1271">
                  <c:v>-70.6269105547495</c:v>
                </c:pt>
                <c:pt idx="1272">
                  <c:v>-70.642522607405496</c:v>
                </c:pt>
                <c:pt idx="1273">
                  <c:v>-70.657809052870306</c:v>
                </c:pt>
                <c:pt idx="1274">
                  <c:v>-70.672773775741902</c:v>
                </c:pt>
                <c:pt idx="1275">
                  <c:v>-70.687420634217702</c:v>
                </c:pt>
                <c:pt idx="1276">
                  <c:v>-70.701753459561303</c:v>
                </c:pt>
                <c:pt idx="1277">
                  <c:v>-70.715776055599306</c:v>
                </c:pt>
                <c:pt idx="1278">
                  <c:v>-70.729492198246604</c:v>
                </c:pt>
                <c:pt idx="1279">
                  <c:v>-70.742905635060794</c:v>
                </c:pt>
                <c:pt idx="1280">
                  <c:v>-70.756020084823803</c:v>
                </c:pt>
                <c:pt idx="1281">
                  <c:v>-70.7688392371509</c:v>
                </c:pt>
                <c:pt idx="1282">
                  <c:v>-70.781366752125606</c:v>
                </c:pt>
                <c:pt idx="1283">
                  <c:v>-70.793606259960001</c:v>
                </c:pt>
                <c:pt idx="1284">
                  <c:v>-70.8055613606804</c:v>
                </c:pt>
                <c:pt idx="1285">
                  <c:v>-70.817235623836197</c:v>
                </c:pt>
                <c:pt idx="1286">
                  <c:v>-70.828632588232793</c:v>
                </c:pt>
                <c:pt idx="1287">
                  <c:v>-70.839755761686803</c:v>
                </c:pt>
                <c:pt idx="1288">
                  <c:v>-70.850608620803797</c:v>
                </c:pt>
                <c:pt idx="1289">
                  <c:v>-70.861194610776295</c:v>
                </c:pt>
                <c:pt idx="1290">
                  <c:v>-70.871517145203796</c:v>
                </c:pt>
                <c:pt idx="1291">
                  <c:v>-70.881579605931407</c:v>
                </c:pt>
                <c:pt idx="1292">
                  <c:v>-70.891385342909004</c:v>
                </c:pt>
                <c:pt idx="1293">
                  <c:v>-70.9009376740687</c:v>
                </c:pt>
                <c:pt idx="1294">
                  <c:v>-70.910239885219994</c:v>
                </c:pt>
                <c:pt idx="1295">
                  <c:v>-70.919295229963097</c:v>
                </c:pt>
                <c:pt idx="1296">
                  <c:v>-70.928106929618906</c:v>
                </c:pt>
                <c:pt idx="1297">
                  <c:v>-70.936678173175196</c:v>
                </c:pt>
                <c:pt idx="1298">
                  <c:v>-70.945012117248794</c:v>
                </c:pt>
                <c:pt idx="1299">
                  <c:v>-70.953111886062899</c:v>
                </c:pt>
                <c:pt idx="1300">
                  <c:v>-70.960980571438597</c:v>
                </c:pt>
                <c:pt idx="1301">
                  <c:v>-70.968621232801596</c:v>
                </c:pt>
                <c:pt idx="1302">
                  <c:v>-70.976036897200999</c:v>
                </c:pt>
                <c:pt idx="1303">
                  <c:v>-70.983230559342601</c:v>
                </c:pt>
                <c:pt idx="1304">
                  <c:v>-70.990205181633698</c:v>
                </c:pt>
                <c:pt idx="1305">
                  <c:v>-70.996963694240804</c:v>
                </c:pt>
                <c:pt idx="1306">
                  <c:v>-71.0035089951581</c:v>
                </c:pt>
                <c:pt idx="1307">
                  <c:v>-71.009843950287504</c:v>
                </c:pt>
                <c:pt idx="1308">
                  <c:v>-71.015971393529696</c:v>
                </c:pt>
                <c:pt idx="1309">
                  <c:v>-71.021894126884504</c:v>
                </c:pt>
                <c:pt idx="1310">
                  <c:v>-71.027614920561902</c:v>
                </c:pt>
                <c:pt idx="1311">
                  <c:v>-71.033136513101596</c:v>
                </c:pt>
                <c:pt idx="1312">
                  <c:v>-71.038461611502399</c:v>
                </c:pt>
                <c:pt idx="1313">
                  <c:v>-71.043592891359395</c:v>
                </c:pt>
                <c:pt idx="1314">
                  <c:v>-71.048532997009502</c:v>
                </c:pt>
                <c:pt idx="1315">
                  <c:v>-71.053284541685002</c:v>
                </c:pt>
                <c:pt idx="1316">
                  <c:v>-71.057850107674099</c:v>
                </c:pt>
                <c:pt idx="1317">
                  <c:v>-71.062232246488605</c:v>
                </c:pt>
                <c:pt idx="1318">
                  <c:v>-71.066433479038494</c:v>
                </c:pt>
                <c:pt idx="1319">
                  <c:v>-71.070456295812804</c:v>
                </c:pt>
                <c:pt idx="1320">
                  <c:v>-71.0743031570657</c:v>
                </c:pt>
                <c:pt idx="1321">
                  <c:v>-71.0779764930097</c:v>
                </c:pt>
                <c:pt idx="1322">
                  <c:v>-71.081478704012696</c:v>
                </c:pt>
                <c:pt idx="1323">
                  <c:v>-71.084812160801306</c:v>
                </c:pt>
                <c:pt idx="1324">
                  <c:v>-71.087979204668201</c:v>
                </c:pt>
                <c:pt idx="1325">
                  <c:v>-71.090982147684002</c:v>
                </c:pt>
                <c:pt idx="1326">
                  <c:v>-71.093823272913696</c:v>
                </c:pt>
                <c:pt idx="1327">
                  <c:v>-71.096504834636903</c:v>
                </c:pt>
                <c:pt idx="1328">
                  <c:v>-71.099029058571602</c:v>
                </c:pt>
                <c:pt idx="1329">
                  <c:v>-71.101398142101004</c:v>
                </c:pt>
                <c:pt idx="1330">
                  <c:v>-71.103614254504805</c:v>
                </c:pt>
                <c:pt idx="1331">
                  <c:v>-71.105679537191705</c:v>
                </c:pt>
                <c:pt idx="1332">
                  <c:v>-71.107596103936004</c:v>
                </c:pt>
                <c:pt idx="1333">
                  <c:v>-71.109366041116004</c:v>
                </c:pt>
                <c:pt idx="1334">
                  <c:v>-71.110991407954899</c:v>
                </c:pt>
                <c:pt idx="1335">
                  <c:v>-71.112474236763703</c:v>
                </c:pt>
                <c:pt idx="1336">
                  <c:v>-71.113816533185997</c:v>
                </c:pt>
                <c:pt idx="1337">
                  <c:v>-71.115020276444497</c:v>
                </c:pt>
                <c:pt idx="1338">
                  <c:v>-71.116087419588993</c:v>
                </c:pt>
                <c:pt idx="1339">
                  <c:v>-71.117019889745904</c:v>
                </c:pt>
                <c:pt idx="1340">
                  <c:v>-71.117819588368306</c:v>
                </c:pt>
                <c:pt idx="1341">
                  <c:v>-71.118488391487801</c:v>
                </c:pt>
                <c:pt idx="1342">
                  <c:v>-71.119028149966695</c:v>
                </c:pt>
                <c:pt idx="1343">
                  <c:v>-71.119440689751201</c:v>
                </c:pt>
                <c:pt idx="1344">
                  <c:v>-71.119727812124495</c:v>
                </c:pt>
                <c:pt idx="1345">
                  <c:v>-71.119891293961103</c:v>
                </c:pt>
                <c:pt idx="1346">
                  <c:v>-71.119932887980696</c:v>
                </c:pt>
                <c:pt idx="1347">
                  <c:v>-71.119854323002997</c:v>
                </c:pt>
                <c:pt idx="1348">
                  <c:v>-71.119657304201397</c:v>
                </c:pt>
                <c:pt idx="1349">
                  <c:v>-71.119343513357606</c:v>
                </c:pt>
                <c:pt idx="1350">
                  <c:v>-71.118914609115606</c:v>
                </c:pt>
                <c:pt idx="1351">
                  <c:v>-71.118372227235099</c:v>
                </c:pt>
                <c:pt idx="1352">
                  <c:v>-71.117717980844901</c:v>
                </c:pt>
                <c:pt idx="1353">
                  <c:v>-71.116953460695598</c:v>
                </c:pt>
                <c:pt idx="1354">
                  <c:v>-71.116080235411502</c:v>
                </c:pt>
                <c:pt idx="1355">
                  <c:v>-71.115099851741903</c:v>
                </c:pt>
                <c:pt idx="1356">
                  <c:v>-71.114013834811701</c:v>
                </c:pt>
                <c:pt idx="1357">
                  <c:v>-71.112823688370895</c:v>
                </c:pt>
                <c:pt idx="1358">
                  <c:v>-71.111530895043202</c:v>
                </c:pt>
                <c:pt idx="1359">
                  <c:v>-71.110136916573794</c:v>
                </c:pt>
                <c:pt idx="1360">
                  <c:v>-71.108643194075498</c:v>
                </c:pt>
                <c:pt idx="1361">
                  <c:v>-71.107051148273897</c:v>
                </c:pt>
                <c:pt idx="1362">
                  <c:v>-71.105362179751907</c:v>
                </c:pt>
                <c:pt idx="1363">
                  <c:v>-71.103577669191907</c:v>
                </c:pt>
                <c:pt idx="1364">
                  <c:v>-71.101698977617005</c:v>
                </c:pt>
                <c:pt idx="1365">
                  <c:v>-71.099727446631505</c:v>
                </c:pt>
                <c:pt idx="1366">
                  <c:v>-71.097664398658495</c:v>
                </c:pt>
                <c:pt idx="1367">
                  <c:v>-71.095511137177297</c:v>
                </c:pt>
                <c:pt idx="1368">
                  <c:v>-71.093268946958304</c:v>
                </c:pt>
                <c:pt idx="1369">
                  <c:v>-71.090939094297099</c:v>
                </c:pt>
                <c:pt idx="1370">
                  <c:v>-71.088522827245797</c:v>
                </c:pt>
                <c:pt idx="1371">
                  <c:v>-71.086021375844098</c:v>
                </c:pt>
                <c:pt idx="1372">
                  <c:v>-71.083435952347003</c:v>
                </c:pt>
                <c:pt idx="1373">
                  <c:v>-71.080767751452299</c:v>
                </c:pt>
                <c:pt idx="1374">
                  <c:v>-71.078017950525293</c:v>
                </c:pt>
                <c:pt idx="1375">
                  <c:v>-71.075187709821705</c:v>
                </c:pt>
                <c:pt idx="1376">
                  <c:v>-71.072278172709403</c:v>
                </c:pt>
                <c:pt idx="1377">
                  <c:v>-71.069290465887306</c:v>
                </c:pt>
                <c:pt idx="1378">
                  <c:v>-71.066225699603507</c:v>
                </c:pt>
                <c:pt idx="1379">
                  <c:v>-71.063084967870296</c:v>
                </c:pt>
                <c:pt idx="1380">
                  <c:v>-71.059869348678305</c:v>
                </c:pt>
                <c:pt idx="1381">
                  <c:v>-71.056579904207595</c:v>
                </c:pt>
                <c:pt idx="1382">
                  <c:v>-71.053217681038205</c:v>
                </c:pt>
                <c:pt idx="1383">
                  <c:v>-71.049783710356905</c:v>
                </c:pt>
                <c:pt idx="1384">
                  <c:v>-71.046279008163793</c:v>
                </c:pt>
                <c:pt idx="1385">
                  <c:v>-71.042704575475398</c:v>
                </c:pt>
                <c:pt idx="1386">
                  <c:v>-71.039061398526897</c:v>
                </c:pt>
                <c:pt idx="1387">
                  <c:v>-71.0353504489713</c:v>
                </c:pt>
                <c:pt idx="1388">
                  <c:v>-71.031572684077304</c:v>
                </c:pt>
                <c:pt idx="1389">
                  <c:v>-71.027729046925202</c:v>
                </c:pt>
                <c:pt idx="1390">
                  <c:v>-71.023820466599702</c:v>
                </c:pt>
                <c:pt idx="1391">
                  <c:v>-71.019847858382406</c:v>
                </c:pt>
                <c:pt idx="1392">
                  <c:v>-71.015812123940293</c:v>
                </c:pt>
                <c:pt idx="1393">
                  <c:v>-71.011714151513999</c:v>
                </c:pt>
                <c:pt idx="1394">
                  <c:v>-71.007554816102598</c:v>
                </c:pt>
                <c:pt idx="1395">
                  <c:v>-71.003334979647207</c:v>
                </c:pt>
                <c:pt idx="1396">
                  <c:v>-70.999055491212303</c:v>
                </c:pt>
                <c:pt idx="1397">
                  <c:v>-70.994717187164895</c:v>
                </c:pt>
                <c:pt idx="1398">
                  <c:v>-70.990320891351601</c:v>
                </c:pt>
                <c:pt idx="1399">
                  <c:v>-70.985867415274299</c:v>
                </c:pt>
                <c:pt idx="1400">
                  <c:v>-70.981357558262602</c:v>
                </c:pt>
                <c:pt idx="1401">
                  <c:v>-70.976792107645906</c:v>
                </c:pt>
                <c:pt idx="1402">
                  <c:v>-70.972171838921597</c:v>
                </c:pt>
                <c:pt idx="1403">
                  <c:v>-70.967497515922801</c:v>
                </c:pt>
                <c:pt idx="1404">
                  <c:v>-70.962769890983495</c:v>
                </c:pt>
                <c:pt idx="1405">
                  <c:v>-70.957989705101298</c:v>
                </c:pt>
                <c:pt idx="1406">
                  <c:v>-70.953157688098997</c:v>
                </c:pt>
                <c:pt idx="1407">
                  <c:v>-70.948274558783893</c:v>
                </c:pt>
                <c:pt idx="1408">
                  <c:v>-70.943341025104701</c:v>
                </c:pt>
                <c:pt idx="1409">
                  <c:v>-70.938357784307101</c:v>
                </c:pt>
                <c:pt idx="1410">
                  <c:v>-70.933325523087007</c:v>
                </c:pt>
                <c:pt idx="1411">
                  <c:v>-70.928244917742504</c:v>
                </c:pt>
                <c:pt idx="1412">
                  <c:v>-70.923116634322696</c:v>
                </c:pt>
                <c:pt idx="1413">
                  <c:v>-70.917941328776195</c:v>
                </c:pt>
                <c:pt idx="1414">
                  <c:v>-70.912719647096196</c:v>
                </c:pt>
                <c:pt idx="1415">
                  <c:v>-70.907452225465207</c:v>
                </c:pt>
                <c:pt idx="1416">
                  <c:v>-70.902139690396396</c:v>
                </c:pt>
                <c:pt idx="1417">
                  <c:v>-70.8967826588744</c:v>
                </c:pt>
                <c:pt idx="1418">
                  <c:v>-70.891381738493607</c:v>
                </c:pt>
                <c:pt idx="1419">
                  <c:v>-70.885937527594706</c:v>
                </c:pt>
                <c:pt idx="1420">
                  <c:v>-70.880450615399596</c:v>
                </c:pt>
                <c:pt idx="1421">
                  <c:v>-70.874921582144694</c:v>
                </c:pt>
                <c:pt idx="1422">
                  <c:v>-70.869350999211704</c:v>
                </c:pt>
                <c:pt idx="1423">
                  <c:v>-70.863739429257905</c:v>
                </c:pt>
                <c:pt idx="1424">
                  <c:v>-70.858087426343502</c:v>
                </c:pt>
                <c:pt idx="1425">
                  <c:v>-70.852395536057699</c:v>
                </c:pt>
                <c:pt idx="1426">
                  <c:v>-70.846664295643507</c:v>
                </c:pt>
                <c:pt idx="1427">
                  <c:v>-70.840894234120299</c:v>
                </c:pt>
                <c:pt idx="1428">
                  <c:v>-70.835085872404903</c:v>
                </c:pt>
                <c:pt idx="1429">
                  <c:v>-70.829239723431002</c:v>
                </c:pt>
                <c:pt idx="1430">
                  <c:v>-70.823356292266993</c:v>
                </c:pt>
                <c:pt idx="1431">
                  <c:v>-70.817436076232298</c:v>
                </c:pt>
                <c:pt idx="1432">
                  <c:v>-70.811479565011794</c:v>
                </c:pt>
                <c:pt idx="1433">
                  <c:v>-70.805487240768798</c:v>
                </c:pt>
                <c:pt idx="1434">
                  <c:v>-70.799459578256702</c:v>
                </c:pt>
                <c:pt idx="1435">
                  <c:v>-70.793397044928895</c:v>
                </c:pt>
                <c:pt idx="1436">
                  <c:v>-70.787300101046696</c:v>
                </c:pt>
                <c:pt idx="1437">
                  <c:v>-70.781169199786902</c:v>
                </c:pt>
                <c:pt idx="1438">
                  <c:v>-70.775004787346603</c:v>
                </c:pt>
                <c:pt idx="1439">
                  <c:v>-70.768807303047197</c:v>
                </c:pt>
                <c:pt idx="1440">
                  <c:v>-70.762577179437102</c:v>
                </c:pt>
                <c:pt idx="1441">
                  <c:v>-70.7563148423922</c:v>
                </c:pt>
                <c:pt idx="1442">
                  <c:v>-70.750020711215797</c:v>
                </c:pt>
                <c:pt idx="1443">
                  <c:v>-70.743695198736603</c:v>
                </c:pt>
                <c:pt idx="1444">
                  <c:v>-70.7373387114053</c:v>
                </c:pt>
                <c:pt idx="1445">
                  <c:v>-70.730951649390306</c:v>
                </c:pt>
                <c:pt idx="1446">
                  <c:v>-70.724534406671197</c:v>
                </c:pt>
                <c:pt idx="1447">
                  <c:v>-70.718087371131801</c:v>
                </c:pt>
                <c:pt idx="1448">
                  <c:v>-70.711610924651197</c:v>
                </c:pt>
                <c:pt idx="1449">
                  <c:v>-70.705105443193801</c:v>
                </c:pt>
                <c:pt idx="1450">
                  <c:v>-70.698571296898194</c:v>
                </c:pt>
                <c:pt idx="1451">
                  <c:v>-70.692008850164299</c:v>
                </c:pt>
                <c:pt idx="1452">
                  <c:v>-70.685418461739303</c:v>
                </c:pt>
                <c:pt idx="1453">
                  <c:v>-70.678800484803205</c:v>
                </c:pt>
                <c:pt idx="1454">
                  <c:v>-70.672155267051906</c:v>
                </c:pt>
                <c:pt idx="1455">
                  <c:v>-70.665483150779593</c:v>
                </c:pt>
                <c:pt idx="1456">
                  <c:v>-70.658784472960306</c:v>
                </c:pt>
                <c:pt idx="1457">
                  <c:v>-70.652059565327704</c:v>
                </c:pt>
                <c:pt idx="1458">
                  <c:v>-70.645308754454007</c:v>
                </c:pt>
                <c:pt idx="1459">
                  <c:v>-70.6385323618276</c:v>
                </c:pt>
                <c:pt idx="1460">
                  <c:v>-70.631730703929705</c:v>
                </c:pt>
                <c:pt idx="1461">
                  <c:v>-70.624904092309606</c:v>
                </c:pt>
                <c:pt idx="1462">
                  <c:v>-70.618052833658993</c:v>
                </c:pt>
                <c:pt idx="1463">
                  <c:v>-70.611177229885399</c:v>
                </c:pt>
                <c:pt idx="1464">
                  <c:v>-70.604277578183897</c:v>
                </c:pt>
                <c:pt idx="1465">
                  <c:v>-70.597354171108506</c:v>
                </c:pt>
                <c:pt idx="1466">
                  <c:v>-70.590407296641899</c:v>
                </c:pt>
                <c:pt idx="1467">
                  <c:v>-70.583437238264693</c:v>
                </c:pt>
                <c:pt idx="1468">
                  <c:v>-70.576444275022794</c:v>
                </c:pt>
                <c:pt idx="1469">
                  <c:v>-70.5694286815949</c:v>
                </c:pt>
                <c:pt idx="1470">
                  <c:v>-70.562390728357997</c:v>
                </c:pt>
                <c:pt idx="1471">
                  <c:v>-70.555330681452304</c:v>
                </c:pt>
                <c:pt idx="1472">
                  <c:v>-70.548248802845393</c:v>
                </c:pt>
                <c:pt idx="1473">
                  <c:v>-70.541145350395297</c:v>
                </c:pt>
                <c:pt idx="1474">
                  <c:v>-70.534020577911704</c:v>
                </c:pt>
                <c:pt idx="1475">
                  <c:v>-70.5268747352182</c:v>
                </c:pt>
                <c:pt idx="1476">
                  <c:v>-70.5197080682116</c:v>
                </c:pt>
                <c:pt idx="1477">
                  <c:v>-70.512520818921601</c:v>
                </c:pt>
                <c:pt idx="1478">
                  <c:v>-70.505313225568898</c:v>
                </c:pt>
                <c:pt idx="1479">
                  <c:v>-70.498085522623001</c:v>
                </c:pt>
                <c:pt idx="1480">
                  <c:v>-70.490837940858498</c:v>
                </c:pt>
                <c:pt idx="1481">
                  <c:v>-70.483570707411104</c:v>
                </c:pt>
                <c:pt idx="1482">
                  <c:v>-70.476284045832202</c:v>
                </c:pt>
                <c:pt idx="1483">
                  <c:v>-70.468978176143494</c:v>
                </c:pt>
                <c:pt idx="1484">
                  <c:v>-70.461653314889602</c:v>
                </c:pt>
                <c:pt idx="1485">
                  <c:v>-70.454309675190999</c:v>
                </c:pt>
                <c:pt idx="1486">
                  <c:v>-70.446947466795393</c:v>
                </c:pt>
                <c:pt idx="1487">
                  <c:v>-70.439566896128696</c:v>
                </c:pt>
                <c:pt idx="1488">
                  <c:v>-70.432168166345093</c:v>
                </c:pt>
                <c:pt idx="1489">
                  <c:v>-70.424751477376205</c:v>
                </c:pt>
                <c:pt idx="1490">
                  <c:v>-70.417317025979997</c:v>
                </c:pt>
                <c:pt idx="1491">
                  <c:v>-70.409865005788205</c:v>
                </c:pt>
                <c:pt idx="1492">
                  <c:v>-70.402395607353796</c:v>
                </c:pt>
                <c:pt idx="1493">
                  <c:v>-70.394909018196799</c:v>
                </c:pt>
                <c:pt idx="1494">
                  <c:v>-70.387405422850705</c:v>
                </c:pt>
                <c:pt idx="1495">
                  <c:v>-70.379885002906704</c:v>
                </c:pt>
                <c:pt idx="1496">
                  <c:v>-70.372347937058393</c:v>
                </c:pt>
                <c:pt idx="1497">
                  <c:v>-70.364794401145204</c:v>
                </c:pt>
                <c:pt idx="1498">
                  <c:v>-70.357224568195306</c:v>
                </c:pt>
                <c:pt idx="1499">
                  <c:v>-70.349638608467998</c:v>
                </c:pt>
                <c:pt idx="1500">
                  <c:v>-70.342036689495103</c:v>
                </c:pt>
                <c:pt idx="1501">
                  <c:v>-70.334418976121995</c:v>
                </c:pt>
                <c:pt idx="1502">
                  <c:v>-70.326785630548002</c:v>
                </c:pt>
                <c:pt idx="1503">
                  <c:v>-70.319136812366196</c:v>
                </c:pt>
                <c:pt idx="1504">
                  <c:v>-70.311472678602001</c:v>
                </c:pt>
                <c:pt idx="1505">
                  <c:v>-70.303793383752506</c:v>
                </c:pt>
                <c:pt idx="1506">
                  <c:v>-70.296099079823605</c:v>
                </c:pt>
                <c:pt idx="1507">
                  <c:v>-70.288389916367706</c:v>
                </c:pt>
                <c:pt idx="1508">
                  <c:v>-70.280666040520302</c:v>
                </c:pt>
                <c:pt idx="1509">
                  <c:v>-70.272927597036102</c:v>
                </c:pt>
                <c:pt idx="1510">
                  <c:v>-70.265174728324993</c:v>
                </c:pt>
                <c:pt idx="1511">
                  <c:v>-70.257407574486507</c:v>
                </c:pt>
                <c:pt idx="1512">
                  <c:v>-70.249626273344902</c:v>
                </c:pt>
                <c:pt idx="1513">
                  <c:v>-70.241830960482801</c:v>
                </c:pt>
                <c:pt idx="1514">
                  <c:v>-70.234021769274506</c:v>
                </c:pt>
                <c:pt idx="1515">
                  <c:v>-70.2261988309195</c:v>
                </c:pt>
                <c:pt idx="1516">
                  <c:v>-70.218362274474103</c:v>
                </c:pt>
                <c:pt idx="1517">
                  <c:v>-70.210512226884205</c:v>
                </c:pt>
                <c:pt idx="1518">
                  <c:v>-70.202648813015699</c:v>
                </c:pt>
                <c:pt idx="1519">
                  <c:v>-70.194772155686593</c:v>
                </c:pt>
                <c:pt idx="1520">
                  <c:v>-70.1868823756963</c:v>
                </c:pt>
                <c:pt idx="1521">
                  <c:v>-70.178979591856404</c:v>
                </c:pt>
                <c:pt idx="1522">
                  <c:v>-70.171063921019694</c:v>
                </c:pt>
                <c:pt idx="1523">
                  <c:v>-70.163135478109794</c:v>
                </c:pt>
                <c:pt idx="1524">
                  <c:v>-70.155194376148899</c:v>
                </c:pt>
                <c:pt idx="1525">
                  <c:v>-70.147240726286597</c:v>
                </c:pt>
                <c:pt idx="1526">
                  <c:v>-70.139274637827597</c:v>
                </c:pt>
                <c:pt idx="1527">
                  <c:v>-70.131296218258299</c:v>
                </c:pt>
                <c:pt idx="1528">
                  <c:v>-70.123305573274607</c:v>
                </c:pt>
                <c:pt idx="1529">
                  <c:v>-70.115302806807506</c:v>
                </c:pt>
                <c:pt idx="1530">
                  <c:v>-70.107288021049797</c:v>
                </c:pt>
                <c:pt idx="1531">
                  <c:v>-70.099261316481005</c:v>
                </c:pt>
                <c:pt idx="1532">
                  <c:v>-70.091222791893301</c:v>
                </c:pt>
                <c:pt idx="1533">
                  <c:v>-70.083172544415703</c:v>
                </c:pt>
                <c:pt idx="1534">
                  <c:v>-70.075110669539001</c:v>
                </c:pt>
                <c:pt idx="1535">
                  <c:v>-70.067037261139404</c:v>
                </c:pt>
                <c:pt idx="1536">
                  <c:v>-70.058952411502403</c:v>
                </c:pt>
                <c:pt idx="1537">
                  <c:v>-70.050856211346201</c:v>
                </c:pt>
                <c:pt idx="1538">
                  <c:v>-70.042748749844307</c:v>
                </c:pt>
                <c:pt idx="1539">
                  <c:v>-70.034630114648493</c:v>
                </c:pt>
                <c:pt idx="1540">
                  <c:v>-70.026500391910801</c:v>
                </c:pt>
                <c:pt idx="1541">
                  <c:v>-70.0183596663054</c:v>
                </c:pt>
                <c:pt idx="1542">
                  <c:v>-70.010208021050104</c:v>
                </c:pt>
                <c:pt idx="1543">
                  <c:v>-70.002045537927799</c:v>
                </c:pt>
                <c:pt idx="1544">
                  <c:v>-69.993872297307107</c:v>
                </c:pt>
                <c:pt idx="1545">
                  <c:v>-69.985688378162905</c:v>
                </c:pt>
                <c:pt idx="1546">
                  <c:v>-69.977493858096594</c:v>
                </c:pt>
                <c:pt idx="1547">
                  <c:v>-69.969288813356101</c:v>
                </c:pt>
                <c:pt idx="1548">
                  <c:v>-69.961073318855199</c:v>
                </c:pt>
                <c:pt idx="1549">
                  <c:v>-69.952847448193097</c:v>
                </c:pt>
                <c:pt idx="1550">
                  <c:v>-69.944611273673104</c:v>
                </c:pt>
                <c:pt idx="1551">
                  <c:v>-69.936364866321597</c:v>
                </c:pt>
                <c:pt idx="1552">
                  <c:v>-69.928108295906299</c:v>
                </c:pt>
                <c:pt idx="1553">
                  <c:v>-69.919841630954195</c:v>
                </c:pt>
                <c:pt idx="1554">
                  <c:v>-69.911564938769502</c:v>
                </c:pt>
                <c:pt idx="1555">
                  <c:v>-69.903278285451293</c:v>
                </c:pt>
                <c:pt idx="1556">
                  <c:v>-69.894981735910704</c:v>
                </c:pt>
                <c:pt idx="1557">
                  <c:v>-69.886675353887597</c:v>
                </c:pt>
                <c:pt idx="1558">
                  <c:v>-69.878359201967797</c:v>
                </c:pt>
                <c:pt idx="1559">
                  <c:v>-69.870033341599097</c:v>
                </c:pt>
                <c:pt idx="1560">
                  <c:v>-69.861697833107698</c:v>
                </c:pt>
                <c:pt idx="1561">
                  <c:v>-69.853352735714196</c:v>
                </c:pt>
                <c:pt idx="1562">
                  <c:v>-69.844998107549003</c:v>
                </c:pt>
                <c:pt idx="1563">
                  <c:v>-69.836634005667904</c:v>
                </c:pt>
                <c:pt idx="1564">
                  <c:v>-69.828260486067506</c:v>
                </c:pt>
                <c:pt idx="1565">
                  <c:v>-69.819877603699894</c:v>
                </c:pt>
                <c:pt idx="1566">
                  <c:v>-69.811485412487201</c:v>
                </c:pt>
                <c:pt idx="1567">
                  <c:v>-69.803083965336697</c:v>
                </c:pt>
                <c:pt idx="1568">
                  <c:v>-69.794673314154394</c:v>
                </c:pt>
                <c:pt idx="1569">
                  <c:v>-69.786253509859606</c:v>
                </c:pt>
                <c:pt idx="1570">
                  <c:v>-69.777824602398397</c:v>
                </c:pt>
                <c:pt idx="1571">
                  <c:v>-69.769386640757205</c:v>
                </c:pt>
                <c:pt idx="1572">
                  <c:v>-69.760939672976505</c:v>
                </c:pt>
                <c:pt idx="1573">
                  <c:v>-69.752483746163705</c:v>
                </c:pt>
                <c:pt idx="1574">
                  <c:v>-69.744018906506298</c:v>
                </c:pt>
                <c:pt idx="1575">
                  <c:v>-69.735545199284402</c:v>
                </c:pt>
                <c:pt idx="1576">
                  <c:v>-69.727062668883406</c:v>
                </c:pt>
                <c:pt idx="1577">
                  <c:v>-69.7185713588065</c:v>
                </c:pt>
                <c:pt idx="1578">
                  <c:v>-69.710071311686505</c:v>
                </c:pt>
                <c:pt idx="1579">
                  <c:v>-69.701562569298105</c:v>
                </c:pt>
                <c:pt idx="1580">
                  <c:v>-69.693045172569597</c:v>
                </c:pt>
                <c:pt idx="1581">
                  <c:v>-69.684519161594295</c:v>
                </c:pt>
                <c:pt idx="1582">
                  <c:v>-69.675984575642104</c:v>
                </c:pt>
                <c:pt idx="1583">
                  <c:v>-69.667441453170795</c:v>
                </c:pt>
                <c:pt idx="1584">
                  <c:v>-69.658889831836902</c:v>
                </c:pt>
                <c:pt idx="1585">
                  <c:v>-69.650329748506493</c:v>
                </c:pt>
                <c:pt idx="1586">
                  <c:v>-69.641761239266302</c:v>
                </c:pt>
                <c:pt idx="1587">
                  <c:v>-69.633184339433797</c:v>
                </c:pt>
                <c:pt idx="1588">
                  <c:v>-69.624599083567801</c:v>
                </c:pt>
                <c:pt idx="1589">
                  <c:v>-69.616005505478597</c:v>
                </c:pt>
                <c:pt idx="1590">
                  <c:v>-69.607403638237997</c:v>
                </c:pt>
                <c:pt idx="1591">
                  <c:v>-69.598793514189296</c:v>
                </c:pt>
                <c:pt idx="1592">
                  <c:v>-69.590175164956605</c:v>
                </c:pt>
                <c:pt idx="1593">
                  <c:v>-69.581548621455099</c:v>
                </c:pt>
                <c:pt idx="1594">
                  <c:v>-69.572913913899697</c:v>
                </c:pt>
                <c:pt idx="1595">
                  <c:v>-69.5642710718149</c:v>
                </c:pt>
                <c:pt idx="1596">
                  <c:v>-69.5556201240435</c:v>
                </c:pt>
                <c:pt idx="1597">
                  <c:v>-69.546961098755702</c:v>
                </c:pt>
                <c:pt idx="1598">
                  <c:v>-69.538294023458207</c:v>
                </c:pt>
                <c:pt idx="1599">
                  <c:v>-69.529618925002296</c:v>
                </c:pt>
                <c:pt idx="1600">
                  <c:v>-69.520935829592901</c:v>
                </c:pt>
                <c:pt idx="1601">
                  <c:v>-69.512244762796797</c:v>
                </c:pt>
                <c:pt idx="1602">
                  <c:v>-69.503545749550995</c:v>
                </c:pt>
                <c:pt idx="1603">
                  <c:v>-69.494838814170606</c:v>
                </c:pt>
                <c:pt idx="1604">
                  <c:v>-69.486123980357206</c:v>
                </c:pt>
                <c:pt idx="1605">
                  <c:v>-69.477401271206304</c:v>
                </c:pt>
                <c:pt idx="1606">
                  <c:v>-69.468670709215601</c:v>
                </c:pt>
                <c:pt idx="1607">
                  <c:v>-69.459932316292196</c:v>
                </c:pt>
                <c:pt idx="1608">
                  <c:v>-69.451186113760301</c:v>
                </c:pt>
                <c:pt idx="1609">
                  <c:v>-69.442432122368501</c:v>
                </c:pt>
                <c:pt idx="1610">
                  <c:v>-69.433670362297093</c:v>
                </c:pt>
                <c:pt idx="1611">
                  <c:v>-69.424900853165298</c:v>
                </c:pt>
                <c:pt idx="1612">
                  <c:v>-69.416123614038199</c:v>
                </c:pt>
                <c:pt idx="1613">
                  <c:v>-69.407338663433606</c:v>
                </c:pt>
                <c:pt idx="1614">
                  <c:v>-69.398546019328904</c:v>
                </c:pt>
                <c:pt idx="1615">
                  <c:v>-69.389745699167904</c:v>
                </c:pt>
                <c:pt idx="1616">
                  <c:v>-69.380937719867205</c:v>
                </c:pt>
                <c:pt idx="1617">
                  <c:v>-69.372122097822896</c:v>
                </c:pt>
                <c:pt idx="1618">
                  <c:v>-69.3632988489166</c:v>
                </c:pt>
                <c:pt idx="1619">
                  <c:v>-69.354467988522103</c:v>
                </c:pt>
                <c:pt idx="1620">
                  <c:v>-69.345629531511307</c:v>
                </c:pt>
                <c:pt idx="1621">
                  <c:v>-69.336783492260395</c:v>
                </c:pt>
                <c:pt idx="1622">
                  <c:v>-69.327929884655802</c:v>
                </c:pt>
                <c:pt idx="1623">
                  <c:v>-69.3190687220999</c:v>
                </c:pt>
                <c:pt idx="1624">
                  <c:v>-69.310200017517005</c:v>
                </c:pt>
                <c:pt idx="1625">
                  <c:v>-69.301323783358995</c:v>
                </c:pt>
                <c:pt idx="1626">
                  <c:v>-69.292440031610795</c:v>
                </c:pt>
                <c:pt idx="1627">
                  <c:v>-69.283548773795999</c:v>
                </c:pt>
                <c:pt idx="1628">
                  <c:v>-69.274650020982307</c:v>
                </c:pt>
                <c:pt idx="1629">
                  <c:v>-69.265743783786604</c:v>
                </c:pt>
                <c:pt idx="1630">
                  <c:v>-69.256830072380296</c:v>
                </c:pt>
                <c:pt idx="1631">
                  <c:v>-69.247908896494593</c:v>
                </c:pt>
                <c:pt idx="1632">
                  <c:v>-69.238980265425496</c:v>
                </c:pt>
                <c:pt idx="1633">
                  <c:v>-69.230044188038704</c:v>
                </c:pt>
                <c:pt idx="1634">
                  <c:v>-69.221100672774398</c:v>
                </c:pt>
                <c:pt idx="1635">
                  <c:v>-69.212149727652303</c:v>
                </c:pt>
                <c:pt idx="1636">
                  <c:v>-69.203191360276307</c:v>
                </c:pt>
                <c:pt idx="1637">
                  <c:v>-69.194225577838907</c:v>
                </c:pt>
                <c:pt idx="1638">
                  <c:v>-69.185252387126098</c:v>
                </c:pt>
                <c:pt idx="1639">
                  <c:v>-69.176271794521796</c:v>
                </c:pt>
                <c:pt idx="1640">
                  <c:v>-69.167283806011994</c:v>
                </c:pt>
                <c:pt idx="1641">
                  <c:v>-69.158288427189504</c:v>
                </c:pt>
                <c:pt idx="1642">
                  <c:v>-69.1492856632577</c:v>
                </c:pt>
                <c:pt idx="1643">
                  <c:v>-69.140275519035299</c:v>
                </c:pt>
                <c:pt idx="1644">
                  <c:v>-69.131257998960194</c:v>
                </c:pt>
                <c:pt idx="1645">
                  <c:v>-69.122233107093393</c:v>
                </c:pt>
                <c:pt idx="1646">
                  <c:v>-69.113200847123196</c:v>
                </c:pt>
                <c:pt idx="1647">
                  <c:v>-69.104161222369001</c:v>
                </c:pt>
                <c:pt idx="1648">
                  <c:v>-69.095114235785303</c:v>
                </c:pt>
                <c:pt idx="1649">
                  <c:v>-69.086059889965298</c:v>
                </c:pt>
                <c:pt idx="1650">
                  <c:v>-69.076998187144795</c:v>
                </c:pt>
                <c:pt idx="1651">
                  <c:v>-69.067929129205496</c:v>
                </c:pt>
                <c:pt idx="1652">
                  <c:v>-69.058852717679002</c:v>
                </c:pt>
                <c:pt idx="1653">
                  <c:v>-69.049768953750302</c:v>
                </c:pt>
                <c:pt idx="1654">
                  <c:v>-69.040677838261004</c:v>
                </c:pt>
                <c:pt idx="1655">
                  <c:v>-69.031579371712695</c:v>
                </c:pt>
                <c:pt idx="1656">
                  <c:v>-69.022473554270604</c:v>
                </c:pt>
                <c:pt idx="1657">
                  <c:v>-69.013360385766802</c:v>
                </c:pt>
                <c:pt idx="1658">
                  <c:v>-69.004239865703198</c:v>
                </c:pt>
                <c:pt idx="1659">
                  <c:v>-68.995111993254895</c:v>
                </c:pt>
                <c:pt idx="1660">
                  <c:v>-68.985976767273399</c:v>
                </c:pt>
                <c:pt idx="1661">
                  <c:v>-68.976834186289395</c:v>
                </c:pt>
                <c:pt idx="1662">
                  <c:v>-68.967684248515894</c:v>
                </c:pt>
                <c:pt idx="1663">
                  <c:v>-68.958526951851297</c:v>
                </c:pt>
                <c:pt idx="1664">
                  <c:v>-68.949362293882203</c:v>
                </c:pt>
                <c:pt idx="1665">
                  <c:v>-68.940190271886095</c:v>
                </c:pt>
                <c:pt idx="1666">
                  <c:v>-68.9310108828344</c:v>
                </c:pt>
                <c:pt idx="1667">
                  <c:v>-68.921824123395098</c:v>
                </c:pt>
                <c:pt idx="1668">
                  <c:v>-68.912629989935198</c:v>
                </c:pt>
                <c:pt idx="1669">
                  <c:v>-68.903428478524006</c:v>
                </c:pt>
                <c:pt idx="1670">
                  <c:v>-68.894219584934802</c:v>
                </c:pt>
                <c:pt idx="1671">
                  <c:v>-68.885003304648393</c:v>
                </c:pt>
                <c:pt idx="1672">
                  <c:v>-68.875779632854602</c:v>
                </c:pt>
                <c:pt idx="1673">
                  <c:v>-68.866548564455499</c:v>
                </c:pt>
                <c:pt idx="1674">
                  <c:v>-68.8573100940676</c:v>
                </c:pt>
                <c:pt idx="1675">
                  <c:v>-68.848064216023801</c:v>
                </c:pt>
                <c:pt idx="1676">
                  <c:v>-68.838810924376205</c:v>
                </c:pt>
                <c:pt idx="1677">
                  <c:v>-68.829550212898198</c:v>
                </c:pt>
                <c:pt idx="1678">
                  <c:v>-68.820282075086794</c:v>
                </c:pt>
                <c:pt idx="1679">
                  <c:v>-68.811006504164396</c:v>
                </c:pt>
                <c:pt idx="1680">
                  <c:v>-68.801723493081496</c:v>
                </c:pt>
                <c:pt idx="1681">
                  <c:v>-68.792433034518297</c:v>
                </c:pt>
                <c:pt idx="1682">
                  <c:v>-68.783135120887096</c:v>
                </c:pt>
                <c:pt idx="1683">
                  <c:v>-68.773829744334094</c:v>
                </c:pt>
                <c:pt idx="1684">
                  <c:v>-68.764516896741398</c:v>
                </c:pt>
                <c:pt idx="1685">
                  <c:v>-68.755196569729193</c:v>
                </c:pt>
                <c:pt idx="1686">
                  <c:v>-68.745868754656996</c:v>
                </c:pt>
                <c:pt idx="1687">
                  <c:v>-68.736533442626396</c:v>
                </c:pt>
                <c:pt idx="1688">
                  <c:v>-68.727190624482205</c:v>
                </c:pt>
                <c:pt idx="1689">
                  <c:v>-68.717840290814294</c:v>
                </c:pt>
                <c:pt idx="1690">
                  <c:v>-68.708482431959695</c:v>
                </c:pt>
                <c:pt idx="1691">
                  <c:v>-68.699117038003905</c:v>
                </c:pt>
                <c:pt idx="1692">
                  <c:v>-68.689744098782796</c:v>
                </c:pt>
                <c:pt idx="1693">
                  <c:v>-68.680363603884103</c:v>
                </c:pt>
                <c:pt idx="1694">
                  <c:v>-68.670975542649103</c:v>
                </c:pt>
                <c:pt idx="1695">
                  <c:v>-68.661579904174204</c:v>
                </c:pt>
                <c:pt idx="1696">
                  <c:v>-68.652176677312198</c:v>
                </c:pt>
                <c:pt idx="1697">
                  <c:v>-68.642765850674195</c:v>
                </c:pt>
                <c:pt idx="1698">
                  <c:v>-68.633347412630798</c:v>
                </c:pt>
                <c:pt idx="1699">
                  <c:v>-68.6239213513133</c:v>
                </c:pt>
                <c:pt idx="1700">
                  <c:v>-68.614487654615502</c:v>
                </c:pt>
                <c:pt idx="1701">
                  <c:v>-68.605046310195107</c:v>
                </c:pt>
                <c:pt idx="1702">
                  <c:v>-68.595597305474399</c:v>
                </c:pt>
                <c:pt idx="1703">
                  <c:v>-68.586140627642195</c:v>
                </c:pt>
                <c:pt idx="1704">
                  <c:v>-68.576676263654903</c:v>
                </c:pt>
                <c:pt idx="1705">
                  <c:v>-68.567204200237697</c:v>
                </c:pt>
                <c:pt idx="1706">
                  <c:v>-68.557724423885603</c:v>
                </c:pt>
                <c:pt idx="1707">
                  <c:v>-68.548236920864895</c:v>
                </c:pt>
                <c:pt idx="1708">
                  <c:v>-68.538741677214205</c:v>
                </c:pt>
                <c:pt idx="1709">
                  <c:v>-68.529238678745301</c:v>
                </c:pt>
                <c:pt idx="1710">
                  <c:v>-68.519727911044697</c:v>
                </c:pt>
                <c:pt idx="1711">
                  <c:v>-68.510209359474104</c:v>
                </c:pt>
                <c:pt idx="1712">
                  <c:v>-68.500683009172207</c:v>
                </c:pt>
                <c:pt idx="1713">
                  <c:v>-68.491148845054795</c:v>
                </c:pt>
                <c:pt idx="1714">
                  <c:v>-68.481606851816395</c:v>
                </c:pt>
                <c:pt idx="1715">
                  <c:v>-68.472057013930694</c:v>
                </c:pt>
                <c:pt idx="1716">
                  <c:v>-68.462499315652096</c:v>
                </c:pt>
                <c:pt idx="1717">
                  <c:v>-68.452933741015897</c:v>
                </c:pt>
                <c:pt idx="1718">
                  <c:v>-68.443360273839502</c:v>
                </c:pt>
                <c:pt idx="1719">
                  <c:v>-68.4337788977234</c:v>
                </c:pt>
                <c:pt idx="1720">
                  <c:v>-68.424189596051505</c:v>
                </c:pt>
                <c:pt idx="1721">
                  <c:v>-68.414592351992397</c:v>
                </c:pt>
                <c:pt idx="1722">
                  <c:v>-68.4049871484997</c:v>
                </c:pt>
                <c:pt idx="1723">
                  <c:v>-68.395373968313194</c:v>
                </c:pt>
                <c:pt idx="1724">
                  <c:v>-68.385752793959099</c:v>
                </c:pt>
                <c:pt idx="1725">
                  <c:v>-68.376123607751097</c:v>
                </c:pt>
                <c:pt idx="1726">
                  <c:v>-68.366486391790701</c:v>
                </c:pt>
                <c:pt idx="1727">
                  <c:v>-68.356841127968096</c:v>
                </c:pt>
                <c:pt idx="1728">
                  <c:v>-68.347187797962604</c:v>
                </c:pt>
                <c:pt idx="1729">
                  <c:v>-68.3375263832434</c:v>
                </c:pt>
                <c:pt idx="1730">
                  <c:v>-68.327856865069904</c:v>
                </c:pt>
                <c:pt idx="1731">
                  <c:v>-68.318179224492297</c:v>
                </c:pt>
                <c:pt idx="1732">
                  <c:v>-68.3084934423524</c:v>
                </c:pt>
                <c:pt idx="1733">
                  <c:v>-68.298799499283504</c:v>
                </c:pt>
                <c:pt idx="1734">
                  <c:v>-68.289097375711506</c:v>
                </c:pt>
                <c:pt idx="1735">
                  <c:v>-68.279387051854897</c:v>
                </c:pt>
                <c:pt idx="1736">
                  <c:v>-68.269668507725299</c:v>
                </c:pt>
                <c:pt idx="1737">
                  <c:v>-68.259941723127895</c:v>
                </c:pt>
                <c:pt idx="1738">
                  <c:v>-68.250206677661794</c:v>
                </c:pt>
                <c:pt idx="1739">
                  <c:v>-68.240463350720503</c:v>
                </c:pt>
                <c:pt idx="1740">
                  <c:v>-68.2307117214919</c:v>
                </c:pt>
                <c:pt idx="1741">
                  <c:v>-68.220951768958997</c:v>
                </c:pt>
                <c:pt idx="1742">
                  <c:v>-68.211183471899602</c:v>
                </c:pt>
                <c:pt idx="1743">
                  <c:v>-68.201406808887498</c:v>
                </c:pt>
                <c:pt idx="1744">
                  <c:v>-68.191621758291802</c:v>
                </c:pt>
                <c:pt idx="1745">
                  <c:v>-68.181828298277594</c:v>
                </c:pt>
                <c:pt idx="1746">
                  <c:v>-68.172026406806097</c:v>
                </c:pt>
                <c:pt idx="1747">
                  <c:v>-68.162216061634993</c:v>
                </c:pt>
                <c:pt idx="1748">
                  <c:v>-68.152397240318194</c:v>
                </c:pt>
                <c:pt idx="1749">
                  <c:v>-68.142569920206398</c:v>
                </c:pt>
                <c:pt idx="1750">
                  <c:v>-68.132734078446802</c:v>
                </c:pt>
                <c:pt idx="1751">
                  <c:v>-68.122889691983602</c:v>
                </c:pt>
                <c:pt idx="1752">
                  <c:v>-68.113036737557906</c:v>
                </c:pt>
                <c:pt idx="1753">
                  <c:v>-68.103175191707706</c:v>
                </c:pt>
                <c:pt idx="1754">
                  <c:v>-68.093305030768093</c:v>
                </c:pt>
                <c:pt idx="1755">
                  <c:v>-68.083426230870998</c:v>
                </c:pt>
                <c:pt idx="1756">
                  <c:v>-68.073538767945706</c:v>
                </c:pt>
                <c:pt idx="1757">
                  <c:v>-68.063642617718301</c:v>
                </c:pt>
                <c:pt idx="1758">
                  <c:v>-68.053737755711794</c:v>
                </c:pt>
                <c:pt idx="1759">
                  <c:v>-68.043824157246405</c:v>
                </c:pt>
                <c:pt idx="1760">
                  <c:v>-68.033901797438901</c:v>
                </c:pt>
                <c:pt idx="1761">
                  <c:v>-68.023970651203101</c:v>
                </c:pt>
                <c:pt idx="1762">
                  <c:v>-68.014030693249296</c:v>
                </c:pt>
                <c:pt idx="1763">
                  <c:v>-68.004081898084394</c:v>
                </c:pt>
                <c:pt idx="1764">
                  <c:v>-67.994124240011701</c:v>
                </c:pt>
                <c:pt idx="1765">
                  <c:v>-67.984157693130797</c:v>
                </c:pt>
                <c:pt idx="1766">
                  <c:v>-67.974182231337196</c:v>
                </c:pt>
                <c:pt idx="1767">
                  <c:v>-67.964197828322298</c:v>
                </c:pt>
                <c:pt idx="1768">
                  <c:v>-67.954204457573198</c:v>
                </c:pt>
                <c:pt idx="1769">
                  <c:v>-67.944202092372393</c:v>
                </c:pt>
                <c:pt idx="1770">
                  <c:v>-67.934190705797405</c:v>
                </c:pt>
                <c:pt idx="1771">
                  <c:v>-67.924170270720793</c:v>
                </c:pt>
                <c:pt idx="1772">
                  <c:v>-67.914140759809598</c:v>
                </c:pt>
                <c:pt idx="1773">
                  <c:v>-67.904102145525201</c:v>
                </c:pt>
                <c:pt idx="1774">
                  <c:v>-67.894054400122698</c:v>
                </c:pt>
                <c:pt idx="1775">
                  <c:v>-67.883997495651201</c:v>
                </c:pt>
                <c:pt idx="1776">
                  <c:v>-67.873931403952895</c:v>
                </c:pt>
                <c:pt idx="1777">
                  <c:v>-67.863856096662701</c:v>
                </c:pt>
                <c:pt idx="1778">
                  <c:v>-67.853771545208204</c:v>
                </c:pt>
                <c:pt idx="1779">
                  <c:v>-67.843677720809097</c:v>
                </c:pt>
                <c:pt idx="1780">
                  <c:v>-67.833574594476602</c:v>
                </c:pt>
                <c:pt idx="1781">
                  <c:v>-67.823462137013095</c:v>
                </c:pt>
                <c:pt idx="1782">
                  <c:v>-67.813340319011999</c:v>
                </c:pt>
                <c:pt idx="1783">
                  <c:v>-67.803209110856798</c:v>
                </c:pt>
                <c:pt idx="1784">
                  <c:v>-67.793068482720599</c:v>
                </c:pt>
                <c:pt idx="1785">
                  <c:v>-67.782918404566104</c:v>
                </c:pt>
                <c:pt idx="1786">
                  <c:v>-67.772758846144498</c:v>
                </c:pt>
                <c:pt idx="1787">
                  <c:v>-67.762589776995199</c:v>
                </c:pt>
                <c:pt idx="1788">
                  <c:v>-67.752411166445498</c:v>
                </c:pt>
                <c:pt idx="1789">
                  <c:v>-67.742222983609395</c:v>
                </c:pt>
                <c:pt idx="1790">
                  <c:v>-67.732025197387401</c:v>
                </c:pt>
                <c:pt idx="1791">
                  <c:v>-67.721817776466096</c:v>
                </c:pt>
                <c:pt idx="1792">
                  <c:v>-67.711600689317095</c:v>
                </c:pt>
                <c:pt idx="1793">
                  <c:v>-67.701373904196402</c:v>
                </c:pt>
                <c:pt idx="1794">
                  <c:v>-67.691137389144401</c:v>
                </c:pt>
                <c:pt idx="1795">
                  <c:v>-67.680891111984195</c:v>
                </c:pt>
                <c:pt idx="1796">
                  <c:v>-67.670635040321699</c:v>
                </c:pt>
                <c:pt idx="1797">
                  <c:v>-67.660369141544606</c:v>
                </c:pt>
                <c:pt idx="1798">
                  <c:v>-67.650093382821595</c:v>
                </c:pt>
                <c:pt idx="1799">
                  <c:v>-67.639807731101698</c:v>
                </c:pt>
                <c:pt idx="1800">
                  <c:v>-67.629512153113595</c:v>
                </c:pt>
                <c:pt idx="1801">
                  <c:v>-67.619206615364803</c:v>
                </c:pt>
                <c:pt idx="1802">
                  <c:v>-67.608891084140595</c:v>
                </c:pt>
                <c:pt idx="1803">
                  <c:v>-67.598565525503602</c:v>
                </c:pt>
                <c:pt idx="1804">
                  <c:v>-67.588229905292906</c:v>
                </c:pt>
                <c:pt idx="1805">
                  <c:v>-67.577884189122898</c:v>
                </c:pt>
                <c:pt idx="1806">
                  <c:v>-67.567528342382701</c:v>
                </c:pt>
                <c:pt idx="1807">
                  <c:v>-67.557162330235201</c:v>
                </c:pt>
                <c:pt idx="1808">
                  <c:v>-67.546786117616094</c:v>
                </c:pt>
                <c:pt idx="1809">
                  <c:v>-67.536399669233006</c:v>
                </c:pt>
                <c:pt idx="1810">
                  <c:v>-67.526002949564798</c:v>
                </c:pt>
                <c:pt idx="1811">
                  <c:v>-67.5155959228602</c:v>
                </c:pt>
                <c:pt idx="1812">
                  <c:v>-67.5051785531371</c:v>
                </c:pt>
                <c:pt idx="1813">
                  <c:v>-67.494750804181507</c:v>
                </c:pt>
                <c:pt idx="1814">
                  <c:v>-67.484312639546602</c:v>
                </c:pt>
                <c:pt idx="1815">
                  <c:v>-67.473864022551595</c:v>
                </c:pt>
                <c:pt idx="1816">
                  <c:v>-67.463404916280894</c:v>
                </c:pt>
                <c:pt idx="1817">
                  <c:v>-67.452935283582903</c:v>
                </c:pt>
                <c:pt idx="1818">
                  <c:v>-67.442455087068893</c:v>
                </c:pt>
                <c:pt idx="1819">
                  <c:v>-67.431964289112202</c:v>
                </c:pt>
                <c:pt idx="1820">
                  <c:v>-67.421462851846798</c:v>
                </c:pt>
                <c:pt idx="1821">
                  <c:v>-67.410950737166303</c:v>
                </c:pt>
                <c:pt idx="1822">
                  <c:v>-67.400427906722996</c:v>
                </c:pt>
                <c:pt idx="1823">
                  <c:v>-67.389894321926405</c:v>
                </c:pt>
                <c:pt idx="1824">
                  <c:v>-67.379349943942401</c:v>
                </c:pt>
                <c:pt idx="1825">
                  <c:v>-67.368794733691701</c:v>
                </c:pt>
                <c:pt idx="1826">
                  <c:v>-67.358228651849004</c:v>
                </c:pt>
                <c:pt idx="1827">
                  <c:v>-67.3476516588414</c:v>
                </c:pt>
                <c:pt idx="1828">
                  <c:v>-67.337063714847503</c:v>
                </c:pt>
                <c:pt idx="1829">
                  <c:v>-67.326464779795899</c:v>
                </c:pt>
                <c:pt idx="1830">
                  <c:v>-67.315854813364098</c:v>
                </c:pt>
                <c:pt idx="1831">
                  <c:v>-67.305233774976998</c:v>
                </c:pt>
                <c:pt idx="1832">
                  <c:v>-67.294601623805704</c:v>
                </c:pt>
                <c:pt idx="1833">
                  <c:v>-67.283958318766395</c:v>
                </c:pt>
                <c:pt idx="1834">
                  <c:v>-67.273303818518499</c:v>
                </c:pt>
                <c:pt idx="1835">
                  <c:v>-67.262638081463706</c:v>
                </c:pt>
                <c:pt idx="1836">
                  <c:v>-67.251961065744496</c:v>
                </c:pt>
                <c:pt idx="1837">
                  <c:v>-67.241272729242695</c:v>
                </c:pt>
                <c:pt idx="1838">
                  <c:v>-67.230573029578196</c:v>
                </c:pt>
                <c:pt idx="1839">
                  <c:v>-67.219861924107093</c:v>
                </c:pt>
                <c:pt idx="1840">
                  <c:v>-67.209139369920706</c:v>
                </c:pt>
                <c:pt idx="1841">
                  <c:v>-67.198405323844</c:v>
                </c:pt>
                <c:pt idx="1842">
                  <c:v>-67.187659742433794</c:v>
                </c:pt>
                <c:pt idx="1843">
                  <c:v>-67.1769025819776</c:v>
                </c:pt>
                <c:pt idx="1844">
                  <c:v>-67.166133798491799</c:v>
                </c:pt>
                <c:pt idx="1845">
                  <c:v>-67.155353347720407</c:v>
                </c:pt>
                <c:pt idx="1846">
                  <c:v>-67.144561185133099</c:v>
                </c:pt>
                <c:pt idx="1847">
                  <c:v>-67.133757265923904</c:v>
                </c:pt>
                <c:pt idx="1848">
                  <c:v>-67.122941545009596</c:v>
                </c:pt>
                <c:pt idx="1849">
                  <c:v>-67.112113977027803</c:v>
                </c:pt>
                <c:pt idx="1850">
                  <c:v>-67.101274516335806</c:v>
                </c:pt>
                <c:pt idx="1851">
                  <c:v>-67.0904231170082</c:v>
                </c:pt>
                <c:pt idx="1852">
                  <c:v>-67.079559732835904</c:v>
                </c:pt>
                <c:pt idx="1853">
                  <c:v>-67.0686843173239</c:v>
                </c:pt>
                <c:pt idx="1854">
                  <c:v>-67.057796823689898</c:v>
                </c:pt>
                <c:pt idx="1855">
                  <c:v>-67.046897204862205</c:v>
                </c:pt>
                <c:pt idx="1856">
                  <c:v>-67.035985413478301</c:v>
                </c:pt>
                <c:pt idx="1857">
                  <c:v>-67.025061401882795</c:v>
                </c:pt>
                <c:pt idx="1858">
                  <c:v>-67.014125122125606</c:v>
                </c:pt>
                <c:pt idx="1859">
                  <c:v>-67.003176525960498</c:v>
                </c:pt>
                <c:pt idx="1860">
                  <c:v>-66.992215564842496</c:v>
                </c:pt>
                <c:pt idx="1861">
                  <c:v>-66.981242189926903</c:v>
                </c:pt>
                <c:pt idx="1862">
                  <c:v>-66.9702563520664</c:v>
                </c:pt>
                <c:pt idx="1863">
                  <c:v>-66.959258001810198</c:v>
                </c:pt>
                <c:pt idx="1864">
                  <c:v>-66.948247089400994</c:v>
                </c:pt>
                <c:pt idx="1865">
                  <c:v>-66.937223564773902</c:v>
                </c:pt>
                <c:pt idx="1866">
                  <c:v>-66.926187377553902</c:v>
                </c:pt>
                <c:pt idx="1867">
                  <c:v>-66.9151384770541</c:v>
                </c:pt>
                <c:pt idx="1868">
                  <c:v>-66.904076812273502</c:v>
                </c:pt>
                <c:pt idx="1869">
                  <c:v>-66.893002331895303</c:v>
                </c:pt>
                <c:pt idx="1870">
                  <c:v>-66.881914984284094</c:v>
                </c:pt>
                <c:pt idx="1871">
                  <c:v>-66.870814717484507</c:v>
                </c:pt>
                <c:pt idx="1872">
                  <c:v>-66.859701479218899</c:v>
                </c:pt>
                <c:pt idx="1873">
                  <c:v>-66.848575216884598</c:v>
                </c:pt>
                <c:pt idx="1874">
                  <c:v>-66.837435877552807</c:v>
                </c:pt>
                <c:pt idx="1875">
                  <c:v>-66.826283407965207</c:v>
                </c:pt>
                <c:pt idx="1876">
                  <c:v>-66.815117754532693</c:v>
                </c:pt>
                <c:pt idx="1877">
                  <c:v>-66.803938863332604</c:v>
                </c:pt>
                <c:pt idx="1878">
                  <c:v>-66.792746680106504</c:v>
                </c:pt>
                <c:pt idx="1879">
                  <c:v>-66.781541150258093</c:v>
                </c:pt>
                <c:pt idx="1880">
                  <c:v>-66.770322218850694</c:v>
                </c:pt>
                <c:pt idx="1881">
                  <c:v>-66.759089830604907</c:v>
                </c:pt>
                <c:pt idx="1882">
                  <c:v>-66.747843929896106</c:v>
                </c:pt>
                <c:pt idx="1883">
                  <c:v>-66.736584460752496</c:v>
                </c:pt>
                <c:pt idx="1884">
                  <c:v>-66.725311366852196</c:v>
                </c:pt>
                <c:pt idx="1885">
                  <c:v>-66.714024591520896</c:v>
                </c:pt>
                <c:pt idx="1886">
                  <c:v>-66.702724077729599</c:v>
                </c:pt>
                <c:pt idx="1887">
                  <c:v>-66.691409768091702</c:v>
                </c:pt>
                <c:pt idx="1888">
                  <c:v>-66.680081604860902</c:v>
                </c:pt>
                <c:pt idx="1889">
                  <c:v>-66.668739529928402</c:v>
                </c:pt>
                <c:pt idx="1890">
                  <c:v>-66.657383484820301</c:v>
                </c:pt>
                <c:pt idx="1891">
                  <c:v>-66.646013410694906</c:v>
                </c:pt>
                <c:pt idx="1892">
                  <c:v>-66.634629248340204</c:v>
                </c:pt>
                <c:pt idx="1893">
                  <c:v>-66.623230938171304</c:v>
                </c:pt>
                <c:pt idx="1894">
                  <c:v>-66.611818420227493</c:v>
                </c:pt>
                <c:pt idx="1895">
                  <c:v>-66.600391634169597</c:v>
                </c:pt>
                <c:pt idx="1896">
                  <c:v>-66.588950519277105</c:v>
                </c:pt>
                <c:pt idx="1897">
                  <c:v>-66.577495014445702</c:v>
                </c:pt>
                <c:pt idx="1898">
                  <c:v>-66.566025058183897</c:v>
                </c:pt>
                <c:pt idx="1899">
                  <c:v>-66.554540588610806</c:v>
                </c:pt>
                <c:pt idx="1900">
                  <c:v>-66.543041543452702</c:v>
                </c:pt>
                <c:pt idx="1901">
                  <c:v>-66.531527860040498</c:v>
                </c:pt>
                <c:pt idx="1902">
                  <c:v>-66.519999475306605</c:v>
                </c:pt>
                <c:pt idx="1903">
                  <c:v>-66.508456325781793</c:v>
                </c:pt>
                <c:pt idx="1904">
                  <c:v>-66.496898347592705</c:v>
                </c:pt>
                <c:pt idx="1905">
                  <c:v>-66.4853254764583</c:v>
                </c:pt>
                <c:pt idx="1906">
                  <c:v>-66.473737647686704</c:v>
                </c:pt>
                <c:pt idx="1907">
                  <c:v>-66.462134796172904</c:v>
                </c:pt>
                <c:pt idx="1908">
                  <c:v>-66.4505168563946</c:v>
                </c:pt>
                <c:pt idx="1909">
                  <c:v>-66.438883762409702</c:v>
                </c:pt>
                <c:pt idx="1910">
                  <c:v>-66.427235447852695</c:v>
                </c:pt>
                <c:pt idx="1911">
                  <c:v>-66.415571845931893</c:v>
                </c:pt>
                <c:pt idx="1912">
                  <c:v>-66.403892889425606</c:v>
                </c:pt>
                <c:pt idx="1913">
                  <c:v>-66.392198510679194</c:v>
                </c:pt>
                <c:pt idx="1914">
                  <c:v>-66.380488641601701</c:v>
                </c:pt>
                <c:pt idx="1915">
                  <c:v>-66.368763213662106</c:v>
                </c:pt>
                <c:pt idx="1916">
                  <c:v>-66.357022157886504</c:v>
                </c:pt>
                <c:pt idx="1917">
                  <c:v>-66.345265404854104</c:v>
                </c:pt>
                <c:pt idx="1918">
                  <c:v>-66.333492884693996</c:v>
                </c:pt>
                <c:pt idx="1919">
                  <c:v>-66.321704527081593</c:v>
                </c:pt>
                <c:pt idx="1920">
                  <c:v>-66.3099002612352</c:v>
                </c:pt>
                <c:pt idx="1921">
                  <c:v>-66.298080015911793</c:v>
                </c:pt>
                <c:pt idx="1922">
                  <c:v>-66.286243719404496</c:v>
                </c:pt>
                <c:pt idx="1923">
                  <c:v>-66.274391299537598</c:v>
                </c:pt>
                <c:pt idx="1924">
                  <c:v>-66.262522683663903</c:v>
                </c:pt>
                <c:pt idx="1925">
                  <c:v>-66.250637798660307</c:v>
                </c:pt>
                <c:pt idx="1926">
                  <c:v>-66.238736570924203</c:v>
                </c:pt>
                <c:pt idx="1927">
                  <c:v>-66.226818926369901</c:v>
                </c:pt>
                <c:pt idx="1928">
                  <c:v>-66.214884790424193</c:v>
                </c:pt>
                <c:pt idx="1929">
                  <c:v>-66.2029340880229</c:v>
                </c:pt>
                <c:pt idx="1930">
                  <c:v>-66.190966743606694</c:v>
                </c:pt>
                <c:pt idx="1931">
                  <c:v>-66.178982681117006</c:v>
                </c:pt>
                <c:pt idx="1932">
                  <c:v>-66.166981823992202</c:v>
                </c:pt>
                <c:pt idx="1933">
                  <c:v>-66.154964095163393</c:v>
                </c:pt>
                <c:pt idx="1934">
                  <c:v>-66.142929417050198</c:v>
                </c:pt>
                <c:pt idx="1935">
                  <c:v>-66.130877711556593</c:v>
                </c:pt>
                <c:pt idx="1936">
                  <c:v>-66.118808900066796</c:v>
                </c:pt>
                <c:pt idx="1937">
                  <c:v>-66.106722903440897</c:v>
                </c:pt>
                <c:pt idx="1938">
                  <c:v>-66.0946196420105</c:v>
                </c:pt>
                <c:pt idx="1939">
                  <c:v>-66.082499035574401</c:v>
                </c:pt>
                <c:pt idx="1940">
                  <c:v>-66.070361003394098</c:v>
                </c:pt>
                <c:pt idx="1941">
                  <c:v>-66.058205464189598</c:v>
                </c:pt>
                <c:pt idx="1942">
                  <c:v>-66.046032336134502</c:v>
                </c:pt>
                <c:pt idx="1943">
                  <c:v>-66.033841536851696</c:v>
                </c:pt>
                <c:pt idx="1944">
                  <c:v>-66.021632983408693</c:v>
                </c:pt>
                <c:pt idx="1945">
                  <c:v>-66.009406592312999</c:v>
                </c:pt>
                <c:pt idx="1946">
                  <c:v>-65.997162279507293</c:v>
                </c:pt>
                <c:pt idx="1947">
                  <c:v>-65.9848999603647</c:v>
                </c:pt>
                <c:pt idx="1948">
                  <c:v>-65.972619549684197</c:v>
                </c:pt>
                <c:pt idx="1949">
                  <c:v>-65.960320961685198</c:v>
                </c:pt>
                <c:pt idx="1950">
                  <c:v>-65.948004110003495</c:v>
                </c:pt>
                <c:pt idx="1951">
                  <c:v>-65.935668907685198</c:v>
                </c:pt>
                <c:pt idx="1952">
                  <c:v>-65.923315267182801</c:v>
                </c:pt>
                <c:pt idx="1953">
                  <c:v>-65.9109431003493</c:v>
                </c:pt>
                <c:pt idx="1954">
                  <c:v>-65.898552318433303</c:v>
                </c:pt>
                <c:pt idx="1955">
                  <c:v>-65.8861428320741</c:v>
                </c:pt>
                <c:pt idx="1956">
                  <c:v>-65.873714551295805</c:v>
                </c:pt>
                <c:pt idx="1957">
                  <c:v>-65.861267385502799</c:v>
                </c:pt>
                <c:pt idx="1958">
                  <c:v>-65.848801243473801</c:v>
                </c:pt>
                <c:pt idx="1959">
                  <c:v>-65.836316033356596</c:v>
                </c:pt>
                <c:pt idx="1960">
                  <c:v>-65.823811662662493</c:v>
                </c:pt>
                <c:pt idx="1961">
                  <c:v>-65.811288038260898</c:v>
                </c:pt>
                <c:pt idx="1962">
                  <c:v>-65.798745066373897</c:v>
                </c:pt>
                <c:pt idx="1963">
                  <c:v>-65.786182652569906</c:v>
                </c:pt>
                <c:pt idx="1964">
                  <c:v>-65.773600701758596</c:v>
                </c:pt>
                <c:pt idx="1965">
                  <c:v>-65.760999118184799</c:v>
                </c:pt>
                <c:pt idx="1966">
                  <c:v>-65.748377805422805</c:v>
                </c:pt>
                <c:pt idx="1967">
                  <c:v>-65.735736666370101</c:v>
                </c:pt>
                <c:pt idx="1968">
                  <c:v>-65.723075603241895</c:v>
                </c:pt>
                <c:pt idx="1969">
                  <c:v>-65.710394517564396</c:v>
                </c:pt>
                <c:pt idx="1970">
                  <c:v>-65.697693310169498</c:v>
                </c:pt>
                <c:pt idx="1971">
                  <c:v>-65.684971881187593</c:v>
                </c:pt>
                <c:pt idx="1972">
                  <c:v>-65.672230130042294</c:v>
                </c:pt>
                <c:pt idx="1973">
                  <c:v>-65.659467955443404</c:v>
                </c:pt>
                <c:pt idx="1974">
                  <c:v>-65.646685255380604</c:v>
                </c:pt>
                <c:pt idx="1975">
                  <c:v>-65.6338819271175</c:v>
                </c:pt>
                <c:pt idx="1976">
                  <c:v>-65.621057867184206</c:v>
                </c:pt>
                <c:pt idx="1977">
                  <c:v>-65.608212971371401</c:v>
                </c:pt>
                <c:pt idx="1978">
                  <c:v>-65.595347134723497</c:v>
                </c:pt>
                <c:pt idx="1979">
                  <c:v>-65.582460251531401</c:v>
                </c:pt>
                <c:pt idx="1980">
                  <c:v>-65.569552215326297</c:v>
                </c:pt>
                <c:pt idx="1981">
                  <c:v>-65.556622918872307</c:v>
                </c:pt>
                <c:pt idx="1982">
                  <c:v>-65.543672254159503</c:v>
                </c:pt>
                <c:pt idx="1983">
                  <c:v>-65.530700112397</c:v>
                </c:pt>
                <c:pt idx="1984">
                  <c:v>-65.517706384005393</c:v>
                </c:pt>
                <c:pt idx="1985">
                  <c:v>-65.504690958610198</c:v>
                </c:pt>
                <c:pt idx="1986">
                  <c:v>-65.4916537250337</c:v>
                </c:pt>
                <c:pt idx="1987">
                  <c:v>-65.4785945712879</c:v>
                </c:pt>
                <c:pt idx="1988">
                  <c:v>-65.465513384567302</c:v>
                </c:pt>
                <c:pt idx="1989">
                  <c:v>-65.452410051240506</c:v>
                </c:pt>
                <c:pt idx="1990">
                  <c:v>-65.439284456843396</c:v>
                </c:pt>
                <c:pt idx="1991">
                  <c:v>-65.426136486070902</c:v>
                </c:pt>
                <c:pt idx="1992">
                  <c:v>-65.412966022768998</c:v>
                </c:pt>
                <c:pt idx="1993">
                  <c:v>-65.399772949927097</c:v>
                </c:pt>
                <c:pt idx="1994">
                  <c:v>-65.386557149669798</c:v>
                </c:pt>
                <c:pt idx="1995">
                  <c:v>-65.373318503248797</c:v>
                </c:pt>
                <c:pt idx="1996">
                  <c:v>-65.360056891034603</c:v>
                </c:pt>
                <c:pt idx="1997">
                  <c:v>-65.346772192508297</c:v>
                </c:pt>
                <c:pt idx="1998">
                  <c:v>-65.333464286252905</c:v>
                </c:pt>
                <c:pt idx="1999">
                  <c:v>-65.320133049944999</c:v>
                </c:pt>
                <c:pt idx="2000">
                  <c:v>-65.306778360346001</c:v>
                </c:pt>
                <c:pt idx="2001">
                  <c:v>-65.293400093293599</c:v>
                </c:pt>
                <c:pt idx="2002">
                  <c:v>-65.279998123692593</c:v>
                </c:pt>
                <c:pt idx="2003">
                  <c:v>-65.266572325506402</c:v>
                </c:pt>
                <c:pt idx="2004">
                  <c:v>-65.253122571747397</c:v>
                </c:pt>
                <c:pt idx="2005">
                  <c:v>-65.239648734468403</c:v>
                </c:pt>
                <c:pt idx="2006">
                  <c:v>-65.226150684752895</c:v>
                </c:pt>
                <c:pt idx="2007">
                  <c:v>-65.212628292706</c:v>
                </c:pt>
                <c:pt idx="2008">
                  <c:v>-65.199081427444696</c:v>
                </c:pt>
                <c:pt idx="2009">
                  <c:v>-65.185509957088399</c:v>
                </c:pt>
                <c:pt idx="2010">
                  <c:v>-65.171913748749304</c:v>
                </c:pt>
                <c:pt idx="2011">
                  <c:v>-65.158292668522193</c:v>
                </c:pt>
                <c:pt idx="2012">
                  <c:v>-65.144646581474902</c:v>
                </c:pt>
                <c:pt idx="2013">
                  <c:v>-65.130975351638</c:v>
                </c:pt>
                <c:pt idx="2014">
                  <c:v>-65.117278841994704</c:v>
                </c:pt>
                <c:pt idx="2015">
                  <c:v>-65.103556914470403</c:v>
                </c:pt>
                <c:pt idx="2016">
                  <c:v>-65.089809429922397</c:v>
                </c:pt>
                <c:pt idx="2017">
                  <c:v>-65.076036248129299</c:v>
                </c:pt>
                <c:pt idx="2018">
                  <c:v>-65.062237227780102</c:v>
                </c:pt>
                <c:pt idx="2019">
                  <c:v>-65.048412226463498</c:v>
                </c:pt>
                <c:pt idx="2020">
                  <c:v>-65.034561100657299</c:v>
                </c:pt>
                <c:pt idx="2021">
                  <c:v>-65.020683705716394</c:v>
                </c:pt>
                <c:pt idx="2022">
                  <c:v>-65.006779895862493</c:v>
                </c:pt>
                <c:pt idx="2023">
                  <c:v>-64.9928495241723</c:v>
                </c:pt>
                <c:pt idx="2024">
                  <c:v>-64.978892442565893</c:v>
                </c:pt>
                <c:pt idx="2025">
                  <c:v>-64.964908501795307</c:v>
                </c:pt>
                <c:pt idx="2026">
                  <c:v>-64.950897551432604</c:v>
                </c:pt>
                <c:pt idx="2027">
                  <c:v>-64.936859439857997</c:v>
                </c:pt>
                <c:pt idx="2028">
                  <c:v>-64.9227940142477</c:v>
                </c:pt>
                <c:pt idx="2029">
                  <c:v>-64.908701120561702</c:v>
                </c:pt>
                <c:pt idx="2030">
                  <c:v>-64.894580603531395</c:v>
                </c:pt>
                <c:pt idx="2031">
                  <c:v>-64.880432306646796</c:v>
                </c:pt>
                <c:pt idx="2032">
                  <c:v>-64.866256072144296</c:v>
                </c:pt>
                <c:pt idx="2033">
                  <c:v>-64.852051740993403</c:v>
                </c:pt>
                <c:pt idx="2034">
                  <c:v>-64.837819152883796</c:v>
                </c:pt>
                <c:pt idx="2035">
                  <c:v>-64.823558146212207</c:v>
                </c:pt>
                <c:pt idx="2036">
                  <c:v>-64.809268558068993</c:v>
                </c:pt>
                <c:pt idx="2037">
                  <c:v>-64.794950224224607</c:v>
                </c:pt>
                <c:pt idx="2038">
                  <c:v>-64.780602979115898</c:v>
                </c:pt>
                <c:pt idx="2039">
                  <c:v>-64.766226655832099</c:v>
                </c:pt>
                <c:pt idx="2040">
                  <c:v>-64.751821086101302</c:v>
                </c:pt>
                <c:pt idx="2041">
                  <c:v>-64.737386100275401</c:v>
                </c:pt>
                <c:pt idx="2042">
                  <c:v>-64.722921527316402</c:v>
                </c:pt>
                <c:pt idx="2043">
                  <c:v>-64.708427194781294</c:v>
                </c:pt>
                <c:pt idx="2044">
                  <c:v>-64.693902928807503</c:v>
                </c:pt>
                <c:pt idx="2045">
                  <c:v>-64.679348554098198</c:v>
                </c:pt>
                <c:pt idx="2046">
                  <c:v>-64.664763893906496</c:v>
                </c:pt>
                <c:pt idx="2047">
                  <c:v>-64.650148770020493</c:v>
                </c:pt>
                <c:pt idx="2048">
                  <c:v>-64.635503002747697</c:v>
                </c:pt>
                <c:pt idx="2049">
                  <c:v>-64.620826410898999</c:v>
                </c:pt>
                <c:pt idx="2050">
                  <c:v>-64.606118811773101</c:v>
                </c:pt>
                <c:pt idx="2051">
                  <c:v>-64.591380021139997</c:v>
                </c:pt>
                <c:pt idx="2052">
                  <c:v>-64.576609853224596</c:v>
                </c:pt>
                <c:pt idx="2053">
                  <c:v>-64.561808120690301</c:v>
                </c:pt>
                <c:pt idx="2054">
                  <c:v>-64.546974634622103</c:v>
                </c:pt>
                <c:pt idx="2055">
                  <c:v>-64.532109204509396</c:v>
                </c:pt>
                <c:pt idx="2056">
                  <c:v>-64.517211638229</c:v>
                </c:pt>
                <c:pt idx="2057">
                  <c:v>-64.502281742027293</c:v>
                </c:pt>
                <c:pt idx="2058">
                  <c:v>-64.487319320502806</c:v>
                </c:pt>
                <c:pt idx="2059">
                  <c:v>-64.472324176587904</c:v>
                </c:pt>
                <c:pt idx="2060">
                  <c:v>-64.457296111530994</c:v>
                </c:pt>
                <c:pt idx="2061">
                  <c:v>-64.442234924877695</c:v>
                </c:pt>
                <c:pt idx="2062">
                  <c:v>-64.427140414452495</c:v>
                </c:pt>
                <c:pt idx="2063">
                  <c:v>-64.412012376339405</c:v>
                </c:pt>
                <c:pt idx="2064">
                  <c:v>-64.396850604863104</c:v>
                </c:pt>
                <c:pt idx="2065">
                  <c:v>-64.381654892569301</c:v>
                </c:pt>
                <c:pt idx="2066">
                  <c:v>-64.366425030204994</c:v>
                </c:pt>
                <c:pt idx="2067">
                  <c:v>-64.351160806698701</c:v>
                </c:pt>
                <c:pt idx="2068">
                  <c:v>-64.335862009139802</c:v>
                </c:pt>
                <c:pt idx="2069">
                  <c:v>-64.3205284227584</c:v>
                </c:pt>
                <c:pt idx="2070">
                  <c:v>-64.305159830904302</c:v>
                </c:pt>
                <c:pt idx="2071">
                  <c:v>-64.2897560150261</c:v>
                </c:pt>
                <c:pt idx="2072">
                  <c:v>-64.274316754649305</c:v>
                </c:pt>
                <c:pt idx="2073">
                  <c:v>-64.258841827355297</c:v>
                </c:pt>
                <c:pt idx="2074">
                  <c:v>-64.2433310087591</c:v>
                </c:pt>
                <c:pt idx="2075">
                  <c:v>-64.227784072486998</c:v>
                </c:pt>
                <c:pt idx="2076">
                  <c:v>-64.212200790153801</c:v>
                </c:pt>
                <c:pt idx="2077">
                  <c:v>-64.196580931340407</c:v>
                </c:pt>
                <c:pt idx="2078">
                  <c:v>-64.180924263570404</c:v>
                </c:pt>
                <c:pt idx="2079">
                  <c:v>-64.165230552286204</c:v>
                </c:pt>
                <c:pt idx="2080">
                  <c:v>-64.149499560825703</c:v>
                </c:pt>
                <c:pt idx="2081">
                  <c:v>-64.133731050397699</c:v>
                </c:pt>
                <c:pt idx="2082">
                  <c:v>-64.117924780057393</c:v>
                </c:pt>
                <c:pt idx="2083">
                  <c:v>-64.102080506681901</c:v>
                </c:pt>
                <c:pt idx="2084">
                  <c:v>-64.086197984944306</c:v>
                </c:pt>
                <c:pt idx="2085">
                  <c:v>-64.070276967288805</c:v>
                </c:pt>
                <c:pt idx="2086">
                  <c:v>-64.054317203904205</c:v>
                </c:pt>
                <c:pt idx="2087">
                  <c:v>-64.038318442698099</c:v>
                </c:pt>
                <c:pt idx="2088">
                  <c:v>-64.022280429269699</c:v>
                </c:pt>
                <c:pt idx="2089">
                  <c:v>-64.006202906883004</c:v>
                </c:pt>
                <c:pt idx="2090">
                  <c:v>-63.990085616439501</c:v>
                </c:pt>
                <c:pt idx="2091">
                  <c:v>-63.973928296449998</c:v>
                </c:pt>
                <c:pt idx="2092">
                  <c:v>-63.957730683006602</c:v>
                </c:pt>
                <c:pt idx="2093">
                  <c:v>-63.9414925097539</c:v>
                </c:pt>
                <c:pt idx="2094">
                  <c:v>-63.925213507860001</c:v>
                </c:pt>
                <c:pt idx="2095">
                  <c:v>-63.9088934059873</c:v>
                </c:pt>
                <c:pt idx="2096">
                  <c:v>-63.892531930262003</c:v>
                </c:pt>
                <c:pt idx="2097">
                  <c:v>-63.876128804244097</c:v>
                </c:pt>
                <c:pt idx="2098">
                  <c:v>-63.859683748896899</c:v>
                </c:pt>
                <c:pt idx="2099">
                  <c:v>-63.8431964825552</c:v>
                </c:pt>
                <c:pt idx="2100">
                  <c:v>-63.826666720893797</c:v>
                </c:pt>
                <c:pt idx="2101">
                  <c:v>-63.810094176895802</c:v>
                </c:pt>
                <c:pt idx="2102">
                  <c:v>-63.793478560819104</c:v>
                </c:pt>
                <c:pt idx="2103">
                  <c:v>-63.7768195801643</c:v>
                </c:pt>
                <c:pt idx="2104">
                  <c:v>-63.760116939640298</c:v>
                </c:pt>
                <c:pt idx="2105">
                  <c:v>-63.7433703411305</c:v>
                </c:pt>
                <c:pt idx="2106">
                  <c:v>-63.726579483658298</c:v>
                </c:pt>
                <c:pt idx="2107">
                  <c:v>-63.709744063351998</c:v>
                </c:pt>
                <c:pt idx="2108">
                  <c:v>-63.692863773408902</c:v>
                </c:pt>
                <c:pt idx="2109">
                  <c:v>-63.6759383040595</c:v>
                </c:pt>
                <c:pt idx="2110">
                  <c:v>-63.658967342530403</c:v>
                </c:pt>
                <c:pt idx="2111">
                  <c:v>-63.641950573007499</c:v>
                </c:pt>
                <c:pt idx="2112">
                  <c:v>-63.624887676597602</c:v>
                </c:pt>
                <c:pt idx="2113">
                  <c:v>-63.607778331290604</c:v>
                </c:pt>
                <c:pt idx="2114">
                  <c:v>-63.590622211920198</c:v>
                </c:pt>
                <c:pt idx="2115">
                  <c:v>-63.573418990124402</c:v>
                </c:pt>
                <c:pt idx="2116">
                  <c:v>-63.556168334305497</c:v>
                </c:pt>
                <c:pt idx="2117">
                  <c:v>-63.538869909588797</c:v>
                </c:pt>
                <c:pt idx="2118">
                  <c:v>-63.521523377781897</c:v>
                </c:pt>
                <c:pt idx="2119">
                  <c:v>-63.504128397332302</c:v>
                </c:pt>
                <c:pt idx="2120">
                  <c:v>-63.486684623284603</c:v>
                </c:pt>
                <c:pt idx="2121">
                  <c:v>-63.469191707237599</c:v>
                </c:pt>
                <c:pt idx="2122">
                  <c:v>-63.451649297299703</c:v>
                </c:pt>
                <c:pt idx="2123">
                  <c:v>-63.434057038044699</c:v>
                </c:pt>
                <c:pt idx="2124">
                  <c:v>-63.416414570466301</c:v>
                </c:pt>
                <c:pt idx="2125">
                  <c:v>-63.398721531931898</c:v>
                </c:pt>
                <c:pt idx="2126">
                  <c:v>-63.380977556135903</c:v>
                </c:pt>
                <c:pt idx="2127">
                  <c:v>-63.363182273051997</c:v>
                </c:pt>
                <c:pt idx="2128">
                  <c:v>-63.345335308885097</c:v>
                </c:pt>
                <c:pt idx="2129">
                  <c:v>-63.327436286022298</c:v>
                </c:pt>
                <c:pt idx="2130">
                  <c:v>-63.309484822982803</c:v>
                </c:pt>
                <c:pt idx="2131">
                  <c:v>-63.2914805343677</c:v>
                </c:pt>
                <c:pt idx="2132">
                  <c:v>-63.273423030807898</c:v>
                </c:pt>
                <c:pt idx="2133">
                  <c:v>-63.255311918912902</c:v>
                </c:pt>
                <c:pt idx="2134">
                  <c:v>-63.237146801216703</c:v>
                </c:pt>
                <c:pt idx="2135">
                  <c:v>-63.218927276124496</c:v>
                </c:pt>
                <c:pt idx="2136">
                  <c:v>-63.200652937858003</c:v>
                </c:pt>
                <c:pt idx="2137">
                  <c:v>-63.182323376399303</c:v>
                </c:pt>
                <c:pt idx="2138">
                  <c:v>-63.163938177434602</c:v>
                </c:pt>
                <c:pt idx="2139">
                  <c:v>-63.145496922296701</c:v>
                </c:pt>
                <c:pt idx="2140">
                  <c:v>-63.126999187906797</c:v>
                </c:pt>
                <c:pt idx="2141">
                  <c:v>-63.1084445467148</c:v>
                </c:pt>
                <c:pt idx="2142">
                  <c:v>-63.089832566639203</c:v>
                </c:pt>
                <c:pt idx="2143">
                  <c:v>-63.071162811005799</c:v>
                </c:pt>
                <c:pt idx="2144">
                  <c:v>-63.052434838485397</c:v>
                </c:pt>
                <c:pt idx="2145">
                  <c:v>-63.033648203030303</c:v>
                </c:pt>
                <c:pt idx="2146">
                  <c:v>-63.014802453810198</c:v>
                </c:pt>
                <c:pt idx="2147">
                  <c:v>-62.995897135146699</c:v>
                </c:pt>
                <c:pt idx="2148">
                  <c:v>-62.976931786446599</c:v>
                </c:pt>
                <c:pt idx="2149">
                  <c:v>-62.957905942134502</c:v>
                </c:pt>
                <c:pt idx="2150">
                  <c:v>-62.938819131583699</c:v>
                </c:pt>
                <c:pt idx="2151">
                  <c:v>-62.919670879046997</c:v>
                </c:pt>
                <c:pt idx="2152">
                  <c:v>-62.900460703584699</c:v>
                </c:pt>
                <c:pt idx="2153">
                  <c:v>-62.881188118993201</c:v>
                </c:pt>
                <c:pt idx="2154">
                  <c:v>-62.861852633730997</c:v>
                </c:pt>
                <c:pt idx="2155">
                  <c:v>-62.842453750844101</c:v>
                </c:pt>
                <c:pt idx="2156">
                  <c:v>-62.8229909678901</c:v>
                </c:pt>
                <c:pt idx="2157">
                  <c:v>-62.803463776860802</c:v>
                </c:pt>
                <c:pt idx="2158">
                  <c:v>-62.783871664103501</c:v>
                </c:pt>
                <c:pt idx="2159">
                  <c:v>-62.764214110241603</c:v>
                </c:pt>
                <c:pt idx="2160">
                  <c:v>-62.744490590092603</c:v>
                </c:pt>
                <c:pt idx="2161">
                  <c:v>-62.724700572585697</c:v>
                </c:pt>
                <c:pt idx="2162">
                  <c:v>-62.704843520677699</c:v>
                </c:pt>
                <c:pt idx="2163">
                  <c:v>-62.684918891267401</c:v>
                </c:pt>
                <c:pt idx="2164">
                  <c:v>-62.664926135108502</c:v>
                </c:pt>
                <c:pt idx="2165">
                  <c:v>-62.644864696720902</c:v>
                </c:pt>
                <c:pt idx="2166">
                  <c:v>-62.624734014300699</c:v>
                </c:pt>
                <c:pt idx="2167">
                  <c:v>-62.604533519628397</c:v>
                </c:pt>
                <c:pt idx="2168">
                  <c:v>-62.584262637975598</c:v>
                </c:pt>
                <c:pt idx="2169">
                  <c:v>-62.5639207880103</c:v>
                </c:pt>
                <c:pt idx="2170">
                  <c:v>-62.543507381699598</c:v>
                </c:pt>
                <c:pt idx="2171">
                  <c:v>-62.523021824212002</c:v>
                </c:pt>
                <c:pt idx="2172">
                  <c:v>-62.502463513817098</c:v>
                </c:pt>
                <c:pt idx="2173">
                  <c:v>-62.481831841783503</c:v>
                </c:pt>
                <c:pt idx="2174">
                  <c:v>-62.461126192275401</c:v>
                </c:pt>
                <c:pt idx="2175">
                  <c:v>-62.4403459422468</c:v>
                </c:pt>
                <c:pt idx="2176">
                  <c:v>-62.419490461334199</c:v>
                </c:pt>
                <c:pt idx="2177">
                  <c:v>-62.398559111747097</c:v>
                </c:pt>
                <c:pt idx="2178">
                  <c:v>-62.377551248156699</c:v>
                </c:pt>
                <c:pt idx="2179">
                  <c:v>-62.356466217582401</c:v>
                </c:pt>
                <c:pt idx="2180">
                  <c:v>-62.335303359276502</c:v>
                </c:pt>
                <c:pt idx="2181">
                  <c:v>-62.314062004606498</c:v>
                </c:pt>
                <c:pt idx="2182">
                  <c:v>-62.292741476935497</c:v>
                </c:pt>
                <c:pt idx="2183">
                  <c:v>-62.271341091499998</c:v>
                </c:pt>
                <c:pt idx="2184">
                  <c:v>-62.2498601552862</c:v>
                </c:pt>
                <c:pt idx="2185">
                  <c:v>-62.228297966903099</c:v>
                </c:pt>
                <c:pt idx="2186">
                  <c:v>-62.206653816453802</c:v>
                </c:pt>
                <c:pt idx="2187">
                  <c:v>-62.184926985404701</c:v>
                </c:pt>
                <c:pt idx="2188">
                  <c:v>-62.163116746451401</c:v>
                </c:pt>
                <c:pt idx="2189">
                  <c:v>-62.141222363382496</c:v>
                </c:pt>
                <c:pt idx="2190">
                  <c:v>-62.119243090941303</c:v>
                </c:pt>
                <c:pt idx="2191">
                  <c:v>-62.097178174684302</c:v>
                </c:pt>
                <c:pt idx="2192">
                  <c:v>-62.075026850837197</c:v>
                </c:pt>
                <c:pt idx="2193">
                  <c:v>-62.052788346147999</c:v>
                </c:pt>
                <c:pt idx="2194">
                  <c:v>-62.030461877737999</c:v>
                </c:pt>
                <c:pt idx="2195">
                  <c:v>-62.008046652948998</c:v>
                </c:pt>
                <c:pt idx="2196">
                  <c:v>-61.985541869188197</c:v>
                </c:pt>
                <c:pt idx="2197">
                  <c:v>-61.962946713769902</c:v>
                </c:pt>
                <c:pt idx="2198">
                  <c:v>-61.940260363754497</c:v>
                </c:pt>
                <c:pt idx="2199">
                  <c:v>-61.917481985783603</c:v>
                </c:pt>
                <c:pt idx="2200">
                  <c:v>-61.894610735912799</c:v>
                </c:pt>
                <c:pt idx="2201">
                  <c:v>-61.871645759440703</c:v>
                </c:pt>
                <c:pt idx="2202">
                  <c:v>-61.8485861907348</c:v>
                </c:pt>
                <c:pt idx="2203">
                  <c:v>-61.8254311530537</c:v>
                </c:pt>
                <c:pt idx="2204">
                  <c:v>-61.8021797583664</c:v>
                </c:pt>
                <c:pt idx="2205">
                  <c:v>-61.7788311071672</c:v>
                </c:pt>
                <c:pt idx="2206">
                  <c:v>-61.7553842882879</c:v>
                </c:pt>
                <c:pt idx="2207">
                  <c:v>-61.731838378705298</c:v>
                </c:pt>
                <c:pt idx="2208">
                  <c:v>-61.708192443345602</c:v>
                </c:pt>
                <c:pt idx="2209">
                  <c:v>-61.684445534884802</c:v>
                </c:pt>
                <c:pt idx="2210">
                  <c:v>-61.660596693544598</c:v>
                </c:pt>
                <c:pt idx="2211">
                  <c:v>-61.636644946884601</c:v>
                </c:pt>
                <c:pt idx="2212">
                  <c:v>-61.612589309590497</c:v>
                </c:pt>
                <c:pt idx="2213">
                  <c:v>-61.588428783257697</c:v>
                </c:pt>
                <c:pt idx="2214">
                  <c:v>-61.5641623561703</c:v>
                </c:pt>
                <c:pt idx="2215">
                  <c:v>-61.539789003076102</c:v>
                </c:pt>
                <c:pt idx="2216">
                  <c:v>-61.515307684956902</c:v>
                </c:pt>
                <c:pt idx="2217">
                  <c:v>-61.490717348793702</c:v>
                </c:pt>
                <c:pt idx="2218">
                  <c:v>-61.466016927327303</c:v>
                </c:pt>
                <c:pt idx="2219">
                  <c:v>-61.441205338814299</c:v>
                </c:pt>
                <c:pt idx="2220">
                  <c:v>-61.4162814867775</c:v>
                </c:pt>
                <c:pt idx="2221">
                  <c:v>-61.391244259751197</c:v>
                </c:pt>
                <c:pt idx="2222">
                  <c:v>-61.366092531021799</c:v>
                </c:pt>
                <c:pt idx="2223">
                  <c:v>-61.340825158361902</c:v>
                </c:pt>
                <c:pt idx="2224">
                  <c:v>-61.315440983759899</c:v>
                </c:pt>
                <c:pt idx="2225">
                  <c:v>-61.289938833142898</c:v>
                </c:pt>
                <c:pt idx="2226">
                  <c:v>-61.264317516094799</c:v>
                </c:pt>
                <c:pt idx="2227">
                  <c:v>-61.238575825567203</c:v>
                </c:pt>
                <c:pt idx="2228">
                  <c:v>-61.212712537585602</c:v>
                </c:pt>
                <c:pt idx="2229">
                  <c:v>-61.1867264109475</c:v>
                </c:pt>
                <c:pt idx="2230">
                  <c:v>-61.160616186915902</c:v>
                </c:pt>
                <c:pt idx="2231">
                  <c:v>-61.134380588904698</c:v>
                </c:pt>
                <c:pt idx="2232">
                  <c:v>-61.108018322158401</c:v>
                </c:pt>
                <c:pt idx="2233">
                  <c:v>-61.081528073423797</c:v>
                </c:pt>
                <c:pt idx="2234">
                  <c:v>-61.054908510615597</c:v>
                </c:pt>
                <c:pt idx="2235">
                  <c:v>-61.028158282473903</c:v>
                </c:pt>
                <c:pt idx="2236">
                  <c:v>-61.001276018214703</c:v>
                </c:pt>
                <c:pt idx="2237">
                  <c:v>-60.974260327171997</c:v>
                </c:pt>
                <c:pt idx="2238">
                  <c:v>-60.947109798433097</c:v>
                </c:pt>
                <c:pt idx="2239">
                  <c:v>-60.919823000464802</c:v>
                </c:pt>
                <c:pt idx="2240">
                  <c:v>-60.892398480731799</c:v>
                </c:pt>
                <c:pt idx="2241">
                  <c:v>-60.864834765306199</c:v>
                </c:pt>
                <c:pt idx="2242">
                  <c:v>-60.837130358468698</c:v>
                </c:pt>
                <c:pt idx="2243">
                  <c:v>-60.809283742300501</c:v>
                </c:pt>
                <c:pt idx="2244">
                  <c:v>-60.7812933762659</c:v>
                </c:pt>
                <c:pt idx="2245">
                  <c:v>-60.753157696785998</c:v>
                </c:pt>
                <c:pt idx="2246">
                  <c:v>-60.724875116801698</c:v>
                </c:pt>
                <c:pt idx="2247">
                  <c:v>-60.6964440253277</c:v>
                </c:pt>
                <c:pt idx="2248">
                  <c:v>-60.667862786995698</c:v>
                </c:pt>
                <c:pt idx="2249">
                  <c:v>-60.639129741587297</c:v>
                </c:pt>
                <c:pt idx="2250">
                  <c:v>-60.610243203555797</c:v>
                </c:pt>
                <c:pt idx="2251">
                  <c:v>-60.581201461537297</c:v>
                </c:pt>
                <c:pt idx="2252">
                  <c:v>-60.552002777850198</c:v>
                </c:pt>
                <c:pt idx="2253">
                  <c:v>-60.522645387983097</c:v>
                </c:pt>
                <c:pt idx="2254">
                  <c:v>-60.493127500070102</c:v>
                </c:pt>
                <c:pt idx="2255">
                  <c:v>-60.4634472943548</c:v>
                </c:pt>
                <c:pt idx="2256">
                  <c:v>-60.433602922640702</c:v>
                </c:pt>
                <c:pt idx="2257">
                  <c:v>-60.403592507728902</c:v>
                </c:pt>
                <c:pt idx="2258">
                  <c:v>-60.373414142842101</c:v>
                </c:pt>
                <c:pt idx="2259">
                  <c:v>-60.343065891035501</c:v>
                </c:pt>
                <c:pt idx="2260">
                  <c:v>-60.312545784592601</c:v>
                </c:pt>
                <c:pt idx="2261">
                  <c:v>-60.281851824406999</c:v>
                </c:pt>
                <c:pt idx="2262">
                  <c:v>-60.250981979349099</c:v>
                </c:pt>
                <c:pt idx="2263">
                  <c:v>-60.219934185617397</c:v>
                </c:pt>
                <c:pt idx="2264">
                  <c:v>-60.188706346073701</c:v>
                </c:pt>
                <c:pt idx="2265">
                  <c:v>-60.1572963295622</c:v>
                </c:pt>
                <c:pt idx="2266">
                  <c:v>-60.1257019702119</c:v>
                </c:pt>
                <c:pt idx="2267">
                  <c:v>-60.0939210667214</c:v>
                </c:pt>
                <c:pt idx="2268">
                  <c:v>-60.061951381626301</c:v>
                </c:pt>
                <c:pt idx="2269">
                  <c:v>-60.029790640548001</c:v>
                </c:pt>
                <c:pt idx="2270">
                  <c:v>-59.9974365314241</c:v>
                </c:pt>
                <c:pt idx="2271">
                  <c:v>-59.964886703718498</c:v>
                </c:pt>
                <c:pt idx="2272">
                  <c:v>-59.932138767613097</c:v>
                </c:pt>
                <c:pt idx="2273">
                  <c:v>-59.899190293177298</c:v>
                </c:pt>
                <c:pt idx="2274">
                  <c:v>-59.8660388095172</c:v>
                </c:pt>
                <c:pt idx="2275">
                  <c:v>-59.832681803903498</c:v>
                </c:pt>
                <c:pt idx="2276">
                  <c:v>-59.799116720875702</c:v>
                </c:pt>
                <c:pt idx="2277">
                  <c:v>-59.7653409613241</c:v>
                </c:pt>
                <c:pt idx="2278">
                  <c:v>-59.731351881547901</c:v>
                </c:pt>
                <c:pt idx="2279">
                  <c:v>-59.697146792288599</c:v>
                </c:pt>
                <c:pt idx="2280">
                  <c:v>-59.662722957738097</c:v>
                </c:pt>
                <c:pt idx="2281">
                  <c:v>-59.628077594520597</c:v>
                </c:pt>
                <c:pt idx="2282">
                  <c:v>-59.5932078706483</c:v>
                </c:pt>
                <c:pt idx="2283">
                  <c:v>-59.558110904448597</c:v>
                </c:pt>
                <c:pt idx="2284">
                  <c:v>-59.522783763463103</c:v>
                </c:pt>
                <c:pt idx="2285">
                  <c:v>-59.487223463317498</c:v>
                </c:pt>
                <c:pt idx="2286">
                  <c:v>-59.451426966560398</c:v>
                </c:pt>
                <c:pt idx="2287">
                  <c:v>-59.415391181471499</c:v>
                </c:pt>
                <c:pt idx="2288">
                  <c:v>-59.379112960836999</c:v>
                </c:pt>
                <c:pt idx="2289">
                  <c:v>-59.342589100692003</c:v>
                </c:pt>
                <c:pt idx="2290">
                  <c:v>-59.305816339028397</c:v>
                </c:pt>
                <c:pt idx="2291">
                  <c:v>-59.268791354466998</c:v>
                </c:pt>
                <c:pt idx="2292">
                  <c:v>-59.2315107648935</c:v>
                </c:pt>
                <c:pt idx="2293">
                  <c:v>-59.193971126056397</c:v>
                </c:pt>
                <c:pt idx="2294">
                  <c:v>-59.156168930125702</c:v>
                </c:pt>
                <c:pt idx="2295">
                  <c:v>-59.118100604211797</c:v>
                </c:pt>
                <c:pt idx="2296">
                  <c:v>-59.079762508841704</c:v>
                </c:pt>
                <c:pt idx="2297">
                  <c:v>-59.041150936393699</c:v>
                </c:pt>
                <c:pt idx="2298">
                  <c:v>-59.002262109486203</c:v>
                </c:pt>
                <c:pt idx="2299">
                  <c:v>-58.963092179321599</c:v>
                </c:pt>
                <c:pt idx="2300">
                  <c:v>-58.923637223981999</c:v>
                </c:pt>
                <c:pt idx="2301">
                  <c:v>-58.883893246676699</c:v>
                </c:pt>
                <c:pt idx="2302">
                  <c:v>-58.843856173937802</c:v>
                </c:pt>
                <c:pt idx="2303">
                  <c:v>-58.803521853764899</c:v>
                </c:pt>
                <c:pt idx="2304">
                  <c:v>-58.762886053713999</c:v>
                </c:pt>
                <c:pt idx="2305">
                  <c:v>-58.721944458931603</c:v>
                </c:pt>
                <c:pt idx="2306">
                  <c:v>-58.680692670130398</c:v>
                </c:pt>
                <c:pt idx="2307">
                  <c:v>-58.639126201504297</c:v>
                </c:pt>
                <c:pt idx="2308">
                  <c:v>-58.597240478582798</c:v>
                </c:pt>
                <c:pt idx="2309">
                  <c:v>-58.555030836019398</c:v>
                </c:pt>
                <c:pt idx="2310">
                  <c:v>-58.512492515315401</c:v>
                </c:pt>
                <c:pt idx="2311">
                  <c:v>-58.469620662472899</c:v>
                </c:pt>
                <c:pt idx="2312">
                  <c:v>-58.426410325578303</c:v>
                </c:pt>
                <c:pt idx="2313">
                  <c:v>-58.382856452310499</c:v>
                </c:pt>
                <c:pt idx="2314">
                  <c:v>-58.338953887373798</c:v>
                </c:pt>
                <c:pt idx="2315">
                  <c:v>-58.294697369850901</c:v>
                </c:pt>
                <c:pt idx="2316">
                  <c:v>-58.2500815304738</c:v>
                </c:pt>
                <c:pt idx="2317">
                  <c:v>-58.205100888810399</c:v>
                </c:pt>
                <c:pt idx="2318">
                  <c:v>-58.159749850361898</c:v>
                </c:pt>
                <c:pt idx="2319">
                  <c:v>-58.114022703569397</c:v>
                </c:pt>
                <c:pt idx="2320">
                  <c:v>-58.067913616725797</c:v>
                </c:pt>
                <c:pt idx="2321">
                  <c:v>-58.021416634788899</c:v>
                </c:pt>
                <c:pt idx="2322">
                  <c:v>-57.974525676093201</c:v>
                </c:pt>
                <c:pt idx="2323">
                  <c:v>-57.927234528955204</c:v>
                </c:pt>
                <c:pt idx="2324">
                  <c:v>-57.8795368481697</c:v>
                </c:pt>
                <c:pt idx="2325">
                  <c:v>-57.831426151391298</c:v>
                </c:pt>
                <c:pt idx="2326">
                  <c:v>-57.782895815398199</c:v>
                </c:pt>
                <c:pt idx="2327">
                  <c:v>-57.733939072233298</c:v>
                </c:pt>
                <c:pt idx="2328">
                  <c:v>-57.6845490052171</c:v>
                </c:pt>
                <c:pt idx="2329">
                  <c:v>-57.634718544828701</c:v>
                </c:pt>
                <c:pt idx="2330">
                  <c:v>-57.584440464449102</c:v>
                </c:pt>
                <c:pt idx="2331">
                  <c:v>-57.533707375960802</c:v>
                </c:pt>
                <c:pt idx="2332">
                  <c:v>-57.482511725199998</c:v>
                </c:pt>
                <c:pt idx="2333">
                  <c:v>-57.430845787252601</c:v>
                </c:pt>
                <c:pt idx="2334">
                  <c:v>-57.378701661590902</c:v>
                </c:pt>
                <c:pt idx="2335">
                  <c:v>-57.326071267042302</c:v>
                </c:pt>
                <c:pt idx="2336">
                  <c:v>-57.272946336584397</c:v>
                </c:pt>
                <c:pt idx="2337">
                  <c:v>-57.219318411958902</c:v>
                </c:pt>
                <c:pt idx="2338">
                  <c:v>-57.165178838097901</c:v>
                </c:pt>
                <c:pt idx="2339">
                  <c:v>-57.110518757352601</c:v>
                </c:pt>
                <c:pt idx="2340">
                  <c:v>-57.055329103520002</c:v>
                </c:pt>
                <c:pt idx="2341">
                  <c:v>-56.999600595654897</c:v>
                </c:pt>
                <c:pt idx="2342">
                  <c:v>-56.9433237316617</c:v>
                </c:pt>
                <c:pt idx="2343">
                  <c:v>-56.886488781655203</c:v>
                </c:pt>
                <c:pt idx="2344">
                  <c:v>-56.829085781080401</c:v>
                </c:pt>
                <c:pt idx="2345">
                  <c:v>-56.771104523581997</c:v>
                </c:pt>
                <c:pt idx="2346">
                  <c:v>-56.7125345536125</c:v>
                </c:pt>
                <c:pt idx="2347">
                  <c:v>-56.653365158767002</c:v>
                </c:pt>
                <c:pt idx="2348">
                  <c:v>-56.5935853618344</c:v>
                </c:pt>
                <c:pt idx="2349">
                  <c:v>-56.533183912550598</c:v>
                </c:pt>
                <c:pt idx="2350">
                  <c:v>-56.472149279042497</c:v>
                </c:pt>
                <c:pt idx="2351">
                  <c:v>-56.410469638948697</c:v>
                </c:pt>
                <c:pt idx="2352">
                  <c:v>-56.348132870201297</c:v>
                </c:pt>
                <c:pt idx="2353">
                  <c:v>-56.285126541455597</c:v>
                </c:pt>
                <c:pt idx="2354">
                  <c:v>-56.221437902150299</c:v>
                </c:pt>
                <c:pt idx="2355">
                  <c:v>-56.1570538721828</c:v>
                </c:pt>
                <c:pt idx="2356">
                  <c:v>-56.091961031180603</c:v>
                </c:pt>
                <c:pt idx="2357">
                  <c:v>-56.026145607351701</c:v>
                </c:pt>
                <c:pt idx="2358">
                  <c:v>-55.959593465894002</c:v>
                </c:pt>
                <c:pt idx="2359">
                  <c:v>-55.892290096943</c:v>
                </c:pt>
                <c:pt idx="2360">
                  <c:v>-55.824220603036601</c:v>
                </c:pt>
                <c:pt idx="2361">
                  <c:v>-55.755369686073898</c:v>
                </c:pt>
                <c:pt idx="2362">
                  <c:v>-55.685721633744997</c:v>
                </c:pt>
                <c:pt idx="2363">
                  <c:v>-55.6152603054053</c:v>
                </c:pt>
                <c:pt idx="2364">
                  <c:v>-55.5439691173681</c:v>
                </c:pt>
                <c:pt idx="2365">
                  <c:v>-55.471831027588202</c:v>
                </c:pt>
                <c:pt idx="2366">
                  <c:v>-55.398828519705901</c:v>
                </c:pt>
                <c:pt idx="2367">
                  <c:v>-55.324943586420098</c:v>
                </c:pt>
                <c:pt idx="2368">
                  <c:v>-55.250157712157701</c:v>
                </c:pt>
                <c:pt idx="2369">
                  <c:v>-55.174451855005202</c:v>
                </c:pt>
                <c:pt idx="2370">
                  <c:v>-55.097806427863503</c:v>
                </c:pt>
                <c:pt idx="2371">
                  <c:v>-55.020201278788903</c:v>
                </c:pt>
                <c:pt idx="2372">
                  <c:v>-54.941615670477098</c:v>
                </c:pt>
                <c:pt idx="2373">
                  <c:v>-54.862028258848802</c:v>
                </c:pt>
                <c:pt idx="2374">
                  <c:v>-54.781417070687702</c:v>
                </c:pt>
                <c:pt idx="2375">
                  <c:v>-54.699759480284101</c:v>
                </c:pt>
                <c:pt idx="2376">
                  <c:v>-54.617032185031398</c:v>
                </c:pt>
                <c:pt idx="2377">
                  <c:v>-54.533211179919398</c:v>
                </c:pt>
                <c:pt idx="2378">
                  <c:v>-54.448271730868001</c:v>
                </c:pt>
                <c:pt idx="2379">
                  <c:v>-54.362188346836703</c:v>
                </c:pt>
                <c:pt idx="2380">
                  <c:v>-54.2749347506468</c:v>
                </c:pt>
                <c:pt idx="2381">
                  <c:v>-54.186483848443601</c:v>
                </c:pt>
                <c:pt idx="2382">
                  <c:v>-54.096807697726803</c:v>
                </c:pt>
                <c:pt idx="2383">
                  <c:v>-54.005877473868303</c:v>
                </c:pt>
                <c:pt idx="2384">
                  <c:v>-53.913663435034401</c:v>
                </c:pt>
                <c:pt idx="2385">
                  <c:v>-53.820134885422497</c:v>
                </c:pt>
                <c:pt idx="2386">
                  <c:v>-53.725260136718198</c:v>
                </c:pt>
                <c:pt idx="2387">
                  <c:v>-53.629006467669598</c:v>
                </c:pt>
                <c:pt idx="2388">
                  <c:v>-53.531340081673299</c:v>
                </c:pt>
                <c:pt idx="2389">
                  <c:v>-53.432226062254898</c:v>
                </c:pt>
                <c:pt idx="2390">
                  <c:v>-53.331628326322701</c:v>
                </c:pt>
                <c:pt idx="2391">
                  <c:v>-53.229509575063403</c:v>
                </c:pt>
                <c:pt idx="2392">
                  <c:v>-53.125831242338997</c:v>
                </c:pt>
                <c:pt idx="2393">
                  <c:v>-53.020553440437403</c:v>
                </c:pt>
                <c:pt idx="2394">
                  <c:v>-52.913634903015598</c:v>
                </c:pt>
                <c:pt idx="2395">
                  <c:v>-52.8050329250649</c:v>
                </c:pt>
                <c:pt idx="2396">
                  <c:v>-52.694703299716899</c:v>
                </c:pt>
                <c:pt idx="2397">
                  <c:v>-52.582600251692902</c:v>
                </c:pt>
                <c:pt idx="2398">
                  <c:v>-52.468676367188202</c:v>
                </c:pt>
                <c:pt idx="2399">
                  <c:v>-52.352882519966499</c:v>
                </c:pt>
                <c:pt idx="2400">
                  <c:v>-52.235167793424601</c:v>
                </c:pt>
                <c:pt idx="2401">
                  <c:v>-52.115479398366602</c:v>
                </c:pt>
                <c:pt idx="2402">
                  <c:v>-51.993762586212597</c:v>
                </c:pt>
                <c:pt idx="2403">
                  <c:v>-51.869960557342203</c:v>
                </c:pt>
                <c:pt idx="2404">
                  <c:v>-51.7440143642525</c:v>
                </c:pt>
                <c:pt idx="2405">
                  <c:v>-51.6158628091856</c:v>
                </c:pt>
                <c:pt idx="2406">
                  <c:v>-51.485442335854003</c:v>
                </c:pt>
                <c:pt idx="2407">
                  <c:v>-51.352686914863703</c:v>
                </c:pt>
                <c:pt idx="2408">
                  <c:v>-51.217527922404003</c:v>
                </c:pt>
                <c:pt idx="2409">
                  <c:v>-51.079894011737103</c:v>
                </c:pt>
                <c:pt idx="2410">
                  <c:v>-50.939710976986603</c:v>
                </c:pt>
                <c:pt idx="2411">
                  <c:v>-50.796901608679804</c:v>
                </c:pt>
                <c:pt idx="2412">
                  <c:v>-50.651385540458399</c:v>
                </c:pt>
                <c:pt idx="2413">
                  <c:v>-50.503079086320398</c:v>
                </c:pt>
                <c:pt idx="2414">
                  <c:v>-50.351895067706302</c:v>
                </c:pt>
                <c:pt idx="2415">
                  <c:v>-50.197742629682303</c:v>
                </c:pt>
                <c:pt idx="2416">
                  <c:v>-50.040527045412603</c:v>
                </c:pt>
                <c:pt idx="2417">
                  <c:v>-49.8801495080412</c:v>
                </c:pt>
                <c:pt idx="2418">
                  <c:v>-49.716506909029697</c:v>
                </c:pt>
                <c:pt idx="2419">
                  <c:v>-49.549491601912401</c:v>
                </c:pt>
                <c:pt idx="2420">
                  <c:v>-49.378991150338997</c:v>
                </c:pt>
                <c:pt idx="2421">
                  <c:v>-49.204888059175602</c:v>
                </c:pt>
                <c:pt idx="2422">
                  <c:v>-49.027059487319399</c:v>
                </c:pt>
                <c:pt idx="2423">
                  <c:v>-48.845376940765</c:v>
                </c:pt>
                <c:pt idx="2424">
                  <c:v>-48.6597059443205</c:v>
                </c:pt>
                <c:pt idx="2425">
                  <c:v>-48.469905690224799</c:v>
                </c:pt>
                <c:pt idx="2426">
                  <c:v>-48.275828661750197</c:v>
                </c:pt>
                <c:pt idx="2427">
                  <c:v>-48.077320229691402</c:v>
                </c:pt>
                <c:pt idx="2428">
                  <c:v>-47.8742182194393</c:v>
                </c:pt>
                <c:pt idx="2429">
                  <c:v>-47.666352446112299</c:v>
                </c:pt>
                <c:pt idx="2430">
                  <c:v>-47.453544214964701</c:v>
                </c:pt>
                <c:pt idx="2431">
                  <c:v>-47.235605784016499</c:v>
                </c:pt>
                <c:pt idx="2432">
                  <c:v>-47.0123397855333</c:v>
                </c:pt>
                <c:pt idx="2433">
                  <c:v>-46.783538602641698</c:v>
                </c:pt>
                <c:pt idx="2434">
                  <c:v>-46.548983696974801</c:v>
                </c:pt>
                <c:pt idx="2435">
                  <c:v>-46.308444882809603</c:v>
                </c:pt>
                <c:pt idx="2436">
                  <c:v>-46.0616795426726</c:v>
                </c:pt>
                <c:pt idx="2437">
                  <c:v>-45.808431778842298</c:v>
                </c:pt>
                <c:pt idx="2438">
                  <c:v>-45.548431494566202</c:v>
                </c:pt>
                <c:pt idx="2439">
                  <c:v>-45.281393398119299</c:v>
                </c:pt>
                <c:pt idx="2440">
                  <c:v>-45.007015922052801</c:v>
                </c:pt>
                <c:pt idx="2441">
                  <c:v>-44.7249800491063</c:v>
                </c:pt>
                <c:pt idx="2442">
                  <c:v>-44.434948035260703</c:v>
                </c:pt>
                <c:pt idx="2443">
                  <c:v>-44.136562019289599</c:v>
                </c:pt>
                <c:pt idx="2444">
                  <c:v>-43.8294425068867</c:v>
                </c:pt>
                <c:pt idx="2445">
                  <c:v>-43.513186716001599</c:v>
                </c:pt>
                <c:pt idx="2446">
                  <c:v>-43.187366768362402</c:v>
                </c:pt>
                <c:pt idx="2447">
                  <c:v>-42.851527710283499</c:v>
                </c:pt>
                <c:pt idx="2448">
                  <c:v>-42.505185343702799</c:v>
                </c:pt>
                <c:pt idx="2449">
                  <c:v>-42.147823845928002</c:v>
                </c:pt>
                <c:pt idx="2450">
                  <c:v>-41.778893153744598</c:v>
                </c:pt>
                <c:pt idx="2451">
                  <c:v>-41.397806084283197</c:v>
                </c:pt>
                <c:pt idx="2452">
                  <c:v>-41.003935161295701</c:v>
                </c:pt>
                <c:pt idx="2453">
                  <c:v>-40.596609111158401</c:v>
                </c:pt>
                <c:pt idx="2454">
                  <c:v>-40.175108987905801</c:v>
                </c:pt>
                <c:pt idx="2455">
                  <c:v>-39.738663880779598</c:v>
                </c:pt>
                <c:pt idx="2456">
                  <c:v>-39.286446151007198</c:v>
                </c:pt>
                <c:pt idx="2457">
                  <c:v>-38.817566136623398</c:v>
                </c:pt>
                <c:pt idx="2458">
                  <c:v>-38.331066254918802</c:v>
                </c:pt>
                <c:pt idx="2459">
                  <c:v>-37.8259144212604</c:v>
                </c:pt>
                <c:pt idx="2460">
                  <c:v>-37.300996690299598</c:v>
                </c:pt>
                <c:pt idx="2461">
                  <c:v>-36.755109010552403</c:v>
                </c:pt>
                <c:pt idx="2462">
                  <c:v>-36.186947965572003</c:v>
                </c:pt>
                <c:pt idx="2463">
                  <c:v>-35.595100353834603</c:v>
                </c:pt>
                <c:pt idx="2464">
                  <c:v>-34.978031434351998</c:v>
                </c:pt>
                <c:pt idx="2465">
                  <c:v>-34.334071635020301</c:v>
                </c:pt>
                <c:pt idx="2466">
                  <c:v>-33.661401484746399</c:v>
                </c:pt>
                <c:pt idx="2467">
                  <c:v>-32.958034487113402</c:v>
                </c:pt>
                <c:pt idx="2468">
                  <c:v>-32.221797601067202</c:v>
                </c:pt>
                <c:pt idx="2469">
                  <c:v>-31.450308930709799</c:v>
                </c:pt>
                <c:pt idx="2470">
                  <c:v>-30.640952149083301</c:v>
                </c:pt>
                <c:pt idx="2471">
                  <c:v>-29.7908470864101</c:v>
                </c:pt>
                <c:pt idx="2472">
                  <c:v>-28.896815797262999</c:v>
                </c:pt>
                <c:pt idx="2473">
                  <c:v>-27.955343277956398</c:v>
                </c:pt>
                <c:pt idx="2474">
                  <c:v>-26.962531827847499</c:v>
                </c:pt>
                <c:pt idx="2475">
                  <c:v>-25.914047826774699</c:v>
                </c:pt>
                <c:pt idx="2476">
                  <c:v>-24.805059423231899</c:v>
                </c:pt>
                <c:pt idx="2477">
                  <c:v>-23.630163277816902</c:v>
                </c:pt>
                <c:pt idx="2478">
                  <c:v>-22.383298062485999</c:v>
                </c:pt>
                <c:pt idx="2479">
                  <c:v>-21.057641849390802</c:v>
                </c:pt>
                <c:pt idx="2480">
                  <c:v>-19.645489794834099</c:v>
                </c:pt>
                <c:pt idx="2481">
                  <c:v>-18.138107581546699</c:v>
                </c:pt>
                <c:pt idx="2482">
                  <c:v>-16.5255548540608</c:v>
                </c:pt>
                <c:pt idx="2483">
                  <c:v>-14.796471267954001</c:v>
                </c:pt>
                <c:pt idx="2484">
                  <c:v>-12.937815635443799</c:v>
                </c:pt>
                <c:pt idx="2485">
                  <c:v>-10.934545791754701</c:v>
                </c:pt>
                <c:pt idx="2486">
                  <c:v>-8.7692229505187793</c:v>
                </c:pt>
                <c:pt idx="2487">
                  <c:v>-6.4215190612101498</c:v>
                </c:pt>
                <c:pt idx="2488">
                  <c:v>-3.8675984425290801</c:v>
                </c:pt>
                <c:pt idx="2489">
                  <c:v>-1.0793348788147099</c:v>
                </c:pt>
                <c:pt idx="2490">
                  <c:v>1.9766888623597401</c:v>
                </c:pt>
                <c:pt idx="2491">
                  <c:v>5.3404724729086297</c:v>
                </c:pt>
                <c:pt idx="2492">
                  <c:v>9.0602833821026003</c:v>
                </c:pt>
                <c:pt idx="2493">
                  <c:v>13.1948821778886</c:v>
                </c:pt>
                <c:pt idx="2494">
                  <c:v>17.8164995262335</c:v>
                </c:pt>
                <c:pt idx="2495">
                  <c:v>23.014875156678301</c:v>
                </c:pt>
                <c:pt idx="2496">
                  <c:v>28.902823871433299</c:v>
                </c:pt>
                <c:pt idx="2497">
                  <c:v>35.624039127111601</c:v>
                </c:pt>
                <c:pt idx="2498">
                  <c:v>-65.077455765836604</c:v>
                </c:pt>
                <c:pt idx="2499">
                  <c:v>-65.154477802857897</c:v>
                </c:pt>
                <c:pt idx="2500">
                  <c:v>-65.231058278706001</c:v>
                </c:pt>
                <c:pt idx="2501">
                  <c:v>-65.307189556336994</c:v>
                </c:pt>
                <c:pt idx="2502">
                  <c:v>-65.382864196069605</c:v>
                </c:pt>
                <c:pt idx="2503">
                  <c:v>-65.458074957449099</c:v>
                </c:pt>
                <c:pt idx="2504">
                  <c:v>-65.532814800929401</c:v>
                </c:pt>
                <c:pt idx="2505">
                  <c:v>-65.607076889371996</c:v>
                </c:pt>
                <c:pt idx="2506">
                  <c:v>-65.680854589363506</c:v>
                </c:pt>
                <c:pt idx="2507">
                  <c:v>-65.754141472353197</c:v>
                </c:pt>
                <c:pt idx="2508">
                  <c:v>-65.826931315613194</c:v>
                </c:pt>
                <c:pt idx="2509">
                  <c:v>-65.899218103020701</c:v>
                </c:pt>
                <c:pt idx="2510">
                  <c:v>-65.970996025666693</c:v>
                </c:pt>
                <c:pt idx="2511">
                  <c:v>-66.042259482292593</c:v>
                </c:pt>
                <c:pt idx="2512">
                  <c:v>-66.113003079556606</c:v>
                </c:pt>
                <c:pt idx="2513">
                  <c:v>-66.183221632133694</c:v>
                </c:pt>
                <c:pt idx="2514">
                  <c:v>-66.252910162651105</c:v>
                </c:pt>
                <c:pt idx="2515">
                  <c:v>-66.322063901463096</c:v>
                </c:pt>
                <c:pt idx="2516">
                  <c:v>-66.390678286267899</c:v>
                </c:pt>
                <c:pt idx="2517">
                  <c:v>-66.458748961570095</c:v>
                </c:pt>
                <c:pt idx="2518">
                  <c:v>-66.526271777992093</c:v>
                </c:pt>
                <c:pt idx="2519">
                  <c:v>-66.593242791439295</c:v>
                </c:pt>
                <c:pt idx="2520">
                  <c:v>-66.659658262120502</c:v>
                </c:pt>
                <c:pt idx="2521">
                  <c:v>-66.725514653430096</c:v>
                </c:pt>
                <c:pt idx="2522">
                  <c:v>-66.790808630694599</c:v>
                </c:pt>
                <c:pt idx="2523">
                  <c:v>-66.855537059787594</c:v>
                </c:pt>
                <c:pt idx="2524">
                  <c:v>-66.919697005618005</c:v>
                </c:pt>
                <c:pt idx="2525">
                  <c:v>-66.983285730496206</c:v>
                </c:pt>
                <c:pt idx="2526">
                  <c:v>-67.046300692380399</c:v>
                </c:pt>
                <c:pt idx="2527">
                  <c:v>-67.108739543011097</c:v>
                </c:pt>
                <c:pt idx="2528">
                  <c:v>-67.170600125934399</c:v>
                </c:pt>
                <c:pt idx="2529">
                  <c:v>-67.231880474421899</c:v>
                </c:pt>
                <c:pt idx="2530">
                  <c:v>-67.292578809289097</c:v>
                </c:pt>
                <c:pt idx="2531">
                  <c:v>-67.352693536619398</c:v>
                </c:pt>
                <c:pt idx="2532">
                  <c:v>-67.412223245395694</c:v>
                </c:pt>
                <c:pt idx="2533">
                  <c:v>-67.4711667050464</c:v>
                </c:pt>
                <c:pt idx="2534">
                  <c:v>-67.529522862909204</c:v>
                </c:pt>
                <c:pt idx="2535">
                  <c:v>-67.587290841617502</c:v>
                </c:pt>
                <c:pt idx="2536">
                  <c:v>-67.644469936413898</c:v>
                </c:pt>
                <c:pt idx="2537">
                  <c:v>-67.701059612395994</c:v>
                </c:pt>
                <c:pt idx="2538">
                  <c:v>-67.757059501697498</c:v>
                </c:pt>
                <c:pt idx="2539">
                  <c:v>-67.812469400611207</c:v>
                </c:pt>
                <c:pt idx="2540">
                  <c:v>-67.867289266656002</c:v>
                </c:pt>
                <c:pt idx="2541">
                  <c:v>-67.921519215594003</c:v>
                </c:pt>
                <c:pt idx="2542">
                  <c:v>-67.975159518401099</c:v>
                </c:pt>
                <c:pt idx="2543">
                  <c:v>-68.028210598195699</c:v>
                </c:pt>
                <c:pt idx="2544">
                  <c:v>-68.080673027129706</c:v>
                </c:pt>
                <c:pt idx="2545">
                  <c:v>-68.132547523244995</c:v>
                </c:pt>
                <c:pt idx="2546">
                  <c:v>-68.183834947301506</c:v>
                </c:pt>
                <c:pt idx="2547">
                  <c:v>-68.234536299577996</c:v>
                </c:pt>
                <c:pt idx="2548">
                  <c:v>-68.284652716651493</c:v>
                </c:pt>
                <c:pt idx="2549">
                  <c:v>-68.334185468158793</c:v>
                </c:pt>
                <c:pt idx="2550">
                  <c:v>-68.383135953542904</c:v>
                </c:pt>
                <c:pt idx="2551">
                  <c:v>-68.431505698788101</c:v>
                </c:pt>
                <c:pt idx="2552">
                  <c:v>-68.4792963531482</c:v>
                </c:pt>
                <c:pt idx="2553">
                  <c:v>-68.526509685869996</c:v>
                </c:pt>
                <c:pt idx="2554">
                  <c:v>-68.573147582915993</c:v>
                </c:pt>
                <c:pt idx="2555">
                  <c:v>-68.619212043688904</c:v>
                </c:pt>
                <c:pt idx="2556">
                  <c:v>-68.664705177762002</c:v>
                </c:pt>
                <c:pt idx="2557">
                  <c:v>-68.709629201616707</c:v>
                </c:pt>
                <c:pt idx="2558">
                  <c:v>-68.753986435392093</c:v>
                </c:pt>
                <c:pt idx="2559">
                  <c:v>-68.797779299647402</c:v>
                </c:pt>
                <c:pt idx="2560">
                  <c:v>-68.841010312140895</c:v>
                </c:pt>
                <c:pt idx="2561">
                  <c:v>-68.883682084627793</c:v>
                </c:pt>
                <c:pt idx="2562">
                  <c:v>-68.925797319679603</c:v>
                </c:pt>
                <c:pt idx="2563">
                  <c:v>-68.967358807525798</c:v>
                </c:pt>
                <c:pt idx="2564">
                  <c:v>-69.008369422922598</c:v>
                </c:pt>
                <c:pt idx="2565">
                  <c:v>-69.048832122048594</c:v>
                </c:pt>
                <c:pt idx="2566">
                  <c:v>-69.0887499394304</c:v>
                </c:pt>
                <c:pt idx="2567">
                  <c:v>-69.128125984899299</c:v>
                </c:pt>
                <c:pt idx="2568">
                  <c:v>-69.166963440582293</c:v>
                </c:pt>
                <c:pt idx="2569">
                  <c:v>-69.205265557927206</c:v>
                </c:pt>
                <c:pt idx="2570">
                  <c:v>-69.243035654764398</c:v>
                </c:pt>
                <c:pt idx="2571">
                  <c:v>-69.280277112406907</c:v>
                </c:pt>
                <c:pt idx="2572">
                  <c:v>-69.316993372789696</c:v>
                </c:pt>
                <c:pt idx="2573">
                  <c:v>-69.353187935649601</c:v>
                </c:pt>
                <c:pt idx="2574">
                  <c:v>-69.388864355746804</c:v>
                </c:pt>
                <c:pt idx="2575">
                  <c:v>-69.424026240129294</c:v>
                </c:pt>
                <c:pt idx="2576">
                  <c:v>-69.458677245441805</c:v>
                </c:pt>
                <c:pt idx="2577">
                  <c:v>-69.492821075278101</c:v>
                </c:pt>
                <c:pt idx="2578">
                  <c:v>-69.526461477580597</c:v>
                </c:pt>
                <c:pt idx="2579">
                  <c:v>-69.559602242084907</c:v>
                </c:pt>
                <c:pt idx="2580">
                  <c:v>-69.592247197811801</c:v>
                </c:pt>
                <c:pt idx="2581">
                  <c:v>-69.624400210607405</c:v>
                </c:pt>
                <c:pt idx="2582">
                  <c:v>-69.656065180730295</c:v>
                </c:pt>
                <c:pt idx="2583">
                  <c:v>-69.687246040487693</c:v>
                </c:pt>
                <c:pt idx="2584">
                  <c:v>-69.717946751921005</c:v>
                </c:pt>
                <c:pt idx="2585">
                  <c:v>-69.748171304539497</c:v>
                </c:pt>
                <c:pt idx="2586">
                  <c:v>-69.777923713104002</c:v>
                </c:pt>
                <c:pt idx="2587">
                  <c:v>-69.807208015460205</c:v>
                </c:pt>
                <c:pt idx="2588">
                  <c:v>-69.836028270421195</c:v>
                </c:pt>
                <c:pt idx="2589">
                  <c:v>-69.864388555699804</c:v>
                </c:pt>
                <c:pt idx="2590">
                  <c:v>-69.892292965891301</c:v>
                </c:pt>
                <c:pt idx="2591">
                  <c:v>-69.919745610504606</c:v>
                </c:pt>
                <c:pt idx="2592">
                  <c:v>-69.946750612043701</c:v>
                </c:pt>
                <c:pt idx="2593">
                  <c:v>-69.9733121041386</c:v>
                </c:pt>
                <c:pt idx="2594">
                  <c:v>-69.999434229724599</c:v>
                </c:pt>
                <c:pt idx="2595">
                  <c:v>-70.025121139271505</c:v>
                </c:pt>
                <c:pt idx="2596">
                  <c:v>-70.050376989060595</c:v>
                </c:pt>
                <c:pt idx="2597">
                  <c:v>-70.075205939510198</c:v>
                </c:pt>
                <c:pt idx="2598">
                  <c:v>-70.099612153549302</c:v>
                </c:pt>
                <c:pt idx="2599">
                  <c:v>-70.123599795038103</c:v>
                </c:pt>
                <c:pt idx="2600">
                  <c:v>-70.147173027236704</c:v>
                </c:pt>
                <c:pt idx="2601">
                  <c:v>-70.170336011319094</c:v>
                </c:pt>
                <c:pt idx="2602">
                  <c:v>-70.193092904934005</c:v>
                </c:pt>
                <c:pt idx="2603">
                  <c:v>-70.215447860811594</c:v>
                </c:pt>
                <c:pt idx="2604">
                  <c:v>-70.237405025413906</c:v>
                </c:pt>
                <c:pt idx="2605">
                  <c:v>-70.258968537631404</c:v>
                </c:pt>
                <c:pt idx="2606">
                  <c:v>-70.280142527522102</c:v>
                </c:pt>
                <c:pt idx="2607">
                  <c:v>-70.300931115094698</c:v>
                </c:pt>
                <c:pt idx="2608">
                  <c:v>-70.321338409133602</c:v>
                </c:pt>
                <c:pt idx="2609">
                  <c:v>-70.3413685060669</c:v>
                </c:pt>
                <c:pt idx="2610">
                  <c:v>-70.361025488874603</c:v>
                </c:pt>
                <c:pt idx="2611">
                  <c:v>-70.3803134260381</c:v>
                </c:pt>
                <c:pt idx="2612">
                  <c:v>-70.399236370529593</c:v>
                </c:pt>
                <c:pt idx="2613">
                  <c:v>-70.4177983588405</c:v>
                </c:pt>
                <c:pt idx="2614">
                  <c:v>-70.4360034100485</c:v>
                </c:pt>
                <c:pt idx="2615">
                  <c:v>-70.453855524922105</c:v>
                </c:pt>
                <c:pt idx="2616">
                  <c:v>-70.471358685063393</c:v>
                </c:pt>
                <c:pt idx="2617">
                  <c:v>-70.488516852085297</c:v>
                </c:pt>
                <c:pt idx="2618">
                  <c:v>-70.505333966826399</c:v>
                </c:pt>
                <c:pt idx="2619">
                  <c:v>-70.521813948599203</c:v>
                </c:pt>
                <c:pt idx="2620">
                  <c:v>-70.537960694473597</c:v>
                </c:pt>
                <c:pt idx="2621">
                  <c:v>-70.553778078592899</c:v>
                </c:pt>
                <c:pt idx="2622">
                  <c:v>-70.569269951523097</c:v>
                </c:pt>
                <c:pt idx="2623">
                  <c:v>-70.584440139633898</c:v>
                </c:pt>
                <c:pt idx="2624">
                  <c:v>-70.599292444510994</c:v>
                </c:pt>
                <c:pt idx="2625">
                  <c:v>-70.613830642398796</c:v>
                </c:pt>
                <c:pt idx="2626">
                  <c:v>-70.628058483672703</c:v>
                </c:pt>
                <c:pt idx="2627">
                  <c:v>-70.641979692340897</c:v>
                </c:pt>
                <c:pt idx="2628">
                  <c:v>-70.655597965573804</c:v>
                </c:pt>
                <c:pt idx="2629">
                  <c:v>-70.668916973261602</c:v>
                </c:pt>
                <c:pt idx="2630">
                  <c:v>-70.681940357598194</c:v>
                </c:pt>
                <c:pt idx="2631">
                  <c:v>-70.694671732691603</c:v>
                </c:pt>
                <c:pt idx="2632">
                  <c:v>-70.707114684199794</c:v>
                </c:pt>
                <c:pt idx="2633">
                  <c:v>-70.719272768991104</c:v>
                </c:pt>
                <c:pt idx="2634">
                  <c:v>-70.7311495148288</c:v>
                </c:pt>
                <c:pt idx="2635">
                  <c:v>-70.742748420079195</c:v>
                </c:pt>
                <c:pt idx="2636">
                  <c:v>-70.754072953441806</c:v>
                </c:pt>
                <c:pt idx="2637">
                  <c:v>-70.765126553702601</c:v>
                </c:pt>
                <c:pt idx="2638">
                  <c:v>-70.775912629507999</c:v>
                </c:pt>
                <c:pt idx="2639">
                  <c:v>-70.786434559159304</c:v>
                </c:pt>
                <c:pt idx="2640">
                  <c:v>-70.796695690428393</c:v>
                </c:pt>
                <c:pt idx="2641">
                  <c:v>-70.806699340391603</c:v>
                </c:pt>
                <c:pt idx="2642">
                  <c:v>-70.816448795283094</c:v>
                </c:pt>
                <c:pt idx="2643">
                  <c:v>-70.825947310366999</c:v>
                </c:pt>
                <c:pt idx="2644">
                  <c:v>-70.835198109826294</c:v>
                </c:pt>
                <c:pt idx="2645">
                  <c:v>-70.844204386669205</c:v>
                </c:pt>
                <c:pt idx="2646">
                  <c:v>-70.852969302652397</c:v>
                </c:pt>
                <c:pt idx="2647">
                  <c:v>-70.861495988219602</c:v>
                </c:pt>
                <c:pt idx="2648">
                  <c:v>-70.869787542456393</c:v>
                </c:pt>
                <c:pt idx="2649">
                  <c:v>-70.8778470330586</c:v>
                </c:pt>
                <c:pt idx="2650">
                  <c:v>-70.885677496316603</c:v>
                </c:pt>
                <c:pt idx="2651">
                  <c:v>-70.893281937112405</c:v>
                </c:pt>
                <c:pt idx="2652">
                  <c:v>-70.900663328929895</c:v>
                </c:pt>
                <c:pt idx="2653">
                  <c:v>-70.9078246138791</c:v>
                </c:pt>
                <c:pt idx="2654">
                  <c:v>-70.914768702731394</c:v>
                </c:pt>
                <c:pt idx="2655">
                  <c:v>-70.921498474967393</c:v>
                </c:pt>
                <c:pt idx="2656">
                  <c:v>-70.928016778835797</c:v>
                </c:pt>
                <c:pt idx="2657">
                  <c:v>-70.934326431423699</c:v>
                </c:pt>
                <c:pt idx="2658">
                  <c:v>-70.940430218736907</c:v>
                </c:pt>
                <c:pt idx="2659">
                  <c:v>-70.946330895790496</c:v>
                </c:pt>
                <c:pt idx="2660">
                  <c:v>-70.952031186708894</c:v>
                </c:pt>
                <c:pt idx="2661">
                  <c:v>-70.957533784835206</c:v>
                </c:pt>
                <c:pt idx="2662">
                  <c:v>-70.962841352849907</c:v>
                </c:pt>
                <c:pt idx="2663">
                  <c:v>-70.967956522896799</c:v>
                </c:pt>
                <c:pt idx="2664">
                  <c:v>-70.972881896718306</c:v>
                </c:pt>
                <c:pt idx="2665">
                  <c:v>-70.977620045797494</c:v>
                </c:pt>
                <c:pt idx="2666">
                  <c:v>-70.982173511508094</c:v>
                </c:pt>
                <c:pt idx="2667">
                  <c:v>-70.986544805270697</c:v>
                </c:pt>
                <c:pt idx="2668">
                  <c:v>-70.990736408716501</c:v>
                </c:pt>
                <c:pt idx="2669">
                  <c:v>-70.994750773856595</c:v>
                </c:pt>
                <c:pt idx="2670">
                  <c:v>-70.998590323257801</c:v>
                </c:pt>
                <c:pt idx="2671">
                  <c:v>-71.002257450223595</c:v>
                </c:pt>
                <c:pt idx="2672">
                  <c:v>-71.005754518980794</c:v>
                </c:pt>
                <c:pt idx="2673">
                  <c:v>-71.0090838648713</c:v>
                </c:pt>
                <c:pt idx="2674">
                  <c:v>-71.012247794548301</c:v>
                </c:pt>
                <c:pt idx="2675">
                  <c:v>-71.015248586177194</c:v>
                </c:pt>
                <c:pt idx="2676">
                  <c:v>-71.018088489640803</c:v>
                </c:pt>
                <c:pt idx="2677">
                  <c:v>-71.020769726748398</c:v>
                </c:pt>
                <c:pt idx="2678">
                  <c:v>-71.023294491448397</c:v>
                </c:pt>
                <c:pt idx="2679">
                  <c:v>-71.0256649500446</c:v>
                </c:pt>
                <c:pt idx="2680">
                  <c:v>-71.027883241415793</c:v>
                </c:pt>
                <c:pt idx="2681">
                  <c:v>-71.0299514772381</c:v>
                </c:pt>
                <c:pt idx="2682">
                  <c:v>-71.0318717422102</c:v>
                </c:pt>
                <c:pt idx="2683">
                  <c:v>-71.033646094281295</c:v>
                </c:pt>
                <c:pt idx="2684">
                  <c:v>-71.035276564880903</c:v>
                </c:pt>
                <c:pt idx="2685">
                  <c:v>-71.0367651591515</c:v>
                </c:pt>
                <c:pt idx="2686">
                  <c:v>-71.038113856182605</c:v>
                </c:pt>
                <c:pt idx="2687">
                  <c:v>-71.039324609246805</c:v>
                </c:pt>
                <c:pt idx="2688">
                  <c:v>-71.040399346037404</c:v>
                </c:pt>
                <c:pt idx="2689">
                  <c:v>-71.041339968907494</c:v>
                </c:pt>
                <c:pt idx="2690">
                  <c:v>-71.042148355110001</c:v>
                </c:pt>
                <c:pt idx="2691">
                  <c:v>-71.042826357039402</c:v>
                </c:pt>
                <c:pt idx="2692">
                  <c:v>-71.043375802473605</c:v>
                </c:pt>
                <c:pt idx="2693">
                  <c:v>-71.043798494817494</c:v>
                </c:pt>
                <c:pt idx="2694">
                  <c:v>-71.044096213346194</c:v>
                </c:pt>
                <c:pt idx="2695">
                  <c:v>-71.044270713449606</c:v>
                </c:pt>
                <c:pt idx="2696">
                  <c:v>-71.044323726876698</c:v>
                </c:pt>
                <c:pt idx="2697">
                  <c:v>-71.044256961980693</c:v>
                </c:pt>
                <c:pt idx="2698">
                  <c:v>-71.0440721039636</c:v>
                </c:pt>
                <c:pt idx="2699">
                  <c:v>-71.043770815121405</c:v>
                </c:pt>
                <c:pt idx="2700">
                  <c:v>-71.043354735088798</c:v>
                </c:pt>
                <c:pt idx="2701">
                  <c:v>-71.042825481083696</c:v>
                </c:pt>
                <c:pt idx="2702">
                  <c:v>-71.042184648151604</c:v>
                </c:pt>
                <c:pt idx="2703">
                  <c:v>-71.041433809409497</c:v>
                </c:pt>
                <c:pt idx="2704">
                  <c:v>-71.040574516288899</c:v>
                </c:pt>
                <c:pt idx="2705">
                  <c:v>-71.039608298778802</c:v>
                </c:pt>
                <c:pt idx="2706">
                  <c:v>-71.038536665667706</c:v>
                </c:pt>
                <c:pt idx="2707">
                  <c:v>-71.037361104784495</c:v>
                </c:pt>
                <c:pt idx="2708">
                  <c:v>-71.036083083239106</c:v>
                </c:pt>
                <c:pt idx="2709">
                  <c:v>-71.034704047661904</c:v>
                </c:pt>
                <c:pt idx="2710">
                  <c:v>-71.033225424442193</c:v>
                </c:pt>
                <c:pt idx="2711">
                  <c:v>-71.031648619964997</c:v>
                </c:pt>
                <c:pt idx="2712">
                  <c:v>-71.029975020848198</c:v>
                </c:pt>
                <c:pt idx="2713">
                  <c:v>-71.028205994176503</c:v>
                </c:pt>
                <c:pt idx="2714">
                  <c:v>-71.026342887736106</c:v>
                </c:pt>
                <c:pt idx="2715">
                  <c:v>-71.024387030246302</c:v>
                </c:pt>
                <c:pt idx="2716">
                  <c:v>-71.022339731591103</c:v>
                </c:pt>
                <c:pt idx="2717">
                  <c:v>-71.020202283048704</c:v>
                </c:pt>
                <c:pt idx="2718">
                  <c:v>-71.017975957519496</c:v>
                </c:pt>
                <c:pt idx="2719">
                  <c:v>-71.015662009752802</c:v>
                </c:pt>
                <c:pt idx="2720">
                  <c:v>-71.013261676572299</c:v>
                </c:pt>
                <c:pt idx="2721">
                  <c:v>-71.010776177099004</c:v>
                </c:pt>
                <c:pt idx="2722">
                  <c:v>-71.008206712973504</c:v>
                </c:pt>
                <c:pt idx="2723">
                  <c:v>-71.005554468576094</c:v>
                </c:pt>
                <c:pt idx="2724">
                  <c:v>-71.002820611245497</c:v>
                </c:pt>
                <c:pt idx="2725">
                  <c:v>-71.000006291495396</c:v>
                </c:pt>
                <c:pt idx="2726">
                  <c:v>-70.997112643229698</c:v>
                </c:pt>
                <c:pt idx="2727">
                  <c:v>-70.9941407839558</c:v>
                </c:pt>
                <c:pt idx="2728">
                  <c:v>-70.991091814996196</c:v>
                </c:pt>
                <c:pt idx="2729">
                  <c:v>-70.987966821697995</c:v>
                </c:pt>
                <c:pt idx="2730">
                  <c:v>-70.984766873640893</c:v>
                </c:pt>
                <c:pt idx="2731">
                  <c:v>-70.981493024843104</c:v>
                </c:pt>
                <c:pt idx="2732">
                  <c:v>-70.978146313965595</c:v>
                </c:pt>
                <c:pt idx="2733">
                  <c:v>-70.974727764514299</c:v>
                </c:pt>
                <c:pt idx="2734">
                  <c:v>-70.971238385040195</c:v>
                </c:pt>
                <c:pt idx="2735">
                  <c:v>-70.967679169338297</c:v>
                </c:pt>
                <c:pt idx="2736">
                  <c:v>-70.964051096643502</c:v>
                </c:pt>
                <c:pt idx="2737">
                  <c:v>-70.960355131825693</c:v>
                </c:pt>
                <c:pt idx="2738">
                  <c:v>-70.956592225582099</c:v>
                </c:pt>
                <c:pt idx="2739">
                  <c:v>-70.952763314628001</c:v>
                </c:pt>
                <c:pt idx="2740">
                  <c:v>-70.948869321885596</c:v>
                </c:pt>
                <c:pt idx="2741">
                  <c:v>-70.944911156670898</c:v>
                </c:pt>
                <c:pt idx="2742">
                  <c:v>-70.940889714878097</c:v>
                </c:pt>
                <c:pt idx="2743">
                  <c:v>-70.936805879162804</c:v>
                </c:pt>
                <c:pt idx="2744">
                  <c:v>-70.932660519123203</c:v>
                </c:pt>
                <c:pt idx="2745">
                  <c:v>-70.928454491478405</c:v>
                </c:pt>
                <c:pt idx="2746">
                  <c:v>-70.924188640245802</c:v>
                </c:pt>
                <c:pt idx="2747">
                  <c:v>-70.919863796916204</c:v>
                </c:pt>
                <c:pt idx="2748">
                  <c:v>-70.915480780626893</c:v>
                </c:pt>
                <c:pt idx="2749">
                  <c:v>-70.911040398332304</c:v>
                </c:pt>
                <c:pt idx="2750">
                  <c:v>-70.906543444974005</c:v>
                </c:pt>
                <c:pt idx="2751">
                  <c:v>-70.901990703647499</c:v>
                </c:pt>
                <c:pt idx="2752">
                  <c:v>-70.897382945767603</c:v>
                </c:pt>
                <c:pt idx="2753">
                  <c:v>-70.892720931231906</c:v>
                </c:pt>
                <c:pt idx="2754">
                  <c:v>-70.888005408582302</c:v>
                </c:pt>
                <c:pt idx="2755">
                  <c:v>-70.883237115164505</c:v>
                </c:pt>
                <c:pt idx="2756">
                  <c:v>-70.878416777285807</c:v>
                </c:pt>
                <c:pt idx="2757">
                  <c:v>-70.873545110370898</c:v>
                </c:pt>
                <c:pt idx="2758">
                  <c:v>-70.868622819115799</c:v>
                </c:pt>
                <c:pt idx="2759">
                  <c:v>-70.863650597639605</c:v>
                </c:pt>
                <c:pt idx="2760">
                  <c:v>-70.858629129635105</c:v>
                </c:pt>
                <c:pt idx="2761">
                  <c:v>-70.853559088516803</c:v>
                </c:pt>
                <c:pt idx="2762">
                  <c:v>-70.848441137567704</c:v>
                </c:pt>
                <c:pt idx="2763">
                  <c:v>-70.843275930083706</c:v>
                </c:pt>
                <c:pt idx="2764">
                  <c:v>-70.838064109516495</c:v>
                </c:pt>
                <c:pt idx="2765">
                  <c:v>-70.832806309614796</c:v>
                </c:pt>
                <c:pt idx="2766">
                  <c:v>-70.827503154563502</c:v>
                </c:pt>
                <c:pt idx="2767">
                  <c:v>-70.822155259121004</c:v>
                </c:pt>
                <c:pt idx="2768">
                  <c:v>-70.816763228755406</c:v>
                </c:pt>
                <c:pt idx="2769">
                  <c:v>-70.811327659777902</c:v>
                </c:pt>
                <c:pt idx="2770">
                  <c:v>-70.805849139475598</c:v>
                </c:pt>
                <c:pt idx="2771">
                  <c:v>-70.800328246241506</c:v>
                </c:pt>
                <c:pt idx="2772">
                  <c:v>-70.794765549703897</c:v>
                </c:pt>
                <c:pt idx="2773">
                  <c:v>-70.789161610853</c:v>
                </c:pt>
                <c:pt idx="2774">
                  <c:v>-70.783516982166603</c:v>
                </c:pt>
                <c:pt idx="2775">
                  <c:v>-70.777832207734093</c:v>
                </c:pt>
                <c:pt idx="2776">
                  <c:v>-70.772107823378207</c:v>
                </c:pt>
                <c:pt idx="2777">
                  <c:v>-70.766344356775804</c:v>
                </c:pt>
                <c:pt idx="2778">
                  <c:v>-70.7605423275769</c:v>
                </c:pt>
                <c:pt idx="2779">
                  <c:v>-70.754702247521493</c:v>
                </c:pt>
                <c:pt idx="2780">
                  <c:v>-70.748824620555794</c:v>
                </c:pt>
                <c:pt idx="2781">
                  <c:v>-70.742909942946198</c:v>
                </c:pt>
                <c:pt idx="2782">
                  <c:v>-70.736958703391807</c:v>
                </c:pt>
                <c:pt idx="2783">
                  <c:v>-70.730971383135696</c:v>
                </c:pt>
                <c:pt idx="2784">
                  <c:v>-70.724948456074202</c:v>
                </c:pt>
                <c:pt idx="2785">
                  <c:v>-70.718890388865105</c:v>
                </c:pt>
                <c:pt idx="2786">
                  <c:v>-70.712797641034399</c:v>
                </c:pt>
                <c:pt idx="2787">
                  <c:v>-70.706670665080907</c:v>
                </c:pt>
                <c:pt idx="2788">
                  <c:v>-70.700509906580294</c:v>
                </c:pt>
                <c:pt idx="2789">
                  <c:v>-70.694315804287001</c:v>
                </c:pt>
                <c:pt idx="2790">
                  <c:v>-70.688088790235398</c:v>
                </c:pt>
                <c:pt idx="2791">
                  <c:v>-70.681829289838504</c:v>
                </c:pt>
                <c:pt idx="2792">
                  <c:v>-70.675537721986501</c:v>
                </c:pt>
                <c:pt idx="2793">
                  <c:v>-70.669214499143095</c:v>
                </c:pt>
                <c:pt idx="2794">
                  <c:v>-70.662860027440601</c:v>
                </c:pt>
                <c:pt idx="2795">
                  <c:v>-70.656474706774105</c:v>
                </c:pt>
                <c:pt idx="2796">
                  <c:v>-70.650058930893906</c:v>
                </c:pt>
                <c:pt idx="2797">
                  <c:v>-70.643613087496405</c:v>
                </c:pt>
                <c:pt idx="2798">
                  <c:v>-70.637137558314393</c:v>
                </c:pt>
                <c:pt idx="2799">
                  <c:v>-70.630632719205906</c:v>
                </c:pt>
                <c:pt idx="2800">
                  <c:v>-70.624098940240899</c:v>
                </c:pt>
                <c:pt idx="2801">
                  <c:v>-70.617536585787803</c:v>
                </c:pt>
                <c:pt idx="2802">
                  <c:v>-70.610946014598696</c:v>
                </c:pt>
                <c:pt idx="2803">
                  <c:v>-70.6043275798922</c:v>
                </c:pt>
                <c:pt idx="2804">
                  <c:v>-70.597681629436707</c:v>
                </c:pt>
                <c:pt idx="2805">
                  <c:v>-70.591008505630896</c:v>
                </c:pt>
                <c:pt idx="2806">
                  <c:v>-70.584308545584605</c:v>
                </c:pt>
                <c:pt idx="2807">
                  <c:v>-70.577582081196994</c:v>
                </c:pt>
                <c:pt idx="2808">
                  <c:v>-70.570829439234998</c:v>
                </c:pt>
                <c:pt idx="2809">
                  <c:v>-70.564050941409306</c:v>
                </c:pt>
                <c:pt idx="2810">
                  <c:v>-70.557246904450395</c:v>
                </c:pt>
                <c:pt idx="2811">
                  <c:v>-70.550417640182701</c:v>
                </c:pt>
                <c:pt idx="2812">
                  <c:v>-70.543563455598004</c:v>
                </c:pt>
                <c:pt idx="2813">
                  <c:v>-70.536684652927505</c:v>
                </c:pt>
                <c:pt idx="2814">
                  <c:v>-70.529781529713404</c:v>
                </c:pt>
                <c:pt idx="2815">
                  <c:v>-70.522854378878606</c:v>
                </c:pt>
                <c:pt idx="2816">
                  <c:v>-70.515903488795999</c:v>
                </c:pt>
                <c:pt idx="2817">
                  <c:v>-70.508929143356795</c:v>
                </c:pt>
                <c:pt idx="2818">
                  <c:v>-70.501931622036906</c:v>
                </c:pt>
                <c:pt idx="2819">
                  <c:v>-70.494911199963994</c:v>
                </c:pt>
                <c:pt idx="2820">
                  <c:v>-70.487868147981601</c:v>
                </c:pt>
                <c:pt idx="2821">
                  <c:v>-70.480802732713997</c:v>
                </c:pt>
                <c:pt idx="2822">
                  <c:v>-70.473715216628904</c:v>
                </c:pt>
                <c:pt idx="2823">
                  <c:v>-70.466605858099996</c:v>
                </c:pt>
                <c:pt idx="2824">
                  <c:v>-70.459474911468305</c:v>
                </c:pt>
                <c:pt idx="2825">
                  <c:v>-70.452322627102106</c:v>
                </c:pt>
                <c:pt idx="2826">
                  <c:v>-70.445149251456996</c:v>
                </c:pt>
                <c:pt idx="2827">
                  <c:v>-70.437955027134194</c:v>
                </c:pt>
                <c:pt idx="2828">
                  <c:v>-70.430740192938202</c:v>
                </c:pt>
                <c:pt idx="2829">
                  <c:v>-70.423504983933995</c:v>
                </c:pt>
                <c:pt idx="2830">
                  <c:v>-70.416249631502495</c:v>
                </c:pt>
                <c:pt idx="2831">
                  <c:v>-70.408974363396297</c:v>
                </c:pt>
                <c:pt idx="2832">
                  <c:v>-70.401679403793693</c:v>
                </c:pt>
                <c:pt idx="2833">
                  <c:v>-70.394364973352197</c:v>
                </c:pt>
                <c:pt idx="2834">
                  <c:v>-70.387031289261103</c:v>
                </c:pt>
                <c:pt idx="2835">
                  <c:v>-70.379678565294</c:v>
                </c:pt>
                <c:pt idx="2836">
                  <c:v>-70.372307011858993</c:v>
                </c:pt>
                <c:pt idx="2837">
                  <c:v>-70.36491683605</c:v>
                </c:pt>
                <c:pt idx="2838">
                  <c:v>-70.357508241695498</c:v>
                </c:pt>
                <c:pt idx="2839">
                  <c:v>-70.350081429407794</c:v>
                </c:pt>
                <c:pt idx="2840">
                  <c:v>-70.342636596631394</c:v>
                </c:pt>
                <c:pt idx="2841">
                  <c:v>-70.335173937689504</c:v>
                </c:pt>
                <c:pt idx="2842">
                  <c:v>-70.327693643831793</c:v>
                </c:pt>
                <c:pt idx="2843">
                  <c:v>-70.320195903279298</c:v>
                </c:pt>
                <c:pt idx="2844">
                  <c:v>-70.312680901270198</c:v>
                </c:pt>
                <c:pt idx="2845">
                  <c:v>-70.305148820104606</c:v>
                </c:pt>
                <c:pt idx="2846">
                  <c:v>-70.297599839187598</c:v>
                </c:pt>
                <c:pt idx="2847">
                  <c:v>-70.290034135073398</c:v>
                </c:pt>
                <c:pt idx="2848">
                  <c:v>-70.2824518815072</c:v>
                </c:pt>
                <c:pt idx="2849">
                  <c:v>-70.274853249467299</c:v>
                </c:pt>
                <c:pt idx="2850">
                  <c:v>-70.267238407206506</c:v>
                </c:pt>
                <c:pt idx="2851">
                  <c:v>-70.259607520292406</c:v>
                </c:pt>
                <c:pt idx="2852">
                  <c:v>-70.2519607516478</c:v>
                </c:pt>
                <c:pt idx="2853">
                  <c:v>-70.244298261589705</c:v>
                </c:pt>
                <c:pt idx="2854">
                  <c:v>-70.236620207868398</c:v>
                </c:pt>
                <c:pt idx="2855">
                  <c:v>-70.228926745705394</c:v>
                </c:pt>
                <c:pt idx="2856">
                  <c:v>-70.221218027831199</c:v>
                </c:pt>
                <c:pt idx="2857">
                  <c:v>-70.213494204522306</c:v>
                </c:pt>
                <c:pt idx="2858">
                  <c:v>-70.205755423637598</c:v>
                </c:pt>
                <c:pt idx="2859">
                  <c:v>-70.198001830654206</c:v>
                </c:pt>
                <c:pt idx="2860">
                  <c:v>-70.190233568703107</c:v>
                </c:pt>
                <c:pt idx="2861">
                  <c:v>-70.182450778603695</c:v>
                </c:pt>
                <c:pt idx="2862">
                  <c:v>-70.174653598897905</c:v>
                </c:pt>
                <c:pt idx="2863">
                  <c:v>-70.166842165884304</c:v>
                </c:pt>
                <c:pt idx="2864">
                  <c:v>-70.159016613651104</c:v>
                </c:pt>
                <c:pt idx="2865">
                  <c:v>-70.151177074108901</c:v>
                </c:pt>
                <c:pt idx="2866">
                  <c:v>-70.143323677023005</c:v>
                </c:pt>
                <c:pt idx="2867">
                  <c:v>-70.135456550044694</c:v>
                </c:pt>
                <c:pt idx="2868">
                  <c:v>-70.127575818742997</c:v>
                </c:pt>
                <c:pt idx="2869">
                  <c:v>-70.119681606635098</c:v>
                </c:pt>
                <c:pt idx="2870">
                  <c:v>-70.111774035216698</c:v>
                </c:pt>
                <c:pt idx="2871">
                  <c:v>-70.103853223991806</c:v>
                </c:pt>
                <c:pt idx="2872">
                  <c:v>-70.095919290501897</c:v>
                </c:pt>
                <c:pt idx="2873">
                  <c:v>-70.087972350355102</c:v>
                </c:pt>
                <c:pt idx="2874">
                  <c:v>-70.080012517254204</c:v>
                </c:pt>
                <c:pt idx="2875">
                  <c:v>-70.0720399030252</c:v>
                </c:pt>
                <c:pt idx="2876">
                  <c:v>-70.064054617644203</c:v>
                </c:pt>
                <c:pt idx="2877">
                  <c:v>-70.056056769265297</c:v>
                </c:pt>
                <c:pt idx="2878">
                  <c:v>-70.048046464246397</c:v>
                </c:pt>
                <c:pt idx="2879">
                  <c:v>-70.040023807176198</c:v>
                </c:pt>
                <c:pt idx="2880">
                  <c:v>-70.031988900900004</c:v>
                </c:pt>
                <c:pt idx="2881">
                  <c:v>-70.023941846544801</c:v>
                </c:pt>
                <c:pt idx="2882">
                  <c:v>-70.015882743544594</c:v>
                </c:pt>
                <c:pt idx="2883">
                  <c:v>-70.007811689665402</c:v>
                </c:pt>
                <c:pt idx="2884">
                  <c:v>-69.999728781028793</c:v>
                </c:pt>
                <c:pt idx="2885">
                  <c:v>-69.991634112136893</c:v>
                </c:pt>
                <c:pt idx="2886">
                  <c:v>-69.9835277758948</c:v>
                </c:pt>
                <c:pt idx="2887">
                  <c:v>-69.975409863634695</c:v>
                </c:pt>
                <c:pt idx="2888">
                  <c:v>-69.967280465138202</c:v>
                </c:pt>
                <c:pt idx="2889">
                  <c:v>-69.959139668658906</c:v>
                </c:pt>
                <c:pt idx="2890">
                  <c:v>-69.950987560944696</c:v>
                </c:pt>
                <c:pt idx="2891">
                  <c:v>-69.942824227259393</c:v>
                </c:pt>
                <c:pt idx="2892">
                  <c:v>-69.934649751404194</c:v>
                </c:pt>
                <c:pt idx="2893">
                  <c:v>-69.926464215738804</c:v>
                </c:pt>
                <c:pt idx="2894">
                  <c:v>-69.918267701202197</c:v>
                </c:pt>
                <c:pt idx="2895">
                  <c:v>-69.910060287333195</c:v>
                </c:pt>
                <c:pt idx="2896">
                  <c:v>-69.901842052290505</c:v>
                </c:pt>
                <c:pt idx="2897">
                  <c:v>-69.893613072872597</c:v>
                </c:pt>
                <c:pt idx="2898">
                  <c:v>-69.885373424536994</c:v>
                </c:pt>
                <c:pt idx="2899">
                  <c:v>-69.877123181419805</c:v>
                </c:pt>
                <c:pt idx="2900">
                  <c:v>-69.868862416354702</c:v>
                </c:pt>
                <c:pt idx="2901">
                  <c:v>-69.860591200890994</c:v>
                </c:pt>
                <c:pt idx="2902">
                  <c:v>-69.852309605312499</c:v>
                </c:pt>
                <c:pt idx="2903">
                  <c:v>-69.844017698655406</c:v>
                </c:pt>
                <c:pt idx="2904">
                  <c:v>-69.835715548726</c:v>
                </c:pt>
                <c:pt idx="2905">
                  <c:v>-69.827403222117894</c:v>
                </c:pt>
                <c:pt idx="2906">
                  <c:v>-69.819080784229996</c:v>
                </c:pt>
                <c:pt idx="2907">
                  <c:v>-69.810748299282594</c:v>
                </c:pt>
                <c:pt idx="2908">
                  <c:v>-69.802405830334393</c:v>
                </c:pt>
                <c:pt idx="2909">
                  <c:v>-69.794053439299105</c:v>
                </c:pt>
                <c:pt idx="2910">
                  <c:v>-69.785691186961301</c:v>
                </c:pt>
                <c:pt idx="2911">
                  <c:v>-69.777319132992403</c:v>
                </c:pt>
                <c:pt idx="2912">
                  <c:v>-69.768937335966399</c:v>
                </c:pt>
                <c:pt idx="2913">
                  <c:v>-69.760545853375305</c:v>
                </c:pt>
                <c:pt idx="2914">
                  <c:v>-69.752144741644003</c:v>
                </c:pt>
                <c:pt idx="2915">
                  <c:v>-69.743734056145598</c:v>
                </c:pt>
                <c:pt idx="2916">
                  <c:v>-69.735313851215906</c:v>
                </c:pt>
                <c:pt idx="2917">
                  <c:v>-69.726884180168</c:v>
                </c:pt>
                <c:pt idx="2918">
                  <c:v>-69.718445095306095</c:v>
                </c:pt>
                <c:pt idx="2919">
                  <c:v>-69.709996647940102</c:v>
                </c:pt>
                <c:pt idx="2920">
                  <c:v>-69.701538888399</c:v>
                </c:pt>
                <c:pt idx="2921">
                  <c:v>-69.693071866044704</c:v>
                </c:pt>
                <c:pt idx="2922">
                  <c:v>-69.684595629285297</c:v>
                </c:pt>
                <c:pt idx="2923">
                  <c:v>-69.676110225588104</c:v>
                </c:pt>
                <c:pt idx="2924">
                  <c:v>-69.667615701492593</c:v>
                </c:pt>
                <c:pt idx="2925">
                  <c:v>-69.659112102623496</c:v>
                </c:pt>
                <c:pt idx="2926">
                  <c:v>-69.650599473702897</c:v>
                </c:pt>
                <c:pt idx="2927">
                  <c:v>-69.642077858562899</c:v>
                </c:pt>
                <c:pt idx="2928">
                  <c:v>-69.633547300157403</c:v>
                </c:pt>
                <c:pt idx="2929">
                  <c:v>-69.625007840574696</c:v>
                </c:pt>
                <c:pt idx="2930">
                  <c:v>-69.616459521048398</c:v>
                </c:pt>
                <c:pt idx="2931">
                  <c:v>-69.607902381969794</c:v>
                </c:pt>
                <c:pt idx="2932">
                  <c:v>-69.599336462898705</c:v>
                </c:pt>
                <c:pt idx="2933">
                  <c:v>-69.590761802575003</c:v>
                </c:pt>
                <c:pt idx="2934">
                  <c:v>-69.582178438929702</c:v>
                </c:pt>
                <c:pt idx="2935">
                  <c:v>-69.573586409095299</c:v>
                </c:pt>
                <c:pt idx="2936">
                  <c:v>-69.564985749417303</c:v>
                </c:pt>
                <c:pt idx="2937">
                  <c:v>-69.556376495464093</c:v>
                </c:pt>
                <c:pt idx="2938">
                  <c:v>-69.547758682037397</c:v>
                </c:pt>
                <c:pt idx="2939">
                  <c:v>-69.539132343182899</c:v>
                </c:pt>
                <c:pt idx="2940">
                  <c:v>-69.530497512199702</c:v>
                </c:pt>
                <c:pt idx="2941">
                  <c:v>-69.521854221650599</c:v>
                </c:pt>
                <c:pt idx="2942">
                  <c:v>-69.513202503371602</c:v>
                </c:pt>
                <c:pt idx="2943">
                  <c:v>-69.504542388481596</c:v>
                </c:pt>
                <c:pt idx="2944">
                  <c:v>-69.495873907391797</c:v>
                </c:pt>
                <c:pt idx="2945">
                  <c:v>-69.487197089814799</c:v>
                </c:pt>
                <c:pt idx="2946">
                  <c:v>-69.478511964773901</c:v>
                </c:pt>
                <c:pt idx="2947">
                  <c:v>-69.469818560611898</c:v>
                </c:pt>
                <c:pt idx="2948">
                  <c:v>-69.461116905000296</c:v>
                </c:pt>
                <c:pt idx="2949">
                  <c:v>-69.452407024947505</c:v>
                </c:pt>
                <c:pt idx="2950">
                  <c:v>-69.443688946807598</c:v>
                </c:pt>
                <c:pt idx="2951">
                  <c:v>-69.434962696288693</c:v>
                </c:pt>
                <c:pt idx="2952">
                  <c:v>-69.426228298461396</c:v>
                </c:pt>
                <c:pt idx="2953">
                  <c:v>-69.4174857777667</c:v>
                </c:pt>
                <c:pt idx="2954">
                  <c:v>-69.4087351580242</c:v>
                </c:pt>
                <c:pt idx="2955">
                  <c:v>-69.399976462439795</c:v>
                </c:pt>
                <c:pt idx="2956">
                  <c:v>-69.391209713613605</c:v>
                </c:pt>
                <c:pt idx="2957">
                  <c:v>-69.382434933547501</c:v>
                </c:pt>
                <c:pt idx="2958">
                  <c:v>-69.373652143652805</c:v>
                </c:pt>
                <c:pt idx="2959">
                  <c:v>-69.364861364757203</c:v>
                </c:pt>
                <c:pt idx="2960">
                  <c:v>-69.356062617112698</c:v>
                </c:pt>
                <c:pt idx="2961">
                  <c:v>-69.347255920402205</c:v>
                </c:pt>
                <c:pt idx="2962">
                  <c:v>-69.338441293746897</c:v>
                </c:pt>
                <c:pt idx="2963">
                  <c:v>-69.3296187557129</c:v>
                </c:pt>
                <c:pt idx="2964">
                  <c:v>-69.320788324318499</c:v>
                </c:pt>
                <c:pt idx="2965">
                  <c:v>-69.311950017040402</c:v>
                </c:pt>
                <c:pt idx="2966">
                  <c:v>-69.303103850820406</c:v>
                </c:pt>
                <c:pt idx="2967">
                  <c:v>-69.294249842072304</c:v>
                </c:pt>
                <c:pt idx="2968">
                  <c:v>-69.285388006687796</c:v>
                </c:pt>
                <c:pt idx="2969">
                  <c:v>-69.2765183600429</c:v>
                </c:pt>
                <c:pt idx="2970">
                  <c:v>-69.267640917004101</c:v>
                </c:pt>
                <c:pt idx="2971">
                  <c:v>-69.258755691934795</c:v>
                </c:pt>
                <c:pt idx="2972">
                  <c:v>-69.249862698700596</c:v>
                </c:pt>
                <c:pt idx="2973">
                  <c:v>-69.240961950675896</c:v>
                </c:pt>
                <c:pt idx="2974">
                  <c:v>-69.232053460749</c:v>
                </c:pt>
                <c:pt idx="2975">
                  <c:v>-69.223137241328502</c:v>
                </c:pt>
                <c:pt idx="2976">
                  <c:v>-69.214213304348206</c:v>
                </c:pt>
                <c:pt idx="2977">
                  <c:v>-69.205281661273304</c:v>
                </c:pt>
                <c:pt idx="2978">
                  <c:v>-69.196342323105</c:v>
                </c:pt>
                <c:pt idx="2979">
                  <c:v>-69.187395300386598</c:v>
                </c:pt>
                <c:pt idx="2980">
                  <c:v>-69.178440603208401</c:v>
                </c:pt>
                <c:pt idx="2981">
                  <c:v>-69.169478241212502</c:v>
                </c:pt>
                <c:pt idx="2982">
                  <c:v>-69.160508223598796</c:v>
                </c:pt>
                <c:pt idx="2983">
                  <c:v>-69.151530559128801</c:v>
                </c:pt>
                <c:pt idx="2984">
                  <c:v>-69.142545256131399</c:v>
                </c:pt>
                <c:pt idx="2985">
                  <c:v>-69.133552322507498</c:v>
                </c:pt>
                <c:pt idx="2986">
                  <c:v>-69.124551765734296</c:v>
                </c:pt>
                <c:pt idx="2987">
                  <c:v>-69.115543592870594</c:v>
                </c:pt>
                <c:pt idx="2988">
                  <c:v>-69.106527810560905</c:v>
                </c:pt>
                <c:pt idx="2989">
                  <c:v>-69.097504425040199</c:v>
                </c:pt>
                <c:pt idx="2990">
                  <c:v>-69.088473442138095</c:v>
                </c:pt>
                <c:pt idx="2991">
                  <c:v>-69.079434867283496</c:v>
                </c:pt>
                <c:pt idx="2992">
                  <c:v>-69.070388705508705</c:v>
                </c:pt>
                <c:pt idx="2993">
                  <c:v>-69.061334961453596</c:v>
                </c:pt>
                <c:pt idx="2994">
                  <c:v>-69.052273639369702</c:v>
                </c:pt>
                <c:pt idx="2995">
                  <c:v>-69.043204743124505</c:v>
                </c:pt>
                <c:pt idx="2996">
                  <c:v>-69.034128276205294</c:v>
                </c:pt>
                <c:pt idx="2997">
                  <c:v>-69.025044241722895</c:v>
                </c:pt>
                <c:pt idx="2998">
                  <c:v>-69.015952642415996</c:v>
                </c:pt>
                <c:pt idx="2999">
                  <c:v>-69.006853480654399</c:v>
                </c:pt>
                <c:pt idx="3000">
                  <c:v>-68.997746758443199</c:v>
                </c:pt>
                <c:pt idx="3001">
                  <c:v>-68.988632477425895</c:v>
                </c:pt>
                <c:pt idx="3002">
                  <c:v>-68.979510638888797</c:v>
                </c:pt>
                <c:pt idx="3003">
                  <c:v>-68.970381243763697</c:v>
                </c:pt>
                <c:pt idx="3004">
                  <c:v>-68.961244292631903</c:v>
                </c:pt>
                <c:pt idx="3005">
                  <c:v>-68.952099785727498</c:v>
                </c:pt>
                <c:pt idx="3006">
                  <c:v>-68.942947722940602</c:v>
                </c:pt>
                <c:pt idx="3007">
                  <c:v>-68.933788103820604</c:v>
                </c:pt>
                <c:pt idx="3008">
                  <c:v>-68.924620927579795</c:v>
                </c:pt>
                <c:pt idx="3009">
                  <c:v>-68.915446193096003</c:v>
                </c:pt>
                <c:pt idx="3010">
                  <c:v>-68.906263898915995</c:v>
                </c:pt>
                <c:pt idx="3011">
                  <c:v>-68.897074043258698</c:v>
                </c:pt>
                <c:pt idx="3012">
                  <c:v>-68.887876624017693</c:v>
                </c:pt>
                <c:pt idx="3013">
                  <c:v>-68.878671638764899</c:v>
                </c:pt>
                <c:pt idx="3014">
                  <c:v>-68.869459084752705</c:v>
                </c:pt>
                <c:pt idx="3015">
                  <c:v>-68.860238958917193</c:v>
                </c:pt>
                <c:pt idx="3016">
                  <c:v>-68.851011257881098</c:v>
                </c:pt>
                <c:pt idx="3017">
                  <c:v>-68.841775977956104</c:v>
                </c:pt>
                <c:pt idx="3018">
                  <c:v>-68.832533115145907</c:v>
                </c:pt>
                <c:pt idx="3019">
                  <c:v>-68.823282665148895</c:v>
                </c:pt>
                <c:pt idx="3020">
                  <c:v>-68.814024623360197</c:v>
                </c:pt>
                <c:pt idx="3021">
                  <c:v>-68.804758984874795</c:v>
                </c:pt>
                <c:pt idx="3022">
                  <c:v>-68.795485744489795</c:v>
                </c:pt>
                <c:pt idx="3023">
                  <c:v>-68.786204896707005</c:v>
                </c:pt>
                <c:pt idx="3024">
                  <c:v>-68.776916435734904</c:v>
                </c:pt>
                <c:pt idx="3025">
                  <c:v>-68.767620355491601</c:v>
                </c:pt>
                <c:pt idx="3026">
                  <c:v>-68.758316649606797</c:v>
                </c:pt>
                <c:pt idx="3027">
                  <c:v>-68.749005311424</c:v>
                </c:pt>
                <c:pt idx="3028">
                  <c:v>-68.739686334002897</c:v>
                </c:pt>
                <c:pt idx="3029">
                  <c:v>-68.730359710121405</c:v>
                </c:pt>
                <c:pt idx="3030">
                  <c:v>-68.721025432277898</c:v>
                </c:pt>
                <c:pt idx="3031">
                  <c:v>-68.711683492693396</c:v>
                </c:pt>
                <c:pt idx="3032">
                  <c:v>-68.702333883313301</c:v>
                </c:pt>
                <c:pt idx="3033">
                  <c:v>-68.692976595809498</c:v>
                </c:pt>
                <c:pt idx="3034">
                  <c:v>-68.683611621582699</c:v>
                </c:pt>
                <c:pt idx="3035">
                  <c:v>-68.674238951763797</c:v>
                </c:pt>
                <c:pt idx="3036">
                  <c:v>-68.664858577216194</c:v>
                </c:pt>
                <c:pt idx="3037">
                  <c:v>-68.655470488537205</c:v>
                </c:pt>
                <c:pt idx="3038">
                  <c:v>-68.646074676060394</c:v>
                </c:pt>
                <c:pt idx="3039">
                  <c:v>-68.636671129856893</c:v>
                </c:pt>
                <c:pt idx="3040">
                  <c:v>-68.627259839737306</c:v>
                </c:pt>
                <c:pt idx="3041">
                  <c:v>-68.617840795253599</c:v>
                </c:pt>
                <c:pt idx="3042">
                  <c:v>-68.608413985700196</c:v>
                </c:pt>
                <c:pt idx="3043">
                  <c:v>-68.598979400116306</c:v>
                </c:pt>
                <c:pt idx="3044">
                  <c:v>-68.589537027286795</c:v>
                </c:pt>
                <c:pt idx="3045">
                  <c:v>-68.580086855744298</c:v>
                </c:pt>
                <c:pt idx="3046">
                  <c:v>-68.570628873770602</c:v>
                </c:pt>
                <c:pt idx="3047">
                  <c:v>-68.561163069397793</c:v>
                </c:pt>
                <c:pt idx="3048">
                  <c:v>-68.551689430409994</c:v>
                </c:pt>
                <c:pt idx="3049">
                  <c:v>-68.542207944344696</c:v>
                </c:pt>
                <c:pt idx="3050">
                  <c:v>-68.532718598494398</c:v>
                </c:pt>
                <c:pt idx="3051">
                  <c:v>-68.523221379907298</c:v>
                </c:pt>
                <c:pt idx="3052">
                  <c:v>-68.513716275389299</c:v>
                </c:pt>
                <c:pt idx="3053">
                  <c:v>-68.504203271504693</c:v>
                </c:pt>
                <c:pt idx="3054">
                  <c:v>-68.494682354578103</c:v>
                </c:pt>
                <c:pt idx="3055">
                  <c:v>-68.485153510694801</c:v>
                </c:pt>
                <c:pt idx="3056">
                  <c:v>-68.475616725702807</c:v>
                </c:pt>
                <c:pt idx="3057">
                  <c:v>-68.466071985213205</c:v>
                </c:pt>
                <c:pt idx="3058">
                  <c:v>-68.456519274602002</c:v>
                </c:pt>
                <c:pt idx="3059">
                  <c:v>-68.446958579010598</c:v>
                </c:pt>
                <c:pt idx="3060">
                  <c:v>-68.437389883347393</c:v>
                </c:pt>
                <c:pt idx="3061">
                  <c:v>-68.427813172288197</c:v>
                </c:pt>
                <c:pt idx="3062">
                  <c:v>-68.418228430277907</c:v>
                </c:pt>
                <c:pt idx="3063">
                  <c:v>-68.408635641530907</c:v>
                </c:pt>
                <c:pt idx="3064">
                  <c:v>-68.399034790032303</c:v>
                </c:pt>
                <c:pt idx="3065">
                  <c:v>-68.389425859539003</c:v>
                </c:pt>
                <c:pt idx="3066">
                  <c:v>-68.37980883358</c:v>
                </c:pt>
                <c:pt idx="3067">
                  <c:v>-68.370183695457797</c:v>
                </c:pt>
                <c:pt idx="3068">
                  <c:v>-68.360550428249297</c:v>
                </c:pt>
                <c:pt idx="3069">
                  <c:v>-68.350909014805794</c:v>
                </c:pt>
                <c:pt idx="3070">
                  <c:v>-68.341259437754999</c:v>
                </c:pt>
                <c:pt idx="3071">
                  <c:v>-68.331601679500494</c:v>
                </c:pt>
                <c:pt idx="3072">
                  <c:v>-68.3219357222235</c:v>
                </c:pt>
                <c:pt idx="3073">
                  <c:v>-68.312261547882997</c:v>
                </c:pt>
                <c:pt idx="3074">
                  <c:v>-68.302579138216501</c:v>
                </c:pt>
                <c:pt idx="3075">
                  <c:v>-68.292888474740906</c:v>
                </c:pt>
                <c:pt idx="3076">
                  <c:v>-68.283189538752794</c:v>
                </c:pt>
                <c:pt idx="3077">
                  <c:v>-68.273482311329303</c:v>
                </c:pt>
                <c:pt idx="3078">
                  <c:v>-68.263766773328697</c:v>
                </c:pt>
                <c:pt idx="3079">
                  <c:v>-68.254042905390605</c:v>
                </c:pt>
                <c:pt idx="3080">
                  <c:v>-68.244310687936803</c:v>
                </c:pt>
                <c:pt idx="3081">
                  <c:v>-68.234570101171798</c:v>
                </c:pt>
                <c:pt idx="3082">
                  <c:v>-68.224821125083096</c:v>
                </c:pt>
                <c:pt idx="3083">
                  <c:v>-68.215063739441703</c:v>
                </c:pt>
                <c:pt idx="3084">
                  <c:v>-68.205297923802704</c:v>
                </c:pt>
                <c:pt idx="3085">
                  <c:v>-68.195523657505305</c:v>
                </c:pt>
                <c:pt idx="3086">
                  <c:v>-68.185740919673705</c:v>
                </c:pt>
                <c:pt idx="3087">
                  <c:v>-68.175949689217106</c:v>
                </c:pt>
                <c:pt idx="3088">
                  <c:v>-68.166149944830096</c:v>
                </c:pt>
                <c:pt idx="3089">
                  <c:v>-68.156341664993207</c:v>
                </c:pt>
                <c:pt idx="3090">
                  <c:v>-68.146524827972797</c:v>
                </c:pt>
                <c:pt idx="3091">
                  <c:v>-68.136699411821695</c:v>
                </c:pt>
                <c:pt idx="3092">
                  <c:v>-68.126865394379394</c:v>
                </c:pt>
                <c:pt idx="3093">
                  <c:v>-68.117022753271897</c:v>
                </c:pt>
                <c:pt idx="3094">
                  <c:v>-68.107171465912501</c:v>
                </c:pt>
                <c:pt idx="3095">
                  <c:v>-68.097311509501495</c:v>
                </c:pt>
                <c:pt idx="3096">
                  <c:v>-68.087442861026702</c:v>
                </c:pt>
                <c:pt idx="3097">
                  <c:v>-68.077565497263194</c:v>
                </c:pt>
                <c:pt idx="3098">
                  <c:v>-68.067679394774004</c:v>
                </c:pt>
                <c:pt idx="3099">
                  <c:v>-68.057784529909597</c:v>
                </c:pt>
                <c:pt idx="3100">
                  <c:v>-68.047880878808201</c:v>
                </c:pt>
                <c:pt idx="3101">
                  <c:v>-68.0379684173963</c:v>
                </c:pt>
                <c:pt idx="3102">
                  <c:v>-68.0280471213878</c:v>
                </c:pt>
                <c:pt idx="3103">
                  <c:v>-68.018116966284794</c:v>
                </c:pt>
                <c:pt idx="3104">
                  <c:v>-68.008177927377304</c:v>
                </c:pt>
                <c:pt idx="3105">
                  <c:v>-67.998229979743002</c:v>
                </c:pt>
                <c:pt idx="3106">
                  <c:v>-67.988273098247802</c:v>
                </c:pt>
                <c:pt idx="3107">
                  <c:v>-67.978307257544998</c:v>
                </c:pt>
                <c:pt idx="3108">
                  <c:v>-67.968332432075897</c:v>
                </c:pt>
                <c:pt idx="3109">
                  <c:v>-67.9583485960692</c:v>
                </c:pt>
                <c:pt idx="3110">
                  <c:v>-67.948355723541297</c:v>
                </c:pt>
                <c:pt idx="3111">
                  <c:v>-67.9383537882958</c:v>
                </c:pt>
                <c:pt idx="3112">
                  <c:v>-67.928342763923595</c:v>
                </c:pt>
                <c:pt idx="3113">
                  <c:v>-67.918322623802496</c:v>
                </c:pt>
                <c:pt idx="3114">
                  <c:v>-67.908293341097206</c:v>
                </c:pt>
                <c:pt idx="3115">
                  <c:v>-67.898254888759098</c:v>
                </c:pt>
                <c:pt idx="3116">
                  <c:v>-67.888207239525798</c:v>
                </c:pt>
                <c:pt idx="3117">
                  <c:v>-67.878150365921002</c:v>
                </c:pt>
                <c:pt idx="3118">
                  <c:v>-67.868084240254504</c:v>
                </c:pt>
                <c:pt idx="3119">
                  <c:v>-67.858008834621401</c:v>
                </c:pt>
                <c:pt idx="3120">
                  <c:v>-67.847924120902206</c:v>
                </c:pt>
                <c:pt idx="3121">
                  <c:v>-67.837830070762294</c:v>
                </c:pt>
                <c:pt idx="3122">
                  <c:v>-67.827726655651603</c:v>
                </c:pt>
                <c:pt idx="3123">
                  <c:v>-67.817613846804406</c:v>
                </c:pt>
                <c:pt idx="3124">
                  <c:v>-67.807491615238604</c:v>
                </c:pt>
                <c:pt idx="3125">
                  <c:v>-67.797359931755807</c:v>
                </c:pt>
                <c:pt idx="3126">
                  <c:v>-67.787218766940299</c:v>
                </c:pt>
                <c:pt idx="3127">
                  <c:v>-67.777068091159293</c:v>
                </c:pt>
                <c:pt idx="3128">
                  <c:v>-67.766907874561895</c:v>
                </c:pt>
                <c:pt idx="3129">
                  <c:v>-67.756738087079</c:v>
                </c:pt>
                <c:pt idx="3130">
                  <c:v>-67.746558698422604</c:v>
                </c:pt>
                <c:pt idx="3131">
                  <c:v>-67.736369678085396</c:v>
                </c:pt>
                <c:pt idx="3132">
                  <c:v>-67.726170995340098</c:v>
                </c:pt>
                <c:pt idx="3133">
                  <c:v>-67.715962619239207</c:v>
                </c:pt>
                <c:pt idx="3134">
                  <c:v>-67.705744518614097</c:v>
                </c:pt>
                <c:pt idx="3135">
                  <c:v>-67.695516662074596</c:v>
                </c:pt>
                <c:pt idx="3136">
                  <c:v>-67.6852790180086</c:v>
                </c:pt>
                <c:pt idx="3137">
                  <c:v>-67.675031554580798</c:v>
                </c:pt>
                <c:pt idx="3138">
                  <c:v>-67.664774239733006</c:v>
                </c:pt>
                <c:pt idx="3139">
                  <c:v>-67.654507041182697</c:v>
                </c:pt>
                <c:pt idx="3140">
                  <c:v>-67.644229926422597</c:v>
                </c:pt>
                <c:pt idx="3141">
                  <c:v>-67.633942862720204</c:v>
                </c:pt>
                <c:pt idx="3142">
                  <c:v>-67.623645817116795</c:v>
                </c:pt>
                <c:pt idx="3143">
                  <c:v>-67.613338756426799</c:v>
                </c:pt>
                <c:pt idx="3144">
                  <c:v>-67.603021647237298</c:v>
                </c:pt>
                <c:pt idx="3145">
                  <c:v>-67.592694455906795</c:v>
                </c:pt>
                <c:pt idx="3146">
                  <c:v>-67.582357148564896</c:v>
                </c:pt>
                <c:pt idx="3147">
                  <c:v>-67.572009691111305</c:v>
                </c:pt>
                <c:pt idx="3148">
                  <c:v>-67.561652049214899</c:v>
                </c:pt>
                <c:pt idx="3149">
                  <c:v>-67.551284188313105</c:v>
                </c:pt>
                <c:pt idx="3150">
                  <c:v>-67.540906073611097</c:v>
                </c:pt>
                <c:pt idx="3151">
                  <c:v>-67.530517670080698</c:v>
                </c:pt>
                <c:pt idx="3152">
                  <c:v>-67.520118942459803</c:v>
                </c:pt>
                <c:pt idx="3153">
                  <c:v>-67.509709855251103</c:v>
                </c:pt>
                <c:pt idx="3154">
                  <c:v>-67.499290372721404</c:v>
                </c:pt>
                <c:pt idx="3155">
                  <c:v>-67.488860458900902</c:v>
                </c:pt>
                <c:pt idx="3156">
                  <c:v>-67.478420077581703</c:v>
                </c:pt>
                <c:pt idx="3157">
                  <c:v>-67.467969192317398</c:v>
                </c:pt>
                <c:pt idx="3158">
                  <c:v>-67.457507766421699</c:v>
                </c:pt>
                <c:pt idx="3159">
                  <c:v>-67.447035762967502</c:v>
                </c:pt>
                <c:pt idx="3160">
                  <c:v>-67.436553144786103</c:v>
                </c:pt>
                <c:pt idx="3161">
                  <c:v>-67.426059874465807</c:v>
                </c:pt>
                <c:pt idx="3162">
                  <c:v>-67.415555914351202</c:v>
                </c:pt>
                <c:pt idx="3163">
                  <c:v>-67.405041226541897</c:v>
                </c:pt>
                <c:pt idx="3164">
                  <c:v>-67.394515772891395</c:v>
                </c:pt>
                <c:pt idx="3165">
                  <c:v>-67.383979515006004</c:v>
                </c:pt>
                <c:pt idx="3166">
                  <c:v>-67.373432414243993</c:v>
                </c:pt>
                <c:pt idx="3167">
                  <c:v>-67.362874431714005</c:v>
                </c:pt>
                <c:pt idx="3168">
                  <c:v>-67.352305528274101</c:v>
                </c:pt>
                <c:pt idx="3169">
                  <c:v>-67.3417256645305</c:v>
                </c:pt>
                <c:pt idx="3170">
                  <c:v>-67.331134800836594</c:v>
                </c:pt>
                <c:pt idx="3171">
                  <c:v>-67.3205328972915</c:v>
                </c:pt>
                <c:pt idx="3172">
                  <c:v>-67.309919913738895</c:v>
                </c:pt>
                <c:pt idx="3173">
                  <c:v>-67.299295809765695</c:v>
                </c:pt>
                <c:pt idx="3174">
                  <c:v>-67.288660544700903</c:v>
                </c:pt>
                <c:pt idx="3175">
                  <c:v>-67.278014077614202</c:v>
                </c:pt>
                <c:pt idx="3176">
                  <c:v>-67.267356367314605</c:v>
                </c:pt>
                <c:pt idx="3177">
                  <c:v>-67.256687372349305</c:v>
                </c:pt>
                <c:pt idx="3178">
                  <c:v>-67.246007051002294</c:v>
                </c:pt>
                <c:pt idx="3179">
                  <c:v>-67.235315361292706</c:v>
                </c:pt>
                <c:pt idx="3180">
                  <c:v>-67.224612260973601</c:v>
                </c:pt>
                <c:pt idx="3181">
                  <c:v>-67.213897707530904</c:v>
                </c:pt>
                <c:pt idx="3182">
                  <c:v>-67.203171658181205</c:v>
                </c:pt>
                <c:pt idx="3183">
                  <c:v>-67.192434069871098</c:v>
                </c:pt>
                <c:pt idx="3184">
                  <c:v>-67.181684899275297</c:v>
                </c:pt>
                <c:pt idx="3185">
                  <c:v>-67.170924102794999</c:v>
                </c:pt>
                <c:pt idx="3186">
                  <c:v>-67.160151636556904</c:v>
                </c:pt>
                <c:pt idx="3187">
                  <c:v>-67.149367456411099</c:v>
                </c:pt>
                <c:pt idx="3188">
                  <c:v>-67.138571517930004</c:v>
                </c:pt>
                <c:pt idx="3189">
                  <c:v>-67.127763776406297</c:v>
                </c:pt>
                <c:pt idx="3190">
                  <c:v>-67.116944186851995</c:v>
                </c:pt>
                <c:pt idx="3191">
                  <c:v>-67.106112703996203</c:v>
                </c:pt>
                <c:pt idx="3192">
                  <c:v>-67.095269282283695</c:v>
                </c:pt>
                <c:pt idx="3193">
                  <c:v>-67.084413875873395</c:v>
                </c:pt>
                <c:pt idx="3194">
                  <c:v>-67.073546438636697</c:v>
                </c:pt>
                <c:pt idx="3195">
                  <c:v>-67.062666924155593</c:v>
                </c:pt>
                <c:pt idx="3196">
                  <c:v>-67.051775285721007</c:v>
                </c:pt>
                <c:pt idx="3197">
                  <c:v>-67.040871476331105</c:v>
                </c:pt>
                <c:pt idx="3198">
                  <c:v>-67.029955448689705</c:v>
                </c:pt>
                <c:pt idx="3199">
                  <c:v>-67.019027155204199</c:v>
                </c:pt>
                <c:pt idx="3200">
                  <c:v>-67.008086547983893</c:v>
                </c:pt>
                <c:pt idx="3201">
                  <c:v>-66.997133578838302</c:v>
                </c:pt>
                <c:pt idx="3202">
                  <c:v>-66.986168199274999</c:v>
                </c:pt>
                <c:pt idx="3203">
                  <c:v>-66.975190360498004</c:v>
                </c:pt>
                <c:pt idx="3204">
                  <c:v>-66.9642000134059</c:v>
                </c:pt>
                <c:pt idx="3205">
                  <c:v>-66.953197108589805</c:v>
                </c:pt>
                <c:pt idx="3206">
                  <c:v>-66.942181596331494</c:v>
                </c:pt>
                <c:pt idx="3207">
                  <c:v>-66.931153426601497</c:v>
                </c:pt>
                <c:pt idx="3208">
                  <c:v>-66.920112549056796</c:v>
                </c:pt>
                <c:pt idx="3209">
                  <c:v>-66.909058913039502</c:v>
                </c:pt>
                <c:pt idx="3210">
                  <c:v>-66.897992467574099</c:v>
                </c:pt>
                <c:pt idx="3211">
                  <c:v>-66.886913161365797</c:v>
                </c:pt>
                <c:pt idx="3212">
                  <c:v>-66.875820942798498</c:v>
                </c:pt>
                <c:pt idx="3213">
                  <c:v>-66.864715759932395</c:v>
                </c:pt>
                <c:pt idx="3214">
                  <c:v>-66.853597560501996</c:v>
                </c:pt>
                <c:pt idx="3215">
                  <c:v>-66.842466291914306</c:v>
                </c:pt>
                <c:pt idx="3216">
                  <c:v>-66.831321901246199</c:v>
                </c:pt>
                <c:pt idx="3217">
                  <c:v>-66.820164335242296</c:v>
                </c:pt>
                <c:pt idx="3218">
                  <c:v>-66.808993540313097</c:v>
                </c:pt>
                <c:pt idx="3219">
                  <c:v>-66.7978094625322</c:v>
                </c:pt>
                <c:pt idx="3220">
                  <c:v>-66.786612047634605</c:v>
                </c:pt>
                <c:pt idx="3221">
                  <c:v>-66.775401241013896</c:v>
                </c:pt>
                <c:pt idx="3222">
                  <c:v>-66.764176987720404</c:v>
                </c:pt>
                <c:pt idx="3223">
                  <c:v>-66.752939232458502</c:v>
                </c:pt>
                <c:pt idx="3224">
                  <c:v>-66.741687919584194</c:v>
                </c:pt>
                <c:pt idx="3225">
                  <c:v>-66.730422993103204</c:v>
                </c:pt>
                <c:pt idx="3226">
                  <c:v>-66.719144396668</c:v>
                </c:pt>
                <c:pt idx="3227">
                  <c:v>-66.707852073575694</c:v>
                </c:pt>
                <c:pt idx="3228">
                  <c:v>-66.696545966765399</c:v>
                </c:pt>
                <c:pt idx="3229">
                  <c:v>-66.685226018815598</c:v>
                </c:pt>
                <c:pt idx="3230">
                  <c:v>-66.6738921719422</c:v>
                </c:pt>
                <c:pt idx="3231">
                  <c:v>-66.662544367994997</c:v>
                </c:pt>
                <c:pt idx="3232">
                  <c:v>-66.651182548456205</c:v>
                </c:pt>
                <c:pt idx="3233">
                  <c:v>-66.639806654436796</c:v>
                </c:pt>
                <c:pt idx="3234">
                  <c:v>-66.628416626674706</c:v>
                </c:pt>
                <c:pt idx="3235">
                  <c:v>-66.617012405531597</c:v>
                </c:pt>
                <c:pt idx="3236">
                  <c:v>-66.605593930990295</c:v>
                </c:pt>
                <c:pt idx="3237">
                  <c:v>-66.594161142652197</c:v>
                </c:pt>
                <c:pt idx="3238">
                  <c:v>-66.582713979734606</c:v>
                </c:pt>
                <c:pt idx="3239">
                  <c:v>-66.571252381067296</c:v>
                </c:pt>
                <c:pt idx="3240">
                  <c:v>-66.559776285090507</c:v>
                </c:pt>
                <c:pt idx="3241">
                  <c:v>-66.548285629851705</c:v>
                </c:pt>
                <c:pt idx="3242">
                  <c:v>-66.536780353002598</c:v>
                </c:pt>
                <c:pt idx="3243">
                  <c:v>-66.525260391796294</c:v>
                </c:pt>
                <c:pt idx="3244">
                  <c:v>-66.513725683084502</c:v>
                </c:pt>
                <c:pt idx="3245">
                  <c:v>-66.502176163314601</c:v>
                </c:pt>
                <c:pt idx="3246">
                  <c:v>-66.490611768526094</c:v>
                </c:pt>
                <c:pt idx="3247">
                  <c:v>-66.479032434348298</c:v>
                </c:pt>
                <c:pt idx="3248">
                  <c:v>-66.467438095996698</c:v>
                </c:pt>
                <c:pt idx="3249">
                  <c:v>-66.455828688270302</c:v>
                </c:pt>
                <c:pt idx="3250">
                  <c:v>-66.4442041455479</c:v>
                </c:pt>
                <c:pt idx="3251">
                  <c:v>-66.432564401785498</c:v>
                </c:pt>
                <c:pt idx="3252">
                  <c:v>-66.420909390512804</c:v>
                </c:pt>
                <c:pt idx="3253">
                  <c:v>-66.409239044830002</c:v>
                </c:pt>
                <c:pt idx="3254">
                  <c:v>-66.3975532974044</c:v>
                </c:pt>
                <c:pt idx="3255">
                  <c:v>-66.385852080467401</c:v>
                </c:pt>
                <c:pt idx="3256">
                  <c:v>-66.374135325810698</c:v>
                </c:pt>
                <c:pt idx="3257">
                  <c:v>-66.362402964783399</c:v>
                </c:pt>
                <c:pt idx="3258">
                  <c:v>-66.350654928288193</c:v>
                </c:pt>
                <c:pt idx="3259">
                  <c:v>-66.338891146777996</c:v>
                </c:pt>
                <c:pt idx="3260">
                  <c:v>-66.327111550252695</c:v>
                </c:pt>
                <c:pt idx="3261">
                  <c:v>-66.3153160682552</c:v>
                </c:pt>
                <c:pt idx="3262">
                  <c:v>-66.3035046298682</c:v>
                </c:pt>
                <c:pt idx="3263">
                  <c:v>-66.291677163710403</c:v>
                </c:pt>
                <c:pt idx="3264">
                  <c:v>-66.279833597933006</c:v>
                </c:pt>
                <c:pt idx="3265">
                  <c:v>-66.267973860215605</c:v>
                </c:pt>
                <c:pt idx="3266">
                  <c:v>-66.256097877763196</c:v>
                </c:pt>
                <c:pt idx="3267">
                  <c:v>-66.244205577301599</c:v>
                </c:pt>
                <c:pt idx="3268">
                  <c:v>-66.232296885074305</c:v>
                </c:pt>
                <c:pt idx="3269">
                  <c:v>-66.220371726838096</c:v>
                </c:pt>
                <c:pt idx="3270">
                  <c:v>-66.208430027859706</c:v>
                </c:pt>
                <c:pt idx="3271">
                  <c:v>-66.196471712911205</c:v>
                </c:pt>
                <c:pt idx="3272">
                  <c:v>-66.1844967062666</c:v>
                </c:pt>
                <c:pt idx="3273">
                  <c:v>-66.172504931697603</c:v>
                </c:pt>
                <c:pt idx="3274">
                  <c:v>-66.160496312469604</c:v>
                </c:pt>
                <c:pt idx="3275">
                  <c:v>-66.148470771337401</c:v>
                </c:pt>
                <c:pt idx="3276">
                  <c:v>-66.136428230541199</c:v>
                </c:pt>
                <c:pt idx="3277">
                  <c:v>-66.124368611802396</c:v>
                </c:pt>
                <c:pt idx="3278">
                  <c:v>-66.1122918363194</c:v>
                </c:pt>
                <c:pt idx="3279">
                  <c:v>-66.1001978247631</c:v>
                </c:pt>
                <c:pt idx="3280">
                  <c:v>-66.088086497272798</c:v>
                </c:pt>
                <c:pt idx="3281">
                  <c:v>-66.075957773451705</c:v>
                </c:pt>
                <c:pt idx="3282">
                  <c:v>-66.063811572362596</c:v>
                </c:pt>
                <c:pt idx="3283">
                  <c:v>-66.051647812523001</c:v>
                </c:pt>
                <c:pt idx="3284">
                  <c:v>-66.039466411901202</c:v>
                </c:pt>
                <c:pt idx="3285">
                  <c:v>-66.0272672879113</c:v>
                </c:pt>
                <c:pt idx="3286">
                  <c:v>-66.015050357408597</c:v>
                </c:pt>
                <c:pt idx="3287">
                  <c:v>-66.002815536685105</c:v>
                </c:pt>
                <c:pt idx="3288">
                  <c:v>-65.990562741464601</c:v>
                </c:pt>
                <c:pt idx="3289">
                  <c:v>-65.978291886898106</c:v>
                </c:pt>
                <c:pt idx="3290">
                  <c:v>-65.966002887558602</c:v>
                </c:pt>
                <c:pt idx="3291">
                  <c:v>-65.953695657436697</c:v>
                </c:pt>
                <c:pt idx="3292">
                  <c:v>-65.941370109935406</c:v>
                </c:pt>
                <c:pt idx="3293">
                  <c:v>-65.929026157864996</c:v>
                </c:pt>
                <c:pt idx="3294">
                  <c:v>-65.916663713438396</c:v>
                </c:pt>
                <c:pt idx="3295">
                  <c:v>-65.904282688265496</c:v>
                </c:pt>
                <c:pt idx="3296">
                  <c:v>-65.891882993348602</c:v>
                </c:pt>
                <c:pt idx="3297">
                  <c:v>-65.879464539076693</c:v>
                </c:pt>
                <c:pt idx="3298">
                  <c:v>-65.867027235220505</c:v>
                </c:pt>
                <c:pt idx="3299">
                  <c:v>-65.854570990927101</c:v>
                </c:pt>
                <c:pt idx="3300">
                  <c:v>-65.842095714714205</c:v>
                </c:pt>
                <c:pt idx="3301">
                  <c:v>-65.829601314465293</c:v>
                </c:pt>
                <c:pt idx="3302">
                  <c:v>-65.817087697423602</c:v>
                </c:pt>
                <c:pt idx="3303">
                  <c:v>-65.804554770186797</c:v>
                </c:pt>
                <c:pt idx="3304">
                  <c:v>-65.792002438701104</c:v>
                </c:pt>
                <c:pt idx="3305">
                  <c:v>-65.779430608256007</c:v>
                </c:pt>
                <c:pt idx="3306">
                  <c:v>-65.766839183478197</c:v>
                </c:pt>
                <c:pt idx="3307">
                  <c:v>-65.754228068325602</c:v>
                </c:pt>
                <c:pt idx="3308">
                  <c:v>-65.741597166082002</c:v>
                </c:pt>
                <c:pt idx="3309">
                  <c:v>-65.728946379350504</c:v>
                </c:pt>
                <c:pt idx="3310">
                  <c:v>-65.716275610048001</c:v>
                </c:pt>
                <c:pt idx="3311">
                  <c:v>-65.703584759398595</c:v>
                </c:pt>
                <c:pt idx="3312">
                  <c:v>-65.690873727927993</c:v>
                </c:pt>
                <c:pt idx="3313">
                  <c:v>-65.678142415456804</c:v>
                </c:pt>
                <c:pt idx="3314">
                  <c:v>-65.665390721094298</c:v>
                </c:pt>
                <c:pt idx="3315">
                  <c:v>-65.652618543232506</c:v>
                </c:pt>
                <c:pt idx="3316">
                  <c:v>-65.639825779539194</c:v>
                </c:pt>
                <c:pt idx="3317">
                  <c:v>-65.627012326951402</c:v>
                </c:pt>
                <c:pt idx="3318">
                  <c:v>-65.614178081669493</c:v>
                </c:pt>
                <c:pt idx="3319">
                  <c:v>-65.601322939149696</c:v>
                </c:pt>
                <c:pt idx="3320">
                  <c:v>-65.588446794097607</c:v>
                </c:pt>
                <c:pt idx="3321">
                  <c:v>-65.575549540461793</c:v>
                </c:pt>
                <c:pt idx="3322">
                  <c:v>-65.562631071426395</c:v>
                </c:pt>
                <c:pt idx="3323">
                  <c:v>-65.5496912794042</c:v>
                </c:pt>
                <c:pt idx="3324">
                  <c:v>-65.536730056029796</c:v>
                </c:pt>
                <c:pt idx="3325">
                  <c:v>-65.523747292152507</c:v>
                </c:pt>
                <c:pt idx="3326">
                  <c:v>-65.510742877828704</c:v>
                </c:pt>
                <c:pt idx="3327">
                  <c:v>-65.497716702315202</c:v>
                </c:pt>
                <c:pt idx="3328">
                  <c:v>-65.484668654061096</c:v>
                </c:pt>
                <c:pt idx="3329">
                  <c:v>-65.471598620701002</c:v>
                </c:pt>
                <c:pt idx="3330">
                  <c:v>-65.458506489046997</c:v>
                </c:pt>
                <c:pt idx="3331">
                  <c:v>-65.4453921450812</c:v>
                </c:pt>
                <c:pt idx="3332">
                  <c:v>-65.432255473948103</c:v>
                </c:pt>
                <c:pt idx="3333">
                  <c:v>-65.419096359946593</c:v>
                </c:pt>
                <c:pt idx="3334">
                  <c:v>-65.405914686522095</c:v>
                </c:pt>
                <c:pt idx="3335">
                  <c:v>-65.392710336258602</c:v>
                </c:pt>
                <c:pt idx="3336">
                  <c:v>-65.379483190870502</c:v>
                </c:pt>
                <c:pt idx="3337">
                  <c:v>-65.366233131194406</c:v>
                </c:pt>
                <c:pt idx="3338">
                  <c:v>-65.352960037181106</c:v>
                </c:pt>
                <c:pt idx="3339">
                  <c:v>-65.339663787886593</c:v>
                </c:pt>
                <c:pt idx="3340">
                  <c:v>-65.3263442614642</c:v>
                </c:pt>
                <c:pt idx="3341">
                  <c:v>-65.313001335155803</c:v>
                </c:pt>
                <c:pt idx="3342">
                  <c:v>-65.299634885282998</c:v>
                </c:pt>
                <c:pt idx="3343">
                  <c:v>-65.286244787238303</c:v>
                </c:pt>
                <c:pt idx="3344">
                  <c:v>-65.272830915476703</c:v>
                </c:pt>
                <c:pt idx="3345">
                  <c:v>-65.259393143505903</c:v>
                </c:pt>
                <c:pt idx="3346">
                  <c:v>-65.245931343878098</c:v>
                </c:pt>
                <c:pt idx="3347">
                  <c:v>-65.232445388179798</c:v>
                </c:pt>
                <c:pt idx="3348">
                  <c:v>-65.218935147023501</c:v>
                </c:pt>
                <c:pt idx="3349">
                  <c:v>-65.205400490037505</c:v>
                </c:pt>
                <c:pt idx="3350">
                  <c:v>-65.191841285856597</c:v>
                </c:pt>
                <c:pt idx="3351">
                  <c:v>-65.178257402112493</c:v>
                </c:pt>
                <c:pt idx="3352">
                  <c:v>-65.164648705424</c:v>
                </c:pt>
                <c:pt idx="3353">
                  <c:v>-65.151015061387099</c:v>
                </c:pt>
                <c:pt idx="3354">
                  <c:v>-65.137356334564998</c:v>
                </c:pt>
                <c:pt idx="3355">
                  <c:v>-65.1236723884778</c:v>
                </c:pt>
                <c:pt idx="3356">
                  <c:v>-65.109963085592398</c:v>
                </c:pt>
                <c:pt idx="3357">
                  <c:v>-65.096228287312201</c:v>
                </c:pt>
                <c:pt idx="3358">
                  <c:v>-65.082467853966406</c:v>
                </c:pt>
                <c:pt idx="3359">
                  <c:v>-65.068681644799398</c:v>
                </c:pt>
                <c:pt idx="3360">
                  <c:v>-65.05486951796</c:v>
                </c:pt>
                <c:pt idx="3361">
                  <c:v>-65.041031330490895</c:v>
                </c:pt>
                <c:pt idx="3362">
                  <c:v>-65.027166938316995</c:v>
                </c:pt>
                <c:pt idx="3363">
                  <c:v>-65.013276196234798</c:v>
                </c:pt>
                <c:pt idx="3364">
                  <c:v>-64.999358957900597</c:v>
                </c:pt>
                <c:pt idx="3365">
                  <c:v>-64.985415075819603</c:v>
                </c:pt>
                <c:pt idx="3366">
                  <c:v>-64.971444401333997</c:v>
                </c:pt>
                <c:pt idx="3367">
                  <c:v>-64.957446784610994</c:v>
                </c:pt>
                <c:pt idx="3368">
                  <c:v>-64.943422074631698</c:v>
                </c:pt>
                <c:pt idx="3369">
                  <c:v>-64.929370119178301</c:v>
                </c:pt>
                <c:pt idx="3370">
                  <c:v>-64.915290764822203</c:v>
                </c:pt>
                <c:pt idx="3371">
                  <c:v>-64.901183856912098</c:v>
                </c:pt>
                <c:pt idx="3372">
                  <c:v>-64.887049239560596</c:v>
                </c:pt>
                <c:pt idx="3373">
                  <c:v>-64.872886755632507</c:v>
                </c:pt>
                <c:pt idx="3374">
                  <c:v>-64.858696246731498</c:v>
                </c:pt>
                <c:pt idx="3375">
                  <c:v>-64.844477553187303</c:v>
                </c:pt>
                <c:pt idx="3376">
                  <c:v>-64.830230514042697</c:v>
                </c:pt>
                <c:pt idx="3377">
                  <c:v>-64.8159549670399</c:v>
                </c:pt>
                <c:pt idx="3378">
                  <c:v>-64.801650748607699</c:v>
                </c:pt>
                <c:pt idx="3379">
                  <c:v>-64.787317693847001</c:v>
                </c:pt>
                <c:pt idx="3380">
                  <c:v>-64.772955636518006</c:v>
                </c:pt>
                <c:pt idx="3381">
                  <c:v>-64.758564409025396</c:v>
                </c:pt>
                <c:pt idx="3382">
                  <c:v>-64.744143842404696</c:v>
                </c:pt>
                <c:pt idx="3383">
                  <c:v>-64.729693766307605</c:v>
                </c:pt>
                <c:pt idx="3384">
                  <c:v>-64.715214008988099</c:v>
                </c:pt>
                <c:pt idx="3385">
                  <c:v>-64.7007043972867</c:v>
                </c:pt>
                <c:pt idx="3386">
                  <c:v>-64.686164756616705</c:v>
                </c:pt>
                <c:pt idx="3387">
                  <c:v>-64.6715949109484</c:v>
                </c:pt>
                <c:pt idx="3388">
                  <c:v>-64.656994682793894</c:v>
                </c:pt>
                <c:pt idx="3389">
                  <c:v>-64.642363893191899</c:v>
                </c:pt>
                <c:pt idx="3390">
                  <c:v>-64.627702361691703</c:v>
                </c:pt>
                <c:pt idx="3391">
                  <c:v>-64.613009906337695</c:v>
                </c:pt>
                <c:pt idx="3392">
                  <c:v>-64.598286343653001</c:v>
                </c:pt>
                <c:pt idx="3393">
                  <c:v>-64.583531488623194</c:v>
                </c:pt>
                <c:pt idx="3394">
                  <c:v>-64.568745154679902</c:v>
                </c:pt>
                <c:pt idx="3395">
                  <c:v>-64.5539271536841</c:v>
                </c:pt>
                <c:pt idx="3396">
                  <c:v>-64.539077295909095</c:v>
                </c:pt>
                <c:pt idx="3397">
                  <c:v>-64.524195390023294</c:v>
                </c:pt>
                <c:pt idx="3398">
                  <c:v>-64.509281243073005</c:v>
                </c:pt>
                <c:pt idx="3399">
                  <c:v>-64.494334660464602</c:v>
                </c:pt>
                <c:pt idx="3400">
                  <c:v>-64.479355445946993</c:v>
                </c:pt>
                <c:pt idx="3401">
                  <c:v>-64.464343401592998</c:v>
                </c:pt>
                <c:pt idx="3402">
                  <c:v>-64.449298327781605</c:v>
                </c:pt>
                <c:pt idx="3403">
                  <c:v>-64.434220023178995</c:v>
                </c:pt>
                <c:pt idx="3404">
                  <c:v>-64.419108284719698</c:v>
                </c:pt>
                <c:pt idx="3405">
                  <c:v>-64.403962907587996</c:v>
                </c:pt>
                <c:pt idx="3406">
                  <c:v>-64.388783685198007</c:v>
                </c:pt>
                <c:pt idx="3407">
                  <c:v>-64.373570409174306</c:v>
                </c:pt>
                <c:pt idx="3408">
                  <c:v>-64.358322869332298</c:v>
                </c:pt>
                <c:pt idx="3409">
                  <c:v>-64.343040853657598</c:v>
                </c:pt>
                <c:pt idx="3410">
                  <c:v>-64.327724148286094</c:v>
                </c:pt>
                <c:pt idx="3411">
                  <c:v>-64.312372537483</c:v>
                </c:pt>
                <c:pt idx="3412">
                  <c:v>-64.296985803622206</c:v>
                </c:pt>
                <c:pt idx="3413">
                  <c:v>-64.281563727164396</c:v>
                </c:pt>
                <c:pt idx="3414">
                  <c:v>-64.266106086636199</c:v>
                </c:pt>
                <c:pt idx="3415">
                  <c:v>-64.250612658608105</c:v>
                </c:pt>
                <c:pt idx="3416">
                  <c:v>-64.235083217672198</c:v>
                </c:pt>
                <c:pt idx="3417">
                  <c:v>-64.219517536419701</c:v>
                </c:pt>
                <c:pt idx="3418">
                  <c:v>-64.203915385418696</c:v>
                </c:pt>
                <c:pt idx="3419">
                  <c:v>-64.188276533190304</c:v>
                </c:pt>
                <c:pt idx="3420">
                  <c:v>-64.172600746186106</c:v>
                </c:pt>
                <c:pt idx="3421">
                  <c:v>-64.156887788763797</c:v>
                </c:pt>
                <c:pt idx="3422">
                  <c:v>-64.1411374231633</c:v>
                </c:pt>
                <c:pt idx="3423">
                  <c:v>-64.125349409482894</c:v>
                </c:pt>
                <c:pt idx="3424">
                  <c:v>-64.109523505653598</c:v>
                </c:pt>
                <c:pt idx="3425">
                  <c:v>-64.093659467414895</c:v>
                </c:pt>
                <c:pt idx="3426">
                  <c:v>-64.077757048289101</c:v>
                </c:pt>
                <c:pt idx="3427">
                  <c:v>-64.061815999555193</c:v>
                </c:pt>
                <c:pt idx="3428">
                  <c:v>-64.045836070223203</c:v>
                </c:pt>
                <c:pt idx="3429">
                  <c:v>-64.029817007007395</c:v>
                </c:pt>
                <c:pt idx="3430">
                  <c:v>-64.013758554299699</c:v>
                </c:pt>
                <c:pt idx="3431">
                  <c:v>-63.997660454141801</c:v>
                </c:pt>
                <c:pt idx="3432">
                  <c:v>-63.981522446198397</c:v>
                </c:pt>
                <c:pt idx="3433">
                  <c:v>-63.965344267728398</c:v>
                </c:pt>
                <c:pt idx="3434">
                  <c:v>-63.9491256535565</c:v>
                </c:pt>
                <c:pt idx="3435">
                  <c:v>-63.932866336045102</c:v>
                </c:pt>
                <c:pt idx="3436">
                  <c:v>-63.916566045063803</c:v>
                </c:pt>
                <c:pt idx="3437">
                  <c:v>-63.900224507960999</c:v>
                </c:pt>
                <c:pt idx="3438">
                  <c:v>-63.883841449532703</c:v>
                </c:pt>
                <c:pt idx="3439">
                  <c:v>-63.867416591992402</c:v>
                </c:pt>
                <c:pt idx="3440">
                  <c:v>-63.850949654940202</c:v>
                </c:pt>
                <c:pt idx="3441">
                  <c:v>-63.834440355331097</c:v>
                </c:pt>
                <c:pt idx="3442">
                  <c:v>-63.8178884074431</c:v>
                </c:pt>
                <c:pt idx="3443">
                  <c:v>-63.801293522844801</c:v>
                </c:pt>
                <c:pt idx="3444">
                  <c:v>-63.784655410362703</c:v>
                </c:pt>
                <c:pt idx="3445">
                  <c:v>-63.767973776047498</c:v>
                </c:pt>
                <c:pt idx="3446">
                  <c:v>-63.7512483231407</c:v>
                </c:pt>
                <c:pt idx="3447">
                  <c:v>-63.734478752039799</c:v>
                </c:pt>
                <c:pt idx="3448">
                  <c:v>-63.717664760263702</c:v>
                </c:pt>
                <c:pt idx="3449">
                  <c:v>-63.700806042417199</c:v>
                </c:pt>
                <c:pt idx="3450">
                  <c:v>-63.683902290155402</c:v>
                </c:pt>
                <c:pt idx="3451">
                  <c:v>-63.6669531921467</c:v>
                </c:pt>
                <c:pt idx="3452">
                  <c:v>-63.649958434036101</c:v>
                </c:pt>
                <c:pt idx="3453">
                  <c:v>-63.632917698407901</c:v>
                </c:pt>
                <c:pt idx="3454">
                  <c:v>-63.6158306647472</c:v>
                </c:pt>
                <c:pt idx="3455">
                  <c:v>-63.598697009401199</c:v>
                </c:pt>
                <c:pt idx="3456">
                  <c:v>-63.581516405540299</c:v>
                </c:pt>
                <c:pt idx="3457">
                  <c:v>-63.564288523117902</c:v>
                </c:pt>
                <c:pt idx="3458">
                  <c:v>-63.547013028829902</c:v>
                </c:pt>
                <c:pt idx="3459">
                  <c:v>-63.5296895860739</c:v>
                </c:pt>
                <c:pt idx="3460">
                  <c:v>-63.512317854907103</c:v>
                </c:pt>
                <c:pt idx="3461">
                  <c:v>-63.494897492004299</c:v>
                </c:pt>
                <c:pt idx="3462">
                  <c:v>-63.4774281506145</c:v>
                </c:pt>
                <c:pt idx="3463">
                  <c:v>-63.459909480517503</c:v>
                </c:pt>
                <c:pt idx="3464">
                  <c:v>-63.442341127979397</c:v>
                </c:pt>
                <c:pt idx="3465">
                  <c:v>-63.424722735707498</c:v>
                </c:pt>
                <c:pt idx="3466">
                  <c:v>-63.407053942804801</c:v>
                </c:pt>
                <c:pt idx="3467">
                  <c:v>-63.389334384723298</c:v>
                </c:pt>
                <c:pt idx="3468">
                  <c:v>-63.371563693216899</c:v>
                </c:pt>
                <c:pt idx="3469">
                  <c:v>-63.353741496293402</c:v>
                </c:pt>
                <c:pt idx="3470">
                  <c:v>-63.335867418165797</c:v>
                </c:pt>
                <c:pt idx="3471">
                  <c:v>-63.317941079203202</c:v>
                </c:pt>
                <c:pt idx="3472">
                  <c:v>-63.299962095880097</c:v>
                </c:pt>
                <c:pt idx="3473">
                  <c:v>-63.281930080725402</c:v>
                </c:pt>
                <c:pt idx="3474">
                  <c:v>-63.263844642271003</c:v>
                </c:pt>
                <c:pt idx="3475">
                  <c:v>-63.2457053849988</c:v>
                </c:pt>
                <c:pt idx="3476">
                  <c:v>-63.227511909287202</c:v>
                </c:pt>
                <c:pt idx="3477">
                  <c:v>-63.209263811356699</c:v>
                </c:pt>
                <c:pt idx="3478">
                  <c:v>-63.190960683215103</c:v>
                </c:pt>
                <c:pt idx="3479">
                  <c:v>-63.1726021126006</c:v>
                </c:pt>
                <c:pt idx="3480">
                  <c:v>-63.154187682925603</c:v>
                </c:pt>
                <c:pt idx="3481">
                  <c:v>-63.135716973218003</c:v>
                </c:pt>
                <c:pt idx="3482">
                  <c:v>-63.117189558063103</c:v>
                </c:pt>
                <c:pt idx="3483">
                  <c:v>-63.098605007543</c:v>
                </c:pt>
                <c:pt idx="3484">
                  <c:v>-63.079962887176201</c:v>
                </c:pt>
                <c:pt idx="3485">
                  <c:v>-63.061262757855602</c:v>
                </c:pt>
                <c:pt idx="3486">
                  <c:v>-63.042504175785702</c:v>
                </c:pt>
                <c:pt idx="3487">
                  <c:v>-63.023686692419098</c:v>
                </c:pt>
                <c:pt idx="3488">
                  <c:v>-63.0048098543908</c:v>
                </c:pt>
                <c:pt idx="3489">
                  <c:v>-62.985873203452797</c:v>
                </c:pt>
                <c:pt idx="3490">
                  <c:v>-62.9668762764069</c:v>
                </c:pt>
                <c:pt idx="3491">
                  <c:v>-62.947818605036403</c:v>
                </c:pt>
                <c:pt idx="3492">
                  <c:v>-62.928699716036697</c:v>
                </c:pt>
                <c:pt idx="3493">
                  <c:v>-62.909519130945</c:v>
                </c:pt>
                <c:pt idx="3494">
                  <c:v>-62.890276366068399</c:v>
                </c:pt>
                <c:pt idx="3495">
                  <c:v>-62.870970932410998</c:v>
                </c:pt>
                <c:pt idx="3496">
                  <c:v>-62.8516023355999</c:v>
                </c:pt>
                <c:pt idx="3497">
                  <c:v>-62.832170075809799</c:v>
                </c:pt>
                <c:pt idx="3498">
                  <c:v>-62.812673647686303</c:v>
                </c:pt>
                <c:pt idx="3499">
                  <c:v>-62.793112540267799</c:v>
                </c:pt>
                <c:pt idx="3500">
                  <c:v>-62.7734862369065</c:v>
                </c:pt>
                <c:pt idx="3501">
                  <c:v>-62.753794215187298</c:v>
                </c:pt>
                <c:pt idx="3502">
                  <c:v>-62.734035946846198</c:v>
                </c:pt>
                <c:pt idx="3503">
                  <c:v>-62.714210897686698</c:v>
                </c:pt>
                <c:pt idx="3504">
                  <c:v>-62.694318527494602</c:v>
                </c:pt>
                <c:pt idx="3505">
                  <c:v>-62.674358289952302</c:v>
                </c:pt>
                <c:pt idx="3506">
                  <c:v>-62.654329632550102</c:v>
                </c:pt>
                <c:pt idx="3507">
                  <c:v>-62.634231996497398</c:v>
                </c:pt>
                <c:pt idx="3508">
                  <c:v>-62.614064816631497</c:v>
                </c:pt>
                <c:pt idx="3509">
                  <c:v>-62.593827521325302</c:v>
                </c:pt>
                <c:pt idx="3510">
                  <c:v>-62.573519532392602</c:v>
                </c:pt>
                <c:pt idx="3511">
                  <c:v>-62.553140264992699</c:v>
                </c:pt>
                <c:pt idx="3512">
                  <c:v>-62.532689127532898</c:v>
                </c:pt>
                <c:pt idx="3513">
                  <c:v>-62.512165521568797</c:v>
                </c:pt>
                <c:pt idx="3514">
                  <c:v>-62.491568841703497</c:v>
                </c:pt>
                <c:pt idx="3515">
                  <c:v>-62.4708984754851</c:v>
                </c:pt>
                <c:pt idx="3516">
                  <c:v>-62.450153803301497</c:v>
                </c:pt>
                <c:pt idx="3517">
                  <c:v>-62.429334198273899</c:v>
                </c:pt>
                <c:pt idx="3518">
                  <c:v>-62.408439026148798</c:v>
                </c:pt>
                <c:pt idx="3519">
                  <c:v>-62.387467645187002</c:v>
                </c:pt>
                <c:pt idx="3520">
                  <c:v>-62.366419406051598</c:v>
                </c:pt>
                <c:pt idx="3521">
                  <c:v>-62.345293651692998</c:v>
                </c:pt>
                <c:pt idx="3522">
                  <c:v>-62.324089717233001</c:v>
                </c:pt>
                <c:pt idx="3523">
                  <c:v>-62.302806929845701</c:v>
                </c:pt>
                <c:pt idx="3524">
                  <c:v>-62.281444608636498</c:v>
                </c:pt>
                <c:pt idx="3525">
                  <c:v>-62.260002064519497</c:v>
                </c:pt>
                <c:pt idx="3526">
                  <c:v>-62.238478600091597</c:v>
                </c:pt>
                <c:pt idx="3527">
                  <c:v>-62.216873509505199</c:v>
                </c:pt>
                <c:pt idx="3528">
                  <c:v>-62.195186078337798</c:v>
                </c:pt>
                <c:pt idx="3529">
                  <c:v>-62.173415583460098</c:v>
                </c:pt>
                <c:pt idx="3530">
                  <c:v>-62.151561292900197</c:v>
                </c:pt>
                <c:pt idx="3531">
                  <c:v>-62.129622465707001</c:v>
                </c:pt>
                <c:pt idx="3532">
                  <c:v>-62.107598351809401</c:v>
                </c:pt>
                <c:pt idx="3533">
                  <c:v>-62.085488191874099</c:v>
                </c:pt>
                <c:pt idx="3534">
                  <c:v>-62.0632912171599</c:v>
                </c:pt>
                <c:pt idx="3535">
                  <c:v>-62.041006649369599</c:v>
                </c:pt>
                <c:pt idx="3536">
                  <c:v>-62.018633700499301</c:v>
                </c:pt>
                <c:pt idx="3537">
                  <c:v>-61.996171572683899</c:v>
                </c:pt>
                <c:pt idx="3538">
                  <c:v>-61.973619458040901</c:v>
                </c:pt>
                <c:pt idx="3539">
                  <c:v>-61.950976538510197</c:v>
                </c:pt>
                <c:pt idx="3540">
                  <c:v>-61.928241985691301</c:v>
                </c:pt>
                <c:pt idx="3541">
                  <c:v>-61.905414960677298</c:v>
                </c:pt>
                <c:pt idx="3542">
                  <c:v>-61.882494613885399</c:v>
                </c:pt>
                <c:pt idx="3543">
                  <c:v>-61.859480084884503</c:v>
                </c:pt>
                <c:pt idx="3544">
                  <c:v>-61.836370502219097</c:v>
                </c:pt>
                <c:pt idx="3545">
                  <c:v>-61.813164983230003</c:v>
                </c:pt>
                <c:pt idx="3546">
                  <c:v>-61.789862633871302</c:v>
                </c:pt>
                <c:pt idx="3547">
                  <c:v>-61.766462548523698</c:v>
                </c:pt>
                <c:pt idx="3548">
                  <c:v>-61.7429638098046</c:v>
                </c:pt>
                <c:pt idx="3549">
                  <c:v>-61.719365488373697</c:v>
                </c:pt>
                <c:pt idx="3550">
                  <c:v>-61.695666642735503</c:v>
                </c:pt>
                <c:pt idx="3551">
                  <c:v>-61.671866319036901</c:v>
                </c:pt>
                <c:pt idx="3552">
                  <c:v>-61.647963550861803</c:v>
                </c:pt>
                <c:pt idx="3553">
                  <c:v>-61.623957359020899</c:v>
                </c:pt>
                <c:pt idx="3554">
                  <c:v>-61.599846751337303</c:v>
                </c:pt>
                <c:pt idx="3555">
                  <c:v>-61.575630722427903</c:v>
                </c:pt>
                <c:pt idx="3556">
                  <c:v>-61.551308253480499</c:v>
                </c:pt>
                <c:pt idx="3557">
                  <c:v>-61.526878312025801</c:v>
                </c:pt>
                <c:pt idx="3558">
                  <c:v>-61.5023398517055</c:v>
                </c:pt>
                <c:pt idx="3559">
                  <c:v>-61.477691812034998</c:v>
                </c:pt>
                <c:pt idx="3560">
                  <c:v>-61.452933118161504</c:v>
                </c:pt>
                <c:pt idx="3561">
                  <c:v>-61.428062680616897</c:v>
                </c:pt>
                <c:pt idx="3562">
                  <c:v>-61.403079395066101</c:v>
                </c:pt>
                <c:pt idx="3563">
                  <c:v>-61.377982142049099</c:v>
                </c:pt>
                <c:pt idx="3564">
                  <c:v>-61.352769786718703</c:v>
                </c:pt>
                <c:pt idx="3565">
                  <c:v>-61.327441178572201</c:v>
                </c:pt>
                <c:pt idx="3566">
                  <c:v>-61.301995151177103</c:v>
                </c:pt>
                <c:pt idx="3567">
                  <c:v>-61.276430521892202</c:v>
                </c:pt>
                <c:pt idx="3568">
                  <c:v>-61.250746091581199</c:v>
                </c:pt>
                <c:pt idx="3569">
                  <c:v>-61.2249406443214</c:v>
                </c:pt>
                <c:pt idx="3570">
                  <c:v>-61.199012947105999</c:v>
                </c:pt>
                <c:pt idx="3571">
                  <c:v>-61.172961749539297</c:v>
                </c:pt>
                <c:pt idx="3572">
                  <c:v>-61.146785783526198</c:v>
                </c:pt>
                <c:pt idx="3573">
                  <c:v>-61.1204837629545</c:v>
                </c:pt>
                <c:pt idx="3574">
                  <c:v>-61.094054383370498</c:v>
                </c:pt>
                <c:pt idx="3575">
                  <c:v>-61.067496321647603</c:v>
                </c:pt>
                <c:pt idx="3576">
                  <c:v>-61.040808235647397</c:v>
                </c:pt>
                <c:pt idx="3577">
                  <c:v>-61.013988763873797</c:v>
                </c:pt>
                <c:pt idx="3578">
                  <c:v>-60.987036525118803</c:v>
                </c:pt>
                <c:pt idx="3579">
                  <c:v>-60.959950118101602</c:v>
                </c:pt>
                <c:pt idx="3580">
                  <c:v>-60.9327281210983</c:v>
                </c:pt>
                <c:pt idx="3581">
                  <c:v>-60.9053690915648</c:v>
                </c:pt>
                <c:pt idx="3582">
                  <c:v>-60.877871565749999</c:v>
                </c:pt>
                <c:pt idx="3583">
                  <c:v>-60.850234058301197</c:v>
                </c:pt>
                <c:pt idx="3584">
                  <c:v>-60.822455061860602</c:v>
                </c:pt>
                <c:pt idx="3585">
                  <c:v>-60.7945330466519</c:v>
                </c:pt>
                <c:pt idx="3586">
                  <c:v>-60.766466460058702</c:v>
                </c:pt>
                <c:pt idx="3587">
                  <c:v>-60.738253726191999</c:v>
                </c:pt>
                <c:pt idx="3588">
                  <c:v>-60.709893245449202</c:v>
                </c:pt>
                <c:pt idx="3589">
                  <c:v>-60.681383394062003</c:v>
                </c:pt>
                <c:pt idx="3590">
                  <c:v>-60.652722523634203</c:v>
                </c:pt>
                <c:pt idx="3591">
                  <c:v>-60.623908960669198</c:v>
                </c:pt>
                <c:pt idx="3592">
                  <c:v>-60.594941006085499</c:v>
                </c:pt>
                <c:pt idx="3593">
                  <c:v>-60.565816934722498</c:v>
                </c:pt>
                <c:pt idx="3594">
                  <c:v>-60.536534994833197</c:v>
                </c:pt>
                <c:pt idx="3595">
                  <c:v>-60.507093407566202</c:v>
                </c:pt>
                <c:pt idx="3596">
                  <c:v>-60.477490366434502</c:v>
                </c:pt>
                <c:pt idx="3597">
                  <c:v>-60.447724036772897</c:v>
                </c:pt>
                <c:pt idx="3598">
                  <c:v>-60.417792555181002</c:v>
                </c:pt>
                <c:pt idx="3599">
                  <c:v>-60.387694028954797</c:v>
                </c:pt>
                <c:pt idx="3600">
                  <c:v>-60.357426535502903</c:v>
                </c:pt>
                <c:pt idx="3601">
                  <c:v>-60.3269881217498</c:v>
                </c:pt>
                <c:pt idx="3602">
                  <c:v>-60.296376803524701</c:v>
                </c:pt>
                <c:pt idx="3603">
                  <c:v>-60.265590564935003</c:v>
                </c:pt>
                <c:pt idx="3604">
                  <c:v>-60.234627357725003</c:v>
                </c:pt>
                <c:pt idx="3605">
                  <c:v>-60.203485100618899</c:v>
                </c:pt>
                <c:pt idx="3606">
                  <c:v>-60.172161678647399</c:v>
                </c:pt>
                <c:pt idx="3607">
                  <c:v>-60.140654942458397</c:v>
                </c:pt>
                <c:pt idx="3608">
                  <c:v>-60.108962707609798</c:v>
                </c:pt>
                <c:pt idx="3609">
                  <c:v>-60.077082753845502</c:v>
                </c:pt>
                <c:pt idx="3610">
                  <c:v>-60.045012824352803</c:v>
                </c:pt>
                <c:pt idx="3611">
                  <c:v>-60.012750625001701</c:v>
                </c:pt>
                <c:pt idx="3612">
                  <c:v>-59.9802938235648</c:v>
                </c:pt>
                <c:pt idx="3613">
                  <c:v>-59.947640048917698</c:v>
                </c:pt>
                <c:pt idx="3614">
                  <c:v>-59.9147868902187</c:v>
                </c:pt>
                <c:pt idx="3615">
                  <c:v>-59.881731896068501</c:v>
                </c:pt>
                <c:pt idx="3616">
                  <c:v>-59.848472573647499</c:v>
                </c:pt>
                <c:pt idx="3617">
                  <c:v>-59.815006387831502</c:v>
                </c:pt>
                <c:pt idx="3618">
                  <c:v>-59.781330760284497</c:v>
                </c:pt>
                <c:pt idx="3619">
                  <c:v>-59.747443068528298</c:v>
                </c:pt>
                <c:pt idx="3620">
                  <c:v>-59.713340644987099</c:v>
                </c:pt>
                <c:pt idx="3621">
                  <c:v>-59.679020776008102</c:v>
                </c:pt>
                <c:pt idx="3622">
                  <c:v>-59.644480700855901</c:v>
                </c:pt>
                <c:pt idx="3623">
                  <c:v>-59.609717610680498</c:v>
                </c:pt>
                <c:pt idx="3624">
                  <c:v>-59.574728647458301</c:v>
                </c:pt>
                <c:pt idx="3625">
                  <c:v>-59.539510902904397</c:v>
                </c:pt>
                <c:pt idx="3626">
                  <c:v>-59.504061417356397</c:v>
                </c:pt>
                <c:pt idx="3627">
                  <c:v>-59.468377178628302</c:v>
                </c:pt>
                <c:pt idx="3628">
                  <c:v>-59.432455120832699</c:v>
                </c:pt>
                <c:pt idx="3629">
                  <c:v>-59.396292123172501</c:v>
                </c:pt>
                <c:pt idx="3630">
                  <c:v>-59.359885008698697</c:v>
                </c:pt>
                <c:pt idx="3631">
                  <c:v>-59.323230543034697</c:v>
                </c:pt>
                <c:pt idx="3632">
                  <c:v>-59.286325433065699</c:v>
                </c:pt>
                <c:pt idx="3633">
                  <c:v>-59.249166325591901</c:v>
                </c:pt>
                <c:pt idx="3634">
                  <c:v>-59.2117498059444</c:v>
                </c:pt>
                <c:pt idx="3635">
                  <c:v>-59.174072396562799</c:v>
                </c:pt>
                <c:pt idx="3636">
                  <c:v>-59.136130555532901</c:v>
                </c:pt>
                <c:pt idx="3637">
                  <c:v>-59.097920675083401</c:v>
                </c:pt>
                <c:pt idx="3638">
                  <c:v>-59.059439080040399</c:v>
                </c:pt>
                <c:pt idx="3639">
                  <c:v>-59.020682026238198</c:v>
                </c:pt>
                <c:pt idx="3640">
                  <c:v>-58.9816456988844</c:v>
                </c:pt>
                <c:pt idx="3641">
                  <c:v>-58.942326210878697</c:v>
                </c:pt>
                <c:pt idx="3642">
                  <c:v>-58.902719601083597</c:v>
                </c:pt>
                <c:pt idx="3643">
                  <c:v>-58.862821832544398</c:v>
                </c:pt>
                <c:pt idx="3644">
                  <c:v>-58.822628790658598</c:v>
                </c:pt>
                <c:pt idx="3645">
                  <c:v>-58.782136281291102</c:v>
                </c:pt>
                <c:pt idx="3646">
                  <c:v>-58.741340028834799</c:v>
                </c:pt>
                <c:pt idx="3647">
                  <c:v>-58.700235674213602</c:v>
                </c:pt>
                <c:pt idx="3648">
                  <c:v>-58.658818772827097</c:v>
                </c:pt>
                <c:pt idx="3649">
                  <c:v>-58.617084792433502</c:v>
                </c:pt>
                <c:pt idx="3650">
                  <c:v>-58.575029110969602</c:v>
                </c:pt>
                <c:pt idx="3651">
                  <c:v>-58.532647014305603</c:v>
                </c:pt>
                <c:pt idx="3652">
                  <c:v>-58.489933693931299</c:v>
                </c:pt>
                <c:pt idx="3653">
                  <c:v>-58.446884244573901</c:v>
                </c:pt>
                <c:pt idx="3654">
                  <c:v>-58.403493661741003</c:v>
                </c:pt>
                <c:pt idx="3655">
                  <c:v>-58.359756839190197</c:v>
                </c:pt>
                <c:pt idx="3656">
                  <c:v>-58.3156685663199</c:v>
                </c:pt>
                <c:pt idx="3657">
                  <c:v>-58.271223525479797</c:v>
                </c:pt>
                <c:pt idx="3658">
                  <c:v>-58.226416289197203</c:v>
                </c:pt>
                <c:pt idx="3659">
                  <c:v>-58.1812413173176</c:v>
                </c:pt>
                <c:pt idx="3660">
                  <c:v>-58.1356929540541</c:v>
                </c:pt>
                <c:pt idx="3661">
                  <c:v>-58.089765424945</c:v>
                </c:pt>
                <c:pt idx="3662">
                  <c:v>-58.043452833714099</c:v>
                </c:pt>
                <c:pt idx="3663">
                  <c:v>-57.996749159030301</c:v>
                </c:pt>
                <c:pt idx="3664">
                  <c:v>-57.949648251164597</c:v>
                </c:pt>
                <c:pt idx="3665">
                  <c:v>-57.902143828537902</c:v>
                </c:pt>
                <c:pt idx="3666">
                  <c:v>-57.854229474157599</c:v>
                </c:pt>
                <c:pt idx="3667">
                  <c:v>-57.805898631937502</c:v>
                </c:pt>
                <c:pt idx="3668">
                  <c:v>-57.757144602897803</c:v>
                </c:pt>
                <c:pt idx="3669">
                  <c:v>-57.707960541238997</c:v>
                </c:pt>
                <c:pt idx="3670">
                  <c:v>-57.6583394502861</c:v>
                </c:pt>
                <c:pt idx="3671">
                  <c:v>-57.6082741782974</c:v>
                </c:pt>
                <c:pt idx="3672">
                  <c:v>-57.557757414133398</c:v>
                </c:pt>
                <c:pt idx="3673">
                  <c:v>-57.506781682778801</c:v>
                </c:pt>
                <c:pt idx="3674">
                  <c:v>-57.4553393407136</c:v>
                </c:pt>
                <c:pt idx="3675">
                  <c:v>-57.403422571125901</c:v>
                </c:pt>
                <c:pt idx="3676">
                  <c:v>-57.351023378960498</c:v>
                </c:pt>
                <c:pt idx="3677">
                  <c:v>-57.2981335857977</c:v>
                </c:pt>
                <c:pt idx="3678">
                  <c:v>-57.2447448245535</c:v>
                </c:pt>
                <c:pt idx="3679">
                  <c:v>-57.190848533995201</c:v>
                </c:pt>
                <c:pt idx="3680">
                  <c:v>-57.136435953065202</c:v>
                </c:pt>
                <c:pt idx="3681">
                  <c:v>-57.081498115004301</c:v>
                </c:pt>
                <c:pt idx="3682">
                  <c:v>-57.026025841265799</c:v>
                </c:pt>
                <c:pt idx="3683">
                  <c:v>-56.970009735213097</c:v>
                </c:pt>
                <c:pt idx="3684">
                  <c:v>-56.913440175590999</c:v>
                </c:pt>
                <c:pt idx="3685">
                  <c:v>-56.856307309760403</c:v>
                </c:pt>
                <c:pt idx="3686">
                  <c:v>-56.798601046688098</c:v>
                </c:pt>
                <c:pt idx="3687">
                  <c:v>-56.740311049679498</c:v>
                </c:pt>
                <c:pt idx="3688">
                  <c:v>-56.681426728844301</c:v>
                </c:pt>
                <c:pt idx="3689">
                  <c:v>-56.621937233283496</c:v>
                </c:pt>
                <c:pt idx="3690">
                  <c:v>-56.561831442984698</c:v>
                </c:pt>
                <c:pt idx="3691">
                  <c:v>-56.501097960415201</c:v>
                </c:pt>
                <c:pt idx="3692">
                  <c:v>-56.439725101796</c:v>
                </c:pt>
                <c:pt idx="3693">
                  <c:v>-56.377700888047002</c:v>
                </c:pt>
                <c:pt idx="3694">
                  <c:v>-56.315013035384197</c:v>
                </c:pt>
                <c:pt idx="3695">
                  <c:v>-56.251648945557903</c:v>
                </c:pt>
                <c:pt idx="3696">
                  <c:v>-56.187595695711003</c:v>
                </c:pt>
                <c:pt idx="3697">
                  <c:v>-56.122840027844902</c:v>
                </c:pt>
                <c:pt idx="3698">
                  <c:v>-56.057368337870798</c:v>
                </c:pt>
                <c:pt idx="3699">
                  <c:v>-55.991166664230498</c:v>
                </c:pt>
                <c:pt idx="3700">
                  <c:v>-55.924220676064898</c:v>
                </c:pt>
                <c:pt idx="3701">
                  <c:v>-55.856515660910397</c:v>
                </c:pt>
                <c:pt idx="3702">
                  <c:v>-55.788036511900003</c:v>
                </c:pt>
                <c:pt idx="3703">
                  <c:v>-55.7187677144464</c:v>
                </c:pt>
                <c:pt idx="3704">
                  <c:v>-55.648693332382202</c:v>
                </c:pt>
                <c:pt idx="3705">
                  <c:v>-55.577796993531301</c:v>
                </c:pt>
                <c:pt idx="3706">
                  <c:v>-55.506061874684598</c:v>
                </c:pt>
                <c:pt idx="3707">
                  <c:v>-55.4334706859498</c:v>
                </c:pt>
                <c:pt idx="3708">
                  <c:v>-55.360005654446397</c:v>
                </c:pt>
                <c:pt idx="3709">
                  <c:v>-55.285648507312303</c:v>
                </c:pt>
                <c:pt idx="3710">
                  <c:v>-55.210380453988797</c:v>
                </c:pt>
                <c:pt idx="3711">
                  <c:v>-55.134182167748001</c:v>
                </c:pt>
                <c:pt idx="3712">
                  <c:v>-55.057033766423302</c:v>
                </c:pt>
                <c:pt idx="3713">
                  <c:v>-54.978914792304899</c:v>
                </c:pt>
                <c:pt idx="3714">
                  <c:v>-54.899804191156001</c:v>
                </c:pt>
                <c:pt idx="3715">
                  <c:v>-54.819680290304397</c:v>
                </c:pt>
                <c:pt idx="3716">
                  <c:v>-54.738520775763902</c:v>
                </c:pt>
                <c:pt idx="3717">
                  <c:v>-54.656302668332501</c:v>
                </c:pt>
                <c:pt idx="3718">
                  <c:v>-54.573002298614597</c:v>
                </c:pt>
                <c:pt idx="3719">
                  <c:v>-54.488595280911298</c:v>
                </c:pt>
                <c:pt idx="3720">
                  <c:v>-54.4030564859168</c:v>
                </c:pt>
                <c:pt idx="3721">
                  <c:v>-54.316360012158299</c:v>
                </c:pt>
                <c:pt idx="3722">
                  <c:v>-54.228479156110801</c:v>
                </c:pt>
                <c:pt idx="3723">
                  <c:v>-54.139386380914601</c:v>
                </c:pt>
                <c:pt idx="3724">
                  <c:v>-54.049053283618598</c:v>
                </c:pt>
                <c:pt idx="3725">
                  <c:v>-53.957450560868701</c:v>
                </c:pt>
                <c:pt idx="3726">
                  <c:v>-53.864547972953297</c:v>
                </c:pt>
                <c:pt idx="3727">
                  <c:v>-53.770314306114898</c:v>
                </c:pt>
                <c:pt idx="3728">
                  <c:v>-53.674717333028099</c:v>
                </c:pt>
                <c:pt idx="3729">
                  <c:v>-53.577723771340501</c:v>
                </c:pt>
                <c:pt idx="3730">
                  <c:v>-53.479299240164302</c:v>
                </c:pt>
                <c:pt idx="3731">
                  <c:v>-53.379408214399099</c:v>
                </c:pt>
                <c:pt idx="3732">
                  <c:v>-53.278013976760697</c:v>
                </c:pt>
                <c:pt idx="3733">
                  <c:v>-53.175078567378101</c:v>
                </c:pt>
                <c:pt idx="3734">
                  <c:v>-53.070562730815801</c:v>
                </c:pt>
                <c:pt idx="3735">
                  <c:v>-52.964425860365502</c:v>
                </c:pt>
                <c:pt idx="3736">
                  <c:v>-52.856625939442999</c:v>
                </c:pt>
                <c:pt idx="3737">
                  <c:v>-52.747119479912101</c:v>
                </c:pt>
                <c:pt idx="3738">
                  <c:v>-52.635861457147698</c:v>
                </c:pt>
                <c:pt idx="3739">
                  <c:v>-52.522805241634202</c:v>
                </c:pt>
                <c:pt idx="3740">
                  <c:v>-52.407902526882197</c:v>
                </c:pt>
                <c:pt idx="3741">
                  <c:v>-52.291103253430798</c:v>
                </c:pt>
                <c:pt idx="3742">
                  <c:v>-52.172355528685301</c:v>
                </c:pt>
                <c:pt idx="3743">
                  <c:v>-52.051605542322498</c:v>
                </c:pt>
                <c:pt idx="3744">
                  <c:v>-51.928797476974701</c:v>
                </c:pt>
                <c:pt idx="3745">
                  <c:v>-51.8038734138823</c:v>
                </c:pt>
                <c:pt idx="3746">
                  <c:v>-51.676773233183802</c:v>
                </c:pt>
                <c:pt idx="3747">
                  <c:v>-51.547434508480897</c:v>
                </c:pt>
                <c:pt idx="3748">
                  <c:v>-51.415792395296599</c:v>
                </c:pt>
                <c:pt idx="3749">
                  <c:v>-51.2817795130061</c:v>
                </c:pt>
                <c:pt idx="3750">
                  <c:v>-51.145325819794202</c:v>
                </c:pt>
                <c:pt idx="3751">
                  <c:v>-51.0063584801525</c:v>
                </c:pt>
                <c:pt idx="3752">
                  <c:v>-50.864801724394297</c:v>
                </c:pt>
                <c:pt idx="3753">
                  <c:v>-50.720576699620501</c:v>
                </c:pt>
                <c:pt idx="3754">
                  <c:v>-50.573601311523902</c:v>
                </c:pt>
                <c:pt idx="3755">
                  <c:v>-50.423790056370599</c:v>
                </c:pt>
                <c:pt idx="3756">
                  <c:v>-50.271053842439002</c:v>
                </c:pt>
                <c:pt idx="3757">
                  <c:v>-50.115299800138303</c:v>
                </c:pt>
                <c:pt idx="3758">
                  <c:v>-49.956431079962499</c:v>
                </c:pt>
                <c:pt idx="3759">
                  <c:v>-49.794346637360199</c:v>
                </c:pt>
                <c:pt idx="3760">
                  <c:v>-49.628941003525703</c:v>
                </c:pt>
                <c:pt idx="3761">
                  <c:v>-49.460104041023101</c:v>
                </c:pt>
                <c:pt idx="3762">
                  <c:v>-49.287720683063696</c:v>
                </c:pt>
                <c:pt idx="3763">
                  <c:v>-49.111670655148501</c:v>
                </c:pt>
                <c:pt idx="3764">
                  <c:v>-48.931828177669402</c:v>
                </c:pt>
                <c:pt idx="3765">
                  <c:v>-48.748061647937</c:v>
                </c:pt>
                <c:pt idx="3766">
                  <c:v>-48.5602332999552</c:v>
                </c:pt>
                <c:pt idx="3767">
                  <c:v>-48.368198840110402</c:v>
                </c:pt>
                <c:pt idx="3768">
                  <c:v>-48.171807056764003</c:v>
                </c:pt>
                <c:pt idx="3769">
                  <c:v>-47.970899401545601</c:v>
                </c:pt>
                <c:pt idx="3770">
                  <c:v>-47.765309539929</c:v>
                </c:pt>
                <c:pt idx="3771">
                  <c:v>-47.554862868434</c:v>
                </c:pt>
                <c:pt idx="3772">
                  <c:v>-47.339375995532201</c:v>
                </c:pt>
                <c:pt idx="3773">
                  <c:v>-47.118656183039498</c:v>
                </c:pt>
                <c:pt idx="3774">
                  <c:v>-46.892500744446899</c:v>
                </c:pt>
                <c:pt idx="3775">
                  <c:v>-46.660696396275299</c:v>
                </c:pt>
                <c:pt idx="3776">
                  <c:v>-46.423018558127097</c:v>
                </c:pt>
                <c:pt idx="3777">
                  <c:v>-46.179230596646903</c:v>
                </c:pt>
                <c:pt idx="3778">
                  <c:v>-45.929083008088</c:v>
                </c:pt>
                <c:pt idx="3779">
                  <c:v>-45.672312533598898</c:v>
                </c:pt>
                <c:pt idx="3780">
                  <c:v>-45.408641200695598</c:v>
                </c:pt>
                <c:pt idx="3781">
                  <c:v>-45.137775283646803</c:v>
                </c:pt>
                <c:pt idx="3782">
                  <c:v>-44.859404174674097</c:v>
                </c:pt>
                <c:pt idx="3783">
                  <c:v>-44.573199156930102</c:v>
                </c:pt>
                <c:pt idx="3784">
                  <c:v>-44.278812069160203</c:v>
                </c:pt>
                <c:pt idx="3785">
                  <c:v>-43.975873850750602</c:v>
                </c:pt>
                <c:pt idx="3786">
                  <c:v>-43.663992954503797</c:v>
                </c:pt>
                <c:pt idx="3787">
                  <c:v>-43.342753612926998</c:v>
                </c:pt>
                <c:pt idx="3788">
                  <c:v>-43.011713942055898</c:v>
                </c:pt>
                <c:pt idx="3789">
                  <c:v>-42.670403864809302</c:v>
                </c:pt>
                <c:pt idx="3790">
                  <c:v>-42.318322833566597</c:v>
                </c:pt>
                <c:pt idx="3791">
                  <c:v>-41.954937329005098</c:v>
                </c:pt>
                <c:pt idx="3792">
                  <c:v>-41.579678109191903</c:v>
                </c:pt>
                <c:pt idx="3793">
                  <c:v>-41.1919371794217</c:v>
                </c:pt>
                <c:pt idx="3794">
                  <c:v>-40.791064449245603</c:v>
                </c:pt>
                <c:pt idx="3795">
                  <c:v>-40.376364038460302</c:v>
                </c:pt>
                <c:pt idx="3796">
                  <c:v>-39.9470901884049</c:v>
                </c:pt>
                <c:pt idx="3797">
                  <c:v>-39.502442728610497</c:v>
                </c:pt>
                <c:pt idx="3798">
                  <c:v>-39.041562041509799</c:v>
                </c:pt>
                <c:pt idx="3799">
                  <c:v>-38.563523459338498</c:v>
                </c:pt>
                <c:pt idx="3800">
                  <c:v>-38.067331017319397</c:v>
                </c:pt>
                <c:pt idx="3801">
                  <c:v>-37.551910475428102</c:v>
                </c:pt>
                <c:pt idx="3802">
                  <c:v>-37.016101507149401</c:v>
                </c:pt>
                <c:pt idx="3803">
                  <c:v>-36.458648937226599</c:v>
                </c:pt>
                <c:pt idx="3804">
                  <c:v>-35.878192890962502</c:v>
                </c:pt>
                <c:pt idx="3805">
                  <c:v>-35.273257694518499</c:v>
                </c:pt>
                <c:pt idx="3806">
                  <c:v>-34.642239338089702</c:v>
                </c:pt>
                <c:pt idx="3807">
                  <c:v>-33.983391280840003</c:v>
                </c:pt>
                <c:pt idx="3808">
                  <c:v>-33.294808336845399</c:v>
                </c:pt>
                <c:pt idx="3809">
                  <c:v>-32.574408333511897</c:v>
                </c:pt>
                <c:pt idx="3810">
                  <c:v>-31.8199111760897</c:v>
                </c:pt>
                <c:pt idx="3811">
                  <c:v>-31.028814881617901</c:v>
                </c:pt>
                <c:pt idx="3812">
                  <c:v>-30.198368059838199</c:v>
                </c:pt>
                <c:pt idx="3813">
                  <c:v>-29.325538213446698</c:v>
                </c:pt>
                <c:pt idx="3814">
                  <c:v>-28.406975100532598</c:v>
                </c:pt>
                <c:pt idx="3815">
                  <c:v>-27.4389682417561</c:v>
                </c:pt>
                <c:pt idx="3816">
                  <c:v>-26.417397455457401</c:v>
                </c:pt>
                <c:pt idx="3817">
                  <c:v>-25.3376750545862</c:v>
                </c:pt>
                <c:pt idx="3818">
                  <c:v>-24.194678025880201</c:v>
                </c:pt>
                <c:pt idx="3819">
                  <c:v>-22.982668115260498</c:v>
                </c:pt>
                <c:pt idx="3820">
                  <c:v>-21.695197238876599</c:v>
                </c:pt>
                <c:pt idx="3821">
                  <c:v>-20.324994993013</c:v>
                </c:pt>
                <c:pt idx="3822">
                  <c:v>-18.863834202666599</c:v>
                </c:pt>
                <c:pt idx="3823">
                  <c:v>-17.302369366044001</c:v>
                </c:pt>
                <c:pt idx="3824">
                  <c:v>-15.629941435231199</c:v>
                </c:pt>
                <c:pt idx="3825">
                  <c:v>-13.8343405034706</c:v>
                </c:pt>
                <c:pt idx="3826">
                  <c:v>-11.9015154808794</c:v>
                </c:pt>
                <c:pt idx="3827">
                  <c:v>-9.8152164979002006</c:v>
                </c:pt>
                <c:pt idx="3828">
                  <c:v>-7.55655124241924</c:v>
                </c:pt>
                <c:pt idx="3829">
                  <c:v>-5.1034302239354101</c:v>
                </c:pt>
                <c:pt idx="3830">
                  <c:v>-2.42986734940557</c:v>
                </c:pt>
                <c:pt idx="3831">
                  <c:v>0.49490987663435598</c:v>
                </c:pt>
                <c:pt idx="3832">
                  <c:v>3.7076033615600101</c:v>
                </c:pt>
                <c:pt idx="3833">
                  <c:v>7.2523281697139401</c:v>
                </c:pt>
                <c:pt idx="3834">
                  <c:v>11.1825606209483</c:v>
                </c:pt>
                <c:pt idx="3835">
                  <c:v>15.563727974687801</c:v>
                </c:pt>
                <c:pt idx="3836">
                  <c:v>20.4766979863548</c:v>
                </c:pt>
                <c:pt idx="3837">
                  <c:v>26.022551536630601</c:v>
                </c:pt>
                <c:pt idx="3838">
                  <c:v>32.329218129243998</c:v>
                </c:pt>
                <c:pt idx="3839">
                  <c:v>-65.077411907735197</c:v>
                </c:pt>
                <c:pt idx="3840">
                  <c:v>-65.154390285134596</c:v>
                </c:pt>
                <c:pt idx="3841">
                  <c:v>-65.2309273098669</c:v>
                </c:pt>
                <c:pt idx="3842">
                  <c:v>-65.307015354704802</c:v>
                </c:pt>
                <c:pt idx="3843">
                  <c:v>-65.382646989567803</c:v>
                </c:pt>
                <c:pt idx="3844">
                  <c:v>-65.457814983382605</c:v>
                </c:pt>
                <c:pt idx="3845">
                  <c:v>-65.532512305759099</c:v>
                </c:pt>
                <c:pt idx="3846">
                  <c:v>-65.606732128485902</c:v>
                </c:pt>
                <c:pt idx="3847">
                  <c:v>-65.680467826843298</c:v>
                </c:pt>
                <c:pt idx="3848">
                  <c:v>-65.753712980738399</c:v>
                </c:pt>
                <c:pt idx="3849">
                  <c:v>-65.826461375660102</c:v>
                </c:pt>
                <c:pt idx="3850">
                  <c:v>-65.898707003460103</c:v>
                </c:pt>
                <c:pt idx="3851">
                  <c:v>-65.970444062957995</c:v>
                </c:pt>
                <c:pt idx="3852">
                  <c:v>-66.041666960375593</c:v>
                </c:pt>
                <c:pt idx="3853">
                  <c:v>-66.112370309601602</c:v>
                </c:pt>
                <c:pt idx="3854">
                  <c:v>-66.182548932289507</c:v>
                </c:pt>
                <c:pt idx="3855">
                  <c:v>-66.252197857791799</c:v>
                </c:pt>
                <c:pt idx="3856">
                  <c:v>-66.321312322933807</c:v>
                </c:pt>
                <c:pt idx="3857">
                  <c:v>-66.389887771629304</c:v>
                </c:pt>
                <c:pt idx="3858">
                  <c:v>-66.457919854342805</c:v>
                </c:pt>
                <c:pt idx="3859">
                  <c:v>-66.525404427400801</c:v>
                </c:pt>
                <c:pt idx="3860">
                  <c:v>-66.592337552156494</c:v>
                </c:pt>
                <c:pt idx="3861">
                  <c:v>-66.658715494011005</c:v>
                </c:pt>
                <c:pt idx="3862">
                  <c:v>-66.724534721295996</c:v>
                </c:pt>
                <c:pt idx="3863">
                  <c:v>-66.789791904020802</c:v>
                </c:pt>
                <c:pt idx="3864">
                  <c:v>-66.854483912488803</c:v>
                </c:pt>
                <c:pt idx="3865">
                  <c:v>-66.918607815786999</c:v>
                </c:pt>
                <c:pt idx="3866">
                  <c:v>-66.982160880153302</c:v>
                </c:pt>
                <c:pt idx="3867">
                  <c:v>-67.045140567225303</c:v>
                </c:pt>
                <c:pt idx="3868">
                  <c:v>-67.107544532176306</c:v>
                </c:pt>
                <c:pt idx="3869">
                  <c:v>-67.169370621740995</c:v>
                </c:pt>
                <c:pt idx="3870">
                  <c:v>-67.230616872137702</c:v>
                </c:pt>
                <c:pt idx="3871">
                  <c:v>-67.291281506890101</c:v>
                </c:pt>
                <c:pt idx="3872">
                  <c:v>-67.351362934552796</c:v>
                </c:pt>
                <c:pt idx="3873">
                  <c:v>-67.410859746347001</c:v>
                </c:pt>
                <c:pt idx="3874">
                  <c:v>-67.469770713709394</c:v>
                </c:pt>
                <c:pt idx="3875">
                  <c:v>-67.528094785758896</c:v>
                </c:pt>
                <c:pt idx="3876">
                  <c:v>-67.585831086687094</c:v>
                </c:pt>
                <c:pt idx="3877">
                  <c:v>-67.642978913074998</c:v>
                </c:pt>
                <c:pt idx="3878">
                  <c:v>-67.699537731142797</c:v>
                </c:pt>
                <c:pt idx="3879">
                  <c:v>-67.755507173935001</c:v>
                </c:pt>
                <c:pt idx="3880">
                  <c:v>-67.810887038446694</c:v>
                </c:pt>
                <c:pt idx="3881">
                  <c:v>-67.8656772826957</c:v>
                </c:pt>
                <c:pt idx="3882">
                  <c:v>-67.919878022743106</c:v>
                </c:pt>
                <c:pt idx="3883">
                  <c:v>-67.973489529668399</c:v>
                </c:pt>
                <c:pt idx="3884">
                  <c:v>-68.026512226502902</c:v>
                </c:pt>
                <c:pt idx="3885">
                  <c:v>-68.078946685124393</c:v>
                </c:pt>
                <c:pt idx="3886">
                  <c:v>-68.130793623119104</c:v>
                </c:pt>
                <c:pt idx="3887">
                  <c:v>-68.182053900613496</c:v>
                </c:pt>
                <c:pt idx="3888">
                  <c:v>-68.232728517080304</c:v>
                </c:pt>
                <c:pt idx="3889">
                  <c:v>-68.282818608122298</c:v>
                </c:pt>
                <c:pt idx="3890">
                  <c:v>-68.332325442238599</c:v>
                </c:pt>
                <c:pt idx="3891">
                  <c:v>-68.3812504175756</c:v>
                </c:pt>
                <c:pt idx="3892">
                  <c:v>-68.429595058667303</c:v>
                </c:pt>
                <c:pt idx="3893">
                  <c:v>-68.477361013167993</c:v>
                </c:pt>
                <c:pt idx="3894">
                  <c:v>-68.524550048580494</c:v>
                </c:pt>
                <c:pt idx="3895">
                  <c:v>-68.571164048983604</c:v>
                </c:pt>
                <c:pt idx="3896">
                  <c:v>-68.617205011761499</c:v>
                </c:pt>
                <c:pt idx="3897">
                  <c:v>-68.662675044338798</c:v>
                </c:pt>
                <c:pt idx="3898">
                  <c:v>-68.7075763609229</c:v>
                </c:pt>
                <c:pt idx="3899">
                  <c:v>-68.751911279258096</c:v>
                </c:pt>
                <c:pt idx="3900">
                  <c:v>-68.795682217392994</c:v>
                </c:pt>
                <c:pt idx="3901">
                  <c:v>-68.838891690463896</c:v>
                </c:pt>
                <c:pt idx="3902">
                  <c:v>-68.881542307497298</c:v>
                </c:pt>
                <c:pt idx="3903">
                  <c:v>-68.923636768233706</c:v>
                </c:pt>
                <c:pt idx="3904">
                  <c:v>-68.965177859974503</c:v>
                </c:pt>
                <c:pt idx="3905">
                  <c:v>-69.006168454454297</c:v>
                </c:pt>
                <c:pt idx="3906">
                  <c:v>-69.046611504741506</c:v>
                </c:pt>
                <c:pt idx="3907">
                  <c:v>-69.0865100421682</c:v>
                </c:pt>
                <c:pt idx="3908">
                  <c:v>-69.125867173291596</c:v>
                </c:pt>
                <c:pt idx="3909">
                  <c:v>-69.164686076888302</c:v>
                </c:pt>
                <c:pt idx="3910">
                  <c:v>-69.202970000984493</c:v>
                </c:pt>
                <c:pt idx="3911">
                  <c:v>-69.240722259921696</c:v>
                </c:pt>
                <c:pt idx="3912">
                  <c:v>-69.277946231460405</c:v>
                </c:pt>
                <c:pt idx="3913">
                  <c:v>-69.314645353923893</c:v>
                </c:pt>
                <c:pt idx="3914">
                  <c:v>-69.350823123381602</c:v>
                </c:pt>
                <c:pt idx="3915">
                  <c:v>-69.386483090874904</c:v>
                </c:pt>
                <c:pt idx="3916">
                  <c:v>-69.421628859685001</c:v>
                </c:pt>
                <c:pt idx="3917">
                  <c:v>-69.456264082645305</c:v>
                </c:pt>
                <c:pt idx="3918">
                  <c:v>-69.490392459498196</c:v>
                </c:pt>
                <c:pt idx="3919">
                  <c:v>-69.524017734296905</c:v>
                </c:pt>
                <c:pt idx="3920">
                  <c:v>-69.557143692854495</c:v>
                </c:pt>
                <c:pt idx="3921">
                  <c:v>-69.589774160238804</c:v>
                </c:pt>
                <c:pt idx="3922">
                  <c:v>-69.621912998315494</c:v>
                </c:pt>
                <c:pt idx="3923">
                  <c:v>-69.653564103339093</c:v>
                </c:pt>
                <c:pt idx="3924">
                  <c:v>-69.684731403591698</c:v>
                </c:pt>
                <c:pt idx="3925">
                  <c:v>-69.715418857071697</c:v>
                </c:pt>
                <c:pt idx="3926">
                  <c:v>-69.745630449230205</c:v>
                </c:pt>
                <c:pt idx="3927">
                  <c:v>-69.775370190757897</c:v>
                </c:pt>
                <c:pt idx="3928">
                  <c:v>-69.804642115420705</c:v>
                </c:pt>
                <c:pt idx="3929">
                  <c:v>-69.833450277945104</c:v>
                </c:pt>
                <c:pt idx="3930">
                  <c:v>-69.861798751953401</c:v>
                </c:pt>
                <c:pt idx="3931">
                  <c:v>-69.889691627948295</c:v>
                </c:pt>
                <c:pt idx="3932">
                  <c:v>-69.917133011346706</c:v>
                </c:pt>
                <c:pt idx="3933">
                  <c:v>-69.944127020563997</c:v>
                </c:pt>
                <c:pt idx="3934">
                  <c:v>-69.970677785146194</c:v>
                </c:pt>
                <c:pt idx="3935">
                  <c:v>-69.996789443952494</c:v>
                </c:pt>
                <c:pt idx="3936">
                  <c:v>-70.022466143385699</c:v>
                </c:pt>
                <c:pt idx="3937">
                  <c:v>-70.047712035671495</c:v>
                </c:pt>
                <c:pt idx="3938">
                  <c:v>-70.072531277186101</c:v>
                </c:pt>
                <c:pt idx="3939">
                  <c:v>-70.096928026831407</c:v>
                </c:pt>
                <c:pt idx="3940">
                  <c:v>-70.120906444457702</c:v>
                </c:pt>
                <c:pt idx="3941">
                  <c:v>-70.144470689333502</c:v>
                </c:pt>
                <c:pt idx="3942">
                  <c:v>-70.167624918661403</c:v>
                </c:pt>
                <c:pt idx="3943">
                  <c:v>-70.190373286140897</c:v>
                </c:pt>
                <c:pt idx="3944">
                  <c:v>-70.212719940575695</c:v>
                </c:pt>
                <c:pt idx="3945">
                  <c:v>-70.234669024526298</c:v>
                </c:pt>
                <c:pt idx="3946">
                  <c:v>-70.256224673007395</c:v>
                </c:pt>
                <c:pt idx="3947">
                  <c:v>-70.277391012228804</c:v>
                </c:pt>
                <c:pt idx="3948">
                  <c:v>-70.298172158378904</c:v>
                </c:pt>
                <c:pt idx="3949">
                  <c:v>-70.318572216451898</c:v>
                </c:pt>
                <c:pt idx="3950">
                  <c:v>-70.338595279115907</c:v>
                </c:pt>
                <c:pt idx="3951">
                  <c:v>-70.358245425622798</c:v>
                </c:pt>
                <c:pt idx="3952">
                  <c:v>-70.377526720758496</c:v>
                </c:pt>
                <c:pt idx="3953">
                  <c:v>-70.396443213833095</c:v>
                </c:pt>
                <c:pt idx="3954">
                  <c:v>-70.414998937710095</c:v>
                </c:pt>
                <c:pt idx="3955">
                  <c:v>-70.4331979078746</c:v>
                </c:pt>
                <c:pt idx="3956">
                  <c:v>-70.451044121538601</c:v>
                </c:pt>
                <c:pt idx="3957">
                  <c:v>-70.468541556783407</c:v>
                </c:pt>
                <c:pt idx="3958">
                  <c:v>-70.485694171739297</c:v>
                </c:pt>
                <c:pt idx="3959">
                  <c:v>-70.502505903799104</c:v>
                </c:pt>
                <c:pt idx="3960">
                  <c:v>-70.518980668868394</c:v>
                </c:pt>
                <c:pt idx="3961">
                  <c:v>-70.535122360648401</c:v>
                </c:pt>
                <c:pt idx="3962">
                  <c:v>-70.550934849953293</c:v>
                </c:pt>
                <c:pt idx="3963">
                  <c:v>-70.566421984059502</c:v>
                </c:pt>
                <c:pt idx="3964">
                  <c:v>-70.581587586086798</c:v>
                </c:pt>
                <c:pt idx="3965">
                  <c:v>-70.596435454411406</c:v>
                </c:pt>
                <c:pt idx="3966">
                  <c:v>-70.610969362108804</c:v>
                </c:pt>
                <c:pt idx="3967">
                  <c:v>-70.625193056426198</c:v>
                </c:pt>
                <c:pt idx="3968">
                  <c:v>-70.639110258284404</c:v>
                </c:pt>
                <c:pt idx="3969">
                  <c:v>-70.652724661807696</c:v>
                </c:pt>
                <c:pt idx="3970">
                  <c:v>-70.666039933881194</c:v>
                </c:pt>
                <c:pt idx="3971">
                  <c:v>-70.679059713735398</c:v>
                </c:pt>
                <c:pt idx="3972">
                  <c:v>-70.691787612556297</c:v>
                </c:pt>
                <c:pt idx="3973">
                  <c:v>-70.704227213121001</c:v>
                </c:pt>
                <c:pt idx="3974">
                  <c:v>-70.716382069458703</c:v>
                </c:pt>
                <c:pt idx="3975">
                  <c:v>-70.728255706534995</c:v>
                </c:pt>
                <c:pt idx="3976">
                  <c:v>-70.739851619959794</c:v>
                </c:pt>
                <c:pt idx="3977">
                  <c:v>-70.751173275717704</c:v>
                </c:pt>
                <c:pt idx="3978">
                  <c:v>-70.762224109920894</c:v>
                </c:pt>
                <c:pt idx="3979">
                  <c:v>-70.773007528583307</c:v>
                </c:pt>
                <c:pt idx="3980">
                  <c:v>-70.783526907414696</c:v>
                </c:pt>
                <c:pt idx="3981">
                  <c:v>-70.793785591635995</c:v>
                </c:pt>
                <c:pt idx="3982">
                  <c:v>-70.803786895813602</c:v>
                </c:pt>
                <c:pt idx="3983">
                  <c:v>-70.8135341037123</c:v>
                </c:pt>
                <c:pt idx="3984">
                  <c:v>-70.823030468166607</c:v>
                </c:pt>
                <c:pt idx="3985">
                  <c:v>-70.832279210970299</c:v>
                </c:pt>
                <c:pt idx="3986">
                  <c:v>-70.841283522782106</c:v>
                </c:pt>
                <c:pt idx="3987">
                  <c:v>-70.850046563048707</c:v>
                </c:pt>
                <c:pt idx="3988">
                  <c:v>-70.858571459943093</c:v>
                </c:pt>
                <c:pt idx="3989">
                  <c:v>-70.866861310318797</c:v>
                </c:pt>
                <c:pt idx="3990">
                  <c:v>-70.874919179678798</c:v>
                </c:pt>
                <c:pt idx="3991">
                  <c:v>-70.882748102158502</c:v>
                </c:pt>
                <c:pt idx="3992">
                  <c:v>-70.890351080523004</c:v>
                </c:pt>
                <c:pt idx="3993">
                  <c:v>-70.897731086177203</c:v>
                </c:pt>
                <c:pt idx="3994">
                  <c:v>-70.904891059189197</c:v>
                </c:pt>
                <c:pt idx="3995">
                  <c:v>-70.911833908325406</c:v>
                </c:pt>
                <c:pt idx="3996">
                  <c:v>-70.918562511098202</c:v>
                </c:pt>
                <c:pt idx="3997">
                  <c:v>-70.925079713824402</c:v>
                </c:pt>
                <c:pt idx="3998">
                  <c:v>-70.931388331694805</c:v>
                </c:pt>
                <c:pt idx="3999">
                  <c:v>-70.937491148854406</c:v>
                </c:pt>
                <c:pt idx="4000">
                  <c:v>-70.943390918492696</c:v>
                </c:pt>
                <c:pt idx="4001">
                  <c:v>-70.949090362942997</c:v>
                </c:pt>
                <c:pt idx="4002">
                  <c:v>-70.954592173791994</c:v>
                </c:pt>
                <c:pt idx="4003">
                  <c:v>-70.959899011996995</c:v>
                </c:pt>
                <c:pt idx="4004">
                  <c:v>-70.965013508012703</c:v>
                </c:pt>
                <c:pt idx="4005">
                  <c:v>-70.969938261924995</c:v>
                </c:pt>
                <c:pt idx="4006">
                  <c:v>-70.974675843593403</c:v>
                </c:pt>
                <c:pt idx="4007">
                  <c:v>-70.979228792799901</c:v>
                </c:pt>
                <c:pt idx="4008">
                  <c:v>-70.983599619405496</c:v>
                </c:pt>
                <c:pt idx="4009">
                  <c:v>-70.987790803512993</c:v>
                </c:pt>
                <c:pt idx="4010">
                  <c:v>-70.991804795636099</c:v>
                </c:pt>
                <c:pt idx="4011">
                  <c:v>-70.995644016874607</c:v>
                </c:pt>
                <c:pt idx="4012">
                  <c:v>-70.999310859095203</c:v>
                </c:pt>
                <c:pt idx="4013">
                  <c:v>-71.002807685117503</c:v>
                </c:pt>
                <c:pt idx="4014">
                  <c:v>-71.006136828905497</c:v>
                </c:pt>
                <c:pt idx="4015">
                  <c:v>-71.009300595763193</c:v>
                </c:pt>
                <c:pt idx="4016">
                  <c:v>-71.012301262535104</c:v>
                </c:pt>
                <c:pt idx="4017">
                  <c:v>-71.015141077811293</c:v>
                </c:pt>
                <c:pt idx="4018">
                  <c:v>-71.017822262135695</c:v>
                </c:pt>
                <c:pt idx="4019">
                  <c:v>-71.020347008218394</c:v>
                </c:pt>
                <c:pt idx="4020">
                  <c:v>-71.022717481151901</c:v>
                </c:pt>
                <c:pt idx="4021">
                  <c:v>-71.024935818629601</c:v>
                </c:pt>
                <c:pt idx="4022">
                  <c:v>-71.027004131168098</c:v>
                </c:pt>
                <c:pt idx="4023">
                  <c:v>-71.028924502332202</c:v>
                </c:pt>
                <c:pt idx="4024">
                  <c:v>-71.030698988962001</c:v>
                </c:pt>
                <c:pt idx="4025">
                  <c:v>-71.032329621402795</c:v>
                </c:pt>
                <c:pt idx="4026">
                  <c:v>-71.033818403736603</c:v>
                </c:pt>
                <c:pt idx="4027">
                  <c:v>-71.035167314016803</c:v>
                </c:pt>
                <c:pt idx="4028">
                  <c:v>-71.036378304502804</c:v>
                </c:pt>
                <c:pt idx="4029">
                  <c:v>-71.037453301897898</c:v>
                </c:pt>
                <c:pt idx="4030">
                  <c:v>-71.0383942075877</c:v>
                </c:pt>
                <c:pt idx="4031">
                  <c:v>-71.039202897880003</c:v>
                </c:pt>
                <c:pt idx="4032">
                  <c:v>-71.039881224245704</c:v>
                </c:pt>
                <c:pt idx="4033">
                  <c:v>-71.040431013561005</c:v>
                </c:pt>
                <c:pt idx="4034">
                  <c:v>-71.040854068349503</c:v>
                </c:pt>
                <c:pt idx="4035">
                  <c:v>-71.041152167026198</c:v>
                </c:pt>
                <c:pt idx="4036">
                  <c:v>-71.041327064141001</c:v>
                </c:pt>
                <c:pt idx="4037">
                  <c:v>-71.041380490622899</c:v>
                </c:pt>
                <c:pt idx="4038">
                  <c:v>-71.041314154024406</c:v>
                </c:pt>
                <c:pt idx="4039">
                  <c:v>-71.041129738766401</c:v>
                </c:pt>
                <c:pt idx="4040">
                  <c:v>-71.040828906382401</c:v>
                </c:pt>
                <c:pt idx="4041">
                  <c:v>-71.040413295763003</c:v>
                </c:pt>
                <c:pt idx="4042">
                  <c:v>-71.039884523400502</c:v>
                </c:pt>
                <c:pt idx="4043">
                  <c:v>-71.039244183632206</c:v>
                </c:pt>
                <c:pt idx="4044">
                  <c:v>-71.038493848884599</c:v>
                </c:pt>
                <c:pt idx="4045">
                  <c:v>-71.037635069915694</c:v>
                </c:pt>
                <c:pt idx="4046">
                  <c:v>-71.036669376057901</c:v>
                </c:pt>
                <c:pt idx="4047">
                  <c:v>-71.035598275459293</c:v>
                </c:pt>
                <c:pt idx="4048">
                  <c:v>-71.034423255324995</c:v>
                </c:pt>
                <c:pt idx="4049">
                  <c:v>-71.033145782156495</c:v>
                </c:pt>
                <c:pt idx="4050">
                  <c:v>-71.031767301991593</c:v>
                </c:pt>
                <c:pt idx="4051">
                  <c:v>-71.030289240641693</c:v>
                </c:pt>
                <c:pt idx="4052">
                  <c:v>-71.028713003929695</c:v>
                </c:pt>
                <c:pt idx="4053">
                  <c:v>-71.0270399779249</c:v>
                </c:pt>
                <c:pt idx="4054">
                  <c:v>-71.025271529178696</c:v>
                </c:pt>
                <c:pt idx="4055">
                  <c:v>-71.023409004957102</c:v>
                </c:pt>
                <c:pt idx="4056">
                  <c:v>-71.021453733473706</c:v>
                </c:pt>
                <c:pt idx="4057">
                  <c:v>-71.0194070241199</c:v>
                </c:pt>
                <c:pt idx="4058">
                  <c:v>-71.017270167694207</c:v>
                </c:pt>
                <c:pt idx="4059">
                  <c:v>-71.015044436630603</c:v>
                </c:pt>
                <c:pt idx="4060">
                  <c:v>-71.012731085224601</c:v>
                </c:pt>
                <c:pt idx="4061">
                  <c:v>-71.010331349857907</c:v>
                </c:pt>
                <c:pt idx="4062">
                  <c:v>-71.007846449222299</c:v>
                </c:pt>
                <c:pt idx="4063">
                  <c:v>-71.005277584540494</c:v>
                </c:pt>
                <c:pt idx="4064">
                  <c:v>-71.002625939786896</c:v>
                </c:pt>
                <c:pt idx="4065">
                  <c:v>-70.999892681905195</c:v>
                </c:pt>
                <c:pt idx="4066">
                  <c:v>-70.997078961025494</c:v>
                </c:pt>
                <c:pt idx="4067">
                  <c:v>-70.994185910678794</c:v>
                </c:pt>
                <c:pt idx="4068">
                  <c:v>-70.991214648010299</c:v>
                </c:pt>
                <c:pt idx="4069">
                  <c:v>-70.988166273990501</c:v>
                </c:pt>
                <c:pt idx="4070">
                  <c:v>-70.985041873624894</c:v>
                </c:pt>
                <c:pt idx="4071">
                  <c:v>-70.981842516161194</c:v>
                </c:pt>
                <c:pt idx="4072">
                  <c:v>-70.978569255295696</c:v>
                </c:pt>
                <c:pt idx="4073">
                  <c:v>-70.975223129376602</c:v>
                </c:pt>
                <c:pt idx="4074">
                  <c:v>-70.971805161606497</c:v>
                </c:pt>
                <c:pt idx="4075">
                  <c:v>-70.968316360242198</c:v>
                </c:pt>
                <c:pt idx="4076">
                  <c:v>-70.964757718792995</c:v>
                </c:pt>
                <c:pt idx="4077">
                  <c:v>-70.9611302162172</c:v>
                </c:pt>
                <c:pt idx="4078">
                  <c:v>-70.957434817116393</c:v>
                </c:pt>
                <c:pt idx="4079">
                  <c:v>-70.953672471927604</c:v>
                </c:pt>
                <c:pt idx="4080">
                  <c:v>-70.949844117114296</c:v>
                </c:pt>
                <c:pt idx="4081">
                  <c:v>-70.945950675354595</c:v>
                </c:pt>
                <c:pt idx="4082">
                  <c:v>-70.941993055727906</c:v>
                </c:pt>
                <c:pt idx="4083">
                  <c:v>-70.937972153899693</c:v>
                </c:pt>
                <c:pt idx="4084">
                  <c:v>-70.933888852304193</c:v>
                </c:pt>
                <c:pt idx="4085">
                  <c:v>-70.929744020325103</c:v>
                </c:pt>
                <c:pt idx="4086">
                  <c:v>-70.925538514474198</c:v>
                </c:pt>
                <c:pt idx="4087">
                  <c:v>-70.921273178568498</c:v>
                </c:pt>
                <c:pt idx="4088">
                  <c:v>-70.916948843904905</c:v>
                </c:pt>
                <c:pt idx="4089">
                  <c:v>-70.912566329433403</c:v>
                </c:pt>
                <c:pt idx="4090">
                  <c:v>-70.908126441927706</c:v>
                </c:pt>
                <c:pt idx="4091">
                  <c:v>-70.903629976154505</c:v>
                </c:pt>
                <c:pt idx="4092">
                  <c:v>-70.899077715040605</c:v>
                </c:pt>
                <c:pt idx="4093">
                  <c:v>-70.894470429838194</c:v>
                </c:pt>
                <c:pt idx="4094">
                  <c:v>-70.889808880287703</c:v>
                </c:pt>
                <c:pt idx="4095">
                  <c:v>-70.885093814779793</c:v>
                </c:pt>
                <c:pt idx="4096">
                  <c:v>-70.880325970514207</c:v>
                </c:pt>
                <c:pt idx="4097">
                  <c:v>-70.875506073657903</c:v>
                </c:pt>
                <c:pt idx="4098">
                  <c:v>-70.870634839499999</c:v>
                </c:pt>
                <c:pt idx="4099">
                  <c:v>-70.865712972606403</c:v>
                </c:pt>
                <c:pt idx="4100">
                  <c:v>-70.860741166970797</c:v>
                </c:pt>
                <c:pt idx="4101">
                  <c:v>-70.855720106165705</c:v>
                </c:pt>
                <c:pt idx="4102">
                  <c:v>-70.850650463489799</c:v>
                </c:pt>
                <c:pt idx="4103">
                  <c:v>-70.845532902114897</c:v>
                </c:pt>
                <c:pt idx="4104">
                  <c:v>-70.840368075230202</c:v>
                </c:pt>
                <c:pt idx="4105">
                  <c:v>-70.835156626184997</c:v>
                </c:pt>
                <c:pt idx="4106">
                  <c:v>-70.829899188629994</c:v>
                </c:pt>
                <c:pt idx="4107">
                  <c:v>-70.824596386656097</c:v>
                </c:pt>
                <c:pt idx="4108">
                  <c:v>-70.819248834931798</c:v>
                </c:pt>
                <c:pt idx="4109">
                  <c:v>-70.813857138838998</c:v>
                </c:pt>
                <c:pt idx="4110">
                  <c:v>-70.808421894606795</c:v>
                </c:pt>
                <c:pt idx="4111">
                  <c:v>-70.802943689443694</c:v>
                </c:pt>
                <c:pt idx="4112">
                  <c:v>-70.797423101668002</c:v>
                </c:pt>
                <c:pt idx="4113">
                  <c:v>-70.791860700836295</c:v>
                </c:pt>
                <c:pt idx="4114">
                  <c:v>-70.786257047871004</c:v>
                </c:pt>
                <c:pt idx="4115">
                  <c:v>-70.780612695185397</c:v>
                </c:pt>
                <c:pt idx="4116">
                  <c:v>-70.774928186807202</c:v>
                </c:pt>
                <c:pt idx="4117">
                  <c:v>-70.769204058501003</c:v>
                </c:pt>
                <c:pt idx="4118">
                  <c:v>-70.763440837888496</c:v>
                </c:pt>
                <c:pt idx="4119">
                  <c:v>-70.757639044567298</c:v>
                </c:pt>
                <c:pt idx="4120">
                  <c:v>-70.751799190228297</c:v>
                </c:pt>
                <c:pt idx="4121">
                  <c:v>-70.745921778771205</c:v>
                </c:pt>
                <c:pt idx="4122">
                  <c:v>-70.740007306418306</c:v>
                </c:pt>
                <c:pt idx="4123">
                  <c:v>-70.734056261827902</c:v>
                </c:pt>
                <c:pt idx="4124">
                  <c:v>-70.728069126204204</c:v>
                </c:pt>
                <c:pt idx="4125">
                  <c:v>-70.722046373407693</c:v>
                </c:pt>
                <c:pt idx="4126">
                  <c:v>-70.715988470062499</c:v>
                </c:pt>
                <c:pt idx="4127">
                  <c:v>-70.709895875663193</c:v>
                </c:pt>
                <c:pt idx="4128">
                  <c:v>-70.703769042679696</c:v>
                </c:pt>
                <c:pt idx="4129">
                  <c:v>-70.697608416660998</c:v>
                </c:pt>
                <c:pt idx="4130">
                  <c:v>-70.691414436336899</c:v>
                </c:pt>
                <c:pt idx="4131">
                  <c:v>-70.685187533719002</c:v>
                </c:pt>
                <c:pt idx="4132">
                  <c:v>-70.678928134200206</c:v>
                </c:pt>
                <c:pt idx="4133">
                  <c:v>-70.672636656651903</c:v>
                </c:pt>
                <c:pt idx="4134">
                  <c:v>-70.666313513521303</c:v>
                </c:pt>
                <c:pt idx="4135">
                  <c:v>-70.659959110925996</c:v>
                </c:pt>
                <c:pt idx="4136">
                  <c:v>-70.653573848747996</c:v>
                </c:pt>
                <c:pt idx="4137">
                  <c:v>-70.647158120726303</c:v>
                </c:pt>
                <c:pt idx="4138">
                  <c:v>-70.640712314547798</c:v>
                </c:pt>
                <c:pt idx="4139">
                  <c:v>-70.634236811937399</c:v>
                </c:pt>
                <c:pt idx="4140">
                  <c:v>-70.627731988746504</c:v>
                </c:pt>
                <c:pt idx="4141">
                  <c:v>-70.621198215040494</c:v>
                </c:pt>
                <c:pt idx="4142">
                  <c:v>-70.614635855184403</c:v>
                </c:pt>
                <c:pt idx="4143">
                  <c:v>-70.608045267928105</c:v>
                </c:pt>
                <c:pt idx="4144">
                  <c:v>-70.601426806489897</c:v>
                </c:pt>
                <c:pt idx="4145">
                  <c:v>-70.594780818638597</c:v>
                </c:pt>
                <c:pt idx="4146">
                  <c:v>-70.588107646775299</c:v>
                </c:pt>
                <c:pt idx="4147">
                  <c:v>-70.581407628012698</c:v>
                </c:pt>
                <c:pt idx="4148">
                  <c:v>-70.5746810942548</c:v>
                </c:pt>
                <c:pt idx="4149">
                  <c:v>-70.567928372273798</c:v>
                </c:pt>
                <c:pt idx="4150">
                  <c:v>-70.561149783787201</c:v>
                </c:pt>
                <c:pt idx="4151">
                  <c:v>-70.554345645533402</c:v>
                </c:pt>
                <c:pt idx="4152">
                  <c:v>-70.547516269345493</c:v>
                </c:pt>
                <c:pt idx="4153">
                  <c:v>-70.540661962225101</c:v>
                </c:pt>
                <c:pt idx="4154">
                  <c:v>-70.533783026414397</c:v>
                </c:pt>
                <c:pt idx="4155">
                  <c:v>-70.526879759466993</c:v>
                </c:pt>
                <c:pt idx="4156">
                  <c:v>-70.519952454318499</c:v>
                </c:pt>
                <c:pt idx="4157">
                  <c:v>-70.513001399355204</c:v>
                </c:pt>
                <c:pt idx="4158">
                  <c:v>-70.506026878482601</c:v>
                </c:pt>
                <c:pt idx="4159">
                  <c:v>-70.499029171191694</c:v>
                </c:pt>
                <c:pt idx="4160">
                  <c:v>-70.492008552625705</c:v>
                </c:pt>
                <c:pt idx="4161">
                  <c:v>-70.484965293644905</c:v>
                </c:pt>
                <c:pt idx="4162">
                  <c:v>-70.4778996608906</c:v>
                </c:pt>
                <c:pt idx="4163">
                  <c:v>-70.470811916848405</c:v>
                </c:pt>
                <c:pt idx="4164">
                  <c:v>-70.463702319910695</c:v>
                </c:pt>
                <c:pt idx="4165">
                  <c:v>-70.456571124437303</c:v>
                </c:pt>
                <c:pt idx="4166">
                  <c:v>-70.4494185808163</c:v>
                </c:pt>
                <c:pt idx="4167">
                  <c:v>-70.442244935523505</c:v>
                </c:pt>
                <c:pt idx="4168">
                  <c:v>-70.435050431180798</c:v>
                </c:pt>
                <c:pt idx="4169">
                  <c:v>-70.427835306614</c:v>
                </c:pt>
                <c:pt idx="4170">
                  <c:v>-70.420599796909798</c:v>
                </c:pt>
                <c:pt idx="4171">
                  <c:v>-70.413344133471298</c:v>
                </c:pt>
                <c:pt idx="4172">
                  <c:v>-70.406068544073605</c:v>
                </c:pt>
                <c:pt idx="4173">
                  <c:v>-70.398773252918005</c:v>
                </c:pt>
                <c:pt idx="4174">
                  <c:v>-70.3914584806855</c:v>
                </c:pt>
                <c:pt idx="4175">
                  <c:v>-70.384124444589006</c:v>
                </c:pt>
                <c:pt idx="4176">
                  <c:v>-70.376771358426197</c:v>
                </c:pt>
                <c:pt idx="4177">
                  <c:v>-70.369399432629706</c:v>
                </c:pt>
                <c:pt idx="4178">
                  <c:v>-70.362008874317993</c:v>
                </c:pt>
                <c:pt idx="4179">
                  <c:v>-70.354599887344406</c:v>
                </c:pt>
                <c:pt idx="4180">
                  <c:v>-70.347172672346801</c:v>
                </c:pt>
                <c:pt idx="4181">
                  <c:v>-70.339727426794894</c:v>
                </c:pt>
                <c:pt idx="4182">
                  <c:v>-70.3322643450377</c:v>
                </c:pt>
                <c:pt idx="4183">
                  <c:v>-70.324783618350693</c:v>
                </c:pt>
                <c:pt idx="4184">
                  <c:v>-70.317285434981002</c:v>
                </c:pt>
                <c:pt idx="4185">
                  <c:v>-70.309769980193195</c:v>
                </c:pt>
                <c:pt idx="4186">
                  <c:v>-70.302237436313703</c:v>
                </c:pt>
                <c:pt idx="4187">
                  <c:v>-70.294687982774207</c:v>
                </c:pt>
                <c:pt idx="4188">
                  <c:v>-70.287121796155603</c:v>
                </c:pt>
                <c:pt idx="4189">
                  <c:v>-70.279539050229801</c:v>
                </c:pt>
                <c:pt idx="4190">
                  <c:v>-70.271939916002097</c:v>
                </c:pt>
                <c:pt idx="4191">
                  <c:v>-70.264324561752204</c:v>
                </c:pt>
                <c:pt idx="4192">
                  <c:v>-70.256693153074806</c:v>
                </c:pt>
                <c:pt idx="4193">
                  <c:v>-70.249045852919906</c:v>
                </c:pt>
                <c:pt idx="4194">
                  <c:v>-70.241382821631404</c:v>
                </c:pt>
                <c:pt idx="4195">
                  <c:v>-70.233704216986993</c:v>
                </c:pt>
                <c:pt idx="4196">
                  <c:v>-70.2260101942353</c:v>
                </c:pt>
                <c:pt idx="4197">
                  <c:v>-70.218300906133905</c:v>
                </c:pt>
                <c:pt idx="4198">
                  <c:v>-70.210576502986697</c:v>
                </c:pt>
                <c:pt idx="4199">
                  <c:v>-70.202837132679704</c:v>
                </c:pt>
                <c:pt idx="4200">
                  <c:v>-70.195082940717299</c:v>
                </c:pt>
                <c:pt idx="4201">
                  <c:v>-70.187314070257401</c:v>
                </c:pt>
                <c:pt idx="4202">
                  <c:v>-70.179530662146504</c:v>
                </c:pt>
                <c:pt idx="4203">
                  <c:v>-70.171732854953703</c:v>
                </c:pt>
                <c:pt idx="4204">
                  <c:v>-70.163920785004507</c:v>
                </c:pt>
                <c:pt idx="4205">
                  <c:v>-70.156094586414</c:v>
                </c:pt>
                <c:pt idx="4206">
                  <c:v>-70.148254391119593</c:v>
                </c:pt>
                <c:pt idx="4207">
                  <c:v>-70.140400328913103</c:v>
                </c:pt>
                <c:pt idx="4208">
                  <c:v>-70.132532527472705</c:v>
                </c:pt>
                <c:pt idx="4209">
                  <c:v>-70.124651112393806</c:v>
                </c:pt>
                <c:pt idx="4210">
                  <c:v>-70.116756207220106</c:v>
                </c:pt>
                <c:pt idx="4211">
                  <c:v>-70.108847933473498</c:v>
                </c:pt>
                <c:pt idx="4212">
                  <c:v>-70.100926410683996</c:v>
                </c:pt>
                <c:pt idx="4213">
                  <c:v>-70.092991756419195</c:v>
                </c:pt>
                <c:pt idx="4214">
                  <c:v>-70.085044086313104</c:v>
                </c:pt>
                <c:pt idx="4215">
                  <c:v>-70.077083514094198</c:v>
                </c:pt>
                <c:pt idx="4216">
                  <c:v>-70.069110151613998</c:v>
                </c:pt>
                <c:pt idx="4217">
                  <c:v>-70.061124108874097</c:v>
                </c:pt>
                <c:pt idx="4218">
                  <c:v>-70.053125494053603</c:v>
                </c:pt>
                <c:pt idx="4219">
                  <c:v>-70.0451144135356</c:v>
                </c:pt>
                <c:pt idx="4220">
                  <c:v>-70.037090971933793</c:v>
                </c:pt>
                <c:pt idx="4221">
                  <c:v>-70.029055272117802</c:v>
                </c:pt>
                <c:pt idx="4222">
                  <c:v>-70.021007415239296</c:v>
                </c:pt>
                <c:pt idx="4223">
                  <c:v>-70.012947500756695</c:v>
                </c:pt>
                <c:pt idx="4224">
                  <c:v>-70.004875626459807</c:v>
                </c:pt>
                <c:pt idx="4225">
                  <c:v>-69.9967918884944</c:v>
                </c:pt>
                <c:pt idx="4226">
                  <c:v>-69.988696381385907</c:v>
                </c:pt>
                <c:pt idx="4227">
                  <c:v>-69.9805891980631</c:v>
                </c:pt>
                <c:pt idx="4228">
                  <c:v>-69.972470429881398</c:v>
                </c:pt>
                <c:pt idx="4229">
                  <c:v>-69.9643401666453</c:v>
                </c:pt>
                <c:pt idx="4230">
                  <c:v>-69.956198496631302</c:v>
                </c:pt>
                <c:pt idx="4231">
                  <c:v>-69.948045506609702</c:v>
                </c:pt>
                <c:pt idx="4232">
                  <c:v>-69.939881281866803</c:v>
                </c:pt>
                <c:pt idx="4233">
                  <c:v>-69.931705906225702</c:v>
                </c:pt>
                <c:pt idx="4234">
                  <c:v>-69.923519462068001</c:v>
                </c:pt>
                <c:pt idx="4235">
                  <c:v>-69.915322030354304</c:v>
                </c:pt>
                <c:pt idx="4236">
                  <c:v>-69.907113690644707</c:v>
                </c:pt>
                <c:pt idx="4237">
                  <c:v>-69.898894521119104</c:v>
                </c:pt>
                <c:pt idx="4238">
                  <c:v>-69.890664598596501</c:v>
                </c:pt>
                <c:pt idx="4239">
                  <c:v>-69.882423998555396</c:v>
                </c:pt>
                <c:pt idx="4240">
                  <c:v>-69.874172795152006</c:v>
                </c:pt>
                <c:pt idx="4241">
                  <c:v>-69.865911061239999</c:v>
                </c:pt>
                <c:pt idx="4242">
                  <c:v>-69.857638868388506</c:v>
                </c:pt>
                <c:pt idx="4243">
                  <c:v>-69.849356286900999</c:v>
                </c:pt>
                <c:pt idx="4244">
                  <c:v>-69.841063385832697</c:v>
                </c:pt>
                <c:pt idx="4245">
                  <c:v>-69.832760233008898</c:v>
                </c:pt>
                <c:pt idx="4246">
                  <c:v>-69.8244468950422</c:v>
                </c:pt>
                <c:pt idx="4247">
                  <c:v>-69.816123437349503</c:v>
                </c:pt>
                <c:pt idx="4248">
                  <c:v>-69.807789924169498</c:v>
                </c:pt>
                <c:pt idx="4249">
                  <c:v>-69.799446418578896</c:v>
                </c:pt>
                <c:pt idx="4250">
                  <c:v>-69.791092982508701</c:v>
                </c:pt>
                <c:pt idx="4251">
                  <c:v>-69.782729676760894</c:v>
                </c:pt>
                <c:pt idx="4252">
                  <c:v>-69.774356561023893</c:v>
                </c:pt>
                <c:pt idx="4253">
                  <c:v>-69.765973693888597</c:v>
                </c:pt>
                <c:pt idx="4254">
                  <c:v>-69.757581132863194</c:v>
                </c:pt>
                <c:pt idx="4255">
                  <c:v>-69.749178934388894</c:v>
                </c:pt>
                <c:pt idx="4256">
                  <c:v>-69.740767153854804</c:v>
                </c:pt>
                <c:pt idx="4257">
                  <c:v>-69.732345845612102</c:v>
                </c:pt>
                <c:pt idx="4258">
                  <c:v>-69.723915062989093</c:v>
                </c:pt>
                <c:pt idx="4259">
                  <c:v>-69.715474858305299</c:v>
                </c:pt>
                <c:pt idx="4260">
                  <c:v>-69.707025282884999</c:v>
                </c:pt>
                <c:pt idx="4261">
                  <c:v>-69.698566387071907</c:v>
                </c:pt>
                <c:pt idx="4262">
                  <c:v>-69.690098220241794</c:v>
                </c:pt>
                <c:pt idx="4263">
                  <c:v>-69.681620830816598</c:v>
                </c:pt>
                <c:pt idx="4264">
                  <c:v>-69.673134266277103</c:v>
                </c:pt>
                <c:pt idx="4265">
                  <c:v>-69.664638573176205</c:v>
                </c:pt>
                <c:pt idx="4266">
                  <c:v>-69.656133797151497</c:v>
                </c:pt>
                <c:pt idx="4267">
                  <c:v>-69.647619982937499</c:v>
                </c:pt>
                <c:pt idx="4268">
                  <c:v>-69.639097174378804</c:v>
                </c:pt>
                <c:pt idx="4269">
                  <c:v>-69.630565414441406</c:v>
                </c:pt>
                <c:pt idx="4270">
                  <c:v>-69.622024745225104</c:v>
                </c:pt>
                <c:pt idx="4271">
                  <c:v>-69.6134752079751</c:v>
                </c:pt>
                <c:pt idx="4272">
                  <c:v>-69.604916843093704</c:v>
                </c:pt>
                <c:pt idx="4273">
                  <c:v>-69.596349690151598</c:v>
                </c:pt>
                <c:pt idx="4274">
                  <c:v>-69.587773787899195</c:v>
                </c:pt>
                <c:pt idx="4275">
                  <c:v>-69.579189174277502</c:v>
                </c:pt>
                <c:pt idx="4276">
                  <c:v>-69.570595886429302</c:v>
                </c:pt>
                <c:pt idx="4277">
                  <c:v>-69.561993960709401</c:v>
                </c:pt>
                <c:pt idx="4278">
                  <c:v>-69.553383432695597</c:v>
                </c:pt>
                <c:pt idx="4279">
                  <c:v>-69.5447643371987</c:v>
                </c:pt>
                <c:pt idx="4280">
                  <c:v>-69.536136708272807</c:v>
                </c:pt>
                <c:pt idx="4281">
                  <c:v>-69.527500579225702</c:v>
                </c:pt>
                <c:pt idx="4282">
                  <c:v>-69.518855982628196</c:v>
                </c:pt>
                <c:pt idx="4283">
                  <c:v>-69.510202950324</c:v>
                </c:pt>
                <c:pt idx="4284">
                  <c:v>-69.501541513439605</c:v>
                </c:pt>
                <c:pt idx="4285">
                  <c:v>-69.492871702393202</c:v>
                </c:pt>
                <c:pt idx="4286">
                  <c:v>-69.484193546904393</c:v>
                </c:pt>
                <c:pt idx="4287">
                  <c:v>-69.475507076002998</c:v>
                </c:pt>
                <c:pt idx="4288">
                  <c:v>-69.466812318038194</c:v>
                </c:pt>
                <c:pt idx="4289">
                  <c:v>-69.458109300687397</c:v>
                </c:pt>
                <c:pt idx="4290">
                  <c:v>-69.449398050964504</c:v>
                </c:pt>
                <c:pt idx="4291">
                  <c:v>-69.440678595229002</c:v>
                </c:pt>
                <c:pt idx="4292">
                  <c:v>-69.431950959194296</c:v>
                </c:pt>
                <c:pt idx="4293">
                  <c:v>-69.423215167935496</c:v>
                </c:pt>
                <c:pt idx="4294">
                  <c:v>-69.414471245898099</c:v>
                </c:pt>
                <c:pt idx="4295">
                  <c:v>-69.405719216905794</c:v>
                </c:pt>
                <c:pt idx="4296">
                  <c:v>-69.396959104168502</c:v>
                </c:pt>
                <c:pt idx="4297">
                  <c:v>-69.388190930289696</c:v>
                </c:pt>
                <c:pt idx="4298">
                  <c:v>-69.3794147172745</c:v>
                </c:pt>
                <c:pt idx="4299">
                  <c:v>-69.370630486537195</c:v>
                </c:pt>
                <c:pt idx="4300">
                  <c:v>-69.361838258908094</c:v>
                </c:pt>
                <c:pt idx="4301">
                  <c:v>-69.353038054641502</c:v>
                </c:pt>
                <c:pt idx="4302">
                  <c:v>-69.344229893422394</c:v>
                </c:pt>
                <c:pt idx="4303">
                  <c:v>-69.335413794373594</c:v>
                </c:pt>
                <c:pt idx="4304">
                  <c:v>-69.326589776062903</c:v>
                </c:pt>
                <c:pt idx="4305">
                  <c:v>-69.317757856509402</c:v>
                </c:pt>
                <c:pt idx="4306">
                  <c:v>-69.308918053190695</c:v>
                </c:pt>
                <c:pt idx="4307">
                  <c:v>-69.300070383049302</c:v>
                </c:pt>
                <c:pt idx="4308">
                  <c:v>-69.291214862499103</c:v>
                </c:pt>
                <c:pt idx="4309">
                  <c:v>-69.282351507431599</c:v>
                </c:pt>
                <c:pt idx="4310">
                  <c:v>-69.273480333222594</c:v>
                </c:pt>
                <c:pt idx="4311">
                  <c:v>-69.264601354737906</c:v>
                </c:pt>
                <c:pt idx="4312">
                  <c:v>-69.255714586339906</c:v>
                </c:pt>
                <c:pt idx="4313">
                  <c:v>-69.246820041892903</c:v>
                </c:pt>
                <c:pt idx="4314">
                  <c:v>-69.237917734769695</c:v>
                </c:pt>
                <c:pt idx="4315">
                  <c:v>-69.229007677856899</c:v>
                </c:pt>
                <c:pt idx="4316">
                  <c:v>-69.220089883560703</c:v>
                </c:pt>
                <c:pt idx="4317">
                  <c:v>-69.211164363812699</c:v>
                </c:pt>
                <c:pt idx="4318">
                  <c:v>-69.202231130075006</c:v>
                </c:pt>
                <c:pt idx="4319">
                  <c:v>-69.193290193346002</c:v>
                </c:pt>
                <c:pt idx="4320">
                  <c:v>-69.184341564165706</c:v>
                </c:pt>
                <c:pt idx="4321">
                  <c:v>-69.175385252620501</c:v>
                </c:pt>
                <c:pt idx="4322">
                  <c:v>-69.166421268348799</c:v>
                </c:pt>
                <c:pt idx="4323">
                  <c:v>-69.157449620546004</c:v>
                </c:pt>
                <c:pt idx="4324">
                  <c:v>-69.148470317969398</c:v>
                </c:pt>
                <c:pt idx="4325">
                  <c:v>-69.139483368942805</c:v>
                </c:pt>
                <c:pt idx="4326">
                  <c:v>-69.130488781362104</c:v>
                </c:pt>
                <c:pt idx="4327">
                  <c:v>-69.121486562699005</c:v>
                </c:pt>
                <c:pt idx="4328">
                  <c:v>-69.112476720006697</c:v>
                </c:pt>
                <c:pt idx="4329">
                  <c:v>-69.103459259923596</c:v>
                </c:pt>
                <c:pt idx="4330">
                  <c:v>-69.094434188678306</c:v>
                </c:pt>
                <c:pt idx="4331">
                  <c:v>-69.085401512094094</c:v>
                </c:pt>
                <c:pt idx="4332">
                  <c:v>-69.076361235592799</c:v>
                </c:pt>
                <c:pt idx="4333">
                  <c:v>-69.067313364199507</c:v>
                </c:pt>
                <c:pt idx="4334">
                  <c:v>-69.0582579025466</c:v>
                </c:pt>
                <c:pt idx="4335">
                  <c:v>-69.049194854878095</c:v>
                </c:pt>
                <c:pt idx="4336">
                  <c:v>-69.040124225053205</c:v>
                </c:pt>
                <c:pt idx="4337">
                  <c:v>-69.031046016550903</c:v>
                </c:pt>
                <c:pt idx="4338">
                  <c:v>-69.021960232473404</c:v>
                </c:pt>
                <c:pt idx="4339">
                  <c:v>-69.0128668755505</c:v>
                </c:pt>
                <c:pt idx="4340">
                  <c:v>-69.0037659481426</c:v>
                </c:pt>
                <c:pt idx="4341">
                  <c:v>-68.994657452245406</c:v>
                </c:pt>
                <c:pt idx="4342">
                  <c:v>-68.985541389492695</c:v>
                </c:pt>
                <c:pt idx="4343">
                  <c:v>-68.976417761160505</c:v>
                </c:pt>
                <c:pt idx="4344">
                  <c:v>-68.967286568170294</c:v>
                </c:pt>
                <c:pt idx="4345">
                  <c:v>-68.958147811092701</c:v>
                </c:pt>
                <c:pt idx="4346">
                  <c:v>-68.949001490150906</c:v>
                </c:pt>
                <c:pt idx="4347">
                  <c:v>-68.939847605223505</c:v>
                </c:pt>
                <c:pt idx="4348">
                  <c:v>-68.930686155848704</c:v>
                </c:pt>
                <c:pt idx="4349">
                  <c:v>-68.921517141226701</c:v>
                </c:pt>
                <c:pt idx="4350">
                  <c:v>-68.9123405602232</c:v>
                </c:pt>
                <c:pt idx="4351">
                  <c:v>-68.903156411372706</c:v>
                </c:pt>
                <c:pt idx="4352">
                  <c:v>-68.893964692881298</c:v>
                </c:pt>
                <c:pt idx="4353">
                  <c:v>-68.884765402629597</c:v>
                </c:pt>
                <c:pt idx="4354">
                  <c:v>-68.875558538176193</c:v>
                </c:pt>
                <c:pt idx="4355">
                  <c:v>-68.866344096759704</c:v>
                </c:pt>
                <c:pt idx="4356">
                  <c:v>-68.857122075302698</c:v>
                </c:pt>
                <c:pt idx="4357">
                  <c:v>-68.847892470413498</c:v>
                </c:pt>
                <c:pt idx="4358">
                  <c:v>-68.838655278389396</c:v>
                </c:pt>
                <c:pt idx="4359">
                  <c:v>-68.829410495219406</c:v>
                </c:pt>
                <c:pt idx="4360">
                  <c:v>-68.820158116586697</c:v>
                </c:pt>
                <c:pt idx="4361">
                  <c:v>-68.810898137871206</c:v>
                </c:pt>
                <c:pt idx="4362">
                  <c:v>-68.801630554152197</c:v>
                </c:pt>
                <c:pt idx="4363">
                  <c:v>-68.792355360211005</c:v>
                </c:pt>
                <c:pt idx="4364">
                  <c:v>-68.783072550533007</c:v>
                </c:pt>
                <c:pt idx="4365">
                  <c:v>-68.773782119310496</c:v>
                </c:pt>
                <c:pt idx="4366">
                  <c:v>-68.764484060444602</c:v>
                </c:pt>
                <c:pt idx="4367">
                  <c:v>-68.755178367547799</c:v>
                </c:pt>
                <c:pt idx="4368">
                  <c:v>-68.745865033946501</c:v>
                </c:pt>
                <c:pt idx="4369">
                  <c:v>-68.736544052682504</c:v>
                </c:pt>
                <c:pt idx="4370">
                  <c:v>-68.727215416515904</c:v>
                </c:pt>
                <c:pt idx="4371">
                  <c:v>-68.717879117926898</c:v>
                </c:pt>
                <c:pt idx="4372">
                  <c:v>-68.708535149117793</c:v>
                </c:pt>
                <c:pt idx="4373">
                  <c:v>-68.699183502015103</c:v>
                </c:pt>
                <c:pt idx="4374">
                  <c:v>-68.689824168271898</c:v>
                </c:pt>
                <c:pt idx="4375">
                  <c:v>-68.680457139269095</c:v>
                </c:pt>
                <c:pt idx="4376">
                  <c:v>-68.671082406118103</c:v>
                </c:pt>
                <c:pt idx="4377">
                  <c:v>-68.661699959662201</c:v>
                </c:pt>
                <c:pt idx="4378">
                  <c:v>-68.652309790478498</c:v>
                </c:pt>
                <c:pt idx="4379">
                  <c:v>-68.642911888879894</c:v>
                </c:pt>
                <c:pt idx="4380">
                  <c:v>-68.633506244916603</c:v>
                </c:pt>
                <c:pt idx="4381">
                  <c:v>-68.624092848378197</c:v>
                </c:pt>
                <c:pt idx="4382">
                  <c:v>-68.6146716887949</c:v>
                </c:pt>
                <c:pt idx="4383">
                  <c:v>-68.605242755439505</c:v>
                </c:pt>
                <c:pt idx="4384">
                  <c:v>-68.595806037328998</c:v>
                </c:pt>
                <c:pt idx="4385">
                  <c:v>-68.586361523226103</c:v>
                </c:pt>
                <c:pt idx="4386">
                  <c:v>-68.576909201640603</c:v>
                </c:pt>
                <c:pt idx="4387">
                  <c:v>-68.567449060831294</c:v>
                </c:pt>
                <c:pt idx="4388">
                  <c:v>-68.557981088807097</c:v>
                </c:pt>
                <c:pt idx="4389">
                  <c:v>-68.548505273328402</c:v>
                </c:pt>
                <c:pt idx="4390">
                  <c:v>-68.539021601909099</c:v>
                </c:pt>
                <c:pt idx="4391">
                  <c:v>-68.529530061817098</c:v>
                </c:pt>
                <c:pt idx="4392">
                  <c:v>-68.520030640076399</c:v>
                </c:pt>
                <c:pt idx="4393">
                  <c:v>-68.510523323468107</c:v>
                </c:pt>
                <c:pt idx="4394">
                  <c:v>-68.5010080985314</c:v>
                </c:pt>
                <c:pt idx="4395">
                  <c:v>-68.491484951565397</c:v>
                </c:pt>
                <c:pt idx="4396">
                  <c:v>-68.481953868629901</c:v>
                </c:pt>
                <c:pt idx="4397">
                  <c:v>-68.472414835546701</c:v>
                </c:pt>
                <c:pt idx="4398">
                  <c:v>-68.462867837900703</c:v>
                </c:pt>
                <c:pt idx="4399">
                  <c:v>-68.453312861041297</c:v>
                </c:pt>
                <c:pt idx="4400">
                  <c:v>-68.443749890082998</c:v>
                </c:pt>
                <c:pt idx="4401">
                  <c:v>-68.434178909906805</c:v>
                </c:pt>
                <c:pt idx="4402">
                  <c:v>-68.424599905161301</c:v>
                </c:pt>
                <c:pt idx="4403">
                  <c:v>-68.415012860263204</c:v>
                </c:pt>
                <c:pt idx="4404">
                  <c:v>-68.405417759398901</c:v>
                </c:pt>
                <c:pt idx="4405">
                  <c:v>-68.395814586525205</c:v>
                </c:pt>
                <c:pt idx="4406">
                  <c:v>-68.386203325369806</c:v>
                </c:pt>
                <c:pt idx="4407">
                  <c:v>-68.376583959433006</c:v>
                </c:pt>
                <c:pt idx="4408">
                  <c:v>-68.366956471987905</c:v>
                </c:pt>
                <c:pt idx="4409">
                  <c:v>-68.357320846081294</c:v>
                </c:pt>
                <c:pt idx="4410">
                  <c:v>-68.347677064534906</c:v>
                </c:pt>
                <c:pt idx="4411">
                  <c:v>-68.338025109945704</c:v>
                </c:pt>
                <c:pt idx="4412">
                  <c:v>-68.328364964686898</c:v>
                </c:pt>
                <c:pt idx="4413">
                  <c:v>-68.318696610908503</c:v>
                </c:pt>
                <c:pt idx="4414">
                  <c:v>-68.309020030538306</c:v>
                </c:pt>
                <c:pt idx="4415">
                  <c:v>-68.299335205282205</c:v>
                </c:pt>
                <c:pt idx="4416">
                  <c:v>-68.289642116625103</c:v>
                </c:pt>
                <c:pt idx="4417">
                  <c:v>-68.279940745831297</c:v>
                </c:pt>
                <c:pt idx="4418">
                  <c:v>-68.270231073945396</c:v>
                </c:pt>
                <c:pt idx="4419">
                  <c:v>-68.260513081792595</c:v>
                </c:pt>
                <c:pt idx="4420">
                  <c:v>-68.250786749979397</c:v>
                </c:pt>
                <c:pt idx="4421">
                  <c:v>-68.241052058893999</c:v>
                </c:pt>
                <c:pt idx="4422">
                  <c:v>-68.231308988706999</c:v>
                </c:pt>
                <c:pt idx="4423">
                  <c:v>-68.221557519371601</c:v>
                </c:pt>
                <c:pt idx="4424">
                  <c:v>-68.211797630624204</c:v>
                </c:pt>
                <c:pt idx="4425">
                  <c:v>-68.202029301984993</c:v>
                </c:pt>
                <c:pt idx="4426">
                  <c:v>-68.192252512758202</c:v>
                </c:pt>
                <c:pt idx="4427">
                  <c:v>-68.182467242032104</c:v>
                </c:pt>
                <c:pt idx="4428">
                  <c:v>-68.172673468680102</c:v>
                </c:pt>
                <c:pt idx="4429">
                  <c:v>-68.162871171360706</c:v>
                </c:pt>
                <c:pt idx="4430">
                  <c:v>-68.153060328517597</c:v>
                </c:pt>
                <c:pt idx="4431">
                  <c:v>-68.1432409183804</c:v>
                </c:pt>
                <c:pt idx="4432">
                  <c:v>-68.133412918964595</c:v>
                </c:pt>
                <c:pt idx="4433">
                  <c:v>-68.123576308072003</c:v>
                </c:pt>
                <c:pt idx="4434">
                  <c:v>-68.1137310632908</c:v>
                </c:pt>
                <c:pt idx="4435">
                  <c:v>-68.103877161995896</c:v>
                </c:pt>
                <c:pt idx="4436">
                  <c:v>-68.094014581348901</c:v>
                </c:pt>
                <c:pt idx="4437">
                  <c:v>-68.084143298298599</c:v>
                </c:pt>
                <c:pt idx="4438">
                  <c:v>-68.074263289580898</c:v>
                </c:pt>
                <c:pt idx="4439">
                  <c:v>-68.064374531718798</c:v>
                </c:pt>
                <c:pt idx="4440">
                  <c:v>-68.054477001022903</c:v>
                </c:pt>
                <c:pt idx="4441">
                  <c:v>-68.044570673591096</c:v>
                </c:pt>
                <c:pt idx="4442">
                  <c:v>-68.034655525308807</c:v>
                </c:pt>
                <c:pt idx="4443">
                  <c:v>-68.024731531849</c:v>
                </c:pt>
                <c:pt idx="4444">
                  <c:v>-68.014798668672299</c:v>
                </c:pt>
                <c:pt idx="4445">
                  <c:v>-68.004856911026593</c:v>
                </c:pt>
                <c:pt idx="4446">
                  <c:v>-67.994906233947603</c:v>
                </c:pt>
                <c:pt idx="4447">
                  <c:v>-67.984946612258497</c:v>
                </c:pt>
                <c:pt idx="4448">
                  <c:v>-67.974978020569594</c:v>
                </c:pt>
                <c:pt idx="4449">
                  <c:v>-67.965000433278803</c:v>
                </c:pt>
                <c:pt idx="4450">
                  <c:v>-67.955013824571296</c:v>
                </c:pt>
                <c:pt idx="4451">
                  <c:v>-67.945018168419196</c:v>
                </c:pt>
                <c:pt idx="4452">
                  <c:v>-67.935013438581706</c:v>
                </c:pt>
                <c:pt idx="4453">
                  <c:v>-67.924999608604793</c:v>
                </c:pt>
                <c:pt idx="4454">
                  <c:v>-67.914976651821107</c:v>
                </c:pt>
                <c:pt idx="4455">
                  <c:v>-67.904944541349806</c:v>
                </c:pt>
                <c:pt idx="4456">
                  <c:v>-67.894903250095993</c:v>
                </c:pt>
                <c:pt idx="4457">
                  <c:v>-67.884852750751193</c:v>
                </c:pt>
                <c:pt idx="4458">
                  <c:v>-67.874793015792207</c:v>
                </c:pt>
                <c:pt idx="4459">
                  <c:v>-67.864724017481507</c:v>
                </c:pt>
                <c:pt idx="4460">
                  <c:v>-67.854645727866895</c:v>
                </c:pt>
                <c:pt idx="4461">
                  <c:v>-67.844558118780796</c:v>
                </c:pt>
                <c:pt idx="4462">
                  <c:v>-67.834461161840196</c:v>
                </c:pt>
                <c:pt idx="4463">
                  <c:v>-67.824354828446303</c:v>
                </c:pt>
                <c:pt idx="4464">
                  <c:v>-67.814239089784095</c:v>
                </c:pt>
                <c:pt idx="4465">
                  <c:v>-67.804113916822104</c:v>
                </c:pt>
                <c:pt idx="4466">
                  <c:v>-67.793979280311802</c:v>
                </c:pt>
                <c:pt idx="4467">
                  <c:v>-67.783835150787198</c:v>
                </c:pt>
                <c:pt idx="4468">
                  <c:v>-67.773681498564599</c:v>
                </c:pt>
                <c:pt idx="4469">
                  <c:v>-67.763518293741996</c:v>
                </c:pt>
                <c:pt idx="4470">
                  <c:v>-67.753345506198499</c:v>
                </c:pt>
                <c:pt idx="4471">
                  <c:v>-67.743163105594107</c:v>
                </c:pt>
                <c:pt idx="4472">
                  <c:v>-67.732971061369</c:v>
                </c:pt>
                <c:pt idx="4473">
                  <c:v>-67.722769342743206</c:v>
                </c:pt>
                <c:pt idx="4474">
                  <c:v>-67.712557918715504</c:v>
                </c:pt>
                <c:pt idx="4475">
                  <c:v>-67.702336758063794</c:v>
                </c:pt>
                <c:pt idx="4476">
                  <c:v>-67.692105829343603</c:v>
                </c:pt>
                <c:pt idx="4477">
                  <c:v>-67.681865100888004</c:v>
                </c:pt>
                <c:pt idx="4478">
                  <c:v>-67.671614540806999</c:v>
                </c:pt>
                <c:pt idx="4479">
                  <c:v>-67.661354116986502</c:v>
                </c:pt>
                <c:pt idx="4480">
                  <c:v>-67.651083797088205</c:v>
                </c:pt>
                <c:pt idx="4481">
                  <c:v>-67.640803548548305</c:v>
                </c:pt>
                <c:pt idx="4482">
                  <c:v>-67.6305133385776</c:v>
                </c:pt>
                <c:pt idx="4483">
                  <c:v>-67.620213134159798</c:v>
                </c:pt>
                <c:pt idx="4484">
                  <c:v>-67.6099029020518</c:v>
                </c:pt>
                <c:pt idx="4485">
                  <c:v>-67.599582608782299</c:v>
                </c:pt>
                <c:pt idx="4486">
                  <c:v>-67.589252220651105</c:v>
                </c:pt>
                <c:pt idx="4487">
                  <c:v>-67.578911703728593</c:v>
                </c:pt>
                <c:pt idx="4488">
                  <c:v>-67.568561023854897</c:v>
                </c:pt>
                <c:pt idx="4489">
                  <c:v>-67.558200146638796</c:v>
                </c:pt>
                <c:pt idx="4490">
                  <c:v>-67.547829037457106</c:v>
                </c:pt>
                <c:pt idx="4491">
                  <c:v>-67.537447661453896</c:v>
                </c:pt>
                <c:pt idx="4492">
                  <c:v>-67.527055983539498</c:v>
                </c:pt>
                <c:pt idx="4493">
                  <c:v>-67.516653968389605</c:v>
                </c:pt>
                <c:pt idx="4494">
                  <c:v>-67.506241580444396</c:v>
                </c:pt>
                <c:pt idx="4495">
                  <c:v>-67.495818783907893</c:v>
                </c:pt>
                <c:pt idx="4496">
                  <c:v>-67.485385542746599</c:v>
                </c:pt>
                <c:pt idx="4497">
                  <c:v>-67.474941820688599</c:v>
                </c:pt>
                <c:pt idx="4498">
                  <c:v>-67.464487581222897</c:v>
                </c:pt>
                <c:pt idx="4499">
                  <c:v>-67.454022787598205</c:v>
                </c:pt>
                <c:pt idx="4500">
                  <c:v>-67.443547402821906</c:v>
                </c:pt>
                <c:pt idx="4501">
                  <c:v>-67.433061389659201</c:v>
                </c:pt>
                <c:pt idx="4502">
                  <c:v>-67.422564710631903</c:v>
                </c:pt>
                <c:pt idx="4503">
                  <c:v>-67.412057328017298</c:v>
                </c:pt>
                <c:pt idx="4504">
                  <c:v>-67.401539203847605</c:v>
                </c:pt>
                <c:pt idx="4505">
                  <c:v>-67.391010299908004</c:v>
                </c:pt>
                <c:pt idx="4506">
                  <c:v>-67.380470577736205</c:v>
                </c:pt>
                <c:pt idx="4507">
                  <c:v>-67.3699199986211</c:v>
                </c:pt>
                <c:pt idx="4508">
                  <c:v>-67.3593585236016</c:v>
                </c:pt>
                <c:pt idx="4509">
                  <c:v>-67.348786113465493</c:v>
                </c:pt>
                <c:pt idx="4510">
                  <c:v>-67.3382027287482</c:v>
                </c:pt>
                <c:pt idx="4511">
                  <c:v>-67.327608329731603</c:v>
                </c:pt>
                <c:pt idx="4512">
                  <c:v>-67.3170028764428</c:v>
                </c:pt>
                <c:pt idx="4513">
                  <c:v>-67.306386328653005</c:v>
                </c:pt>
                <c:pt idx="4514">
                  <c:v>-67.295758645875907</c:v>
                </c:pt>
                <c:pt idx="4515">
                  <c:v>-67.285119787366796</c:v>
                </c:pt>
                <c:pt idx="4516">
                  <c:v>-67.274469712121203</c:v>
                </c:pt>
                <c:pt idx="4517">
                  <c:v>-67.263808378873307</c:v>
                </c:pt>
                <c:pt idx="4518">
                  <c:v>-67.253135746094799</c:v>
                </c:pt>
                <c:pt idx="4519">
                  <c:v>-67.242451771993601</c:v>
                </c:pt>
                <c:pt idx="4520">
                  <c:v>-67.231756414512304</c:v>
                </c:pt>
                <c:pt idx="4521">
                  <c:v>-67.221049631326906</c:v>
                </c:pt>
                <c:pt idx="4522">
                  <c:v>-67.210331379845201</c:v>
                </c:pt>
                <c:pt idx="4523">
                  <c:v>-67.199601617205502</c:v>
                </c:pt>
                <c:pt idx="4524">
                  <c:v>-67.188860300275394</c:v>
                </c:pt>
                <c:pt idx="4525">
                  <c:v>-67.178107385649795</c:v>
                </c:pt>
                <c:pt idx="4526">
                  <c:v>-67.167342829649897</c:v>
                </c:pt>
                <c:pt idx="4527">
                  <c:v>-67.156566588321098</c:v>
                </c:pt>
                <c:pt idx="4528">
                  <c:v>-67.145778617432299</c:v>
                </c:pt>
                <c:pt idx="4529">
                  <c:v>-67.134978872473496</c:v>
                </c:pt>
                <c:pt idx="4530">
                  <c:v>-67.124167308654705</c:v>
                </c:pt>
                <c:pt idx="4531">
                  <c:v>-67.113343880904296</c:v>
                </c:pt>
                <c:pt idx="4532">
                  <c:v>-67.102508543867302</c:v>
                </c:pt>
                <c:pt idx="4533">
                  <c:v>-67.091661251903801</c:v>
                </c:pt>
                <c:pt idx="4534">
                  <c:v>-67.080801959087196</c:v>
                </c:pt>
                <c:pt idx="4535">
                  <c:v>-67.069930619202694</c:v>
                </c:pt>
                <c:pt idx="4536">
                  <c:v>-67.059047185745499</c:v>
                </c:pt>
                <c:pt idx="4537">
                  <c:v>-67.048151611919096</c:v>
                </c:pt>
                <c:pt idx="4538">
                  <c:v>-67.037243850633502</c:v>
                </c:pt>
                <c:pt idx="4539">
                  <c:v>-67.026323854503602</c:v>
                </c:pt>
                <c:pt idx="4540">
                  <c:v>-67.015391575847303</c:v>
                </c:pt>
                <c:pt idx="4541">
                  <c:v>-67.004446966683503</c:v>
                </c:pt>
                <c:pt idx="4542">
                  <c:v>-66.993489978730693</c:v>
                </c:pt>
                <c:pt idx="4543">
                  <c:v>-66.982520563405004</c:v>
                </c:pt>
                <c:pt idx="4544">
                  <c:v>-66.971538671817797</c:v>
                </c:pt>
                <c:pt idx="4545">
                  <c:v>-66.960544254774703</c:v>
                </c:pt>
                <c:pt idx="4546">
                  <c:v>-66.949537262772793</c:v>
                </c:pt>
                <c:pt idx="4547">
                  <c:v>-66.938517645999198</c:v>
                </c:pt>
                <c:pt idx="4548">
                  <c:v>-66.927485354329093</c:v>
                </c:pt>
                <c:pt idx="4549">
                  <c:v>-66.916440337323493</c:v>
                </c:pt>
                <c:pt idx="4550">
                  <c:v>-66.905382544227393</c:v>
                </c:pt>
                <c:pt idx="4551">
                  <c:v>-66.894311923967607</c:v>
                </c:pt>
                <c:pt idx="4552">
                  <c:v>-66.883228425151103</c:v>
                </c:pt>
                <c:pt idx="4553">
                  <c:v>-66.872131996062393</c:v>
                </c:pt>
                <c:pt idx="4554">
                  <c:v>-66.861022584661697</c:v>
                </c:pt>
                <c:pt idx="4555">
                  <c:v>-66.849900138582797</c:v>
                </c:pt>
                <c:pt idx="4556">
                  <c:v>-66.838764605131004</c:v>
                </c:pt>
                <c:pt idx="4557">
                  <c:v>-66.827615931280803</c:v>
                </c:pt>
                <c:pt idx="4558">
                  <c:v>-66.816454063673604</c:v>
                </c:pt>
                <c:pt idx="4559">
                  <c:v>-66.805278948615793</c:v>
                </c:pt>
                <c:pt idx="4560">
                  <c:v>-66.794090532076197</c:v>
                </c:pt>
                <c:pt idx="4561">
                  <c:v>-66.7828887596839</c:v>
                </c:pt>
                <c:pt idx="4562">
                  <c:v>-66.771673576726201</c:v>
                </c:pt>
                <c:pt idx="4563">
                  <c:v>-66.760444928145702</c:v>
                </c:pt>
                <c:pt idx="4564">
                  <c:v>-66.749202758538601</c:v>
                </c:pt>
                <c:pt idx="4565">
                  <c:v>-66.737947012151807</c:v>
                </c:pt>
                <c:pt idx="4566">
                  <c:v>-66.726677632881007</c:v>
                </c:pt>
                <c:pt idx="4567">
                  <c:v>-66.715394564267797</c:v>
                </c:pt>
                <c:pt idx="4568">
                  <c:v>-66.704097749497294</c:v>
                </c:pt>
                <c:pt idx="4569">
                  <c:v>-66.692787131396102</c:v>
                </c:pt>
                <c:pt idx="4570">
                  <c:v>-66.681462652429005</c:v>
                </c:pt>
                <c:pt idx="4571">
                  <c:v>-66.6701242546972</c:v>
                </c:pt>
                <c:pt idx="4572">
                  <c:v>-66.658771879935401</c:v>
                </c:pt>
                <c:pt idx="4573">
                  <c:v>-66.647405469509096</c:v>
                </c:pt>
                <c:pt idx="4574">
                  <c:v>-66.636024964412201</c:v>
                </c:pt>
                <c:pt idx="4575">
                  <c:v>-66.624630305264105</c:v>
                </c:pt>
                <c:pt idx="4576">
                  <c:v>-66.613221432307199</c:v>
                </c:pt>
                <c:pt idx="4577">
                  <c:v>-66.6017982854043</c:v>
                </c:pt>
                <c:pt idx="4578">
                  <c:v>-66.590360804035598</c:v>
                </c:pt>
                <c:pt idx="4579">
                  <c:v>-66.578908927295998</c:v>
                </c:pt>
                <c:pt idx="4580">
                  <c:v>-66.567442593892295</c:v>
                </c:pt>
                <c:pt idx="4581">
                  <c:v>-66.555961742140497</c:v>
                </c:pt>
                <c:pt idx="4582">
                  <c:v>-66.5444663099628</c:v>
                </c:pt>
                <c:pt idx="4583">
                  <c:v>-66.532956234884693</c:v>
                </c:pt>
                <c:pt idx="4584">
                  <c:v>-66.521431454032097</c:v>
                </c:pt>
                <c:pt idx="4585">
                  <c:v>-66.509891904128395</c:v>
                </c:pt>
                <c:pt idx="4586">
                  <c:v>-66.498337521491493</c:v>
                </c:pt>
                <c:pt idx="4587">
                  <c:v>-66.486768242030607</c:v>
                </c:pt>
                <c:pt idx="4588">
                  <c:v>-66.475184001243505</c:v>
                </c:pt>
                <c:pt idx="4589">
                  <c:v>-66.4635847342131</c:v>
                </c:pt>
                <c:pt idx="4590">
                  <c:v>-66.451970375604603</c:v>
                </c:pt>
                <c:pt idx="4591">
                  <c:v>-66.440340859662101</c:v>
                </c:pt>
                <c:pt idx="4592">
                  <c:v>-66.4286961202058</c:v>
                </c:pt>
                <c:pt idx="4593">
                  <c:v>-66.417036090628301</c:v>
                </c:pt>
                <c:pt idx="4594">
                  <c:v>-66.405360703891503</c:v>
                </c:pt>
                <c:pt idx="4595">
                  <c:v>-66.393669892523604</c:v>
                </c:pt>
                <c:pt idx="4596">
                  <c:v>-66.381963588615307</c:v>
                </c:pt>
                <c:pt idx="4597">
                  <c:v>-66.370241723816804</c:v>
                </c:pt>
                <c:pt idx="4598">
                  <c:v>-66.3585042293344</c:v>
                </c:pt>
                <c:pt idx="4599">
                  <c:v>-66.346751035926602</c:v>
                </c:pt>
                <c:pt idx="4600">
                  <c:v>-66.334982073901301</c:v>
                </c:pt>
                <c:pt idx="4601">
                  <c:v>-66.323197273111703</c:v>
                </c:pt>
                <c:pt idx="4602">
                  <c:v>-66.311396562953306</c:v>
                </c:pt>
                <c:pt idx="4603">
                  <c:v>-66.299579872359701</c:v>
                </c:pt>
                <c:pt idx="4604">
                  <c:v>-66.287747129799399</c:v>
                </c:pt>
                <c:pt idx="4605">
                  <c:v>-66.275898263272097</c:v>
                </c:pt>
                <c:pt idx="4606">
                  <c:v>-66.264033200304993</c:v>
                </c:pt>
                <c:pt idx="4607">
                  <c:v>-66.252151867948697</c:v>
                </c:pt>
                <c:pt idx="4608">
                  <c:v>-66.240254192774003</c:v>
                </c:pt>
                <c:pt idx="4609">
                  <c:v>-66.228340100867499</c:v>
                </c:pt>
                <c:pt idx="4610">
                  <c:v>-66.216409517828197</c:v>
                </c:pt>
                <c:pt idx="4611">
                  <c:v>-66.204462368763402</c:v>
                </c:pt>
                <c:pt idx="4612">
                  <c:v>-66.192498578284599</c:v>
                </c:pt>
                <c:pt idx="4613">
                  <c:v>-66.180518070503794</c:v>
                </c:pt>
                <c:pt idx="4614">
                  <c:v>-66.1685207690292</c:v>
                </c:pt>
                <c:pt idx="4615">
                  <c:v>-66.156506596961293</c:v>
                </c:pt>
                <c:pt idx="4616">
                  <c:v>-66.144475476888701</c:v>
                </c:pt>
                <c:pt idx="4617">
                  <c:v>-66.132427330883999</c:v>
                </c:pt>
                <c:pt idx="4618">
                  <c:v>-66.120362080499604</c:v>
                </c:pt>
                <c:pt idx="4619">
                  <c:v>-66.108279646762995</c:v>
                </c:pt>
                <c:pt idx="4620">
                  <c:v>-66.096179950173394</c:v>
                </c:pt>
                <c:pt idx="4621">
                  <c:v>-66.084062910696403</c:v>
                </c:pt>
                <c:pt idx="4622">
                  <c:v>-66.0719284477602</c:v>
                </c:pt>
                <c:pt idx="4623">
                  <c:v>-66.059776480251003</c:v>
                </c:pt>
                <c:pt idx="4624">
                  <c:v>-66.047606926508294</c:v>
                </c:pt>
                <c:pt idx="4625">
                  <c:v>-66.035419704320802</c:v>
                </c:pt>
                <c:pt idx="4626">
                  <c:v>-66.023214730921396</c:v>
                </c:pt>
                <c:pt idx="4627">
                  <c:v>-66.010991922982498</c:v>
                </c:pt>
                <c:pt idx="4628">
                  <c:v>-65.998751196611806</c:v>
                </c:pt>
                <c:pt idx="4629">
                  <c:v>-65.986492467347205</c:v>
                </c:pt>
                <c:pt idx="4630">
                  <c:v>-65.974215650151805</c:v>
                </c:pt>
                <c:pt idx="4631">
                  <c:v>-65.961920659409699</c:v>
                </c:pt>
                <c:pt idx="4632">
                  <c:v>-65.9496074089204</c:v>
                </c:pt>
                <c:pt idx="4633">
                  <c:v>-65.937275811894295</c:v>
                </c:pt>
                <c:pt idx="4634">
                  <c:v>-65.924925780947305</c:v>
                </c:pt>
                <c:pt idx="4635">
                  <c:v>-65.912557228096404</c:v>
                </c:pt>
                <c:pt idx="4636">
                  <c:v>-65.900170064753596</c:v>
                </c:pt>
                <c:pt idx="4637">
                  <c:v>-65.887764201721694</c:v>
                </c:pt>
                <c:pt idx="4638">
                  <c:v>-65.875339549188496</c:v>
                </c:pt>
                <c:pt idx="4639">
                  <c:v>-65.862896016721507</c:v>
                </c:pt>
                <c:pt idx="4640">
                  <c:v>-65.8504335132629</c:v>
                </c:pt>
                <c:pt idx="4641">
                  <c:v>-65.837951947123699</c:v>
                </c:pt>
                <c:pt idx="4642">
                  <c:v>-65.825451225978696</c:v>
                </c:pt>
                <c:pt idx="4643">
                  <c:v>-65.812931256860793</c:v>
                </c:pt>
                <c:pt idx="4644">
                  <c:v>-65.800391946155102</c:v>
                </c:pt>
                <c:pt idx="4645">
                  <c:v>-65.787833199593905</c:v>
                </c:pt>
                <c:pt idx="4646">
                  <c:v>-65.775254922250198</c:v>
                </c:pt>
                <c:pt idx="4647">
                  <c:v>-65.762657018532593</c:v>
                </c:pt>
                <c:pt idx="4648">
                  <c:v>-65.750039392179104</c:v>
                </c:pt>
                <c:pt idx="4649">
                  <c:v>-65.737401946251097</c:v>
                </c:pt>
                <c:pt idx="4650">
                  <c:v>-65.724744583127702</c:v>
                </c:pt>
                <c:pt idx="4651">
                  <c:v>-65.712067204499505</c:v>
                </c:pt>
                <c:pt idx="4652">
                  <c:v>-65.699369711362607</c:v>
                </c:pt>
                <c:pt idx="4653">
                  <c:v>-65.686652004012203</c:v>
                </c:pt>
                <c:pt idx="4654">
                  <c:v>-65.673913982036396</c:v>
                </c:pt>
                <c:pt idx="4655">
                  <c:v>-65.661155544310205</c:v>
                </c:pt>
                <c:pt idx="4656">
                  <c:v>-65.648376588988597</c:v>
                </c:pt>
                <c:pt idx="4657">
                  <c:v>-65.635577013500694</c:v>
                </c:pt>
                <c:pt idx="4658">
                  <c:v>-65.622756714542405</c:v>
                </c:pt>
                <c:pt idx="4659">
                  <c:v>-65.609915588070706</c:v>
                </c:pt>
                <c:pt idx="4660">
                  <c:v>-65.597053529296204</c:v>
                </c:pt>
                <c:pt idx="4661">
                  <c:v>-65.5841704326768</c:v>
                </c:pt>
                <c:pt idx="4662">
                  <c:v>-65.571266191910894</c:v>
                </c:pt>
                <c:pt idx="4663">
                  <c:v>-65.55834069993</c:v>
                </c:pt>
                <c:pt idx="4664">
                  <c:v>-65.545393848892203</c:v>
                </c:pt>
                <c:pt idx="4665">
                  <c:v>-65.532425530175004</c:v>
                </c:pt>
                <c:pt idx="4666">
                  <c:v>-65.519435634367795</c:v>
                </c:pt>
                <c:pt idx="4667">
                  <c:v>-65.506424051265299</c:v>
                </c:pt>
                <c:pt idx="4668">
                  <c:v>-65.493390669859494</c:v>
                </c:pt>
                <c:pt idx="4669">
                  <c:v>-65.480335378332697</c:v>
                </c:pt>
                <c:pt idx="4670">
                  <c:v>-65.467258064049901</c:v>
                </c:pt>
                <c:pt idx="4671">
                  <c:v>-65.454158613551201</c:v>
                </c:pt>
                <c:pt idx="4672">
                  <c:v>-65.441036912544106</c:v>
                </c:pt>
                <c:pt idx="4673">
                  <c:v>-65.427892845895698</c:v>
                </c:pt>
                <c:pt idx="4674">
                  <c:v>-65.414726297625293</c:v>
                </c:pt>
                <c:pt idx="4675">
                  <c:v>-65.401537150895507</c:v>
                </c:pt>
                <c:pt idx="4676">
                  <c:v>-65.388325288005205</c:v>
                </c:pt>
                <c:pt idx="4677">
                  <c:v>-65.375090590380907</c:v>
                </c:pt>
                <c:pt idx="4678">
                  <c:v>-65.361832938568398</c:v>
                </c:pt>
                <c:pt idx="4679">
                  <c:v>-65.348552212225002</c:v>
                </c:pt>
                <c:pt idx="4680">
                  <c:v>-65.335248290110499</c:v>
                </c:pt>
                <c:pt idx="4681">
                  <c:v>-65.321921050079098</c:v>
                </c:pt>
                <c:pt idx="4682">
                  <c:v>-65.308570369070395</c:v>
                </c:pt>
                <c:pt idx="4683">
                  <c:v>-65.295196123101107</c:v>
                </c:pt>
                <c:pt idx="4684">
                  <c:v>-65.281798187255902</c:v>
                </c:pt>
                <c:pt idx="4685">
                  <c:v>-65.268376435678803</c:v>
                </c:pt>
                <c:pt idx="4686">
                  <c:v>-65.254930741563598</c:v>
                </c:pt>
                <c:pt idx="4687">
                  <c:v>-65.241460977145294</c:v>
                </c:pt>
                <c:pt idx="4688">
                  <c:v>-65.227967013690602</c:v>
                </c:pt>
                <c:pt idx="4689">
                  <c:v>-65.214448721488594</c:v>
                </c:pt>
                <c:pt idx="4690">
                  <c:v>-65.200905969841102</c:v>
                </c:pt>
                <c:pt idx="4691">
                  <c:v>-65.187338627053506</c:v>
                </c:pt>
                <c:pt idx="4692">
                  <c:v>-65.173746560424604</c:v>
                </c:pt>
                <c:pt idx="4693">
                  <c:v>-65.160129636237102</c:v>
                </c:pt>
                <c:pt idx="4694">
                  <c:v>-65.146487719747398</c:v>
                </c:pt>
                <c:pt idx="4695">
                  <c:v>-65.132820675175907</c:v>
                </c:pt>
                <c:pt idx="4696">
                  <c:v>-65.119128365696596</c:v>
                </c:pt>
                <c:pt idx="4697">
                  <c:v>-65.105410653426702</c:v>
                </c:pt>
                <c:pt idx="4698">
                  <c:v>-65.091667399416394</c:v>
                </c:pt>
                <c:pt idx="4699">
                  <c:v>-65.077898463638206</c:v>
                </c:pt>
                <c:pt idx="4700">
                  <c:v>-65.064103704976304</c:v>
                </c:pt>
                <c:pt idx="4701">
                  <c:v>-65.050282981215702</c:v>
                </c:pt>
                <c:pt idx="4702">
                  <c:v>-65.036436149031402</c:v>
                </c:pt>
                <c:pt idx="4703">
                  <c:v>-65.022563063977202</c:v>
                </c:pt>
                <c:pt idx="4704">
                  <c:v>-65.008663580474604</c:v>
                </c:pt>
                <c:pt idx="4705">
                  <c:v>-64.994737551801293</c:v>
                </c:pt>
                <c:pt idx="4706">
                  <c:v>-64.980784830079699</c:v>
                </c:pt>
                <c:pt idx="4707">
                  <c:v>-64.966805266265496</c:v>
                </c:pt>
                <c:pt idx="4708">
                  <c:v>-64.952798710135596</c:v>
                </c:pt>
                <c:pt idx="4709">
                  <c:v>-64.938765010276697</c:v>
                </c:pt>
                <c:pt idx="4710">
                  <c:v>-64.924704014072503</c:v>
                </c:pt>
                <c:pt idx="4711">
                  <c:v>-64.910615567691906</c:v>
                </c:pt>
                <c:pt idx="4712">
                  <c:v>-64.896499516077</c:v>
                </c:pt>
                <c:pt idx="4713">
                  <c:v>-64.882355702929502</c:v>
                </c:pt>
                <c:pt idx="4714">
                  <c:v>-64.868183970699306</c:v>
                </c:pt>
                <c:pt idx="4715">
                  <c:v>-64.853984160570505</c:v>
                </c:pt>
                <c:pt idx="4716">
                  <c:v>-64.839756112449393</c:v>
                </c:pt>
                <c:pt idx="4717">
                  <c:v>-64.825499664950399</c:v>
                </c:pt>
                <c:pt idx="4718">
                  <c:v>-64.811214655383495</c:v>
                </c:pt>
                <c:pt idx="4719">
                  <c:v>-64.796900919740096</c:v>
                </c:pt>
                <c:pt idx="4720">
                  <c:v>-64.782558292679695</c:v>
                </c:pt>
                <c:pt idx="4721">
                  <c:v>-64.768186607516199</c:v>
                </c:pt>
                <c:pt idx="4722">
                  <c:v>-64.753785696203494</c:v>
                </c:pt>
                <c:pt idx="4723">
                  <c:v>-64.739355389321204</c:v>
                </c:pt>
                <c:pt idx="4724">
                  <c:v>-64.724895516060897</c:v>
                </c:pt>
                <c:pt idx="4725">
                  <c:v>-64.710405904210901</c:v>
                </c:pt>
                <c:pt idx="4726">
                  <c:v>-64.695886380141701</c:v>
                </c:pt>
                <c:pt idx="4727">
                  <c:v>-64.681336768791297</c:v>
                </c:pt>
                <c:pt idx="4728">
                  <c:v>-64.666756893649705</c:v>
                </c:pt>
                <c:pt idx="4729">
                  <c:v>-64.652146576743704</c:v>
                </c:pt>
                <c:pt idx="4730">
                  <c:v>-64.637505638621207</c:v>
                </c:pt>
                <c:pt idx="4731">
                  <c:v>-64.622833898335898</c:v>
                </c:pt>
                <c:pt idx="4732">
                  <c:v>-64.608131173431005</c:v>
                </c:pt>
                <c:pt idx="4733">
                  <c:v>-64.593397279922996</c:v>
                </c:pt>
                <c:pt idx="4734">
                  <c:v>-64.578632032285498</c:v>
                </c:pt>
                <c:pt idx="4735">
                  <c:v>-64.563835243432706</c:v>
                </c:pt>
                <c:pt idx="4736">
                  <c:v>-64.549006724702295</c:v>
                </c:pt>
                <c:pt idx="4737">
                  <c:v>-64.534146285839</c:v>
                </c:pt>
                <c:pt idx="4738">
                  <c:v>-64.519253734976502</c:v>
                </c:pt>
                <c:pt idx="4739">
                  <c:v>-64.504328878620797</c:v>
                </c:pt>
                <c:pt idx="4740">
                  <c:v>-64.489371521632094</c:v>
                </c:pt>
                <c:pt idx="4741">
                  <c:v>-64.474381467206896</c:v>
                </c:pt>
                <c:pt idx="4742">
                  <c:v>-64.459358516859794</c:v>
                </c:pt>
                <c:pt idx="4743">
                  <c:v>-64.444302470405304</c:v>
                </c:pt>
                <c:pt idx="4744">
                  <c:v>-64.429213125938901</c:v>
                </c:pt>
                <c:pt idx="4745">
                  <c:v>-64.414090279818296</c:v>
                </c:pt>
                <c:pt idx="4746">
                  <c:v>-64.398933726644202</c:v>
                </c:pt>
                <c:pt idx="4747">
                  <c:v>-64.383743259241101</c:v>
                </c:pt>
                <c:pt idx="4748">
                  <c:v>-64.368518668637094</c:v>
                </c:pt>
                <c:pt idx="4749">
                  <c:v>-64.353259744044394</c:v>
                </c:pt>
                <c:pt idx="4750">
                  <c:v>-64.337966272838997</c:v>
                </c:pt>
                <c:pt idx="4751">
                  <c:v>-64.322638040540198</c:v>
                </c:pt>
                <c:pt idx="4752">
                  <c:v>-64.307274830789694</c:v>
                </c:pt>
                <c:pt idx="4753">
                  <c:v>-64.291876425330599</c:v>
                </c:pt>
                <c:pt idx="4754">
                  <c:v>-64.276442603986098</c:v>
                </c:pt>
                <c:pt idx="4755">
                  <c:v>-64.260973144637902</c:v>
                </c:pt>
                <c:pt idx="4756">
                  <c:v>-64.245467823204294</c:v>
                </c:pt>
                <c:pt idx="4757">
                  <c:v>-64.229926413617704</c:v>
                </c:pt>
                <c:pt idx="4758">
                  <c:v>-64.214348687802499</c:v>
                </c:pt>
                <c:pt idx="4759">
                  <c:v>-64.1987344156516</c:v>
                </c:pt>
                <c:pt idx="4760">
                  <c:v>-64.183083365003995</c:v>
                </c:pt>
                <c:pt idx="4761">
                  <c:v>-64.1673953016209</c:v>
                </c:pt>
                <c:pt idx="4762">
                  <c:v>-64.151669989161704</c:v>
                </c:pt>
                <c:pt idx="4763">
                  <c:v>-64.135907189160207</c:v>
                </c:pt>
                <c:pt idx="4764">
                  <c:v>-64.120106661000094</c:v>
                </c:pt>
                <c:pt idx="4765">
                  <c:v>-64.104268161889806</c:v>
                </c:pt>
                <c:pt idx="4766">
                  <c:v>-64.088391446837804</c:v>
                </c:pt>
                <c:pt idx="4767">
                  <c:v>-64.072476268626602</c:v>
                </c:pt>
                <c:pt idx="4768">
                  <c:v>-64.056522377787005</c:v>
                </c:pt>
                <c:pt idx="4769">
                  <c:v>-64.040529522572101</c:v>
                </c:pt>
                <c:pt idx="4770">
                  <c:v>-64.024497448930404</c:v>
                </c:pt>
                <c:pt idx="4771">
                  <c:v>-64.008425900478699</c:v>
                </c:pt>
                <c:pt idx="4772">
                  <c:v>-63.992314618475</c:v>
                </c:pt>
                <c:pt idx="4773">
                  <c:v>-63.976163341790503</c:v>
                </c:pt>
                <c:pt idx="4774">
                  <c:v>-63.959971806881498</c:v>
                </c:pt>
                <c:pt idx="4775">
                  <c:v>-63.943739747760702</c:v>
                </c:pt>
                <c:pt idx="4776">
                  <c:v>-63.9274668959685</c:v>
                </c:pt>
                <c:pt idx="4777">
                  <c:v>-63.911152980543001</c:v>
                </c:pt>
                <c:pt idx="4778">
                  <c:v>-63.894797727990898</c:v>
                </c:pt>
                <c:pt idx="4779">
                  <c:v>-63.878400862256498</c:v>
                </c:pt>
                <c:pt idx="4780">
                  <c:v>-63.8619621046916</c:v>
                </c:pt>
                <c:pt idx="4781">
                  <c:v>-63.845481174023803</c:v>
                </c:pt>
                <c:pt idx="4782">
                  <c:v>-63.828957786325297</c:v>
                </c:pt>
                <c:pt idx="4783">
                  <c:v>-63.812391654980701</c:v>
                </c:pt>
                <c:pt idx="4784">
                  <c:v>-63.795782490654098</c:v>
                </c:pt>
                <c:pt idx="4785">
                  <c:v>-63.779130001256704</c:v>
                </c:pt>
                <c:pt idx="4786">
                  <c:v>-63.7624338919127</c:v>
                </c:pt>
                <c:pt idx="4787">
                  <c:v>-63.745693864925599</c:v>
                </c:pt>
                <c:pt idx="4788">
                  <c:v>-63.728909619743597</c:v>
                </c:pt>
                <c:pt idx="4789">
                  <c:v>-63.712080852924501</c:v>
                </c:pt>
                <c:pt idx="4790">
                  <c:v>-63.695207258100297</c:v>
                </c:pt>
                <c:pt idx="4791">
                  <c:v>-63.678288525940999</c:v>
                </c:pt>
                <c:pt idx="4792">
                  <c:v>-63.661324344118</c:v>
                </c:pt>
                <c:pt idx="4793">
                  <c:v>-63.644314397266797</c:v>
                </c:pt>
                <c:pt idx="4794">
                  <c:v>-63.627258366949597</c:v>
                </c:pt>
                <c:pt idx="4795">
                  <c:v>-63.610155931616497</c:v>
                </c:pt>
                <c:pt idx="4796">
                  <c:v>-63.593006766567001</c:v>
                </c:pt>
                <c:pt idx="4797">
                  <c:v>-63.575810543910599</c:v>
                </c:pt>
                <c:pt idx="4798">
                  <c:v>-63.558566932526197</c:v>
                </c:pt>
                <c:pt idx="4799">
                  <c:v>-63.541275598022096</c:v>
                </c:pt>
                <c:pt idx="4800">
                  <c:v>-63.523936202693903</c:v>
                </c:pt>
                <c:pt idx="4801">
                  <c:v>-63.506548405483599</c:v>
                </c:pt>
                <c:pt idx="4802">
                  <c:v>-63.489111861935797</c:v>
                </c:pt>
                <c:pt idx="4803">
                  <c:v>-63.4716262241555</c:v>
                </c:pt>
                <c:pt idx="4804">
                  <c:v>-63.454091140763602</c:v>
                </c:pt>
                <c:pt idx="4805">
                  <c:v>-63.436506256852503</c:v>
                </c:pt>
                <c:pt idx="4806">
                  <c:v>-63.418871213940697</c:v>
                </c:pt>
                <c:pt idx="4807">
                  <c:v>-63.4011856499272</c:v>
                </c:pt>
                <c:pt idx="4808">
                  <c:v>-63.3834491990442</c:v>
                </c:pt>
                <c:pt idx="4809">
                  <c:v>-63.365661491810101</c:v>
                </c:pt>
                <c:pt idx="4810">
                  <c:v>-63.347822154981301</c:v>
                </c:pt>
                <c:pt idx="4811">
                  <c:v>-63.329930811502898</c:v>
                </c:pt>
                <c:pt idx="4812">
                  <c:v>-63.311987080459602</c:v>
                </c:pt>
                <c:pt idx="4813">
                  <c:v>-63.293990577024502</c:v>
                </c:pt>
                <c:pt idx="4814">
                  <c:v>-63.275940912408402</c:v>
                </c:pt>
                <c:pt idx="4815">
                  <c:v>-63.257837693807502</c:v>
                </c:pt>
                <c:pt idx="4816">
                  <c:v>-63.239680524350199</c:v>
                </c:pt>
                <c:pt idx="4817">
                  <c:v>-63.221469003043801</c:v>
                </c:pt>
                <c:pt idx="4818">
                  <c:v>-63.203202724719397</c:v>
                </c:pt>
                <c:pt idx="4819">
                  <c:v>-63.184881279976501</c:v>
                </c:pt>
                <c:pt idx="4820">
                  <c:v>-63.166504255127002</c:v>
                </c:pt>
                <c:pt idx="4821">
                  <c:v>-63.148071232136999</c:v>
                </c:pt>
                <c:pt idx="4822">
                  <c:v>-63.129581788569503</c:v>
                </c:pt>
                <c:pt idx="4823">
                  <c:v>-63.111035497524497</c:v>
                </c:pt>
                <c:pt idx="4824">
                  <c:v>-63.092431927579</c:v>
                </c:pt>
                <c:pt idx="4825">
                  <c:v>-63.073770642726203</c:v>
                </c:pt>
                <c:pt idx="4826">
                  <c:v>-63.055051202312796</c:v>
                </c:pt>
                <c:pt idx="4827">
                  <c:v>-63.036273160976201</c:v>
                </c:pt>
                <c:pt idx="4828">
                  <c:v>-63.017436068580103</c:v>
                </c:pt>
                <c:pt idx="4829">
                  <c:v>-62.998539470149296</c:v>
                </c:pt>
                <c:pt idx="4830">
                  <c:v>-62.979582905803298</c:v>
                </c:pt>
                <c:pt idx="4831">
                  <c:v>-62.9605659106888</c:v>
                </c:pt>
                <c:pt idx="4832">
                  <c:v>-62.9414880149114</c:v>
                </c:pt>
                <c:pt idx="4833">
                  <c:v>-62.922348743465399</c:v>
                </c:pt>
                <c:pt idx="4834">
                  <c:v>-62.903147616163203</c:v>
                </c:pt>
                <c:pt idx="4835">
                  <c:v>-62.883884147563201</c:v>
                </c:pt>
                <c:pt idx="4836">
                  <c:v>-62.864557846896297</c:v>
                </c:pt>
                <c:pt idx="4837">
                  <c:v>-62.845168217991798</c:v>
                </c:pt>
                <c:pt idx="4838">
                  <c:v>-62.825714759200899</c:v>
                </c:pt>
                <c:pt idx="4839">
                  <c:v>-62.806196963320197</c:v>
                </c:pt>
                <c:pt idx="4840">
                  <c:v>-62.786614317513099</c:v>
                </c:pt>
                <c:pt idx="4841">
                  <c:v>-62.766966303229999</c:v>
                </c:pt>
                <c:pt idx="4842">
                  <c:v>-62.747252396127202</c:v>
                </c:pt>
                <c:pt idx="4843">
                  <c:v>-62.727472065984401</c:v>
                </c:pt>
                <c:pt idx="4844">
                  <c:v>-62.707624776620797</c:v>
                </c:pt>
                <c:pt idx="4845">
                  <c:v>-62.687709985809803</c:v>
                </c:pt>
                <c:pt idx="4846">
                  <c:v>-62.667727145191797</c:v>
                </c:pt>
                <c:pt idx="4847">
                  <c:v>-62.647675700186198</c:v>
                </c:pt>
                <c:pt idx="4848">
                  <c:v>-62.627555089901399</c:v>
                </c:pt>
                <c:pt idx="4849">
                  <c:v>-62.607364747043199</c:v>
                </c:pt>
                <c:pt idx="4850">
                  <c:v>-62.587104097821602</c:v>
                </c:pt>
                <c:pt idx="4851">
                  <c:v>-62.566772561856503</c:v>
                </c:pt>
                <c:pt idx="4852">
                  <c:v>-62.546369552080897</c:v>
                </c:pt>
                <c:pt idx="4853">
                  <c:v>-62.525894474642897</c:v>
                </c:pt>
                <c:pt idx="4854">
                  <c:v>-62.505346728805897</c:v>
                </c:pt>
                <c:pt idx="4855">
                  <c:v>-62.484725706846902</c:v>
                </c:pt>
                <c:pt idx="4856">
                  <c:v>-62.464030793953299</c:v>
                </c:pt>
                <c:pt idx="4857">
                  <c:v>-62.443261368117</c:v>
                </c:pt>
                <c:pt idx="4858">
                  <c:v>-62.422416800028103</c:v>
                </c:pt>
                <c:pt idx="4859">
                  <c:v>-62.401496452964899</c:v>
                </c:pt>
                <c:pt idx="4860">
                  <c:v>-62.3804996826833</c:v>
                </c:pt>
                <c:pt idx="4861">
                  <c:v>-62.359425837303803</c:v>
                </c:pt>
                <c:pt idx="4862">
                  <c:v>-62.338274257195899</c:v>
                </c:pt>
                <c:pt idx="4863">
                  <c:v>-62.317044274861203</c:v>
                </c:pt>
                <c:pt idx="4864">
                  <c:v>-62.295735214813703</c:v>
                </c:pt>
                <c:pt idx="4865">
                  <c:v>-62.274346393458401</c:v>
                </c:pt>
                <c:pt idx="4866">
                  <c:v>-62.252877118967703</c:v>
                </c:pt>
                <c:pt idx="4867">
                  <c:v>-62.2313266911545</c:v>
                </c:pt>
                <c:pt idx="4868">
                  <c:v>-62.209694401344599</c:v>
                </c:pt>
                <c:pt idx="4869">
                  <c:v>-62.187979532245301</c:v>
                </c:pt>
                <c:pt idx="4870">
                  <c:v>-62.166181357812299</c:v>
                </c:pt>
                <c:pt idx="4871">
                  <c:v>-62.144299143113898</c:v>
                </c:pt>
                <c:pt idx="4872">
                  <c:v>-62.122332144192598</c:v>
                </c:pt>
                <c:pt idx="4873">
                  <c:v>-62.1002796079242</c:v>
                </c:pt>
                <c:pt idx="4874">
                  <c:v>-62.078140771874402</c:v>
                </c:pt>
                <c:pt idx="4875">
                  <c:v>-62.055914864152101</c:v>
                </c:pt>
                <c:pt idx="4876">
                  <c:v>-62.0336011032607</c:v>
                </c:pt>
                <c:pt idx="4877">
                  <c:v>-62.011198697945701</c:v>
                </c:pt>
                <c:pt idx="4878">
                  <c:v>-61.988706847040397</c:v>
                </c:pt>
                <c:pt idx="4879">
                  <c:v>-61.966124739307602</c:v>
                </c:pt>
                <c:pt idx="4880">
                  <c:v>-61.943451553279203</c:v>
                </c:pt>
                <c:pt idx="4881">
                  <c:v>-61.920686457091698</c:v>
                </c:pt>
                <c:pt idx="4882">
                  <c:v>-61.8978286083196</c:v>
                </c:pt>
                <c:pt idx="4883">
                  <c:v>-61.874877153804803</c:v>
                </c:pt>
                <c:pt idx="4884">
                  <c:v>-61.851831229482698</c:v>
                </c:pt>
                <c:pt idx="4885">
                  <c:v>-61.828689960205502</c:v>
                </c:pt>
                <c:pt idx="4886">
                  <c:v>-61.805452459561103</c:v>
                </c:pt>
                <c:pt idx="4887">
                  <c:v>-61.782117829689703</c:v>
                </c:pt>
                <c:pt idx="4888">
                  <c:v>-61.7586851610953</c:v>
                </c:pt>
                <c:pt idx="4889">
                  <c:v>-61.735153532454497</c:v>
                </c:pt>
                <c:pt idx="4890">
                  <c:v>-61.711522010421497</c:v>
                </c:pt>
                <c:pt idx="4891">
                  <c:v>-61.687789649428296</c:v>
                </c:pt>
                <c:pt idx="4892">
                  <c:v>-61.663955491482099</c:v>
                </c:pt>
                <c:pt idx="4893">
                  <c:v>-61.640018565957497</c:v>
                </c:pt>
                <c:pt idx="4894">
                  <c:v>-61.615977889385597</c:v>
                </c:pt>
                <c:pt idx="4895">
                  <c:v>-61.591832465237701</c:v>
                </c:pt>
                <c:pt idx="4896">
                  <c:v>-61.567581283705799</c:v>
                </c:pt>
                <c:pt idx="4897">
                  <c:v>-61.543223321477598</c:v>
                </c:pt>
                <c:pt idx="4898">
                  <c:v>-61.518757541507398</c:v>
                </c:pt>
                <c:pt idx="4899">
                  <c:v>-61.494182892782398</c:v>
                </c:pt>
                <c:pt idx="4900">
                  <c:v>-61.4694983100839</c:v>
                </c:pt>
                <c:pt idx="4901">
                  <c:v>-61.444702713743503</c:v>
                </c:pt>
                <c:pt idx="4902">
                  <c:v>-61.419795009395003</c:v>
                </c:pt>
                <c:pt idx="4903">
                  <c:v>-61.394774087720002</c:v>
                </c:pt>
                <c:pt idx="4904">
                  <c:v>-61.369638824189003</c:v>
                </c:pt>
                <c:pt idx="4905">
                  <c:v>-61.344388078797103</c:v>
                </c:pt>
                <c:pt idx="4906">
                  <c:v>-61.319020695793398</c:v>
                </c:pt>
                <c:pt idx="4907">
                  <c:v>-61.2935355034057</c:v>
                </c:pt>
                <c:pt idx="4908">
                  <c:v>-61.267931313558698</c:v>
                </c:pt>
                <c:pt idx="4909">
                  <c:v>-61.242206921586103</c:v>
                </c:pt>
                <c:pt idx="4910">
                  <c:v>-61.216361105937402</c:v>
                </c:pt>
                <c:pt idx="4911">
                  <c:v>-61.1903926278775</c:v>
                </c:pt>
                <c:pt idx="4912">
                  <c:v>-61.164300231180398</c:v>
                </c:pt>
                <c:pt idx="4913">
                  <c:v>-61.138082641816098</c:v>
                </c:pt>
                <c:pt idx="4914">
                  <c:v>-61.111738567630802</c:v>
                </c:pt>
                <c:pt idx="4915">
                  <c:v>-61.085266698020099</c:v>
                </c:pt>
                <c:pt idx="4916">
                  <c:v>-61.058665703595302</c:v>
                </c:pt>
                <c:pt idx="4917">
                  <c:v>-61.031934235842101</c:v>
                </c:pt>
                <c:pt idx="4918">
                  <c:v>-61.005070926771801</c:v>
                </c:pt>
                <c:pt idx="4919">
                  <c:v>-60.978074388565297</c:v>
                </c:pt>
                <c:pt idx="4920">
                  <c:v>-60.950943213208703</c:v>
                </c:pt>
                <c:pt idx="4921">
                  <c:v>-60.923675972121202</c:v>
                </c:pt>
                <c:pt idx="4922">
                  <c:v>-60.8962712157741</c:v>
                </c:pt>
                <c:pt idx="4923">
                  <c:v>-60.868727473302499</c:v>
                </c:pt>
                <c:pt idx="4924">
                  <c:v>-60.8410432521068</c:v>
                </c:pt>
                <c:pt idx="4925">
                  <c:v>-60.8132170374464</c:v>
                </c:pt>
                <c:pt idx="4926">
                  <c:v>-60.785247292023399</c:v>
                </c:pt>
                <c:pt idx="4927">
                  <c:v>-60.757132455557802</c:v>
                </c:pt>
                <c:pt idx="4928">
                  <c:v>-60.728870944351897</c:v>
                </c:pt>
                <c:pt idx="4929">
                  <c:v>-60.700461150845499</c:v>
                </c:pt>
                <c:pt idx="4930">
                  <c:v>-60.671901443161097</c:v>
                </c:pt>
                <c:pt idx="4931">
                  <c:v>-60.643190164637502</c:v>
                </c:pt>
                <c:pt idx="4932">
                  <c:v>-60.6143256333539</c:v>
                </c:pt>
                <c:pt idx="4933">
                  <c:v>-60.585306141642199</c:v>
                </c:pt>
                <c:pt idx="4934">
                  <c:v>-60.556129955588403</c:v>
                </c:pt>
                <c:pt idx="4935">
                  <c:v>-60.5267953145215</c:v>
                </c:pt>
                <c:pt idx="4936">
                  <c:v>-60.497300430491798</c:v>
                </c:pt>
                <c:pt idx="4937">
                  <c:v>-60.467643487735202</c:v>
                </c:pt>
                <c:pt idx="4938">
                  <c:v>-60.437822642126697</c:v>
                </c:pt>
                <c:pt idx="4939">
                  <c:v>-60.407836020618902</c:v>
                </c:pt>
                <c:pt idx="4940">
                  <c:v>-60.377681720668797</c:v>
                </c:pt>
                <c:pt idx="4941">
                  <c:v>-60.347357809650298</c:v>
                </c:pt>
                <c:pt idx="4942">
                  <c:v>-60.316862324251801</c:v>
                </c:pt>
                <c:pt idx="4943">
                  <c:v>-60.286193269860497</c:v>
                </c:pt>
                <c:pt idx="4944">
                  <c:v>-60.255348619931198</c:v>
                </c:pt>
                <c:pt idx="4945">
                  <c:v>-60.224326315339503</c:v>
                </c:pt>
                <c:pt idx="4946">
                  <c:v>-60.193124263719596</c:v>
                </c:pt>
                <c:pt idx="4947">
                  <c:v>-60.161740338785698</c:v>
                </c:pt>
                <c:pt idx="4948">
                  <c:v>-60.130172379636399</c:v>
                </c:pt>
                <c:pt idx="4949">
                  <c:v>-60.0984181900428</c:v>
                </c:pt>
                <c:pt idx="4950">
                  <c:v>-60.0664755377177</c:v>
                </c:pt>
                <c:pt idx="4951">
                  <c:v>-60.034342153567202</c:v>
                </c:pt>
                <c:pt idx="4952">
                  <c:v>-60.002015730924001</c:v>
                </c:pt>
                <c:pt idx="4953">
                  <c:v>-59.969493924760499</c:v>
                </c:pt>
                <c:pt idx="4954">
                  <c:v>-59.936774350882402</c:v>
                </c:pt>
                <c:pt idx="4955">
                  <c:v>-59.903854585102202</c:v>
                </c:pt>
                <c:pt idx="4956">
                  <c:v>-59.8707321623911</c:v>
                </c:pt>
                <c:pt idx="4957">
                  <c:v>-59.837404576009703</c:v>
                </c:pt>
                <c:pt idx="4958">
                  <c:v>-59.8038692766157</c:v>
                </c:pt>
                <c:pt idx="4959">
                  <c:v>-59.770123671349502</c:v>
                </c:pt>
                <c:pt idx="4960">
                  <c:v>-59.736165122895102</c:v>
                </c:pt>
                <c:pt idx="4961">
                  <c:v>-59.701990948517398</c:v>
                </c:pt>
                <c:pt idx="4962">
                  <c:v>-59.667598419073897</c:v>
                </c:pt>
                <c:pt idx="4963">
                  <c:v>-59.632984758000397</c:v>
                </c:pt>
                <c:pt idx="4964">
                  <c:v>-59.598147140270399</c:v>
                </c:pt>
                <c:pt idx="4965">
                  <c:v>-59.563082691326301</c:v>
                </c:pt>
                <c:pt idx="4966">
                  <c:v>-59.527788485982597</c:v>
                </c:pt>
                <c:pt idx="4967">
                  <c:v>-59.492261547299996</c:v>
                </c:pt>
                <c:pt idx="4968">
                  <c:v>-59.456498845428598</c:v>
                </c:pt>
                <c:pt idx="4969">
                  <c:v>-59.4204972964204</c:v>
                </c:pt>
                <c:pt idx="4970">
                  <c:v>-59.384253761009496</c:v>
                </c:pt>
                <c:pt idx="4971">
                  <c:v>-59.347765043359502</c:v>
                </c:pt>
                <c:pt idx="4972">
                  <c:v>-59.311027889775602</c:v>
                </c:pt>
                <c:pt idx="4973">
                  <c:v>-59.274038987383001</c:v>
                </c:pt>
                <c:pt idx="4974">
                  <c:v>-59.2367949627671</c:v>
                </c:pt>
                <c:pt idx="4975">
                  <c:v>-59.199292380577099</c:v>
                </c:pt>
                <c:pt idx="4976">
                  <c:v>-59.161527742090797</c:v>
                </c:pt>
                <c:pt idx="4977">
                  <c:v>-59.123497483738603</c:v>
                </c:pt>
                <c:pt idx="4978">
                  <c:v>-59.085197975586297</c:v>
                </c:pt>
                <c:pt idx="4979">
                  <c:v>-59.046625519775397</c:v>
                </c:pt>
                <c:pt idx="4980">
                  <c:v>-59.007776348918902</c:v>
                </c:pt>
                <c:pt idx="4981">
                  <c:v>-58.968646624451303</c:v>
                </c:pt>
                <c:pt idx="4982">
                  <c:v>-58.9292324349315</c:v>
                </c:pt>
                <c:pt idx="4983">
                  <c:v>-58.889529794296898</c:v>
                </c:pt>
                <c:pt idx="4984">
                  <c:v>-58.849534640066899</c:v>
                </c:pt>
                <c:pt idx="4985">
                  <c:v>-58.809242831494501</c:v>
                </c:pt>
                <c:pt idx="4986">
                  <c:v>-58.7686501476636</c:v>
                </c:pt>
                <c:pt idx="4987">
                  <c:v>-58.727752285530798</c:v>
                </c:pt>
                <c:pt idx="4988">
                  <c:v>-58.686544857909198</c:v>
                </c:pt>
                <c:pt idx="4989">
                  <c:v>-58.645023391392897</c:v>
                </c:pt>
                <c:pt idx="4990">
                  <c:v>-58.603183324219103</c:v>
                </c:pt>
                <c:pt idx="4991">
                  <c:v>-58.561020004067203</c:v>
                </c:pt>
                <c:pt idx="4992">
                  <c:v>-58.518528685790798</c:v>
                </c:pt>
                <c:pt idx="4993">
                  <c:v>-58.475704529081398</c:v>
                </c:pt>
                <c:pt idx="4994">
                  <c:v>-58.4325425960619</c:v>
                </c:pt>
                <c:pt idx="4995">
                  <c:v>-58.389037848805799</c:v>
                </c:pt>
                <c:pt idx="4996">
                  <c:v>-58.345185146780302</c:v>
                </c:pt>
                <c:pt idx="4997">
                  <c:v>-58.300979244211398</c:v>
                </c:pt>
                <c:pt idx="4998">
                  <c:v>-58.256414787366801</c:v>
                </c:pt>
                <c:pt idx="4999">
                  <c:v>-58.211486311753603</c:v>
                </c:pt>
                <c:pt idx="5000">
                  <c:v>-58.166188239229697</c:v>
                </c:pt>
                <c:pt idx="5001">
                  <c:v>-58.120514875022899</c:v>
                </c:pt>
                <c:pt idx="5002">
                  <c:v>-58.074460404656598</c:v>
                </c:pt>
                <c:pt idx="5003">
                  <c:v>-58.028018890776899</c:v>
                </c:pt>
                <c:pt idx="5004">
                  <c:v>-57.981184269879201</c:v>
                </c:pt>
                <c:pt idx="5005">
                  <c:v>-57.933950348929102</c:v>
                </c:pt>
                <c:pt idx="5006">
                  <c:v>-57.886310801873499</c:v>
                </c:pt>
                <c:pt idx="5007">
                  <c:v>-57.838259166039798</c:v>
                </c:pt>
                <c:pt idx="5008">
                  <c:v>-57.789788838416001</c:v>
                </c:pt>
                <c:pt idx="5009">
                  <c:v>-57.740893071809197</c:v>
                </c:pt>
                <c:pt idx="5010">
                  <c:v>-57.691564970877799</c:v>
                </c:pt>
                <c:pt idx="5011">
                  <c:v>-57.641797488031003</c:v>
                </c:pt>
                <c:pt idx="5012">
                  <c:v>-57.591583419191799</c:v>
                </c:pt>
                <c:pt idx="5013">
                  <c:v>-57.540915399417699</c:v>
                </c:pt>
                <c:pt idx="5014">
                  <c:v>-57.489785898373803</c:v>
                </c:pt>
                <c:pt idx="5015">
                  <c:v>-57.438187215651801</c:v>
                </c:pt>
                <c:pt idx="5016">
                  <c:v>-57.386111475929098</c:v>
                </c:pt>
                <c:pt idx="5017">
                  <c:v>-57.333550623962097</c:v>
                </c:pt>
                <c:pt idx="5018">
                  <c:v>-57.280496419406198</c:v>
                </c:pt>
                <c:pt idx="5019">
                  <c:v>-57.226940431455901</c:v>
                </c:pt>
                <c:pt idx="5020">
                  <c:v>-57.1728740332981</c:v>
                </c:pt>
                <c:pt idx="5021">
                  <c:v>-57.118288396369401</c:v>
                </c:pt>
                <c:pt idx="5022">
                  <c:v>-57.063174484411597</c:v>
                </c:pt>
                <c:pt idx="5023">
                  <c:v>-57.007523047315303</c:v>
                </c:pt>
                <c:pt idx="5024">
                  <c:v>-56.951324614742902</c:v>
                </c:pt>
                <c:pt idx="5025">
                  <c:v>-56.8945694895231</c:v>
                </c:pt>
                <c:pt idx="5026">
                  <c:v>-56.837247740805203</c:v>
                </c:pt>
                <c:pt idx="5027">
                  <c:v>-56.779349196965001</c:v>
                </c:pt>
                <c:pt idx="5028">
                  <c:v>-56.720863438250397</c:v>
                </c:pt>
                <c:pt idx="5029">
                  <c:v>-56.661779789156</c:v>
                </c:pt>
                <c:pt idx="5030">
                  <c:v>-56.602087310514499</c:v>
                </c:pt>
                <c:pt idx="5031">
                  <c:v>-56.541774791294003</c:v>
                </c:pt>
                <c:pt idx="5032">
                  <c:v>-56.4808307400858</c:v>
                </c:pt>
                <c:pt idx="5033">
                  <c:v>-56.419243376272298</c:v>
                </c:pt>
                <c:pt idx="5034">
                  <c:v>-56.357000620857299</c:v>
                </c:pt>
                <c:pt idx="5035">
                  <c:v>-56.294090086947001</c:v>
                </c:pt>
                <c:pt idx="5036">
                  <c:v>-56.230499069863498</c:v>
                </c:pt>
                <c:pt idx="5037">
                  <c:v>-56.166214536875302</c:v>
                </c:pt>
                <c:pt idx="5038">
                  <c:v>-56.101223116527798</c:v>
                </c:pt>
                <c:pt idx="5039">
                  <c:v>-56.0355110875539</c:v>
                </c:pt>
                <c:pt idx="5040">
                  <c:v>-55.969064367347499</c:v>
                </c:pt>
                <c:pt idx="5041">
                  <c:v>-55.901868499977802</c:v>
                </c:pt>
                <c:pt idx="5042">
                  <c:v>-55.833908643724001</c:v>
                </c:pt>
                <c:pt idx="5043">
                  <c:v>-55.765169558107402</c:v>
                </c:pt>
                <c:pt idx="5044">
                  <c:v>-55.695635590397401</c:v>
                </c:pt>
                <c:pt idx="5045">
                  <c:v>-55.625290661566297</c:v>
                </c:pt>
                <c:pt idx="5046">
                  <c:v>-55.554118251666303</c:v>
                </c:pt>
                <c:pt idx="5047">
                  <c:v>-55.482101384600803</c:v>
                </c:pt>
                <c:pt idx="5048">
                  <c:v>-55.409222612261097</c:v>
                </c:pt>
                <c:pt idx="5049">
                  <c:v>-55.335463997996698</c:v>
                </c:pt>
                <c:pt idx="5050">
                  <c:v>-55.260807099386703</c:v>
                </c:pt>
                <c:pt idx="5051">
                  <c:v>-55.185232950277801</c:v>
                </c:pt>
                <c:pt idx="5052">
                  <c:v>-55.108722042051802</c:v>
                </c:pt>
                <c:pt idx="5053">
                  <c:v>-55.031254304084499</c:v>
                </c:pt>
                <c:pt idx="5054">
                  <c:v>-54.952809083353898</c:v>
                </c:pt>
                <c:pt idx="5055">
                  <c:v>-54.873365123155402</c:v>
                </c:pt>
                <c:pt idx="5056">
                  <c:v>-54.792900540877902</c:v>
                </c:pt>
                <c:pt idx="5057">
                  <c:v>-54.711392804790897</c:v>
                </c:pt>
                <c:pt idx="5058">
                  <c:v>-54.628818709792803</c:v>
                </c:pt>
                <c:pt idx="5059">
                  <c:v>-54.5451543520645</c:v>
                </c:pt>
                <c:pt idx="5060">
                  <c:v>-54.460375102570602</c:v>
                </c:pt>
                <c:pt idx="5061">
                  <c:v>-54.374455579347</c:v>
                </c:pt>
                <c:pt idx="5062">
                  <c:v>-54.287369618509402</c:v>
                </c:pt>
                <c:pt idx="5063">
                  <c:v>-54.199090243912899</c:v>
                </c:pt>
                <c:pt idx="5064">
                  <c:v>-54.109589635389902</c:v>
                </c:pt>
                <c:pt idx="5065">
                  <c:v>-54.018839095487799</c:v>
                </c:pt>
                <c:pt idx="5066">
                  <c:v>-53.926809014622201</c:v>
                </c:pt>
                <c:pt idx="5067">
                  <c:v>-53.833468834558801</c:v>
                </c:pt>
                <c:pt idx="5068">
                  <c:v>-53.738787010128299</c:v>
                </c:pt>
                <c:pt idx="5069">
                  <c:v>-53.6427309690744</c:v>
                </c:pt>
                <c:pt idx="5070">
                  <c:v>-53.545267069928698</c:v>
                </c:pt>
                <c:pt idx="5071">
                  <c:v>-53.446360557796403</c:v>
                </c:pt>
                <c:pt idx="5072">
                  <c:v>-53.345975517934299</c:v>
                </c:pt>
                <c:pt idx="5073">
                  <c:v>-53.244074826988303</c:v>
                </c:pt>
                <c:pt idx="5074">
                  <c:v>-53.140620101754301</c:v>
                </c:pt>
                <c:pt idx="5075">
                  <c:v>-53.035571645312999</c:v>
                </c:pt>
                <c:pt idx="5076">
                  <c:v>-52.928888390381097</c:v>
                </c:pt>
                <c:pt idx="5077">
                  <c:v>-52.820527839710202</c:v>
                </c:pt>
                <c:pt idx="5078">
                  <c:v>-52.710446003351798</c:v>
                </c:pt>
                <c:pt idx="5079">
                  <c:v>-52.598597332595098</c:v>
                </c:pt>
                <c:pt idx="5080">
                  <c:v>-52.484934650370398</c:v>
                </c:pt>
                <c:pt idx="5081">
                  <c:v>-52.369409077895099</c:v>
                </c:pt>
                <c:pt idx="5082">
                  <c:v>-52.251969957324299</c:v>
                </c:pt>
                <c:pt idx="5083">
                  <c:v>-52.132564770151099</c:v>
                </c:pt>
                <c:pt idx="5084">
                  <c:v>-52.011139051079098</c:v>
                </c:pt>
                <c:pt idx="5085">
                  <c:v>-51.887636297075503</c:v>
                </c:pt>
                <c:pt idx="5086">
                  <c:v>-51.761997871284301</c:v>
                </c:pt>
                <c:pt idx="5087">
                  <c:v>-51.634162901460002</c:v>
                </c:pt>
                <c:pt idx="5088">
                  <c:v>-51.504068172553701</c:v>
                </c:pt>
                <c:pt idx="5089">
                  <c:v>-51.371648013055299</c:v>
                </c:pt>
                <c:pt idx="5090">
                  <c:v>-51.236834174665397</c:v>
                </c:pt>
                <c:pt idx="5091">
                  <c:v>-51.099555704835502</c:v>
                </c:pt>
                <c:pt idx="5092">
                  <c:v>-50.959738811680502</c:v>
                </c:pt>
                <c:pt idx="5093">
                  <c:v>-50.817306720724901</c:v>
                </c:pt>
                <c:pt idx="5094">
                  <c:v>-50.672179522903598</c:v>
                </c:pt>
                <c:pt idx="5095">
                  <c:v>-50.5242740131864</c:v>
                </c:pt>
                <c:pt idx="5096">
                  <c:v>-50.3735035191485</c:v>
                </c:pt>
                <c:pt idx="5097">
                  <c:v>-50.219777718747402</c:v>
                </c:pt>
                <c:pt idx="5098">
                  <c:v>-50.063002446507099</c:v>
                </c:pt>
                <c:pt idx="5099">
                  <c:v>-49.903079487242003</c:v>
                </c:pt>
                <c:pt idx="5100">
                  <c:v>-49.739906356375499</c:v>
                </c:pt>
                <c:pt idx="5101">
                  <c:v>-49.573376065829599</c:v>
                </c:pt>
                <c:pt idx="5102">
                  <c:v>-49.403376874368497</c:v>
                </c:pt>
                <c:pt idx="5103">
                  <c:v>-49.2297920211793</c:v>
                </c:pt>
                <c:pt idx="5104">
                  <c:v>-49.052499441367203</c:v>
                </c:pt>
                <c:pt idx="5105">
                  <c:v>-48.871371461914997</c:v>
                </c:pt>
                <c:pt idx="5106">
                  <c:v>-48.686274476529697</c:v>
                </c:pt>
                <c:pt idx="5107">
                  <c:v>-48.497068597647399</c:v>
                </c:pt>
                <c:pt idx="5108">
                  <c:v>-48.303607283705801</c:v>
                </c:pt>
                <c:pt idx="5109">
                  <c:v>-48.105736939612903</c:v>
                </c:pt>
                <c:pt idx="5110">
                  <c:v>-47.903296488140398</c:v>
                </c:pt>
                <c:pt idx="5111">
                  <c:v>-47.696116909745903</c:v>
                </c:pt>
                <c:pt idx="5112">
                  <c:v>-47.4840207480853</c:v>
                </c:pt>
                <c:pt idx="5113">
                  <c:v>-47.266821578195398</c:v>
                </c:pt>
                <c:pt idx="5114">
                  <c:v>-47.044323434027199</c:v>
                </c:pt>
                <c:pt idx="5115">
                  <c:v>-46.816320191662001</c:v>
                </c:pt>
                <c:pt idx="5116">
                  <c:v>-46.582594904166498</c:v>
                </c:pt>
                <c:pt idx="5117">
                  <c:v>-46.342919083610703</c:v>
                </c:pt>
                <c:pt idx="5118">
                  <c:v>-46.097051925298203</c:v>
                </c:pt>
                <c:pt idx="5119">
                  <c:v>-45.844739468719503</c:v>
                </c:pt>
                <c:pt idx="5120">
                  <c:v>-45.585713689135801</c:v>
                </c:pt>
                <c:pt idx="5121">
                  <c:v>-45.319691513024097</c:v>
                </c:pt>
                <c:pt idx="5122">
                  <c:v>-45.046373749848897</c:v>
                </c:pt>
                <c:pt idx="5123">
                  <c:v>-44.765443931763201</c:v>
                </c:pt>
                <c:pt idx="5124">
                  <c:v>-44.476567051866297</c:v>
                </c:pt>
                <c:pt idx="5125">
                  <c:v>-44.179388190542099</c:v>
                </c:pt>
                <c:pt idx="5126">
                  <c:v>-43.873531018148498</c:v>
                </c:pt>
                <c:pt idx="5127">
                  <c:v>-43.558596160905502</c:v>
                </c:pt>
                <c:pt idx="5128">
                  <c:v>-43.234159415209596</c:v>
                </c:pt>
                <c:pt idx="5129">
                  <c:v>-42.899769793753102</c:v>
                </c:pt>
                <c:pt idx="5130">
                  <c:v>-42.554947384717899</c:v>
                </c:pt>
                <c:pt idx="5131">
                  <c:v>-42.199181002891798</c:v>
                </c:pt>
                <c:pt idx="5132">
                  <c:v>-41.831925608787799</c:v>
                </c:pt>
                <c:pt idx="5133">
                  <c:v>-41.452599468649801</c:v>
                </c:pt>
                <c:pt idx="5134">
                  <c:v>-41.060581024564001</c:v>
                </c:pt>
                <c:pt idx="5135">
                  <c:v>-40.655205439642302</c:v>
                </c:pt>
                <c:pt idx="5136">
                  <c:v>-40.235760778342403</c:v>
                </c:pt>
                <c:pt idx="5137">
                  <c:v>-39.801483776285998</c:v>
                </c:pt>
                <c:pt idx="5138">
                  <c:v>-39.351555147313697</c:v>
                </c:pt>
                <c:pt idx="5139">
                  <c:v>-38.885094367788703</c:v>
                </c:pt>
                <c:pt idx="5140">
                  <c:v>-38.4011538691285</c:v>
                </c:pt>
                <c:pt idx="5141">
                  <c:v>-37.898712558958799</c:v>
                </c:pt>
                <c:pt idx="5142">
                  <c:v>-37.376668578836203</c:v>
                </c:pt>
                <c:pt idx="5143">
                  <c:v>-36.833831191813097</c:v>
                </c:pt>
                <c:pt idx="5144">
                  <c:v>-36.268911675770603</c:v>
                </c:pt>
                <c:pt idx="5145">
                  <c:v>-35.6805130778585</c:v>
                </c:pt>
                <c:pt idx="5146">
                  <c:v>-35.067118660891602</c:v>
                </c:pt>
                <c:pt idx="5147">
                  <c:v>-34.427078843301501</c:v>
                </c:pt>
                <c:pt idx="5148">
                  <c:v>-33.758596399195497</c:v>
                </c:pt>
                <c:pt idx="5149">
                  <c:v>-33.059709642924801</c:v>
                </c:pt>
                <c:pt idx="5150">
                  <c:v>-32.328273271679699</c:v>
                </c:pt>
                <c:pt idx="5151">
                  <c:v>-31.561936477955399</c:v>
                </c:pt>
                <c:pt idx="5152">
                  <c:v>-30.758117868679602</c:v>
                </c:pt>
                <c:pt idx="5153">
                  <c:v>-29.913976636055601</c:v>
                </c:pt>
                <c:pt idx="5154">
                  <c:v>-29.0263793125464</c:v>
                </c:pt>
                <c:pt idx="5155">
                  <c:v>-28.091861303504199</c:v>
                </c:pt>
                <c:pt idx="5156">
                  <c:v>-27.1065822187335</c:v>
                </c:pt>
                <c:pt idx="5157">
                  <c:v>-26.066273809716801</c:v>
                </c:pt>
                <c:pt idx="5158">
                  <c:v>-24.966179050443099</c:v>
                </c:pt>
                <c:pt idx="5159">
                  <c:v>-23.8009805611654</c:v>
                </c:pt>
                <c:pt idx="5160">
                  <c:v>-22.564716145282599</c:v>
                </c:pt>
                <c:pt idx="5161">
                  <c:v>-21.250678662282901</c:v>
                </c:pt>
                <c:pt idx="5162">
                  <c:v>-19.851296757171301</c:v>
                </c:pt>
                <c:pt idx="5163">
                  <c:v>-18.357992058685401</c:v>
                </c:pt>
                <c:pt idx="5164">
                  <c:v>-16.7610072760503</c:v>
                </c:pt>
                <c:pt idx="5165">
                  <c:v>-15.0491980720715</c:v>
                </c:pt>
                <c:pt idx="5166">
                  <c:v>-13.2097795367501</c:v>
                </c:pt>
                <c:pt idx="5167">
                  <c:v>-11.228015344272601</c:v>
                </c:pt>
                <c:pt idx="5168">
                  <c:v>-9.0868339826037605</c:v>
                </c:pt>
                <c:pt idx="5169">
                  <c:v>-6.7663514185220004</c:v>
                </c:pt>
                <c:pt idx="5170">
                  <c:v>-4.2432726479249201</c:v>
                </c:pt>
                <c:pt idx="5171">
                  <c:v>-1.49013496487663</c:v>
                </c:pt>
                <c:pt idx="5172">
                  <c:v>1.5256577579885</c:v>
                </c:pt>
                <c:pt idx="5173">
                  <c:v>4.8430798036654901</c:v>
                </c:pt>
                <c:pt idx="5174">
                  <c:v>8.5091053396287695</c:v>
                </c:pt>
                <c:pt idx="5175">
                  <c:v>12.580846194689601</c:v>
                </c:pt>
                <c:pt idx="5176">
                  <c:v>17.1284060971686</c:v>
                </c:pt>
                <c:pt idx="5177">
                  <c:v>22.238745126757699</c:v>
                </c:pt>
                <c:pt idx="5178">
                  <c:v>28.020992951786798</c:v>
                </c:pt>
                <c:pt idx="5179">
                  <c:v>34.613879045129202</c:v>
                </c:pt>
                <c:pt idx="5180">
                  <c:v>-65.077442479230498</c:v>
                </c:pt>
                <c:pt idx="5181">
                  <c:v>-65.1544512897744</c:v>
                </c:pt>
                <c:pt idx="5182">
                  <c:v>-65.231018602312005</c:v>
                </c:pt>
                <c:pt idx="5183">
                  <c:v>-65.307136782773995</c:v>
                </c:pt>
                <c:pt idx="5184">
                  <c:v>-65.382798394388104</c:v>
                </c:pt>
                <c:pt idx="5185">
                  <c:v>-65.457996199542393</c:v>
                </c:pt>
                <c:pt idx="5186">
                  <c:v>-65.5327231614651</c:v>
                </c:pt>
                <c:pt idx="5187">
                  <c:v>-65.606972445722604</c:v>
                </c:pt>
                <c:pt idx="5188">
                  <c:v>-65.680737421535895</c:v>
                </c:pt>
                <c:pt idx="5189">
                  <c:v>-65.754011662917094</c:v>
                </c:pt>
                <c:pt idx="5190">
                  <c:v>-65.826788949627897</c:v>
                </c:pt>
                <c:pt idx="5191">
                  <c:v>-65.899063267962006</c:v>
                </c:pt>
                <c:pt idx="5192">
                  <c:v>-65.970828811352206</c:v>
                </c:pt>
                <c:pt idx="5193">
                  <c:v>-66.042079980806506</c:v>
                </c:pt>
                <c:pt idx="5194">
                  <c:v>-66.112811385174098</c:v>
                </c:pt>
                <c:pt idx="5195">
                  <c:v>-66.183017841244293</c:v>
                </c:pt>
                <c:pt idx="5196">
                  <c:v>-66.252694373682402</c:v>
                </c:pt>
                <c:pt idx="5197">
                  <c:v>-66.321836214803298</c:v>
                </c:pt>
                <c:pt idx="5198">
                  <c:v>-66.390438804188605</c:v>
                </c:pt>
                <c:pt idx="5199">
                  <c:v>-66.458497788148705</c:v>
                </c:pt>
                <c:pt idx="5200">
                  <c:v>-66.526009019034504</c:v>
                </c:pt>
                <c:pt idx="5201">
                  <c:v>-66.592968554402006</c:v>
                </c:pt>
                <c:pt idx="5202">
                  <c:v>-66.659372656033298</c:v>
                </c:pt>
                <c:pt idx="5203">
                  <c:v>-66.725217788818796</c:v>
                </c:pt>
                <c:pt idx="5204">
                  <c:v>-66.790500619503902</c:v>
                </c:pt>
                <c:pt idx="5205">
                  <c:v>-66.855218015304501</c:v>
                </c:pt>
                <c:pt idx="5206">
                  <c:v>-66.919367042395393</c:v>
                </c:pt>
                <c:pt idx="5207">
                  <c:v>-66.982944964276896</c:v>
                </c:pt>
                <c:pt idx="5208">
                  <c:v>-67.045949240022196</c:v>
                </c:pt>
                <c:pt idx="5209">
                  <c:v>-67.108377522411701</c:v>
                </c:pt>
                <c:pt idx="5210">
                  <c:v>-67.170227655957802</c:v>
                </c:pt>
                <c:pt idx="5211">
                  <c:v>-67.231497674824894</c:v>
                </c:pt>
                <c:pt idx="5212">
                  <c:v>-67.292185800648994</c:v>
                </c:pt>
                <c:pt idx="5213">
                  <c:v>-67.352290440262095</c:v>
                </c:pt>
                <c:pt idx="5214">
                  <c:v>-67.4118101833254</c:v>
                </c:pt>
                <c:pt idx="5215">
                  <c:v>-67.470743799875706</c:v>
                </c:pt>
                <c:pt idx="5216">
                  <c:v>-67.529090237790399</c:v>
                </c:pt>
                <c:pt idx="5217">
                  <c:v>-67.586848620174706</c:v>
                </c:pt>
                <c:pt idx="5218">
                  <c:v>-67.644018242677006</c:v>
                </c:pt>
                <c:pt idx="5219">
                  <c:v>-67.700598570734698</c:v>
                </c:pt>
                <c:pt idx="5220">
                  <c:v>-67.756589236757506</c:v>
                </c:pt>
                <c:pt idx="5221">
                  <c:v>-67.811990037250993</c:v>
                </c:pt>
                <c:pt idx="5222">
                  <c:v>-67.866800929885002</c:v>
                </c:pt>
                <c:pt idx="5223">
                  <c:v>-67.921022030512006</c:v>
                </c:pt>
                <c:pt idx="5224">
                  <c:v>-67.974653610139498</c:v>
                </c:pt>
                <c:pt idx="5225">
                  <c:v>-68.027696091859198</c:v>
                </c:pt>
                <c:pt idx="5226">
                  <c:v>-68.080150047739806</c:v>
                </c:pt>
                <c:pt idx="5227">
                  <c:v>-68.132016195685196</c:v>
                </c:pt>
                <c:pt idx="5228">
                  <c:v>-68.183295396263205</c:v>
                </c:pt>
                <c:pt idx="5229">
                  <c:v>-68.233988649508007</c:v>
                </c:pt>
                <c:pt idx="5230">
                  <c:v>-68.284097091701597</c:v>
                </c:pt>
                <c:pt idx="5231">
                  <c:v>-68.333621992135903</c:v>
                </c:pt>
                <c:pt idx="5232">
                  <c:v>-68.382564749860705</c:v>
                </c:pt>
                <c:pt idx="5233">
                  <c:v>-68.430926890420906</c:v>
                </c:pt>
                <c:pt idx="5234">
                  <c:v>-68.478710062585606</c:v>
                </c:pt>
                <c:pt idx="5235">
                  <c:v>-68.525916035072896</c:v>
                </c:pt>
                <c:pt idx="5236">
                  <c:v>-68.572546693274504</c:v>
                </c:pt>
                <c:pt idx="5237">
                  <c:v>-68.618604035981406</c:v>
                </c:pt>
                <c:pt idx="5238">
                  <c:v>-68.664090172115493</c:v>
                </c:pt>
                <c:pt idx="5239">
                  <c:v>-68.7090073174694</c:v>
                </c:pt>
                <c:pt idx="5240">
                  <c:v>-68.753357791456196</c:v>
                </c:pt>
                <c:pt idx="5241">
                  <c:v>-68.797144013874302</c:v>
                </c:pt>
                <c:pt idx="5242">
                  <c:v>-68.840368501687394</c:v>
                </c:pt>
                <c:pt idx="5243">
                  <c:v>-68.883033865823904</c:v>
                </c:pt>
                <c:pt idx="5244">
                  <c:v>-68.925142807997304</c:v>
                </c:pt>
                <c:pt idx="5245">
                  <c:v>-68.966698117549797</c:v>
                </c:pt>
                <c:pt idx="5246">
                  <c:v>-69.007702668321897</c:v>
                </c:pt>
                <c:pt idx="5247">
                  <c:v>-69.048159415549804</c:v>
                </c:pt>
                <c:pt idx="5248">
                  <c:v>-69.088071392791903</c:v>
                </c:pt>
                <c:pt idx="5249">
                  <c:v>-69.127441708887503</c:v>
                </c:pt>
                <c:pt idx="5250">
                  <c:v>-69.166273544948197</c:v>
                </c:pt>
                <c:pt idx="5251">
                  <c:v>-69.204570151385099</c:v>
                </c:pt>
                <c:pt idx="5252">
                  <c:v>-69.242334844971097</c:v>
                </c:pt>
                <c:pt idx="5253">
                  <c:v>-69.279571005942998</c:v>
                </c:pt>
                <c:pt idx="5254">
                  <c:v>-69.316282075141203</c:v>
                </c:pt>
                <c:pt idx="5255">
                  <c:v>-69.352471551191201</c:v>
                </c:pt>
                <c:pt idx="5256">
                  <c:v>-69.388142987726297</c:v>
                </c:pt>
                <c:pt idx="5257">
                  <c:v>-69.423299990653206</c:v>
                </c:pt>
                <c:pt idx="5258">
                  <c:v>-69.457946215461504</c:v>
                </c:pt>
                <c:pt idx="5259">
                  <c:v>-69.492085364578102</c:v>
                </c:pt>
                <c:pt idx="5260">
                  <c:v>-69.525721184766994</c:v>
                </c:pt>
                <c:pt idx="5261">
                  <c:v>-69.558857464574899</c:v>
                </c:pt>
                <c:pt idx="5262">
                  <c:v>-69.591498031825097</c:v>
                </c:pt>
                <c:pt idx="5263">
                  <c:v>-69.623646751157295</c:v>
                </c:pt>
                <c:pt idx="5264">
                  <c:v>-69.655307521617004</c:v>
                </c:pt>
                <c:pt idx="5265">
                  <c:v>-69.686484274291701</c:v>
                </c:pt>
                <c:pt idx="5266">
                  <c:v>-69.717180969997699</c:v>
                </c:pt>
                <c:pt idx="5267">
                  <c:v>-69.747401597014701</c:v>
                </c:pt>
                <c:pt idx="5268">
                  <c:v>-69.777150168870094</c:v>
                </c:pt>
                <c:pt idx="5269">
                  <c:v>-69.806430722173403</c:v>
                </c:pt>
                <c:pt idx="5270">
                  <c:v>-69.835247314499597</c:v>
                </c:pt>
                <c:pt idx="5271">
                  <c:v>-69.863604022321894</c:v>
                </c:pt>
                <c:pt idx="5272">
                  <c:v>-69.891504938995496</c:v>
                </c:pt>
                <c:pt idx="5273">
                  <c:v>-69.918954172789498</c:v>
                </c:pt>
                <c:pt idx="5274">
                  <c:v>-69.945955844969006</c:v>
                </c:pt>
                <c:pt idx="5275">
                  <c:v>-69.972514087926498</c:v>
                </c:pt>
                <c:pt idx="5276">
                  <c:v>-69.998633043362403</c:v>
                </c:pt>
                <c:pt idx="5277">
                  <c:v>-70.024316860514105</c:v>
                </c:pt>
                <c:pt idx="5278">
                  <c:v>-70.049569694433998</c:v>
                </c:pt>
                <c:pt idx="5279">
                  <c:v>-70.074395704315705</c:v>
                </c:pt>
                <c:pt idx="5280">
                  <c:v>-70.098799051867999</c:v>
                </c:pt>
                <c:pt idx="5281">
                  <c:v>-70.122783899736106</c:v>
                </c:pt>
                <c:pt idx="5282">
                  <c:v>-70.146354409970698</c:v>
                </c:pt>
                <c:pt idx="5283">
                  <c:v>-70.169514742542603</c:v>
                </c:pt>
                <c:pt idx="5284">
                  <c:v>-70.1922690539038</c:v>
                </c:pt>
                <c:pt idx="5285">
                  <c:v>-70.214621495594599</c:v>
                </c:pt>
                <c:pt idx="5286">
                  <c:v>-70.236576212895301</c:v>
                </c:pt>
                <c:pt idx="5287">
                  <c:v>-70.258137343521796</c:v>
                </c:pt>
                <c:pt idx="5288">
                  <c:v>-70.279309016366298</c:v>
                </c:pt>
                <c:pt idx="5289">
                  <c:v>-70.300095350279804</c:v>
                </c:pt>
                <c:pt idx="5290">
                  <c:v>-70.3205004528985</c:v>
                </c:pt>
                <c:pt idx="5291">
                  <c:v>-70.340528419511202</c:v>
                </c:pt>
                <c:pt idx="5292">
                  <c:v>-70.3601833319684</c:v>
                </c:pt>
                <c:pt idx="5293">
                  <c:v>-70.379469257631698</c:v>
                </c:pt>
                <c:pt idx="5294">
                  <c:v>-70.398390248363896</c:v>
                </c:pt>
                <c:pt idx="5295">
                  <c:v>-70.416950339557204</c:v>
                </c:pt>
                <c:pt idx="5296">
                  <c:v>-70.435153549200606</c:v>
                </c:pt>
                <c:pt idx="5297">
                  <c:v>-70.453003876985406</c:v>
                </c:pt>
                <c:pt idx="5298">
                  <c:v>-70.4705053034466</c:v>
                </c:pt>
                <c:pt idx="5299">
                  <c:v>-70.487661789142294</c:v>
                </c:pt>
                <c:pt idx="5300">
                  <c:v>-70.504477273866897</c:v>
                </c:pt>
                <c:pt idx="5301">
                  <c:v>-70.520955675900893</c:v>
                </c:pt>
                <c:pt idx="5302">
                  <c:v>-70.537100891293306</c:v>
                </c:pt>
                <c:pt idx="5303">
                  <c:v>-70.552916793178895</c:v>
                </c:pt>
                <c:pt idx="5304">
                  <c:v>-70.568407231126997</c:v>
                </c:pt>
                <c:pt idx="5305">
                  <c:v>-70.583576030522806</c:v>
                </c:pt>
                <c:pt idx="5306">
                  <c:v>-70.598426991979593</c:v>
                </c:pt>
                <c:pt idx="5307">
                  <c:v>-70.612963890781501</c:v>
                </c:pt>
                <c:pt idx="5308">
                  <c:v>-70.627190476356503</c:v>
                </c:pt>
                <c:pt idx="5309">
                  <c:v>-70.641110471777196</c:v>
                </c:pt>
                <c:pt idx="5310">
                  <c:v>-70.654727573291197</c:v>
                </c:pt>
                <c:pt idx="5311">
                  <c:v>-70.668045449878207</c:v>
                </c:pt>
                <c:pt idx="5312">
                  <c:v>-70.681067742834301</c:v>
                </c:pt>
                <c:pt idx="5313">
                  <c:v>-70.693798065382396</c:v>
                </c:pt>
                <c:pt idx="5314">
                  <c:v>-70.706240002307595</c:v>
                </c:pt>
                <c:pt idx="5315">
                  <c:v>-70.718397109618095</c:v>
                </c:pt>
                <c:pt idx="5316">
                  <c:v>-70.730272914229502</c:v>
                </c:pt>
                <c:pt idx="5317">
                  <c:v>-70.741870913673097</c:v>
                </c:pt>
                <c:pt idx="5318">
                  <c:v>-70.753194575825901</c:v>
                </c:pt>
                <c:pt idx="5319">
                  <c:v>-70.764247338664006</c:v>
                </c:pt>
                <c:pt idx="5320">
                  <c:v>-70.775032610036007</c:v>
                </c:pt>
                <c:pt idx="5321">
                  <c:v>-70.785553767458396</c:v>
                </c:pt>
                <c:pt idx="5322">
                  <c:v>-70.795814157929996</c:v>
                </c:pt>
                <c:pt idx="5323">
                  <c:v>-70.805817097766806</c:v>
                </c:pt>
                <c:pt idx="5324">
                  <c:v>-70.815565872454997</c:v>
                </c:pt>
                <c:pt idx="5325">
                  <c:v>-70.825063736522694</c:v>
                </c:pt>
                <c:pt idx="5326">
                  <c:v>-70.834313913428801</c:v>
                </c:pt>
                <c:pt idx="5327">
                  <c:v>-70.843319595470007</c:v>
                </c:pt>
                <c:pt idx="5328">
                  <c:v>-70.852083943703093</c:v>
                </c:pt>
                <c:pt idx="5329">
                  <c:v>-70.860610087883899</c:v>
                </c:pt>
                <c:pt idx="5330">
                  <c:v>-70.868901126421804</c:v>
                </c:pt>
                <c:pt idx="5331">
                  <c:v>-70.876960126348393</c:v>
                </c:pt>
                <c:pt idx="5332">
                  <c:v>-70.884790123301201</c:v>
                </c:pt>
                <c:pt idx="5333">
                  <c:v>-70.892394121520795</c:v>
                </c:pt>
                <c:pt idx="5334">
                  <c:v>-70.899775093861393</c:v>
                </c:pt>
                <c:pt idx="5335">
                  <c:v>-70.906935981814499</c:v>
                </c:pt>
                <c:pt idx="5336">
                  <c:v>-70.913879695543997</c:v>
                </c:pt>
                <c:pt idx="5337">
                  <c:v>-70.920609113934304</c:v>
                </c:pt>
                <c:pt idx="5338">
                  <c:v>-70.927127084648802</c:v>
                </c:pt>
                <c:pt idx="5339">
                  <c:v>-70.933436424200295</c:v>
                </c:pt>
                <c:pt idx="5340">
                  <c:v>-70.939539918030903</c:v>
                </c:pt>
                <c:pt idx="5341">
                  <c:v>-70.945440320602501</c:v>
                </c:pt>
                <c:pt idx="5342">
                  <c:v>-70.951140355496904</c:v>
                </c:pt>
                <c:pt idx="5343">
                  <c:v>-70.956642715525405</c:v>
                </c:pt>
                <c:pt idx="5344">
                  <c:v>-70.961950062846299</c:v>
                </c:pt>
                <c:pt idx="5345">
                  <c:v>-70.967065029091799</c:v>
                </c:pt>
                <c:pt idx="5346">
                  <c:v>-70.971990215502501</c:v>
                </c:pt>
                <c:pt idx="5347">
                  <c:v>-70.976728193069604</c:v>
                </c:pt>
                <c:pt idx="5348">
                  <c:v>-70.981281502684794</c:v>
                </c:pt>
                <c:pt idx="5349">
                  <c:v>-70.985652655296093</c:v>
                </c:pt>
                <c:pt idx="5350">
                  <c:v>-70.989844132071696</c:v>
                </c:pt>
                <c:pt idx="5351">
                  <c:v>-70.993858384569293</c:v>
                </c:pt>
                <c:pt idx="5352">
                  <c:v>-70.997697834911193</c:v>
                </c:pt>
                <c:pt idx="5353">
                  <c:v>-71.001364875965706</c:v>
                </c:pt>
                <c:pt idx="5354">
                  <c:v>-71.004861871533393</c:v>
                </c:pt>
                <c:pt idx="5355">
                  <c:v>-71.008191156538601</c:v>
                </c:pt>
                <c:pt idx="5356">
                  <c:v>-71.011355037225997</c:v>
                </c:pt>
                <c:pt idx="5357">
                  <c:v>-71.014355791360899</c:v>
                </c:pt>
                <c:pt idx="5358">
                  <c:v>-71.017195668434496</c:v>
                </c:pt>
                <c:pt idx="5359">
                  <c:v>-71.019876889872705</c:v>
                </c:pt>
                <c:pt idx="5360">
                  <c:v>-71.022401649248906</c:v>
                </c:pt>
                <c:pt idx="5361">
                  <c:v>-71.024772112500003</c:v>
                </c:pt>
                <c:pt idx="5362">
                  <c:v>-71.026990418145601</c:v>
                </c:pt>
                <c:pt idx="5363">
                  <c:v>-71.029058677510903</c:v>
                </c:pt>
                <c:pt idx="5364">
                  <c:v>-71.030978974950898</c:v>
                </c:pt>
                <c:pt idx="5365">
                  <c:v>-71.032753368078801</c:v>
                </c:pt>
                <c:pt idx="5366">
                  <c:v>-71.034383887995801</c:v>
                </c:pt>
                <c:pt idx="5367">
                  <c:v>-71.035872539523297</c:v>
                </c:pt>
                <c:pt idx="5368">
                  <c:v>-71.037221301436801</c:v>
                </c:pt>
                <c:pt idx="5369">
                  <c:v>-71.038432126702006</c:v>
                </c:pt>
                <c:pt idx="5370">
                  <c:v>-71.039506942712407</c:v>
                </c:pt>
                <c:pt idx="5371">
                  <c:v>-71.040447651528098</c:v>
                </c:pt>
                <c:pt idx="5372">
                  <c:v>-71.041256130115698</c:v>
                </c:pt>
                <c:pt idx="5373">
                  <c:v>-71.041934230589803</c:v>
                </c:pt>
                <c:pt idx="5374">
                  <c:v>-71.042483780455498</c:v>
                </c:pt>
                <c:pt idx="5375">
                  <c:v>-71.042906582850506</c:v>
                </c:pt>
                <c:pt idx="5376">
                  <c:v>-71.043204416789493</c:v>
                </c:pt>
                <c:pt idx="5377">
                  <c:v>-71.043379037407902</c:v>
                </c:pt>
                <c:pt idx="5378">
                  <c:v>-71.043432176206494</c:v>
                </c:pt>
                <c:pt idx="5379">
                  <c:v>-71.043365541295898</c:v>
                </c:pt>
                <c:pt idx="5380">
                  <c:v>-71.043180817641499</c:v>
                </c:pt>
                <c:pt idx="5381">
                  <c:v>-71.042879667308299</c:v>
                </c:pt>
                <c:pt idx="5382">
                  <c:v>-71.042463729705801</c:v>
                </c:pt>
                <c:pt idx="5383">
                  <c:v>-71.041934621831899</c:v>
                </c:pt>
                <c:pt idx="5384">
                  <c:v>-71.041293938517896</c:v>
                </c:pt>
                <c:pt idx="5385">
                  <c:v>-71.040543252671398</c:v>
                </c:pt>
                <c:pt idx="5386">
                  <c:v>-71.039684115520103</c:v>
                </c:pt>
                <c:pt idx="5387">
                  <c:v>-71.038718056854094</c:v>
                </c:pt>
                <c:pt idx="5388">
                  <c:v>-71.037646585267893</c:v>
                </c:pt>
                <c:pt idx="5389">
                  <c:v>-71.036471188401407</c:v>
                </c:pt>
                <c:pt idx="5390">
                  <c:v>-71.035193333180402</c:v>
                </c:pt>
                <c:pt idx="5391">
                  <c:v>-71.033814466055802</c:v>
                </c:pt>
                <c:pt idx="5392">
                  <c:v>-71.032336013241803</c:v>
                </c:pt>
                <c:pt idx="5393">
                  <c:v>-71.030759380953299</c:v>
                </c:pt>
                <c:pt idx="5394">
                  <c:v>-71.029085955641904</c:v>
                </c:pt>
                <c:pt idx="5395">
                  <c:v>-71.027317104230804</c:v>
                </c:pt>
                <c:pt idx="5396">
                  <c:v>-71.025454174348795</c:v>
                </c:pt>
                <c:pt idx="5397">
                  <c:v>-71.023498494561906</c:v>
                </c:pt>
                <c:pt idx="5398">
                  <c:v>-71.021451374604993</c:v>
                </c:pt>
                <c:pt idx="5399">
                  <c:v>-71.019314105611002</c:v>
                </c:pt>
                <c:pt idx="5400">
                  <c:v>-71.017087960339097</c:v>
                </c:pt>
                <c:pt idx="5401">
                  <c:v>-71.014774193401195</c:v>
                </c:pt>
                <c:pt idx="5402">
                  <c:v>-71.012374041487007</c:v>
                </c:pt>
                <c:pt idx="5403">
                  <c:v>-71.009888723587594</c:v>
                </c:pt>
                <c:pt idx="5404">
                  <c:v>-71.007319441217106</c:v>
                </c:pt>
                <c:pt idx="5405">
                  <c:v>-71.004667378632902</c:v>
                </c:pt>
                <c:pt idx="5406">
                  <c:v>-71.001933703053894</c:v>
                </c:pt>
                <c:pt idx="5407">
                  <c:v>-70.999119564877802</c:v>
                </c:pt>
                <c:pt idx="5408">
                  <c:v>-70.996226097895502</c:v>
                </c:pt>
                <c:pt idx="5409">
                  <c:v>-70.993254419504893</c:v>
                </c:pt>
                <c:pt idx="5410">
                  <c:v>-70.990205630921594</c:v>
                </c:pt>
                <c:pt idx="5411">
                  <c:v>-70.987080817389497</c:v>
                </c:pt>
                <c:pt idx="5412">
                  <c:v>-70.983881048387701</c:v>
                </c:pt>
                <c:pt idx="5413">
                  <c:v>-70.980607377836904</c:v>
                </c:pt>
                <c:pt idx="5414">
                  <c:v>-70.977260844303501</c:v>
                </c:pt>
                <c:pt idx="5415">
                  <c:v>-70.973842471201294</c:v>
                </c:pt>
                <c:pt idx="5416">
                  <c:v>-70.970353266992504</c:v>
                </c:pt>
                <c:pt idx="5417">
                  <c:v>-70.966794225385399</c:v>
                </c:pt>
                <c:pt idx="5418">
                  <c:v>-70.963166325531304</c:v>
                </c:pt>
                <c:pt idx="5419">
                  <c:v>-70.959470532218702</c:v>
                </c:pt>
                <c:pt idx="5420">
                  <c:v>-70.955707796066093</c:v>
                </c:pt>
                <c:pt idx="5421">
                  <c:v>-70.951879053712602</c:v>
                </c:pt>
                <c:pt idx="5422">
                  <c:v>-70.947985228006402</c:v>
                </c:pt>
                <c:pt idx="5423">
                  <c:v>-70.944027228191899</c:v>
                </c:pt>
                <c:pt idx="5424">
                  <c:v>-70.940005950094104</c:v>
                </c:pt>
                <c:pt idx="5425">
                  <c:v>-70.935922276301596</c:v>
                </c:pt>
                <c:pt idx="5426">
                  <c:v>-70.931777076347402</c:v>
                </c:pt>
                <c:pt idx="5427">
                  <c:v>-70.927571206888103</c:v>
                </c:pt>
                <c:pt idx="5428">
                  <c:v>-70.9233055118805</c:v>
                </c:pt>
                <c:pt idx="5429">
                  <c:v>-70.918980822756396</c:v>
                </c:pt>
                <c:pt idx="5430">
                  <c:v>-70.914597958596502</c:v>
                </c:pt>
                <c:pt idx="5431">
                  <c:v>-70.910157726300696</c:v>
                </c:pt>
                <c:pt idx="5432">
                  <c:v>-70.905660920757398</c:v>
                </c:pt>
                <c:pt idx="5433">
                  <c:v>-70.901108325011194</c:v>
                </c:pt>
                <c:pt idx="5434">
                  <c:v>-70.896500710427404</c:v>
                </c:pt>
                <c:pt idx="5435">
                  <c:v>-70.891838836856394</c:v>
                </c:pt>
                <c:pt idx="5436">
                  <c:v>-70.887123452794</c:v>
                </c:pt>
                <c:pt idx="5437">
                  <c:v>-70.882355295541899</c:v>
                </c:pt>
                <c:pt idx="5438">
                  <c:v>-70.877535091364805</c:v>
                </c:pt>
                <c:pt idx="5439">
                  <c:v>-70.872663555646596</c:v>
                </c:pt>
                <c:pt idx="5440">
                  <c:v>-70.867741393043502</c:v>
                </c:pt>
                <c:pt idx="5441">
                  <c:v>-70.862769297637101</c:v>
                </c:pt>
                <c:pt idx="5442">
                  <c:v>-70.857747953083404</c:v>
                </c:pt>
                <c:pt idx="5443">
                  <c:v>-70.852678032762199</c:v>
                </c:pt>
                <c:pt idx="5444">
                  <c:v>-70.847560199922597</c:v>
                </c:pt>
                <c:pt idx="5445">
                  <c:v>-70.842395107828196</c:v>
                </c:pt>
                <c:pt idx="5446">
                  <c:v>-70.8371833998998</c:v>
                </c:pt>
                <c:pt idx="5447">
                  <c:v>-70.831925709856506</c:v>
                </c:pt>
                <c:pt idx="5448">
                  <c:v>-70.8266226618546</c:v>
                </c:pt>
                <c:pt idx="5449">
                  <c:v>-70.821274870625402</c:v>
                </c:pt>
                <c:pt idx="5450">
                  <c:v>-70.815882941610894</c:v>
                </c:pt>
                <c:pt idx="5451">
                  <c:v>-70.810447471097405</c:v>
                </c:pt>
                <c:pt idx="5452">
                  <c:v>-70.804969046348305</c:v>
                </c:pt>
                <c:pt idx="5453">
                  <c:v>-70.799448245733899</c:v>
                </c:pt>
                <c:pt idx="5454">
                  <c:v>-70.7938856388609</c:v>
                </c:pt>
                <c:pt idx="5455">
                  <c:v>-70.788281786698903</c:v>
                </c:pt>
                <c:pt idx="5456">
                  <c:v>-70.782637241706198</c:v>
                </c:pt>
                <c:pt idx="5457">
                  <c:v>-70.776952547953599</c:v>
                </c:pt>
                <c:pt idx="5458">
                  <c:v>-70.771228241246305</c:v>
                </c:pt>
                <c:pt idx="5459">
                  <c:v>-70.765464849244296</c:v>
                </c:pt>
                <c:pt idx="5460">
                  <c:v>-70.759662891581797</c:v>
                </c:pt>
                <c:pt idx="5461">
                  <c:v>-70.753822879984</c:v>
                </c:pt>
                <c:pt idx="5462">
                  <c:v>-70.747945318383103</c:v>
                </c:pt>
                <c:pt idx="5463">
                  <c:v>-70.7420307030321</c:v>
                </c:pt>
                <c:pt idx="5464">
                  <c:v>-70.7360795226177</c:v>
                </c:pt>
                <c:pt idx="5465">
                  <c:v>-70.7300922583713</c:v>
                </c:pt>
                <c:pt idx="5466">
                  <c:v>-70.724069384178406</c:v>
                </c:pt>
                <c:pt idx="5467">
                  <c:v>-70.718011366686596</c:v>
                </c:pt>
                <c:pt idx="5468">
                  <c:v>-70.711918665412298</c:v>
                </c:pt>
                <c:pt idx="5469">
                  <c:v>-70.705791732845697</c:v>
                </c:pt>
                <c:pt idx="5470">
                  <c:v>-70.699631014554399</c:v>
                </c:pt>
                <c:pt idx="5471">
                  <c:v>-70.693436949285399</c:v>
                </c:pt>
                <c:pt idx="5472">
                  <c:v>-70.687209969066103</c:v>
                </c:pt>
                <c:pt idx="5473">
                  <c:v>-70.680950499303506</c:v>
                </c:pt>
                <c:pt idx="5474">
                  <c:v>-70.674658958882205</c:v>
                </c:pt>
                <c:pt idx="5475">
                  <c:v>-70.668335760260803</c:v>
                </c:pt>
                <c:pt idx="5476">
                  <c:v>-70.661981309567295</c:v>
                </c:pt>
                <c:pt idx="5477">
                  <c:v>-70.655596006692704</c:v>
                </c:pt>
                <c:pt idx="5478">
                  <c:v>-70.649180245384002</c:v>
                </c:pt>
                <c:pt idx="5479">
                  <c:v>-70.642734413334594</c:v>
                </c:pt>
                <c:pt idx="5480">
                  <c:v>-70.636258892275194</c:v>
                </c:pt>
                <c:pt idx="5481">
                  <c:v>-70.629754058061494</c:v>
                </c:pt>
                <c:pt idx="5482">
                  <c:v>-70.623220280762297</c:v>
                </c:pt>
                <c:pt idx="5483">
                  <c:v>-70.616657924744999</c:v>
                </c:pt>
                <c:pt idx="5484">
                  <c:v>-70.610067348761007</c:v>
                </c:pt>
                <c:pt idx="5485">
                  <c:v>-70.603448906028802</c:v>
                </c:pt>
                <c:pt idx="5486">
                  <c:v>-70.596802944317005</c:v>
                </c:pt>
                <c:pt idx="5487">
                  <c:v>-70.590129806025004</c:v>
                </c:pt>
                <c:pt idx="5488">
                  <c:v>-70.583429828263505</c:v>
                </c:pt>
                <c:pt idx="5489">
                  <c:v>-70.5767033429332</c:v>
                </c:pt>
                <c:pt idx="5490">
                  <c:v>-70.569950676802605</c:v>
                </c:pt>
                <c:pt idx="5491">
                  <c:v>-70.563172151584496</c:v>
                </c:pt>
                <c:pt idx="5492">
                  <c:v>-70.556368084011794</c:v>
                </c:pt>
                <c:pt idx="5493">
                  <c:v>-70.549538785911494</c:v>
                </c:pt>
                <c:pt idx="5494">
                  <c:v>-70.542684564278403</c:v>
                </c:pt>
                <c:pt idx="5495">
                  <c:v>-70.535805721347103</c:v>
                </c:pt>
                <c:pt idx="5496">
                  <c:v>-70.528902554663205</c:v>
                </c:pt>
                <c:pt idx="5497">
                  <c:v>-70.521975357153494</c:v>
                </c:pt>
                <c:pt idx="5498">
                  <c:v>-70.515024417194994</c:v>
                </c:pt>
                <c:pt idx="5499">
                  <c:v>-70.508050018683093</c:v>
                </c:pt>
                <c:pt idx="5500">
                  <c:v>-70.501052441098594</c:v>
                </c:pt>
                <c:pt idx="5501">
                  <c:v>-70.494031959573604</c:v>
                </c:pt>
                <c:pt idx="5502">
                  <c:v>-70.486988844956798</c:v>
                </c:pt>
                <c:pt idx="5503">
                  <c:v>-70.479923363877603</c:v>
                </c:pt>
                <c:pt idx="5504">
                  <c:v>-70.472835778809298</c:v>
                </c:pt>
                <c:pt idx="5505">
                  <c:v>-70.465726348131199</c:v>
                </c:pt>
                <c:pt idx="5506">
                  <c:v>-70.458595326189993</c:v>
                </c:pt>
                <c:pt idx="5507">
                  <c:v>-70.451442963359995</c:v>
                </c:pt>
                <c:pt idx="5508">
                  <c:v>-70.444269506102899</c:v>
                </c:pt>
                <c:pt idx="5509">
                  <c:v>-70.437075197026203</c:v>
                </c:pt>
                <c:pt idx="5510">
                  <c:v>-70.429860274941007</c:v>
                </c:pt>
                <c:pt idx="5511">
                  <c:v>-70.422624974918605</c:v>
                </c:pt>
                <c:pt idx="5512">
                  <c:v>-70.415369528346901</c:v>
                </c:pt>
                <c:pt idx="5513">
                  <c:v>-70.408094162985293</c:v>
                </c:pt>
                <c:pt idx="5514">
                  <c:v>-70.400799103018898</c:v>
                </c:pt>
                <c:pt idx="5515">
                  <c:v>-70.393484569112402</c:v>
                </c:pt>
                <c:pt idx="5516">
                  <c:v>-70.386150778462394</c:v>
                </c:pt>
                <c:pt idx="5517">
                  <c:v>-70.378797944849595</c:v>
                </c:pt>
                <c:pt idx="5518">
                  <c:v>-70.371426278689796</c:v>
                </c:pt>
                <c:pt idx="5519">
                  <c:v>-70.364035987083994</c:v>
                </c:pt>
                <c:pt idx="5520">
                  <c:v>-70.356627273868497</c:v>
                </c:pt>
                <c:pt idx="5521">
                  <c:v>-70.349200339663398</c:v>
                </c:pt>
                <c:pt idx="5522">
                  <c:v>-70.341755381920507</c:v>
                </c:pt>
                <c:pt idx="5523">
                  <c:v>-70.334292594971302</c:v>
                </c:pt>
                <c:pt idx="5524">
                  <c:v>-70.326812170072898</c:v>
                </c:pt>
                <c:pt idx="5525">
                  <c:v>-70.319314295454504</c:v>
                </c:pt>
                <c:pt idx="5526">
                  <c:v>-70.311799156362298</c:v>
                </c:pt>
                <c:pt idx="5527">
                  <c:v>-70.304266935104096</c:v>
                </c:pt>
                <c:pt idx="5528">
                  <c:v>-70.296717811093302</c:v>
                </c:pt>
                <c:pt idx="5529">
                  <c:v>-70.289151960892198</c:v>
                </c:pt>
                <c:pt idx="5530">
                  <c:v>-70.281569558254006</c:v>
                </c:pt>
                <c:pt idx="5531">
                  <c:v>-70.273970774165207</c:v>
                </c:pt>
                <c:pt idx="5532">
                  <c:v>-70.266355776886797</c:v>
                </c:pt>
                <c:pt idx="5533">
                  <c:v>-70.258724731994704</c:v>
                </c:pt>
                <c:pt idx="5534">
                  <c:v>-70.251077802419701</c:v>
                </c:pt>
                <c:pt idx="5535">
                  <c:v>-70.243415148487301</c:v>
                </c:pt>
                <c:pt idx="5536">
                  <c:v>-70.235736927955699</c:v>
                </c:pt>
                <c:pt idx="5537">
                  <c:v>-70.228043296054906</c:v>
                </c:pt>
                <c:pt idx="5538">
                  <c:v>-70.220334405523602</c:v>
                </c:pt>
                <c:pt idx="5539">
                  <c:v>-70.212610406646604</c:v>
                </c:pt>
                <c:pt idx="5540">
                  <c:v>-70.204871447290799</c:v>
                </c:pt>
                <c:pt idx="5541">
                  <c:v>-70.1971176729419</c:v>
                </c:pt>
                <c:pt idx="5542">
                  <c:v>-70.189349226738898</c:v>
                </c:pt>
                <c:pt idx="5543">
                  <c:v>-70.181566249509302</c:v>
                </c:pt>
                <c:pt idx="5544">
                  <c:v>-70.173768879803504</c:v>
                </c:pt>
                <c:pt idx="5545">
                  <c:v>-70.165957253928099</c:v>
                </c:pt>
                <c:pt idx="5546">
                  <c:v>-70.158131505979497</c:v>
                </c:pt>
                <c:pt idx="5547">
                  <c:v>-70.150291767876396</c:v>
                </c:pt>
                <c:pt idx="5548">
                  <c:v>-70.142438169392094</c:v>
                </c:pt>
                <c:pt idx="5549">
                  <c:v>-70.134570838186093</c:v>
                </c:pt>
                <c:pt idx="5550">
                  <c:v>-70.126689899835398</c:v>
                </c:pt>
                <c:pt idx="5551">
                  <c:v>-70.118795477865305</c:v>
                </c:pt>
                <c:pt idx="5552">
                  <c:v>-70.110887693779304</c:v>
                </c:pt>
                <c:pt idx="5553">
                  <c:v>-70.102966667089404</c:v>
                </c:pt>
                <c:pt idx="5554">
                  <c:v>-70.095032515344897</c:v>
                </c:pt>
                <c:pt idx="5555">
                  <c:v>-70.0870853541619</c:v>
                </c:pt>
                <c:pt idx="5556">
                  <c:v>-70.079125297250897</c:v>
                </c:pt>
                <c:pt idx="5557">
                  <c:v>-70.071152456445603</c:v>
                </c:pt>
                <c:pt idx="5558">
                  <c:v>-70.063166941730003</c:v>
                </c:pt>
                <c:pt idx="5559">
                  <c:v>-70.0551688612655</c:v>
                </c:pt>
                <c:pt idx="5560">
                  <c:v>-70.047158321417896</c:v>
                </c:pt>
                <c:pt idx="5561">
                  <c:v>-70.039135426783403</c:v>
                </c:pt>
                <c:pt idx="5562">
                  <c:v>-70.031100280214602</c:v>
                </c:pt>
                <c:pt idx="5563">
                  <c:v>-70.023052982845996</c:v>
                </c:pt>
                <c:pt idx="5564">
                  <c:v>-70.014993634118994</c:v>
                </c:pt>
                <c:pt idx="5565">
                  <c:v>-70.006922331806905</c:v>
                </c:pt>
                <c:pt idx="5566">
                  <c:v>-69.998839172038601</c:v>
                </c:pt>
                <c:pt idx="5567">
                  <c:v>-69.9907442493231</c:v>
                </c:pt>
                <c:pt idx="5568">
                  <c:v>-69.982637656573004</c:v>
                </c:pt>
                <c:pt idx="5569">
                  <c:v>-69.974519485127303</c:v>
                </c:pt>
                <c:pt idx="5570">
                  <c:v>-69.966389824774495</c:v>
                </c:pt>
                <c:pt idx="5571">
                  <c:v>-69.958248763775401</c:v>
                </c:pt>
                <c:pt idx="5572">
                  <c:v>-69.950096388884404</c:v>
                </c:pt>
                <c:pt idx="5573">
                  <c:v>-69.941932785372302</c:v>
                </c:pt>
                <c:pt idx="5574">
                  <c:v>-69.9337580370469</c:v>
                </c:pt>
                <c:pt idx="5575">
                  <c:v>-69.925572226274497</c:v>
                </c:pt>
                <c:pt idx="5576">
                  <c:v>-69.917375434000704</c:v>
                </c:pt>
                <c:pt idx="5577">
                  <c:v>-69.909167739770794</c:v>
                </c:pt>
                <c:pt idx="5578">
                  <c:v>-69.900949221749798</c:v>
                </c:pt>
                <c:pt idx="5579">
                  <c:v>-69.892719956742496</c:v>
                </c:pt>
                <c:pt idx="5580">
                  <c:v>-69.884480020212706</c:v>
                </c:pt>
                <c:pt idx="5581">
                  <c:v>-69.876229486302705</c:v>
                </c:pt>
                <c:pt idx="5582">
                  <c:v>-69.867968427852105</c:v>
                </c:pt>
                <c:pt idx="5583">
                  <c:v>-69.859696916416397</c:v>
                </c:pt>
                <c:pt idx="5584">
                  <c:v>-69.851415022285195</c:v>
                </c:pt>
                <c:pt idx="5585">
                  <c:v>-69.843122814500603</c:v>
                </c:pt>
                <c:pt idx="5586">
                  <c:v>-69.834820360874502</c:v>
                </c:pt>
                <c:pt idx="5587">
                  <c:v>-69.826507728006504</c:v>
                </c:pt>
                <c:pt idx="5588">
                  <c:v>-69.818184981300703</c:v>
                </c:pt>
                <c:pt idx="5589">
                  <c:v>-69.8098521849831</c:v>
                </c:pt>
                <c:pt idx="5590">
                  <c:v>-69.801509402117901</c:v>
                </c:pt>
                <c:pt idx="5591">
                  <c:v>-69.793156694623903</c:v>
                </c:pt>
                <c:pt idx="5592">
                  <c:v>-69.784794123291107</c:v>
                </c:pt>
                <c:pt idx="5593">
                  <c:v>-69.776421747795993</c:v>
                </c:pt>
                <c:pt idx="5594">
                  <c:v>-69.768039626717794</c:v>
                </c:pt>
                <c:pt idx="5595">
                  <c:v>-69.759647817553301</c:v>
                </c:pt>
                <c:pt idx="5596">
                  <c:v>-69.751246376732496</c:v>
                </c:pt>
                <c:pt idx="5597">
                  <c:v>-69.742835359633105</c:v>
                </c:pt>
                <c:pt idx="5598">
                  <c:v>-69.734414820595902</c:v>
                </c:pt>
                <c:pt idx="5599">
                  <c:v>-69.725984812938194</c:v>
                </c:pt>
                <c:pt idx="5600">
                  <c:v>-69.717545388969199</c:v>
                </c:pt>
                <c:pt idx="5601">
                  <c:v>-69.709096600002994</c:v>
                </c:pt>
                <c:pt idx="5602">
                  <c:v>-69.700638496373102</c:v>
                </c:pt>
                <c:pt idx="5603">
                  <c:v>-69.692171127445604</c:v>
                </c:pt>
                <c:pt idx="5604">
                  <c:v>-69.683694541632804</c:v>
                </c:pt>
                <c:pt idx="5605">
                  <c:v>-69.675208786406003</c:v>
                </c:pt>
                <c:pt idx="5606">
                  <c:v>-69.666713908309006</c:v>
                </c:pt>
                <c:pt idx="5607">
                  <c:v>-69.658209952970097</c:v>
                </c:pt>
                <c:pt idx="5608">
                  <c:v>-69.649696965115396</c:v>
                </c:pt>
                <c:pt idx="5609">
                  <c:v>-69.641174988580602</c:v>
                </c:pt>
                <c:pt idx="5610">
                  <c:v>-69.632644066323493</c:v>
                </c:pt>
                <c:pt idx="5611">
                  <c:v>-69.624104240435599</c:v>
                </c:pt>
                <c:pt idx="5612">
                  <c:v>-69.615555552154305</c:v>
                </c:pt>
                <c:pt idx="5613">
                  <c:v>-69.606998041874107</c:v>
                </c:pt>
                <c:pt idx="5614">
                  <c:v>-69.598431749158095</c:v>
                </c:pt>
                <c:pt idx="5615">
                  <c:v>-69.589856712749395</c:v>
                </c:pt>
                <c:pt idx="5616">
                  <c:v>-69.581272970582006</c:v>
                </c:pt>
                <c:pt idx="5617">
                  <c:v>-69.572680559791706</c:v>
                </c:pt>
                <c:pt idx="5618">
                  <c:v>-69.564079516726594</c:v>
                </c:pt>
                <c:pt idx="5619">
                  <c:v>-69.555469876957901</c:v>
                </c:pt>
                <c:pt idx="5620">
                  <c:v>-69.546851675290398</c:v>
                </c:pt>
                <c:pt idx="5621">
                  <c:v>-69.538224945772001</c:v>
                </c:pt>
                <c:pt idx="5622">
                  <c:v>-69.529589721704596</c:v>
                </c:pt>
                <c:pt idx="5623">
                  <c:v>-69.520946035653395</c:v>
                </c:pt>
                <c:pt idx="5624">
                  <c:v>-69.512293919456795</c:v>
                </c:pt>
                <c:pt idx="5625">
                  <c:v>-69.503633404235998</c:v>
                </c:pt>
                <c:pt idx="5626">
                  <c:v>-69.494964520404096</c:v>
                </c:pt>
                <c:pt idx="5627">
                  <c:v>-69.4862872976761</c:v>
                </c:pt>
                <c:pt idx="5628">
                  <c:v>-69.477601765077196</c:v>
                </c:pt>
                <c:pt idx="5629">
                  <c:v>-69.468907950952101</c:v>
                </c:pt>
                <c:pt idx="5630">
                  <c:v>-69.460205882974094</c:v>
                </c:pt>
                <c:pt idx="5631">
                  <c:v>-69.451495588153193</c:v>
                </c:pt>
                <c:pt idx="5632">
                  <c:v>-69.442777092845205</c:v>
                </c:pt>
                <c:pt idx="5633">
                  <c:v>-69.434050422759896</c:v>
                </c:pt>
                <c:pt idx="5634">
                  <c:v>-69.425315602969206</c:v>
                </c:pt>
                <c:pt idx="5635">
                  <c:v>-69.416572657915395</c:v>
                </c:pt>
                <c:pt idx="5636">
                  <c:v>-69.407821611419493</c:v>
                </c:pt>
                <c:pt idx="5637">
                  <c:v>-69.399062486688393</c:v>
                </c:pt>
                <c:pt idx="5638">
                  <c:v>-69.390295306323395</c:v>
                </c:pt>
                <c:pt idx="5639">
                  <c:v>-69.381520092327406</c:v>
                </c:pt>
                <c:pt idx="5640">
                  <c:v>-69.372736866112305</c:v>
                </c:pt>
                <c:pt idx="5641">
                  <c:v>-69.363945648507098</c:v>
                </c:pt>
                <c:pt idx="5642">
                  <c:v>-69.355146459764001</c:v>
                </c:pt>
                <c:pt idx="5643">
                  <c:v>-69.346339319566894</c:v>
                </c:pt>
                <c:pt idx="5644">
                  <c:v>-69.337524247037294</c:v>
                </c:pt>
                <c:pt idx="5645">
                  <c:v>-69.328701260741894</c:v>
                </c:pt>
                <c:pt idx="5646">
                  <c:v>-69.319870378699207</c:v>
                </c:pt>
                <c:pt idx="5647">
                  <c:v>-69.311031618386195</c:v>
                </c:pt>
                <c:pt idx="5648">
                  <c:v>-69.302184996744998</c:v>
                </c:pt>
                <c:pt idx="5649">
                  <c:v>-69.293330530189294</c:v>
                </c:pt>
                <c:pt idx="5650">
                  <c:v>-69.284468234610699</c:v>
                </c:pt>
                <c:pt idx="5651">
                  <c:v>-69.275598125385301</c:v>
                </c:pt>
                <c:pt idx="5652">
                  <c:v>-69.266720217379302</c:v>
                </c:pt>
                <c:pt idx="5653">
                  <c:v>-69.257834524955797</c:v>
                </c:pt>
                <c:pt idx="5654">
                  <c:v>-69.248941061980105</c:v>
                </c:pt>
                <c:pt idx="5655">
                  <c:v>-69.240039841826004</c:v>
                </c:pt>
                <c:pt idx="5656">
                  <c:v>-69.231130877381403</c:v>
                </c:pt>
                <c:pt idx="5657">
                  <c:v>-69.222214181053999</c:v>
                </c:pt>
                <c:pt idx="5658">
                  <c:v>-69.213289764777201</c:v>
                </c:pt>
                <c:pt idx="5659">
                  <c:v>-69.204357640015004</c:v>
                </c:pt>
                <c:pt idx="5660">
                  <c:v>-69.195417817768003</c:v>
                </c:pt>
                <c:pt idx="5661">
                  <c:v>-69.186470308578393</c:v>
                </c:pt>
                <c:pt idx="5662">
                  <c:v>-69.177515122535098</c:v>
                </c:pt>
                <c:pt idx="5663">
                  <c:v>-69.168552269279502</c:v>
                </c:pt>
                <c:pt idx="5664">
                  <c:v>-69.159581758009793</c:v>
                </c:pt>
                <c:pt idx="5665">
                  <c:v>-69.150603597486395</c:v>
                </c:pt>
                <c:pt idx="5666">
                  <c:v>-69.141617796036698</c:v>
                </c:pt>
                <c:pt idx="5667">
                  <c:v>-69.132624361559806</c:v>
                </c:pt>
                <c:pt idx="5668">
                  <c:v>-69.123623301531694</c:v>
                </c:pt>
                <c:pt idx="5669">
                  <c:v>-69.114614623009103</c:v>
                </c:pt>
                <c:pt idx="5670">
                  <c:v>-69.105598332634798</c:v>
                </c:pt>
                <c:pt idx="5671">
                  <c:v>-69.096574436641902</c:v>
                </c:pt>
                <c:pt idx="5672">
                  <c:v>-69.0875429408581</c:v>
                </c:pt>
                <c:pt idx="5673">
                  <c:v>-69.078503850710106</c:v>
                </c:pt>
                <c:pt idx="5674">
                  <c:v>-69.069457171228095</c:v>
                </c:pt>
                <c:pt idx="5675">
                  <c:v>-69.060402907049607</c:v>
                </c:pt>
                <c:pt idx="5676">
                  <c:v>-69.051341062423901</c:v>
                </c:pt>
                <c:pt idx="5677">
                  <c:v>-69.042271641216104</c:v>
                </c:pt>
                <c:pt idx="5678">
                  <c:v>-69.0331946469108</c:v>
                </c:pt>
                <c:pt idx="5679">
                  <c:v>-69.024110082616403</c:v>
                </c:pt>
                <c:pt idx="5680">
                  <c:v>-69.0150179510687</c:v>
                </c:pt>
                <c:pt idx="5681">
                  <c:v>-69.005918254634906</c:v>
                </c:pt>
                <c:pt idx="5682">
                  <c:v>-68.996810995316906</c:v>
                </c:pt>
                <c:pt idx="5683">
                  <c:v>-68.987696174755698</c:v>
                </c:pt>
                <c:pt idx="5684">
                  <c:v>-68.978573794234094</c:v>
                </c:pt>
                <c:pt idx="5685">
                  <c:v>-68.969443854681003</c:v>
                </c:pt>
                <c:pt idx="5686">
                  <c:v>-68.960306356674494</c:v>
                </c:pt>
                <c:pt idx="5687">
                  <c:v>-68.951161300445193</c:v>
                </c:pt>
                <c:pt idx="5688">
                  <c:v>-68.942008685879799</c:v>
                </c:pt>
                <c:pt idx="5689">
                  <c:v>-68.932848512524501</c:v>
                </c:pt>
                <c:pt idx="5690">
                  <c:v>-68.923680779587698</c:v>
                </c:pt>
                <c:pt idx="5691">
                  <c:v>-68.914505485943593</c:v>
                </c:pt>
                <c:pt idx="5692">
                  <c:v>-68.905322630135402</c:v>
                </c:pt>
                <c:pt idx="5693">
                  <c:v>-68.8961322103779</c:v>
                </c:pt>
                <c:pt idx="5694">
                  <c:v>-68.886934224561003</c:v>
                </c:pt>
                <c:pt idx="5695">
                  <c:v>-68.877728670252395</c:v>
                </c:pt>
                <c:pt idx="5696">
                  <c:v>-68.8685155447005</c:v>
                </c:pt>
                <c:pt idx="5697">
                  <c:v>-68.859294844837095</c:v>
                </c:pt>
                <c:pt idx="5698">
                  <c:v>-68.850066567280706</c:v>
                </c:pt>
                <c:pt idx="5699">
                  <c:v>-68.840830708338601</c:v>
                </c:pt>
                <c:pt idx="5700">
                  <c:v>-68.831587264010196</c:v>
                </c:pt>
                <c:pt idx="5701">
                  <c:v>-68.822336229988906</c:v>
                </c:pt>
                <c:pt idx="5702">
                  <c:v>-68.813077601665597</c:v>
                </c:pt>
                <c:pt idx="5703">
                  <c:v>-68.803811374130404</c:v>
                </c:pt>
                <c:pt idx="5704">
                  <c:v>-68.794537542175604</c:v>
                </c:pt>
                <c:pt idx="5705">
                  <c:v>-68.785256100298099</c:v>
                </c:pt>
                <c:pt idx="5706">
                  <c:v>-68.775967042701396</c:v>
                </c:pt>
                <c:pt idx="5707">
                  <c:v>-68.766670363298502</c:v>
                </c:pt>
                <c:pt idx="5708">
                  <c:v>-68.757366055714002</c:v>
                </c:pt>
                <c:pt idx="5709">
                  <c:v>-68.748054113286003</c:v>
                </c:pt>
                <c:pt idx="5710">
                  <c:v>-68.738734529069006</c:v>
                </c:pt>
                <c:pt idx="5711">
                  <c:v>-68.7294072958355</c:v>
                </c:pt>
                <c:pt idx="5712">
                  <c:v>-68.720072406078202</c:v>
                </c:pt>
                <c:pt idx="5713">
                  <c:v>-68.710729852012605</c:v>
                </c:pt>
                <c:pt idx="5714">
                  <c:v>-68.701379625578298</c:v>
                </c:pt>
                <c:pt idx="5715">
                  <c:v>-68.692021718441694</c:v>
                </c:pt>
                <c:pt idx="5716">
                  <c:v>-68.682656121997198</c:v>
                </c:pt>
                <c:pt idx="5717">
                  <c:v>-68.673282827370102</c:v>
                </c:pt>
                <c:pt idx="5718">
                  <c:v>-68.663901825417398</c:v>
                </c:pt>
                <c:pt idx="5719">
                  <c:v>-68.654513106730604</c:v>
                </c:pt>
                <c:pt idx="5720">
                  <c:v>-68.645116661636806</c:v>
                </c:pt>
                <c:pt idx="5721">
                  <c:v>-68.635712480200993</c:v>
                </c:pt>
                <c:pt idx="5722">
                  <c:v>-68.626300552227306</c:v>
                </c:pt>
                <c:pt idx="5723">
                  <c:v>-68.616880867261003</c:v>
                </c:pt>
                <c:pt idx="5724">
                  <c:v>-68.607453414590196</c:v>
                </c:pt>
                <c:pt idx="5725">
                  <c:v>-68.598018183247206</c:v>
                </c:pt>
                <c:pt idx="5726">
                  <c:v>-68.588575162010201</c:v>
                </c:pt>
                <c:pt idx="5727">
                  <c:v>-68.579124339405098</c:v>
                </c:pt>
                <c:pt idx="5728">
                  <c:v>-68.569665703706505</c:v>
                </c:pt>
                <c:pt idx="5729">
                  <c:v>-68.560199242939504</c:v>
                </c:pt>
                <c:pt idx="5730">
                  <c:v>-68.550724944881196</c:v>
                </c:pt>
                <c:pt idx="5731">
                  <c:v>-68.541242797061798</c:v>
                </c:pt>
                <c:pt idx="5732">
                  <c:v>-68.531752786766404</c:v>
                </c:pt>
                <c:pt idx="5733">
                  <c:v>-68.522254901035893</c:v>
                </c:pt>
                <c:pt idx="5734">
                  <c:v>-68.512749126668595</c:v>
                </c:pt>
                <c:pt idx="5735">
                  <c:v>-68.503235450221297</c:v>
                </c:pt>
                <c:pt idx="5736">
                  <c:v>-68.493713858010906</c:v>
                </c:pt>
                <c:pt idx="5737">
                  <c:v>-68.484184336114893</c:v>
                </c:pt>
                <c:pt idx="5738">
                  <c:v>-68.474646870373405</c:v>
                </c:pt>
                <c:pt idx="5739">
                  <c:v>-68.465101446389596</c:v>
                </c:pt>
                <c:pt idx="5740">
                  <c:v>-68.455548049531401</c:v>
                </c:pt>
                <c:pt idx="5741">
                  <c:v>-68.445986664932207</c:v>
                </c:pt>
                <c:pt idx="5742">
                  <c:v>-68.436417277491799</c:v>
                </c:pt>
                <c:pt idx="5743">
                  <c:v>-68.426839871878101</c:v>
                </c:pt>
                <c:pt idx="5744">
                  <c:v>-68.417254432527301</c:v>
                </c:pt>
                <c:pt idx="5745">
                  <c:v>-68.407660943645396</c:v>
                </c:pt>
                <c:pt idx="5746">
                  <c:v>-68.398059389208797</c:v>
                </c:pt>
                <c:pt idx="5747">
                  <c:v>-68.388449752965599</c:v>
                </c:pt>
                <c:pt idx="5748">
                  <c:v>-68.378832018436299</c:v>
                </c:pt>
                <c:pt idx="5749">
                  <c:v>-68.369206168914303</c:v>
                </c:pt>
                <c:pt idx="5750">
                  <c:v>-68.359572187467407</c:v>
                </c:pt>
                <c:pt idx="5751">
                  <c:v>-68.349930056938007</c:v>
                </c:pt>
                <c:pt idx="5752">
                  <c:v>-68.340279759944494</c:v>
                </c:pt>
                <c:pt idx="5753">
                  <c:v>-68.330621278881395</c:v>
                </c:pt>
                <c:pt idx="5754">
                  <c:v>-68.320954595920298</c:v>
                </c:pt>
                <c:pt idx="5755">
                  <c:v>-68.311279693010704</c:v>
                </c:pt>
                <c:pt idx="5756">
                  <c:v>-68.301596551880806</c:v>
                </c:pt>
                <c:pt idx="5757">
                  <c:v>-68.291905154037593</c:v>
                </c:pt>
                <c:pt idx="5758">
                  <c:v>-68.282205480767999</c:v>
                </c:pt>
                <c:pt idx="5759">
                  <c:v>-68.2724975131392</c:v>
                </c:pt>
                <c:pt idx="5760">
                  <c:v>-68.262781231999597</c:v>
                </c:pt>
                <c:pt idx="5761">
                  <c:v>-68.253056617978601</c:v>
                </c:pt>
                <c:pt idx="5762">
                  <c:v>-68.243323651487998</c:v>
                </c:pt>
                <c:pt idx="5763">
                  <c:v>-68.233582312722007</c:v>
                </c:pt>
                <c:pt idx="5764">
                  <c:v>-68.223832581657703</c:v>
                </c:pt>
                <c:pt idx="5765">
                  <c:v>-68.214074438055604</c:v>
                </c:pt>
                <c:pt idx="5766">
                  <c:v>-68.204307861460194</c:v>
                </c:pt>
                <c:pt idx="5767">
                  <c:v>-68.194532831200206</c:v>
                </c:pt>
                <c:pt idx="5768">
                  <c:v>-68.184749326388996</c:v>
                </c:pt>
                <c:pt idx="5769">
                  <c:v>-68.174957325924694</c:v>
                </c:pt>
                <c:pt idx="5770">
                  <c:v>-68.165156808491304</c:v>
                </c:pt>
                <c:pt idx="5771">
                  <c:v>-68.155347752557901</c:v>
                </c:pt>
                <c:pt idx="5772">
                  <c:v>-68.145530136379904</c:v>
                </c:pt>
                <c:pt idx="5773">
                  <c:v>-68.135703937998798</c:v>
                </c:pt>
                <c:pt idx="5774">
                  <c:v>-68.125869135242596</c:v>
                </c:pt>
                <c:pt idx="5775">
                  <c:v>-68.116025705725903</c:v>
                </c:pt>
                <c:pt idx="5776">
                  <c:v>-68.106173626850406</c:v>
                </c:pt>
                <c:pt idx="5777">
                  <c:v>-68.096312875804699</c:v>
                </c:pt>
                <c:pt idx="5778">
                  <c:v>-68.086443429564795</c:v>
                </c:pt>
                <c:pt idx="5779">
                  <c:v>-68.076565264893901</c:v>
                </c:pt>
                <c:pt idx="5780">
                  <c:v>-68.066678358342799</c:v>
                </c:pt>
                <c:pt idx="5781">
                  <c:v>-68.056782686250102</c:v>
                </c:pt>
                <c:pt idx="5782">
                  <c:v>-68.046878224741803</c:v>
                </c:pt>
                <c:pt idx="5783">
                  <c:v>-68.036964949731797</c:v>
                </c:pt>
                <c:pt idx="5784">
                  <c:v>-68.027042836921694</c:v>
                </c:pt>
                <c:pt idx="5785">
                  <c:v>-68.017111861801098</c:v>
                </c:pt>
                <c:pt idx="5786">
                  <c:v>-68.007171999647198</c:v>
                </c:pt>
                <c:pt idx="5787">
                  <c:v>-67.997223225525005</c:v>
                </c:pt>
                <c:pt idx="5788">
                  <c:v>-67.987265514287401</c:v>
                </c:pt>
                <c:pt idx="5789">
                  <c:v>-67.977298840574704</c:v>
                </c:pt>
                <c:pt idx="5790">
                  <c:v>-67.967323178815207</c:v>
                </c:pt>
                <c:pt idx="5791">
                  <c:v>-67.957338503224406</c:v>
                </c:pt>
                <c:pt idx="5792">
                  <c:v>-67.947344787805207</c:v>
                </c:pt>
                <c:pt idx="5793">
                  <c:v>-67.937342006347706</c:v>
                </c:pt>
                <c:pt idx="5794">
                  <c:v>-67.927330132429404</c:v>
                </c:pt>
                <c:pt idx="5795">
                  <c:v>-67.9173091394143</c:v>
                </c:pt>
                <c:pt idx="5796">
                  <c:v>-67.9072790004534</c:v>
                </c:pt>
                <c:pt idx="5797">
                  <c:v>-67.897239688484007</c:v>
                </c:pt>
                <c:pt idx="5798">
                  <c:v>-67.887191176229706</c:v>
                </c:pt>
                <c:pt idx="5799">
                  <c:v>-67.877133436200197</c:v>
                </c:pt>
                <c:pt idx="5800">
                  <c:v>-67.867066440690905</c:v>
                </c:pt>
                <c:pt idx="5801">
                  <c:v>-67.856990161782505</c:v>
                </c:pt>
                <c:pt idx="5802">
                  <c:v>-67.846904571341</c:v>
                </c:pt>
                <c:pt idx="5803">
                  <c:v>-67.836809641017098</c:v>
                </c:pt>
                <c:pt idx="5804">
                  <c:v>-67.8267053422461</c:v>
                </c:pt>
                <c:pt idx="5805">
                  <c:v>-67.816591646247204</c:v>
                </c:pt>
                <c:pt idx="5806">
                  <c:v>-67.806468524023501</c:v>
                </c:pt>
                <c:pt idx="5807">
                  <c:v>-67.796335946361296</c:v>
                </c:pt>
                <c:pt idx="5808">
                  <c:v>-67.786193883829696</c:v>
                </c:pt>
                <c:pt idx="5809">
                  <c:v>-67.776042306780596</c:v>
                </c:pt>
                <c:pt idx="5810">
                  <c:v>-67.765881185347595</c:v>
                </c:pt>
                <c:pt idx="5811">
                  <c:v>-67.755710489445903</c:v>
                </c:pt>
                <c:pt idx="5812">
                  <c:v>-67.745530188771696</c:v>
                </c:pt>
                <c:pt idx="5813">
                  <c:v>-67.735340252801805</c:v>
                </c:pt>
                <c:pt idx="5814">
                  <c:v>-67.725140650793094</c:v>
                </c:pt>
                <c:pt idx="5815">
                  <c:v>-67.714931351781701</c:v>
                </c:pt>
                <c:pt idx="5816">
                  <c:v>-67.7047123245829</c:v>
                </c:pt>
                <c:pt idx="5817">
                  <c:v>-67.694483537790006</c:v>
                </c:pt>
                <c:pt idx="5818">
                  <c:v>-67.684244959774304</c:v>
                </c:pt>
                <c:pt idx="5819">
                  <c:v>-67.673996558684095</c:v>
                </c:pt>
                <c:pt idx="5820">
                  <c:v>-67.663738302444102</c:v>
                </c:pt>
                <c:pt idx="5821">
                  <c:v>-67.653470158754899</c:v>
                </c:pt>
                <c:pt idx="5822">
                  <c:v>-67.643192095092203</c:v>
                </c:pt>
                <c:pt idx="5823">
                  <c:v>-67.632904078706304</c:v>
                </c:pt>
                <c:pt idx="5824">
                  <c:v>-67.622606076621096</c:v>
                </c:pt>
                <c:pt idx="5825">
                  <c:v>-67.612298055633602</c:v>
                </c:pt>
                <c:pt idx="5826">
                  <c:v>-67.601979982313097</c:v>
                </c:pt>
                <c:pt idx="5827">
                  <c:v>-67.591651823000504</c:v>
                </c:pt>
                <c:pt idx="5828">
                  <c:v>-67.581313543807397</c:v>
                </c:pt>
                <c:pt idx="5829">
                  <c:v>-67.570965110615404</c:v>
                </c:pt>
                <c:pt idx="5830">
                  <c:v>-67.560606489075198</c:v>
                </c:pt>
                <c:pt idx="5831">
                  <c:v>-67.550237644606099</c:v>
                </c:pt>
                <c:pt idx="5832">
                  <c:v>-67.539858542394597</c:v>
                </c:pt>
                <c:pt idx="5833">
                  <c:v>-67.529469147393897</c:v>
                </c:pt>
                <c:pt idx="5834">
                  <c:v>-67.519069424323007</c:v>
                </c:pt>
                <c:pt idx="5835">
                  <c:v>-67.508659337665904</c:v>
                </c:pt>
                <c:pt idx="5836">
                  <c:v>-67.498238851670294</c:v>
                </c:pt>
                <c:pt idx="5837">
                  <c:v>-67.487807930347003</c:v>
                </c:pt>
                <c:pt idx="5838">
                  <c:v>-67.477366537468896</c:v>
                </c:pt>
                <c:pt idx="5839">
                  <c:v>-67.466914636569896</c:v>
                </c:pt>
                <c:pt idx="5840">
                  <c:v>-67.456452190944006</c:v>
                </c:pt>
                <c:pt idx="5841">
                  <c:v>-67.445979163644495</c:v>
                </c:pt>
                <c:pt idx="5842">
                  <c:v>-67.435495517482494</c:v>
                </c:pt>
                <c:pt idx="5843">
                  <c:v>-67.425001215026299</c:v>
                </c:pt>
                <c:pt idx="5844">
                  <c:v>-67.414496218599993</c:v>
                </c:pt>
                <c:pt idx="5845">
                  <c:v>-67.403980490282805</c:v>
                </c:pt>
                <c:pt idx="5846">
                  <c:v>-67.393453991907705</c:v>
                </c:pt>
                <c:pt idx="5847">
                  <c:v>-67.382916685060096</c:v>
                </c:pt>
                <c:pt idx="5848">
                  <c:v>-67.372368531077299</c:v>
                </c:pt>
                <c:pt idx="5849">
                  <c:v>-67.361809491046799</c:v>
                </c:pt>
                <c:pt idx="5850">
                  <c:v>-67.351239525805497</c:v>
                </c:pt>
                <c:pt idx="5851">
                  <c:v>-67.340658595937995</c:v>
                </c:pt>
                <c:pt idx="5852">
                  <c:v>-67.3300666617763</c:v>
                </c:pt>
                <c:pt idx="5853">
                  <c:v>-67.319463683397501</c:v>
                </c:pt>
                <c:pt idx="5854">
                  <c:v>-67.308849620623405</c:v>
                </c:pt>
                <c:pt idx="5855">
                  <c:v>-67.298224433018802</c:v>
                </c:pt>
                <c:pt idx="5856">
                  <c:v>-67.287588079890398</c:v>
                </c:pt>
                <c:pt idx="5857">
                  <c:v>-67.276940520285393</c:v>
                </c:pt>
                <c:pt idx="5858">
                  <c:v>-67.266281712990207</c:v>
                </c:pt>
                <c:pt idx="5859">
                  <c:v>-67.255611616529194</c:v>
                </c:pt>
                <c:pt idx="5860">
                  <c:v>-67.244930189163099</c:v>
                </c:pt>
                <c:pt idx="5861">
                  <c:v>-67.234237388888104</c:v>
                </c:pt>
                <c:pt idx="5862">
                  <c:v>-67.223533173434006</c:v>
                </c:pt>
                <c:pt idx="5863">
                  <c:v>-67.212817500262801</c:v>
                </c:pt>
                <c:pt idx="5864">
                  <c:v>-67.202090326567699</c:v>
                </c:pt>
                <c:pt idx="5865">
                  <c:v>-67.191351609271194</c:v>
                </c:pt>
                <c:pt idx="5866">
                  <c:v>-67.180601305023799</c:v>
                </c:pt>
                <c:pt idx="5867">
                  <c:v>-67.169839370202695</c:v>
                </c:pt>
                <c:pt idx="5868">
                  <c:v>-67.159065760909797</c:v>
                </c:pt>
                <c:pt idx="5869">
                  <c:v>-67.148280432970694</c:v>
                </c:pt>
                <c:pt idx="5870">
                  <c:v>-67.137483341932906</c:v>
                </c:pt>
                <c:pt idx="5871">
                  <c:v>-67.126674443064104</c:v>
                </c:pt>
                <c:pt idx="5872">
                  <c:v>-67.115853691350793</c:v>
                </c:pt>
                <c:pt idx="5873">
                  <c:v>-67.105021041496798</c:v>
                </c:pt>
                <c:pt idx="5874">
                  <c:v>-67.0941764479212</c:v>
                </c:pt>
                <c:pt idx="5875">
                  <c:v>-67.0833198647572</c:v>
                </c:pt>
                <c:pt idx="5876">
                  <c:v>-67.072451245849805</c:v>
                </c:pt>
                <c:pt idx="5877">
                  <c:v>-67.0615705447549</c:v>
                </c:pt>
                <c:pt idx="5878">
                  <c:v>-67.050677714737006</c:v>
                </c:pt>
                <c:pt idx="5879">
                  <c:v>-67.0397727087676</c:v>
                </c:pt>
                <c:pt idx="5880">
                  <c:v>-67.028855479523401</c:v>
                </c:pt>
                <c:pt idx="5881">
                  <c:v>-67.017925979384898</c:v>
                </c:pt>
                <c:pt idx="5882">
                  <c:v>-67.006984160434101</c:v>
                </c:pt>
                <c:pt idx="5883">
                  <c:v>-66.996029974452696</c:v>
                </c:pt>
                <c:pt idx="5884">
                  <c:v>-66.985063372920806</c:v>
                </c:pt>
                <c:pt idx="5885">
                  <c:v>-66.974084307014294</c:v>
                </c:pt>
                <c:pt idx="5886">
                  <c:v>-66.963092727603694</c:v>
                </c:pt>
                <c:pt idx="5887">
                  <c:v>-66.952088585251701</c:v>
                </c:pt>
                <c:pt idx="5888">
                  <c:v>-66.9410718302113</c:v>
                </c:pt>
                <c:pt idx="5889">
                  <c:v>-66.9300424124241</c:v>
                </c:pt>
                <c:pt idx="5890">
                  <c:v>-66.919000281518393</c:v>
                </c:pt>
                <c:pt idx="5891">
                  <c:v>-66.907945386806503</c:v>
                </c:pt>
                <c:pt idx="5892">
                  <c:v>-66.896877677283598</c:v>
                </c:pt>
                <c:pt idx="5893">
                  <c:v>-66.885797101625002</c:v>
                </c:pt>
                <c:pt idx="5894">
                  <c:v>-66.874703608184603</c:v>
                </c:pt>
                <c:pt idx="5895">
                  <c:v>-66.863597144992397</c:v>
                </c:pt>
                <c:pt idx="5896">
                  <c:v>-66.852477659752395</c:v>
                </c:pt>
                <c:pt idx="5897">
                  <c:v>-66.841345099840694</c:v>
                </c:pt>
                <c:pt idx="5898">
                  <c:v>-66.830199412303301</c:v>
                </c:pt>
                <c:pt idx="5899">
                  <c:v>-66.819040543853504</c:v>
                </c:pt>
                <c:pt idx="5900">
                  <c:v>-66.807868440870394</c:v>
                </c:pt>
                <c:pt idx="5901">
                  <c:v>-66.796683049395796</c:v>
                </c:pt>
                <c:pt idx="5902">
                  <c:v>-66.785484315132607</c:v>
                </c:pt>
                <c:pt idx="5903">
                  <c:v>-66.774272183442406</c:v>
                </c:pt>
                <c:pt idx="5904">
                  <c:v>-66.7630465993428</c:v>
                </c:pt>
                <c:pt idx="5905">
                  <c:v>-66.751807507505404</c:v>
                </c:pt>
                <c:pt idx="5906">
                  <c:v>-66.740554852253297</c:v>
                </c:pt>
                <c:pt idx="5907">
                  <c:v>-66.729288577558805</c:v>
                </c:pt>
                <c:pt idx="5908">
                  <c:v>-66.718008627040902</c:v>
                </c:pt>
                <c:pt idx="5909">
                  <c:v>-66.706714943962794</c:v>
                </c:pt>
                <c:pt idx="5910">
                  <c:v>-66.695407471229402</c:v>
                </c:pt>
                <c:pt idx="5911">
                  <c:v>-66.684086151385102</c:v>
                </c:pt>
                <c:pt idx="5912">
                  <c:v>-66.672750926610803</c:v>
                </c:pt>
                <c:pt idx="5913">
                  <c:v>-66.661401738721594</c:v>
                </c:pt>
                <c:pt idx="5914">
                  <c:v>-66.650038529164306</c:v>
                </c:pt>
                <c:pt idx="5915">
                  <c:v>-66.638661239014596</c:v>
                </c:pt>
                <c:pt idx="5916">
                  <c:v>-66.627269808974404</c:v>
                </c:pt>
                <c:pt idx="5917">
                  <c:v>-66.615864179369296</c:v>
                </c:pt>
                <c:pt idx="5918">
                  <c:v>-66.604444290145906</c:v>
                </c:pt>
                <c:pt idx="5919">
                  <c:v>-66.593010080868794</c:v>
                </c:pt>
                <c:pt idx="5920">
                  <c:v>-66.5815614907183</c:v>
                </c:pt>
                <c:pt idx="5921">
                  <c:v>-66.570098458486996</c:v>
                </c:pt>
                <c:pt idx="5922">
                  <c:v>-66.558620922577504</c:v>
                </c:pt>
                <c:pt idx="5923">
                  <c:v>-66.547128820999305</c:v>
                </c:pt>
                <c:pt idx="5924">
                  <c:v>-66.535622091365894</c:v>
                </c:pt>
                <c:pt idx="5925">
                  <c:v>-66.524100670892096</c:v>
                </c:pt>
                <c:pt idx="5926">
                  <c:v>-66.512564496390596</c:v>
                </c:pt>
                <c:pt idx="5927">
                  <c:v>-66.501013504269594</c:v>
                </c:pt>
                <c:pt idx="5928">
                  <c:v>-66.489447630529199</c:v>
                </c:pt>
                <c:pt idx="5929">
                  <c:v>-66.477866810758997</c:v>
                </c:pt>
                <c:pt idx="5930">
                  <c:v>-66.466270980134198</c:v>
                </c:pt>
                <c:pt idx="5931">
                  <c:v>-66.454660073413393</c:v>
                </c:pt>
                <c:pt idx="5932">
                  <c:v>-66.443034024934704</c:v>
                </c:pt>
                <c:pt idx="5933">
                  <c:v>-66.431392768612895</c:v>
                </c:pt>
                <c:pt idx="5934">
                  <c:v>-66.419736237936206</c:v>
                </c:pt>
                <c:pt idx="5935">
                  <c:v>-66.4080643659629</c:v>
                </c:pt>
                <c:pt idx="5936">
                  <c:v>-66.396377085318406</c:v>
                </c:pt>
                <c:pt idx="5937">
                  <c:v>-66.384674328191295</c:v>
                </c:pt>
                <c:pt idx="5938">
                  <c:v>-66.372956026330598</c:v>
                </c:pt>
                <c:pt idx="5939">
                  <c:v>-66.361222111042196</c:v>
                </c:pt>
                <c:pt idx="5940">
                  <c:v>-66.349472513185006</c:v>
                </c:pt>
                <c:pt idx="5941">
                  <c:v>-66.337707163168304</c:v>
                </c:pt>
                <c:pt idx="5942">
                  <c:v>-66.325925990947297</c:v>
                </c:pt>
                <c:pt idx="5943">
                  <c:v>-66.314128926020501</c:v>
                </c:pt>
                <c:pt idx="5944">
                  <c:v>-66.302315897425302</c:v>
                </c:pt>
                <c:pt idx="5945">
                  <c:v>-66.290486833735201</c:v>
                </c:pt>
                <c:pt idx="5946">
                  <c:v>-66.278641663055296</c:v>
                </c:pt>
                <c:pt idx="5947">
                  <c:v>-66.266780313019197</c:v>
                </c:pt>
                <c:pt idx="5948">
                  <c:v>-66.254902710785004</c:v>
                </c:pt>
                <c:pt idx="5949">
                  <c:v>-66.243008783031897</c:v>
                </c:pt>
                <c:pt idx="5950">
                  <c:v>-66.231098455955703</c:v>
                </c:pt>
                <c:pt idx="5951">
                  <c:v>-66.219171655265598</c:v>
                </c:pt>
                <c:pt idx="5952">
                  <c:v>-66.2072283061798</c:v>
                </c:pt>
                <c:pt idx="5953">
                  <c:v>-66.195268333422007</c:v>
                </c:pt>
                <c:pt idx="5954">
                  <c:v>-66.183291661217098</c:v>
                </c:pt>
                <c:pt idx="5955">
                  <c:v>-66.1712982132874</c:v>
                </c:pt>
                <c:pt idx="5956">
                  <c:v>-66.159287912848399</c:v>
                </c:pt>
                <c:pt idx="5957">
                  <c:v>-66.147260682604397</c:v>
                </c:pt>
                <c:pt idx="5958">
                  <c:v>-66.135216444745097</c:v>
                </c:pt>
                <c:pt idx="5959">
                  <c:v>-66.123155120940694</c:v>
                </c:pt>
                <c:pt idx="5960">
                  <c:v>-66.111076632337799</c:v>
                </c:pt>
                <c:pt idx="5961">
                  <c:v>-66.0989808995554</c:v>
                </c:pt>
                <c:pt idx="5962">
                  <c:v>-66.086867842680306</c:v>
                </c:pt>
                <c:pt idx="5963">
                  <c:v>-66.074737381262693</c:v>
                </c:pt>
                <c:pt idx="5964">
                  <c:v>-66.062589434311803</c:v>
                </c:pt>
                <c:pt idx="5965">
                  <c:v>-66.050423920291394</c:v>
                </c:pt>
                <c:pt idx="5966">
                  <c:v>-66.038240757115503</c:v>
                </c:pt>
                <c:pt idx="5967">
                  <c:v>-66.026039862143094</c:v>
                </c:pt>
                <c:pt idx="5968">
                  <c:v>-66.013821152174501</c:v>
                </c:pt>
                <c:pt idx="5969">
                  <c:v>-66.001584543445603</c:v>
                </c:pt>
                <c:pt idx="5970">
                  <c:v>-65.9893299516242</c:v>
                </c:pt>
                <c:pt idx="5971">
                  <c:v>-65.977057291804201</c:v>
                </c:pt>
                <c:pt idx="5972">
                  <c:v>-65.964766478501701</c:v>
                </c:pt>
                <c:pt idx="5973">
                  <c:v>-65.9524574256492</c:v>
                </c:pt>
                <c:pt idx="5974">
                  <c:v>-65.940130046591605</c:v>
                </c:pt>
                <c:pt idx="5975">
                  <c:v>-65.927784254080393</c:v>
                </c:pt>
                <c:pt idx="5976">
                  <c:v>-65.915419960268906</c:v>
                </c:pt>
                <c:pt idx="5977">
                  <c:v>-65.903037076707605</c:v>
                </c:pt>
                <c:pt idx="5978">
                  <c:v>-65.890635514338001</c:v>
                </c:pt>
                <c:pt idx="5979">
                  <c:v>-65.878215183488393</c:v>
                </c:pt>
                <c:pt idx="5980">
                  <c:v>-65.865775993868098</c:v>
                </c:pt>
                <c:pt idx="5981">
                  <c:v>-65.853317854561894</c:v>
                </c:pt>
                <c:pt idx="5982">
                  <c:v>-65.840840674025301</c:v>
                </c:pt>
                <c:pt idx="5983">
                  <c:v>-65.828344360078404</c:v>
                </c:pt>
                <c:pt idx="5984">
                  <c:v>-65.815828819900801</c:v>
                </c:pt>
                <c:pt idx="5985">
                  <c:v>-65.803293960025897</c:v>
                </c:pt>
                <c:pt idx="5986">
                  <c:v>-65.790739686335201</c:v>
                </c:pt>
                <c:pt idx="5987">
                  <c:v>-65.778165904052699</c:v>
                </c:pt>
                <c:pt idx="5988">
                  <c:v>-65.765572517738903</c:v>
                </c:pt>
                <c:pt idx="5989">
                  <c:v>-65.752959431285504</c:v>
                </c:pt>
                <c:pt idx="5990">
                  <c:v>-65.740326547908694</c:v>
                </c:pt>
                <c:pt idx="5991">
                  <c:v>-65.727673770143895</c:v>
                </c:pt>
                <c:pt idx="5992">
                  <c:v>-65.715000999839503</c:v>
                </c:pt>
                <c:pt idx="5993">
                  <c:v>-65.702308138150798</c:v>
                </c:pt>
                <c:pt idx="5994">
                  <c:v>-65.689595085533398</c:v>
                </c:pt>
                <c:pt idx="5995">
                  <c:v>-65.676861741737795</c:v>
                </c:pt>
                <c:pt idx="5996">
                  <c:v>-65.664108005802404</c:v>
                </c:pt>
                <c:pt idx="5997">
                  <c:v>-65.651333776047395</c:v>
                </c:pt>
                <c:pt idx="5998">
                  <c:v>-65.638538950068195</c:v>
                </c:pt>
                <c:pt idx="5999">
                  <c:v>-65.625723424729301</c:v>
                </c:pt>
                <c:pt idx="6000">
                  <c:v>-65.612887096156996</c:v>
                </c:pt>
                <c:pt idx="6001">
                  <c:v>-65.600029859733297</c:v>
                </c:pt>
                <c:pt idx="6002">
                  <c:v>-65.587151610089094</c:v>
                </c:pt>
                <c:pt idx="6003">
                  <c:v>-65.5742522410969</c:v>
                </c:pt>
                <c:pt idx="6004">
                  <c:v>-65.561331645864499</c:v>
                </c:pt>
                <c:pt idx="6005">
                  <c:v>-65.548389716727797</c:v>
                </c:pt>
                <c:pt idx="6006">
                  <c:v>-65.535426345243394</c:v>
                </c:pt>
                <c:pt idx="6007">
                  <c:v>-65.522441422181998</c:v>
                </c:pt>
                <c:pt idx="6008">
                  <c:v>-65.509434837520899</c:v>
                </c:pt>
                <c:pt idx="6009">
                  <c:v>-65.496406480436704</c:v>
                </c:pt>
                <c:pt idx="6010">
                  <c:v>-65.483356239297706</c:v>
                </c:pt>
                <c:pt idx="6011">
                  <c:v>-65.470284001657006</c:v>
                </c:pt>
                <c:pt idx="6012">
                  <c:v>-65.457189654244402</c:v>
                </c:pt>
                <c:pt idx="6013">
                  <c:v>-65.444073082958894</c:v>
                </c:pt>
                <c:pt idx="6014">
                  <c:v>-65.430934172861001</c:v>
                </c:pt>
                <c:pt idx="6015">
                  <c:v>-65.417772808165097</c:v>
                </c:pt>
                <c:pt idx="6016">
                  <c:v>-65.404588872230903</c:v>
                </c:pt>
                <c:pt idx="6017">
                  <c:v>-65.391382247556194</c:v>
                </c:pt>
                <c:pt idx="6018">
                  <c:v>-65.378152815768303</c:v>
                </c:pt>
                <c:pt idx="6019">
                  <c:v>-65.364900457615803</c:v>
                </c:pt>
                <c:pt idx="6020">
                  <c:v>-65.3516250529605</c:v>
                </c:pt>
                <c:pt idx="6021">
                  <c:v>-65.338326480769098</c:v>
                </c:pt>
                <c:pt idx="6022">
                  <c:v>-65.325004619104206</c:v>
                </c:pt>
                <c:pt idx="6023">
                  <c:v>-65.311659345116297</c:v>
                </c:pt>
                <c:pt idx="6024">
                  <c:v>-65.298290535034596</c:v>
                </c:pt>
                <c:pt idx="6025">
                  <c:v>-65.284898064158696</c:v>
                </c:pt>
                <c:pt idx="6026">
                  <c:v>-65.271481806849295</c:v>
                </c:pt>
                <c:pt idx="6027">
                  <c:v>-65.258041636519096</c:v>
                </c:pt>
                <c:pt idx="6028">
                  <c:v>-65.244577425624399</c:v>
                </c:pt>
                <c:pt idx="6029">
                  <c:v>-65.231089045654997</c:v>
                </c:pt>
                <c:pt idx="6030">
                  <c:v>-65.217576367125503</c:v>
                </c:pt>
                <c:pt idx="6031">
                  <c:v>-65.204039259565207</c:v>
                </c:pt>
                <c:pt idx="6032">
                  <c:v>-65.190477591509506</c:v>
                </c:pt>
                <c:pt idx="6033">
                  <c:v>-65.176891230489304</c:v>
                </c:pt>
                <c:pt idx="6034">
                  <c:v>-65.1632800430217</c:v>
                </c:pt>
                <c:pt idx="6035">
                  <c:v>-65.149643894599905</c:v>
                </c:pt>
                <c:pt idx="6036">
                  <c:v>-65.135982649683299</c:v>
                </c:pt>
                <c:pt idx="6037">
                  <c:v>-65.122296171687395</c:v>
                </c:pt>
                <c:pt idx="6038">
                  <c:v>-65.1085843229733</c:v>
                </c:pt>
                <c:pt idx="6039">
                  <c:v>-65.094846964837402</c:v>
                </c:pt>
                <c:pt idx="6040">
                  <c:v>-65.081083957501093</c:v>
                </c:pt>
                <c:pt idx="6041">
                  <c:v>-65.067295160099704</c:v>
                </c:pt>
                <c:pt idx="6042">
                  <c:v>-65.053480430672096</c:v>
                </c:pt>
                <c:pt idx="6043">
                  <c:v>-65.039639626149594</c:v>
                </c:pt>
                <c:pt idx="6044">
                  <c:v>-65.025772602344801</c:v>
                </c:pt>
                <c:pt idx="6045">
                  <c:v>-65.011879213940702</c:v>
                </c:pt>
                <c:pt idx="6046">
                  <c:v>-64.997959314479104</c:v>
                </c:pt>
                <c:pt idx="6047">
                  <c:v>-64.9840127563495</c:v>
                </c:pt>
                <c:pt idx="6048">
                  <c:v>-64.970039390777004</c:v>
                </c:pt>
                <c:pt idx="6049">
                  <c:v>-64.956039067810806</c:v>
                </c:pt>
                <c:pt idx="6050">
                  <c:v>-64.9420116363125</c:v>
                </c:pt>
                <c:pt idx="6051">
                  <c:v>-64.927956943943897</c:v>
                </c:pt>
                <c:pt idx="6052">
                  <c:v>-64.913874837154594</c:v>
                </c:pt>
                <c:pt idx="6053">
                  <c:v>-64.899765161170095</c:v>
                </c:pt>
                <c:pt idx="6054">
                  <c:v>-64.885627759978902</c:v>
                </c:pt>
                <c:pt idx="6055">
                  <c:v>-64.871462476320204</c:v>
                </c:pt>
                <c:pt idx="6056">
                  <c:v>-64.857269151670593</c:v>
                </c:pt>
                <c:pt idx="6057">
                  <c:v>-64.843047626231893</c:v>
                </c:pt>
                <c:pt idx="6058">
                  <c:v>-64.828797738917103</c:v>
                </c:pt>
                <c:pt idx="6059">
                  <c:v>-64.814519327337806</c:v>
                </c:pt>
                <c:pt idx="6060">
                  <c:v>-64.800212227790297</c:v>
                </c:pt>
                <c:pt idx="6061">
                  <c:v>-64.785876275242103</c:v>
                </c:pt>
                <c:pt idx="6062">
                  <c:v>-64.771511303318206</c:v>
                </c:pt>
                <c:pt idx="6063">
                  <c:v>-64.757117144286894</c:v>
                </c:pt>
                <c:pt idx="6064">
                  <c:v>-64.742693629046002</c:v>
                </c:pt>
                <c:pt idx="6065">
                  <c:v>-64.728240587107805</c:v>
                </c:pt>
                <c:pt idx="6066">
                  <c:v>-64.713757846585395</c:v>
                </c:pt>
                <c:pt idx="6067">
                  <c:v>-64.699245234177198</c:v>
                </c:pt>
                <c:pt idx="6068">
                  <c:v>-64.684702575152599</c:v>
                </c:pt>
                <c:pt idx="6069">
                  <c:v>-64.670129693336605</c:v>
                </c:pt>
                <c:pt idx="6070">
                  <c:v>-64.655526411094499</c:v>
                </c:pt>
                <c:pt idx="6071">
                  <c:v>-64.640892549316405</c:v>
                </c:pt>
                <c:pt idx="6072">
                  <c:v>-64.626227927401899</c:v>
                </c:pt>
                <c:pt idx="6073">
                  <c:v>-64.611532363243498</c:v>
                </c:pt>
                <c:pt idx="6074">
                  <c:v>-64.596805673211094</c:v>
                </c:pt>
                <c:pt idx="6075">
                  <c:v>-64.582047672135403</c:v>
                </c:pt>
                <c:pt idx="6076">
                  <c:v>-64.567258173291606</c:v>
                </c:pt>
                <c:pt idx="6077">
                  <c:v>-64.552436988382198</c:v>
                </c:pt>
                <c:pt idx="6078">
                  <c:v>-64.5375839275206</c:v>
                </c:pt>
                <c:pt idx="6079">
                  <c:v>-64.522698799213401</c:v>
                </c:pt>
                <c:pt idx="6080">
                  <c:v>-64.507781410343597</c:v>
                </c:pt>
                <c:pt idx="6081">
                  <c:v>-64.492831566152105</c:v>
                </c:pt>
                <c:pt idx="6082">
                  <c:v>-64.477849070220898</c:v>
                </c:pt>
                <c:pt idx="6083">
                  <c:v>-64.462833724453802</c:v>
                </c:pt>
                <c:pt idx="6084">
                  <c:v>-64.447785329059002</c:v>
                </c:pt>
                <c:pt idx="6085">
                  <c:v>-64.432703682530104</c:v>
                </c:pt>
                <c:pt idx="6086">
                  <c:v>-64.417588581627101</c:v>
                </c:pt>
                <c:pt idx="6087">
                  <c:v>-64.402439821357703</c:v>
                </c:pt>
                <c:pt idx="6088">
                  <c:v>-64.387257194957499</c:v>
                </c:pt>
                <c:pt idx="6089">
                  <c:v>-64.372040493870898</c:v>
                </c:pt>
                <c:pt idx="6090">
                  <c:v>-64.356789507730596</c:v>
                </c:pt>
                <c:pt idx="6091">
                  <c:v>-64.341504024337894</c:v>
                </c:pt>
                <c:pt idx="6092">
                  <c:v>-64.326183829642005</c:v>
                </c:pt>
                <c:pt idx="6093">
                  <c:v>-64.310828707719693</c:v>
                </c:pt>
                <c:pt idx="6094">
                  <c:v>-64.295438440753699</c:v>
                </c:pt>
                <c:pt idx="6095">
                  <c:v>-64.280012809012206</c:v>
                </c:pt>
                <c:pt idx="6096">
                  <c:v>-64.264551590826599</c:v>
                </c:pt>
                <c:pt idx="6097">
                  <c:v>-64.249054562569995</c:v>
                </c:pt>
                <c:pt idx="6098">
                  <c:v>-64.2335214986349</c:v>
                </c:pt>
                <c:pt idx="6099">
                  <c:v>-64.217952171410801</c:v>
                </c:pt>
                <c:pt idx="6100">
                  <c:v>-64.202346351261596</c:v>
                </c:pt>
                <c:pt idx="6101">
                  <c:v>-64.186703806502095</c:v>
                </c:pt>
                <c:pt idx="6102">
                  <c:v>-64.171024303374907</c:v>
                </c:pt>
                <c:pt idx="6103">
                  <c:v>-64.155307606026398</c:v>
                </c:pt>
                <c:pt idx="6104">
                  <c:v>-64.139553476483101</c:v>
                </c:pt>
                <c:pt idx="6105">
                  <c:v>-64.123761674626806</c:v>
                </c:pt>
                <c:pt idx="6106">
                  <c:v>-64.107931958170198</c:v>
                </c:pt>
                <c:pt idx="6107">
                  <c:v>-64.092064082631595</c:v>
                </c:pt>
                <c:pt idx="6108">
                  <c:v>-64.076157801309293</c:v>
                </c:pt>
                <c:pt idx="6109">
                  <c:v>-64.060212865256105</c:v>
                </c:pt>
                <c:pt idx="6110">
                  <c:v>-64.044229023253095</c:v>
                </c:pt>
                <c:pt idx="6111">
                  <c:v>-64.028206021782793</c:v>
                </c:pt>
                <c:pt idx="6112">
                  <c:v>-64.012143605002606</c:v>
                </c:pt>
                <c:pt idx="6113">
                  <c:v>-63.996041514717199</c:v>
                </c:pt>
                <c:pt idx="6114">
                  <c:v>-63.979899490351201</c:v>
                </c:pt>
                <c:pt idx="6115">
                  <c:v>-63.963717268920703</c:v>
                </c:pt>
                <c:pt idx="6116">
                  <c:v>-63.947494585004897</c:v>
                </c:pt>
                <c:pt idx="6117">
                  <c:v>-63.931231170717297</c:v>
                </c:pt>
                <c:pt idx="6118">
                  <c:v>-63.914926755676198</c:v>
                </c:pt>
                <c:pt idx="6119">
                  <c:v>-63.898581066975098</c:v>
                </c:pt>
                <c:pt idx="6120">
                  <c:v>-63.882193829152499</c:v>
                </c:pt>
                <c:pt idx="6121">
                  <c:v>-63.865764764161298</c:v>
                </c:pt>
                <c:pt idx="6122">
                  <c:v>-63.849293591337698</c:v>
                </c:pt>
                <c:pt idx="6123">
                  <c:v>-63.832780027369402</c:v>
                </c:pt>
                <c:pt idx="6124">
                  <c:v>-63.816223786264302</c:v>
                </c:pt>
                <c:pt idx="6125">
                  <c:v>-63.799624579317303</c:v>
                </c:pt>
                <c:pt idx="6126">
                  <c:v>-63.782982115078099</c:v>
                </c:pt>
                <c:pt idx="6127">
                  <c:v>-63.766296099317202</c:v>
                </c:pt>
                <c:pt idx="6128">
                  <c:v>-63.749566234992201</c:v>
                </c:pt>
                <c:pt idx="6129">
                  <c:v>-63.732792222213497</c:v>
                </c:pt>
                <c:pt idx="6130">
                  <c:v>-63.715973758209302</c:v>
                </c:pt>
                <c:pt idx="6131">
                  <c:v>-63.699110537290103</c:v>
                </c:pt>
                <c:pt idx="6132">
                  <c:v>-63.682202250812999</c:v>
                </c:pt>
                <c:pt idx="6133">
                  <c:v>-63.665248587144703</c:v>
                </c:pt>
                <c:pt idx="6134">
                  <c:v>-63.648249231625101</c:v>
                </c:pt>
                <c:pt idx="6135">
                  <c:v>-63.631203866529098</c:v>
                </c:pt>
                <c:pt idx="6136">
                  <c:v>-63.614112171028701</c:v>
                </c:pt>
                <c:pt idx="6137">
                  <c:v>-63.5969738211544</c:v>
                </c:pt>
                <c:pt idx="6138">
                  <c:v>-63.579788489755501</c:v>
                </c:pt>
                <c:pt idx="6139">
                  <c:v>-63.562555846460398</c:v>
                </c:pt>
                <c:pt idx="6140">
                  <c:v>-63.545275557636103</c:v>
                </c:pt>
                <c:pt idx="6141">
                  <c:v>-63.527947286346802</c:v>
                </c:pt>
                <c:pt idx="6142">
                  <c:v>-63.510570692312299</c:v>
                </c:pt>
                <c:pt idx="6143">
                  <c:v>-63.493145431865699</c:v>
                </c:pt>
                <c:pt idx="6144">
                  <c:v>-63.475671157909701</c:v>
                </c:pt>
                <c:pt idx="6145">
                  <c:v>-63.458147519873798</c:v>
                </c:pt>
                <c:pt idx="6146">
                  <c:v>-63.440574163668899</c:v>
                </c:pt>
                <c:pt idx="6147">
                  <c:v>-63.422950731642899</c:v>
                </c:pt>
                <c:pt idx="6148">
                  <c:v>-63.4052768625345</c:v>
                </c:pt>
                <c:pt idx="6149">
                  <c:v>-63.3875521914267</c:v>
                </c:pt>
                <c:pt idx="6150">
                  <c:v>-63.369776349699698</c:v>
                </c:pt>
                <c:pt idx="6151">
                  <c:v>-63.351948964982903</c:v>
                </c:pt>
                <c:pt idx="6152">
                  <c:v>-63.334069661105701</c:v>
                </c:pt>
                <c:pt idx="6153">
                  <c:v>-63.316138058048601</c:v>
                </c:pt>
                <c:pt idx="6154">
                  <c:v>-63.2981537718927</c:v>
                </c:pt>
                <c:pt idx="6155">
                  <c:v>-63.280116414768003</c:v>
                </c:pt>
                <c:pt idx="6156">
                  <c:v>-63.262025594802601</c:v>
                </c:pt>
                <c:pt idx="6157">
                  <c:v>-63.243880916068797</c:v>
                </c:pt>
                <c:pt idx="6158">
                  <c:v>-63.225681978530403</c:v>
                </c:pt>
                <c:pt idx="6159">
                  <c:v>-63.207428377987597</c:v>
                </c:pt>
                <c:pt idx="6160">
                  <c:v>-63.189119706022304</c:v>
                </c:pt>
                <c:pt idx="6161">
                  <c:v>-63.170755549941198</c:v>
                </c:pt>
                <c:pt idx="6162">
                  <c:v>-63.152335492719402</c:v>
                </c:pt>
                <c:pt idx="6163">
                  <c:v>-63.1338591129417</c:v>
                </c:pt>
                <c:pt idx="6164">
                  <c:v>-63.115325984743897</c:v>
                </c:pt>
                <c:pt idx="6165">
                  <c:v>-63.096735677753202</c:v>
                </c:pt>
                <c:pt idx="6166">
                  <c:v>-63.078087757026601</c:v>
                </c:pt>
                <c:pt idx="6167">
                  <c:v>-63.059381782989298</c:v>
                </c:pt>
                <c:pt idx="6168">
                  <c:v>-63.040617311372102</c:v>
                </c:pt>
                <c:pt idx="6169">
                  <c:v>-63.021793893146601</c:v>
                </c:pt>
                <c:pt idx="6170">
                  <c:v>-63.002911074461103</c:v>
                </c:pt>
                <c:pt idx="6171">
                  <c:v>-62.9839683965738</c:v>
                </c:pt>
                <c:pt idx="6172">
                  <c:v>-62.964965395785903</c:v>
                </c:pt>
                <c:pt idx="6173">
                  <c:v>-62.945901603373201</c:v>
                </c:pt>
                <c:pt idx="6174">
                  <c:v>-62.926776545516802</c:v>
                </c:pt>
                <c:pt idx="6175">
                  <c:v>-62.907589743232002</c:v>
                </c:pt>
                <c:pt idx="6176">
                  <c:v>-62.8883407122972</c:v>
                </c:pt>
                <c:pt idx="6177">
                  <c:v>-62.869028963180099</c:v>
                </c:pt>
                <c:pt idx="6178">
                  <c:v>-62.8496540009642</c:v>
                </c:pt>
                <c:pt idx="6179">
                  <c:v>-62.830215325272597</c:v>
                </c:pt>
                <c:pt idx="6180">
                  <c:v>-62.8107124301917</c:v>
                </c:pt>
                <c:pt idx="6181">
                  <c:v>-62.791144804192903</c:v>
                </c:pt>
                <c:pt idx="6182">
                  <c:v>-62.771511930053002</c:v>
                </c:pt>
                <c:pt idx="6183">
                  <c:v>-62.751813284774002</c:v>
                </c:pt>
                <c:pt idx="6184">
                  <c:v>-62.732048339499997</c:v>
                </c:pt>
                <c:pt idx="6185">
                  <c:v>-62.712216559434403</c:v>
                </c:pt>
                <c:pt idx="6186">
                  <c:v>-62.6923174037546</c:v>
                </c:pt>
                <c:pt idx="6187">
                  <c:v>-62.672350325525102</c:v>
                </c:pt>
                <c:pt idx="6188">
                  <c:v>-62.652314771610101</c:v>
                </c:pt>
                <c:pt idx="6189">
                  <c:v>-62.632210182583599</c:v>
                </c:pt>
                <c:pt idx="6190">
                  <c:v>-62.612035992638397</c:v>
                </c:pt>
                <c:pt idx="6191">
                  <c:v>-62.591791629493002</c:v>
                </c:pt>
                <c:pt idx="6192">
                  <c:v>-62.571476514297999</c:v>
                </c:pt>
                <c:pt idx="6193">
                  <c:v>-62.551090061539298</c:v>
                </c:pt>
                <c:pt idx="6194">
                  <c:v>-62.5306316789409</c:v>
                </c:pt>
                <c:pt idx="6195">
                  <c:v>-62.510100767365401</c:v>
                </c:pt>
                <c:pt idx="6196">
                  <c:v>-62.489496720712403</c:v>
                </c:pt>
                <c:pt idx="6197">
                  <c:v>-62.468818925815903</c:v>
                </c:pt>
                <c:pt idx="6198">
                  <c:v>-62.448066762339401</c:v>
                </c:pt>
                <c:pt idx="6199">
                  <c:v>-62.427239602668998</c:v>
                </c:pt>
                <c:pt idx="6200">
                  <c:v>-62.406336811804501</c:v>
                </c:pt>
                <c:pt idx="6201">
                  <c:v>-62.3853577472495</c:v>
                </c:pt>
                <c:pt idx="6202">
                  <c:v>-62.364301758898002</c:v>
                </c:pt>
                <c:pt idx="6203">
                  <c:v>-62.343168188920103</c:v>
                </c:pt>
                <c:pt idx="6204">
                  <c:v>-62.3219563716452</c:v>
                </c:pt>
                <c:pt idx="6205">
                  <c:v>-62.300665633442797</c:v>
                </c:pt>
                <c:pt idx="6206">
                  <c:v>-62.279295292602001</c:v>
                </c:pt>
                <c:pt idx="6207">
                  <c:v>-62.257844659207599</c:v>
                </c:pt>
                <c:pt idx="6208">
                  <c:v>-62.236313035014803</c:v>
                </c:pt>
                <c:pt idx="6209">
                  <c:v>-62.214699713321103</c:v>
                </c:pt>
                <c:pt idx="6210">
                  <c:v>-62.193003978836103</c:v>
                </c:pt>
                <c:pt idx="6211">
                  <c:v>-62.171225107549098</c:v>
                </c:pt>
                <c:pt idx="6212">
                  <c:v>-62.149362366593202</c:v>
                </c:pt>
                <c:pt idx="6213">
                  <c:v>-62.127415014108102</c:v>
                </c:pt>
                <c:pt idx="6214">
                  <c:v>-62.105382299099702</c:v>
                </c:pt>
                <c:pt idx="6215">
                  <c:v>-62.083263461296703</c:v>
                </c:pt>
                <c:pt idx="6216">
                  <c:v>-62.061057731005697</c:v>
                </c:pt>
                <c:pt idx="6217">
                  <c:v>-62.038764328962003</c:v>
                </c:pt>
                <c:pt idx="6218">
                  <c:v>-62.016382466178698</c:v>
                </c:pt>
                <c:pt idx="6219">
                  <c:v>-61.993911343792497</c:v>
                </c:pt>
                <c:pt idx="6220">
                  <c:v>-61.971350152906403</c:v>
                </c:pt>
                <c:pt idx="6221">
                  <c:v>-61.948698074429899</c:v>
                </c:pt>
                <c:pt idx="6222">
                  <c:v>-61.925954278915398</c:v>
                </c:pt>
                <c:pt idx="6223">
                  <c:v>-61.903117926392099</c:v>
                </c:pt>
                <c:pt idx="6224">
                  <c:v>-61.880188166196</c:v>
                </c:pt>
                <c:pt idx="6225">
                  <c:v>-61.8571641367975</c:v>
                </c:pt>
                <c:pt idx="6226">
                  <c:v>-61.834044965624699</c:v>
                </c:pt>
                <c:pt idx="6227">
                  <c:v>-61.8108297688836</c:v>
                </c:pt>
                <c:pt idx="6228">
                  <c:v>-61.787517651374998</c:v>
                </c:pt>
                <c:pt idx="6229">
                  <c:v>-61.764107706307797</c:v>
                </c:pt>
                <c:pt idx="6230">
                  <c:v>-61.740599015107598</c:v>
                </c:pt>
                <c:pt idx="6231">
                  <c:v>-61.716990647223199</c:v>
                </c:pt>
                <c:pt idx="6232">
                  <c:v>-61.6932816599275</c:v>
                </c:pt>
                <c:pt idx="6233">
                  <c:v>-61.669471098115999</c:v>
                </c:pt>
                <c:pt idx="6234">
                  <c:v>-61.645557994100002</c:v>
                </c:pt>
                <c:pt idx="6235">
                  <c:v>-61.621541367395999</c:v>
                </c:pt>
                <c:pt idx="6236">
                  <c:v>-61.597420224511602</c:v>
                </c:pt>
                <c:pt idx="6237">
                  <c:v>-61.573193558725698</c:v>
                </c:pt>
                <c:pt idx="6238">
                  <c:v>-61.548860349865699</c:v>
                </c:pt>
                <c:pt idx="6239">
                  <c:v>-61.524419564078499</c:v>
                </c:pt>
                <c:pt idx="6240">
                  <c:v>-61.499870153598799</c:v>
                </c:pt>
                <c:pt idx="6241">
                  <c:v>-61.475211056510503</c:v>
                </c:pt>
                <c:pt idx="6242">
                  <c:v>-61.450441196505103</c:v>
                </c:pt>
                <c:pt idx="6243">
                  <c:v>-61.425559482633503</c:v>
                </c:pt>
                <c:pt idx="6244">
                  <c:v>-61.400564809054003</c:v>
                </c:pt>
                <c:pt idx="6245">
                  <c:v>-61.375456054774197</c:v>
                </c:pt>
                <c:pt idx="6246">
                  <c:v>-61.350232083387297</c:v>
                </c:pt>
                <c:pt idx="6247">
                  <c:v>-61.324891742804098</c:v>
                </c:pt>
                <c:pt idx="6248">
                  <c:v>-61.2994338649779</c:v>
                </c:pt>
                <c:pt idx="6249">
                  <c:v>-61.2738572656244</c:v>
                </c:pt>
                <c:pt idx="6250">
                  <c:v>-61.248160743935799</c:v>
                </c:pt>
                <c:pt idx="6251">
                  <c:v>-61.222343082287999</c:v>
                </c:pt>
                <c:pt idx="6252">
                  <c:v>-61.196403045942297</c:v>
                </c:pt>
                <c:pt idx="6253">
                  <c:v>-61.1703393827406</c:v>
                </c:pt>
                <c:pt idx="6254">
                  <c:v>-61.144150822793598</c:v>
                </c:pt>
                <c:pt idx="6255">
                  <c:v>-61.117836078162803</c:v>
                </c:pt>
                <c:pt idx="6256">
                  <c:v>-61.091393842534998</c:v>
                </c:pt>
                <c:pt idx="6257">
                  <c:v>-61.064822790890602</c:v>
                </c:pt>
                <c:pt idx="6258">
                  <c:v>-61.0381215791638</c:v>
                </c:pt>
                <c:pt idx="6259">
                  <c:v>-61.011288843895798</c:v>
                </c:pt>
                <c:pt idx="6260">
                  <c:v>-60.984323201880301</c:v>
                </c:pt>
                <c:pt idx="6261">
                  <c:v>-60.957223249800897</c:v>
                </c:pt>
                <c:pt idx="6262">
                  <c:v>-60.929987563861097</c:v>
                </c:pt>
                <c:pt idx="6263">
                  <c:v>-60.902614699405397</c:v>
                </c:pt>
                <c:pt idx="6264">
                  <c:v>-60.8751031905323</c:v>
                </c:pt>
                <c:pt idx="6265">
                  <c:v>-60.847451549698697</c:v>
                </c:pt>
                <c:pt idx="6266">
                  <c:v>-60.8196582673149</c:v>
                </c:pt>
                <c:pt idx="6267">
                  <c:v>-60.791721811331101</c:v>
                </c:pt>
                <c:pt idx="6268">
                  <c:v>-60.7636406268144</c:v>
                </c:pt>
                <c:pt idx="6269">
                  <c:v>-60.7354131355155</c:v>
                </c:pt>
                <c:pt idx="6270">
                  <c:v>-60.707037735426397</c:v>
                </c:pt>
                <c:pt idx="6271">
                  <c:v>-60.678512800327802</c:v>
                </c:pt>
                <c:pt idx="6272">
                  <c:v>-60.649836679325198</c:v>
                </c:pt>
                <c:pt idx="6273">
                  <c:v>-60.621007696375699</c:v>
                </c:pt>
                <c:pt idx="6274">
                  <c:v>-60.592024149802498</c:v>
                </c:pt>
                <c:pt idx="6275">
                  <c:v>-60.562884311799202</c:v>
                </c:pt>
                <c:pt idx="6276">
                  <c:v>-60.533586427921598</c:v>
                </c:pt>
                <c:pt idx="6277">
                  <c:v>-60.504128716568097</c:v>
                </c:pt>
                <c:pt idx="6278">
                  <c:v>-60.474509368447997</c:v>
                </c:pt>
                <c:pt idx="6279">
                  <c:v>-60.444726546036698</c:v>
                </c:pt>
                <c:pt idx="6280">
                  <c:v>-60.414778383018302</c:v>
                </c:pt>
                <c:pt idx="6281">
                  <c:v>-60.384662983715003</c:v>
                </c:pt>
                <c:pt idx="6282">
                  <c:v>-60.3543784225024</c:v>
                </c:pt>
                <c:pt idx="6283">
                  <c:v>-60.323922743211497</c:v>
                </c:pt>
                <c:pt idx="6284">
                  <c:v>-60.293293958515598</c:v>
                </c:pt>
                <c:pt idx="6285">
                  <c:v>-60.2624900493025</c:v>
                </c:pt>
                <c:pt idx="6286">
                  <c:v>-60.231508964031697</c:v>
                </c:pt>
                <c:pt idx="6287">
                  <c:v>-60.2003486180758</c:v>
                </c:pt>
                <c:pt idx="6288">
                  <c:v>-60.169006893045598</c:v>
                </c:pt>
                <c:pt idx="6289">
                  <c:v>-60.1374816360984</c:v>
                </c:pt>
                <c:pt idx="6290">
                  <c:v>-60.105770659229997</c:v>
                </c:pt>
                <c:pt idx="6291">
                  <c:v>-60.073871738548398</c:v>
                </c:pt>
                <c:pt idx="6292">
                  <c:v>-60.041782613529598</c:v>
                </c:pt>
                <c:pt idx="6293">
                  <c:v>-60.009500986254601</c:v>
                </c:pt>
                <c:pt idx="6294">
                  <c:v>-59.977024520627801</c:v>
                </c:pt>
                <c:pt idx="6295">
                  <c:v>-59.944350841575002</c:v>
                </c:pt>
                <c:pt idx="6296">
                  <c:v>-59.911477534221703</c:v>
                </c:pt>
                <c:pt idx="6297">
                  <c:v>-59.878402143049797</c:v>
                </c:pt>
                <c:pt idx="6298">
                  <c:v>-59.845122171033097</c:v>
                </c:pt>
                <c:pt idx="6299">
                  <c:v>-59.811635078751202</c:v>
                </c:pt>
                <c:pt idx="6300">
                  <c:v>-59.777938283479202</c:v>
                </c:pt>
                <c:pt idx="6301">
                  <c:v>-59.744029158255103</c:v>
                </c:pt>
                <c:pt idx="6302">
                  <c:v>-59.709905030922499</c:v>
                </c:pt>
                <c:pt idx="6303">
                  <c:v>-59.675563183147901</c:v>
                </c:pt>
                <c:pt idx="6304">
                  <c:v>-59.641000849413103</c:v>
                </c:pt>
                <c:pt idx="6305">
                  <c:v>-59.606215215979901</c:v>
                </c:pt>
                <c:pt idx="6306">
                  <c:v>-59.571203419828898</c:v>
                </c:pt>
                <c:pt idx="6307">
                  <c:v>-59.535962547568502</c:v>
                </c:pt>
                <c:pt idx="6308">
                  <c:v>-59.500489634316096</c:v>
                </c:pt>
                <c:pt idx="6309">
                  <c:v>-59.464781662548198</c:v>
                </c:pt>
                <c:pt idx="6310">
                  <c:v>-59.428835560920596</c:v>
                </c:pt>
                <c:pt idx="6311">
                  <c:v>-59.392648203055998</c:v>
                </c:pt>
                <c:pt idx="6312">
                  <c:v>-59.3562164062986</c:v>
                </c:pt>
                <c:pt idx="6313">
                  <c:v>-59.319536930435198</c:v>
                </c:pt>
                <c:pt idx="6314">
                  <c:v>-59.2826064763806</c:v>
                </c:pt>
                <c:pt idx="6315">
                  <c:v>-59.245421684827697</c:v>
                </c:pt>
                <c:pt idx="6316">
                  <c:v>-59.207979134858903</c:v>
                </c:pt>
                <c:pt idx="6317">
                  <c:v>-59.170275342520299</c:v>
                </c:pt>
                <c:pt idx="6318">
                  <c:v>-59.132306759355203</c:v>
                </c:pt>
                <c:pt idx="6319">
                  <c:v>-59.094069770896603</c:v>
                </c:pt>
                <c:pt idx="6320">
                  <c:v>-59.055560695117201</c:v>
                </c:pt>
                <c:pt idx="6321">
                  <c:v>-59.016775780836099</c:v>
                </c:pt>
                <c:pt idx="6322">
                  <c:v>-58.977711206078702</c:v>
                </c:pt>
                <c:pt idx="6323">
                  <c:v>-58.938363076391603</c:v>
                </c:pt>
                <c:pt idx="6324">
                  <c:v>-58.898727423107303</c:v>
                </c:pt>
                <c:pt idx="6325">
                  <c:v>-58.858800201560101</c:v>
                </c:pt>
                <c:pt idx="6326">
                  <c:v>-58.818577289249298</c:v>
                </c:pt>
                <c:pt idx="6327">
                  <c:v>-58.778054483949802</c:v>
                </c:pt>
                <c:pt idx="6328">
                  <c:v>-58.737227501766498</c:v>
                </c:pt>
                <c:pt idx="6329">
                  <c:v>-58.6960919751318</c:v>
                </c:pt>
                <c:pt idx="6330">
                  <c:v>-58.654643450743798</c:v>
                </c:pt>
                <c:pt idx="6331">
                  <c:v>-58.612877387443397</c:v>
                </c:pt>
                <c:pt idx="6332">
                  <c:v>-58.5707891540277</c:v>
                </c:pt>
                <c:pt idx="6333">
                  <c:v>-58.528374026998101</c:v>
                </c:pt>
                <c:pt idx="6334">
                  <c:v>-58.485627188239597</c:v>
                </c:pt>
                <c:pt idx="6335">
                  <c:v>-58.4425437226311</c:v>
                </c:pt>
                <c:pt idx="6336">
                  <c:v>-58.3991186155816</c:v>
                </c:pt>
                <c:pt idx="6337">
                  <c:v>-58.355346750491698</c:v>
                </c:pt>
                <c:pt idx="6338">
                  <c:v>-58.311222906136301</c:v>
                </c:pt>
                <c:pt idx="6339">
                  <c:v>-58.266741753967104</c:v>
                </c:pt>
                <c:pt idx="6340">
                  <c:v>-58.221897855330397</c:v>
                </c:pt>
                <c:pt idx="6341">
                  <c:v>-58.176685658598402</c:v>
                </c:pt>
                <c:pt idx="6342">
                  <c:v>-58.131099496209998</c:v>
                </c:pt>
                <c:pt idx="6343">
                  <c:v>-58.0851335816184</c:v>
                </c:pt>
                <c:pt idx="6344">
                  <c:v>-58.038782006141403</c:v>
                </c:pt>
                <c:pt idx="6345">
                  <c:v>-57.992038735711603</c:v>
                </c:pt>
                <c:pt idx="6346">
                  <c:v>-57.944897607521703</c:v>
                </c:pt>
                <c:pt idx="6347">
                  <c:v>-57.897352326561602</c:v>
                </c:pt>
                <c:pt idx="6348">
                  <c:v>-57.849396462043799</c:v>
                </c:pt>
                <c:pt idx="6349">
                  <c:v>-57.801023443711301</c:v>
                </c:pt>
                <c:pt idx="6350">
                  <c:v>-57.752226558024901</c:v>
                </c:pt>
                <c:pt idx="6351">
                  <c:v>-57.702998944224703</c:v>
                </c:pt>
                <c:pt idx="6352">
                  <c:v>-57.653333590260601</c:v>
                </c:pt>
                <c:pt idx="6353">
                  <c:v>-57.603223328587703</c:v>
                </c:pt>
                <c:pt idx="6354">
                  <c:v>-57.552660831820198</c:v>
                </c:pt>
                <c:pt idx="6355">
                  <c:v>-57.5016386082388</c:v>
                </c:pt>
                <c:pt idx="6356">
                  <c:v>-57.450148997146101</c:v>
                </c:pt>
                <c:pt idx="6357">
                  <c:v>-57.398184164063601</c:v>
                </c:pt>
                <c:pt idx="6358">
                  <c:v>-57.345736095762902</c:v>
                </c:pt>
                <c:pt idx="6359">
                  <c:v>-57.2927965951272</c:v>
                </c:pt>
                <c:pt idx="6360">
                  <c:v>-57.239357275833498</c:v>
                </c:pt>
                <c:pt idx="6361">
                  <c:v>-57.185409556849002</c:v>
                </c:pt>
                <c:pt idx="6362">
                  <c:v>-57.130944656735302</c:v>
                </c:pt>
                <c:pt idx="6363">
                  <c:v>-57.075953587750803</c:v>
                </c:pt>
                <c:pt idx="6364">
                  <c:v>-57.020427149744002</c:v>
                </c:pt>
                <c:pt idx="6365">
                  <c:v>-56.964355923828201</c:v>
                </c:pt>
                <c:pt idx="6366">
                  <c:v>-56.907730265829997</c:v>
                </c:pt>
                <c:pt idx="6367">
                  <c:v>-56.850540299499499</c:v>
                </c:pt>
                <c:pt idx="6368">
                  <c:v>-56.792775909474898</c:v>
                </c:pt>
                <c:pt idx="6369">
                  <c:v>-56.734426733988897</c:v>
                </c:pt>
                <c:pt idx="6370">
                  <c:v>-56.675482157307201</c:v>
                </c:pt>
                <c:pt idx="6371">
                  <c:v>-56.615931301886199</c:v>
                </c:pt>
                <c:pt idx="6372">
                  <c:v>-56.555763020239297</c:v>
                </c:pt>
                <c:pt idx="6373">
                  <c:v>-56.494965886497603</c:v>
                </c:pt>
                <c:pt idx="6374">
                  <c:v>-56.433528187652698</c:v>
                </c:pt>
                <c:pt idx="6375">
                  <c:v>-56.371437914466703</c:v>
                </c:pt>
                <c:pt idx="6376">
                  <c:v>-56.308682752034599</c:v>
                </c:pt>
                <c:pt idx="6377">
                  <c:v>-56.2452500699846</c:v>
                </c:pt>
                <c:pt idx="6378">
                  <c:v>-56.181126912298701</c:v>
                </c:pt>
                <c:pt idx="6379">
                  <c:v>-56.116299986736799</c:v>
                </c:pt>
                <c:pt idx="6380">
                  <c:v>-56.050755653846103</c:v>
                </c:pt>
                <c:pt idx="6381">
                  <c:v>-55.984479915537598</c:v>
                </c:pt>
                <c:pt idx="6382">
                  <c:v>-55.917458403208002</c:v>
                </c:pt>
                <c:pt idx="6383">
                  <c:v>-55.849676365387303</c:v>
                </c:pt>
                <c:pt idx="6384">
                  <c:v>-55.781118654888999</c:v>
                </c:pt>
                <c:pt idx="6385">
                  <c:v>-55.711769715439999</c:v>
                </c:pt>
                <c:pt idx="6386">
                  <c:v>-55.641613567764701</c:v>
                </c:pt>
                <c:pt idx="6387">
                  <c:v>-55.570633795098097</c:v>
                </c:pt>
                <c:pt idx="6388">
                  <c:v>-55.498813528099703</c:v>
                </c:pt>
                <c:pt idx="6389">
                  <c:v>-55.426135429139201</c:v>
                </c:pt>
                <c:pt idx="6390">
                  <c:v>-55.352581675923602</c:v>
                </c:pt>
                <c:pt idx="6391">
                  <c:v>-55.278133944433499</c:v>
                </c:pt>
                <c:pt idx="6392">
                  <c:v>-55.202773391133199</c:v>
                </c:pt>
                <c:pt idx="6393">
                  <c:v>-55.1264806344197</c:v>
                </c:pt>
                <c:pt idx="6394">
                  <c:v>-55.0492357352719</c:v>
                </c:pt>
                <c:pt idx="6395">
                  <c:v>-54.9710181770593</c:v>
                </c:pt>
                <c:pt idx="6396">
                  <c:v>-54.891806844467403</c:v>
                </c:pt>
                <c:pt idx="6397">
                  <c:v>-54.811580001494697</c:v>
                </c:pt>
                <c:pt idx="6398">
                  <c:v>-54.730315268472999</c:v>
                </c:pt>
                <c:pt idx="6399">
                  <c:v>-54.647989598060299</c:v>
                </c:pt>
                <c:pt idx="6400">
                  <c:v>-54.5645792501522</c:v>
                </c:pt>
                <c:pt idx="6401">
                  <c:v>-54.480059765655</c:v>
                </c:pt>
                <c:pt idx="6402">
                  <c:v>-54.394405939058899</c:v>
                </c:pt>
                <c:pt idx="6403">
                  <c:v>-54.307591789748102</c:v>
                </c:pt>
                <c:pt idx="6404">
                  <c:v>-54.219590531978298</c:v>
                </c:pt>
                <c:pt idx="6405">
                  <c:v>-54.130374543450401</c:v>
                </c:pt>
                <c:pt idx="6406">
                  <c:v>-54.039915332400803</c:v>
                </c:pt>
                <c:pt idx="6407">
                  <c:v>-53.9481835031294</c:v>
                </c:pt>
                <c:pt idx="6408">
                  <c:v>-53.855148719875103</c:v>
                </c:pt>
                <c:pt idx="6409">
                  <c:v>-53.760779668947798</c:v>
                </c:pt>
                <c:pt idx="6410">
                  <c:v>-53.665044019016797</c:v>
                </c:pt>
                <c:pt idx="6411">
                  <c:v>-53.567908379451403</c:v>
                </c:pt>
                <c:pt idx="6412">
                  <c:v>-53.469338256599698</c:v>
                </c:pt>
                <c:pt idx="6413">
                  <c:v>-53.369298007887799</c:v>
                </c:pt>
                <c:pt idx="6414">
                  <c:v>-53.267750793610098</c:v>
                </c:pt>
                <c:pt idx="6415">
                  <c:v>-53.1646585262747</c:v>
                </c:pt>
                <c:pt idx="6416">
                  <c:v>-53.059981817358697</c:v>
                </c:pt>
                <c:pt idx="6417">
                  <c:v>-52.953679921317303</c:v>
                </c:pt>
                <c:pt idx="6418">
                  <c:v>-52.845710676679602</c:v>
                </c:pt>
                <c:pt idx="6419">
                  <c:v>-52.736030444055103</c:v>
                </c:pt>
                <c:pt idx="6420">
                  <c:v>-52.624594040857303</c:v>
                </c:pt>
                <c:pt idx="6421">
                  <c:v>-52.511354672543199</c:v>
                </c:pt>
                <c:pt idx="6422">
                  <c:v>-52.396263860147201</c:v>
                </c:pt>
                <c:pt idx="6423">
                  <c:v>-52.279271363877903</c:v>
                </c:pt>
                <c:pt idx="6424">
                  <c:v>-52.1603251025224</c:v>
                </c:pt>
                <c:pt idx="6425">
                  <c:v>-52.039371068391503</c:v>
                </c:pt>
                <c:pt idx="6426">
                  <c:v>-51.916353237512403</c:v>
                </c:pt>
                <c:pt idx="6427">
                  <c:v>-51.791213474759502</c:v>
                </c:pt>
                <c:pt idx="6428">
                  <c:v>-51.663891433584801</c:v>
                </c:pt>
                <c:pt idx="6429">
                  <c:v>-51.534324449989398</c:v>
                </c:pt>
                <c:pt idx="6430">
                  <c:v>-51.4024474303448</c:v>
                </c:pt>
                <c:pt idx="6431">
                  <c:v>-51.268192732644799</c:v>
                </c:pt>
                <c:pt idx="6432">
                  <c:v>-51.131490040736203</c:v>
                </c:pt>
                <c:pt idx="6433">
                  <c:v>-50.992266231039899</c:v>
                </c:pt>
                <c:pt idx="6434">
                  <c:v>-50.850445231232698</c:v>
                </c:pt>
                <c:pt idx="6435">
                  <c:v>-50.705947870322902</c:v>
                </c:pt>
                <c:pt idx="6436">
                  <c:v>-50.558691719498697</c:v>
                </c:pt>
                <c:pt idx="6437">
                  <c:v>-50.408590923085299</c:v>
                </c:pt>
                <c:pt idx="6438">
                  <c:v>-50.2555560188827</c:v>
                </c:pt>
                <c:pt idx="6439">
                  <c:v>-50.099493747103502</c:v>
                </c:pt>
                <c:pt idx="6440">
                  <c:v>-49.940306847055197</c:v>
                </c:pt>
                <c:pt idx="6441">
                  <c:v>-49.777893840643898</c:v>
                </c:pt>
                <c:pt idx="6442">
                  <c:v>-49.612148801692499</c:v>
                </c:pt>
                <c:pt idx="6443">
                  <c:v>-49.4429611099795</c:v>
                </c:pt>
                <c:pt idx="6444">
                  <c:v>-49.270215188806098</c:v>
                </c:pt>
                <c:pt idx="6445">
                  <c:v>-49.093790224792201</c:v>
                </c:pt>
                <c:pt idx="6446">
                  <c:v>-48.913559868484398</c:v>
                </c:pt>
                <c:pt idx="6447">
                  <c:v>-48.729391914227797</c:v>
                </c:pt>
                <c:pt idx="6448">
                  <c:v>-48.541147957608203</c:v>
                </c:pt>
                <c:pt idx="6449">
                  <c:v>-48.348683028616001</c:v>
                </c:pt>
                <c:pt idx="6450">
                  <c:v>-48.151845198499799</c:v>
                </c:pt>
                <c:pt idx="6451">
                  <c:v>-47.950475158089802</c:v>
                </c:pt>
                <c:pt idx="6452">
                  <c:v>-47.744405765146801</c:v>
                </c:pt>
                <c:pt idx="6453">
                  <c:v>-47.533461558057802</c:v>
                </c:pt>
                <c:pt idx="6454">
                  <c:v>-47.317458232925098</c:v>
                </c:pt>
                <c:pt idx="6455">
                  <c:v>-47.096202080802101</c:v>
                </c:pt>
                <c:pt idx="6456">
                  <c:v>-46.869489381491597</c:v>
                </c:pt>
                <c:pt idx="6457">
                  <c:v>-46.637105749953001</c:v>
                </c:pt>
                <c:pt idx="6458">
                  <c:v>-46.398825430947603</c:v>
                </c:pt>
                <c:pt idx="6459">
                  <c:v>-46.154410537084701</c:v>
                </c:pt>
                <c:pt idx="6460">
                  <c:v>-45.903610224909698</c:v>
                </c:pt>
                <c:pt idx="6461">
                  <c:v>-45.646159803087599</c:v>
                </c:pt>
                <c:pt idx="6462">
                  <c:v>-45.3817797660762</c:v>
                </c:pt>
                <c:pt idx="6463">
                  <c:v>-45.110174745939503</c:v>
                </c:pt>
                <c:pt idx="6464">
                  <c:v>-44.831032374110997</c:v>
                </c:pt>
                <c:pt idx="6465">
                  <c:v>-44.544022043973897</c:v>
                </c:pt>
                <c:pt idx="6466">
                  <c:v>-44.248793564045997</c:v>
                </c:pt>
                <c:pt idx="6467">
                  <c:v>-43.944975690345899</c:v>
                </c:pt>
                <c:pt idx="6468">
                  <c:v>-43.632174525131298</c:v>
                </c:pt>
                <c:pt idx="6469">
                  <c:v>-43.309971767632199</c:v>
                </c:pt>
                <c:pt idx="6470">
                  <c:v>-42.977922800605903</c:v>
                </c:pt>
                <c:pt idx="6471">
                  <c:v>-42.635554594495197</c:v>
                </c:pt>
                <c:pt idx="6472">
                  <c:v>-42.282363408628797</c:v>
                </c:pt>
                <c:pt idx="6473">
                  <c:v>-41.917812266216103</c:v>
                </c:pt>
                <c:pt idx="6474">
                  <c:v>-41.541328176801002</c:v>
                </c:pt>
                <c:pt idx="6475">
                  <c:v>-41.152299076284898</c:v>
                </c:pt>
                <c:pt idx="6476">
                  <c:v>-40.750070450526003</c:v>
                </c:pt>
                <c:pt idx="6477">
                  <c:v>-40.333941603774498</c:v>
                </c:pt>
                <c:pt idx="6478">
                  <c:v>-39.903161527701698</c:v>
                </c:pt>
                <c:pt idx="6479">
                  <c:v>-39.456924320379798</c:v>
                </c:pt>
                <c:pt idx="6480">
                  <c:v>-38.994364097120297</c:v>
                </c:pt>
                <c:pt idx="6481">
                  <c:v>-38.514549326362101</c:v>
                </c:pt>
                <c:pt idx="6482">
                  <c:v>-38.016476513604097</c:v>
                </c:pt>
                <c:pt idx="6483">
                  <c:v>-37.499063144385701</c:v>
                </c:pt>
                <c:pt idx="6484">
                  <c:v>-36.961139783199101</c:v>
                </c:pt>
                <c:pt idx="6485">
                  <c:v>-36.401441208531502</c:v>
                </c:pt>
                <c:pt idx="6486">
                  <c:v>-35.818596444451103</c:v>
                </c:pt>
                <c:pt idx="6487">
                  <c:v>-35.211117525633398</c:v>
                </c:pt>
                <c:pt idx="6488">
                  <c:v>-34.577386804656001</c:v>
                </c:pt>
                <c:pt idx="6489">
                  <c:v>-33.915642576788301</c:v>
                </c:pt>
                <c:pt idx="6490">
                  <c:v>-33.223962757126003</c:v>
                </c:pt>
                <c:pt idx="6491">
                  <c:v>-32.500246296215899</c:v>
                </c:pt>
                <c:pt idx="6492">
                  <c:v>-31.742191961348801</c:v>
                </c:pt>
                <c:pt idx="6493">
                  <c:v>-30.947274038993399</c:v>
                </c:pt>
                <c:pt idx="6494">
                  <c:v>-30.112714426304599</c:v>
                </c:pt>
                <c:pt idx="6495">
                  <c:v>-29.235450472263398</c:v>
                </c:pt>
                <c:pt idx="6496">
                  <c:v>-28.312097796716699</c:v>
                </c:pt>
                <c:pt idx="6497">
                  <c:v>-27.338907151779701</c:v>
                </c:pt>
                <c:pt idx="6498">
                  <c:v>-26.311714186223099</c:v>
                </c:pt>
                <c:pt idx="6499">
                  <c:v>-25.2258807184391</c:v>
                </c:pt>
                <c:pt idx="6500">
                  <c:v>-24.076225802722298</c:v>
                </c:pt>
                <c:pt idx="6501">
                  <c:v>-22.8569444675428</c:v>
                </c:pt>
                <c:pt idx="6502">
                  <c:v>-21.5615114874218</c:v>
                </c:pt>
                <c:pt idx="6503">
                  <c:v>-20.182566887285802</c:v>
                </c:pt>
                <c:pt idx="6504">
                  <c:v>-18.7117790228899</c:v>
                </c:pt>
                <c:pt idx="6505">
                  <c:v>-17.139679969073899</c:v>
                </c:pt>
                <c:pt idx="6506">
                  <c:v>-15.4554664911623</c:v>
                </c:pt>
                <c:pt idx="6507">
                  <c:v>-13.6467579513281</c:v>
                </c:pt>
                <c:pt idx="6508">
                  <c:v>-11.6992999394128</c:v>
                </c:pt>
                <c:pt idx="6509">
                  <c:v>-9.5965989728760093</c:v>
                </c:pt>
                <c:pt idx="6510">
                  <c:v>-7.3194689337341297</c:v>
                </c:pt>
                <c:pt idx="6511">
                  <c:v>-4.8454634942939903</c:v>
                </c:pt>
                <c:pt idx="6512">
                  <c:v>-2.1481598824191099</c:v>
                </c:pt>
                <c:pt idx="6513">
                  <c:v>0.80375316036453404</c:v>
                </c:pt>
                <c:pt idx="6514">
                  <c:v>4.04764814908805</c:v>
                </c:pt>
                <c:pt idx="6515">
                  <c:v>7.6284829084207502</c:v>
                </c:pt>
                <c:pt idx="6516">
                  <c:v>11.6008039895982</c:v>
                </c:pt>
                <c:pt idx="6517">
                  <c:v>16.0314133718683</c:v>
                </c:pt>
                <c:pt idx="6518">
                  <c:v>21.0029669448753</c:v>
                </c:pt>
                <c:pt idx="6519">
                  <c:v>26.618903872160601</c:v>
                </c:pt>
                <c:pt idx="6520">
                  <c:v>33.010311944007903</c:v>
                </c:pt>
                <c:pt idx="6521">
                  <c:v>-65.077421032492097</c:v>
                </c:pt>
                <c:pt idx="6522">
                  <c:v>-65.154408493354595</c:v>
                </c:pt>
                <c:pt idx="6523">
                  <c:v>-65.230954558170694</c:v>
                </c:pt>
                <c:pt idx="6524">
                  <c:v>-65.307051597671304</c:v>
                </c:pt>
                <c:pt idx="6525">
                  <c:v>-65.3826921797788</c:v>
                </c:pt>
                <c:pt idx="6526">
                  <c:v>-65.457869071468494</c:v>
                </c:pt>
                <c:pt idx="6527">
                  <c:v>-65.532575240445993</c:v>
                </c:pt>
                <c:pt idx="6528">
                  <c:v>-65.606803856642898</c:v>
                </c:pt>
                <c:pt idx="6529">
                  <c:v>-65.680548293531402</c:v>
                </c:pt>
                <c:pt idx="6530">
                  <c:v>-65.7538021292591</c:v>
                </c:pt>
                <c:pt idx="6531">
                  <c:v>-65.826559147606005</c:v>
                </c:pt>
                <c:pt idx="6532">
                  <c:v>-65.898813338764995</c:v>
                </c:pt>
                <c:pt idx="6533">
                  <c:v>-65.970558899948202</c:v>
                </c:pt>
                <c:pt idx="6534">
                  <c:v>-66.041790235821296</c:v>
                </c:pt>
                <c:pt idx="6535">
                  <c:v>-66.112501958769201</c:v>
                </c:pt>
                <c:pt idx="6536">
                  <c:v>-66.182688888993695</c:v>
                </c:pt>
                <c:pt idx="6537">
                  <c:v>-66.252346054448594</c:v>
                </c:pt>
                <c:pt idx="6538">
                  <c:v>-66.321468690613102</c:v>
                </c:pt>
                <c:pt idx="6539">
                  <c:v>-66.390052240108105</c:v>
                </c:pt>
                <c:pt idx="6540">
                  <c:v>-66.458092352158403</c:v>
                </c:pt>
                <c:pt idx="6541">
                  <c:v>-66.525584881904194</c:v>
                </c:pt>
                <c:pt idx="6542">
                  <c:v>-66.592525889565195</c:v>
                </c:pt>
                <c:pt idx="6543">
                  <c:v>-66.658911639462701</c:v>
                </c:pt>
                <c:pt idx="6544">
                  <c:v>-66.724738598901297</c:v>
                </c:pt>
                <c:pt idx="6545">
                  <c:v>-66.790003436916393</c:v>
                </c:pt>
                <c:pt idx="6546">
                  <c:v>-66.854703022889694</c:v>
                </c:pt>
                <c:pt idx="6547">
                  <c:v>-66.918834425039407</c:v>
                </c:pt>
                <c:pt idx="6548">
                  <c:v>-66.982394908786105</c:v>
                </c:pt>
                <c:pt idx="6549">
                  <c:v>-67.045381935002297</c:v>
                </c:pt>
                <c:pt idx="6550">
                  <c:v>-67.107793158147004</c:v>
                </c:pt>
                <c:pt idx="6551">
                  <c:v>-67.169626424291906</c:v>
                </c:pt>
                <c:pt idx="6552">
                  <c:v>-67.230879769042104</c:v>
                </c:pt>
                <c:pt idx="6553">
                  <c:v>-67.291551415358001</c:v>
                </c:pt>
                <c:pt idx="6554">
                  <c:v>-67.351639771280006</c:v>
                </c:pt>
                <c:pt idx="6555">
                  <c:v>-67.4111434275639</c:v>
                </c:pt>
                <c:pt idx="6556">
                  <c:v>-67.470061155228393</c:v>
                </c:pt>
                <c:pt idx="6557">
                  <c:v>-67.528391903021998</c:v>
                </c:pt>
                <c:pt idx="6558">
                  <c:v>-67.586134794811997</c:v>
                </c:pt>
                <c:pt idx="6559">
                  <c:v>-67.643289126901095</c:v>
                </c:pt>
                <c:pt idx="6560">
                  <c:v>-67.699854365275598</c:v>
                </c:pt>
                <c:pt idx="6561">
                  <c:v>-67.755830142790799</c:v>
                </c:pt>
                <c:pt idx="6562">
                  <c:v>-67.811216256295495</c:v>
                </c:pt>
                <c:pt idx="6563">
                  <c:v>-67.8660126637037</c:v>
                </c:pt>
                <c:pt idx="6564">
                  <c:v>-67.920219481014101</c:v>
                </c:pt>
                <c:pt idx="6565">
                  <c:v>-67.973836979284798</c:v>
                </c:pt>
                <c:pt idx="6566">
                  <c:v>-68.026865581564806</c:v>
                </c:pt>
                <c:pt idx="6567">
                  <c:v>-68.079305859789102</c:v>
                </c:pt>
                <c:pt idx="6568">
                  <c:v>-68.131158531638704</c:v>
                </c:pt>
                <c:pt idx="6569">
                  <c:v>-68.182424457371496</c:v>
                </c:pt>
                <c:pt idx="6570">
                  <c:v>-68.2331046366278</c:v>
                </c:pt>
                <c:pt idx="6571">
                  <c:v>-68.283200205213006</c:v>
                </c:pt>
                <c:pt idx="6572">
                  <c:v>-68.332712431862902</c:v>
                </c:pt>
                <c:pt idx="6573">
                  <c:v>-68.381642714993305</c:v>
                </c:pt>
                <c:pt idx="6574">
                  <c:v>-68.429992579439997</c:v>
                </c:pt>
                <c:pt idx="6575">
                  <c:v>-68.477763673189699</c:v>
                </c:pt>
                <c:pt idx="6576">
                  <c:v>-68.524957764107995</c:v>
                </c:pt>
                <c:pt idx="6577">
                  <c:v>-68.571576736665307</c:v>
                </c:pt>
                <c:pt idx="6578">
                  <c:v>-68.617622588665697</c:v>
                </c:pt>
                <c:pt idx="6579">
                  <c:v>-68.663097427980603</c:v>
                </c:pt>
                <c:pt idx="6580">
                  <c:v>-68.708003469290404</c:v>
                </c:pt>
                <c:pt idx="6581">
                  <c:v>-68.752343030837295</c:v>
                </c:pt>
                <c:pt idx="6582">
                  <c:v>-68.796118531192107</c:v>
                </c:pt>
                <c:pt idx="6583">
                  <c:v>-68.839332486036398</c:v>
                </c:pt>
                <c:pt idx="6584">
                  <c:v>-68.8819875049643</c:v>
                </c:pt>
                <c:pt idx="6585">
                  <c:v>-68.924086288304906</c:v>
                </c:pt>
                <c:pt idx="6586">
                  <c:v>-68.965631623968704</c:v>
                </c:pt>
                <c:pt idx="6587">
                  <c:v>-69.006626384318693</c:v>
                </c:pt>
                <c:pt idx="6588">
                  <c:v>-69.047073523070196</c:v>
                </c:pt>
                <c:pt idx="6589">
                  <c:v>-69.086976072219599</c:v>
                </c:pt>
                <c:pt idx="6590">
                  <c:v>-69.126337139005102</c:v>
                </c:pt>
                <c:pt idx="6591">
                  <c:v>-69.165159902900299</c:v>
                </c:pt>
                <c:pt idx="6592">
                  <c:v>-69.203447612642805</c:v>
                </c:pt>
                <c:pt idx="6593">
                  <c:v>-69.241203583299793</c:v>
                </c:pt>
                <c:pt idx="6594">
                  <c:v>-69.278431193370807</c:v>
                </c:pt>
                <c:pt idx="6595">
                  <c:v>-69.315133881930294</c:v>
                </c:pt>
                <c:pt idx="6596">
                  <c:v>-69.351315145810304</c:v>
                </c:pt>
                <c:pt idx="6597">
                  <c:v>-69.386978536825794</c:v>
                </c:pt>
                <c:pt idx="6598">
                  <c:v>-69.422127659041394</c:v>
                </c:pt>
                <c:pt idx="6599">
                  <c:v>-69.456766166083398</c:v>
                </c:pt>
                <c:pt idx="6600">
                  <c:v>-69.490897758494995</c:v>
                </c:pt>
                <c:pt idx="6601">
                  <c:v>-69.524526181138597</c:v>
                </c:pt>
                <c:pt idx="6602">
                  <c:v>-69.5576552206429</c:v>
                </c:pt>
                <c:pt idx="6603">
                  <c:v>-69.590288702898107</c:v>
                </c:pt>
                <c:pt idx="6604">
                  <c:v>-69.622430490597793</c:v>
                </c:pt>
                <c:pt idx="6605">
                  <c:v>-69.654084480829297</c:v>
                </c:pt>
                <c:pt idx="6606">
                  <c:v>-69.685254602711893</c:v>
                </c:pt>
                <c:pt idx="6607">
                  <c:v>-69.715944815084995</c:v>
                </c:pt>
                <c:pt idx="6608">
                  <c:v>-69.746159104243802</c:v>
                </c:pt>
                <c:pt idx="6609">
                  <c:v>-69.775901481725498</c:v>
                </c:pt>
                <c:pt idx="6610">
                  <c:v>-69.805175982144803</c:v>
                </c:pt>
                <c:pt idx="6611">
                  <c:v>-69.833986661078001</c:v>
                </c:pt>
                <c:pt idx="6612">
                  <c:v>-69.8623375929985</c:v>
                </c:pt>
                <c:pt idx="6613">
                  <c:v>-69.890232869260004</c:v>
                </c:pt>
                <c:pt idx="6614">
                  <c:v>-69.917676596130704</c:v>
                </c:pt>
                <c:pt idx="6615">
                  <c:v>-69.944672892876497</c:v>
                </c:pt>
                <c:pt idx="6616">
                  <c:v>-69.971225889892906</c:v>
                </c:pt>
                <c:pt idx="6617">
                  <c:v>-69.997339726886906</c:v>
                </c:pt>
                <c:pt idx="6618">
                  <c:v>-70.023018551107199</c:v>
                </c:pt>
                <c:pt idx="6619">
                  <c:v>-70.048266515623297</c:v>
                </c:pt>
                <c:pt idx="6620">
                  <c:v>-70.073087777652106</c:v>
                </c:pt>
                <c:pt idx="6621">
                  <c:v>-70.0974864969332</c:v>
                </c:pt>
                <c:pt idx="6622">
                  <c:v>-70.121466834150993</c:v>
                </c:pt>
                <c:pt idx="6623">
                  <c:v>-70.145032949404296</c:v>
                </c:pt>
                <c:pt idx="6624">
                  <c:v>-70.168189000721796</c:v>
                </c:pt>
                <c:pt idx="6625">
                  <c:v>-70.1909391426246</c:v>
                </c:pt>
                <c:pt idx="6626">
                  <c:v>-70.213287524732905</c:v>
                </c:pt>
                <c:pt idx="6627">
                  <c:v>-70.235238290419105</c:v>
                </c:pt>
                <c:pt idx="6628">
                  <c:v>-70.2567955755041</c:v>
                </c:pt>
                <c:pt idx="6629">
                  <c:v>-70.277963506997907</c:v>
                </c:pt>
                <c:pt idx="6630">
                  <c:v>-70.298746201883901</c:v>
                </c:pt>
                <c:pt idx="6631">
                  <c:v>-70.319147765944606</c:v>
                </c:pt>
                <c:pt idx="6632">
                  <c:v>-70.339172292630295</c:v>
                </c:pt>
                <c:pt idx="6633">
                  <c:v>-70.358823861968403</c:v>
                </c:pt>
                <c:pt idx="6634">
                  <c:v>-70.378106539513595</c:v>
                </c:pt>
                <c:pt idx="6635">
                  <c:v>-70.397024375337594</c:v>
                </c:pt>
                <c:pt idx="6636">
                  <c:v>-70.415581403058894</c:v>
                </c:pt>
                <c:pt idx="6637">
                  <c:v>-70.433781638909807</c:v>
                </c:pt>
                <c:pt idx="6638">
                  <c:v>-70.451629080842096</c:v>
                </c:pt>
                <c:pt idx="6639">
                  <c:v>-70.4691277076696</c:v>
                </c:pt>
                <c:pt idx="6640">
                  <c:v>-70.486281478246994</c:v>
                </c:pt>
                <c:pt idx="6641">
                  <c:v>-70.503094330683993</c:v>
                </c:pt>
                <c:pt idx="6642">
                  <c:v>-70.519570181594901</c:v>
                </c:pt>
                <c:pt idx="6643">
                  <c:v>-70.535712925381702</c:v>
                </c:pt>
                <c:pt idx="6644">
                  <c:v>-70.551526433551103</c:v>
                </c:pt>
                <c:pt idx="6645">
                  <c:v>-70.567014554063903</c:v>
                </c:pt>
                <c:pt idx="6646">
                  <c:v>-70.582181110715894</c:v>
                </c:pt>
                <c:pt idx="6647">
                  <c:v>-70.597029902551199</c:v>
                </c:pt>
                <c:pt idx="6648">
                  <c:v>-70.611564703304296</c:v>
                </c:pt>
                <c:pt idx="6649">
                  <c:v>-70.625789260873304</c:v>
                </c:pt>
                <c:pt idx="6650">
                  <c:v>-70.6397072968212</c:v>
                </c:pt>
                <c:pt idx="6651">
                  <c:v>-70.653322505906104</c:v>
                </c:pt>
                <c:pt idx="6652">
                  <c:v>-70.666638555638201</c:v>
                </c:pt>
                <c:pt idx="6653">
                  <c:v>-70.6796590858646</c:v>
                </c:pt>
                <c:pt idx="6654">
                  <c:v>-70.692387708379002</c:v>
                </c:pt>
                <c:pt idx="6655">
                  <c:v>-70.704828006558003</c:v>
                </c:pt>
                <c:pt idx="6656">
                  <c:v>-70.716983535021498</c:v>
                </c:pt>
                <c:pt idx="6657">
                  <c:v>-70.728857819317</c:v>
                </c:pt>
                <c:pt idx="6658">
                  <c:v>-70.740454355627804</c:v>
                </c:pt>
                <c:pt idx="6659">
                  <c:v>-70.751776610503399</c:v>
                </c:pt>
                <c:pt idx="6660">
                  <c:v>-70.762828020612403</c:v>
                </c:pt>
                <c:pt idx="6661">
                  <c:v>-70.773611992516194</c:v>
                </c:pt>
                <c:pt idx="6662">
                  <c:v>-70.784131902463798</c:v>
                </c:pt>
                <c:pt idx="6663">
                  <c:v>-70.794391096206894</c:v>
                </c:pt>
                <c:pt idx="6664">
                  <c:v>-70.804392888834002</c:v>
                </c:pt>
                <c:pt idx="6665">
                  <c:v>-70.8141405646236</c:v>
                </c:pt>
                <c:pt idx="6666">
                  <c:v>-70.823637376915798</c:v>
                </c:pt>
                <c:pt idx="6667">
                  <c:v>-70.832886548001397</c:v>
                </c:pt>
                <c:pt idx="6668">
                  <c:v>-70.841891269027997</c:v>
                </c:pt>
                <c:pt idx="6669">
                  <c:v>-70.8506546999227</c:v>
                </c:pt>
                <c:pt idx="6670">
                  <c:v>-70.859179969331194</c:v>
                </c:pt>
                <c:pt idx="6671">
                  <c:v>-70.867470174571196</c:v>
                </c:pt>
                <c:pt idx="6672">
                  <c:v>-70.875528381601896</c:v>
                </c:pt>
                <c:pt idx="6673">
                  <c:v>-70.883357625007307</c:v>
                </c:pt>
                <c:pt idx="6674">
                  <c:v>-70.890960907992607</c:v>
                </c:pt>
                <c:pt idx="6675">
                  <c:v>-70.898341202395599</c:v>
                </c:pt>
                <c:pt idx="6676">
                  <c:v>-70.905501448708904</c:v>
                </c:pt>
                <c:pt idx="6677">
                  <c:v>-70.912444556116299</c:v>
                </c:pt>
                <c:pt idx="6678">
                  <c:v>-70.919173402539599</c:v>
                </c:pt>
                <c:pt idx="6679">
                  <c:v>-70.925690834697505</c:v>
                </c:pt>
                <c:pt idx="6680">
                  <c:v>-70.931999668175493</c:v>
                </c:pt>
                <c:pt idx="6681">
                  <c:v>-70.938102687505804</c:v>
                </c:pt>
                <c:pt idx="6682">
                  <c:v>-70.944002646257402</c:v>
                </c:pt>
                <c:pt idx="6683">
                  <c:v>-70.949702267136701</c:v>
                </c:pt>
                <c:pt idx="6684">
                  <c:v>-70.955204242095505</c:v>
                </c:pt>
                <c:pt idx="6685">
                  <c:v>-70.960511232449903</c:v>
                </c:pt>
                <c:pt idx="6686">
                  <c:v>-70.965625869005805</c:v>
                </c:pt>
                <c:pt idx="6687">
                  <c:v>-70.970550752194001</c:v>
                </c:pt>
                <c:pt idx="6688">
                  <c:v>-70.975288452211601</c:v>
                </c:pt>
                <c:pt idx="6689">
                  <c:v>-70.979841509171905</c:v>
                </c:pt>
                <c:pt idx="6690">
                  <c:v>-70.984212433260495</c:v>
                </c:pt>
                <c:pt idx="6691">
                  <c:v>-70.988403704898104</c:v>
                </c:pt>
                <c:pt idx="6692">
                  <c:v>-70.992417774909896</c:v>
                </c:pt>
                <c:pt idx="6693">
                  <c:v>-70.996257064701197</c:v>
                </c:pt>
                <c:pt idx="6694">
                  <c:v>-70.999923966437393</c:v>
                </c:pt>
                <c:pt idx="6695">
                  <c:v>-71.003420843231098</c:v>
                </c:pt>
                <c:pt idx="6696">
                  <c:v>-71.006750029332807</c:v>
                </c:pt>
                <c:pt idx="6697">
                  <c:v>-71.009913830327307</c:v>
                </c:pt>
                <c:pt idx="6698">
                  <c:v>-71.012914523334203</c:v>
                </c:pt>
                <c:pt idx="6699">
                  <c:v>-71.015754357212302</c:v>
                </c:pt>
                <c:pt idx="6700">
                  <c:v>-71.018435552768807</c:v>
                </c:pt>
                <c:pt idx="6701">
                  <c:v>-71.020960302971801</c:v>
                </c:pt>
                <c:pt idx="6702">
                  <c:v>-71.023330773165398</c:v>
                </c:pt>
                <c:pt idx="6703">
                  <c:v>-71.025549101289997</c:v>
                </c:pt>
                <c:pt idx="6704">
                  <c:v>-71.027617398103303</c:v>
                </c:pt>
                <c:pt idx="6705">
                  <c:v>-71.029537747406195</c:v>
                </c:pt>
                <c:pt idx="6706">
                  <c:v>-71.031312206269405</c:v>
                </c:pt>
                <c:pt idx="6707">
                  <c:v>-71.0329428052639</c:v>
                </c:pt>
                <c:pt idx="6708">
                  <c:v>-71.034431548692496</c:v>
                </c:pt>
                <c:pt idx="6709">
                  <c:v>-71.035780414824004</c:v>
                </c:pt>
                <c:pt idx="6710">
                  <c:v>-71.036991356128794</c:v>
                </c:pt>
                <c:pt idx="6711">
                  <c:v>-71.038066299516103</c:v>
                </c:pt>
                <c:pt idx="6712">
                  <c:v>-71.039007146572899</c:v>
                </c:pt>
                <c:pt idx="6713">
                  <c:v>-71.039815773803596</c:v>
                </c:pt>
                <c:pt idx="6714">
                  <c:v>-71.040494032871393</c:v>
                </c:pt>
                <c:pt idx="6715">
                  <c:v>-71.041043750840004</c:v>
                </c:pt>
                <c:pt idx="6716">
                  <c:v>-71.041466730416602</c:v>
                </c:pt>
                <c:pt idx="6717">
                  <c:v>-71.041764750195</c:v>
                </c:pt>
                <c:pt idx="6718">
                  <c:v>-71.041939564900005</c:v>
                </c:pt>
                <c:pt idx="6719">
                  <c:v>-71.041992905631204</c:v>
                </c:pt>
                <c:pt idx="6720">
                  <c:v>-71.041926480107804</c:v>
                </c:pt>
                <c:pt idx="6721">
                  <c:v>-71.041741972913201</c:v>
                </c:pt>
                <c:pt idx="6722">
                  <c:v>-71.041441045739603</c:v>
                </c:pt>
                <c:pt idx="6723">
                  <c:v>-71.041025337632405</c:v>
                </c:pt>
                <c:pt idx="6724">
                  <c:v>-71.040496465234895</c:v>
                </c:pt>
                <c:pt idx="6725">
                  <c:v>-71.039856023031902</c:v>
                </c:pt>
                <c:pt idx="6726">
                  <c:v>-71.039105583593496</c:v>
                </c:pt>
                <c:pt idx="6727">
                  <c:v>-71.038246697817797</c:v>
                </c:pt>
                <c:pt idx="6728">
                  <c:v>-71.037280895174007</c:v>
                </c:pt>
                <c:pt idx="6729">
                  <c:v>-71.036209683943497</c:v>
                </c:pt>
                <c:pt idx="6730">
                  <c:v>-71.035034551460996</c:v>
                </c:pt>
                <c:pt idx="6731">
                  <c:v>-71.033756964354893</c:v>
                </c:pt>
                <c:pt idx="6732">
                  <c:v>-71.032378368786098</c:v>
                </c:pt>
                <c:pt idx="6733">
                  <c:v>-71.030900190686395</c:v>
                </c:pt>
                <c:pt idx="6734">
                  <c:v>-71.029323835995697</c:v>
                </c:pt>
                <c:pt idx="6735">
                  <c:v>-71.027650690897403</c:v>
                </c:pt>
                <c:pt idx="6736">
                  <c:v>-71.025882122053801</c:v>
                </c:pt>
                <c:pt idx="6737">
                  <c:v>-71.024019476839499</c:v>
                </c:pt>
                <c:pt idx="6738">
                  <c:v>-71.022064083572999</c:v>
                </c:pt>
                <c:pt idx="6739">
                  <c:v>-71.020017251748399</c:v>
                </c:pt>
                <c:pt idx="6740">
                  <c:v>-71.017880272263994</c:v>
                </c:pt>
                <c:pt idx="6741">
                  <c:v>-71.015654417650893</c:v>
                </c:pt>
                <c:pt idx="6742">
                  <c:v>-71.013340942298996</c:v>
                </c:pt>
                <c:pt idx="6743">
                  <c:v>-71.010941082682095</c:v>
                </c:pt>
                <c:pt idx="6744">
                  <c:v>-71.008456057581199</c:v>
                </c:pt>
                <c:pt idx="6745">
                  <c:v>-71.005887068306095</c:v>
                </c:pt>
                <c:pt idx="6746">
                  <c:v>-71.003235298915598</c:v>
                </c:pt>
                <c:pt idx="6747">
                  <c:v>-71.000501916435695</c:v>
                </c:pt>
                <c:pt idx="6748">
                  <c:v>-70.997688071076297</c:v>
                </c:pt>
                <c:pt idx="6749">
                  <c:v>-70.994794896445995</c:v>
                </c:pt>
                <c:pt idx="6750">
                  <c:v>-70.991823509765297</c:v>
                </c:pt>
                <c:pt idx="6751">
                  <c:v>-70.988775012078193</c:v>
                </c:pt>
                <c:pt idx="6752">
                  <c:v>-70.985650488461104</c:v>
                </c:pt>
                <c:pt idx="6753">
                  <c:v>-70.982451008230996</c:v>
                </c:pt>
                <c:pt idx="6754">
                  <c:v>-70.979177625150996</c:v>
                </c:pt>
                <c:pt idx="6755">
                  <c:v>-70.975831377634606</c:v>
                </c:pt>
                <c:pt idx="6756">
                  <c:v>-70.972413288947394</c:v>
                </c:pt>
                <c:pt idx="6757">
                  <c:v>-70.968924367407396</c:v>
                </c:pt>
                <c:pt idx="6758">
                  <c:v>-70.965365606583504</c:v>
                </c:pt>
                <c:pt idx="6759">
                  <c:v>-70.961737985491695</c:v>
                </c:pt>
                <c:pt idx="6760">
                  <c:v>-70.958042468789102</c:v>
                </c:pt>
                <c:pt idx="6761">
                  <c:v>-70.954280006967196</c:v>
                </c:pt>
                <c:pt idx="6762">
                  <c:v>-70.950451536541706</c:v>
                </c:pt>
                <c:pt idx="6763">
                  <c:v>-70.946557980241593</c:v>
                </c:pt>
                <c:pt idx="6764">
                  <c:v>-70.9426002471956</c:v>
                </c:pt>
                <c:pt idx="6765">
                  <c:v>-70.938579233116798</c:v>
                </c:pt>
                <c:pt idx="6766">
                  <c:v>-70.934495820485395</c:v>
                </c:pt>
                <c:pt idx="6767">
                  <c:v>-70.930350878729797</c:v>
                </c:pt>
                <c:pt idx="6768">
                  <c:v>-70.926145264404994</c:v>
                </c:pt>
                <c:pt idx="6769">
                  <c:v>-70.9218798213697</c:v>
                </c:pt>
                <c:pt idx="6770">
                  <c:v>-70.917555380961304</c:v>
                </c:pt>
                <c:pt idx="6771">
                  <c:v>-70.9131727621685</c:v>
                </c:pt>
                <c:pt idx="6772">
                  <c:v>-70.908732771802804</c:v>
                </c:pt>
                <c:pt idx="6773">
                  <c:v>-70.904236204667399</c:v>
                </c:pt>
                <c:pt idx="6774">
                  <c:v>-70.899683843724105</c:v>
                </c:pt>
                <c:pt idx="6775">
                  <c:v>-70.895076460258906</c:v>
                </c:pt>
                <c:pt idx="6776">
                  <c:v>-70.890414814045101</c:v>
                </c:pt>
                <c:pt idx="6777">
                  <c:v>-70.885699653504801</c:v>
                </c:pt>
                <c:pt idx="6778">
                  <c:v>-70.880931715868101</c:v>
                </c:pt>
                <c:pt idx="6779">
                  <c:v>-70.876111727331207</c:v>
                </c:pt>
                <c:pt idx="6780">
                  <c:v>-70.871240403211601</c:v>
                </c:pt>
                <c:pt idx="6781">
                  <c:v>-70.866318448101893</c:v>
                </c:pt>
                <c:pt idx="6782">
                  <c:v>-70.861346556022397</c:v>
                </c:pt>
                <c:pt idx="6783">
                  <c:v>-70.856325410570307</c:v>
                </c:pt>
                <c:pt idx="6784">
                  <c:v>-70.851255685068693</c:v>
                </c:pt>
                <c:pt idx="6785">
                  <c:v>-70.846138042712298</c:v>
                </c:pt>
                <c:pt idx="6786">
                  <c:v>-70.840973136712506</c:v>
                </c:pt>
                <c:pt idx="6787">
                  <c:v>-70.835761610440201</c:v>
                </c:pt>
                <c:pt idx="6788">
                  <c:v>-70.830504097566404</c:v>
                </c:pt>
                <c:pt idx="6789">
                  <c:v>-70.8252012222014</c:v>
                </c:pt>
                <c:pt idx="6790">
                  <c:v>-70.819853599032598</c:v>
                </c:pt>
                <c:pt idx="6791">
                  <c:v>-70.814461833459902</c:v>
                </c:pt>
                <c:pt idx="6792">
                  <c:v>-70.809026521729393</c:v>
                </c:pt>
                <c:pt idx="6793">
                  <c:v>-70.803548251066005</c:v>
                </c:pt>
                <c:pt idx="6794">
                  <c:v>-70.798027599803504</c:v>
                </c:pt>
                <c:pt idx="6795">
                  <c:v>-70.792465137513602</c:v>
                </c:pt>
                <c:pt idx="6796">
                  <c:v>-70.786861425132699</c:v>
                </c:pt>
                <c:pt idx="6797">
                  <c:v>-70.781217015087506</c:v>
                </c:pt>
                <c:pt idx="6798">
                  <c:v>-70.775532451418698</c:v>
                </c:pt>
                <c:pt idx="6799">
                  <c:v>-70.769808269902896</c:v>
                </c:pt>
                <c:pt idx="6800">
                  <c:v>-70.764044998173404</c:v>
                </c:pt>
                <c:pt idx="6801">
                  <c:v>-70.758243155838699</c:v>
                </c:pt>
                <c:pt idx="6802">
                  <c:v>-70.752403254599798</c:v>
                </c:pt>
                <c:pt idx="6803">
                  <c:v>-70.746525798366093</c:v>
                </c:pt>
                <c:pt idx="6804">
                  <c:v>-70.740611283369404</c:v>
                </c:pt>
                <c:pt idx="6805">
                  <c:v>-70.734660198276103</c:v>
                </c:pt>
                <c:pt idx="6806">
                  <c:v>-70.7286730242988</c:v>
                </c:pt>
                <c:pt idx="6807">
                  <c:v>-70.722650235305295</c:v>
                </c:pt>
                <c:pt idx="6808">
                  <c:v>-70.716592297926894</c:v>
                </c:pt>
                <c:pt idx="6809">
                  <c:v>-70.710499671664493</c:v>
                </c:pt>
                <c:pt idx="6810">
                  <c:v>-70.704372808994293</c:v>
                </c:pt>
                <c:pt idx="6811">
                  <c:v>-70.6982121554706</c:v>
                </c:pt>
                <c:pt idx="6812">
                  <c:v>-70.692018149828598</c:v>
                </c:pt>
                <c:pt idx="6813">
                  <c:v>-70.685791224084497</c:v>
                </c:pt>
                <c:pt idx="6814">
                  <c:v>-70.679531803635498</c:v>
                </c:pt>
                <c:pt idx="6815">
                  <c:v>-70.673240307356807</c:v>
                </c:pt>
                <c:pt idx="6816">
                  <c:v>-70.666917147699095</c:v>
                </c:pt>
                <c:pt idx="6817">
                  <c:v>-70.660562730783099</c:v>
                </c:pt>
                <c:pt idx="6818">
                  <c:v>-70.6541774564935</c:v>
                </c:pt>
                <c:pt idx="6819">
                  <c:v>-70.647761718571701</c:v>
                </c:pt>
                <c:pt idx="6820">
                  <c:v>-70.641315904706602</c:v>
                </c:pt>
                <c:pt idx="6821">
                  <c:v>-70.634840396624696</c:v>
                </c:pt>
                <c:pt idx="6822">
                  <c:v>-70.628335570178905</c:v>
                </c:pt>
                <c:pt idx="6823">
                  <c:v>-70.621801795435402</c:v>
                </c:pt>
                <c:pt idx="6824">
                  <c:v>-70.615239436760106</c:v>
                </c:pt>
                <c:pt idx="6825">
                  <c:v>-70.608648852903301</c:v>
                </c:pt>
                <c:pt idx="6826">
                  <c:v>-70.602030397083297</c:v>
                </c:pt>
                <c:pt idx="6827">
                  <c:v>-70.5953844170689</c:v>
                </c:pt>
                <c:pt idx="6828">
                  <c:v>-70.588711255260705</c:v>
                </c:pt>
                <c:pt idx="6829">
                  <c:v>-70.582011248770897</c:v>
                </c:pt>
                <c:pt idx="6830">
                  <c:v>-70.5752847295023</c:v>
                </c:pt>
                <c:pt idx="6831">
                  <c:v>-70.568532024226201</c:v>
                </c:pt>
                <c:pt idx="6832">
                  <c:v>-70.5617534546587</c:v>
                </c:pt>
                <c:pt idx="6833">
                  <c:v>-70.554949337536499</c:v>
                </c:pt>
                <c:pt idx="6834">
                  <c:v>-70.5481199846908</c:v>
                </c:pt>
                <c:pt idx="6835">
                  <c:v>-70.541265703121397</c:v>
                </c:pt>
                <c:pt idx="6836">
                  <c:v>-70.534386795068002</c:v>
                </c:pt>
                <c:pt idx="6837">
                  <c:v>-70.527483558081997</c:v>
                </c:pt>
                <c:pt idx="6838">
                  <c:v>-70.520556285096205</c:v>
                </c:pt>
                <c:pt idx="6839">
                  <c:v>-70.513605264494402</c:v>
                </c:pt>
                <c:pt idx="6840">
                  <c:v>-70.506630780178895</c:v>
                </c:pt>
                <c:pt idx="6841">
                  <c:v>-70.499633111637607</c:v>
                </c:pt>
                <c:pt idx="6842">
                  <c:v>-70.492612534010505</c:v>
                </c:pt>
                <c:pt idx="6843">
                  <c:v>-70.485569318154504</c:v>
                </c:pt>
                <c:pt idx="6844">
                  <c:v>-70.478503730707303</c:v>
                </c:pt>
                <c:pt idx="6845">
                  <c:v>-70.471416034150806</c:v>
                </c:pt>
                <c:pt idx="6846">
                  <c:v>-70.464306486873497</c:v>
                </c:pt>
                <c:pt idx="6847">
                  <c:v>-70.457175343231299</c:v>
                </c:pt>
                <c:pt idx="6848">
                  <c:v>-70.450022853608203</c:v>
                </c:pt>
                <c:pt idx="6849">
                  <c:v>-70.442849264475797</c:v>
                </c:pt>
                <c:pt idx="6850">
                  <c:v>-70.435654818451695</c:v>
                </c:pt>
                <c:pt idx="6851">
                  <c:v>-70.428439754357399</c:v>
                </c:pt>
                <c:pt idx="6852">
                  <c:v>-70.421204307274806</c:v>
                </c:pt>
                <c:pt idx="6853">
                  <c:v>-70.413948708602703</c:v>
                </c:pt>
                <c:pt idx="6854">
                  <c:v>-70.406673186111405</c:v>
                </c:pt>
                <c:pt idx="6855">
                  <c:v>-70.399377963997395</c:v>
                </c:pt>
                <c:pt idx="6856">
                  <c:v>-70.392063262936702</c:v>
                </c:pt>
                <c:pt idx="6857">
                  <c:v>-70.384729300137707</c:v>
                </c:pt>
                <c:pt idx="6858">
                  <c:v>-70.3773762893926</c:v>
                </c:pt>
                <c:pt idx="6859">
                  <c:v>-70.370004441129296</c:v>
                </c:pt>
                <c:pt idx="6860">
                  <c:v>-70.362613962460898</c:v>
                </c:pt>
                <c:pt idx="6861">
                  <c:v>-70.355205057235807</c:v>
                </c:pt>
                <c:pt idx="6862">
                  <c:v>-70.347777926086394</c:v>
                </c:pt>
                <c:pt idx="6863">
                  <c:v>-70.340332766477104</c:v>
                </c:pt>
                <c:pt idx="6864">
                  <c:v>-70.332869772751906</c:v>
                </c:pt>
                <c:pt idx="6865">
                  <c:v>-70.325389136180505</c:v>
                </c:pt>
                <c:pt idx="6866">
                  <c:v>-70.317891045004899</c:v>
                </c:pt>
                <c:pt idx="6867">
                  <c:v>-70.3103756844842</c:v>
                </c:pt>
                <c:pt idx="6868">
                  <c:v>-70.302843236938998</c:v>
                </c:pt>
                <c:pt idx="6869">
                  <c:v>-70.2952938817958</c:v>
                </c:pt>
                <c:pt idx="6870">
                  <c:v>-70.287727795629806</c:v>
                </c:pt>
                <c:pt idx="6871">
                  <c:v>-70.280145152207496</c:v>
                </c:pt>
                <c:pt idx="6872">
                  <c:v>-70.272546122528496</c:v>
                </c:pt>
                <c:pt idx="6873">
                  <c:v>-70.264930874866806</c:v>
                </c:pt>
                <c:pt idx="6874">
                  <c:v>-70.257299574811697</c:v>
                </c:pt>
                <c:pt idx="6875">
                  <c:v>-70.2496523853073</c:v>
                </c:pt>
                <c:pt idx="6876">
                  <c:v>-70.241989466692104</c:v>
                </c:pt>
                <c:pt idx="6877">
                  <c:v>-70.234310976737902</c:v>
                </c:pt>
                <c:pt idx="6878">
                  <c:v>-70.226617070687894</c:v>
                </c:pt>
                <c:pt idx="6879">
                  <c:v>-70.218907901294003</c:v>
                </c:pt>
                <c:pt idx="6880">
                  <c:v>-70.211183618854307</c:v>
                </c:pt>
                <c:pt idx="6881">
                  <c:v>-70.203444371249304</c:v>
                </c:pt>
                <c:pt idx="6882">
                  <c:v>-70.195690303977599</c:v>
                </c:pt>
                <c:pt idx="6883">
                  <c:v>-70.187921560191597</c:v>
                </c:pt>
                <c:pt idx="6884">
                  <c:v>-70.180138280732194</c:v>
                </c:pt>
                <c:pt idx="6885">
                  <c:v>-70.172340604162699</c:v>
                </c:pt>
                <c:pt idx="6886">
                  <c:v>-70.164528666803093</c:v>
                </c:pt>
                <c:pt idx="6887">
                  <c:v>-70.156702602762905</c:v>
                </c:pt>
                <c:pt idx="6888">
                  <c:v>-70.148862543974005</c:v>
                </c:pt>
                <c:pt idx="6889">
                  <c:v>-70.141008620222607</c:v>
                </c:pt>
                <c:pt idx="6890">
                  <c:v>-70.133140959181304</c:v>
                </c:pt>
                <c:pt idx="6891">
                  <c:v>-70.125259686440103</c:v>
                </c:pt>
                <c:pt idx="6892">
                  <c:v>-70.117364925537004</c:v>
                </c:pt>
                <c:pt idx="6893">
                  <c:v>-70.109456797988699</c:v>
                </c:pt>
                <c:pt idx="6894">
                  <c:v>-70.101535423319604</c:v>
                </c:pt>
                <c:pt idx="6895">
                  <c:v>-70.093600919092097</c:v>
                </c:pt>
                <c:pt idx="6896">
                  <c:v>-70.085653400934504</c:v>
                </c:pt>
                <c:pt idx="6897">
                  <c:v>-70.077692982570298</c:v>
                </c:pt>
                <c:pt idx="6898">
                  <c:v>-70.069719775845499</c:v>
                </c:pt>
                <c:pt idx="6899">
                  <c:v>-70.0617338907564</c:v>
                </c:pt>
                <c:pt idx="6900">
                  <c:v>-70.053735435476895</c:v>
                </c:pt>
                <c:pt idx="6901">
                  <c:v>-70.045724516384894</c:v>
                </c:pt>
                <c:pt idx="6902">
                  <c:v>-70.0377012380888</c:v>
                </c:pt>
                <c:pt idx="6903">
                  <c:v>-70.029665703453404</c:v>
                </c:pt>
                <c:pt idx="6904">
                  <c:v>-70.021618013625101</c:v>
                </c:pt>
                <c:pt idx="6905">
                  <c:v>-70.013558268057096</c:v>
                </c:pt>
                <c:pt idx="6906">
                  <c:v>-70.005486564534493</c:v>
                </c:pt>
                <c:pt idx="6907">
                  <c:v>-69.997402999197902</c:v>
                </c:pt>
                <c:pt idx="6908">
                  <c:v>-69.989307666567996</c:v>
                </c:pt>
                <c:pt idx="6909">
                  <c:v>-69.9812006595686</c:v>
                </c:pt>
                <c:pt idx="6910">
                  <c:v>-69.973082069550102</c:v>
                </c:pt>
                <c:pt idx="6911">
                  <c:v>-69.964951986312499</c:v>
                </c:pt>
                <c:pt idx="6912">
                  <c:v>-69.956810498127496</c:v>
                </c:pt>
                <c:pt idx="6913">
                  <c:v>-69.948657691760602</c:v>
                </c:pt>
                <c:pt idx="6914">
                  <c:v>-69.940493652493501</c:v>
                </c:pt>
                <c:pt idx="6915">
                  <c:v>-69.932318464144799</c:v>
                </c:pt>
                <c:pt idx="6916">
                  <c:v>-69.924132209091496</c:v>
                </c:pt>
                <c:pt idx="6917">
                  <c:v>-69.915934968289704</c:v>
                </c:pt>
                <c:pt idx="6918">
                  <c:v>-69.907726821295199</c:v>
                </c:pt>
                <c:pt idx="6919">
                  <c:v>-69.8995078462832</c:v>
                </c:pt>
                <c:pt idx="6920">
                  <c:v>-69.891278120068705</c:v>
                </c:pt>
                <c:pt idx="6921">
                  <c:v>-69.883037718125706</c:v>
                </c:pt>
                <c:pt idx="6922">
                  <c:v>-69.874786714606302</c:v>
                </c:pt>
                <c:pt idx="6923">
                  <c:v>-69.866525182359993</c:v>
                </c:pt>
                <c:pt idx="6924">
                  <c:v>-69.858253192951807</c:v>
                </c:pt>
                <c:pt idx="6925">
                  <c:v>-69.849970816680994</c:v>
                </c:pt>
                <c:pt idx="6926">
                  <c:v>-69.841678122599106</c:v>
                </c:pt>
                <c:pt idx="6927">
                  <c:v>-69.833375178527206</c:v>
                </c:pt>
                <c:pt idx="6928">
                  <c:v>-69.825062051074099</c:v>
                </c:pt>
                <c:pt idx="6929">
                  <c:v>-69.816738805653003</c:v>
                </c:pt>
                <c:pt idx="6930">
                  <c:v>-69.808405506498602</c:v>
                </c:pt>
                <c:pt idx="6931">
                  <c:v>-69.800062216683799</c:v>
                </c:pt>
                <c:pt idx="6932">
                  <c:v>-69.791708998136301</c:v>
                </c:pt>
                <c:pt idx="6933">
                  <c:v>-69.783345911654294</c:v>
                </c:pt>
                <c:pt idx="6934">
                  <c:v>-69.7749730169228</c:v>
                </c:pt>
                <c:pt idx="6935">
                  <c:v>-69.766590372528896</c:v>
                </c:pt>
                <c:pt idx="6936">
                  <c:v>-69.758198035977699</c:v>
                </c:pt>
                <c:pt idx="6937">
                  <c:v>-69.749796063706995</c:v>
                </c:pt>
                <c:pt idx="6938">
                  <c:v>-69.741384511102396</c:v>
                </c:pt>
                <c:pt idx="6939">
                  <c:v>-69.732963432511994</c:v>
                </c:pt>
                <c:pt idx="6940">
                  <c:v>-69.724532881260998</c:v>
                </c:pt>
                <c:pt idx="6941">
                  <c:v>-69.716092909665505</c:v>
                </c:pt>
                <c:pt idx="6942">
                  <c:v>-69.707643569047093</c:v>
                </c:pt>
                <c:pt idx="6943">
                  <c:v>-69.699184909746293</c:v>
                </c:pt>
                <c:pt idx="6944">
                  <c:v>-69.690716981136006</c:v>
                </c:pt>
                <c:pt idx="6945">
                  <c:v>-69.682239831635201</c:v>
                </c:pt>
                <c:pt idx="6946">
                  <c:v>-69.6737535087221</c:v>
                </c:pt>
                <c:pt idx="6947">
                  <c:v>-69.665258058946506</c:v>
                </c:pt>
                <c:pt idx="6948">
                  <c:v>-69.656753527943494</c:v>
                </c:pt>
                <c:pt idx="6949">
                  <c:v>-69.648239960445096</c:v>
                </c:pt>
                <c:pt idx="6950">
                  <c:v>-69.639717400293193</c:v>
                </c:pt>
                <c:pt idx="6951">
                  <c:v>-69.631185890451206</c:v>
                </c:pt>
                <c:pt idx="6952">
                  <c:v>-69.622645473016604</c:v>
                </c:pt>
                <c:pt idx="6953">
                  <c:v>-69.6140961892322</c:v>
                </c:pt>
                <c:pt idx="6954">
                  <c:v>-69.605538079498103</c:v>
                </c:pt>
                <c:pt idx="6955">
                  <c:v>-69.596971183382493</c:v>
                </c:pt>
                <c:pt idx="6956">
                  <c:v>-69.588395539633893</c:v>
                </c:pt>
                <c:pt idx="6957">
                  <c:v>-69.579811186190994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A2-4CDB-A42A-CF1B341C5FDE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spike!$B$1:$B$6958</c:f>
              <c:numCache>
                <c:formatCode>General</c:formatCode>
                <c:ptCount val="6958"/>
                <c:pt idx="0">
                  <c:v>-69.88</c:v>
                </c:pt>
                <c:pt idx="1">
                  <c:v>-69.761476672000001</c:v>
                </c:pt>
                <c:pt idx="2">
                  <c:v>-69.644389991594096</c:v>
                </c:pt>
                <c:pt idx="3">
                  <c:v>-69.528701229627302</c:v>
                </c:pt>
                <c:pt idx="4">
                  <c:v>-69.414372897605901</c:v>
                </c:pt>
                <c:pt idx="5">
                  <c:v>-69.301368695802196</c:v>
                </c:pt>
                <c:pt idx="6">
                  <c:v>-69.189653463897201</c:v>
                </c:pt>
                <c:pt idx="7">
                  <c:v>-69.079193134017601</c:v>
                </c:pt>
                <c:pt idx="8">
                  <c:v>-68.969954686030505</c:v>
                </c:pt>
                <c:pt idx="9">
                  <c:v>-68.861906104969094</c:v>
                </c:pt>
                <c:pt idx="10">
                  <c:v>-68.755016340470704</c:v>
                </c:pt>
                <c:pt idx="11">
                  <c:v>-68.649255268115297</c:v>
                </c:pt>
                <c:pt idx="12">
                  <c:v>-68.544593652560593</c:v>
                </c:pt>
                <c:pt idx="13">
                  <c:v>-68.441003112375697</c:v>
                </c:pt>
                <c:pt idx="14">
                  <c:v>-68.338456086480605</c:v>
                </c:pt>
                <c:pt idx="15">
                  <c:v>-68.236925802106398</c:v>
                </c:pt>
                <c:pt idx="16">
                  <c:v>-68.136386244194298</c:v>
                </c:pt>
                <c:pt idx="17">
                  <c:v>-68.036812126157798</c:v>
                </c:pt>
                <c:pt idx="18">
                  <c:v>-67.938178861935796</c:v>
                </c:pt>
                <c:pt idx="19">
                  <c:v>-67.840462539269893</c:v>
                </c:pt>
                <c:pt idx="20">
                  <c:v>-67.743639894141197</c:v>
                </c:pt>
                <c:pt idx="21">
                  <c:v>-67.647688286308906</c:v>
                </c:pt>
                <c:pt idx="22">
                  <c:v>-67.5525856758928</c:v>
                </c:pt>
                <c:pt idx="23">
                  <c:v>-67.458310600946007</c:v>
                </c:pt>
                <c:pt idx="24">
                  <c:v>-67.364842155970607</c:v>
                </c:pt>
                <c:pt idx="25">
                  <c:v>-67.272159971326005</c:v>
                </c:pt>
                <c:pt idx="26">
                  <c:v>-67.180244193487297</c:v>
                </c:pt>
                <c:pt idx="27">
                  <c:v>-67.089075466110501</c:v>
                </c:pt>
                <c:pt idx="28">
                  <c:v>-66.998634911866105</c:v>
                </c:pt>
                <c:pt idx="29">
                  <c:v>-66.908904115001903</c:v>
                </c:pt>
                <c:pt idx="30">
                  <c:v>-66.819865104600794</c:v>
                </c:pt>
                <c:pt idx="31">
                  <c:v>-66.731500338498904</c:v>
                </c:pt>
                <c:pt idx="32">
                  <c:v>-66.643792687833596</c:v>
                </c:pt>
                <c:pt idx="33">
                  <c:v>-66.556725422189899</c:v>
                </c:pt>
                <c:pt idx="34">
                  <c:v>-66.470282195316997</c:v>
                </c:pt>
                <c:pt idx="35">
                  <c:v>-66.384447031389001</c:v>
                </c:pt>
                <c:pt idx="36">
                  <c:v>-66.299204311783001</c:v>
                </c:pt>
                <c:pt idx="37">
                  <c:v>-66.214538762350301</c:v>
                </c:pt>
                <c:pt idx="38">
                  <c:v>-66.130435441158795</c:v>
                </c:pt>
                <c:pt idx="39">
                  <c:v>-66.046879726683301</c:v>
                </c:pt>
                <c:pt idx="40">
                  <c:v>-65.963857306423805</c:v>
                </c:pt>
                <c:pt idx="41">
                  <c:v>-65.881354165931995</c:v>
                </c:pt>
                <c:pt idx="42">
                  <c:v>-65.799356578226295</c:v>
                </c:pt>
                <c:pt idx="43">
                  <c:v>-65.717851093579398</c:v>
                </c:pt>
                <c:pt idx="44">
                  <c:v>-65.636824529659293</c:v>
                </c:pt>
                <c:pt idx="45">
                  <c:v>-65.556263962008899</c:v>
                </c:pt>
                <c:pt idx="46">
                  <c:v>-65.476156714848997</c:v>
                </c:pt>
                <c:pt idx="47">
                  <c:v>-65.396490352188707</c:v>
                </c:pt>
                <c:pt idx="48">
                  <c:v>-65.317252669230896</c:v>
                </c:pt>
                <c:pt idx="49">
                  <c:v>-65.238431684058398</c:v>
                </c:pt>
                <c:pt idx="50">
                  <c:v>-65.1600156295885</c:v>
                </c:pt>
                <c:pt idx="51">
                  <c:v>-65.081992945783597</c:v>
                </c:pt>
                <c:pt idx="52">
                  <c:v>-65.004352272106999</c:v>
                </c:pt>
                <c:pt idx="53">
                  <c:v>-64.927082440211606</c:v>
                </c:pt>
                <c:pt idx="54">
                  <c:v>-64.850172466852399</c:v>
                </c:pt>
                <c:pt idx="55">
                  <c:v>-64.773611547011299</c:v>
                </c:pt>
                <c:pt idx="56">
                  <c:v>-64.697389047226096</c:v>
                </c:pt>
                <c:pt idx="57">
                  <c:v>-64.621494499112799</c:v>
                </c:pt>
                <c:pt idx="58">
                  <c:v>-64.545917593073696</c:v>
                </c:pt>
                <c:pt idx="59">
                  <c:v>-64.470648172181996</c:v>
                </c:pt>
                <c:pt idx="60">
                  <c:v>-64.395676226235693</c:v>
                </c:pt>
                <c:pt idx="61">
                  <c:v>-64.320991885971594</c:v>
                </c:pt>
                <c:pt idx="62">
                  <c:v>-64.246585417432996</c:v>
                </c:pt>
                <c:pt idx="63">
                  <c:v>-64.172447216484102</c:v>
                </c:pt>
                <c:pt idx="64">
                  <c:v>-64.098567803463496</c:v>
                </c:pt>
                <c:pt idx="65">
                  <c:v>-64.024937817969899</c:v>
                </c:pt>
                <c:pt idx="66">
                  <c:v>-63.951548013774698</c:v>
                </c:pt>
                <c:pt idx="67">
                  <c:v>-63.878389253854998</c:v>
                </c:pt>
                <c:pt idx="68">
                  <c:v>-63.805452505540003</c:v>
                </c:pt>
                <c:pt idx="69">
                  <c:v>-63.732728835766899</c:v>
                </c:pt>
                <c:pt idx="70">
                  <c:v>-63.660209406438803</c:v>
                </c:pt>
                <c:pt idx="71">
                  <c:v>-63.587885469881599</c:v>
                </c:pt>
                <c:pt idx="72">
                  <c:v>-63.515748364391698</c:v>
                </c:pt>
                <c:pt idx="73">
                  <c:v>-63.4437895098729</c:v>
                </c:pt>
                <c:pt idx="74">
                  <c:v>-63.372000403555099</c:v>
                </c:pt>
                <c:pt idx="75">
                  <c:v>-63.300372615790899</c:v>
                </c:pt>
                <c:pt idx="76">
                  <c:v>-63.2288977859262</c:v>
                </c:pt>
                <c:pt idx="77">
                  <c:v>-63.157567618239703</c:v>
                </c:pt>
                <c:pt idx="78">
                  <c:v>-63.0863738779464</c:v>
                </c:pt>
                <c:pt idx="79">
                  <c:v>-63.015308387262799</c:v>
                </c:pt>
                <c:pt idx="80">
                  <c:v>-62.9443630215277</c:v>
                </c:pt>
                <c:pt idx="81">
                  <c:v>-62.873529705375702</c:v>
                </c:pt>
                <c:pt idx="82">
                  <c:v>-62.8028004089592</c:v>
                </c:pt>
                <c:pt idx="83">
                  <c:v>-62.732167144215197</c:v>
                </c:pt>
                <c:pt idx="84">
                  <c:v>-62.661621961173402</c:v>
                </c:pt>
                <c:pt idx="85">
                  <c:v>-62.591156944300799</c:v>
                </c:pt>
                <c:pt idx="86">
                  <c:v>-62.520764208880699</c:v>
                </c:pt>
                <c:pt idx="87">
                  <c:v>-62.450435897421897</c:v>
                </c:pt>
                <c:pt idx="88">
                  <c:v>-62.380164176093999</c:v>
                </c:pt>
                <c:pt idx="89">
                  <c:v>-62.309941231186301</c:v>
                </c:pt>
                <c:pt idx="90">
                  <c:v>-62.2397592655864</c:v>
                </c:pt>
                <c:pt idx="91">
                  <c:v>-62.1696104952754</c:v>
                </c:pt>
                <c:pt idx="92">
                  <c:v>-62.099487145835703</c:v>
                </c:pt>
                <c:pt idx="93">
                  <c:v>-62.029381448968799</c:v>
                </c:pt>
                <c:pt idx="94">
                  <c:v>-61.959285639019498</c:v>
                </c:pt>
                <c:pt idx="95">
                  <c:v>-61.889191949503399</c:v>
                </c:pt>
                <c:pt idx="96">
                  <c:v>-61.819092609633401</c:v>
                </c:pt>
                <c:pt idx="97">
                  <c:v>-61.748979840843703</c:v>
                </c:pt>
                <c:pt idx="98">
                  <c:v>-61.678845853306498</c:v>
                </c:pt>
                <c:pt idx="99">
                  <c:v>-61.608682842438398</c:v>
                </c:pt>
                <c:pt idx="100">
                  <c:v>-61.538482985393799</c:v>
                </c:pt>
                <c:pt idx="101">
                  <c:v>-61.468238437541203</c:v>
                </c:pt>
                <c:pt idx="102">
                  <c:v>-61.1179413289195</c:v>
                </c:pt>
                <c:pt idx="103">
                  <c:v>-61.047027766386101</c:v>
                </c:pt>
                <c:pt idx="104">
                  <c:v>-60.976013449092697</c:v>
                </c:pt>
                <c:pt idx="105">
                  <c:v>-60.904890174987003</c:v>
                </c:pt>
                <c:pt idx="106">
                  <c:v>-60.833649686878303</c:v>
                </c:pt>
                <c:pt idx="107">
                  <c:v>-60.762283668515401</c:v>
                </c:pt>
                <c:pt idx="108">
                  <c:v>-60.690783740608502</c:v>
                </c:pt>
                <c:pt idx="109">
                  <c:v>-60.619141456788498</c:v>
                </c:pt>
                <c:pt idx="110">
                  <c:v>-60.547348299502303</c:v>
                </c:pt>
                <c:pt idx="111">
                  <c:v>-60.475395675837397</c:v>
                </c:pt>
                <c:pt idx="112">
                  <c:v>-60.403274913272597</c:v>
                </c:pt>
                <c:pt idx="113">
                  <c:v>-60.330977255349801</c:v>
                </c:pt>
                <c:pt idx="114">
                  <c:v>-60.258493857262501</c:v>
                </c:pt>
                <c:pt idx="115">
                  <c:v>-60.185815781356403</c:v>
                </c:pt>
                <c:pt idx="116">
                  <c:v>-60.112933992535503</c:v>
                </c:pt>
                <c:pt idx="117">
                  <c:v>-60.039839353571303</c:v>
                </c:pt>
                <c:pt idx="118">
                  <c:v>-59.966522620307003</c:v>
                </c:pt>
                <c:pt idx="119">
                  <c:v>-59.8929744367531</c:v>
                </c:pt>
                <c:pt idx="120">
                  <c:v>-59.819185330067903</c:v>
                </c:pt>
                <c:pt idx="121">
                  <c:v>-59.745145705416803</c:v>
                </c:pt>
                <c:pt idx="122">
                  <c:v>-59.670845840704999</c:v>
                </c:pt>
                <c:pt idx="123">
                  <c:v>-59.596275881176503</c:v>
                </c:pt>
                <c:pt idx="124">
                  <c:v>-59.521425833873302</c:v>
                </c:pt>
                <c:pt idx="125">
                  <c:v>-59.446285561947299</c:v>
                </c:pt>
                <c:pt idx="126">
                  <c:v>-59.370844778819098</c:v>
                </c:pt>
                <c:pt idx="127">
                  <c:v>-59.295093042174202</c:v>
                </c:pt>
                <c:pt idx="128">
                  <c:v>-59.219019747791002</c:v>
                </c:pt>
                <c:pt idx="129">
                  <c:v>-59.142614123191301</c:v>
                </c:pt>
                <c:pt idx="130">
                  <c:v>-59.065865221104303</c:v>
                </c:pt>
                <c:pt idx="131">
                  <c:v>-58.988761912738099</c:v>
                </c:pt>
                <c:pt idx="132">
                  <c:v>-58.911292880845302</c:v>
                </c:pt>
                <c:pt idx="133">
                  <c:v>-58.833446612577603</c:v>
                </c:pt>
                <c:pt idx="134">
                  <c:v>-58.755211392116102</c:v>
                </c:pt>
                <c:pt idx="135">
                  <c:v>-58.676575293068097</c:v>
                </c:pt>
                <c:pt idx="136">
                  <c:v>-58.597526170620498</c:v>
                </c:pt>
                <c:pt idx="137">
                  <c:v>-58.518051653435997</c:v>
                </c:pt>
                <c:pt idx="138">
                  <c:v>-58.438139135282597</c:v>
                </c:pt>
                <c:pt idx="139">
                  <c:v>-58.357775766381998</c:v>
                </c:pt>
                <c:pt idx="140">
                  <c:v>-58.276948444465603</c:v>
                </c:pt>
                <c:pt idx="141">
                  <c:v>-58.195643805522202</c:v>
                </c:pt>
                <c:pt idx="142">
                  <c:v>-58.113848214225101</c:v>
                </c:pt>
                <c:pt idx="143">
                  <c:v>-58.031547754021901</c:v>
                </c:pt>
                <c:pt idx="144">
                  <c:v>-57.948728216872198</c:v>
                </c:pt>
                <c:pt idx="145">
                  <c:v>-57.865375092615899</c:v>
                </c:pt>
                <c:pt idx="146">
                  <c:v>-57.781473557954499</c:v>
                </c:pt>
                <c:pt idx="147">
                  <c:v>-57.697008465028198</c:v>
                </c:pt>
                <c:pt idx="148">
                  <c:v>-57.611964329567598</c:v>
                </c:pt>
                <c:pt idx="149">
                  <c:v>-57.526325318601103</c:v>
                </c:pt>
                <c:pt idx="150">
                  <c:v>-57.440075237696</c:v>
                </c:pt>
                <c:pt idx="151">
                  <c:v>-57.353197517711102</c:v>
                </c:pt>
                <c:pt idx="152">
                  <c:v>-57.265675201036601</c:v>
                </c:pt>
                <c:pt idx="153">
                  <c:v>-57.177490927296702</c:v>
                </c:pt>
                <c:pt idx="154">
                  <c:v>-57.088626918488501</c:v>
                </c:pt>
                <c:pt idx="155">
                  <c:v>-56.9990649635292</c:v>
                </c:pt>
                <c:pt idx="156">
                  <c:v>-56.908786402182699</c:v>
                </c:pt>
                <c:pt idx="157">
                  <c:v>-56.817772108334097</c:v>
                </c:pt>
                <c:pt idx="158">
                  <c:v>-56.726002472580298</c:v>
                </c:pt>
                <c:pt idx="159">
                  <c:v>-56.633457384101398</c:v>
                </c:pt>
                <c:pt idx="160">
                  <c:v>-56.540116211776798</c:v>
                </c:pt>
                <c:pt idx="161">
                  <c:v>-56.445957784508202</c:v>
                </c:pt>
                <c:pt idx="162">
                  <c:v>-56.350960370707</c:v>
                </c:pt>
                <c:pt idx="163">
                  <c:v>-56.255101656905502</c:v>
                </c:pt>
                <c:pt idx="164">
                  <c:v>-56.158358725444202</c:v>
                </c:pt>
                <c:pt idx="165">
                  <c:v>-56.060708031188298</c:v>
                </c:pt>
                <c:pt idx="166">
                  <c:v>-55.962125377221099</c:v>
                </c:pt>
                <c:pt idx="167">
                  <c:v>-55.862585889461997</c:v>
                </c:pt>
                <c:pt idx="168">
                  <c:v>-55.762063990149997</c:v>
                </c:pt>
                <c:pt idx="169">
                  <c:v>-55.660533370131603</c:v>
                </c:pt>
                <c:pt idx="170">
                  <c:v>-55.557966959891203</c:v>
                </c:pt>
                <c:pt idx="171">
                  <c:v>-55.454336899251402</c:v>
                </c:pt>
                <c:pt idx="172">
                  <c:v>-55.349614505674097</c:v>
                </c:pt>
                <c:pt idx="173">
                  <c:v>-55.243770241082501</c:v>
                </c:pt>
                <c:pt idx="174">
                  <c:v>-55.136773677122903</c:v>
                </c:pt>
                <c:pt idx="175">
                  <c:v>-55.028593458778403</c:v>
                </c:pt>
                <c:pt idx="176">
                  <c:v>-54.919197266241198</c:v>
                </c:pt>
                <c:pt idx="177">
                  <c:v>-54.808551774945201</c:v>
                </c:pt>
                <c:pt idx="178">
                  <c:v>-54.696622613652103</c:v>
                </c:pt>
                <c:pt idx="179">
                  <c:v>-54.583374320479003</c:v>
                </c:pt>
                <c:pt idx="180">
                  <c:v>-54.468770296747898</c:v>
                </c:pt>
                <c:pt idx="181">
                  <c:v>-54.352772758528602</c:v>
                </c:pt>
                <c:pt idx="182">
                  <c:v>-54.235342685737798</c:v>
                </c:pt>
                <c:pt idx="183">
                  <c:v>-54.116439768649599</c:v>
                </c:pt>
                <c:pt idx="184">
                  <c:v>-53.996022351660898</c:v>
                </c:pt>
                <c:pt idx="185">
                  <c:v>-53.874047374144197</c:v>
                </c:pt>
                <c:pt idx="186">
                  <c:v>-53.750470308211298</c:v>
                </c:pt>
                <c:pt idx="187">
                  <c:v>-53.625245093194302</c:v>
                </c:pt>
                <c:pt idx="188">
                  <c:v>-53.498324066642098</c:v>
                </c:pt>
                <c:pt idx="189">
                  <c:v>-53.369657891611503</c:v>
                </c:pt>
                <c:pt idx="190">
                  <c:v>-53.239195480018402</c:v>
                </c:pt>
                <c:pt idx="191">
                  <c:v>-53.106883911797198</c:v>
                </c:pt>
                <c:pt idx="192">
                  <c:v>-52.972668349597598</c:v>
                </c:pt>
                <c:pt idx="193">
                  <c:v>-52.836491948727698</c:v>
                </c:pt>
                <c:pt idx="194">
                  <c:v>-52.6982957620314</c:v>
                </c:pt>
                <c:pt idx="195">
                  <c:v>-52.558018639363198</c:v>
                </c:pt>
                <c:pt idx="196">
                  <c:v>-52.415597121298902</c:v>
                </c:pt>
                <c:pt idx="197">
                  <c:v>-52.270965326692902</c:v>
                </c:pt>
                <c:pt idx="198">
                  <c:v>-52.124054833659898</c:v>
                </c:pt>
                <c:pt idx="199">
                  <c:v>-51.974794553530501</c:v>
                </c:pt>
                <c:pt idx="200">
                  <c:v>-51.8231105972894</c:v>
                </c:pt>
                <c:pt idx="201">
                  <c:v>-51.668926133968</c:v>
                </c:pt>
                <c:pt idx="202">
                  <c:v>-51.512161240421598</c:v>
                </c:pt>
                <c:pt idx="203">
                  <c:v>-51.352732741871002</c:v>
                </c:pt>
                <c:pt idx="204">
                  <c:v>-51.190554042541102</c:v>
                </c:pt>
                <c:pt idx="205">
                  <c:v>-51.0255349456706</c:v>
                </c:pt>
                <c:pt idx="206">
                  <c:v>-50.857581462106502</c:v>
                </c:pt>
                <c:pt idx="207">
                  <c:v>-50.686595606631201</c:v>
                </c:pt>
                <c:pt idx="208">
                  <c:v>-50.512475181094302</c:v>
                </c:pt>
                <c:pt idx="209">
                  <c:v>-50.335113543341798</c:v>
                </c:pt>
                <c:pt idx="210">
                  <c:v>-50.154399360846803</c:v>
                </c:pt>
                <c:pt idx="211">
                  <c:v>-49.970216347847199</c:v>
                </c:pt>
                <c:pt idx="212">
                  <c:v>-49.782442984690498</c:v>
                </c:pt>
                <c:pt idx="213">
                  <c:v>-49.590952217962801</c:v>
                </c:pt>
                <c:pt idx="214">
                  <c:v>-49.395611139855198</c:v>
                </c:pt>
                <c:pt idx="215">
                  <c:v>-49.196280645069102</c:v>
                </c:pt>
                <c:pt idx="216">
                  <c:v>-48.992815063408102</c:v>
                </c:pt>
                <c:pt idx="217">
                  <c:v>-48.785061766022899</c:v>
                </c:pt>
                <c:pt idx="218">
                  <c:v>-48.572860743082899</c:v>
                </c:pt>
                <c:pt idx="219">
                  <c:v>-48.076044150429396</c:v>
                </c:pt>
                <c:pt idx="220">
                  <c:v>-47.848037058300598</c:v>
                </c:pt>
                <c:pt idx="221">
                  <c:v>-47.614804423433</c:v>
                </c:pt>
                <c:pt idx="222">
                  <c:v>-47.376138976880398</c:v>
                </c:pt>
                <c:pt idx="223">
                  <c:v>-47.1318225926737</c:v>
                </c:pt>
                <c:pt idx="224">
                  <c:v>-46.881625566468202</c:v>
                </c:pt>
                <c:pt idx="225">
                  <c:v>-46.625305836093403</c:v>
                </c:pt>
                <c:pt idx="226">
                  <c:v>-46.362608138481697</c:v>
                </c:pt>
                <c:pt idx="227">
                  <c:v>-46.0932630968477</c:v>
                </c:pt>
                <c:pt idx="228">
                  <c:v>-45.816986231302501</c:v>
                </c:pt>
                <c:pt idx="229">
                  <c:v>-45.533476885322699</c:v>
                </c:pt>
                <c:pt idx="230">
                  <c:v>-45.242417059619299</c:v>
                </c:pt>
                <c:pt idx="231">
                  <c:v>-44.943470143974203</c:v>
                </c:pt>
                <c:pt idx="232">
                  <c:v>-44.636279536495998</c:v>
                </c:pt>
                <c:pt idx="233">
                  <c:v>-44.3204671384863</c:v>
                </c:pt>
                <c:pt idx="234">
                  <c:v>-43.995631711673902</c:v>
                </c:pt>
                <c:pt idx="235">
                  <c:v>-43.661347082938903</c:v>
                </c:pt>
                <c:pt idx="236">
                  <c:v>-43.317160179789902</c:v>
                </c:pt>
                <c:pt idx="237">
                  <c:v>-42.962588877725203</c:v>
                </c:pt>
                <c:pt idx="238">
                  <c:v>-42.597119638174703</c:v>
                </c:pt>
                <c:pt idx="239">
                  <c:v>-42.220204912920998</c:v>
                </c:pt>
                <c:pt idx="240">
                  <c:v>-41.831260287681097</c:v>
                </c:pt>
                <c:pt idx="241">
                  <c:v>-41.429661333829102</c:v>
                </c:pt>
                <c:pt idx="242">
                  <c:v>-41.014740132954799</c:v>
                </c:pt>
                <c:pt idx="243">
                  <c:v>-40.585781434003998</c:v>
                </c:pt>
                <c:pt idx="244">
                  <c:v>-40.142018396994096</c:v>
                </c:pt>
                <c:pt idx="245">
                  <c:v>-39.682627870615804</c:v>
                </c:pt>
                <c:pt idx="246">
                  <c:v>-39.206725143229797</c:v>
                </c:pt>
                <c:pt idx="247">
                  <c:v>-38.713358097654101</c:v>
                </c:pt>
                <c:pt idx="248">
                  <c:v>-38.2015006894446</c:v>
                </c:pt>
                <c:pt idx="249">
                  <c:v>-37.670045655807002</c:v>
                </c:pt>
                <c:pt idx="250">
                  <c:v>-37.117796347456199</c:v>
                </c:pt>
                <c:pt idx="251">
                  <c:v>-36.543457558212403</c:v>
                </c:pt>
                <c:pt idx="252">
                  <c:v>-35.945625206329801</c:v>
                </c:pt>
                <c:pt idx="253">
                  <c:v>-35.322774696796799</c:v>
                </c:pt>
                <c:pt idx="254">
                  <c:v>-34.673247764286799</c:v>
                </c:pt>
                <c:pt idx="255">
                  <c:v>-33.995237561003897</c:v>
                </c:pt>
                <c:pt idx="256">
                  <c:v>-33.2867717110448</c:v>
                </c:pt>
                <c:pt idx="257">
                  <c:v>-32.545693001429498</c:v>
                </c:pt>
                <c:pt idx="258">
                  <c:v>-31.7696373175615</c:v>
                </c:pt>
                <c:pt idx="259">
                  <c:v>-30.956008354921099</c:v>
                </c:pt>
                <c:pt idx="260">
                  <c:v>-30.1019485459429</c:v>
                </c:pt>
                <c:pt idx="261">
                  <c:v>-29.204305526987898</c:v>
                </c:pt>
                <c:pt idx="262">
                  <c:v>-28.259593329619101</c:v>
                </c:pt>
                <c:pt idx="263">
                  <c:v>-27.2639473059231</c:v>
                </c:pt>
                <c:pt idx="264">
                  <c:v>-26.2130715801718</c:v>
                </c:pt>
                <c:pt idx="265">
                  <c:v>-25.102177546636501</c:v>
                </c:pt>
                <c:pt idx="266">
                  <c:v>-23.925911589968798</c:v>
                </c:pt>
                <c:pt idx="267">
                  <c:v>-22.678269769216101</c:v>
                </c:pt>
                <c:pt idx="268">
                  <c:v>-21.352496651138399</c:v>
                </c:pt>
                <c:pt idx="269">
                  <c:v>-19.940964765232799</c:v>
                </c:pt>
                <c:pt idx="270">
                  <c:v>-18.435030230472101</c:v>
                </c:pt>
                <c:pt idx="271">
                  <c:v>-16.824858902062999</c:v>
                </c:pt>
                <c:pt idx="272">
                  <c:v>-15.099215808689999</c:v>
                </c:pt>
                <c:pt idx="273">
                  <c:v>-13.2452085617767</c:v>
                </c:pt>
                <c:pt idx="274">
                  <c:v>-11.247972628301699</c:v>
                </c:pt>
                <c:pt idx="275">
                  <c:v>-9.0902825973412806</c:v>
                </c:pt>
                <c:pt idx="276">
                  <c:v>-6.7520684487838896</c:v>
                </c:pt>
                <c:pt idx="277">
                  <c:v>-4.2098087838784499</c:v>
                </c:pt>
                <c:pt idx="278">
                  <c:v>-1.4357631651274601</c:v>
                </c:pt>
                <c:pt idx="279">
                  <c:v>1.6030081140132399</c:v>
                </c:pt>
                <c:pt idx="280">
                  <c:v>4.9459082521876496</c:v>
                </c:pt>
                <c:pt idx="281">
                  <c:v>8.6404521720191791</c:v>
                </c:pt>
                <c:pt idx="282">
                  <c:v>12.744440829953501</c:v>
                </c:pt>
                <c:pt idx="283">
                  <c:v>17.328866562237099</c:v>
                </c:pt>
                <c:pt idx="284">
                  <c:v>22.4818501989608</c:v>
                </c:pt>
                <c:pt idx="285">
                  <c:v>28.314059459910901</c:v>
                </c:pt>
                <c:pt idx="286">
                  <c:v>34.966294373297401</c:v>
                </c:pt>
                <c:pt idx="287">
                  <c:v>-65.060727541233803</c:v>
                </c:pt>
                <c:pt idx="288">
                  <c:v>-65.121208833854695</c:v>
                </c:pt>
                <c:pt idx="289">
                  <c:v>-65.181438913512096</c:v>
                </c:pt>
                <c:pt idx="290">
                  <c:v>-65.241412909082896</c:v>
                </c:pt>
                <c:pt idx="291">
                  <c:v>-65.301126043885205</c:v>
                </c:pt>
                <c:pt idx="292">
                  <c:v>-65.360573636821101</c:v>
                </c:pt>
                <c:pt idx="293">
                  <c:v>-65.4197511034493</c:v>
                </c:pt>
                <c:pt idx="294">
                  <c:v>-65.4786539569875</c:v>
                </c:pt>
                <c:pt idx="295">
                  <c:v>-65.537277809243605</c:v>
                </c:pt>
                <c:pt idx="296">
                  <c:v>-65.595618371476903</c:v>
                </c:pt>
                <c:pt idx="297">
                  <c:v>-65.6536714551887</c:v>
                </c:pt>
                <c:pt idx="298">
                  <c:v>-65.711432972843397</c:v>
                </c:pt>
                <c:pt idx="299">
                  <c:v>-65.768898938518802</c:v>
                </c:pt>
                <c:pt idx="300">
                  <c:v>-65.826065468488196</c:v>
                </c:pt>
                <c:pt idx="301">
                  <c:v>-65.882928781732403</c:v>
                </c:pt>
                <c:pt idx="302">
                  <c:v>-65.939485200384297</c:v>
                </c:pt>
                <c:pt idx="303">
                  <c:v>-65.995731150105001</c:v>
                </c:pt>
                <c:pt idx="304">
                  <c:v>-66.051663160393204</c:v>
                </c:pt>
                <c:pt idx="305">
                  <c:v>-66.107277864827694</c:v>
                </c:pt>
                <c:pt idx="306">
                  <c:v>-66.162572001244996</c:v>
                </c:pt>
                <c:pt idx="307">
                  <c:v>-66.217542411851099</c:v>
                </c:pt>
                <c:pt idx="308">
                  <c:v>-66.272186043270693</c:v>
                </c:pt>
                <c:pt idx="309">
                  <c:v>-66.326499946532195</c:v>
                </c:pt>
                <c:pt idx="310">
                  <c:v>-66.380481276991901</c:v>
                </c:pt>
                <c:pt idx="311">
                  <c:v>-66.4341272941965</c:v>
                </c:pt>
                <c:pt idx="312">
                  <c:v>-66.487435361686707</c:v>
                </c:pt>
                <c:pt idx="313">
                  <c:v>-66.540402946741594</c:v>
                </c:pt>
                <c:pt idx="314">
                  <c:v>-66.593027620065996</c:v>
                </c:pt>
                <c:pt idx="315">
                  <c:v>-66.645307055421696</c:v>
                </c:pt>
                <c:pt idx="316">
                  <c:v>-66.6972390292038</c:v>
                </c:pt>
                <c:pt idx="317">
                  <c:v>-66.748821419963704</c:v>
                </c:pt>
                <c:pt idx="318">
                  <c:v>-66.800052207879801</c:v>
                </c:pt>
                <c:pt idx="319">
                  <c:v>-66.850929474176993</c:v>
                </c:pt>
                <c:pt idx="320">
                  <c:v>-66.901451400497905</c:v>
                </c:pt>
                <c:pt idx="321">
                  <c:v>-66.951616268224697</c:v>
                </c:pt>
                <c:pt idx="322">
                  <c:v>-67.001422457755694</c:v>
                </c:pt>
                <c:pt idx="323">
                  <c:v>-67.050868447736093</c:v>
                </c:pt>
                <c:pt idx="324">
                  <c:v>-67.099952814245299</c:v>
                </c:pt>
                <c:pt idx="325">
                  <c:v>-67.1486742299425</c:v>
                </c:pt>
                <c:pt idx="326">
                  <c:v>-67.1970314631712</c:v>
                </c:pt>
                <c:pt idx="327">
                  <c:v>-67.245023377025404</c:v>
                </c:pt>
                <c:pt idx="328">
                  <c:v>-67.292648928377204</c:v>
                </c:pt>
                <c:pt idx="329">
                  <c:v>-67.339907166869395</c:v>
                </c:pt>
                <c:pt idx="330">
                  <c:v>-67.386797233873395</c:v>
                </c:pt>
                <c:pt idx="331">
                  <c:v>-67.433318361413598</c:v>
                </c:pt>
                <c:pt idx="332">
                  <c:v>-67.479469871061596</c:v>
                </c:pt>
                <c:pt idx="333">
                  <c:v>-67.525251172798804</c:v>
                </c:pt>
                <c:pt idx="334">
                  <c:v>-67.570661763852698</c:v>
                </c:pt>
                <c:pt idx="335">
                  <c:v>-67.615701227504601</c:v>
                </c:pt>
                <c:pt idx="336">
                  <c:v>-67.660369231873105</c:v>
                </c:pt>
                <c:pt idx="337">
                  <c:v>-67.704665528673303</c:v>
                </c:pt>
                <c:pt idx="338">
                  <c:v>-67.748589951953605</c:v>
                </c:pt>
                <c:pt idx="339">
                  <c:v>-67.792142416812098</c:v>
                </c:pt>
                <c:pt idx="340">
                  <c:v>-67.835322918093098</c:v>
                </c:pt>
                <c:pt idx="341">
                  <c:v>-67.878131529065698</c:v>
                </c:pt>
                <c:pt idx="342">
                  <c:v>-67.920568400085898</c:v>
                </c:pt>
                <c:pt idx="343">
                  <c:v>-67.962633757243793</c:v>
                </c:pt>
                <c:pt idx="344">
                  <c:v>-68.0043279009965</c:v>
                </c:pt>
                <c:pt idx="345">
                  <c:v>-68.045651204788697</c:v>
                </c:pt>
                <c:pt idx="346">
                  <c:v>-68.086604113662403</c:v>
                </c:pt>
                <c:pt idx="347">
                  <c:v>-68.127187142856798</c:v>
                </c:pt>
                <c:pt idx="348">
                  <c:v>-68.167400876399199</c:v>
                </c:pt>
                <c:pt idx="349">
                  <c:v>-68.207245965688998</c:v>
                </c:pt>
                <c:pt idx="350">
                  <c:v>-68.246723128075899</c:v>
                </c:pt>
                <c:pt idx="351">
                  <c:v>-68.285833145432406</c:v>
                </c:pt>
                <c:pt idx="352">
                  <c:v>-68.324576862723504</c:v>
                </c:pt>
                <c:pt idx="353">
                  <c:v>-68.362955186573501</c:v>
                </c:pt>
                <c:pt idx="354">
                  <c:v>-68.4009690838311</c:v>
                </c:pt>
                <c:pt idx="355">
                  <c:v>-68.4386195801345</c:v>
                </c:pt>
                <c:pt idx="356">
                  <c:v>-68.475907758477106</c:v>
                </c:pt>
                <c:pt idx="357">
                  <c:v>-68.512834757774897</c:v>
                </c:pt>
                <c:pt idx="358">
                  <c:v>-68.549401771436607</c:v>
                </c:pt>
                <c:pt idx="359">
                  <c:v>-68.5856100459375</c:v>
                </c:pt>
                <c:pt idx="360">
                  <c:v>-68.621460879397603</c:v>
                </c:pt>
                <c:pt idx="361">
                  <c:v>-68.656955620165604</c:v>
                </c:pt>
                <c:pt idx="362">
                  <c:v>-68.692095665409099</c:v>
                </c:pt>
                <c:pt idx="363">
                  <c:v>-68.726882459711902</c:v>
                </c:pt>
                <c:pt idx="364">
                  <c:v>-68.761317493679499</c:v>
                </c:pt>
                <c:pt idx="365">
                  <c:v>-68.795402302553001</c:v>
                </c:pt>
                <c:pt idx="366">
                  <c:v>-68.829138464832795</c:v>
                </c:pt>
                <c:pt idx="367">
                  <c:v>-68.8625276009125</c:v>
                </c:pt>
                <c:pt idx="368">
                  <c:v>-68.895571371723307</c:v>
                </c:pt>
                <c:pt idx="369">
                  <c:v>-68.928271477390496</c:v>
                </c:pt>
                <c:pt idx="370">
                  <c:v>-68.9606296559014</c:v>
                </c:pt>
                <c:pt idx="371">
                  <c:v>-68.992647681786806</c:v>
                </c:pt>
                <c:pt idx="372">
                  <c:v>-69.024327364814894</c:v>
                </c:pt>
                <c:pt idx="373">
                  <c:v>-69.055670548699595</c:v>
                </c:pt>
                <c:pt idx="374">
                  <c:v>-69.086679109822697</c:v>
                </c:pt>
                <c:pt idx="375">
                  <c:v>-69.117354955971507</c:v>
                </c:pt>
                <c:pt idx="376">
                  <c:v>-69.147700025090501</c:v>
                </c:pt>
                <c:pt idx="377">
                  <c:v>-69.177716284049893</c:v>
                </c:pt>
                <c:pt idx="378">
                  <c:v>-69.207405727429304</c:v>
                </c:pt>
                <c:pt idx="379">
                  <c:v>-69.236770376318205</c:v>
                </c:pt>
                <c:pt idx="380">
                  <c:v>-69.265812277132895</c:v>
                </c:pt>
                <c:pt idx="381">
                  <c:v>-69.294533500450697</c:v>
                </c:pt>
                <c:pt idx="382">
                  <c:v>-69.322936139861</c:v>
                </c:pt>
                <c:pt idx="383">
                  <c:v>-69.351022310834495</c:v>
                </c:pt>
                <c:pt idx="384">
                  <c:v>-69.378794149609504</c:v>
                </c:pt>
                <c:pt idx="385">
                  <c:v>-69.406253812096907</c:v>
                </c:pt>
                <c:pt idx="386">
                  <c:v>-69.433403472802894</c:v>
                </c:pt>
                <c:pt idx="387">
                  <c:v>-69.460245323769996</c:v>
                </c:pt>
                <c:pt idx="388">
                  <c:v>-69.486781573537101</c:v>
                </c:pt>
                <c:pt idx="389">
                  <c:v>-69.513014446117595</c:v>
                </c:pt>
                <c:pt idx="390">
                  <c:v>-69.538946179996401</c:v>
                </c:pt>
                <c:pt idx="391">
                  <c:v>-69.564579027146195</c:v>
                </c:pt>
                <c:pt idx="392">
                  <c:v>-69.589915252061601</c:v>
                </c:pt>
                <c:pt idx="393">
                  <c:v>-69.614957130813593</c:v>
                </c:pt>
                <c:pt idx="394">
                  <c:v>-69.639706950121806</c:v>
                </c:pt>
                <c:pt idx="395">
                  <c:v>-69.664167006445993</c:v>
                </c:pt>
                <c:pt idx="396">
                  <c:v>-69.688339605097497</c:v>
                </c:pt>
                <c:pt idx="397">
                  <c:v>-69.712227059368203</c:v>
                </c:pt>
                <c:pt idx="398">
                  <c:v>-69.735831689679301</c:v>
                </c:pt>
                <c:pt idx="399">
                  <c:v>-69.759155822748994</c:v>
                </c:pt>
                <c:pt idx="400">
                  <c:v>-69.782201790778899</c:v>
                </c:pt>
                <c:pt idx="401">
                  <c:v>-69.804971930658695</c:v>
                </c:pt>
                <c:pt idx="402">
                  <c:v>-69.827468583190495</c:v>
                </c:pt>
                <c:pt idx="403">
                  <c:v>-69.849694092330793</c:v>
                </c:pt>
                <c:pt idx="404">
                  <c:v>-69.871650804451605</c:v>
                </c:pt>
                <c:pt idx="405">
                  <c:v>-69.893341067619801</c:v>
                </c:pt>
                <c:pt idx="406">
                  <c:v>-69.9147672308941</c:v>
                </c:pt>
                <c:pt idx="407">
                  <c:v>-69.655931643640997</c:v>
                </c:pt>
                <c:pt idx="408">
                  <c:v>-69.680105680244793</c:v>
                </c:pt>
                <c:pt idx="409">
                  <c:v>-69.703994924797499</c:v>
                </c:pt>
                <c:pt idx="410">
                  <c:v>-69.727601689769301</c:v>
                </c:pt>
                <c:pt idx="411">
                  <c:v>-69.750928294011203</c:v>
                </c:pt>
                <c:pt idx="412">
                  <c:v>-69.773977061942503</c:v>
                </c:pt>
                <c:pt idx="413">
                  <c:v>-69.796750322757603</c:v>
                </c:pt>
                <c:pt idx="414">
                  <c:v>-69.819250409650294</c:v>
                </c:pt>
                <c:pt idx="415">
                  <c:v>-69.841479659057498</c:v>
                </c:pt>
                <c:pt idx="416">
                  <c:v>-69.863440409920798</c:v>
                </c:pt>
                <c:pt idx="417">
                  <c:v>-69.885135002966706</c:v>
                </c:pt>
                <c:pt idx="418">
                  <c:v>-69.906565780004698</c:v>
                </c:pt>
                <c:pt idx="419">
                  <c:v>-69.927735083243206</c:v>
                </c:pt>
                <c:pt idx="420">
                  <c:v>-69.948645254624395</c:v>
                </c:pt>
                <c:pt idx="421">
                  <c:v>-69.969298635175207</c:v>
                </c:pt>
                <c:pt idx="422">
                  <c:v>-69.989697564377096</c:v>
                </c:pt>
                <c:pt idx="423">
                  <c:v>-70.009844379552504</c:v>
                </c:pt>
                <c:pt idx="424">
                  <c:v>-70.0297414152692</c:v>
                </c:pt>
                <c:pt idx="425">
                  <c:v>-70.0493910027608</c:v>
                </c:pt>
                <c:pt idx="426">
                  <c:v>-70.068795469364503</c:v>
                </c:pt>
                <c:pt idx="427">
                  <c:v>-70.087957137975707</c:v>
                </c:pt>
                <c:pt idx="428">
                  <c:v>-70.106878326518796</c:v>
                </c:pt>
                <c:pt idx="429">
                  <c:v>-70.125561347433802</c:v>
                </c:pt>
                <c:pt idx="430">
                  <c:v>-70.144008507179805</c:v>
                </c:pt>
                <c:pt idx="431">
                  <c:v>-70.162222105753401</c:v>
                </c:pt>
                <c:pt idx="432">
                  <c:v>-70.180204436222894</c:v>
                </c:pt>
                <c:pt idx="433">
                  <c:v>-70.197957784278501</c:v>
                </c:pt>
                <c:pt idx="434">
                  <c:v>-70.215484427796497</c:v>
                </c:pt>
                <c:pt idx="435">
                  <c:v>-70.232786636418993</c:v>
                </c:pt>
                <c:pt idx="436">
                  <c:v>-70.249866671148496</c:v>
                </c:pt>
                <c:pt idx="437">
                  <c:v>-70.266726783955903</c:v>
                </c:pt>
                <c:pt idx="438">
                  <c:v>-70.283369217403802</c:v>
                </c:pt>
                <c:pt idx="439">
                  <c:v>-70.299796204282899</c:v>
                </c:pt>
                <c:pt idx="440">
                  <c:v>-70.316009967262602</c:v>
                </c:pt>
                <c:pt idx="441">
                  <c:v>-70.332012718554495</c:v>
                </c:pt>
                <c:pt idx="442">
                  <c:v>-70.347806659589494</c:v>
                </c:pt>
                <c:pt idx="443">
                  <c:v>-70.363393980707897</c:v>
                </c:pt>
                <c:pt idx="444">
                  <c:v>-70.378776860861606</c:v>
                </c:pt>
                <c:pt idx="445">
                  <c:v>-70.393957467329599</c:v>
                </c:pt>
                <c:pt idx="446">
                  <c:v>-70.408937955444898</c:v>
                </c:pt>
                <c:pt idx="447">
                  <c:v>-70.423720468333997</c:v>
                </c:pt>
                <c:pt idx="448">
                  <c:v>-70.438307136667504</c:v>
                </c:pt>
                <c:pt idx="449">
                  <c:v>-70.452700078422893</c:v>
                </c:pt>
                <c:pt idx="450">
                  <c:v>-70.466901398657896</c:v>
                </c:pt>
                <c:pt idx="451">
                  <c:v>-70.480913189295507</c:v>
                </c:pt>
                <c:pt idx="452">
                  <c:v>-70.494737528918606</c:v>
                </c:pt>
                <c:pt idx="453">
                  <c:v>-70.508376482576793</c:v>
                </c:pt>
                <c:pt idx="454">
                  <c:v>-70.521832101601802</c:v>
                </c:pt>
                <c:pt idx="455">
                  <c:v>-70.535106423434101</c:v>
                </c:pt>
                <c:pt idx="456">
                  <c:v>-70.548201471458796</c:v>
                </c:pt>
                <c:pt idx="457">
                  <c:v>-70.561119254851306</c:v>
                </c:pt>
                <c:pt idx="458">
                  <c:v>-70.573861768431897</c:v>
                </c:pt>
                <c:pt idx="459">
                  <c:v>-70.586430992530495</c:v>
                </c:pt>
                <c:pt idx="460">
                  <c:v>-70.598828892858904</c:v>
                </c:pt>
                <c:pt idx="461">
                  <c:v>-70.611057420392697</c:v>
                </c:pt>
                <c:pt idx="462">
                  <c:v>-70.623118511261197</c:v>
                </c:pt>
                <c:pt idx="463">
                  <c:v>-70.635014086646095</c:v>
                </c:pt>
                <c:pt idx="464">
                  <c:v>-70.646746052687405</c:v>
                </c:pt>
                <c:pt idx="465">
                  <c:v>-70.658316300397701</c:v>
                </c:pt>
                <c:pt idx="466">
                  <c:v>-70.669726705583599</c:v>
                </c:pt>
                <c:pt idx="467">
                  <c:v>-70.680979128775604</c:v>
                </c:pt>
                <c:pt idx="468">
                  <c:v>-70.692075415163401</c:v>
                </c:pt>
                <c:pt idx="469">
                  <c:v>-70.703017394539899</c:v>
                </c:pt>
                <c:pt idx="470">
                  <c:v>-70.713806881251102</c:v>
                </c:pt>
                <c:pt idx="471">
                  <c:v>-70.724445674152406</c:v>
                </c:pt>
                <c:pt idx="472">
                  <c:v>-70.734935556572395</c:v>
                </c:pt>
                <c:pt idx="473">
                  <c:v>-70.745278296281299</c:v>
                </c:pt>
                <c:pt idx="474">
                  <c:v>-70.755475645466902</c:v>
                </c:pt>
                <c:pt idx="475">
                  <c:v>-70.765529340715403</c:v>
                </c:pt>
                <c:pt idx="476">
                  <c:v>-70.775441102998499</c:v>
                </c:pt>
                <c:pt idx="477">
                  <c:v>-70.785212637665197</c:v>
                </c:pt>
                <c:pt idx="478">
                  <c:v>-70.794845634439895</c:v>
                </c:pt>
                <c:pt idx="479">
                  <c:v>-70.8043417674252</c:v>
                </c:pt>
                <c:pt idx="480">
                  <c:v>-70.813702695109001</c:v>
                </c:pt>
                <c:pt idx="481">
                  <c:v>-70.822930060378098</c:v>
                </c:pt>
                <c:pt idx="482">
                  <c:v>-70.832025490534306</c:v>
                </c:pt>
                <c:pt idx="483">
                  <c:v>-70.840990597316903</c:v>
                </c:pt>
                <c:pt idx="484">
                  <c:v>-70.849826976928597</c:v>
                </c:pt>
                <c:pt idx="485">
                  <c:v>-70.858536210065495</c:v>
                </c:pt>
                <c:pt idx="486">
                  <c:v>-70.867119861951494</c:v>
                </c:pt>
                <c:pt idx="487">
                  <c:v>-70.875579482376693</c:v>
                </c:pt>
                <c:pt idx="488">
                  <c:v>-70.883916605739202</c:v>
                </c:pt>
                <c:pt idx="489">
                  <c:v>-70.8921327510906</c:v>
                </c:pt>
                <c:pt idx="490">
                  <c:v>-70.900229422185006</c:v>
                </c:pt>
                <c:pt idx="491">
                  <c:v>-70.908208107531607</c:v>
                </c:pt>
                <c:pt idx="492">
                  <c:v>-70.916070280450398</c:v>
                </c:pt>
                <c:pt idx="493">
                  <c:v>-70.923817399130499</c:v>
                </c:pt>
                <c:pt idx="494">
                  <c:v>-70.931450906692106</c:v>
                </c:pt>
                <c:pt idx="495">
                  <c:v>-70.938972231250901</c:v>
                </c:pt>
                <c:pt idx="496">
                  <c:v>-70.946382785985406</c:v>
                </c:pt>
                <c:pt idx="497">
                  <c:v>-70.953683969206807</c:v>
                </c:pt>
                <c:pt idx="498">
                  <c:v>-70.960877164431096</c:v>
                </c:pt>
                <c:pt idx="499">
                  <c:v>-70.967963740454394</c:v>
                </c:pt>
                <c:pt idx="500">
                  <c:v>-70.974945051429302</c:v>
                </c:pt>
                <c:pt idx="501">
                  <c:v>-70.981822436944398</c:v>
                </c:pt>
                <c:pt idx="502">
                  <c:v>-70.988597222105795</c:v>
                </c:pt>
                <c:pt idx="503">
                  <c:v>-70.995270717619903</c:v>
                </c:pt>
                <c:pt idx="504">
                  <c:v>-71.001844219879004</c:v>
                </c:pt>
                <c:pt idx="505">
                  <c:v>-71.008319011047902</c:v>
                </c:pt>
                <c:pt idx="506">
                  <c:v>-71.014696359152396</c:v>
                </c:pt>
                <c:pt idx="507">
                  <c:v>-71.020977518170099</c:v>
                </c:pt>
                <c:pt idx="508">
                  <c:v>-71.027163728121593</c:v>
                </c:pt>
                <c:pt idx="509">
                  <c:v>-71.033256215163902</c:v>
                </c:pt>
                <c:pt idx="510">
                  <c:v>-71.039256191684601</c:v>
                </c:pt>
                <c:pt idx="511">
                  <c:v>-71.045164856398202</c:v>
                </c:pt>
                <c:pt idx="512">
                  <c:v>-71.050983394442696</c:v>
                </c:pt>
                <c:pt idx="513">
                  <c:v>-71.056712977477702</c:v>
                </c:pt>
                <c:pt idx="514">
                  <c:v>-71.062354763783802</c:v>
                </c:pt>
                <c:pt idx="515">
                  <c:v>-71.067909898362402</c:v>
                </c:pt>
                <c:pt idx="516">
                  <c:v>-71.073379513036699</c:v>
                </c:pt>
                <c:pt idx="517">
                  <c:v>-71.078764726553899</c:v>
                </c:pt>
                <c:pt idx="518">
                  <c:v>-71.084066644687297</c:v>
                </c:pt>
                <c:pt idx="519">
                  <c:v>-71.089286360339898</c:v>
                </c:pt>
                <c:pt idx="520">
                  <c:v>-71.094424953648399</c:v>
                </c:pt>
                <c:pt idx="521">
                  <c:v>-71.0994834920877</c:v>
                </c:pt>
                <c:pt idx="522">
                  <c:v>-71.104463030575701</c:v>
                </c:pt>
                <c:pt idx="523">
                  <c:v>-71.109364611579096</c:v>
                </c:pt>
                <c:pt idx="524">
                  <c:v>-71.114189265219395</c:v>
                </c:pt>
                <c:pt idx="525">
                  <c:v>-71.118938009378994</c:v>
                </c:pt>
                <c:pt idx="526">
                  <c:v>-71.123611849808</c:v>
                </c:pt>
                <c:pt idx="527">
                  <c:v>-71.128211780230998</c:v>
                </c:pt>
                <c:pt idx="528">
                  <c:v>-71.132738782454197</c:v>
                </c:pt>
                <c:pt idx="529">
                  <c:v>-71.137193826472995</c:v>
                </c:pt>
                <c:pt idx="530">
                  <c:v>-71.141577870578701</c:v>
                </c:pt>
                <c:pt idx="531">
                  <c:v>-71.145891861467007</c:v>
                </c:pt>
                <c:pt idx="532">
                  <c:v>-71.150136734344599</c:v>
                </c:pt>
                <c:pt idx="533">
                  <c:v>-71.1543134130374</c:v>
                </c:pt>
                <c:pt idx="534">
                  <c:v>-71.158422810097704</c:v>
                </c:pt>
                <c:pt idx="535">
                  <c:v>-71.162465826911799</c:v>
                </c:pt>
                <c:pt idx="536">
                  <c:v>-71.166443353807296</c:v>
                </c:pt>
                <c:pt idx="537">
                  <c:v>-71.170356270160198</c:v>
                </c:pt>
                <c:pt idx="538">
                  <c:v>-71.174205444502206</c:v>
                </c:pt>
                <c:pt idx="539">
                  <c:v>-71.177991734627398</c:v>
                </c:pt>
                <c:pt idx="540">
                  <c:v>-71.181715987698595</c:v>
                </c:pt>
                <c:pt idx="541">
                  <c:v>-71.185379040354206</c:v>
                </c:pt>
                <c:pt idx="542">
                  <c:v>-71.188981718813807</c:v>
                </c:pt>
                <c:pt idx="543">
                  <c:v>-71.192524838984198</c:v>
                </c:pt>
                <c:pt idx="544">
                  <c:v>-71.196009206564497</c:v>
                </c:pt>
                <c:pt idx="545">
                  <c:v>-71.199435617151494</c:v>
                </c:pt>
                <c:pt idx="546">
                  <c:v>-71.202804856343803</c:v>
                </c:pt>
                <c:pt idx="547">
                  <c:v>-71.206117699846502</c:v>
                </c:pt>
                <c:pt idx="548">
                  <c:v>-71.209374913574806</c:v>
                </c:pt>
                <c:pt idx="549">
                  <c:v>-71.212577253757104</c:v>
                </c:pt>
                <c:pt idx="550">
                  <c:v>-71.215725467038098</c:v>
                </c:pt>
                <c:pt idx="551">
                  <c:v>-71.218820290580993</c:v>
                </c:pt>
                <c:pt idx="552">
                  <c:v>-71.221862452169304</c:v>
                </c:pt>
                <c:pt idx="553">
                  <c:v>-71.224852670308294</c:v>
                </c:pt>
                <c:pt idx="554">
                  <c:v>-71.227791654325401</c:v>
                </c:pt>
                <c:pt idx="555">
                  <c:v>-71.230680104470807</c:v>
                </c:pt>
                <c:pt idx="556">
                  <c:v>-71.233518712016604</c:v>
                </c:pt>
                <c:pt idx="557">
                  <c:v>-71.236308159356199</c:v>
                </c:pt>
                <c:pt idx="558">
                  <c:v>-71.239049120102393</c:v>
                </c:pt>
                <c:pt idx="559">
                  <c:v>-71.241742259185401</c:v>
                </c:pt>
                <c:pt idx="560">
                  <c:v>-71.244388232949802</c:v>
                </c:pt>
                <c:pt idx="561">
                  <c:v>-71.246987689250901</c:v>
                </c:pt>
                <c:pt idx="562">
                  <c:v>-71.249541267551194</c:v>
                </c:pt>
                <c:pt idx="563">
                  <c:v>-71.252049599014896</c:v>
                </c:pt>
                <c:pt idx="564">
                  <c:v>-71.254513306602504</c:v>
                </c:pt>
                <c:pt idx="565">
                  <c:v>-71.256933005165294</c:v>
                </c:pt>
                <c:pt idx="566">
                  <c:v>-71.259309301537598</c:v>
                </c:pt>
                <c:pt idx="567">
                  <c:v>-71.261642794629907</c:v>
                </c:pt>
                <c:pt idx="568">
                  <c:v>-71.263934075519998</c:v>
                </c:pt>
                <c:pt idx="569">
                  <c:v>-71.266183727544799</c:v>
                </c:pt>
                <c:pt idx="570">
                  <c:v>-71.268392326389801</c:v>
                </c:pt>
                <c:pt idx="571">
                  <c:v>-71.270560440179395</c:v>
                </c:pt>
                <c:pt idx="572">
                  <c:v>-71.272688629565195</c:v>
                </c:pt>
                <c:pt idx="573">
                  <c:v>-71.2747774478145</c:v>
                </c:pt>
                <c:pt idx="574">
                  <c:v>-71.276827440897605</c:v>
                </c:pt>
                <c:pt idx="575">
                  <c:v>-71.278839147574502</c:v>
                </c:pt>
                <c:pt idx="576">
                  <c:v>-71.280813099480795</c:v>
                </c:pt>
                <c:pt idx="577">
                  <c:v>-71.282749821212803</c:v>
                </c:pt>
                <c:pt idx="578">
                  <c:v>-71.284649830411993</c:v>
                </c:pt>
                <c:pt idx="579">
                  <c:v>-71.286513637848799</c:v>
                </c:pt>
                <c:pt idx="580">
                  <c:v>-71.288341747505498</c:v>
                </c:pt>
                <c:pt idx="581">
                  <c:v>-71.290134656658196</c:v>
                </c:pt>
                <c:pt idx="582">
                  <c:v>-71.291892855958594</c:v>
                </c:pt>
                <c:pt idx="583">
                  <c:v>-71.293616829514406</c:v>
                </c:pt>
                <c:pt idx="584">
                  <c:v>-71.2953070549693</c:v>
                </c:pt>
                <c:pt idx="585">
                  <c:v>-71.296964003582204</c:v>
                </c:pt>
                <c:pt idx="586">
                  <c:v>-71.298588140305597</c:v>
                </c:pt>
                <c:pt idx="587">
                  <c:v>-71.300179923863197</c:v>
                </c:pt>
                <c:pt idx="588">
                  <c:v>-71.301739806826703</c:v>
                </c:pt>
                <c:pt idx="589">
                  <c:v>-71.303268235692201</c:v>
                </c:pt>
                <c:pt idx="590">
                  <c:v>-71.304765650955403</c:v>
                </c:pt>
                <c:pt idx="591">
                  <c:v>-71.306232487186406</c:v>
                </c:pt>
                <c:pt idx="592">
                  <c:v>-71.307669173103505</c:v>
                </c:pt>
                <c:pt idx="593">
                  <c:v>-71.309076131646094</c:v>
                </c:pt>
                <c:pt idx="594">
                  <c:v>-71.310453780047595</c:v>
                </c:pt>
                <c:pt idx="595">
                  <c:v>-71.311802529906799</c:v>
                </c:pt>
                <c:pt idx="596">
                  <c:v>-71.313122787258806</c:v>
                </c:pt>
                <c:pt idx="597">
                  <c:v>-71.314414952645194</c:v>
                </c:pt>
                <c:pt idx="598">
                  <c:v>-71.315679421183603</c:v>
                </c:pt>
                <c:pt idx="599">
                  <c:v>-71.316916582636296</c:v>
                </c:pt>
                <c:pt idx="600">
                  <c:v>-71.318126821478202</c:v>
                </c:pt>
                <c:pt idx="601">
                  <c:v>-71.319310516964194</c:v>
                </c:pt>
                <c:pt idx="602">
                  <c:v>-71.320468043195902</c:v>
                </c:pt>
                <c:pt idx="603">
                  <c:v>-71.321599769186903</c:v>
                </c:pt>
                <c:pt idx="604">
                  <c:v>-71.322706058928503</c:v>
                </c:pt>
                <c:pt idx="605">
                  <c:v>-71.323787271453696</c:v>
                </c:pt>
                <c:pt idx="606">
                  <c:v>-71.324843760901004</c:v>
                </c:pt>
                <c:pt idx="607">
                  <c:v>-71.325875876577598</c:v>
                </c:pt>
                <c:pt idx="608">
                  <c:v>-71.326883963021402</c:v>
                </c:pt>
                <c:pt idx="609">
                  <c:v>-71.327868360062794</c:v>
                </c:pt>
                <c:pt idx="610">
                  <c:v>-71.328829402885404</c:v>
                </c:pt>
                <c:pt idx="611">
                  <c:v>-71.329767422086704</c:v>
                </c:pt>
                <c:pt idx="612">
                  <c:v>-71.330682743736901</c:v>
                </c:pt>
                <c:pt idx="613">
                  <c:v>-71.331575689438395</c:v>
                </c:pt>
                <c:pt idx="614">
                  <c:v>-71.332446576384001</c:v>
                </c:pt>
                <c:pt idx="615">
                  <c:v>-71.333295717413705</c:v>
                </c:pt>
                <c:pt idx="616">
                  <c:v>-71.334123421072604</c:v>
                </c:pt>
                <c:pt idx="617">
                  <c:v>-71.334929991666399</c:v>
                </c:pt>
                <c:pt idx="618">
                  <c:v>-71.335715729317101</c:v>
                </c:pt>
                <c:pt idx="619">
                  <c:v>-71.336480930018098</c:v>
                </c:pt>
                <c:pt idx="620">
                  <c:v>-71.337225885688397</c:v>
                </c:pt>
                <c:pt idx="621">
                  <c:v>-71.337950884226004</c:v>
                </c:pt>
                <c:pt idx="622">
                  <c:v>-71.338656209561293</c:v>
                </c:pt>
                <c:pt idx="623">
                  <c:v>-71.339342141709096</c:v>
                </c:pt>
                <c:pt idx="624">
                  <c:v>-71.340008956820895</c:v>
                </c:pt>
                <c:pt idx="625">
                  <c:v>-71.340656927235301</c:v>
                </c:pt>
                <c:pt idx="626">
                  <c:v>-71.341286321528997</c:v>
                </c:pt>
                <c:pt idx="627">
                  <c:v>-71.341897404566694</c:v>
                </c:pt>
                <c:pt idx="628">
                  <c:v>-71.342490437550495</c:v>
                </c:pt>
                <c:pt idx="629">
                  <c:v>-71.343065678068299</c:v>
                </c:pt>
                <c:pt idx="630">
                  <c:v>-71.343623380142105</c:v>
                </c:pt>
                <c:pt idx="631">
                  <c:v>-71.344163794275701</c:v>
                </c:pt>
                <c:pt idx="632">
                  <c:v>-71.344687167501604</c:v>
                </c:pt>
                <c:pt idx="633">
                  <c:v>-71.345193743427402</c:v>
                </c:pt>
                <c:pt idx="634">
                  <c:v>-71.345683762281396</c:v>
                </c:pt>
                <c:pt idx="635">
                  <c:v>-71.346157460958295</c:v>
                </c:pt>
                <c:pt idx="636">
                  <c:v>-71.346615073063504</c:v>
                </c:pt>
                <c:pt idx="637">
                  <c:v>-71.347056828957705</c:v>
                </c:pt>
                <c:pt idx="638">
                  <c:v>-71.347482955800103</c:v>
                </c:pt>
                <c:pt idx="639">
                  <c:v>-71.347893677591699</c:v>
                </c:pt>
                <c:pt idx="640">
                  <c:v>-71.348289215217804</c:v>
                </c:pt>
                <c:pt idx="641">
                  <c:v>-71.348669786489907</c:v>
                </c:pt>
                <c:pt idx="642">
                  <c:v>-71.3490356061874</c:v>
                </c:pt>
                <c:pt idx="643">
                  <c:v>-71.3493868860985</c:v>
                </c:pt>
                <c:pt idx="644">
                  <c:v>-71.349723835060402</c:v>
                </c:pt>
                <c:pt idx="645">
                  <c:v>-71.350046658999503</c:v>
                </c:pt>
                <c:pt idx="646">
                  <c:v>-71.350355560970897</c:v>
                </c:pt>
                <c:pt idx="647">
                  <c:v>-71.350650741197001</c:v>
                </c:pt>
                <c:pt idx="648">
                  <c:v>-71.350932397106305</c:v>
                </c:pt>
                <c:pt idx="649">
                  <c:v>-71.351200723370994</c:v>
                </c:pt>
                <c:pt idx="650">
                  <c:v>-71.351455911944896</c:v>
                </c:pt>
                <c:pt idx="651">
                  <c:v>-71.3516981520999</c:v>
                </c:pt>
                <c:pt idx="652">
                  <c:v>-71.351927630463095</c:v>
                </c:pt>
                <c:pt idx="653">
                  <c:v>-71.352144531052204</c:v>
                </c:pt>
                <c:pt idx="654">
                  <c:v>-71.352349035311605</c:v>
                </c:pt>
                <c:pt idx="655">
                  <c:v>-71.352541322147303</c:v>
                </c:pt>
                <c:pt idx="656">
                  <c:v>-71.352721567961495</c:v>
                </c:pt>
                <c:pt idx="657">
                  <c:v>-71.352889946687199</c:v>
                </c:pt>
                <c:pt idx="658">
                  <c:v>-71.353046629821506</c:v>
                </c:pt>
                <c:pt idx="659">
                  <c:v>-71.353191786459206</c:v>
                </c:pt>
                <c:pt idx="660">
                  <c:v>-71.353325583325997</c:v>
                </c:pt>
                <c:pt idx="661">
                  <c:v>-71.353448184810304</c:v>
                </c:pt>
                <c:pt idx="662">
                  <c:v>-71.353559752995906</c:v>
                </c:pt>
                <c:pt idx="663">
                  <c:v>-71.353660447693301</c:v>
                </c:pt>
                <c:pt idx="664">
                  <c:v>-71.353750426470995</c:v>
                </c:pt>
                <c:pt idx="665">
                  <c:v>-71.353829844686501</c:v>
                </c:pt>
                <c:pt idx="666">
                  <c:v>-71.353898855516604</c:v>
                </c:pt>
                <c:pt idx="667">
                  <c:v>-71.353957609987106</c:v>
                </c:pt>
                <c:pt idx="668">
                  <c:v>-71.354006257003206</c:v>
                </c:pt>
                <c:pt idx="669">
                  <c:v>-71.354044943377801</c:v>
                </c:pt>
                <c:pt idx="670">
                  <c:v>-71.354073813861106</c:v>
                </c:pt>
                <c:pt idx="671">
                  <c:v>-71.3540930111688</c:v>
                </c:pt>
                <c:pt idx="672">
                  <c:v>-71.354102676010001</c:v>
                </c:pt>
                <c:pt idx="673">
                  <c:v>-71.354102947115393</c:v>
                </c:pt>
                <c:pt idx="674">
                  <c:v>-71.354093961263999</c:v>
                </c:pt>
                <c:pt idx="675">
                  <c:v>-71.354075853310704</c:v>
                </c:pt>
                <c:pt idx="676">
                  <c:v>-71.354048756212606</c:v>
                </c:pt>
                <c:pt idx="677">
                  <c:v>-71.354012801055504</c:v>
                </c:pt>
                <c:pt idx="678">
                  <c:v>-71.353968117079404</c:v>
                </c:pt>
                <c:pt idx="679">
                  <c:v>-71.353914831704699</c:v>
                </c:pt>
                <c:pt idx="680">
                  <c:v>-71.353853070556895</c:v>
                </c:pt>
                <c:pt idx="681">
                  <c:v>-71.353782957491703</c:v>
                </c:pt>
                <c:pt idx="682">
                  <c:v>-71.3537046146199</c:v>
                </c:pt>
                <c:pt idx="683">
                  <c:v>-71.353618162330903</c:v>
                </c:pt>
                <c:pt idx="684">
                  <c:v>-71.353523719317295</c:v>
                </c:pt>
                <c:pt idx="685">
                  <c:v>-71.353421402598102</c:v>
                </c:pt>
                <c:pt idx="686">
                  <c:v>-71.353311327542301</c:v>
                </c:pt>
                <c:pt idx="687">
                  <c:v>-71.353193607891598</c:v>
                </c:pt>
                <c:pt idx="688">
                  <c:v>-71.353068355782895</c:v>
                </c:pt>
                <c:pt idx="689">
                  <c:v>-71.3529356817711</c:v>
                </c:pt>
                <c:pt idx="690">
                  <c:v>-71.352795694850897</c:v>
                </c:pt>
                <c:pt idx="691">
                  <c:v>-71.352648502478601</c:v>
                </c:pt>
                <c:pt idx="692">
                  <c:v>-71.352494210593306</c:v>
                </c:pt>
                <c:pt idx="693">
                  <c:v>-71.352332923638699</c:v>
                </c:pt>
                <c:pt idx="694">
                  <c:v>-71.352164744583007</c:v>
                </c:pt>
                <c:pt idx="695">
                  <c:v>-71.351989774940506</c:v>
                </c:pt>
                <c:pt idx="696">
                  <c:v>-71.351808114791297</c:v>
                </c:pt>
                <c:pt idx="697">
                  <c:v>-71.3516198628014</c:v>
                </c:pt>
                <c:pt idx="698">
                  <c:v>-71.351425116242794</c:v>
                </c:pt>
                <c:pt idx="699">
                  <c:v>-71.351223971012502</c:v>
                </c:pt>
                <c:pt idx="700">
                  <c:v>-71.351016521652298</c:v>
                </c:pt>
                <c:pt idx="701">
                  <c:v>-71.350802861367001</c:v>
                </c:pt>
                <c:pt idx="702">
                  <c:v>-71.350583082043997</c:v>
                </c:pt>
                <c:pt idx="703">
                  <c:v>-71.350357274271104</c:v>
                </c:pt>
                <c:pt idx="704">
                  <c:v>-71.350125527354905</c:v>
                </c:pt>
                <c:pt idx="705">
                  <c:v>-71.349887929338806</c:v>
                </c:pt>
                <c:pt idx="706">
                  <c:v>-71.349644567020803</c:v>
                </c:pt>
                <c:pt idx="707">
                  <c:v>-71.349395525970493</c:v>
                </c:pt>
                <c:pt idx="708">
                  <c:v>-71.349140890546906</c:v>
                </c:pt>
                <c:pt idx="709">
                  <c:v>-71.348880743915203</c:v>
                </c:pt>
                <c:pt idx="710">
                  <c:v>-71.348615168063304</c:v>
                </c:pt>
                <c:pt idx="711">
                  <c:v>-71.348344243818502</c:v>
                </c:pt>
                <c:pt idx="712">
                  <c:v>-71.3480680508641</c:v>
                </c:pt>
                <c:pt idx="713">
                  <c:v>-71.347786667754704</c:v>
                </c:pt>
                <c:pt idx="714">
                  <c:v>-71.347500171933007</c:v>
                </c:pt>
                <c:pt idx="715">
                  <c:v>-71.347208639744693</c:v>
                </c:pt>
                <c:pt idx="716">
                  <c:v>-71.346912146454301</c:v>
                </c:pt>
                <c:pt idx="717">
                  <c:v>-71.3466107662599</c:v>
                </c:pt>
                <c:pt idx="718">
                  <c:v>-71.346304572308895</c:v>
                </c:pt>
                <c:pt idx="719">
                  <c:v>-71.345993636711896</c:v>
                </c:pt>
                <c:pt idx="720">
                  <c:v>-71.345678030558204</c:v>
                </c:pt>
                <c:pt idx="721">
                  <c:v>-71.345357823929405</c:v>
                </c:pt>
                <c:pt idx="722">
                  <c:v>-71.345033085913897</c:v>
                </c:pt>
                <c:pt idx="723">
                  <c:v>-71.344703884620998</c:v>
                </c:pt>
                <c:pt idx="724">
                  <c:v>-71.344370287194593</c:v>
                </c:pt>
                <c:pt idx="725">
                  <c:v>-71.3440323598265</c:v>
                </c:pt>
                <c:pt idx="726">
                  <c:v>-71.343690167770504</c:v>
                </c:pt>
                <c:pt idx="727">
                  <c:v>-71.343343775354896</c:v>
                </c:pt>
                <c:pt idx="728">
                  <c:v>-71.3429932459958</c:v>
                </c:pt>
                <c:pt idx="729">
                  <c:v>-71.342638642210304</c:v>
                </c:pt>
                <c:pt idx="730">
                  <c:v>-71.342280025628696</c:v>
                </c:pt>
                <c:pt idx="731">
                  <c:v>-71.341917457007099</c:v>
                </c:pt>
                <c:pt idx="732">
                  <c:v>-71.341550996239903</c:v>
                </c:pt>
                <c:pt idx="733">
                  <c:v>-71.3411807023721</c:v>
                </c:pt>
                <c:pt idx="734">
                  <c:v>-71.340806633610597</c:v>
                </c:pt>
                <c:pt idx="735">
                  <c:v>-71.340428847336995</c:v>
                </c:pt>
                <c:pt idx="736">
                  <c:v>-71.340047400118294</c:v>
                </c:pt>
                <c:pt idx="737">
                  <c:v>-71.339662347719198</c:v>
                </c:pt>
                <c:pt idx="738">
                  <c:v>-71.339273745112806</c:v>
                </c:pt>
                <c:pt idx="739">
                  <c:v>-71.338881646492197</c:v>
                </c:pt>
                <c:pt idx="740">
                  <c:v>-71.338486105281405</c:v>
                </c:pt>
                <c:pt idx="741">
                  <c:v>-71.338087174146096</c:v>
                </c:pt>
                <c:pt idx="742">
                  <c:v>-71.337684905004394</c:v>
                </c:pt>
                <c:pt idx="743">
                  <c:v>-71.337279349037502</c:v>
                </c:pt>
                <c:pt idx="744">
                  <c:v>-71.336870556699907</c:v>
                </c:pt>
                <c:pt idx="745">
                  <c:v>-71.336458577729999</c:v>
                </c:pt>
                <c:pt idx="746">
                  <c:v>-71.336043461160003</c:v>
                </c:pt>
                <c:pt idx="747">
                  <c:v>-71.335625255325695</c:v>
                </c:pt>
                <c:pt idx="748">
                  <c:v>-71.335204007876797</c:v>
                </c:pt>
                <c:pt idx="749">
                  <c:v>-71.334779765786294</c:v>
                </c:pt>
                <c:pt idx="750">
                  <c:v>-71.3343525753601</c:v>
                </c:pt>
                <c:pt idx="751">
                  <c:v>-71.333922482246606</c:v>
                </c:pt>
                <c:pt idx="752">
                  <c:v>-71.333489531445807</c:v>
                </c:pt>
                <c:pt idx="753">
                  <c:v>-71.333053767318503</c:v>
                </c:pt>
                <c:pt idx="754">
                  <c:v>-71.332615233595604</c:v>
                </c:pt>
                <c:pt idx="755">
                  <c:v>-71.332173973386602</c:v>
                </c:pt>
                <c:pt idx="756">
                  <c:v>-71.331730029188904</c:v>
                </c:pt>
                <c:pt idx="757">
                  <c:v>-71.331283442895796</c:v>
                </c:pt>
                <c:pt idx="758">
                  <c:v>-71.330834255805797</c:v>
                </c:pt>
                <c:pt idx="759">
                  <c:v>-71.330382508630606</c:v>
                </c:pt>
                <c:pt idx="760">
                  <c:v>-71.329928241503197</c:v>
                </c:pt>
                <c:pt idx="761">
                  <c:v>-71.329471493986702</c:v>
                </c:pt>
                <c:pt idx="762">
                  <c:v>-71.329012305082003</c:v>
                </c:pt>
                <c:pt idx="763">
                  <c:v>-71.3285507132356</c:v>
                </c:pt>
                <c:pt idx="764">
                  <c:v>-71.328086756347801</c:v>
                </c:pt>
                <c:pt idx="765">
                  <c:v>-71.327620471780406</c:v>
                </c:pt>
                <c:pt idx="766">
                  <c:v>-71.3271518963641</c:v>
                </c:pt>
                <c:pt idx="767">
                  <c:v>-71.326681066406096</c:v>
                </c:pt>
                <c:pt idx="768">
                  <c:v>-71.326208017697695</c:v>
                </c:pt>
                <c:pt idx="769">
                  <c:v>-71.325732785521495</c:v>
                </c:pt>
                <c:pt idx="770">
                  <c:v>-71.325255404658606</c:v>
                </c:pt>
                <c:pt idx="771">
                  <c:v>-71.324775909395598</c:v>
                </c:pt>
                <c:pt idx="772">
                  <c:v>-71.324294333531896</c:v>
                </c:pt>
                <c:pt idx="773">
                  <c:v>-71.323810710386198</c:v>
                </c:pt>
                <c:pt idx="774">
                  <c:v>-71.323325072803698</c:v>
                </c:pt>
                <c:pt idx="775">
                  <c:v>-71.322837453162705</c:v>
                </c:pt>
                <c:pt idx="776">
                  <c:v>-71.322347883381099</c:v>
                </c:pt>
                <c:pt idx="777">
                  <c:v>-71.321856394922904</c:v>
                </c:pt>
                <c:pt idx="778">
                  <c:v>-71.321363018805002</c:v>
                </c:pt>
                <c:pt idx="779">
                  <c:v>-71.320867785603099</c:v>
                </c:pt>
                <c:pt idx="780">
                  <c:v>-71.320370725458304</c:v>
                </c:pt>
                <c:pt idx="781">
                  <c:v>-71.319871868082899</c:v>
                </c:pt>
                <c:pt idx="782">
                  <c:v>-71.319371242766806</c:v>
                </c:pt>
                <c:pt idx="783">
                  <c:v>-71.318868878383498</c:v>
                </c:pt>
                <c:pt idx="784">
                  <c:v>-71.318364803395696</c:v>
                </c:pt>
                <c:pt idx="785">
                  <c:v>-71.317859045861397</c:v>
                </c:pt>
                <c:pt idx="786">
                  <c:v>-71.3173516334396</c:v>
                </c:pt>
                <c:pt idx="787">
                  <c:v>-71.316842593396004</c:v>
                </c:pt>
                <c:pt idx="788">
                  <c:v>-71.316331952608294</c:v>
                </c:pt>
                <c:pt idx="789">
                  <c:v>-71.315819737571999</c:v>
                </c:pt>
                <c:pt idx="790">
                  <c:v>-71.315305974405803</c:v>
                </c:pt>
                <c:pt idx="791">
                  <c:v>-71.314790688856903</c:v>
                </c:pt>
                <c:pt idx="792">
                  <c:v>-71.314273906306099</c:v>
                </c:pt>
                <c:pt idx="793">
                  <c:v>-71.313755651773207</c:v>
                </c:pt>
                <c:pt idx="794">
                  <c:v>-71.313235949922301</c:v>
                </c:pt>
                <c:pt idx="795">
                  <c:v>-71.312714825066394</c:v>
                </c:pt>
                <c:pt idx="796">
                  <c:v>-71.312192301172502</c:v>
                </c:pt>
                <c:pt idx="797">
                  <c:v>-71.311668401867095</c:v>
                </c:pt>
                <c:pt idx="798">
                  <c:v>-71.311143150439904</c:v>
                </c:pt>
                <c:pt idx="799">
                  <c:v>-71.310616569849898</c:v>
                </c:pt>
                <c:pt idx="800">
                  <c:v>-71.310088682728903</c:v>
                </c:pt>
                <c:pt idx="801">
                  <c:v>-71.309559511386993</c:v>
                </c:pt>
                <c:pt idx="802">
                  <c:v>-71.309029077816703</c:v>
                </c:pt>
                <c:pt idx="803">
                  <c:v>-71.308497403697501</c:v>
                </c:pt>
                <c:pt idx="804">
                  <c:v>-71.307964510400595</c:v>
                </c:pt>
                <c:pt idx="805">
                  <c:v>-71.307430418992894</c:v>
                </c:pt>
                <c:pt idx="806">
                  <c:v>-71.306895150241502</c:v>
                </c:pt>
                <c:pt idx="807">
                  <c:v>-71.306358724617994</c:v>
                </c:pt>
                <c:pt idx="808">
                  <c:v>-71.305821162302706</c:v>
                </c:pt>
                <c:pt idx="809">
                  <c:v>-71.305282483188506</c:v>
                </c:pt>
                <c:pt idx="810">
                  <c:v>-71.304742706885307</c:v>
                </c:pt>
                <c:pt idx="811">
                  <c:v>-71.304201852723907</c:v>
                </c:pt>
                <c:pt idx="812">
                  <c:v>-71.303659939759896</c:v>
                </c:pt>
                <c:pt idx="813">
                  <c:v>-71.303116986777397</c:v>
                </c:pt>
                <c:pt idx="814">
                  <c:v>-71.302573012293607</c:v>
                </c:pt>
                <c:pt idx="815">
                  <c:v>-71.302028034561602</c:v>
                </c:pt>
                <c:pt idx="816">
                  <c:v>-71.301482071574995</c:v>
                </c:pt>
                <c:pt idx="817">
                  <c:v>-71.300935141071093</c:v>
                </c:pt>
                <c:pt idx="818">
                  <c:v>-71.300387260534507</c:v>
                </c:pt>
                <c:pt idx="819">
                  <c:v>-71.299838447201097</c:v>
                </c:pt>
                <c:pt idx="820">
                  <c:v>-71.299288718061305</c:v>
                </c:pt>
                <c:pt idx="821">
                  <c:v>-71.298738089863406</c:v>
                </c:pt>
                <c:pt idx="822">
                  <c:v>-71.298186579117498</c:v>
                </c:pt>
                <c:pt idx="823">
                  <c:v>-71.297634202098394</c:v>
                </c:pt>
                <c:pt idx="824">
                  <c:v>-71.297080974849095</c:v>
                </c:pt>
                <c:pt idx="825">
                  <c:v>-71.296526913184195</c:v>
                </c:pt>
                <c:pt idx="826">
                  <c:v>-71.295972032693101</c:v>
                </c:pt>
                <c:pt idx="827">
                  <c:v>-71.295416348743103</c:v>
                </c:pt>
                <c:pt idx="828">
                  <c:v>-71.294859876482604</c:v>
                </c:pt>
                <c:pt idx="829">
                  <c:v>-71.2943026308442</c:v>
                </c:pt>
                <c:pt idx="830">
                  <c:v>-71.293744626547806</c:v>
                </c:pt>
                <c:pt idx="831">
                  <c:v>-71.293185878103699</c:v>
                </c:pt>
                <c:pt idx="832">
                  <c:v>-71.292626399815305</c:v>
                </c:pt>
                <c:pt idx="833">
                  <c:v>-71.292066205782504</c:v>
                </c:pt>
                <c:pt idx="834">
                  <c:v>-71.291505309903897</c:v>
                </c:pt>
                <c:pt idx="835">
                  <c:v>-71.290943725880396</c:v>
                </c:pt>
                <c:pt idx="836">
                  <c:v>-71.2903814672175</c:v>
                </c:pt>
                <c:pt idx="837">
                  <c:v>-71.289818547228293</c:v>
                </c:pt>
                <c:pt idx="838">
                  <c:v>-71.289254979036301</c:v>
                </c:pt>
                <c:pt idx="839">
                  <c:v>-71.288690775577606</c:v>
                </c:pt>
                <c:pt idx="840">
                  <c:v>-71.288125949604407</c:v>
                </c:pt>
                <c:pt idx="841">
                  <c:v>-71.287560513686699</c:v>
                </c:pt>
                <c:pt idx="842">
                  <c:v>-71.286994480215697</c:v>
                </c:pt>
                <c:pt idx="843">
                  <c:v>-71.286427861405599</c:v>
                </c:pt>
                <c:pt idx="844">
                  <c:v>-71.285860669296795</c:v>
                </c:pt>
                <c:pt idx="845">
                  <c:v>-71.285292915757793</c:v>
                </c:pt>
                <c:pt idx="846">
                  <c:v>-71.284724612487906</c:v>
                </c:pt>
                <c:pt idx="847">
                  <c:v>-71.284155771019797</c:v>
                </c:pt>
                <c:pt idx="848">
                  <c:v>-71.283586402721596</c:v>
                </c:pt>
                <c:pt idx="849">
                  <c:v>-71.283016518799201</c:v>
                </c:pt>
                <c:pt idx="850">
                  <c:v>-71.282446130298695</c:v>
                </c:pt>
                <c:pt idx="851">
                  <c:v>-71.281875248108804</c:v>
                </c:pt>
                <c:pt idx="852">
                  <c:v>-71.281303882962803</c:v>
                </c:pt>
                <c:pt idx="853">
                  <c:v>-71.2807320454408</c:v>
                </c:pt>
                <c:pt idx="854">
                  <c:v>-71.280159745972199</c:v>
                </c:pt>
                <c:pt idx="855">
                  <c:v>-71.279586994837203</c:v>
                </c:pt>
                <c:pt idx="856">
                  <c:v>-71.2790138021698</c:v>
                </c:pt>
                <c:pt idx="857">
                  <c:v>-71.278440177959098</c:v>
                </c:pt>
                <c:pt idx="858">
                  <c:v>-71.277866132051599</c:v>
                </c:pt>
                <c:pt idx="859">
                  <c:v>-71.277291674153503</c:v>
                </c:pt>
                <c:pt idx="860">
                  <c:v>-71.276716813832294</c:v>
                </c:pt>
                <c:pt idx="861">
                  <c:v>-71.276141560518894</c:v>
                </c:pt>
                <c:pt idx="862">
                  <c:v>-71.275565923509802</c:v>
                </c:pt>
                <c:pt idx="863">
                  <c:v>-71.274989911968504</c:v>
                </c:pt>
                <c:pt idx="864">
                  <c:v>-71.274413534927803</c:v>
                </c:pt>
                <c:pt idx="865">
                  <c:v>-71.273836801291495</c:v>
                </c:pt>
                <c:pt idx="866">
                  <c:v>-71.273259719836204</c:v>
                </c:pt>
                <c:pt idx="867">
                  <c:v>-71.272682299213201</c:v>
                </c:pt>
                <c:pt idx="868">
                  <c:v>-71.272104547950306</c:v>
                </c:pt>
                <c:pt idx="869">
                  <c:v>-71.271526474453296</c:v>
                </c:pt>
                <c:pt idx="870">
                  <c:v>-71.270948087007994</c:v>
                </c:pt>
                <c:pt idx="871">
                  <c:v>-71.270369393781905</c:v>
                </c:pt>
                <c:pt idx="872">
                  <c:v>-71.269790402825606</c:v>
                </c:pt>
                <c:pt idx="873">
                  <c:v>-71.269211122074694</c:v>
                </c:pt>
                <c:pt idx="874">
                  <c:v>-71.268631559351604</c:v>
                </c:pt>
                <c:pt idx="875">
                  <c:v>-71.268051722366593</c:v>
                </c:pt>
                <c:pt idx="876">
                  <c:v>-71.267471618719796</c:v>
                </c:pt>
                <c:pt idx="877">
                  <c:v>-71.266891255902806</c:v>
                </c:pt>
                <c:pt idx="878">
                  <c:v>-71.266310641299995</c:v>
                </c:pt>
                <c:pt idx="879">
                  <c:v>-71.265729782189993</c:v>
                </c:pt>
                <c:pt idx="880">
                  <c:v>-71.265148685747704</c:v>
                </c:pt>
                <c:pt idx="881">
                  <c:v>-71.264567359045003</c:v>
                </c:pt>
                <c:pt idx="882">
                  <c:v>-71.263985809052699</c:v>
                </c:pt>
                <c:pt idx="883">
                  <c:v>-71.263404042641994</c:v>
                </c:pt>
                <c:pt idx="884">
                  <c:v>-71.262822066585599</c:v>
                </c:pt>
                <c:pt idx="885">
                  <c:v>-71.262239887559403</c:v>
                </c:pt>
                <c:pt idx="886">
                  <c:v>-71.2616575121436</c:v>
                </c:pt>
                <c:pt idx="887">
                  <c:v>-71.261074946824195</c:v>
                </c:pt>
                <c:pt idx="888">
                  <c:v>-71.260492197994495</c:v>
                </c:pt>
                <c:pt idx="889">
                  <c:v>-71.259909271956005</c:v>
                </c:pt>
                <c:pt idx="890">
                  <c:v>-71.259326174920204</c:v>
                </c:pt>
                <c:pt idx="891">
                  <c:v>-71.2587429130093</c:v>
                </c:pt>
                <c:pt idx="892">
                  <c:v>-71.258159492258102</c:v>
                </c:pt>
                <c:pt idx="893">
                  <c:v>-71.257575918614705</c:v>
                </c:pt>
                <c:pt idx="894">
                  <c:v>-71.256992197942097</c:v>
                </c:pt>
                <c:pt idx="895">
                  <c:v>-71.256408336019106</c:v>
                </c:pt>
                <c:pt idx="896">
                  <c:v>-71.2558243385418</c:v>
                </c:pt>
                <c:pt idx="897">
                  <c:v>-71.255240211124502</c:v>
                </c:pt>
                <c:pt idx="898">
                  <c:v>-71.254655959300905</c:v>
                </c:pt>
                <c:pt idx="899">
                  <c:v>-71.254071588525605</c:v>
                </c:pt>
                <c:pt idx="900">
                  <c:v>-71.253487104174695</c:v>
                </c:pt>
                <c:pt idx="901">
                  <c:v>-71.252902511547305</c:v>
                </c:pt>
                <c:pt idx="902">
                  <c:v>-71.252317815866206</c:v>
                </c:pt>
                <c:pt idx="903">
                  <c:v>-71.251733022279495</c:v>
                </c:pt>
                <c:pt idx="904">
                  <c:v>-71.2511481358613</c:v>
                </c:pt>
                <c:pt idx="905">
                  <c:v>-71.250563161612703</c:v>
                </c:pt>
                <c:pt idx="906">
                  <c:v>-71.249978104463096</c:v>
                </c:pt>
                <c:pt idx="907">
                  <c:v>-71.249392969271099</c:v>
                </c:pt>
                <c:pt idx="908">
                  <c:v>-71.248807760825201</c:v>
                </c:pt>
                <c:pt idx="909">
                  <c:v>-71.248222483845495</c:v>
                </c:pt>
                <c:pt idx="910">
                  <c:v>-71.247637142983805</c:v>
                </c:pt>
                <c:pt idx="911">
                  <c:v>-71.247051742825406</c:v>
                </c:pt>
                <c:pt idx="912">
                  <c:v>-71.246466287889405</c:v>
                </c:pt>
                <c:pt idx="913">
                  <c:v>-71.245880782629996</c:v>
                </c:pt>
                <c:pt idx="914">
                  <c:v>-71.245295231437098</c:v>
                </c:pt>
                <c:pt idx="915">
                  <c:v>-71.244709638637801</c:v>
                </c:pt>
                <c:pt idx="916">
                  <c:v>-71.244124008496499</c:v>
                </c:pt>
                <c:pt idx="917">
                  <c:v>-71.243538345216393</c:v>
                </c:pt>
                <c:pt idx="918">
                  <c:v>-71.242952652940104</c:v>
                </c:pt>
                <c:pt idx="919">
                  <c:v>-71.242366935750596</c:v>
                </c:pt>
                <c:pt idx="920">
                  <c:v>-71.241781197671898</c:v>
                </c:pt>
                <c:pt idx="921">
                  <c:v>-71.241195442670005</c:v>
                </c:pt>
                <c:pt idx="922">
                  <c:v>-71.240609674653996</c:v>
                </c:pt>
                <c:pt idx="923">
                  <c:v>-71.240023897476306</c:v>
                </c:pt>
                <c:pt idx="924">
                  <c:v>-71.239438114933705</c:v>
                </c:pt>
                <c:pt idx="925">
                  <c:v>-71.238852330768495</c:v>
                </c:pt>
                <c:pt idx="926">
                  <c:v>-71.238266548668705</c:v>
                </c:pt>
                <c:pt idx="927">
                  <c:v>-71.237680772269201</c:v>
                </c:pt>
                <c:pt idx="928">
                  <c:v>-71.237095005152199</c:v>
                </c:pt>
                <c:pt idx="929">
                  <c:v>-71.2365092508484</c:v>
                </c:pt>
                <c:pt idx="930">
                  <c:v>-71.235923512837303</c:v>
                </c:pt>
                <c:pt idx="931">
                  <c:v>-71.235337794548201</c:v>
                </c:pt>
                <c:pt idx="932">
                  <c:v>-71.234752099360705</c:v>
                </c:pt>
                <c:pt idx="933">
                  <c:v>-71.234166430605498</c:v>
                </c:pt>
                <c:pt idx="934">
                  <c:v>-71.233580791565203</c:v>
                </c:pt>
                <c:pt idx="935">
                  <c:v>-71.232995185474806</c:v>
                </c:pt>
                <c:pt idx="936">
                  <c:v>-71.2324096155224</c:v>
                </c:pt>
                <c:pt idx="937">
                  <c:v>-71.231824084850004</c:v>
                </c:pt>
                <c:pt idx="938">
                  <c:v>-71.231238596554206</c:v>
                </c:pt>
                <c:pt idx="939">
                  <c:v>-71.230653153686305</c:v>
                </c:pt>
                <c:pt idx="940">
                  <c:v>-71.230067759253799</c:v>
                </c:pt>
                <c:pt idx="941">
                  <c:v>-71.229482416220193</c:v>
                </c:pt>
                <c:pt idx="942">
                  <c:v>-71.228897127506301</c:v>
                </c:pt>
                <c:pt idx="943">
                  <c:v>-71.228311895990203</c:v>
                </c:pt>
                <c:pt idx="944">
                  <c:v>-71.227726724508301</c:v>
                </c:pt>
                <c:pt idx="945">
                  <c:v>-71.227141615855999</c:v>
                </c:pt>
                <c:pt idx="946">
                  <c:v>-71.2265565727877</c:v>
                </c:pt>
                <c:pt idx="947">
                  <c:v>-71.225971598018006</c:v>
                </c:pt>
                <c:pt idx="948">
                  <c:v>-71.225386694221896</c:v>
                </c:pt>
                <c:pt idx="949">
                  <c:v>-71.224801864035399</c:v>
                </c:pt>
                <c:pt idx="950">
                  <c:v>-71.224217110056301</c:v>
                </c:pt>
                <c:pt idx="951">
                  <c:v>-71.223632434844504</c:v>
                </c:pt>
                <c:pt idx="952">
                  <c:v>-71.223047840922305</c:v>
                </c:pt>
                <c:pt idx="953">
                  <c:v>-71.222463330775696</c:v>
                </c:pt>
                <c:pt idx="954">
                  <c:v>-71.221878906854101</c:v>
                </c:pt>
                <c:pt idx="955">
                  <c:v>-71.221294571571306</c:v>
                </c:pt>
                <c:pt idx="956">
                  <c:v>-71.220710327305596</c:v>
                </c:pt>
                <c:pt idx="957">
                  <c:v>-71.220126176400996</c:v>
                </c:pt>
                <c:pt idx="958">
                  <c:v>-71.219542121166796</c:v>
                </c:pt>
                <c:pt idx="959">
                  <c:v>-71.218958163878696</c:v>
                </c:pt>
                <c:pt idx="960">
                  <c:v>-71.218374306779296</c:v>
                </c:pt>
                <c:pt idx="961">
                  <c:v>-71.217790552078</c:v>
                </c:pt>
                <c:pt idx="962">
                  <c:v>-71.217206901952096</c:v>
                </c:pt>
                <c:pt idx="963">
                  <c:v>-71.216623358546897</c:v>
                </c:pt>
                <c:pt idx="964">
                  <c:v>-71.216039923976297</c:v>
                </c:pt>
                <c:pt idx="965">
                  <c:v>-71.215456600323094</c:v>
                </c:pt>
                <c:pt idx="966">
                  <c:v>-71.214873389639493</c:v>
                </c:pt>
                <c:pt idx="967">
                  <c:v>-71.214290293947698</c:v>
                </c:pt>
                <c:pt idx="968">
                  <c:v>-71.2137073152401</c:v>
                </c:pt>
                <c:pt idx="969">
                  <c:v>-71.2131244554798</c:v>
                </c:pt>
                <c:pt idx="970">
                  <c:v>-71.212541716600995</c:v>
                </c:pt>
                <c:pt idx="971">
                  <c:v>-71.211959100509404</c:v>
                </c:pt>
                <c:pt idx="972">
                  <c:v>-71.211376609082805</c:v>
                </c:pt>
                <c:pt idx="973">
                  <c:v>-71.210794244171097</c:v>
                </c:pt>
                <c:pt idx="974">
                  <c:v>-71.210212007596894</c:v>
                </c:pt>
                <c:pt idx="975">
                  <c:v>-71.209629901156106</c:v>
                </c:pt>
                <c:pt idx="976">
                  <c:v>-71.209047926617998</c:v>
                </c:pt>
                <c:pt idx="977">
                  <c:v>-71.208466085725604</c:v>
                </c:pt>
                <c:pt idx="978">
                  <c:v>-71.207884380196404</c:v>
                </c:pt>
                <c:pt idx="979">
                  <c:v>-71.207302811722101</c:v>
                </c:pt>
                <c:pt idx="980">
                  <c:v>-71.206721381969601</c:v>
                </c:pt>
                <c:pt idx="981">
                  <c:v>-71.206140092581194</c:v>
                </c:pt>
                <c:pt idx="982">
                  <c:v>-71.205558945174502</c:v>
                </c:pt>
                <c:pt idx="983">
                  <c:v>-71.204977941343301</c:v>
                </c:pt>
                <c:pt idx="984">
                  <c:v>-71.204397082657806</c:v>
                </c:pt>
                <c:pt idx="985">
                  <c:v>-71.203816370664697</c:v>
                </c:pt>
                <c:pt idx="986">
                  <c:v>-71.203235806887704</c:v>
                </c:pt>
                <c:pt idx="987">
                  <c:v>-71.202655392827893</c:v>
                </c:pt>
                <c:pt idx="988">
                  <c:v>-71.202075129964001</c:v>
                </c:pt>
                <c:pt idx="989">
                  <c:v>-71.2014950197525</c:v>
                </c:pt>
                <c:pt idx="990">
                  <c:v>-71.200915063628301</c:v>
                </c:pt>
                <c:pt idx="991">
                  <c:v>-71.200335263005002</c:v>
                </c:pt>
                <c:pt idx="992">
                  <c:v>-71.199755619274796</c:v>
                </c:pt>
                <c:pt idx="993">
                  <c:v>-71.199176133809203</c:v>
                </c:pt>
                <c:pt idx="994">
                  <c:v>-71.198596807959106</c:v>
                </c:pt>
                <c:pt idx="995">
                  <c:v>-71.198017643055195</c:v>
                </c:pt>
                <c:pt idx="996">
                  <c:v>-71.197438640408194</c:v>
                </c:pt>
                <c:pt idx="997">
                  <c:v>-71.196859801309103</c:v>
                </c:pt>
                <c:pt idx="998">
                  <c:v>-71.196281127029593</c:v>
                </c:pt>
                <c:pt idx="999">
                  <c:v>-71.195702618822096</c:v>
                </c:pt>
                <c:pt idx="1000">
                  <c:v>-71.1951242779202</c:v>
                </c:pt>
                <c:pt idx="1001">
                  <c:v>-71.194546105539004</c:v>
                </c:pt>
                <c:pt idx="1002">
                  <c:v>-71.193968102875004</c:v>
                </c:pt>
                <c:pt idx="1003">
                  <c:v>-71.193390271107006</c:v>
                </c:pt>
                <c:pt idx="1004">
                  <c:v>-71.192812611395595</c:v>
                </c:pt>
                <c:pt idx="1005">
                  <c:v>-71.192235124883993</c:v>
                </c:pt>
                <c:pt idx="1006">
                  <c:v>-71.191657812698196</c:v>
                </c:pt>
                <c:pt idx="1007">
                  <c:v>-71.191080675946793</c:v>
                </c:pt>
                <c:pt idx="1008">
                  <c:v>-71.190503715721903</c:v>
                </c:pt>
                <c:pt idx="1009">
                  <c:v>-71.189926933098803</c:v>
                </c:pt>
                <c:pt idx="1010">
                  <c:v>-71.189350329136303</c:v>
                </c:pt>
                <c:pt idx="1011">
                  <c:v>-71.188773904877394</c:v>
                </c:pt>
                <c:pt idx="1012">
                  <c:v>-71.188197661348894</c:v>
                </c:pt>
                <c:pt idx="1013">
                  <c:v>-71.187621599562107</c:v>
                </c:pt>
                <c:pt idx="1014">
                  <c:v>-71.1870457205126</c:v>
                </c:pt>
                <c:pt idx="1015">
                  <c:v>-71.186470025181094</c:v>
                </c:pt>
                <c:pt idx="1016">
                  <c:v>-71.185894514532905</c:v>
                </c:pt>
                <c:pt idx="1017">
                  <c:v>-71.185319189518694</c:v>
                </c:pt>
                <c:pt idx="1018">
                  <c:v>-71.184744051074404</c:v>
                </c:pt>
                <c:pt idx="1019">
                  <c:v>-71.184169100121807</c:v>
                </c:pt>
                <c:pt idx="1020">
                  <c:v>-71.183594337568195</c:v>
                </c:pt>
                <c:pt idx="1021">
                  <c:v>-71.183019764306906</c:v>
                </c:pt>
                <c:pt idx="1022">
                  <c:v>-71.182445381217605</c:v>
                </c:pt>
                <c:pt idx="1023">
                  <c:v>-71.181871189166301</c:v>
                </c:pt>
                <c:pt idx="1024">
                  <c:v>-71.181297189005406</c:v>
                </c:pt>
                <c:pt idx="1025">
                  <c:v>-71.180723381574197</c:v>
                </c:pt>
                <c:pt idx="1026">
                  <c:v>-71.180149767699106</c:v>
                </c:pt>
                <c:pt idx="1027">
                  <c:v>-71.179576348193393</c:v>
                </c:pt>
                <c:pt idx="1028">
                  <c:v>-71.179003123857797</c:v>
                </c:pt>
                <c:pt idx="1029">
                  <c:v>-71.178430095480493</c:v>
                </c:pt>
                <c:pt idx="1030">
                  <c:v>-71.177857263837396</c:v>
                </c:pt>
                <c:pt idx="1031">
                  <c:v>-71.177284629692096</c:v>
                </c:pt>
                <c:pt idx="1032">
                  <c:v>-71.176712193796405</c:v>
                </c:pt>
                <c:pt idx="1033">
                  <c:v>-71.176139956890196</c:v>
                </c:pt>
                <c:pt idx="1034">
                  <c:v>-71.175567919701706</c:v>
                </c:pt>
                <c:pt idx="1035">
                  <c:v>-71.1749960829477</c:v>
                </c:pt>
                <c:pt idx="1036">
                  <c:v>-71.174424447333706</c:v>
                </c:pt>
                <c:pt idx="1037">
                  <c:v>-71.173853013553895</c:v>
                </c:pt>
                <c:pt idx="1038">
                  <c:v>-71.173281782291497</c:v>
                </c:pt>
                <c:pt idx="1039">
                  <c:v>-71.172710754218997</c:v>
                </c:pt>
                <c:pt idx="1040">
                  <c:v>-71.172139929998096</c:v>
                </c:pt>
                <c:pt idx="1041">
                  <c:v>-71.171569310279807</c:v>
                </c:pt>
                <c:pt idx="1042">
                  <c:v>-71.170998895705097</c:v>
                </c:pt>
                <c:pt idx="1043">
                  <c:v>-71.170428686904302</c:v>
                </c:pt>
                <c:pt idx="1044">
                  <c:v>-71.169858684497797</c:v>
                </c:pt>
                <c:pt idx="1045">
                  <c:v>-71.169288889096094</c:v>
                </c:pt>
                <c:pt idx="1046">
                  <c:v>-71.168719301299703</c:v>
                </c:pt>
                <c:pt idx="1047">
                  <c:v>-71.168149921699396</c:v>
                </c:pt>
                <c:pt idx="1048">
                  <c:v>-71.167580750876695</c:v>
                </c:pt>
                <c:pt idx="1049">
                  <c:v>-71.167011789403404</c:v>
                </c:pt>
                <c:pt idx="1050">
                  <c:v>-71.1664430378421</c:v>
                </c:pt>
                <c:pt idx="1051">
                  <c:v>-71.165874496746397</c:v>
                </c:pt>
                <c:pt idx="1052">
                  <c:v>-71.1653061666605</c:v>
                </c:pt>
                <c:pt idx="1053">
                  <c:v>-71.16473804812</c:v>
                </c:pt>
                <c:pt idx="1054">
                  <c:v>-71.164170141651795</c:v>
                </c:pt>
                <c:pt idx="1055">
                  <c:v>-71.163602447773798</c:v>
                </c:pt>
                <c:pt idx="1056">
                  <c:v>-71.163034966995596</c:v>
                </c:pt>
                <c:pt idx="1057">
                  <c:v>-71.162467699818293</c:v>
                </c:pt>
                <c:pt idx="1058">
                  <c:v>-71.161900646734793</c:v>
                </c:pt>
                <c:pt idx="1059">
                  <c:v>-71.161333808229898</c:v>
                </c:pt>
                <c:pt idx="1060">
                  <c:v>-71.1607671847799</c:v>
                </c:pt>
                <c:pt idx="1061">
                  <c:v>-71.160200776853699</c:v>
                </c:pt>
                <c:pt idx="1062">
                  <c:v>-71.159634584911998</c:v>
                </c:pt>
                <c:pt idx="1063">
                  <c:v>-71.159068609407996</c:v>
                </c:pt>
                <c:pt idx="1064">
                  <c:v>-71.158502850787002</c:v>
                </c:pt>
                <c:pt idx="1065">
                  <c:v>-71.157937309486996</c:v>
                </c:pt>
                <c:pt idx="1066">
                  <c:v>-71.157371985938596</c:v>
                </c:pt>
                <c:pt idx="1067">
                  <c:v>-71.156806880565</c:v>
                </c:pt>
                <c:pt idx="1068">
                  <c:v>-71.156241993782302</c:v>
                </c:pt>
                <c:pt idx="1069">
                  <c:v>-71.155677325999307</c:v>
                </c:pt>
                <c:pt idx="1070">
                  <c:v>-71.155112877618095</c:v>
                </c:pt>
                <c:pt idx="1071">
                  <c:v>-71.1545486490336</c:v>
                </c:pt>
                <c:pt idx="1072">
                  <c:v>-71.153984640634206</c:v>
                </c:pt>
                <c:pt idx="1073">
                  <c:v>-71.153420852801204</c:v>
                </c:pt>
                <c:pt idx="1074">
                  <c:v>-71.152857285909704</c:v>
                </c:pt>
                <c:pt idx="1075">
                  <c:v>-71.152293940327993</c:v>
                </c:pt>
                <c:pt idx="1076">
                  <c:v>-71.151730816418095</c:v>
                </c:pt>
                <c:pt idx="1077">
                  <c:v>-71.151167914535506</c:v>
                </c:pt>
                <c:pt idx="1078">
                  <c:v>-71.150605235029701</c:v>
                </c:pt>
                <c:pt idx="1079">
                  <c:v>-71.1500427782439</c:v>
                </c:pt>
                <c:pt idx="1080">
                  <c:v>-71.1494805445151</c:v>
                </c:pt>
                <c:pt idx="1081">
                  <c:v>-71.148918534174499</c:v>
                </c:pt>
                <c:pt idx="1082">
                  <c:v>-71.148356747547297</c:v>
                </c:pt>
                <c:pt idx="1083">
                  <c:v>-71.147795184952997</c:v>
                </c:pt>
                <c:pt idx="1084">
                  <c:v>-71.147233846705205</c:v>
                </c:pt>
                <c:pt idx="1085">
                  <c:v>-71.146672733111799</c:v>
                </c:pt>
                <c:pt idx="1086">
                  <c:v>-71.1461118444753</c:v>
                </c:pt>
                <c:pt idx="1087">
                  <c:v>-71.145551181092699</c:v>
                </c:pt>
                <c:pt idx="1088">
                  <c:v>-71.144990743255306</c:v>
                </c:pt>
                <c:pt idx="1089">
                  <c:v>-71.144430531249299</c:v>
                </c:pt>
                <c:pt idx="1090">
                  <c:v>-71.143870545355597</c:v>
                </c:pt>
                <c:pt idx="1091">
                  <c:v>-71.143310785849806</c:v>
                </c:pt>
                <c:pt idx="1092">
                  <c:v>-71.142751253002402</c:v>
                </c:pt>
                <c:pt idx="1093">
                  <c:v>-71.142191947078999</c:v>
                </c:pt>
                <c:pt idx="1094">
                  <c:v>-71.141632868339997</c:v>
                </c:pt>
                <c:pt idx="1095">
                  <c:v>-71.141074017040907</c:v>
                </c:pt>
                <c:pt idx="1096">
                  <c:v>-71.140515393432494</c:v>
                </c:pt>
                <c:pt idx="1097">
                  <c:v>-71.139956997760805</c:v>
                </c:pt>
                <c:pt idx="1098">
                  <c:v>-71.139398830266899</c:v>
                </c:pt>
                <c:pt idx="1099">
                  <c:v>-71.1388408911874</c:v>
                </c:pt>
                <c:pt idx="1100">
                  <c:v>-71.138283180754399</c:v>
                </c:pt>
                <c:pt idx="1101">
                  <c:v>-71.1377256991954</c:v>
                </c:pt>
                <c:pt idx="1102">
                  <c:v>-71.137168446733298</c:v>
                </c:pt>
                <c:pt idx="1103">
                  <c:v>-71.1366114235868</c:v>
                </c:pt>
                <c:pt idx="1104">
                  <c:v>-71.136054629970303</c:v>
                </c:pt>
                <c:pt idx="1105">
                  <c:v>-71.135498066093803</c:v>
                </c:pt>
                <c:pt idx="1106">
                  <c:v>-71.134941732163099</c:v>
                </c:pt>
                <c:pt idx="1107">
                  <c:v>-71.134385628380002</c:v>
                </c:pt>
                <c:pt idx="1108">
                  <c:v>-71.133829754941999</c:v>
                </c:pt>
                <c:pt idx="1109">
                  <c:v>-71.133274112042699</c:v>
                </c:pt>
                <c:pt idx="1110">
                  <c:v>-71.132718699871702</c:v>
                </c:pt>
                <c:pt idx="1111">
                  <c:v>-71.132163518614703</c:v>
                </c:pt>
                <c:pt idx="1112">
                  <c:v>-71.131608568453501</c:v>
                </c:pt>
                <c:pt idx="1113">
                  <c:v>-71.131053849566101</c:v>
                </c:pt>
                <c:pt idx="1114">
                  <c:v>-71.130499362126699</c:v>
                </c:pt>
                <c:pt idx="1115">
                  <c:v>-71.129945106305897</c:v>
                </c:pt>
                <c:pt idx="1116">
                  <c:v>-71.129391082270601</c:v>
                </c:pt>
                <c:pt idx="1117">
                  <c:v>-71.128837290183995</c:v>
                </c:pt>
                <c:pt idx="1118">
                  <c:v>-71.128283730205794</c:v>
                </c:pt>
                <c:pt idx="1119">
                  <c:v>-71.127730402492404</c:v>
                </c:pt>
                <c:pt idx="1120">
                  <c:v>-71.127177307196405</c:v>
                </c:pt>
                <c:pt idx="1121">
                  <c:v>-71.126624444467296</c:v>
                </c:pt>
                <c:pt idx="1122">
                  <c:v>-71.126071814450995</c:v>
                </c:pt>
                <c:pt idx="1123">
                  <c:v>-71.125519417290306</c:v>
                </c:pt>
                <c:pt idx="1124">
                  <c:v>-71.124967253124694</c:v>
                </c:pt>
                <c:pt idx="1125">
                  <c:v>-71.1244153220903</c:v>
                </c:pt>
                <c:pt idx="1126">
                  <c:v>-71.123863624320194</c:v>
                </c:pt>
                <c:pt idx="1127">
                  <c:v>-71.123312159944305</c:v>
                </c:pt>
                <c:pt idx="1128">
                  <c:v>-71.122760929089594</c:v>
                </c:pt>
                <c:pt idx="1129">
                  <c:v>-71.122209931879794</c:v>
                </c:pt>
                <c:pt idx="1130">
                  <c:v>-71.121659168435599</c:v>
                </c:pt>
                <c:pt idx="1131">
                  <c:v>-71.1211086388751</c:v>
                </c:pt>
                <c:pt idx="1132">
                  <c:v>-71.120558343313107</c:v>
                </c:pt>
                <c:pt idx="1133">
                  <c:v>-71.120008281861701</c:v>
                </c:pt>
                <c:pt idx="1134">
                  <c:v>-71.119458454630106</c:v>
                </c:pt>
                <c:pt idx="1135">
                  <c:v>-71.118908861724904</c:v>
                </c:pt>
                <c:pt idx="1136">
                  <c:v>-71.118359503249593</c:v>
                </c:pt>
                <c:pt idx="1137">
                  <c:v>-71.117810379305297</c:v>
                </c:pt>
                <c:pt idx="1138">
                  <c:v>-71.117261489990199</c:v>
                </c:pt>
                <c:pt idx="1139">
                  <c:v>-71.116712835400094</c:v>
                </c:pt>
                <c:pt idx="1140">
                  <c:v>-71.116164415628006</c:v>
                </c:pt>
                <c:pt idx="1141">
                  <c:v>-71.115616230764502</c:v>
                </c:pt>
                <c:pt idx="1142">
                  <c:v>-71.115068280897404</c:v>
                </c:pt>
                <c:pt idx="1143">
                  <c:v>-71.114520566112205</c:v>
                </c:pt>
                <c:pt idx="1144">
                  <c:v>-71.113973086492095</c:v>
                </c:pt>
                <c:pt idx="1145">
                  <c:v>-71.113425842117493</c:v>
                </c:pt>
                <c:pt idx="1146">
                  <c:v>-71.112878833066603</c:v>
                </c:pt>
                <c:pt idx="1147">
                  <c:v>-70.832332059415407</c:v>
                </c:pt>
                <c:pt idx="1148">
                  <c:v>-70.835581574000003</c:v>
                </c:pt>
                <c:pt idx="1149">
                  <c:v>-70.8387809048631</c:v>
                </c:pt>
                <c:pt idx="1150">
                  <c:v>-70.841930702287897</c:v>
                </c:pt>
                <c:pt idx="1151">
                  <c:v>-70.845031608729201</c:v>
                </c:pt>
                <c:pt idx="1152">
                  <c:v>-70.848084258891703</c:v>
                </c:pt>
                <c:pt idx="1153">
                  <c:v>-70.851089279808207</c:v>
                </c:pt>
                <c:pt idx="1154">
                  <c:v>-70.854047290917507</c:v>
                </c:pt>
                <c:pt idx="1155">
                  <c:v>-70.856958904141393</c:v>
                </c:pt>
                <c:pt idx="1156">
                  <c:v>-70.859824723962603</c:v>
                </c:pt>
                <c:pt idx="1157">
                  <c:v>-70.862645347500603</c:v>
                </c:pt>
                <c:pt idx="1158">
                  <c:v>-70.865421364588201</c:v>
                </c:pt>
                <c:pt idx="1159">
                  <c:v>-70.868153357847604</c:v>
                </c:pt>
                <c:pt idx="1160">
                  <c:v>-70.870841902765804</c:v>
                </c:pt>
                <c:pt idx="1161">
                  <c:v>-70.873487567769502</c:v>
                </c:pt>
                <c:pt idx="1162">
                  <c:v>-70.876090914299695</c:v>
                </c:pt>
                <c:pt idx="1163">
                  <c:v>-70.878652496886204</c:v>
                </c:pt>
                <c:pt idx="1164">
                  <c:v>-70.881172863220797</c:v>
                </c:pt>
                <c:pt idx="1165">
                  <c:v>-70.883652554230906</c:v>
                </c:pt>
                <c:pt idx="1166">
                  <c:v>-70.886092104152297</c:v>
                </c:pt>
                <c:pt idx="1167">
                  <c:v>-70.888492040601307</c:v>
                </c:pt>
                <c:pt idx="1168">
                  <c:v>-70.890852884646705</c:v>
                </c:pt>
                <c:pt idx="1169">
                  <c:v>-70.893175150881007</c:v>
                </c:pt>
                <c:pt idx="1170">
                  <c:v>-70.895459347491396</c:v>
                </c:pt>
                <c:pt idx="1171">
                  <c:v>-70.897705976330101</c:v>
                </c:pt>
                <c:pt idx="1172">
                  <c:v>-70.899915532984096</c:v>
                </c:pt>
                <c:pt idx="1173">
                  <c:v>-70.902088506844393</c:v>
                </c:pt>
                <c:pt idx="1174">
                  <c:v>-70.904225381175195</c:v>
                </c:pt>
                <c:pt idx="1175">
                  <c:v>-70.906326633181806</c:v>
                </c:pt>
                <c:pt idx="1176">
                  <c:v>-70.908392734078802</c:v>
                </c:pt>
                <c:pt idx="1177">
                  <c:v>-70.910424149156796</c:v>
                </c:pt>
                <c:pt idx="1178">
                  <c:v>-70.912421337849693</c:v>
                </c:pt>
                <c:pt idx="1179">
                  <c:v>-70.914384753800505</c:v>
                </c:pt>
                <c:pt idx="1180">
                  <c:v>-70.9163148449273</c:v>
                </c:pt>
                <c:pt idx="1181">
                  <c:v>-70.918212053488105</c:v>
                </c:pt>
                <c:pt idx="1182">
                  <c:v>-70.920076816145595</c:v>
                </c:pt>
                <c:pt idx="1183">
                  <c:v>-70.921909564031097</c:v>
                </c:pt>
                <c:pt idx="1184">
                  <c:v>-70.923710722808195</c:v>
                </c:pt>
                <c:pt idx="1185">
                  <c:v>-70.925480712735805</c:v>
                </c:pt>
                <c:pt idx="1186">
                  <c:v>-70.927219948730198</c:v>
                </c:pt>
                <c:pt idx="1187">
                  <c:v>-70.928928840427403</c:v>
                </c:pt>
                <c:pt idx="1188">
                  <c:v>-70.930607792244004</c:v>
                </c:pt>
                <c:pt idx="1189">
                  <c:v>-70.932257203438496</c:v>
                </c:pt>
                <c:pt idx="1190">
                  <c:v>-70.933877468171005</c:v>
                </c:pt>
                <c:pt idx="1191">
                  <c:v>-70.935468975563495</c:v>
                </c:pt>
                <c:pt idx="1192">
                  <c:v>-70.937032109758405</c:v>
                </c:pt>
                <c:pt idx="1193">
                  <c:v>-70.938567249977794</c:v>
                </c:pt>
                <c:pt idx="1194">
                  <c:v>-70.940074770581006</c:v>
                </c:pt>
                <c:pt idx="1195">
                  <c:v>-70.941555041122399</c:v>
                </c:pt>
                <c:pt idx="1196">
                  <c:v>-70.943008426408099</c:v>
                </c:pt>
                <c:pt idx="1197">
                  <c:v>-70.944435286552903</c:v>
                </c:pt>
                <c:pt idx="1198">
                  <c:v>-70.9458359770356</c:v>
                </c:pt>
                <c:pt idx="1199">
                  <c:v>-70.947210848754906</c:v>
                </c:pt>
                <c:pt idx="1200">
                  <c:v>-70.948560248083695</c:v>
                </c:pt>
                <c:pt idx="1201">
                  <c:v>-70.949884516923902</c:v>
                </c:pt>
                <c:pt idx="1202">
                  <c:v>-70.951183992759795</c:v>
                </c:pt>
                <c:pt idx="1203">
                  <c:v>-70.952459008711401</c:v>
                </c:pt>
                <c:pt idx="1204">
                  <c:v>-70.953709893587202</c:v>
                </c:pt>
                <c:pt idx="1205">
                  <c:v>-70.954936971936107</c:v>
                </c:pt>
                <c:pt idx="1206">
                  <c:v>-70.9561405640994</c:v>
                </c:pt>
                <c:pt idx="1207">
                  <c:v>-70.957320986261706</c:v>
                </c:pt>
                <c:pt idx="1208">
                  <c:v>-70.958478550501496</c:v>
                </c:pt>
                <c:pt idx="1209">
                  <c:v>-70.959613564841106</c:v>
                </c:pt>
                <c:pt idx="1210">
                  <c:v>-70.960726333296506</c:v>
                </c:pt>
                <c:pt idx="1211">
                  <c:v>-70.961817155926298</c:v>
                </c:pt>
                <c:pt idx="1212">
                  <c:v>-70.962886328880103</c:v>
                </c:pt>
                <c:pt idx="1213">
                  <c:v>-70.963934144446497</c:v>
                </c:pt>
                <c:pt idx="1214">
                  <c:v>-70.964960891100802</c:v>
                </c:pt>
                <c:pt idx="1215">
                  <c:v>-70.965966853552104</c:v>
                </c:pt>
                <c:pt idx="1216">
                  <c:v>-70.966952312789104</c:v>
                </c:pt>
                <c:pt idx="1217">
                  <c:v>-70.967917546127197</c:v>
                </c:pt>
                <c:pt idx="1218">
                  <c:v>-70.968862827253105</c:v>
                </c:pt>
                <c:pt idx="1219">
                  <c:v>-70.9697884262701</c:v>
                </c:pt>
                <c:pt idx="1220">
                  <c:v>-70.970694609742793</c:v>
                </c:pt>
                <c:pt idx="1221">
                  <c:v>-70.971581640740993</c:v>
                </c:pt>
                <c:pt idx="1222">
                  <c:v>-70.972449778883302</c:v>
                </c:pt>
                <c:pt idx="1223">
                  <c:v>-70.973299280380303</c:v>
                </c:pt>
                <c:pt idx="1224">
                  <c:v>-70.974130398076696</c:v>
                </c:pt>
                <c:pt idx="1225">
                  <c:v>-70.974943381494199</c:v>
                </c:pt>
                <c:pt idx="1226">
                  <c:v>-70.975738476872706</c:v>
                </c:pt>
                <c:pt idx="1227">
                  <c:v>-70.976515927211494</c:v>
                </c:pt>
                <c:pt idx="1228">
                  <c:v>-70.977275972310295</c:v>
                </c:pt>
                <c:pt idx="1229">
                  <c:v>-70.978018848809199</c:v>
                </c:pt>
                <c:pt idx="1230">
                  <c:v>-70.978744790228802</c:v>
                </c:pt>
                <c:pt idx="1231">
                  <c:v>-70.979454027009297</c:v>
                </c:pt>
                <c:pt idx="1232">
                  <c:v>-70.980146786549795</c:v>
                </c:pt>
                <c:pt idx="1233">
                  <c:v>-70.980823293246402</c:v>
                </c:pt>
                <c:pt idx="1234">
                  <c:v>-70.981483768530595</c:v>
                </c:pt>
                <c:pt idx="1235">
                  <c:v>-70.982128430906499</c:v>
                </c:pt>
                <c:pt idx="1236">
                  <c:v>-70.982757495988594</c:v>
                </c:pt>
                <c:pt idx="1237">
                  <c:v>-70.983371176537801</c:v>
                </c:pt>
                <c:pt idx="1238">
                  <c:v>-70.983969682498596</c:v>
                </c:pt>
                <c:pt idx="1239">
                  <c:v>-70.984553221034005</c:v>
                </c:pt>
                <c:pt idx="1240">
                  <c:v>-70.985121996562</c:v>
                </c:pt>
                <c:pt idx="1241">
                  <c:v>-70.985676210789904</c:v>
                </c:pt>
                <c:pt idx="1242">
                  <c:v>-70.986216062749406</c:v>
                </c:pt>
                <c:pt idx="1243">
                  <c:v>-70.986741748830795</c:v>
                </c:pt>
                <c:pt idx="1244">
                  <c:v>-70.987253462816597</c:v>
                </c:pt>
                <c:pt idx="1245">
                  <c:v>-70.987751395915296</c:v>
                </c:pt>
                <c:pt idx="1246">
                  <c:v>-70.988235736794294</c:v>
                </c:pt>
                <c:pt idx="1247">
                  <c:v>-70.988706671612505</c:v>
                </c:pt>
                <c:pt idx="1248">
                  <c:v>-70.989164384052899</c:v>
                </c:pt>
                <c:pt idx="1249">
                  <c:v>-70.989609055353796</c:v>
                </c:pt>
                <c:pt idx="1250">
                  <c:v>-70.990040864341395</c:v>
                </c:pt>
                <c:pt idx="1251">
                  <c:v>-70.990459987459801</c:v>
                </c:pt>
                <c:pt idx="1252">
                  <c:v>-70.990866598802498</c:v>
                </c:pt>
                <c:pt idx="1253">
                  <c:v>-70.991260870142696</c:v>
                </c:pt>
                <c:pt idx="1254">
                  <c:v>-70.991642970962999</c:v>
                </c:pt>
                <c:pt idx="1255">
                  <c:v>-70.992013068485505</c:v>
                </c:pt>
                <c:pt idx="1256">
                  <c:v>-70.992371327700795</c:v>
                </c:pt>
                <c:pt idx="1257">
                  <c:v>-70.992717911396895</c:v>
                </c:pt>
                <c:pt idx="1258">
                  <c:v>-70.993052980188295</c:v>
                </c:pt>
                <c:pt idx="1259">
                  <c:v>-70.993376692543606</c:v>
                </c:pt>
                <c:pt idx="1260">
                  <c:v>-70.993689204813805</c:v>
                </c:pt>
                <c:pt idx="1261">
                  <c:v>-70.993990671259994</c:v>
                </c:pt>
                <c:pt idx="1262">
                  <c:v>-70.994281244080099</c:v>
                </c:pt>
                <c:pt idx="1263">
                  <c:v>-70.994561073436202</c:v>
                </c:pt>
                <c:pt idx="1264">
                  <c:v>-70.994830307480996</c:v>
                </c:pt>
                <c:pt idx="1265">
                  <c:v>-70.995089092383907</c:v>
                </c:pt>
                <c:pt idx="1266">
                  <c:v>-70.995337572357201</c:v>
                </c:pt>
                <c:pt idx="1267">
                  <c:v>-70.995575889681305</c:v>
                </c:pt>
                <c:pt idx="1268">
                  <c:v>-70.995804184730602</c:v>
                </c:pt>
                <c:pt idx="1269">
                  <c:v>-70.996022595997601</c:v>
                </c:pt>
                <c:pt idx="1270">
                  <c:v>-70.996231260118506</c:v>
                </c:pt>
                <c:pt idx="1271">
                  <c:v>-70.996430311896702</c:v>
                </c:pt>
                <c:pt idx="1272">
                  <c:v>-70.9966198843276</c:v>
                </c:pt>
                <c:pt idx="1273">
                  <c:v>-70.996800108621599</c:v>
                </c:pt>
                <c:pt idx="1274">
                  <c:v>-70.996971114228202</c:v>
                </c:pt>
                <c:pt idx="1275">
                  <c:v>-70.997133028858798</c:v>
                </c:pt>
                <c:pt idx="1276">
                  <c:v>-70.997285978509595</c:v>
                </c:pt>
                <c:pt idx="1277">
                  <c:v>-70.997430087484304</c:v>
                </c:pt>
                <c:pt idx="1278">
                  <c:v>-70.997565478416305</c:v>
                </c:pt>
                <c:pt idx="1279">
                  <c:v>-70.997692272290706</c:v>
                </c:pt>
                <c:pt idx="1280">
                  <c:v>-70.997810588466194</c:v>
                </c:pt>
                <c:pt idx="1281">
                  <c:v>-70.997920544696299</c:v>
                </c:pt>
                <c:pt idx="1282">
                  <c:v>-70.998022257150694</c:v>
                </c:pt>
                <c:pt idx="1283">
                  <c:v>-70.9981158404361</c:v>
                </c:pt>
                <c:pt idx="1284">
                  <c:v>-70.998201407617003</c:v>
                </c:pt>
                <c:pt idx="1285">
                  <c:v>-70.998279070235895</c:v>
                </c:pt>
                <c:pt idx="1286">
                  <c:v>-70.998348938333507</c:v>
                </c:pt>
                <c:pt idx="1287">
                  <c:v>-70.998411120468901</c:v>
                </c:pt>
                <c:pt idx="1288">
                  <c:v>-70.998465723738704</c:v>
                </c:pt>
                <c:pt idx="1289">
                  <c:v>-70.998512853796697</c:v>
                </c:pt>
                <c:pt idx="1290">
                  <c:v>-70.998552614872906</c:v>
                </c:pt>
                <c:pt idx="1291">
                  <c:v>-70.998585109792501</c:v>
                </c:pt>
                <c:pt idx="1292">
                  <c:v>-70.998610439994707</c:v>
                </c:pt>
                <c:pt idx="1293">
                  <c:v>-70.998628705550502</c:v>
                </c:pt>
                <c:pt idx="1294">
                  <c:v>-70.9986400051815</c:v>
                </c:pt>
                <c:pt idx="1295">
                  <c:v>-70.998644436277601</c:v>
                </c:pt>
                <c:pt idx="1296">
                  <c:v>-70.9986420949147</c:v>
                </c:pt>
                <c:pt idx="1297">
                  <c:v>-70.998633075871993</c:v>
                </c:pt>
                <c:pt idx="1298">
                  <c:v>-70.998617472649897</c:v>
                </c:pt>
                <c:pt idx="1299">
                  <c:v>-70.998595377485998</c:v>
                </c:pt>
                <c:pt idx="1300">
                  <c:v>-70.998566881372895</c:v>
                </c:pt>
                <c:pt idx="1301">
                  <c:v>-70.998532074074205</c:v>
                </c:pt>
                <c:pt idx="1302">
                  <c:v>-70.998491044141005</c:v>
                </c:pt>
                <c:pt idx="1303">
                  <c:v>-70.998443878928398</c:v>
                </c:pt>
                <c:pt idx="1304">
                  <c:v>-70.998390664610895</c:v>
                </c:pt>
                <c:pt idx="1305">
                  <c:v>-70.998331486198595</c:v>
                </c:pt>
                <c:pt idx="1306">
                  <c:v>-70.998266427552394</c:v>
                </c:pt>
                <c:pt idx="1307">
                  <c:v>-70.998195571399705</c:v>
                </c:pt>
                <c:pt idx="1308">
                  <c:v>-70.998118999349302</c:v>
                </c:pt>
                <c:pt idx="1309">
                  <c:v>-70.9980367919066</c:v>
                </c:pt>
                <c:pt idx="1310">
                  <c:v>-70.997949028487895</c:v>
                </c:pt>
                <c:pt idx="1311">
                  <c:v>-70.997855787435398</c:v>
                </c:pt>
                <c:pt idx="1312">
                  <c:v>-70.997757146031304</c:v>
                </c:pt>
                <c:pt idx="1313">
                  <c:v>-70.997653180512401</c:v>
                </c:pt>
                <c:pt idx="1314">
                  <c:v>-70.997543966083398</c:v>
                </c:pt>
                <c:pt idx="1315">
                  <c:v>-70.997429576931296</c:v>
                </c:pt>
                <c:pt idx="1316">
                  <c:v>-70.997310086238997</c:v>
                </c:pt>
                <c:pt idx="1317">
                  <c:v>-70.997185566198397</c:v>
                </c:pt>
                <c:pt idx="1318">
                  <c:v>-70.997056088023896</c:v>
                </c:pt>
                <c:pt idx="1319">
                  <c:v>-70.996921721965705</c:v>
                </c:pt>
                <c:pt idx="1320">
                  <c:v>-70.996782537322304</c:v>
                </c:pt>
                <c:pt idx="1321">
                  <c:v>-70.996638602453601</c:v>
                </c:pt>
                <c:pt idx="1322">
                  <c:v>-70.996489984793399</c:v>
                </c:pt>
                <c:pt idx="1323">
                  <c:v>-70.996336750862</c:v>
                </c:pt>
                <c:pt idx="1324">
                  <c:v>-70.996178966277895</c:v>
                </c:pt>
                <c:pt idx="1325">
                  <c:v>-70.996016695770805</c:v>
                </c:pt>
                <c:pt idx="1326">
                  <c:v>-70.995850003192601</c:v>
                </c:pt>
                <c:pt idx="1327">
                  <c:v>-70.995678951530095</c:v>
                </c:pt>
                <c:pt idx="1328">
                  <c:v>-70.995503602915704</c:v>
                </c:pt>
                <c:pt idx="1329">
                  <c:v>-70.995324018639906</c:v>
                </c:pt>
                <c:pt idx="1330">
                  <c:v>-70.995140259161602</c:v>
                </c:pt>
                <c:pt idx="1331">
                  <c:v>-70.994952384120097</c:v>
                </c:pt>
                <c:pt idx="1332">
                  <c:v>-70.994760452345801</c:v>
                </c:pt>
                <c:pt idx="1333">
                  <c:v>-70.994564521870899</c:v>
                </c:pt>
                <c:pt idx="1334">
                  <c:v>-70.994364649940493</c:v>
                </c:pt>
                <c:pt idx="1335">
                  <c:v>-70.994160893022993</c:v>
                </c:pt>
                <c:pt idx="1336">
                  <c:v>-70.9939533068207</c:v>
                </c:pt>
                <c:pt idx="1337">
                  <c:v>-70.993741946279897</c:v>
                </c:pt>
                <c:pt idx="1338">
                  <c:v>-70.993526865601297</c:v>
                </c:pt>
                <c:pt idx="1339">
                  <c:v>-70.9933081182499</c:v>
                </c:pt>
                <c:pt idx="1340">
                  <c:v>-70.993085756965101</c:v>
                </c:pt>
                <c:pt idx="1341">
                  <c:v>-70.992859833770098</c:v>
                </c:pt>
                <c:pt idx="1342">
                  <c:v>-70.992630399982104</c:v>
                </c:pt>
                <c:pt idx="1343">
                  <c:v>-70.992397506221494</c:v>
                </c:pt>
                <c:pt idx="1344">
                  <c:v>-70.9921612024213</c:v>
                </c:pt>
                <c:pt idx="1345">
                  <c:v>-70.991921537836305</c:v>
                </c:pt>
                <c:pt idx="1346">
                  <c:v>-70.991678561052595</c:v>
                </c:pt>
                <c:pt idx="1347">
                  <c:v>-70.991432319996306</c:v>
                </c:pt>
                <c:pt idx="1348">
                  <c:v>-70.991182861942505</c:v>
                </c:pt>
                <c:pt idx="1349">
                  <c:v>-70.990930233524196</c:v>
                </c:pt>
                <c:pt idx="1350">
                  <c:v>-70.990674480740694</c:v>
                </c:pt>
                <c:pt idx="1351">
                  <c:v>-70.990415648966504</c:v>
                </c:pt>
                <c:pt idx="1352">
                  <c:v>-70.990153782959496</c:v>
                </c:pt>
                <c:pt idx="1353">
                  <c:v>-70.989888926869398</c:v>
                </c:pt>
                <c:pt idx="1354">
                  <c:v>-70.989621124246099</c:v>
                </c:pt>
                <c:pt idx="1355">
                  <c:v>-70.989350418047394</c:v>
                </c:pt>
                <c:pt idx="1356">
                  <c:v>-70.989076850647507</c:v>
                </c:pt>
                <c:pt idx="1357">
                  <c:v>-70.988800463844299</c:v>
                </c:pt>
                <c:pt idx="1358">
                  <c:v>-70.988521298867795</c:v>
                </c:pt>
                <c:pt idx="1359">
                  <c:v>-70.988239396387499</c:v>
                </c:pt>
                <c:pt idx="1360">
                  <c:v>-70.987954796519901</c:v>
                </c:pt>
                <c:pt idx="1361">
                  <c:v>-70.987667538836106</c:v>
                </c:pt>
                <c:pt idx="1362">
                  <c:v>-70.987377662369099</c:v>
                </c:pt>
                <c:pt idx="1363">
                  <c:v>-70.987085205621298</c:v>
                </c:pt>
                <c:pt idx="1364">
                  <c:v>-70.9867902065713</c:v>
                </c:pt>
                <c:pt idx="1365">
                  <c:v>-70.986492702681403</c:v>
                </c:pt>
                <c:pt idx="1366">
                  <c:v>-70.986192730904406</c:v>
                </c:pt>
                <c:pt idx="1367">
                  <c:v>-70.985890327690299</c:v>
                </c:pt>
                <c:pt idx="1368">
                  <c:v>-70.985585528993496</c:v>
                </c:pt>
                <c:pt idx="1369">
                  <c:v>-70.985278370279204</c:v>
                </c:pt>
                <c:pt idx="1370">
                  <c:v>-70.984968886530197</c:v>
                </c:pt>
                <c:pt idx="1371">
                  <c:v>-70.984657112253402</c:v>
                </c:pt>
                <c:pt idx="1372">
                  <c:v>-70.984343081486202</c:v>
                </c:pt>
                <c:pt idx="1373">
                  <c:v>-70.984026827802893</c:v>
                </c:pt>
                <c:pt idx="1374">
                  <c:v>-70.983708384320806</c:v>
                </c:pt>
                <c:pt idx="1375">
                  <c:v>-70.983387783707002</c:v>
                </c:pt>
                <c:pt idx="1376">
                  <c:v>-70.983065058183499</c:v>
                </c:pt>
                <c:pt idx="1377">
                  <c:v>-70.982740239534195</c:v>
                </c:pt>
                <c:pt idx="1378">
                  <c:v>-70.982413359110296</c:v>
                </c:pt>
                <c:pt idx="1379">
                  <c:v>-70.982084447836201</c:v>
                </c:pt>
                <c:pt idx="1380">
                  <c:v>-70.981753536215507</c:v>
                </c:pt>
                <c:pt idx="1381">
                  <c:v>-70.981420654336603</c:v>
                </c:pt>
                <c:pt idx="1382">
                  <c:v>-70.981085831878204</c:v>
                </c:pt>
                <c:pt idx="1383">
                  <c:v>-70.980749098115197</c:v>
                </c:pt>
                <c:pt idx="1384">
                  <c:v>-70.980410481923798</c:v>
                </c:pt>
                <c:pt idx="1385">
                  <c:v>-70.980070011786907</c:v>
                </c:pt>
                <c:pt idx="1386">
                  <c:v>-70.979727715799996</c:v>
                </c:pt>
                <c:pt idx="1387">
                  <c:v>-70.979383621675694</c:v>
                </c:pt>
                <c:pt idx="1388">
                  <c:v>-70.979037756749506</c:v>
                </c:pt>
                <c:pt idx="1389">
                  <c:v>-70.978690147984395</c:v>
                </c:pt>
                <c:pt idx="1390">
                  <c:v>-70.978340821976403</c:v>
                </c:pt>
                <c:pt idx="1391">
                  <c:v>-70.977989804959407</c:v>
                </c:pt>
                <c:pt idx="1392">
                  <c:v>-70.977637122809796</c:v>
                </c:pt>
                <c:pt idx="1393">
                  <c:v>-70.977282801051601</c:v>
                </c:pt>
                <c:pt idx="1394">
                  <c:v>-70.976926864861397</c:v>
                </c:pt>
                <c:pt idx="1395">
                  <c:v>-70.976569339072398</c:v>
                </c:pt>
                <c:pt idx="1396">
                  <c:v>-70.976210248179996</c:v>
                </c:pt>
                <c:pt idx="1397">
                  <c:v>-70.975849616345698</c:v>
                </c:pt>
                <c:pt idx="1398">
                  <c:v>-70.975487467401905</c:v>
                </c:pt>
                <c:pt idx="1399">
                  <c:v>-70.975123824856098</c:v>
                </c:pt>
                <c:pt idx="1400">
                  <c:v>-70.974758711896001</c:v>
                </c:pt>
                <c:pt idx="1401">
                  <c:v>-70.974392151392806</c:v>
                </c:pt>
                <c:pt idx="1402">
                  <c:v>-70.974024165906599</c:v>
                </c:pt>
                <c:pt idx="1403">
                  <c:v>-70.973654777689802</c:v>
                </c:pt>
                <c:pt idx="1404">
                  <c:v>-70.973284008691493</c:v>
                </c:pt>
                <c:pt idx="1405">
                  <c:v>-70.972911880561895</c:v>
                </c:pt>
                <c:pt idx="1406">
                  <c:v>-70.9725384146561</c:v>
                </c:pt>
                <c:pt idx="1407">
                  <c:v>-70.972163632038104</c:v>
                </c:pt>
                <c:pt idx="1408">
                  <c:v>-70.971787553484901</c:v>
                </c:pt>
                <c:pt idx="1409">
                  <c:v>-70.971410199490293</c:v>
                </c:pt>
                <c:pt idx="1410">
                  <c:v>-70.971031590268595</c:v>
                </c:pt>
                <c:pt idx="1411">
                  <c:v>-70.970651745758701</c:v>
                </c:pt>
                <c:pt idx="1412">
                  <c:v>-70.970270685627895</c:v>
                </c:pt>
                <c:pt idx="1413">
                  <c:v>-70.969888429274903</c:v>
                </c:pt>
                <c:pt idx="1414">
                  <c:v>-70.969504995834399</c:v>
                </c:pt>
                <c:pt idx="1415">
                  <c:v>-70.969120404180003</c:v>
                </c:pt>
                <c:pt idx="1416">
                  <c:v>-70.968734672927994</c:v>
                </c:pt>
                <c:pt idx="1417">
                  <c:v>-70.968347820440997</c:v>
                </c:pt>
                <c:pt idx="1418">
                  <c:v>-70.967959864831002</c:v>
                </c:pt>
                <c:pt idx="1419">
                  <c:v>-70.967570823963101</c:v>
                </c:pt>
                <c:pt idx="1420">
                  <c:v>-70.967180715458994</c:v>
                </c:pt>
                <c:pt idx="1421">
                  <c:v>-70.966789556699794</c:v>
                </c:pt>
                <c:pt idx="1422">
                  <c:v>-70.966397364829703</c:v>
                </c:pt>
                <c:pt idx="1423">
                  <c:v>-70.966004156758999</c:v>
                </c:pt>
                <c:pt idx="1424">
                  <c:v>-70.965609949167501</c:v>
                </c:pt>
                <c:pt idx="1425">
                  <c:v>-70.965214758507301</c:v>
                </c:pt>
                <c:pt idx="1426">
                  <c:v>-70.964818601006201</c:v>
                </c:pt>
                <c:pt idx="1427">
                  <c:v>-70.964421492670596</c:v>
                </c:pt>
                <c:pt idx="1428">
                  <c:v>-70.964023449288604</c:v>
                </c:pt>
                <c:pt idx="1429">
                  <c:v>-70.963624486432806</c:v>
                </c:pt>
                <c:pt idx="1430">
                  <c:v>-70.963224619463404</c:v>
                </c:pt>
                <c:pt idx="1431">
                  <c:v>-70.962823863531099</c:v>
                </c:pt>
                <c:pt idx="1432">
                  <c:v>-70.962422233579801</c:v>
                </c:pt>
                <c:pt idx="1433">
                  <c:v>-70.962019744349405</c:v>
                </c:pt>
                <c:pt idx="1434">
                  <c:v>-70.961616410378795</c:v>
                </c:pt>
                <c:pt idx="1435">
                  <c:v>-70.961212246008301</c:v>
                </c:pt>
                <c:pt idx="1436">
                  <c:v>-70.960807265382897</c:v>
                </c:pt>
                <c:pt idx="1437">
                  <c:v>-70.960401482454003</c:v>
                </c:pt>
                <c:pt idx="1438">
                  <c:v>-70.959994910982999</c:v>
                </c:pt>
                <c:pt idx="1439">
                  <c:v>-70.959587564543298</c:v>
                </c:pt>
                <c:pt idx="1440">
                  <c:v>-70.959179456522904</c:v>
                </c:pt>
                <c:pt idx="1441">
                  <c:v>-70.958770600127195</c:v>
                </c:pt>
                <c:pt idx="1442">
                  <c:v>-70.958361008381402</c:v>
                </c:pt>
                <c:pt idx="1443">
                  <c:v>-70.957950694132506</c:v>
                </c:pt>
                <c:pt idx="1444">
                  <c:v>-70.957539670052597</c:v>
                </c:pt>
                <c:pt idx="1445">
                  <c:v>-70.957127948640306</c:v>
                </c:pt>
                <c:pt idx="1446">
                  <c:v>-70.956715542223805</c:v>
                </c:pt>
                <c:pt idx="1447">
                  <c:v>-70.956302462962896</c:v>
                </c:pt>
                <c:pt idx="1448">
                  <c:v>-70.955888722851199</c:v>
                </c:pt>
                <c:pt idx="1449">
                  <c:v>-70.955474333718698</c:v>
                </c:pt>
                <c:pt idx="1450">
                  <c:v>-70.955059307233697</c:v>
                </c:pt>
                <c:pt idx="1451">
                  <c:v>-70.954643654904999</c:v>
                </c:pt>
                <c:pt idx="1452">
                  <c:v>-70.954227388084405</c:v>
                </c:pt>
                <c:pt idx="1453">
                  <c:v>-70.953810517968606</c:v>
                </c:pt>
                <c:pt idx="1454">
                  <c:v>-70.953393055601097</c:v>
                </c:pt>
                <c:pt idx="1455">
                  <c:v>-70.952975011874699</c:v>
                </c:pt>
                <c:pt idx="1456">
                  <c:v>-70.9525563975333</c:v>
                </c:pt>
                <c:pt idx="1457">
                  <c:v>-70.952137223174105</c:v>
                </c:pt>
                <c:pt idx="1458">
                  <c:v>-70.951717499249298</c:v>
                </c:pt>
                <c:pt idx="1459">
                  <c:v>-70.9512972360682</c:v>
                </c:pt>
                <c:pt idx="1460">
                  <c:v>-70.950876443799501</c:v>
                </c:pt>
                <c:pt idx="1461">
                  <c:v>-70.950455132472598</c:v>
                </c:pt>
                <c:pt idx="1462">
                  <c:v>-70.950033311979894</c:v>
                </c:pt>
                <c:pt idx="1463">
                  <c:v>-70.949610992078505</c:v>
                </c:pt>
                <c:pt idx="1464">
                  <c:v>-70.949188182392305</c:v>
                </c:pt>
                <c:pt idx="1465">
                  <c:v>-70.948764892413294</c:v>
                </c:pt>
                <c:pt idx="1466">
                  <c:v>-70.948341131503994</c:v>
                </c:pt>
                <c:pt idx="1467">
                  <c:v>-70.947916908898605</c:v>
                </c:pt>
                <c:pt idx="1468">
                  <c:v>-70.947492233705205</c:v>
                </c:pt>
                <c:pt idx="1469">
                  <c:v>-70.947067114907099</c:v>
                </c:pt>
                <c:pt idx="1470">
                  <c:v>-70.946641561364999</c:v>
                </c:pt>
                <c:pt idx="1471">
                  <c:v>-70.946215581818194</c:v>
                </c:pt>
                <c:pt idx="1472">
                  <c:v>-70.945789184886294</c:v>
                </c:pt>
                <c:pt idx="1473">
                  <c:v>-70.945362379071298</c:v>
                </c:pt>
                <c:pt idx="1474">
                  <c:v>-70.944935172758605</c:v>
                </c:pt>
                <c:pt idx="1475">
                  <c:v>-70.944507574218903</c:v>
                </c:pt>
                <c:pt idx="1476">
                  <c:v>-70.944079591609693</c:v>
                </c:pt>
                <c:pt idx="1477">
                  <c:v>-70.943651232976904</c:v>
                </c:pt>
                <c:pt idx="1478">
                  <c:v>-70.943222506256106</c:v>
                </c:pt>
                <c:pt idx="1479">
                  <c:v>-70.942793419274494</c:v>
                </c:pt>
                <c:pt idx="1480">
                  <c:v>-70.942363979751903</c:v>
                </c:pt>
                <c:pt idx="1481">
                  <c:v>-70.941934195302395</c:v>
                </c:pt>
                <c:pt idx="1482">
                  <c:v>-70.941504073435894</c:v>
                </c:pt>
                <c:pt idx="1483">
                  <c:v>-70.941073621559596</c:v>
                </c:pt>
                <c:pt idx="1484">
                  <c:v>-70.940642846978804</c:v>
                </c:pt>
                <c:pt idx="1485">
                  <c:v>-70.940211756899203</c:v>
                </c:pt>
                <c:pt idx="1486">
                  <c:v>-70.939780358427399</c:v>
                </c:pt>
                <c:pt idx="1487">
                  <c:v>-70.939348658572797</c:v>
                </c:pt>
                <c:pt idx="1488">
                  <c:v>-70.938916664248694</c:v>
                </c:pt>
                <c:pt idx="1489">
                  <c:v>-70.9384843822737</c:v>
                </c:pt>
                <c:pt idx="1490">
                  <c:v>-70.938051819372902</c:v>
                </c:pt>
                <c:pt idx="1491">
                  <c:v>-70.937618982179103</c:v>
                </c:pt>
                <c:pt idx="1492">
                  <c:v>-70.937185877234299</c:v>
                </c:pt>
                <c:pt idx="1493">
                  <c:v>-70.936752510990701</c:v>
                </c:pt>
                <c:pt idx="1494">
                  <c:v>-70.936318889812</c:v>
                </c:pt>
                <c:pt idx="1495">
                  <c:v>-70.935885019974805</c:v>
                </c:pt>
                <c:pt idx="1496">
                  <c:v>-70.935450907669306</c:v>
                </c:pt>
                <c:pt idx="1497">
                  <c:v>-70.9350165590009</c:v>
                </c:pt>
                <c:pt idx="1498">
                  <c:v>-70.934581979991293</c:v>
                </c:pt>
                <c:pt idx="1499">
                  <c:v>-70.934147176579501</c:v>
                </c:pt>
                <c:pt idx="1500">
                  <c:v>-70.933712154622995</c:v>
                </c:pt>
                <c:pt idx="1501">
                  <c:v>-70.933276919898802</c:v>
                </c:pt>
                <c:pt idx="1502">
                  <c:v>-70.932841478104606</c:v>
                </c:pt>
                <c:pt idx="1503">
                  <c:v>-70.932405834860006</c:v>
                </c:pt>
                <c:pt idx="1504">
                  <c:v>-70.931969995707306</c:v>
                </c:pt>
                <c:pt idx="1505">
                  <c:v>-70.931533966112696</c:v>
                </c:pt>
                <c:pt idx="1506">
                  <c:v>-70.931097751467306</c:v>
                </c:pt>
                <c:pt idx="1507">
                  <c:v>-70.930661357087999</c:v>
                </c:pt>
                <c:pt idx="1508">
                  <c:v>-70.930224788218794</c:v>
                </c:pt>
                <c:pt idx="1509">
                  <c:v>-70.929788050031704</c:v>
                </c:pt>
                <c:pt idx="1510">
                  <c:v>-70.929351147627301</c:v>
                </c:pt>
                <c:pt idx="1511">
                  <c:v>-70.928914086036201</c:v>
                </c:pt>
                <c:pt idx="1512">
                  <c:v>-70.928476870220095</c:v>
                </c:pt>
                <c:pt idx="1513">
                  <c:v>-70.928039505071894</c:v>
                </c:pt>
                <c:pt idx="1514">
                  <c:v>-70.927601995417703</c:v>
                </c:pt>
                <c:pt idx="1515">
                  <c:v>-70.927164346016795</c:v>
                </c:pt>
                <c:pt idx="1516">
                  <c:v>-70.926726561563399</c:v>
                </c:pt>
                <c:pt idx="1517">
                  <c:v>-70.9262886466867</c:v>
                </c:pt>
                <c:pt idx="1518">
                  <c:v>-70.925850605952505</c:v>
                </c:pt>
                <c:pt idx="1519">
                  <c:v>-70.925412443863394</c:v>
                </c:pt>
                <c:pt idx="1520">
                  <c:v>-70.924974164860203</c:v>
                </c:pt>
                <c:pt idx="1521">
                  <c:v>-70.924535773322603</c:v>
                </c:pt>
                <c:pt idx="1522">
                  <c:v>-70.9240972735697</c:v>
                </c:pt>
                <c:pt idx="1523">
                  <c:v>-70.923658669861197</c:v>
                </c:pt>
                <c:pt idx="1524">
                  <c:v>-70.923219966398193</c:v>
                </c:pt>
                <c:pt idx="1525">
                  <c:v>-70.922781167323606</c:v>
                </c:pt>
                <c:pt idx="1526">
                  <c:v>-70.922342276723597</c:v>
                </c:pt>
                <c:pt idx="1527">
                  <c:v>-70.921903298627498</c:v>
                </c:pt>
                <c:pt idx="1528">
                  <c:v>-70.921464237009502</c:v>
                </c:pt>
                <c:pt idx="1529">
                  <c:v>-70.921025095788707</c:v>
                </c:pt>
                <c:pt idx="1530">
                  <c:v>-70.920585878830096</c:v>
                </c:pt>
                <c:pt idx="1531">
                  <c:v>-70.920146589945404</c:v>
                </c:pt>
                <c:pt idx="1532">
                  <c:v>-70.9197072328937</c:v>
                </c:pt>
                <c:pt idx="1533">
                  <c:v>-70.919267811382198</c:v>
                </c:pt>
                <c:pt idx="1534">
                  <c:v>-70.918828329066599</c:v>
                </c:pt>
                <c:pt idx="1535">
                  <c:v>-70.918388789552495</c:v>
                </c:pt>
                <c:pt idx="1536">
                  <c:v>-70.917949196395398</c:v>
                </c:pt>
                <c:pt idx="1537">
                  <c:v>-70.917509553101695</c:v>
                </c:pt>
                <c:pt idx="1538">
                  <c:v>-70.9170698631292</c:v>
                </c:pt>
                <c:pt idx="1539">
                  <c:v>-70.916630129888105</c:v>
                </c:pt>
                <c:pt idx="1540">
                  <c:v>-70.916190356741296</c:v>
                </c:pt>
                <c:pt idx="1541">
                  <c:v>-70.915750547005004</c:v>
                </c:pt>
                <c:pt idx="1542">
                  <c:v>-70.915310703949601</c:v>
                </c:pt>
                <c:pt idx="1543">
                  <c:v>-70.914870830800396</c:v>
                </c:pt>
                <c:pt idx="1544">
                  <c:v>-70.914430930737694</c:v>
                </c:pt>
                <c:pt idx="1545">
                  <c:v>-70.913991006897902</c:v>
                </c:pt>
                <c:pt idx="1546">
                  <c:v>-70.913551062373898</c:v>
                </c:pt>
                <c:pt idx="1547">
                  <c:v>-70.913111100215701</c:v>
                </c:pt>
                <c:pt idx="1548">
                  <c:v>-70.912671123430997</c:v>
                </c:pt>
                <c:pt idx="1549">
                  <c:v>-70.912231134985802</c:v>
                </c:pt>
                <c:pt idx="1550">
                  <c:v>-70.911791137804897</c:v>
                </c:pt>
                <c:pt idx="1551">
                  <c:v>-70.911351134772502</c:v>
                </c:pt>
                <c:pt idx="1552">
                  <c:v>-70.910911128732707</c:v>
                </c:pt>
                <c:pt idx="1553">
                  <c:v>-70.910471122490193</c:v>
                </c:pt>
                <c:pt idx="1554">
                  <c:v>-70.910031118810593</c:v>
                </c:pt>
                <c:pt idx="1555">
                  <c:v>-70.909591120421197</c:v>
                </c:pt>
                <c:pt idx="1556">
                  <c:v>-70.909151130011196</c:v>
                </c:pt>
                <c:pt idx="1557">
                  <c:v>-70.908711150232506</c:v>
                </c:pt>
                <c:pt idx="1558">
                  <c:v>-70.908271183700094</c:v>
                </c:pt>
                <c:pt idx="1559">
                  <c:v>-70.907831232992393</c:v>
                </c:pt>
                <c:pt idx="1560">
                  <c:v>-70.907391300652293</c:v>
                </c:pt>
                <c:pt idx="1561">
                  <c:v>-70.906951389186801</c:v>
                </c:pt>
                <c:pt idx="1562">
                  <c:v>-70.906511501068294</c:v>
                </c:pt>
                <c:pt idx="1563">
                  <c:v>-70.906071638734502</c:v>
                </c:pt>
                <c:pt idx="1564">
                  <c:v>-70.905631804589305</c:v>
                </c:pt>
                <c:pt idx="1565">
                  <c:v>-70.905192001002902</c:v>
                </c:pt>
                <c:pt idx="1566">
                  <c:v>-70.904752230312496</c:v>
                </c:pt>
                <c:pt idx="1567">
                  <c:v>-70.904312494822605</c:v>
                </c:pt>
                <c:pt idx="1568">
                  <c:v>-70.903872796805601</c:v>
                </c:pt>
                <c:pt idx="1569">
                  <c:v>-70.903433138501896</c:v>
                </c:pt>
                <c:pt idx="1570">
                  <c:v>-70.902993522120894</c:v>
                </c:pt>
                <c:pt idx="1571">
                  <c:v>-70.902553949840794</c:v>
                </c:pt>
                <c:pt idx="1572">
                  <c:v>-70.902114423809493</c:v>
                </c:pt>
                <c:pt idx="1573">
                  <c:v>-70.901674946144894</c:v>
                </c:pt>
                <c:pt idx="1574">
                  <c:v>-70.901235518934897</c:v>
                </c:pt>
                <c:pt idx="1575">
                  <c:v>-70.900796144238299</c:v>
                </c:pt>
                <c:pt idx="1576">
                  <c:v>-70.900356824085307</c:v>
                </c:pt>
                <c:pt idx="1577">
                  <c:v>-70.899917560477206</c:v>
                </c:pt>
                <c:pt idx="1578">
                  <c:v>-70.899478355387402</c:v>
                </c:pt>
                <c:pt idx="1579">
                  <c:v>-70.8990392107616</c:v>
                </c:pt>
                <c:pt idx="1580">
                  <c:v>-70.898600128518197</c:v>
                </c:pt>
                <c:pt idx="1581">
                  <c:v>-70.8981611105485</c:v>
                </c:pt>
                <c:pt idx="1582">
                  <c:v>-70.897722158717301</c:v>
                </c:pt>
                <c:pt idx="1583">
                  <c:v>-70.897283274863199</c:v>
                </c:pt>
                <c:pt idx="1584">
                  <c:v>-70.896844460798803</c:v>
                </c:pt>
                <c:pt idx="1585">
                  <c:v>-70.896405718311101</c:v>
                </c:pt>
                <c:pt idx="1586">
                  <c:v>-70.895967049162195</c:v>
                </c:pt>
                <c:pt idx="1587">
                  <c:v>-70.895528455089107</c:v>
                </c:pt>
                <c:pt idx="1588">
                  <c:v>-70.8950899378043</c:v>
                </c:pt>
                <c:pt idx="1589">
                  <c:v>-70.894651498996296</c:v>
                </c:pt>
                <c:pt idx="1590">
                  <c:v>-70.894213140329597</c:v>
                </c:pt>
                <c:pt idx="1591">
                  <c:v>-70.893774863445202</c:v>
                </c:pt>
                <c:pt idx="1592">
                  <c:v>-70.893336669960803</c:v>
                </c:pt>
                <c:pt idx="1593">
                  <c:v>-70.892898561471398</c:v>
                </c:pt>
                <c:pt idx="1594">
                  <c:v>-70.892460539549305</c:v>
                </c:pt>
                <c:pt idx="1595">
                  <c:v>-70.892022605744501</c:v>
                </c:pt>
                <c:pt idx="1596">
                  <c:v>-70.891584761585094</c:v>
                </c:pt>
                <c:pt idx="1597">
                  <c:v>-70.891147008577306</c:v>
                </c:pt>
                <c:pt idx="1598">
                  <c:v>-70.8907093482063</c:v>
                </c:pt>
                <c:pt idx="1599">
                  <c:v>-70.890271781935894</c:v>
                </c:pt>
                <c:pt idx="1600">
                  <c:v>-70.889834311209</c:v>
                </c:pt>
                <c:pt idx="1601">
                  <c:v>-70.889396937448396</c:v>
                </c:pt>
                <c:pt idx="1602">
                  <c:v>-70.888959662056195</c:v>
                </c:pt>
                <c:pt idx="1603">
                  <c:v>-70.8885224864148</c:v>
                </c:pt>
                <c:pt idx="1604">
                  <c:v>-70.888085411886706</c:v>
                </c:pt>
                <c:pt idx="1605">
                  <c:v>-70.887648439815194</c:v>
                </c:pt>
                <c:pt idx="1606">
                  <c:v>-70.887211571524006</c:v>
                </c:pt>
                <c:pt idx="1607">
                  <c:v>-70.886774808318407</c:v>
                </c:pt>
                <c:pt idx="1608">
                  <c:v>-70.886338151484694</c:v>
                </c:pt>
                <c:pt idx="1609">
                  <c:v>-70.8859016022909</c:v>
                </c:pt>
                <c:pt idx="1610">
                  <c:v>-70.885465161986701</c:v>
                </c:pt>
                <c:pt idx="1611">
                  <c:v>-70.885028831804107</c:v>
                </c:pt>
                <c:pt idx="1612">
                  <c:v>-70.884592612957306</c:v>
                </c:pt>
                <c:pt idx="1613">
                  <c:v>-70.884156506643095</c:v>
                </c:pt>
                <c:pt idx="1614">
                  <c:v>-70.883720514041002</c:v>
                </c:pt>
                <c:pt idx="1615">
                  <c:v>-70.883284636313704</c:v>
                </c:pt>
                <c:pt idx="1616">
                  <c:v>-70.882848874607106</c:v>
                </c:pt>
                <c:pt idx="1617">
                  <c:v>-70.882413230050503</c:v>
                </c:pt>
                <c:pt idx="1618">
                  <c:v>-70.881977703757101</c:v>
                </c:pt>
                <c:pt idx="1619">
                  <c:v>-70.881542296823696</c:v>
                </c:pt>
                <c:pt idx="1620">
                  <c:v>-70.881107010331704</c:v>
                </c:pt>
                <c:pt idx="1621">
                  <c:v>-70.880671845346498</c:v>
                </c:pt>
                <c:pt idx="1622">
                  <c:v>-70.880236802918205</c:v>
                </c:pt>
                <c:pt idx="1623">
                  <c:v>-70.879801884081701</c:v>
                </c:pt>
                <c:pt idx="1624">
                  <c:v>-70.879367089856899</c:v>
                </c:pt>
                <c:pt idx="1625">
                  <c:v>-70.878932421248905</c:v>
                </c:pt>
                <c:pt idx="1626">
                  <c:v>-70.878497879248201</c:v>
                </c:pt>
                <c:pt idx="1627">
                  <c:v>-70.878063464830703</c:v>
                </c:pt>
                <c:pt idx="1628">
                  <c:v>-70.877629178958401</c:v>
                </c:pt>
                <c:pt idx="1629">
                  <c:v>-70.877195022579002</c:v>
                </c:pt>
                <c:pt idx="1630">
                  <c:v>-70.876760996626601</c:v>
                </c:pt>
                <c:pt idx="1631">
                  <c:v>-70.876327102021506</c:v>
                </c:pt>
                <c:pt idx="1632">
                  <c:v>-70.875893339670597</c:v>
                </c:pt>
                <c:pt idx="1633">
                  <c:v>-70.875459710467496</c:v>
                </c:pt>
                <c:pt idx="1634">
                  <c:v>-70.875026215292607</c:v>
                </c:pt>
                <c:pt idx="1635">
                  <c:v>-70.874592855013702</c:v>
                </c:pt>
                <c:pt idx="1636">
                  <c:v>-70.874159630485394</c:v>
                </c:pt>
                <c:pt idx="1637">
                  <c:v>-70.873726542550102</c:v>
                </c:pt>
                <c:pt idx="1638">
                  <c:v>-70.873293592037598</c:v>
                </c:pt>
                <c:pt idx="1639">
                  <c:v>-70.872860779765503</c:v>
                </c:pt>
                <c:pt idx="1640">
                  <c:v>-70.872428106539402</c:v>
                </c:pt>
                <c:pt idx="1641">
                  <c:v>-70.871995573153001</c:v>
                </c:pt>
                <c:pt idx="1642">
                  <c:v>-70.871563180387994</c:v>
                </c:pt>
                <c:pt idx="1643">
                  <c:v>-70.871130929014797</c:v>
                </c:pt>
                <c:pt idx="1644">
                  <c:v>-70.870698819792196</c:v>
                </c:pt>
                <c:pt idx="1645">
                  <c:v>-70.870266853467896</c:v>
                </c:pt>
                <c:pt idx="1646">
                  <c:v>-70.869835030778304</c:v>
                </c:pt>
                <c:pt idx="1647">
                  <c:v>-70.869403352448899</c:v>
                </c:pt>
                <c:pt idx="1648">
                  <c:v>-70.8689718191943</c:v>
                </c:pt>
                <c:pt idx="1649">
                  <c:v>-70.8685404317185</c:v>
                </c:pt>
                <c:pt idx="1650">
                  <c:v>-70.868109190714904</c:v>
                </c:pt>
                <c:pt idx="1651">
                  <c:v>-70.867678096866698</c:v>
                </c:pt>
                <c:pt idx="1652">
                  <c:v>-70.867247150846495</c:v>
                </c:pt>
                <c:pt idx="1653">
                  <c:v>-70.866816353317105</c:v>
                </c:pt>
                <c:pt idx="1654">
                  <c:v>-70.866385704931204</c:v>
                </c:pt>
                <c:pt idx="1655">
                  <c:v>-70.865955206331506</c:v>
                </c:pt>
                <c:pt idx="1656">
                  <c:v>-70.865524858151304</c:v>
                </c:pt>
                <c:pt idx="1657">
                  <c:v>-70.865094661014197</c:v>
                </c:pt>
                <c:pt idx="1658">
                  <c:v>-70.864664615534096</c:v>
                </c:pt>
                <c:pt idx="1659">
                  <c:v>-70.864234722315999</c:v>
                </c:pt>
                <c:pt idx="1660">
                  <c:v>-70.863804981955298</c:v>
                </c:pt>
                <c:pt idx="1661">
                  <c:v>-70.863375395038702</c:v>
                </c:pt>
                <c:pt idx="1662">
                  <c:v>-70.862945962143698</c:v>
                </c:pt>
                <c:pt idx="1663">
                  <c:v>-70.862516683839004</c:v>
                </c:pt>
                <c:pt idx="1664">
                  <c:v>-70.862087560684799</c:v>
                </c:pt>
                <c:pt idx="1665">
                  <c:v>-70.861658593232306</c:v>
                </c:pt>
                <c:pt idx="1666">
                  <c:v>-70.861229782024594</c:v>
                </c:pt>
                <c:pt idx="1667">
                  <c:v>-70.860801127596304</c:v>
                </c:pt>
                <c:pt idx="1668">
                  <c:v>-70.860372630473705</c:v>
                </c:pt>
                <c:pt idx="1669">
                  <c:v>-70.859944291175097</c:v>
                </c:pt>
                <c:pt idx="1670">
                  <c:v>-70.859516110210606</c:v>
                </c:pt>
                <c:pt idx="1671">
                  <c:v>-70.859088088082501</c:v>
                </c:pt>
                <c:pt idx="1672">
                  <c:v>-70.858660225285306</c:v>
                </c:pt>
                <c:pt idx="1673">
                  <c:v>-70.858232522305798</c:v>
                </c:pt>
                <c:pt idx="1674">
                  <c:v>-70.857804979622998</c:v>
                </c:pt>
                <c:pt idx="1675">
                  <c:v>-70.857377597708705</c:v>
                </c:pt>
                <c:pt idx="1676">
                  <c:v>-70.856950377027005</c:v>
                </c:pt>
                <c:pt idx="1677">
                  <c:v>-70.856523318035002</c:v>
                </c:pt>
                <c:pt idx="1678">
                  <c:v>-70.8560964211824</c:v>
                </c:pt>
                <c:pt idx="1679">
                  <c:v>-70.855669686911895</c:v>
                </c:pt>
                <c:pt idx="1680">
                  <c:v>-70.855243115658993</c:v>
                </c:pt>
                <c:pt idx="1681">
                  <c:v>-70.854816707852606</c:v>
                </c:pt>
                <c:pt idx="1682">
                  <c:v>-70.854390463914498</c:v>
                </c:pt>
                <c:pt idx="1683">
                  <c:v>-70.853964384259996</c:v>
                </c:pt>
                <c:pt idx="1684">
                  <c:v>-70.853538469297504</c:v>
                </c:pt>
                <c:pt idx="1685">
                  <c:v>-70.853112719429106</c:v>
                </c:pt>
                <c:pt idx="1686">
                  <c:v>-70.852687135050402</c:v>
                </c:pt>
                <c:pt idx="1687">
                  <c:v>-70.852261716550501</c:v>
                </c:pt>
                <c:pt idx="1688">
                  <c:v>-70.851836464312399</c:v>
                </c:pt>
                <c:pt idx="1689">
                  <c:v>-70.851411378712598</c:v>
                </c:pt>
                <c:pt idx="1690">
                  <c:v>-70.850986460121803</c:v>
                </c:pt>
                <c:pt idx="1691">
                  <c:v>-70.850561708904607</c:v>
                </c:pt>
                <c:pt idx="1692">
                  <c:v>-70.850137125419494</c:v>
                </c:pt>
                <c:pt idx="1693">
                  <c:v>-70.849712710019304</c:v>
                </c:pt>
                <c:pt idx="1694">
                  <c:v>-70.849288463050797</c:v>
                </c:pt>
                <c:pt idx="1695">
                  <c:v>-70.848864384855304</c:v>
                </c:pt>
                <c:pt idx="1696">
                  <c:v>-70.848440475768399</c:v>
                </c:pt>
                <c:pt idx="1697">
                  <c:v>-70.848016736120101</c:v>
                </c:pt>
                <c:pt idx="1698">
                  <c:v>-70.847593166235001</c:v>
                </c:pt>
                <c:pt idx="1699">
                  <c:v>-70.847169766432003</c:v>
                </c:pt>
                <c:pt idx="1700">
                  <c:v>-70.846746537025098</c:v>
                </c:pt>
                <c:pt idx="1701">
                  <c:v>-70.846323478322802</c:v>
                </c:pt>
                <c:pt idx="1702">
                  <c:v>-70.845900590628304</c:v>
                </c:pt>
                <c:pt idx="1703">
                  <c:v>-70.845477874239904</c:v>
                </c:pt>
                <c:pt idx="1704">
                  <c:v>-70.845055329450602</c:v>
                </c:pt>
                <c:pt idx="1705">
                  <c:v>-70.844632956548693</c:v>
                </c:pt>
                <c:pt idx="1706">
                  <c:v>-70.8442107558175</c:v>
                </c:pt>
                <c:pt idx="1707">
                  <c:v>-70.843788727535099</c:v>
                </c:pt>
                <c:pt idx="1708">
                  <c:v>-70.843366871975306</c:v>
                </c:pt>
                <c:pt idx="1709">
                  <c:v>-70.842945189407004</c:v>
                </c:pt>
                <c:pt idx="1710">
                  <c:v>-70.842523680094203</c:v>
                </c:pt>
                <c:pt idx="1711">
                  <c:v>-70.842102344296705</c:v>
                </c:pt>
                <c:pt idx="1712">
                  <c:v>-70.841681182269497</c:v>
                </c:pt>
                <c:pt idx="1713">
                  <c:v>-70.841260194263199</c:v>
                </c:pt>
                <c:pt idx="1714">
                  <c:v>-70.840839380524002</c:v>
                </c:pt>
                <c:pt idx="1715">
                  <c:v>-70.840418741293703</c:v>
                </c:pt>
                <c:pt idx="1716">
                  <c:v>-70.839998276809894</c:v>
                </c:pt>
                <c:pt idx="1717">
                  <c:v>-70.839577987305901</c:v>
                </c:pt>
                <c:pt idx="1718">
                  <c:v>-70.839157873010706</c:v>
                </c:pt>
                <c:pt idx="1719">
                  <c:v>-70.838737934149407</c:v>
                </c:pt>
                <c:pt idx="1720">
                  <c:v>-70.838318170942998</c:v>
                </c:pt>
                <c:pt idx="1721">
                  <c:v>-70.837898583608293</c:v>
                </c:pt>
                <c:pt idx="1722">
                  <c:v>-70.837479172358201</c:v>
                </c:pt>
                <c:pt idx="1723">
                  <c:v>-70.837059937402003</c:v>
                </c:pt>
                <c:pt idx="1724">
                  <c:v>-70.836640878944607</c:v>
                </c:pt>
                <c:pt idx="1725">
                  <c:v>-70.836221997187707</c:v>
                </c:pt>
                <c:pt idx="1726">
                  <c:v>-70.835803292328805</c:v>
                </c:pt>
                <c:pt idx="1727">
                  <c:v>-70.835384764561795</c:v>
                </c:pt>
                <c:pt idx="1728">
                  <c:v>-70.834966414077201</c:v>
                </c:pt>
                <c:pt idx="1729">
                  <c:v>-70.834548241061498</c:v>
                </c:pt>
                <c:pt idx="1730">
                  <c:v>-70.834130245697907</c:v>
                </c:pt>
                <c:pt idx="1731">
                  <c:v>-70.833712428166194</c:v>
                </c:pt>
                <c:pt idx="1732">
                  <c:v>-70.833294788642505</c:v>
                </c:pt>
                <c:pt idx="1733">
                  <c:v>-70.832877327299599</c:v>
                </c:pt>
                <c:pt idx="1734">
                  <c:v>-70.832460044306998</c:v>
                </c:pt>
                <c:pt idx="1735">
                  <c:v>-70.8320429398306</c:v>
                </c:pt>
                <c:pt idx="1736">
                  <c:v>-70.831626014033503</c:v>
                </c:pt>
                <c:pt idx="1737">
                  <c:v>-70.831209267075195</c:v>
                </c:pt>
                <c:pt idx="1738">
                  <c:v>-70.830792699112095</c:v>
                </c:pt>
                <c:pt idx="1739">
                  <c:v>-70.830376310297595</c:v>
                </c:pt>
                <c:pt idx="1740">
                  <c:v>-70.829960100781804</c:v>
                </c:pt>
                <c:pt idx="1741">
                  <c:v>-70.829544070711805</c:v>
                </c:pt>
                <c:pt idx="1742">
                  <c:v>-70.829128220231794</c:v>
                </c:pt>
                <c:pt idx="1743">
                  <c:v>-70.828712549482901</c:v>
                </c:pt>
                <c:pt idx="1744">
                  <c:v>-70.828297058603397</c:v>
                </c:pt>
                <c:pt idx="1745">
                  <c:v>-70.827881747728497</c:v>
                </c:pt>
                <c:pt idx="1746">
                  <c:v>-70.827466616990705</c:v>
                </c:pt>
                <c:pt idx="1747">
                  <c:v>-70.827051666519594</c:v>
                </c:pt>
                <c:pt idx="1748">
                  <c:v>-70.826636896442196</c:v>
                </c:pt>
                <c:pt idx="1749">
                  <c:v>-70.8262223068824</c:v>
                </c:pt>
                <c:pt idx="1750">
                  <c:v>-70.825807897961795</c:v>
                </c:pt>
                <c:pt idx="1751">
                  <c:v>-70.825393669799098</c:v>
                </c:pt>
                <c:pt idx="1752">
                  <c:v>-70.824979622510497</c:v>
                </c:pt>
                <c:pt idx="1753">
                  <c:v>-70.824565756209296</c:v>
                </c:pt>
                <c:pt idx="1754">
                  <c:v>-70.824152071006694</c:v>
                </c:pt>
                <c:pt idx="1755">
                  <c:v>-70.823738567010906</c:v>
                </c:pt>
                <c:pt idx="1756">
                  <c:v>-70.823325244328004</c:v>
                </c:pt>
                <c:pt idx="1757">
                  <c:v>-70.822912103061498</c:v>
                </c:pt>
                <c:pt idx="1758">
                  <c:v>-70.822499143312399</c:v>
                </c:pt>
                <c:pt idx="1759">
                  <c:v>-70.822086365179402</c:v>
                </c:pt>
                <c:pt idx="1760">
                  <c:v>-70.8216737687587</c:v>
                </c:pt>
                <c:pt idx="1761">
                  <c:v>-70.821261354144397</c:v>
                </c:pt>
                <c:pt idx="1762">
                  <c:v>-70.820849121428097</c:v>
                </c:pt>
                <c:pt idx="1763">
                  <c:v>-70.820437070699299</c:v>
                </c:pt>
                <c:pt idx="1764">
                  <c:v>-70.820025202045102</c:v>
                </c:pt>
                <c:pt idx="1765">
                  <c:v>-70.8196135155505</c:v>
                </c:pt>
                <c:pt idx="1766">
                  <c:v>-70.819202011298302</c:v>
                </c:pt>
                <c:pt idx="1767">
                  <c:v>-70.818790689369195</c:v>
                </c:pt>
                <c:pt idx="1768">
                  <c:v>-70.818379549841694</c:v>
                </c:pt>
                <c:pt idx="1769">
                  <c:v>-70.817968592792198</c:v>
                </c:pt>
                <c:pt idx="1770">
                  <c:v>-70.8175578182951</c:v>
                </c:pt>
                <c:pt idx="1771">
                  <c:v>-70.817147226422904</c:v>
                </c:pt>
                <c:pt idx="1772">
                  <c:v>-70.816736817245797</c:v>
                </c:pt>
                <c:pt idx="1773">
                  <c:v>-70.816326590832304</c:v>
                </c:pt>
                <c:pt idx="1774">
                  <c:v>-70.815916547248705</c:v>
                </c:pt>
                <c:pt idx="1775">
                  <c:v>-70.815506686559601</c:v>
                </c:pt>
                <c:pt idx="1776">
                  <c:v>-70.815097008827607</c:v>
                </c:pt>
                <c:pt idx="1777">
                  <c:v>-70.814687514113402</c:v>
                </c:pt>
                <c:pt idx="1778">
                  <c:v>-70.814278202475904</c:v>
                </c:pt>
                <c:pt idx="1779">
                  <c:v>-70.813869073972199</c:v>
                </c:pt>
                <c:pt idx="1780">
                  <c:v>-70.813460128657496</c:v>
                </c:pt>
                <c:pt idx="1781">
                  <c:v>-70.813051366585398</c:v>
                </c:pt>
                <c:pt idx="1782">
                  <c:v>-70.812642787807505</c:v>
                </c:pt>
                <c:pt idx="1783">
                  <c:v>-70.812234392373995</c:v>
                </c:pt>
                <c:pt idx="1784">
                  <c:v>-70.8118261803331</c:v>
                </c:pt>
                <c:pt idx="1785">
                  <c:v>-70.811418151731601</c:v>
                </c:pt>
                <c:pt idx="1786">
                  <c:v>-70.811010306614307</c:v>
                </c:pt>
                <c:pt idx="1787">
                  <c:v>-70.810602645024602</c:v>
                </c:pt>
                <c:pt idx="1788">
                  <c:v>-70.810195167004395</c:v>
                </c:pt>
                <c:pt idx="1789">
                  <c:v>-70.809787872593603</c:v>
                </c:pt>
                <c:pt idx="1790">
                  <c:v>-70.809380761831093</c:v>
                </c:pt>
                <c:pt idx="1791">
                  <c:v>-70.808973834753701</c:v>
                </c:pt>
                <c:pt idx="1792">
                  <c:v>-70.808567091396995</c:v>
                </c:pt>
                <c:pt idx="1793">
                  <c:v>-70.808160531794996</c:v>
                </c:pt>
                <c:pt idx="1794">
                  <c:v>-70.807754155980305</c:v>
                </c:pt>
                <c:pt idx="1795">
                  <c:v>-70.807347963983901</c:v>
                </c:pt>
                <c:pt idx="1796">
                  <c:v>-70.806941955835399</c:v>
                </c:pt>
                <c:pt idx="1797">
                  <c:v>-70.806536131563107</c:v>
                </c:pt>
                <c:pt idx="1798">
                  <c:v>-70.806130491193699</c:v>
                </c:pt>
                <c:pt idx="1799">
                  <c:v>-70.805725034752598</c:v>
                </c:pt>
                <c:pt idx="1800">
                  <c:v>-70.805319762263906</c:v>
                </c:pt>
                <c:pt idx="1801">
                  <c:v>-70.804914673750304</c:v>
                </c:pt>
                <c:pt idx="1802">
                  <c:v>-70.804509769233206</c:v>
                </c:pt>
                <c:pt idx="1803">
                  <c:v>-70.804105048732495</c:v>
                </c:pt>
                <c:pt idx="1804">
                  <c:v>-70.803700512267099</c:v>
                </c:pt>
                <c:pt idx="1805">
                  <c:v>-70.803296159854298</c:v>
                </c:pt>
                <c:pt idx="1806">
                  <c:v>-70.802891991510606</c:v>
                </c:pt>
                <c:pt idx="1807">
                  <c:v>-70.802488007250702</c:v>
                </c:pt>
                <c:pt idx="1808">
                  <c:v>-70.802084207088598</c:v>
                </c:pt>
                <c:pt idx="1809">
                  <c:v>-70.8016805910366</c:v>
                </c:pt>
                <c:pt idx="1810">
                  <c:v>-70.801277159106206</c:v>
                </c:pt>
                <c:pt idx="1811">
                  <c:v>-70.800873911307605</c:v>
                </c:pt>
                <c:pt idx="1812">
                  <c:v>-70.800470847649805</c:v>
                </c:pt>
                <c:pt idx="1813">
                  <c:v>-70.800067968140596</c:v>
                </c:pt>
                <c:pt idx="1814">
                  <c:v>-70.799665272786697</c:v>
                </c:pt>
                <c:pt idx="1815">
                  <c:v>-70.799262761593894</c:v>
                </c:pt>
                <c:pt idx="1816">
                  <c:v>-70.798860434566706</c:v>
                </c:pt>
                <c:pt idx="1817">
                  <c:v>-70.7984582917084</c:v>
                </c:pt>
                <c:pt idx="1818">
                  <c:v>-70.798056333021506</c:v>
                </c:pt>
                <c:pt idx="1819">
                  <c:v>-70.797654558507404</c:v>
                </c:pt>
                <c:pt idx="1820">
                  <c:v>-70.797252968166205</c:v>
                </c:pt>
                <c:pt idx="1821">
                  <c:v>-70.7968515619974</c:v>
                </c:pt>
                <c:pt idx="1822">
                  <c:v>-70.796450339998998</c:v>
                </c:pt>
                <c:pt idx="1823">
                  <c:v>-70.796049302168498</c:v>
                </c:pt>
                <c:pt idx="1824">
                  <c:v>-70.795648448501893</c:v>
                </c:pt>
                <c:pt idx="1825">
                  <c:v>-70.795247778994806</c:v>
                </c:pt>
                <c:pt idx="1826">
                  <c:v>-70.794847293641396</c:v>
                </c:pt>
                <c:pt idx="1827">
                  <c:v>-70.794446992434999</c:v>
                </c:pt>
                <c:pt idx="1828">
                  <c:v>-70.794046875368295</c:v>
                </c:pt>
                <c:pt idx="1829">
                  <c:v>-70.793646942432702</c:v>
                </c:pt>
                <c:pt idx="1830">
                  <c:v>-70.793247193618896</c:v>
                </c:pt>
                <c:pt idx="1831">
                  <c:v>-70.792847628916704</c:v>
                </c:pt>
                <c:pt idx="1832">
                  <c:v>-70.792448248314798</c:v>
                </c:pt>
                <c:pt idx="1833">
                  <c:v>-70.792049051801399</c:v>
                </c:pt>
                <c:pt idx="1834">
                  <c:v>-70.791650039363603</c:v>
                </c:pt>
                <c:pt idx="1835">
                  <c:v>-70.791251210987696</c:v>
                </c:pt>
                <c:pt idx="1836">
                  <c:v>-70.790852566659098</c:v>
                </c:pt>
                <c:pt idx="1837">
                  <c:v>-70.790454106362503</c:v>
                </c:pt>
                <c:pt idx="1838">
                  <c:v>-70.790055830081698</c:v>
                </c:pt>
                <c:pt idx="1839">
                  <c:v>-70.7896577377998</c:v>
                </c:pt>
                <c:pt idx="1840">
                  <c:v>-70.789259829499102</c:v>
                </c:pt>
                <c:pt idx="1841">
                  <c:v>-70.788862105160902</c:v>
                </c:pt>
                <c:pt idx="1842">
                  <c:v>-70.788464564766002</c:v>
                </c:pt>
                <c:pt idx="1843">
                  <c:v>-70.788067208294393</c:v>
                </c:pt>
                <c:pt idx="1844">
                  <c:v>-70.787670035725299</c:v>
                </c:pt>
                <c:pt idx="1845">
                  <c:v>-70.787273047037004</c:v>
                </c:pt>
                <c:pt idx="1846">
                  <c:v>-70.786876242207398</c:v>
                </c:pt>
                <c:pt idx="1847">
                  <c:v>-70.786479621213502</c:v>
                </c:pt>
                <c:pt idx="1848">
                  <c:v>-70.786083184031597</c:v>
                </c:pt>
                <c:pt idx="1849">
                  <c:v>-70.785686930637198</c:v>
                </c:pt>
                <c:pt idx="1850">
                  <c:v>-70.785290861005393</c:v>
                </c:pt>
                <c:pt idx="1851">
                  <c:v>-70.784894975110504</c:v>
                </c:pt>
                <c:pt idx="1852">
                  <c:v>-70.784499272925899</c:v>
                </c:pt>
                <c:pt idx="1853">
                  <c:v>-70.784103754424606</c:v>
                </c:pt>
                <c:pt idx="1854">
                  <c:v>-70.7837084195789</c:v>
                </c:pt>
                <c:pt idx="1855">
                  <c:v>-70.783313268360502</c:v>
                </c:pt>
                <c:pt idx="1856">
                  <c:v>-70.782918300740306</c:v>
                </c:pt>
                <c:pt idx="1857">
                  <c:v>-70.782523516688698</c:v>
                </c:pt>
                <c:pt idx="1858">
                  <c:v>-70.782128916175594</c:v>
                </c:pt>
                <c:pt idx="1859">
                  <c:v>-70.78173449917</c:v>
                </c:pt>
                <c:pt idx="1860">
                  <c:v>-70.781340265640495</c:v>
                </c:pt>
                <c:pt idx="1861">
                  <c:v>-70.780946215555105</c:v>
                </c:pt>
                <c:pt idx="1862">
                  <c:v>-70.780552348881301</c:v>
                </c:pt>
                <c:pt idx="1863">
                  <c:v>-70.780158665585702</c:v>
                </c:pt>
                <c:pt idx="1864">
                  <c:v>-70.7797651656347</c:v>
                </c:pt>
                <c:pt idx="1865">
                  <c:v>-70.779371848994103</c:v>
                </c:pt>
                <c:pt idx="1866">
                  <c:v>-70.778978715628796</c:v>
                </c:pt>
                <c:pt idx="1867">
                  <c:v>-70.778585765503607</c:v>
                </c:pt>
                <c:pt idx="1868">
                  <c:v>-70.778192998582497</c:v>
                </c:pt>
                <c:pt idx="1869">
                  <c:v>-70.777800414829002</c:v>
                </c:pt>
                <c:pt idx="1870">
                  <c:v>-70.777408014206202</c:v>
                </c:pt>
                <c:pt idx="1871">
                  <c:v>-70.777015796676693</c:v>
                </c:pt>
                <c:pt idx="1872">
                  <c:v>-70.776623762202306</c:v>
                </c:pt>
                <c:pt idx="1873">
                  <c:v>-70.776231910744698</c:v>
                </c:pt>
                <c:pt idx="1874">
                  <c:v>-70.775840242264806</c:v>
                </c:pt>
                <c:pt idx="1875">
                  <c:v>-70.775448756723094</c:v>
                </c:pt>
                <c:pt idx="1876">
                  <c:v>-70.7750574540798</c:v>
                </c:pt>
                <c:pt idx="1877">
                  <c:v>-70.774666334294395</c:v>
                </c:pt>
                <c:pt idx="1878">
                  <c:v>-70.774275397326093</c:v>
                </c:pt>
                <c:pt idx="1879">
                  <c:v>-70.7738846431334</c:v>
                </c:pt>
                <c:pt idx="1880">
                  <c:v>-70.773494071674605</c:v>
                </c:pt>
                <c:pt idx="1881">
                  <c:v>-70.773103682907504</c:v>
                </c:pt>
                <c:pt idx="1882">
                  <c:v>-70.772713476789505</c:v>
                </c:pt>
                <c:pt idx="1883">
                  <c:v>-70.772323453277295</c:v>
                </c:pt>
                <c:pt idx="1884">
                  <c:v>-70.771933612327501</c:v>
                </c:pt>
                <c:pt idx="1885">
                  <c:v>-70.771543953896099</c:v>
                </c:pt>
                <c:pt idx="1886">
                  <c:v>-70.771154477938694</c:v>
                </c:pt>
                <c:pt idx="1887">
                  <c:v>-70.770765184410607</c:v>
                </c:pt>
                <c:pt idx="1888">
                  <c:v>-70.770376073266604</c:v>
                </c:pt>
                <c:pt idx="1889">
                  <c:v>-70.769987144461098</c:v>
                </c:pt>
                <c:pt idx="1890">
                  <c:v>-70.769598397948101</c:v>
                </c:pt>
                <c:pt idx="1891">
                  <c:v>-70.769209833681302</c:v>
                </c:pt>
                <c:pt idx="1892">
                  <c:v>-70.768821451613903</c:v>
                </c:pt>
                <c:pt idx="1893">
                  <c:v>-70.768433251698795</c:v>
                </c:pt>
                <c:pt idx="1894">
                  <c:v>-70.7680452338886</c:v>
                </c:pt>
                <c:pt idx="1895">
                  <c:v>-70.767657398135398</c:v>
                </c:pt>
                <c:pt idx="1896">
                  <c:v>-70.767269744390902</c:v>
                </c:pt>
                <c:pt idx="1897">
                  <c:v>-70.766882272606694</c:v>
                </c:pt>
                <c:pt idx="1898">
                  <c:v>-70.766494982733704</c:v>
                </c:pt>
                <c:pt idx="1899">
                  <c:v>-70.766107874722806</c:v>
                </c:pt>
                <c:pt idx="1900">
                  <c:v>-70.765720948524304</c:v>
                </c:pt>
                <c:pt idx="1901">
                  <c:v>-70.765334204088404</c:v>
                </c:pt>
                <c:pt idx="1902">
                  <c:v>-70.7649476413646</c:v>
                </c:pt>
                <c:pt idx="1903">
                  <c:v>-70.7645612603025</c:v>
                </c:pt>
                <c:pt idx="1904">
                  <c:v>-70.764175060851102</c:v>
                </c:pt>
                <c:pt idx="1905">
                  <c:v>-70.763789042959203</c:v>
                </c:pt>
                <c:pt idx="1906">
                  <c:v>-70.763403206575305</c:v>
                </c:pt>
                <c:pt idx="1907">
                  <c:v>-70.763017551647494</c:v>
                </c:pt>
                <c:pt idx="1908">
                  <c:v>-70.762632078123602</c:v>
                </c:pt>
                <c:pt idx="1909">
                  <c:v>-70.762246785951305</c:v>
                </c:pt>
                <c:pt idx="1910">
                  <c:v>-70.761861675077697</c:v>
                </c:pt>
                <c:pt idx="1911">
                  <c:v>-70.761476745449798</c:v>
                </c:pt>
                <c:pt idx="1912">
                  <c:v>-70.761091997014304</c:v>
                </c:pt>
                <c:pt idx="1913">
                  <c:v>-70.760707429717598</c:v>
                </c:pt>
                <c:pt idx="1914">
                  <c:v>-70.760323043505906</c:v>
                </c:pt>
                <c:pt idx="1915">
                  <c:v>-70.7599388383248</c:v>
                </c:pt>
                <c:pt idx="1916">
                  <c:v>-70.759554814120193</c:v>
                </c:pt>
                <c:pt idx="1917">
                  <c:v>-70.759170970837104</c:v>
                </c:pt>
                <c:pt idx="1918">
                  <c:v>-70.758787308420693</c:v>
                </c:pt>
                <c:pt idx="1919">
                  <c:v>-70.758403826815794</c:v>
                </c:pt>
                <c:pt idx="1920">
                  <c:v>-70.758020525966799</c:v>
                </c:pt>
                <c:pt idx="1921">
                  <c:v>-70.757637405818201</c:v>
                </c:pt>
                <c:pt idx="1922">
                  <c:v>-70.757254466313796</c:v>
                </c:pt>
                <c:pt idx="1923">
                  <c:v>-70.756871707397593</c:v>
                </c:pt>
                <c:pt idx="1924">
                  <c:v>-70.756489129013005</c:v>
                </c:pt>
                <c:pt idx="1925">
                  <c:v>-70.756106731103301</c:v>
                </c:pt>
                <c:pt idx="1926">
                  <c:v>-70.755724513611696</c:v>
                </c:pt>
                <c:pt idx="1927">
                  <c:v>-70.755342476480905</c:v>
                </c:pt>
                <c:pt idx="1928">
                  <c:v>-70.754960619653602</c:v>
                </c:pt>
                <c:pt idx="1929">
                  <c:v>-70.754578943072303</c:v>
                </c:pt>
                <c:pt idx="1930">
                  <c:v>-70.754197446679001</c:v>
                </c:pt>
                <c:pt idx="1931">
                  <c:v>-70.7538161304157</c:v>
                </c:pt>
                <c:pt idx="1932">
                  <c:v>-70.753434994224193</c:v>
                </c:pt>
                <c:pt idx="1933">
                  <c:v>-70.753054038046102</c:v>
                </c:pt>
                <c:pt idx="1934">
                  <c:v>-70.752673261822594</c:v>
                </c:pt>
                <c:pt idx="1935">
                  <c:v>-70.752292665494807</c:v>
                </c:pt>
                <c:pt idx="1936">
                  <c:v>-70.751912249003794</c:v>
                </c:pt>
                <c:pt idx="1937">
                  <c:v>-70.751532012290198</c:v>
                </c:pt>
                <c:pt idx="1938">
                  <c:v>-70.751151955294503</c:v>
                </c:pt>
                <c:pt idx="1939">
                  <c:v>-70.750772077957095</c:v>
                </c:pt>
                <c:pt idx="1940">
                  <c:v>-70.750392380218102</c:v>
                </c:pt>
                <c:pt idx="1941">
                  <c:v>-70.750012862017599</c:v>
                </c:pt>
                <c:pt idx="1942">
                  <c:v>-70.749633523295202</c:v>
                </c:pt>
                <c:pt idx="1943">
                  <c:v>-70.749254363990502</c:v>
                </c:pt>
                <c:pt idx="1944">
                  <c:v>-70.748875384043103</c:v>
                </c:pt>
                <c:pt idx="1945">
                  <c:v>-70.748496583391997</c:v>
                </c:pt>
                <c:pt idx="1946">
                  <c:v>-70.748117961976504</c:v>
                </c:pt>
                <c:pt idx="1947">
                  <c:v>-70.747739519735305</c:v>
                </c:pt>
                <c:pt idx="1948">
                  <c:v>-70.747361256607306</c:v>
                </c:pt>
                <c:pt idx="1949">
                  <c:v>-70.746983172530904</c:v>
                </c:pt>
                <c:pt idx="1950">
                  <c:v>-70.746605267444593</c:v>
                </c:pt>
                <c:pt idx="1951">
                  <c:v>-70.746227541286601</c:v>
                </c:pt>
                <c:pt idx="1952">
                  <c:v>-70.745849993994995</c:v>
                </c:pt>
                <c:pt idx="1953">
                  <c:v>-70.745472625507702</c:v>
                </c:pt>
                <c:pt idx="1954">
                  <c:v>-70.745095435762593</c:v>
                </c:pt>
                <c:pt idx="1955">
                  <c:v>-70.744718424697098</c:v>
                </c:pt>
                <c:pt idx="1956">
                  <c:v>-70.744341592248801</c:v>
                </c:pt>
                <c:pt idx="1957">
                  <c:v>-70.743964938355006</c:v>
                </c:pt>
                <c:pt idx="1958">
                  <c:v>-70.7435884629529</c:v>
                </c:pt>
                <c:pt idx="1959">
                  <c:v>-70.7432121659796</c:v>
                </c:pt>
                <c:pt idx="1960">
                  <c:v>-70.742836047371796</c:v>
                </c:pt>
                <c:pt idx="1961">
                  <c:v>-70.742460107066506</c:v>
                </c:pt>
                <c:pt idx="1962">
                  <c:v>-70.742084345000094</c:v>
                </c:pt>
                <c:pt idx="1963">
                  <c:v>-70.741708761109294</c:v>
                </c:pt>
                <c:pt idx="1964">
                  <c:v>-70.741333355330298</c:v>
                </c:pt>
                <c:pt idx="1965">
                  <c:v>-70.740958127599498</c:v>
                </c:pt>
                <c:pt idx="1966">
                  <c:v>-70.740583077852804</c:v>
                </c:pt>
                <c:pt idx="1967">
                  <c:v>-70.740208206026296</c:v>
                </c:pt>
                <c:pt idx="1968">
                  <c:v>-70.739833512055895</c:v>
                </c:pt>
                <c:pt idx="1969">
                  <c:v>-70.7394589958772</c:v>
                </c:pt>
                <c:pt idx="1970">
                  <c:v>-70.739084657425906</c:v>
                </c:pt>
                <c:pt idx="1971">
                  <c:v>-70.738710496637495</c:v>
                </c:pt>
                <c:pt idx="1972">
                  <c:v>-70.738336513447393</c:v>
                </c:pt>
                <c:pt idx="1973">
                  <c:v>-70.7379627077908</c:v>
                </c:pt>
                <c:pt idx="1974">
                  <c:v>-70.737589079602898</c:v>
                </c:pt>
                <c:pt idx="1975">
                  <c:v>-70.737215628818703</c:v>
                </c:pt>
                <c:pt idx="1976">
                  <c:v>-70.736842355373199</c:v>
                </c:pt>
                <c:pt idx="1977">
                  <c:v>-70.736469259201101</c:v>
                </c:pt>
                <c:pt idx="1978">
                  <c:v>-70.736096340237296</c:v>
                </c:pt>
                <c:pt idx="1979">
                  <c:v>-70.735723598416399</c:v>
                </c:pt>
                <c:pt idx="1980">
                  <c:v>-70.735351033672799</c:v>
                </c:pt>
                <c:pt idx="1981">
                  <c:v>-70.734978645940899</c:v>
                </c:pt>
                <c:pt idx="1982">
                  <c:v>-70.7346064351552</c:v>
                </c:pt>
                <c:pt idx="1983">
                  <c:v>-70.734234401249793</c:v>
                </c:pt>
                <c:pt idx="1984">
                  <c:v>-70.733862544158896</c:v>
                </c:pt>
                <c:pt idx="1985">
                  <c:v>-70.733490863816399</c:v>
                </c:pt>
                <c:pt idx="1986">
                  <c:v>-70.733119360156394</c:v>
                </c:pt>
                <c:pt idx="1987">
                  <c:v>-70.732748033112699</c:v>
                </c:pt>
                <c:pt idx="1988">
                  <c:v>-70.732376882618993</c:v>
                </c:pt>
                <c:pt idx="1989">
                  <c:v>-70.732005908608997</c:v>
                </c:pt>
                <c:pt idx="1990">
                  <c:v>-70.731635111016402</c:v>
                </c:pt>
                <c:pt idx="1991">
                  <c:v>-70.731264489774503</c:v>
                </c:pt>
                <c:pt idx="1992">
                  <c:v>-70.730894044816907</c:v>
                </c:pt>
                <c:pt idx="1993">
                  <c:v>-70.730523776076893</c:v>
                </c:pt>
                <c:pt idx="1994">
                  <c:v>-70.7301536834877</c:v>
                </c:pt>
                <c:pt idx="1995">
                  <c:v>-70.729783766982493</c:v>
                </c:pt>
                <c:pt idx="1996">
                  <c:v>-70.729414026494396</c:v>
                </c:pt>
                <c:pt idx="1997">
                  <c:v>-70.729044461956505</c:v>
                </c:pt>
                <c:pt idx="1998">
                  <c:v>-70.728675073301702</c:v>
                </c:pt>
                <c:pt idx="1999">
                  <c:v>-70.728305860462797</c:v>
                </c:pt>
                <c:pt idx="2000">
                  <c:v>-70.727936823372701</c:v>
                </c:pt>
                <c:pt idx="2001">
                  <c:v>-70.727567961964098</c:v>
                </c:pt>
                <c:pt idx="2002">
                  <c:v>-70.727199276169699</c:v>
                </c:pt>
                <c:pt idx="2003">
                  <c:v>-70.726830765922003</c:v>
                </c:pt>
                <c:pt idx="2004">
                  <c:v>-70.726462431153607</c:v>
                </c:pt>
                <c:pt idx="2005">
                  <c:v>-70.726094271796995</c:v>
                </c:pt>
                <c:pt idx="2006">
                  <c:v>-70.725726287784497</c:v>
                </c:pt>
                <c:pt idx="2007">
                  <c:v>-70.725358479048495</c:v>
                </c:pt>
                <c:pt idx="2008">
                  <c:v>-70.724990845521205</c:v>
                </c:pt>
                <c:pt idx="2009">
                  <c:v>-70.724623387134798</c:v>
                </c:pt>
                <c:pt idx="2010">
                  <c:v>-70.724256103821602</c:v>
                </c:pt>
                <c:pt idx="2011">
                  <c:v>-70.723888995513505</c:v>
                </c:pt>
                <c:pt idx="2012">
                  <c:v>-70.723522062142607</c:v>
                </c:pt>
                <c:pt idx="2013">
                  <c:v>-70.723155303640795</c:v>
                </c:pt>
                <c:pt idx="2014">
                  <c:v>-70.722788719940198</c:v>
                </c:pt>
                <c:pt idx="2015">
                  <c:v>-70.722422310972405</c:v>
                </c:pt>
                <c:pt idx="2016">
                  <c:v>-70.722056076669503</c:v>
                </c:pt>
                <c:pt idx="2017">
                  <c:v>-70.721690016962995</c:v>
                </c:pt>
                <c:pt idx="2018">
                  <c:v>-70.721324131784698</c:v>
                </c:pt>
                <c:pt idx="2019">
                  <c:v>-70.7209584210662</c:v>
                </c:pt>
                <c:pt idx="2020">
                  <c:v>-70.720592884739204</c:v>
                </c:pt>
                <c:pt idx="2021">
                  <c:v>-70.7202275227352</c:v>
                </c:pt>
                <c:pt idx="2022">
                  <c:v>-70.719862334985606</c:v>
                </c:pt>
                <c:pt idx="2023">
                  <c:v>-70.719497321421997</c:v>
                </c:pt>
                <c:pt idx="2024">
                  <c:v>-70.719132481975706</c:v>
                </c:pt>
                <c:pt idx="2025">
                  <c:v>-70.718767816578094</c:v>
                </c:pt>
                <c:pt idx="2026">
                  <c:v>-70.718403325160494</c:v>
                </c:pt>
                <c:pt idx="2027">
                  <c:v>-70.718039007654099</c:v>
                </c:pt>
                <c:pt idx="2028">
                  <c:v>-70.717674863990297</c:v>
                </c:pt>
                <c:pt idx="2029">
                  <c:v>-70.717310894100194</c:v>
                </c:pt>
                <c:pt idx="2030">
                  <c:v>-70.716947097914897</c:v>
                </c:pt>
                <c:pt idx="2031">
                  <c:v>-70.716583475365596</c:v>
                </c:pt>
                <c:pt idx="2032">
                  <c:v>-70.716220026383297</c:v>
                </c:pt>
                <c:pt idx="2033">
                  <c:v>-70.715856750898993</c:v>
                </c:pt>
                <c:pt idx="2034">
                  <c:v>-70.715493648843704</c:v>
                </c:pt>
                <c:pt idx="2035">
                  <c:v>-70.715130720148395</c:v>
                </c:pt>
                <c:pt idx="2036">
                  <c:v>-70.714767964743999</c:v>
                </c:pt>
                <c:pt idx="2037">
                  <c:v>-70.714405382561395</c:v>
                </c:pt>
                <c:pt idx="2038">
                  <c:v>-70.714042973531406</c:v>
                </c:pt>
                <c:pt idx="2039">
                  <c:v>-70.713680737584795</c:v>
                </c:pt>
                <c:pt idx="2040">
                  <c:v>-70.713318674652399</c:v>
                </c:pt>
                <c:pt idx="2041">
                  <c:v>-70.712956784664996</c:v>
                </c:pt>
                <c:pt idx="2042">
                  <c:v>-70.712595067553295</c:v>
                </c:pt>
                <c:pt idx="2043">
                  <c:v>-70.712233523247903</c:v>
                </c:pt>
                <c:pt idx="2044">
                  <c:v>-70.711872151679501</c:v>
                </c:pt>
                <c:pt idx="2045">
                  <c:v>-70.711510952778696</c:v>
                </c:pt>
                <c:pt idx="2046">
                  <c:v>-70.711149926476097</c:v>
                </c:pt>
                <c:pt idx="2047">
                  <c:v>-70.710789072702397</c:v>
                </c:pt>
                <c:pt idx="2048">
                  <c:v>-70.710428391387893</c:v>
                </c:pt>
                <c:pt idx="2049">
                  <c:v>-70.710067882463306</c:v>
                </c:pt>
                <c:pt idx="2050">
                  <c:v>-70.709707545859004</c:v>
                </c:pt>
                <c:pt idx="2051">
                  <c:v>-70.709347381505495</c:v>
                </c:pt>
                <c:pt idx="2052">
                  <c:v>-70.708987389333203</c:v>
                </c:pt>
                <c:pt idx="2053">
                  <c:v>-70.708627569272494</c:v>
                </c:pt>
                <c:pt idx="2054">
                  <c:v>-70.708267921253906</c:v>
                </c:pt>
                <c:pt idx="2055">
                  <c:v>-70.707908445207593</c:v>
                </c:pt>
                <c:pt idx="2056">
                  <c:v>-70.707549141064106</c:v>
                </c:pt>
                <c:pt idx="2057">
                  <c:v>-70.707190008753599</c:v>
                </c:pt>
                <c:pt idx="2058">
                  <c:v>-70.706831048206396</c:v>
                </c:pt>
                <c:pt idx="2059">
                  <c:v>-70.706472259352907</c:v>
                </c:pt>
                <c:pt idx="2060">
                  <c:v>-70.706113642123199</c:v>
                </c:pt>
                <c:pt idx="2061">
                  <c:v>-70.705755196447598</c:v>
                </c:pt>
                <c:pt idx="2062">
                  <c:v>-70.705396922256398</c:v>
                </c:pt>
                <c:pt idx="2063">
                  <c:v>-70.705038819479697</c:v>
                </c:pt>
                <c:pt idx="2064">
                  <c:v>-70.704680888047704</c:v>
                </c:pt>
                <c:pt idx="2065">
                  <c:v>-70.704323127890603</c:v>
                </c:pt>
                <c:pt idx="2066">
                  <c:v>-70.703965538938505</c:v>
                </c:pt>
                <c:pt idx="2067">
                  <c:v>-70.703608121121604</c:v>
                </c:pt>
                <c:pt idx="2068">
                  <c:v>-70.703250874369999</c:v>
                </c:pt>
                <c:pt idx="2069">
                  <c:v>-70.7028937986138</c:v>
                </c:pt>
                <c:pt idx="2070">
                  <c:v>-70.702536893783005</c:v>
                </c:pt>
                <c:pt idx="2071">
                  <c:v>-70.702180159807696</c:v>
                </c:pt>
                <c:pt idx="2072">
                  <c:v>-70.701823596618098</c:v>
                </c:pt>
                <c:pt idx="2073">
                  <c:v>-70.701467204144095</c:v>
                </c:pt>
                <c:pt idx="2074">
                  <c:v>-70.701110982315797</c:v>
                </c:pt>
                <c:pt idx="2075">
                  <c:v>-70.700754931063102</c:v>
                </c:pt>
                <c:pt idx="2076">
                  <c:v>-70.700399050316193</c:v>
                </c:pt>
                <c:pt idx="2077">
                  <c:v>-70.700043340004996</c:v>
                </c:pt>
                <c:pt idx="2078">
                  <c:v>-70.699687800059493</c:v>
                </c:pt>
                <c:pt idx="2079">
                  <c:v>-70.699332430409598</c:v>
                </c:pt>
                <c:pt idx="2080">
                  <c:v>-70.698977230985307</c:v>
                </c:pt>
                <c:pt idx="2081">
                  <c:v>-70.698622201716702</c:v>
                </c:pt>
                <c:pt idx="2082">
                  <c:v>-70.698267342533597</c:v>
                </c:pt>
                <c:pt idx="2083">
                  <c:v>-70.697912653365904</c:v>
                </c:pt>
                <c:pt idx="2084">
                  <c:v>-70.697558134143605</c:v>
                </c:pt>
                <c:pt idx="2085">
                  <c:v>-70.697203784796699</c:v>
                </c:pt>
                <c:pt idx="2086">
                  <c:v>-70.696849605254997</c:v>
                </c:pt>
                <c:pt idx="2087">
                  <c:v>-70.696495595448397</c:v>
                </c:pt>
                <c:pt idx="2088">
                  <c:v>-70.696141755306797</c:v>
                </c:pt>
                <c:pt idx="2089">
                  <c:v>-70.695788084760196</c:v>
                </c:pt>
                <c:pt idx="2090">
                  <c:v>-70.695434583738404</c:v>
                </c:pt>
                <c:pt idx="2091">
                  <c:v>-70.695081252171306</c:v>
                </c:pt>
                <c:pt idx="2092">
                  <c:v>-70.6947280899888</c:v>
                </c:pt>
                <c:pt idx="2093">
                  <c:v>-70.694375097120698</c:v>
                </c:pt>
                <c:pt idx="2094">
                  <c:v>-70.694022273496898</c:v>
                </c:pt>
                <c:pt idx="2095">
                  <c:v>-70.693669619047299</c:v>
                </c:pt>
                <c:pt idx="2096">
                  <c:v>-70.693317133701797</c:v>
                </c:pt>
                <c:pt idx="2097">
                  <c:v>-70.692964817390106</c:v>
                </c:pt>
                <c:pt idx="2098">
                  <c:v>-70.692612670042195</c:v>
                </c:pt>
                <c:pt idx="2099">
                  <c:v>-70.692260691587805</c:v>
                </c:pt>
                <c:pt idx="2100">
                  <c:v>-70.691908881956905</c:v>
                </c:pt>
                <c:pt idx="2101">
                  <c:v>-70.691557241079295</c:v>
                </c:pt>
                <c:pt idx="2102">
                  <c:v>-70.691205768884799</c:v>
                </c:pt>
                <c:pt idx="2103">
                  <c:v>-70.690854465303303</c:v>
                </c:pt>
                <c:pt idx="2104">
                  <c:v>-70.690503330264605</c:v>
                </c:pt>
                <c:pt idx="2105">
                  <c:v>-70.690152363698601</c:v>
                </c:pt>
                <c:pt idx="2106">
                  <c:v>-70.689801565535006</c:v>
                </c:pt>
                <c:pt idx="2107">
                  <c:v>-70.689450935703803</c:v>
                </c:pt>
                <c:pt idx="2108">
                  <c:v>-70.689100474134705</c:v>
                </c:pt>
                <c:pt idx="2109">
                  <c:v>-70.688750180757694</c:v>
                </c:pt>
                <c:pt idx="2110">
                  <c:v>-70.688400055502498</c:v>
                </c:pt>
                <c:pt idx="2111">
                  <c:v>-70.688050098299001</c:v>
                </c:pt>
                <c:pt idx="2112">
                  <c:v>-70.687700309077002</c:v>
                </c:pt>
                <c:pt idx="2113">
                  <c:v>-70.687350687766397</c:v>
                </c:pt>
                <c:pt idx="2114">
                  <c:v>-70.687001234297</c:v>
                </c:pt>
                <c:pt idx="2115">
                  <c:v>-70.686651948598694</c:v>
                </c:pt>
                <c:pt idx="2116">
                  <c:v>-70.686302830601406</c:v>
                </c:pt>
                <c:pt idx="2117">
                  <c:v>-70.685953880234806</c:v>
                </c:pt>
                <c:pt idx="2118">
                  <c:v>-70.685605097428805</c:v>
                </c:pt>
                <c:pt idx="2119">
                  <c:v>-70.685256482113303</c:v>
                </c:pt>
                <c:pt idx="2120">
                  <c:v>-70.684908034218196</c:v>
                </c:pt>
                <c:pt idx="2121">
                  <c:v>-70.684559753673298</c:v>
                </c:pt>
                <c:pt idx="2122">
                  <c:v>-70.684211640408506</c:v>
                </c:pt>
                <c:pt idx="2123">
                  <c:v>-70.683863694353605</c:v>
                </c:pt>
                <c:pt idx="2124">
                  <c:v>-70.683515915438605</c:v>
                </c:pt>
                <c:pt idx="2125">
                  <c:v>-70.683168303593405</c:v>
                </c:pt>
                <c:pt idx="2126">
                  <c:v>-70.682820858747704</c:v>
                </c:pt>
                <c:pt idx="2127">
                  <c:v>-70.682473580831598</c:v>
                </c:pt>
                <c:pt idx="2128">
                  <c:v>-70.6821264697749</c:v>
                </c:pt>
                <c:pt idx="2129">
                  <c:v>-70.681779525507395</c:v>
                </c:pt>
                <c:pt idx="2130">
                  <c:v>-70.681432747959207</c:v>
                </c:pt>
                <c:pt idx="2131">
                  <c:v>-70.681086137060205</c:v>
                </c:pt>
                <c:pt idx="2132">
                  <c:v>-70.680739692740204</c:v>
                </c:pt>
                <c:pt idx="2133">
                  <c:v>-70.680393414929299</c:v>
                </c:pt>
                <c:pt idx="2134">
                  <c:v>-70.680047303557203</c:v>
                </c:pt>
                <c:pt idx="2135">
                  <c:v>-70.679701358553999</c:v>
                </c:pt>
                <c:pt idx="2136">
                  <c:v>-70.679355579849698</c:v>
                </c:pt>
                <c:pt idx="2137">
                  <c:v>-70.6790099673741</c:v>
                </c:pt>
                <c:pt idx="2138">
                  <c:v>-70.6786645210573</c:v>
                </c:pt>
                <c:pt idx="2139">
                  <c:v>-70.678319240829197</c:v>
                </c:pt>
                <c:pt idx="2140">
                  <c:v>-70.677974126619802</c:v>
                </c:pt>
                <c:pt idx="2141">
                  <c:v>-70.677629178359098</c:v>
                </c:pt>
                <c:pt idx="2142">
                  <c:v>-70.677284395977097</c:v>
                </c:pt>
                <c:pt idx="2143">
                  <c:v>-70.676939779403796</c:v>
                </c:pt>
                <c:pt idx="2144">
                  <c:v>-70.676595328569107</c:v>
                </c:pt>
                <c:pt idx="2145">
                  <c:v>-70.676251043403298</c:v>
                </c:pt>
                <c:pt idx="2146">
                  <c:v>-70.675906923836195</c:v>
                </c:pt>
                <c:pt idx="2147">
                  <c:v>-70.675562969797795</c:v>
                </c:pt>
                <c:pt idx="2148">
                  <c:v>-70.675219181218395</c:v>
                </c:pt>
                <c:pt idx="2149">
                  <c:v>-70.674875558027793</c:v>
                </c:pt>
                <c:pt idx="2150">
                  <c:v>-70.674532100156298</c:v>
                </c:pt>
                <c:pt idx="2151">
                  <c:v>-70.674188807533795</c:v>
                </c:pt>
                <c:pt idx="2152">
                  <c:v>-70.673845680090494</c:v>
                </c:pt>
                <c:pt idx="2153">
                  <c:v>-70.673502717756406</c:v>
                </c:pt>
                <c:pt idx="2154">
                  <c:v>-70.673159920461799</c:v>
                </c:pt>
                <c:pt idx="2155">
                  <c:v>-70.672817288136599</c:v>
                </c:pt>
                <c:pt idx="2156">
                  <c:v>-70.672474820711003</c:v>
                </c:pt>
                <c:pt idx="2157">
                  <c:v>-70.672132518115205</c:v>
                </c:pt>
                <c:pt idx="2158">
                  <c:v>-70.671790380279305</c:v>
                </c:pt>
                <c:pt idx="2159">
                  <c:v>-70.671448407133497</c:v>
                </c:pt>
                <c:pt idx="2160">
                  <c:v>-70.671106598607906</c:v>
                </c:pt>
                <c:pt idx="2161">
                  <c:v>-70.670764954632901</c:v>
                </c:pt>
                <c:pt idx="2162">
                  <c:v>-70.670423475138406</c:v>
                </c:pt>
                <c:pt idx="2163">
                  <c:v>-70.670082160054903</c:v>
                </c:pt>
                <c:pt idx="2164">
                  <c:v>-70.669741009312403</c:v>
                </c:pt>
                <c:pt idx="2165">
                  <c:v>-70.669400022841302</c:v>
                </c:pt>
                <c:pt idx="2166">
                  <c:v>-70.669059200571695</c:v>
                </c:pt>
                <c:pt idx="2167">
                  <c:v>-70.668718542433993</c:v>
                </c:pt>
                <c:pt idx="2168">
                  <c:v>-70.668378048358306</c:v>
                </c:pt>
                <c:pt idx="2169">
                  <c:v>-70.668037718275102</c:v>
                </c:pt>
                <c:pt idx="2170">
                  <c:v>-70.667697552114603</c:v>
                </c:pt>
                <c:pt idx="2171">
                  <c:v>-70.667357549807093</c:v>
                </c:pt>
                <c:pt idx="2172">
                  <c:v>-70.667017711282895</c:v>
                </c:pt>
                <c:pt idx="2173">
                  <c:v>-70.666678036472305</c:v>
                </c:pt>
                <c:pt idx="2174">
                  <c:v>-70.666338525305804</c:v>
                </c:pt>
                <c:pt idx="2175">
                  <c:v>-70.665999177713701</c:v>
                </c:pt>
                <c:pt idx="2176">
                  <c:v>-70.665659993626306</c:v>
                </c:pt>
                <c:pt idx="2177">
                  <c:v>-70.665320972974101</c:v>
                </c:pt>
                <c:pt idx="2178">
                  <c:v>-70.664982115687394</c:v>
                </c:pt>
                <c:pt idx="2179">
                  <c:v>-70.664643421696695</c:v>
                </c:pt>
                <c:pt idx="2180">
                  <c:v>-70.664304890932399</c:v>
                </c:pt>
                <c:pt idx="2181">
                  <c:v>-70.663966523325001</c:v>
                </c:pt>
                <c:pt idx="2182">
                  <c:v>-70.663628318804896</c:v>
                </c:pt>
                <c:pt idx="2183">
                  <c:v>-70.663290277302593</c:v>
                </c:pt>
                <c:pt idx="2184">
                  <c:v>-70.662952398748601</c:v>
                </c:pt>
                <c:pt idx="2185">
                  <c:v>-70.662614683073301</c:v>
                </c:pt>
                <c:pt idx="2186">
                  <c:v>-70.6622771302074</c:v>
                </c:pt>
                <c:pt idx="2187">
                  <c:v>-70.661939740081294</c:v>
                </c:pt>
                <c:pt idx="2188">
                  <c:v>-70.661602512625606</c:v>
                </c:pt>
                <c:pt idx="2189">
                  <c:v>-70.661265447770901</c:v>
                </c:pt>
                <c:pt idx="2190">
                  <c:v>-70.660928545447703</c:v>
                </c:pt>
                <c:pt idx="2191">
                  <c:v>-70.660591805586606</c:v>
                </c:pt>
                <c:pt idx="2192">
                  <c:v>-70.660255228118302</c:v>
                </c:pt>
                <c:pt idx="2193">
                  <c:v>-70.659918812973302</c:v>
                </c:pt>
                <c:pt idx="2194">
                  <c:v>-70.659582560082399</c:v>
                </c:pt>
                <c:pt idx="2195">
                  <c:v>-70.6592464693761</c:v>
                </c:pt>
                <c:pt idx="2196">
                  <c:v>-70.658910540785101</c:v>
                </c:pt>
                <c:pt idx="2197">
                  <c:v>-70.658574774240194</c:v>
                </c:pt>
                <c:pt idx="2198">
                  <c:v>-70.658239169672001</c:v>
                </c:pt>
                <c:pt idx="2199">
                  <c:v>-70.657903727011202</c:v>
                </c:pt>
                <c:pt idx="2200">
                  <c:v>-70.657568446188606</c:v>
                </c:pt>
                <c:pt idx="2201">
                  <c:v>-70.657233327134904</c:v>
                </c:pt>
                <c:pt idx="2202">
                  <c:v>-70.656898369781004</c:v>
                </c:pt>
                <c:pt idx="2203">
                  <c:v>-70.6565635740575</c:v>
                </c:pt>
                <c:pt idx="2204">
                  <c:v>-70.6562289398953</c:v>
                </c:pt>
                <c:pt idx="2205">
                  <c:v>-70.655894467225195</c:v>
                </c:pt>
                <c:pt idx="2206">
                  <c:v>-70.655560155977994</c:v>
                </c:pt>
                <c:pt idx="2207">
                  <c:v>-70.655226006084604</c:v>
                </c:pt>
                <c:pt idx="2208">
                  <c:v>-70.654892017475902</c:v>
                </c:pt>
                <c:pt idx="2209">
                  <c:v>-70.654558190082597</c:v>
                </c:pt>
                <c:pt idx="2210">
                  <c:v>-70.654224523835893</c:v>
                </c:pt>
                <c:pt idx="2211">
                  <c:v>-70.6538910186664</c:v>
                </c:pt>
                <c:pt idx="2212">
                  <c:v>-70.653557674505294</c:v>
                </c:pt>
                <c:pt idx="2213">
                  <c:v>-70.653224491283297</c:v>
                </c:pt>
                <c:pt idx="2214">
                  <c:v>-70.6528914689316</c:v>
                </c:pt>
                <c:pt idx="2215">
                  <c:v>-70.652558607381096</c:v>
                </c:pt>
                <c:pt idx="2216">
                  <c:v>-70.652225906562705</c:v>
                </c:pt>
                <c:pt idx="2217">
                  <c:v>-70.651893366407506</c:v>
                </c:pt>
                <c:pt idx="2218">
                  <c:v>-70.651560986846604</c:v>
                </c:pt>
                <c:pt idx="2219">
                  <c:v>-70.651228767811006</c:v>
                </c:pt>
                <c:pt idx="2220">
                  <c:v>-70.650896709231802</c:v>
                </c:pt>
                <c:pt idx="2221">
                  <c:v>-70.650564811039999</c:v>
                </c:pt>
                <c:pt idx="2222">
                  <c:v>-70.650233073166802</c:v>
                </c:pt>
                <c:pt idx="2223">
                  <c:v>-70.649901495543304</c:v>
                </c:pt>
                <c:pt idx="2224">
                  <c:v>-70.649570078100595</c:v>
                </c:pt>
                <c:pt idx="2225">
                  <c:v>-70.649238820769895</c:v>
                </c:pt>
                <c:pt idx="2226">
                  <c:v>-70.648907723482395</c:v>
                </c:pt>
                <c:pt idx="2227">
                  <c:v>-70.648576786169301</c:v>
                </c:pt>
                <c:pt idx="2228">
                  <c:v>-70.648246008761703</c:v>
                </c:pt>
                <c:pt idx="2229">
                  <c:v>-70.647915391191006</c:v>
                </c:pt>
                <c:pt idx="2230">
                  <c:v>-70.647584933388302</c:v>
                </c:pt>
                <c:pt idx="2231">
                  <c:v>-70.647254635284995</c:v>
                </c:pt>
                <c:pt idx="2232">
                  <c:v>-70.646924496812304</c:v>
                </c:pt>
                <c:pt idx="2233">
                  <c:v>-70.646594517901505</c:v>
                </c:pt>
                <c:pt idx="2234">
                  <c:v>-70.646264698484103</c:v>
                </c:pt>
                <c:pt idx="2235">
                  <c:v>-70.645935038491203</c:v>
                </c:pt>
                <c:pt idx="2236">
                  <c:v>-70.645605537854294</c:v>
                </c:pt>
                <c:pt idx="2237">
                  <c:v>-70.645276196504696</c:v>
                </c:pt>
                <c:pt idx="2238">
                  <c:v>-70.644947014373798</c:v>
                </c:pt>
                <c:pt idx="2239">
                  <c:v>-70.644617991393105</c:v>
                </c:pt>
                <c:pt idx="2240">
                  <c:v>-70.644289127494105</c:v>
                </c:pt>
                <c:pt idx="2241">
                  <c:v>-70.643960422608004</c:v>
                </c:pt>
                <c:pt idx="2242">
                  <c:v>-70.643631876666504</c:v>
                </c:pt>
                <c:pt idx="2243">
                  <c:v>-70.643303489600996</c:v>
                </c:pt>
                <c:pt idx="2244">
                  <c:v>-70.642975261342997</c:v>
                </c:pt>
                <c:pt idx="2245">
                  <c:v>-70.642647191824096</c:v>
                </c:pt>
                <c:pt idx="2246">
                  <c:v>-70.642319280975798</c:v>
                </c:pt>
                <c:pt idx="2247">
                  <c:v>-70.641991528729605</c:v>
                </c:pt>
                <c:pt idx="2248">
                  <c:v>-70.641663935017206</c:v>
                </c:pt>
                <c:pt idx="2249">
                  <c:v>-70.641336499770205</c:v>
                </c:pt>
                <c:pt idx="2250">
                  <c:v>-70.641009222920204</c:v>
                </c:pt>
                <c:pt idx="2251">
                  <c:v>-70.640682104398806</c:v>
                </c:pt>
                <c:pt idx="2252">
                  <c:v>-70.6403551441377</c:v>
                </c:pt>
                <c:pt idx="2253">
                  <c:v>-70.640028342068604</c:v>
                </c:pt>
                <c:pt idx="2254">
                  <c:v>-70.639701698123204</c:v>
                </c:pt>
                <c:pt idx="2255">
                  <c:v>-70.639375212233205</c:v>
                </c:pt>
                <c:pt idx="2256">
                  <c:v>-70.639048884330407</c:v>
                </c:pt>
                <c:pt idx="2257">
                  <c:v>-70.6387227143464</c:v>
                </c:pt>
                <c:pt idx="2258">
                  <c:v>-70.6383967022132</c:v>
                </c:pt>
                <c:pt idx="2259">
                  <c:v>-70.638070847862494</c:v>
                </c:pt>
                <c:pt idx="2260">
                  <c:v>-70.637745151226</c:v>
                </c:pt>
                <c:pt idx="2261">
                  <c:v>-70.637419612235703</c:v>
                </c:pt>
                <c:pt idx="2262">
                  <c:v>-70.637094230823493</c:v>
                </c:pt>
                <c:pt idx="2263">
                  <c:v>-70.636769006921099</c:v>
                </c:pt>
                <c:pt idx="2264">
                  <c:v>-70.636443940460495</c:v>
                </c:pt>
                <c:pt idx="2265">
                  <c:v>-70.636119031373596</c:v>
                </c:pt>
                <c:pt idx="2266">
                  <c:v>-70.635794279592403</c:v>
                </c:pt>
                <c:pt idx="2267">
                  <c:v>-70.635469685048804</c:v>
                </c:pt>
                <c:pt idx="2268">
                  <c:v>-70.6351452476747</c:v>
                </c:pt>
                <c:pt idx="2269">
                  <c:v>-70.634820967402305</c:v>
                </c:pt>
                <c:pt idx="2270">
                  <c:v>-70.634496844163394</c:v>
                </c:pt>
                <c:pt idx="2271">
                  <c:v>-70.634172877890194</c:v>
                </c:pt>
                <c:pt idx="2272">
                  <c:v>-70.633849068514607</c:v>
                </c:pt>
                <c:pt idx="2273">
                  <c:v>-70.633525415968904</c:v>
                </c:pt>
                <c:pt idx="2274">
                  <c:v>-70.633201920185002</c:v>
                </c:pt>
                <c:pt idx="2275">
                  <c:v>-70.632878581095099</c:v>
                </c:pt>
                <c:pt idx="2276">
                  <c:v>-70.632555398631297</c:v>
                </c:pt>
                <c:pt idx="2277">
                  <c:v>-70.632232372725795</c:v>
                </c:pt>
                <c:pt idx="2278">
                  <c:v>-70.631909503310794</c:v>
                </c:pt>
                <c:pt idx="2279">
                  <c:v>-70.631586790318494</c:v>
                </c:pt>
                <c:pt idx="2280">
                  <c:v>-70.631264233680994</c:v>
                </c:pt>
                <c:pt idx="2281">
                  <c:v>-70.630941833330596</c:v>
                </c:pt>
                <c:pt idx="2282">
                  <c:v>-70.630619589199696</c:v>
                </c:pt>
                <c:pt idx="2283">
                  <c:v>-70.630297501220298</c:v>
                </c:pt>
                <c:pt idx="2284">
                  <c:v>-70.629975569324998</c:v>
                </c:pt>
                <c:pt idx="2285">
                  <c:v>-70.629653793445897</c:v>
                </c:pt>
                <c:pt idx="2286">
                  <c:v>-70.629332173515493</c:v>
                </c:pt>
                <c:pt idx="2287">
                  <c:v>-70.629010709466002</c:v>
                </c:pt>
                <c:pt idx="2288">
                  <c:v>-70.628689401229906</c:v>
                </c:pt>
                <c:pt idx="2289">
                  <c:v>-70.628368248739605</c:v>
                </c:pt>
                <c:pt idx="2290">
                  <c:v>-70.628047251927498</c:v>
                </c:pt>
                <c:pt idx="2291">
                  <c:v>-70.627726410725998</c:v>
                </c:pt>
                <c:pt idx="2292">
                  <c:v>-70.627405725067604</c:v>
                </c:pt>
                <c:pt idx="2293">
                  <c:v>-70.627085194884899</c:v>
                </c:pt>
                <c:pt idx="2294">
                  <c:v>-70.626764820110196</c:v>
                </c:pt>
                <c:pt idx="2295">
                  <c:v>-70.626444600676095</c:v>
                </c:pt>
                <c:pt idx="2296">
                  <c:v>-70.626124536515206</c:v>
                </c:pt>
                <c:pt idx="2297">
                  <c:v>-70.625804627560001</c:v>
                </c:pt>
                <c:pt idx="2298">
                  <c:v>-70.625484873743204</c:v>
                </c:pt>
                <c:pt idx="2299">
                  <c:v>-70.6251652749973</c:v>
                </c:pt>
                <c:pt idx="2300">
                  <c:v>-70.624845831255001</c:v>
                </c:pt>
                <c:pt idx="2301">
                  <c:v>-70.624526542448805</c:v>
                </c:pt>
                <c:pt idx="2302">
                  <c:v>-70.624207408511595</c:v>
                </c:pt>
                <c:pt idx="2303">
                  <c:v>-70.623888429375995</c:v>
                </c:pt>
                <c:pt idx="2304">
                  <c:v>-70.623569604974605</c:v>
                </c:pt>
                <c:pt idx="2305">
                  <c:v>-70.623250935240307</c:v>
                </c:pt>
                <c:pt idx="2306">
                  <c:v>-70.622932420105798</c:v>
                </c:pt>
                <c:pt idx="2307">
                  <c:v>-70.622614059503803</c:v>
                </c:pt>
                <c:pt idx="2308">
                  <c:v>-70.622295853367206</c:v>
                </c:pt>
                <c:pt idx="2309">
                  <c:v>-70.621977801628702</c:v>
                </c:pt>
                <c:pt idx="2310">
                  <c:v>-70.621659904221303</c:v>
                </c:pt>
                <c:pt idx="2311">
                  <c:v>-70.621342161077706</c:v>
                </c:pt>
                <c:pt idx="2312">
                  <c:v>-70.621024572131006</c:v>
                </c:pt>
                <c:pt idx="2313">
                  <c:v>-70.620707137313801</c:v>
                </c:pt>
                <c:pt idx="2314">
                  <c:v>-70.620389856559299</c:v>
                </c:pt>
                <c:pt idx="2315">
                  <c:v>-70.620072729800299</c:v>
                </c:pt>
                <c:pt idx="2316">
                  <c:v>-70.619755756969695</c:v>
                </c:pt>
                <c:pt idx="2317">
                  <c:v>-70.619438938000698</c:v>
                </c:pt>
                <c:pt idx="2318">
                  <c:v>-70.619122272826104</c:v>
                </c:pt>
                <c:pt idx="2319">
                  <c:v>-70.618805761379093</c:v>
                </c:pt>
                <c:pt idx="2320">
                  <c:v>-70.618489403592605</c:v>
                </c:pt>
                <c:pt idx="2321">
                  <c:v>-70.618173199399706</c:v>
                </c:pt>
                <c:pt idx="2322">
                  <c:v>-70.617857148733606</c:v>
                </c:pt>
                <c:pt idx="2323">
                  <c:v>-70.6175412515273</c:v>
                </c:pt>
                <c:pt idx="2324">
                  <c:v>-70.617225507714096</c:v>
                </c:pt>
                <c:pt idx="2325">
                  <c:v>-70.616909917226906</c:v>
                </c:pt>
                <c:pt idx="2326">
                  <c:v>-70.616594479999094</c:v>
                </c:pt>
                <c:pt idx="2327">
                  <c:v>-70.616279195963699</c:v>
                </c:pt>
                <c:pt idx="2328">
                  <c:v>-70.615964065054101</c:v>
                </c:pt>
                <c:pt idx="2329">
                  <c:v>-70.615649087203494</c:v>
                </c:pt>
                <c:pt idx="2330">
                  <c:v>-70.615334262345101</c:v>
                </c:pt>
                <c:pt idx="2331">
                  <c:v>-70.615019590412203</c:v>
                </c:pt>
                <c:pt idx="2332">
                  <c:v>-70.614705071338093</c:v>
                </c:pt>
                <c:pt idx="2333">
                  <c:v>-70.614390705056195</c:v>
                </c:pt>
                <c:pt idx="2334">
                  <c:v>-70.614076491499802</c:v>
                </c:pt>
                <c:pt idx="2335">
                  <c:v>-70.613762430602193</c:v>
                </c:pt>
                <c:pt idx="2336">
                  <c:v>-70.613448522296906</c:v>
                </c:pt>
                <c:pt idx="2337">
                  <c:v>-70.613134766517305</c:v>
                </c:pt>
                <c:pt idx="2338">
                  <c:v>-70.612821163196799</c:v>
                </c:pt>
                <c:pt idx="2339">
                  <c:v>-70.612507712268794</c:v>
                </c:pt>
                <c:pt idx="2340">
                  <c:v>-70.612194413666899</c:v>
                </c:pt>
                <c:pt idx="2341">
                  <c:v>-70.611881267324506</c:v>
                </c:pt>
                <c:pt idx="2342">
                  <c:v>-70.611568273175095</c:v>
                </c:pt>
                <c:pt idx="2343">
                  <c:v>-70.611255431152301</c:v>
                </c:pt>
                <c:pt idx="2344">
                  <c:v>-70.610942741189703</c:v>
                </c:pt>
                <c:pt idx="2345">
                  <c:v>-70.610630203220893</c:v>
                </c:pt>
                <c:pt idx="2346">
                  <c:v>-70.610317817179293</c:v>
                </c:pt>
                <c:pt idx="2347">
                  <c:v>-70.610005582998795</c:v>
                </c:pt>
                <c:pt idx="2348">
                  <c:v>-70.609693500612806</c:v>
                </c:pt>
                <c:pt idx="2349">
                  <c:v>-70.609381569955204</c:v>
                </c:pt>
                <c:pt idx="2350">
                  <c:v>-70.609069790959495</c:v>
                </c:pt>
                <c:pt idx="2351">
                  <c:v>-70.6087581635595</c:v>
                </c:pt>
                <c:pt idx="2352">
                  <c:v>-70.608446687688996</c:v>
                </c:pt>
                <c:pt idx="2353">
                  <c:v>-70.608135363281605</c:v>
                </c:pt>
                <c:pt idx="2354">
                  <c:v>-70.607824190271202</c:v>
                </c:pt>
                <c:pt idx="2355">
                  <c:v>-70.607513168591495</c:v>
                </c:pt>
                <c:pt idx="2356">
                  <c:v>-70.607202298176404</c:v>
                </c:pt>
                <c:pt idx="2357">
                  <c:v>-70.606891578959804</c:v>
                </c:pt>
                <c:pt idx="2358">
                  <c:v>-70.606581010875402</c:v>
                </c:pt>
                <c:pt idx="2359">
                  <c:v>-70.606270593857204</c:v>
                </c:pt>
                <c:pt idx="2360">
                  <c:v>-70.605960327839099</c:v>
                </c:pt>
                <c:pt idx="2361">
                  <c:v>-70.605650212754995</c:v>
                </c:pt>
                <c:pt idx="2362">
                  <c:v>-70.605340248538795</c:v>
                </c:pt>
                <c:pt idx="2363">
                  <c:v>-70.605030435124604</c:v>
                </c:pt>
                <c:pt idx="2364">
                  <c:v>-70.604720772446299</c:v>
                </c:pt>
                <c:pt idx="2365">
                  <c:v>-70.6044112604379</c:v>
                </c:pt>
                <c:pt idx="2366">
                  <c:v>-70.604101899033495</c:v>
                </c:pt>
                <c:pt idx="2367">
                  <c:v>-70.603792688167204</c:v>
                </c:pt>
                <c:pt idx="2368">
                  <c:v>-70.603483627772903</c:v>
                </c:pt>
                <c:pt idx="2369">
                  <c:v>-70.603174717784896</c:v>
                </c:pt>
                <c:pt idx="2370">
                  <c:v>-70.602865958137301</c:v>
                </c:pt>
                <c:pt idx="2371">
                  <c:v>-70.602557348764094</c:v>
                </c:pt>
                <c:pt idx="2372">
                  <c:v>-70.602248889599593</c:v>
                </c:pt>
                <c:pt idx="2373">
                  <c:v>-70.601940580577903</c:v>
                </c:pt>
                <c:pt idx="2374">
                  <c:v>-70.601632421633298</c:v>
                </c:pt>
                <c:pt idx="2375">
                  <c:v>-70.601324412699995</c:v>
                </c:pt>
                <c:pt idx="2376">
                  <c:v>-70.601016553712199</c:v>
                </c:pt>
                <c:pt idx="2377">
                  <c:v>-70.600708844604299</c:v>
                </c:pt>
                <c:pt idx="2378">
                  <c:v>-70.600401285310497</c:v>
                </c:pt>
                <c:pt idx="2379">
                  <c:v>-70.600093875765097</c:v>
                </c:pt>
                <c:pt idx="2380">
                  <c:v>-70.599786615902502</c:v>
                </c:pt>
                <c:pt idx="2381">
                  <c:v>-70.599479505657101</c:v>
                </c:pt>
                <c:pt idx="2382">
                  <c:v>-70.599172544963196</c:v>
                </c:pt>
                <c:pt idx="2383">
                  <c:v>-70.598865733755204</c:v>
                </c:pt>
                <c:pt idx="2384">
                  <c:v>-70.5985590719676</c:v>
                </c:pt>
                <c:pt idx="2385">
                  <c:v>-70.598252559534799</c:v>
                </c:pt>
                <c:pt idx="2386">
                  <c:v>-70.597946196391305</c:v>
                </c:pt>
                <c:pt idx="2387">
                  <c:v>-70.597639982471605</c:v>
                </c:pt>
                <c:pt idx="2388">
                  <c:v>-70.597333917710301</c:v>
                </c:pt>
                <c:pt idx="2389">
                  <c:v>-70.597028002041696</c:v>
                </c:pt>
                <c:pt idx="2390">
                  <c:v>-70.596722235400605</c:v>
                </c:pt>
                <c:pt idx="2391">
                  <c:v>-70.596416617721403</c:v>
                </c:pt>
                <c:pt idx="2392">
                  <c:v>-70.596111148938803</c:v>
                </c:pt>
                <c:pt idx="2393">
                  <c:v>-70.595805828987494</c:v>
                </c:pt>
                <c:pt idx="2394">
                  <c:v>-70.595500657802006</c:v>
                </c:pt>
                <c:pt idx="2395">
                  <c:v>-70.595195635316998</c:v>
                </c:pt>
                <c:pt idx="2396">
                  <c:v>-70.594890761467298</c:v>
                </c:pt>
                <c:pt idx="2397">
                  <c:v>-70.594586036187494</c:v>
                </c:pt>
                <c:pt idx="2398">
                  <c:v>-70.594281459412301</c:v>
                </c:pt>
                <c:pt idx="2399">
                  <c:v>-70.593977031076605</c:v>
                </c:pt>
                <c:pt idx="2400">
                  <c:v>-70.593672751115093</c:v>
                </c:pt>
                <c:pt idx="2401">
                  <c:v>-70.593368619462595</c:v>
                </c:pt>
                <c:pt idx="2402">
                  <c:v>-70.593064636053896</c:v>
                </c:pt>
                <c:pt idx="2403">
                  <c:v>-70.592760800823996</c:v>
                </c:pt>
                <c:pt idx="2404">
                  <c:v>-70.592457113707496</c:v>
                </c:pt>
                <c:pt idx="2405">
                  <c:v>-70.592153574639497</c:v>
                </c:pt>
                <c:pt idx="2406">
                  <c:v>-70.591850183554797</c:v>
                </c:pt>
                <c:pt idx="2407">
                  <c:v>-70.591546940388398</c:v>
                </c:pt>
                <c:pt idx="2408">
                  <c:v>-70.591243845075198</c:v>
                </c:pt>
                <c:pt idx="2409">
                  <c:v>-70.590940897550198</c:v>
                </c:pt>
                <c:pt idx="2410">
                  <c:v>-70.590638097748396</c:v>
                </c:pt>
                <c:pt idx="2411">
                  <c:v>-70.590335445604893</c:v>
                </c:pt>
                <c:pt idx="2412">
                  <c:v>-70.590032941054602</c:v>
                </c:pt>
                <c:pt idx="2413">
                  <c:v>-70.589730584032594</c:v>
                </c:pt>
                <c:pt idx="2414">
                  <c:v>-70.589428374473997</c:v>
                </c:pt>
                <c:pt idx="2415">
                  <c:v>-70.589126312313994</c:v>
                </c:pt>
                <c:pt idx="2416">
                  <c:v>-70.588824397487599</c:v>
                </c:pt>
                <c:pt idx="2417">
                  <c:v>-70.588522629929997</c:v>
                </c:pt>
                <c:pt idx="2418">
                  <c:v>-70.588221009576401</c:v>
                </c:pt>
                <c:pt idx="2419">
                  <c:v>-70.587919536361895</c:v>
                </c:pt>
                <c:pt idx="2420">
                  <c:v>-70.587618210221805</c:v>
                </c:pt>
                <c:pt idx="2421">
                  <c:v>-70.587317031091402</c:v>
                </c:pt>
                <c:pt idx="2422">
                  <c:v>-70.587015998905798</c:v>
                </c:pt>
                <c:pt idx="2423">
                  <c:v>-70.586715113600405</c:v>
                </c:pt>
                <c:pt idx="2424">
                  <c:v>-70.586414375110493</c:v>
                </c:pt>
                <c:pt idx="2425">
                  <c:v>-70.586113783371403</c:v>
                </c:pt>
                <c:pt idx="2426">
                  <c:v>-70.585813338318502</c:v>
                </c:pt>
                <c:pt idx="2427">
                  <c:v>-70.585513039887005</c:v>
                </c:pt>
                <c:pt idx="2428">
                  <c:v>-70.585212888012506</c:v>
                </c:pt>
                <c:pt idx="2429">
                  <c:v>-70.584912882630306</c:v>
                </c:pt>
                <c:pt idx="2430">
                  <c:v>-70.5846130236759</c:v>
                </c:pt>
                <c:pt idx="2431">
                  <c:v>-70.584313311084699</c:v>
                </c:pt>
                <c:pt idx="2432">
                  <c:v>-70.584013744792202</c:v>
                </c:pt>
                <c:pt idx="2433">
                  <c:v>-70.583714324733904</c:v>
                </c:pt>
                <c:pt idx="2434">
                  <c:v>-70.583415050845403</c:v>
                </c:pt>
                <c:pt idx="2435">
                  <c:v>-70.583115923062195</c:v>
                </c:pt>
                <c:pt idx="2436">
                  <c:v>-70.582816941319706</c:v>
                </c:pt>
                <c:pt idx="2437">
                  <c:v>-70.582518105553802</c:v>
                </c:pt>
                <c:pt idx="2438">
                  <c:v>-70.582219415699896</c:v>
                </c:pt>
                <c:pt idx="2439">
                  <c:v>-70.581920871693697</c:v>
                </c:pt>
                <c:pt idx="2440">
                  <c:v>-70.581622473470802</c:v>
                </c:pt>
                <c:pt idx="2441">
                  <c:v>-70.581324220967005</c:v>
                </c:pt>
                <c:pt idx="2442">
                  <c:v>-70.581026114117805</c:v>
                </c:pt>
                <c:pt idx="2443">
                  <c:v>-70.580728152859194</c:v>
                </c:pt>
                <c:pt idx="2444">
                  <c:v>-70.5804303371267</c:v>
                </c:pt>
                <c:pt idx="2445">
                  <c:v>-70.580132666856201</c:v>
                </c:pt>
                <c:pt idx="2446">
                  <c:v>-70.579835141983494</c:v>
                </c:pt>
                <c:pt idx="2447">
                  <c:v>-70.579537762444303</c:v>
                </c:pt>
                <c:pt idx="2448">
                  <c:v>-70.579240528174495</c:v>
                </c:pt>
                <c:pt idx="2449">
                  <c:v>-70.578943439109906</c:v>
                </c:pt>
                <c:pt idx="2450">
                  <c:v>-70.578646495186504</c:v>
                </c:pt>
                <c:pt idx="2451">
                  <c:v>-70.578349696340098</c:v>
                </c:pt>
                <c:pt idx="2452">
                  <c:v>-70.578053042506696</c:v>
                </c:pt>
                <c:pt idx="2453">
                  <c:v>-70.577756533622093</c:v>
                </c:pt>
                <c:pt idx="2454">
                  <c:v>-70.577460169622398</c:v>
                </c:pt>
                <c:pt idx="2455">
                  <c:v>-70.577163950443605</c:v>
                </c:pt>
                <c:pt idx="2456">
                  <c:v>-70.576867876021595</c:v>
                </c:pt>
                <c:pt idx="2457">
                  <c:v>-70.576571946292404</c:v>
                </c:pt>
                <c:pt idx="2458">
                  <c:v>-70.576276161192197</c:v>
                </c:pt>
                <c:pt idx="2459">
                  <c:v>-70.575980520657097</c:v>
                </c:pt>
                <c:pt idx="2460">
                  <c:v>-70.575685024622999</c:v>
                </c:pt>
                <c:pt idx="2461">
                  <c:v>-70.575389673026095</c:v>
                </c:pt>
                <c:pt idx="2462">
                  <c:v>-70.575094465802593</c:v>
                </c:pt>
                <c:pt idx="2463">
                  <c:v>-70.574799402888701</c:v>
                </c:pt>
                <c:pt idx="2464">
                  <c:v>-70.574504484220498</c:v>
                </c:pt>
                <c:pt idx="2465">
                  <c:v>-70.574209709734106</c:v>
                </c:pt>
                <c:pt idx="2466">
                  <c:v>-70.573915079366003</c:v>
                </c:pt>
                <c:pt idx="2467">
                  <c:v>-70.573620593052198</c:v>
                </c:pt>
                <c:pt idx="2468">
                  <c:v>-70.573326250729096</c:v>
                </c:pt>
                <c:pt idx="2469">
                  <c:v>-70.573032052333005</c:v>
                </c:pt>
                <c:pt idx="2470">
                  <c:v>-70.572737997800203</c:v>
                </c:pt>
                <c:pt idx="2471">
                  <c:v>-70.572444087066998</c:v>
                </c:pt>
                <c:pt idx="2472">
                  <c:v>-70.572150320069795</c:v>
                </c:pt>
                <c:pt idx="2473">
                  <c:v>-70.571856696744902</c:v>
                </c:pt>
                <c:pt idx="2474">
                  <c:v>-70.571563217028796</c:v>
                </c:pt>
                <c:pt idx="2475">
                  <c:v>-70.571269880857997</c:v>
                </c:pt>
                <c:pt idx="2476">
                  <c:v>-70.570976688168798</c:v>
                </c:pt>
                <c:pt idx="2477">
                  <c:v>-70.570683638897705</c:v>
                </c:pt>
                <c:pt idx="2478">
                  <c:v>-70.570390732981195</c:v>
                </c:pt>
                <c:pt idx="2479">
                  <c:v>-70.570097970355803</c:v>
                </c:pt>
                <c:pt idx="2480">
                  <c:v>-70.569805350958106</c:v>
                </c:pt>
                <c:pt idx="2481">
                  <c:v>-70.569512874724694</c:v>
                </c:pt>
                <c:pt idx="2482">
                  <c:v>-70.569220541592102</c:v>
                </c:pt>
                <c:pt idx="2483">
                  <c:v>-70.568928351496794</c:v>
                </c:pt>
                <c:pt idx="2484">
                  <c:v>-70.568636304375602</c:v>
                </c:pt>
                <c:pt idx="2485">
                  <c:v>-70.568344400165103</c:v>
                </c:pt>
                <c:pt idx="2486">
                  <c:v>-70.568052638802001</c:v>
                </c:pt>
                <c:pt idx="2487">
                  <c:v>-70.567761020222903</c:v>
                </c:pt>
                <c:pt idx="2488">
                  <c:v>-70.567469544364499</c:v>
                </c:pt>
                <c:pt idx="2489">
                  <c:v>-70.567178211163693</c:v>
                </c:pt>
                <c:pt idx="2490">
                  <c:v>-70.566887020557104</c:v>
                </c:pt>
                <c:pt idx="2491">
                  <c:v>-70.566595972481494</c:v>
                </c:pt>
                <c:pt idx="2492">
                  <c:v>-70.566305066873795</c:v>
                </c:pt>
                <c:pt idx="2493">
                  <c:v>-70.566014303670698</c:v>
                </c:pt>
                <c:pt idx="2494">
                  <c:v>-70.565723682809093</c:v>
                </c:pt>
                <c:pt idx="2495">
                  <c:v>-70.565433204225897</c:v>
                </c:pt>
                <c:pt idx="2496">
                  <c:v>-70.565142867857901</c:v>
                </c:pt>
                <c:pt idx="2497">
                  <c:v>-70.284852673642106</c:v>
                </c:pt>
                <c:pt idx="2498">
                  <c:v>-70.288113403513194</c:v>
                </c:pt>
                <c:pt idx="2499">
                  <c:v>-70.291330351464396</c:v>
                </c:pt>
                <c:pt idx="2500">
                  <c:v>-70.294504042392802</c:v>
                </c:pt>
                <c:pt idx="2501">
                  <c:v>-70.297634995396194</c:v>
                </c:pt>
                <c:pt idx="2502">
                  <c:v>-70.300723723825001</c:v>
                </c:pt>
                <c:pt idx="2503">
                  <c:v>-70.303770735333501</c:v>
                </c:pt>
                <c:pt idx="2504">
                  <c:v>-70.306776531931803</c:v>
                </c:pt>
                <c:pt idx="2505">
                  <c:v>-70.309741610037094</c:v>
                </c:pt>
                <c:pt idx="2506">
                  <c:v>-70.312666460524696</c:v>
                </c:pt>
                <c:pt idx="2507">
                  <c:v>-70.315551568778901</c:v>
                </c:pt>
                <c:pt idx="2508">
                  <c:v>-70.318397414744297</c:v>
                </c:pt>
                <c:pt idx="2509">
                  <c:v>-70.321204472976206</c:v>
                </c:pt>
                <c:pt idx="2510">
                  <c:v>-70.323973212690802</c:v>
                </c:pt>
                <c:pt idx="2511">
                  <c:v>-70.326704097816005</c:v>
                </c:pt>
                <c:pt idx="2512">
                  <c:v>-70.329397587040802</c:v>
                </c:pt>
                <c:pt idx="2513">
                  <c:v>-70.332054133865796</c:v>
                </c:pt>
                <c:pt idx="2514">
                  <c:v>-70.334674186652293</c:v>
                </c:pt>
                <c:pt idx="2515">
                  <c:v>-70.337258188671797</c:v>
                </c:pt>
                <c:pt idx="2516">
                  <c:v>-70.339806578155205</c:v>
                </c:pt>
                <c:pt idx="2517">
                  <c:v>-70.342319788341598</c:v>
                </c:pt>
                <c:pt idx="2518">
                  <c:v>-70.344798247526995</c:v>
                </c:pt>
                <c:pt idx="2519">
                  <c:v>-70.3472423791126</c:v>
                </c:pt>
                <c:pt idx="2520">
                  <c:v>-70.349652601653005</c:v>
                </c:pt>
                <c:pt idx="2521">
                  <c:v>-70.352029328903996</c:v>
                </c:pt>
                <c:pt idx="2522">
                  <c:v>-70.354372969870099</c:v>
                </c:pt>
                <c:pt idx="2523">
                  <c:v>-70.356683928852206</c:v>
                </c:pt>
                <c:pt idx="2524">
                  <c:v>-70.358962605494099</c:v>
                </c:pt>
                <c:pt idx="2525">
                  <c:v>-70.361209394829402</c:v>
                </c:pt>
                <c:pt idx="2526">
                  <c:v>-70.363424687328305</c:v>
                </c:pt>
                <c:pt idx="2527">
                  <c:v>-70.365608868943298</c:v>
                </c:pt>
                <c:pt idx="2528">
                  <c:v>-70.367762321155496</c:v>
                </c:pt>
                <c:pt idx="2529">
                  <c:v>-70.369885421019802</c:v>
                </c:pt>
                <c:pt idx="2530">
                  <c:v>-70.371978541210296</c:v>
                </c:pt>
                <c:pt idx="2531">
                  <c:v>-70.374042050065597</c:v>
                </c:pt>
                <c:pt idx="2532">
                  <c:v>-70.3760763116329</c:v>
                </c:pt>
                <c:pt idx="2533">
                  <c:v>-70.3780816857129</c:v>
                </c:pt>
                <c:pt idx="2534">
                  <c:v>-70.3800585279036</c:v>
                </c:pt>
                <c:pt idx="2535">
                  <c:v>-70.382007189643801</c:v>
                </c:pt>
                <c:pt idx="2536">
                  <c:v>-70.383928018257095</c:v>
                </c:pt>
                <c:pt idx="2537">
                  <c:v>-70.385821356994697</c:v>
                </c:pt>
                <c:pt idx="2538">
                  <c:v>-70.387687545077895</c:v>
                </c:pt>
                <c:pt idx="2539">
                  <c:v>-70.389526917741307</c:v>
                </c:pt>
                <c:pt idx="2540">
                  <c:v>-70.391339806274203</c:v>
                </c:pt>
                <c:pt idx="2541">
                  <c:v>-70.393126538062901</c:v>
                </c:pt>
                <c:pt idx="2542">
                  <c:v>-70.394887436632203</c:v>
                </c:pt>
                <c:pt idx="2543">
                  <c:v>-70.396622821686293</c:v>
                </c:pt>
                <c:pt idx="2544">
                  <c:v>-70.398333009149894</c:v>
                </c:pt>
                <c:pt idx="2545">
                  <c:v>-70.400018311208697</c:v>
                </c:pt>
                <c:pt idx="2546">
                  <c:v>-70.401679036349606</c:v>
                </c:pt>
                <c:pt idx="2547">
                  <c:v>-70.403315489400597</c:v>
                </c:pt>
                <c:pt idx="2548">
                  <c:v>-70.404927971570203</c:v>
                </c:pt>
                <c:pt idx="2549">
                  <c:v>-70.406516780486996</c:v>
                </c:pt>
                <c:pt idx="2550">
                  <c:v>-70.408082210238305</c:v>
                </c:pt>
                <c:pt idx="2551">
                  <c:v>-70.409624551408697</c:v>
                </c:pt>
                <c:pt idx="2552">
                  <c:v>-70.411144091118501</c:v>
                </c:pt>
                <c:pt idx="2553">
                  <c:v>-70.412641113061497</c:v>
                </c:pt>
                <c:pt idx="2554">
                  <c:v>-70.4141158975428</c:v>
                </c:pt>
                <c:pt idx="2555">
                  <c:v>-70.415568721515697</c:v>
                </c:pt>
                <c:pt idx="2556">
                  <c:v>-70.416999858619107</c:v>
                </c:pt>
                <c:pt idx="2557">
                  <c:v>-70.418409579213801</c:v>
                </c:pt>
                <c:pt idx="2558">
                  <c:v>-70.419798150418998</c:v>
                </c:pt>
                <c:pt idx="2559">
                  <c:v>-70.421165836147907</c:v>
                </c:pt>
                <c:pt idx="2560">
                  <c:v>-70.422512897144102</c:v>
                </c:pt>
                <c:pt idx="2561">
                  <c:v>-70.423839591016105</c:v>
                </c:pt>
                <c:pt idx="2562">
                  <c:v>-70.425146172272804</c:v>
                </c:pt>
                <c:pt idx="2563">
                  <c:v>-70.426432892358093</c:v>
                </c:pt>
                <c:pt idx="2564">
                  <c:v>-70.427699999685203</c:v>
                </c:pt>
                <c:pt idx="2565">
                  <c:v>-70.428947739670704</c:v>
                </c:pt>
                <c:pt idx="2566">
                  <c:v>-70.430176354768406</c:v>
                </c:pt>
                <c:pt idx="2567">
                  <c:v>-70.431386084502506</c:v>
                </c:pt>
                <c:pt idx="2568">
                  <c:v>-70.432577165500902</c:v>
                </c:pt>
                <c:pt idx="2569">
                  <c:v>-70.433749831528104</c:v>
                </c:pt>
                <c:pt idx="2570">
                  <c:v>-70.434904313517293</c:v>
                </c:pt>
                <c:pt idx="2571">
                  <c:v>-70.436040839602796</c:v>
                </c:pt>
                <c:pt idx="2572">
                  <c:v>-70.4371596351519</c:v>
                </c:pt>
                <c:pt idx="2573">
                  <c:v>-70.438260922796402</c:v>
                </c:pt>
                <c:pt idx="2574">
                  <c:v>-70.439344922463803</c:v>
                </c:pt>
                <c:pt idx="2575">
                  <c:v>-70.4404118514082</c:v>
                </c:pt>
                <c:pt idx="2576">
                  <c:v>-70.441461924241096</c:v>
                </c:pt>
                <c:pt idx="2577">
                  <c:v>-70.442495352961402</c:v>
                </c:pt>
                <c:pt idx="2578">
                  <c:v>-70.443512346986097</c:v>
                </c:pt>
                <c:pt idx="2579">
                  <c:v>-70.444513113178999</c:v>
                </c:pt>
                <c:pt idx="2580">
                  <c:v>-70.4454978558812</c:v>
                </c:pt>
                <c:pt idx="2581">
                  <c:v>-70.446466776939502</c:v>
                </c:pt>
                <c:pt idx="2582">
                  <c:v>-70.447420075735593</c:v>
                </c:pt>
                <c:pt idx="2583">
                  <c:v>-70.448357949214596</c:v>
                </c:pt>
                <c:pt idx="2584">
                  <c:v>-70.449280591913094</c:v>
                </c:pt>
                <c:pt idx="2585">
                  <c:v>-70.450188195987295</c:v>
                </c:pt>
                <c:pt idx="2586">
                  <c:v>-70.451080951240897</c:v>
                </c:pt>
                <c:pt idx="2587">
                  <c:v>-70.451959045151995</c:v>
                </c:pt>
                <c:pt idx="2588">
                  <c:v>-70.4528226629008</c:v>
                </c:pt>
                <c:pt idx="2589">
                  <c:v>-70.453671987395893</c:v>
                </c:pt>
                <c:pt idx="2590">
                  <c:v>-70.454507199301403</c:v>
                </c:pt>
                <c:pt idx="2591">
                  <c:v>-70.455328477062594</c:v>
                </c:pt>
                <c:pt idx="2592">
                  <c:v>-70.456135996932701</c:v>
                </c:pt>
                <c:pt idx="2593">
                  <c:v>-70.456929932997895</c:v>
                </c:pt>
                <c:pt idx="2594">
                  <c:v>-70.457710457203206</c:v>
                </c:pt>
                <c:pt idx="2595">
                  <c:v>-70.458477739377699</c:v>
                </c:pt>
                <c:pt idx="2596">
                  <c:v>-70.459231947258999</c:v>
                </c:pt>
                <c:pt idx="2597">
                  <c:v>-70.459973246518601</c:v>
                </c:pt>
                <c:pt idx="2598">
                  <c:v>-70.460701800785898</c:v>
                </c:pt>
                <c:pt idx="2599">
                  <c:v>-70.461417771672401</c:v>
                </c:pt>
                <c:pt idx="2600">
                  <c:v>-70.462121318795297</c:v>
                </c:pt>
                <c:pt idx="2601">
                  <c:v>-70.462812599801893</c:v>
                </c:pt>
                <c:pt idx="2602">
                  <c:v>-70.463491770392196</c:v>
                </c:pt>
                <c:pt idx="2603">
                  <c:v>-70.464158984342305</c:v>
                </c:pt>
                <c:pt idx="2604">
                  <c:v>-70.464814393527405</c:v>
                </c:pt>
                <c:pt idx="2605">
                  <c:v>-70.465458147944403</c:v>
                </c:pt>
                <c:pt idx="2606">
                  <c:v>-70.466090395734099</c:v>
                </c:pt>
                <c:pt idx="2607">
                  <c:v>-70.466711283203495</c:v>
                </c:pt>
                <c:pt idx="2608">
                  <c:v>-70.467320954847494</c:v>
                </c:pt>
                <c:pt idx="2609">
                  <c:v>-70.467919553370805</c:v>
                </c:pt>
                <c:pt idx="2610">
                  <c:v>-70.468507219709295</c:v>
                </c:pt>
                <c:pt idx="2611">
                  <c:v>-70.469084093050895</c:v>
                </c:pt>
                <c:pt idx="2612">
                  <c:v>-70.469650310857105</c:v>
                </c:pt>
                <c:pt idx="2613">
                  <c:v>-70.470206008883096</c:v>
                </c:pt>
                <c:pt idx="2614">
                  <c:v>-70.470751321198605</c:v>
                </c:pt>
                <c:pt idx="2615">
                  <c:v>-70.4712863802079</c:v>
                </c:pt>
                <c:pt idx="2616">
                  <c:v>-70.471811316670198</c:v>
                </c:pt>
                <c:pt idx="2617">
                  <c:v>-70.472326259718997</c:v>
                </c:pt>
                <c:pt idx="2618">
                  <c:v>-70.472831336882194</c:v>
                </c:pt>
                <c:pt idx="2619">
                  <c:v>-70.473326674100804</c:v>
                </c:pt>
                <c:pt idx="2620">
                  <c:v>-70.473812395748794</c:v>
                </c:pt>
                <c:pt idx="2621">
                  <c:v>-70.474288624651507</c:v>
                </c:pt>
                <c:pt idx="2622">
                  <c:v>-70.474755482104698</c:v>
                </c:pt>
                <c:pt idx="2623">
                  <c:v>-70.475213087892598</c:v>
                </c:pt>
                <c:pt idx="2624">
                  <c:v>-70.475661560307003</c:v>
                </c:pt>
                <c:pt idx="2625">
                  <c:v>-70.476101016164506</c:v>
                </c:pt>
                <c:pt idx="2626">
                  <c:v>-70.476531570824903</c:v>
                </c:pt>
                <c:pt idx="2627">
                  <c:v>-70.476953338208602</c:v>
                </c:pt>
                <c:pt idx="2628">
                  <c:v>-70.477366430814499</c:v>
                </c:pt>
                <c:pt idx="2629">
                  <c:v>-70.477770959736802</c:v>
                </c:pt>
                <c:pt idx="2630">
                  <c:v>-70.4781670346824</c:v>
                </c:pt>
                <c:pt idx="2631">
                  <c:v>-70.478554763987404</c:v>
                </c:pt>
                <c:pt idx="2632">
                  <c:v>-70.478934254634396</c:v>
                </c:pt>
                <c:pt idx="2633">
                  <c:v>-70.479305612268504</c:v>
                </c:pt>
                <c:pt idx="2634">
                  <c:v>-70.479668941213802</c:v>
                </c:pt>
                <c:pt idx="2635">
                  <c:v>-70.480024344489607</c:v>
                </c:pt>
                <c:pt idx="2636">
                  <c:v>-70.480371923825999</c:v>
                </c:pt>
                <c:pt idx="2637">
                  <c:v>-70.480711779680107</c:v>
                </c:pt>
                <c:pt idx="2638">
                  <c:v>-70.481044011251299</c:v>
                </c:pt>
                <c:pt idx="2639">
                  <c:v>-70.481368716496803</c:v>
                </c:pt>
                <c:pt idx="2640">
                  <c:v>-70.481685992146495</c:v>
                </c:pt>
                <c:pt idx="2641">
                  <c:v>-70.481995933718693</c:v>
                </c:pt>
                <c:pt idx="2642">
                  <c:v>-70.482298635534207</c:v>
                </c:pt>
                <c:pt idx="2643">
                  <c:v>-70.482594190731405</c:v>
                </c:pt>
                <c:pt idx="2644">
                  <c:v>-70.482882691281006</c:v>
                </c:pt>
                <c:pt idx="2645">
                  <c:v>-70.483164227999794</c:v>
                </c:pt>
                <c:pt idx="2646">
                  <c:v>-70.483438890565196</c:v>
                </c:pt>
                <c:pt idx="2647">
                  <c:v>-70.483706767529199</c:v>
                </c:pt>
                <c:pt idx="2648">
                  <c:v>-70.483967946332399</c:v>
                </c:pt>
                <c:pt idx="2649">
                  <c:v>-70.484222513317206</c:v>
                </c:pt>
                <c:pt idx="2650">
                  <c:v>-70.484470553741701</c:v>
                </c:pt>
                <c:pt idx="2651">
                  <c:v>-70.484712151793204</c:v>
                </c:pt>
                <c:pt idx="2652">
                  <c:v>-70.484947390600794</c:v>
                </c:pt>
                <c:pt idx="2653">
                  <c:v>-70.485176352249198</c:v>
                </c:pt>
                <c:pt idx="2654">
                  <c:v>-70.485399117790806</c:v>
                </c:pt>
                <c:pt idx="2655">
                  <c:v>-70.485615767259404</c:v>
                </c:pt>
                <c:pt idx="2656">
                  <c:v>-70.485826379681697</c:v>
                </c:pt>
                <c:pt idx="2657">
                  <c:v>-70.486031033090597</c:v>
                </c:pt>
                <c:pt idx="2658">
                  <c:v>-70.486229804537103</c:v>
                </c:pt>
                <c:pt idx="2659">
                  <c:v>-70.486422770102394</c:v>
                </c:pt>
                <c:pt idx="2660">
                  <c:v>-70.486610004910304</c:v>
                </c:pt>
                <c:pt idx="2661">
                  <c:v>-70.486791583138498</c:v>
                </c:pt>
                <c:pt idx="2662">
                  <c:v>-70.486967578030701</c:v>
                </c:pt>
                <c:pt idx="2663">
                  <c:v>-70.487138061908098</c:v>
                </c:pt>
                <c:pt idx="2664">
                  <c:v>-70.487303106180704</c:v>
                </c:pt>
                <c:pt idx="2665">
                  <c:v>-70.487462781358801</c:v>
                </c:pt>
                <c:pt idx="2666">
                  <c:v>-70.487617157063994</c:v>
                </c:pt>
                <c:pt idx="2667">
                  <c:v>-70.487766302040399</c:v>
                </c:pt>
                <c:pt idx="2668">
                  <c:v>-70.487910284165196</c:v>
                </c:pt>
                <c:pt idx="2669">
                  <c:v>-70.488049170459902</c:v>
                </c:pt>
                <c:pt idx="2670">
                  <c:v>-70.488183027100504</c:v>
                </c:pt>
                <c:pt idx="2671">
                  <c:v>-70.488311919428298</c:v>
                </c:pt>
                <c:pt idx="2672">
                  <c:v>-70.488435911960195</c:v>
                </c:pt>
                <c:pt idx="2673">
                  <c:v>-70.488555068398995</c:v>
                </c:pt>
                <c:pt idx="2674">
                  <c:v>-70.488669451643403</c:v>
                </c:pt>
                <c:pt idx="2675">
                  <c:v>-70.488779123798096</c:v>
                </c:pt>
                <c:pt idx="2676">
                  <c:v>-70.488884146183594</c:v>
                </c:pt>
                <c:pt idx="2677">
                  <c:v>-70.488984579346294</c:v>
                </c:pt>
                <c:pt idx="2678">
                  <c:v>-70.489080483067795</c:v>
                </c:pt>
                <c:pt idx="2679">
                  <c:v>-70.489171916374303</c:v>
                </c:pt>
                <c:pt idx="2680">
                  <c:v>-70.489258937546794</c:v>
                </c:pt>
                <c:pt idx="2681">
                  <c:v>-70.489341604129194</c:v>
                </c:pt>
                <c:pt idx="2682">
                  <c:v>-70.489419972938805</c:v>
                </c:pt>
                <c:pt idx="2683">
                  <c:v>-70.489494100074296</c:v>
                </c:pt>
                <c:pt idx="2684">
                  <c:v>-70.489564040925401</c:v>
                </c:pt>
                <c:pt idx="2685">
                  <c:v>-70.489629850181402</c:v>
                </c:pt>
                <c:pt idx="2686">
                  <c:v>-70.489691581840205</c:v>
                </c:pt>
                <c:pt idx="2687">
                  <c:v>-70.489749289216505</c:v>
                </c:pt>
                <c:pt idx="2688">
                  <c:v>-70.489803024950703</c:v>
                </c:pt>
                <c:pt idx="2689">
                  <c:v>-70.489852841017495</c:v>
                </c:pt>
                <c:pt idx="2690">
                  <c:v>-70.489898788733697</c:v>
                </c:pt>
                <c:pt idx="2691">
                  <c:v>-70.489940918766806</c:v>
                </c:pt>
                <c:pt idx="2692">
                  <c:v>-70.489979281142993</c:v>
                </c:pt>
                <c:pt idx="2693">
                  <c:v>-70.490013925255298</c:v>
                </c:pt>
                <c:pt idx="2694">
                  <c:v>-70.490044899871506</c:v>
                </c:pt>
                <c:pt idx="2695">
                  <c:v>-70.490072253141904</c:v>
                </c:pt>
                <c:pt idx="2696">
                  <c:v>-70.4900960326069</c:v>
                </c:pt>
                <c:pt idx="2697">
                  <c:v>-70.490116285205204</c:v>
                </c:pt>
                <c:pt idx="2698">
                  <c:v>-70.490133057280701</c:v>
                </c:pt>
                <c:pt idx="2699">
                  <c:v>-70.490146394590198</c:v>
                </c:pt>
                <c:pt idx="2700">
                  <c:v>-70.490156342310996</c:v>
                </c:pt>
                <c:pt idx="2701">
                  <c:v>-70.490162945047899</c:v>
                </c:pt>
                <c:pt idx="2702">
                  <c:v>-70.490166246840502</c:v>
                </c:pt>
                <c:pt idx="2703">
                  <c:v>-70.490166291170098</c:v>
                </c:pt>
                <c:pt idx="2704">
                  <c:v>-70.490163120966997</c:v>
                </c:pt>
                <c:pt idx="2705">
                  <c:v>-70.490156778617404</c:v>
                </c:pt>
                <c:pt idx="2706">
                  <c:v>-70.490147305969998</c:v>
                </c:pt>
                <c:pt idx="2707">
                  <c:v>-70.490134744342896</c:v>
                </c:pt>
                <c:pt idx="2708">
                  <c:v>-70.490119134530204</c:v>
                </c:pt>
                <c:pt idx="2709">
                  <c:v>-70.490100516808795</c:v>
                </c:pt>
                <c:pt idx="2710">
                  <c:v>-70.490078930944705</c:v>
                </c:pt>
                <c:pt idx="2711">
                  <c:v>-70.490054416199399</c:v>
                </c:pt>
                <c:pt idx="2712">
                  <c:v>-70.490027011336494</c:v>
                </c:pt>
                <c:pt idx="2713">
                  <c:v>-70.489996754627498</c:v>
                </c:pt>
                <c:pt idx="2714">
                  <c:v>-70.489963683858704</c:v>
                </c:pt>
                <c:pt idx="2715">
                  <c:v>-70.489927836336506</c:v>
                </c:pt>
                <c:pt idx="2716">
                  <c:v>-70.489889248894102</c:v>
                </c:pt>
                <c:pt idx="2717">
                  <c:v>-70.489847957897197</c:v>
                </c:pt>
                <c:pt idx="2718">
                  <c:v>-70.489803999249602</c:v>
                </c:pt>
                <c:pt idx="2719">
                  <c:v>-70.489757408399697</c:v>
                </c:pt>
                <c:pt idx="2720">
                  <c:v>-70.489708220345605</c:v>
                </c:pt>
                <c:pt idx="2721">
                  <c:v>-70.489656469641204</c:v>
                </c:pt>
                <c:pt idx="2722">
                  <c:v>-70.489602190401399</c:v>
                </c:pt>
                <c:pt idx="2723">
                  <c:v>-70.489545416308005</c:v>
                </c:pt>
                <c:pt idx="2724">
                  <c:v>-70.489486180615103</c:v>
                </c:pt>
                <c:pt idx="2725">
                  <c:v>-70.489424516154202</c:v>
                </c:pt>
                <c:pt idx="2726">
                  <c:v>-70.489360455340105</c:v>
                </c:pt>
                <c:pt idx="2727">
                  <c:v>-70.489294030175401</c:v>
                </c:pt>
                <c:pt idx="2728">
                  <c:v>-70.489225272256405</c:v>
                </c:pt>
                <c:pt idx="2729">
                  <c:v>-70.489154212777805</c:v>
                </c:pt>
                <c:pt idx="2730">
                  <c:v>-70.489080882537905</c:v>
                </c:pt>
                <c:pt idx="2731">
                  <c:v>-70.489005311943799</c:v>
                </c:pt>
                <c:pt idx="2732">
                  <c:v>-70.488927531015904</c:v>
                </c:pt>
                <c:pt idx="2733">
                  <c:v>-70.488847569393201</c:v>
                </c:pt>
                <c:pt idx="2734">
                  <c:v>-70.488765456337902</c:v>
                </c:pt>
                <c:pt idx="2735">
                  <c:v>-70.488681220740204</c:v>
                </c:pt>
                <c:pt idx="2736">
                  <c:v>-70.488594891123199</c:v>
                </c:pt>
                <c:pt idx="2737">
                  <c:v>-70.488506495647002</c:v>
                </c:pt>
                <c:pt idx="2738">
                  <c:v>-70.488416062113899</c:v>
                </c:pt>
                <c:pt idx="2739">
                  <c:v>-70.488323617972597</c:v>
                </c:pt>
                <c:pt idx="2740">
                  <c:v>-70.488229190322798</c:v>
                </c:pt>
                <c:pt idx="2741">
                  <c:v>-70.488132805919506</c:v>
                </c:pt>
                <c:pt idx="2742">
                  <c:v>-70.488034491177402</c:v>
                </c:pt>
                <c:pt idx="2743">
                  <c:v>-70.487934272175195</c:v>
                </c:pt>
                <c:pt idx="2744">
                  <c:v>-70.4878321746598</c:v>
                </c:pt>
                <c:pt idx="2745">
                  <c:v>-70.487728224050699</c:v>
                </c:pt>
                <c:pt idx="2746">
                  <c:v>-70.487622445444003</c:v>
                </c:pt>
                <c:pt idx="2747">
                  <c:v>-70.487514863616397</c:v>
                </c:pt>
                <c:pt idx="2748">
                  <c:v>-70.487405503029393</c:v>
                </c:pt>
                <c:pt idx="2749">
                  <c:v>-70.487294387833202</c:v>
                </c:pt>
                <c:pt idx="2750">
                  <c:v>-70.487181541870598</c:v>
                </c:pt>
                <c:pt idx="2751">
                  <c:v>-70.487066988681093</c:v>
                </c:pt>
                <c:pt idx="2752">
                  <c:v>-70.486950751504494</c:v>
                </c:pt>
                <c:pt idx="2753">
                  <c:v>-70.486832853284895</c:v>
                </c:pt>
                <c:pt idx="2754">
                  <c:v>-70.486713316674198</c:v>
                </c:pt>
                <c:pt idx="2755">
                  <c:v>-70.486592164035898</c:v>
                </c:pt>
                <c:pt idx="2756">
                  <c:v>-70.486469417449101</c:v>
                </c:pt>
                <c:pt idx="2757">
                  <c:v>-70.486345098711496</c:v>
                </c:pt>
                <c:pt idx="2758">
                  <c:v>-70.486219229343305</c:v>
                </c:pt>
                <c:pt idx="2759">
                  <c:v>-70.486091830590695</c:v>
                </c:pt>
                <c:pt idx="2760">
                  <c:v>-70.485962923429597</c:v>
                </c:pt>
                <c:pt idx="2761">
                  <c:v>-70.485832528568295</c:v>
                </c:pt>
                <c:pt idx="2762">
                  <c:v>-70.485700666451706</c:v>
                </c:pt>
                <c:pt idx="2763">
                  <c:v>-70.485567357264301</c:v>
                </c:pt>
                <c:pt idx="2764">
                  <c:v>-70.485432620933395</c:v>
                </c:pt>
                <c:pt idx="2765">
                  <c:v>-70.485296477132394</c:v>
                </c:pt>
                <c:pt idx="2766">
                  <c:v>-70.485158945284297</c:v>
                </c:pt>
                <c:pt idx="2767">
                  <c:v>-70.485020044564493</c:v>
                </c:pt>
                <c:pt idx="2768">
                  <c:v>-70.484879793904</c:v>
                </c:pt>
                <c:pt idx="2769">
                  <c:v>-70.484738211993005</c:v>
                </c:pt>
                <c:pt idx="2770">
                  <c:v>-70.484595317283095</c:v>
                </c:pt>
                <c:pt idx="2771">
                  <c:v>-70.484451127990994</c:v>
                </c:pt>
                <c:pt idx="2772">
                  <c:v>-70.484305662101207</c:v>
                </c:pt>
                <c:pt idx="2773">
                  <c:v>-70.484158937369102</c:v>
                </c:pt>
                <c:pt idx="2774">
                  <c:v>-70.484010971323798</c:v>
                </c:pt>
                <c:pt idx="2775">
                  <c:v>-70.483861781270903</c:v>
                </c:pt>
                <c:pt idx="2776">
                  <c:v>-70.483711384295304</c:v>
                </c:pt>
                <c:pt idx="2777">
                  <c:v>-70.483559797264505</c:v>
                </c:pt>
                <c:pt idx="2778">
                  <c:v>-70.483407036830499</c:v>
                </c:pt>
                <c:pt idx="2779">
                  <c:v>-70.483253119433499</c:v>
                </c:pt>
                <c:pt idx="2780">
                  <c:v>-70.483098061303707</c:v>
                </c:pt>
                <c:pt idx="2781">
                  <c:v>-70.482941878464601</c:v>
                </c:pt>
                <c:pt idx="2782">
                  <c:v>-70.482784586735306</c:v>
                </c:pt>
                <c:pt idx="2783">
                  <c:v>-70.482626201733197</c:v>
                </c:pt>
                <c:pt idx="2784">
                  <c:v>-70.482466738876496</c:v>
                </c:pt>
                <c:pt idx="2785">
                  <c:v>-70.482306213386906</c:v>
                </c:pt>
                <c:pt idx="2786">
                  <c:v>-70.482144640291907</c:v>
                </c:pt>
                <c:pt idx="2787">
                  <c:v>-70.481982034427304</c:v>
                </c:pt>
                <c:pt idx="2788">
                  <c:v>-70.481818410439701</c:v>
                </c:pt>
                <c:pt idx="2789">
                  <c:v>-70.481653782788896</c:v>
                </c:pt>
                <c:pt idx="2790">
                  <c:v>-70.481488165750207</c:v>
                </c:pt>
                <c:pt idx="2791">
                  <c:v>-70.481321573416807</c:v>
                </c:pt>
                <c:pt idx="2792">
                  <c:v>-70.481154019702203</c:v>
                </c:pt>
                <c:pt idx="2793">
                  <c:v>-70.480985518342095</c:v>
                </c:pt>
                <c:pt idx="2794">
                  <c:v>-70.480816082897306</c:v>
                </c:pt>
                <c:pt idx="2795">
                  <c:v>-70.480645726755398</c:v>
                </c:pt>
                <c:pt idx="2796">
                  <c:v>-70.480474463133106</c:v>
                </c:pt>
                <c:pt idx="2797">
                  <c:v>-70.480302305078496</c:v>
                </c:pt>
                <c:pt idx="2798">
                  <c:v>-70.480129265473295</c:v>
                </c:pt>
                <c:pt idx="2799">
                  <c:v>-70.479955357034498</c:v>
                </c:pt>
                <c:pt idx="2800">
                  <c:v>-70.479780592316999</c:v>
                </c:pt>
                <c:pt idx="2801">
                  <c:v>-70.479604983715504</c:v>
                </c:pt>
                <c:pt idx="2802">
                  <c:v>-70.479428543466298</c:v>
                </c:pt>
                <c:pt idx="2803">
                  <c:v>-70.479251283649504</c:v>
                </c:pt>
                <c:pt idx="2804">
                  <c:v>-70.479073216191296</c:v>
                </c:pt>
                <c:pt idx="2805">
                  <c:v>-70.478894352865098</c:v>
                </c:pt>
                <c:pt idx="2806">
                  <c:v>-70.478714705294493</c:v>
                </c:pt>
                <c:pt idx="2807">
                  <c:v>-70.478534284954193</c:v>
                </c:pt>
                <c:pt idx="2808">
                  <c:v>-70.478353103172793</c:v>
                </c:pt>
                <c:pt idx="2809">
                  <c:v>-70.478171171133994</c:v>
                </c:pt>
                <c:pt idx="2810">
                  <c:v>-70.477988499878705</c:v>
                </c:pt>
                <c:pt idx="2811">
                  <c:v>-70.477805100306796</c:v>
                </c:pt>
                <c:pt idx="2812">
                  <c:v>-70.477620983178994</c:v>
                </c:pt>
                <c:pt idx="2813">
                  <c:v>-70.477436159118497</c:v>
                </c:pt>
                <c:pt idx="2814">
                  <c:v>-70.477250638612801</c:v>
                </c:pt>
                <c:pt idx="2815">
                  <c:v>-70.477064432015496</c:v>
                </c:pt>
                <c:pt idx="2816">
                  <c:v>-70.476877549547794</c:v>
                </c:pt>
                <c:pt idx="2817">
                  <c:v>-70.476690001300398</c:v>
                </c:pt>
                <c:pt idx="2818">
                  <c:v>-70.476501797235102</c:v>
                </c:pt>
                <c:pt idx="2819">
                  <c:v>-70.4763129471864</c:v>
                </c:pt>
                <c:pt idx="2820">
                  <c:v>-70.476123460862894</c:v>
                </c:pt>
                <c:pt idx="2821">
                  <c:v>-70.475933347849406</c:v>
                </c:pt>
                <c:pt idx="2822">
                  <c:v>-70.475742617608006</c:v>
                </c:pt>
                <c:pt idx="2823">
                  <c:v>-70.475551279480101</c:v>
                </c:pt>
                <c:pt idx="2824">
                  <c:v>-70.475359342687497</c:v>
                </c:pt>
                <c:pt idx="2825">
                  <c:v>-70.475166816334095</c:v>
                </c:pt>
                <c:pt idx="2826">
                  <c:v>-70.474973709407493</c:v>
                </c:pt>
                <c:pt idx="2827">
                  <c:v>-70.474780030780394</c:v>
                </c:pt>
                <c:pt idx="2828">
                  <c:v>-70.474585789212099</c:v>
                </c:pt>
                <c:pt idx="2829">
                  <c:v>-70.474390993349601</c:v>
                </c:pt>
                <c:pt idx="2830">
                  <c:v>-70.474195651729801</c:v>
                </c:pt>
                <c:pt idx="2831">
                  <c:v>-70.473999772780004</c:v>
                </c:pt>
                <c:pt idx="2832">
                  <c:v>-70.473803364819901</c:v>
                </c:pt>
                <c:pt idx="2833">
                  <c:v>-70.473606436062894</c:v>
                </c:pt>
                <c:pt idx="2834">
                  <c:v>-70.473408994617103</c:v>
                </c:pt>
                <c:pt idx="2835">
                  <c:v>-70.473211048487101</c:v>
                </c:pt>
                <c:pt idx="2836">
                  <c:v>-70.473012605574894</c:v>
                </c:pt>
                <c:pt idx="2837">
                  <c:v>-70.4728136736815</c:v>
                </c:pt>
                <c:pt idx="2838">
                  <c:v>-70.472614260508095</c:v>
                </c:pt>
                <c:pt idx="2839">
                  <c:v>-70.472414373657401</c:v>
                </c:pt>
                <c:pt idx="2840">
                  <c:v>-70.472214020634695</c:v>
                </c:pt>
                <c:pt idx="2841">
                  <c:v>-70.472013208849205</c:v>
                </c:pt>
                <c:pt idx="2842">
                  <c:v>-70.4718119456154</c:v>
                </c:pt>
                <c:pt idx="2843">
                  <c:v>-70.471610238154199</c:v>
                </c:pt>
                <c:pt idx="2844">
                  <c:v>-70.471408093593993</c:v>
                </c:pt>
                <c:pt idx="2845">
                  <c:v>-70.4712055189718</c:v>
                </c:pt>
                <c:pt idx="2846">
                  <c:v>-70.471002521234794</c:v>
                </c:pt>
                <c:pt idx="2847">
                  <c:v>-70.470799107240893</c:v>
                </c:pt>
                <c:pt idx="2848">
                  <c:v>-70.470595283760602</c:v>
                </c:pt>
                <c:pt idx="2849">
                  <c:v>-70.4703910574773</c:v>
                </c:pt>
                <c:pt idx="2850">
                  <c:v>-70.470186434989003</c:v>
                </c:pt>
                <c:pt idx="2851">
                  <c:v>-70.469981422809099</c:v>
                </c:pt>
                <c:pt idx="2852">
                  <c:v>-70.469776027367701</c:v>
                </c:pt>
                <c:pt idx="2853">
                  <c:v>-70.4695702550124</c:v>
                </c:pt>
                <c:pt idx="2854">
                  <c:v>-70.469364112009501</c:v>
                </c:pt>
                <c:pt idx="2855">
                  <c:v>-70.469157604545103</c:v>
                </c:pt>
                <c:pt idx="2856">
                  <c:v>-70.468950738725795</c:v>
                </c:pt>
                <c:pt idx="2857">
                  <c:v>-70.468743520580304</c:v>
                </c:pt>
                <c:pt idx="2858">
                  <c:v>-70.468535956059597</c:v>
                </c:pt>
                <c:pt idx="2859">
                  <c:v>-70.468328051038796</c:v>
                </c:pt>
                <c:pt idx="2860">
                  <c:v>-70.468119811317493</c:v>
                </c:pt>
                <c:pt idx="2861">
                  <c:v>-70.467911242620801</c:v>
                </c:pt>
                <c:pt idx="2862">
                  <c:v>-70.467702350600803</c:v>
                </c:pt>
                <c:pt idx="2863">
                  <c:v>-70.467493140836794</c:v>
                </c:pt>
                <c:pt idx="2864">
                  <c:v>-70.467283618836703</c:v>
                </c:pt>
                <c:pt idx="2865">
                  <c:v>-70.467073790037503</c:v>
                </c:pt>
                <c:pt idx="2866">
                  <c:v>-70.466863659806805</c:v>
                </c:pt>
                <c:pt idx="2867">
                  <c:v>-70.466653233443296</c:v>
                </c:pt>
                <c:pt idx="2868">
                  <c:v>-70.466442516177295</c:v>
                </c:pt>
                <c:pt idx="2869">
                  <c:v>-70.466231513172602</c:v>
                </c:pt>
                <c:pt idx="2870">
                  <c:v>-70.466020229526293</c:v>
                </c:pt>
                <c:pt idx="2871">
                  <c:v>-70.465808670270206</c:v>
                </c:pt>
                <c:pt idx="2872">
                  <c:v>-70.465596840371603</c:v>
                </c:pt>
                <c:pt idx="2873">
                  <c:v>-70.465384744733996</c:v>
                </c:pt>
                <c:pt idx="2874">
                  <c:v>-70.465172388197701</c:v>
                </c:pt>
                <c:pt idx="2875">
                  <c:v>-70.464959775541303</c:v>
                </c:pt>
                <c:pt idx="2876">
                  <c:v>-70.464746911481797</c:v>
                </c:pt>
                <c:pt idx="2877">
                  <c:v>-70.464533800675397</c:v>
                </c:pt>
                <c:pt idx="2878">
                  <c:v>-70.464320447718904</c:v>
                </c:pt>
                <c:pt idx="2879">
                  <c:v>-70.464106857149901</c:v>
                </c:pt>
                <c:pt idx="2880">
                  <c:v>-70.463893033447505</c:v>
                </c:pt>
                <c:pt idx="2881">
                  <c:v>-70.463678981033496</c:v>
                </c:pt>
                <c:pt idx="2882">
                  <c:v>-70.463464704272695</c:v>
                </c:pt>
                <c:pt idx="2883">
                  <c:v>-70.463250207474005</c:v>
                </c:pt>
                <c:pt idx="2884">
                  <c:v>-70.463035494890804</c:v>
                </c:pt>
                <c:pt idx="2885">
                  <c:v>-70.462820570721703</c:v>
                </c:pt>
                <c:pt idx="2886">
                  <c:v>-70.462605439111499</c:v>
                </c:pt>
                <c:pt idx="2887">
                  <c:v>-70.462390104151595</c:v>
                </c:pt>
                <c:pt idx="2888">
                  <c:v>-70.462174569880801</c:v>
                </c:pt>
                <c:pt idx="2889">
                  <c:v>-70.461958840286002</c:v>
                </c:pt>
                <c:pt idx="2890">
                  <c:v>-70.461742919302694</c:v>
                </c:pt>
                <c:pt idx="2891">
                  <c:v>-70.461526810815897</c:v>
                </c:pt>
                <c:pt idx="2892">
                  <c:v>-70.461310518660497</c:v>
                </c:pt>
                <c:pt idx="2893">
                  <c:v>-70.461094046621994</c:v>
                </c:pt>
                <c:pt idx="2894">
                  <c:v>-70.460877398437205</c:v>
                </c:pt>
                <c:pt idx="2895">
                  <c:v>-70.460660577794997</c:v>
                </c:pt>
                <c:pt idx="2896">
                  <c:v>-70.460443588336602</c:v>
                </c:pt>
                <c:pt idx="2897">
                  <c:v>-70.460226433656203</c:v>
                </c:pt>
                <c:pt idx="2898">
                  <c:v>-70.460009117301894</c:v>
                </c:pt>
                <c:pt idx="2899">
                  <c:v>-70.459791642776096</c:v>
                </c:pt>
                <c:pt idx="2900">
                  <c:v>-70.4595740135358</c:v>
                </c:pt>
                <c:pt idx="2901">
                  <c:v>-70.459356232993898</c:v>
                </c:pt>
                <c:pt idx="2902">
                  <c:v>-70.459138304518902</c:v>
                </c:pt>
                <c:pt idx="2903">
                  <c:v>-70.458920231436096</c:v>
                </c:pt>
                <c:pt idx="2904">
                  <c:v>-70.458702017027704</c:v>
                </c:pt>
                <c:pt idx="2905">
                  <c:v>-70.458483664534</c:v>
                </c:pt>
                <c:pt idx="2906">
                  <c:v>-70.458265177152995</c:v>
                </c:pt>
                <c:pt idx="2907">
                  <c:v>-70.458046558041801</c:v>
                </c:pt>
                <c:pt idx="2908">
                  <c:v>-70.457827810316601</c:v>
                </c:pt>
                <c:pt idx="2909">
                  <c:v>-70.457608937053493</c:v>
                </c:pt>
                <c:pt idx="2910">
                  <c:v>-70.457389941288696</c:v>
                </c:pt>
                <c:pt idx="2911">
                  <c:v>-70.457170826019293</c:v>
                </c:pt>
                <c:pt idx="2912">
                  <c:v>-70.4569515942039</c:v>
                </c:pt>
                <c:pt idx="2913">
                  <c:v>-70.456732248762606</c:v>
                </c:pt>
                <c:pt idx="2914">
                  <c:v>-70.456512792577996</c:v>
                </c:pt>
                <c:pt idx="2915">
                  <c:v>-70.456293228495099</c:v>
                </c:pt>
                <c:pt idx="2916">
                  <c:v>-70.456073559322604</c:v>
                </c:pt>
                <c:pt idx="2917">
                  <c:v>-70.455853787832694</c:v>
                </c:pt>
                <c:pt idx="2918">
                  <c:v>-70.455633916761499</c:v>
                </c:pt>
                <c:pt idx="2919">
                  <c:v>-70.455413948810204</c:v>
                </c:pt>
                <c:pt idx="2920">
                  <c:v>-70.455193886644693</c:v>
                </c:pt>
                <c:pt idx="2921">
                  <c:v>-70.454973732896505</c:v>
                </c:pt>
                <c:pt idx="2922">
                  <c:v>-70.4547534901631</c:v>
                </c:pt>
                <c:pt idx="2923">
                  <c:v>-70.454533161008499</c:v>
                </c:pt>
                <c:pt idx="2924">
                  <c:v>-70.454312747963201</c:v>
                </c:pt>
                <c:pt idx="2925">
                  <c:v>-70.454092253525104</c:v>
                </c:pt>
                <c:pt idx="2926">
                  <c:v>-70.453871680159907</c:v>
                </c:pt>
                <c:pt idx="2927">
                  <c:v>-70.453651030301103</c:v>
                </c:pt>
                <c:pt idx="2928">
                  <c:v>-70.453430306350796</c:v>
                </c:pt>
                <c:pt idx="2929">
                  <c:v>-70.453209510679997</c:v>
                </c:pt>
                <c:pt idx="2930">
                  <c:v>-70.452988645628693</c:v>
                </c:pt>
                <c:pt idx="2931">
                  <c:v>-70.4527677135071</c:v>
                </c:pt>
                <c:pt idx="2932">
                  <c:v>-70.452546716594796</c:v>
                </c:pt>
                <c:pt idx="2933">
                  <c:v>-70.452325657142296</c:v>
                </c:pt>
                <c:pt idx="2934">
                  <c:v>-70.452104537370602</c:v>
                </c:pt>
                <c:pt idx="2935">
                  <c:v>-70.451883359472106</c:v>
                </c:pt>
                <c:pt idx="2936">
                  <c:v>-70.451662125610596</c:v>
                </c:pt>
                <c:pt idx="2937">
                  <c:v>-70.451440837921794</c:v>
                </c:pt>
                <c:pt idx="2938">
                  <c:v>-70.451219498513595</c:v>
                </c:pt>
                <c:pt idx="2939">
                  <c:v>-70.450998109466795</c:v>
                </c:pt>
                <c:pt idx="2940">
                  <c:v>-70.450776672834706</c:v>
                </c:pt>
                <c:pt idx="2941">
                  <c:v>-70.450555190644195</c:v>
                </c:pt>
                <c:pt idx="2942">
                  <c:v>-70.450333664895894</c:v>
                </c:pt>
                <c:pt idx="2943">
                  <c:v>-70.450112097564102</c:v>
                </c:pt>
                <c:pt idx="2944">
                  <c:v>-70.449890490597696</c:v>
                </c:pt>
                <c:pt idx="2945">
                  <c:v>-70.449668845920002</c:v>
                </c:pt>
                <c:pt idx="2946">
                  <c:v>-70.449447165429305</c:v>
                </c:pt>
                <c:pt idx="2947">
                  <c:v>-70.449225450999293</c:v>
                </c:pt>
                <c:pt idx="2948">
                  <c:v>-70.449003704479196</c:v>
                </c:pt>
                <c:pt idx="2949">
                  <c:v>-70.4487819276941</c:v>
                </c:pt>
                <c:pt idx="2950">
                  <c:v>-70.448560122445301</c:v>
                </c:pt>
                <c:pt idx="2951">
                  <c:v>-70.448338290510605</c:v>
                </c:pt>
                <c:pt idx="2952">
                  <c:v>-70.4481164336446</c:v>
                </c:pt>
                <c:pt idx="2953">
                  <c:v>-70.447894553579104</c:v>
                </c:pt>
                <c:pt idx="2954">
                  <c:v>-70.447672652023101</c:v>
                </c:pt>
                <c:pt idx="2955">
                  <c:v>-70.447450730663505</c:v>
                </c:pt>
                <c:pt idx="2956">
                  <c:v>-70.447228791164903</c:v>
                </c:pt>
                <c:pt idx="2957">
                  <c:v>-70.447006835170498</c:v>
                </c:pt>
                <c:pt idx="2958">
                  <c:v>-70.446784864301705</c:v>
                </c:pt>
                <c:pt idx="2959">
                  <c:v>-70.446562880158794</c:v>
                </c:pt>
                <c:pt idx="2960">
                  <c:v>-70.446340884321202</c:v>
                </c:pt>
                <c:pt idx="2961">
                  <c:v>-70.446118878347605</c:v>
                </c:pt>
                <c:pt idx="2962">
                  <c:v>-70.445896863776298</c:v>
                </c:pt>
                <c:pt idx="2963">
                  <c:v>-70.445674842125399</c:v>
                </c:pt>
                <c:pt idx="2964">
                  <c:v>-70.445452814893201</c:v>
                </c:pt>
                <c:pt idx="2965">
                  <c:v>-70.445230783558202</c:v>
                </c:pt>
                <c:pt idx="2966">
                  <c:v>-70.445008749579699</c:v>
                </c:pt>
                <c:pt idx="2967">
                  <c:v>-70.444786714397793</c:v>
                </c:pt>
                <c:pt idx="2968">
                  <c:v>-70.444564679433697</c:v>
                </c:pt>
                <c:pt idx="2969">
                  <c:v>-70.444342646089794</c:v>
                </c:pt>
                <c:pt idx="2970">
                  <c:v>-70.444120615750293</c:v>
                </c:pt>
                <c:pt idx="2971">
                  <c:v>-70.4438985897809</c:v>
                </c:pt>
                <c:pt idx="2972">
                  <c:v>-70.443676569529799</c:v>
                </c:pt>
                <c:pt idx="2973">
                  <c:v>-70.443454556327097</c:v>
                </c:pt>
                <c:pt idx="2974">
                  <c:v>-70.443232551485394</c:v>
                </c:pt>
                <c:pt idx="2975">
                  <c:v>-70.443010556300294</c:v>
                </c:pt>
                <c:pt idx="2976">
                  <c:v>-70.442788572050105</c:v>
                </c:pt>
                <c:pt idx="2977">
                  <c:v>-70.442566599996297</c:v>
                </c:pt>
                <c:pt idx="2978">
                  <c:v>-70.442344641383798</c:v>
                </c:pt>
                <c:pt idx="2979">
                  <c:v>-70.442122697440993</c:v>
                </c:pt>
                <c:pt idx="2980">
                  <c:v>-70.441900769380297</c:v>
                </c:pt>
                <c:pt idx="2981">
                  <c:v>-70.441678858397793</c:v>
                </c:pt>
                <c:pt idx="2982">
                  <c:v>-70.441456965674107</c:v>
                </c:pt>
                <c:pt idx="2983">
                  <c:v>-70.441235092373901</c:v>
                </c:pt>
                <c:pt idx="2984">
                  <c:v>-70.441013239646793</c:v>
                </c:pt>
                <c:pt idx="2985">
                  <c:v>-70.440791408626893</c:v>
                </c:pt>
                <c:pt idx="2986">
                  <c:v>-70.440569600433506</c:v>
                </c:pt>
                <c:pt idx="2987">
                  <c:v>-70.440347816170899</c:v>
                </c:pt>
                <c:pt idx="2988">
                  <c:v>-70.440126056929103</c:v>
                </c:pt>
                <c:pt idx="2989">
                  <c:v>-70.439904323783196</c:v>
                </c:pt>
                <c:pt idx="2990">
                  <c:v>-70.439682617794404</c:v>
                </c:pt>
                <c:pt idx="2991">
                  <c:v>-70.439460940009596</c:v>
                </c:pt>
                <c:pt idx="2992">
                  <c:v>-70.439239291461803</c:v>
                </c:pt>
                <c:pt idx="2993">
                  <c:v>-70.439017673170497</c:v>
                </c:pt>
                <c:pt idx="2994">
                  <c:v>-70.438796086141394</c:v>
                </c:pt>
                <c:pt idx="2995">
                  <c:v>-70.438574531366896</c:v>
                </c:pt>
                <c:pt idx="2996">
                  <c:v>-70.438353009826201</c:v>
                </c:pt>
                <c:pt idx="2997">
                  <c:v>-70.438131522485506</c:v>
                </c:pt>
                <c:pt idx="2998">
                  <c:v>-70.437910070298102</c:v>
                </c:pt>
                <c:pt idx="2999">
                  <c:v>-70.437688654204507</c:v>
                </c:pt>
                <c:pt idx="3000">
                  <c:v>-70.437467275132605</c:v>
                </c:pt>
                <c:pt idx="3001">
                  <c:v>-70.437245933998298</c:v>
                </c:pt>
                <c:pt idx="3002">
                  <c:v>-70.437024631704702</c:v>
                </c:pt>
                <c:pt idx="3003">
                  <c:v>-70.436803369143306</c:v>
                </c:pt>
                <c:pt idx="3004">
                  <c:v>-70.436582147193405</c:v>
                </c:pt>
                <c:pt idx="3005">
                  <c:v>-70.436360966722603</c:v>
                </c:pt>
                <c:pt idx="3006">
                  <c:v>-70.436139828586903</c:v>
                </c:pt>
                <c:pt idx="3007">
                  <c:v>-70.4359187336307</c:v>
                </c:pt>
                <c:pt idx="3008">
                  <c:v>-70.435697682687405</c:v>
                </c:pt>
                <c:pt idx="3009">
                  <c:v>-70.435476676578801</c:v>
                </c:pt>
                <c:pt idx="3010">
                  <c:v>-70.435255716115805</c:v>
                </c:pt>
                <c:pt idx="3011">
                  <c:v>-70.435034802098599</c:v>
                </c:pt>
                <c:pt idx="3012">
                  <c:v>-70.434813935316399</c:v>
                </c:pt>
                <c:pt idx="3013">
                  <c:v>-70.434593116547703</c:v>
                </c:pt>
                <c:pt idx="3014">
                  <c:v>-70.434372346560906</c:v>
                </c:pt>
                <c:pt idx="3015">
                  <c:v>-70.434151626113504</c:v>
                </c:pt>
                <c:pt idx="3016">
                  <c:v>-70.433930955953301</c:v>
                </c:pt>
                <c:pt idx="3017">
                  <c:v>-70.433710336817597</c:v>
                </c:pt>
                <c:pt idx="3018">
                  <c:v>-70.433489769434004</c:v>
                </c:pt>
                <c:pt idx="3019">
                  <c:v>-70.433269254519999</c:v>
                </c:pt>
                <c:pt idx="3020">
                  <c:v>-70.433048792783595</c:v>
                </c:pt>
                <c:pt idx="3021">
                  <c:v>-70.432828384923098</c:v>
                </c:pt>
                <c:pt idx="3022">
                  <c:v>-70.432608031627296</c:v>
                </c:pt>
                <c:pt idx="3023">
                  <c:v>-70.432387733575894</c:v>
                </c:pt>
                <c:pt idx="3024">
                  <c:v>-70.432167491438904</c:v>
                </c:pt>
                <c:pt idx="3025">
                  <c:v>-70.4319473058776</c:v>
                </c:pt>
                <c:pt idx="3026">
                  <c:v>-70.431727177544005</c:v>
                </c:pt>
                <c:pt idx="3027">
                  <c:v>-70.4315071070816</c:v>
                </c:pt>
                <c:pt idx="3028">
                  <c:v>-70.431287095124603</c:v>
                </c:pt>
                <c:pt idx="3029">
                  <c:v>-70.431067142299</c:v>
                </c:pt>
                <c:pt idx="3030">
                  <c:v>-70.430847249222097</c:v>
                </c:pt>
                <c:pt idx="3031">
                  <c:v>-70.430627416502503</c:v>
                </c:pt>
                <c:pt idx="3032">
                  <c:v>-70.430407644740896</c:v>
                </c:pt>
                <c:pt idx="3033">
                  <c:v>-70.430187934529499</c:v>
                </c:pt>
                <c:pt idx="3034">
                  <c:v>-70.429968286452294</c:v>
                </c:pt>
                <c:pt idx="3035">
                  <c:v>-70.4297487010856</c:v>
                </c:pt>
                <c:pt idx="3036">
                  <c:v>-70.429529178997498</c:v>
                </c:pt>
                <c:pt idx="3037">
                  <c:v>-70.429309720748293</c:v>
                </c:pt>
                <c:pt idx="3038">
                  <c:v>-70.429090326890702</c:v>
                </c:pt>
                <c:pt idx="3039">
                  <c:v>-70.428870997969796</c:v>
                </c:pt>
                <c:pt idx="3040">
                  <c:v>-70.428651734522902</c:v>
                </c:pt>
                <c:pt idx="3041">
                  <c:v>-70.428432537080297</c:v>
                </c:pt>
                <c:pt idx="3042">
                  <c:v>-70.428213406164502</c:v>
                </c:pt>
                <c:pt idx="3043">
                  <c:v>-70.4279943422911</c:v>
                </c:pt>
                <c:pt idx="3044">
                  <c:v>-70.427775345968499</c:v>
                </c:pt>
                <c:pt idx="3045">
                  <c:v>-70.4275564176979</c:v>
                </c:pt>
                <c:pt idx="3046">
                  <c:v>-70.427337557973601</c:v>
                </c:pt>
                <c:pt idx="3047">
                  <c:v>-70.427118767283005</c:v>
                </c:pt>
                <c:pt idx="3048">
                  <c:v>-70.426900046106795</c:v>
                </c:pt>
                <c:pt idx="3049">
                  <c:v>-70.426681394918901</c:v>
                </c:pt>
                <c:pt idx="3050">
                  <c:v>-70.426462814186607</c:v>
                </c:pt>
                <c:pt idx="3051">
                  <c:v>-70.426244304370599</c:v>
                </c:pt>
                <c:pt idx="3052">
                  <c:v>-70.426025865925197</c:v>
                </c:pt>
                <c:pt idx="3053">
                  <c:v>-70.4258074992985</c:v>
                </c:pt>
                <c:pt idx="3054">
                  <c:v>-70.425589204931995</c:v>
                </c:pt>
                <c:pt idx="3055">
                  <c:v>-70.425370983261104</c:v>
                </c:pt>
                <c:pt idx="3056">
                  <c:v>-70.425152834715206</c:v>
                </c:pt>
                <c:pt idx="3057">
                  <c:v>-70.424934759717502</c:v>
                </c:pt>
                <c:pt idx="3058">
                  <c:v>-70.424716758685193</c:v>
                </c:pt>
                <c:pt idx="3059">
                  <c:v>-70.424498832029698</c:v>
                </c:pt>
                <c:pt idx="3060">
                  <c:v>-70.424280980156595</c:v>
                </c:pt>
                <c:pt idx="3061">
                  <c:v>-70.424063203465593</c:v>
                </c:pt>
                <c:pt idx="3062">
                  <c:v>-70.423845502350801</c:v>
                </c:pt>
                <c:pt idx="3063">
                  <c:v>-70.423627877200801</c:v>
                </c:pt>
                <c:pt idx="3064">
                  <c:v>-70.423410328398305</c:v>
                </c:pt>
                <c:pt idx="3065">
                  <c:v>-70.423192856321094</c:v>
                </c:pt>
                <c:pt idx="3066">
                  <c:v>-70.422975461340997</c:v>
                </c:pt>
                <c:pt idx="3067">
                  <c:v>-70.422758143825007</c:v>
                </c:pt>
                <c:pt idx="3068">
                  <c:v>-70.422540904134493</c:v>
                </c:pt>
                <c:pt idx="3069">
                  <c:v>-70.422323742625693</c:v>
                </c:pt>
                <c:pt idx="3070">
                  <c:v>-70.422106659649998</c:v>
                </c:pt>
                <c:pt idx="3071">
                  <c:v>-70.421889655553301</c:v>
                </c:pt>
                <c:pt idx="3072">
                  <c:v>-70.421672730676903</c:v>
                </c:pt>
                <c:pt idx="3073">
                  <c:v>-70.421455885356906</c:v>
                </c:pt>
                <c:pt idx="3074">
                  <c:v>-70.421239119924607</c:v>
                </c:pt>
                <c:pt idx="3075">
                  <c:v>-70.421022434706501</c:v>
                </c:pt>
                <c:pt idx="3076">
                  <c:v>-70.420805830024307</c:v>
                </c:pt>
                <c:pt idx="3077">
                  <c:v>-70.420589306195296</c:v>
                </c:pt>
                <c:pt idx="3078">
                  <c:v>-70.420372863531597</c:v>
                </c:pt>
                <c:pt idx="3079">
                  <c:v>-70.4201565023413</c:v>
                </c:pt>
                <c:pt idx="3080">
                  <c:v>-70.419940222927707</c:v>
                </c:pt>
                <c:pt idx="3081">
                  <c:v>-70.419724025589701</c:v>
                </c:pt>
                <c:pt idx="3082">
                  <c:v>-70.419507910621803</c:v>
                </c:pt>
                <c:pt idx="3083">
                  <c:v>-70.419291878314098</c:v>
                </c:pt>
                <c:pt idx="3084">
                  <c:v>-70.419075928952594</c:v>
                </c:pt>
                <c:pt idx="3085">
                  <c:v>-70.418860062818794</c:v>
                </c:pt>
                <c:pt idx="3086">
                  <c:v>-70.418644280190193</c:v>
                </c:pt>
                <c:pt idx="3087">
                  <c:v>-70.418428581340095</c:v>
                </c:pt>
                <c:pt idx="3088">
                  <c:v>-70.418212966537894</c:v>
                </c:pt>
                <c:pt idx="3089">
                  <c:v>-70.417997436048793</c:v>
                </c:pt>
                <c:pt idx="3090">
                  <c:v>-70.417781990133903</c:v>
                </c:pt>
                <c:pt idx="3091">
                  <c:v>-70.417566629050796</c:v>
                </c:pt>
                <c:pt idx="3092">
                  <c:v>-70.417351353052794</c:v>
                </c:pt>
                <c:pt idx="3093">
                  <c:v>-70.417136162389696</c:v>
                </c:pt>
                <c:pt idx="3094">
                  <c:v>-70.416921057307306</c:v>
                </c:pt>
                <c:pt idx="3095">
                  <c:v>-70.416706038047707</c:v>
                </c:pt>
                <c:pt idx="3096">
                  <c:v>-70.416491104849598</c:v>
                </c:pt>
                <c:pt idx="3097">
                  <c:v>-70.416276257947601</c:v>
                </c:pt>
                <c:pt idx="3098">
                  <c:v>-70.416061497573196</c:v>
                </c:pt>
                <c:pt idx="3099">
                  <c:v>-70.415846823953999</c:v>
                </c:pt>
                <c:pt idx="3100">
                  <c:v>-70.415632237314298</c:v>
                </c:pt>
                <c:pt idx="3101">
                  <c:v>-70.415417737874904</c:v>
                </c:pt>
                <c:pt idx="3102">
                  <c:v>-70.415203325853199</c:v>
                </c:pt>
                <c:pt idx="3103">
                  <c:v>-70.414989001463198</c:v>
                </c:pt>
                <c:pt idx="3104">
                  <c:v>-70.414774764915606</c:v>
                </c:pt>
                <c:pt idx="3105">
                  <c:v>-70.414560616417901</c:v>
                </c:pt>
                <c:pt idx="3106">
                  <c:v>-70.414346556174195</c:v>
                </c:pt>
                <c:pt idx="3107">
                  <c:v>-70.414132584385598</c:v>
                </c:pt>
                <c:pt idx="3108">
                  <c:v>-70.413918701249997</c:v>
                </c:pt>
                <c:pt idx="3109">
                  <c:v>-70.413704906961996</c:v>
                </c:pt>
                <c:pt idx="3110">
                  <c:v>-70.413491201713299</c:v>
                </c:pt>
                <c:pt idx="3111">
                  <c:v>-70.413277585692597</c:v>
                </c:pt>
                <c:pt idx="3112">
                  <c:v>-70.413064059085499</c:v>
                </c:pt>
                <c:pt idx="3113">
                  <c:v>-70.4128506220747</c:v>
                </c:pt>
                <c:pt idx="3114">
                  <c:v>-70.412637274839895</c:v>
                </c:pt>
                <c:pt idx="3115">
                  <c:v>-70.412424017558095</c:v>
                </c:pt>
                <c:pt idx="3116">
                  <c:v>-70.412210850403198</c:v>
                </c:pt>
                <c:pt idx="3117">
                  <c:v>-70.411997773546503</c:v>
                </c:pt>
                <c:pt idx="3118">
                  <c:v>-70.411784787156506</c:v>
                </c:pt>
                <c:pt idx="3119">
                  <c:v>-70.411571891398793</c:v>
                </c:pt>
                <c:pt idx="3120">
                  <c:v>-70.411359086436505</c:v>
                </c:pt>
                <c:pt idx="3121">
                  <c:v>-70.411146372429897</c:v>
                </c:pt>
                <c:pt idx="3122">
                  <c:v>-70.410933749536596</c:v>
                </c:pt>
                <c:pt idx="3123">
                  <c:v>-70.410721217911899</c:v>
                </c:pt>
                <c:pt idx="3124">
                  <c:v>-70.410508777708202</c:v>
                </c:pt>
                <c:pt idx="3125">
                  <c:v>-70.410296429075501</c:v>
                </c:pt>
                <c:pt idx="3126">
                  <c:v>-70.410084172161405</c:v>
                </c:pt>
                <c:pt idx="3127">
                  <c:v>-70.409872007110806</c:v>
                </c:pt>
                <c:pt idx="3128">
                  <c:v>-70.409659934066397</c:v>
                </c:pt>
                <c:pt idx="3129">
                  <c:v>-70.409447953168296</c:v>
                </c:pt>
                <c:pt idx="3130">
                  <c:v>-70.409236064554307</c:v>
                </c:pt>
                <c:pt idx="3131">
                  <c:v>-70.409024268359801</c:v>
                </c:pt>
                <c:pt idx="3132">
                  <c:v>-70.408812564718005</c:v>
                </c:pt>
                <c:pt idx="3133">
                  <c:v>-70.408600953759802</c:v>
                </c:pt>
                <c:pt idx="3134">
                  <c:v>-70.4083894356136</c:v>
                </c:pt>
                <c:pt idx="3135">
                  <c:v>-70.408178010405905</c:v>
                </c:pt>
                <c:pt idx="3136">
                  <c:v>-70.407966678260806</c:v>
                </c:pt>
                <c:pt idx="3137">
                  <c:v>-70.407755439300303</c:v>
                </c:pt>
                <c:pt idx="3138">
                  <c:v>-70.407544293644094</c:v>
                </c:pt>
                <c:pt idx="3139">
                  <c:v>-70.4073332414101</c:v>
                </c:pt>
                <c:pt idx="3140">
                  <c:v>-70.4071222827139</c:v>
                </c:pt>
                <c:pt idx="3141">
                  <c:v>-70.406911417668894</c:v>
                </c:pt>
                <c:pt idx="3142">
                  <c:v>-70.406700646386696</c:v>
                </c:pt>
                <c:pt idx="3143">
                  <c:v>-70.4064899689768</c:v>
                </c:pt>
                <c:pt idx="3144">
                  <c:v>-70.406279385546696</c:v>
                </c:pt>
                <c:pt idx="3145">
                  <c:v>-70.406068896202001</c:v>
                </c:pt>
                <c:pt idx="3146">
                  <c:v>-70.405858501046197</c:v>
                </c:pt>
                <c:pt idx="3147">
                  <c:v>-70.405648200181204</c:v>
                </c:pt>
                <c:pt idx="3148">
                  <c:v>-70.405437993706599</c:v>
                </c:pt>
                <c:pt idx="3149">
                  <c:v>-70.405227881720506</c:v>
                </c:pt>
                <c:pt idx="3150">
                  <c:v>-70.405017864318907</c:v>
                </c:pt>
                <c:pt idx="3151">
                  <c:v>-70.404807941596104</c:v>
                </c:pt>
                <c:pt idx="3152">
                  <c:v>-70.404598113644795</c:v>
                </c:pt>
                <c:pt idx="3153">
                  <c:v>-70.404388380555403</c:v>
                </c:pt>
                <c:pt idx="3154">
                  <c:v>-70.404178742417201</c:v>
                </c:pt>
                <c:pt idx="3155">
                  <c:v>-70.403969199317302</c:v>
                </c:pt>
                <c:pt idx="3156">
                  <c:v>-70.403759751341198</c:v>
                </c:pt>
                <c:pt idx="3157">
                  <c:v>-70.403550398572904</c:v>
                </c:pt>
                <c:pt idx="3158">
                  <c:v>-70.403341141094501</c:v>
                </c:pt>
                <c:pt idx="3159">
                  <c:v>-70.403131978986707</c:v>
                </c:pt>
                <c:pt idx="3160">
                  <c:v>-70.402922912328293</c:v>
                </c:pt>
                <c:pt idx="3161">
                  <c:v>-70.402713941196794</c:v>
                </c:pt>
                <c:pt idx="3162">
                  <c:v>-70.402505065667896</c:v>
                </c:pt>
                <c:pt idx="3163">
                  <c:v>-70.402296285815893</c:v>
                </c:pt>
                <c:pt idx="3164">
                  <c:v>-70.402087601713404</c:v>
                </c:pt>
                <c:pt idx="3165">
                  <c:v>-70.401879013431596</c:v>
                </c:pt>
                <c:pt idx="3166">
                  <c:v>-70.401670521040103</c:v>
                </c:pt>
                <c:pt idx="3167">
                  <c:v>-70.401462124607207</c:v>
                </c:pt>
                <c:pt idx="3168">
                  <c:v>-70.401253824199699</c:v>
                </c:pt>
                <c:pt idx="3169">
                  <c:v>-70.401045619882694</c:v>
                </c:pt>
                <c:pt idx="3170">
                  <c:v>-70.400837511720198</c:v>
                </c:pt>
                <c:pt idx="3171">
                  <c:v>-70.400629499774695</c:v>
                </c:pt>
                <c:pt idx="3172">
                  <c:v>-70.400421584107093</c:v>
                </c:pt>
                <c:pt idx="3173">
                  <c:v>-70.400213764777305</c:v>
                </c:pt>
                <c:pt idx="3174">
                  <c:v>-70.400006041843497</c:v>
                </c:pt>
                <c:pt idx="3175">
                  <c:v>-70.399798415362895</c:v>
                </c:pt>
                <c:pt idx="3176">
                  <c:v>-70.399590885391106</c:v>
                </c:pt>
                <c:pt idx="3177">
                  <c:v>-70.399383451982501</c:v>
                </c:pt>
                <c:pt idx="3178">
                  <c:v>-70.399176115190201</c:v>
                </c:pt>
                <c:pt idx="3179">
                  <c:v>-70.398968875066203</c:v>
                </c:pt>
                <c:pt idx="3180">
                  <c:v>-70.398761731660898</c:v>
                </c:pt>
                <c:pt idx="3181">
                  <c:v>-70.398554685023896</c:v>
                </c:pt>
                <c:pt idx="3182">
                  <c:v>-70.398347735203203</c:v>
                </c:pt>
                <c:pt idx="3183">
                  <c:v>-70.398140882245798</c:v>
                </c:pt>
                <c:pt idx="3184">
                  <c:v>-70.397934126197399</c:v>
                </c:pt>
                <c:pt idx="3185">
                  <c:v>-70.397727467102797</c:v>
                </c:pt>
                <c:pt idx="3186">
                  <c:v>-70.397520905005095</c:v>
                </c:pt>
                <c:pt idx="3187">
                  <c:v>-70.397314439946896</c:v>
                </c:pt>
                <c:pt idx="3188">
                  <c:v>-70.3971080719692</c:v>
                </c:pt>
                <c:pt idx="3189">
                  <c:v>-70.396901801112094</c:v>
                </c:pt>
                <c:pt idx="3190">
                  <c:v>-70.396695627414502</c:v>
                </c:pt>
                <c:pt idx="3191">
                  <c:v>-70.396489550914296</c:v>
                </c:pt>
                <c:pt idx="3192">
                  <c:v>-70.396283571648297</c:v>
                </c:pt>
                <c:pt idx="3193">
                  <c:v>-70.396077689652302</c:v>
                </c:pt>
                <c:pt idx="3194">
                  <c:v>-70.395871904960899</c:v>
                </c:pt>
                <c:pt idx="3195">
                  <c:v>-70.395666217607697</c:v>
                </c:pt>
                <c:pt idx="3196">
                  <c:v>-70.395460627625496</c:v>
                </c:pt>
                <c:pt idx="3197">
                  <c:v>-70.3952551350459</c:v>
                </c:pt>
                <c:pt idx="3198">
                  <c:v>-70.395049739899406</c:v>
                </c:pt>
                <c:pt idx="3199">
                  <c:v>-70.394844442215899</c:v>
                </c:pt>
                <c:pt idx="3200">
                  <c:v>-70.394639242023999</c:v>
                </c:pt>
                <c:pt idx="3201">
                  <c:v>-70.394434139351404</c:v>
                </c:pt>
                <c:pt idx="3202">
                  <c:v>-70.394229134225</c:v>
                </c:pt>
                <c:pt idx="3203">
                  <c:v>-70.394024226670595</c:v>
                </c:pt>
                <c:pt idx="3204">
                  <c:v>-70.393819416713299</c:v>
                </c:pt>
                <c:pt idx="3205">
                  <c:v>-70.393614704377001</c:v>
                </c:pt>
                <c:pt idx="3206">
                  <c:v>-70.393410089684906</c:v>
                </c:pt>
                <c:pt idx="3207">
                  <c:v>-70.393205572659298</c:v>
                </c:pt>
                <c:pt idx="3208">
                  <c:v>-70.393001153321705</c:v>
                </c:pt>
                <c:pt idx="3209">
                  <c:v>-70.392796831692607</c:v>
                </c:pt>
                <c:pt idx="3210">
                  <c:v>-70.392592607791599</c:v>
                </c:pt>
                <c:pt idx="3211">
                  <c:v>-70.392388481637695</c:v>
                </c:pt>
                <c:pt idx="3212">
                  <c:v>-70.392184453248902</c:v>
                </c:pt>
                <c:pt idx="3213">
                  <c:v>-70.391980522642399</c:v>
                </c:pt>
                <c:pt idx="3214">
                  <c:v>-70.3917766898346</c:v>
                </c:pt>
                <c:pt idx="3215">
                  <c:v>-70.391572954841195</c:v>
                </c:pt>
                <c:pt idx="3216">
                  <c:v>-70.391369317677004</c:v>
                </c:pt>
                <c:pt idx="3217">
                  <c:v>-70.391165778355997</c:v>
                </c:pt>
                <c:pt idx="3218">
                  <c:v>-70.390962336891604</c:v>
                </c:pt>
                <c:pt idx="3219">
                  <c:v>-70.390758993296302</c:v>
                </c:pt>
                <c:pt idx="3220">
                  <c:v>-70.390555747581899</c:v>
                </c:pt>
                <c:pt idx="3221">
                  <c:v>-70.390352599759495</c:v>
                </c:pt>
                <c:pt idx="3222">
                  <c:v>-70.390149549839293</c:v>
                </c:pt>
                <c:pt idx="3223">
                  <c:v>-70.389946597831099</c:v>
                </c:pt>
                <c:pt idx="3224">
                  <c:v>-70.389743743743693</c:v>
                </c:pt>
                <c:pt idx="3225">
                  <c:v>-70.389540987585406</c:v>
                </c:pt>
                <c:pt idx="3226">
                  <c:v>-70.389338329363696</c:v>
                </c:pt>
                <c:pt idx="3227">
                  <c:v>-70.3891357690853</c:v>
                </c:pt>
                <c:pt idx="3228">
                  <c:v>-70.388933306756599</c:v>
                </c:pt>
                <c:pt idx="3229">
                  <c:v>-70.388730942383006</c:v>
                </c:pt>
                <c:pt idx="3230">
                  <c:v>-70.388528675969297</c:v>
                </c:pt>
                <c:pt idx="3231">
                  <c:v>-70.388326507519807</c:v>
                </c:pt>
                <c:pt idx="3232">
                  <c:v>-70.388124437038101</c:v>
                </c:pt>
                <c:pt idx="3233">
                  <c:v>-70.387922464527094</c:v>
                </c:pt>
                <c:pt idx="3234">
                  <c:v>-70.387720589989101</c:v>
                </c:pt>
                <c:pt idx="3235">
                  <c:v>-70.3875188134258</c:v>
                </c:pt>
                <c:pt idx="3236">
                  <c:v>-70.387317134838398</c:v>
                </c:pt>
                <c:pt idx="3237">
                  <c:v>-70.387115554227293</c:v>
                </c:pt>
                <c:pt idx="3238">
                  <c:v>-70.3869140715925</c:v>
                </c:pt>
                <c:pt idx="3239">
                  <c:v>-70.386712686933294</c:v>
                </c:pt>
                <c:pt idx="3240">
                  <c:v>-70.386511400248494</c:v>
                </c:pt>
                <c:pt idx="3241">
                  <c:v>-70.386310211536298</c:v>
                </c:pt>
                <c:pt idx="3242">
                  <c:v>-70.386109120794302</c:v>
                </c:pt>
                <c:pt idx="3243">
                  <c:v>-70.385908128019594</c:v>
                </c:pt>
                <c:pt idx="3244">
                  <c:v>-70.385707233208805</c:v>
                </c:pt>
                <c:pt idx="3245">
                  <c:v>-70.385506436357801</c:v>
                </c:pt>
                <c:pt idx="3246">
                  <c:v>-70.385305737462105</c:v>
                </c:pt>
                <c:pt idx="3247">
                  <c:v>-70.385105136516799</c:v>
                </c:pt>
                <c:pt idx="3248">
                  <c:v>-70.384904633516101</c:v>
                </c:pt>
                <c:pt idx="3249">
                  <c:v>-70.384704228454098</c:v>
                </c:pt>
                <c:pt idx="3250">
                  <c:v>-70.384503921324196</c:v>
                </c:pt>
                <c:pt idx="3251">
                  <c:v>-70.384303712119205</c:v>
                </c:pt>
                <c:pt idx="3252">
                  <c:v>-70.384103600831693</c:v>
                </c:pt>
                <c:pt idx="3253">
                  <c:v>-70.383903587453602</c:v>
                </c:pt>
                <c:pt idx="3254">
                  <c:v>-70.383703671976306</c:v>
                </c:pt>
                <c:pt idx="3255">
                  <c:v>-70.383503854390895</c:v>
                </c:pt>
                <c:pt idx="3256">
                  <c:v>-70.383304134687805</c:v>
                </c:pt>
                <c:pt idx="3257">
                  <c:v>-70.383104512857301</c:v>
                </c:pt>
                <c:pt idx="3258">
                  <c:v>-70.382904988888797</c:v>
                </c:pt>
                <c:pt idx="3259">
                  <c:v>-70.382705562771505</c:v>
                </c:pt>
                <c:pt idx="3260">
                  <c:v>-70.382506234494301</c:v>
                </c:pt>
                <c:pt idx="3261">
                  <c:v>-70.382307004045401</c:v>
                </c:pt>
                <c:pt idx="3262">
                  <c:v>-70.3821078714127</c:v>
                </c:pt>
                <c:pt idx="3263">
                  <c:v>-70.381908836583605</c:v>
                </c:pt>
                <c:pt idx="3264">
                  <c:v>-70.3817098995451</c:v>
                </c:pt>
                <c:pt idx="3265">
                  <c:v>-70.381511060283898</c:v>
                </c:pt>
                <c:pt idx="3266">
                  <c:v>-70.3813123187862</c:v>
                </c:pt>
                <c:pt idx="3267">
                  <c:v>-70.381113675037795</c:v>
                </c:pt>
                <c:pt idx="3268">
                  <c:v>-70.380915129024004</c:v>
                </c:pt>
                <c:pt idx="3269">
                  <c:v>-70.380716680730004</c:v>
                </c:pt>
                <c:pt idx="3270">
                  <c:v>-70.380518330140305</c:v>
                </c:pt>
                <c:pt idx="3271">
                  <c:v>-70.380320077239105</c:v>
                </c:pt>
                <c:pt idx="3272">
                  <c:v>-70.380121922010503</c:v>
                </c:pt>
                <c:pt idx="3273">
                  <c:v>-70.379923864437799</c:v>
                </c:pt>
                <c:pt idx="3274">
                  <c:v>-70.379725904504198</c:v>
                </c:pt>
                <c:pt idx="3275">
                  <c:v>-70.379528042192405</c:v>
                </c:pt>
                <c:pt idx="3276">
                  <c:v>-70.379330277484996</c:v>
                </c:pt>
                <c:pt idx="3277">
                  <c:v>-70.379132610363897</c:v>
                </c:pt>
                <c:pt idx="3278">
                  <c:v>-70.378935040810902</c:v>
                </c:pt>
                <c:pt idx="3279">
                  <c:v>-70.378737568807296</c:v>
                </c:pt>
                <c:pt idx="3280">
                  <c:v>-70.378540194334093</c:v>
                </c:pt>
                <c:pt idx="3281">
                  <c:v>-70.378342917372194</c:v>
                </c:pt>
                <c:pt idx="3282">
                  <c:v>-70.378145737901804</c:v>
                </c:pt>
                <c:pt idx="3283">
                  <c:v>-70.377948655902998</c:v>
                </c:pt>
                <c:pt idx="3284">
                  <c:v>-70.377751671355597</c:v>
                </c:pt>
                <c:pt idx="3285">
                  <c:v>-70.377554784238797</c:v>
                </c:pt>
                <c:pt idx="3286">
                  <c:v>-70.377357994531906</c:v>
                </c:pt>
                <c:pt idx="3287">
                  <c:v>-70.377161302213693</c:v>
                </c:pt>
                <c:pt idx="3288">
                  <c:v>-70.376964707262502</c:v>
                </c:pt>
                <c:pt idx="3289">
                  <c:v>-70.376768209656603</c:v>
                </c:pt>
                <c:pt idx="3290">
                  <c:v>-70.376571809373999</c:v>
                </c:pt>
                <c:pt idx="3291">
                  <c:v>-70.376375506392094</c:v>
                </c:pt>
                <c:pt idx="3292">
                  <c:v>-70.376179300688307</c:v>
                </c:pt>
                <c:pt idx="3293">
                  <c:v>-70.375983192239602</c:v>
                </c:pt>
                <c:pt idx="3294">
                  <c:v>-70.375787181022801</c:v>
                </c:pt>
                <c:pt idx="3295">
                  <c:v>-70.3755912670144</c:v>
                </c:pt>
                <c:pt idx="3296">
                  <c:v>-70.375395450190496</c:v>
                </c:pt>
                <c:pt idx="3297">
                  <c:v>-70.375199730527001</c:v>
                </c:pt>
                <c:pt idx="3298">
                  <c:v>-70.3750041079997</c:v>
                </c:pt>
                <c:pt idx="3299">
                  <c:v>-70.374808582583896</c:v>
                </c:pt>
                <c:pt idx="3300">
                  <c:v>-70.374613154254803</c:v>
                </c:pt>
                <c:pt idx="3301">
                  <c:v>-70.374417822987198</c:v>
                </c:pt>
                <c:pt idx="3302">
                  <c:v>-70.374222588755899</c:v>
                </c:pt>
                <c:pt idx="3303">
                  <c:v>-70.374027451535099</c:v>
                </c:pt>
                <c:pt idx="3304">
                  <c:v>-70.373832411299006</c:v>
                </c:pt>
                <c:pt idx="3305">
                  <c:v>-70.373637468021499</c:v>
                </c:pt>
                <c:pt idx="3306">
                  <c:v>-70.373442621676404</c:v>
                </c:pt>
                <c:pt idx="3307">
                  <c:v>-70.373247872236902</c:v>
                </c:pt>
                <c:pt idx="3308">
                  <c:v>-70.373053219676393</c:v>
                </c:pt>
                <c:pt idx="3309">
                  <c:v>-70.372858663967705</c:v>
                </c:pt>
                <c:pt idx="3310">
                  <c:v>-70.372664205083595</c:v>
                </c:pt>
                <c:pt idx="3311">
                  <c:v>-70.372469842996694</c:v>
                </c:pt>
                <c:pt idx="3312">
                  <c:v>-70.372275577679204</c:v>
                </c:pt>
                <c:pt idx="3313">
                  <c:v>-70.372081409103302</c:v>
                </c:pt>
                <c:pt idx="3314">
                  <c:v>-70.371887337240693</c:v>
                </c:pt>
                <c:pt idx="3315">
                  <c:v>-70.371693362063198</c:v>
                </c:pt>
                <c:pt idx="3316">
                  <c:v>-70.371499483542195</c:v>
                </c:pt>
                <c:pt idx="3317">
                  <c:v>-70.371305701648893</c:v>
                </c:pt>
                <c:pt idx="3318">
                  <c:v>-70.371112016354402</c:v>
                </c:pt>
                <c:pt idx="3319">
                  <c:v>-70.370918427629604</c:v>
                </c:pt>
                <c:pt idx="3320">
                  <c:v>-70.370724935444997</c:v>
                </c:pt>
                <c:pt idx="3321">
                  <c:v>-70.370531539771207</c:v>
                </c:pt>
                <c:pt idx="3322">
                  <c:v>-70.370338240578405</c:v>
                </c:pt>
                <c:pt idx="3323">
                  <c:v>-70.370145037836593</c:v>
                </c:pt>
                <c:pt idx="3324">
                  <c:v>-70.369951931515899</c:v>
                </c:pt>
                <c:pt idx="3325">
                  <c:v>-70.369758921585799</c:v>
                </c:pt>
                <c:pt idx="3326">
                  <c:v>-70.369566008015894</c:v>
                </c:pt>
                <c:pt idx="3327">
                  <c:v>-70.369373190775605</c:v>
                </c:pt>
                <c:pt idx="3328">
                  <c:v>-70.369180469834006</c:v>
                </c:pt>
                <c:pt idx="3329">
                  <c:v>-70.368987845160106</c:v>
                </c:pt>
                <c:pt idx="3330">
                  <c:v>-70.368795316722696</c:v>
                </c:pt>
                <c:pt idx="3331">
                  <c:v>-70.368602884490599</c:v>
                </c:pt>
                <c:pt idx="3332">
                  <c:v>-70.368410548432095</c:v>
                </c:pt>
                <c:pt idx="3333">
                  <c:v>-70.368218308515694</c:v>
                </c:pt>
                <c:pt idx="3334">
                  <c:v>-70.368026164709406</c:v>
                </c:pt>
                <c:pt idx="3335">
                  <c:v>-70.3678341169813</c:v>
                </c:pt>
                <c:pt idx="3336">
                  <c:v>-70.367642165299301</c:v>
                </c:pt>
                <c:pt idx="3337">
                  <c:v>-70.367450309630996</c:v>
                </c:pt>
                <c:pt idx="3338">
                  <c:v>-70.367258549943998</c:v>
                </c:pt>
                <c:pt idx="3339">
                  <c:v>-70.367066886205706</c:v>
                </c:pt>
                <c:pt idx="3340">
                  <c:v>-70.366875318383293</c:v>
                </c:pt>
                <c:pt idx="3341">
                  <c:v>-70.366683846443905</c:v>
                </c:pt>
                <c:pt idx="3342">
                  <c:v>-70.366492470354501</c:v>
                </c:pt>
                <c:pt idx="3343">
                  <c:v>-70.366301190081799</c:v>
                </c:pt>
                <c:pt idx="3344">
                  <c:v>-70.366110005592603</c:v>
                </c:pt>
                <c:pt idx="3345">
                  <c:v>-70.365918916853303</c:v>
                </c:pt>
                <c:pt idx="3346">
                  <c:v>-70.365727923830505</c:v>
                </c:pt>
                <c:pt idx="3347">
                  <c:v>-70.365537026490202</c:v>
                </c:pt>
                <c:pt idx="3348">
                  <c:v>-70.365346224798699</c:v>
                </c:pt>
                <c:pt idx="3349">
                  <c:v>-70.365155518722005</c:v>
                </c:pt>
                <c:pt idx="3350">
                  <c:v>-70.3649649082259</c:v>
                </c:pt>
                <c:pt idx="3351">
                  <c:v>-70.364774393276093</c:v>
                </c:pt>
                <c:pt idx="3352">
                  <c:v>-70.364583973838293</c:v>
                </c:pt>
                <c:pt idx="3353">
                  <c:v>-70.364393649878096</c:v>
                </c:pt>
                <c:pt idx="3354">
                  <c:v>-70.3642034213606</c:v>
                </c:pt>
                <c:pt idx="3355">
                  <c:v>-70.3640132882513</c:v>
                </c:pt>
                <c:pt idx="3356">
                  <c:v>-70.363823250515196</c:v>
                </c:pt>
                <c:pt idx="3357">
                  <c:v>-70.363633308117301</c:v>
                </c:pt>
                <c:pt idx="3358">
                  <c:v>-70.363443461022598</c:v>
                </c:pt>
                <c:pt idx="3359">
                  <c:v>-70.363253709195902</c:v>
                </c:pt>
                <c:pt idx="3360">
                  <c:v>-70.3630640526018</c:v>
                </c:pt>
                <c:pt idx="3361">
                  <c:v>-70.362874491204806</c:v>
                </c:pt>
                <c:pt idx="3362">
                  <c:v>-70.362685024969593</c:v>
                </c:pt>
                <c:pt idx="3363">
                  <c:v>-70.362495653860293</c:v>
                </c:pt>
                <c:pt idx="3364">
                  <c:v>-70.362306377841406</c:v>
                </c:pt>
                <c:pt idx="3365">
                  <c:v>-70.362117196876795</c:v>
                </c:pt>
                <c:pt idx="3366">
                  <c:v>-70.361928110930705</c:v>
                </c:pt>
                <c:pt idx="3367">
                  <c:v>-70.361739119966998</c:v>
                </c:pt>
                <c:pt idx="3368">
                  <c:v>-70.361550223949607</c:v>
                </c:pt>
                <c:pt idx="3369">
                  <c:v>-70.361361422842094</c:v>
                </c:pt>
                <c:pt idx="3370">
                  <c:v>-70.361172716608394</c:v>
                </c:pt>
                <c:pt idx="3371">
                  <c:v>-70.360984105211799</c:v>
                </c:pt>
                <c:pt idx="3372">
                  <c:v>-70.3607955886159</c:v>
                </c:pt>
                <c:pt idx="3373">
                  <c:v>-70.360607166784106</c:v>
                </c:pt>
                <c:pt idx="3374">
                  <c:v>-70.360418839679596</c:v>
                </c:pt>
                <c:pt idx="3375">
                  <c:v>-70.360230607265606</c:v>
                </c:pt>
                <c:pt idx="3376">
                  <c:v>-70.360042469505302</c:v>
                </c:pt>
                <c:pt idx="3377">
                  <c:v>-70.359854426361593</c:v>
                </c:pt>
                <c:pt idx="3378">
                  <c:v>-70.359666477797603</c:v>
                </c:pt>
                <c:pt idx="3379">
                  <c:v>-70.359478623775999</c:v>
                </c:pt>
                <c:pt idx="3380">
                  <c:v>-70.359290864259606</c:v>
                </c:pt>
                <c:pt idx="3381">
                  <c:v>-70.359103199211106</c:v>
                </c:pt>
                <c:pt idx="3382">
                  <c:v>-70.358915628593195</c:v>
                </c:pt>
                <c:pt idx="3383">
                  <c:v>-70.3587281523683</c:v>
                </c:pt>
                <c:pt idx="3384">
                  <c:v>-70.358540770498905</c:v>
                </c:pt>
                <c:pt idx="3385">
                  <c:v>-70.358353482947507</c:v>
                </c:pt>
                <c:pt idx="3386">
                  <c:v>-70.358166289676205</c:v>
                </c:pt>
                <c:pt idx="3387">
                  <c:v>-70.357979190647299</c:v>
                </c:pt>
                <c:pt idx="3388">
                  <c:v>-70.357792185823001</c:v>
                </c:pt>
                <c:pt idx="3389">
                  <c:v>-70.357605275165298</c:v>
                </c:pt>
                <c:pt idx="3390">
                  <c:v>-70.357418458636303</c:v>
                </c:pt>
                <c:pt idx="3391">
                  <c:v>-70.357231736198003</c:v>
                </c:pt>
                <c:pt idx="3392">
                  <c:v>-70.357045107812098</c:v>
                </c:pt>
                <c:pt idx="3393">
                  <c:v>-70.356858573440505</c:v>
                </c:pt>
                <c:pt idx="3394">
                  <c:v>-70.356672133044995</c:v>
                </c:pt>
                <c:pt idx="3395">
                  <c:v>-70.3564857865872</c:v>
                </c:pt>
                <c:pt idx="3396">
                  <c:v>-70.356299534028693</c:v>
                </c:pt>
                <c:pt idx="3397">
                  <c:v>-70.356113375331105</c:v>
                </c:pt>
                <c:pt idx="3398">
                  <c:v>-70.355927310455897</c:v>
                </c:pt>
                <c:pt idx="3399">
                  <c:v>-70.355741339364499</c:v>
                </c:pt>
                <c:pt idx="3400">
                  <c:v>-70.355555462018302</c:v>
                </c:pt>
                <c:pt idx="3401">
                  <c:v>-70.355369678378594</c:v>
                </c:pt>
                <c:pt idx="3402">
                  <c:v>-70.355183988406594</c:v>
                </c:pt>
                <c:pt idx="3403">
                  <c:v>-70.354998392063607</c:v>
                </c:pt>
                <c:pt idx="3404">
                  <c:v>-70.354812889310594</c:v>
                </c:pt>
                <c:pt idx="3405">
                  <c:v>-70.354627480108704</c:v>
                </c:pt>
                <c:pt idx="3406">
                  <c:v>-70.354442164419098</c:v>
                </c:pt>
                <c:pt idx="3407">
                  <c:v>-70.354256942202596</c:v>
                </c:pt>
                <c:pt idx="3408">
                  <c:v>-70.354071813420205</c:v>
                </c:pt>
                <c:pt idx="3409">
                  <c:v>-70.353886778032802</c:v>
                </c:pt>
                <c:pt idx="3410">
                  <c:v>-70.353701836001093</c:v>
                </c:pt>
                <c:pt idx="3411">
                  <c:v>-70.353516987286</c:v>
                </c:pt>
                <c:pt idx="3412">
                  <c:v>-70.3533322318481</c:v>
                </c:pt>
                <c:pt idx="3413">
                  <c:v>-70.3531475696482</c:v>
                </c:pt>
                <c:pt idx="3414">
                  <c:v>-70.352963000646895</c:v>
                </c:pt>
                <c:pt idx="3415">
                  <c:v>-70.352778524804705</c:v>
                </c:pt>
                <c:pt idx="3416">
                  <c:v>-70.352594142082197</c:v>
                </c:pt>
                <c:pt idx="3417">
                  <c:v>-70.352409852439905</c:v>
                </c:pt>
                <c:pt idx="3418">
                  <c:v>-70.352225655838197</c:v>
                </c:pt>
                <c:pt idx="3419">
                  <c:v>-70.352041552237594</c:v>
                </c:pt>
                <c:pt idx="3420">
                  <c:v>-70.351857541598307</c:v>
                </c:pt>
                <c:pt idx="3421">
                  <c:v>-70.3516736238807</c:v>
                </c:pt>
                <c:pt idx="3422">
                  <c:v>-70.351489799045197</c:v>
                </c:pt>
                <c:pt idx="3423">
                  <c:v>-70.351306067051794</c:v>
                </c:pt>
                <c:pt idx="3424">
                  <c:v>-70.351122427860901</c:v>
                </c:pt>
                <c:pt idx="3425">
                  <c:v>-70.350938881432498</c:v>
                </c:pt>
                <c:pt idx="3426">
                  <c:v>-70.350755427726796</c:v>
                </c:pt>
                <c:pt idx="3427">
                  <c:v>-70.350572066703904</c:v>
                </c:pt>
                <c:pt idx="3428">
                  <c:v>-70.350388798323905</c:v>
                </c:pt>
                <c:pt idx="3429">
                  <c:v>-70.350205622546696</c:v>
                </c:pt>
                <c:pt idx="3430">
                  <c:v>-70.350022539332201</c:v>
                </c:pt>
                <c:pt idx="3431">
                  <c:v>-70.349839548640603</c:v>
                </c:pt>
                <c:pt idx="3432">
                  <c:v>-70.349656650431598</c:v>
                </c:pt>
                <c:pt idx="3433">
                  <c:v>-70.349473844665098</c:v>
                </c:pt>
                <c:pt idx="3434">
                  <c:v>-70.349291131301001</c:v>
                </c:pt>
                <c:pt idx="3435">
                  <c:v>-70.349108510299104</c:v>
                </c:pt>
                <c:pt idx="3436">
                  <c:v>-70.348925981619104</c:v>
                </c:pt>
                <c:pt idx="3437">
                  <c:v>-70.348743545220898</c:v>
                </c:pt>
                <c:pt idx="3438">
                  <c:v>-70.348561201064001</c:v>
                </c:pt>
                <c:pt idx="3439">
                  <c:v>-70.348378949108294</c:v>
                </c:pt>
                <c:pt idx="3440">
                  <c:v>-70.348196789313306</c:v>
                </c:pt>
                <c:pt idx="3441">
                  <c:v>-70.348014721638705</c:v>
                </c:pt>
                <c:pt idx="3442">
                  <c:v>-70.347832746044105</c:v>
                </c:pt>
                <c:pt idx="3443">
                  <c:v>-70.347650862489104</c:v>
                </c:pt>
                <c:pt idx="3444">
                  <c:v>-70.347469070933201</c:v>
                </c:pt>
                <c:pt idx="3445">
                  <c:v>-70.347287371335895</c:v>
                </c:pt>
                <c:pt idx="3446">
                  <c:v>-70.3471057636567</c:v>
                </c:pt>
                <c:pt idx="3447">
                  <c:v>-70.3469242478551</c:v>
                </c:pt>
                <c:pt idx="3448">
                  <c:v>-70.346742823890594</c:v>
                </c:pt>
                <c:pt idx="3449">
                  <c:v>-70.346561491722497</c:v>
                </c:pt>
                <c:pt idx="3450">
                  <c:v>-70.346380251310293</c:v>
                </c:pt>
                <c:pt idx="3451">
                  <c:v>-70.346199102613198</c:v>
                </c:pt>
                <c:pt idx="3452">
                  <c:v>-70.346018045590796</c:v>
                </c:pt>
                <c:pt idx="3453">
                  <c:v>-70.345837080202301</c:v>
                </c:pt>
                <c:pt idx="3454">
                  <c:v>-70.345656206407</c:v>
                </c:pt>
                <c:pt idx="3455">
                  <c:v>-70.345475424164206</c:v>
                </c:pt>
                <c:pt idx="3456">
                  <c:v>-70.345294733433207</c:v>
                </c:pt>
                <c:pt idx="3457">
                  <c:v>-70.345114134173201</c:v>
                </c:pt>
                <c:pt idx="3458">
                  <c:v>-70.344933626343504</c:v>
                </c:pt>
                <c:pt idx="3459">
                  <c:v>-70.344753209903203</c:v>
                </c:pt>
                <c:pt idx="3460">
                  <c:v>-70.344572884811598</c:v>
                </c:pt>
                <c:pt idx="3461">
                  <c:v>-70.344392651027803</c:v>
                </c:pt>
                <c:pt idx="3462">
                  <c:v>-70.344212508510907</c:v>
                </c:pt>
                <c:pt idx="3463">
                  <c:v>-70.344032457220194</c:v>
                </c:pt>
                <c:pt idx="3464">
                  <c:v>-70.343852497114696</c:v>
                </c:pt>
                <c:pt idx="3465">
                  <c:v>-70.343672628153499</c:v>
                </c:pt>
                <c:pt idx="3466">
                  <c:v>-70.343492850295704</c:v>
                </c:pt>
                <c:pt idx="3467">
                  <c:v>-70.343313163500397</c:v>
                </c:pt>
                <c:pt idx="3468">
                  <c:v>-70.343133567726696</c:v>
                </c:pt>
                <c:pt idx="3469">
                  <c:v>-70.3429540629336</c:v>
                </c:pt>
                <c:pt idx="3470">
                  <c:v>-70.342774649079999</c:v>
                </c:pt>
                <c:pt idx="3471">
                  <c:v>-70.342595326125107</c:v>
                </c:pt>
                <c:pt idx="3472">
                  <c:v>-70.342416094027897</c:v>
                </c:pt>
                <c:pt idx="3473">
                  <c:v>-70.342236952747299</c:v>
                </c:pt>
                <c:pt idx="3474">
                  <c:v>-70.342057902242203</c:v>
                </c:pt>
                <c:pt idx="3475">
                  <c:v>-70.341878942471695</c:v>
                </c:pt>
                <c:pt idx="3476">
                  <c:v>-70.341700073394705</c:v>
                </c:pt>
                <c:pt idx="3477">
                  <c:v>-70.341521294970207</c:v>
                </c:pt>
                <c:pt idx="3478">
                  <c:v>-70.341342607157003</c:v>
                </c:pt>
                <c:pt idx="3479">
                  <c:v>-70.341164009914095</c:v>
                </c:pt>
                <c:pt idx="3480">
                  <c:v>-70.3409855032004</c:v>
                </c:pt>
                <c:pt idx="3481">
                  <c:v>-70.340807086974806</c:v>
                </c:pt>
                <c:pt idx="3482">
                  <c:v>-70.3406287611962</c:v>
                </c:pt>
                <c:pt idx="3483">
                  <c:v>-70.340450525823499</c:v>
                </c:pt>
                <c:pt idx="3484">
                  <c:v>-70.340272380815406</c:v>
                </c:pt>
                <c:pt idx="3485">
                  <c:v>-70.340094326130895</c:v>
                </c:pt>
                <c:pt idx="3486">
                  <c:v>-70.339916361728896</c:v>
                </c:pt>
                <c:pt idx="3487">
                  <c:v>-70.339738487568098</c:v>
                </c:pt>
                <c:pt idx="3488">
                  <c:v>-70.339560703607404</c:v>
                </c:pt>
                <c:pt idx="3489">
                  <c:v>-70.339383009805701</c:v>
                </c:pt>
                <c:pt idx="3490">
                  <c:v>-70.339205406121707</c:v>
                </c:pt>
                <c:pt idx="3491">
                  <c:v>-70.339027892514196</c:v>
                </c:pt>
                <c:pt idx="3492">
                  <c:v>-70.338850468942198</c:v>
                </c:pt>
                <c:pt idx="3493">
                  <c:v>-70.338673135364303</c:v>
                </c:pt>
                <c:pt idx="3494">
                  <c:v>-70.338495891739299</c:v>
                </c:pt>
                <c:pt idx="3495">
                  <c:v>-70.338318738026103</c:v>
                </c:pt>
                <c:pt idx="3496">
                  <c:v>-70.338141674183504</c:v>
                </c:pt>
                <c:pt idx="3497">
                  <c:v>-70.337964700170104</c:v>
                </c:pt>
                <c:pt idx="3498">
                  <c:v>-70.337787815944907</c:v>
                </c:pt>
                <c:pt idx="3499">
                  <c:v>-70.3376110214665</c:v>
                </c:pt>
                <c:pt idx="3500">
                  <c:v>-70.337434316693702</c:v>
                </c:pt>
                <c:pt idx="3501">
                  <c:v>-70.337257701585202</c:v>
                </c:pt>
                <c:pt idx="3502">
                  <c:v>-70.3370811761</c:v>
                </c:pt>
                <c:pt idx="3503">
                  <c:v>-70.336904740196502</c:v>
                </c:pt>
                <c:pt idx="3504">
                  <c:v>-70.336728393833795</c:v>
                </c:pt>
                <c:pt idx="3505">
                  <c:v>-70.336552136970397</c:v>
                </c:pt>
                <c:pt idx="3506">
                  <c:v>-70.336375969565097</c:v>
                </c:pt>
                <c:pt idx="3507">
                  <c:v>-70.336199891576697</c:v>
                </c:pt>
                <c:pt idx="3508">
                  <c:v>-70.336023902963902</c:v>
                </c:pt>
                <c:pt idx="3509">
                  <c:v>-70.335848003685399</c:v>
                </c:pt>
                <c:pt idx="3510">
                  <c:v>-70.335672193700105</c:v>
                </c:pt>
                <c:pt idx="3511">
                  <c:v>-70.335496472966497</c:v>
                </c:pt>
                <c:pt idx="3512">
                  <c:v>-70.335320841443504</c:v>
                </c:pt>
                <c:pt idx="3513">
                  <c:v>-70.335145299089803</c:v>
                </c:pt>
                <c:pt idx="3514">
                  <c:v>-70.334969845863995</c:v>
                </c:pt>
                <c:pt idx="3515">
                  <c:v>-70.334794481725098</c:v>
                </c:pt>
                <c:pt idx="3516">
                  <c:v>-70.334619206631501</c:v>
                </c:pt>
                <c:pt idx="3517">
                  <c:v>-70.334444020542193</c:v>
                </c:pt>
                <c:pt idx="3518">
                  <c:v>-70.334268923415905</c:v>
                </c:pt>
                <c:pt idx="3519">
                  <c:v>-70.334093915211199</c:v>
                </c:pt>
                <c:pt idx="3520">
                  <c:v>-70.333918995886805</c:v>
                </c:pt>
                <c:pt idx="3521">
                  <c:v>-70.333744165401697</c:v>
                </c:pt>
                <c:pt idx="3522">
                  <c:v>-70.333569423714394</c:v>
                </c:pt>
                <c:pt idx="3523">
                  <c:v>-70.333394770783599</c:v>
                </c:pt>
                <c:pt idx="3524">
                  <c:v>-70.333220206568299</c:v>
                </c:pt>
                <c:pt idx="3525">
                  <c:v>-70.333045731026999</c:v>
                </c:pt>
                <c:pt idx="3526">
                  <c:v>-70.332871344118502</c:v>
                </c:pt>
                <c:pt idx="3527">
                  <c:v>-70.332697045801595</c:v>
                </c:pt>
                <c:pt idx="3528">
                  <c:v>-70.332522836034897</c:v>
                </c:pt>
                <c:pt idx="3529">
                  <c:v>-70.332348714777297</c:v>
                </c:pt>
                <c:pt idx="3530">
                  <c:v>-70.332174681987496</c:v>
                </c:pt>
                <c:pt idx="3531">
                  <c:v>-70.332000737624298</c:v>
                </c:pt>
                <c:pt idx="3532">
                  <c:v>-70.331826881646293</c:v>
                </c:pt>
                <c:pt idx="3533">
                  <c:v>-70.331653114012397</c:v>
                </c:pt>
                <c:pt idx="3534">
                  <c:v>-70.331479434681398</c:v>
                </c:pt>
                <c:pt idx="3535">
                  <c:v>-70.331305843611901</c:v>
                </c:pt>
                <c:pt idx="3536">
                  <c:v>-70.331132340762693</c:v>
                </c:pt>
                <c:pt idx="3537">
                  <c:v>-70.330958926092705</c:v>
                </c:pt>
                <c:pt idx="3538">
                  <c:v>-70.330785599560599</c:v>
                </c:pt>
                <c:pt idx="3539">
                  <c:v>-70.330612361125205</c:v>
                </c:pt>
                <c:pt idx="3540">
                  <c:v>-70.330439210745197</c:v>
                </c:pt>
                <c:pt idx="3541">
                  <c:v>-70.330266148379494</c:v>
                </c:pt>
                <c:pt idx="3542">
                  <c:v>-70.330093173986896</c:v>
                </c:pt>
                <c:pt idx="3543">
                  <c:v>-70.329920287526093</c:v>
                </c:pt>
                <c:pt idx="3544">
                  <c:v>-70.329747488955903</c:v>
                </c:pt>
                <c:pt idx="3545">
                  <c:v>-70.329574778235198</c:v>
                </c:pt>
                <c:pt idx="3546">
                  <c:v>-70.329402155322796</c:v>
                </c:pt>
                <c:pt idx="3547">
                  <c:v>-70.329229620177401</c:v>
                </c:pt>
                <c:pt idx="3548">
                  <c:v>-70.329057172757999</c:v>
                </c:pt>
                <c:pt idx="3549">
                  <c:v>-70.328884813023294</c:v>
                </c:pt>
                <c:pt idx="3550">
                  <c:v>-70.328712540932301</c:v>
                </c:pt>
                <c:pt idx="3551">
                  <c:v>-70.328540356443597</c:v>
                </c:pt>
                <c:pt idx="3552">
                  <c:v>-70.328368259516196</c:v>
                </c:pt>
                <c:pt idx="3553">
                  <c:v>-70.328196250109002</c:v>
                </c:pt>
                <c:pt idx="3554">
                  <c:v>-70.328024328180703</c:v>
                </c:pt>
                <c:pt idx="3555">
                  <c:v>-70.327852493690301</c:v>
                </c:pt>
                <c:pt idx="3556">
                  <c:v>-70.327680746596698</c:v>
                </c:pt>
                <c:pt idx="3557">
                  <c:v>-70.327509086858598</c:v>
                </c:pt>
                <c:pt idx="3558">
                  <c:v>-70.327337514435101</c:v>
                </c:pt>
                <c:pt idx="3559">
                  <c:v>-70.327166029284996</c:v>
                </c:pt>
                <c:pt idx="3560">
                  <c:v>-70.326994631367199</c:v>
                </c:pt>
                <c:pt idx="3561">
                  <c:v>-70.3268233206405</c:v>
                </c:pt>
                <c:pt idx="3562">
                  <c:v>-70.326652097064098</c:v>
                </c:pt>
                <c:pt idx="3563">
                  <c:v>-70.326480960596697</c:v>
                </c:pt>
                <c:pt idx="3564">
                  <c:v>-70.3263099111972</c:v>
                </c:pt>
                <c:pt idx="3565">
                  <c:v>-70.326138948824706</c:v>
                </c:pt>
                <c:pt idx="3566">
                  <c:v>-70.325968073438105</c:v>
                </c:pt>
                <c:pt idx="3567">
                  <c:v>-70.325797284996298</c:v>
                </c:pt>
                <c:pt idx="3568">
                  <c:v>-70.325626583458401</c:v>
                </c:pt>
                <c:pt idx="3569">
                  <c:v>-70.325455968783203</c:v>
                </c:pt>
                <c:pt idx="3570">
                  <c:v>-70.325285440929704</c:v>
                </c:pt>
                <c:pt idx="3571">
                  <c:v>-70.325114999857007</c:v>
                </c:pt>
                <c:pt idx="3572">
                  <c:v>-70.324944645524099</c:v>
                </c:pt>
                <c:pt idx="3573">
                  <c:v>-70.324774377889895</c:v>
                </c:pt>
                <c:pt idx="3574">
                  <c:v>-70.324604196913498</c:v>
                </c:pt>
                <c:pt idx="3575">
                  <c:v>-70.324434102553795</c:v>
                </c:pt>
                <c:pt idx="3576">
                  <c:v>-70.324264094770001</c:v>
                </c:pt>
                <c:pt idx="3577">
                  <c:v>-70.324094173521104</c:v>
                </c:pt>
                <c:pt idx="3578">
                  <c:v>-70.323924338766105</c:v>
                </c:pt>
                <c:pt idx="3579">
                  <c:v>-70.323754590464105</c:v>
                </c:pt>
                <c:pt idx="3580">
                  <c:v>-70.323584928574107</c:v>
                </c:pt>
                <c:pt idx="3581">
                  <c:v>-70.323415353055296</c:v>
                </c:pt>
                <c:pt idx="3582">
                  <c:v>-70.323245863866703</c:v>
                </c:pt>
                <c:pt idx="3583">
                  <c:v>-70.323076460967499</c:v>
                </c:pt>
                <c:pt idx="3584">
                  <c:v>-70.322907144316702</c:v>
                </c:pt>
                <c:pt idx="3585">
                  <c:v>-70.322737913873496</c:v>
                </c:pt>
                <c:pt idx="3586">
                  <c:v>-70.322568769596899</c:v>
                </c:pt>
                <c:pt idx="3587">
                  <c:v>-70.322399711446195</c:v>
                </c:pt>
                <c:pt idx="3588">
                  <c:v>-70.322230739380501</c:v>
                </c:pt>
                <c:pt idx="3589">
                  <c:v>-70.322061853358903</c:v>
                </c:pt>
                <c:pt idx="3590">
                  <c:v>-70.321893053340602</c:v>
                </c:pt>
                <c:pt idx="3591">
                  <c:v>-70.321724339284899</c:v>
                </c:pt>
                <c:pt idx="3592">
                  <c:v>-70.321555711150793</c:v>
                </c:pt>
                <c:pt idx="3593">
                  <c:v>-70.321387168897601</c:v>
                </c:pt>
                <c:pt idx="3594">
                  <c:v>-70.321218712484495</c:v>
                </c:pt>
                <c:pt idx="3595">
                  <c:v>-70.321050341870802</c:v>
                </c:pt>
                <c:pt idx="3596">
                  <c:v>-70.320882057015595</c:v>
                </c:pt>
                <c:pt idx="3597">
                  <c:v>-70.320713857878204</c:v>
                </c:pt>
                <c:pt idx="3598">
                  <c:v>-70.320545744417899</c:v>
                </c:pt>
                <c:pt idx="3599">
                  <c:v>-70.320377716593896</c:v>
                </c:pt>
                <c:pt idx="3600">
                  <c:v>-70.320209774365495</c:v>
                </c:pt>
                <c:pt idx="3601">
                  <c:v>-70.320041917692095</c:v>
                </c:pt>
                <c:pt idx="3602">
                  <c:v>-70.319874146532797</c:v>
                </c:pt>
                <c:pt idx="3603">
                  <c:v>-70.319706460847101</c:v>
                </c:pt>
                <c:pt idx="3604">
                  <c:v>-70.319538860594207</c:v>
                </c:pt>
                <c:pt idx="3605">
                  <c:v>-70.319371345733401</c:v>
                </c:pt>
                <c:pt idx="3606">
                  <c:v>-70.319203916224296</c:v>
                </c:pt>
                <c:pt idx="3607">
                  <c:v>-70.319036572025993</c:v>
                </c:pt>
                <c:pt idx="3608">
                  <c:v>-70.318869313097906</c:v>
                </c:pt>
                <c:pt idx="3609">
                  <c:v>-70.318702139399505</c:v>
                </c:pt>
                <c:pt idx="3610">
                  <c:v>-70.318535050890105</c:v>
                </c:pt>
                <c:pt idx="3611">
                  <c:v>-70.318368047529106</c:v>
                </c:pt>
                <c:pt idx="3612">
                  <c:v>-70.318201129276105</c:v>
                </c:pt>
                <c:pt idx="3613">
                  <c:v>-70.318034296090303</c:v>
                </c:pt>
                <c:pt idx="3614">
                  <c:v>-70.317867547931201</c:v>
                </c:pt>
                <c:pt idx="3615">
                  <c:v>-70.317700884758295</c:v>
                </c:pt>
                <c:pt idx="3616">
                  <c:v>-70.317534306531101</c:v>
                </c:pt>
                <c:pt idx="3617">
                  <c:v>-70.317367813208904</c:v>
                </c:pt>
                <c:pt idx="3618">
                  <c:v>-70.317201404751501</c:v>
                </c:pt>
                <c:pt idx="3619">
                  <c:v>-70.317035081118107</c:v>
                </c:pt>
                <c:pt idx="3620">
                  <c:v>-70.316868842268406</c:v>
                </c:pt>
                <c:pt idx="3621">
                  <c:v>-70.316702688161797</c:v>
                </c:pt>
                <c:pt idx="3622">
                  <c:v>-70.316536618757993</c:v>
                </c:pt>
                <c:pt idx="3623">
                  <c:v>-70.316370634016394</c:v>
                </c:pt>
                <c:pt idx="3624">
                  <c:v>-70.316204733896598</c:v>
                </c:pt>
                <c:pt idx="3625">
                  <c:v>-70.316038918358302</c:v>
                </c:pt>
                <c:pt idx="3626">
                  <c:v>-70.315873187360907</c:v>
                </c:pt>
                <c:pt idx="3627">
                  <c:v>-70.315707540864196</c:v>
                </c:pt>
                <c:pt idx="3628">
                  <c:v>-70.315541978827696</c:v>
                </c:pt>
                <c:pt idx="3629">
                  <c:v>-70.315376501211105</c:v>
                </c:pt>
                <c:pt idx="3630">
                  <c:v>-70.315211107973894</c:v>
                </c:pt>
                <c:pt idx="3631">
                  <c:v>-70.315045799075904</c:v>
                </c:pt>
                <c:pt idx="3632">
                  <c:v>-70.314880574476703</c:v>
                </c:pt>
                <c:pt idx="3633">
                  <c:v>-70.314715434136104</c:v>
                </c:pt>
                <c:pt idx="3634">
                  <c:v>-70.314550378013607</c:v>
                </c:pt>
                <c:pt idx="3635">
                  <c:v>-70.314385406068993</c:v>
                </c:pt>
                <c:pt idx="3636">
                  <c:v>-70.314220518262104</c:v>
                </c:pt>
                <c:pt idx="3637">
                  <c:v>-70.314055714552595</c:v>
                </c:pt>
                <c:pt idx="3638">
                  <c:v>-70.313890994900106</c:v>
                </c:pt>
                <c:pt idx="3639">
                  <c:v>-70.313726359264606</c:v>
                </c:pt>
                <c:pt idx="3640">
                  <c:v>-70.313561807605694</c:v>
                </c:pt>
                <c:pt idx="3641">
                  <c:v>-70.313397339883295</c:v>
                </c:pt>
                <c:pt idx="3642">
                  <c:v>-70.313232956057107</c:v>
                </c:pt>
                <c:pt idx="3643">
                  <c:v>-70.313068656086998</c:v>
                </c:pt>
                <c:pt idx="3644">
                  <c:v>-70.312904439932694</c:v>
                </c:pt>
                <c:pt idx="3645">
                  <c:v>-70.312740307554193</c:v>
                </c:pt>
                <c:pt idx="3646">
                  <c:v>-70.312576258911307</c:v>
                </c:pt>
                <c:pt idx="3647">
                  <c:v>-70.312412293963902</c:v>
                </c:pt>
                <c:pt idx="3648">
                  <c:v>-70.312248412671906</c:v>
                </c:pt>
                <c:pt idx="3649">
                  <c:v>-70.312084614995001</c:v>
                </c:pt>
                <c:pt idx="3650">
                  <c:v>-70.311920900893398</c:v>
                </c:pt>
                <c:pt idx="3651">
                  <c:v>-70.311757270326794</c:v>
                </c:pt>
                <c:pt idx="3652">
                  <c:v>-70.311593723255299</c:v>
                </c:pt>
                <c:pt idx="3653">
                  <c:v>-70.311430259638797</c:v>
                </c:pt>
                <c:pt idx="3654">
                  <c:v>-70.311266879437198</c:v>
                </c:pt>
                <c:pt idx="3655">
                  <c:v>-70.3111035826105</c:v>
                </c:pt>
                <c:pt idx="3656">
                  <c:v>-70.310940369118796</c:v>
                </c:pt>
                <c:pt idx="3657">
                  <c:v>-70.310777238922</c:v>
                </c:pt>
                <c:pt idx="3658">
                  <c:v>-70.310614191980207</c:v>
                </c:pt>
                <c:pt idx="3659">
                  <c:v>-70.310451228253399</c:v>
                </c:pt>
                <c:pt idx="3660">
                  <c:v>-70.3102883477017</c:v>
                </c:pt>
                <c:pt idx="3661">
                  <c:v>-70.310125550284994</c:v>
                </c:pt>
                <c:pt idx="3662">
                  <c:v>-70.309962835963603</c:v>
                </c:pt>
                <c:pt idx="3663">
                  <c:v>-70.309800204697495</c:v>
                </c:pt>
                <c:pt idx="3664">
                  <c:v>-70.309637656446796</c:v>
                </c:pt>
                <c:pt idx="3665">
                  <c:v>-70.3094751911716</c:v>
                </c:pt>
                <c:pt idx="3666">
                  <c:v>-70.309312808832104</c:v>
                </c:pt>
                <c:pt idx="3667">
                  <c:v>-70.309150509388402</c:v>
                </c:pt>
                <c:pt idx="3668">
                  <c:v>-70.308988292800805</c:v>
                </c:pt>
                <c:pt idx="3669">
                  <c:v>-70.308826159029294</c:v>
                </c:pt>
                <c:pt idx="3670">
                  <c:v>-70.308664108034094</c:v>
                </c:pt>
                <c:pt idx="3671">
                  <c:v>-70.308502139775598</c:v>
                </c:pt>
                <c:pt idx="3672">
                  <c:v>-70.308340254213803</c:v>
                </c:pt>
                <c:pt idx="3673">
                  <c:v>-70.308178451309104</c:v>
                </c:pt>
                <c:pt idx="3674">
                  <c:v>-70.308016731021695</c:v>
                </c:pt>
                <c:pt idx="3675">
                  <c:v>-70.3078550933119</c:v>
                </c:pt>
                <c:pt idx="3676">
                  <c:v>-70.307693538139901</c:v>
                </c:pt>
                <c:pt idx="3677">
                  <c:v>-70.307532065466106</c:v>
                </c:pt>
                <c:pt idx="3678">
                  <c:v>-70.307370675250795</c:v>
                </c:pt>
                <c:pt idx="3679">
                  <c:v>-70.307209367454206</c:v>
                </c:pt>
                <c:pt idx="3680">
                  <c:v>-70.307048142036805</c:v>
                </c:pt>
                <c:pt idx="3681">
                  <c:v>-70.306886998958902</c:v>
                </c:pt>
                <c:pt idx="3682">
                  <c:v>-70.306725938180804</c:v>
                </c:pt>
                <c:pt idx="3683">
                  <c:v>-70.306564959663007</c:v>
                </c:pt>
                <c:pt idx="3684">
                  <c:v>-70.306404063365804</c:v>
                </c:pt>
                <c:pt idx="3685">
                  <c:v>-70.306243249249803</c:v>
                </c:pt>
                <c:pt idx="3686">
                  <c:v>-70.3060825172752</c:v>
                </c:pt>
                <c:pt idx="3687">
                  <c:v>-70.305921867402503</c:v>
                </c:pt>
                <c:pt idx="3688">
                  <c:v>-70.305761299592305</c:v>
                </c:pt>
                <c:pt idx="3689">
                  <c:v>-70.305600813805</c:v>
                </c:pt>
                <c:pt idx="3690">
                  <c:v>-70.305440410000998</c:v>
                </c:pt>
                <c:pt idx="3691">
                  <c:v>-70.305280088140904</c:v>
                </c:pt>
                <c:pt idx="3692">
                  <c:v>-70.3051198481852</c:v>
                </c:pt>
                <c:pt idx="3693">
                  <c:v>-70.304959690094506</c:v>
                </c:pt>
                <c:pt idx="3694">
                  <c:v>-70.304799613829204</c:v>
                </c:pt>
                <c:pt idx="3695">
                  <c:v>-70.304639619349999</c:v>
                </c:pt>
                <c:pt idx="3696">
                  <c:v>-70.3044797066174</c:v>
                </c:pt>
                <c:pt idx="3697">
                  <c:v>-70.3043198755921</c:v>
                </c:pt>
                <c:pt idx="3698">
                  <c:v>-70.304160126234606</c:v>
                </c:pt>
                <c:pt idx="3699">
                  <c:v>-70.304000458505598</c:v>
                </c:pt>
                <c:pt idx="3700">
                  <c:v>-70.303840872365697</c:v>
                </c:pt>
                <c:pt idx="3701">
                  <c:v>-70.303681367775596</c:v>
                </c:pt>
                <c:pt idx="3702">
                  <c:v>-70.303521944695902</c:v>
                </c:pt>
                <c:pt idx="3703">
                  <c:v>-70.303362603087393</c:v>
                </c:pt>
                <c:pt idx="3704">
                  <c:v>-70.303203342910606</c:v>
                </c:pt>
                <c:pt idx="3705">
                  <c:v>-70.303044164126504</c:v>
                </c:pt>
                <c:pt idx="3706">
                  <c:v>-70.302885066695595</c:v>
                </c:pt>
                <c:pt idx="3707">
                  <c:v>-70.302726050578698</c:v>
                </c:pt>
                <c:pt idx="3708">
                  <c:v>-70.302567115736693</c:v>
                </c:pt>
                <c:pt idx="3709">
                  <c:v>-70.3024082621302</c:v>
                </c:pt>
                <c:pt idx="3710">
                  <c:v>-70.302249489719998</c:v>
                </c:pt>
                <c:pt idx="3711">
                  <c:v>-70.302090798467106</c:v>
                </c:pt>
                <c:pt idx="3712">
                  <c:v>-70.301932188332103</c:v>
                </c:pt>
                <c:pt idx="3713">
                  <c:v>-70.301773659275995</c:v>
                </c:pt>
                <c:pt idx="3714">
                  <c:v>-70.301615211259602</c:v>
                </c:pt>
                <c:pt idx="3715">
                  <c:v>-70.301456844243802</c:v>
                </c:pt>
                <c:pt idx="3716">
                  <c:v>-70.301298558189401</c:v>
                </c:pt>
                <c:pt idx="3717">
                  <c:v>-70.301140353057406</c:v>
                </c:pt>
                <c:pt idx="3718">
                  <c:v>-70.300982228808607</c:v>
                </c:pt>
                <c:pt idx="3719">
                  <c:v>-70.300824185404096</c:v>
                </c:pt>
                <c:pt idx="3720">
                  <c:v>-70.300666222804693</c:v>
                </c:pt>
                <c:pt idx="3721">
                  <c:v>-70.300508340971405</c:v>
                </c:pt>
                <c:pt idx="3722">
                  <c:v>-70.300350539865207</c:v>
                </c:pt>
                <c:pt idx="3723">
                  <c:v>-70.300192819447105</c:v>
                </c:pt>
                <c:pt idx="3724">
                  <c:v>-70.300035179678105</c:v>
                </c:pt>
                <c:pt idx="3725">
                  <c:v>-70.299877620519197</c:v>
                </c:pt>
                <c:pt idx="3726">
                  <c:v>-70.299720141931502</c:v>
                </c:pt>
                <c:pt idx="3727">
                  <c:v>-70.299562743875995</c:v>
                </c:pt>
                <c:pt idx="3728">
                  <c:v>-70.299405426313797</c:v>
                </c:pt>
                <c:pt idx="3729">
                  <c:v>-70.299248189205898</c:v>
                </c:pt>
                <c:pt idx="3730">
                  <c:v>-70.299091032513601</c:v>
                </c:pt>
                <c:pt idx="3731">
                  <c:v>-70.298933956197899</c:v>
                </c:pt>
                <c:pt idx="3732">
                  <c:v>-70.298776960219897</c:v>
                </c:pt>
                <c:pt idx="3733">
                  <c:v>-70.298620044540698</c:v>
                </c:pt>
                <c:pt idx="3734">
                  <c:v>-70.298463209121707</c:v>
                </c:pt>
                <c:pt idx="3735">
                  <c:v>-70.2983064539238</c:v>
                </c:pt>
                <c:pt idx="3736">
                  <c:v>-70.298149778908396</c:v>
                </c:pt>
                <c:pt idx="3737">
                  <c:v>-70.297993184036699</c:v>
                </c:pt>
                <c:pt idx="3738">
                  <c:v>-70.297836669269799</c:v>
                </c:pt>
                <c:pt idx="3739">
                  <c:v>-70.297680234569</c:v>
                </c:pt>
                <c:pt idx="3740">
                  <c:v>-70.297523879895607</c:v>
                </c:pt>
                <c:pt idx="3741">
                  <c:v>-70.297367605210795</c:v>
                </c:pt>
                <c:pt idx="3742">
                  <c:v>-70.297211410475995</c:v>
                </c:pt>
                <c:pt idx="3743">
                  <c:v>-70.297055295652399</c:v>
                </c:pt>
                <c:pt idx="3744">
                  <c:v>-70.296899260701394</c:v>
                </c:pt>
                <c:pt idx="3745">
                  <c:v>-70.2967433055843</c:v>
                </c:pt>
                <c:pt idx="3746">
                  <c:v>-70.296587430262406</c:v>
                </c:pt>
                <c:pt idx="3747">
                  <c:v>-70.2964316346971</c:v>
                </c:pt>
                <c:pt idx="3748">
                  <c:v>-70.296275918849901</c:v>
                </c:pt>
                <c:pt idx="3749">
                  <c:v>-70.296120282682097</c:v>
                </c:pt>
                <c:pt idx="3750">
                  <c:v>-70.295964726155105</c:v>
                </c:pt>
                <c:pt idx="3751">
                  <c:v>-70.295809249230302</c:v>
                </c:pt>
                <c:pt idx="3752">
                  <c:v>-70.295653851869204</c:v>
                </c:pt>
                <c:pt idx="3753">
                  <c:v>-70.295498534033399</c:v>
                </c:pt>
                <c:pt idx="3754">
                  <c:v>-70.295343295684106</c:v>
                </c:pt>
                <c:pt idx="3755">
                  <c:v>-70.295188136782997</c:v>
                </c:pt>
                <c:pt idx="3756">
                  <c:v>-70.295033057291604</c:v>
                </c:pt>
                <c:pt idx="3757">
                  <c:v>-70.294878057171303</c:v>
                </c:pt>
                <c:pt idx="3758">
                  <c:v>-70.294723136383794</c:v>
                </c:pt>
                <c:pt idx="3759">
                  <c:v>-70.294568294890496</c:v>
                </c:pt>
                <c:pt idx="3760">
                  <c:v>-70.294413532652996</c:v>
                </c:pt>
                <c:pt idx="3761">
                  <c:v>-70.294258849633096</c:v>
                </c:pt>
                <c:pt idx="3762">
                  <c:v>-70.294104245792099</c:v>
                </c:pt>
                <c:pt idx="3763">
                  <c:v>-70.293949721091806</c:v>
                </c:pt>
                <c:pt idx="3764">
                  <c:v>-70.293795275493807</c:v>
                </c:pt>
                <c:pt idx="3765">
                  <c:v>-70.293640908959802</c:v>
                </c:pt>
                <c:pt idx="3766">
                  <c:v>-70.293486621451393</c:v>
                </c:pt>
                <c:pt idx="3767">
                  <c:v>-70.293332412930297</c:v>
                </c:pt>
                <c:pt idx="3768">
                  <c:v>-70.293178283358202</c:v>
                </c:pt>
                <c:pt idx="3769">
                  <c:v>-70.293024232696894</c:v>
                </c:pt>
                <c:pt idx="3770">
                  <c:v>-70.292870260908003</c:v>
                </c:pt>
                <c:pt idx="3771">
                  <c:v>-70.292716367953304</c:v>
                </c:pt>
                <c:pt idx="3772">
                  <c:v>-70.292562553794497</c:v>
                </c:pt>
                <c:pt idx="3773">
                  <c:v>-70.292408818393497</c:v>
                </c:pt>
                <c:pt idx="3774">
                  <c:v>-70.292255161712106</c:v>
                </c:pt>
                <c:pt idx="3775">
                  <c:v>-70.292101583711997</c:v>
                </c:pt>
                <c:pt idx="3776">
                  <c:v>-70.291948084354999</c:v>
                </c:pt>
                <c:pt idx="3777">
                  <c:v>-70.291794663603099</c:v>
                </c:pt>
                <c:pt idx="3778">
                  <c:v>-70.291641321418098</c:v>
                </c:pt>
                <c:pt idx="3779">
                  <c:v>-70.291488057761796</c:v>
                </c:pt>
                <c:pt idx="3780">
                  <c:v>-70.291334872596195</c:v>
                </c:pt>
                <c:pt idx="3781">
                  <c:v>-70.291181765883096</c:v>
                </c:pt>
                <c:pt idx="3782">
                  <c:v>-70.291028737584497</c:v>
                </c:pt>
                <c:pt idx="3783">
                  <c:v>-70.290875787662301</c:v>
                </c:pt>
                <c:pt idx="3784">
                  <c:v>-70.290722916078494</c:v>
                </c:pt>
                <c:pt idx="3785">
                  <c:v>-70.290570122795003</c:v>
                </c:pt>
                <c:pt idx="3786">
                  <c:v>-70.290417407773802</c:v>
                </c:pt>
                <c:pt idx="3787">
                  <c:v>-70.290264770976904</c:v>
                </c:pt>
                <c:pt idx="3788">
                  <c:v>-70.290112212366395</c:v>
                </c:pt>
                <c:pt idx="3789">
                  <c:v>-70.289959731904204</c:v>
                </c:pt>
                <c:pt idx="3790">
                  <c:v>-70.289807329552502</c:v>
                </c:pt>
                <c:pt idx="3791">
                  <c:v>-70.289655005273303</c:v>
                </c:pt>
                <c:pt idx="3792">
                  <c:v>-70.289502759028593</c:v>
                </c:pt>
                <c:pt idx="3793">
                  <c:v>-70.2893505907806</c:v>
                </c:pt>
                <c:pt idx="3794">
                  <c:v>-70.289198500491295</c:v>
                </c:pt>
                <c:pt idx="3795">
                  <c:v>-70.289046488123006</c:v>
                </c:pt>
                <c:pt idx="3796">
                  <c:v>-70.288894553637704</c:v>
                </c:pt>
                <c:pt idx="3797">
                  <c:v>-70.288742696997602</c:v>
                </c:pt>
                <c:pt idx="3798">
                  <c:v>-70.2885909181649</c:v>
                </c:pt>
                <c:pt idx="3799">
                  <c:v>-70.288439217101796</c:v>
                </c:pt>
                <c:pt idx="3800">
                  <c:v>-70.288287593770505</c:v>
                </c:pt>
                <c:pt idx="3801">
                  <c:v>-70.288136048133197</c:v>
                </c:pt>
                <c:pt idx="3802">
                  <c:v>-70.287984580152099</c:v>
                </c:pt>
                <c:pt idx="3803">
                  <c:v>-70.287833189789495</c:v>
                </c:pt>
                <c:pt idx="3804">
                  <c:v>-70.287681877007799</c:v>
                </c:pt>
                <c:pt idx="3805">
                  <c:v>-70.287530641768996</c:v>
                </c:pt>
                <c:pt idx="3806">
                  <c:v>-70.287379484035696</c:v>
                </c:pt>
                <c:pt idx="3807">
                  <c:v>-70.287228403770001</c:v>
                </c:pt>
                <c:pt idx="3808">
                  <c:v>-70.287077400934393</c:v>
                </c:pt>
                <c:pt idx="3809">
                  <c:v>-70.2869264754911</c:v>
                </c:pt>
                <c:pt idx="3810">
                  <c:v>-70.286775627402605</c:v>
                </c:pt>
                <c:pt idx="3811">
                  <c:v>-70.286624856631207</c:v>
                </c:pt>
                <c:pt idx="3812">
                  <c:v>-70.286474163139403</c:v>
                </c:pt>
                <c:pt idx="3813">
                  <c:v>-70.286323546889506</c:v>
                </c:pt>
                <c:pt idx="3814">
                  <c:v>-70.2861730078439</c:v>
                </c:pt>
                <c:pt idx="3815">
                  <c:v>-70.286022545965196</c:v>
                </c:pt>
                <c:pt idx="3816">
                  <c:v>-70.285872161215707</c:v>
                </c:pt>
                <c:pt idx="3817">
                  <c:v>-70.285721853558101</c:v>
                </c:pt>
                <c:pt idx="3818">
                  <c:v>-70.285571622954606</c:v>
                </c:pt>
                <c:pt idx="3819">
                  <c:v>-70.285421469368003</c:v>
                </c:pt>
                <c:pt idx="3820">
                  <c:v>-70.285271392760606</c:v>
                </c:pt>
                <c:pt idx="3821">
                  <c:v>-70.285121393095096</c:v>
                </c:pt>
                <c:pt idx="3822">
                  <c:v>-70.2849714703339</c:v>
                </c:pt>
                <c:pt idx="3823">
                  <c:v>-70.2848216244398</c:v>
                </c:pt>
                <c:pt idx="3824">
                  <c:v>-70.284671855375194</c:v>
                </c:pt>
                <c:pt idx="3825">
                  <c:v>-70.284522163102693</c:v>
                </c:pt>
                <c:pt idx="3826">
                  <c:v>-70.284372547585093</c:v>
                </c:pt>
                <c:pt idx="3827">
                  <c:v>-70.284223008784807</c:v>
                </c:pt>
                <c:pt idx="3828">
                  <c:v>-70.2840735466647</c:v>
                </c:pt>
                <c:pt idx="3829">
                  <c:v>-70.283924161187301</c:v>
                </c:pt>
                <c:pt idx="3830">
                  <c:v>-70.283774852315304</c:v>
                </c:pt>
                <c:pt idx="3831">
                  <c:v>-70.283625620011506</c:v>
                </c:pt>
                <c:pt idx="3832">
                  <c:v>-70.283476464238504</c:v>
                </c:pt>
                <c:pt idx="3833">
                  <c:v>-70.283327384959094</c:v>
                </c:pt>
                <c:pt idx="3834">
                  <c:v>-70.2831783821361</c:v>
                </c:pt>
                <c:pt idx="3835">
                  <c:v>-70.283029455732105</c:v>
                </c:pt>
                <c:pt idx="3836">
                  <c:v>-70.282880605710105</c:v>
                </c:pt>
                <c:pt idx="3837">
                  <c:v>-70.282731832032695</c:v>
                </c:pt>
                <c:pt idx="3838">
                  <c:v>-70.0025831346628</c:v>
                </c:pt>
                <c:pt idx="3839">
                  <c:v>-70.005858838807598</c:v>
                </c:pt>
                <c:pt idx="3840">
                  <c:v>-70.009093880322894</c:v>
                </c:pt>
                <c:pt idx="3841">
                  <c:v>-70.012288725941701</c:v>
                </c:pt>
                <c:pt idx="3842">
                  <c:v>-70.015443837484497</c:v>
                </c:pt>
                <c:pt idx="3843">
                  <c:v>-70.018559671900306</c:v>
                </c:pt>
                <c:pt idx="3844">
                  <c:v>-70.021636681307697</c:v>
                </c:pt>
                <c:pt idx="3845">
                  <c:v>-70.024675313035402</c:v>
                </c:pt>
                <c:pt idx="3846">
                  <c:v>-70.027676009663296</c:v>
                </c:pt>
                <c:pt idx="3847">
                  <c:v>-70.030639209062699</c:v>
                </c:pt>
                <c:pt idx="3848">
                  <c:v>-70.033565344437093</c:v>
                </c:pt>
                <c:pt idx="3849">
                  <c:v>-70.036454844362794</c:v>
                </c:pt>
                <c:pt idx="3850">
                  <c:v>-70.039308132828793</c:v>
                </c:pt>
                <c:pt idx="3851">
                  <c:v>-70.042125629277393</c:v>
                </c:pt>
                <c:pt idx="3852">
                  <c:v>-70.044907748644107</c:v>
                </c:pt>
                <c:pt idx="3853">
                  <c:v>-70.047654901397493</c:v>
                </c:pt>
                <c:pt idx="3854">
                  <c:v>-70.050367493579401</c:v>
                </c:pt>
                <c:pt idx="3855">
                  <c:v>-70.053045926844305</c:v>
                </c:pt>
                <c:pt idx="3856">
                  <c:v>-70.0556905984986</c:v>
                </c:pt>
                <c:pt idx="3857">
                  <c:v>-70.058301901540602</c:v>
                </c:pt>
                <c:pt idx="3858">
                  <c:v>-70.060880224699403</c:v>
                </c:pt>
                <c:pt idx="3859">
                  <c:v>-70.063425952473807</c:v>
                </c:pt>
                <c:pt idx="3860">
                  <c:v>-70.065939465171397</c:v>
                </c:pt>
                <c:pt idx="3861">
                  <c:v>-70.068421138947102</c:v>
                </c:pt>
                <c:pt idx="3862">
                  <c:v>-70.070871345842093</c:v>
                </c:pt>
                <c:pt idx="3863">
                  <c:v>-70.073290453821599</c:v>
                </c:pt>
                <c:pt idx="3864">
                  <c:v>-70.075678826813402</c:v>
                </c:pt>
                <c:pt idx="3865">
                  <c:v>-70.078036824745396</c:v>
                </c:pt>
                <c:pt idx="3866">
                  <c:v>-70.080364803584203</c:v>
                </c:pt>
                <c:pt idx="3867">
                  <c:v>-70.082663115371702</c:v>
                </c:pt>
                <c:pt idx="3868">
                  <c:v>-70.084932108263004</c:v>
                </c:pt>
                <c:pt idx="3869">
                  <c:v>-70.087172126563701</c:v>
                </c:pt>
                <c:pt idx="3870">
                  <c:v>-70.089383510766297</c:v>
                </c:pt>
                <c:pt idx="3871">
                  <c:v>-70.091566597587402</c:v>
                </c:pt>
                <c:pt idx="3872">
                  <c:v>-70.093721720003998</c:v>
                </c:pt>
                <c:pt idx="3873">
                  <c:v>-70.095849207290101</c:v>
                </c:pt>
                <c:pt idx="3874">
                  <c:v>-70.097949385052203</c:v>
                </c:pt>
                <c:pt idx="3875">
                  <c:v>-70.100022575265797</c:v>
                </c:pt>
                <c:pt idx="3876">
                  <c:v>-70.1020690963107</c:v>
                </c:pt>
                <c:pt idx="3877">
                  <c:v>-70.104089263006301</c:v>
                </c:pt>
                <c:pt idx="3878">
                  <c:v>-70.106083386647299</c:v>
                </c:pt>
                <c:pt idx="3879">
                  <c:v>-70.108051775037893</c:v>
                </c:pt>
                <c:pt idx="3880">
                  <c:v>-70.109994732527298</c:v>
                </c:pt>
                <c:pt idx="3881">
                  <c:v>-70.111912560043606</c:v>
                </c:pt>
                <c:pt idx="3882">
                  <c:v>-70.113805555128394</c:v>
                </c:pt>
                <c:pt idx="3883">
                  <c:v>-70.115674011970398</c:v>
                </c:pt>
                <c:pt idx="3884">
                  <c:v>-70.117518221439894</c:v>
                </c:pt>
                <c:pt idx="3885">
                  <c:v>-70.119338471121495</c:v>
                </c:pt>
                <c:pt idx="3886">
                  <c:v>-70.121135045347998</c:v>
                </c:pt>
                <c:pt idx="3887">
                  <c:v>-70.122908225233303</c:v>
                </c:pt>
                <c:pt idx="3888">
                  <c:v>-70.124658288704893</c:v>
                </c:pt>
                <c:pt idx="3889">
                  <c:v>-70.126385510536906</c:v>
                </c:pt>
                <c:pt idx="3890">
                  <c:v>-70.128090162382307</c:v>
                </c:pt>
                <c:pt idx="3891">
                  <c:v>-70.129772512804706</c:v>
                </c:pt>
                <c:pt idx="3892">
                  <c:v>-70.131432827310405</c:v>
                </c:pt>
                <c:pt idx="3893">
                  <c:v>-70.1330713683803</c:v>
                </c:pt>
                <c:pt idx="3894">
                  <c:v>-70.134688395500405</c:v>
                </c:pt>
                <c:pt idx="3895">
                  <c:v>-70.1362841651938</c:v>
                </c:pt>
                <c:pt idx="3896">
                  <c:v>-70.137858931051198</c:v>
                </c:pt>
                <c:pt idx="3897">
                  <c:v>-70.139412943761101</c:v>
                </c:pt>
                <c:pt idx="3898">
                  <c:v>-70.140946451141104</c:v>
                </c:pt>
                <c:pt idx="3899">
                  <c:v>-70.142459698167002</c:v>
                </c:pt>
                <c:pt idx="3900">
                  <c:v>-70.143952927003497</c:v>
                </c:pt>
                <c:pt idx="3901">
                  <c:v>-70.145426377033104</c:v>
                </c:pt>
                <c:pt idx="3902">
                  <c:v>-70.146880284886095</c:v>
                </c:pt>
                <c:pt idx="3903">
                  <c:v>-70.148314884469599</c:v>
                </c:pt>
                <c:pt idx="3904">
                  <c:v>-70.1497304069959</c:v>
                </c:pt>
                <c:pt idx="3905">
                  <c:v>-70.151127081011794</c:v>
                </c:pt>
                <c:pt idx="3906">
                  <c:v>-70.152505132426498</c:v>
                </c:pt>
                <c:pt idx="3907">
                  <c:v>-70.153864784540303</c:v>
                </c:pt>
                <c:pt idx="3908">
                  <c:v>-70.1552062580719</c:v>
                </c:pt>
                <c:pt idx="3909">
                  <c:v>-70.156529771186499</c:v>
                </c:pt>
                <c:pt idx="3910">
                  <c:v>-70.157835539522793</c:v>
                </c:pt>
                <c:pt idx="3911">
                  <c:v>-70.159123776220994</c:v>
                </c:pt>
                <c:pt idx="3912">
                  <c:v>-70.160394691948696</c:v>
                </c:pt>
                <c:pt idx="3913">
                  <c:v>-70.161648494928301</c:v>
                </c:pt>
                <c:pt idx="3914">
                  <c:v>-70.162885390963496</c:v>
                </c:pt>
                <c:pt idx="3915">
                  <c:v>-70.164105583465002</c:v>
                </c:pt>
                <c:pt idx="3916">
                  <c:v>-70.165309273477007</c:v>
                </c:pt>
                <c:pt idx="3917">
                  <c:v>-70.166496659702702</c:v>
                </c:pt>
                <c:pt idx="3918">
                  <c:v>-70.167667938530002</c:v>
                </c:pt>
                <c:pt idx="3919">
                  <c:v>-70.168823304056403</c:v>
                </c:pt>
                <c:pt idx="3920">
                  <c:v>-70.169962948114502</c:v>
                </c:pt>
                <c:pt idx="3921">
                  <c:v>-70.171087060296799</c:v>
                </c:pt>
                <c:pt idx="3922">
                  <c:v>-70.172195827979806</c:v>
                </c:pt>
                <c:pt idx="3923">
                  <c:v>-70.173289436348895</c:v>
                </c:pt>
                <c:pt idx="3924">
                  <c:v>-70.174368068422297</c:v>
                </c:pt>
                <c:pt idx="3925">
                  <c:v>-70.175431905074703</c:v>
                </c:pt>
                <c:pt idx="3926">
                  <c:v>-70.1764811250615</c:v>
                </c:pt>
                <c:pt idx="3927">
                  <c:v>-70.177515905041702</c:v>
                </c:pt>
                <c:pt idx="3928">
                  <c:v>-70.178536419601599</c:v>
                </c:pt>
                <c:pt idx="3929">
                  <c:v>-70.179542841277097</c:v>
                </c:pt>
                <c:pt idx="3930">
                  <c:v>-70.180535340577507</c:v>
                </c:pt>
                <c:pt idx="3931">
                  <c:v>-70.181514086007098</c:v>
                </c:pt>
                <c:pt idx="3932">
                  <c:v>-70.1824792440881</c:v>
                </c:pt>
                <c:pt idx="3933">
                  <c:v>-70.183430979382393</c:v>
                </c:pt>
                <c:pt idx="3934">
                  <c:v>-70.184369454513799</c:v>
                </c:pt>
                <c:pt idx="3935">
                  <c:v>-70.185294830189505</c:v>
                </c:pt>
                <c:pt idx="3936">
                  <c:v>-70.186207265221498</c:v>
                </c:pt>
                <c:pt idx="3937">
                  <c:v>-70.187106916548203</c:v>
                </c:pt>
                <c:pt idx="3938">
                  <c:v>-70.187993939254994</c:v>
                </c:pt>
                <c:pt idx="3939">
                  <c:v>-70.188868486595496</c:v>
                </c:pt>
                <c:pt idx="3940">
                  <c:v>-70.189730710011901</c:v>
                </c:pt>
                <c:pt idx="3941">
                  <c:v>-70.190580759155594</c:v>
                </c:pt>
                <c:pt idx="3942">
                  <c:v>-70.191418781907302</c:v>
                </c:pt>
                <c:pt idx="3943">
                  <c:v>-70.192244924396903</c:v>
                </c:pt>
                <c:pt idx="3944">
                  <c:v>-70.193059331023804</c:v>
                </c:pt>
                <c:pt idx="3945">
                  <c:v>-70.193862144475901</c:v>
                </c:pt>
                <c:pt idx="3946">
                  <c:v>-70.194653505749301</c:v>
                </c:pt>
                <c:pt idx="3947">
                  <c:v>-70.195433554167593</c:v>
                </c:pt>
                <c:pt idx="3948">
                  <c:v>-70.196202427400806</c:v>
                </c:pt>
                <c:pt idx="3949">
                  <c:v>-70.196960261483994</c:v>
                </c:pt>
                <c:pt idx="3950">
                  <c:v>-70.197707190836397</c:v>
                </c:pt>
                <c:pt idx="3951">
                  <c:v>-70.198443348279199</c:v>
                </c:pt>
                <c:pt idx="3952">
                  <c:v>-70.199168865054205</c:v>
                </c:pt>
                <c:pt idx="3953">
                  <c:v>-70.1998838708421</c:v>
                </c:pt>
                <c:pt idx="3954">
                  <c:v>-70.200588493779506</c:v>
                </c:pt>
                <c:pt idx="3955">
                  <c:v>-70.201282860477704</c:v>
                </c:pt>
                <c:pt idx="3956">
                  <c:v>-70.201967096039098</c:v>
                </c:pt>
                <c:pt idx="3957">
                  <c:v>-70.202641324075302</c:v>
                </c:pt>
                <c:pt idx="3958">
                  <c:v>-70.203305666724106</c:v>
                </c:pt>
                <c:pt idx="3959">
                  <c:v>-70.203960244665893</c:v>
                </c:pt>
                <c:pt idx="3960">
                  <c:v>-70.204605177141204</c:v>
                </c:pt>
                <c:pt idx="3961">
                  <c:v>-70.205240581966706</c:v>
                </c:pt>
                <c:pt idx="3962">
                  <c:v>-70.205866575552093</c:v>
                </c:pt>
                <c:pt idx="3963">
                  <c:v>-70.206483272915605</c:v>
                </c:pt>
                <c:pt idx="3964">
                  <c:v>-70.207090787701105</c:v>
                </c:pt>
                <c:pt idx="3965">
                  <c:v>-70.207689232193104</c:v>
                </c:pt>
                <c:pt idx="3966">
                  <c:v>-70.208278717332902</c:v>
                </c:pt>
                <c:pt idx="3967">
                  <c:v>-70.208859352733995</c:v>
                </c:pt>
                <c:pt idx="3968">
                  <c:v>-70.209431246697605</c:v>
                </c:pt>
                <c:pt idx="3969">
                  <c:v>-70.209994506227702</c:v>
                </c:pt>
                <c:pt idx="3970">
                  <c:v>-70.210549237046394</c:v>
                </c:pt>
                <c:pt idx="3971">
                  <c:v>-70.211095543608394</c:v>
                </c:pt>
                <c:pt idx="3972">
                  <c:v>-70.211633529116099</c:v>
                </c:pt>
                <c:pt idx="3973">
                  <c:v>-70.212163295533898</c:v>
                </c:pt>
                <c:pt idx="3974">
                  <c:v>-70.212684943602795</c:v>
                </c:pt>
                <c:pt idx="3975">
                  <c:v>-70.213198572854694</c:v>
                </c:pt>
                <c:pt idx="3976">
                  <c:v>-70.213704281626306</c:v>
                </c:pt>
                <c:pt idx="3977">
                  <c:v>-70.214202167073097</c:v>
                </c:pt>
                <c:pt idx="3978">
                  <c:v>-70.214692325183407</c:v>
                </c:pt>
                <c:pt idx="3979">
                  <c:v>-70.215174850791797</c:v>
                </c:pt>
                <c:pt idx="3980">
                  <c:v>-70.215649837592395</c:v>
                </c:pt>
                <c:pt idx="3981">
                  <c:v>-70.216117378152703</c:v>
                </c:pt>
                <c:pt idx="3982">
                  <c:v>-70.216577563926606</c:v>
                </c:pt>
                <c:pt idx="3983">
                  <c:v>-70.217030485267202</c:v>
                </c:pt>
                <c:pt idx="3984">
                  <c:v>-70.217476231439903</c:v>
                </c:pt>
                <c:pt idx="3985">
                  <c:v>-70.217914890635399</c:v>
                </c:pt>
                <c:pt idx="3986">
                  <c:v>-70.218346549981703</c:v>
                </c:pt>
                <c:pt idx="3987">
                  <c:v>-70.218771295557204</c:v>
                </c:pt>
                <c:pt idx="3988">
                  <c:v>-70.219189212402995</c:v>
                </c:pt>
                <c:pt idx="3989">
                  <c:v>-70.219600384534601</c:v>
                </c:pt>
                <c:pt idx="3990">
                  <c:v>-70.2200048949544</c:v>
                </c:pt>
                <c:pt idx="3991">
                  <c:v>-70.220402825663697</c:v>
                </c:pt>
                <c:pt idx="3992">
                  <c:v>-70.220794257674001</c:v>
                </c:pt>
                <c:pt idx="3993">
                  <c:v>-70.221179271019295</c:v>
                </c:pt>
                <c:pt idx="3994">
                  <c:v>-70.221557944767198</c:v>
                </c:pt>
                <c:pt idx="3995">
                  <c:v>-70.221930357030701</c:v>
                </c:pt>
                <c:pt idx="3996">
                  <c:v>-70.222296584978807</c:v>
                </c:pt>
                <c:pt idx="3997">
                  <c:v>-70.222656704848504</c:v>
                </c:pt>
                <c:pt idx="3998">
                  <c:v>-70.223010791955204</c:v>
                </c:pt>
                <c:pt idx="3999">
                  <c:v>-70.223358920703902</c:v>
                </c:pt>
                <c:pt idx="4000">
                  <c:v>-70.223701164599902</c:v>
                </c:pt>
                <c:pt idx="4001">
                  <c:v>-70.224037596259507</c:v>
                </c:pt>
                <c:pt idx="4002">
                  <c:v>-70.224368287420504</c:v>
                </c:pt>
                <c:pt idx="4003">
                  <c:v>-70.224693308952595</c:v>
                </c:pt>
                <c:pt idx="4004">
                  <c:v>-70.225012730867604</c:v>
                </c:pt>
                <c:pt idx="4005">
                  <c:v>-70.225326622330101</c:v>
                </c:pt>
                <c:pt idx="4006">
                  <c:v>-70.2256350516667</c:v>
                </c:pt>
                <c:pt idx="4007">
                  <c:v>-70.2259380863768</c:v>
                </c:pt>
                <c:pt idx="4008">
                  <c:v>-70.226235793141896</c:v>
                </c:pt>
                <c:pt idx="4009">
                  <c:v>-70.226528237835396</c:v>
                </c:pt>
                <c:pt idx="4010">
                  <c:v>-70.226815485532498</c:v>
                </c:pt>
                <c:pt idx="4011">
                  <c:v>-70.2270976005195</c:v>
                </c:pt>
                <c:pt idx="4012">
                  <c:v>-70.227374646303204</c:v>
                </c:pt>
                <c:pt idx="4013">
                  <c:v>-70.227646685620002</c:v>
                </c:pt>
                <c:pt idx="4014">
                  <c:v>-70.227913780445704</c:v>
                </c:pt>
                <c:pt idx="4015">
                  <c:v>-70.228175992003699</c:v>
                </c:pt>
                <c:pt idx="4016">
                  <c:v>-70.228433380774703</c:v>
                </c:pt>
                <c:pt idx="4017">
                  <c:v>-70.228686006505399</c:v>
                </c:pt>
                <c:pt idx="4018">
                  <c:v>-70.228933928216804</c:v>
                </c:pt>
                <c:pt idx="4019">
                  <c:v>-70.229177204213698</c:v>
                </c:pt>
                <c:pt idx="4020">
                  <c:v>-70.229415892092405</c:v>
                </c:pt>
                <c:pt idx="4021">
                  <c:v>-70.229650048749903</c:v>
                </c:pt>
                <c:pt idx="4022">
                  <c:v>-70.229879730391602</c:v>
                </c:pt>
                <c:pt idx="4023">
                  <c:v>-70.230104992540205</c:v>
                </c:pt>
                <c:pt idx="4024">
                  <c:v>-70.230325890043403</c:v>
                </c:pt>
                <c:pt idx="4025">
                  <c:v>-70.230542477082395</c:v>
                </c:pt>
                <c:pt idx="4026">
                  <c:v>-70.230754807179295</c:v>
                </c:pt>
                <c:pt idx="4027">
                  <c:v>-70.230962933205603</c:v>
                </c:pt>
                <c:pt idx="4028">
                  <c:v>-70.231166907389806</c:v>
                </c:pt>
                <c:pt idx="4029">
                  <c:v>-70.231366781324795</c:v>
                </c:pt>
                <c:pt idx="4030">
                  <c:v>-70.231562605976194</c:v>
                </c:pt>
                <c:pt idx="4031">
                  <c:v>-70.231754431688898</c:v>
                </c:pt>
                <c:pt idx="4032">
                  <c:v>-70.231942308195499</c:v>
                </c:pt>
                <c:pt idx="4033">
                  <c:v>-70.232126284623106</c:v>
                </c:pt>
                <c:pt idx="4034">
                  <c:v>-70.232306409500495</c:v>
                </c:pt>
                <c:pt idx="4035">
                  <c:v>-70.232482730765994</c:v>
                </c:pt>
                <c:pt idx="4036">
                  <c:v>-70.232655295773597</c:v>
                </c:pt>
                <c:pt idx="4037">
                  <c:v>-70.232824151300804</c:v>
                </c:pt>
                <c:pt idx="4038">
                  <c:v>-70.232989343555403</c:v>
                </c:pt>
                <c:pt idx="4039">
                  <c:v>-70.233150918181806</c:v>
                </c:pt>
                <c:pt idx="4040">
                  <c:v>-70.233308920268499</c:v>
                </c:pt>
                <c:pt idx="4041">
                  <c:v>-70.233463394354303</c:v>
                </c:pt>
                <c:pt idx="4042">
                  <c:v>-70.233614384435299</c:v>
                </c:pt>
                <c:pt idx="4043">
                  <c:v>-70.233761933970996</c:v>
                </c:pt>
                <c:pt idx="4044">
                  <c:v>-70.233906085891107</c:v>
                </c:pt>
                <c:pt idx="4045">
                  <c:v>-70.234046882602001</c:v>
                </c:pt>
                <c:pt idx="4046">
                  <c:v>-70.234184365992604</c:v>
                </c:pt>
                <c:pt idx="4047">
                  <c:v>-70.234318577441002</c:v>
                </c:pt>
                <c:pt idx="4048">
                  <c:v>-70.234449557820398</c:v>
                </c:pt>
                <c:pt idx="4049">
                  <c:v>-70.234577347505393</c:v>
                </c:pt>
                <c:pt idx="4050">
                  <c:v>-70.234701986377999</c:v>
                </c:pt>
                <c:pt idx="4051">
                  <c:v>-70.234823513833206</c:v>
                </c:pt>
                <c:pt idx="4052">
                  <c:v>-70.234941968785506</c:v>
                </c:pt>
                <c:pt idx="4053">
                  <c:v>-70.235057389673997</c:v>
                </c:pt>
                <c:pt idx="4054">
                  <c:v>-70.235169814468705</c:v>
                </c:pt>
                <c:pt idx="4055">
                  <c:v>-70.235279280676096</c:v>
                </c:pt>
                <c:pt idx="4056">
                  <c:v>-70.235385825344295</c:v>
                </c:pt>
                <c:pt idx="4057">
                  <c:v>-70.235489485069294</c:v>
                </c:pt>
                <c:pt idx="4058">
                  <c:v>-70.235590295999799</c:v>
                </c:pt>
                <c:pt idx="4059">
                  <c:v>-70.235688293843097</c:v>
                </c:pt>
                <c:pt idx="4060">
                  <c:v>-70.235783513870103</c:v>
                </c:pt>
                <c:pt idx="4061">
                  <c:v>-70.235875990920903</c:v>
                </c:pt>
                <c:pt idx="4062">
                  <c:v>-70.235965759409495</c:v>
                </c:pt>
                <c:pt idx="4063">
                  <c:v>-70.236052853329795</c:v>
                </c:pt>
                <c:pt idx="4064">
                  <c:v>-70.236137306259707</c:v>
                </c:pt>
                <c:pt idx="4065">
                  <c:v>-70.236219151366896</c:v>
                </c:pt>
                <c:pt idx="4066">
                  <c:v>-70.236298421413494</c:v>
                </c:pt>
                <c:pt idx="4067">
                  <c:v>-70.236375148761198</c:v>
                </c:pt>
                <c:pt idx="4068">
                  <c:v>-70.236449365375606</c:v>
                </c:pt>
                <c:pt idx="4069">
                  <c:v>-70.236521102831801</c:v>
                </c:pt>
                <c:pt idx="4070">
                  <c:v>-70.236590392318405</c:v>
                </c:pt>
                <c:pt idx="4071">
                  <c:v>-70.236657264642602</c:v>
                </c:pt>
                <c:pt idx="4072">
                  <c:v>-70.236721750234693</c:v>
                </c:pt>
                <c:pt idx="4073">
                  <c:v>-70.236783879152796</c:v>
                </c:pt>
                <c:pt idx="4074">
                  <c:v>-70.236843681086995</c:v>
                </c:pt>
                <c:pt idx="4075">
                  <c:v>-70.236901185364403</c:v>
                </c:pt>
                <c:pt idx="4076">
                  <c:v>-70.236956420952893</c:v>
                </c:pt>
                <c:pt idx="4077">
                  <c:v>-70.237009416465995</c:v>
                </c:pt>
                <c:pt idx="4078">
                  <c:v>-70.237060200166994</c:v>
                </c:pt>
                <c:pt idx="4079">
                  <c:v>-70.237108799973001</c:v>
                </c:pt>
                <c:pt idx="4080">
                  <c:v>-70.237155243459597</c:v>
                </c:pt>
                <c:pt idx="4081">
                  <c:v>-70.2371995578645</c:v>
                </c:pt>
                <c:pt idx="4082">
                  <c:v>-70.237241770092098</c:v>
                </c:pt>
                <c:pt idx="4083">
                  <c:v>-70.2372819067172</c:v>
                </c:pt>
                <c:pt idx="4084">
                  <c:v>-70.237319993989303</c:v>
                </c:pt>
                <c:pt idx="4085">
                  <c:v>-70.237356057836095</c:v>
                </c:pt>
                <c:pt idx="4086">
                  <c:v>-70.237390123867996</c:v>
                </c:pt>
                <c:pt idx="4087">
                  <c:v>-70.237422217381507</c:v>
                </c:pt>
                <c:pt idx="4088">
                  <c:v>-70.237452363363303</c:v>
                </c:pt>
                <c:pt idx="4089">
                  <c:v>-70.237480586493902</c:v>
                </c:pt>
                <c:pt idx="4090">
                  <c:v>-70.2375069111513</c:v>
                </c:pt>
                <c:pt idx="4091">
                  <c:v>-70.237531361414995</c:v>
                </c:pt>
                <c:pt idx="4092">
                  <c:v>-70.237553961069096</c:v>
                </c:pt>
                <c:pt idx="4093">
                  <c:v>-70.237574733606493</c:v>
                </c:pt>
                <c:pt idx="4094">
                  <c:v>-70.237593702231905</c:v>
                </c:pt>
                <c:pt idx="4095">
                  <c:v>-70.237610889865707</c:v>
                </c:pt>
                <c:pt idx="4096">
                  <c:v>-70.237626319147296</c:v>
                </c:pt>
                <c:pt idx="4097">
                  <c:v>-70.237640012438504</c:v>
                </c:pt>
                <c:pt idx="4098">
                  <c:v>-70.237651991826993</c:v>
                </c:pt>
                <c:pt idx="4099">
                  <c:v>-70.237662279129495</c:v>
                </c:pt>
                <c:pt idx="4100">
                  <c:v>-70.237670895895405</c:v>
                </c:pt>
                <c:pt idx="4101">
                  <c:v>-70.2376778634098</c:v>
                </c:pt>
                <c:pt idx="4102">
                  <c:v>-70.237683202696402</c:v>
                </c:pt>
                <c:pt idx="4103">
                  <c:v>-70.237686934521605</c:v>
                </c:pt>
                <c:pt idx="4104">
                  <c:v>-70.237689079396503</c:v>
                </c:pt>
                <c:pt idx="4105">
                  <c:v>-70.2376896575811</c:v>
                </c:pt>
                <c:pt idx="4106">
                  <c:v>-70.237688689086497</c:v>
                </c:pt>
                <c:pt idx="4107">
                  <c:v>-70.237686193678499</c:v>
                </c:pt>
                <c:pt idx="4108">
                  <c:v>-70.237682190880307</c:v>
                </c:pt>
                <c:pt idx="4109">
                  <c:v>-70.237676699975395</c:v>
                </c:pt>
                <c:pt idx="4110">
                  <c:v>-70.237669740010901</c:v>
                </c:pt>
                <c:pt idx="4111">
                  <c:v>-70.237661329800105</c:v>
                </c:pt>
                <c:pt idx="4112">
                  <c:v>-70.237651487925305</c:v>
                </c:pt>
                <c:pt idx="4113">
                  <c:v>-70.237640232740901</c:v>
                </c:pt>
                <c:pt idx="4114">
                  <c:v>-70.237627582375794</c:v>
                </c:pt>
                <c:pt idx="4115">
                  <c:v>-70.237613554736498</c:v>
                </c:pt>
                <c:pt idx="4116">
                  <c:v>-70.237598167509603</c:v>
                </c:pt>
                <c:pt idx="4117">
                  <c:v>-70.237581438164796</c:v>
                </c:pt>
                <c:pt idx="4118">
                  <c:v>-70.237563383956896</c:v>
                </c:pt>
                <c:pt idx="4119">
                  <c:v>-70.237544021929196</c:v>
                </c:pt>
                <c:pt idx="4120">
                  <c:v>-70.237523368915504</c:v>
                </c:pt>
                <c:pt idx="4121">
                  <c:v>-70.237501441543102</c:v>
                </c:pt>
                <c:pt idx="4122">
                  <c:v>-70.237478256234994</c:v>
                </c:pt>
                <c:pt idx="4123">
                  <c:v>-70.237453829212299</c:v>
                </c:pt>
                <c:pt idx="4124">
                  <c:v>-70.237428176497204</c:v>
                </c:pt>
                <c:pt idx="4125">
                  <c:v>-70.237401313914901</c:v>
                </c:pt>
                <c:pt idx="4126">
                  <c:v>-70.237373257096394</c:v>
                </c:pt>
                <c:pt idx="4127">
                  <c:v>-70.237344021480396</c:v>
                </c:pt>
                <c:pt idx="4128">
                  <c:v>-70.237313622316094</c:v>
                </c:pt>
                <c:pt idx="4129">
                  <c:v>-70.237282074665501</c:v>
                </c:pt>
                <c:pt idx="4130">
                  <c:v>-70.237249393405193</c:v>
                </c:pt>
                <c:pt idx="4131">
                  <c:v>-70.237215593229294</c:v>
                </c:pt>
                <c:pt idx="4132">
                  <c:v>-70.237180688651307</c:v>
                </c:pt>
                <c:pt idx="4133">
                  <c:v>-70.237144694006105</c:v>
                </c:pt>
                <c:pt idx="4134">
                  <c:v>-70.237107623452701</c:v>
                </c:pt>
                <c:pt idx="4135">
                  <c:v>-70.237069490976097</c:v>
                </c:pt>
                <c:pt idx="4136">
                  <c:v>-70.237030310389301</c:v>
                </c:pt>
                <c:pt idx="4137">
                  <c:v>-70.2369900953355</c:v>
                </c:pt>
                <c:pt idx="4138">
                  <c:v>-70.236948859290194</c:v>
                </c:pt>
                <c:pt idx="4139">
                  <c:v>-70.236906615563299</c:v>
                </c:pt>
                <c:pt idx="4140">
                  <c:v>-70.236863377301205</c:v>
                </c:pt>
                <c:pt idx="4141">
                  <c:v>-70.236819157488497</c:v>
                </c:pt>
                <c:pt idx="4142">
                  <c:v>-70.236773968950104</c:v>
                </c:pt>
                <c:pt idx="4143">
                  <c:v>-70.236727824353395</c:v>
                </c:pt>
                <c:pt idx="4144">
                  <c:v>-70.236680736210005</c:v>
                </c:pt>
                <c:pt idx="4145">
                  <c:v>-70.236632716877494</c:v>
                </c:pt>
                <c:pt idx="4146">
                  <c:v>-70.236583778561695</c:v>
                </c:pt>
                <c:pt idx="4147">
                  <c:v>-70.236533933318299</c:v>
                </c:pt>
                <c:pt idx="4148">
                  <c:v>-70.236483193054696</c:v>
                </c:pt>
                <c:pt idx="4149">
                  <c:v>-70.236431569531604</c:v>
                </c:pt>
                <c:pt idx="4150">
                  <c:v>-70.236379074365402</c:v>
                </c:pt>
                <c:pt idx="4151">
                  <c:v>-70.236325719029594</c:v>
                </c:pt>
                <c:pt idx="4152">
                  <c:v>-70.236271514856199</c:v>
                </c:pt>
                <c:pt idx="4153">
                  <c:v>-70.236216473038098</c:v>
                </c:pt>
                <c:pt idx="4154">
                  <c:v>-70.236160604630399</c:v>
                </c:pt>
                <c:pt idx="4155">
                  <c:v>-70.236103920552395</c:v>
                </c:pt>
                <c:pt idx="4156">
                  <c:v>-70.236046431588605</c:v>
                </c:pt>
                <c:pt idx="4157">
                  <c:v>-70.235988148391201</c:v>
                </c:pt>
                <c:pt idx="4158">
                  <c:v>-70.235929081481103</c:v>
                </c:pt>
                <c:pt idx="4159">
                  <c:v>-70.235869241249901</c:v>
                </c:pt>
                <c:pt idx="4160">
                  <c:v>-70.235808637961199</c:v>
                </c:pt>
                <c:pt idx="4161">
                  <c:v>-70.235747281752396</c:v>
                </c:pt>
                <c:pt idx="4162">
                  <c:v>-70.235685182635805</c:v>
                </c:pt>
                <c:pt idx="4163">
                  <c:v>-70.235622350501004</c:v>
                </c:pt>
                <c:pt idx="4164">
                  <c:v>-70.235558795115395</c:v>
                </c:pt>
                <c:pt idx="4165">
                  <c:v>-70.235494526126303</c:v>
                </c:pt>
                <c:pt idx="4166">
                  <c:v>-70.235429553062403</c:v>
                </c:pt>
                <c:pt idx="4167">
                  <c:v>-70.235363885335005</c:v>
                </c:pt>
                <c:pt idx="4168">
                  <c:v>-70.235297532239301</c:v>
                </c:pt>
                <c:pt idx="4169">
                  <c:v>-70.235230502956497</c:v>
                </c:pt>
                <c:pt idx="4170">
                  <c:v>-70.235162806554399</c:v>
                </c:pt>
                <c:pt idx="4171">
                  <c:v>-70.235094451989198</c:v>
                </c:pt>
                <c:pt idx="4172">
                  <c:v>-70.235025448106896</c:v>
                </c:pt>
                <c:pt idx="4173">
                  <c:v>-70.234955803644496</c:v>
                </c:pt>
                <c:pt idx="4174">
                  <c:v>-70.234885527231498</c:v>
                </c:pt>
                <c:pt idx="4175">
                  <c:v>-70.234814627391003</c:v>
                </c:pt>
                <c:pt idx="4176">
                  <c:v>-70.234743112541096</c:v>
                </c:pt>
                <c:pt idx="4177">
                  <c:v>-70.234670990996193</c:v>
                </c:pt>
                <c:pt idx="4178">
                  <c:v>-70.234598270968604</c:v>
                </c:pt>
                <c:pt idx="4179">
                  <c:v>-70.234524960568905</c:v>
                </c:pt>
                <c:pt idx="4180">
                  <c:v>-70.234451067808195</c:v>
                </c:pt>
                <c:pt idx="4181">
                  <c:v>-70.234376600598793</c:v>
                </c:pt>
                <c:pt idx="4182">
                  <c:v>-70.234301566755306</c:v>
                </c:pt>
                <c:pt idx="4183">
                  <c:v>-70.234225973996402</c:v>
                </c:pt>
                <c:pt idx="4184">
                  <c:v>-70.234149829945295</c:v>
                </c:pt>
                <c:pt idx="4185">
                  <c:v>-70.234073142131393</c:v>
                </c:pt>
                <c:pt idx="4186">
                  <c:v>-70.233995917991507</c:v>
                </c:pt>
                <c:pt idx="4187">
                  <c:v>-70.233918164870502</c:v>
                </c:pt>
                <c:pt idx="4188">
                  <c:v>-70.233839890022793</c:v>
                </c:pt>
                <c:pt idx="4189">
                  <c:v>-70.233761100613506</c:v>
                </c:pt>
                <c:pt idx="4190">
                  <c:v>-70.233681803719307</c:v>
                </c:pt>
                <c:pt idx="4191">
                  <c:v>-70.233602006329704</c:v>
                </c:pt>
                <c:pt idx="4192">
                  <c:v>-70.233521715348004</c:v>
                </c:pt>
                <c:pt idx="4193">
                  <c:v>-70.233440937592306</c:v>
                </c:pt>
                <c:pt idx="4194">
                  <c:v>-70.233359679796905</c:v>
                </c:pt>
                <c:pt idx="4195">
                  <c:v>-70.233277948612894</c:v>
                </c:pt>
                <c:pt idx="4196">
                  <c:v>-70.233195750609198</c:v>
                </c:pt>
                <c:pt idx="4197">
                  <c:v>-70.233113092273996</c:v>
                </c:pt>
                <c:pt idx="4198">
                  <c:v>-70.233029980015402</c:v>
                </c:pt>
                <c:pt idx="4199">
                  <c:v>-70.232946420162406</c:v>
                </c:pt>
                <c:pt idx="4200">
                  <c:v>-70.232862418965993</c:v>
                </c:pt>
                <c:pt idx="4201">
                  <c:v>-70.232777982600098</c:v>
                </c:pt>
                <c:pt idx="4202">
                  <c:v>-70.232693117162299</c:v>
                </c:pt>
                <c:pt idx="4203">
                  <c:v>-70.232607828675199</c:v>
                </c:pt>
                <c:pt idx="4204">
                  <c:v>-70.232522123086994</c:v>
                </c:pt>
                <c:pt idx="4205">
                  <c:v>-70.232436006272394</c:v>
                </c:pt>
                <c:pt idx="4206">
                  <c:v>-70.232349484033804</c:v>
                </c:pt>
                <c:pt idx="4207">
                  <c:v>-70.232262562101894</c:v>
                </c:pt>
                <c:pt idx="4208">
                  <c:v>-70.232175246136705</c:v>
                </c:pt>
                <c:pt idx="4209">
                  <c:v>-70.232087541728305</c:v>
                </c:pt>
                <c:pt idx="4210">
                  <c:v>-70.231999454397993</c:v>
                </c:pt>
                <c:pt idx="4211">
                  <c:v>-70.231910989598703</c:v>
                </c:pt>
                <c:pt idx="4212">
                  <c:v>-70.231822152716205</c:v>
                </c:pt>
                <c:pt idx="4213">
                  <c:v>-70.231732949069595</c:v>
                </c:pt>
                <c:pt idx="4214">
                  <c:v>-70.231643383912498</c:v>
                </c:pt>
                <c:pt idx="4215">
                  <c:v>-70.231553462433695</c:v>
                </c:pt>
                <c:pt idx="4216">
                  <c:v>-70.231463189757704</c:v>
                </c:pt>
                <c:pt idx="4217">
                  <c:v>-70.231372570945993</c:v>
                </c:pt>
                <c:pt idx="4218">
                  <c:v>-70.2312816109973</c:v>
                </c:pt>
                <c:pt idx="4219">
                  <c:v>-70.231190314848803</c:v>
                </c:pt>
                <c:pt idx="4220">
                  <c:v>-70.231098687376701</c:v>
                </c:pt>
                <c:pt idx="4221">
                  <c:v>-70.231006733396896</c:v>
                </c:pt>
                <c:pt idx="4222">
                  <c:v>-70.230914457665705</c:v>
                </c:pt>
                <c:pt idx="4223">
                  <c:v>-70.230821864880994</c:v>
                </c:pt>
                <c:pt idx="4224">
                  <c:v>-70.230728959682295</c:v>
                </c:pt>
                <c:pt idx="4225">
                  <c:v>-70.230635746651899</c:v>
                </c:pt>
                <c:pt idx="4226">
                  <c:v>-70.230542230315606</c:v>
                </c:pt>
                <c:pt idx="4227">
                  <c:v>-70.230448415143201</c:v>
                </c:pt>
                <c:pt idx="4228">
                  <c:v>-70.230354305549099</c:v>
                </c:pt>
                <c:pt idx="4229">
                  <c:v>-70.230259905893504</c:v>
                </c:pt>
                <c:pt idx="4230">
                  <c:v>-70.230165220482306</c:v>
                </c:pt>
                <c:pt idx="4231">
                  <c:v>-70.2300702535684</c:v>
                </c:pt>
                <c:pt idx="4232">
                  <c:v>-70.229975009352302</c:v>
                </c:pt>
                <c:pt idx="4233">
                  <c:v>-70.229879491982103</c:v>
                </c:pt>
                <c:pt idx="4234">
                  <c:v>-70.229783705554993</c:v>
                </c:pt>
                <c:pt idx="4235">
                  <c:v>-70.229687654117498</c:v>
                </c:pt>
                <c:pt idx="4236">
                  <c:v>-70.229591341665994</c:v>
                </c:pt>
                <c:pt idx="4237">
                  <c:v>-70.229494772147206</c:v>
                </c:pt>
                <c:pt idx="4238">
                  <c:v>-70.229397949459596</c:v>
                </c:pt>
                <c:pt idx="4239">
                  <c:v>-70.2293008774529</c:v>
                </c:pt>
                <c:pt idx="4240">
                  <c:v>-70.229203559929502</c:v>
                </c:pt>
                <c:pt idx="4241">
                  <c:v>-70.229106000644606</c:v>
                </c:pt>
                <c:pt idx="4242">
                  <c:v>-70.229008203307103</c:v>
                </c:pt>
                <c:pt idx="4243">
                  <c:v>-70.228910171579898</c:v>
                </c:pt>
                <c:pt idx="4244">
                  <c:v>-70.228811909080505</c:v>
                </c:pt>
                <c:pt idx="4245">
                  <c:v>-70.228713419381805</c:v>
                </c:pt>
                <c:pt idx="4246">
                  <c:v>-70.228614706012493</c:v>
                </c:pt>
                <c:pt idx="4247">
                  <c:v>-70.2285157724573</c:v>
                </c:pt>
                <c:pt idx="4248">
                  <c:v>-70.228416622158093</c:v>
                </c:pt>
                <c:pt idx="4249">
                  <c:v>-70.228317258514096</c:v>
                </c:pt>
                <c:pt idx="4250">
                  <c:v>-70.228217684882296</c:v>
                </c:pt>
                <c:pt idx="4251">
                  <c:v>-70.228117904578298</c:v>
                </c:pt>
                <c:pt idx="4252">
                  <c:v>-70.228017920876596</c:v>
                </c:pt>
                <c:pt idx="4253">
                  <c:v>-70.227917737010898</c:v>
                </c:pt>
                <c:pt idx="4254">
                  <c:v>-70.227817356175194</c:v>
                </c:pt>
                <c:pt idx="4255">
                  <c:v>-70.227716781523696</c:v>
                </c:pt>
                <c:pt idx="4256">
                  <c:v>-70.227616016171694</c:v>
                </c:pt>
                <c:pt idx="4257">
                  <c:v>-70.227515063195696</c:v>
                </c:pt>
                <c:pt idx="4258">
                  <c:v>-70.227413925634195</c:v>
                </c:pt>
                <c:pt idx="4259">
                  <c:v>-70.227312606487999</c:v>
                </c:pt>
                <c:pt idx="4260">
                  <c:v>-70.227211108720695</c:v>
                </c:pt>
                <c:pt idx="4261">
                  <c:v>-70.227109435259194</c:v>
                </c:pt>
                <c:pt idx="4262">
                  <c:v>-70.227007588994198</c:v>
                </c:pt>
                <c:pt idx="4263">
                  <c:v>-70.226905572780296</c:v>
                </c:pt>
                <c:pt idx="4264">
                  <c:v>-70.226803389436995</c:v>
                </c:pt>
                <c:pt idx="4265">
                  <c:v>-70.226701041748498</c:v>
                </c:pt>
                <c:pt idx="4266">
                  <c:v>-70.226598532464905</c:v>
                </c:pt>
                <c:pt idx="4267">
                  <c:v>-70.226495864301796</c:v>
                </c:pt>
                <c:pt idx="4268">
                  <c:v>-70.2263930399412</c:v>
                </c:pt>
                <c:pt idx="4269">
                  <c:v>-70.226290062032007</c:v>
                </c:pt>
                <c:pt idx="4270">
                  <c:v>-70.226186933189993</c:v>
                </c:pt>
                <c:pt idx="4271">
                  <c:v>-70.226083655998806</c:v>
                </c:pt>
                <c:pt idx="4272">
                  <c:v>-70.225980233009594</c:v>
                </c:pt>
                <c:pt idx="4273">
                  <c:v>-70.225876666742096</c:v>
                </c:pt>
                <c:pt idx="4274">
                  <c:v>-70.225772959684903</c:v>
                </c:pt>
                <c:pt idx="4275">
                  <c:v>-70.2256691142953</c:v>
                </c:pt>
                <c:pt idx="4276">
                  <c:v>-70.225565133000401</c:v>
                </c:pt>
                <c:pt idx="4277">
                  <c:v>-70.225461018197095</c:v>
                </c:pt>
                <c:pt idx="4278">
                  <c:v>-70.225356772252297</c:v>
                </c:pt>
                <c:pt idx="4279">
                  <c:v>-70.225252397503894</c:v>
                </c:pt>
                <c:pt idx="4280">
                  <c:v>-70.225147896260296</c:v>
                </c:pt>
                <c:pt idx="4281">
                  <c:v>-70.225043270801606</c:v>
                </c:pt>
                <c:pt idx="4282">
                  <c:v>-70.224938523379194</c:v>
                </c:pt>
                <c:pt idx="4283">
                  <c:v>-70.224833656216902</c:v>
                </c:pt>
                <c:pt idx="4284">
                  <c:v>-70.224728671510604</c:v>
                </c:pt>
                <c:pt idx="4285">
                  <c:v>-70.224623571428907</c:v>
                </c:pt>
                <c:pt idx="4286">
                  <c:v>-70.2245183581134</c:v>
                </c:pt>
                <c:pt idx="4287">
                  <c:v>-70.224413033679298</c:v>
                </c:pt>
                <c:pt idx="4288">
                  <c:v>-70.224307600215198</c:v>
                </c:pt>
                <c:pt idx="4289">
                  <c:v>-70.224202059784005</c:v>
                </c:pt>
                <c:pt idx="4290">
                  <c:v>-70.224096414422505</c:v>
                </c:pt>
                <c:pt idx="4291">
                  <c:v>-70.223990666142598</c:v>
                </c:pt>
                <c:pt idx="4292">
                  <c:v>-70.223884816931005</c:v>
                </c:pt>
                <c:pt idx="4293">
                  <c:v>-70.223778868749505</c:v>
                </c:pt>
                <c:pt idx="4294">
                  <c:v>-70.223672823535594</c:v>
                </c:pt>
                <c:pt idx="4295">
                  <c:v>-70.223566683202804</c:v>
                </c:pt>
                <c:pt idx="4296">
                  <c:v>-70.223460449640498</c:v>
                </c:pt>
                <c:pt idx="4297">
                  <c:v>-70.223354124714703</c:v>
                </c:pt>
                <c:pt idx="4298">
                  <c:v>-70.223247710268296</c:v>
                </c:pt>
                <c:pt idx="4299">
                  <c:v>-70.223141208120794</c:v>
                </c:pt>
                <c:pt idx="4300">
                  <c:v>-70.223034620069598</c:v>
                </c:pt>
                <c:pt idx="4301">
                  <c:v>-70.222927947889104</c:v>
                </c:pt>
                <c:pt idx="4302">
                  <c:v>-70.222821193331995</c:v>
                </c:pt>
                <c:pt idx="4303">
                  <c:v>-70.222714358128897</c:v>
                </c:pt>
                <c:pt idx="4304">
                  <c:v>-70.222607443989006</c:v>
                </c:pt>
                <c:pt idx="4305">
                  <c:v>-70.222500452600002</c:v>
                </c:pt>
                <c:pt idx="4306">
                  <c:v>-70.222393385628706</c:v>
                </c:pt>
                <c:pt idx="4307">
                  <c:v>-70.222286244720905</c:v>
                </c:pt>
                <c:pt idx="4308">
                  <c:v>-70.222179031501994</c:v>
                </c:pt>
                <c:pt idx="4309">
                  <c:v>-70.222071747577004</c:v>
                </c:pt>
                <c:pt idx="4310">
                  <c:v>-70.221964394531099</c:v>
                </c:pt>
                <c:pt idx="4311">
                  <c:v>-70.221856973929206</c:v>
                </c:pt>
                <c:pt idx="4312">
                  <c:v>-70.221749487317297</c:v>
                </c:pt>
                <c:pt idx="4313">
                  <c:v>-70.221641936221502</c:v>
                </c:pt>
                <c:pt idx="4314">
                  <c:v>-70.221534322149097</c:v>
                </c:pt>
                <c:pt idx="4315">
                  <c:v>-70.221426646588597</c:v>
                </c:pt>
                <c:pt idx="4316">
                  <c:v>-70.221318911009703</c:v>
                </c:pt>
                <c:pt idx="4317">
                  <c:v>-70.221211116863898</c:v>
                </c:pt>
                <c:pt idx="4318">
                  <c:v>-70.221103265584404</c:v>
                </c:pt>
                <c:pt idx="4319">
                  <c:v>-70.220995358586507</c:v>
                </c:pt>
                <c:pt idx="4320">
                  <c:v>-70.220887397267802</c:v>
                </c:pt>
                <c:pt idx="4321">
                  <c:v>-70.220779383008406</c:v>
                </c:pt>
                <c:pt idx="4322">
                  <c:v>-70.220671317171195</c:v>
                </c:pt>
                <c:pt idx="4323">
                  <c:v>-70.220563201101896</c:v>
                </c:pt>
                <c:pt idx="4324">
                  <c:v>-70.220455036129394</c:v>
                </c:pt>
                <c:pt idx="4325">
                  <c:v>-70.220346823565905</c:v>
                </c:pt>
                <c:pt idx="4326">
                  <c:v>-70.220238564707202</c:v>
                </c:pt>
                <c:pt idx="4327">
                  <c:v>-70.220130260832804</c:v>
                </c:pt>
                <c:pt idx="4328">
                  <c:v>-70.220021913206295</c:v>
                </c:pt>
                <c:pt idx="4329">
                  <c:v>-70.219913523075206</c:v>
                </c:pt>
                <c:pt idx="4330">
                  <c:v>-70.219805091671603</c:v>
                </c:pt>
                <c:pt idx="4331">
                  <c:v>-70.219696620211906</c:v>
                </c:pt>
                <c:pt idx="4332">
                  <c:v>-70.219588109897501</c:v>
                </c:pt>
                <c:pt idx="4333">
                  <c:v>-70.219479561914397</c:v>
                </c:pt>
                <c:pt idx="4334">
                  <c:v>-70.219370977433996</c:v>
                </c:pt>
                <c:pt idx="4335">
                  <c:v>-70.219262357612706</c:v>
                </c:pt>
                <c:pt idx="4336">
                  <c:v>-70.219153703592596</c:v>
                </c:pt>
                <c:pt idx="4337">
                  <c:v>-70.219045016501298</c:v>
                </c:pt>
                <c:pt idx="4338">
                  <c:v>-70.218936297452302</c:v>
                </c:pt>
                <c:pt idx="4339">
                  <c:v>-70.218827547545104</c:v>
                </c:pt>
                <c:pt idx="4340">
                  <c:v>-70.218718767865298</c:v>
                </c:pt>
                <c:pt idx="4341">
                  <c:v>-70.218609959484695</c:v>
                </c:pt>
                <c:pt idx="4342">
                  <c:v>-70.218501123462005</c:v>
                </c:pt>
                <c:pt idx="4343">
                  <c:v>-70.218392260842194</c:v>
                </c:pt>
                <c:pt idx="4344">
                  <c:v>-70.218283372657297</c:v>
                </c:pt>
                <c:pt idx="4345">
                  <c:v>-70.218174459926203</c:v>
                </c:pt>
                <c:pt idx="4346">
                  <c:v>-70.218065523655099</c:v>
                </c:pt>
                <c:pt idx="4347">
                  <c:v>-70.217956564837394</c:v>
                </c:pt>
                <c:pt idx="4348">
                  <c:v>-70.217847584453907</c:v>
                </c:pt>
                <c:pt idx="4349">
                  <c:v>-70.217738583473206</c:v>
                </c:pt>
                <c:pt idx="4350">
                  <c:v>-70.217629562851499</c:v>
                </c:pt>
                <c:pt idx="4351">
                  <c:v>-70.217520523533096</c:v>
                </c:pt>
                <c:pt idx="4352">
                  <c:v>-70.217411466450201</c:v>
                </c:pt>
                <c:pt idx="4353">
                  <c:v>-70.217302392523393</c:v>
                </c:pt>
                <c:pt idx="4354">
                  <c:v>-70.217193302661499</c:v>
                </c:pt>
                <c:pt idx="4355">
                  <c:v>-70.217084197761906</c:v>
                </c:pt>
                <c:pt idx="4356">
                  <c:v>-70.216975078710504</c:v>
                </c:pt>
                <c:pt idx="4357">
                  <c:v>-70.216865946382299</c:v>
                </c:pt>
                <c:pt idx="4358">
                  <c:v>-70.216756801640898</c:v>
                </c:pt>
                <c:pt idx="4359">
                  <c:v>-70.216647645338995</c:v>
                </c:pt>
                <c:pt idx="4360">
                  <c:v>-70.216538478318796</c:v>
                </c:pt>
                <c:pt idx="4361">
                  <c:v>-70.216429301411495</c:v>
                </c:pt>
                <c:pt idx="4362">
                  <c:v>-70.216320115437895</c:v>
                </c:pt>
                <c:pt idx="4363">
                  <c:v>-70.216210921208301</c:v>
                </c:pt>
                <c:pt idx="4364">
                  <c:v>-70.216101719522896</c:v>
                </c:pt>
                <c:pt idx="4365">
                  <c:v>-70.215992511171507</c:v>
                </c:pt>
                <c:pt idx="4366">
                  <c:v>-70.215883296934095</c:v>
                </c:pt>
                <c:pt idx="4367">
                  <c:v>-70.215774077580505</c:v>
                </c:pt>
                <c:pt idx="4368">
                  <c:v>-70.215664853871104</c:v>
                </c:pt>
                <c:pt idx="4369">
                  <c:v>-70.215555626556394</c:v>
                </c:pt>
                <c:pt idx="4370">
                  <c:v>-70.215446396377203</c:v>
                </c:pt>
                <c:pt idx="4371">
                  <c:v>-70.215337164065204</c:v>
                </c:pt>
                <c:pt idx="4372">
                  <c:v>-70.215227930342607</c:v>
                </c:pt>
                <c:pt idx="4373">
                  <c:v>-70.215118695922499</c:v>
                </c:pt>
                <c:pt idx="4374">
                  <c:v>-70.215009461508799</c:v>
                </c:pt>
                <c:pt idx="4375">
                  <c:v>-70.214900227796306</c:v>
                </c:pt>
                <c:pt idx="4376">
                  <c:v>-70.214790995471404</c:v>
                </c:pt>
                <c:pt idx="4377">
                  <c:v>-70.214681765211296</c:v>
                </c:pt>
                <c:pt idx="4378">
                  <c:v>-70.214572537684603</c:v>
                </c:pt>
                <c:pt idx="4379">
                  <c:v>-70.214463313551704</c:v>
                </c:pt>
                <c:pt idx="4380">
                  <c:v>-70.214354093464095</c:v>
                </c:pt>
                <c:pt idx="4381">
                  <c:v>-70.214244878065202</c:v>
                </c:pt>
                <c:pt idx="4382">
                  <c:v>-70.214135667990305</c:v>
                </c:pt>
                <c:pt idx="4383">
                  <c:v>-70.214026463866404</c:v>
                </c:pt>
                <c:pt idx="4384">
                  <c:v>-70.213917266312393</c:v>
                </c:pt>
                <c:pt idx="4385">
                  <c:v>-70.213808075939298</c:v>
                </c:pt>
                <c:pt idx="4386">
                  <c:v>-70.213698893350497</c:v>
                </c:pt>
                <c:pt idx="4387">
                  <c:v>-70.213589719141396</c:v>
                </c:pt>
                <c:pt idx="4388">
                  <c:v>-70.213480553899899</c:v>
                </c:pt>
                <c:pt idx="4389">
                  <c:v>-70.213371398206206</c:v>
                </c:pt>
                <c:pt idx="4390">
                  <c:v>-70.213262252633299</c:v>
                </c:pt>
                <c:pt idx="4391">
                  <c:v>-70.213153117746501</c:v>
                </c:pt>
                <c:pt idx="4392">
                  <c:v>-70.213043994104098</c:v>
                </c:pt>
                <c:pt idx="4393">
                  <c:v>-70.212934882257102</c:v>
                </c:pt>
                <c:pt idx="4394">
                  <c:v>-70.212825782749405</c:v>
                </c:pt>
                <c:pt idx="4395">
                  <c:v>-70.212716696117894</c:v>
                </c:pt>
                <c:pt idx="4396">
                  <c:v>-70.212607622892705</c:v>
                </c:pt>
                <c:pt idx="4397">
                  <c:v>-70.212498563596796</c:v>
                </c:pt>
                <c:pt idx="4398">
                  <c:v>-70.212389518746605</c:v>
                </c:pt>
                <c:pt idx="4399">
                  <c:v>-70.212280488852002</c:v>
                </c:pt>
                <c:pt idx="4400">
                  <c:v>-70.212171474415996</c:v>
                </c:pt>
                <c:pt idx="4401">
                  <c:v>-70.212062475935198</c:v>
                </c:pt>
                <c:pt idx="4402">
                  <c:v>-70.211953493899898</c:v>
                </c:pt>
                <c:pt idx="4403">
                  <c:v>-70.211844528793904</c:v>
                </c:pt>
                <c:pt idx="4404">
                  <c:v>-70.2117355810948</c:v>
                </c:pt>
                <c:pt idx="4405">
                  <c:v>-70.211626651273903</c:v>
                </c:pt>
                <c:pt idx="4406">
                  <c:v>-70.211517739796605</c:v>
                </c:pt>
                <c:pt idx="4407">
                  <c:v>-70.211408847122001</c:v>
                </c:pt>
                <c:pt idx="4408">
                  <c:v>-70.211299973703504</c:v>
                </c:pt>
                <c:pt idx="4409">
                  <c:v>-70.211191119988399</c:v>
                </c:pt>
                <c:pt idx="4410">
                  <c:v>-70.211082286418105</c:v>
                </c:pt>
                <c:pt idx="4411">
                  <c:v>-70.210973473428595</c:v>
                </c:pt>
                <c:pt idx="4412">
                  <c:v>-70.210864681450005</c:v>
                </c:pt>
                <c:pt idx="4413">
                  <c:v>-70.210755910906599</c:v>
                </c:pt>
                <c:pt idx="4414">
                  <c:v>-70.210647162217498</c:v>
                </c:pt>
                <c:pt idx="4415">
                  <c:v>-70.210538435796195</c:v>
                </c:pt>
                <c:pt idx="4416">
                  <c:v>-70.210429732050699</c:v>
                </c:pt>
                <c:pt idx="4417">
                  <c:v>-70.210321051383801</c:v>
                </c:pt>
                <c:pt idx="4418">
                  <c:v>-70.210212394192894</c:v>
                </c:pt>
                <c:pt idx="4419">
                  <c:v>-70.210103760870396</c:v>
                </c:pt>
                <c:pt idx="4420">
                  <c:v>-70.209995151803199</c:v>
                </c:pt>
                <c:pt idx="4421">
                  <c:v>-70.209886567373402</c:v>
                </c:pt>
                <c:pt idx="4422">
                  <c:v>-70.209778007958107</c:v>
                </c:pt>
                <c:pt idx="4423">
                  <c:v>-70.209669473929296</c:v>
                </c:pt>
                <c:pt idx="4424">
                  <c:v>-70.209560965654106</c:v>
                </c:pt>
                <c:pt idx="4425">
                  <c:v>-70.2094524834949</c:v>
                </c:pt>
                <c:pt idx="4426">
                  <c:v>-70.209344027809195</c:v>
                </c:pt>
                <c:pt idx="4427">
                  <c:v>-70.209235598949803</c:v>
                </c:pt>
                <c:pt idx="4428">
                  <c:v>-70.209127197264905</c:v>
                </c:pt>
                <c:pt idx="4429">
                  <c:v>-70.209018823098006</c:v>
                </c:pt>
                <c:pt idx="4430">
                  <c:v>-70.208910476788105</c:v>
                </c:pt>
                <c:pt idx="4431">
                  <c:v>-70.208802158669897</c:v>
                </c:pt>
                <c:pt idx="4432">
                  <c:v>-70.208693869073201</c:v>
                </c:pt>
                <c:pt idx="4433">
                  <c:v>-70.208585608324</c:v>
                </c:pt>
                <c:pt idx="4434">
                  <c:v>-70.208477376743403</c:v>
                </c:pt>
                <c:pt idx="4435">
                  <c:v>-70.208369174648794</c:v>
                </c:pt>
                <c:pt idx="4436">
                  <c:v>-70.208261002352799</c:v>
                </c:pt>
                <c:pt idx="4437">
                  <c:v>-70.208152860164205</c:v>
                </c:pt>
                <c:pt idx="4438">
                  <c:v>-70.208044748387707</c:v>
                </c:pt>
                <c:pt idx="4439">
                  <c:v>-70.207936667323807</c:v>
                </c:pt>
                <c:pt idx="4440">
                  <c:v>-70.207828617268902</c:v>
                </c:pt>
                <c:pt idx="4441">
                  <c:v>-70.207720598515706</c:v>
                </c:pt>
                <c:pt idx="4442">
                  <c:v>-70.207612611352602</c:v>
                </c:pt>
                <c:pt idx="4443">
                  <c:v>-70.2075046560646</c:v>
                </c:pt>
                <c:pt idx="4444">
                  <c:v>-70.207396732932395</c:v>
                </c:pt>
                <c:pt idx="4445">
                  <c:v>-70.207288842233297</c:v>
                </c:pt>
                <c:pt idx="4446">
                  <c:v>-70.207180984240793</c:v>
                </c:pt>
                <c:pt idx="4447">
                  <c:v>-70.207073159224393</c:v>
                </c:pt>
                <c:pt idx="4448">
                  <c:v>-70.206965367450294</c:v>
                </c:pt>
                <c:pt idx="4449">
                  <c:v>-70.2068576091811</c:v>
                </c:pt>
                <c:pt idx="4450">
                  <c:v>-70.206749884675702</c:v>
                </c:pt>
                <c:pt idx="4451">
                  <c:v>-70.206642194189499</c:v>
                </c:pt>
                <c:pt idx="4452">
                  <c:v>-70.206534537974505</c:v>
                </c:pt>
                <c:pt idx="4453">
                  <c:v>-70.206426916279398</c:v>
                </c:pt>
                <c:pt idx="4454">
                  <c:v>-70.206319329349199</c:v>
                </c:pt>
                <c:pt idx="4455">
                  <c:v>-70.206211777425807</c:v>
                </c:pt>
                <c:pt idx="4456">
                  <c:v>-70.206104260747793</c:v>
                </c:pt>
                <c:pt idx="4457">
                  <c:v>-70.205996779550503</c:v>
                </c:pt>
                <c:pt idx="4458">
                  <c:v>-70.205889334065901</c:v>
                </c:pt>
                <c:pt idx="4459">
                  <c:v>-70.205781924523095</c:v>
                </c:pt>
                <c:pt idx="4460">
                  <c:v>-70.205674551147595</c:v>
                </c:pt>
                <c:pt idx="4461">
                  <c:v>-70.2055672141624</c:v>
                </c:pt>
                <c:pt idx="4462">
                  <c:v>-70.205459913786797</c:v>
                </c:pt>
                <c:pt idx="4463">
                  <c:v>-70.2053526502376</c:v>
                </c:pt>
                <c:pt idx="4464">
                  <c:v>-70.2052454237284</c:v>
                </c:pt>
                <c:pt idx="4465">
                  <c:v>-70.2051382344697</c:v>
                </c:pt>
                <c:pt idx="4466">
                  <c:v>-70.205031082669393</c:v>
                </c:pt>
                <c:pt idx="4467">
                  <c:v>-70.204923968532398</c:v>
                </c:pt>
                <c:pt idx="4468">
                  <c:v>-70.204816892260595</c:v>
                </c:pt>
                <c:pt idx="4469">
                  <c:v>-70.204709854053206</c:v>
                </c:pt>
                <c:pt idx="4470">
                  <c:v>-70.204602854106895</c:v>
                </c:pt>
                <c:pt idx="4471">
                  <c:v>-70.2044958926151</c:v>
                </c:pt>
                <c:pt idx="4472">
                  <c:v>-70.204388969769099</c:v>
                </c:pt>
                <c:pt idx="4473">
                  <c:v>-70.2042820857571</c:v>
                </c:pt>
                <c:pt idx="4474">
                  <c:v>-70.204175240764798</c:v>
                </c:pt>
                <c:pt idx="4475">
                  <c:v>-70.204068434975298</c:v>
                </c:pt>
                <c:pt idx="4476">
                  <c:v>-70.203961668569207</c:v>
                </c:pt>
                <c:pt idx="4477">
                  <c:v>-70.203854941724401</c:v>
                </c:pt>
                <c:pt idx="4478">
                  <c:v>-70.203748254616499</c:v>
                </c:pt>
                <c:pt idx="4479">
                  <c:v>-70.203641607418405</c:v>
                </c:pt>
                <c:pt idx="4480">
                  <c:v>-70.203535000300704</c:v>
                </c:pt>
                <c:pt idx="4481">
                  <c:v>-70.203428433431398</c:v>
                </c:pt>
                <c:pt idx="4482">
                  <c:v>-70.203321906976498</c:v>
                </c:pt>
                <c:pt idx="4483">
                  <c:v>-70.203215421099202</c:v>
                </c:pt>
                <c:pt idx="4484">
                  <c:v>-70.203108975960603</c:v>
                </c:pt>
                <c:pt idx="4485">
                  <c:v>-70.203002571719395</c:v>
                </c:pt>
                <c:pt idx="4486">
                  <c:v>-70.202896208532195</c:v>
                </c:pt>
                <c:pt idx="4487">
                  <c:v>-70.202789886553205</c:v>
                </c:pt>
                <c:pt idx="4488">
                  <c:v>-70.202683605934396</c:v>
                </c:pt>
                <c:pt idx="4489">
                  <c:v>-70.202577366825594</c:v>
                </c:pt>
                <c:pt idx="4490">
                  <c:v>-70.202471169374505</c:v>
                </c:pt>
                <c:pt idx="4491">
                  <c:v>-70.202365013726606</c:v>
                </c:pt>
                <c:pt idx="4492">
                  <c:v>-70.202258900025399</c:v>
                </c:pt>
                <c:pt idx="4493">
                  <c:v>-70.202152828412196</c:v>
                </c:pt>
                <c:pt idx="4494">
                  <c:v>-70.202046799026306</c:v>
                </c:pt>
                <c:pt idx="4495">
                  <c:v>-70.201940812004807</c:v>
                </c:pt>
                <c:pt idx="4496">
                  <c:v>-70.2018348674832</c:v>
                </c:pt>
                <c:pt idx="4497">
                  <c:v>-70.201728965594498</c:v>
                </c:pt>
                <c:pt idx="4498">
                  <c:v>-70.201623106470095</c:v>
                </c:pt>
                <c:pt idx="4499">
                  <c:v>-70.201517290239494</c:v>
                </c:pt>
                <c:pt idx="4500">
                  <c:v>-70.201411517029896</c:v>
                </c:pt>
                <c:pt idx="4501">
                  <c:v>-70.201305786966998</c:v>
                </c:pt>
                <c:pt idx="4502">
                  <c:v>-70.201200100174503</c:v>
                </c:pt>
                <c:pt idx="4503">
                  <c:v>-70.2010944567743</c:v>
                </c:pt>
                <c:pt idx="4504">
                  <c:v>-70.200988856886298</c:v>
                </c:pt>
                <c:pt idx="4505">
                  <c:v>-70.200883300628902</c:v>
                </c:pt>
                <c:pt idx="4506">
                  <c:v>-70.200777788118501</c:v>
                </c:pt>
                <c:pt idx="4507">
                  <c:v>-70.200672319469803</c:v>
                </c:pt>
                <c:pt idx="4508">
                  <c:v>-70.200566894795799</c:v>
                </c:pt>
                <c:pt idx="4509">
                  <c:v>-70.200461514207902</c:v>
                </c:pt>
                <c:pt idx="4510">
                  <c:v>-70.200356177815493</c:v>
                </c:pt>
                <c:pt idx="4511">
                  <c:v>-70.200250885726604</c:v>
                </c:pt>
                <c:pt idx="4512">
                  <c:v>-70.200145638047601</c:v>
                </c:pt>
                <c:pt idx="4513">
                  <c:v>-70.200040434882993</c:v>
                </c:pt>
                <c:pt idx="4514">
                  <c:v>-70.199935276335907</c:v>
                </c:pt>
                <c:pt idx="4515">
                  <c:v>-70.199830162507794</c:v>
                </c:pt>
                <c:pt idx="4516">
                  <c:v>-70.1997250934986</c:v>
                </c:pt>
                <c:pt idx="4517">
                  <c:v>-70.199620069406606</c:v>
                </c:pt>
                <c:pt idx="4518">
                  <c:v>-70.199515090328603</c:v>
                </c:pt>
                <c:pt idx="4519">
                  <c:v>-70.199410156359903</c:v>
                </c:pt>
                <c:pt idx="4520">
                  <c:v>-70.199305267594497</c:v>
                </c:pt>
                <c:pt idx="4521">
                  <c:v>-70.199200424124498</c:v>
                </c:pt>
                <c:pt idx="4522">
                  <c:v>-70.199095626041</c:v>
                </c:pt>
                <c:pt idx="4523">
                  <c:v>-70.198990873433303</c:v>
                </c:pt>
                <c:pt idx="4524">
                  <c:v>-70.198886166389499</c:v>
                </c:pt>
                <c:pt idx="4525">
                  <c:v>-70.198781504996305</c:v>
                </c:pt>
                <c:pt idx="4526">
                  <c:v>-70.198676889338898</c:v>
                </c:pt>
                <c:pt idx="4527">
                  <c:v>-70.198572319501196</c:v>
                </c:pt>
                <c:pt idx="4528">
                  <c:v>-70.198467795565705</c:v>
                </c:pt>
                <c:pt idx="4529">
                  <c:v>-70.198363317613698</c:v>
                </c:pt>
                <c:pt idx="4530">
                  <c:v>-70.198258885724897</c:v>
                </c:pt>
                <c:pt idx="4531">
                  <c:v>-70.198154499978102</c:v>
                </c:pt>
                <c:pt idx="4532">
                  <c:v>-70.198050160450606</c:v>
                </c:pt>
                <c:pt idx="4533">
                  <c:v>-70.197945867218294</c:v>
                </c:pt>
                <c:pt idx="4534">
                  <c:v>-70.197841620356002</c:v>
                </c:pt>
                <c:pt idx="4535">
                  <c:v>-70.197737419937397</c:v>
                </c:pt>
                <c:pt idx="4536">
                  <c:v>-70.1976332660347</c:v>
                </c:pt>
                <c:pt idx="4537">
                  <c:v>-70.197529158718993</c:v>
                </c:pt>
                <c:pt idx="4538">
                  <c:v>-70.197425098060293</c:v>
                </c:pt>
                <c:pt idx="4539">
                  <c:v>-70.197321084127296</c:v>
                </c:pt>
                <c:pt idx="4540">
                  <c:v>-70.197217116987602</c:v>
                </c:pt>
                <c:pt idx="4541">
                  <c:v>-70.197113196707704</c:v>
                </c:pt>
                <c:pt idx="4542">
                  <c:v>-70.197009323352802</c:v>
                </c:pt>
                <c:pt idx="4543">
                  <c:v>-70.196905496987199</c:v>
                </c:pt>
                <c:pt idx="4544">
                  <c:v>-70.196801717673907</c:v>
                </c:pt>
                <c:pt idx="4545">
                  <c:v>-70.196697985474898</c:v>
                </c:pt>
                <c:pt idx="4546">
                  <c:v>-70.196594300451196</c:v>
                </c:pt>
                <c:pt idx="4547">
                  <c:v>-70.196490662662498</c:v>
                </c:pt>
                <c:pt idx="4548">
                  <c:v>-70.196387072167695</c:v>
                </c:pt>
                <c:pt idx="4549">
                  <c:v>-70.196283529024498</c:v>
                </c:pt>
                <c:pt idx="4550">
                  <c:v>-70.196180033289593</c:v>
                </c:pt>
                <c:pt idx="4551">
                  <c:v>-70.196076585018801</c:v>
                </c:pt>
                <c:pt idx="4552">
                  <c:v>-70.195973184266705</c:v>
                </c:pt>
                <c:pt idx="4553">
                  <c:v>-70.195869831087194</c:v>
                </c:pt>
                <c:pt idx="4554">
                  <c:v>-70.195766525532804</c:v>
                </c:pt>
                <c:pt idx="4555">
                  <c:v>-70.195663267655505</c:v>
                </c:pt>
                <c:pt idx="4556">
                  <c:v>-70.195560057506</c:v>
                </c:pt>
                <c:pt idx="4557">
                  <c:v>-70.195456895134299</c:v>
                </c:pt>
                <c:pt idx="4558">
                  <c:v>-70.195353780589201</c:v>
                </c:pt>
                <c:pt idx="4559">
                  <c:v>-70.195250713918895</c:v>
                </c:pt>
                <c:pt idx="4560">
                  <c:v>-70.195147695170505</c:v>
                </c:pt>
                <c:pt idx="4561">
                  <c:v>-70.1950447243902</c:v>
                </c:pt>
                <c:pt idx="4562">
                  <c:v>-70.194941801623301</c:v>
                </c:pt>
                <c:pt idx="4563">
                  <c:v>-70.1948389269145</c:v>
                </c:pt>
                <c:pt idx="4564">
                  <c:v>-70.194736100307196</c:v>
                </c:pt>
                <c:pt idx="4565">
                  <c:v>-70.194633321844194</c:v>
                </c:pt>
                <c:pt idx="4566">
                  <c:v>-70.194530591567599</c:v>
                </c:pt>
                <c:pt idx="4567">
                  <c:v>-70.194427909518296</c:v>
                </c:pt>
                <c:pt idx="4568">
                  <c:v>-70.194325275736702</c:v>
                </c:pt>
                <c:pt idx="4569">
                  <c:v>-70.194222690262293</c:v>
                </c:pt>
                <c:pt idx="4570">
                  <c:v>-70.194120153133696</c:v>
                </c:pt>
                <c:pt idx="4571">
                  <c:v>-70.194017664388696</c:v>
                </c:pt>
                <c:pt idx="4572">
                  <c:v>-70.193915224064597</c:v>
                </c:pt>
                <c:pt idx="4573">
                  <c:v>-70.193812832197594</c:v>
                </c:pt>
                <c:pt idx="4574">
                  <c:v>-70.193710488823299</c:v>
                </c:pt>
                <c:pt idx="4575">
                  <c:v>-70.193608193976601</c:v>
                </c:pt>
                <c:pt idx="4576">
                  <c:v>-70.193505947691406</c:v>
                </c:pt>
                <c:pt idx="4577">
                  <c:v>-70.193403750001195</c:v>
                </c:pt>
                <c:pt idx="4578">
                  <c:v>-70.193301600938597</c:v>
                </c:pt>
                <c:pt idx="4579">
                  <c:v>-70.193199500535499</c:v>
                </c:pt>
                <c:pt idx="4580">
                  <c:v>-70.193097448822996</c:v>
                </c:pt>
                <c:pt idx="4581">
                  <c:v>-70.192995445831798</c:v>
                </c:pt>
                <c:pt idx="4582">
                  <c:v>-70.192893491591505</c:v>
                </c:pt>
                <c:pt idx="4583">
                  <c:v>-70.192791586131406</c:v>
                </c:pt>
                <c:pt idx="4584">
                  <c:v>-70.192689729479895</c:v>
                </c:pt>
                <c:pt idx="4585">
                  <c:v>-70.192587921664796</c:v>
                </c:pt>
                <c:pt idx="4586">
                  <c:v>-70.192486162713294</c:v>
                </c:pt>
                <c:pt idx="4587">
                  <c:v>-70.192384452651893</c:v>
                </c:pt>
                <c:pt idx="4588">
                  <c:v>-70.192282791506301</c:v>
                </c:pt>
                <c:pt idx="4589">
                  <c:v>-70.192181179301997</c:v>
                </c:pt>
                <c:pt idx="4590">
                  <c:v>-70.192079616063396</c:v>
                </c:pt>
                <c:pt idx="4591">
                  <c:v>-70.191978101814598</c:v>
                </c:pt>
                <c:pt idx="4592">
                  <c:v>-70.191876636578996</c:v>
                </c:pt>
                <c:pt idx="4593">
                  <c:v>-70.191775220379299</c:v>
                </c:pt>
                <c:pt idx="4594">
                  <c:v>-70.191673853237802</c:v>
                </c:pt>
                <c:pt idx="4595">
                  <c:v>-70.191572535175993</c:v>
                </c:pt>
                <c:pt idx="4596">
                  <c:v>-70.191471266215103</c:v>
                </c:pt>
                <c:pt idx="4597">
                  <c:v>-70.191370046375397</c:v>
                </c:pt>
                <c:pt idx="4598">
                  <c:v>-70.191268875676897</c:v>
                </c:pt>
                <c:pt idx="4599">
                  <c:v>-70.191167754138903</c:v>
                </c:pt>
                <c:pt idx="4600">
                  <c:v>-70.1910666817802</c:v>
                </c:pt>
                <c:pt idx="4601">
                  <c:v>-70.190965658619106</c:v>
                </c:pt>
                <c:pt idx="4602">
                  <c:v>-70.190864684673301</c:v>
                </c:pt>
                <c:pt idx="4603">
                  <c:v>-70.190763759959907</c:v>
                </c:pt>
                <c:pt idx="4604">
                  <c:v>-70.190662884495794</c:v>
                </c:pt>
                <c:pt idx="4605">
                  <c:v>-70.190562058296905</c:v>
                </c:pt>
                <c:pt idx="4606">
                  <c:v>-70.190461281378902</c:v>
                </c:pt>
                <c:pt idx="4607">
                  <c:v>-70.190360553757102</c:v>
                </c:pt>
                <c:pt idx="4608">
                  <c:v>-70.190259875446003</c:v>
                </c:pt>
                <c:pt idx="4609">
                  <c:v>-70.1901592464598</c:v>
                </c:pt>
                <c:pt idx="4610">
                  <c:v>-70.190058666812106</c:v>
                </c:pt>
                <c:pt idx="4611">
                  <c:v>-70.189958136516196</c:v>
                </c:pt>
                <c:pt idx="4612">
                  <c:v>-70.189857655584802</c:v>
                </c:pt>
                <c:pt idx="4613">
                  <c:v>-70.189757224030103</c:v>
                </c:pt>
                <c:pt idx="4614">
                  <c:v>-70.189656841863894</c:v>
                </c:pt>
                <c:pt idx="4615">
                  <c:v>-70.189556509097599</c:v>
                </c:pt>
                <c:pt idx="4616">
                  <c:v>-70.189456225742106</c:v>
                </c:pt>
                <c:pt idx="4617">
                  <c:v>-70.189355991807801</c:v>
                </c:pt>
                <c:pt idx="4618">
                  <c:v>-70.189255807304605</c:v>
                </c:pt>
                <c:pt idx="4619">
                  <c:v>-70.189155672242293</c:v>
                </c:pt>
                <c:pt idx="4620">
                  <c:v>-70.189055586629905</c:v>
                </c:pt>
                <c:pt idx="4621">
                  <c:v>-70.188955550476194</c:v>
                </c:pt>
                <c:pt idx="4622">
                  <c:v>-70.188855563789502</c:v>
                </c:pt>
                <c:pt idx="4623">
                  <c:v>-70.188755626577702</c:v>
                </c:pt>
                <c:pt idx="4624">
                  <c:v>-70.188655738848198</c:v>
                </c:pt>
                <c:pt idx="4625">
                  <c:v>-70.188555900608307</c:v>
                </c:pt>
                <c:pt idx="4626">
                  <c:v>-70.188456111864497</c:v>
                </c:pt>
                <c:pt idx="4627">
                  <c:v>-70.188356372623204</c:v>
                </c:pt>
                <c:pt idx="4628">
                  <c:v>-70.188256682890398</c:v>
                </c:pt>
                <c:pt idx="4629">
                  <c:v>-70.188157042671506</c:v>
                </c:pt>
                <c:pt idx="4630">
                  <c:v>-70.188057451971801</c:v>
                </c:pt>
                <c:pt idx="4631">
                  <c:v>-70.187957910796001</c:v>
                </c:pt>
                <c:pt idx="4632">
                  <c:v>-70.187858419148597</c:v>
                </c:pt>
                <c:pt idx="4633">
                  <c:v>-70.187758977033596</c:v>
                </c:pt>
                <c:pt idx="4634">
                  <c:v>-70.187659584454806</c:v>
                </c:pt>
                <c:pt idx="4635">
                  <c:v>-70.187560241415497</c:v>
                </c:pt>
                <c:pt idx="4636">
                  <c:v>-70.187460947918694</c:v>
                </c:pt>
                <c:pt idx="4637">
                  <c:v>-70.187361703966999</c:v>
                </c:pt>
                <c:pt idx="4638">
                  <c:v>-70.187262509562899</c:v>
                </c:pt>
                <c:pt idx="4639">
                  <c:v>-70.187163364708297</c:v>
                </c:pt>
                <c:pt idx="4640">
                  <c:v>-70.1870642694049</c:v>
                </c:pt>
                <c:pt idx="4641">
                  <c:v>-70.186965223653999</c:v>
                </c:pt>
                <c:pt idx="4642">
                  <c:v>-70.186866227456505</c:v>
                </c:pt>
                <c:pt idx="4643">
                  <c:v>-70.186767280813299</c:v>
                </c:pt>
                <c:pt idx="4644">
                  <c:v>-70.186668383724694</c:v>
                </c:pt>
                <c:pt idx="4645">
                  <c:v>-70.186569536190703</c:v>
                </c:pt>
                <c:pt idx="4646">
                  <c:v>-70.186470738211199</c:v>
                </c:pt>
                <c:pt idx="4647">
                  <c:v>-70.186371989785499</c:v>
                </c:pt>
                <c:pt idx="4648">
                  <c:v>-70.186273290912794</c:v>
                </c:pt>
                <c:pt idx="4649">
                  <c:v>-70.186174641592103</c:v>
                </c:pt>
                <c:pt idx="4650">
                  <c:v>-70.186076041821806</c:v>
                </c:pt>
                <c:pt idx="4651">
                  <c:v>-70.185977491600198</c:v>
                </c:pt>
                <c:pt idx="4652">
                  <c:v>-70.185878990925403</c:v>
                </c:pt>
                <c:pt idx="4653">
                  <c:v>-70.185780539795104</c:v>
                </c:pt>
                <c:pt idx="4654">
                  <c:v>-70.185682138206701</c:v>
                </c:pt>
                <c:pt idx="4655">
                  <c:v>-70.185583786157395</c:v>
                </c:pt>
                <c:pt idx="4656">
                  <c:v>-70.185485483644001</c:v>
                </c:pt>
                <c:pt idx="4657">
                  <c:v>-70.185387230663295</c:v>
                </c:pt>
                <c:pt idx="4658">
                  <c:v>-70.185289027211596</c:v>
                </c:pt>
                <c:pt idx="4659">
                  <c:v>-70.185190873284995</c:v>
                </c:pt>
                <c:pt idx="4660">
                  <c:v>-70.185092768879301</c:v>
                </c:pt>
                <c:pt idx="4661">
                  <c:v>-70.184994713990207</c:v>
                </c:pt>
                <c:pt idx="4662">
                  <c:v>-70.184896708613095</c:v>
                </c:pt>
                <c:pt idx="4663">
                  <c:v>-70.184798752742907</c:v>
                </c:pt>
                <c:pt idx="4664">
                  <c:v>-70.184700846374696</c:v>
                </c:pt>
                <c:pt idx="4665">
                  <c:v>-70.184602989502906</c:v>
                </c:pt>
                <c:pt idx="4666">
                  <c:v>-70.184505182121995</c:v>
                </c:pt>
                <c:pt idx="4667">
                  <c:v>-70.184407424226194</c:v>
                </c:pt>
                <c:pt idx="4668">
                  <c:v>-70.184309715809306</c:v>
                </c:pt>
                <c:pt idx="4669">
                  <c:v>-70.184212056865107</c:v>
                </c:pt>
                <c:pt idx="4670">
                  <c:v>-70.184114447387003</c:v>
                </c:pt>
                <c:pt idx="4671">
                  <c:v>-70.184016887368202</c:v>
                </c:pt>
                <c:pt idx="4672">
                  <c:v>-70.183919376801896</c:v>
                </c:pt>
                <c:pt idx="4673">
                  <c:v>-70.183821915680696</c:v>
                </c:pt>
                <c:pt idx="4674">
                  <c:v>-70.183724503997297</c:v>
                </c:pt>
                <c:pt idx="4675">
                  <c:v>-70.183627141744097</c:v>
                </c:pt>
                <c:pt idx="4676">
                  <c:v>-70.183529828913194</c:v>
                </c:pt>
                <c:pt idx="4677">
                  <c:v>-70.183432565496602</c:v>
                </c:pt>
                <c:pt idx="4678">
                  <c:v>-70.183335351486093</c:v>
                </c:pt>
                <c:pt idx="4679">
                  <c:v>-70.183238186873197</c:v>
                </c:pt>
                <c:pt idx="4680">
                  <c:v>-70.183141071649302</c:v>
                </c:pt>
                <c:pt idx="4681">
                  <c:v>-70.183044005805598</c:v>
                </c:pt>
                <c:pt idx="4682">
                  <c:v>-70.182946989333104</c:v>
                </c:pt>
                <c:pt idx="4683">
                  <c:v>-70.182850022222496</c:v>
                </c:pt>
                <c:pt idx="4684">
                  <c:v>-70.182753104464396</c:v>
                </c:pt>
                <c:pt idx="4685">
                  <c:v>-70.182656236049297</c:v>
                </c:pt>
                <c:pt idx="4686">
                  <c:v>-70.182559416967393</c:v>
                </c:pt>
                <c:pt idx="4687">
                  <c:v>-70.182462647208695</c:v>
                </c:pt>
                <c:pt idx="4688">
                  <c:v>-70.182365926763097</c:v>
                </c:pt>
                <c:pt idx="4689">
                  <c:v>-70.182269255620298</c:v>
                </c:pt>
                <c:pt idx="4690">
                  <c:v>-70.182172633769795</c:v>
                </c:pt>
                <c:pt idx="4691">
                  <c:v>-70.182076061201002</c:v>
                </c:pt>
                <c:pt idx="4692">
                  <c:v>-70.181979537903104</c:v>
                </c:pt>
                <c:pt idx="4693">
                  <c:v>-70.181883063865101</c:v>
                </c:pt>
                <c:pt idx="4694">
                  <c:v>-70.181786639075796</c:v>
                </c:pt>
                <c:pt idx="4695">
                  <c:v>-70.181690263523805</c:v>
                </c:pt>
                <c:pt idx="4696">
                  <c:v>-70.181593937197903</c:v>
                </c:pt>
                <c:pt idx="4697">
                  <c:v>-70.181497660086194</c:v>
                </c:pt>
                <c:pt idx="4698">
                  <c:v>-70.181401432177097</c:v>
                </c:pt>
                <c:pt idx="4699">
                  <c:v>-70.181305253458603</c:v>
                </c:pt>
                <c:pt idx="4700">
                  <c:v>-70.181209123918507</c:v>
                </c:pt>
                <c:pt idx="4701">
                  <c:v>-70.181113043544698</c:v>
                </c:pt>
                <c:pt idx="4702">
                  <c:v>-70.181017012324702</c:v>
                </c:pt>
                <c:pt idx="4703">
                  <c:v>-70.180921030246097</c:v>
                </c:pt>
                <c:pt idx="4704">
                  <c:v>-70.180825097296093</c:v>
                </c:pt>
                <c:pt idx="4705">
                  <c:v>-70.180729213461802</c:v>
                </c:pt>
                <c:pt idx="4706">
                  <c:v>-70.180633378730505</c:v>
                </c:pt>
                <c:pt idx="4707">
                  <c:v>-70.1805375930888</c:v>
                </c:pt>
                <c:pt idx="4708">
                  <c:v>-70.1804418565237</c:v>
                </c:pt>
                <c:pt idx="4709">
                  <c:v>-70.180346169021604</c:v>
                </c:pt>
                <c:pt idx="4710">
                  <c:v>-70.180250530569197</c:v>
                </c:pt>
                <c:pt idx="4711">
                  <c:v>-70.180154941152693</c:v>
                </c:pt>
                <c:pt idx="4712">
                  <c:v>-70.180059400758395</c:v>
                </c:pt>
                <c:pt idx="4713">
                  <c:v>-70.179963909372404</c:v>
                </c:pt>
                <c:pt idx="4714">
                  <c:v>-70.179868466980693</c:v>
                </c:pt>
                <c:pt idx="4715">
                  <c:v>-70.179773073569095</c:v>
                </c:pt>
                <c:pt idx="4716">
                  <c:v>-70.179677729123298</c:v>
                </c:pt>
                <c:pt idx="4717">
                  <c:v>-70.179582433628894</c:v>
                </c:pt>
                <c:pt idx="4718">
                  <c:v>-70.179487187071501</c:v>
                </c:pt>
                <c:pt idx="4719">
                  <c:v>-70.179391989436397</c:v>
                </c:pt>
                <c:pt idx="4720">
                  <c:v>-70.179296840708801</c:v>
                </c:pt>
                <c:pt idx="4721">
                  <c:v>-70.179201740873907</c:v>
                </c:pt>
                <c:pt idx="4722">
                  <c:v>-70.179106689916793</c:v>
                </c:pt>
                <c:pt idx="4723">
                  <c:v>-70.179011687822197</c:v>
                </c:pt>
                <c:pt idx="4724">
                  <c:v>-70.178916734574997</c:v>
                </c:pt>
                <c:pt idx="4725">
                  <c:v>-70.178821830159904</c:v>
                </c:pt>
                <c:pt idx="4726">
                  <c:v>-70.178726974561599</c:v>
                </c:pt>
                <c:pt idx="4727">
                  <c:v>-70.178632167764306</c:v>
                </c:pt>
                <c:pt idx="4728">
                  <c:v>-70.178537409752707</c:v>
                </c:pt>
                <c:pt idx="4729">
                  <c:v>-70.1784427005108</c:v>
                </c:pt>
                <c:pt idx="4730">
                  <c:v>-70.178348040022897</c:v>
                </c:pt>
                <c:pt idx="4731">
                  <c:v>-70.178253428272996</c:v>
                </c:pt>
                <c:pt idx="4732">
                  <c:v>-70.178158865245095</c:v>
                </c:pt>
                <c:pt idx="4733">
                  <c:v>-70.178064350923094</c:v>
                </c:pt>
                <c:pt idx="4734">
                  <c:v>-70.177969885290807</c:v>
                </c:pt>
                <c:pt idx="4735">
                  <c:v>-70.177875468331806</c:v>
                </c:pt>
                <c:pt idx="4736">
                  <c:v>-70.177781100029705</c:v>
                </c:pt>
                <c:pt idx="4737">
                  <c:v>-70.177686780368006</c:v>
                </c:pt>
                <c:pt idx="4738">
                  <c:v>-70.177592509330097</c:v>
                </c:pt>
                <c:pt idx="4739">
                  <c:v>-70.177498286899294</c:v>
                </c:pt>
                <c:pt idx="4740">
                  <c:v>-70.177404113058898</c:v>
                </c:pt>
                <c:pt idx="4741">
                  <c:v>-70.177309987791901</c:v>
                </c:pt>
                <c:pt idx="4742">
                  <c:v>-70.177215911081504</c:v>
                </c:pt>
                <c:pt idx="4743">
                  <c:v>-70.177121882910498</c:v>
                </c:pt>
                <c:pt idx="4744">
                  <c:v>-70.177027903261902</c:v>
                </c:pt>
                <c:pt idx="4745">
                  <c:v>-70.176933972118505</c:v>
                </c:pt>
                <c:pt idx="4746">
                  <c:v>-70.176840089462999</c:v>
                </c:pt>
                <c:pt idx="4747">
                  <c:v>-70.176746255278005</c:v>
                </c:pt>
                <c:pt idx="4748">
                  <c:v>-70.176652469545999</c:v>
                </c:pt>
                <c:pt idx="4749">
                  <c:v>-70.176558732249603</c:v>
                </c:pt>
                <c:pt idx="4750">
                  <c:v>-70.176465043371195</c:v>
                </c:pt>
                <c:pt idx="4751">
                  <c:v>-70.176371402892997</c:v>
                </c:pt>
                <c:pt idx="4752">
                  <c:v>-70.176277810797302</c:v>
                </c:pt>
                <c:pt idx="4753">
                  <c:v>-70.176184267066404</c:v>
                </c:pt>
                <c:pt idx="4754">
                  <c:v>-70.176090771682198</c:v>
                </c:pt>
                <c:pt idx="4755">
                  <c:v>-70.175997324626906</c:v>
                </c:pt>
                <c:pt idx="4756">
                  <c:v>-70.175903925882395</c:v>
                </c:pt>
                <c:pt idx="4757">
                  <c:v>-70.175810575430603</c:v>
                </c:pt>
                <c:pt idx="4758">
                  <c:v>-70.175717273253198</c:v>
                </c:pt>
                <c:pt idx="4759">
                  <c:v>-70.175624019332105</c:v>
                </c:pt>
                <c:pt idx="4760">
                  <c:v>-70.175530813649004</c:v>
                </c:pt>
                <c:pt idx="4761">
                  <c:v>-70.175437656185395</c:v>
                </c:pt>
                <c:pt idx="4762">
                  <c:v>-70.175344546923</c:v>
                </c:pt>
                <c:pt idx="4763">
                  <c:v>-70.175251485843106</c:v>
                </c:pt>
                <c:pt idx="4764">
                  <c:v>-70.175158472927293</c:v>
                </c:pt>
                <c:pt idx="4765">
                  <c:v>-70.175065508156905</c:v>
                </c:pt>
                <c:pt idx="4766">
                  <c:v>-70.174972591513196</c:v>
                </c:pt>
                <c:pt idx="4767">
                  <c:v>-70.174879722977394</c:v>
                </c:pt>
                <c:pt idx="4768">
                  <c:v>-70.174786902530798</c:v>
                </c:pt>
                <c:pt idx="4769">
                  <c:v>-70.174694130154407</c:v>
                </c:pt>
                <c:pt idx="4770">
                  <c:v>-70.174601405829407</c:v>
                </c:pt>
                <c:pt idx="4771">
                  <c:v>-70.174508729536697</c:v>
                </c:pt>
                <c:pt idx="4772">
                  <c:v>-70.174416101257293</c:v>
                </c:pt>
                <c:pt idx="4773">
                  <c:v>-70.174323520972095</c:v>
                </c:pt>
                <c:pt idx="4774">
                  <c:v>-70.174230988661904</c:v>
                </c:pt>
                <c:pt idx="4775">
                  <c:v>-70.174138504307507</c:v>
                </c:pt>
                <c:pt idx="4776">
                  <c:v>-70.174046067889805</c:v>
                </c:pt>
                <c:pt idx="4777">
                  <c:v>-70.1739536793892</c:v>
                </c:pt>
                <c:pt idx="4778">
                  <c:v>-70.173861338786594</c:v>
                </c:pt>
                <c:pt idx="4779">
                  <c:v>-70.173769046062404</c:v>
                </c:pt>
                <c:pt idx="4780">
                  <c:v>-70.173676801197203</c:v>
                </c:pt>
                <c:pt idx="4781">
                  <c:v>-70.173584604171495</c:v>
                </c:pt>
                <c:pt idx="4782">
                  <c:v>-70.173492454965697</c:v>
                </c:pt>
                <c:pt idx="4783">
                  <c:v>-70.173400353560197</c:v>
                </c:pt>
                <c:pt idx="4784">
                  <c:v>-70.1733082999354</c:v>
                </c:pt>
                <c:pt idx="4785">
                  <c:v>-70.173216294071494</c:v>
                </c:pt>
                <c:pt idx="4786">
                  <c:v>-70.173124335948799</c:v>
                </c:pt>
                <c:pt idx="4787">
                  <c:v>-70.173032425547504</c:v>
                </c:pt>
                <c:pt idx="4788">
                  <c:v>-70.172940562847799</c:v>
                </c:pt>
                <c:pt idx="4789">
                  <c:v>-70.172848747829704</c:v>
                </c:pt>
                <c:pt idx="4790">
                  <c:v>-70.172756980473395</c:v>
                </c:pt>
                <c:pt idx="4791">
                  <c:v>-70.172665260758905</c:v>
                </c:pt>
                <c:pt idx="4792">
                  <c:v>-70.172573588666097</c:v>
                </c:pt>
                <c:pt idx="4793">
                  <c:v>-70.172481964175006</c:v>
                </c:pt>
                <c:pt idx="4794">
                  <c:v>-70.172390387265594</c:v>
                </c:pt>
                <c:pt idx="4795">
                  <c:v>-70.172298857917696</c:v>
                </c:pt>
                <c:pt idx="4796">
                  <c:v>-70.172207376111103</c:v>
                </c:pt>
                <c:pt idx="4797">
                  <c:v>-70.172115941825595</c:v>
                </c:pt>
                <c:pt idx="4798">
                  <c:v>-70.172024555040906</c:v>
                </c:pt>
                <c:pt idx="4799">
                  <c:v>-70.1719332157369</c:v>
                </c:pt>
                <c:pt idx="4800">
                  <c:v>-70.171841923893197</c:v>
                </c:pt>
                <c:pt idx="4801">
                  <c:v>-70.171750679489307</c:v>
                </c:pt>
                <c:pt idx="4802">
                  <c:v>-70.171659482505007</c:v>
                </c:pt>
                <c:pt idx="4803">
                  <c:v>-70.171568332919705</c:v>
                </c:pt>
                <c:pt idx="4804">
                  <c:v>-70.171477230713194</c:v>
                </c:pt>
                <c:pt idx="4805">
                  <c:v>-70.171386175864697</c:v>
                </c:pt>
                <c:pt idx="4806">
                  <c:v>-70.171295168353794</c:v>
                </c:pt>
                <c:pt idx="4807">
                  <c:v>-70.171204208160006</c:v>
                </c:pt>
                <c:pt idx="4808">
                  <c:v>-70.1711132952627</c:v>
                </c:pt>
                <c:pt idx="4809">
                  <c:v>-70.171022429641198</c:v>
                </c:pt>
                <c:pt idx="4810">
                  <c:v>-70.170931611274895</c:v>
                </c:pt>
                <c:pt idx="4811">
                  <c:v>-70.170840840143001</c:v>
                </c:pt>
                <c:pt idx="4812">
                  <c:v>-70.170750116224994</c:v>
                </c:pt>
                <c:pt idx="4813">
                  <c:v>-70.1706594394999</c:v>
                </c:pt>
                <c:pt idx="4814">
                  <c:v>-70.170568809947198</c:v>
                </c:pt>
                <c:pt idx="4815">
                  <c:v>-70.1704782275458</c:v>
                </c:pt>
                <c:pt idx="4816">
                  <c:v>-70.170387692275199</c:v>
                </c:pt>
                <c:pt idx="4817">
                  <c:v>-70.170297204114206</c:v>
                </c:pt>
                <c:pt idx="4818">
                  <c:v>-70.170206763042202</c:v>
                </c:pt>
                <c:pt idx="4819">
                  <c:v>-70.170116369038098</c:v>
                </c:pt>
                <c:pt idx="4820">
                  <c:v>-70.170026022081004</c:v>
                </c:pt>
                <c:pt idx="4821">
                  <c:v>-70.169935722150001</c:v>
                </c:pt>
                <c:pt idx="4822">
                  <c:v>-70.1698454692241</c:v>
                </c:pt>
                <c:pt idx="4823">
                  <c:v>-70.169755263282198</c:v>
                </c:pt>
                <c:pt idx="4824">
                  <c:v>-70.169665104303306</c:v>
                </c:pt>
                <c:pt idx="4825">
                  <c:v>-70.169574992266405</c:v>
                </c:pt>
                <c:pt idx="4826">
                  <c:v>-70.169484927150293</c:v>
                </c:pt>
                <c:pt idx="4827">
                  <c:v>-70.169394908934095</c:v>
                </c:pt>
                <c:pt idx="4828">
                  <c:v>-70.169304937596394</c:v>
                </c:pt>
                <c:pt idx="4829">
                  <c:v>-70.169215013116101</c:v>
                </c:pt>
                <c:pt idx="4830">
                  <c:v>-70.1691251354722</c:v>
                </c:pt>
                <c:pt idx="4831">
                  <c:v>-70.169035304643401</c:v>
                </c:pt>
                <c:pt idx="4832">
                  <c:v>-70.168945520608403</c:v>
                </c:pt>
                <c:pt idx="4833">
                  <c:v>-70.168855783346004</c:v>
                </c:pt>
                <c:pt idx="4834">
                  <c:v>-70.168766092835</c:v>
                </c:pt>
                <c:pt idx="4835">
                  <c:v>-70.168676449054104</c:v>
                </c:pt>
                <c:pt idx="4836">
                  <c:v>-70.168586851981999</c:v>
                </c:pt>
                <c:pt idx="4837">
                  <c:v>-70.168497301597299</c:v>
                </c:pt>
                <c:pt idx="4838">
                  <c:v>-70.1684077978788</c:v>
                </c:pt>
                <c:pt idx="4839">
                  <c:v>-70.168318340805001</c:v>
                </c:pt>
                <c:pt idx="4840">
                  <c:v>-70.168228930354601</c:v>
                </c:pt>
                <c:pt idx="4841">
                  <c:v>-70.168139566506198</c:v>
                </c:pt>
                <c:pt idx="4842">
                  <c:v>-70.168050249238405</c:v>
                </c:pt>
                <c:pt idx="4843">
                  <c:v>-70.167960978529706</c:v>
                </c:pt>
                <c:pt idx="4844">
                  <c:v>-70.167871754358799</c:v>
                </c:pt>
                <c:pt idx="4845">
                  <c:v>-70.167782576704099</c:v>
                </c:pt>
                <c:pt idx="4846">
                  <c:v>-70.167693445544202</c:v>
                </c:pt>
                <c:pt idx="4847">
                  <c:v>-70.167604360857496</c:v>
                </c:pt>
                <c:pt idx="4848">
                  <c:v>-70.167515322622606</c:v>
                </c:pt>
                <c:pt idx="4849">
                  <c:v>-70.167426330818003</c:v>
                </c:pt>
                <c:pt idx="4850">
                  <c:v>-70.167337385422101</c:v>
                </c:pt>
                <c:pt idx="4851">
                  <c:v>-70.1672484864133</c:v>
                </c:pt>
                <c:pt idx="4852">
                  <c:v>-70.167159633770098</c:v>
                </c:pt>
                <c:pt idx="4853">
                  <c:v>-70.167070827470894</c:v>
                </c:pt>
                <c:pt idx="4854">
                  <c:v>-70.166982067494203</c:v>
                </c:pt>
                <c:pt idx="4855">
                  <c:v>-70.166893353818196</c:v>
                </c:pt>
                <c:pt idx="4856">
                  <c:v>-70.166804686421401</c:v>
                </c:pt>
                <c:pt idx="4857">
                  <c:v>-70.166716065282102</c:v>
                </c:pt>
                <c:pt idx="4858">
                  <c:v>-70.166627490378801</c:v>
                </c:pt>
                <c:pt idx="4859">
                  <c:v>-70.166538961689696</c:v>
                </c:pt>
                <c:pt idx="4860">
                  <c:v>-70.166450479193202</c:v>
                </c:pt>
                <c:pt idx="4861">
                  <c:v>-70.166362042867505</c:v>
                </c:pt>
                <c:pt idx="4862">
                  <c:v>-70.166273652691103</c:v>
                </c:pt>
                <c:pt idx="4863">
                  <c:v>-70.166185308642198</c:v>
                </c:pt>
                <c:pt idx="4864">
                  <c:v>-70.166097010699005</c:v>
                </c:pt>
                <c:pt idx="4865">
                  <c:v>-70.166008758839894</c:v>
                </c:pt>
                <c:pt idx="4866">
                  <c:v>-70.165920553043094</c:v>
                </c:pt>
                <c:pt idx="4867">
                  <c:v>-70.165832393286905</c:v>
                </c:pt>
                <c:pt idx="4868">
                  <c:v>-70.1657442795495</c:v>
                </c:pt>
                <c:pt idx="4869">
                  <c:v>-70.165656211809093</c:v>
                </c:pt>
                <c:pt idx="4870">
                  <c:v>-70.165568190044098</c:v>
                </c:pt>
                <c:pt idx="4871">
                  <c:v>-70.165480214232502</c:v>
                </c:pt>
                <c:pt idx="4872">
                  <c:v>-70.165392284352706</c:v>
                </c:pt>
                <c:pt idx="4873">
                  <c:v>-70.165304400382695</c:v>
                </c:pt>
                <c:pt idx="4874">
                  <c:v>-70.165216562300898</c:v>
                </c:pt>
                <c:pt idx="4875">
                  <c:v>-70.165128770085303</c:v>
                </c:pt>
                <c:pt idx="4876">
                  <c:v>-70.165041023714195</c:v>
                </c:pt>
                <c:pt idx="4877">
                  <c:v>-70.164953323165705</c:v>
                </c:pt>
                <c:pt idx="4878">
                  <c:v>-70.164865668418003</c:v>
                </c:pt>
                <c:pt idx="4879">
                  <c:v>-70.164778059449205</c:v>
                </c:pt>
                <c:pt idx="4880">
                  <c:v>-70.164690496237498</c:v>
                </c:pt>
                <c:pt idx="4881">
                  <c:v>-70.164602978761096</c:v>
                </c:pt>
                <c:pt idx="4882">
                  <c:v>-70.164515506998001</c:v>
                </c:pt>
                <c:pt idx="4883">
                  <c:v>-70.164428080926399</c:v>
                </c:pt>
                <c:pt idx="4884">
                  <c:v>-70.164340700524406</c:v>
                </c:pt>
                <c:pt idx="4885">
                  <c:v>-70.164253365770094</c:v>
                </c:pt>
                <c:pt idx="4886">
                  <c:v>-70.164166076641706</c:v>
                </c:pt>
                <c:pt idx="4887">
                  <c:v>-70.164078833117202</c:v>
                </c:pt>
                <c:pt idx="4888">
                  <c:v>-70.163991635174696</c:v>
                </c:pt>
                <c:pt idx="4889">
                  <c:v>-70.163904482792404</c:v>
                </c:pt>
                <c:pt idx="4890">
                  <c:v>-70.163817375948298</c:v>
                </c:pt>
                <c:pt idx="4891">
                  <c:v>-70.163730314620494</c:v>
                </c:pt>
                <c:pt idx="4892">
                  <c:v>-70.163643298786994</c:v>
                </c:pt>
                <c:pt idx="4893">
                  <c:v>-70.163556328426097</c:v>
                </c:pt>
                <c:pt idx="4894">
                  <c:v>-70.163469403515606</c:v>
                </c:pt>
                <c:pt idx="4895">
                  <c:v>-70.163382524033807</c:v>
                </c:pt>
                <c:pt idx="4896">
                  <c:v>-70.163295689958602</c:v>
                </c:pt>
                <c:pt idx="4897">
                  <c:v>-70.163208901268106</c:v>
                </c:pt>
                <c:pt idx="4898">
                  <c:v>-70.163122157940506</c:v>
                </c:pt>
                <c:pt idx="4899">
                  <c:v>-70.163035459953605</c:v>
                </c:pt>
                <c:pt idx="4900">
                  <c:v>-70.162948807285701</c:v>
                </c:pt>
                <c:pt idx="4901">
                  <c:v>-70.162862199914599</c:v>
                </c:pt>
                <c:pt idx="4902">
                  <c:v>-70.162775637818598</c:v>
                </c:pt>
                <c:pt idx="4903">
                  <c:v>-70.1626891209755</c:v>
                </c:pt>
                <c:pt idx="4904">
                  <c:v>-70.162602649363507</c:v>
                </c:pt>
                <c:pt idx="4905">
                  <c:v>-70.162516222960605</c:v>
                </c:pt>
                <c:pt idx="4906">
                  <c:v>-70.162429841744895</c:v>
                </c:pt>
                <c:pt idx="4907">
                  <c:v>-70.162343505694295</c:v>
                </c:pt>
                <c:pt idx="4908">
                  <c:v>-70.162257214786806</c:v>
                </c:pt>
                <c:pt idx="4909">
                  <c:v>-70.162170969000698</c:v>
                </c:pt>
                <c:pt idx="4910">
                  <c:v>-70.162084768313704</c:v>
                </c:pt>
                <c:pt idx="4911">
                  <c:v>-70.161998612703997</c:v>
                </c:pt>
                <c:pt idx="4912">
                  <c:v>-70.161912502149704</c:v>
                </c:pt>
                <c:pt idx="4913">
                  <c:v>-70.161826436628601</c:v>
                </c:pt>
                <c:pt idx="4914">
                  <c:v>-70.161740416118903</c:v>
                </c:pt>
                <c:pt idx="4915">
                  <c:v>-70.161654440598596</c:v>
                </c:pt>
                <c:pt idx="4916">
                  <c:v>-70.161568510045697</c:v>
                </c:pt>
                <c:pt idx="4917">
                  <c:v>-70.161482624438193</c:v>
                </c:pt>
                <c:pt idx="4918">
                  <c:v>-70.1613967837541</c:v>
                </c:pt>
                <c:pt idx="4919">
                  <c:v>-70.161310987971504</c:v>
                </c:pt>
                <c:pt idx="4920">
                  <c:v>-70.161225237068294</c:v>
                </c:pt>
                <c:pt idx="4921">
                  <c:v>-70.161139531022698</c:v>
                </c:pt>
                <c:pt idx="4922">
                  <c:v>-70.161053869812605</c:v>
                </c:pt>
                <c:pt idx="4923">
                  <c:v>-70.160968253416002</c:v>
                </c:pt>
                <c:pt idx="4924">
                  <c:v>-70.160882681811003</c:v>
                </c:pt>
                <c:pt idx="4925">
                  <c:v>-70.160797154975597</c:v>
                </c:pt>
                <c:pt idx="4926">
                  <c:v>-70.1607116728878</c:v>
                </c:pt>
                <c:pt idx="4927">
                  <c:v>-70.160626235525598</c:v>
                </c:pt>
                <c:pt idx="4928">
                  <c:v>-70.160540842867107</c:v>
                </c:pt>
                <c:pt idx="4929">
                  <c:v>-70.160455494890201</c:v>
                </c:pt>
                <c:pt idx="4930">
                  <c:v>-70.160370191573094</c:v>
                </c:pt>
                <c:pt idx="4931">
                  <c:v>-70.160284932893703</c:v>
                </c:pt>
                <c:pt idx="4932">
                  <c:v>-70.1601997188301</c:v>
                </c:pt>
                <c:pt idx="4933">
                  <c:v>-70.160114549360301</c:v>
                </c:pt>
                <c:pt idx="4934">
                  <c:v>-70.160029424462294</c:v>
                </c:pt>
                <c:pt idx="4935">
                  <c:v>-70.159944344114095</c:v>
                </c:pt>
                <c:pt idx="4936">
                  <c:v>-70.159859308293903</c:v>
                </c:pt>
                <c:pt idx="4937">
                  <c:v>-70.159774316979593</c:v>
                </c:pt>
                <c:pt idx="4938">
                  <c:v>-70.159689370149295</c:v>
                </c:pt>
                <c:pt idx="4939">
                  <c:v>-70.159604467780994</c:v>
                </c:pt>
                <c:pt idx="4940">
                  <c:v>-70.159519609852694</c:v>
                </c:pt>
                <c:pt idx="4941">
                  <c:v>-70.159434796342595</c:v>
                </c:pt>
                <c:pt idx="4942">
                  <c:v>-70.159350027228598</c:v>
                </c:pt>
                <c:pt idx="4943">
                  <c:v>-70.159265302488905</c:v>
                </c:pt>
                <c:pt idx="4944">
                  <c:v>-70.159180622101402</c:v>
                </c:pt>
                <c:pt idx="4945">
                  <c:v>-70.159095986044207</c:v>
                </c:pt>
                <c:pt idx="4946">
                  <c:v>-70.159011394295305</c:v>
                </c:pt>
                <c:pt idx="4947">
                  <c:v>-70.158926846832998</c:v>
                </c:pt>
                <c:pt idx="4948">
                  <c:v>-70.158842343635101</c:v>
                </c:pt>
                <c:pt idx="4949">
                  <c:v>-70.158757884679801</c:v>
                </c:pt>
                <c:pt idx="4950">
                  <c:v>-70.1586734699451</c:v>
                </c:pt>
                <c:pt idx="4951">
                  <c:v>-70.158589099409198</c:v>
                </c:pt>
                <c:pt idx="4952">
                  <c:v>-70.158504773050097</c:v>
                </c:pt>
                <c:pt idx="4953">
                  <c:v>-70.158420490845799</c:v>
                </c:pt>
                <c:pt idx="4954">
                  <c:v>-70.158336252774504</c:v>
                </c:pt>
                <c:pt idx="4955">
                  <c:v>-70.158252058814199</c:v>
                </c:pt>
                <c:pt idx="4956">
                  <c:v>-70.158167908943099</c:v>
                </c:pt>
                <c:pt idx="4957">
                  <c:v>-70.158083803139206</c:v>
                </c:pt>
                <c:pt idx="4958">
                  <c:v>-70.157999741380706</c:v>
                </c:pt>
                <c:pt idx="4959">
                  <c:v>-70.157915723645601</c:v>
                </c:pt>
                <c:pt idx="4960">
                  <c:v>-70.157831749912006</c:v>
                </c:pt>
                <c:pt idx="4961">
                  <c:v>-70.157747820158093</c:v>
                </c:pt>
                <c:pt idx="4962">
                  <c:v>-70.157663934362006</c:v>
                </c:pt>
                <c:pt idx="4963">
                  <c:v>-70.157580092501703</c:v>
                </c:pt>
                <c:pt idx="4964">
                  <c:v>-70.1574962945555</c:v>
                </c:pt>
                <c:pt idx="4965">
                  <c:v>-70.157412540501497</c:v>
                </c:pt>
                <c:pt idx="4966">
                  <c:v>-70.157328830317695</c:v>
                </c:pt>
                <c:pt idx="4967">
                  <c:v>-70.157245163982296</c:v>
                </c:pt>
                <c:pt idx="4968">
                  <c:v>-70.1571615414734</c:v>
                </c:pt>
                <c:pt idx="4969">
                  <c:v>-70.157077962769307</c:v>
                </c:pt>
                <c:pt idx="4970">
                  <c:v>-70.156994427848105</c:v>
                </c:pt>
                <c:pt idx="4971">
                  <c:v>-70.156910936687794</c:v>
                </c:pt>
                <c:pt idx="4972">
                  <c:v>-70.156827489266703</c:v>
                </c:pt>
                <c:pt idx="4973">
                  <c:v>-70.156744085563005</c:v>
                </c:pt>
                <c:pt idx="4974">
                  <c:v>-70.156660725554801</c:v>
                </c:pt>
                <c:pt idx="4975">
                  <c:v>-70.156577409220205</c:v>
                </c:pt>
                <c:pt idx="4976">
                  <c:v>-70.156494136537503</c:v>
                </c:pt>
                <c:pt idx="4977">
                  <c:v>-70.156410907484897</c:v>
                </c:pt>
                <c:pt idx="4978">
                  <c:v>-70.156327722040501</c:v>
                </c:pt>
                <c:pt idx="4979">
                  <c:v>-70.156244580182602</c:v>
                </c:pt>
                <c:pt idx="4980">
                  <c:v>-70.156161481889299</c:v>
                </c:pt>
                <c:pt idx="4981">
                  <c:v>-70.156078427138894</c:v>
                </c:pt>
                <c:pt idx="4982">
                  <c:v>-70.155995415909501</c:v>
                </c:pt>
                <c:pt idx="4983">
                  <c:v>-70.155912448179393</c:v>
                </c:pt>
                <c:pt idx="4984">
                  <c:v>-70.155829523926798</c:v>
                </c:pt>
                <c:pt idx="4985">
                  <c:v>-70.155746643130001</c:v>
                </c:pt>
                <c:pt idx="4986">
                  <c:v>-70.155663805767105</c:v>
                </c:pt>
                <c:pt idx="4987">
                  <c:v>-70.155581011816494</c:v>
                </c:pt>
                <c:pt idx="4988">
                  <c:v>-70.155498261256298</c:v>
                </c:pt>
                <c:pt idx="4989">
                  <c:v>-70.155415554064803</c:v>
                </c:pt>
                <c:pt idx="4990">
                  <c:v>-70.155332890220294</c:v>
                </c:pt>
                <c:pt idx="4991">
                  <c:v>-70.155250269701</c:v>
                </c:pt>
                <c:pt idx="4992">
                  <c:v>-70.155167692485193</c:v>
                </c:pt>
                <c:pt idx="4993">
                  <c:v>-70.155085158551302</c:v>
                </c:pt>
                <c:pt idx="4994">
                  <c:v>-70.155002667877397</c:v>
                </c:pt>
                <c:pt idx="4995">
                  <c:v>-70.154920220441795</c:v>
                </c:pt>
                <c:pt idx="4996">
                  <c:v>-70.154837816222894</c:v>
                </c:pt>
                <c:pt idx="4997">
                  <c:v>-70.154755455198995</c:v>
                </c:pt>
                <c:pt idx="4998">
                  <c:v>-70.154673137348297</c:v>
                </c:pt>
                <c:pt idx="4999">
                  <c:v>-70.1545908626493</c:v>
                </c:pt>
                <c:pt idx="5000">
                  <c:v>-70.154508631080105</c:v>
                </c:pt>
                <c:pt idx="5001">
                  <c:v>-70.154426442619098</c:v>
                </c:pt>
                <c:pt idx="5002">
                  <c:v>-70.154344297244705</c:v>
                </c:pt>
                <c:pt idx="5003">
                  <c:v>-70.1542621949352</c:v>
                </c:pt>
                <c:pt idx="5004">
                  <c:v>-70.154180135668994</c:v>
                </c:pt>
                <c:pt idx="5005">
                  <c:v>-70.154098119424404</c:v>
                </c:pt>
                <c:pt idx="5006">
                  <c:v>-70.1540161461797</c:v>
                </c:pt>
                <c:pt idx="5007">
                  <c:v>-70.153934215913395</c:v>
                </c:pt>
                <c:pt idx="5008">
                  <c:v>-70.153852328603804</c:v>
                </c:pt>
                <c:pt idx="5009">
                  <c:v>-70.153770484229199</c:v>
                </c:pt>
                <c:pt idx="5010">
                  <c:v>-70.153688682768205</c:v>
                </c:pt>
                <c:pt idx="5011">
                  <c:v>-70.153606924198996</c:v>
                </c:pt>
                <c:pt idx="5012">
                  <c:v>-70.153525208500099</c:v>
                </c:pt>
                <c:pt idx="5013">
                  <c:v>-70.153443535649899</c:v>
                </c:pt>
                <c:pt idx="5014">
                  <c:v>-70.153361905626696</c:v>
                </c:pt>
                <c:pt idx="5015">
                  <c:v>-70.153280318409102</c:v>
                </c:pt>
                <c:pt idx="5016">
                  <c:v>-70.153198773975504</c:v>
                </c:pt>
                <c:pt idx="5017">
                  <c:v>-70.1531172723042</c:v>
                </c:pt>
                <c:pt idx="5018">
                  <c:v>-70.153035813373705</c:v>
                </c:pt>
                <c:pt idx="5019">
                  <c:v>-70.152954397162603</c:v>
                </c:pt>
                <c:pt idx="5020">
                  <c:v>-70.152873023649207</c:v>
                </c:pt>
                <c:pt idx="5021">
                  <c:v>-70.152791692812002</c:v>
                </c:pt>
                <c:pt idx="5022">
                  <c:v>-70.152710404629403</c:v>
                </c:pt>
                <c:pt idx="5023">
                  <c:v>-70.152629159080107</c:v>
                </c:pt>
                <c:pt idx="5024">
                  <c:v>-70.152547956142399</c:v>
                </c:pt>
                <c:pt idx="5025">
                  <c:v>-70.152466795794794</c:v>
                </c:pt>
                <c:pt idx="5026">
                  <c:v>-70.152385678015904</c:v>
                </c:pt>
                <c:pt idx="5027">
                  <c:v>-70.152304602784099</c:v>
                </c:pt>
                <c:pt idx="5028">
                  <c:v>-70.152223570078107</c:v>
                </c:pt>
                <c:pt idx="5029">
                  <c:v>-70.152142579876198</c:v>
                </c:pt>
                <c:pt idx="5030">
                  <c:v>-70.152061632157</c:v>
                </c:pt>
                <c:pt idx="5031">
                  <c:v>-70.151980726899197</c:v>
                </c:pt>
                <c:pt idx="5032">
                  <c:v>-70.151899864081102</c:v>
                </c:pt>
                <c:pt idx="5033">
                  <c:v>-70.151819043681499</c:v>
                </c:pt>
                <c:pt idx="5034">
                  <c:v>-70.151738265678702</c:v>
                </c:pt>
                <c:pt idx="5035">
                  <c:v>-70.151657530051494</c:v>
                </c:pt>
                <c:pt idx="5036">
                  <c:v>-70.151576836778403</c:v>
                </c:pt>
                <c:pt idx="5037">
                  <c:v>-70.151496185837999</c:v>
                </c:pt>
                <c:pt idx="5038">
                  <c:v>-70.151415577208795</c:v>
                </c:pt>
                <c:pt idx="5039">
                  <c:v>-70.151335010869502</c:v>
                </c:pt>
                <c:pt idx="5040">
                  <c:v>-70.151254486798706</c:v>
                </c:pt>
                <c:pt idx="5041">
                  <c:v>-70.151174004975104</c:v>
                </c:pt>
                <c:pt idx="5042">
                  <c:v>-70.151093565377096</c:v>
                </c:pt>
                <c:pt idx="5043">
                  <c:v>-70.151013167983507</c:v>
                </c:pt>
                <c:pt idx="5044">
                  <c:v>-70.150932812772893</c:v>
                </c:pt>
                <c:pt idx="5045">
                  <c:v>-70.150852499723996</c:v>
                </c:pt>
                <c:pt idx="5046">
                  <c:v>-70.150772228815399</c:v>
                </c:pt>
                <c:pt idx="5047">
                  <c:v>-70.150692000025799</c:v>
                </c:pt>
                <c:pt idx="5048">
                  <c:v>-70.150611813333796</c:v>
                </c:pt>
                <c:pt idx="5049">
                  <c:v>-70.150531668718202</c:v>
                </c:pt>
                <c:pt idx="5050">
                  <c:v>-70.150451566157599</c:v>
                </c:pt>
                <c:pt idx="5051">
                  <c:v>-70.150371505630702</c:v>
                </c:pt>
                <c:pt idx="5052">
                  <c:v>-70.150291487116306</c:v>
                </c:pt>
                <c:pt idx="5053">
                  <c:v>-70.150211510592996</c:v>
                </c:pt>
                <c:pt idx="5054">
                  <c:v>-70.150131576039598</c:v>
                </c:pt>
                <c:pt idx="5055">
                  <c:v>-70.150051683434697</c:v>
                </c:pt>
                <c:pt idx="5056">
                  <c:v>-70.149971832757302</c:v>
                </c:pt>
                <c:pt idx="5057">
                  <c:v>-70.149892023985899</c:v>
                </c:pt>
                <c:pt idx="5058">
                  <c:v>-70.149812257099299</c:v>
                </c:pt>
                <c:pt idx="5059">
                  <c:v>-70.149732532076399</c:v>
                </c:pt>
                <c:pt idx="5060">
                  <c:v>-70.149652848895897</c:v>
                </c:pt>
                <c:pt idx="5061">
                  <c:v>-70.149573207536505</c:v>
                </c:pt>
                <c:pt idx="5062">
                  <c:v>-70.149493607977007</c:v>
                </c:pt>
                <c:pt idx="5063">
                  <c:v>-70.149414050196398</c:v>
                </c:pt>
                <c:pt idx="5064">
                  <c:v>-70.149334534173207</c:v>
                </c:pt>
                <c:pt idx="5065">
                  <c:v>-70.149255059886499</c:v>
                </c:pt>
                <c:pt idx="5066">
                  <c:v>-70.149175627314904</c:v>
                </c:pt>
                <c:pt idx="5067">
                  <c:v>-70.149096236437401</c:v>
                </c:pt>
                <c:pt idx="5068">
                  <c:v>-70.149016887232804</c:v>
                </c:pt>
                <c:pt idx="5069">
                  <c:v>-70.148937579679796</c:v>
                </c:pt>
                <c:pt idx="5070">
                  <c:v>-70.148858313757501</c:v>
                </c:pt>
                <c:pt idx="5071">
                  <c:v>-70.148779089444503</c:v>
                </c:pt>
                <c:pt idx="5072">
                  <c:v>-70.148699906719898</c:v>
                </c:pt>
                <c:pt idx="5073">
                  <c:v>-70.148620765562498</c:v>
                </c:pt>
                <c:pt idx="5074">
                  <c:v>-70.1485416659511</c:v>
                </c:pt>
                <c:pt idx="5075">
                  <c:v>-70.148462607864801</c:v>
                </c:pt>
                <c:pt idx="5076">
                  <c:v>-70.148383591282297</c:v>
                </c:pt>
                <c:pt idx="5077">
                  <c:v>-70.148304616182699</c:v>
                </c:pt>
                <c:pt idx="5078">
                  <c:v>-70.148225682544705</c:v>
                </c:pt>
                <c:pt idx="5079">
                  <c:v>-70.148146790347496</c:v>
                </c:pt>
                <c:pt idx="5080">
                  <c:v>-70.148067939569898</c:v>
                </c:pt>
                <c:pt idx="5081">
                  <c:v>-70.147989130190794</c:v>
                </c:pt>
                <c:pt idx="5082">
                  <c:v>-70.147910362189194</c:v>
                </c:pt>
                <c:pt idx="5083">
                  <c:v>-70.147831635544193</c:v>
                </c:pt>
                <c:pt idx="5084">
                  <c:v>-70.147752950234604</c:v>
                </c:pt>
                <c:pt idx="5085">
                  <c:v>-70.147674306239495</c:v>
                </c:pt>
                <c:pt idx="5086">
                  <c:v>-70.147595703537803</c:v>
                </c:pt>
                <c:pt idx="5087">
                  <c:v>-70.147517142108597</c:v>
                </c:pt>
                <c:pt idx="5088">
                  <c:v>-70.147438621930803</c:v>
                </c:pt>
                <c:pt idx="5089">
                  <c:v>-70.147360142983501</c:v>
                </c:pt>
                <c:pt idx="5090">
                  <c:v>-70.147281705245803</c:v>
                </c:pt>
                <c:pt idx="5091">
                  <c:v>-70.147203308696604</c:v>
                </c:pt>
                <c:pt idx="5092">
                  <c:v>-70.1471249533151</c:v>
                </c:pt>
                <c:pt idx="5093">
                  <c:v>-70.147046639080202</c:v>
                </c:pt>
                <c:pt idx="5094">
                  <c:v>-70.146968365971006</c:v>
                </c:pt>
                <c:pt idx="5095">
                  <c:v>-70.146890133966707</c:v>
                </c:pt>
                <c:pt idx="5096">
                  <c:v>-70.146811943046202</c:v>
                </c:pt>
                <c:pt idx="5097">
                  <c:v>-70.146733793188702</c:v>
                </c:pt>
                <c:pt idx="5098">
                  <c:v>-70.1466556843733</c:v>
                </c:pt>
                <c:pt idx="5099">
                  <c:v>-70.146577616579094</c:v>
                </c:pt>
                <c:pt idx="5100">
                  <c:v>-70.146499589785194</c:v>
                </c:pt>
                <c:pt idx="5101">
                  <c:v>-70.146421603970794</c:v>
                </c:pt>
                <c:pt idx="5102">
                  <c:v>-70.146343659114905</c:v>
                </c:pt>
                <c:pt idx="5103">
                  <c:v>-70.146265755196694</c:v>
                </c:pt>
                <c:pt idx="5104">
                  <c:v>-70.146187892195499</c:v>
                </c:pt>
                <c:pt idx="5105">
                  <c:v>-70.146110070090202</c:v>
                </c:pt>
                <c:pt idx="5106">
                  <c:v>-70.146032288860198</c:v>
                </c:pt>
                <c:pt idx="5107">
                  <c:v>-70.145954548484596</c:v>
                </c:pt>
                <c:pt idx="5108">
                  <c:v>-70.145876848942606</c:v>
                </c:pt>
                <c:pt idx="5109">
                  <c:v>-70.145799190213395</c:v>
                </c:pt>
                <c:pt idx="5110">
                  <c:v>-70.145721572276102</c:v>
                </c:pt>
                <c:pt idx="5111">
                  <c:v>-70.145643995110106</c:v>
                </c:pt>
                <c:pt idx="5112">
                  <c:v>-70.145566458694603</c:v>
                </c:pt>
                <c:pt idx="5113">
                  <c:v>-70.145488963008702</c:v>
                </c:pt>
                <c:pt idx="5114">
                  <c:v>-70.1454115080317</c:v>
                </c:pt>
                <c:pt idx="5115">
                  <c:v>-70.145334093742903</c:v>
                </c:pt>
                <c:pt idx="5116">
                  <c:v>-70.145256720121495</c:v>
                </c:pt>
                <c:pt idx="5117">
                  <c:v>-70.145179387146896</c:v>
                </c:pt>
                <c:pt idx="5118">
                  <c:v>-70.145102094798304</c:v>
                </c:pt>
                <c:pt idx="5119">
                  <c:v>-70.145024843054898</c:v>
                </c:pt>
                <c:pt idx="5120">
                  <c:v>-70.144947631896102</c:v>
                </c:pt>
                <c:pt idx="5121">
                  <c:v>-70.144870461301295</c:v>
                </c:pt>
                <c:pt idx="5122">
                  <c:v>-70.144793331249602</c:v>
                </c:pt>
                <c:pt idx="5123">
                  <c:v>-70.144716241720502</c:v>
                </c:pt>
                <c:pt idx="5124">
                  <c:v>-70.144639192693205</c:v>
                </c:pt>
                <c:pt idx="5125">
                  <c:v>-70.144562184147205</c:v>
                </c:pt>
                <c:pt idx="5126">
                  <c:v>-70.144485216061696</c:v>
                </c:pt>
                <c:pt idx="5127">
                  <c:v>-70.144408288416201</c:v>
                </c:pt>
                <c:pt idx="5128">
                  <c:v>-70.144331401190001</c:v>
                </c:pt>
                <c:pt idx="5129">
                  <c:v>-70.144254554362504</c:v>
                </c:pt>
                <c:pt idx="5130">
                  <c:v>-70.144177747913005</c:v>
                </c:pt>
                <c:pt idx="5131">
                  <c:v>-70.144100981821097</c:v>
                </c:pt>
                <c:pt idx="5132">
                  <c:v>-70.144024256066004</c:v>
                </c:pt>
                <c:pt idx="5133">
                  <c:v>-70.143947570627304</c:v>
                </c:pt>
                <c:pt idx="5134">
                  <c:v>-70.143870925484293</c:v>
                </c:pt>
                <c:pt idx="5135">
                  <c:v>-70.143794320616493</c:v>
                </c:pt>
                <c:pt idx="5136">
                  <c:v>-70.143717756003298</c:v>
                </c:pt>
                <c:pt idx="5137">
                  <c:v>-70.143641231624102</c:v>
                </c:pt>
                <c:pt idx="5138">
                  <c:v>-70.143564747458498</c:v>
                </c:pt>
                <c:pt idx="5139">
                  <c:v>-70.143488303485995</c:v>
                </c:pt>
                <c:pt idx="5140">
                  <c:v>-70.143411899685901</c:v>
                </c:pt>
                <c:pt idx="5141">
                  <c:v>-70.143335536037796</c:v>
                </c:pt>
                <c:pt idx="5142">
                  <c:v>-70.143259212521201</c:v>
                </c:pt>
                <c:pt idx="5143">
                  <c:v>-70.143182929115696</c:v>
                </c:pt>
                <c:pt idx="5144">
                  <c:v>-70.143106685800603</c:v>
                </c:pt>
                <c:pt idx="5145">
                  <c:v>-70.143030482555602</c:v>
                </c:pt>
                <c:pt idx="5146">
                  <c:v>-70.1429543193602</c:v>
                </c:pt>
                <c:pt idx="5147">
                  <c:v>-70.142878196193905</c:v>
                </c:pt>
                <c:pt idx="5148">
                  <c:v>-70.142802113036296</c:v>
                </c:pt>
                <c:pt idx="5149">
                  <c:v>-70.142726069866995</c:v>
                </c:pt>
                <c:pt idx="5150">
                  <c:v>-70.142650066665496</c:v>
                </c:pt>
                <c:pt idx="5151">
                  <c:v>-70.142574103411505</c:v>
                </c:pt>
                <c:pt idx="5152">
                  <c:v>-70.142498180084402</c:v>
                </c:pt>
                <c:pt idx="5153">
                  <c:v>-70.142422296663995</c:v>
                </c:pt>
                <c:pt idx="5154">
                  <c:v>-70.142346453129804</c:v>
                </c:pt>
                <c:pt idx="5155">
                  <c:v>-70.142270649461494</c:v>
                </c:pt>
                <c:pt idx="5156">
                  <c:v>-70.142194885638602</c:v>
                </c:pt>
                <c:pt idx="5157">
                  <c:v>-70.142119161640906</c:v>
                </c:pt>
                <c:pt idx="5158">
                  <c:v>-70.142043477447899</c:v>
                </c:pt>
                <c:pt idx="5159">
                  <c:v>-70.141967833039402</c:v>
                </c:pt>
                <c:pt idx="5160">
                  <c:v>-70.141892228394994</c:v>
                </c:pt>
                <c:pt idx="5161">
                  <c:v>-70.141816663494396</c:v>
                </c:pt>
                <c:pt idx="5162">
                  <c:v>-70.141741138317201</c:v>
                </c:pt>
                <c:pt idx="5163">
                  <c:v>-70.141665652843201</c:v>
                </c:pt>
                <c:pt idx="5164">
                  <c:v>-70.141590207052104</c:v>
                </c:pt>
                <c:pt idx="5165">
                  <c:v>-70.141514800923602</c:v>
                </c:pt>
                <c:pt idx="5166">
                  <c:v>-70.141439434437302</c:v>
                </c:pt>
                <c:pt idx="5167">
                  <c:v>-70.141364107573096</c:v>
                </c:pt>
                <c:pt idx="5168">
                  <c:v>-70.141288820310706</c:v>
                </c:pt>
                <c:pt idx="5169">
                  <c:v>-70.141213572629894</c:v>
                </c:pt>
                <c:pt idx="5170">
                  <c:v>-70.141138364510297</c:v>
                </c:pt>
                <c:pt idx="5171">
                  <c:v>-70.141063195931807</c:v>
                </c:pt>
                <c:pt idx="5172">
                  <c:v>-70.140988066874101</c:v>
                </c:pt>
                <c:pt idx="5173">
                  <c:v>-70.1409129773171</c:v>
                </c:pt>
                <c:pt idx="5174">
                  <c:v>-70.140837927240597</c:v>
                </c:pt>
                <c:pt idx="5175">
                  <c:v>-70.140762916624197</c:v>
                </c:pt>
                <c:pt idx="5176">
                  <c:v>-70.140687945447993</c:v>
                </c:pt>
                <c:pt idx="5177">
                  <c:v>-70.140613013691606</c:v>
                </c:pt>
                <c:pt idx="5178">
                  <c:v>-70.140538121334998</c:v>
                </c:pt>
                <c:pt idx="5179">
                  <c:v>-69.860463268357904</c:v>
                </c:pt>
                <c:pt idx="5180">
                  <c:v>-69.863749110284502</c:v>
                </c:pt>
                <c:pt idx="5181">
                  <c:v>-69.866995814274006</c:v>
                </c:pt>
                <c:pt idx="5182">
                  <c:v>-69.870203819357599</c:v>
                </c:pt>
                <c:pt idx="5183">
                  <c:v>-69.8733735600633</c:v>
                </c:pt>
                <c:pt idx="5184">
                  <c:v>-69.876505466451704</c:v>
                </c:pt>
                <c:pt idx="5185">
                  <c:v>-69.879599964152504</c:v>
                </c:pt>
                <c:pt idx="5186">
                  <c:v>-69.882657474400304</c:v>
                </c:pt>
                <c:pt idx="5187">
                  <c:v>-69.885678414070696</c:v>
                </c:pt>
                <c:pt idx="5188">
                  <c:v>-69.888663195716305</c:v>
                </c:pt>
                <c:pt idx="5189">
                  <c:v>-69.891612227602593</c:v>
                </c:pt>
                <c:pt idx="5190">
                  <c:v>-69.894525913743706</c:v>
                </c:pt>
                <c:pt idx="5191">
                  <c:v>-69.897404653938295</c:v>
                </c:pt>
                <c:pt idx="5192">
                  <c:v>-69.900248843805002</c:v>
                </c:pt>
                <c:pt idx="5193">
                  <c:v>-69.9030588748181</c:v>
                </c:pt>
                <c:pt idx="5194">
                  <c:v>-69.905835134342993</c:v>
                </c:pt>
                <c:pt idx="5195">
                  <c:v>-69.9085780056716</c:v>
                </c:pt>
                <c:pt idx="5196">
                  <c:v>-69.911287868057599</c:v>
                </c:pt>
                <c:pt idx="5197">
                  <c:v>-69.913965096751397</c:v>
                </c:pt>
                <c:pt idx="5198">
                  <c:v>-69.916610063035293</c:v>
                </c:pt>
                <c:pt idx="5199">
                  <c:v>-69.919223134258402</c:v>
                </c:pt>
                <c:pt idx="5200">
                  <c:v>-69.921804673871506</c:v>
                </c:pt>
                <c:pt idx="5201">
                  <c:v>-69.924355041461297</c:v>
                </c:pt>
                <c:pt idx="5202">
                  <c:v>-69.926874592785197</c:v>
                </c:pt>
                <c:pt idx="5203">
                  <c:v>-69.929363679805803</c:v>
                </c:pt>
                <c:pt idx="5204">
                  <c:v>-69.931822650724598</c:v>
                </c:pt>
                <c:pt idx="5205">
                  <c:v>-69.934251850016395</c:v>
                </c:pt>
                <c:pt idx="5206">
                  <c:v>-69.936651618463401</c:v>
                </c:pt>
                <c:pt idx="5207">
                  <c:v>-69.939022293188202</c:v>
                </c:pt>
                <c:pt idx="5208">
                  <c:v>-69.941364207688295</c:v>
                </c:pt>
                <c:pt idx="5209">
                  <c:v>-69.943677691868601</c:v>
                </c:pt>
                <c:pt idx="5210">
                  <c:v>-69.945963072075301</c:v>
                </c:pt>
                <c:pt idx="5211">
                  <c:v>-69.948220671128894</c:v>
                </c:pt>
                <c:pt idx="5212">
                  <c:v>-69.950450808356393</c:v>
                </c:pt>
                <c:pt idx="5213">
                  <c:v>-69.952653799625097</c:v>
                </c:pt>
                <c:pt idx="5214">
                  <c:v>-69.954829957374201</c:v>
                </c:pt>
                <c:pt idx="5215">
                  <c:v>-69.956979590647705</c:v>
                </c:pt>
                <c:pt idx="5216">
                  <c:v>-69.959103005126295</c:v>
                </c:pt>
                <c:pt idx="5217">
                  <c:v>-69.961200503159304</c:v>
                </c:pt>
                <c:pt idx="5218">
                  <c:v>-69.963272383796905</c:v>
                </c:pt>
                <c:pt idx="5219">
                  <c:v>-69.965318942821199</c:v>
                </c:pt>
                <c:pt idx="5220">
                  <c:v>-69.967340472777806</c:v>
                </c:pt>
                <c:pt idx="5221">
                  <c:v>-69.969337263007205</c:v>
                </c:pt>
                <c:pt idx="5222">
                  <c:v>-69.971309599675493</c:v>
                </c:pt>
                <c:pt idx="5223">
                  <c:v>-69.973257765805599</c:v>
                </c:pt>
                <c:pt idx="5224">
                  <c:v>-69.975182041307306</c:v>
                </c:pt>
                <c:pt idx="5225">
                  <c:v>-69.977082703008307</c:v>
                </c:pt>
                <c:pt idx="5226">
                  <c:v>-69.978960024683801</c:v>
                </c:pt>
                <c:pt idx="5227">
                  <c:v>-69.980814277086907</c:v>
                </c:pt>
                <c:pt idx="5228">
                  <c:v>-69.982645727978607</c:v>
                </c:pt>
                <c:pt idx="5229">
                  <c:v>-69.984454642156606</c:v>
                </c:pt>
                <c:pt idx="5230">
                  <c:v>-69.986241281485704</c:v>
                </c:pt>
                <c:pt idx="5231">
                  <c:v>-69.988005904925998</c:v>
                </c:pt>
                <c:pt idx="5232">
                  <c:v>-69.989748768562805</c:v>
                </c:pt>
                <c:pt idx="5233">
                  <c:v>-69.991470125634393</c:v>
                </c:pt>
                <c:pt idx="5234">
                  <c:v>-69.993170226561702</c:v>
                </c:pt>
                <c:pt idx="5235">
                  <c:v>-69.994849318975596</c:v>
                </c:pt>
                <c:pt idx="5236">
                  <c:v>-69.996507647745702</c:v>
                </c:pt>
                <c:pt idx="5237">
                  <c:v>-69.998145455007901</c:v>
                </c:pt>
                <c:pt idx="5238">
                  <c:v>-69.9997629801925</c:v>
                </c:pt>
                <c:pt idx="5239">
                  <c:v>-70.001360460051302</c:v>
                </c:pt>
                <c:pt idx="5240">
                  <c:v>-70.002938128685003</c:v>
                </c:pt>
                <c:pt idx="5241">
                  <c:v>-70.004496217570505</c:v>
                </c:pt>
                <c:pt idx="5242">
                  <c:v>-70.006034955587396</c:v>
                </c:pt>
                <c:pt idx="5243">
                  <c:v>-70.0075545690448</c:v>
                </c:pt>
                <c:pt idx="5244">
                  <c:v>-70.009055281708001</c:v>
                </c:pt>
                <c:pt idx="5245">
                  <c:v>-70.010537314824205</c:v>
                </c:pt>
                <c:pt idx="5246">
                  <c:v>-70.012000887149</c:v>
                </c:pt>
                <c:pt idx="5247">
                  <c:v>-70.013446214971793</c:v>
                </c:pt>
                <c:pt idx="5248">
                  <c:v>-70.014873512141804</c:v>
                </c:pt>
                <c:pt idx="5249">
                  <c:v>-70.016282990093103</c:v>
                </c:pt>
                <c:pt idx="5250">
                  <c:v>-70.017674857869807</c:v>
                </c:pt>
                <c:pt idx="5251">
                  <c:v>-70.019049322151304</c:v>
                </c:pt>
                <c:pt idx="5252">
                  <c:v>-70.020406587276597</c:v>
                </c:pt>
                <c:pt idx="5253">
                  <c:v>-70.021746855269299</c:v>
                </c:pt>
                <c:pt idx="5254">
                  <c:v>-70.023070325861397</c:v>
                </c:pt>
                <c:pt idx="5255">
                  <c:v>-70.024377196518103</c:v>
                </c:pt>
                <c:pt idx="5256">
                  <c:v>-70.025667662461103</c:v>
                </c:pt>
                <c:pt idx="5257">
                  <c:v>-70.026941916692394</c:v>
                </c:pt>
                <c:pt idx="5258">
                  <c:v>-70.028200150018193</c:v>
                </c:pt>
                <c:pt idx="5259">
                  <c:v>-70.029442551071796</c:v>
                </c:pt>
                <c:pt idx="5260">
                  <c:v>-70.030669306336705</c:v>
                </c:pt>
                <c:pt idx="5261">
                  <c:v>-70.031880600169799</c:v>
                </c:pt>
                <c:pt idx="5262">
                  <c:v>-70.033076614823699</c:v>
                </c:pt>
                <c:pt idx="5263">
                  <c:v>-70.034257530469304</c:v>
                </c:pt>
                <c:pt idx="5264">
                  <c:v>-70.035423525218306</c:v>
                </c:pt>
                <c:pt idx="5265">
                  <c:v>-70.036574775144899</c:v>
                </c:pt>
                <c:pt idx="5266">
                  <c:v>-70.037711454307896</c:v>
                </c:pt>
                <c:pt idx="5267">
                  <c:v>-70.038833734772197</c:v>
                </c:pt>
                <c:pt idx="5268">
                  <c:v>-70.039941786630607</c:v>
                </c:pt>
                <c:pt idx="5269">
                  <c:v>-70.041035778024707</c:v>
                </c:pt>
                <c:pt idx="5270">
                  <c:v>-70.042115875166104</c:v>
                </c:pt>
                <c:pt idx="5271">
                  <c:v>-70.043182242357602</c:v>
                </c:pt>
                <c:pt idx="5272">
                  <c:v>-70.044235042013099</c:v>
                </c:pt>
                <c:pt idx="5273">
                  <c:v>-70.045274434679101</c:v>
                </c:pt>
                <c:pt idx="5274">
                  <c:v>-70.046300579054204</c:v>
                </c:pt>
                <c:pt idx="5275">
                  <c:v>-70.047313632009605</c:v>
                </c:pt>
                <c:pt idx="5276">
                  <c:v>-70.048313748608805</c:v>
                </c:pt>
                <c:pt idx="5277">
                  <c:v>-70.049301082127499</c:v>
                </c:pt>
                <c:pt idx="5278">
                  <c:v>-70.050275784073307</c:v>
                </c:pt>
                <c:pt idx="5279">
                  <c:v>-70.051238004204393</c:v>
                </c:pt>
                <c:pt idx="5280">
                  <c:v>-70.052187890549604</c:v>
                </c:pt>
                <c:pt idx="5281">
                  <c:v>-70.053125589426799</c:v>
                </c:pt>
                <c:pt idx="5282">
                  <c:v>-70.054051245461594</c:v>
                </c:pt>
                <c:pt idx="5283">
                  <c:v>-70.054965001606504</c:v>
                </c:pt>
                <c:pt idx="5284">
                  <c:v>-70.055866999158894</c:v>
                </c:pt>
                <c:pt idx="5285">
                  <c:v>-70.056757377779505</c:v>
                </c:pt>
                <c:pt idx="5286">
                  <c:v>-70.057636275510504</c:v>
                </c:pt>
                <c:pt idx="5287">
                  <c:v>-70.058503828792993</c:v>
                </c:pt>
                <c:pt idx="5288">
                  <c:v>-70.059360172485299</c:v>
                </c:pt>
                <c:pt idx="5289">
                  <c:v>-70.060205439880306</c:v>
                </c:pt>
                <c:pt idx="5290">
                  <c:v>-70.061039762722501</c:v>
                </c:pt>
                <c:pt idx="5291">
                  <c:v>-70.061863271225803</c:v>
                </c:pt>
                <c:pt idx="5292">
                  <c:v>-70.062676094089895</c:v>
                </c:pt>
                <c:pt idx="5293">
                  <c:v>-70.0634783585176</c:v>
                </c:pt>
                <c:pt idx="5294">
                  <c:v>-70.064270190231298</c:v>
                </c:pt>
                <c:pt idx="5295">
                  <c:v>-70.065051713489694</c:v>
                </c:pt>
                <c:pt idx="5296">
                  <c:v>-70.065823051103706</c:v>
                </c:pt>
                <c:pt idx="5297">
                  <c:v>-70.066584324453103</c:v>
                </c:pt>
                <c:pt idx="5298">
                  <c:v>-70.067335653502397</c:v>
                </c:pt>
                <c:pt idx="5299">
                  <c:v>-70.068077156816599</c:v>
                </c:pt>
                <c:pt idx="5300">
                  <c:v>-70.068808951576997</c:v>
                </c:pt>
                <c:pt idx="5301">
                  <c:v>-70.0695311535966</c:v>
                </c:pt>
                <c:pt idx="5302">
                  <c:v>-70.070243877335699</c:v>
                </c:pt>
                <c:pt idx="5303">
                  <c:v>-70.070947235916805</c:v>
                </c:pt>
                <c:pt idx="5304">
                  <c:v>-70.071641341139994</c:v>
                </c:pt>
                <c:pt idx="5305">
                  <c:v>-70.072326303497604</c:v>
                </c:pt>
                <c:pt idx="5306">
                  <c:v>-70.073002232189097</c:v>
                </c:pt>
                <c:pt idx="5307">
                  <c:v>-70.073669235135696</c:v>
                </c:pt>
                <c:pt idx="5308">
                  <c:v>-70.074327418994699</c:v>
                </c:pt>
                <c:pt idx="5309">
                  <c:v>-70.074976889173698</c:v>
                </c:pt>
                <c:pt idx="5310">
                  <c:v>-70.075617749844994</c:v>
                </c:pt>
                <c:pt idx="5311">
                  <c:v>-70.076250103959495</c:v>
                </c:pt>
                <c:pt idx="5312">
                  <c:v>-70.076874053260497</c:v>
                </c:pt>
                <c:pt idx="5313">
                  <c:v>-70.0774896982972</c:v>
                </c:pt>
                <c:pt idx="5314">
                  <c:v>-70.078097138438807</c:v>
                </c:pt>
                <c:pt idx="5315">
                  <c:v>-70.078696471887497</c:v>
                </c:pt>
                <c:pt idx="5316">
                  <c:v>-70.079287795691698</c:v>
                </c:pt>
                <c:pt idx="5317">
                  <c:v>-70.079871205759503</c:v>
                </c:pt>
                <c:pt idx="5318">
                  <c:v>-70.080446796871399</c:v>
                </c:pt>
                <c:pt idx="5319">
                  <c:v>-70.081014662693406</c:v>
                </c:pt>
                <c:pt idx="5320">
                  <c:v>-70.081574895789402</c:v>
                </c:pt>
                <c:pt idx="5321">
                  <c:v>-70.082127587634105</c:v>
                </c:pt>
                <c:pt idx="5322">
                  <c:v>-70.082672828625306</c:v>
                </c:pt>
                <c:pt idx="5323">
                  <c:v>-70.083210708096004</c:v>
                </c:pt>
                <c:pt idx="5324">
                  <c:v>-70.083741314327199</c:v>
                </c:pt>
                <c:pt idx="5325">
                  <c:v>-70.084264734559298</c:v>
                </c:pt>
                <c:pt idx="5326">
                  <c:v>-70.084781055004399</c:v>
                </c:pt>
                <c:pt idx="5327">
                  <c:v>-70.085290360857996</c:v>
                </c:pt>
                <c:pt idx="5328">
                  <c:v>-70.085792736310495</c:v>
                </c:pt>
                <c:pt idx="5329">
                  <c:v>-70.086288264559201</c:v>
                </c:pt>
                <c:pt idx="5330">
                  <c:v>-70.086777027818997</c:v>
                </c:pt>
                <c:pt idx="5331">
                  <c:v>-70.087259107334603</c:v>
                </c:pt>
                <c:pt idx="5332">
                  <c:v>-70.087734583390699</c:v>
                </c:pt>
                <c:pt idx="5333">
                  <c:v>-70.088203535323998</c:v>
                </c:pt>
                <c:pt idx="5334">
                  <c:v>-70.088666041533202</c:v>
                </c:pt>
                <c:pt idx="5335">
                  <c:v>-70.089122179490701</c:v>
                </c:pt>
                <c:pt idx="5336">
                  <c:v>-70.089572025752503</c:v>
                </c:pt>
                <c:pt idx="5337">
                  <c:v>-70.090015655969296</c:v>
                </c:pt>
                <c:pt idx="5338">
                  <c:v>-70.090453144896799</c:v>
                </c:pt>
                <c:pt idx="5339">
                  <c:v>-70.090884566406103</c:v>
                </c:pt>
                <c:pt idx="5340">
                  <c:v>-70.091309993493695</c:v>
                </c:pt>
                <c:pt idx="5341">
                  <c:v>-70.091729498291798</c:v>
                </c:pt>
                <c:pt idx="5342">
                  <c:v>-70.092143152078606</c:v>
                </c:pt>
                <c:pt idx="5343">
                  <c:v>-70.092551025287506</c:v>
                </c:pt>
                <c:pt idx="5344">
                  <c:v>-70.092953187517494</c:v>
                </c:pt>
                <c:pt idx="5345">
                  <c:v>-70.0933497075426</c:v>
                </c:pt>
                <c:pt idx="5346">
                  <c:v>-70.093740653321305</c:v>
                </c:pt>
                <c:pt idx="5347">
                  <c:v>-70.094126092006505</c:v>
                </c:pt>
                <c:pt idx="5348">
                  <c:v>-70.094506089954294</c:v>
                </c:pt>
                <c:pt idx="5349">
                  <c:v>-70.094880712733499</c:v>
                </c:pt>
                <c:pt idx="5350">
                  <c:v>-70.095250025135002</c:v>
                </c:pt>
                <c:pt idx="5351">
                  <c:v>-70.095614091180394</c:v>
                </c:pt>
                <c:pt idx="5352">
                  <c:v>-70.0959729741312</c:v>
                </c:pt>
                <c:pt idx="5353">
                  <c:v>-70.096326736497701</c:v>
                </c:pt>
                <c:pt idx="5354">
                  <c:v>-70.096675440047605</c:v>
                </c:pt>
                <c:pt idx="5355">
                  <c:v>-70.097019145814798</c:v>
                </c:pt>
                <c:pt idx="5356">
                  <c:v>-70.097357914107803</c:v>
                </c:pt>
                <c:pt idx="5357">
                  <c:v>-70.097691804518306</c:v>
                </c:pt>
                <c:pt idx="5358">
                  <c:v>-70.098020875929507</c:v>
                </c:pt>
                <c:pt idx="5359">
                  <c:v>-70.098345186524497</c:v>
                </c:pt>
                <c:pt idx="5360">
                  <c:v>-70.0986647937941</c:v>
                </c:pt>
                <c:pt idx="5361">
                  <c:v>-70.098979754545297</c:v>
                </c:pt>
                <c:pt idx="5362">
                  <c:v>-70.099290124909302</c:v>
                </c:pt>
                <c:pt idx="5363">
                  <c:v>-70.099595960349006</c:v>
                </c:pt>
                <c:pt idx="5364">
                  <c:v>-70.099897315667306</c:v>
                </c:pt>
                <c:pt idx="5365">
                  <c:v>-70.100194245014507</c:v>
                </c:pt>
                <c:pt idx="5366">
                  <c:v>-70.100486801895897</c:v>
                </c:pt>
                <c:pt idx="5367">
                  <c:v>-70.100775039179794</c:v>
                </c:pt>
                <c:pt idx="5368">
                  <c:v>-70.101059009104603</c:v>
                </c:pt>
                <c:pt idx="5369">
                  <c:v>-70.101338763285995</c:v>
                </c:pt>
                <c:pt idx="5370">
                  <c:v>-70.101614352724894</c:v>
                </c:pt>
                <c:pt idx="5371">
                  <c:v>-70.101885827814002</c:v>
                </c:pt>
                <c:pt idx="5372">
                  <c:v>-70.102153238345494</c:v>
                </c:pt>
                <c:pt idx="5373">
                  <c:v>-70.102416633517706</c:v>
                </c:pt>
                <c:pt idx="5374">
                  <c:v>-70.102676061942105</c:v>
                </c:pt>
                <c:pt idx="5375">
                  <c:v>-70.102931571650501</c:v>
                </c:pt>
                <c:pt idx="5376">
                  <c:v>-70.103183210101506</c:v>
                </c:pt>
                <c:pt idx="5377">
                  <c:v>-70.1034310241876</c:v>
                </c:pt>
                <c:pt idx="5378">
                  <c:v>-70.1036750602414</c:v>
                </c:pt>
                <c:pt idx="5379">
                  <c:v>-70.103915364042706</c:v>
                </c:pt>
                <c:pt idx="5380">
                  <c:v>-70.104151980824696</c:v>
                </c:pt>
                <c:pt idx="5381">
                  <c:v>-70.104384955280395</c:v>
                </c:pt>
                <c:pt idx="5382">
                  <c:v>-70.104614331569195</c:v>
                </c:pt>
                <c:pt idx="5383">
                  <c:v>-70.104840153322797</c:v>
                </c:pt>
                <c:pt idx="5384">
                  <c:v>-70.105062463652104</c:v>
                </c:pt>
                <c:pt idx="5385">
                  <c:v>-70.105281305152502</c:v>
                </c:pt>
                <c:pt idx="5386">
                  <c:v>-70.105496719910604</c:v>
                </c:pt>
                <c:pt idx="5387">
                  <c:v>-70.1057087495101</c:v>
                </c:pt>
                <c:pt idx="5388">
                  <c:v>-70.105917435037298</c:v>
                </c:pt>
                <c:pt idx="5389">
                  <c:v>-70.106122817087694</c:v>
                </c:pt>
                <c:pt idx="5390">
                  <c:v>-70.106324935771099</c:v>
                </c:pt>
                <c:pt idx="5391">
                  <c:v>-70.106523830717805</c:v>
                </c:pt>
                <c:pt idx="5392">
                  <c:v>-70.106719541084104</c:v>
                </c:pt>
                <c:pt idx="5393">
                  <c:v>-70.106912105557996</c:v>
                </c:pt>
                <c:pt idx="5394">
                  <c:v>-70.107101562364406</c:v>
                </c:pt>
                <c:pt idx="5395">
                  <c:v>-70.107287949271097</c:v>
                </c:pt>
                <c:pt idx="5396">
                  <c:v>-70.107471303593698</c:v>
                </c:pt>
                <c:pt idx="5397">
                  <c:v>-70.107651662201405</c:v>
                </c:pt>
                <c:pt idx="5398">
                  <c:v>-70.107829061522096</c:v>
                </c:pt>
                <c:pt idx="5399">
                  <c:v>-70.108003537547305</c:v>
                </c:pt>
                <c:pt idx="5400">
                  <c:v>-70.108175125838002</c:v>
                </c:pt>
                <c:pt idx="5401">
                  <c:v>-70.108343861528894</c:v>
                </c:pt>
                <c:pt idx="5402">
                  <c:v>-70.108509779334298</c:v>
                </c:pt>
                <c:pt idx="5403">
                  <c:v>-70.108672913552496</c:v>
                </c:pt>
                <c:pt idx="5404">
                  <c:v>-70.108833298071104</c:v>
                </c:pt>
                <c:pt idx="5405">
                  <c:v>-70.108990966371493</c:v>
                </c:pt>
                <c:pt idx="5406">
                  <c:v>-70.109145951534202</c:v>
                </c:pt>
                <c:pt idx="5407">
                  <c:v>-70.109298286243003</c:v>
                </c:pt>
                <c:pt idx="5408">
                  <c:v>-70.109448002790202</c:v>
                </c:pt>
                <c:pt idx="5409">
                  <c:v>-70.109595133080902</c:v>
                </c:pt>
                <c:pt idx="5410">
                  <c:v>-70.109739708637804</c:v>
                </c:pt>
                <c:pt idx="5411">
                  <c:v>-70.109881760605703</c:v>
                </c:pt>
                <c:pt idx="5412">
                  <c:v>-70.110021319756001</c:v>
                </c:pt>
                <c:pt idx="5413">
                  <c:v>-70.110158416491004</c:v>
                </c:pt>
                <c:pt idx="5414">
                  <c:v>-70.110293080848393</c:v>
                </c:pt>
                <c:pt idx="5415">
                  <c:v>-70.110425342505806</c:v>
                </c:pt>
                <c:pt idx="5416">
                  <c:v>-70.110555230784499</c:v>
                </c:pt>
                <c:pt idx="5417">
                  <c:v>-70.110682774654407</c:v>
                </c:pt>
                <c:pt idx="5418">
                  <c:v>-70.1108080027374</c:v>
                </c:pt>
                <c:pt idx="5419">
                  <c:v>-70.110930943312496</c:v>
                </c:pt>
                <c:pt idx="5420">
                  <c:v>-70.111051624318705</c:v>
                </c:pt>
                <c:pt idx="5421">
                  <c:v>-70.111170073360398</c:v>
                </c:pt>
                <c:pt idx="5422">
                  <c:v>-70.111286317709997</c:v>
                </c:pt>
                <c:pt idx="5423">
                  <c:v>-70.111400384313001</c:v>
                </c:pt>
                <c:pt idx="5424">
                  <c:v>-70.111512299791201</c:v>
                </c:pt>
                <c:pt idx="5425">
                  <c:v>-70.111622090446801</c:v>
                </c:pt>
                <c:pt idx="5426">
                  <c:v>-70.111729782266195</c:v>
                </c:pt>
                <c:pt idx="5427">
                  <c:v>-70.111835400923894</c:v>
                </c:pt>
                <c:pt idx="5428">
                  <c:v>-70.111938971785705</c:v>
                </c:pt>
                <c:pt idx="5429">
                  <c:v>-70.112040519913094</c:v>
                </c:pt>
                <c:pt idx="5430">
                  <c:v>-70.112140070066303</c:v>
                </c:pt>
                <c:pt idx="5431">
                  <c:v>-70.112237646708195</c:v>
                </c:pt>
                <c:pt idx="5432">
                  <c:v>-70.112333274007895</c:v>
                </c:pt>
                <c:pt idx="5433">
                  <c:v>-70.112426975843903</c:v>
                </c:pt>
                <c:pt idx="5434">
                  <c:v>-70.112518775807899</c:v>
                </c:pt>
                <c:pt idx="5435">
                  <c:v>-70.112608697208103</c:v>
                </c:pt>
                <c:pt idx="5436">
                  <c:v>-70.112696763072506</c:v>
                </c:pt>
                <c:pt idx="5437">
                  <c:v>-70.112782996152404</c:v>
                </c:pt>
                <c:pt idx="5438">
                  <c:v>-70.112867418925603</c:v>
                </c:pt>
                <c:pt idx="5439">
                  <c:v>-70.112950053599704</c:v>
                </c:pt>
                <c:pt idx="5440">
                  <c:v>-70.113030922115499</c:v>
                </c:pt>
                <c:pt idx="5441">
                  <c:v>-70.1131100461496</c:v>
                </c:pt>
                <c:pt idx="5442">
                  <c:v>-70.113187447118307</c:v>
                </c:pt>
                <c:pt idx="5443">
                  <c:v>-70.113263146180302</c:v>
                </c:pt>
                <c:pt idx="5444">
                  <c:v>-70.113337164239894</c:v>
                </c:pt>
                <c:pt idx="5445">
                  <c:v>-70.113409521949805</c:v>
                </c:pt>
                <c:pt idx="5446">
                  <c:v>-70.113480239714505</c:v>
                </c:pt>
                <c:pt idx="5447">
                  <c:v>-70.113549337692902</c:v>
                </c:pt>
                <c:pt idx="5448">
                  <c:v>-70.113616835801693</c:v>
                </c:pt>
                <c:pt idx="5449">
                  <c:v>-70.113682753717498</c:v>
                </c:pt>
                <c:pt idx="5450">
                  <c:v>-70.113747110880695</c:v>
                </c:pt>
                <c:pt idx="5451">
                  <c:v>-70.113809926497495</c:v>
                </c:pt>
                <c:pt idx="5452">
                  <c:v>-70.113871219543</c:v>
                </c:pt>
                <c:pt idx="5453">
                  <c:v>-70.113931008764098</c:v>
                </c:pt>
                <c:pt idx="5454">
                  <c:v>-70.113989312681895</c:v>
                </c:pt>
                <c:pt idx="5455">
                  <c:v>-70.114046149594799</c:v>
                </c:pt>
                <c:pt idx="5456">
                  <c:v>-70.114101537580893</c:v>
                </c:pt>
                <c:pt idx="5457">
                  <c:v>-70.114155494500494</c:v>
                </c:pt>
                <c:pt idx="5458">
                  <c:v>-70.114208037999205</c:v>
                </c:pt>
                <c:pt idx="5459">
                  <c:v>-70.114259185509994</c:v>
                </c:pt>
                <c:pt idx="5460">
                  <c:v>-70.114308954256003</c:v>
                </c:pt>
                <c:pt idx="5461">
                  <c:v>-70.114357361253099</c:v>
                </c:pt>
                <c:pt idx="5462">
                  <c:v>-70.114404423312195</c:v>
                </c:pt>
                <c:pt idx="5463">
                  <c:v>-70.114450157041603</c:v>
                </c:pt>
                <c:pt idx="5464">
                  <c:v>-70.1144945788499</c:v>
                </c:pt>
                <c:pt idx="5465">
                  <c:v>-70.114537704948006</c:v>
                </c:pt>
                <c:pt idx="5466">
                  <c:v>-70.114579551351497</c:v>
                </c:pt>
                <c:pt idx="5467">
                  <c:v>-70.114620133883093</c:v>
                </c:pt>
                <c:pt idx="5468">
                  <c:v>-70.114659468174906</c:v>
                </c:pt>
                <c:pt idx="5469">
                  <c:v>-70.114697569670795</c:v>
                </c:pt>
                <c:pt idx="5470">
                  <c:v>-70.1147344536285</c:v>
                </c:pt>
                <c:pt idx="5471">
                  <c:v>-70.114770135122001</c:v>
                </c:pt>
                <c:pt idx="5472">
                  <c:v>-70.114804629043704</c:v>
                </c:pt>
                <c:pt idx="5473">
                  <c:v>-70.114837950106406</c:v>
                </c:pt>
                <c:pt idx="5474">
                  <c:v>-70.114870112845907</c:v>
                </c:pt>
                <c:pt idx="5475">
                  <c:v>-70.114901131622503</c:v>
                </c:pt>
                <c:pt idx="5476">
                  <c:v>-70.1149310206237</c:v>
                </c:pt>
                <c:pt idx="5477">
                  <c:v>-70.114959793866007</c:v>
                </c:pt>
                <c:pt idx="5478">
                  <c:v>-70.114987465196805</c:v>
                </c:pt>
                <c:pt idx="5479">
                  <c:v>-70.1150140482967</c:v>
                </c:pt>
                <c:pt idx="5480">
                  <c:v>-70.115039556681495</c:v>
                </c:pt>
                <c:pt idx="5481">
                  <c:v>-70.115064003703907</c:v>
                </c:pt>
                <c:pt idx="5482">
                  <c:v>-70.115087402555801</c:v>
                </c:pt>
                <c:pt idx="5483">
                  <c:v>-70.115109766269896</c:v>
                </c:pt>
                <c:pt idx="5484">
                  <c:v>-70.115131107721893</c:v>
                </c:pt>
                <c:pt idx="5485">
                  <c:v>-70.1151514396322</c:v>
                </c:pt>
                <c:pt idx="5486">
                  <c:v>-70.1151707745679</c:v>
                </c:pt>
                <c:pt idx="5487">
                  <c:v>-70.115189124944493</c:v>
                </c:pt>
                <c:pt idx="5488">
                  <c:v>-70.115206503027807</c:v>
                </c:pt>
                <c:pt idx="5489">
                  <c:v>-70.115222920935594</c:v>
                </c:pt>
                <c:pt idx="5490">
                  <c:v>-70.115238390639803</c:v>
                </c:pt>
                <c:pt idx="5491">
                  <c:v>-70.115252923967603</c:v>
                </c:pt>
                <c:pt idx="5492">
                  <c:v>-70.115266532603698</c:v>
                </c:pt>
                <c:pt idx="5493">
                  <c:v>-70.115279228092106</c:v>
                </c:pt>
                <c:pt idx="5494">
                  <c:v>-70.115291021837095</c:v>
                </c:pt>
                <c:pt idx="5495">
                  <c:v>-70.115301925105697</c:v>
                </c:pt>
                <c:pt idx="5496">
                  <c:v>-70.115311949028893</c:v>
                </c:pt>
                <c:pt idx="5497">
                  <c:v>-70.115321104603694</c:v>
                </c:pt>
                <c:pt idx="5498">
                  <c:v>-70.115329402693902</c:v>
                </c:pt>
                <c:pt idx="5499">
                  <c:v>-70.115336854032606</c:v>
                </c:pt>
                <c:pt idx="5500">
                  <c:v>-70.115343469223305</c:v>
                </c:pt>
                <c:pt idx="5501">
                  <c:v>-70.115349258741503</c:v>
                </c:pt>
                <c:pt idx="5502">
                  <c:v>-70.115354232936497</c:v>
                </c:pt>
                <c:pt idx="5503">
                  <c:v>-70.115358402032498</c:v>
                </c:pt>
                <c:pt idx="5504">
                  <c:v>-70.1153617761303</c:v>
                </c:pt>
                <c:pt idx="5505">
                  <c:v>-70.115364365208904</c:v>
                </c:pt>
                <c:pt idx="5506">
                  <c:v>-70.115366179126895</c:v>
                </c:pt>
                <c:pt idx="5507">
                  <c:v>-70.115367227623693</c:v>
                </c:pt>
                <c:pt idx="5508">
                  <c:v>-70.115367520321499</c:v>
                </c:pt>
                <c:pt idx="5509">
                  <c:v>-70.115367066725895</c:v>
                </c:pt>
                <c:pt idx="5510">
                  <c:v>-70.115365876228196</c:v>
                </c:pt>
                <c:pt idx="5511">
                  <c:v>-70.115363958106002</c:v>
                </c:pt>
                <c:pt idx="5512">
                  <c:v>-70.1153613215251</c:v>
                </c:pt>
                <c:pt idx="5513">
                  <c:v>-70.115357975540505</c:v>
                </c:pt>
                <c:pt idx="5514">
                  <c:v>-70.115353929098006</c:v>
                </c:pt>
                <c:pt idx="5515">
                  <c:v>-70.115349191035193</c:v>
                </c:pt>
                <c:pt idx="5516">
                  <c:v>-70.1153437700833</c:v>
                </c:pt>
                <c:pt idx="5517">
                  <c:v>-70.115337674867703</c:v>
                </c:pt>
                <c:pt idx="5518">
                  <c:v>-70.115330913909901</c:v>
                </c:pt>
                <c:pt idx="5519">
                  <c:v>-70.115323495628402</c:v>
                </c:pt>
                <c:pt idx="5520">
                  <c:v>-70.115315428340097</c:v>
                </c:pt>
                <c:pt idx="5521">
                  <c:v>-70.115306720261401</c:v>
                </c:pt>
                <c:pt idx="5522">
                  <c:v>-70.1152973795094</c:v>
                </c:pt>
                <c:pt idx="5523">
                  <c:v>-70.115287414103307</c:v>
                </c:pt>
                <c:pt idx="5524">
                  <c:v>-70.115276831965303</c:v>
                </c:pt>
                <c:pt idx="5525">
                  <c:v>-70.115265640922004</c:v>
                </c:pt>
                <c:pt idx="5526">
                  <c:v>-70.115253848705393</c:v>
                </c:pt>
                <c:pt idx="5527">
                  <c:v>-70.115241462954202</c:v>
                </c:pt>
                <c:pt idx="5528">
                  <c:v>-70.115228491214694</c:v>
                </c:pt>
                <c:pt idx="5529">
                  <c:v>-70.115214940941996</c:v>
                </c:pt>
                <c:pt idx="5530">
                  <c:v>-70.115200819501297</c:v>
                </c:pt>
                <c:pt idx="5531">
                  <c:v>-70.115186134168596</c:v>
                </c:pt>
                <c:pt idx="5532">
                  <c:v>-70.115170892132099</c:v>
                </c:pt>
                <c:pt idx="5533">
                  <c:v>-70.115155100493197</c:v>
                </c:pt>
                <c:pt idx="5534">
                  <c:v>-70.115138766267407</c:v>
                </c:pt>
                <c:pt idx="5535">
                  <c:v>-70.115121896385304</c:v>
                </c:pt>
                <c:pt idx="5536">
                  <c:v>-70.115104497694105</c:v>
                </c:pt>
                <c:pt idx="5537">
                  <c:v>-70.115086576957793</c:v>
                </c:pt>
                <c:pt idx="5538">
                  <c:v>-70.115068140859094</c:v>
                </c:pt>
                <c:pt idx="5539">
                  <c:v>-70.115049195999504</c:v>
                </c:pt>
                <c:pt idx="5540">
                  <c:v>-70.115029748900994</c:v>
                </c:pt>
                <c:pt idx="5541">
                  <c:v>-70.115009806006697</c:v>
                </c:pt>
                <c:pt idx="5542">
                  <c:v>-70.114989373681695</c:v>
                </c:pt>
                <c:pt idx="5543">
                  <c:v>-70.114968458214193</c:v>
                </c:pt>
                <c:pt idx="5544">
                  <c:v>-70.114947065816594</c:v>
                </c:pt>
                <c:pt idx="5545">
                  <c:v>-70.114925202625898</c:v>
                </c:pt>
                <c:pt idx="5546">
                  <c:v>-70.114902874704995</c:v>
                </c:pt>
                <c:pt idx="5547">
                  <c:v>-70.114880088043506</c:v>
                </c:pt>
                <c:pt idx="5548">
                  <c:v>-70.114856848558603</c:v>
                </c:pt>
                <c:pt idx="5549">
                  <c:v>-70.114833162095906</c:v>
                </c:pt>
                <c:pt idx="5550">
                  <c:v>-70.114809034430394</c:v>
                </c:pt>
                <c:pt idx="5551">
                  <c:v>-70.1147844712671</c:v>
                </c:pt>
                <c:pt idx="5552">
                  <c:v>-70.114759478242306</c:v>
                </c:pt>
                <c:pt idx="5553">
                  <c:v>-70.114734060923794</c:v>
                </c:pt>
                <c:pt idx="5554">
                  <c:v>-70.114708224812205</c:v>
                </c:pt>
                <c:pt idx="5555">
                  <c:v>-70.114681975341597</c:v>
                </c:pt>
                <c:pt idx="5556">
                  <c:v>-70.114655317880306</c:v>
                </c:pt>
                <c:pt idx="5557">
                  <c:v>-70.114628257731795</c:v>
                </c:pt>
                <c:pt idx="5558">
                  <c:v>-70.114600800135307</c:v>
                </c:pt>
                <c:pt idx="5559">
                  <c:v>-70.114572950266606</c:v>
                </c:pt>
                <c:pt idx="5560">
                  <c:v>-70.114544713239098</c:v>
                </c:pt>
                <c:pt idx="5561">
                  <c:v>-70.114516094104005</c:v>
                </c:pt>
                <c:pt idx="5562">
                  <c:v>-70.114487097851693</c:v>
                </c:pt>
                <c:pt idx="5563">
                  <c:v>-70.114457729412095</c:v>
                </c:pt>
                <c:pt idx="5564">
                  <c:v>-70.114427993655298</c:v>
                </c:pt>
                <c:pt idx="5565">
                  <c:v>-70.114397895392699</c:v>
                </c:pt>
                <c:pt idx="5566">
                  <c:v>-70.114367439377403</c:v>
                </c:pt>
                <c:pt idx="5567">
                  <c:v>-70.114336630304905</c:v>
                </c:pt>
                <c:pt idx="5568">
                  <c:v>-70.114305472813896</c:v>
                </c:pt>
                <c:pt idx="5569">
                  <c:v>-70.114273971486995</c:v>
                </c:pt>
                <c:pt idx="5570">
                  <c:v>-70.114242130851395</c:v>
                </c:pt>
                <c:pt idx="5571">
                  <c:v>-70.114209955379295</c:v>
                </c:pt>
                <c:pt idx="5572">
                  <c:v>-70.114177449489006</c:v>
                </c:pt>
                <c:pt idx="5573">
                  <c:v>-70.114144617545094</c:v>
                </c:pt>
                <c:pt idx="5574">
                  <c:v>-70.114111463859501</c:v>
                </c:pt>
                <c:pt idx="5575">
                  <c:v>-70.114077992691804</c:v>
                </c:pt>
                <c:pt idx="5576">
                  <c:v>-70.114044208250206</c:v>
                </c:pt>
                <c:pt idx="5577">
                  <c:v>-70.114010114691695</c:v>
                </c:pt>
                <c:pt idx="5578">
                  <c:v>-70.113975716123093</c:v>
                </c:pt>
                <c:pt idx="5579">
                  <c:v>-70.113941016601601</c:v>
                </c:pt>
                <c:pt idx="5580">
                  <c:v>-70.113906020135005</c:v>
                </c:pt>
                <c:pt idx="5581">
                  <c:v>-70.113870730682706</c:v>
                </c:pt>
                <c:pt idx="5582">
                  <c:v>-70.113835152156199</c:v>
                </c:pt>
                <c:pt idx="5583">
                  <c:v>-70.1137992884195</c:v>
                </c:pt>
                <c:pt idx="5584">
                  <c:v>-70.113763143289901</c:v>
                </c:pt>
                <c:pt idx="5585">
                  <c:v>-70.113726720538395</c:v>
                </c:pt>
                <c:pt idx="5586">
                  <c:v>-70.113690023890399</c:v>
                </c:pt>
                <c:pt idx="5587">
                  <c:v>-70.113653057026099</c:v>
                </c:pt>
                <c:pt idx="5588">
                  <c:v>-70.1136158235811</c:v>
                </c:pt>
                <c:pt idx="5589">
                  <c:v>-70.113578327146996</c:v>
                </c:pt>
                <c:pt idx="5590">
                  <c:v>-70.113540571271798</c:v>
                </c:pt>
                <c:pt idx="5591">
                  <c:v>-70.113502559460599</c:v>
                </c:pt>
                <c:pt idx="5592">
                  <c:v>-70.113464295176101</c:v>
                </c:pt>
                <c:pt idx="5593">
                  <c:v>-70.113425781838799</c:v>
                </c:pt>
                <c:pt idx="5594">
                  <c:v>-70.113387022827894</c:v>
                </c:pt>
                <c:pt idx="5595">
                  <c:v>-70.113348021481599</c:v>
                </c:pt>
                <c:pt idx="5596">
                  <c:v>-70.1133087810978</c:v>
                </c:pt>
                <c:pt idx="5597">
                  <c:v>-70.113269304934207</c:v>
                </c:pt>
                <c:pt idx="5598">
                  <c:v>-70.113229596208996</c:v>
                </c:pt>
                <c:pt idx="5599">
                  <c:v>-70.113189658101703</c:v>
                </c:pt>
                <c:pt idx="5600">
                  <c:v>-70.1131494937529</c:v>
                </c:pt>
                <c:pt idx="5601">
                  <c:v>-70.113109106265199</c:v>
                </c:pt>
                <c:pt idx="5602">
                  <c:v>-70.113068498703797</c:v>
                </c:pt>
                <c:pt idx="5603">
                  <c:v>-70.113027674096401</c:v>
                </c:pt>
                <c:pt idx="5604">
                  <c:v>-70.112986635434396</c:v>
                </c:pt>
                <c:pt idx="5605">
                  <c:v>-70.112945385672404</c:v>
                </c:pt>
                <c:pt idx="5606">
                  <c:v>-70.112903927729604</c:v>
                </c:pt>
                <c:pt idx="5607">
                  <c:v>-70.112862264489706</c:v>
                </c:pt>
                <c:pt idx="5608">
                  <c:v>-70.112820398801205</c:v>
                </c:pt>
                <c:pt idx="5609">
                  <c:v>-70.112778333478403</c:v>
                </c:pt>
                <c:pt idx="5610">
                  <c:v>-70.1127360713011</c:v>
                </c:pt>
                <c:pt idx="5611">
                  <c:v>-70.112693615015601</c:v>
                </c:pt>
                <c:pt idx="5612">
                  <c:v>-70.112650967334801</c:v>
                </c:pt>
                <c:pt idx="5613">
                  <c:v>-70.112608130938796</c:v>
                </c:pt>
                <c:pt idx="5614">
                  <c:v>-70.112565108474897</c:v>
                </c:pt>
                <c:pt idx="5615">
                  <c:v>-70.112521902558697</c:v>
                </c:pt>
                <c:pt idx="5616">
                  <c:v>-70.112478515773603</c:v>
                </c:pt>
                <c:pt idx="5617">
                  <c:v>-70.112434950671897</c:v>
                </c:pt>
                <c:pt idx="5618">
                  <c:v>-70.112391209774998</c:v>
                </c:pt>
                <c:pt idx="5619">
                  <c:v>-70.1123472955734</c:v>
                </c:pt>
                <c:pt idx="5620">
                  <c:v>-70.112303210527699</c:v>
                </c:pt>
                <c:pt idx="5621">
                  <c:v>-70.112258957068306</c:v>
                </c:pt>
                <c:pt idx="5622">
                  <c:v>-70.112214537596401</c:v>
                </c:pt>
                <c:pt idx="5623">
                  <c:v>-70.112169954483804</c:v>
                </c:pt>
                <c:pt idx="5624">
                  <c:v>-70.1121252100736</c:v>
                </c:pt>
                <c:pt idx="5625">
                  <c:v>-70.112080306680497</c:v>
                </c:pt>
                <c:pt idx="5626">
                  <c:v>-70.112035246591006</c:v>
                </c:pt>
                <c:pt idx="5627">
                  <c:v>-70.111990032063801</c:v>
                </c:pt>
                <c:pt idx="5628">
                  <c:v>-70.111944665330299</c:v>
                </c:pt>
                <c:pt idx="5629">
                  <c:v>-70.111899148594603</c:v>
                </c:pt>
                <c:pt idx="5630">
                  <c:v>-70.111853484034199</c:v>
                </c:pt>
                <c:pt idx="5631">
                  <c:v>-70.111807673800101</c:v>
                </c:pt>
                <c:pt idx="5632">
                  <c:v>-70.1117617200171</c:v>
                </c:pt>
                <c:pt idx="5633">
                  <c:v>-70.111715624784097</c:v>
                </c:pt>
                <c:pt idx="5634">
                  <c:v>-70.111669390174796</c:v>
                </c:pt>
                <c:pt idx="5635">
                  <c:v>-70.111623018237395</c:v>
                </c:pt>
                <c:pt idx="5636">
                  <c:v>-70.111576510995306</c:v>
                </c:pt>
                <c:pt idx="5637">
                  <c:v>-70.111529870447299</c:v>
                </c:pt>
                <c:pt idx="5638">
                  <c:v>-70.111483098567902</c:v>
                </c:pt>
                <c:pt idx="5639">
                  <c:v>-70.111436197307597</c:v>
                </c:pt>
                <c:pt idx="5640">
                  <c:v>-70.111389168593206</c:v>
                </c:pt>
                <c:pt idx="5641">
                  <c:v>-70.111342014328102</c:v>
                </c:pt>
                <c:pt idx="5642">
                  <c:v>-70.111294736392296</c:v>
                </c:pt>
                <c:pt idx="5643">
                  <c:v>-70.111247336643302</c:v>
                </c:pt>
                <c:pt idx="5644">
                  <c:v>-70.1111998169158</c:v>
                </c:pt>
                <c:pt idx="5645">
                  <c:v>-70.111152179022099</c:v>
                </c:pt>
                <c:pt idx="5646">
                  <c:v>-70.111104424752696</c:v>
                </c:pt>
                <c:pt idx="5647">
                  <c:v>-70.111056555876203</c:v>
                </c:pt>
                <c:pt idx="5648">
                  <c:v>-70.111008574139504</c:v>
                </c:pt>
                <c:pt idx="5649">
                  <c:v>-70.110960481268506</c:v>
                </c:pt>
                <c:pt idx="5650">
                  <c:v>-70.110912278967902</c:v>
                </c:pt>
                <c:pt idx="5651">
                  <c:v>-70.110863968921805</c:v>
                </c:pt>
                <c:pt idx="5652">
                  <c:v>-70.110815552793696</c:v>
                </c:pt>
                <c:pt idx="5653">
                  <c:v>-70.110767032226903</c:v>
                </c:pt>
                <c:pt idx="5654">
                  <c:v>-70.110718408844605</c:v>
                </c:pt>
                <c:pt idx="5655">
                  <c:v>-70.110669684250396</c:v>
                </c:pt>
                <c:pt idx="5656">
                  <c:v>-70.110620860028206</c:v>
                </c:pt>
                <c:pt idx="5657">
                  <c:v>-70.110571937742705</c:v>
                </c:pt>
                <c:pt idx="5658">
                  <c:v>-70.110522918939495</c:v>
                </c:pt>
                <c:pt idx="5659">
                  <c:v>-70.110473805145304</c:v>
                </c:pt>
                <c:pt idx="5660">
                  <c:v>-70.110424597868302</c:v>
                </c:pt>
                <c:pt idx="5661">
                  <c:v>-70.110375298598399</c:v>
                </c:pt>
                <c:pt idx="5662">
                  <c:v>-70.110325908807198</c:v>
                </c:pt>
                <c:pt idx="5663">
                  <c:v>-70.1102764299483</c:v>
                </c:pt>
                <c:pt idx="5664">
                  <c:v>-70.110226863457797</c:v>
                </c:pt>
                <c:pt idx="5665">
                  <c:v>-70.110177210754003</c:v>
                </c:pt>
                <c:pt idx="5666">
                  <c:v>-70.110127473238293</c:v>
                </c:pt>
                <c:pt idx="5667">
                  <c:v>-70.110077652294606</c:v>
                </c:pt>
                <c:pt idx="5668">
                  <c:v>-70.110027749290197</c:v>
                </c:pt>
                <c:pt idx="5669">
                  <c:v>-70.109977765575593</c:v>
                </c:pt>
                <c:pt idx="5670">
                  <c:v>-70.109927702484896</c:v>
                </c:pt>
                <c:pt idx="5671">
                  <c:v>-70.109877561335693</c:v>
                </c:pt>
                <c:pt idx="5672">
                  <c:v>-70.109827343429799</c:v>
                </c:pt>
                <c:pt idx="5673">
                  <c:v>-70.109777050053097</c:v>
                </c:pt>
                <c:pt idx="5674">
                  <c:v>-70.109726682475497</c:v>
                </c:pt>
                <c:pt idx="5675">
                  <c:v>-70.109676241951803</c:v>
                </c:pt>
                <c:pt idx="5676">
                  <c:v>-70.109625729721103</c:v>
                </c:pt>
                <c:pt idx="5677">
                  <c:v>-70.109575147007703</c:v>
                </c:pt>
                <c:pt idx="5678">
                  <c:v>-70.109524495020693</c:v>
                </c:pt>
                <c:pt idx="5679">
                  <c:v>-70.109473774954495</c:v>
                </c:pt>
                <c:pt idx="5680">
                  <c:v>-70.109422987989106</c:v>
                </c:pt>
                <c:pt idx="5681">
                  <c:v>-70.109372135289803</c:v>
                </c:pt>
                <c:pt idx="5682">
                  <c:v>-70.109321218007693</c:v>
                </c:pt>
                <c:pt idx="5683">
                  <c:v>-70.1092702372801</c:v>
                </c:pt>
                <c:pt idx="5684">
                  <c:v>-70.109219194229993</c:v>
                </c:pt>
                <c:pt idx="5685">
                  <c:v>-70.109168089967</c:v>
                </c:pt>
                <c:pt idx="5686">
                  <c:v>-70.109116925587003</c:v>
                </c:pt>
                <c:pt idx="5687">
                  <c:v>-70.109065702172501</c:v>
                </c:pt>
                <c:pt idx="5688">
                  <c:v>-70.109014420792704</c:v>
                </c:pt>
                <c:pt idx="5689">
                  <c:v>-70.108963082503806</c:v>
                </c:pt>
                <c:pt idx="5690">
                  <c:v>-70.108911688349096</c:v>
                </c:pt>
                <c:pt idx="5691">
                  <c:v>-70.108860239359103</c:v>
                </c:pt>
                <c:pt idx="5692">
                  <c:v>-70.108808736551595</c:v>
                </c:pt>
                <c:pt idx="5693">
                  <c:v>-70.108757180932102</c:v>
                </c:pt>
                <c:pt idx="5694">
                  <c:v>-70.108705573493594</c:v>
                </c:pt>
                <c:pt idx="5695">
                  <c:v>-70.108653915217204</c:v>
                </c:pt>
                <c:pt idx="5696">
                  <c:v>-70.108602207071698</c:v>
                </c:pt>
                <c:pt idx="5697">
                  <c:v>-70.108550450014107</c:v>
                </c:pt>
                <c:pt idx="5698">
                  <c:v>-70.108498644989893</c:v>
                </c:pt>
                <c:pt idx="5699">
                  <c:v>-70.108446792932796</c:v>
                </c:pt>
                <c:pt idx="5700">
                  <c:v>-70.108394894765098</c:v>
                </c:pt>
                <c:pt idx="5701">
                  <c:v>-70.108342951397702</c:v>
                </c:pt>
                <c:pt idx="5702">
                  <c:v>-70.108290963730497</c:v>
                </c:pt>
                <c:pt idx="5703">
                  <c:v>-70.108238932652199</c:v>
                </c:pt>
                <c:pt idx="5704">
                  <c:v>-70.108186859040899</c:v>
                </c:pt>
                <c:pt idx="5705">
                  <c:v>-70.1081347437635</c:v>
                </c:pt>
                <c:pt idx="5706">
                  <c:v>-70.108082587676506</c:v>
                </c:pt>
                <c:pt idx="5707">
                  <c:v>-70.108030391626002</c:v>
                </c:pt>
                <c:pt idx="5708">
                  <c:v>-70.107978156447402</c:v>
                </c:pt>
                <c:pt idx="5709">
                  <c:v>-70.1079258829662</c:v>
                </c:pt>
                <c:pt idx="5710">
                  <c:v>-70.107873571997402</c:v>
                </c:pt>
                <c:pt idx="5711">
                  <c:v>-70.107821224346296</c:v>
                </c:pt>
                <c:pt idx="5712">
                  <c:v>-70.107768840808006</c:v>
                </c:pt>
                <c:pt idx="5713">
                  <c:v>-70.107716422168295</c:v>
                </c:pt>
                <c:pt idx="5714">
                  <c:v>-70.107663969202704</c:v>
                </c:pt>
                <c:pt idx="5715">
                  <c:v>-70.107611482677697</c:v>
                </c:pt>
                <c:pt idx="5716">
                  <c:v>-70.107558963350201</c:v>
                </c:pt>
                <c:pt idx="5717">
                  <c:v>-70.107506411967705</c:v>
                </c:pt>
                <c:pt idx="5718">
                  <c:v>-70.107453829268493</c:v>
                </c:pt>
                <c:pt idx="5719">
                  <c:v>-70.107401215982094</c:v>
                </c:pt>
                <c:pt idx="5720">
                  <c:v>-70.107348572828599</c:v>
                </c:pt>
                <c:pt idx="5721">
                  <c:v>-70.107295900519603</c:v>
                </c:pt>
                <c:pt idx="5722">
                  <c:v>-70.107243199757605</c:v>
                </c:pt>
                <c:pt idx="5723">
                  <c:v>-70.107190471236805</c:v>
                </c:pt>
                <c:pt idx="5724">
                  <c:v>-70.107137715642693</c:v>
                </c:pt>
                <c:pt idx="5725">
                  <c:v>-70.107084933652104</c:v>
                </c:pt>
                <c:pt idx="5726">
                  <c:v>-70.107032125933799</c:v>
                </c:pt>
                <c:pt idx="5727">
                  <c:v>-70.106979293148399</c:v>
                </c:pt>
                <c:pt idx="5728">
                  <c:v>-70.106926435947898</c:v>
                </c:pt>
                <c:pt idx="5729">
                  <c:v>-70.106873554976701</c:v>
                </c:pt>
                <c:pt idx="5730">
                  <c:v>-70.1068206508712</c:v>
                </c:pt>
                <c:pt idx="5731">
                  <c:v>-70.106767724259598</c:v>
                </c:pt>
                <c:pt idx="5732">
                  <c:v>-70.106714775762697</c:v>
                </c:pt>
                <c:pt idx="5733">
                  <c:v>-70.106661805993596</c:v>
                </c:pt>
                <c:pt idx="5734">
                  <c:v>-70.106608815557607</c:v>
                </c:pt>
                <c:pt idx="5735">
                  <c:v>-70.106555805052693</c:v>
                </c:pt>
                <c:pt idx="5736">
                  <c:v>-70.106502775069501</c:v>
                </c:pt>
                <c:pt idx="5737">
                  <c:v>-70.1064497261913</c:v>
                </c:pt>
                <c:pt idx="5738">
                  <c:v>-70.1063966589941</c:v>
                </c:pt>
                <c:pt idx="5739">
                  <c:v>-70.106343574046804</c:v>
                </c:pt>
                <c:pt idx="5740">
                  <c:v>-70.106290471911294</c:v>
                </c:pt>
                <c:pt idx="5741">
                  <c:v>-70.106237353142603</c:v>
                </c:pt>
                <c:pt idx="5742">
                  <c:v>-70.106184218288803</c:v>
                </c:pt>
                <c:pt idx="5743">
                  <c:v>-70.106131067890999</c:v>
                </c:pt>
                <c:pt idx="5744">
                  <c:v>-70.106077902483904</c:v>
                </c:pt>
                <c:pt idx="5745">
                  <c:v>-70.106024722595393</c:v>
                </c:pt>
                <c:pt idx="5746">
                  <c:v>-70.105971528746906</c:v>
                </c:pt>
                <c:pt idx="5747">
                  <c:v>-70.105918321453302</c:v>
                </c:pt>
                <c:pt idx="5748">
                  <c:v>-70.105865101223202</c:v>
                </c:pt>
                <c:pt idx="5749">
                  <c:v>-70.105811868558703</c:v>
                </c:pt>
                <c:pt idx="5750">
                  <c:v>-70.105758623956007</c:v>
                </c:pt>
                <c:pt idx="5751">
                  <c:v>-70.105705367904804</c:v>
                </c:pt>
                <c:pt idx="5752">
                  <c:v>-70.105652100888904</c:v>
                </c:pt>
                <c:pt idx="5753">
                  <c:v>-70.105598823386003</c:v>
                </c:pt>
                <c:pt idx="5754">
                  <c:v>-70.105545535867904</c:v>
                </c:pt>
                <c:pt idx="5755">
                  <c:v>-70.105492238800494</c:v>
                </c:pt>
                <c:pt idx="5756">
                  <c:v>-70.105438932644006</c:v>
                </c:pt>
                <c:pt idx="5757">
                  <c:v>-70.105385617852903</c:v>
                </c:pt>
                <c:pt idx="5758">
                  <c:v>-70.105332294875694</c:v>
                </c:pt>
                <c:pt idx="5759">
                  <c:v>-70.105278964155801</c:v>
                </c:pt>
                <c:pt idx="5760">
                  <c:v>-70.105225626130704</c:v>
                </c:pt>
                <c:pt idx="5761">
                  <c:v>-70.105172281232697</c:v>
                </c:pt>
                <c:pt idx="5762">
                  <c:v>-70.105118929888405</c:v>
                </c:pt>
                <c:pt idx="5763">
                  <c:v>-70.105065572519507</c:v>
                </c:pt>
                <c:pt idx="5764">
                  <c:v>-70.105012209542096</c:v>
                </c:pt>
                <c:pt idx="5765">
                  <c:v>-70.104958841367207</c:v>
                </c:pt>
                <c:pt idx="5766">
                  <c:v>-70.104905468400702</c:v>
                </c:pt>
                <c:pt idx="5767">
                  <c:v>-70.104852091043398</c:v>
                </c:pt>
                <c:pt idx="5768">
                  <c:v>-70.104798709691195</c:v>
                </c:pt>
                <c:pt idx="5769">
                  <c:v>-70.104745324734907</c:v>
                </c:pt>
                <c:pt idx="5770">
                  <c:v>-70.1046919365604</c:v>
                </c:pt>
                <c:pt idx="5771">
                  <c:v>-70.104638545548895</c:v>
                </c:pt>
                <c:pt idx="5772">
                  <c:v>-70.104585152076694</c:v>
                </c:pt>
                <c:pt idx="5773">
                  <c:v>-70.104531756515499</c:v>
                </c:pt>
                <c:pt idx="5774">
                  <c:v>-70.104478359232303</c:v>
                </c:pt>
                <c:pt idx="5775">
                  <c:v>-70.104424960589398</c:v>
                </c:pt>
                <c:pt idx="5776">
                  <c:v>-70.104371560944799</c:v>
                </c:pt>
                <c:pt idx="5777">
                  <c:v>-70.104318160651601</c:v>
                </c:pt>
                <c:pt idx="5778">
                  <c:v>-70.104264760058996</c:v>
                </c:pt>
                <c:pt idx="5779">
                  <c:v>-70.104211359511297</c:v>
                </c:pt>
                <c:pt idx="5780">
                  <c:v>-70.104157959348896</c:v>
                </c:pt>
                <c:pt idx="5781">
                  <c:v>-70.104104559907498</c:v>
                </c:pt>
                <c:pt idx="5782">
                  <c:v>-70.104051161518996</c:v>
                </c:pt>
                <c:pt idx="5783">
                  <c:v>-70.103997764510794</c:v>
                </c:pt>
                <c:pt idx="5784">
                  <c:v>-70.103944369206303</c:v>
                </c:pt>
                <c:pt idx="5785">
                  <c:v>-70.103890975924898</c:v>
                </c:pt>
                <c:pt idx="5786">
                  <c:v>-70.103837584981804</c:v>
                </c:pt>
                <c:pt idx="5787">
                  <c:v>-70.103784196688395</c:v>
                </c:pt>
                <c:pt idx="5788">
                  <c:v>-70.103730811352094</c:v>
                </c:pt>
                <c:pt idx="5789">
                  <c:v>-70.103677429276303</c:v>
                </c:pt>
                <c:pt idx="5790">
                  <c:v>-70.1036240507607</c:v>
                </c:pt>
                <c:pt idx="5791">
                  <c:v>-70.103570676101299</c:v>
                </c:pt>
                <c:pt idx="5792">
                  <c:v>-70.103517305590202</c:v>
                </c:pt>
                <c:pt idx="5793">
                  <c:v>-70.103463939515706</c:v>
                </c:pt>
                <c:pt idx="5794">
                  <c:v>-70.103410578162794</c:v>
                </c:pt>
                <c:pt idx="5795">
                  <c:v>-70.103357221812502</c:v>
                </c:pt>
                <c:pt idx="5796">
                  <c:v>-70.103303870742593</c:v>
                </c:pt>
                <c:pt idx="5797">
                  <c:v>-70.103250525227097</c:v>
                </c:pt>
                <c:pt idx="5798">
                  <c:v>-70.103197185536601</c:v>
                </c:pt>
                <c:pt idx="5799">
                  <c:v>-70.103143851938398</c:v>
                </c:pt>
                <c:pt idx="5800">
                  <c:v>-70.1030905246961</c:v>
                </c:pt>
                <c:pt idx="5801">
                  <c:v>-70.103037204070205</c:v>
                </c:pt>
                <c:pt idx="5802">
                  <c:v>-70.102983890318001</c:v>
                </c:pt>
                <c:pt idx="5803">
                  <c:v>-70.102930583693094</c:v>
                </c:pt>
                <c:pt idx="5804">
                  <c:v>-70.102877284446194</c:v>
                </c:pt>
                <c:pt idx="5805">
                  <c:v>-70.102823992824796</c:v>
                </c:pt>
                <c:pt idx="5806">
                  <c:v>-70.102770709072999</c:v>
                </c:pt>
                <c:pt idx="5807">
                  <c:v>-70.102717433432005</c:v>
                </c:pt>
                <c:pt idx="5808">
                  <c:v>-70.102664166140002</c:v>
                </c:pt>
                <c:pt idx="5809">
                  <c:v>-70.102610907431796</c:v>
                </c:pt>
                <c:pt idx="5810">
                  <c:v>-70.102557657539506</c:v>
                </c:pt>
                <c:pt idx="5811">
                  <c:v>-70.102504416692199</c:v>
                </c:pt>
                <c:pt idx="5812">
                  <c:v>-70.102451185115896</c:v>
                </c:pt>
                <c:pt idx="5813">
                  <c:v>-70.102397963033894</c:v>
                </c:pt>
                <c:pt idx="5814">
                  <c:v>-70.102344750666404</c:v>
                </c:pt>
                <c:pt idx="5815">
                  <c:v>-70.102291548230994</c:v>
                </c:pt>
                <c:pt idx="5816">
                  <c:v>-70.102238355942504</c:v>
                </c:pt>
                <c:pt idx="5817">
                  <c:v>-70.102185174012703</c:v>
                </c:pt>
                <c:pt idx="5818">
                  <c:v>-70.102132002650904</c:v>
                </c:pt>
                <c:pt idx="5819">
                  <c:v>-70.102078842063705</c:v>
                </c:pt>
                <c:pt idx="5820">
                  <c:v>-70.102025692454802</c:v>
                </c:pt>
                <c:pt idx="5821">
                  <c:v>-70.101972554025593</c:v>
                </c:pt>
                <c:pt idx="5822">
                  <c:v>-70.101919426974604</c:v>
                </c:pt>
                <c:pt idx="5823">
                  <c:v>-70.101866311498</c:v>
                </c:pt>
                <c:pt idx="5824">
                  <c:v>-70.101813207789306</c:v>
                </c:pt>
                <c:pt idx="5825">
                  <c:v>-70.101760116039401</c:v>
                </c:pt>
                <c:pt idx="5826">
                  <c:v>-70.101707036437105</c:v>
                </c:pt>
                <c:pt idx="5827">
                  <c:v>-70.101653969168296</c:v>
                </c:pt>
                <c:pt idx="5828">
                  <c:v>-70.101600914416807</c:v>
                </c:pt>
                <c:pt idx="5829">
                  <c:v>-70.101547872363895</c:v>
                </c:pt>
                <c:pt idx="5830">
                  <c:v>-70.101494843188505</c:v>
                </c:pt>
                <c:pt idx="5831">
                  <c:v>-70.101441827067305</c:v>
                </c:pt>
                <c:pt idx="5832">
                  <c:v>-70.101388824174606</c:v>
                </c:pt>
                <c:pt idx="5833">
                  <c:v>-70.101335834682402</c:v>
                </c:pt>
                <c:pt idx="5834">
                  <c:v>-70.101282858760499</c:v>
                </c:pt>
                <c:pt idx="5835">
                  <c:v>-70.101229896576498</c:v>
                </c:pt>
                <c:pt idx="5836">
                  <c:v>-70.101176948295901</c:v>
                </c:pt>
                <c:pt idx="5837">
                  <c:v>-70.101124014081805</c:v>
                </c:pt>
                <c:pt idx="5838">
                  <c:v>-70.101071094095303</c:v>
                </c:pt>
                <c:pt idx="5839">
                  <c:v>-70.101018188495402</c:v>
                </c:pt>
                <c:pt idx="5840">
                  <c:v>-70.100965297439004</c:v>
                </c:pt>
                <c:pt idx="5841">
                  <c:v>-70.100912421080906</c:v>
                </c:pt>
                <c:pt idx="5842">
                  <c:v>-70.100859559573905</c:v>
                </c:pt>
                <c:pt idx="5843">
                  <c:v>-70.100806713068806</c:v>
                </c:pt>
                <c:pt idx="5844">
                  <c:v>-70.100753881714397</c:v>
                </c:pt>
                <c:pt idx="5845">
                  <c:v>-70.100701065657503</c:v>
                </c:pt>
                <c:pt idx="5846">
                  <c:v>-70.100648265043006</c:v>
                </c:pt>
                <c:pt idx="5847">
                  <c:v>-70.100595480013794</c:v>
                </c:pt>
                <c:pt idx="5848">
                  <c:v>-70.100542710711096</c:v>
                </c:pt>
                <c:pt idx="5849">
                  <c:v>-70.100489957273894</c:v>
                </c:pt>
                <c:pt idx="5850">
                  <c:v>-70.100437219839804</c:v>
                </c:pt>
                <c:pt idx="5851">
                  <c:v>-70.100384498544202</c:v>
                </c:pt>
                <c:pt idx="5852">
                  <c:v>-70.100331793520795</c:v>
                </c:pt>
                <c:pt idx="5853">
                  <c:v>-70.100279104901503</c:v>
                </c:pt>
                <c:pt idx="5854">
                  <c:v>-70.100226432816697</c:v>
                </c:pt>
                <c:pt idx="5855">
                  <c:v>-70.100173777394602</c:v>
                </c:pt>
                <c:pt idx="5856">
                  <c:v>-70.100121138762105</c:v>
                </c:pt>
                <c:pt idx="5857">
                  <c:v>-70.100068517044093</c:v>
                </c:pt>
                <c:pt idx="5858">
                  <c:v>-70.1000159123641</c:v>
                </c:pt>
                <c:pt idx="5859">
                  <c:v>-70.0999633248436</c:v>
                </c:pt>
                <c:pt idx="5860">
                  <c:v>-70.099910754602803</c:v>
                </c:pt>
                <c:pt idx="5861">
                  <c:v>-70.0998582017601</c:v>
                </c:pt>
                <c:pt idx="5862">
                  <c:v>-70.099805666432403</c:v>
                </c:pt>
                <c:pt idx="5863">
                  <c:v>-70.099753148734905</c:v>
                </c:pt>
                <c:pt idx="5864">
                  <c:v>-70.099700648781393</c:v>
                </c:pt>
                <c:pt idx="5865">
                  <c:v>-70.099648166683906</c:v>
                </c:pt>
                <c:pt idx="5866">
                  <c:v>-70.099595702553202</c:v>
                </c:pt>
                <c:pt idx="5867">
                  <c:v>-70.099543256498393</c:v>
                </c:pt>
                <c:pt idx="5868">
                  <c:v>-70.099490828627097</c:v>
                </c:pt>
                <c:pt idx="5869">
                  <c:v>-70.099438419045597</c:v>
                </c:pt>
                <c:pt idx="5870">
                  <c:v>-70.0993860278586</c:v>
                </c:pt>
                <c:pt idx="5871">
                  <c:v>-70.099333655169502</c:v>
                </c:pt>
                <c:pt idx="5872">
                  <c:v>-70.099281301079998</c:v>
                </c:pt>
                <c:pt idx="5873">
                  <c:v>-70.099228965690799</c:v>
                </c:pt>
                <c:pt idx="5874">
                  <c:v>-70.099176649100997</c:v>
                </c:pt>
                <c:pt idx="5875">
                  <c:v>-70.099124351408193</c:v>
                </c:pt>
                <c:pt idx="5876">
                  <c:v>-70.099072072709006</c:v>
                </c:pt>
                <c:pt idx="5877">
                  <c:v>-70.099019813098494</c:v>
                </c:pt>
                <c:pt idx="5878">
                  <c:v>-70.098967572670304</c:v>
                </c:pt>
                <c:pt idx="5879">
                  <c:v>-70.098915351516993</c:v>
                </c:pt>
                <c:pt idx="5880">
                  <c:v>-70.098863149729794</c:v>
                </c:pt>
                <c:pt idx="5881">
                  <c:v>-70.098810967398506</c:v>
                </c:pt>
                <c:pt idx="5882">
                  <c:v>-70.098758804611904</c:v>
                </c:pt>
                <c:pt idx="5883">
                  <c:v>-70.098706661457399</c:v>
                </c:pt>
                <c:pt idx="5884">
                  <c:v>-70.098654538021293</c:v>
                </c:pt>
                <c:pt idx="5885">
                  <c:v>-70.098602434388397</c:v>
                </c:pt>
                <c:pt idx="5886">
                  <c:v>-70.098550350642697</c:v>
                </c:pt>
                <c:pt idx="5887">
                  <c:v>-70.0984982868668</c:v>
                </c:pt>
                <c:pt idx="5888">
                  <c:v>-70.098446243142106</c:v>
                </c:pt>
                <c:pt idx="5889">
                  <c:v>-70.098394219549107</c:v>
                </c:pt>
                <c:pt idx="5890">
                  <c:v>-70.098342216166799</c:v>
                </c:pt>
                <c:pt idx="5891">
                  <c:v>-70.098290233073399</c:v>
                </c:pt>
                <c:pt idx="5892">
                  <c:v>-70.098238270345803</c:v>
                </c:pt>
                <c:pt idx="5893">
                  <c:v>-70.098186328059796</c:v>
                </c:pt>
                <c:pt idx="5894">
                  <c:v>-70.098134406290399</c:v>
                </c:pt>
                <c:pt idx="5895">
                  <c:v>-70.098082505111094</c:v>
                </c:pt>
                <c:pt idx="5896">
                  <c:v>-70.098030624594699</c:v>
                </c:pt>
                <c:pt idx="5897">
                  <c:v>-70.097978764812794</c:v>
                </c:pt>
                <c:pt idx="5898">
                  <c:v>-70.097926925836006</c:v>
                </c:pt>
                <c:pt idx="5899">
                  <c:v>-70.097875107733799</c:v>
                </c:pt>
                <c:pt idx="5900">
                  <c:v>-70.097823310574796</c:v>
                </c:pt>
                <c:pt idx="5901">
                  <c:v>-70.097771534426698</c:v>
                </c:pt>
                <c:pt idx="5902">
                  <c:v>-70.097719779355899</c:v>
                </c:pt>
                <c:pt idx="5903">
                  <c:v>-70.097668045428193</c:v>
                </c:pt>
                <c:pt idx="5904">
                  <c:v>-70.097616332708199</c:v>
                </c:pt>
                <c:pt idx="5905">
                  <c:v>-70.097564641259595</c:v>
                </c:pt>
                <c:pt idx="5906">
                  <c:v>-70.097512971145207</c:v>
                </c:pt>
                <c:pt idx="5907">
                  <c:v>-70.097461322426895</c:v>
                </c:pt>
                <c:pt idx="5908">
                  <c:v>-70.097409695165695</c:v>
                </c:pt>
                <c:pt idx="5909">
                  <c:v>-70.097358089421604</c:v>
                </c:pt>
                <c:pt idx="5910">
                  <c:v>-70.097306505253798</c:v>
                </c:pt>
                <c:pt idx="5911">
                  <c:v>-70.097254942720596</c:v>
                </c:pt>
                <c:pt idx="5912">
                  <c:v>-70.097203401879398</c:v>
                </c:pt>
                <c:pt idx="5913">
                  <c:v>-70.097151882786704</c:v>
                </c:pt>
                <c:pt idx="5914">
                  <c:v>-70.097100385498393</c:v>
                </c:pt>
                <c:pt idx="5915">
                  <c:v>-70.097048910069205</c:v>
                </c:pt>
                <c:pt idx="5916">
                  <c:v>-70.096997456553297</c:v>
                </c:pt>
                <c:pt idx="5917">
                  <c:v>-70.096946025003803</c:v>
                </c:pt>
                <c:pt idx="5918">
                  <c:v>-70.096894615473303</c:v>
                </c:pt>
                <c:pt idx="5919">
                  <c:v>-70.096843228013299</c:v>
                </c:pt>
                <c:pt idx="5920">
                  <c:v>-70.096791862674607</c:v>
                </c:pt>
                <c:pt idx="5921">
                  <c:v>-70.096740519507506</c:v>
                </c:pt>
                <c:pt idx="5922">
                  <c:v>-70.096689198561194</c:v>
                </c:pt>
                <c:pt idx="5923">
                  <c:v>-70.096637899884101</c:v>
                </c:pt>
                <c:pt idx="5924">
                  <c:v>-70.096586623524203</c:v>
                </c:pt>
                <c:pt idx="5925">
                  <c:v>-70.096535369528496</c:v>
                </c:pt>
                <c:pt idx="5926">
                  <c:v>-70.096484137943307</c:v>
                </c:pt>
                <c:pt idx="5927">
                  <c:v>-70.096432928814195</c:v>
                </c:pt>
                <c:pt idx="5928">
                  <c:v>-70.096381742186196</c:v>
                </c:pt>
                <c:pt idx="5929">
                  <c:v>-70.096330578103306</c:v>
                </c:pt>
                <c:pt idx="5930">
                  <c:v>-70.096279436609095</c:v>
                </c:pt>
                <c:pt idx="5931">
                  <c:v>-70.096228317746295</c:v>
                </c:pt>
                <c:pt idx="5932">
                  <c:v>-70.096177221557198</c:v>
                </c:pt>
                <c:pt idx="5933">
                  <c:v>-70.096126148083101</c:v>
                </c:pt>
                <c:pt idx="5934">
                  <c:v>-70.096075097364803</c:v>
                </c:pt>
                <c:pt idx="5935">
                  <c:v>-70.096024069442606</c:v>
                </c:pt>
                <c:pt idx="5936">
                  <c:v>-70.095973064355803</c:v>
                </c:pt>
                <c:pt idx="5937">
                  <c:v>-70.095922082143304</c:v>
                </c:pt>
                <c:pt idx="5938">
                  <c:v>-70.095871122843306</c:v>
                </c:pt>
                <c:pt idx="5939">
                  <c:v>-70.095820186493398</c:v>
                </c:pt>
                <c:pt idx="5940">
                  <c:v>-70.0957692731306</c:v>
                </c:pt>
                <c:pt idx="5941">
                  <c:v>-70.095718382791304</c:v>
                </c:pt>
                <c:pt idx="5942">
                  <c:v>-70.095667515511195</c:v>
                </c:pt>
                <c:pt idx="5943">
                  <c:v>-70.095616671325502</c:v>
                </c:pt>
                <c:pt idx="5944">
                  <c:v>-70.095565850268798</c:v>
                </c:pt>
                <c:pt idx="5945">
                  <c:v>-70.095515052375006</c:v>
                </c:pt>
                <c:pt idx="5946">
                  <c:v>-70.095464277677706</c:v>
                </c:pt>
                <c:pt idx="5947">
                  <c:v>-70.095413526209597</c:v>
                </c:pt>
                <c:pt idx="5948">
                  <c:v>-70.095362798003194</c:v>
                </c:pt>
                <c:pt idx="5949">
                  <c:v>-70.095312093090001</c:v>
                </c:pt>
                <c:pt idx="5950">
                  <c:v>-70.095261411501497</c:v>
                </c:pt>
                <c:pt idx="5951">
                  <c:v>-70.095210753268205</c:v>
                </c:pt>
                <c:pt idx="5952">
                  <c:v>-70.095160118420296</c:v>
                </c:pt>
                <c:pt idx="5953">
                  <c:v>-70.095109506987399</c:v>
                </c:pt>
                <c:pt idx="5954">
                  <c:v>-70.095058918998603</c:v>
                </c:pt>
                <c:pt idx="5955">
                  <c:v>-70.095008354482502</c:v>
                </c:pt>
                <c:pt idx="5956">
                  <c:v>-70.094957813467104</c:v>
                </c:pt>
                <c:pt idx="5957">
                  <c:v>-70.094907295980093</c:v>
                </c:pt>
                <c:pt idx="5958">
                  <c:v>-70.094856802048497</c:v>
                </c:pt>
                <c:pt idx="5959">
                  <c:v>-70.094806331699004</c:v>
                </c:pt>
                <c:pt idx="5960">
                  <c:v>-70.094755884957493</c:v>
                </c:pt>
                <c:pt idx="5961">
                  <c:v>-70.094705461849898</c:v>
                </c:pt>
                <c:pt idx="5962">
                  <c:v>-70.094655062401301</c:v>
                </c:pt>
                <c:pt idx="5963">
                  <c:v>-70.094604686636202</c:v>
                </c:pt>
                <c:pt idx="5964">
                  <c:v>-70.094554334579101</c:v>
                </c:pt>
                <c:pt idx="5965">
                  <c:v>-70.0945040062537</c:v>
                </c:pt>
                <c:pt idx="5966">
                  <c:v>-70.094453701683406</c:v>
                </c:pt>
                <c:pt idx="5967">
                  <c:v>-70.094403420890998</c:v>
                </c:pt>
                <c:pt idx="5968">
                  <c:v>-70.094353163899001</c:v>
                </c:pt>
                <c:pt idx="5969">
                  <c:v>-70.094302930729398</c:v>
                </c:pt>
                <c:pt idx="5970">
                  <c:v>-70.094252721403905</c:v>
                </c:pt>
                <c:pt idx="5971">
                  <c:v>-70.094202535943694</c:v>
                </c:pt>
                <c:pt idx="5972">
                  <c:v>-70.094152374369401</c:v>
                </c:pt>
                <c:pt idx="5973">
                  <c:v>-70.094102236701602</c:v>
                </c:pt>
                <c:pt idx="5974">
                  <c:v>-70.094052122959994</c:v>
                </c:pt>
                <c:pt idx="5975">
                  <c:v>-70.094002033164401</c:v>
                </c:pt>
                <c:pt idx="5976">
                  <c:v>-70.093951967333794</c:v>
                </c:pt>
                <c:pt idx="5977">
                  <c:v>-70.093901925486904</c:v>
                </c:pt>
                <c:pt idx="5978">
                  <c:v>-70.093851907642303</c:v>
                </c:pt>
                <c:pt idx="5979">
                  <c:v>-70.093801913817899</c:v>
                </c:pt>
                <c:pt idx="5980">
                  <c:v>-70.093751944031297</c:v>
                </c:pt>
                <c:pt idx="5981">
                  <c:v>-70.093701998299693</c:v>
                </c:pt>
                <c:pt idx="5982">
                  <c:v>-70.093652076640097</c:v>
                </c:pt>
                <c:pt idx="5983">
                  <c:v>-70.093602179068995</c:v>
                </c:pt>
                <c:pt idx="5984">
                  <c:v>-70.0935523056025</c:v>
                </c:pt>
                <c:pt idx="5985">
                  <c:v>-70.093502456256402</c:v>
                </c:pt>
                <c:pt idx="5986">
                  <c:v>-70.093452631046205</c:v>
                </c:pt>
                <c:pt idx="5987">
                  <c:v>-70.093402829986999</c:v>
                </c:pt>
                <c:pt idx="5988">
                  <c:v>-70.093353053093594</c:v>
                </c:pt>
                <c:pt idx="5989">
                  <c:v>-70.093303300380398</c:v>
                </c:pt>
                <c:pt idx="5990">
                  <c:v>-70.093253571861396</c:v>
                </c:pt>
                <c:pt idx="5991">
                  <c:v>-70.093203867550599</c:v>
                </c:pt>
                <c:pt idx="5992">
                  <c:v>-70.093154187461295</c:v>
                </c:pt>
                <c:pt idx="5993">
                  <c:v>-70.093104531606599</c:v>
                </c:pt>
                <c:pt idx="5994">
                  <c:v>-70.093054899999402</c:v>
                </c:pt>
                <c:pt idx="5995">
                  <c:v>-70.093005292652094</c:v>
                </c:pt>
                <c:pt idx="5996">
                  <c:v>-70.092955709576898</c:v>
                </c:pt>
                <c:pt idx="5997">
                  <c:v>-70.092906150785794</c:v>
                </c:pt>
                <c:pt idx="5998">
                  <c:v>-70.092856616290305</c:v>
                </c:pt>
                <c:pt idx="5999">
                  <c:v>-70.092807106101603</c:v>
                </c:pt>
                <c:pt idx="6000">
                  <c:v>-70.092757620230799</c:v>
                </c:pt>
                <c:pt idx="6001">
                  <c:v>-70.092708158688495</c:v>
                </c:pt>
                <c:pt idx="6002">
                  <c:v>-70.092658721485193</c:v>
                </c:pt>
                <c:pt idx="6003">
                  <c:v>-70.092609308630998</c:v>
                </c:pt>
                <c:pt idx="6004">
                  <c:v>-70.092559920135699</c:v>
                </c:pt>
                <c:pt idx="6005">
                  <c:v>-70.092510556008904</c:v>
                </c:pt>
                <c:pt idx="6006">
                  <c:v>-70.092461216259807</c:v>
                </c:pt>
                <c:pt idx="6007">
                  <c:v>-70.092411900897702</c:v>
                </c:pt>
                <c:pt idx="6008">
                  <c:v>-70.092362609931001</c:v>
                </c:pt>
                <c:pt idx="6009">
                  <c:v>-70.092313343368502</c:v>
                </c:pt>
                <c:pt idx="6010">
                  <c:v>-70.092264101218305</c:v>
                </c:pt>
                <c:pt idx="6011">
                  <c:v>-70.092214883488296</c:v>
                </c:pt>
                <c:pt idx="6012">
                  <c:v>-70.092165690186405</c:v>
                </c:pt>
                <c:pt idx="6013">
                  <c:v>-70.092116521319895</c:v>
                </c:pt>
                <c:pt idx="6014">
                  <c:v>-70.092067376896097</c:v>
                </c:pt>
                <c:pt idx="6015">
                  <c:v>-70.092018256922103</c:v>
                </c:pt>
                <c:pt idx="6016">
                  <c:v>-70.091969161404407</c:v>
                </c:pt>
                <c:pt idx="6017">
                  <c:v>-70.091920090349802</c:v>
                </c:pt>
                <c:pt idx="6018">
                  <c:v>-70.0918710437643</c:v>
                </c:pt>
                <c:pt idx="6019">
                  <c:v>-70.091822021653996</c:v>
                </c:pt>
                <c:pt idx="6020">
                  <c:v>-70.091773024024803</c:v>
                </c:pt>
                <c:pt idx="6021">
                  <c:v>-70.091724050882306</c:v>
                </c:pt>
                <c:pt idx="6022">
                  <c:v>-70.091675102231704</c:v>
                </c:pt>
                <c:pt idx="6023">
                  <c:v>-70.091626178078201</c:v>
                </c:pt>
                <c:pt idx="6024">
                  <c:v>-70.091577278426797</c:v>
                </c:pt>
                <c:pt idx="6025">
                  <c:v>-70.091528403282098</c:v>
                </c:pt>
                <c:pt idx="6026">
                  <c:v>-70.091479552648593</c:v>
                </c:pt>
                <c:pt idx="6027">
                  <c:v>-70.091430726530604</c:v>
                </c:pt>
                <c:pt idx="6028">
                  <c:v>-70.091381924932193</c:v>
                </c:pt>
                <c:pt idx="6029">
                  <c:v>-70.091333147857199</c:v>
                </c:pt>
                <c:pt idx="6030">
                  <c:v>-70.091284395309202</c:v>
                </c:pt>
                <c:pt idx="6031">
                  <c:v>-70.091235667291897</c:v>
                </c:pt>
                <c:pt idx="6032">
                  <c:v>-70.091186963808298</c:v>
                </c:pt>
                <c:pt idx="6033">
                  <c:v>-70.0911382848617</c:v>
                </c:pt>
                <c:pt idx="6034">
                  <c:v>-70.091089630454803</c:v>
                </c:pt>
                <c:pt idx="6035">
                  <c:v>-70.091041000590295</c:v>
                </c:pt>
                <c:pt idx="6036">
                  <c:v>-70.090992395270803</c:v>
                </c:pt>
                <c:pt idx="6037">
                  <c:v>-70.090943814498502</c:v>
                </c:pt>
                <c:pt idx="6038">
                  <c:v>-70.090895258275594</c:v>
                </c:pt>
                <c:pt idx="6039">
                  <c:v>-70.090846726603999</c:v>
                </c:pt>
                <c:pt idx="6040">
                  <c:v>-70.090798219485606</c:v>
                </c:pt>
                <c:pt idx="6041">
                  <c:v>-70.090749736921794</c:v>
                </c:pt>
                <c:pt idx="6042">
                  <c:v>-70.090701278914096</c:v>
                </c:pt>
                <c:pt idx="6043">
                  <c:v>-70.090652845463794</c:v>
                </c:pt>
                <c:pt idx="6044">
                  <c:v>-70.090604436571894</c:v>
                </c:pt>
                <c:pt idx="6045">
                  <c:v>-70.090556052239293</c:v>
                </c:pt>
                <c:pt idx="6046">
                  <c:v>-70.090507692466801</c:v>
                </c:pt>
                <c:pt idx="6047">
                  <c:v>-70.090459357255</c:v>
                </c:pt>
                <c:pt idx="6048">
                  <c:v>-70.090411046604203</c:v>
                </c:pt>
                <c:pt idx="6049">
                  <c:v>-70.090362760514793</c:v>
                </c:pt>
                <c:pt idx="6050">
                  <c:v>-70.0903144989867</c:v>
                </c:pt>
                <c:pt idx="6051">
                  <c:v>-70.090266262020094</c:v>
                </c:pt>
                <c:pt idx="6052">
                  <c:v>-70.090218049614606</c:v>
                </c:pt>
                <c:pt idx="6053">
                  <c:v>-70.090169861769894</c:v>
                </c:pt>
                <c:pt idx="6054">
                  <c:v>-70.090121698485504</c:v>
                </c:pt>
                <c:pt idx="6055">
                  <c:v>-70.090073559760697</c:v>
                </c:pt>
                <c:pt idx="6056">
                  <c:v>-70.090025445594804</c:v>
                </c:pt>
                <c:pt idx="6057">
                  <c:v>-70.089977355986704</c:v>
                </c:pt>
                <c:pt idx="6058">
                  <c:v>-70.089929290935402</c:v>
                </c:pt>
                <c:pt idx="6059">
                  <c:v>-70.089881250439603</c:v>
                </c:pt>
                <c:pt idx="6060">
                  <c:v>-70.089833234498002</c:v>
                </c:pt>
                <c:pt idx="6061">
                  <c:v>-70.089785243109105</c:v>
                </c:pt>
                <c:pt idx="6062">
                  <c:v>-70.089737276271194</c:v>
                </c:pt>
                <c:pt idx="6063">
                  <c:v>-70.089689333982506</c:v>
                </c:pt>
                <c:pt idx="6064">
                  <c:v>-70.089641416241193</c:v>
                </c:pt>
                <c:pt idx="6065">
                  <c:v>-70.089593523045096</c:v>
                </c:pt>
                <c:pt idx="6066">
                  <c:v>-70.089545654392197</c:v>
                </c:pt>
                <c:pt idx="6067">
                  <c:v>-70.089497810280093</c:v>
                </c:pt>
                <c:pt idx="6068">
                  <c:v>-70.089449990706399</c:v>
                </c:pt>
                <c:pt idx="6069">
                  <c:v>-70.089402195668498</c:v>
                </c:pt>
                <c:pt idx="6070">
                  <c:v>-70.089354425163805</c:v>
                </c:pt>
                <c:pt idx="6071">
                  <c:v>-70.089306679189505</c:v>
                </c:pt>
                <c:pt idx="6072">
                  <c:v>-70.0892589577427</c:v>
                </c:pt>
                <c:pt idx="6073">
                  <c:v>-70.089211260820306</c:v>
                </c:pt>
                <c:pt idx="6074">
                  <c:v>-70.089163588419297</c:v>
                </c:pt>
                <c:pt idx="6075">
                  <c:v>-70.089115940536303</c:v>
                </c:pt>
                <c:pt idx="6076">
                  <c:v>-70.089068317168</c:v>
                </c:pt>
                <c:pt idx="6077">
                  <c:v>-70.089020718310906</c:v>
                </c:pt>
                <c:pt idx="6078">
                  <c:v>-70.088973143961397</c:v>
                </c:pt>
                <c:pt idx="6079">
                  <c:v>-70.088925594115807</c:v>
                </c:pt>
                <c:pt idx="6080">
                  <c:v>-70.088878068770398</c:v>
                </c:pt>
                <c:pt idx="6081">
                  <c:v>-70.088830567921093</c:v>
                </c:pt>
                <c:pt idx="6082">
                  <c:v>-70.088783091563997</c:v>
                </c:pt>
                <c:pt idx="6083">
                  <c:v>-70.088735639694903</c:v>
                </c:pt>
                <c:pt idx="6084">
                  <c:v>-70.088688212309606</c:v>
                </c:pt>
                <c:pt idx="6085">
                  <c:v>-70.088640809403799</c:v>
                </c:pt>
                <c:pt idx="6086">
                  <c:v>-70.088593430973006</c:v>
                </c:pt>
                <c:pt idx="6087">
                  <c:v>-70.088546077012793</c:v>
                </c:pt>
                <c:pt idx="6088">
                  <c:v>-70.0884987475185</c:v>
                </c:pt>
                <c:pt idx="6089">
                  <c:v>-70.088451442485393</c:v>
                </c:pt>
                <c:pt idx="6090">
                  <c:v>-70.088404161908599</c:v>
                </c:pt>
                <c:pt idx="6091">
                  <c:v>-70.088356905783399</c:v>
                </c:pt>
                <c:pt idx="6092">
                  <c:v>-70.088309674104494</c:v>
                </c:pt>
                <c:pt idx="6093">
                  <c:v>-70.088262466867107</c:v>
                </c:pt>
                <c:pt idx="6094">
                  <c:v>-70.088215284065896</c:v>
                </c:pt>
                <c:pt idx="6095">
                  <c:v>-70.088168125695503</c:v>
                </c:pt>
                <c:pt idx="6096">
                  <c:v>-70.088120991750799</c:v>
                </c:pt>
                <c:pt idx="6097">
                  <c:v>-70.088073882226197</c:v>
                </c:pt>
                <c:pt idx="6098">
                  <c:v>-70.0880267971162</c:v>
                </c:pt>
                <c:pt idx="6099">
                  <c:v>-70.087979736415093</c:v>
                </c:pt>
                <c:pt idx="6100">
                  <c:v>-70.087932700117406</c:v>
                </c:pt>
                <c:pt idx="6101">
                  <c:v>-70.087885688217199</c:v>
                </c:pt>
                <c:pt idx="6102">
                  <c:v>-70.087838700708602</c:v>
                </c:pt>
                <c:pt idx="6103">
                  <c:v>-70.087791737585704</c:v>
                </c:pt>
                <c:pt idx="6104">
                  <c:v>-70.087744798842607</c:v>
                </c:pt>
                <c:pt idx="6105">
                  <c:v>-70.087697884473002</c:v>
                </c:pt>
                <c:pt idx="6106">
                  <c:v>-70.087650994470906</c:v>
                </c:pt>
                <c:pt idx="6107">
                  <c:v>-70.087604128829994</c:v>
                </c:pt>
                <c:pt idx="6108">
                  <c:v>-70.087557287543902</c:v>
                </c:pt>
                <c:pt idx="6109">
                  <c:v>-70.087510470606304</c:v>
                </c:pt>
                <c:pt idx="6110">
                  <c:v>-70.087463678010593</c:v>
                </c:pt>
                <c:pt idx="6111">
                  <c:v>-70.087416909750502</c:v>
                </c:pt>
                <c:pt idx="6112">
                  <c:v>-70.087370165819195</c:v>
                </c:pt>
                <c:pt idx="6113">
                  <c:v>-70.087323446209993</c:v>
                </c:pt>
                <c:pt idx="6114">
                  <c:v>-70.087276750916203</c:v>
                </c:pt>
                <c:pt idx="6115">
                  <c:v>-70.087230079931004</c:v>
                </c:pt>
                <c:pt idx="6116">
                  <c:v>-70.087183433247503</c:v>
                </c:pt>
                <c:pt idx="6117">
                  <c:v>-70.087136810858794</c:v>
                </c:pt>
                <c:pt idx="6118">
                  <c:v>-70.087090212757701</c:v>
                </c:pt>
                <c:pt idx="6119">
                  <c:v>-70.087043638937303</c:v>
                </c:pt>
                <c:pt idx="6120">
                  <c:v>-70.086997089390394</c:v>
                </c:pt>
                <c:pt idx="6121">
                  <c:v>-70.086950564109799</c:v>
                </c:pt>
                <c:pt idx="6122">
                  <c:v>-70.086904063088198</c:v>
                </c:pt>
                <c:pt idx="6123">
                  <c:v>-70.086857586318203</c:v>
                </c:pt>
                <c:pt idx="6124">
                  <c:v>-70.086811133792494</c:v>
                </c:pt>
                <c:pt idx="6125">
                  <c:v>-70.086764705503597</c:v>
                </c:pt>
                <c:pt idx="6126">
                  <c:v>-70.086718301443995</c:v>
                </c:pt>
                <c:pt idx="6127">
                  <c:v>-70.086671921606197</c:v>
                </c:pt>
                <c:pt idx="6128">
                  <c:v>-70.086625565982402</c:v>
                </c:pt>
                <c:pt idx="6129">
                  <c:v>-70.086579234565093</c:v>
                </c:pt>
                <c:pt idx="6130">
                  <c:v>-70.086532927346397</c:v>
                </c:pt>
                <c:pt idx="6131">
                  <c:v>-70.086486644318498</c:v>
                </c:pt>
                <c:pt idx="6132">
                  <c:v>-70.086440385473693</c:v>
                </c:pt>
                <c:pt idx="6133">
                  <c:v>-70.086394150803997</c:v>
                </c:pt>
                <c:pt idx="6134">
                  <c:v>-70.086347940301494</c:v>
                </c:pt>
                <c:pt idx="6135">
                  <c:v>-70.086301753958097</c:v>
                </c:pt>
                <c:pt idx="6136">
                  <c:v>-70.086255591765706</c:v>
                </c:pt>
                <c:pt idx="6137">
                  <c:v>-70.086209453716407</c:v>
                </c:pt>
                <c:pt idx="6138">
                  <c:v>-70.0861633398018</c:v>
                </c:pt>
                <c:pt idx="6139">
                  <c:v>-70.0861172500138</c:v>
                </c:pt>
                <c:pt idx="6140">
                  <c:v>-70.086071184344107</c:v>
                </c:pt>
                <c:pt idx="6141">
                  <c:v>-70.086025142784493</c:v>
                </c:pt>
                <c:pt idx="6142">
                  <c:v>-70.085979125326503</c:v>
                </c:pt>
                <c:pt idx="6143">
                  <c:v>-70.085933131961696</c:v>
                </c:pt>
                <c:pt idx="6144">
                  <c:v>-70.0858871626818</c:v>
                </c:pt>
                <c:pt idx="6145">
                  <c:v>-70.085841217478105</c:v>
                </c:pt>
                <c:pt idx="6146">
                  <c:v>-70.085795296342198</c:v>
                </c:pt>
                <c:pt idx="6147">
                  <c:v>-70.085749399265495</c:v>
                </c:pt>
                <c:pt idx="6148">
                  <c:v>-70.0857035262393</c:v>
                </c:pt>
                <c:pt idx="6149">
                  <c:v>-70.085657677255</c:v>
                </c:pt>
                <c:pt idx="6150">
                  <c:v>-70.085611852303899</c:v>
                </c:pt>
                <c:pt idx="6151">
                  <c:v>-70.0855660513771</c:v>
                </c:pt>
                <c:pt idx="6152">
                  <c:v>-70.085520274465907</c:v>
                </c:pt>
                <c:pt idx="6153">
                  <c:v>-70.085474521561594</c:v>
                </c:pt>
                <c:pt idx="6154">
                  <c:v>-70.085428792654994</c:v>
                </c:pt>
                <c:pt idx="6155">
                  <c:v>-70.085383087737497</c:v>
                </c:pt>
                <c:pt idx="6156">
                  <c:v>-70.085337406799894</c:v>
                </c:pt>
                <c:pt idx="6157">
                  <c:v>-70.085291749833402</c:v>
                </c:pt>
                <c:pt idx="6158">
                  <c:v>-70.085246116828799</c:v>
                </c:pt>
                <c:pt idx="6159">
                  <c:v>-70.085200507777103</c:v>
                </c:pt>
                <c:pt idx="6160">
                  <c:v>-70.085154922669204</c:v>
                </c:pt>
                <c:pt idx="6161">
                  <c:v>-70.085109361495995</c:v>
                </c:pt>
                <c:pt idx="6162">
                  <c:v>-70.085063824248195</c:v>
                </c:pt>
                <c:pt idx="6163">
                  <c:v>-70.085018310916595</c:v>
                </c:pt>
                <c:pt idx="6164">
                  <c:v>-70.084972821492002</c:v>
                </c:pt>
                <c:pt idx="6165">
                  <c:v>-70.084927355965206</c:v>
                </c:pt>
                <c:pt idx="6166">
                  <c:v>-70.084881914326701</c:v>
                </c:pt>
                <c:pt idx="6167">
                  <c:v>-70.084836496567206</c:v>
                </c:pt>
                <c:pt idx="6168">
                  <c:v>-70.0847911026774</c:v>
                </c:pt>
                <c:pt idx="6169">
                  <c:v>-70.084745732647804</c:v>
                </c:pt>
                <c:pt idx="6170">
                  <c:v>-70.084700386468896</c:v>
                </c:pt>
                <c:pt idx="6171">
                  <c:v>-70.084655064131297</c:v>
                </c:pt>
                <c:pt idx="6172">
                  <c:v>-70.084609765625501</c:v>
                </c:pt>
                <c:pt idx="6173">
                  <c:v>-70.084564490942</c:v>
                </c:pt>
                <c:pt idx="6174">
                  <c:v>-70.084519240071003</c:v>
                </c:pt>
                <c:pt idx="6175">
                  <c:v>-70.084474013003103</c:v>
                </c:pt>
                <c:pt idx="6176">
                  <c:v>-70.084428809728607</c:v>
                </c:pt>
                <c:pt idx="6177">
                  <c:v>-70.084383630237895</c:v>
                </c:pt>
                <c:pt idx="6178">
                  <c:v>-70.084338474521203</c:v>
                </c:pt>
                <c:pt idx="6179">
                  <c:v>-70.084293342568799</c:v>
                </c:pt>
                <c:pt idx="6180">
                  <c:v>-70.084248234371003</c:v>
                </c:pt>
                <c:pt idx="6181">
                  <c:v>-70.084203149917997</c:v>
                </c:pt>
                <c:pt idx="6182">
                  <c:v>-70.084158089200002</c:v>
                </c:pt>
                <c:pt idx="6183">
                  <c:v>-70.084113052207201</c:v>
                </c:pt>
                <c:pt idx="6184">
                  <c:v>-70.084068038929601</c:v>
                </c:pt>
                <c:pt idx="6185">
                  <c:v>-70.084023049357597</c:v>
                </c:pt>
                <c:pt idx="6186">
                  <c:v>-70.083978083481</c:v>
                </c:pt>
                <c:pt idx="6187">
                  <c:v>-70.083933141290004</c:v>
                </c:pt>
                <c:pt idx="6188">
                  <c:v>-70.083888222774704</c:v>
                </c:pt>
                <c:pt idx="6189">
                  <c:v>-70.083843327924995</c:v>
                </c:pt>
                <c:pt idx="6190">
                  <c:v>-70.083798456731003</c:v>
                </c:pt>
                <c:pt idx="6191">
                  <c:v>-70.083753609182594</c:v>
                </c:pt>
                <c:pt idx="6192">
                  <c:v>-70.083708785269806</c:v>
                </c:pt>
                <c:pt idx="6193">
                  <c:v>-70.083663984982493</c:v>
                </c:pt>
                <c:pt idx="6194">
                  <c:v>-70.083619208310594</c:v>
                </c:pt>
                <c:pt idx="6195">
                  <c:v>-70.083574455243905</c:v>
                </c:pt>
                <c:pt idx="6196">
                  <c:v>-70.083529725772394</c:v>
                </c:pt>
                <c:pt idx="6197">
                  <c:v>-70.083485019885899</c:v>
                </c:pt>
                <c:pt idx="6198">
                  <c:v>-70.083440337574203</c:v>
                </c:pt>
                <c:pt idx="6199">
                  <c:v>-70.083395678827102</c:v>
                </c:pt>
                <c:pt idx="6200">
                  <c:v>-70.083351043634394</c:v>
                </c:pt>
                <c:pt idx="6201">
                  <c:v>-70.083306431985804</c:v>
                </c:pt>
                <c:pt idx="6202">
                  <c:v>-70.083261843871099</c:v>
                </c:pt>
                <c:pt idx="6203">
                  <c:v>-70.083217279280007</c:v>
                </c:pt>
                <c:pt idx="6204">
                  <c:v>-70.083172738202094</c:v>
                </c:pt>
                <c:pt idx="6205">
                  <c:v>-70.083128220627202</c:v>
                </c:pt>
                <c:pt idx="6206">
                  <c:v>-70.083083726544899</c:v>
                </c:pt>
                <c:pt idx="6207">
                  <c:v>-70.083039255944897</c:v>
                </c:pt>
                <c:pt idx="6208">
                  <c:v>-70.082994808816807</c:v>
                </c:pt>
                <c:pt idx="6209">
                  <c:v>-70.082950385150099</c:v>
                </c:pt>
                <c:pt idx="6210">
                  <c:v>-70.082905984934598</c:v>
                </c:pt>
                <c:pt idx="6211">
                  <c:v>-70.082861608159703</c:v>
                </c:pt>
                <c:pt idx="6212">
                  <c:v>-70.082817254814998</c:v>
                </c:pt>
                <c:pt idx="6213">
                  <c:v>-70.082772924889994</c:v>
                </c:pt>
                <c:pt idx="6214">
                  <c:v>-70.082728618374304</c:v>
                </c:pt>
                <c:pt idx="6215">
                  <c:v>-70.082684335257298</c:v>
                </c:pt>
                <c:pt idx="6216">
                  <c:v>-70.082640075528701</c:v>
                </c:pt>
                <c:pt idx="6217">
                  <c:v>-70.082595839177699</c:v>
                </c:pt>
                <c:pt idx="6218">
                  <c:v>-70.082551626194004</c:v>
                </c:pt>
                <c:pt idx="6219">
                  <c:v>-70.0825074365668</c:v>
                </c:pt>
                <c:pt idx="6220">
                  <c:v>-70.0824632702858</c:v>
                </c:pt>
                <c:pt idx="6221">
                  <c:v>-70.082419127340202</c:v>
                </c:pt>
                <c:pt idx="6222">
                  <c:v>-70.082375007719506</c:v>
                </c:pt>
                <c:pt idx="6223">
                  <c:v>-70.082330911413095</c:v>
                </c:pt>
                <c:pt idx="6224">
                  <c:v>-70.082286838410297</c:v>
                </c:pt>
                <c:pt idx="6225">
                  <c:v>-70.082242788700498</c:v>
                </c:pt>
                <c:pt idx="6226">
                  <c:v>-70.082198762272995</c:v>
                </c:pt>
                <c:pt idx="6227">
                  <c:v>-70.082154759117202</c:v>
                </c:pt>
                <c:pt idx="6228">
                  <c:v>-70.082110779222404</c:v>
                </c:pt>
                <c:pt idx="6229">
                  <c:v>-70.0820668225779</c:v>
                </c:pt>
                <c:pt idx="6230">
                  <c:v>-70.082022889173004</c:v>
                </c:pt>
                <c:pt idx="6231">
                  <c:v>-70.081978978997</c:v>
                </c:pt>
                <c:pt idx="6232">
                  <c:v>-70.081935092039203</c:v>
                </c:pt>
                <c:pt idx="6233">
                  <c:v>-70.081891228288697</c:v>
                </c:pt>
                <c:pt idx="6234">
                  <c:v>-70.081847387734896</c:v>
                </c:pt>
                <c:pt idx="6235">
                  <c:v>-70.081803570367001</c:v>
                </c:pt>
                <c:pt idx="6236">
                  <c:v>-70.081759776174195</c:v>
                </c:pt>
                <c:pt idx="6237">
                  <c:v>-70.081716005145694</c:v>
                </c:pt>
                <c:pt idx="6238">
                  <c:v>-70.081672257270696</c:v>
                </c:pt>
                <c:pt idx="6239">
                  <c:v>-70.081628532538502</c:v>
                </c:pt>
                <c:pt idx="6240">
                  <c:v>-70.081584830938198</c:v>
                </c:pt>
                <c:pt idx="6241">
                  <c:v>-70.081541152458897</c:v>
                </c:pt>
                <c:pt idx="6242">
                  <c:v>-70.081497497089899</c:v>
                </c:pt>
                <c:pt idx="6243">
                  <c:v>-70.081453864820304</c:v>
                </c:pt>
                <c:pt idx="6244">
                  <c:v>-70.081410255639199</c:v>
                </c:pt>
                <c:pt idx="6245">
                  <c:v>-70.081366669535797</c:v>
                </c:pt>
                <c:pt idx="6246">
                  <c:v>-70.081323106499198</c:v>
                </c:pt>
                <c:pt idx="6247">
                  <c:v>-70.081279566518504</c:v>
                </c:pt>
                <c:pt idx="6248">
                  <c:v>-70.081236049582799</c:v>
                </c:pt>
                <c:pt idx="6249">
                  <c:v>-70.081192555681199</c:v>
                </c:pt>
                <c:pt idx="6250">
                  <c:v>-70.081149084802803</c:v>
                </c:pt>
                <c:pt idx="6251">
                  <c:v>-70.081105636936698</c:v>
                </c:pt>
                <c:pt idx="6252">
                  <c:v>-70.081062212071899</c:v>
                </c:pt>
                <c:pt idx="6253">
                  <c:v>-70.081018810197605</c:v>
                </c:pt>
                <c:pt idx="6254">
                  <c:v>-70.080975431302704</c:v>
                </c:pt>
                <c:pt idx="6255">
                  <c:v>-70.080932075376396</c:v>
                </c:pt>
                <c:pt idx="6256">
                  <c:v>-70.080888742407694</c:v>
                </c:pt>
                <c:pt idx="6257">
                  <c:v>-70.080845432385502</c:v>
                </c:pt>
                <c:pt idx="6258">
                  <c:v>-70.080802145299003</c:v>
                </c:pt>
                <c:pt idx="6259">
                  <c:v>-70.080758881137101</c:v>
                </c:pt>
                <c:pt idx="6260">
                  <c:v>-70.080715639888894</c:v>
                </c:pt>
                <c:pt idx="6261">
                  <c:v>-70.080672421543397</c:v>
                </c:pt>
                <c:pt idx="6262">
                  <c:v>-70.080629226089499</c:v>
                </c:pt>
                <c:pt idx="6263">
                  <c:v>-70.080586053516299</c:v>
                </c:pt>
                <c:pt idx="6264">
                  <c:v>-70.080542903812798</c:v>
                </c:pt>
                <c:pt idx="6265">
                  <c:v>-70.080499776967898</c:v>
                </c:pt>
                <c:pt idx="6266">
                  <c:v>-70.080456672970598</c:v>
                </c:pt>
                <c:pt idx="6267">
                  <c:v>-70.080413591809901</c:v>
                </c:pt>
                <c:pt idx="6268">
                  <c:v>-70.080370533474806</c:v>
                </c:pt>
                <c:pt idx="6269">
                  <c:v>-70.080327497954102</c:v>
                </c:pt>
                <c:pt idx="6270">
                  <c:v>-70.080284485237001</c:v>
                </c:pt>
                <c:pt idx="6271">
                  <c:v>-70.080241495312194</c:v>
                </c:pt>
                <c:pt idx="6272">
                  <c:v>-70.080198528168793</c:v>
                </c:pt>
                <c:pt idx="6273">
                  <c:v>-70.080155583795701</c:v>
                </c:pt>
                <c:pt idx="6274">
                  <c:v>-70.080112662181804</c:v>
                </c:pt>
                <c:pt idx="6275">
                  <c:v>-70.080069763316004</c:v>
                </c:pt>
                <c:pt idx="6276">
                  <c:v>-70.080026887187401</c:v>
                </c:pt>
                <c:pt idx="6277">
                  <c:v>-70.079984033784697</c:v>
                </c:pt>
                <c:pt idx="6278">
                  <c:v>-70.079941203096993</c:v>
                </c:pt>
                <c:pt idx="6279">
                  <c:v>-70.079898395113005</c:v>
                </c:pt>
                <c:pt idx="6280">
                  <c:v>-70.079855609821806</c:v>
                </c:pt>
                <c:pt idx="6281">
                  <c:v>-70.079812847212295</c:v>
                </c:pt>
                <c:pt idx="6282">
                  <c:v>-70.079770107273305</c:v>
                </c:pt>
                <c:pt idx="6283">
                  <c:v>-70.079727389993707</c:v>
                </c:pt>
                <c:pt idx="6284">
                  <c:v>-70.079684695362403</c:v>
                </c:pt>
                <c:pt idx="6285">
                  <c:v>-70.079642023368294</c:v>
                </c:pt>
                <c:pt idx="6286">
                  <c:v>-70.079599374000395</c:v>
                </c:pt>
                <c:pt idx="6287">
                  <c:v>-70.079556747247395</c:v>
                </c:pt>
                <c:pt idx="6288">
                  <c:v>-70.079514143098194</c:v>
                </c:pt>
                <c:pt idx="6289">
                  <c:v>-70.079471561541794</c:v>
                </c:pt>
                <c:pt idx="6290">
                  <c:v>-70.079429002566997</c:v>
                </c:pt>
                <c:pt idx="6291">
                  <c:v>-70.079386466162703</c:v>
                </c:pt>
                <c:pt idx="6292">
                  <c:v>-70.0793439523177</c:v>
                </c:pt>
                <c:pt idx="6293">
                  <c:v>-70.079301461020904</c:v>
                </c:pt>
                <c:pt idx="6294">
                  <c:v>-70.079258992261103</c:v>
                </c:pt>
                <c:pt idx="6295">
                  <c:v>-70.079216546027297</c:v>
                </c:pt>
                <c:pt idx="6296">
                  <c:v>-70.079174122308302</c:v>
                </c:pt>
                <c:pt idx="6297">
                  <c:v>-70.079131721092907</c:v>
                </c:pt>
                <c:pt idx="6298">
                  <c:v>-70.079089342369898</c:v>
                </c:pt>
                <c:pt idx="6299">
                  <c:v>-70.079046986128404</c:v>
                </c:pt>
                <c:pt idx="6300">
                  <c:v>-70.079004652357</c:v>
                </c:pt>
                <c:pt idx="6301">
                  <c:v>-70.078962341044601</c:v>
                </c:pt>
                <c:pt idx="6302">
                  <c:v>-70.078920052180095</c:v>
                </c:pt>
                <c:pt idx="6303">
                  <c:v>-70.078877785752297</c:v>
                </c:pt>
                <c:pt idx="6304">
                  <c:v>-70.078835541750095</c:v>
                </c:pt>
                <c:pt idx="6305">
                  <c:v>-70.078793320162205</c:v>
                </c:pt>
                <c:pt idx="6306">
                  <c:v>-70.078751120977699</c:v>
                </c:pt>
                <c:pt idx="6307">
                  <c:v>-70.078708944185095</c:v>
                </c:pt>
                <c:pt idx="6308">
                  <c:v>-70.078666789773493</c:v>
                </c:pt>
                <c:pt idx="6309">
                  <c:v>-70.078624657731694</c:v>
                </c:pt>
                <c:pt idx="6310">
                  <c:v>-70.078582548048402</c:v>
                </c:pt>
                <c:pt idx="6311">
                  <c:v>-70.078540460712503</c:v>
                </c:pt>
                <c:pt idx="6312">
                  <c:v>-70.078498395712799</c:v>
                </c:pt>
                <c:pt idx="6313">
                  <c:v>-70.078456353038206</c:v>
                </c:pt>
                <c:pt idx="6314">
                  <c:v>-70.078414332677596</c:v>
                </c:pt>
                <c:pt idx="6315">
                  <c:v>-70.078372334619601</c:v>
                </c:pt>
                <c:pt idx="6316">
                  <c:v>-70.078330358853194</c:v>
                </c:pt>
                <c:pt idx="6317">
                  <c:v>-70.078288405367203</c:v>
                </c:pt>
                <c:pt idx="6318">
                  <c:v>-70.078246474150404</c:v>
                </c:pt>
                <c:pt idx="6319">
                  <c:v>-70.078204565191697</c:v>
                </c:pt>
                <c:pt idx="6320">
                  <c:v>-70.078162678479799</c:v>
                </c:pt>
                <c:pt idx="6321">
                  <c:v>-70.078120814003597</c:v>
                </c:pt>
                <c:pt idx="6322">
                  <c:v>-70.078078971751907</c:v>
                </c:pt>
                <c:pt idx="6323">
                  <c:v>-70.078037151713502</c:v>
                </c:pt>
                <c:pt idx="6324">
                  <c:v>-70.077995353877299</c:v>
                </c:pt>
                <c:pt idx="6325">
                  <c:v>-70.077953578232197</c:v>
                </c:pt>
                <c:pt idx="6326">
                  <c:v>-70.077911824766801</c:v>
                </c:pt>
                <c:pt idx="6327">
                  <c:v>-70.077870093470096</c:v>
                </c:pt>
                <c:pt idx="6328">
                  <c:v>-70.0778283843309</c:v>
                </c:pt>
                <c:pt idx="6329">
                  <c:v>-70.077786697337999</c:v>
                </c:pt>
                <c:pt idx="6330">
                  <c:v>-70.077745032480195</c:v>
                </c:pt>
                <c:pt idx="6331">
                  <c:v>-70.077703389746304</c:v>
                </c:pt>
                <c:pt idx="6332">
                  <c:v>-70.0776617691252</c:v>
                </c:pt>
                <c:pt idx="6333">
                  <c:v>-70.077620170605798</c:v>
                </c:pt>
                <c:pt idx="6334">
                  <c:v>-70.077578594176799</c:v>
                </c:pt>
                <c:pt idx="6335">
                  <c:v>-70.077537039827106</c:v>
                </c:pt>
                <c:pt idx="6336">
                  <c:v>-70.077495507545393</c:v>
                </c:pt>
                <c:pt idx="6337">
                  <c:v>-70.077453997320802</c:v>
                </c:pt>
                <c:pt idx="6338">
                  <c:v>-70.077412509141794</c:v>
                </c:pt>
                <c:pt idx="6339">
                  <c:v>-70.077371042997498</c:v>
                </c:pt>
                <c:pt idx="6340">
                  <c:v>-70.077329598876602</c:v>
                </c:pt>
                <c:pt idx="6341">
                  <c:v>-70.077288176767993</c:v>
                </c:pt>
                <c:pt idx="6342">
                  <c:v>-70.077246776660502</c:v>
                </c:pt>
                <c:pt idx="6343">
                  <c:v>-70.077205398543001</c:v>
                </c:pt>
                <c:pt idx="6344">
                  <c:v>-70.077164042404206</c:v>
                </c:pt>
                <c:pt idx="6345">
                  <c:v>-70.077122708233006</c:v>
                </c:pt>
                <c:pt idx="6346">
                  <c:v>-70.077081396018301</c:v>
                </c:pt>
                <c:pt idx="6347">
                  <c:v>-70.077040105749006</c:v>
                </c:pt>
                <c:pt idx="6348">
                  <c:v>-70.076998837413697</c:v>
                </c:pt>
                <c:pt idx="6349">
                  <c:v>-70.076957591001502</c:v>
                </c:pt>
                <c:pt idx="6350">
                  <c:v>-70.076916366501095</c:v>
                </c:pt>
                <c:pt idx="6351">
                  <c:v>-70.076875163901406</c:v>
                </c:pt>
                <c:pt idx="6352">
                  <c:v>-70.076833983191307</c:v>
                </c:pt>
                <c:pt idx="6353">
                  <c:v>-70.076792824359501</c:v>
                </c:pt>
                <c:pt idx="6354">
                  <c:v>-70.076751687395003</c:v>
                </c:pt>
                <c:pt idx="6355">
                  <c:v>-70.076710572286601</c:v>
                </c:pt>
                <c:pt idx="6356">
                  <c:v>-70.076669479023195</c:v>
                </c:pt>
                <c:pt idx="6357">
                  <c:v>-70.076628407593603</c:v>
                </c:pt>
                <c:pt idx="6358">
                  <c:v>-70.076587357986597</c:v>
                </c:pt>
                <c:pt idx="6359">
                  <c:v>-70.076546330191206</c:v>
                </c:pt>
                <c:pt idx="6360">
                  <c:v>-70.076505324196205</c:v>
                </c:pt>
                <c:pt idx="6361">
                  <c:v>-70.076464339990494</c:v>
                </c:pt>
                <c:pt idx="6362">
                  <c:v>-70.076423377562904</c:v>
                </c:pt>
                <c:pt idx="6363">
                  <c:v>-70.076382436902307</c:v>
                </c:pt>
                <c:pt idx="6364">
                  <c:v>-70.076341517997605</c:v>
                </c:pt>
                <c:pt idx="6365">
                  <c:v>-70.076300620837699</c:v>
                </c:pt>
                <c:pt idx="6366">
                  <c:v>-70.076259745411406</c:v>
                </c:pt>
                <c:pt idx="6367">
                  <c:v>-70.076218891707697</c:v>
                </c:pt>
                <c:pt idx="6368">
                  <c:v>-70.076178059715303</c:v>
                </c:pt>
                <c:pt idx="6369">
                  <c:v>-70.076137249423198</c:v>
                </c:pt>
                <c:pt idx="6370">
                  <c:v>-70.076096460820295</c:v>
                </c:pt>
                <c:pt idx="6371">
                  <c:v>-70.076055693895498</c:v>
                </c:pt>
                <c:pt idx="6372">
                  <c:v>-70.076014948637606</c:v>
                </c:pt>
                <c:pt idx="6373">
                  <c:v>-70.075974225035495</c:v>
                </c:pt>
                <c:pt idx="6374">
                  <c:v>-70.075933523078206</c:v>
                </c:pt>
                <c:pt idx="6375">
                  <c:v>-70.075892842754598</c:v>
                </c:pt>
                <c:pt idx="6376">
                  <c:v>-70.075852184053403</c:v>
                </c:pt>
                <c:pt idx="6377">
                  <c:v>-70.075811546963706</c:v>
                </c:pt>
                <c:pt idx="6378">
                  <c:v>-70.075770931474395</c:v>
                </c:pt>
                <c:pt idx="6379">
                  <c:v>-70.075730337574399</c:v>
                </c:pt>
                <c:pt idx="6380">
                  <c:v>-70.075689765252505</c:v>
                </c:pt>
                <c:pt idx="6381">
                  <c:v>-70.075649214497702</c:v>
                </c:pt>
                <c:pt idx="6382">
                  <c:v>-70.075608685298903</c:v>
                </c:pt>
                <c:pt idx="6383">
                  <c:v>-70.075568177645096</c:v>
                </c:pt>
                <c:pt idx="6384">
                  <c:v>-70.075527691525096</c:v>
                </c:pt>
                <c:pt idx="6385">
                  <c:v>-70.075487226927805</c:v>
                </c:pt>
                <c:pt idx="6386">
                  <c:v>-70.075446783842295</c:v>
                </c:pt>
                <c:pt idx="6387">
                  <c:v>-70.075406362257496</c:v>
                </c:pt>
                <c:pt idx="6388">
                  <c:v>-70.075365962162195</c:v>
                </c:pt>
                <c:pt idx="6389">
                  <c:v>-70.075325583545407</c:v>
                </c:pt>
                <c:pt idx="6390">
                  <c:v>-70.075285226396105</c:v>
                </c:pt>
                <c:pt idx="6391">
                  <c:v>-70.075244890703203</c:v>
                </c:pt>
                <c:pt idx="6392">
                  <c:v>-70.075204576455704</c:v>
                </c:pt>
                <c:pt idx="6393">
                  <c:v>-70.075164283642494</c:v>
                </c:pt>
                <c:pt idx="6394">
                  <c:v>-70.075124012252502</c:v>
                </c:pt>
                <c:pt idx="6395">
                  <c:v>-70.075083762274701</c:v>
                </c:pt>
                <c:pt idx="6396">
                  <c:v>-70.075043533698107</c:v>
                </c:pt>
                <c:pt idx="6397">
                  <c:v>-70.075003326511606</c:v>
                </c:pt>
                <c:pt idx="6398">
                  <c:v>-70.074963140704298</c:v>
                </c:pt>
                <c:pt idx="6399">
                  <c:v>-70.074922976265</c:v>
                </c:pt>
                <c:pt idx="6400">
                  <c:v>-70.074882833182798</c:v>
                </c:pt>
                <c:pt idx="6401">
                  <c:v>-70.074842711446607</c:v>
                </c:pt>
                <c:pt idx="6402">
                  <c:v>-70.074802611045399</c:v>
                </c:pt>
                <c:pt idx="6403">
                  <c:v>-70.074762531968204</c:v>
                </c:pt>
                <c:pt idx="6404">
                  <c:v>-70.074722474204094</c:v>
                </c:pt>
                <c:pt idx="6405">
                  <c:v>-70.074682437741799</c:v>
                </c:pt>
                <c:pt idx="6406">
                  <c:v>-70.074642422570605</c:v>
                </c:pt>
                <c:pt idx="6407">
                  <c:v>-70.074602428679299</c:v>
                </c:pt>
                <c:pt idx="6408">
                  <c:v>-70.074562456056896</c:v>
                </c:pt>
                <c:pt idx="6409">
                  <c:v>-70.074522504692595</c:v>
                </c:pt>
                <c:pt idx="6410">
                  <c:v>-70.0744825745752</c:v>
                </c:pt>
                <c:pt idx="6411">
                  <c:v>-70.074442665693795</c:v>
                </c:pt>
                <c:pt idx="6412">
                  <c:v>-70.074402778037395</c:v>
                </c:pt>
                <c:pt idx="6413">
                  <c:v>-70.074362911595102</c:v>
                </c:pt>
                <c:pt idx="6414">
                  <c:v>-70.074323066355802</c:v>
                </c:pt>
                <c:pt idx="6415">
                  <c:v>-70.074283242308596</c:v>
                </c:pt>
                <c:pt idx="6416">
                  <c:v>-70.074243439442398</c:v>
                </c:pt>
                <c:pt idx="6417">
                  <c:v>-70.074203657746494</c:v>
                </c:pt>
                <c:pt idx="6418">
                  <c:v>-70.074163897209701</c:v>
                </c:pt>
                <c:pt idx="6419">
                  <c:v>-70.074124157821103</c:v>
                </c:pt>
                <c:pt idx="6420">
                  <c:v>-70.074084439569901</c:v>
                </c:pt>
                <c:pt idx="6421">
                  <c:v>-70.074044742444897</c:v>
                </c:pt>
                <c:pt idx="6422">
                  <c:v>-70.074005066435305</c:v>
                </c:pt>
                <c:pt idx="6423">
                  <c:v>-70.073965411530097</c:v>
                </c:pt>
                <c:pt idx="6424">
                  <c:v>-70.073925777718401</c:v>
                </c:pt>
                <c:pt idx="6425">
                  <c:v>-70.073886164989304</c:v>
                </c:pt>
                <c:pt idx="6426">
                  <c:v>-70.073846573331807</c:v>
                </c:pt>
                <c:pt idx="6427">
                  <c:v>-70.073807002734995</c:v>
                </c:pt>
                <c:pt idx="6428">
                  <c:v>-70.073767453187997</c:v>
                </c:pt>
                <c:pt idx="6429">
                  <c:v>-70.073727924679801</c:v>
                </c:pt>
                <c:pt idx="6430">
                  <c:v>-70.073688417199605</c:v>
                </c:pt>
                <c:pt idx="6431">
                  <c:v>-70.073648930736397</c:v>
                </c:pt>
                <c:pt idx="6432">
                  <c:v>-70.073609465279304</c:v>
                </c:pt>
                <c:pt idx="6433">
                  <c:v>-70.073570020817499</c:v>
                </c:pt>
                <c:pt idx="6434">
                  <c:v>-70.073530597339897</c:v>
                </c:pt>
                <c:pt idx="6435">
                  <c:v>-70.073491194835796</c:v>
                </c:pt>
                <c:pt idx="6436">
                  <c:v>-70.073451813294199</c:v>
                </c:pt>
                <c:pt idx="6437">
                  <c:v>-70.073412452704304</c:v>
                </c:pt>
                <c:pt idx="6438">
                  <c:v>-70.073373113055098</c:v>
                </c:pt>
                <c:pt idx="6439">
                  <c:v>-70.073333794335795</c:v>
                </c:pt>
                <c:pt idx="6440">
                  <c:v>-70.073294496535595</c:v>
                </c:pt>
                <c:pt idx="6441">
                  <c:v>-70.0732552196434</c:v>
                </c:pt>
                <c:pt idx="6442">
                  <c:v>-70.073215963648593</c:v>
                </c:pt>
                <c:pt idx="6443">
                  <c:v>-70.073176728540105</c:v>
                </c:pt>
                <c:pt idx="6444">
                  <c:v>-70.073137514307206</c:v>
                </c:pt>
                <c:pt idx="6445">
                  <c:v>-70.073098320939096</c:v>
                </c:pt>
                <c:pt idx="6446">
                  <c:v>-70.073059148424704</c:v>
                </c:pt>
                <c:pt idx="6447">
                  <c:v>-70.073019996753402</c:v>
                </c:pt>
                <c:pt idx="6448">
                  <c:v>-70.072980865914204</c:v>
                </c:pt>
                <c:pt idx="6449">
                  <c:v>-70.072941755896395</c:v>
                </c:pt>
                <c:pt idx="6450">
                  <c:v>-70.072902666689103</c:v>
                </c:pt>
                <c:pt idx="6451">
                  <c:v>-70.072863598281401</c:v>
                </c:pt>
                <c:pt idx="6452">
                  <c:v>-70.072824550662602</c:v>
                </c:pt>
                <c:pt idx="6453">
                  <c:v>-70.072785523821807</c:v>
                </c:pt>
                <c:pt idx="6454">
                  <c:v>-70.0727465177483</c:v>
                </c:pt>
                <c:pt idx="6455">
                  <c:v>-70.072707532431096</c:v>
                </c:pt>
                <c:pt idx="6456">
                  <c:v>-70.072668567859495</c:v>
                </c:pt>
                <c:pt idx="6457">
                  <c:v>-70.072629624022696</c:v>
                </c:pt>
                <c:pt idx="6458">
                  <c:v>-70.072590700909899</c:v>
                </c:pt>
                <c:pt idx="6459">
                  <c:v>-70.072551798510403</c:v>
                </c:pt>
                <c:pt idx="6460">
                  <c:v>-70.072512916813196</c:v>
                </c:pt>
                <c:pt idx="6461">
                  <c:v>-70.072474055807703</c:v>
                </c:pt>
                <c:pt idx="6462">
                  <c:v>-70.072435215482997</c:v>
                </c:pt>
                <c:pt idx="6463">
                  <c:v>-70.072396395828406</c:v>
                </c:pt>
                <c:pt idx="6464">
                  <c:v>-70.072357596833101</c:v>
                </c:pt>
                <c:pt idx="6465">
                  <c:v>-70.072318818486295</c:v>
                </c:pt>
                <c:pt idx="6466">
                  <c:v>-70.072280060777302</c:v>
                </c:pt>
                <c:pt idx="6467">
                  <c:v>-70.072241323695295</c:v>
                </c:pt>
                <c:pt idx="6468">
                  <c:v>-70.072202607229599</c:v>
                </c:pt>
                <c:pt idx="6469">
                  <c:v>-70.072163911369401</c:v>
                </c:pt>
                <c:pt idx="6470">
                  <c:v>-70.072125236104</c:v>
                </c:pt>
                <c:pt idx="6471">
                  <c:v>-70.072086581422695</c:v>
                </c:pt>
                <c:pt idx="6472">
                  <c:v>-70.072047947314601</c:v>
                </c:pt>
                <c:pt idx="6473">
                  <c:v>-70.072009333769103</c:v>
                </c:pt>
                <c:pt idx="6474">
                  <c:v>-70.071970740775399</c:v>
                </c:pt>
                <c:pt idx="6475">
                  <c:v>-70.071932168322803</c:v>
                </c:pt>
                <c:pt idx="6476">
                  <c:v>-70.0718936164007</c:v>
                </c:pt>
                <c:pt idx="6477">
                  <c:v>-70.071855084998205</c:v>
                </c:pt>
                <c:pt idx="6478">
                  <c:v>-70.071816574104801</c:v>
                </c:pt>
                <c:pt idx="6479">
                  <c:v>-70.071778083709603</c:v>
                </c:pt>
                <c:pt idx="6480">
                  <c:v>-70.071739613801995</c:v>
                </c:pt>
                <c:pt idx="6481">
                  <c:v>-70.071701164371305</c:v>
                </c:pt>
                <c:pt idx="6482">
                  <c:v>-70.071662735406804</c:v>
                </c:pt>
                <c:pt idx="6483">
                  <c:v>-70.071624326897805</c:v>
                </c:pt>
                <c:pt idx="6484">
                  <c:v>-70.071585938833607</c:v>
                </c:pt>
                <c:pt idx="6485">
                  <c:v>-70.071547571203695</c:v>
                </c:pt>
                <c:pt idx="6486">
                  <c:v>-70.071509223997197</c:v>
                </c:pt>
                <c:pt idx="6487">
                  <c:v>-70.071470897203497</c:v>
                </c:pt>
                <c:pt idx="6488">
                  <c:v>-70.071432590811995</c:v>
                </c:pt>
                <c:pt idx="6489">
                  <c:v>-70.071394304812003</c:v>
                </c:pt>
                <c:pt idx="6490">
                  <c:v>-70.071356039192807</c:v>
                </c:pt>
                <c:pt idx="6491">
                  <c:v>-70.071317793943905</c:v>
                </c:pt>
                <c:pt idx="6492">
                  <c:v>-70.071279569054497</c:v>
                </c:pt>
                <c:pt idx="6493">
                  <c:v>-70.071241364514094</c:v>
                </c:pt>
                <c:pt idx="6494">
                  <c:v>-70.071203180311997</c:v>
                </c:pt>
                <c:pt idx="6495">
                  <c:v>-70.071165016437504</c:v>
                </c:pt>
                <c:pt idx="6496">
                  <c:v>-70.071126872880001</c:v>
                </c:pt>
                <c:pt idx="6497">
                  <c:v>-70.071088749628998</c:v>
                </c:pt>
                <c:pt idx="6498">
                  <c:v>-70.071050646673797</c:v>
                </c:pt>
                <c:pt idx="6499">
                  <c:v>-70.071012564003794</c:v>
                </c:pt>
                <c:pt idx="6500">
                  <c:v>-70.070974501608404</c:v>
                </c:pt>
                <c:pt idx="6501">
                  <c:v>-70.070936459476997</c:v>
                </c:pt>
                <c:pt idx="6502">
                  <c:v>-70.070898437598998</c:v>
                </c:pt>
                <c:pt idx="6503">
                  <c:v>-70.070860435963795</c:v>
                </c:pt>
                <c:pt idx="6504">
                  <c:v>-70.070822454560897</c:v>
                </c:pt>
                <c:pt idx="6505">
                  <c:v>-70.070784493379506</c:v>
                </c:pt>
                <c:pt idx="6506">
                  <c:v>-70.070746552409304</c:v>
                </c:pt>
                <c:pt idx="6507">
                  <c:v>-70.070708631639505</c:v>
                </c:pt>
                <c:pt idx="6508">
                  <c:v>-70.070670731059707</c:v>
                </c:pt>
                <c:pt idx="6509">
                  <c:v>-70.070632850659194</c:v>
                </c:pt>
                <c:pt idx="6510">
                  <c:v>-70.070594990427594</c:v>
                </c:pt>
                <c:pt idx="6511">
                  <c:v>-70.070557150354205</c:v>
                </c:pt>
                <c:pt idx="6512">
                  <c:v>-70.070519330428496</c:v>
                </c:pt>
                <c:pt idx="6513">
                  <c:v>-70.070481530639995</c:v>
                </c:pt>
                <c:pt idx="6514">
                  <c:v>-70.0704437509782</c:v>
                </c:pt>
                <c:pt idx="6515">
                  <c:v>-70.070405991432395</c:v>
                </c:pt>
                <c:pt idx="6516">
                  <c:v>-70.070368251992207</c:v>
                </c:pt>
                <c:pt idx="6517">
                  <c:v>-70.070330532647006</c:v>
                </c:pt>
                <c:pt idx="6518">
                  <c:v>-70.070292833386404</c:v>
                </c:pt>
                <c:pt idx="6519">
                  <c:v>-70.070255154199799</c:v>
                </c:pt>
                <c:pt idx="6520">
                  <c:v>-69.790217495076703</c:v>
                </c:pt>
                <c:pt idx="6521">
                  <c:v>-69.793509041444395</c:v>
                </c:pt>
                <c:pt idx="6522">
                  <c:v>-69.796762192042607</c:v>
                </c:pt>
                <c:pt idx="6523">
                  <c:v>-69.799977372593702</c:v>
                </c:pt>
                <c:pt idx="6524">
                  <c:v>-69.803155004509904</c:v>
                </c:pt>
                <c:pt idx="6525">
                  <c:v>-69.806295504927505</c:v>
                </c:pt>
                <c:pt idx="6526">
                  <c:v>-69.809399286740401</c:v>
                </c:pt>
                <c:pt idx="6527">
                  <c:v>-69.812466758634301</c:v>
                </c:pt>
                <c:pt idx="6528">
                  <c:v>-69.815498325120302</c:v>
                </c:pt>
                <c:pt idx="6529">
                  <c:v>-69.8184943865691</c:v>
                </c:pt>
                <c:pt idx="6530">
                  <c:v>-69.821455339244096</c:v>
                </c:pt>
                <c:pt idx="6531">
                  <c:v>-69.824381575335593</c:v>
                </c:pt>
                <c:pt idx="6532">
                  <c:v>-69.827273482994201</c:v>
                </c:pt>
                <c:pt idx="6533">
                  <c:v>-69.830131446364504</c:v>
                </c:pt>
                <c:pt idx="6534">
                  <c:v>-69.832955845618201</c:v>
                </c:pt>
                <c:pt idx="6535">
                  <c:v>-69.835747056987998</c:v>
                </c:pt>
                <c:pt idx="6536">
                  <c:v>-69.838505452800504</c:v>
                </c:pt>
                <c:pt idx="6537">
                  <c:v>-69.841231401509404</c:v>
                </c:pt>
                <c:pt idx="6538">
                  <c:v>-69.843925267728906</c:v>
                </c:pt>
                <c:pt idx="6539">
                  <c:v>-69.846587412266302</c:v>
                </c:pt>
                <c:pt idx="6540">
                  <c:v>-69.849218192155405</c:v>
                </c:pt>
                <c:pt idx="6541">
                  <c:v>-69.851817960688606</c:v>
                </c:pt>
                <c:pt idx="6542">
                  <c:v>-69.854387067450105</c:v>
                </c:pt>
                <c:pt idx="6543">
                  <c:v>-69.856925858348305</c:v>
                </c:pt>
                <c:pt idx="6544">
                  <c:v>-69.859434675647904</c:v>
                </c:pt>
                <c:pt idx="6545">
                  <c:v>-69.861913858002595</c:v>
                </c:pt>
                <c:pt idx="6546">
                  <c:v>-69.864363740486894</c:v>
                </c:pt>
                <c:pt idx="6547">
                  <c:v>-69.866784654628503</c:v>
                </c:pt>
                <c:pt idx="6548">
                  <c:v>-69.869176928439501</c:v>
                </c:pt>
                <c:pt idx="6549">
                  <c:v>-69.871540886448699</c:v>
                </c:pt>
                <c:pt idx="6550">
                  <c:v>-69.873876849732994</c:v>
                </c:pt>
                <c:pt idx="6551">
                  <c:v>-69.876185135948703</c:v>
                </c:pt>
                <c:pt idx="6552">
                  <c:v>-69.878466059362793</c:v>
                </c:pt>
                <c:pt idx="6553">
                  <c:v>-69.880719930883899</c:v>
                </c:pt>
                <c:pt idx="6554">
                  <c:v>-69.882947058093805</c:v>
                </c:pt>
                <c:pt idx="6555">
                  <c:v>-69.885147745277294</c:v>
                </c:pt>
                <c:pt idx="6556">
                  <c:v>-69.887322293453707</c:v>
                </c:pt>
                <c:pt idx="6557">
                  <c:v>-69.889471000406701</c:v>
                </c:pt>
                <c:pt idx="6558">
                  <c:v>-69.891594160714604</c:v>
                </c:pt>
                <c:pt idx="6559">
                  <c:v>-69.893692065780897</c:v>
                </c:pt>
                <c:pt idx="6560">
                  <c:v>-69.8957650038639</c:v>
                </c:pt>
                <c:pt idx="6561">
                  <c:v>-69.897813260106204</c:v>
                </c:pt>
                <c:pt idx="6562">
                  <c:v>-69.899837116564797</c:v>
                </c:pt>
                <c:pt idx="6563">
                  <c:v>-69.901836852239995</c:v>
                </c:pt>
                <c:pt idx="6564">
                  <c:v>-69.903812743104993</c:v>
                </c:pt>
                <c:pt idx="6565">
                  <c:v>-69.905765062134705</c:v>
                </c:pt>
                <c:pt idx="6566">
                  <c:v>-69.907694079334405</c:v>
                </c:pt>
                <c:pt idx="6567">
                  <c:v>-69.9096000617687</c:v>
                </c:pt>
                <c:pt idx="6568">
                  <c:v>-69.911483273589994</c:v>
                </c:pt>
                <c:pt idx="6569">
                  <c:v>-69.9133439760665</c:v>
                </c:pt>
                <c:pt idx="6570">
                  <c:v>-69.915182427610404</c:v>
                </c:pt>
                <c:pt idx="6571">
                  <c:v>-69.916998883805903</c:v>
                </c:pt>
                <c:pt idx="6572">
                  <c:v>-69.918793597436903</c:v>
                </c:pt>
                <c:pt idx="6573">
                  <c:v>-69.920566818514303</c:v>
                </c:pt>
                <c:pt idx="6574">
                  <c:v>-69.922318794303493</c:v>
                </c:pt>
                <c:pt idx="6575">
                  <c:v>-69.924049769351598</c:v>
                </c:pt>
                <c:pt idx="6576">
                  <c:v>-69.925759985514006</c:v>
                </c:pt>
                <c:pt idx="6577">
                  <c:v>-69.9274496819814</c:v>
                </c:pt>
                <c:pt idx="6578">
                  <c:v>-69.929119095306305</c:v>
                </c:pt>
                <c:pt idx="6579">
                  <c:v>-69.930768459429501</c:v>
                </c:pt>
                <c:pt idx="6580">
                  <c:v>-69.932398005705807</c:v>
                </c:pt>
                <c:pt idx="6581">
                  <c:v>-69.934007962930394</c:v>
                </c:pt>
                <c:pt idx="6582">
                  <c:v>-69.935598557364301</c:v>
                </c:pt>
                <c:pt idx="6583">
                  <c:v>-69.937170012760205</c:v>
                </c:pt>
                <c:pt idx="6584">
                  <c:v>-69.938722550387794</c:v>
                </c:pt>
                <c:pt idx="6585">
                  <c:v>-69.940256389058604</c:v>
                </c:pt>
                <c:pt idx="6586">
                  <c:v>-69.9417717451512</c:v>
                </c:pt>
                <c:pt idx="6587">
                  <c:v>-69.943268832636207</c:v>
                </c:pt>
                <c:pt idx="6588">
                  <c:v>-69.944747863100304</c:v>
                </c:pt>
                <c:pt idx="6589">
                  <c:v>-69.946209045771198</c:v>
                </c:pt>
                <c:pt idx="6590">
                  <c:v>-69.947652587541299</c:v>
                </c:pt>
                <c:pt idx="6591">
                  <c:v>-69.949078692992202</c:v>
                </c:pt>
                <c:pt idx="6592">
                  <c:v>-69.950487564417898</c:v>
                </c:pt>
                <c:pt idx="6593">
                  <c:v>-69.951879401848899</c:v>
                </c:pt>
                <c:pt idx="6594">
                  <c:v>-69.953254403075505</c:v>
                </c:pt>
                <c:pt idx="6595">
                  <c:v>-69.954612763670497</c:v>
                </c:pt>
                <c:pt idx="6596">
                  <c:v>-69.955954677013096</c:v>
                </c:pt>
                <c:pt idx="6597">
                  <c:v>-69.957280334310795</c:v>
                </c:pt>
                <c:pt idx="6598">
                  <c:v>-69.9585899246228</c:v>
                </c:pt>
                <c:pt idx="6599">
                  <c:v>-69.959883634881905</c:v>
                </c:pt>
                <c:pt idx="6600">
                  <c:v>-69.961161649916804</c:v>
                </c:pt>
                <c:pt idx="6601">
                  <c:v>-69.962424152474497</c:v>
                </c:pt>
                <c:pt idx="6602">
                  <c:v>-69.963671323241698</c:v>
                </c:pt>
                <c:pt idx="6603">
                  <c:v>-69.964903340866698</c:v>
                </c:pt>
                <c:pt idx="6604">
                  <c:v>-69.966120381981</c:v>
                </c:pt>
                <c:pt idx="6605">
                  <c:v>-69.967322621220305</c:v>
                </c:pt>
                <c:pt idx="6606">
                  <c:v>-69.968510231245602</c:v>
                </c:pt>
                <c:pt idx="6607">
                  <c:v>-69.969683382764302</c:v>
                </c:pt>
                <c:pt idx="6608">
                  <c:v>-69.970842244550994</c:v>
                </c:pt>
                <c:pt idx="6609">
                  <c:v>-69.971986983467701</c:v>
                </c:pt>
                <c:pt idx="6610">
                  <c:v>-69.9731177644843</c:v>
                </c:pt>
                <c:pt idx="6611">
                  <c:v>-69.974234750698798</c:v>
                </c:pt>
                <c:pt idx="6612">
                  <c:v>-69.975338103357302</c:v>
                </c:pt>
                <c:pt idx="6613">
                  <c:v>-69.976427981873897</c:v>
                </c:pt>
                <c:pt idx="6614">
                  <c:v>-69.977504543849804</c:v>
                </c:pt>
                <c:pt idx="6615">
                  <c:v>-69.978567945093403</c:v>
                </c:pt>
                <c:pt idx="6616">
                  <c:v>-69.979618339639202</c:v>
                </c:pt>
                <c:pt idx="6617">
                  <c:v>-69.9806558797669</c:v>
                </c:pt>
                <c:pt idx="6618">
                  <c:v>-69.981680716020307</c:v>
                </c:pt>
                <c:pt idx="6619">
                  <c:v>-69.982692997226096</c:v>
                </c:pt>
                <c:pt idx="6620">
                  <c:v>-69.9836928705124</c:v>
                </c:pt>
                <c:pt idx="6621">
                  <c:v>-69.984680481327004</c:v>
                </c:pt>
                <c:pt idx="6622">
                  <c:v>-69.985655973455707</c:v>
                </c:pt>
                <c:pt idx="6623">
                  <c:v>-69.986619489040294</c:v>
                </c:pt>
                <c:pt idx="6624">
                  <c:v>-69.987571168596403</c:v>
                </c:pt>
                <c:pt idx="6625">
                  <c:v>-69.988511151031005</c:v>
                </c:pt>
                <c:pt idx="6626">
                  <c:v>-69.989439573660405</c:v>
                </c:pt>
                <c:pt idx="6627">
                  <c:v>-69.990356572226901</c:v>
                </c:pt>
                <c:pt idx="6628">
                  <c:v>-69.991262280916501</c:v>
                </c:pt>
                <c:pt idx="6629">
                  <c:v>-69.992156832375798</c:v>
                </c:pt>
                <c:pt idx="6630">
                  <c:v>-69.993040357728603</c:v>
                </c:pt>
                <c:pt idx="6631">
                  <c:v>-69.993912986593003</c:v>
                </c:pt>
                <c:pt idx="6632">
                  <c:v>-69.994774847097304</c:v>
                </c:pt>
                <c:pt idx="6633">
                  <c:v>-69.995626065897099</c:v>
                </c:pt>
                <c:pt idx="6634">
                  <c:v>-69.9964667681908</c:v>
                </c:pt>
                <c:pt idx="6635">
                  <c:v>-69.997297077735993</c:v>
                </c:pt>
                <c:pt idx="6636">
                  <c:v>-69.998117116865401</c:v>
                </c:pt>
                <c:pt idx="6637">
                  <c:v>-69.998927006502299</c:v>
                </c:pt>
                <c:pt idx="6638">
                  <c:v>-69.999726866176402</c:v>
                </c:pt>
                <c:pt idx="6639">
                  <c:v>-70.000516814038903</c:v>
                </c:pt>
                <c:pt idx="6640">
                  <c:v>-70.001296966878002</c:v>
                </c:pt>
                <c:pt idx="6641">
                  <c:v>-70.002067440133999</c:v>
                </c:pt>
                <c:pt idx="6642">
                  <c:v>-70.002828347913905</c:v>
                </c:pt>
                <c:pt idx="6643">
                  <c:v>-70.003579803006801</c:v>
                </c:pt>
                <c:pt idx="6644">
                  <c:v>-70.004321916897794</c:v>
                </c:pt>
                <c:pt idx="6645">
                  <c:v>-70.005054799783196</c:v>
                </c:pt>
                <c:pt idx="6646">
                  <c:v>-70.005778560584304</c:v>
                </c:pt>
                <c:pt idx="6647">
                  <c:v>-70.006493306962</c:v>
                </c:pt>
                <c:pt idx="6648">
                  <c:v>-70.007199145330503</c:v>
                </c:pt>
                <c:pt idx="6649">
                  <c:v>-70.007896180871498</c:v>
                </c:pt>
                <c:pt idx="6650">
                  <c:v>-70.008584517547803</c:v>
                </c:pt>
                <c:pt idx="6651">
                  <c:v>-70.009264258117099</c:v>
                </c:pt>
                <c:pt idx="6652">
                  <c:v>-70.009935504145204</c:v>
                </c:pt>
                <c:pt idx="6653">
                  <c:v>-70.010598356019699</c:v>
                </c:pt>
                <c:pt idx="6654">
                  <c:v>-70.011252912962803</c:v>
                </c:pt>
                <c:pt idx="6655">
                  <c:v>-70.011899273044705</c:v>
                </c:pt>
                <c:pt idx="6656">
                  <c:v>-70.012537533196607</c:v>
                </c:pt>
                <c:pt idx="6657">
                  <c:v>-70.013167789223104</c:v>
                </c:pt>
                <c:pt idx="6658">
                  <c:v>-70.013790135815299</c:v>
                </c:pt>
                <c:pt idx="6659">
                  <c:v>-70.014404666562797</c:v>
                </c:pt>
                <c:pt idx="6660">
                  <c:v>-70.015011473966794</c:v>
                </c:pt>
                <c:pt idx="6661">
                  <c:v>-70.015610649452</c:v>
                </c:pt>
                <c:pt idx="6662">
                  <c:v>-70.016202283378405</c:v>
                </c:pt>
                <c:pt idx="6663">
                  <c:v>-70.016786465054196</c:v>
                </c:pt>
                <c:pt idx="6664">
                  <c:v>-70.0173632827467</c:v>
                </c:pt>
                <c:pt idx="6665">
                  <c:v>-70.017932823694807</c:v>
                </c:pt>
                <c:pt idx="6666">
                  <c:v>-70.018495174120304</c:v>
                </c:pt>
                <c:pt idx="6667">
                  <c:v>-70.019050419239605</c:v>
                </c:pt>
                <c:pt idx="6668">
                  <c:v>-70.019598643274904</c:v>
                </c:pt>
                <c:pt idx="6669">
                  <c:v>-70.020139929465401</c:v>
                </c:pt>
                <c:pt idx="6670">
                  <c:v>-70.020674360078999</c:v>
                </c:pt>
                <c:pt idx="6671">
                  <c:v>-70.021202016422606</c:v>
                </c:pt>
                <c:pt idx="6672">
                  <c:v>-70.021722978853504</c:v>
                </c:pt>
                <c:pt idx="6673">
                  <c:v>-70.022237326790105</c:v>
                </c:pt>
                <c:pt idx="6674">
                  <c:v>-70.022745138722598</c:v>
                </c:pt>
                <c:pt idx="6675">
                  <c:v>-70.023246492223393</c:v>
                </c:pt>
                <c:pt idx="6676">
                  <c:v>-70.023741463957705</c:v>
                </c:pt>
                <c:pt idx="6677">
                  <c:v>-70.024230129693905</c:v>
                </c:pt>
                <c:pt idx="6678">
                  <c:v>-70.024712564313802</c:v>
                </c:pt>
                <c:pt idx="6679">
                  <c:v>-70.025188841822398</c:v>
                </c:pt>
                <c:pt idx="6680">
                  <c:v>-70.025659035358501</c:v>
                </c:pt>
                <c:pt idx="6681">
                  <c:v>-70.026123217204102</c:v>
                </c:pt>
                <c:pt idx="6682">
                  <c:v>-70.026581458794595</c:v>
                </c:pt>
                <c:pt idx="6683">
                  <c:v>-70.027033830728001</c:v>
                </c:pt>
                <c:pt idx="6684">
                  <c:v>-70.027480402774898</c:v>
                </c:pt>
                <c:pt idx="6685">
                  <c:v>-70.027921243888002</c:v>
                </c:pt>
                <c:pt idx="6686">
                  <c:v>-70.028356422211004</c:v>
                </c:pt>
                <c:pt idx="6687">
                  <c:v>-70.028786005088406</c:v>
                </c:pt>
                <c:pt idx="6688">
                  <c:v>-70.029210059074501</c:v>
                </c:pt>
                <c:pt idx="6689">
                  <c:v>-70.029628649942296</c:v>
                </c:pt>
                <c:pt idx="6690">
                  <c:v>-70.030041842692697</c:v>
                </c:pt>
                <c:pt idx="6691">
                  <c:v>-70.030449701563299</c:v>
                </c:pt>
                <c:pt idx="6692">
                  <c:v>-70.030852290037103</c:v>
                </c:pt>
                <c:pt idx="6693">
                  <c:v>-70.031249670851295</c:v>
                </c:pt>
                <c:pt idx="6694">
                  <c:v>-70.031641906005902</c:v>
                </c:pt>
                <c:pt idx="6695">
                  <c:v>-70.032029056771904</c:v>
                </c:pt>
                <c:pt idx="6696">
                  <c:v>-70.032411183700205</c:v>
                </c:pt>
                <c:pt idx="6697">
                  <c:v>-70.032788346629502</c:v>
                </c:pt>
                <c:pt idx="6698">
                  <c:v>-70.033160604694601</c:v>
                </c:pt>
                <c:pt idx="6699">
                  <c:v>-70.0335280163346</c:v>
                </c:pt>
                <c:pt idx="6700">
                  <c:v>-70.033890639300907</c:v>
                </c:pt>
                <c:pt idx="6701">
                  <c:v>-70.034248530665195</c:v>
                </c:pt>
                <c:pt idx="6702">
                  <c:v>-70.034601746827093</c:v>
                </c:pt>
                <c:pt idx="6703">
                  <c:v>-70.034950343522397</c:v>
                </c:pt>
                <c:pt idx="6704">
                  <c:v>-70.035294375830006</c:v>
                </c:pt>
                <c:pt idx="6705">
                  <c:v>-70.035633898180393</c:v>
                </c:pt>
                <c:pt idx="6706">
                  <c:v>-70.035968964362297</c:v>
                </c:pt>
                <c:pt idx="6707">
                  <c:v>-70.036299627530795</c:v>
                </c:pt>
                <c:pt idx="6708">
                  <c:v>-70.036625940214407</c:v>
                </c:pt>
                <c:pt idx="6709">
                  <c:v>-70.036947954322102</c:v>
                </c:pt>
                <c:pt idx="6710">
                  <c:v>-70.037265721150803</c:v>
                </c:pt>
                <c:pt idx="6711">
                  <c:v>-70.037579291392603</c:v>
                </c:pt>
                <c:pt idx="6712">
                  <c:v>-70.037888715141406</c:v>
                </c:pt>
                <c:pt idx="6713">
                  <c:v>-70.038194041899899</c:v>
                </c:pt>
                <c:pt idx="6714">
                  <c:v>-70.038495320586904</c:v>
                </c:pt>
                <c:pt idx="6715">
                  <c:v>-70.038792599543498</c:v>
                </c:pt>
                <c:pt idx="6716">
                  <c:v>-70.039085926540395</c:v>
                </c:pt>
                <c:pt idx="6717">
                  <c:v>-70.039375348783807</c:v>
                </c:pt>
                <c:pt idx="6718">
                  <c:v>-70.039660912922798</c:v>
                </c:pt>
                <c:pt idx="6719">
                  <c:v>-70.039942665055193</c:v>
                </c:pt>
                <c:pt idx="6720">
                  <c:v>-70.040220650734497</c:v>
                </c:pt>
                <c:pt idx="6721">
                  <c:v>-70.040494914975497</c:v>
                </c:pt>
                <c:pt idx="6722">
                  <c:v>-70.040765502261394</c:v>
                </c:pt>
                <c:pt idx="6723">
                  <c:v>-70.041032456549402</c:v>
                </c:pt>
                <c:pt idx="6724">
                  <c:v>-70.041295821277004</c:v>
                </c:pt>
                <c:pt idx="6725">
                  <c:v>-70.041555639368198</c:v>
                </c:pt>
                <c:pt idx="6726">
                  <c:v>-70.041811953239403</c:v>
                </c:pt>
                <c:pt idx="6727">
                  <c:v>-70.042064804805193</c:v>
                </c:pt>
                <c:pt idx="6728">
                  <c:v>-70.042314235484298</c:v>
                </c:pt>
                <c:pt idx="6729">
                  <c:v>-70.0425602862056</c:v>
                </c:pt>
                <c:pt idx="6730">
                  <c:v>-70.042802997413503</c:v>
                </c:pt>
                <c:pt idx="6731">
                  <c:v>-70.043042409073607</c:v>
                </c:pt>
                <c:pt idx="6732">
                  <c:v>-70.0432785606788</c:v>
                </c:pt>
                <c:pt idx="6733">
                  <c:v>-70.043511491254094</c:v>
                </c:pt>
                <c:pt idx="6734">
                  <c:v>-70.043741239362504</c:v>
                </c:pt>
                <c:pt idx="6735">
                  <c:v>-70.043967843110494</c:v>
                </c:pt>
                <c:pt idx="6736">
                  <c:v>-70.044191340153105</c:v>
                </c:pt>
                <c:pt idx="6737">
                  <c:v>-70.044411767699302</c:v>
                </c:pt>
                <c:pt idx="6738">
                  <c:v>-70.044629162517296</c:v>
                </c:pt>
                <c:pt idx="6739">
                  <c:v>-70.044843560939697</c:v>
                </c:pt>
                <c:pt idx="6740">
                  <c:v>-70.045054998868295</c:v>
                </c:pt>
                <c:pt idx="6741">
                  <c:v>-70.045263511779595</c:v>
                </c:pt>
                <c:pt idx="6742">
                  <c:v>-70.045469134729501</c:v>
                </c:pt>
                <c:pt idx="6743">
                  <c:v>-70.045671902358393</c:v>
                </c:pt>
                <c:pt idx="6744">
                  <c:v>-70.045871848895899</c:v>
                </c:pt>
                <c:pt idx="6745">
                  <c:v>-70.046069008165702</c:v>
                </c:pt>
                <c:pt idx="6746">
                  <c:v>-70.046263413590296</c:v>
                </c:pt>
                <c:pt idx="6747">
                  <c:v>-70.046455098195807</c:v>
                </c:pt>
                <c:pt idx="6748">
                  <c:v>-70.046644094616596</c:v>
                </c:pt>
                <c:pt idx="6749">
                  <c:v>-70.046830435099906</c:v>
                </c:pt>
                <c:pt idx="6750">
                  <c:v>-70.047014151510098</c:v>
                </c:pt>
                <c:pt idx="6751">
                  <c:v>-70.047195275333706</c:v>
                </c:pt>
                <c:pt idx="6752">
                  <c:v>-70.047373837683296</c:v>
                </c:pt>
                <c:pt idx="6753">
                  <c:v>-70.047549869302401</c:v>
                </c:pt>
                <c:pt idx="6754">
                  <c:v>-70.047723400569396</c:v>
                </c:pt>
                <c:pt idx="6755">
                  <c:v>-70.047894461501997</c:v>
                </c:pt>
                <c:pt idx="6756">
                  <c:v>-70.048063081761597</c:v>
                </c:pt>
                <c:pt idx="6757">
                  <c:v>-70.048229290657204</c:v>
                </c:pt>
                <c:pt idx="6758">
                  <c:v>-70.048393117149999</c:v>
                </c:pt>
                <c:pt idx="6759">
                  <c:v>-70.048554589856906</c:v>
                </c:pt>
                <c:pt idx="6760">
                  <c:v>-70.048713737054996</c:v>
                </c:pt>
                <c:pt idx="6761">
                  <c:v>-70.048870586685396</c:v>
                </c:pt>
                <c:pt idx="6762">
                  <c:v>-70.049025166357396</c:v>
                </c:pt>
                <c:pt idx="6763">
                  <c:v>-70.0491775033518</c:v>
                </c:pt>
                <c:pt idx="6764">
                  <c:v>-70.049327624625704</c:v>
                </c:pt>
                <c:pt idx="6765">
                  <c:v>-70.049475556815594</c:v>
                </c:pt>
                <c:pt idx="6766">
                  <c:v>-70.049621326241194</c:v>
                </c:pt>
                <c:pt idx="6767">
                  <c:v>-70.049764958909606</c:v>
                </c:pt>
                <c:pt idx="6768">
                  <c:v>-70.049906480518601</c:v>
                </c:pt>
                <c:pt idx="6769">
                  <c:v>-70.050045916460505</c:v>
                </c:pt>
                <c:pt idx="6770">
                  <c:v>-70.050183291825505</c:v>
                </c:pt>
                <c:pt idx="6771">
                  <c:v>-70.050318631405602</c:v>
                </c:pt>
                <c:pt idx="6772">
                  <c:v>-70.050451959697995</c:v>
                </c:pt>
                <c:pt idx="6773">
                  <c:v>-70.050583300908201</c:v>
                </c:pt>
                <c:pt idx="6774">
                  <c:v>-70.050712678954199</c:v>
                </c:pt>
                <c:pt idx="6775">
                  <c:v>-70.050840117469093</c:v>
                </c:pt>
                <c:pt idx="6776">
                  <c:v>-70.050965639805</c:v>
                </c:pt>
                <c:pt idx="6777">
                  <c:v>-70.051089269036197</c:v>
                </c:pt>
                <c:pt idx="6778">
                  <c:v>-70.051211027962196</c:v>
                </c:pt>
                <c:pt idx="6779">
                  <c:v>-70.051330939111295</c:v>
                </c:pt>
                <c:pt idx="6780">
                  <c:v>-70.051449024743903</c:v>
                </c:pt>
                <c:pt idx="6781">
                  <c:v>-70.051565306854997</c:v>
                </c:pt>
                <c:pt idx="6782">
                  <c:v>-70.051679807178104</c:v>
                </c:pt>
                <c:pt idx="6783">
                  <c:v>-70.051792547187802</c:v>
                </c:pt>
                <c:pt idx="6784">
                  <c:v>-70.051903548103297</c:v>
                </c:pt>
                <c:pt idx="6785">
                  <c:v>-70.052012830890803</c:v>
                </c:pt>
                <c:pt idx="6786">
                  <c:v>-70.052120416267101</c:v>
                </c:pt>
                <c:pt idx="6787">
                  <c:v>-70.052226324702303</c:v>
                </c:pt>
                <c:pt idx="6788">
                  <c:v>-70.052330576422406</c:v>
                </c:pt>
                <c:pt idx="6789">
                  <c:v>-70.052433191412902</c:v>
                </c:pt>
                <c:pt idx="6790">
                  <c:v>-70.052534189421095</c:v>
                </c:pt>
                <c:pt idx="6791">
                  <c:v>-70.052633589959001</c:v>
                </c:pt>
                <c:pt idx="6792">
                  <c:v>-70.052731412306301</c:v>
                </c:pt>
                <c:pt idx="6793">
                  <c:v>-70.052827675512802</c:v>
                </c:pt>
                <c:pt idx="6794">
                  <c:v>-70.052922398401506</c:v>
                </c:pt>
                <c:pt idx="6795">
                  <c:v>-70.053015599571097</c:v>
                </c:pt>
                <c:pt idx="6796">
                  <c:v>-70.053107297398697</c:v>
                </c:pt>
                <c:pt idx="6797">
                  <c:v>-70.053197510042295</c:v>
                </c:pt>
                <c:pt idx="6798">
                  <c:v>-70.053286255443396</c:v>
                </c:pt>
                <c:pt idx="6799">
                  <c:v>-70.053373551329997</c:v>
                </c:pt>
                <c:pt idx="6800">
                  <c:v>-70.053459415218498</c:v>
                </c:pt>
                <c:pt idx="6801">
                  <c:v>-70.053543864416696</c:v>
                </c:pt>
                <c:pt idx="6802">
                  <c:v>-70.053626916025706</c:v>
                </c:pt>
                <c:pt idx="6803">
                  <c:v>-70.053708586943202</c:v>
                </c:pt>
                <c:pt idx="6804">
                  <c:v>-70.053788893865203</c:v>
                </c:pt>
                <c:pt idx="6805">
                  <c:v>-70.053867853288594</c:v>
                </c:pt>
                <c:pt idx="6806">
                  <c:v>-70.053945481513693</c:v>
                </c:pt>
                <c:pt idx="6807">
                  <c:v>-70.054021794646204</c:v>
                </c:pt>
                <c:pt idx="6808">
                  <c:v>-70.054096808599994</c:v>
                </c:pt>
                <c:pt idx="6809">
                  <c:v>-70.054170539099104</c:v>
                </c:pt>
                <c:pt idx="6810">
                  <c:v>-70.054243001679893</c:v>
                </c:pt>
                <c:pt idx="6811">
                  <c:v>-70.054314211693594</c:v>
                </c:pt>
                <c:pt idx="6812">
                  <c:v>-70.054384184308006</c:v>
                </c:pt>
                <c:pt idx="6813">
                  <c:v>-70.054452934510493</c:v>
                </c:pt>
                <c:pt idx="6814">
                  <c:v>-70.054520477109094</c:v>
                </c:pt>
                <c:pt idx="6815">
                  <c:v>-70.054586826735601</c:v>
                </c:pt>
                <c:pt idx="6816">
                  <c:v>-70.054651997846904</c:v>
                </c:pt>
                <c:pt idx="6817">
                  <c:v>-70.054716004727496</c:v>
                </c:pt>
                <c:pt idx="6818">
                  <c:v>-70.054778861491599</c:v>
                </c:pt>
                <c:pt idx="6819">
                  <c:v>-70.054840582084793</c:v>
                </c:pt>
                <c:pt idx="6820">
                  <c:v>-70.054901180286393</c:v>
                </c:pt>
                <c:pt idx="6821">
                  <c:v>-70.054960669710994</c:v>
                </c:pt>
                <c:pt idx="6822">
                  <c:v>-70.055019063811002</c:v>
                </c:pt>
                <c:pt idx="6823">
                  <c:v>-70.055076375878102</c:v>
                </c:pt>
                <c:pt idx="6824">
                  <c:v>-70.055132619045395</c:v>
                </c:pt>
                <c:pt idx="6825">
                  <c:v>-70.055187806289098</c:v>
                </c:pt>
                <c:pt idx="6826">
                  <c:v>-70.055241950430599</c:v>
                </c:pt>
                <c:pt idx="6827">
                  <c:v>-70.055295064138207</c:v>
                </c:pt>
                <c:pt idx="6828">
                  <c:v>-70.055347159929099</c:v>
                </c:pt>
                <c:pt idx="6829">
                  <c:v>-70.055398250170796</c:v>
                </c:pt>
                <c:pt idx="6830">
                  <c:v>-70.0554483470832</c:v>
                </c:pt>
                <c:pt idx="6831">
                  <c:v>-70.055497462740405</c:v>
                </c:pt>
                <c:pt idx="6832">
                  <c:v>-70.055545609072297</c:v>
                </c:pt>
                <c:pt idx="6833">
                  <c:v>-70.055592797866296</c:v>
                </c:pt>
                <c:pt idx="6834">
                  <c:v>-70.055639040768895</c:v>
                </c:pt>
                <c:pt idx="6835">
                  <c:v>-70.055684349287702</c:v>
                </c:pt>
                <c:pt idx="6836">
                  <c:v>-70.055728734792694</c:v>
                </c:pt>
                <c:pt idx="6837">
                  <c:v>-70.055772208518306</c:v>
                </c:pt>
                <c:pt idx="6838">
                  <c:v>-70.055814781564607</c:v>
                </c:pt>
                <c:pt idx="6839">
                  <c:v>-70.055856464898994</c:v>
                </c:pt>
                <c:pt idx="6840">
                  <c:v>-70.055897269357899</c:v>
                </c:pt>
                <c:pt idx="6841">
                  <c:v>-70.055937205648505</c:v>
                </c:pt>
                <c:pt idx="6842">
                  <c:v>-70.055976284349796</c:v>
                </c:pt>
                <c:pt idx="6843">
                  <c:v>-70.056014515914597</c:v>
                </c:pt>
                <c:pt idx="6844">
                  <c:v>-70.056051910670604</c:v>
                </c:pt>
                <c:pt idx="6845">
                  <c:v>-70.056088478822304</c:v>
                </c:pt>
                <c:pt idx="6846">
                  <c:v>-70.056124230452298</c:v>
                </c:pt>
                <c:pt idx="6847">
                  <c:v>-70.056159175522396</c:v>
                </c:pt>
                <c:pt idx="6848">
                  <c:v>-70.056193323875604</c:v>
                </c:pt>
                <c:pt idx="6849">
                  <c:v>-70.056226685237405</c:v>
                </c:pt>
                <c:pt idx="6850">
                  <c:v>-70.056259269216795</c:v>
                </c:pt>
                <c:pt idx="6851">
                  <c:v>-70.056291085308104</c:v>
                </c:pt>
                <c:pt idx="6852">
                  <c:v>-70.056322142892</c:v>
                </c:pt>
                <c:pt idx="6853">
                  <c:v>-70.056352451237302</c:v>
                </c:pt>
                <c:pt idx="6854">
                  <c:v>-70.056382019501896</c:v>
                </c:pt>
                <c:pt idx="6855">
                  <c:v>-70.056410856734004</c:v>
                </c:pt>
                <c:pt idx="6856">
                  <c:v>-70.056438971874101</c:v>
                </c:pt>
                <c:pt idx="6857">
                  <c:v>-70.056466373755399</c:v>
                </c:pt>
                <c:pt idx="6858">
                  <c:v>-70.056493071105805</c:v>
                </c:pt>
                <c:pt idx="6859">
                  <c:v>-70.056519072548596</c:v>
                </c:pt>
                <c:pt idx="6860">
                  <c:v>-70.056544386604202</c:v>
                </c:pt>
                <c:pt idx="6861">
                  <c:v>-70.056569021691104</c:v>
                </c:pt>
                <c:pt idx="6862">
                  <c:v>-70.0565929861271</c:v>
                </c:pt>
                <c:pt idx="6863">
                  <c:v>-70.0566162881304</c:v>
                </c:pt>
                <c:pt idx="6864">
                  <c:v>-70.056638935821297</c:v>
                </c:pt>
                <c:pt idx="6865">
                  <c:v>-70.056660937222503</c:v>
                </c:pt>
                <c:pt idx="6866">
                  <c:v>-70.056682300261301</c:v>
                </c:pt>
                <c:pt idx="6867">
                  <c:v>-70.056703032769803</c:v>
                </c:pt>
                <c:pt idx="6868">
                  <c:v>-70.056723142486504</c:v>
                </c:pt>
                <c:pt idx="6869">
                  <c:v>-70.056742637057496</c:v>
                </c:pt>
                <c:pt idx="6870">
                  <c:v>-70.056761524037299</c:v>
                </c:pt>
                <c:pt idx="6871">
                  <c:v>-70.056779810890205</c:v>
                </c:pt>
                <c:pt idx="6872">
                  <c:v>-70.056797504991096</c:v>
                </c:pt>
                <c:pt idx="6873">
                  <c:v>-70.056814613626599</c:v>
                </c:pt>
                <c:pt idx="6874">
                  <c:v>-70.056831143996305</c:v>
                </c:pt>
                <c:pt idx="6875">
                  <c:v>-70.056847103213698</c:v>
                </c:pt>
                <c:pt idx="6876">
                  <c:v>-70.056862498306998</c:v>
                </c:pt>
                <c:pt idx="6877">
                  <c:v>-70.056877336220495</c:v>
                </c:pt>
                <c:pt idx="6878">
                  <c:v>-70.056891623815304</c:v>
                </c:pt>
                <c:pt idx="6879">
                  <c:v>-70.056905367870499</c:v>
                </c:pt>
                <c:pt idx="6880">
                  <c:v>-70.056918575084097</c:v>
                </c:pt>
                <c:pt idx="6881">
                  <c:v>-70.056931252073895</c:v>
                </c:pt>
                <c:pt idx="6882">
                  <c:v>-70.056943405378604</c:v>
                </c:pt>
                <c:pt idx="6883">
                  <c:v>-70.056955041458494</c:v>
                </c:pt>
                <c:pt idx="6884">
                  <c:v>-70.056966166696697</c:v>
                </c:pt>
                <c:pt idx="6885">
                  <c:v>-70.056976787399904</c:v>
                </c:pt>
                <c:pt idx="6886">
                  <c:v>-70.056986909799306</c:v>
                </c:pt>
                <c:pt idx="6887">
                  <c:v>-70.056996540051699</c:v>
                </c:pt>
                <c:pt idx="6888">
                  <c:v>-70.057005684239897</c:v>
                </c:pt>
                <c:pt idx="6889">
                  <c:v>-70.057014348374295</c:v>
                </c:pt>
                <c:pt idx="6890">
                  <c:v>-70.0570225383929</c:v>
                </c:pt>
                <c:pt idx="6891">
                  <c:v>-70.057030260162904</c:v>
                </c:pt>
                <c:pt idx="6892">
                  <c:v>-70.057037519481398</c:v>
                </c:pt>
                <c:pt idx="6893">
                  <c:v>-70.057044322075797</c:v>
                </c:pt>
                <c:pt idx="6894">
                  <c:v>-70.057050673605204</c:v>
                </c:pt>
                <c:pt idx="6895">
                  <c:v>-70.057056579660696</c:v>
                </c:pt>
                <c:pt idx="6896">
                  <c:v>-70.057062045766699</c:v>
                </c:pt>
                <c:pt idx="6897">
                  <c:v>-70.057067077381305</c:v>
                </c:pt>
                <c:pt idx="6898">
                  <c:v>-70.057071679897504</c:v>
                </c:pt>
                <c:pt idx="6899">
                  <c:v>-70.057075858643401</c:v>
                </c:pt>
                <c:pt idx="6900">
                  <c:v>-70.057079618883506</c:v>
                </c:pt>
                <c:pt idx="6901">
                  <c:v>-70.057082965819305</c:v>
                </c:pt>
                <c:pt idx="6902">
                  <c:v>-70.057085904589897</c:v>
                </c:pt>
                <c:pt idx="6903">
                  <c:v>-70.057088440272906</c:v>
                </c:pt>
                <c:pt idx="6904">
                  <c:v>-70.057090577885205</c:v>
                </c:pt>
                <c:pt idx="6905">
                  <c:v>-70.057092322383497</c:v>
                </c:pt>
                <c:pt idx="6906">
                  <c:v>-70.057093678665197</c:v>
                </c:pt>
                <c:pt idx="6907">
                  <c:v>-70.057094651569003</c:v>
                </c:pt>
                <c:pt idx="6908">
                  <c:v>-70.057095245875701</c:v>
                </c:pt>
                <c:pt idx="6909">
                  <c:v>-70.057095466308894</c:v>
                </c:pt>
                <c:pt idx="6910">
                  <c:v>-70.057095317535499</c:v>
                </c:pt>
                <c:pt idx="6911">
                  <c:v>-70.057094804166596</c:v>
                </c:pt>
                <c:pt idx="6912">
                  <c:v>-70.057093930757901</c:v>
                </c:pt>
                <c:pt idx="6913">
                  <c:v>-70.057092701810802</c:v>
                </c:pt>
                <c:pt idx="6914">
                  <c:v>-70.0570911217727</c:v>
                </c:pt>
                <c:pt idx="6915">
                  <c:v>-70.057089195037506</c:v>
                </c:pt>
                <c:pt idx="6916">
                  <c:v>-70.057086925946706</c:v>
                </c:pt>
                <c:pt idx="6917">
                  <c:v>-70.057084318789705</c:v>
                </c:pt>
                <c:pt idx="6918">
                  <c:v>-70.057081377804707</c:v>
                </c:pt>
                <c:pt idx="6919">
                  <c:v>-70.057078107178697</c:v>
                </c:pt>
                <c:pt idx="6920">
                  <c:v>-70.057074511048995</c:v>
                </c:pt>
                <c:pt idx="6921">
                  <c:v>-70.057070593502999</c:v>
                </c:pt>
                <c:pt idx="6922">
                  <c:v>-70.057066358579306</c:v>
                </c:pt>
                <c:pt idx="6923">
                  <c:v>-70.057061810268095</c:v>
                </c:pt>
                <c:pt idx="6924">
                  <c:v>-70.057056952511701</c:v>
                </c:pt>
                <c:pt idx="6925">
                  <c:v>-70.057051789205204</c:v>
                </c:pt>
                <c:pt idx="6926">
                  <c:v>-70.057046324197103</c:v>
                </c:pt>
                <c:pt idx="6927">
                  <c:v>-70.057040561289597</c:v>
                </c:pt>
                <c:pt idx="6928">
                  <c:v>-70.057034504239596</c:v>
                </c:pt>
                <c:pt idx="6929">
                  <c:v>-70.057028156758605</c:v>
                </c:pt>
                <c:pt idx="6930">
                  <c:v>-70.057021522514106</c:v>
                </c:pt>
                <c:pt idx="6931">
                  <c:v>-70.057014605129098</c:v>
                </c:pt>
                <c:pt idx="6932">
                  <c:v>-70.057007408183694</c:v>
                </c:pt>
                <c:pt idx="6933">
                  <c:v>-70.056999935214705</c:v>
                </c:pt>
                <c:pt idx="6934">
                  <c:v>-70.056992189716695</c:v>
                </c:pt>
                <c:pt idx="6935">
                  <c:v>-70.056984175142304</c:v>
                </c:pt>
                <c:pt idx="6936">
                  <c:v>-70.056975894902905</c:v>
                </c:pt>
                <c:pt idx="6937">
                  <c:v>-70.056967352368702</c:v>
                </c:pt>
                <c:pt idx="6938">
                  <c:v>-70.056958550869794</c:v>
                </c:pt>
                <c:pt idx="6939">
                  <c:v>-70.056949493696195</c:v>
                </c:pt>
                <c:pt idx="6940">
                  <c:v>-70.056940184098494</c:v>
                </c:pt>
                <c:pt idx="6941">
                  <c:v>-70.056930625288402</c:v>
                </c:pt>
                <c:pt idx="6942">
                  <c:v>-70.056920820438805</c:v>
                </c:pt>
                <c:pt idx="6943">
                  <c:v>-70.056910772685001</c:v>
                </c:pt>
                <c:pt idx="6944">
                  <c:v>-70.056900485124302</c:v>
                </c:pt>
                <c:pt idx="6945">
                  <c:v>-70.056889960817202</c:v>
                </c:pt>
                <c:pt idx="6946">
                  <c:v>-70.056879202787201</c:v>
                </c:pt>
                <c:pt idx="6947">
                  <c:v>-70.056868214021705</c:v>
                </c:pt>
                <c:pt idx="6948">
                  <c:v>-70.056856997472295</c:v>
                </c:pt>
                <c:pt idx="6949">
                  <c:v>-70.056845556054995</c:v>
                </c:pt>
                <c:pt idx="6950">
                  <c:v>-70.056833892651099</c:v>
                </c:pt>
                <c:pt idx="6951">
                  <c:v>-70.056822010107197</c:v>
                </c:pt>
                <c:pt idx="6952">
                  <c:v>-70.056809911235703</c:v>
                </c:pt>
                <c:pt idx="6953">
                  <c:v>-70.056797598815393</c:v>
                </c:pt>
                <c:pt idx="6954">
                  <c:v>-70.056785075591606</c:v>
                </c:pt>
                <c:pt idx="6955">
                  <c:v>-70.056772344276894</c:v>
                </c:pt>
                <c:pt idx="6956">
                  <c:v>-70.056759407550999</c:v>
                </c:pt>
                <c:pt idx="6957">
                  <c:v>-70.0567462680619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A2-4CDB-A42A-CF1B341C5FDE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spike!$C$1:$C$6958</c:f>
              <c:numCache>
                <c:formatCode>General</c:formatCode>
                <c:ptCount val="6958"/>
                <c:pt idx="0">
                  <c:v>-69.88</c:v>
                </c:pt>
                <c:pt idx="1">
                  <c:v>-69.761476672000001</c:v>
                </c:pt>
                <c:pt idx="2">
                  <c:v>-69.644389991594096</c:v>
                </c:pt>
                <c:pt idx="3">
                  <c:v>-69.528701229627302</c:v>
                </c:pt>
                <c:pt idx="4">
                  <c:v>-69.414372897605901</c:v>
                </c:pt>
                <c:pt idx="5">
                  <c:v>-69.301368695802196</c:v>
                </c:pt>
                <c:pt idx="6">
                  <c:v>-69.189653463897201</c:v>
                </c:pt>
                <c:pt idx="7">
                  <c:v>-69.079193134017601</c:v>
                </c:pt>
                <c:pt idx="8">
                  <c:v>-68.969954686030505</c:v>
                </c:pt>
                <c:pt idx="9">
                  <c:v>-68.861906104969094</c:v>
                </c:pt>
                <c:pt idx="10">
                  <c:v>-68.755016340470704</c:v>
                </c:pt>
                <c:pt idx="11">
                  <c:v>-68.649255268115297</c:v>
                </c:pt>
                <c:pt idx="12">
                  <c:v>-68.544593652560593</c:v>
                </c:pt>
                <c:pt idx="13">
                  <c:v>-68.441003112375697</c:v>
                </c:pt>
                <c:pt idx="14">
                  <c:v>-68.338456086480605</c:v>
                </c:pt>
                <c:pt idx="15">
                  <c:v>-68.236925802106398</c:v>
                </c:pt>
                <c:pt idx="16">
                  <c:v>-68.136386244194298</c:v>
                </c:pt>
                <c:pt idx="17">
                  <c:v>-68.036812126157798</c:v>
                </c:pt>
                <c:pt idx="18">
                  <c:v>-67.938178861935796</c:v>
                </c:pt>
                <c:pt idx="19">
                  <c:v>-67.840462539269893</c:v>
                </c:pt>
                <c:pt idx="20">
                  <c:v>-67.743639894141197</c:v>
                </c:pt>
                <c:pt idx="21">
                  <c:v>-67.647688286308906</c:v>
                </c:pt>
                <c:pt idx="22">
                  <c:v>-67.5525856758928</c:v>
                </c:pt>
                <c:pt idx="23">
                  <c:v>-67.458310600946007</c:v>
                </c:pt>
                <c:pt idx="24">
                  <c:v>-67.364842155970607</c:v>
                </c:pt>
                <c:pt idx="25">
                  <c:v>-67.272159971326005</c:v>
                </c:pt>
                <c:pt idx="26">
                  <c:v>-67.180244193487297</c:v>
                </c:pt>
                <c:pt idx="27">
                  <c:v>-67.089075466110501</c:v>
                </c:pt>
                <c:pt idx="28">
                  <c:v>-66.998634911866105</c:v>
                </c:pt>
                <c:pt idx="29">
                  <c:v>-66.908904115001903</c:v>
                </c:pt>
                <c:pt idx="30">
                  <c:v>-66.819865104600794</c:v>
                </c:pt>
                <c:pt idx="31">
                  <c:v>-66.731500338498904</c:v>
                </c:pt>
                <c:pt idx="32">
                  <c:v>-66.643792687833596</c:v>
                </c:pt>
                <c:pt idx="33">
                  <c:v>-66.556725422189899</c:v>
                </c:pt>
                <c:pt idx="34">
                  <c:v>-66.470282195316997</c:v>
                </c:pt>
                <c:pt idx="35">
                  <c:v>-66.384447031389001</c:v>
                </c:pt>
                <c:pt idx="36">
                  <c:v>-66.299204311783001</c:v>
                </c:pt>
                <c:pt idx="37">
                  <c:v>-66.214538762350301</c:v>
                </c:pt>
                <c:pt idx="38">
                  <c:v>-66.130435441158795</c:v>
                </c:pt>
                <c:pt idx="39">
                  <c:v>-66.046879726683301</c:v>
                </c:pt>
                <c:pt idx="40">
                  <c:v>-65.963857306423805</c:v>
                </c:pt>
                <c:pt idx="41">
                  <c:v>-65.881354165931995</c:v>
                </c:pt>
                <c:pt idx="42">
                  <c:v>-65.799356578226295</c:v>
                </c:pt>
                <c:pt idx="43">
                  <c:v>-65.717851093579398</c:v>
                </c:pt>
                <c:pt idx="44">
                  <c:v>-65.636824529659293</c:v>
                </c:pt>
                <c:pt idx="45">
                  <c:v>-65.556263962008899</c:v>
                </c:pt>
                <c:pt idx="46">
                  <c:v>-65.476156714848997</c:v>
                </c:pt>
                <c:pt idx="47">
                  <c:v>-65.396490352188707</c:v>
                </c:pt>
                <c:pt idx="48">
                  <c:v>-65.317252669230896</c:v>
                </c:pt>
                <c:pt idx="49">
                  <c:v>-65.238431684058398</c:v>
                </c:pt>
                <c:pt idx="50">
                  <c:v>-65.1600156295885</c:v>
                </c:pt>
                <c:pt idx="51">
                  <c:v>-65.081992945783597</c:v>
                </c:pt>
                <c:pt idx="52">
                  <c:v>-65.004352272106999</c:v>
                </c:pt>
                <c:pt idx="53">
                  <c:v>-64.927082440211606</c:v>
                </c:pt>
                <c:pt idx="54">
                  <c:v>-64.850172466852399</c:v>
                </c:pt>
                <c:pt idx="55">
                  <c:v>-64.773611547011299</c:v>
                </c:pt>
                <c:pt idx="56">
                  <c:v>-64.697389047226096</c:v>
                </c:pt>
                <c:pt idx="57">
                  <c:v>-64.621494499112799</c:v>
                </c:pt>
                <c:pt idx="58">
                  <c:v>-64.545917593073696</c:v>
                </c:pt>
                <c:pt idx="59">
                  <c:v>-64.470648172181996</c:v>
                </c:pt>
                <c:pt idx="60">
                  <c:v>-64.395676226235693</c:v>
                </c:pt>
                <c:pt idx="61">
                  <c:v>-64.320991885971594</c:v>
                </c:pt>
                <c:pt idx="62">
                  <c:v>-64.246585417432996</c:v>
                </c:pt>
                <c:pt idx="63">
                  <c:v>-64.172447216484102</c:v>
                </c:pt>
                <c:pt idx="64">
                  <c:v>-64.098567803463496</c:v>
                </c:pt>
                <c:pt idx="65">
                  <c:v>-64.024937817969899</c:v>
                </c:pt>
                <c:pt idx="66">
                  <c:v>-63.951548013774698</c:v>
                </c:pt>
                <c:pt idx="67">
                  <c:v>-63.878389253854998</c:v>
                </c:pt>
                <c:pt idx="68">
                  <c:v>-63.805452505540003</c:v>
                </c:pt>
                <c:pt idx="69">
                  <c:v>-63.732728835766899</c:v>
                </c:pt>
                <c:pt idx="70">
                  <c:v>-63.660209406438803</c:v>
                </c:pt>
                <c:pt idx="71">
                  <c:v>-63.587885469881599</c:v>
                </c:pt>
                <c:pt idx="72">
                  <c:v>-63.515748364391698</c:v>
                </c:pt>
                <c:pt idx="73">
                  <c:v>-63.4437895098729</c:v>
                </c:pt>
                <c:pt idx="74">
                  <c:v>-63.372000403555099</c:v>
                </c:pt>
                <c:pt idx="75">
                  <c:v>-63.300372615790899</c:v>
                </c:pt>
                <c:pt idx="76">
                  <c:v>-63.2288977859262</c:v>
                </c:pt>
                <c:pt idx="77">
                  <c:v>-63.157567618239703</c:v>
                </c:pt>
                <c:pt idx="78">
                  <c:v>-63.0863738779464</c:v>
                </c:pt>
                <c:pt idx="79">
                  <c:v>-63.015308387262799</c:v>
                </c:pt>
                <c:pt idx="80">
                  <c:v>-62.9443630215277</c:v>
                </c:pt>
                <c:pt idx="81">
                  <c:v>-62.873529705375702</c:v>
                </c:pt>
                <c:pt idx="82">
                  <c:v>-62.8028004089592</c:v>
                </c:pt>
                <c:pt idx="83">
                  <c:v>-62.732167144215197</c:v>
                </c:pt>
                <c:pt idx="84">
                  <c:v>-62.661621961173402</c:v>
                </c:pt>
                <c:pt idx="85">
                  <c:v>-62.591156944300799</c:v>
                </c:pt>
                <c:pt idx="86">
                  <c:v>-62.520764208880699</c:v>
                </c:pt>
                <c:pt idx="87">
                  <c:v>-62.450435897421897</c:v>
                </c:pt>
                <c:pt idx="88">
                  <c:v>-62.380164176093999</c:v>
                </c:pt>
                <c:pt idx="89">
                  <c:v>-62.309941231186301</c:v>
                </c:pt>
                <c:pt idx="90">
                  <c:v>-62.2397592655864</c:v>
                </c:pt>
                <c:pt idx="91">
                  <c:v>-62.1696104952754</c:v>
                </c:pt>
                <c:pt idx="92">
                  <c:v>-62.099487145835703</c:v>
                </c:pt>
                <c:pt idx="93">
                  <c:v>-62.029381448968799</c:v>
                </c:pt>
                <c:pt idx="94">
                  <c:v>-61.959285639019498</c:v>
                </c:pt>
                <c:pt idx="95">
                  <c:v>-61.889191949503399</c:v>
                </c:pt>
                <c:pt idx="96">
                  <c:v>-61.819092609633401</c:v>
                </c:pt>
                <c:pt idx="97">
                  <c:v>-61.748979840843703</c:v>
                </c:pt>
                <c:pt idx="98">
                  <c:v>-61.678845853306498</c:v>
                </c:pt>
                <c:pt idx="99">
                  <c:v>-61.608682842438398</c:v>
                </c:pt>
                <c:pt idx="100">
                  <c:v>-61.538482985393799</c:v>
                </c:pt>
                <c:pt idx="101">
                  <c:v>-61.468238437541203</c:v>
                </c:pt>
                <c:pt idx="102">
                  <c:v>-61.397941328919501</c:v>
                </c:pt>
                <c:pt idx="103">
                  <c:v>-61.327583760670798</c:v>
                </c:pt>
                <c:pt idx="104">
                  <c:v>-61.257157801445601</c:v>
                </c:pt>
                <c:pt idx="105">
                  <c:v>-61.1866554837788</c:v>
                </c:pt>
                <c:pt idx="106">
                  <c:v>-61.116068800429801</c:v>
                </c:pt>
                <c:pt idx="107">
                  <c:v>-61.045389700686997</c:v>
                </c:pt>
                <c:pt idx="108">
                  <c:v>-60.974610086629497</c:v>
                </c:pt>
                <c:pt idx="109">
                  <c:v>-60.903721809344198</c:v>
                </c:pt>
                <c:pt idx="110">
                  <c:v>-60.832716665095099</c:v>
                </c:pt>
                <c:pt idx="111">
                  <c:v>-60.7615863914382</c:v>
                </c:pt>
                <c:pt idx="112">
                  <c:v>-60.6903226632813</c:v>
                </c:pt>
                <c:pt idx="113">
                  <c:v>-60.618917088882299</c:v>
                </c:pt>
                <c:pt idx="114">
                  <c:v>-60.547361205783098</c:v>
                </c:pt>
                <c:pt idx="115">
                  <c:v>-60.4756464766741</c:v>
                </c:pt>
                <c:pt idx="116">
                  <c:v>-60.403764285185602</c:v>
                </c:pt>
                <c:pt idx="117">
                  <c:v>-60.331705931600801</c:v>
                </c:pt>
                <c:pt idx="118">
                  <c:v>-60.259462628486602</c:v>
                </c:pt>
                <c:pt idx="119">
                  <c:v>-60.187025496236899</c:v>
                </c:pt>
                <c:pt idx="120">
                  <c:v>-60.114385558523203</c:v>
                </c:pt>
                <c:pt idx="121">
                  <c:v>-60.041533737648798</c:v>
                </c:pt>
                <c:pt idx="122">
                  <c:v>-59.968460849798902</c:v>
                </c:pt>
                <c:pt idx="123">
                  <c:v>-59.895157600184099</c:v>
                </c:pt>
                <c:pt idx="124">
                  <c:v>-59.821614578068797</c:v>
                </c:pt>
                <c:pt idx="125">
                  <c:v>-59.747822251681498</c:v>
                </c:pt>
                <c:pt idx="126">
                  <c:v>-59.673770962997601</c:v>
                </c:pt>
                <c:pt idx="127">
                  <c:v>-59.5994509223923</c:v>
                </c:pt>
                <c:pt idx="128">
                  <c:v>-59.5248522031536</c:v>
                </c:pt>
                <c:pt idx="129">
                  <c:v>-59.449964735850699</c:v>
                </c:pt>
                <c:pt idx="130">
                  <c:v>-59.374778302550098</c:v>
                </c:pt>
                <c:pt idx="131">
                  <c:v>-59.299282530872198</c:v>
                </c:pt>
                <c:pt idx="132">
                  <c:v>-59.223466887880399</c:v>
                </c:pt>
                <c:pt idx="133">
                  <c:v>-59.1473206737951</c:v>
                </c:pt>
                <c:pt idx="134">
                  <c:v>-59.070833015524499</c:v>
                </c:pt>
                <c:pt idx="135">
                  <c:v>-58.993992860003203</c:v>
                </c:pt>
                <c:pt idx="136">
                  <c:v>-58.916788967329303</c:v>
                </c:pt>
                <c:pt idx="137">
                  <c:v>-58.839209903691497</c:v>
                </c:pt>
                <c:pt idx="138">
                  <c:v>-58.761244034075197</c:v>
                </c:pt>
                <c:pt idx="139">
                  <c:v>-58.682879514738502</c:v>
                </c:pt>
                <c:pt idx="140">
                  <c:v>-58.604104285446603</c:v>
                </c:pt>
                <c:pt idx="141">
                  <c:v>-58.524906061452903</c:v>
                </c:pt>
                <c:pt idx="142">
                  <c:v>-58.445272325216798</c:v>
                </c:pt>
                <c:pt idx="143">
                  <c:v>-58.3651903178434</c:v>
                </c:pt>
                <c:pt idx="144">
                  <c:v>-58.284647030234403</c:v>
                </c:pt>
                <c:pt idx="145">
                  <c:v>-58.2036291939351</c:v>
                </c:pt>
                <c:pt idx="146">
                  <c:v>-58.122123271664599</c:v>
                </c:pt>
                <c:pt idx="147">
                  <c:v>-58.040115447512903</c:v>
                </c:pt>
                <c:pt idx="148">
                  <c:v>-57.957591616790303</c:v>
                </c:pt>
                <c:pt idx="149">
                  <c:v>-57.874537375512197</c:v>
                </c:pt>
                <c:pt idx="150">
                  <c:v>-57.790938009502597</c:v>
                </c:pt>
                <c:pt idx="151">
                  <c:v>-57.706778483097303</c:v>
                </c:pt>
                <c:pt idx="152">
                  <c:v>-57.622043427428501</c:v>
                </c:pt>
                <c:pt idx="153">
                  <c:v>-57.536717128270197</c:v>
                </c:pt>
                <c:pt idx="154">
                  <c:v>-57.450783513424099</c:v>
                </c:pt>
                <c:pt idx="155">
                  <c:v>-57.364226139623</c:v>
                </c:pt>
                <c:pt idx="156">
                  <c:v>-57.277028178928397</c:v>
                </c:pt>
                <c:pt idx="157">
                  <c:v>-57.189172404598501</c:v>
                </c:pt>
                <c:pt idx="158">
                  <c:v>-57.100641176399897</c:v>
                </c:pt>
                <c:pt idx="159">
                  <c:v>-57.011416425335703</c:v>
                </c:pt>
                <c:pt idx="160">
                  <c:v>-56.921479637761301</c:v>
                </c:pt>
                <c:pt idx="161">
                  <c:v>-56.830811838857997</c:v>
                </c:pt>
                <c:pt idx="162">
                  <c:v>-56.739393575431102</c:v>
                </c:pt>
                <c:pt idx="163">
                  <c:v>-56.6472048979997</c:v>
                </c:pt>
                <c:pt idx="164">
                  <c:v>-56.554225342142097</c:v>
                </c:pt>
                <c:pt idx="165">
                  <c:v>-56.460433909057997</c:v>
                </c:pt>
                <c:pt idx="166">
                  <c:v>-56.365809045309497</c:v>
                </c:pt>
                <c:pt idx="167">
                  <c:v>-56.270328621695803</c:v>
                </c:pt>
                <c:pt idx="168">
                  <c:v>-56.1739699112198</c:v>
                </c:pt>
                <c:pt idx="169">
                  <c:v>-56.076709566096397</c:v>
                </c:pt>
                <c:pt idx="170">
                  <c:v>-55.978523593754304</c:v>
                </c:pt>
                <c:pt idx="171">
                  <c:v>-55.879387331776996</c:v>
                </c:pt>
                <c:pt idx="172">
                  <c:v>-55.779275421727</c:v>
                </c:pt>
                <c:pt idx="173">
                  <c:v>-55.678161781792902</c:v>
                </c:pt>
                <c:pt idx="174">
                  <c:v>-55.576019578196899</c:v>
                </c:pt>
                <c:pt idx="175">
                  <c:v>-55.472821195293498</c:v>
                </c:pt>
                <c:pt idx="176">
                  <c:v>-55.368538204290402</c:v>
                </c:pt>
                <c:pt idx="177">
                  <c:v>-55.263141330512802</c:v>
                </c:pt>
                <c:pt idx="178">
                  <c:v>-55.156600419132701</c:v>
                </c:pt>
                <c:pt idx="179">
                  <c:v>-55.048884399275302</c:v>
                </c:pt>
                <c:pt idx="180">
                  <c:v>-54.939961246412302</c:v>
                </c:pt>
                <c:pt idx="181">
                  <c:v>-54.829797942944602</c:v>
                </c:pt>
                <c:pt idx="182">
                  <c:v>-54.718360436869901</c:v>
                </c:pt>
                <c:pt idx="183">
                  <c:v>-54.6056135984254</c:v>
                </c:pt>
                <c:pt idx="184">
                  <c:v>-54.491521174588499</c:v>
                </c:pt>
                <c:pt idx="185">
                  <c:v>-54.376045741307799</c:v>
                </c:pt>
                <c:pt idx="186">
                  <c:v>-54.259148653332403</c:v>
                </c:pt>
                <c:pt idx="187">
                  <c:v>-54.140789991495403</c:v>
                </c:pt>
                <c:pt idx="188">
                  <c:v>-54.0209285072985</c:v>
                </c:pt>
                <c:pt idx="189">
                  <c:v>-53.899521564634597</c:v>
                </c:pt>
                <c:pt idx="190">
                  <c:v>-53.776525078473099</c:v>
                </c:pt>
                <c:pt idx="191">
                  <c:v>-53.651893450321097</c:v>
                </c:pt>
                <c:pt idx="192">
                  <c:v>-53.525579500259802</c:v>
                </c:pt>
                <c:pt idx="193">
                  <c:v>-53.397534395341303</c:v>
                </c:pt>
                <c:pt idx="194">
                  <c:v>-53.267707574116002</c:v>
                </c:pt>
                <c:pt idx="195">
                  <c:v>-53.136046667043097</c:v>
                </c:pt>
                <c:pt idx="196">
                  <c:v>-53.002497412518998</c:v>
                </c:pt>
                <c:pt idx="197">
                  <c:v>-52.867003568239802</c:v>
                </c:pt>
                <c:pt idx="198">
                  <c:v>-52.729506817590902</c:v>
                </c:pt>
                <c:pt idx="199">
                  <c:v>-52.5899466707342</c:v>
                </c:pt>
                <c:pt idx="200">
                  <c:v>-52.448260360040699</c:v>
                </c:pt>
                <c:pt idx="201">
                  <c:v>-52.304382729484097</c:v>
                </c:pt>
                <c:pt idx="202">
                  <c:v>-52.158246117587197</c:v>
                </c:pt>
                <c:pt idx="203">
                  <c:v>-52.009780233475603</c:v>
                </c:pt>
                <c:pt idx="204">
                  <c:v>-51.858912025561303</c:v>
                </c:pt>
                <c:pt idx="205">
                  <c:v>-51.705565542339599</c:v>
                </c:pt>
                <c:pt idx="206">
                  <c:v>-51.549661784740501</c:v>
                </c:pt>
                <c:pt idx="207">
                  <c:v>-51.391118549430502</c:v>
                </c:pt>
                <c:pt idx="208">
                  <c:v>-51.229850262411198</c:v>
                </c:pt>
                <c:pt idx="209">
                  <c:v>-51.065767802207397</c:v>
                </c:pt>
                <c:pt idx="210">
                  <c:v>-50.898778311874899</c:v>
                </c:pt>
                <c:pt idx="211">
                  <c:v>-50.7287849989969</c:v>
                </c:pt>
                <c:pt idx="212">
                  <c:v>-50.555686922763499</c:v>
                </c:pt>
                <c:pt idx="213">
                  <c:v>-50.379378767150897</c:v>
                </c:pt>
                <c:pt idx="214">
                  <c:v>-50.199750599131299</c:v>
                </c:pt>
                <c:pt idx="215">
                  <c:v>-50.016687610748299</c:v>
                </c:pt>
                <c:pt idx="216">
                  <c:v>-49.8300698437899</c:v>
                </c:pt>
                <c:pt idx="217">
                  <c:v>-49.639771895673903</c:v>
                </c:pt>
                <c:pt idx="218">
                  <c:v>-49.445662605034798</c:v>
                </c:pt>
                <c:pt idx="219">
                  <c:v>-49.247604715361298</c:v>
                </c:pt>
                <c:pt idx="220">
                  <c:v>-49.0454545148772</c:v>
                </c:pt>
                <c:pt idx="221">
                  <c:v>-48.839061450687502</c:v>
                </c:pt>
                <c:pt idx="222">
                  <c:v>-48.628267715021501</c:v>
                </c:pt>
                <c:pt idx="223">
                  <c:v>-48.412907801193597</c:v>
                </c:pt>
                <c:pt idx="224">
                  <c:v>-48.1928080266674</c:v>
                </c:pt>
                <c:pt idx="225">
                  <c:v>-47.9677860203495</c:v>
                </c:pt>
                <c:pt idx="226">
                  <c:v>-47.7376501709482</c:v>
                </c:pt>
                <c:pt idx="227">
                  <c:v>-47.502199032908599</c:v>
                </c:pt>
                <c:pt idx="228">
                  <c:v>-47.261220686076001</c:v>
                </c:pt>
                <c:pt idx="229">
                  <c:v>-47.014492044834199</c:v>
                </c:pt>
                <c:pt idx="230">
                  <c:v>-46.761778112014497</c:v>
                </c:pt>
                <c:pt idx="231">
                  <c:v>-46.502831172363997</c:v>
                </c:pt>
                <c:pt idx="232">
                  <c:v>-46.2373899197949</c:v>
                </c:pt>
                <c:pt idx="233">
                  <c:v>-45.9651785119949</c:v>
                </c:pt>
                <c:pt idx="234">
                  <c:v>-45.6859055452611</c:v>
                </c:pt>
                <c:pt idx="235">
                  <c:v>-45.3992629416082</c:v>
                </c:pt>
                <c:pt idx="236">
                  <c:v>-45.1049247392829</c:v>
                </c:pt>
                <c:pt idx="237">
                  <c:v>-44.802545776783802</c:v>
                </c:pt>
                <c:pt idx="238">
                  <c:v>-44.491760259305103</c:v>
                </c:pt>
                <c:pt idx="239">
                  <c:v>-44.1721801951931</c:v>
                </c:pt>
                <c:pt idx="240">
                  <c:v>-43.843393688483602</c:v>
                </c:pt>
                <c:pt idx="241">
                  <c:v>-43.504963071861297</c:v>
                </c:pt>
                <c:pt idx="242">
                  <c:v>-43.156422862407098</c:v>
                </c:pt>
                <c:pt idx="243">
                  <c:v>-42.797277520241899</c:v>
                </c:pt>
                <c:pt idx="244">
                  <c:v>-42.426998987587901</c:v>
                </c:pt>
                <c:pt idx="245">
                  <c:v>-42.045023982797296</c:v>
                </c:pt>
                <c:pt idx="246">
                  <c:v>-41.650751020475802</c:v>
                </c:pt>
                <c:pt idx="247">
                  <c:v>-41.243537124886998</c:v>
                </c:pt>
                <c:pt idx="248">
                  <c:v>-40.822694199257697</c:v>
                </c:pt>
                <c:pt idx="249">
                  <c:v>-40.387485008325299</c:v>
                </c:pt>
                <c:pt idx="250">
                  <c:v>-39.937118725322897</c:v>
                </c:pt>
                <c:pt idx="251">
                  <c:v>-39.470745987454997</c:v>
                </c:pt>
                <c:pt idx="252">
                  <c:v>-38.987453395565801</c:v>
                </c:pt>
                <c:pt idx="253">
                  <c:v>-38.486257383933903</c:v>
                </c:pt>
                <c:pt idx="254">
                  <c:v>-37.966097374659498</c:v>
                </c:pt>
                <c:pt idx="255">
                  <c:v>-37.425828117606798</c:v>
                </c:pt>
                <c:pt idx="256">
                  <c:v>-36.8642111009245</c:v>
                </c:pt>
                <c:pt idx="257">
                  <c:v>-36.2799048982884</c:v>
                </c:pt>
                <c:pt idx="258">
                  <c:v>-35.671454296578403</c:v>
                </c:pt>
                <c:pt idx="259">
                  <c:v>-35.037278020964202</c:v>
                </c:pt>
                <c:pt idx="260">
                  <c:v>-34.375654842388897</c:v>
                </c:pt>
                <c:pt idx="261">
                  <c:v>-33.684707814048402</c:v>
                </c:pt>
                <c:pt idx="262">
                  <c:v>-32.962386337200002</c:v>
                </c:pt>
                <c:pt idx="263">
                  <c:v>-32.206445700678898</c:v>
                </c:pt>
                <c:pt idx="264">
                  <c:v>-31.4144236705461</c:v>
                </c:pt>
                <c:pt idx="265">
                  <c:v>-30.5836136234105</c:v>
                </c:pt>
                <c:pt idx="266">
                  <c:v>-29.7110336154499</c:v>
                </c:pt>
                <c:pt idx="267">
                  <c:v>-28.7933906542264</c:v>
                </c:pt>
                <c:pt idx="268">
                  <c:v>-27.827039285923998</c:v>
                </c:pt>
                <c:pt idx="269">
                  <c:v>-26.8079334186687</c:v>
                </c:pt>
                <c:pt idx="270">
                  <c:v>-25.7315700627883</c:v>
                </c:pt>
                <c:pt idx="271">
                  <c:v>-24.592923367619498</c:v>
                </c:pt>
                <c:pt idx="272">
                  <c:v>-23.3863669538582</c:v>
                </c:pt>
                <c:pt idx="273">
                  <c:v>-22.105582056604401</c:v>
                </c:pt>
                <c:pt idx="274">
                  <c:v>-20.743448375231399</c:v>
                </c:pt>
                <c:pt idx="275">
                  <c:v>-19.2919137288483</c:v>
                </c:pt>
                <c:pt idx="276">
                  <c:v>-17.7418375816899</c:v>
                </c:pt>
                <c:pt idx="277">
                  <c:v>-16.082802150581202</c:v>
                </c:pt>
                <c:pt idx="278">
                  <c:v>-14.302883024866</c:v>
                </c:pt>
                <c:pt idx="279">
                  <c:v>-12.3883688613681</c:v>
                </c:pt>
                <c:pt idx="280">
                  <c:v>-10.323416541750699</c:v>
                </c:pt>
                <c:pt idx="281">
                  <c:v>-8.0896238806095493</c:v>
                </c:pt>
                <c:pt idx="282">
                  <c:v>-5.6654960919966202</c:v>
                </c:pt>
                <c:pt idx="283">
                  <c:v>-3.0257740892037099</c:v>
                </c:pt>
                <c:pt idx="284">
                  <c:v>-0.14058131193068499</c:v>
                </c:pt>
                <c:pt idx="285">
                  <c:v>3.02567035303719</c:v>
                </c:pt>
                <c:pt idx="286">
                  <c:v>6.51569816021901</c:v>
                </c:pt>
                <c:pt idx="287">
                  <c:v>10.381205981335</c:v>
                </c:pt>
                <c:pt idx="288">
                  <c:v>14.685348076903599</c:v>
                </c:pt>
                <c:pt idx="289">
                  <c:v>19.506040971503602</c:v>
                </c:pt>
                <c:pt idx="290">
                  <c:v>24.940481042680499</c:v>
                </c:pt>
                <c:pt idx="291">
                  <c:v>31.111407005425399</c:v>
                </c:pt>
                <c:pt idx="292">
                  <c:v>-65.060945697799696</c:v>
                </c:pt>
                <c:pt idx="293">
                  <c:v>-65.121644165513501</c:v>
                </c:pt>
                <c:pt idx="294">
                  <c:v>-65.182090400297099</c:v>
                </c:pt>
                <c:pt idx="295">
                  <c:v>-65.242279493248404</c:v>
                </c:pt>
                <c:pt idx="296">
                  <c:v>-65.302206630637599</c:v>
                </c:pt>
                <c:pt idx="297">
                  <c:v>-65.361867095064895</c:v>
                </c:pt>
                <c:pt idx="298">
                  <c:v>-65.4212562665479</c:v>
                </c:pt>
                <c:pt idx="299">
                  <c:v>-65.480369623537698</c:v>
                </c:pt>
                <c:pt idx="300">
                  <c:v>-65.539202743862703</c:v>
                </c:pt>
                <c:pt idx="301">
                  <c:v>-65.597751305601804</c:v>
                </c:pt>
                <c:pt idx="302">
                  <c:v>-65.656011087886597</c:v>
                </c:pt>
                <c:pt idx="303">
                  <c:v>-65.713977971632104</c:v>
                </c:pt>
                <c:pt idx="304">
                  <c:v>-65.771647940197298</c:v>
                </c:pt>
                <c:pt idx="305">
                  <c:v>-65.829017079974903</c:v>
                </c:pt>
                <c:pt idx="306">
                  <c:v>-65.886081580912304</c:v>
                </c:pt>
                <c:pt idx="307">
                  <c:v>-65.942837736962204</c:v>
                </c:pt>
                <c:pt idx="308">
                  <c:v>-65.999281946465501</c:v>
                </c:pt>
                <c:pt idx="309">
                  <c:v>-66.055410712465402</c:v>
                </c:pt>
                <c:pt idx="310">
                  <c:v>-66.111220642955303</c:v>
                </c:pt>
                <c:pt idx="311">
                  <c:v>-66.166708451059307</c:v>
                </c:pt>
                <c:pt idx="312">
                  <c:v>-66.221870955147494</c:v>
                </c:pt>
                <c:pt idx="313">
                  <c:v>-66.276705078886806</c:v>
                </c:pt>
                <c:pt idx="314">
                  <c:v>-66.3312078512282</c:v>
                </c:pt>
                <c:pt idx="315">
                  <c:v>-66.385376406330494</c:v>
                </c:pt>
                <c:pt idx="316">
                  <c:v>-66.439207983423699</c:v>
                </c:pt>
                <c:pt idx="317">
                  <c:v>-66.492699926611195</c:v>
                </c:pt>
                <c:pt idx="318">
                  <c:v>-66.545849684612605</c:v>
                </c:pt>
                <c:pt idx="319">
                  <c:v>-66.598654810449204</c:v>
                </c:pt>
                <c:pt idx="320">
                  <c:v>-66.651112961072101</c:v>
                </c:pt>
                <c:pt idx="321">
                  <c:v>-66.703221896934906</c:v>
                </c:pt>
                <c:pt idx="322">
                  <c:v>-66.754979481512507</c:v>
                </c:pt>
                <c:pt idx="323">
                  <c:v>-66.8063836807667</c:v>
                </c:pt>
                <c:pt idx="324">
                  <c:v>-66.857432562560902</c:v>
                </c:pt>
                <c:pt idx="325">
                  <c:v>-66.908124296024397</c:v>
                </c:pt>
                <c:pt idx="326">
                  <c:v>-66.958457150868099</c:v>
                </c:pt>
                <c:pt idx="327">
                  <c:v>-67.008429496653704</c:v>
                </c:pt>
                <c:pt idx="328">
                  <c:v>-67.058039802016793</c:v>
                </c:pt>
                <c:pt idx="329">
                  <c:v>-67.107286633846101</c:v>
                </c:pt>
                <c:pt idx="330">
                  <c:v>-67.156168656419695</c:v>
                </c:pt>
                <c:pt idx="331">
                  <c:v>-67.204684630501006</c:v>
                </c:pt>
                <c:pt idx="332">
                  <c:v>-67.252833412394907</c:v>
                </c:pt>
                <c:pt idx="333">
                  <c:v>-67.300613952965406</c:v>
                </c:pt>
                <c:pt idx="334">
                  <c:v>-67.348025296617607</c:v>
                </c:pt>
                <c:pt idx="335">
                  <c:v>-67.395066580244702</c:v>
                </c:pt>
                <c:pt idx="336">
                  <c:v>-67.441737032141404</c:v>
                </c:pt>
                <c:pt idx="337">
                  <c:v>-67.488035970885605</c:v>
                </c:pt>
                <c:pt idx="338">
                  <c:v>-67.533962804190494</c:v>
                </c:pt>
                <c:pt idx="339">
                  <c:v>-67.579517027726794</c:v>
                </c:pt>
                <c:pt idx="340">
                  <c:v>-67.624698223919694</c:v>
                </c:pt>
                <c:pt idx="341">
                  <c:v>-67.669506060718007</c:v>
                </c:pt>
                <c:pt idx="342">
                  <c:v>-67.713940290341299</c:v>
                </c:pt>
                <c:pt idx="343">
                  <c:v>-67.758000748002999</c:v>
                </c:pt>
                <c:pt idx="344">
                  <c:v>-67.801687350613093</c:v>
                </c:pt>
                <c:pt idx="345">
                  <c:v>-67.845000095461401</c:v>
                </c:pt>
                <c:pt idx="346">
                  <c:v>-67.887939058881599</c:v>
                </c:pt>
                <c:pt idx="347">
                  <c:v>-67.930504394900296</c:v>
                </c:pt>
                <c:pt idx="348">
                  <c:v>-67.972696333868996</c:v>
                </c:pt>
                <c:pt idx="349">
                  <c:v>-68.014515181083198</c:v>
                </c:pt>
                <c:pt idx="350">
                  <c:v>-68.055961315388799</c:v>
                </c:pt>
                <c:pt idx="351">
                  <c:v>-68.097035187777195</c:v>
                </c:pt>
                <c:pt idx="352">
                  <c:v>-68.137737319970299</c:v>
                </c:pt>
                <c:pt idx="353">
                  <c:v>-68.178068302997303</c:v>
                </c:pt>
                <c:pt idx="354">
                  <c:v>-68.2180287957639</c:v>
                </c:pt>
                <c:pt idx="355">
                  <c:v>-68.257619523615702</c:v>
                </c:pt>
                <c:pt idx="356">
                  <c:v>-68.296841276896401</c:v>
                </c:pt>
                <c:pt idx="357">
                  <c:v>-68.335694909502706</c:v>
                </c:pt>
                <c:pt idx="358">
                  <c:v>-68.374181337436198</c:v>
                </c:pt>
                <c:pt idx="359">
                  <c:v>-68.412301537354594</c:v>
                </c:pt>
                <c:pt idx="360">
                  <c:v>-68.450056545121697</c:v>
                </c:pt>
                <c:pt idx="361">
                  <c:v>-68.487447454359</c:v>
                </c:pt>
                <c:pt idx="362">
                  <c:v>-68.524475414998406</c:v>
                </c:pt>
                <c:pt idx="363">
                  <c:v>-68.561141631838595</c:v>
                </c:pt>
                <c:pt idx="364">
                  <c:v>-68.597447363103797</c:v>
                </c:pt>
                <c:pt idx="365">
                  <c:v>-68.633393919008995</c:v>
                </c:pt>
                <c:pt idx="366">
                  <c:v>-68.668982660328993</c:v>
                </c:pt>
                <c:pt idx="367">
                  <c:v>-68.704214996975395</c:v>
                </c:pt>
                <c:pt idx="368">
                  <c:v>-68.739092386579799</c:v>
                </c:pt>
                <c:pt idx="369">
                  <c:v>-68.773616333086096</c:v>
                </c:pt>
                <c:pt idx="370">
                  <c:v>-68.807788385350904</c:v>
                </c:pt>
                <c:pt idx="371">
                  <c:v>-68.841610135753896</c:v>
                </c:pt>
                <c:pt idx="372">
                  <c:v>-68.875083218818602</c:v>
                </c:pt>
                <c:pt idx="373">
                  <c:v>-68.908209309844594</c:v>
                </c:pt>
                <c:pt idx="374">
                  <c:v>-68.940990123550094</c:v>
                </c:pt>
                <c:pt idx="375">
                  <c:v>-68.973427412728796</c:v>
                </c:pt>
                <c:pt idx="376">
                  <c:v>-69.005522966917695</c:v>
                </c:pt>
                <c:pt idx="377">
                  <c:v>-69.037278611080097</c:v>
                </c:pt>
                <c:pt idx="378">
                  <c:v>-69.068696204301006</c:v>
                </c:pt>
                <c:pt idx="379">
                  <c:v>-69.099777638498693</c:v>
                </c:pt>
                <c:pt idx="380">
                  <c:v>-69.130524837149494</c:v>
                </c:pt>
                <c:pt idx="381">
                  <c:v>-69.160939754029599</c:v>
                </c:pt>
                <c:pt idx="382">
                  <c:v>-69.191024371971594</c:v>
                </c:pt>
                <c:pt idx="383">
                  <c:v>-69.220780701638006</c:v>
                </c:pt>
                <c:pt idx="384">
                  <c:v>-69.250210780310596</c:v>
                </c:pt>
                <c:pt idx="385">
                  <c:v>-69.279316670697298</c:v>
                </c:pt>
                <c:pt idx="386">
                  <c:v>-69.308100459756204</c:v>
                </c:pt>
                <c:pt idx="387">
                  <c:v>-69.336564257536907</c:v>
                </c:pt>
                <c:pt idx="388">
                  <c:v>-69.364710196039596</c:v>
                </c:pt>
                <c:pt idx="389">
                  <c:v>-69.392540428092602</c:v>
                </c:pt>
                <c:pt idx="390">
                  <c:v>-69.420057126247599</c:v>
                </c:pt>
                <c:pt idx="391">
                  <c:v>-69.4472624816934</c:v>
                </c:pt>
                <c:pt idx="392">
                  <c:v>-69.474158703188806</c:v>
                </c:pt>
                <c:pt idx="393">
                  <c:v>-69.500748016013702</c:v>
                </c:pt>
                <c:pt idx="394">
                  <c:v>-69.527032660938701</c:v>
                </c:pt>
                <c:pt idx="395">
                  <c:v>-69.553014893214893</c:v>
                </c:pt>
                <c:pt idx="396">
                  <c:v>-69.578696981581302</c:v>
                </c:pt>
                <c:pt idx="397">
                  <c:v>-69.604081207292694</c:v>
                </c:pt>
                <c:pt idx="398">
                  <c:v>-69.629169863165203</c:v>
                </c:pt>
                <c:pt idx="399">
                  <c:v>-69.653965252642905</c:v>
                </c:pt>
                <c:pt idx="400">
                  <c:v>-69.678469688881805</c:v>
                </c:pt>
                <c:pt idx="401">
                  <c:v>-69.702685493854005</c:v>
                </c:pt>
                <c:pt idx="402">
                  <c:v>-69.726614997471501</c:v>
                </c:pt>
                <c:pt idx="403">
                  <c:v>-69.750260536727794</c:v>
                </c:pt>
                <c:pt idx="404">
                  <c:v>-69.773624454859998</c:v>
                </c:pt>
                <c:pt idx="405">
                  <c:v>-69.796709100528901</c:v>
                </c:pt>
                <c:pt idx="406">
                  <c:v>-69.8195168270191</c:v>
                </c:pt>
                <c:pt idx="407">
                  <c:v>-69.842049991456705</c:v>
                </c:pt>
                <c:pt idx="408">
                  <c:v>-69.864310954047198</c:v>
                </c:pt>
                <c:pt idx="409">
                  <c:v>-69.886302077331095</c:v>
                </c:pt>
                <c:pt idx="410">
                  <c:v>-69.908025725458401</c:v>
                </c:pt>
                <c:pt idx="411">
                  <c:v>-69.929484263481399</c:v>
                </c:pt>
                <c:pt idx="412">
                  <c:v>-69.950680056666002</c:v>
                </c:pt>
                <c:pt idx="413">
                  <c:v>-69.971615469821302</c:v>
                </c:pt>
                <c:pt idx="414">
                  <c:v>-69.992292866646295</c:v>
                </c:pt>
                <c:pt idx="415">
                  <c:v>-70.012714609095298</c:v>
                </c:pt>
                <c:pt idx="416">
                  <c:v>-70.032883056760596</c:v>
                </c:pt>
                <c:pt idx="417">
                  <c:v>-70.052800566272893</c:v>
                </c:pt>
                <c:pt idx="418">
                  <c:v>-70.072469490718106</c:v>
                </c:pt>
                <c:pt idx="419">
                  <c:v>-70.091892179072303</c:v>
                </c:pt>
                <c:pt idx="420">
                  <c:v>-70.111070975653007</c:v>
                </c:pt>
                <c:pt idx="421">
                  <c:v>-70.1300082195866</c:v>
                </c:pt>
                <c:pt idx="422">
                  <c:v>-70.148706244293393</c:v>
                </c:pt>
                <c:pt idx="423">
                  <c:v>-70.167167376987805</c:v>
                </c:pt>
                <c:pt idx="424">
                  <c:v>-70.185393938194807</c:v>
                </c:pt>
                <c:pt idx="425">
                  <c:v>-70.203388241282397</c:v>
                </c:pt>
                <c:pt idx="426">
                  <c:v>-70.221152592009503</c:v>
                </c:pt>
                <c:pt idx="427">
                  <c:v>-70.238689288088594</c:v>
                </c:pt>
                <c:pt idx="428">
                  <c:v>-70.256000618764602</c:v>
                </c:pt>
                <c:pt idx="429">
                  <c:v>-70.273088864406901</c:v>
                </c:pt>
                <c:pt idx="430">
                  <c:v>-70.289956296117595</c:v>
                </c:pt>
                <c:pt idx="431">
                  <c:v>-70.306605175353099</c:v>
                </c:pt>
                <c:pt idx="432">
                  <c:v>-70.323037753559703</c:v>
                </c:pt>
                <c:pt idx="433">
                  <c:v>-70.3392562718238</c:v>
                </c:pt>
                <c:pt idx="434">
                  <c:v>-70.355262960534901</c:v>
                </c:pt>
                <c:pt idx="435">
                  <c:v>-70.3710600390623</c:v>
                </c:pt>
                <c:pt idx="436">
                  <c:v>-70.386649715444705</c:v>
                </c:pt>
                <c:pt idx="437">
                  <c:v>-70.402034186093005</c:v>
                </c:pt>
                <c:pt idx="438">
                  <c:v>-70.417215635505102</c:v>
                </c:pt>
                <c:pt idx="439">
                  <c:v>-70.432196235993501</c:v>
                </c:pt>
                <c:pt idx="440">
                  <c:v>-70.446978147424801</c:v>
                </c:pt>
                <c:pt idx="441">
                  <c:v>-70.461563516971296</c:v>
                </c:pt>
                <c:pt idx="442">
                  <c:v>-70.475954478873206</c:v>
                </c:pt>
                <c:pt idx="443">
                  <c:v>-70.4901531542138</c:v>
                </c:pt>
                <c:pt idx="444">
                  <c:v>-70.504161650704305</c:v>
                </c:pt>
                <c:pt idx="445">
                  <c:v>-70.517982062480101</c:v>
                </c:pt>
                <c:pt idx="446">
                  <c:v>-70.531616469907803</c:v>
                </c:pt>
                <c:pt idx="447">
                  <c:v>-70.545066939402204</c:v>
                </c:pt>
                <c:pt idx="448">
                  <c:v>-70.558335523253703</c:v>
                </c:pt>
                <c:pt idx="449">
                  <c:v>-70.571424259465402</c:v>
                </c:pt>
                <c:pt idx="450">
                  <c:v>-70.584335171600202</c:v>
                </c:pt>
                <c:pt idx="451">
                  <c:v>-70.597070268636898</c:v>
                </c:pt>
                <c:pt idx="452">
                  <c:v>-70.609631544835494</c:v>
                </c:pt>
                <c:pt idx="453">
                  <c:v>-70.622020979611904</c:v>
                </c:pt>
                <c:pt idx="454">
                  <c:v>-70.634240537420993</c:v>
                </c:pt>
                <c:pt idx="455">
                  <c:v>-70.646292167648298</c:v>
                </c:pt>
                <c:pt idx="456">
                  <c:v>-70.658177804509805</c:v>
                </c:pt>
                <c:pt idx="457">
                  <c:v>-70.669899366960394</c:v>
                </c:pt>
                <c:pt idx="458">
                  <c:v>-70.681458758609097</c:v>
                </c:pt>
                <c:pt idx="459">
                  <c:v>-70.692857867643298</c:v>
                </c:pt>
                <c:pt idx="460">
                  <c:v>-70.7040985667592</c:v>
                </c:pt>
                <c:pt idx="461">
                  <c:v>-70.715182713100504</c:v>
                </c:pt>
                <c:pt idx="462">
                  <c:v>-70.726112148203001</c:v>
                </c:pt>
                <c:pt idx="463">
                  <c:v>-70.736888697947194</c:v>
                </c:pt>
                <c:pt idx="464">
                  <c:v>-70.747514172516802</c:v>
                </c:pt>
                <c:pt idx="465">
                  <c:v>-70.7579903663637</c:v>
                </c:pt>
                <c:pt idx="466">
                  <c:v>-70.768319058179699</c:v>
                </c:pt>
                <c:pt idx="467">
                  <c:v>-70.778502010873396</c:v>
                </c:pt>
                <c:pt idx="468">
                  <c:v>-70.7885409715538</c:v>
                </c:pt>
                <c:pt idx="469">
                  <c:v>-70.798437671519295</c:v>
                </c:pt>
                <c:pt idx="470">
                  <c:v>-70.808193826252094</c:v>
                </c:pt>
                <c:pt idx="471">
                  <c:v>-70.817811135418097</c:v>
                </c:pt>
                <c:pt idx="472">
                  <c:v>-70.827291282871499</c:v>
                </c:pt>
                <c:pt idx="473">
                  <c:v>-70.836635936665402</c:v>
                </c:pt>
                <c:pt idx="474">
                  <c:v>-70.845846749066098</c:v>
                </c:pt>
                <c:pt idx="475">
                  <c:v>-70.854925356572707</c:v>
                </c:pt>
                <c:pt idx="476">
                  <c:v>-70.863873379941197</c:v>
                </c:pt>
                <c:pt idx="477">
                  <c:v>-70.872692424212602</c:v>
                </c:pt>
                <c:pt idx="478">
                  <c:v>-70.881384078745697</c:v>
                </c:pt>
                <c:pt idx="479">
                  <c:v>-70.889949917253404</c:v>
                </c:pt>
                <c:pt idx="480">
                  <c:v>-70.898391497843207</c:v>
                </c:pt>
                <c:pt idx="481">
                  <c:v>-70.906710363061705</c:v>
                </c:pt>
                <c:pt idx="482">
                  <c:v>-70.914908039942105</c:v>
                </c:pt>
                <c:pt idx="483">
                  <c:v>-70.922986040055804</c:v>
                </c:pt>
                <c:pt idx="484">
                  <c:v>-70.930945859566805</c:v>
                </c:pt>
                <c:pt idx="485">
                  <c:v>-70.938788979289797</c:v>
                </c:pt>
                <c:pt idx="486">
                  <c:v>-70.946516864751104</c:v>
                </c:pt>
                <c:pt idx="487">
                  <c:v>-70.954130966252606</c:v>
                </c:pt>
                <c:pt idx="488">
                  <c:v>-70.961632718938503</c:v>
                </c:pt>
                <c:pt idx="489">
                  <c:v>-70.969023542864605</c:v>
                </c:pt>
                <c:pt idx="490">
                  <c:v>-70.976304843071006</c:v>
                </c:pt>
                <c:pt idx="491">
                  <c:v>-70.983478009655997</c:v>
                </c:pt>
                <c:pt idx="492">
                  <c:v>-70.9905444178534</c:v>
                </c:pt>
                <c:pt idx="493">
                  <c:v>-70.997505428111694</c:v>
                </c:pt>
                <c:pt idx="494">
                  <c:v>-71.0043623861756</c:v>
                </c:pt>
                <c:pt idx="495">
                  <c:v>-71.011116623169201</c:v>
                </c:pt>
                <c:pt idx="496">
                  <c:v>-71.017769455681801</c:v>
                </c:pt>
                <c:pt idx="497">
                  <c:v>-71.024322185854601</c:v>
                </c:pt>
                <c:pt idx="498">
                  <c:v>-71.030776101470593</c:v>
                </c:pt>
                <c:pt idx="499">
                  <c:v>-71.037132476044405</c:v>
                </c:pt>
                <c:pt idx="500">
                  <c:v>-71.043392568915195</c:v>
                </c:pt>
                <c:pt idx="501">
                  <c:v>-71.049557625340398</c:v>
                </c:pt>
                <c:pt idx="502">
                  <c:v>-71.055628876590802</c:v>
                </c:pt>
                <c:pt idx="503">
                  <c:v>-71.061607540047206</c:v>
                </c:pt>
                <c:pt idx="504">
                  <c:v>-71.067494819298105</c:v>
                </c:pt>
                <c:pt idx="505">
                  <c:v>-71.0732919042389</c:v>
                </c:pt>
                <c:pt idx="506">
                  <c:v>-71.078999971171797</c:v>
                </c:pt>
                <c:pt idx="507">
                  <c:v>-71.084620182907102</c:v>
                </c:pt>
                <c:pt idx="508">
                  <c:v>-71.090153688864802</c:v>
                </c:pt>
                <c:pt idx="509">
                  <c:v>-71.095601625178205</c:v>
                </c:pt>
                <c:pt idx="510">
                  <c:v>-71.100965114797305</c:v>
                </c:pt>
                <c:pt idx="511">
                  <c:v>-71.106245267592996</c:v>
                </c:pt>
                <c:pt idx="512">
                  <c:v>-71.111443180462899</c:v>
                </c:pt>
                <c:pt idx="513">
                  <c:v>-71.116559937436605</c:v>
                </c:pt>
                <c:pt idx="514">
                  <c:v>-71.121596609782301</c:v>
                </c:pt>
                <c:pt idx="515">
                  <c:v>-71.126554256113806</c:v>
                </c:pt>
                <c:pt idx="516">
                  <c:v>-71.131433922497493</c:v>
                </c:pt>
                <c:pt idx="517">
                  <c:v>-71.136236642560306</c:v>
                </c:pt>
                <c:pt idx="518">
                  <c:v>-71.140963437597605</c:v>
                </c:pt>
                <c:pt idx="519">
                  <c:v>-71.145615316681898</c:v>
                </c:pt>
                <c:pt idx="520">
                  <c:v>-71.150193276770906</c:v>
                </c:pt>
                <c:pt idx="521">
                  <c:v>-71.154698302817096</c:v>
                </c:pt>
                <c:pt idx="522">
                  <c:v>-71.159131367875602</c:v>
                </c:pt>
                <c:pt idx="523">
                  <c:v>-71.163493433214498</c:v>
                </c:pt>
                <c:pt idx="524">
                  <c:v>-71.167785448422705</c:v>
                </c:pt>
                <c:pt idx="525">
                  <c:v>-71.172008351520304</c:v>
                </c:pt>
                <c:pt idx="526">
                  <c:v>-71.176163069066604</c:v>
                </c:pt>
                <c:pt idx="527">
                  <c:v>-71.180250516269993</c:v>
                </c:pt>
                <c:pt idx="528">
                  <c:v>-71.184271597096497</c:v>
                </c:pt>
                <c:pt idx="529">
                  <c:v>-71.188227204379004</c:v>
                </c:pt>
                <c:pt idx="530">
                  <c:v>-71.192118219925305</c:v>
                </c:pt>
                <c:pt idx="531">
                  <c:v>-71.195945514627496</c:v>
                </c:pt>
                <c:pt idx="532">
                  <c:v>-71.199709948569506</c:v>
                </c:pt>
                <c:pt idx="533">
                  <c:v>-71.2034123711354</c:v>
                </c:pt>
                <c:pt idx="534">
                  <c:v>-71.207053621117197</c:v>
                </c:pt>
                <c:pt idx="535">
                  <c:v>-71.210634526822204</c:v>
                </c:pt>
                <c:pt idx="536">
                  <c:v>-71.214155906180196</c:v>
                </c:pt>
                <c:pt idx="537">
                  <c:v>-71.217618566849794</c:v>
                </c:pt>
                <c:pt idx="538">
                  <c:v>-71.221023306325307</c:v>
                </c:pt>
                <c:pt idx="539">
                  <c:v>-71.224370912042403</c:v>
                </c:pt>
                <c:pt idx="540">
                  <c:v>-71.227662161483394</c:v>
                </c:pt>
                <c:pt idx="541">
                  <c:v>-71.2308978222825</c:v>
                </c:pt>
                <c:pt idx="542">
                  <c:v>-71.234078652330595</c:v>
                </c:pt>
                <c:pt idx="543">
                  <c:v>-71.237205399878604</c:v>
                </c:pt>
                <c:pt idx="544">
                  <c:v>-71.240278803641701</c:v>
                </c:pt>
                <c:pt idx="545">
                  <c:v>-71.243299592902105</c:v>
                </c:pt>
                <c:pt idx="546">
                  <c:v>-71.246268487611104</c:v>
                </c:pt>
                <c:pt idx="547">
                  <c:v>-71.249186198491699</c:v>
                </c:pt>
                <c:pt idx="548">
                  <c:v>-71.252053427139302</c:v>
                </c:pt>
                <c:pt idx="549">
                  <c:v>-71.254870866122502</c:v>
                </c:pt>
                <c:pt idx="550">
                  <c:v>-71.2576391990834</c:v>
                </c:pt>
                <c:pt idx="551">
                  <c:v>-71.260359100836794</c:v>
                </c:pt>
                <c:pt idx="552">
                  <c:v>-71.263031237469406</c:v>
                </c:pt>
                <c:pt idx="553">
                  <c:v>-71.265656266437503</c:v>
                </c:pt>
                <c:pt idx="554">
                  <c:v>-71.268234836664604</c:v>
                </c:pt>
                <c:pt idx="555">
                  <c:v>-71.270767588638805</c:v>
                </c:pt>
                <c:pt idx="556">
                  <c:v>-71.273255154508206</c:v>
                </c:pt>
                <c:pt idx="557">
                  <c:v>-71.275698158176695</c:v>
                </c:pt>
                <c:pt idx="558">
                  <c:v>-71.278097215398802</c:v>
                </c:pt>
                <c:pt idx="559">
                  <c:v>-71.280452933873903</c:v>
                </c:pt>
                <c:pt idx="560">
                  <c:v>-71.282765913339105</c:v>
                </c:pt>
                <c:pt idx="561">
                  <c:v>-71.285036745662197</c:v>
                </c:pt>
                <c:pt idx="562">
                  <c:v>-71.287266014933707</c:v>
                </c:pt>
                <c:pt idx="563">
                  <c:v>-71.289454297557498</c:v>
                </c:pt>
                <c:pt idx="564">
                  <c:v>-71.291602162342002</c:v>
                </c:pt>
                <c:pt idx="565">
                  <c:v>-71.293710170589307</c:v>
                </c:pt>
                <c:pt idx="566">
                  <c:v>-71.2957788761844</c:v>
                </c:pt>
                <c:pt idx="567">
                  <c:v>-71.297808825683106</c:v>
                </c:pt>
                <c:pt idx="568">
                  <c:v>-71.299800558399994</c:v>
                </c:pt>
                <c:pt idx="569">
                  <c:v>-71.301754606494498</c:v>
                </c:pt>
                <c:pt idx="570">
                  <c:v>-71.3036714950575</c:v>
                </c:pt>
                <c:pt idx="571">
                  <c:v>-71.305551742195703</c:v>
                </c:pt>
                <c:pt idx="572">
                  <c:v>-71.307395859116795</c:v>
                </c:pt>
                <c:pt idx="573">
                  <c:v>-71.309204350212795</c:v>
                </c:pt>
                <c:pt idx="574">
                  <c:v>-71.310977713142705</c:v>
                </c:pt>
                <c:pt idx="575">
                  <c:v>-71.312716438914904</c:v>
                </c:pt>
                <c:pt idx="576">
                  <c:v>-71.314421011968406</c:v>
                </c:pt>
                <c:pt idx="577">
                  <c:v>-71.316091910253604</c:v>
                </c:pt>
                <c:pt idx="578">
                  <c:v>-71.317729605311698</c:v>
                </c:pt>
                <c:pt idx="579">
                  <c:v>-71.319334562354001</c:v>
                </c:pt>
                <c:pt idx="580">
                  <c:v>-71.320907240340205</c:v>
                </c:pt>
                <c:pt idx="581">
                  <c:v>-71.322448092055794</c:v>
                </c:pt>
                <c:pt idx="582">
                  <c:v>-71.323957564188802</c:v>
                </c:pt>
                <c:pt idx="583">
                  <c:v>-71.325436097405898</c:v>
                </c:pt>
                <c:pt idx="584">
                  <c:v>-71.326884126427501</c:v>
                </c:pt>
                <c:pt idx="585">
                  <c:v>-71.328302080102105</c:v>
                </c:pt>
                <c:pt idx="586">
                  <c:v>-71.329690381480304</c:v>
                </c:pt>
                <c:pt idx="587">
                  <c:v>-71.331049447887494</c:v>
                </c:pt>
                <c:pt idx="588">
                  <c:v>-71.332379690996106</c:v>
                </c:pt>
                <c:pt idx="589">
                  <c:v>-71.333681516897002</c:v>
                </c:pt>
                <c:pt idx="590">
                  <c:v>-71.334955326170402</c:v>
                </c:pt>
                <c:pt idx="591">
                  <c:v>-71.336201513955501</c:v>
                </c:pt>
                <c:pt idx="592">
                  <c:v>-71.337420470019794</c:v>
                </c:pt>
                <c:pt idx="593">
                  <c:v>-71.338612578827707</c:v>
                </c:pt>
                <c:pt idx="594">
                  <c:v>-71.339778219607993</c:v>
                </c:pt>
                <c:pt idx="595">
                  <c:v>-71.3409177664211</c:v>
                </c:pt>
                <c:pt idx="596">
                  <c:v>-71.342031588225097</c:v>
                </c:pt>
                <c:pt idx="597">
                  <c:v>-71.343120048941699</c:v>
                </c:pt>
                <c:pt idx="598">
                  <c:v>-71.344183507520299</c:v>
                </c:pt>
                <c:pt idx="599">
                  <c:v>-71.345222318003096</c:v>
                </c:pt>
                <c:pt idx="600">
                  <c:v>-71.346236829587596</c:v>
                </c:pt>
                <c:pt idx="601">
                  <c:v>-71.347227386689795</c:v>
                </c:pt>
                <c:pt idx="602">
                  <c:v>-71.348194329006105</c:v>
                </c:pt>
                <c:pt idx="603">
                  <c:v>-71.349137991574494</c:v>
                </c:pt>
                <c:pt idx="604">
                  <c:v>-71.350058704835405</c:v>
                </c:pt>
                <c:pt idx="605">
                  <c:v>-71.350956794691101</c:v>
                </c:pt>
                <c:pt idx="606">
                  <c:v>-71.351832582565507</c:v>
                </c:pt>
                <c:pt idx="607">
                  <c:v>-71.352686385462405</c:v>
                </c:pt>
                <c:pt idx="608">
                  <c:v>-71.353518516023499</c:v>
                </c:pt>
                <c:pt idx="609">
                  <c:v>-71.354329282585297</c:v>
                </c:pt>
                <c:pt idx="610">
                  <c:v>-71.355118989236104</c:v>
                </c:pt>
                <c:pt idx="611">
                  <c:v>-71.355887935871607</c:v>
                </c:pt>
                <c:pt idx="612">
                  <c:v>-71.356636418250005</c:v>
                </c:pt>
                <c:pt idx="613">
                  <c:v>-71.357364728047003</c:v>
                </c:pt>
                <c:pt idx="614">
                  <c:v>-71.358073152909199</c:v>
                </c:pt>
                <c:pt idx="615">
                  <c:v>-71.358761976508006</c:v>
                </c:pt>
                <c:pt idx="616">
                  <c:v>-71.359431478591603</c:v>
                </c:pt>
                <c:pt idx="617">
                  <c:v>-71.360081935037698</c:v>
                </c:pt>
                <c:pt idx="618">
                  <c:v>-71.360713617904395</c:v>
                </c:pt>
                <c:pt idx="619">
                  <c:v>-71.361326795481204</c:v>
                </c:pt>
                <c:pt idx="620">
                  <c:v>-71.361921732339198</c:v>
                </c:pt>
                <c:pt idx="621">
                  <c:v>-71.362498689380701</c:v>
                </c:pt>
                <c:pt idx="622">
                  <c:v>-71.363057923887894</c:v>
                </c:pt>
                <c:pt idx="623">
                  <c:v>-71.3635996895717</c:v>
                </c:pt>
                <c:pt idx="624">
                  <c:v>-71.364124236619304</c:v>
                </c:pt>
                <c:pt idx="625">
                  <c:v>-71.364631811741205</c:v>
                </c:pt>
                <c:pt idx="626">
                  <c:v>-71.365122658218297</c:v>
                </c:pt>
                <c:pt idx="627">
                  <c:v>-71.365597015947401</c:v>
                </c:pt>
                <c:pt idx="628">
                  <c:v>-71.366055121487193</c:v>
                </c:pt>
                <c:pt idx="629">
                  <c:v>-71.3664972081028</c:v>
                </c:pt>
                <c:pt idx="630">
                  <c:v>-71.366923505810206</c:v>
                </c:pt>
                <c:pt idx="631">
                  <c:v>-71.367334241420394</c:v>
                </c:pt>
                <c:pt idx="632">
                  <c:v>-71.367729638582205</c:v>
                </c:pt>
                <c:pt idx="633">
                  <c:v>-71.368109917825294</c:v>
                </c:pt>
                <c:pt idx="634">
                  <c:v>-71.368475296602298</c:v>
                </c:pt>
                <c:pt idx="635">
                  <c:v>-71.368825989330304</c:v>
                </c:pt>
                <c:pt idx="636">
                  <c:v>-71.369162207432296</c:v>
                </c:pt>
                <c:pt idx="637">
                  <c:v>-71.369484159377507</c:v>
                </c:pt>
                <c:pt idx="638">
                  <c:v>-71.3697920507216</c:v>
                </c:pt>
                <c:pt idx="639">
                  <c:v>-71.370086084146493</c:v>
                </c:pt>
                <c:pt idx="640">
                  <c:v>-71.370366459499095</c:v>
                </c:pt>
                <c:pt idx="641">
                  <c:v>-71.370633373830003</c:v>
                </c:pt>
                <c:pt idx="642">
                  <c:v>-71.370887021431699</c:v>
                </c:pt>
                <c:pt idx="643">
                  <c:v>-71.371127593876295</c:v>
                </c:pt>
                <c:pt idx="644">
                  <c:v>-71.3713552800521</c:v>
                </c:pt>
                <c:pt idx="645">
                  <c:v>-71.371570266201005</c:v>
                </c:pt>
                <c:pt idx="646">
                  <c:v>-71.371772735954195</c:v>
                </c:pt>
                <c:pt idx="647">
                  <c:v>-71.371962870367994</c:v>
                </c:pt>
                <c:pt idx="648">
                  <c:v>-71.372140847959201</c:v>
                </c:pt>
                <c:pt idx="649">
                  <c:v>-71.372306844739697</c:v>
                </c:pt>
                <c:pt idx="650">
                  <c:v>-71.372461034250904</c:v>
                </c:pt>
                <c:pt idx="651">
                  <c:v>-71.372603587597794</c:v>
                </c:pt>
                <c:pt idx="652">
                  <c:v>-71.3727346734821</c:v>
                </c:pt>
                <c:pt idx="653">
                  <c:v>-71.372854458235807</c:v>
                </c:pt>
                <c:pt idx="654">
                  <c:v>-71.372963105853003</c:v>
                </c:pt>
                <c:pt idx="655">
                  <c:v>-71.373060778022804</c:v>
                </c:pt>
                <c:pt idx="656">
                  <c:v>-71.373147634160503</c:v>
                </c:pt>
                <c:pt idx="657">
                  <c:v>-71.373223831439503</c:v>
                </c:pt>
                <c:pt idx="658">
                  <c:v>-71.373289524821601</c:v>
                </c:pt>
                <c:pt idx="659">
                  <c:v>-71.373344867087894</c:v>
                </c:pt>
                <c:pt idx="660">
                  <c:v>-71.373390008868896</c:v>
                </c:pt>
                <c:pt idx="661">
                  <c:v>-71.373425098674105</c:v>
                </c:pt>
                <c:pt idx="662">
                  <c:v>-71.373450282921397</c:v>
                </c:pt>
                <c:pt idx="663">
                  <c:v>-71.3734657059657</c:v>
                </c:pt>
                <c:pt idx="664">
                  <c:v>-71.373471510128198</c:v>
                </c:pt>
                <c:pt idx="665">
                  <c:v>-71.373467835723702</c:v>
                </c:pt>
                <c:pt idx="666">
                  <c:v>-71.373454821089098</c:v>
                </c:pt>
                <c:pt idx="667">
                  <c:v>-71.373432602610293</c:v>
                </c:pt>
                <c:pt idx="668">
                  <c:v>-71.3734013147497</c:v>
                </c:pt>
                <c:pt idx="669">
                  <c:v>-71.373361090072507</c:v>
                </c:pt>
                <c:pt idx="670">
                  <c:v>-71.373312059273402</c:v>
                </c:pt>
                <c:pt idx="671">
                  <c:v>-71.373254351202306</c:v>
                </c:pt>
                <c:pt idx="672">
                  <c:v>-71.373188092890203</c:v>
                </c:pt>
                <c:pt idx="673">
                  <c:v>-71.373113409574202</c:v>
                </c:pt>
                <c:pt idx="674">
                  <c:v>-71.373030424722799</c:v>
                </c:pt>
                <c:pt idx="675">
                  <c:v>-71.372939260060207</c:v>
                </c:pt>
                <c:pt idx="676">
                  <c:v>-71.372840035590897</c:v>
                </c:pt>
                <c:pt idx="677">
                  <c:v>-71.372732869623405</c:v>
                </c:pt>
                <c:pt idx="678">
                  <c:v>-71.372617878794003</c:v>
                </c:pt>
                <c:pt idx="679">
                  <c:v>-71.372495178090006</c:v>
                </c:pt>
                <c:pt idx="680">
                  <c:v>-71.372364880872993</c:v>
                </c:pt>
                <c:pt idx="681">
                  <c:v>-71.372227098901107</c:v>
                </c:pt>
                <c:pt idx="682">
                  <c:v>-71.372081942351898</c:v>
                </c:pt>
                <c:pt idx="683">
                  <c:v>-71.371929519843803</c:v>
                </c:pt>
                <c:pt idx="684">
                  <c:v>-71.371769938458797</c:v>
                </c:pt>
                <c:pt idx="685">
                  <c:v>-71.371603303763095</c:v>
                </c:pt>
                <c:pt idx="686">
                  <c:v>-71.371429719828598</c:v>
                </c:pt>
                <c:pt idx="687">
                  <c:v>-71.371249289254095</c:v>
                </c:pt>
                <c:pt idx="688">
                  <c:v>-71.371062113185502</c:v>
                </c:pt>
                <c:pt idx="689">
                  <c:v>-71.370868291336294</c:v>
                </c:pt>
                <c:pt idx="690">
                  <c:v>-71.370667922007897</c:v>
                </c:pt>
                <c:pt idx="691">
                  <c:v>-71.370461102108905</c:v>
                </c:pt>
                <c:pt idx="692">
                  <c:v>-71.3702479271751</c:v>
                </c:pt>
                <c:pt idx="693">
                  <c:v>-71.370028491388496</c:v>
                </c:pt>
                <c:pt idx="694">
                  <c:v>-71.369802887596407</c:v>
                </c:pt>
                <c:pt idx="695">
                  <c:v>-71.369571207330097</c:v>
                </c:pt>
                <c:pt idx="696">
                  <c:v>-71.369333540823206</c:v>
                </c:pt>
                <c:pt idx="697">
                  <c:v>-71.3690899770302</c:v>
                </c:pt>
                <c:pt idx="698">
                  <c:v>-71.368840603644102</c:v>
                </c:pt>
                <c:pt idx="699">
                  <c:v>-71.368585507114403</c:v>
                </c:pt>
                <c:pt idx="700">
                  <c:v>-71.368324772664394</c:v>
                </c:pt>
                <c:pt idx="701">
                  <c:v>-71.368058484308605</c:v>
                </c:pt>
                <c:pt idx="702">
                  <c:v>-71.367786724869404</c:v>
                </c:pt>
                <c:pt idx="703">
                  <c:v>-71.367509575994305</c:v>
                </c:pt>
                <c:pt idx="704">
                  <c:v>-71.367227118172195</c:v>
                </c:pt>
                <c:pt idx="705">
                  <c:v>-71.366939430749497</c:v>
                </c:pt>
                <c:pt idx="706">
                  <c:v>-71.366646591946605</c:v>
                </c:pt>
                <c:pt idx="707">
                  <c:v>-71.366348678873706</c:v>
                </c:pt>
                <c:pt idx="708">
                  <c:v>-71.366045767545998</c:v>
                </c:pt>
                <c:pt idx="709">
                  <c:v>-71.365737932899606</c:v>
                </c:pt>
                <c:pt idx="710">
                  <c:v>-71.365425248806801</c:v>
                </c:pt>
                <c:pt idx="711">
                  <c:v>-71.365107788090398</c:v>
                </c:pt>
                <c:pt idx="712">
                  <c:v>-71.364785622539202</c:v>
                </c:pt>
                <c:pt idx="713">
                  <c:v>-71.364458822922401</c:v>
                </c:pt>
                <c:pt idx="714">
                  <c:v>-71.364127459003896</c:v>
                </c:pt>
                <c:pt idx="715">
                  <c:v>-71.363791599556393</c:v>
                </c:pt>
                <c:pt idx="716">
                  <c:v>-71.363451312375602</c:v>
                </c:pt>
                <c:pt idx="717">
                  <c:v>-71.363106664293895</c:v>
                </c:pt>
                <c:pt idx="718">
                  <c:v>-71.362757721194001</c:v>
                </c:pt>
                <c:pt idx="719">
                  <c:v>-71.362404548022297</c:v>
                </c:pt>
                <c:pt idx="720">
                  <c:v>-71.362047208802196</c:v>
                </c:pt>
                <c:pt idx="721">
                  <c:v>-71.361685766647</c:v>
                </c:pt>
                <c:pt idx="722">
                  <c:v>-71.361320283773097</c:v>
                </c:pt>
                <c:pt idx="723">
                  <c:v>-71.360950821512105</c:v>
                </c:pt>
                <c:pt idx="724">
                  <c:v>-71.360577440323993</c:v>
                </c:pt>
                <c:pt idx="725">
                  <c:v>-71.360200199808702</c:v>
                </c:pt>
                <c:pt idx="726">
                  <c:v>-71.359819158719205</c:v>
                </c:pt>
                <c:pt idx="727">
                  <c:v>-71.359434374972594</c:v>
                </c:pt>
                <c:pt idx="728">
                  <c:v>-71.359045905662597</c:v>
                </c:pt>
                <c:pt idx="729">
                  <c:v>-71.358653807070695</c:v>
                </c:pt>
                <c:pt idx="730">
                  <c:v>-71.358258134677996</c:v>
                </c:pt>
                <c:pt idx="731">
                  <c:v>-71.357858943176495</c:v>
                </c:pt>
                <c:pt idx="732">
                  <c:v>-71.357456286480101</c:v>
                </c:pt>
                <c:pt idx="733">
                  <c:v>-71.357050217735704</c:v>
                </c:pt>
                <c:pt idx="734">
                  <c:v>-71.356640789334193</c:v>
                </c:pt>
                <c:pt idx="735">
                  <c:v>-71.356228052921097</c:v>
                </c:pt>
                <c:pt idx="736">
                  <c:v>-71.355812059406801</c:v>
                </c:pt>
                <c:pt idx="737">
                  <c:v>-71.355392858977595</c:v>
                </c:pt>
                <c:pt idx="738">
                  <c:v>-71.354970501105399</c:v>
                </c:pt>
                <c:pt idx="739">
                  <c:v>-71.3545450345582</c:v>
                </c:pt>
                <c:pt idx="740">
                  <c:v>-71.354116507409998</c:v>
                </c:pt>
                <c:pt idx="741">
                  <c:v>-71.353684967050199</c:v>
                </c:pt>
                <c:pt idx="742">
                  <c:v>-71.353250460194204</c:v>
                </c:pt>
                <c:pt idx="743">
                  <c:v>-71.352813032892001</c:v>
                </c:pt>
                <c:pt idx="744">
                  <c:v>-71.352372730538406</c:v>
                </c:pt>
                <c:pt idx="745">
                  <c:v>-71.351929597881707</c:v>
                </c:pt>
                <c:pt idx="746">
                  <c:v>-71.351483679033507</c:v>
                </c:pt>
                <c:pt idx="747">
                  <c:v>-71.351035017477002</c:v>
                </c:pt>
                <c:pt idx="748">
                  <c:v>-71.350583656076495</c:v>
                </c:pt>
                <c:pt idx="749">
                  <c:v>-71.3501296370859</c:v>
                </c:pt>
                <c:pt idx="750">
                  <c:v>-71.349673002157601</c:v>
                </c:pt>
                <c:pt idx="751">
                  <c:v>-71.349213792350696</c:v>
                </c:pt>
                <c:pt idx="752">
                  <c:v>-71.348752048139602</c:v>
                </c:pt>
                <c:pt idx="753">
                  <c:v>-71.348287809422402</c:v>
                </c:pt>
                <c:pt idx="754">
                  <c:v>-71.347821115528902</c:v>
                </c:pt>
                <c:pt idx="755">
                  <c:v>-71.347352005228998</c:v>
                </c:pt>
                <c:pt idx="756">
                  <c:v>-71.346880516740001</c:v>
                </c:pt>
                <c:pt idx="757">
                  <c:v>-71.346406687735097</c:v>
                </c:pt>
                <c:pt idx="758">
                  <c:v>-71.345930555350904</c:v>
                </c:pt>
                <c:pt idx="759">
                  <c:v>-71.345452156194995</c:v>
                </c:pt>
                <c:pt idx="760">
                  <c:v>-71.344971526353305</c:v>
                </c:pt>
                <c:pt idx="761">
                  <c:v>-71.344488701397907</c:v>
                </c:pt>
                <c:pt idx="762">
                  <c:v>-71.344003716393999</c:v>
                </c:pt>
                <c:pt idx="763">
                  <c:v>-71.343516605907297</c:v>
                </c:pt>
                <c:pt idx="764">
                  <c:v>-71.343027404010996</c:v>
                </c:pt>
                <c:pt idx="765">
                  <c:v>-71.342536144292794</c:v>
                </c:pt>
                <c:pt idx="766">
                  <c:v>-71.342042859861905</c:v>
                </c:pt>
                <c:pt idx="767">
                  <c:v>-71.341547583355606</c:v>
                </c:pt>
                <c:pt idx="768">
                  <c:v>-71.341050346946204</c:v>
                </c:pt>
                <c:pt idx="769">
                  <c:v>-71.340551182347696</c:v>
                </c:pt>
                <c:pt idx="770">
                  <c:v>-71.340050120821999</c:v>
                </c:pt>
                <c:pt idx="771">
                  <c:v>-71.339547193185496</c:v>
                </c:pt>
                <c:pt idx="772">
                  <c:v>-71.339042429815393</c:v>
                </c:pt>
                <c:pt idx="773">
                  <c:v>-71.338535860656094</c:v>
                </c:pt>
                <c:pt idx="774">
                  <c:v>-71.338027515225093</c:v>
                </c:pt>
                <c:pt idx="775">
                  <c:v>-71.3375174226193</c:v>
                </c:pt>
                <c:pt idx="776">
                  <c:v>-71.337005611520695</c:v>
                </c:pt>
                <c:pt idx="777">
                  <c:v>-71.336492110202698</c:v>
                </c:pt>
                <c:pt idx="778">
                  <c:v>-71.335976946535595</c:v>
                </c:pt>
                <c:pt idx="779">
                  <c:v>-71.335460147992293</c:v>
                </c:pt>
                <c:pt idx="780">
                  <c:v>-71.334941741654106</c:v>
                </c:pt>
                <c:pt idx="781">
                  <c:v>-71.334421754216393</c:v>
                </c:pt>
                <c:pt idx="782">
                  <c:v>-71.333900211994006</c:v>
                </c:pt>
                <c:pt idx="783">
                  <c:v>-71.333377140926402</c:v>
                </c:pt>
                <c:pt idx="784">
                  <c:v>-71.332852566583298</c:v>
                </c:pt>
                <c:pt idx="785">
                  <c:v>-71.332326514170006</c:v>
                </c:pt>
                <c:pt idx="786">
                  <c:v>-71.3317990085323</c:v>
                </c:pt>
                <c:pt idx="787">
                  <c:v>-71.331270074161694</c:v>
                </c:pt>
                <c:pt idx="788">
                  <c:v>-71.330739735200595</c:v>
                </c:pt>
                <c:pt idx="789">
                  <c:v>-71.330208015447099</c:v>
                </c:pt>
                <c:pt idx="790">
                  <c:v>-71.32967493836</c:v>
                </c:pt>
                <c:pt idx="791">
                  <c:v>-71.329140527063402</c:v>
                </c:pt>
                <c:pt idx="792">
                  <c:v>-71.328604804351798</c:v>
                </c:pt>
                <c:pt idx="793">
                  <c:v>-71.328067792694597</c:v>
                </c:pt>
                <c:pt idx="794">
                  <c:v>-71.327529514240695</c:v>
                </c:pt>
                <c:pt idx="795">
                  <c:v>-71.326989990823094</c:v>
                </c:pt>
                <c:pt idx="796">
                  <c:v>-71.326449243963594</c:v>
                </c:pt>
                <c:pt idx="797">
                  <c:v>-71.3259072948767</c:v>
                </c:pt>
                <c:pt idx="798">
                  <c:v>-71.325364164474607</c:v>
                </c:pt>
                <c:pt idx="799">
                  <c:v>-71.324819873371098</c:v>
                </c:pt>
                <c:pt idx="800">
                  <c:v>-71.324274441885805</c:v>
                </c:pt>
                <c:pt idx="801">
                  <c:v>-71.323727890048801</c:v>
                </c:pt>
                <c:pt idx="802">
                  <c:v>-71.323180237604205</c:v>
                </c:pt>
                <c:pt idx="803">
                  <c:v>-71.322631504014396</c:v>
                </c:pt>
                <c:pt idx="804">
                  <c:v>-71.322081708464296</c:v>
                </c:pt>
                <c:pt idx="805">
                  <c:v>-71.321530869865001</c:v>
                </c:pt>
                <c:pt idx="806">
                  <c:v>-71.320979006857797</c:v>
                </c:pt>
                <c:pt idx="807">
                  <c:v>-71.320426137818103</c:v>
                </c:pt>
                <c:pt idx="808">
                  <c:v>-71.319872280858903</c:v>
                </c:pt>
                <c:pt idx="809">
                  <c:v>-71.319317453834898</c:v>
                </c:pt>
                <c:pt idx="810">
                  <c:v>-71.318761674346106</c:v>
                </c:pt>
                <c:pt idx="811">
                  <c:v>-71.318204959741195</c:v>
                </c:pt>
                <c:pt idx="812">
                  <c:v>-71.317647327121406</c:v>
                </c:pt>
                <c:pt idx="813">
                  <c:v>-71.317088793343601</c:v>
                </c:pt>
                <c:pt idx="814">
                  <c:v>-71.316529375024601</c:v>
                </c:pt>
                <c:pt idx="815">
                  <c:v>-71.315969088543596</c:v>
                </c:pt>
                <c:pt idx="816">
                  <c:v>-71.315407950046094</c:v>
                </c:pt>
                <c:pt idx="817">
                  <c:v>-71.314845975447398</c:v>
                </c:pt>
                <c:pt idx="818">
                  <c:v>-71.314283180435297</c:v>
                </c:pt>
                <c:pt idx="819">
                  <c:v>-71.313719580473801</c:v>
                </c:pt>
                <c:pt idx="820">
                  <c:v>-71.313155190806199</c:v>
                </c:pt>
                <c:pt idx="821">
                  <c:v>-71.312590026457997</c:v>
                </c:pt>
                <c:pt idx="822">
                  <c:v>-71.312024102240301</c:v>
                </c:pt>
                <c:pt idx="823">
                  <c:v>-71.311457432752803</c:v>
                </c:pt>
                <c:pt idx="824">
                  <c:v>-71.310890032386595</c:v>
                </c:pt>
                <c:pt idx="825">
                  <c:v>-71.310321915327293</c:v>
                </c:pt>
                <c:pt idx="826">
                  <c:v>-71.309753095558094</c:v>
                </c:pt>
                <c:pt idx="827">
                  <c:v>-71.309183586862204</c:v>
                </c:pt>
                <c:pt idx="828">
                  <c:v>-71.308613402826396</c:v>
                </c:pt>
                <c:pt idx="829">
                  <c:v>-71.308042556843105</c:v>
                </c:pt>
                <c:pt idx="830">
                  <c:v>-71.307471062113507</c:v>
                </c:pt>
                <c:pt idx="831">
                  <c:v>-71.306898931650295</c:v>
                </c:pt>
                <c:pt idx="832">
                  <c:v>-71.306326178280102</c:v>
                </c:pt>
                <c:pt idx="833">
                  <c:v>-71.305752814646695</c:v>
                </c:pt>
                <c:pt idx="834">
                  <c:v>-71.305178853212894</c:v>
                </c:pt>
                <c:pt idx="835">
                  <c:v>-71.304604306263499</c:v>
                </c:pt>
                <c:pt idx="836">
                  <c:v>-71.304029185907893</c:v>
                </c:pt>
                <c:pt idx="837">
                  <c:v>-71.303453504082299</c:v>
                </c:pt>
                <c:pt idx="838">
                  <c:v>-71.302877272552493</c:v>
                </c:pt>
                <c:pt idx="839">
                  <c:v>-71.302300502915998</c:v>
                </c:pt>
                <c:pt idx="840">
                  <c:v>-71.301723206604805</c:v>
                </c:pt>
                <c:pt idx="841">
                  <c:v>-71.3011453948872</c:v>
                </c:pt>
                <c:pt idx="842">
                  <c:v>-71.3005670788705</c:v>
                </c:pt>
                <c:pt idx="843">
                  <c:v>-71.299988269503501</c:v>
                </c:pt>
                <c:pt idx="844">
                  <c:v>-71.299408977578196</c:v>
                </c:pt>
                <c:pt idx="845">
                  <c:v>-71.298829213732205</c:v>
                </c:pt>
                <c:pt idx="846">
                  <c:v>-71.298248988451405</c:v>
                </c:pt>
                <c:pt idx="847">
                  <c:v>-71.297668312071494</c:v>
                </c:pt>
                <c:pt idx="848">
                  <c:v>-71.297087194780403</c:v>
                </c:pt>
                <c:pt idx="849">
                  <c:v>-71.296505646620304</c:v>
                </c:pt>
                <c:pt idx="850">
                  <c:v>-71.295923677489995</c:v>
                </c:pt>
                <c:pt idx="851">
                  <c:v>-71.295341297146294</c:v>
                </c:pt>
                <c:pt idx="852">
                  <c:v>-71.294758515206695</c:v>
                </c:pt>
                <c:pt idx="853">
                  <c:v>-71.294175341151202</c:v>
                </c:pt>
                <c:pt idx="854">
                  <c:v>-71.293591784323894</c:v>
                </c:pt>
                <c:pt idx="855">
                  <c:v>-71.293007853935407</c:v>
                </c:pt>
                <c:pt idx="856">
                  <c:v>-71.292423559064403</c:v>
                </c:pt>
                <c:pt idx="857">
                  <c:v>-71.291838908659599</c:v>
                </c:pt>
                <c:pt idx="858">
                  <c:v>-71.291253911541801</c:v>
                </c:pt>
                <c:pt idx="859">
                  <c:v>-71.290668576405494</c:v>
                </c:pt>
                <c:pt idx="860">
                  <c:v>-71.290082911820605</c:v>
                </c:pt>
                <c:pt idx="861">
                  <c:v>-71.289496926234406</c:v>
                </c:pt>
                <c:pt idx="862">
                  <c:v>-71.288910627973195</c:v>
                </c:pt>
                <c:pt idx="863">
                  <c:v>-71.288324025244194</c:v>
                </c:pt>
                <c:pt idx="864">
                  <c:v>-71.287737126136903</c:v>
                </c:pt>
                <c:pt idx="865">
                  <c:v>-71.287149938624907</c:v>
                </c:pt>
                <c:pt idx="866">
                  <c:v>-71.286562470567802</c:v>
                </c:pt>
                <c:pt idx="867">
                  <c:v>-71.285974729712507</c:v>
                </c:pt>
                <c:pt idx="868">
                  <c:v>-71.2853867236947</c:v>
                </c:pt>
                <c:pt idx="869">
                  <c:v>-71.284798460041003</c:v>
                </c:pt>
                <c:pt idx="870">
                  <c:v>-71.284209946169895</c:v>
                </c:pt>
                <c:pt idx="871">
                  <c:v>-71.2836211893936</c:v>
                </c:pt>
                <c:pt idx="872">
                  <c:v>-71.283032196919706</c:v>
                </c:pt>
                <c:pt idx="873">
                  <c:v>-71.282442975852206</c:v>
                </c:pt>
                <c:pt idx="874">
                  <c:v>-71.281853533193299</c:v>
                </c:pt>
                <c:pt idx="875">
                  <c:v>-71.2812638758449</c:v>
                </c:pt>
                <c:pt idx="876">
                  <c:v>-71.280674010609701</c:v>
                </c:pt>
                <c:pt idx="877">
                  <c:v>-71.280083944192995</c:v>
                </c:pt>
                <c:pt idx="878">
                  <c:v>-71.279493683203896</c:v>
                </c:pt>
                <c:pt idx="879">
                  <c:v>-71.278903234156402</c:v>
                </c:pt>
                <c:pt idx="880">
                  <c:v>-71.278312603471406</c:v>
                </c:pt>
                <c:pt idx="881">
                  <c:v>-71.277721797477398</c:v>
                </c:pt>
                <c:pt idx="882">
                  <c:v>-71.277130822412104</c:v>
                </c:pt>
                <c:pt idx="883">
                  <c:v>-71.276539684423696</c:v>
                </c:pt>
                <c:pt idx="884">
                  <c:v>-71.275948389572093</c:v>
                </c:pt>
                <c:pt idx="885">
                  <c:v>-71.275356943829905</c:v>
                </c:pt>
                <c:pt idx="886">
                  <c:v>-71.274765353084405</c:v>
                </c:pt>
                <c:pt idx="887">
                  <c:v>-71.274173623137898</c:v>
                </c:pt>
                <c:pt idx="888">
                  <c:v>-71.273581759709501</c:v>
                </c:pt>
                <c:pt idx="889">
                  <c:v>-71.272989768436105</c:v>
                </c:pt>
                <c:pt idx="890">
                  <c:v>-71.2723976548736</c:v>
                </c:pt>
                <c:pt idx="891">
                  <c:v>-71.271805424497899</c:v>
                </c:pt>
                <c:pt idx="892">
                  <c:v>-71.271213082706197</c:v>
                </c:pt>
                <c:pt idx="893">
                  <c:v>-71.2706206348183</c:v>
                </c:pt>
                <c:pt idx="894">
                  <c:v>-71.270028086077005</c:v>
                </c:pt>
                <c:pt idx="895">
                  <c:v>-71.269435441650202</c:v>
                </c:pt>
                <c:pt idx="896">
                  <c:v>-71.268842706631006</c:v>
                </c:pt>
                <c:pt idx="897">
                  <c:v>-71.268249886039499</c:v>
                </c:pt>
                <c:pt idx="898">
                  <c:v>-71.267656984823304</c:v>
                </c:pt>
                <c:pt idx="899">
                  <c:v>-71.267064007858906</c:v>
                </c:pt>
                <c:pt idx="900">
                  <c:v>-71.2664709599524</c:v>
                </c:pt>
                <c:pt idx="901">
                  <c:v>-71.265877845841004</c:v>
                </c:pt>
                <c:pt idx="902">
                  <c:v>-71.265284670193196</c:v>
                </c:pt>
                <c:pt idx="903">
                  <c:v>-71.264691437610594</c:v>
                </c:pt>
                <c:pt idx="904">
                  <c:v>-71.264098152628094</c:v>
                </c:pt>
                <c:pt idx="905">
                  <c:v>-71.263504819715607</c:v>
                </c:pt>
                <c:pt idx="906">
                  <c:v>-71.262911443278298</c:v>
                </c:pt>
                <c:pt idx="907">
                  <c:v>-71.262318027657798</c:v>
                </c:pt>
                <c:pt idx="908">
                  <c:v>-71.261724577133293</c:v>
                </c:pt>
                <c:pt idx="909">
                  <c:v>-71.261131095921897</c:v>
                </c:pt>
                <c:pt idx="910">
                  <c:v>-71.260537588180199</c:v>
                </c:pt>
                <c:pt idx="911">
                  <c:v>-71.259944058004393</c:v>
                </c:pt>
                <c:pt idx="912">
                  <c:v>-71.259350509431798</c:v>
                </c:pt>
                <c:pt idx="913">
                  <c:v>-71.258756946441295</c:v>
                </c:pt>
                <c:pt idx="914">
                  <c:v>-71.2581633729543</c:v>
                </c:pt>
                <c:pt idx="915">
                  <c:v>-71.257569792835397</c:v>
                </c:pt>
                <c:pt idx="916">
                  <c:v>-71.256976209893395</c:v>
                </c:pt>
                <c:pt idx="917">
                  <c:v>-71.256382627882104</c:v>
                </c:pt>
                <c:pt idx="918">
                  <c:v>-71.255789050500795</c:v>
                </c:pt>
                <c:pt idx="919">
                  <c:v>-71.255195481395504</c:v>
                </c:pt>
                <c:pt idx="920">
                  <c:v>-71.254601924159203</c:v>
                </c:pt>
                <c:pt idx="921">
                  <c:v>-71.254008382332898</c:v>
                </c:pt>
                <c:pt idx="922">
                  <c:v>-71.253414859406405</c:v>
                </c:pt>
                <c:pt idx="923">
                  <c:v>-71.252821358818906</c:v>
                </c:pt>
                <c:pt idx="924">
                  <c:v>-71.252227883959705</c:v>
                </c:pt>
                <c:pt idx="925">
                  <c:v>-71.251634438169006</c:v>
                </c:pt>
                <c:pt idx="926">
                  <c:v>-71.251041024738498</c:v>
                </c:pt>
                <c:pt idx="927">
                  <c:v>-71.250447646912093</c:v>
                </c:pt>
                <c:pt idx="928">
                  <c:v>-71.249854307886906</c:v>
                </c:pt>
                <c:pt idx="929">
                  <c:v>-71.2492610108131</c:v>
                </c:pt>
                <c:pt idx="930">
                  <c:v>-71.248667758795506</c:v>
                </c:pt>
                <c:pt idx="931">
                  <c:v>-71.248074554893805</c:v>
                </c:pt>
                <c:pt idx="932">
                  <c:v>-71.247481402122901</c:v>
                </c:pt>
                <c:pt idx="933">
                  <c:v>-71.246888303454199</c:v>
                </c:pt>
                <c:pt idx="934">
                  <c:v>-71.246295261815703</c:v>
                </c:pt>
                <c:pt idx="935">
                  <c:v>-71.2457022800929</c:v>
                </c:pt>
                <c:pt idx="936">
                  <c:v>-71.245109361129096</c:v>
                </c:pt>
                <c:pt idx="937">
                  <c:v>-71.244516507726303</c:v>
                </c:pt>
                <c:pt idx="938">
                  <c:v>-71.243923722645803</c:v>
                </c:pt>
                <c:pt idx="939">
                  <c:v>-71.243331008608493</c:v>
                </c:pt>
                <c:pt idx="940">
                  <c:v>-71.242738368295605</c:v>
                </c:pt>
                <c:pt idx="941">
                  <c:v>-71.242145804349207</c:v>
                </c:pt>
                <c:pt idx="942">
                  <c:v>-71.241553319372997</c:v>
                </c:pt>
                <c:pt idx="943">
                  <c:v>-71.240960915932405</c:v>
                </c:pt>
                <c:pt idx="944">
                  <c:v>-71.240368596555697</c:v>
                </c:pt>
                <c:pt idx="945">
                  <c:v>-71.239776363733796</c:v>
                </c:pt>
                <c:pt idx="946">
                  <c:v>-71.239184219921498</c:v>
                </c:pt>
                <c:pt idx="947">
                  <c:v>-71.238592167537504</c:v>
                </c:pt>
                <c:pt idx="948">
                  <c:v>-71.238000208965303</c:v>
                </c:pt>
                <c:pt idx="949">
                  <c:v>-71.237408346553394</c:v>
                </c:pt>
                <c:pt idx="950">
                  <c:v>-71.236816582615802</c:v>
                </c:pt>
                <c:pt idx="951">
                  <c:v>-71.236224919432701</c:v>
                </c:pt>
                <c:pt idx="952">
                  <c:v>-71.235633359250699</c:v>
                </c:pt>
                <c:pt idx="953">
                  <c:v>-71.235041904283804</c:v>
                </c:pt>
                <c:pt idx="954">
                  <c:v>-71.234450556713</c:v>
                </c:pt>
                <c:pt idx="955">
                  <c:v>-71.233859318687706</c:v>
                </c:pt>
                <c:pt idx="956">
                  <c:v>-71.233268192325397</c:v>
                </c:pt>
                <c:pt idx="957">
                  <c:v>-71.232677179712596</c:v>
                </c:pt>
                <c:pt idx="958">
                  <c:v>-71.2320862829052</c:v>
                </c:pt>
                <c:pt idx="959">
                  <c:v>-71.2314955039285</c:v>
                </c:pt>
                <c:pt idx="960">
                  <c:v>-71.230904844778394</c:v>
                </c:pt>
                <c:pt idx="961">
                  <c:v>-71.230314307420997</c:v>
                </c:pt>
                <c:pt idx="962">
                  <c:v>-71.229723893793604</c:v>
                </c:pt>
                <c:pt idx="963">
                  <c:v>-71.229133605804805</c:v>
                </c:pt>
                <c:pt idx="964">
                  <c:v>-71.228543445335305</c:v>
                </c:pt>
                <c:pt idx="965">
                  <c:v>-71.227953414237604</c:v>
                </c:pt>
                <c:pt idx="966">
                  <c:v>-71.2273635143371</c:v>
                </c:pt>
                <c:pt idx="967">
                  <c:v>-71.226773747432006</c:v>
                </c:pt>
                <c:pt idx="968">
                  <c:v>-71.226184115294103</c:v>
                </c:pt>
                <c:pt idx="969">
                  <c:v>-71.225594619668698</c:v>
                </c:pt>
                <c:pt idx="970">
                  <c:v>-71.225005262275403</c:v>
                </c:pt>
                <c:pt idx="971">
                  <c:v>-71.224416044808194</c:v>
                </c:pt>
                <c:pt idx="972">
                  <c:v>-71.223826968935995</c:v>
                </c:pt>
                <c:pt idx="973">
                  <c:v>-71.223238036302902</c:v>
                </c:pt>
                <c:pt idx="974">
                  <c:v>-71.222649248528498</c:v>
                </c:pt>
                <c:pt idx="975">
                  <c:v>-71.222060607208306</c:v>
                </c:pt>
                <c:pt idx="976">
                  <c:v>-71.221472113914103</c:v>
                </c:pt>
                <c:pt idx="977">
                  <c:v>-71.220883770194305</c:v>
                </c:pt>
                <c:pt idx="978">
                  <c:v>-71.220295577574106</c:v>
                </c:pt>
                <c:pt idx="979">
                  <c:v>-71.219707537556104</c:v>
                </c:pt>
                <c:pt idx="980">
                  <c:v>-71.219119651620204</c:v>
                </c:pt>
                <c:pt idx="981">
                  <c:v>-71.218531921224397</c:v>
                </c:pt>
                <c:pt idx="982">
                  <c:v>-71.217944347804703</c:v>
                </c:pt>
                <c:pt idx="983">
                  <c:v>-71.2173569327758</c:v>
                </c:pt>
                <c:pt idx="984">
                  <c:v>-71.216769677531104</c:v>
                </c:pt>
                <c:pt idx="985">
                  <c:v>-71.216182583443</c:v>
                </c:pt>
                <c:pt idx="986">
                  <c:v>-71.215595651863396</c:v>
                </c:pt>
                <c:pt idx="987">
                  <c:v>-71.215008884123904</c:v>
                </c:pt>
                <c:pt idx="988">
                  <c:v>-71.214422281536002</c:v>
                </c:pt>
                <c:pt idx="989">
                  <c:v>-71.2138358453915</c:v>
                </c:pt>
                <c:pt idx="990">
                  <c:v>-71.213249576962596</c:v>
                </c:pt>
                <c:pt idx="991">
                  <c:v>-71.212663477502502</c:v>
                </c:pt>
                <c:pt idx="992">
                  <c:v>-71.212077548245503</c:v>
                </c:pt>
                <c:pt idx="993">
                  <c:v>-71.211491790406896</c:v>
                </c:pt>
                <c:pt idx="994">
                  <c:v>-71.210906205184003</c:v>
                </c:pt>
                <c:pt idx="995">
                  <c:v>-71.210320793755798</c:v>
                </c:pt>
                <c:pt idx="996">
                  <c:v>-71.209735557283295</c:v>
                </c:pt>
                <c:pt idx="997">
                  <c:v>-71.209150496910198</c:v>
                </c:pt>
                <c:pt idx="998">
                  <c:v>-71.208565613762502</c:v>
                </c:pt>
                <c:pt idx="999">
                  <c:v>-71.207980908949196</c:v>
                </c:pt>
                <c:pt idx="1000">
                  <c:v>-71.207396383562397</c:v>
                </c:pt>
                <c:pt idx="1001">
                  <c:v>-71.206812038677597</c:v>
                </c:pt>
                <c:pt idx="1002">
                  <c:v>-71.206227875353704</c:v>
                </c:pt>
                <c:pt idx="1003">
                  <c:v>-71.205643894633795</c:v>
                </c:pt>
                <c:pt idx="1004">
                  <c:v>-71.205060097544603</c:v>
                </c:pt>
                <c:pt idx="1005">
                  <c:v>-71.204476485097402</c:v>
                </c:pt>
                <c:pt idx="1006">
                  <c:v>-71.203893058287704</c:v>
                </c:pt>
                <c:pt idx="1007">
                  <c:v>-71.203309818096002</c:v>
                </c:pt>
                <c:pt idx="1008">
                  <c:v>-71.202726765487597</c:v>
                </c:pt>
                <c:pt idx="1009">
                  <c:v>-71.202143901412796</c:v>
                </c:pt>
                <c:pt idx="1010">
                  <c:v>-71.201561226807499</c:v>
                </c:pt>
                <c:pt idx="1011">
                  <c:v>-71.200978742592895</c:v>
                </c:pt>
                <c:pt idx="1012">
                  <c:v>-71.200396449676205</c:v>
                </c:pt>
                <c:pt idx="1013">
                  <c:v>-71.199814348950397</c:v>
                </c:pt>
                <c:pt idx="1014">
                  <c:v>-71.199232441294797</c:v>
                </c:pt>
                <c:pt idx="1015">
                  <c:v>-71.198650727574801</c:v>
                </c:pt>
                <c:pt idx="1016">
                  <c:v>-71.198069208642593</c:v>
                </c:pt>
                <c:pt idx="1017">
                  <c:v>-71.197487885336997</c:v>
                </c:pt>
                <c:pt idx="1018">
                  <c:v>-71.196906758483706</c:v>
                </c:pt>
                <c:pt idx="1019">
                  <c:v>-71.196325828895695</c:v>
                </c:pt>
                <c:pt idx="1020">
                  <c:v>-71.195745097373006</c:v>
                </c:pt>
                <c:pt idx="1021">
                  <c:v>-71.195164564703404</c:v>
                </c:pt>
                <c:pt idx="1022">
                  <c:v>-71.194584231661906</c:v>
                </c:pt>
                <c:pt idx="1023">
                  <c:v>-71.194004099011806</c:v>
                </c:pt>
                <c:pt idx="1024">
                  <c:v>-71.193424167504105</c:v>
                </c:pt>
                <c:pt idx="1025">
                  <c:v>-71.192844437877895</c:v>
                </c:pt>
                <c:pt idx="1026">
                  <c:v>-71.192264910860899</c:v>
                </c:pt>
                <c:pt idx="1027">
                  <c:v>-71.191685587169104</c:v>
                </c:pt>
                <c:pt idx="1028">
                  <c:v>-71.191106467507197</c:v>
                </c:pt>
                <c:pt idx="1029">
                  <c:v>-71.190527552568597</c:v>
                </c:pt>
                <c:pt idx="1030">
                  <c:v>-71.189948843035907</c:v>
                </c:pt>
                <c:pt idx="1031">
                  <c:v>-71.189370339580606</c:v>
                </c:pt>
                <c:pt idx="1032">
                  <c:v>-71.188792042863597</c:v>
                </c:pt>
                <c:pt idx="1033">
                  <c:v>-71.188213953535296</c:v>
                </c:pt>
                <c:pt idx="1034">
                  <c:v>-71.187636072235406</c:v>
                </c:pt>
                <c:pt idx="1035">
                  <c:v>-71.187058399593695</c:v>
                </c:pt>
                <c:pt idx="1036">
                  <c:v>-71.186480936229501</c:v>
                </c:pt>
                <c:pt idx="1037">
                  <c:v>-71.185903682752297</c:v>
                </c:pt>
                <c:pt idx="1038">
                  <c:v>-71.185326639761897</c:v>
                </c:pt>
                <c:pt idx="1039">
                  <c:v>-71.184749807848107</c:v>
                </c:pt>
                <c:pt idx="1040">
                  <c:v>-71.184173187591298</c:v>
                </c:pt>
                <c:pt idx="1041">
                  <c:v>-71.183596779562393</c:v>
                </c:pt>
                <c:pt idx="1042">
                  <c:v>-71.183020584323103</c:v>
                </c:pt>
                <c:pt idx="1043">
                  <c:v>-71.182444602425804</c:v>
                </c:pt>
                <c:pt idx="1044">
                  <c:v>-71.181868834413805</c:v>
                </c:pt>
                <c:pt idx="1045">
                  <c:v>-71.181293280821706</c:v>
                </c:pt>
                <c:pt idx="1046">
                  <c:v>-71.180717942175207</c:v>
                </c:pt>
                <c:pt idx="1047">
                  <c:v>-71.180142818991399</c:v>
                </c:pt>
                <c:pt idx="1048">
                  <c:v>-71.179567911778605</c:v>
                </c:pt>
                <c:pt idx="1049">
                  <c:v>-71.178993221037004</c:v>
                </c:pt>
                <c:pt idx="1050">
                  <c:v>-71.178418747258306</c:v>
                </c:pt>
                <c:pt idx="1051">
                  <c:v>-71.177844490926105</c:v>
                </c:pt>
                <c:pt idx="1052">
                  <c:v>-71.177270452515799</c:v>
                </c:pt>
                <c:pt idx="1053">
                  <c:v>-71.176696632495094</c:v>
                </c:pt>
                <c:pt idx="1054">
                  <c:v>-71.176123031323598</c:v>
                </c:pt>
                <c:pt idx="1055">
                  <c:v>-71.175549649453203</c:v>
                </c:pt>
                <c:pt idx="1056">
                  <c:v>-71.174976487328294</c:v>
                </c:pt>
                <c:pt idx="1057">
                  <c:v>-71.174403545385601</c:v>
                </c:pt>
                <c:pt idx="1058">
                  <c:v>-71.173830824054605</c:v>
                </c:pt>
                <c:pt idx="1059">
                  <c:v>-71.173258323757295</c:v>
                </c:pt>
                <c:pt idx="1060">
                  <c:v>-71.172686044908602</c:v>
                </c:pt>
                <c:pt idx="1061">
                  <c:v>-71.172113987916205</c:v>
                </c:pt>
                <c:pt idx="1062">
                  <c:v>-71.171542153180894</c:v>
                </c:pt>
                <c:pt idx="1063">
                  <c:v>-71.170970541096594</c:v>
                </c:pt>
                <c:pt idx="1064">
                  <c:v>-71.170399152050194</c:v>
                </c:pt>
                <c:pt idx="1065">
                  <c:v>-71.169827986422106</c:v>
                </c:pt>
                <c:pt idx="1066">
                  <c:v>-71.169257044586104</c:v>
                </c:pt>
                <c:pt idx="1067">
                  <c:v>-71.168686326909096</c:v>
                </c:pt>
                <c:pt idx="1068">
                  <c:v>-71.168115833752097</c:v>
                </c:pt>
                <c:pt idx="1069">
                  <c:v>-71.167545565469297</c:v>
                </c:pt>
                <c:pt idx="1070">
                  <c:v>-71.166975522409004</c:v>
                </c:pt>
                <c:pt idx="1071">
                  <c:v>-71.166405704913004</c:v>
                </c:pt>
                <c:pt idx="1072">
                  <c:v>-71.165836113317397</c:v>
                </c:pt>
                <c:pt idx="1073">
                  <c:v>-71.165266747951804</c:v>
                </c:pt>
                <c:pt idx="1074">
                  <c:v>-71.164697609140504</c:v>
                </c:pt>
                <c:pt idx="1075">
                  <c:v>-71.164128697201406</c:v>
                </c:pt>
                <c:pt idx="1076">
                  <c:v>-71.163560012447107</c:v>
                </c:pt>
                <c:pt idx="1077">
                  <c:v>-71.162991555184206</c:v>
                </c:pt>
                <c:pt idx="1078">
                  <c:v>-71.162423325713902</c:v>
                </c:pt>
                <c:pt idx="1079">
                  <c:v>-71.161855324331896</c:v>
                </c:pt>
                <c:pt idx="1080">
                  <c:v>-71.1612875513283</c:v>
                </c:pt>
                <c:pt idx="1081">
                  <c:v>-71.1607200069882</c:v>
                </c:pt>
                <c:pt idx="1082">
                  <c:v>-71.160152691590895</c:v>
                </c:pt>
                <c:pt idx="1083">
                  <c:v>-71.159585605411095</c:v>
                </c:pt>
                <c:pt idx="1084">
                  <c:v>-71.159018748717799</c:v>
                </c:pt>
                <c:pt idx="1085">
                  <c:v>-71.158452121775298</c:v>
                </c:pt>
                <c:pt idx="1086">
                  <c:v>-71.157885724842799</c:v>
                </c:pt>
                <c:pt idx="1087">
                  <c:v>-71.157319558174706</c:v>
                </c:pt>
                <c:pt idx="1088">
                  <c:v>-71.156753622020304</c:v>
                </c:pt>
                <c:pt idx="1089">
                  <c:v>-71.156187916624305</c:v>
                </c:pt>
                <c:pt idx="1090">
                  <c:v>-71.1556224422268</c:v>
                </c:pt>
                <c:pt idx="1091">
                  <c:v>-71.155057199062995</c:v>
                </c:pt>
                <c:pt idx="1092">
                  <c:v>-71.154492187363601</c:v>
                </c:pt>
                <c:pt idx="1093">
                  <c:v>-71.1539274073549</c:v>
                </c:pt>
                <c:pt idx="1094">
                  <c:v>-71.153362859258706</c:v>
                </c:pt>
                <c:pt idx="1095">
                  <c:v>-71.152798543292306</c:v>
                </c:pt>
                <c:pt idx="1096">
                  <c:v>-71.152234459668705</c:v>
                </c:pt>
                <c:pt idx="1097">
                  <c:v>-71.151670608596802</c:v>
                </c:pt>
                <c:pt idx="1098">
                  <c:v>-71.151106990281093</c:v>
                </c:pt>
                <c:pt idx="1099">
                  <c:v>-71.150543604922106</c:v>
                </c:pt>
                <c:pt idx="1100">
                  <c:v>-71.149980452715994</c:v>
                </c:pt>
                <c:pt idx="1101">
                  <c:v>-71.149417533855299</c:v>
                </c:pt>
                <c:pt idx="1102">
                  <c:v>-71.148854848528103</c:v>
                </c:pt>
                <c:pt idx="1103">
                  <c:v>-71.148292396919103</c:v>
                </c:pt>
                <c:pt idx="1104">
                  <c:v>-71.147730179208594</c:v>
                </c:pt>
                <c:pt idx="1105">
                  <c:v>-71.1471681955734</c:v>
                </c:pt>
                <c:pt idx="1106">
                  <c:v>-71.146606446186496</c:v>
                </c:pt>
                <c:pt idx="1107">
                  <c:v>-71.146044931217304</c:v>
                </c:pt>
                <c:pt idx="1108">
                  <c:v>-71.145483650831196</c:v>
                </c:pt>
                <c:pt idx="1109">
                  <c:v>-71.144922605190402</c:v>
                </c:pt>
                <c:pt idx="1110">
                  <c:v>-71.144361794453303</c:v>
                </c:pt>
                <c:pt idx="1111">
                  <c:v>-71.143801218774897</c:v>
                </c:pt>
                <c:pt idx="1112">
                  <c:v>-71.143240878306699</c:v>
                </c:pt>
                <c:pt idx="1113">
                  <c:v>-71.142680773196801</c:v>
                </c:pt>
                <c:pt idx="1114">
                  <c:v>-71.142120903590097</c:v>
                </c:pt>
                <c:pt idx="1115">
                  <c:v>-71.141561269627999</c:v>
                </c:pt>
                <c:pt idx="1116">
                  <c:v>-71.141001871448694</c:v>
                </c:pt>
                <c:pt idx="1117">
                  <c:v>-71.140442709187099</c:v>
                </c:pt>
                <c:pt idx="1118">
                  <c:v>-71.139883782975204</c:v>
                </c:pt>
                <c:pt idx="1119">
                  <c:v>-71.139325092941505</c:v>
                </c:pt>
                <c:pt idx="1120">
                  <c:v>-71.138766639211795</c:v>
                </c:pt>
                <c:pt idx="1121">
                  <c:v>-71.138208421908601</c:v>
                </c:pt>
                <c:pt idx="1122">
                  <c:v>-71.137650441151493</c:v>
                </c:pt>
                <c:pt idx="1123">
                  <c:v>-71.137092697057099</c:v>
                </c:pt>
                <c:pt idx="1124">
                  <c:v>-71.136535189739106</c:v>
                </c:pt>
                <c:pt idx="1125">
                  <c:v>-71.135977919308502</c:v>
                </c:pt>
                <c:pt idx="1126">
                  <c:v>-71.135420885873202</c:v>
                </c:pt>
                <c:pt idx="1127">
                  <c:v>-71.134864089538496</c:v>
                </c:pt>
                <c:pt idx="1128">
                  <c:v>-71.134307530406801</c:v>
                </c:pt>
                <c:pt idx="1129">
                  <c:v>-71.133751208577905</c:v>
                </c:pt>
                <c:pt idx="1130">
                  <c:v>-71.133195124148997</c:v>
                </c:pt>
                <c:pt idx="1131">
                  <c:v>-71.132639277214395</c:v>
                </c:pt>
                <c:pt idx="1132">
                  <c:v>-71.132083667866098</c:v>
                </c:pt>
                <c:pt idx="1133">
                  <c:v>-71.131528296193395</c:v>
                </c:pt>
                <c:pt idx="1134">
                  <c:v>-71.130973162282999</c:v>
                </c:pt>
                <c:pt idx="1135">
                  <c:v>-71.130418266219195</c:v>
                </c:pt>
                <c:pt idx="1136">
                  <c:v>-71.129863608083795</c:v>
                </c:pt>
                <c:pt idx="1137">
                  <c:v>-71.129309187956395</c:v>
                </c:pt>
                <c:pt idx="1138">
                  <c:v>-71.128755005913803</c:v>
                </c:pt>
                <c:pt idx="1139">
                  <c:v>-71.128201062030797</c:v>
                </c:pt>
                <c:pt idx="1140">
                  <c:v>-71.127647356379697</c:v>
                </c:pt>
                <c:pt idx="1141">
                  <c:v>-71.127093889030505</c:v>
                </c:pt>
                <c:pt idx="1142">
                  <c:v>-71.126540660051205</c:v>
                </c:pt>
                <c:pt idx="1143">
                  <c:v>-71.125987669507197</c:v>
                </c:pt>
                <c:pt idx="1144">
                  <c:v>-71.125434917462002</c:v>
                </c:pt>
                <c:pt idx="1145">
                  <c:v>-71.124882403976798</c:v>
                </c:pt>
                <c:pt idx="1146">
                  <c:v>-71.124330129110604</c:v>
                </c:pt>
                <c:pt idx="1147">
                  <c:v>-71.123778092920602</c:v>
                </c:pt>
                <c:pt idx="1148">
                  <c:v>-71.123226295461606</c:v>
                </c:pt>
                <c:pt idx="1149">
                  <c:v>-71.122674736786607</c:v>
                </c:pt>
                <c:pt idx="1150">
                  <c:v>-71.122123416946295</c:v>
                </c:pt>
                <c:pt idx="1151">
                  <c:v>-71.121572335989697</c:v>
                </c:pt>
                <c:pt idx="1152">
                  <c:v>-71.121021493963696</c:v>
                </c:pt>
                <c:pt idx="1153">
                  <c:v>-71.120470890913396</c:v>
                </c:pt>
                <c:pt idx="1154">
                  <c:v>-71.1199205268817</c:v>
                </c:pt>
                <c:pt idx="1155">
                  <c:v>-71.119370401910004</c:v>
                </c:pt>
                <c:pt idx="1156">
                  <c:v>-71.118820516037701</c:v>
                </c:pt>
                <c:pt idx="1157">
                  <c:v>-71.118270869302194</c:v>
                </c:pt>
                <c:pt idx="1158">
                  <c:v>-71.117721461739393</c:v>
                </c:pt>
                <c:pt idx="1159">
                  <c:v>-71.117172293383206</c:v>
                </c:pt>
                <c:pt idx="1160">
                  <c:v>-71.116623364265806</c:v>
                </c:pt>
                <c:pt idx="1161">
                  <c:v>-71.116074674417902</c:v>
                </c:pt>
                <c:pt idx="1162">
                  <c:v>-71.115526223868201</c:v>
                </c:pt>
                <c:pt idx="1163">
                  <c:v>-71.114978012643803</c:v>
                </c:pt>
                <c:pt idx="1164">
                  <c:v>-71.114430040770301</c:v>
                </c:pt>
                <c:pt idx="1165">
                  <c:v>-71.113882308271499</c:v>
                </c:pt>
                <c:pt idx="1166">
                  <c:v>-71.113334815169594</c:v>
                </c:pt>
                <c:pt idx="1167">
                  <c:v>-71.112787561485504</c:v>
                </c:pt>
                <c:pt idx="1168">
                  <c:v>-71.112240547238102</c:v>
                </c:pt>
                <c:pt idx="1169">
                  <c:v>-71.111693772445193</c:v>
                </c:pt>
                <c:pt idx="1170">
                  <c:v>-71.111147237122694</c:v>
                </c:pt>
                <c:pt idx="1171">
                  <c:v>-71.110600941285199</c:v>
                </c:pt>
                <c:pt idx="1172">
                  <c:v>-71.110054884945896</c:v>
                </c:pt>
                <c:pt idx="1173">
                  <c:v>-71.109509068116395</c:v>
                </c:pt>
                <c:pt idx="1174">
                  <c:v>-71.1089634908069</c:v>
                </c:pt>
                <c:pt idx="1175">
                  <c:v>-71.108418153026307</c:v>
                </c:pt>
                <c:pt idx="1176">
                  <c:v>-71.107873054781905</c:v>
                </c:pt>
                <c:pt idx="1177">
                  <c:v>-71.107328196079806</c:v>
                </c:pt>
                <c:pt idx="1178">
                  <c:v>-71.106783576924698</c:v>
                </c:pt>
                <c:pt idx="1179">
                  <c:v>-71.106239197319994</c:v>
                </c:pt>
                <c:pt idx="1180">
                  <c:v>-71.105695057267795</c:v>
                </c:pt>
                <c:pt idx="1181">
                  <c:v>-71.105151156768599</c:v>
                </c:pt>
                <c:pt idx="1182">
                  <c:v>-71.104607495822194</c:v>
                </c:pt>
                <c:pt idx="1183">
                  <c:v>-71.104064074426603</c:v>
                </c:pt>
                <c:pt idx="1184">
                  <c:v>-71.1035208925788</c:v>
                </c:pt>
                <c:pt idx="1185">
                  <c:v>-71.102977950274706</c:v>
                </c:pt>
                <c:pt idx="1186">
                  <c:v>-71.102435247508694</c:v>
                </c:pt>
                <c:pt idx="1187">
                  <c:v>-71.101892784274199</c:v>
                </c:pt>
                <c:pt idx="1188">
                  <c:v>-71.101350560563404</c:v>
                </c:pt>
                <c:pt idx="1189">
                  <c:v>-71.100808576367299</c:v>
                </c:pt>
                <c:pt idx="1190">
                  <c:v>-71.100266831675796</c:v>
                </c:pt>
                <c:pt idx="1191">
                  <c:v>-71.099725326477696</c:v>
                </c:pt>
                <c:pt idx="1192">
                  <c:v>-71.099184060760507</c:v>
                </c:pt>
                <c:pt idx="1193">
                  <c:v>-71.098643034510999</c:v>
                </c:pt>
                <c:pt idx="1194">
                  <c:v>-71.098102247714607</c:v>
                </c:pt>
                <c:pt idx="1195">
                  <c:v>-71.097561700355598</c:v>
                </c:pt>
                <c:pt idx="1196">
                  <c:v>-71.097021392417503</c:v>
                </c:pt>
                <c:pt idx="1197">
                  <c:v>-71.096481323882699</c:v>
                </c:pt>
                <c:pt idx="1198">
                  <c:v>-71.0959414947325</c:v>
                </c:pt>
                <c:pt idx="1199">
                  <c:v>-71.095401904947096</c:v>
                </c:pt>
                <c:pt idx="1200">
                  <c:v>-71.094862554505994</c:v>
                </c:pt>
                <c:pt idx="1201">
                  <c:v>-71.094323443387495</c:v>
                </c:pt>
                <c:pt idx="1202">
                  <c:v>-71.093784571569003</c:v>
                </c:pt>
                <c:pt idx="1203">
                  <c:v>-71.093245939027</c:v>
                </c:pt>
                <c:pt idx="1204">
                  <c:v>-71.092707545736999</c:v>
                </c:pt>
                <c:pt idx="1205">
                  <c:v>-71.092169391673707</c:v>
                </c:pt>
                <c:pt idx="1206">
                  <c:v>-71.091631476810704</c:v>
                </c:pt>
                <c:pt idx="1207">
                  <c:v>-71.091093801120806</c:v>
                </c:pt>
                <c:pt idx="1208">
                  <c:v>-71.090556364576003</c:v>
                </c:pt>
                <c:pt idx="1209">
                  <c:v>-71.090019167147304</c:v>
                </c:pt>
                <c:pt idx="1210">
                  <c:v>-71.089482208804995</c:v>
                </c:pt>
                <c:pt idx="1211">
                  <c:v>-71.088945489518395</c:v>
                </c:pt>
                <c:pt idx="1212">
                  <c:v>-71.088409009255898</c:v>
                </c:pt>
                <c:pt idx="1213">
                  <c:v>-71.087872767985402</c:v>
                </c:pt>
                <c:pt idx="1214">
                  <c:v>-71.087336765673797</c:v>
                </c:pt>
                <c:pt idx="1215">
                  <c:v>-71.086801002287004</c:v>
                </c:pt>
                <c:pt idx="1216">
                  <c:v>-71.086265477790505</c:v>
                </c:pt>
                <c:pt idx="1217">
                  <c:v>-71.085730192148901</c:v>
                </c:pt>
                <c:pt idx="1218">
                  <c:v>-71.085195145325699</c:v>
                </c:pt>
                <c:pt idx="1219">
                  <c:v>-71.084660337284205</c:v>
                </c:pt>
                <c:pt idx="1220">
                  <c:v>-71.084125767986606</c:v>
                </c:pt>
                <c:pt idx="1221">
                  <c:v>-71.083591437394404</c:v>
                </c:pt>
                <c:pt idx="1222">
                  <c:v>-71.083057345468504</c:v>
                </c:pt>
                <c:pt idx="1223">
                  <c:v>-71.082523492169003</c:v>
                </c:pt>
                <c:pt idx="1224">
                  <c:v>-71.0819898774553</c:v>
                </c:pt>
                <c:pt idx="1225">
                  <c:v>-71.081456501286098</c:v>
                </c:pt>
                <c:pt idx="1226">
                  <c:v>-71.080923363619604</c:v>
                </c:pt>
                <c:pt idx="1227">
                  <c:v>-71.080390464413099</c:v>
                </c:pt>
                <c:pt idx="1228">
                  <c:v>-71.079857803623199</c:v>
                </c:pt>
                <c:pt idx="1229">
                  <c:v>-71.079325381206203</c:v>
                </c:pt>
                <c:pt idx="1230">
                  <c:v>-71.078793197117307</c:v>
                </c:pt>
                <c:pt idx="1231">
                  <c:v>-71.078261251311503</c:v>
                </c:pt>
                <c:pt idx="1232">
                  <c:v>-71.077729543742805</c:v>
                </c:pt>
                <c:pt idx="1233">
                  <c:v>-71.077198074364802</c:v>
                </c:pt>
                <c:pt idx="1234">
                  <c:v>-71.076666843130596</c:v>
                </c:pt>
                <c:pt idx="1235">
                  <c:v>-71.076135849992397</c:v>
                </c:pt>
                <c:pt idx="1236">
                  <c:v>-71.075605094901903</c:v>
                </c:pt>
                <c:pt idx="1237">
                  <c:v>-71.075074577810497</c:v>
                </c:pt>
                <c:pt idx="1238">
                  <c:v>-71.074544298668599</c:v>
                </c:pt>
                <c:pt idx="1239">
                  <c:v>-71.074014257426398</c:v>
                </c:pt>
                <c:pt idx="1240">
                  <c:v>-71.073484454033306</c:v>
                </c:pt>
                <c:pt idx="1241">
                  <c:v>-71.072954888438304</c:v>
                </c:pt>
                <c:pt idx="1242">
                  <c:v>-71.072425560589707</c:v>
                </c:pt>
                <c:pt idx="1243">
                  <c:v>-71.071896470435505</c:v>
                </c:pt>
                <c:pt idx="1244">
                  <c:v>-71.071367617923002</c:v>
                </c:pt>
                <c:pt idx="1245">
                  <c:v>-71.070839002999094</c:v>
                </c:pt>
                <c:pt idx="1246">
                  <c:v>-71.070310625610006</c:v>
                </c:pt>
                <c:pt idx="1247">
                  <c:v>-71.069782485701595</c:v>
                </c:pt>
                <c:pt idx="1248">
                  <c:v>-71.069254583219106</c:v>
                </c:pt>
                <c:pt idx="1249">
                  <c:v>-71.0687269181076</c:v>
                </c:pt>
                <c:pt idx="1250">
                  <c:v>-71.068199490311201</c:v>
                </c:pt>
                <c:pt idx="1251">
                  <c:v>-71.067672299773903</c:v>
                </c:pt>
                <c:pt idx="1252">
                  <c:v>-71.067145346439105</c:v>
                </c:pt>
                <c:pt idx="1253">
                  <c:v>-71.066618630249707</c:v>
                </c:pt>
                <c:pt idx="1254">
                  <c:v>-71.066092151148297</c:v>
                </c:pt>
                <c:pt idx="1255">
                  <c:v>-71.065565909076994</c:v>
                </c:pt>
                <c:pt idx="1256">
                  <c:v>-71.065039903977194</c:v>
                </c:pt>
                <c:pt idx="1257">
                  <c:v>-71.064514135790304</c:v>
                </c:pt>
                <c:pt idx="1258">
                  <c:v>-71.063988604456995</c:v>
                </c:pt>
                <c:pt idx="1259">
                  <c:v>-71.063463309917495</c:v>
                </c:pt>
                <c:pt idx="1260">
                  <c:v>-71.062938252111906</c:v>
                </c:pt>
                <c:pt idx="1261">
                  <c:v>-71.062413430979703</c:v>
                </c:pt>
                <c:pt idx="1262">
                  <c:v>-71.061888846459894</c:v>
                </c:pt>
                <c:pt idx="1263">
                  <c:v>-71.061364498491201</c:v>
                </c:pt>
                <c:pt idx="1264">
                  <c:v>-71.060840387011993</c:v>
                </c:pt>
                <c:pt idx="1265">
                  <c:v>-71.060316511960295</c:v>
                </c:pt>
                <c:pt idx="1266">
                  <c:v>-71.059792873273494</c:v>
                </c:pt>
                <c:pt idx="1267">
                  <c:v>-71.059269470888793</c:v>
                </c:pt>
                <c:pt idx="1268">
                  <c:v>-71.058746304743096</c:v>
                </c:pt>
                <c:pt idx="1269">
                  <c:v>-71.058223374772794</c:v>
                </c:pt>
                <c:pt idx="1270">
                  <c:v>-71.057700680913996</c:v>
                </c:pt>
                <c:pt idx="1271">
                  <c:v>-71.057178223102397</c:v>
                </c:pt>
                <c:pt idx="1272">
                  <c:v>-71.056656001273396</c:v>
                </c:pt>
                <c:pt idx="1273">
                  <c:v>-71.056134015362105</c:v>
                </c:pt>
                <c:pt idx="1274">
                  <c:v>-71.055612265303097</c:v>
                </c:pt>
                <c:pt idx="1275">
                  <c:v>-71.055090751030903</c:v>
                </c:pt>
                <c:pt idx="1276">
                  <c:v>-71.0545694724794</c:v>
                </c:pt>
                <c:pt idx="1277">
                  <c:v>-71.054048429582394</c:v>
                </c:pt>
                <c:pt idx="1278">
                  <c:v>-71.053527622273407</c:v>
                </c:pt>
                <c:pt idx="1279">
                  <c:v>-71.053007050485306</c:v>
                </c:pt>
                <c:pt idx="1280">
                  <c:v>-71.052486714151001</c:v>
                </c:pt>
                <c:pt idx="1281">
                  <c:v>-71.051966613203007</c:v>
                </c:pt>
                <c:pt idx="1282">
                  <c:v>-71.051446747573394</c:v>
                </c:pt>
                <c:pt idx="1283">
                  <c:v>-71.050927117194107</c:v>
                </c:pt>
                <c:pt idx="1284">
                  <c:v>-71.050407721996706</c:v>
                </c:pt>
                <c:pt idx="1285">
                  <c:v>-71.049888561912496</c:v>
                </c:pt>
                <c:pt idx="1286">
                  <c:v>-71.049369636872598</c:v>
                </c:pt>
                <c:pt idx="1287">
                  <c:v>-71.048850946807605</c:v>
                </c:pt>
                <c:pt idx="1288">
                  <c:v>-71.048332491648097</c:v>
                </c:pt>
                <c:pt idx="1289">
                  <c:v>-71.047814271324299</c:v>
                </c:pt>
                <c:pt idx="1290">
                  <c:v>-71.047296285765995</c:v>
                </c:pt>
                <c:pt idx="1291">
                  <c:v>-71.046778534902899</c:v>
                </c:pt>
                <c:pt idx="1292">
                  <c:v>-71.046261018664595</c:v>
                </c:pt>
                <c:pt idx="1293">
                  <c:v>-71.04574373698</c:v>
                </c:pt>
                <c:pt idx="1294">
                  <c:v>-71.045226689778204</c:v>
                </c:pt>
                <c:pt idx="1295">
                  <c:v>-71.044709876987795</c:v>
                </c:pt>
                <c:pt idx="1296">
                  <c:v>-71.044193298537294</c:v>
                </c:pt>
                <c:pt idx="1297">
                  <c:v>-71.043676954354694</c:v>
                </c:pt>
                <c:pt idx="1298">
                  <c:v>-71.043160844368003</c:v>
                </c:pt>
                <c:pt idx="1299">
                  <c:v>-71.042644968505101</c:v>
                </c:pt>
                <c:pt idx="1300">
                  <c:v>-71.0421293266932</c:v>
                </c:pt>
                <c:pt idx="1301">
                  <c:v>-71.041613918859795</c:v>
                </c:pt>
                <c:pt idx="1302">
                  <c:v>-71.041098744931801</c:v>
                </c:pt>
                <c:pt idx="1303">
                  <c:v>-71.040583804836103</c:v>
                </c:pt>
                <c:pt idx="1304">
                  <c:v>-71.040069098499202</c:v>
                </c:pt>
                <c:pt idx="1305">
                  <c:v>-71.0395546258476</c:v>
                </c:pt>
                <c:pt idx="1306">
                  <c:v>-71.0390403868074</c:v>
                </c:pt>
                <c:pt idx="1307">
                  <c:v>-71.038526381304607</c:v>
                </c:pt>
                <c:pt idx="1308">
                  <c:v>-71.038012609264996</c:v>
                </c:pt>
                <c:pt idx="1309">
                  <c:v>-71.037499070614203</c:v>
                </c:pt>
                <c:pt idx="1310">
                  <c:v>-71.036985765277606</c:v>
                </c:pt>
                <c:pt idx="1311">
                  <c:v>-71.036472693180201</c:v>
                </c:pt>
                <c:pt idx="1312">
                  <c:v>-71.035959854247295</c:v>
                </c:pt>
                <c:pt idx="1313">
                  <c:v>-71.035447248403401</c:v>
                </c:pt>
                <c:pt idx="1314">
                  <c:v>-71.034934875573398</c:v>
                </c:pt>
                <c:pt idx="1315">
                  <c:v>-71.034422735681503</c:v>
                </c:pt>
                <c:pt idx="1316">
                  <c:v>-71.033910828652097</c:v>
                </c:pt>
                <c:pt idx="1317">
                  <c:v>-71.033399154409395</c:v>
                </c:pt>
                <c:pt idx="1318">
                  <c:v>-71.032887712876999</c:v>
                </c:pt>
                <c:pt idx="1319">
                  <c:v>-71.032376503978995</c:v>
                </c:pt>
                <c:pt idx="1320">
                  <c:v>-71.031865527638701</c:v>
                </c:pt>
                <c:pt idx="1321">
                  <c:v>-71.031354783779705</c:v>
                </c:pt>
                <c:pt idx="1322">
                  <c:v>-71.030844272325197</c:v>
                </c:pt>
                <c:pt idx="1323">
                  <c:v>-71.030333993198198</c:v>
                </c:pt>
                <c:pt idx="1324">
                  <c:v>-71.029823946321699</c:v>
                </c:pt>
                <c:pt idx="1325">
                  <c:v>-71.029314131618506</c:v>
                </c:pt>
                <c:pt idx="1326">
                  <c:v>-71.028804549011198</c:v>
                </c:pt>
                <c:pt idx="1327">
                  <c:v>-71.028295198422299</c:v>
                </c:pt>
                <c:pt idx="1328">
                  <c:v>-71.027786079774103</c:v>
                </c:pt>
                <c:pt idx="1329">
                  <c:v>-71.027277192988805</c:v>
                </c:pt>
                <c:pt idx="1330">
                  <c:v>-71.026768537988403</c:v>
                </c:pt>
                <c:pt idx="1331">
                  <c:v>-71.026260114694907</c:v>
                </c:pt>
                <c:pt idx="1332">
                  <c:v>-71.025751923029901</c:v>
                </c:pt>
                <c:pt idx="1333">
                  <c:v>-71.025243962915198</c:v>
                </c:pt>
                <c:pt idx="1334">
                  <c:v>-71.024736234272098</c:v>
                </c:pt>
                <c:pt idx="1335">
                  <c:v>-71.024228737022099</c:v>
                </c:pt>
                <c:pt idx="1336">
                  <c:v>-71.023721471086304</c:v>
                </c:pt>
                <c:pt idx="1337">
                  <c:v>-71.023214436385899</c:v>
                </c:pt>
                <c:pt idx="1338">
                  <c:v>-71.0227076328419</c:v>
                </c:pt>
                <c:pt idx="1339">
                  <c:v>-71.022201060375096</c:v>
                </c:pt>
                <c:pt idx="1340">
                  <c:v>-71.021694718906105</c:v>
                </c:pt>
                <c:pt idx="1341">
                  <c:v>-71.0211886083558</c:v>
                </c:pt>
                <c:pt idx="1342">
                  <c:v>-71.020682728644402</c:v>
                </c:pt>
                <c:pt idx="1343">
                  <c:v>-71.020177079692402</c:v>
                </c:pt>
                <c:pt idx="1344">
                  <c:v>-71.019671661420006</c:v>
                </c:pt>
                <c:pt idx="1345">
                  <c:v>-71.019166473747504</c:v>
                </c:pt>
                <c:pt idx="1346">
                  <c:v>-71.018661516594705</c:v>
                </c:pt>
                <c:pt idx="1347">
                  <c:v>-71.0181567898818</c:v>
                </c:pt>
                <c:pt idx="1348">
                  <c:v>-71.0176522935283</c:v>
                </c:pt>
                <c:pt idx="1349">
                  <c:v>-71.017148027454198</c:v>
                </c:pt>
                <c:pt idx="1350">
                  <c:v>-71.016643991579002</c:v>
                </c:pt>
                <c:pt idx="1351">
                  <c:v>-71.016140185822195</c:v>
                </c:pt>
                <c:pt idx="1352">
                  <c:v>-71.015636610103201</c:v>
                </c:pt>
                <c:pt idx="1353">
                  <c:v>-71.015133264341401</c:v>
                </c:pt>
                <c:pt idx="1354">
                  <c:v>-71.014630148455893</c:v>
                </c:pt>
                <c:pt idx="1355">
                  <c:v>-71.014127262365804</c:v>
                </c:pt>
                <c:pt idx="1356">
                  <c:v>-71.013624605990302</c:v>
                </c:pt>
                <c:pt idx="1357">
                  <c:v>-71.013122179248199</c:v>
                </c:pt>
                <c:pt idx="1358">
                  <c:v>-71.012619982058396</c:v>
                </c:pt>
                <c:pt idx="1359">
                  <c:v>-71.012118014339705</c:v>
                </c:pt>
                <c:pt idx="1360">
                  <c:v>-71.011616276010599</c:v>
                </c:pt>
                <c:pt idx="1361">
                  <c:v>-71.011114766989905</c:v>
                </c:pt>
                <c:pt idx="1362">
                  <c:v>-71.010613487195897</c:v>
                </c:pt>
                <c:pt idx="1363">
                  <c:v>-71.010112436547203</c:v>
                </c:pt>
                <c:pt idx="1364">
                  <c:v>-71.009611614961997</c:v>
                </c:pt>
                <c:pt idx="1365">
                  <c:v>-71.009111022358695</c:v>
                </c:pt>
                <c:pt idx="1366">
                  <c:v>-71.0086106586553</c:v>
                </c:pt>
                <c:pt idx="1367">
                  <c:v>-71.00811052377</c:v>
                </c:pt>
                <c:pt idx="1368">
                  <c:v>-71.007610617620898</c:v>
                </c:pt>
                <c:pt idx="1369">
                  <c:v>-71.007110940125798</c:v>
                </c:pt>
                <c:pt idx="1370">
                  <c:v>-71.006611491202705</c:v>
                </c:pt>
                <c:pt idx="1371">
                  <c:v>-71.006112270769293</c:v>
                </c:pt>
                <c:pt idx="1372">
                  <c:v>-71.005613278743496</c:v>
                </c:pt>
                <c:pt idx="1373">
                  <c:v>-71.005114515042806</c:v>
                </c:pt>
                <c:pt idx="1374">
                  <c:v>-71.004615979584997</c:v>
                </c:pt>
                <c:pt idx="1375">
                  <c:v>-71.004117672287407</c:v>
                </c:pt>
                <c:pt idx="1376">
                  <c:v>-71.003619593067597</c:v>
                </c:pt>
                <c:pt idx="1377">
                  <c:v>-71.003121741842904</c:v>
                </c:pt>
                <c:pt idx="1378">
                  <c:v>-71.002624118530804</c:v>
                </c:pt>
                <c:pt idx="1379">
                  <c:v>-71.002126723048505</c:v>
                </c:pt>
                <c:pt idx="1380">
                  <c:v>-71.001629555313301</c:v>
                </c:pt>
                <c:pt idx="1381">
                  <c:v>-71.001132615242199</c:v>
                </c:pt>
                <c:pt idx="1382">
                  <c:v>-71.000635902752407</c:v>
                </c:pt>
                <c:pt idx="1383">
                  <c:v>-71.000139417760906</c:v>
                </c:pt>
                <c:pt idx="1384">
                  <c:v>-70.999643160184704</c:v>
                </c:pt>
                <c:pt idx="1385">
                  <c:v>-70.999147129940894</c:v>
                </c:pt>
                <c:pt idx="1386">
                  <c:v>-70.998651326946103</c:v>
                </c:pt>
                <c:pt idx="1387">
                  <c:v>-70.998155751117295</c:v>
                </c:pt>
                <c:pt idx="1388">
                  <c:v>-70.997660402371196</c:v>
                </c:pt>
                <c:pt idx="1389">
                  <c:v>-70.9971652806246</c:v>
                </c:pt>
                <c:pt idx="1390">
                  <c:v>-70.996670385794104</c:v>
                </c:pt>
                <c:pt idx="1391">
                  <c:v>-70.996175717796405</c:v>
                </c:pt>
                <c:pt idx="1392">
                  <c:v>-70.995681276547998</c:v>
                </c:pt>
                <c:pt idx="1393">
                  <c:v>-70.995187061965396</c:v>
                </c:pt>
                <c:pt idx="1394">
                  <c:v>-70.994693073965195</c:v>
                </c:pt>
                <c:pt idx="1395">
                  <c:v>-70.994199312463806</c:v>
                </c:pt>
                <c:pt idx="1396">
                  <c:v>-70.993705777377599</c:v>
                </c:pt>
                <c:pt idx="1397">
                  <c:v>-70.9932124686229</c:v>
                </c:pt>
                <c:pt idx="1398">
                  <c:v>-70.992719386115994</c:v>
                </c:pt>
                <c:pt idx="1399">
                  <c:v>-70.992226529773205</c:v>
                </c:pt>
                <c:pt idx="1400">
                  <c:v>-70.991733899510805</c:v>
                </c:pt>
                <c:pt idx="1401">
                  <c:v>-70.991241495244793</c:v>
                </c:pt>
                <c:pt idx="1402">
                  <c:v>-70.990749316891595</c:v>
                </c:pt>
                <c:pt idx="1403">
                  <c:v>-70.990257364367096</c:v>
                </c:pt>
                <c:pt idx="1404">
                  <c:v>-70.989765637587396</c:v>
                </c:pt>
                <c:pt idx="1405">
                  <c:v>-70.989274136468595</c:v>
                </c:pt>
                <c:pt idx="1406">
                  <c:v>-70.988782860926705</c:v>
                </c:pt>
                <c:pt idx="1407">
                  <c:v>-70.988291810877598</c:v>
                </c:pt>
                <c:pt idx="1408">
                  <c:v>-70.987800986237403</c:v>
                </c:pt>
                <c:pt idx="1409">
                  <c:v>-70.987310386921706</c:v>
                </c:pt>
                <c:pt idx="1410">
                  <c:v>-70.986820012846707</c:v>
                </c:pt>
                <c:pt idx="1411">
                  <c:v>-70.986329863928006</c:v>
                </c:pt>
                <c:pt idx="1412">
                  <c:v>-70.985839940081405</c:v>
                </c:pt>
                <c:pt idx="1413">
                  <c:v>-70.985350241222903</c:v>
                </c:pt>
                <c:pt idx="1414">
                  <c:v>-70.984860767268003</c:v>
                </c:pt>
                <c:pt idx="1415">
                  <c:v>-70.984371518132505</c:v>
                </c:pt>
                <c:pt idx="1416">
                  <c:v>-70.983882493732096</c:v>
                </c:pt>
                <c:pt idx="1417">
                  <c:v>-70.983393693982507</c:v>
                </c:pt>
                <c:pt idx="1418">
                  <c:v>-70.982905118799195</c:v>
                </c:pt>
                <c:pt idx="1419">
                  <c:v>-70.982416768097906</c:v>
                </c:pt>
                <c:pt idx="1420">
                  <c:v>-70.981928641794198</c:v>
                </c:pt>
                <c:pt idx="1421">
                  <c:v>-70.981440739803602</c:v>
                </c:pt>
                <c:pt idx="1422">
                  <c:v>-70.980953062041607</c:v>
                </c:pt>
                <c:pt idx="1423">
                  <c:v>-70.980465608423799</c:v>
                </c:pt>
                <c:pt idx="1424">
                  <c:v>-70.979978378865695</c:v>
                </c:pt>
                <c:pt idx="1425">
                  <c:v>-70.979491373282599</c:v>
                </c:pt>
                <c:pt idx="1426">
                  <c:v>-70.979004591590098</c:v>
                </c:pt>
                <c:pt idx="1427">
                  <c:v>-70.978518033703494</c:v>
                </c:pt>
                <c:pt idx="1428">
                  <c:v>-70.978031699538306</c:v>
                </c:pt>
                <c:pt idx="1429">
                  <c:v>-70.977545589009793</c:v>
                </c:pt>
                <c:pt idx="1430">
                  <c:v>-70.9770597020335</c:v>
                </c:pt>
                <c:pt idx="1431">
                  <c:v>-70.976574038524603</c:v>
                </c:pt>
                <c:pt idx="1432">
                  <c:v>-70.976088598398405</c:v>
                </c:pt>
                <c:pt idx="1433">
                  <c:v>-70.975603381570295</c:v>
                </c:pt>
                <c:pt idx="1434">
                  <c:v>-70.975118387955604</c:v>
                </c:pt>
                <c:pt idx="1435">
                  <c:v>-70.974633617469493</c:v>
                </c:pt>
                <c:pt idx="1436">
                  <c:v>-70.974149070027195</c:v>
                </c:pt>
                <c:pt idx="1437">
                  <c:v>-70.973664745544099</c:v>
                </c:pt>
                <c:pt idx="1438">
                  <c:v>-70.973180643935393</c:v>
                </c:pt>
                <c:pt idx="1439">
                  <c:v>-70.972696765116197</c:v>
                </c:pt>
                <c:pt idx="1440">
                  <c:v>-70.9722131090017</c:v>
                </c:pt>
                <c:pt idx="1441">
                  <c:v>-70.971729675507206</c:v>
                </c:pt>
                <c:pt idx="1442">
                  <c:v>-70.971246464547804</c:v>
                </c:pt>
                <c:pt idx="1443">
                  <c:v>-70.970763476038599</c:v>
                </c:pt>
                <c:pt idx="1444">
                  <c:v>-70.970280709894894</c:v>
                </c:pt>
                <c:pt idx="1445">
                  <c:v>-70.969798166031694</c:v>
                </c:pt>
                <c:pt idx="1446">
                  <c:v>-70.969315844364104</c:v>
                </c:pt>
                <c:pt idx="1447">
                  <c:v>-70.968833744807398</c:v>
                </c:pt>
                <c:pt idx="1448">
                  <c:v>-70.968351867276496</c:v>
                </c:pt>
                <c:pt idx="1449">
                  <c:v>-70.967870211686602</c:v>
                </c:pt>
                <c:pt idx="1450">
                  <c:v>-70.967388777952706</c:v>
                </c:pt>
                <c:pt idx="1451">
                  <c:v>-70.966907565989999</c:v>
                </c:pt>
                <c:pt idx="1452">
                  <c:v>-70.966426575713498</c:v>
                </c:pt>
                <c:pt idx="1453">
                  <c:v>-70.965945807038196</c:v>
                </c:pt>
                <c:pt idx="1454">
                  <c:v>-70.965465259879196</c:v>
                </c:pt>
                <c:pt idx="1455">
                  <c:v>-70.964984934151602</c:v>
                </c:pt>
                <c:pt idx="1456">
                  <c:v>-70.964504829770306</c:v>
                </c:pt>
                <c:pt idx="1457">
                  <c:v>-70.964024946650497</c:v>
                </c:pt>
                <c:pt idx="1458">
                  <c:v>-70.963545284707095</c:v>
                </c:pt>
                <c:pt idx="1459">
                  <c:v>-70.963065843855205</c:v>
                </c:pt>
                <c:pt idx="1460">
                  <c:v>-70.962586624009703</c:v>
                </c:pt>
                <c:pt idx="1461">
                  <c:v>-70.962107625085693</c:v>
                </c:pt>
                <c:pt idx="1462">
                  <c:v>-70.961628846998195</c:v>
                </c:pt>
                <c:pt idx="1463">
                  <c:v>-70.9611502896621</c:v>
                </c:pt>
                <c:pt idx="1464">
                  <c:v>-70.960671952992598</c:v>
                </c:pt>
                <c:pt idx="1465">
                  <c:v>-70.960193836904494</c:v>
                </c:pt>
                <c:pt idx="1466">
                  <c:v>-70.959715941312794</c:v>
                </c:pt>
                <c:pt idx="1467">
                  <c:v>-70.959238266132601</c:v>
                </c:pt>
                <c:pt idx="1468">
                  <c:v>-70.958760811278793</c:v>
                </c:pt>
                <c:pt idx="1469">
                  <c:v>-70.958283576666503</c:v>
                </c:pt>
                <c:pt idx="1470">
                  <c:v>-70.957806562210493</c:v>
                </c:pt>
                <c:pt idx="1471">
                  <c:v>-70.957329767825897</c:v>
                </c:pt>
                <c:pt idx="1472">
                  <c:v>-70.956853193427605</c:v>
                </c:pt>
                <c:pt idx="1473">
                  <c:v>-70.956376838930694</c:v>
                </c:pt>
                <c:pt idx="1474">
                  <c:v>-70.955900704250098</c:v>
                </c:pt>
                <c:pt idx="1475">
                  <c:v>-70.955424789300693</c:v>
                </c:pt>
                <c:pt idx="1476">
                  <c:v>-70.954949093997598</c:v>
                </c:pt>
                <c:pt idx="1477">
                  <c:v>-70.954473618255804</c:v>
                </c:pt>
                <c:pt idx="1478">
                  <c:v>-70.953998361990102</c:v>
                </c:pt>
                <c:pt idx="1479">
                  <c:v>-70.953523325115697</c:v>
                </c:pt>
                <c:pt idx="1480">
                  <c:v>-70.953048507547393</c:v>
                </c:pt>
                <c:pt idx="1481">
                  <c:v>-70.952573909200396</c:v>
                </c:pt>
                <c:pt idx="1482">
                  <c:v>-70.952099529989397</c:v>
                </c:pt>
                <c:pt idx="1483">
                  <c:v>-70.9516253698296</c:v>
                </c:pt>
                <c:pt idx="1484">
                  <c:v>-70.951151428635896</c:v>
                </c:pt>
                <c:pt idx="1485">
                  <c:v>-70.950677706323305</c:v>
                </c:pt>
                <c:pt idx="1486">
                  <c:v>-70.950204202806802</c:v>
                </c:pt>
                <c:pt idx="1487">
                  <c:v>-70.949730918001507</c:v>
                </c:pt>
                <c:pt idx="1488">
                  <c:v>-70.949257851822296</c:v>
                </c:pt>
                <c:pt idx="1489">
                  <c:v>-70.948785004184103</c:v>
                </c:pt>
                <c:pt idx="1490">
                  <c:v>-70.948312375002104</c:v>
                </c:pt>
                <c:pt idx="1491">
                  <c:v>-70.947839964191303</c:v>
                </c:pt>
                <c:pt idx="1492">
                  <c:v>-70.947367771666606</c:v>
                </c:pt>
                <c:pt idx="1493">
                  <c:v>-70.946895797343203</c:v>
                </c:pt>
                <c:pt idx="1494">
                  <c:v>-70.946424041135899</c:v>
                </c:pt>
                <c:pt idx="1495">
                  <c:v>-70.945952502959898</c:v>
                </c:pt>
                <c:pt idx="1496">
                  <c:v>-70.945481182730205</c:v>
                </c:pt>
                <c:pt idx="1497">
                  <c:v>-70.945010080361797</c:v>
                </c:pt>
                <c:pt idx="1498">
                  <c:v>-70.944539195769906</c:v>
                </c:pt>
                <c:pt idx="1499">
                  <c:v>-70.944068528869394</c:v>
                </c:pt>
                <c:pt idx="1500">
                  <c:v>-70.943598079575395</c:v>
                </c:pt>
                <c:pt idx="1501">
                  <c:v>-70.943127847802998</c:v>
                </c:pt>
                <c:pt idx="1502">
                  <c:v>-70.942657833467294</c:v>
                </c:pt>
                <c:pt idx="1503">
                  <c:v>-70.942188036483302</c:v>
                </c:pt>
                <c:pt idx="1504">
                  <c:v>-70.941718456766196</c:v>
                </c:pt>
                <c:pt idx="1505">
                  <c:v>-70.941249094231097</c:v>
                </c:pt>
                <c:pt idx="1506">
                  <c:v>-70.940779948792994</c:v>
                </c:pt>
                <c:pt idx="1507">
                  <c:v>-70.940311020367105</c:v>
                </c:pt>
                <c:pt idx="1508">
                  <c:v>-70.939842308868506</c:v>
                </c:pt>
                <c:pt idx="1509">
                  <c:v>-70.939373814212303</c:v>
                </c:pt>
                <c:pt idx="1510">
                  <c:v>-70.938905536313797</c:v>
                </c:pt>
                <c:pt idx="1511">
                  <c:v>-70.938437475087895</c:v>
                </c:pt>
                <c:pt idx="1512">
                  <c:v>-70.937969630449899</c:v>
                </c:pt>
                <c:pt idx="1513">
                  <c:v>-70.937502002315</c:v>
                </c:pt>
                <c:pt idx="1514">
                  <c:v>-70.937034590598401</c:v>
                </c:pt>
                <c:pt idx="1515">
                  <c:v>-70.936567395215107</c:v>
                </c:pt>
                <c:pt idx="1516">
                  <c:v>-70.936100416080507</c:v>
                </c:pt>
                <c:pt idx="1517">
                  <c:v>-70.935633653109704</c:v>
                </c:pt>
                <c:pt idx="1518">
                  <c:v>-70.935167106217904</c:v>
                </c:pt>
                <c:pt idx="1519">
                  <c:v>-70.934700775320394</c:v>
                </c:pt>
                <c:pt idx="1520">
                  <c:v>-70.934234660332393</c:v>
                </c:pt>
                <c:pt idx="1521">
                  <c:v>-70.933768761169205</c:v>
                </c:pt>
                <c:pt idx="1522">
                  <c:v>-70.933303077746004</c:v>
                </c:pt>
                <c:pt idx="1523">
                  <c:v>-70.932837609978094</c:v>
                </c:pt>
                <c:pt idx="1524">
                  <c:v>-70.932372357780693</c:v>
                </c:pt>
                <c:pt idx="1525">
                  <c:v>-70.931907321069204</c:v>
                </c:pt>
                <c:pt idx="1526">
                  <c:v>-70.931442499758802</c:v>
                </c:pt>
                <c:pt idx="1527">
                  <c:v>-70.930977893764904</c:v>
                </c:pt>
                <c:pt idx="1528">
                  <c:v>-70.9305135030028</c:v>
                </c:pt>
                <c:pt idx="1529">
                  <c:v>-70.930049327387906</c:v>
                </c:pt>
                <c:pt idx="1530">
                  <c:v>-70.929585366835397</c:v>
                </c:pt>
                <c:pt idx="1531">
                  <c:v>-70.929121621260705</c:v>
                </c:pt>
                <c:pt idx="1532">
                  <c:v>-70.928658090579304</c:v>
                </c:pt>
                <c:pt idx="1533">
                  <c:v>-70.928194774706498</c:v>
                </c:pt>
                <c:pt idx="1534">
                  <c:v>-70.927731673557702</c:v>
                </c:pt>
                <c:pt idx="1535">
                  <c:v>-70.927268787048305</c:v>
                </c:pt>
                <c:pt idx="1536">
                  <c:v>-70.926806115093797</c:v>
                </c:pt>
                <c:pt idx="1537">
                  <c:v>-70.926343657609493</c:v>
                </c:pt>
                <c:pt idx="1538">
                  <c:v>-70.925881414510897</c:v>
                </c:pt>
                <c:pt idx="1539">
                  <c:v>-70.925419385713496</c:v>
                </c:pt>
                <c:pt idx="1540">
                  <c:v>-70.924957571132794</c:v>
                </c:pt>
                <c:pt idx="1541">
                  <c:v>-70.924495970684205</c:v>
                </c:pt>
                <c:pt idx="1542">
                  <c:v>-70.924034584283305</c:v>
                </c:pt>
                <c:pt idx="1543">
                  <c:v>-70.923573411845595</c:v>
                </c:pt>
                <c:pt idx="1544">
                  <c:v>-70.923112453286507</c:v>
                </c:pt>
                <c:pt idx="1545">
                  <c:v>-70.922651708521698</c:v>
                </c:pt>
                <c:pt idx="1546">
                  <c:v>-70.922191177466701</c:v>
                </c:pt>
                <c:pt idx="1547">
                  <c:v>-70.921730860037101</c:v>
                </c:pt>
                <c:pt idx="1548">
                  <c:v>-70.921270756148402</c:v>
                </c:pt>
                <c:pt idx="1549">
                  <c:v>-70.920810865716305</c:v>
                </c:pt>
                <c:pt idx="1550">
                  <c:v>-70.920351188656298</c:v>
                </c:pt>
                <c:pt idx="1551">
                  <c:v>-70.919891724884195</c:v>
                </c:pt>
                <c:pt idx="1552">
                  <c:v>-70.919432474315499</c:v>
                </c:pt>
                <c:pt idx="1553">
                  <c:v>-70.918973436865997</c:v>
                </c:pt>
                <c:pt idx="1554">
                  <c:v>-70.918514612451204</c:v>
                </c:pt>
                <c:pt idx="1555">
                  <c:v>-70.918056000986894</c:v>
                </c:pt>
                <c:pt idx="1556">
                  <c:v>-70.917597602388696</c:v>
                </c:pt>
                <c:pt idx="1557">
                  <c:v>-70.917139416572496</c:v>
                </c:pt>
                <c:pt idx="1558">
                  <c:v>-70.916681443453896</c:v>
                </c:pt>
                <c:pt idx="1559">
                  <c:v>-70.916223682948598</c:v>
                </c:pt>
                <c:pt idx="1560">
                  <c:v>-70.9157661349725</c:v>
                </c:pt>
                <c:pt idx="1561">
                  <c:v>-70.915308799441405</c:v>
                </c:pt>
                <c:pt idx="1562">
                  <c:v>-70.914851676270999</c:v>
                </c:pt>
                <c:pt idx="1563">
                  <c:v>-70.914394765377097</c:v>
                </c:pt>
                <c:pt idx="1564">
                  <c:v>-70.913938066675598</c:v>
                </c:pt>
                <c:pt idx="1565">
                  <c:v>-70.913481580082205</c:v>
                </c:pt>
                <c:pt idx="1566">
                  <c:v>-70.913025305513003</c:v>
                </c:pt>
                <c:pt idx="1567">
                  <c:v>-70.912569242883706</c:v>
                </c:pt>
                <c:pt idx="1568">
                  <c:v>-70.9121133921103</c:v>
                </c:pt>
                <c:pt idx="1569">
                  <c:v>-70.911657753108599</c:v>
                </c:pt>
                <c:pt idx="1570">
                  <c:v>-70.911202325794505</c:v>
                </c:pt>
                <c:pt idx="1571">
                  <c:v>-70.910747110084102</c:v>
                </c:pt>
                <c:pt idx="1572">
                  <c:v>-70.910292105893305</c:v>
                </c:pt>
                <c:pt idx="1573">
                  <c:v>-70.909837313137999</c:v>
                </c:pt>
                <c:pt idx="1574">
                  <c:v>-70.909382731734297</c:v>
                </c:pt>
                <c:pt idx="1575">
                  <c:v>-70.9089283615981</c:v>
                </c:pt>
                <c:pt idx="1576">
                  <c:v>-70.908474202645493</c:v>
                </c:pt>
                <c:pt idx="1577">
                  <c:v>-70.908020254792504</c:v>
                </c:pt>
                <c:pt idx="1578">
                  <c:v>-70.907566517955303</c:v>
                </c:pt>
                <c:pt idx="1579">
                  <c:v>-70.907112992049704</c:v>
                </c:pt>
                <c:pt idx="1580">
                  <c:v>-70.906659676992007</c:v>
                </c:pt>
                <c:pt idx="1581">
                  <c:v>-70.906206572698295</c:v>
                </c:pt>
                <c:pt idx="1582">
                  <c:v>-70.905753679084697</c:v>
                </c:pt>
                <c:pt idx="1583">
                  <c:v>-70.905300996067396</c:v>
                </c:pt>
                <c:pt idx="1584">
                  <c:v>-70.904848523562407</c:v>
                </c:pt>
                <c:pt idx="1585">
                  <c:v>-70.904396261485999</c:v>
                </c:pt>
                <c:pt idx="1586">
                  <c:v>-70.9039442097544</c:v>
                </c:pt>
                <c:pt idx="1587">
                  <c:v>-70.903492368283807</c:v>
                </c:pt>
                <c:pt idx="1588">
                  <c:v>-70.903040736990505</c:v>
                </c:pt>
                <c:pt idx="1589">
                  <c:v>-70.902589315790607</c:v>
                </c:pt>
                <c:pt idx="1590">
                  <c:v>-70.902138104600496</c:v>
                </c:pt>
                <c:pt idx="1591">
                  <c:v>-70.9016871033364</c:v>
                </c:pt>
                <c:pt idx="1592">
                  <c:v>-70.901236311914701</c:v>
                </c:pt>
                <c:pt idx="1593">
                  <c:v>-70.900785730251698</c:v>
                </c:pt>
                <c:pt idx="1594">
                  <c:v>-70.900335358263703</c:v>
                </c:pt>
                <c:pt idx="1595">
                  <c:v>-70.8998851958671</c:v>
                </c:pt>
                <c:pt idx="1596">
                  <c:v>-70.8994352429782</c:v>
                </c:pt>
                <c:pt idx="1597">
                  <c:v>-70.8989854995135</c:v>
                </c:pt>
                <c:pt idx="1598">
                  <c:v>-70.898535965389399</c:v>
                </c:pt>
                <c:pt idx="1599">
                  <c:v>-70.898086640522294</c:v>
                </c:pt>
                <c:pt idx="1600">
                  <c:v>-70.897637524828696</c:v>
                </c:pt>
                <c:pt idx="1601">
                  <c:v>-70.897188618225002</c:v>
                </c:pt>
                <c:pt idx="1602">
                  <c:v>-70.896739920627695</c:v>
                </c:pt>
                <c:pt idx="1603">
                  <c:v>-70.896291431953301</c:v>
                </c:pt>
                <c:pt idx="1604">
                  <c:v>-70.895843152118402</c:v>
                </c:pt>
                <c:pt idx="1605">
                  <c:v>-70.895395081039496</c:v>
                </c:pt>
                <c:pt idx="1606">
                  <c:v>-70.894947218633206</c:v>
                </c:pt>
                <c:pt idx="1607">
                  <c:v>-70.894499564816101</c:v>
                </c:pt>
                <c:pt idx="1608">
                  <c:v>-70.894052119504593</c:v>
                </c:pt>
                <c:pt idx="1609">
                  <c:v>-70.893604882615605</c:v>
                </c:pt>
                <c:pt idx="1610">
                  <c:v>-70.893157854065606</c:v>
                </c:pt>
                <c:pt idx="1611">
                  <c:v>-70.892711033771306</c:v>
                </c:pt>
                <c:pt idx="1612">
                  <c:v>-70.892264421649301</c:v>
                </c:pt>
                <c:pt idx="1613">
                  <c:v>-70.891818017616401</c:v>
                </c:pt>
                <c:pt idx="1614">
                  <c:v>-70.891371821589303</c:v>
                </c:pt>
                <c:pt idx="1615">
                  <c:v>-70.890925833484701</c:v>
                </c:pt>
                <c:pt idx="1616">
                  <c:v>-70.890480053219306</c:v>
                </c:pt>
                <c:pt idx="1617">
                  <c:v>-70.890034480710099</c:v>
                </c:pt>
                <c:pt idx="1618">
                  <c:v>-70.889589115873605</c:v>
                </c:pt>
                <c:pt idx="1619">
                  <c:v>-70.889143958626804</c:v>
                </c:pt>
                <c:pt idx="1620">
                  <c:v>-70.888699008886505</c:v>
                </c:pt>
                <c:pt idx="1621">
                  <c:v>-70.888254266569504</c:v>
                </c:pt>
                <c:pt idx="1622">
                  <c:v>-70.887809731592796</c:v>
                </c:pt>
                <c:pt idx="1623">
                  <c:v>-70.887365403873204</c:v>
                </c:pt>
                <c:pt idx="1624">
                  <c:v>-70.886921283327595</c:v>
                </c:pt>
                <c:pt idx="1625">
                  <c:v>-70.886477369872907</c:v>
                </c:pt>
                <c:pt idx="1626">
                  <c:v>-70.886033663426105</c:v>
                </c:pt>
                <c:pt idx="1627">
                  <c:v>-70.885590163904297</c:v>
                </c:pt>
                <c:pt idx="1628">
                  <c:v>-70.885146871224293</c:v>
                </c:pt>
                <c:pt idx="1629">
                  <c:v>-70.884703785303202</c:v>
                </c:pt>
                <c:pt idx="1630">
                  <c:v>-70.884260906058003</c:v>
                </c:pt>
                <c:pt idx="1631">
                  <c:v>-70.883818233405805</c:v>
                </c:pt>
                <c:pt idx="1632">
                  <c:v>-70.883375767263601</c:v>
                </c:pt>
                <c:pt idx="1633">
                  <c:v>-70.882933507548501</c:v>
                </c:pt>
                <c:pt idx="1634">
                  <c:v>-70.882491454177696</c:v>
                </c:pt>
                <c:pt idx="1635">
                  <c:v>-70.882049607068296</c:v>
                </c:pt>
                <c:pt idx="1636">
                  <c:v>-70.881607966137295</c:v>
                </c:pt>
                <c:pt idx="1637">
                  <c:v>-70.8811665313021</c:v>
                </c:pt>
                <c:pt idx="1638">
                  <c:v>-70.880725302479803</c:v>
                </c:pt>
                <c:pt idx="1639">
                  <c:v>-70.880284279587599</c:v>
                </c:pt>
                <c:pt idx="1640">
                  <c:v>-70.879843462542695</c:v>
                </c:pt>
                <c:pt idx="1641">
                  <c:v>-70.879402851262398</c:v>
                </c:pt>
                <c:pt idx="1642">
                  <c:v>-70.878962445664001</c:v>
                </c:pt>
                <c:pt idx="1643">
                  <c:v>-70.878522245664698</c:v>
                </c:pt>
                <c:pt idx="1644">
                  <c:v>-70.878082251181894</c:v>
                </c:pt>
                <c:pt idx="1645">
                  <c:v>-70.877642462132897</c:v>
                </c:pt>
                <c:pt idx="1646">
                  <c:v>-70.877202878435099</c:v>
                </c:pt>
                <c:pt idx="1647">
                  <c:v>-70.876763500005794</c:v>
                </c:pt>
                <c:pt idx="1648">
                  <c:v>-70.876324326762401</c:v>
                </c:pt>
                <c:pt idx="1649">
                  <c:v>-70.875885358622398</c:v>
                </c:pt>
                <c:pt idx="1650">
                  <c:v>-70.875446595503206</c:v>
                </c:pt>
                <c:pt idx="1651">
                  <c:v>-70.875008037322203</c:v>
                </c:pt>
                <c:pt idx="1652">
                  <c:v>-70.874569683996995</c:v>
                </c:pt>
                <c:pt idx="1653">
                  <c:v>-70.874131535445002</c:v>
                </c:pt>
                <c:pt idx="1654">
                  <c:v>-70.873693591583702</c:v>
                </c:pt>
                <c:pt idx="1655">
                  <c:v>-70.8732558523308</c:v>
                </c:pt>
                <c:pt idx="1656">
                  <c:v>-70.872818317603702</c:v>
                </c:pt>
                <c:pt idx="1657">
                  <c:v>-70.87238098732</c:v>
                </c:pt>
                <c:pt idx="1658">
                  <c:v>-70.871943861397298</c:v>
                </c:pt>
                <c:pt idx="1659">
                  <c:v>-70.871506939753303</c:v>
                </c:pt>
                <c:pt idx="1660">
                  <c:v>-70.871070222305704</c:v>
                </c:pt>
                <c:pt idx="1661">
                  <c:v>-70.870633708971994</c:v>
                </c:pt>
                <c:pt idx="1662">
                  <c:v>-70.870197399669905</c:v>
                </c:pt>
                <c:pt idx="1663">
                  <c:v>-70.8697612943173</c:v>
                </c:pt>
                <c:pt idx="1664">
                  <c:v>-70.869325392831698</c:v>
                </c:pt>
                <c:pt idx="1665">
                  <c:v>-70.868889695131003</c:v>
                </c:pt>
                <c:pt idx="1666">
                  <c:v>-70.868454201132906</c:v>
                </c:pt>
                <c:pt idx="1667">
                  <c:v>-70.868018910755197</c:v>
                </c:pt>
                <c:pt idx="1668">
                  <c:v>-70.867583823915794</c:v>
                </c:pt>
                <c:pt idx="1669">
                  <c:v>-70.867148940532402</c:v>
                </c:pt>
                <c:pt idx="1670">
                  <c:v>-70.866714260522897</c:v>
                </c:pt>
                <c:pt idx="1671">
                  <c:v>-70.866279783805197</c:v>
                </c:pt>
                <c:pt idx="1672">
                  <c:v>-70.865845510297206</c:v>
                </c:pt>
                <c:pt idx="1673">
                  <c:v>-70.865411439916798</c:v>
                </c:pt>
                <c:pt idx="1674">
                  <c:v>-70.864977572582006</c:v>
                </c:pt>
                <c:pt idx="1675">
                  <c:v>-70.864543908210607</c:v>
                </c:pt>
                <c:pt idx="1676">
                  <c:v>-70.864110446720801</c:v>
                </c:pt>
                <c:pt idx="1677">
                  <c:v>-70.863677188030493</c:v>
                </c:pt>
                <c:pt idx="1678">
                  <c:v>-70.863244132057702</c:v>
                </c:pt>
                <c:pt idx="1679">
                  <c:v>-70.8628112787204</c:v>
                </c:pt>
                <c:pt idx="1680">
                  <c:v>-70.862378627936806</c:v>
                </c:pt>
                <c:pt idx="1681">
                  <c:v>-70.861946179624994</c:v>
                </c:pt>
                <c:pt idx="1682">
                  <c:v>-70.861513933702994</c:v>
                </c:pt>
                <c:pt idx="1683">
                  <c:v>-70.861081890088897</c:v>
                </c:pt>
                <c:pt idx="1684">
                  <c:v>-70.860650048701004</c:v>
                </c:pt>
                <c:pt idx="1685">
                  <c:v>-70.860218409457303</c:v>
                </c:pt>
                <c:pt idx="1686">
                  <c:v>-70.859786972276197</c:v>
                </c:pt>
                <c:pt idx="1687">
                  <c:v>-70.859355737075802</c:v>
                </c:pt>
                <c:pt idx="1688">
                  <c:v>-70.858924703774406</c:v>
                </c:pt>
                <c:pt idx="1689">
                  <c:v>-70.858493872290097</c:v>
                </c:pt>
                <c:pt idx="1690">
                  <c:v>-70.858063242541405</c:v>
                </c:pt>
                <c:pt idx="1691">
                  <c:v>-70.857632814446404</c:v>
                </c:pt>
                <c:pt idx="1692">
                  <c:v>-70.857202587923595</c:v>
                </c:pt>
                <c:pt idx="1693">
                  <c:v>-70.856772562891294</c:v>
                </c:pt>
                <c:pt idx="1694">
                  <c:v>-70.856342739267802</c:v>
                </c:pt>
                <c:pt idx="1695">
                  <c:v>-70.855913116971607</c:v>
                </c:pt>
                <c:pt idx="1696">
                  <c:v>-70.855483695920995</c:v>
                </c:pt>
                <c:pt idx="1697">
                  <c:v>-70.855054476034496</c:v>
                </c:pt>
                <c:pt idx="1698">
                  <c:v>-70.854625457230497</c:v>
                </c:pt>
                <c:pt idx="1699">
                  <c:v>-70.854196639427499</c:v>
                </c:pt>
                <c:pt idx="1700">
                  <c:v>-70.853768022544003</c:v>
                </c:pt>
                <c:pt idx="1701">
                  <c:v>-70.853339606498594</c:v>
                </c:pt>
                <c:pt idx="1702">
                  <c:v>-70.852911391209801</c:v>
                </c:pt>
                <c:pt idx="1703">
                  <c:v>-70.852483376596098</c:v>
                </c:pt>
                <c:pt idx="1704">
                  <c:v>-70.852055562576098</c:v>
                </c:pt>
                <c:pt idx="1705">
                  <c:v>-70.851627949068501</c:v>
                </c:pt>
                <c:pt idx="1706">
                  <c:v>-70.851200535991794</c:v>
                </c:pt>
                <c:pt idx="1707">
                  <c:v>-70.850773323264704</c:v>
                </c:pt>
                <c:pt idx="1708">
                  <c:v>-70.850346310805904</c:v>
                </c:pt>
                <c:pt idx="1709">
                  <c:v>-70.849919498534106</c:v>
                </c:pt>
                <c:pt idx="1710">
                  <c:v>-70.849492886368097</c:v>
                </c:pt>
                <c:pt idx="1711">
                  <c:v>-70.849066474226404</c:v>
                </c:pt>
                <c:pt idx="1712">
                  <c:v>-70.848640262027899</c:v>
                </c:pt>
                <c:pt idx="1713">
                  <c:v>-70.848214249691495</c:v>
                </c:pt>
                <c:pt idx="1714">
                  <c:v>-70.847788437135804</c:v>
                </c:pt>
                <c:pt idx="1715">
                  <c:v>-70.847362824279699</c:v>
                </c:pt>
                <c:pt idx="1716">
                  <c:v>-70.846937411042106</c:v>
                </c:pt>
                <c:pt idx="1717">
                  <c:v>-70.846512197341795</c:v>
                </c:pt>
                <c:pt idx="1718">
                  <c:v>-70.846087183097694</c:v>
                </c:pt>
                <c:pt idx="1719">
                  <c:v>-70.845662368228801</c:v>
                </c:pt>
                <c:pt idx="1720">
                  <c:v>-70.845237752653901</c:v>
                </c:pt>
                <c:pt idx="1721">
                  <c:v>-70.844813336292106</c:v>
                </c:pt>
                <c:pt idx="1722">
                  <c:v>-70.844389119062299</c:v>
                </c:pt>
                <c:pt idx="1723">
                  <c:v>-70.843965100883395</c:v>
                </c:pt>
                <c:pt idx="1724">
                  <c:v>-70.843541281674703</c:v>
                </c:pt>
                <c:pt idx="1725">
                  <c:v>-70.843117661354995</c:v>
                </c:pt>
                <c:pt idx="1726">
                  <c:v>-70.842694239843397</c:v>
                </c:pt>
                <c:pt idx="1727">
                  <c:v>-70.842271017059105</c:v>
                </c:pt>
                <c:pt idx="1728">
                  <c:v>-70.841847992921103</c:v>
                </c:pt>
                <c:pt idx="1729">
                  <c:v>-70.841425167348703</c:v>
                </c:pt>
                <c:pt idx="1730">
                  <c:v>-70.841002540260803</c:v>
                </c:pt>
                <c:pt idx="1731">
                  <c:v>-70.840580111576799</c:v>
                </c:pt>
                <c:pt idx="1732">
                  <c:v>-70.840157881215802</c:v>
                </c:pt>
                <c:pt idx="1733">
                  <c:v>-70.839735849097096</c:v>
                </c:pt>
                <c:pt idx="1734">
                  <c:v>-70.839314015139806</c:v>
                </c:pt>
                <c:pt idx="1735">
                  <c:v>-70.838892379263299</c:v>
                </c:pt>
                <c:pt idx="1736">
                  <c:v>-70.838470941386802</c:v>
                </c:pt>
                <c:pt idx="1737">
                  <c:v>-70.838049701429696</c:v>
                </c:pt>
                <c:pt idx="1738">
                  <c:v>-70.837628659311306</c:v>
                </c:pt>
                <c:pt idx="1739">
                  <c:v>-70.837207814950901</c:v>
                </c:pt>
                <c:pt idx="1740">
                  <c:v>-70.836787168267904</c:v>
                </c:pt>
                <c:pt idx="1741">
                  <c:v>-70.836366719181797</c:v>
                </c:pt>
                <c:pt idx="1742">
                  <c:v>-70.835946467611905</c:v>
                </c:pt>
                <c:pt idx="1743">
                  <c:v>-70.835526413477695</c:v>
                </c:pt>
                <c:pt idx="1744">
                  <c:v>-70.835106556698605</c:v>
                </c:pt>
                <c:pt idx="1745">
                  <c:v>-70.834686897194203</c:v>
                </c:pt>
                <c:pt idx="1746">
                  <c:v>-70.834267434883998</c:v>
                </c:pt>
                <c:pt idx="1747">
                  <c:v>-70.8338481696874</c:v>
                </c:pt>
                <c:pt idx="1748">
                  <c:v>-70.833429101524104</c:v>
                </c:pt>
                <c:pt idx="1749">
                  <c:v>-70.833010230313505</c:v>
                </c:pt>
                <c:pt idx="1750">
                  <c:v>-70.832591555975497</c:v>
                </c:pt>
                <c:pt idx="1751">
                  <c:v>-70.832173078429406</c:v>
                </c:pt>
                <c:pt idx="1752">
                  <c:v>-70.831754797595096</c:v>
                </c:pt>
                <c:pt idx="1753">
                  <c:v>-70.831336713392105</c:v>
                </c:pt>
                <c:pt idx="1754">
                  <c:v>-70.830918825740099</c:v>
                </c:pt>
                <c:pt idx="1755">
                  <c:v>-70.830501134558901</c:v>
                </c:pt>
                <c:pt idx="1756">
                  <c:v>-70.830083639768205</c:v>
                </c:pt>
                <c:pt idx="1757">
                  <c:v>-70.829666341287805</c:v>
                </c:pt>
                <c:pt idx="1758">
                  <c:v>-70.829249239037296</c:v>
                </c:pt>
                <c:pt idx="1759">
                  <c:v>-70.828832332936699</c:v>
                </c:pt>
                <c:pt idx="1760">
                  <c:v>-70.828415622905794</c:v>
                </c:pt>
                <c:pt idx="1761">
                  <c:v>-70.827999108864304</c:v>
                </c:pt>
                <c:pt idx="1762">
                  <c:v>-70.827582790732194</c:v>
                </c:pt>
                <c:pt idx="1763">
                  <c:v>-70.8271666684293</c:v>
                </c:pt>
                <c:pt idx="1764">
                  <c:v>-70.826750741875699</c:v>
                </c:pt>
                <c:pt idx="1765">
                  <c:v>-70.826335010991102</c:v>
                </c:pt>
                <c:pt idx="1766">
                  <c:v>-70.825919475695599</c:v>
                </c:pt>
                <c:pt idx="1767">
                  <c:v>-70.8255041359091</c:v>
                </c:pt>
                <c:pt idx="1768">
                  <c:v>-70.825088991551596</c:v>
                </c:pt>
                <c:pt idx="1769">
                  <c:v>-70.824674042543293</c:v>
                </c:pt>
                <c:pt idx="1770">
                  <c:v>-70.824259288804001</c:v>
                </c:pt>
                <c:pt idx="1771">
                  <c:v>-70.823844730253896</c:v>
                </c:pt>
                <c:pt idx="1772">
                  <c:v>-70.823430366813099</c:v>
                </c:pt>
                <c:pt idx="1773">
                  <c:v>-70.823016198401703</c:v>
                </c:pt>
                <c:pt idx="1774">
                  <c:v>-70.8226022249398</c:v>
                </c:pt>
                <c:pt idx="1775">
                  <c:v>-70.822188446347695</c:v>
                </c:pt>
                <c:pt idx="1776">
                  <c:v>-70.821774862545297</c:v>
                </c:pt>
                <c:pt idx="1777">
                  <c:v>-70.821361473453095</c:v>
                </c:pt>
                <c:pt idx="1778">
                  <c:v>-70.820948278991096</c:v>
                </c:pt>
                <c:pt idx="1779">
                  <c:v>-70.820535279079706</c:v>
                </c:pt>
                <c:pt idx="1780">
                  <c:v>-70.820122473639202</c:v>
                </c:pt>
                <c:pt idx="1781">
                  <c:v>-70.819709862589704</c:v>
                </c:pt>
                <c:pt idx="1782">
                  <c:v>-70.819297445851703</c:v>
                </c:pt>
                <c:pt idx="1783">
                  <c:v>-70.818885223345404</c:v>
                </c:pt>
                <c:pt idx="1784">
                  <c:v>-70.818473194991299</c:v>
                </c:pt>
                <c:pt idx="1785">
                  <c:v>-70.818061360709706</c:v>
                </c:pt>
                <c:pt idx="1786">
                  <c:v>-70.817649720421002</c:v>
                </c:pt>
                <c:pt idx="1787">
                  <c:v>-70.817238274045707</c:v>
                </c:pt>
                <c:pt idx="1788">
                  <c:v>-70.816827021504196</c:v>
                </c:pt>
                <c:pt idx="1789">
                  <c:v>-70.816415962717002</c:v>
                </c:pt>
                <c:pt idx="1790">
                  <c:v>-70.816005097604602</c:v>
                </c:pt>
                <c:pt idx="1791">
                  <c:v>-70.815594426087401</c:v>
                </c:pt>
                <c:pt idx="1792">
                  <c:v>-70.815183948086101</c:v>
                </c:pt>
                <c:pt idx="1793">
                  <c:v>-70.814773663521194</c:v>
                </c:pt>
                <c:pt idx="1794">
                  <c:v>-70.814363572313297</c:v>
                </c:pt>
                <c:pt idx="1795">
                  <c:v>-70.813953674383001</c:v>
                </c:pt>
                <c:pt idx="1796">
                  <c:v>-70.813543969650993</c:v>
                </c:pt>
                <c:pt idx="1797">
                  <c:v>-70.813134458037794</c:v>
                </c:pt>
                <c:pt idx="1798">
                  <c:v>-70.812725139464206</c:v>
                </c:pt>
                <c:pt idx="1799">
                  <c:v>-70.812316013850904</c:v>
                </c:pt>
                <c:pt idx="1800">
                  <c:v>-70.811907081118505</c:v>
                </c:pt>
                <c:pt idx="1801">
                  <c:v>-70.8114983411879</c:v>
                </c:pt>
                <c:pt idx="1802">
                  <c:v>-70.811089793979804</c:v>
                </c:pt>
                <c:pt idx="1803">
                  <c:v>-70.810681439415006</c:v>
                </c:pt>
                <c:pt idx="1804">
                  <c:v>-70.810273277414296</c:v>
                </c:pt>
                <c:pt idx="1805">
                  <c:v>-70.809865307898605</c:v>
                </c:pt>
                <c:pt idx="1806">
                  <c:v>-70.809457530788606</c:v>
                </c:pt>
                <c:pt idx="1807">
                  <c:v>-70.809049946005402</c:v>
                </c:pt>
                <c:pt idx="1808">
                  <c:v>-70.808642553469696</c:v>
                </c:pt>
                <c:pt idx="1809">
                  <c:v>-70.808235353102503</c:v>
                </c:pt>
                <c:pt idx="1810">
                  <c:v>-70.807828344824799</c:v>
                </c:pt>
                <c:pt idx="1811">
                  <c:v>-70.807421528557597</c:v>
                </c:pt>
                <c:pt idx="1812">
                  <c:v>-70.807014904221703</c:v>
                </c:pt>
                <c:pt idx="1813">
                  <c:v>-70.8066084717384</c:v>
                </c:pt>
                <c:pt idx="1814">
                  <c:v>-70.806202231028493</c:v>
                </c:pt>
                <c:pt idx="1815">
                  <c:v>-70.805796182013097</c:v>
                </c:pt>
                <c:pt idx="1816">
                  <c:v>-70.805390324613398</c:v>
                </c:pt>
                <c:pt idx="1817">
                  <c:v>-70.804984658750399</c:v>
                </c:pt>
                <c:pt idx="1818">
                  <c:v>-70.8045791843453</c:v>
                </c:pt>
                <c:pt idx="1819">
                  <c:v>-70.804173901319203</c:v>
                </c:pt>
                <c:pt idx="1820">
                  <c:v>-70.803768809593393</c:v>
                </c:pt>
                <c:pt idx="1821">
                  <c:v>-70.803363909088901</c:v>
                </c:pt>
                <c:pt idx="1822">
                  <c:v>-70.802959199726999</c:v>
                </c:pt>
                <c:pt idx="1823">
                  <c:v>-70.802554681429001</c:v>
                </c:pt>
                <c:pt idx="1824">
                  <c:v>-70.802150354116094</c:v>
                </c:pt>
                <c:pt idx="1825">
                  <c:v>-70.801746217709606</c:v>
                </c:pt>
                <c:pt idx="1826">
                  <c:v>-70.801342272130896</c:v>
                </c:pt>
                <c:pt idx="1827">
                  <c:v>-70.800938517301205</c:v>
                </c:pt>
                <c:pt idx="1828">
                  <c:v>-70.800534953142005</c:v>
                </c:pt>
                <c:pt idx="1829">
                  <c:v>-70.800131579574497</c:v>
                </c:pt>
                <c:pt idx="1830">
                  <c:v>-70.799728396520294</c:v>
                </c:pt>
                <c:pt idx="1831">
                  <c:v>-70.799325403900596</c:v>
                </c:pt>
                <c:pt idx="1832">
                  <c:v>-70.798922601637102</c:v>
                </c:pt>
                <c:pt idx="1833">
                  <c:v>-70.798519989651098</c:v>
                </c:pt>
                <c:pt idx="1834">
                  <c:v>-70.798117567864097</c:v>
                </c:pt>
                <c:pt idx="1835">
                  <c:v>-70.797715336197697</c:v>
                </c:pt>
                <c:pt idx="1836">
                  <c:v>-70.797313294573399</c:v>
                </c:pt>
                <c:pt idx="1837">
                  <c:v>-70.796911442912702</c:v>
                </c:pt>
                <c:pt idx="1838">
                  <c:v>-70.796509781137303</c:v>
                </c:pt>
                <c:pt idx="1839">
                  <c:v>-70.796108309168801</c:v>
                </c:pt>
                <c:pt idx="1840">
                  <c:v>-70.795707026928696</c:v>
                </c:pt>
                <c:pt idx="1841">
                  <c:v>-70.7953059343387</c:v>
                </c:pt>
                <c:pt idx="1842">
                  <c:v>-70.794905031320496</c:v>
                </c:pt>
                <c:pt idx="1843">
                  <c:v>-70.794504317795898</c:v>
                </c:pt>
                <c:pt idx="1844">
                  <c:v>-70.794103793686403</c:v>
                </c:pt>
                <c:pt idx="1845">
                  <c:v>-70.793703458913996</c:v>
                </c:pt>
                <c:pt idx="1846">
                  <c:v>-70.793303313400202</c:v>
                </c:pt>
                <c:pt idx="1847">
                  <c:v>-70.792903357067004</c:v>
                </c:pt>
                <c:pt idx="1848">
                  <c:v>-70.792503589836102</c:v>
                </c:pt>
                <c:pt idx="1849">
                  <c:v>-70.792104011629405</c:v>
                </c:pt>
                <c:pt idx="1850">
                  <c:v>-70.791704622368698</c:v>
                </c:pt>
                <c:pt idx="1851">
                  <c:v>-70.791305421975906</c:v>
                </c:pt>
                <c:pt idx="1852">
                  <c:v>-70.790906410372898</c:v>
                </c:pt>
                <c:pt idx="1853">
                  <c:v>-70.790507587481699</c:v>
                </c:pt>
                <c:pt idx="1854">
                  <c:v>-70.790108953224106</c:v>
                </c:pt>
                <c:pt idx="1855">
                  <c:v>-70.789710507522202</c:v>
                </c:pt>
                <c:pt idx="1856">
                  <c:v>-70.789312250297897</c:v>
                </c:pt>
                <c:pt idx="1857">
                  <c:v>-70.788914181473302</c:v>
                </c:pt>
                <c:pt idx="1858">
                  <c:v>-70.788516300970301</c:v>
                </c:pt>
                <c:pt idx="1859">
                  <c:v>-70.788118608711201</c:v>
                </c:pt>
                <c:pt idx="1860">
                  <c:v>-70.787721104617901</c:v>
                </c:pt>
                <c:pt idx="1861">
                  <c:v>-70.787323788612497</c:v>
                </c:pt>
                <c:pt idx="1862">
                  <c:v>-70.786926660617297</c:v>
                </c:pt>
                <c:pt idx="1863">
                  <c:v>-70.786529720554199</c:v>
                </c:pt>
                <c:pt idx="1864">
                  <c:v>-70.786132968345598</c:v>
                </c:pt>
                <c:pt idx="1865">
                  <c:v>-70.785736403913603</c:v>
                </c:pt>
                <c:pt idx="1866">
                  <c:v>-70.785340027180496</c:v>
                </c:pt>
                <c:pt idx="1867">
                  <c:v>-70.784943838068401</c:v>
                </c:pt>
                <c:pt idx="1868">
                  <c:v>-70.784547836499598</c:v>
                </c:pt>
                <c:pt idx="1869">
                  <c:v>-70.784152022396498</c:v>
                </c:pt>
                <c:pt idx="1870">
                  <c:v>-70.783756395681394</c:v>
                </c:pt>
                <c:pt idx="1871">
                  <c:v>-70.783360956276496</c:v>
                </c:pt>
                <c:pt idx="1872">
                  <c:v>-70.782965704104299</c:v>
                </c:pt>
                <c:pt idx="1873">
                  <c:v>-70.782570639087098</c:v>
                </c:pt>
                <c:pt idx="1874">
                  <c:v>-70.7821757611474</c:v>
                </c:pt>
                <c:pt idx="1875">
                  <c:v>-70.781781070207501</c:v>
                </c:pt>
                <c:pt idx="1876">
                  <c:v>-70.781386566189894</c:v>
                </c:pt>
                <c:pt idx="1877">
                  <c:v>-70.780992249017103</c:v>
                </c:pt>
                <c:pt idx="1878">
                  <c:v>-70.780598118611607</c:v>
                </c:pt>
                <c:pt idx="1879">
                  <c:v>-70.7802041748958</c:v>
                </c:pt>
                <c:pt idx="1880">
                  <c:v>-70.779810417792405</c:v>
                </c:pt>
                <c:pt idx="1881">
                  <c:v>-70.779416847223899</c:v>
                </c:pt>
                <c:pt idx="1882">
                  <c:v>-70.779023463112907</c:v>
                </c:pt>
                <c:pt idx="1883">
                  <c:v>-70.778630265381906</c:v>
                </c:pt>
                <c:pt idx="1884">
                  <c:v>-70.778237253953705</c:v>
                </c:pt>
                <c:pt idx="1885">
                  <c:v>-70.777844428750896</c:v>
                </c:pt>
                <c:pt idx="1886">
                  <c:v>-70.777451789696201</c:v>
                </c:pt>
                <c:pt idx="1887">
                  <c:v>-70.777059336712199</c:v>
                </c:pt>
                <c:pt idx="1888">
                  <c:v>-70.776667069721697</c:v>
                </c:pt>
                <c:pt idx="1889">
                  <c:v>-70.776274988647401</c:v>
                </c:pt>
                <c:pt idx="1890">
                  <c:v>-70.775883093412105</c:v>
                </c:pt>
                <c:pt idx="1891">
                  <c:v>-70.7754913839387</c:v>
                </c:pt>
                <c:pt idx="1892">
                  <c:v>-70.775099860149794</c:v>
                </c:pt>
                <c:pt idx="1893">
                  <c:v>-70.774708521968293</c:v>
                </c:pt>
                <c:pt idx="1894">
                  <c:v>-70.774317369317203</c:v>
                </c:pt>
                <c:pt idx="1895">
                  <c:v>-70.773926402119301</c:v>
                </c:pt>
                <c:pt idx="1896">
                  <c:v>-70.773535620297494</c:v>
                </c:pt>
                <c:pt idx="1897">
                  <c:v>-70.773145023774703</c:v>
                </c:pt>
                <c:pt idx="1898">
                  <c:v>-70.772754612473804</c:v>
                </c:pt>
                <c:pt idx="1899">
                  <c:v>-70.772364386318003</c:v>
                </c:pt>
                <c:pt idx="1900">
                  <c:v>-70.771974345230007</c:v>
                </c:pt>
                <c:pt idx="1901">
                  <c:v>-70.771584489133105</c:v>
                </c:pt>
                <c:pt idx="1902">
                  <c:v>-70.771194817950203</c:v>
                </c:pt>
                <c:pt idx="1903">
                  <c:v>-70.770805331604294</c:v>
                </c:pt>
                <c:pt idx="1904">
                  <c:v>-70.770416030018595</c:v>
                </c:pt>
                <c:pt idx="1905">
                  <c:v>-70.770026913116197</c:v>
                </c:pt>
                <c:pt idx="1906">
                  <c:v>-70.769637980820207</c:v>
                </c:pt>
                <c:pt idx="1907">
                  <c:v>-70.769249233053799</c:v>
                </c:pt>
                <c:pt idx="1908">
                  <c:v>-70.768860669740207</c:v>
                </c:pt>
                <c:pt idx="1909">
                  <c:v>-70.768472290802507</c:v>
                </c:pt>
                <c:pt idx="1910">
                  <c:v>-70.768084096164003</c:v>
                </c:pt>
                <c:pt idx="1911">
                  <c:v>-70.767696085748</c:v>
                </c:pt>
                <c:pt idx="1912">
                  <c:v>-70.767308259477602</c:v>
                </c:pt>
                <c:pt idx="1913">
                  <c:v>-70.766920617276298</c:v>
                </c:pt>
                <c:pt idx="1914">
                  <c:v>-70.766533159067194</c:v>
                </c:pt>
                <c:pt idx="1915">
                  <c:v>-70.766145884773906</c:v>
                </c:pt>
                <c:pt idx="1916">
                  <c:v>-70.765758794319495</c:v>
                </c:pt>
                <c:pt idx="1917">
                  <c:v>-70.765371887627595</c:v>
                </c:pt>
                <c:pt idx="1918">
                  <c:v>-70.764985164621507</c:v>
                </c:pt>
                <c:pt idx="1919">
                  <c:v>-70.764598625224707</c:v>
                </c:pt>
                <c:pt idx="1920">
                  <c:v>-70.764212269360499</c:v>
                </c:pt>
                <c:pt idx="1921">
                  <c:v>-70.763826096952599</c:v>
                </c:pt>
                <c:pt idx="1922">
                  <c:v>-70.763440107924296</c:v>
                </c:pt>
                <c:pt idx="1923">
                  <c:v>-70.763054302199293</c:v>
                </c:pt>
                <c:pt idx="1924">
                  <c:v>-70.762668679700994</c:v>
                </c:pt>
                <c:pt idx="1925">
                  <c:v>-70.762283240353099</c:v>
                </c:pt>
                <c:pt idx="1926">
                  <c:v>-70.761897984078999</c:v>
                </c:pt>
                <c:pt idx="1927">
                  <c:v>-70.761512910802495</c:v>
                </c:pt>
                <c:pt idx="1928">
                  <c:v>-70.761128020447202</c:v>
                </c:pt>
                <c:pt idx="1929">
                  <c:v>-70.760743312936697</c:v>
                </c:pt>
                <c:pt idx="1930">
                  <c:v>-70.760358788194793</c:v>
                </c:pt>
                <c:pt idx="1931">
                  <c:v>-70.759974446144994</c:v>
                </c:pt>
                <c:pt idx="1932">
                  <c:v>-70.759590286711202</c:v>
                </c:pt>
                <c:pt idx="1933">
                  <c:v>-70.759206309817202</c:v>
                </c:pt>
                <c:pt idx="1934">
                  <c:v>-70.758822515386598</c:v>
                </c:pt>
                <c:pt idx="1935">
                  <c:v>-70.758438903343304</c:v>
                </c:pt>
                <c:pt idx="1936">
                  <c:v>-70.758055473611094</c:v>
                </c:pt>
                <c:pt idx="1937">
                  <c:v>-70.757672226113797</c:v>
                </c:pt>
                <c:pt idx="1938">
                  <c:v>-70.7572891607754</c:v>
                </c:pt>
                <c:pt idx="1939">
                  <c:v>-70.756906277519704</c:v>
                </c:pt>
                <c:pt idx="1940">
                  <c:v>-70.756523576270595</c:v>
                </c:pt>
                <c:pt idx="1941">
                  <c:v>-70.756141056952004</c:v>
                </c:pt>
                <c:pt idx="1942">
                  <c:v>-70.755758719488</c:v>
                </c:pt>
                <c:pt idx="1943">
                  <c:v>-70.7553765638025</c:v>
                </c:pt>
                <c:pt idx="1944">
                  <c:v>-70.754994589819404</c:v>
                </c:pt>
                <c:pt idx="1945">
                  <c:v>-70.754612797462897</c:v>
                </c:pt>
                <c:pt idx="1946">
                  <c:v>-70.754231186656995</c:v>
                </c:pt>
                <c:pt idx="1947">
                  <c:v>-70.753849757325696</c:v>
                </c:pt>
                <c:pt idx="1948">
                  <c:v>-70.753468509393201</c:v>
                </c:pt>
                <c:pt idx="1949">
                  <c:v>-70.753087442783496</c:v>
                </c:pt>
                <c:pt idx="1950">
                  <c:v>-70.752706557420794</c:v>
                </c:pt>
                <c:pt idx="1951">
                  <c:v>-70.752325853229294</c:v>
                </c:pt>
                <c:pt idx="1952">
                  <c:v>-70.751945330133196</c:v>
                </c:pt>
                <c:pt idx="1953">
                  <c:v>-70.7515649880566</c:v>
                </c:pt>
                <c:pt idx="1954">
                  <c:v>-70.751184826923804</c:v>
                </c:pt>
                <c:pt idx="1955">
                  <c:v>-70.750804846659094</c:v>
                </c:pt>
                <c:pt idx="1956">
                  <c:v>-70.750425047186795</c:v>
                </c:pt>
                <c:pt idx="1957">
                  <c:v>-70.750045428431093</c:v>
                </c:pt>
                <c:pt idx="1958">
                  <c:v>-70.749665990316302</c:v>
                </c:pt>
                <c:pt idx="1959">
                  <c:v>-70.749286732766905</c:v>
                </c:pt>
                <c:pt idx="1960">
                  <c:v>-70.7489076557071</c:v>
                </c:pt>
                <c:pt idx="1961">
                  <c:v>-70.748528759061401</c:v>
                </c:pt>
                <c:pt idx="1962">
                  <c:v>-70.748150042754304</c:v>
                </c:pt>
                <c:pt idx="1963">
                  <c:v>-70.747771506709995</c:v>
                </c:pt>
                <c:pt idx="1964">
                  <c:v>-70.747393150853199</c:v>
                </c:pt>
                <c:pt idx="1965">
                  <c:v>-70.7470149751082</c:v>
                </c:pt>
                <c:pt idx="1966">
                  <c:v>-70.746636979399597</c:v>
                </c:pt>
                <c:pt idx="1967">
                  <c:v>-70.746259163651999</c:v>
                </c:pt>
                <c:pt idx="1968">
                  <c:v>-70.745881527789805</c:v>
                </c:pt>
                <c:pt idx="1969">
                  <c:v>-70.745504071737699</c:v>
                </c:pt>
                <c:pt idx="1970">
                  <c:v>-70.745126795420205</c:v>
                </c:pt>
                <c:pt idx="1971">
                  <c:v>-70.744749698762007</c:v>
                </c:pt>
                <c:pt idx="1972">
                  <c:v>-70.744372781687801</c:v>
                </c:pt>
                <c:pt idx="1973">
                  <c:v>-70.743996044122099</c:v>
                </c:pt>
                <c:pt idx="1974">
                  <c:v>-70.743619485989697</c:v>
                </c:pt>
                <c:pt idx="1975">
                  <c:v>-70.743243107215307</c:v>
                </c:pt>
                <c:pt idx="1976">
                  <c:v>-70.742866907723595</c:v>
                </c:pt>
                <c:pt idx="1977">
                  <c:v>-70.742490887439402</c:v>
                </c:pt>
                <c:pt idx="1978">
                  <c:v>-70.742115046287594</c:v>
                </c:pt>
                <c:pt idx="1979">
                  <c:v>-70.741739384192698</c:v>
                </c:pt>
                <c:pt idx="1980">
                  <c:v>-70.741363901079893</c:v>
                </c:pt>
                <c:pt idx="1981">
                  <c:v>-70.740988596873706</c:v>
                </c:pt>
                <c:pt idx="1982">
                  <c:v>-70.740613471499202</c:v>
                </c:pt>
                <c:pt idx="1983">
                  <c:v>-70.740238524881306</c:v>
                </c:pt>
                <c:pt idx="1984">
                  <c:v>-70.7398637569448</c:v>
                </c:pt>
                <c:pt idx="1985">
                  <c:v>-70.739489167614707</c:v>
                </c:pt>
                <c:pt idx="1986">
                  <c:v>-70.739114756815994</c:v>
                </c:pt>
                <c:pt idx="1987">
                  <c:v>-70.738740524473599</c:v>
                </c:pt>
                <c:pt idx="1988">
                  <c:v>-70.738366470512602</c:v>
                </c:pt>
                <c:pt idx="1989">
                  <c:v>-70.737992594858</c:v>
                </c:pt>
                <c:pt idx="1990">
                  <c:v>-70.7376188974348</c:v>
                </c:pt>
                <c:pt idx="1991">
                  <c:v>-70.737245378168197</c:v>
                </c:pt>
                <c:pt idx="1992">
                  <c:v>-70.7368720369833</c:v>
                </c:pt>
                <c:pt idx="1993">
                  <c:v>-70.736498873805104</c:v>
                </c:pt>
                <c:pt idx="1994">
                  <c:v>-70.736125888558803</c:v>
                </c:pt>
                <c:pt idx="1995">
                  <c:v>-70.735753081169705</c:v>
                </c:pt>
                <c:pt idx="1996">
                  <c:v>-70.735380451562804</c:v>
                </c:pt>
                <c:pt idx="1997">
                  <c:v>-70.735007999663395</c:v>
                </c:pt>
                <c:pt idx="1998">
                  <c:v>-70.734635725396799</c:v>
                </c:pt>
                <c:pt idx="1999">
                  <c:v>-70.734263628688197</c:v>
                </c:pt>
                <c:pt idx="2000">
                  <c:v>-70.733891709462995</c:v>
                </c:pt>
                <c:pt idx="2001">
                  <c:v>-70.733519967646302</c:v>
                </c:pt>
                <c:pt idx="2002">
                  <c:v>-70.733148403163597</c:v>
                </c:pt>
                <c:pt idx="2003">
                  <c:v>-70.732777015940101</c:v>
                </c:pt>
                <c:pt idx="2004">
                  <c:v>-70.732405805901394</c:v>
                </c:pt>
                <c:pt idx="2005">
                  <c:v>-70.732034772972796</c:v>
                </c:pt>
                <c:pt idx="2006">
                  <c:v>-70.731663917079601</c:v>
                </c:pt>
                <c:pt idx="2007">
                  <c:v>-70.731293238147401</c:v>
                </c:pt>
                <c:pt idx="2008">
                  <c:v>-70.730922736101604</c:v>
                </c:pt>
                <c:pt idx="2009">
                  <c:v>-70.730552410867801</c:v>
                </c:pt>
                <c:pt idx="2010">
                  <c:v>-70.7301822623714</c:v>
                </c:pt>
                <c:pt idx="2011">
                  <c:v>-70.729812290537893</c:v>
                </c:pt>
                <c:pt idx="2012">
                  <c:v>-70.729442495293</c:v>
                </c:pt>
                <c:pt idx="2013">
                  <c:v>-70.729072876562199</c:v>
                </c:pt>
                <c:pt idx="2014">
                  <c:v>-70.728703434271196</c:v>
                </c:pt>
                <c:pt idx="2015">
                  <c:v>-70.728334168345498</c:v>
                </c:pt>
                <c:pt idx="2016">
                  <c:v>-70.727965078710795</c:v>
                </c:pt>
                <c:pt idx="2017">
                  <c:v>-70.727596165292795</c:v>
                </c:pt>
                <c:pt idx="2018">
                  <c:v>-70.727227428017201</c:v>
                </c:pt>
                <c:pt idx="2019">
                  <c:v>-70.726858866809707</c:v>
                </c:pt>
                <c:pt idx="2020">
                  <c:v>-70.726490481596002</c:v>
                </c:pt>
                <c:pt idx="2021">
                  <c:v>-70.726122272302007</c:v>
                </c:pt>
                <c:pt idx="2022">
                  <c:v>-70.725754238853398</c:v>
                </c:pt>
                <c:pt idx="2023">
                  <c:v>-70.725386381176094</c:v>
                </c:pt>
                <c:pt idx="2024">
                  <c:v>-70.7250186991958</c:v>
                </c:pt>
                <c:pt idx="2025">
                  <c:v>-70.724651192838394</c:v>
                </c:pt>
                <c:pt idx="2026">
                  <c:v>-70.724283862029793</c:v>
                </c:pt>
                <c:pt idx="2027">
                  <c:v>-70.723916706696002</c:v>
                </c:pt>
                <c:pt idx="2028">
                  <c:v>-70.723549726762798</c:v>
                </c:pt>
                <c:pt idx="2029">
                  <c:v>-70.723182922156198</c:v>
                </c:pt>
                <c:pt idx="2030">
                  <c:v>-70.722816292802193</c:v>
                </c:pt>
                <c:pt idx="2031">
                  <c:v>-70.722449838626801</c:v>
                </c:pt>
                <c:pt idx="2032">
                  <c:v>-70.722083559555898</c:v>
                </c:pt>
                <c:pt idx="2033">
                  <c:v>-70.721717455515702</c:v>
                </c:pt>
                <c:pt idx="2034">
                  <c:v>-70.721351526432102</c:v>
                </c:pt>
                <c:pt idx="2035">
                  <c:v>-70.720985772231401</c:v>
                </c:pt>
                <c:pt idx="2036">
                  <c:v>-70.720620192839604</c:v>
                </c:pt>
                <c:pt idx="2037">
                  <c:v>-70.7202547881828</c:v>
                </c:pt>
                <c:pt idx="2038">
                  <c:v>-70.719889558187106</c:v>
                </c:pt>
                <c:pt idx="2039">
                  <c:v>-70.719524502778896</c:v>
                </c:pt>
                <c:pt idx="2040">
                  <c:v>-70.719159621884202</c:v>
                </c:pt>
                <c:pt idx="2041">
                  <c:v>-70.718794915429399</c:v>
                </c:pt>
                <c:pt idx="2042">
                  <c:v>-70.718430383340504</c:v>
                </c:pt>
                <c:pt idx="2043">
                  <c:v>-70.718066025544104</c:v>
                </c:pt>
                <c:pt idx="2044">
                  <c:v>-70.717701841966203</c:v>
                </c:pt>
                <c:pt idx="2045">
                  <c:v>-70.717337832533303</c:v>
                </c:pt>
                <c:pt idx="2046">
                  <c:v>-70.716973997171607</c:v>
                </c:pt>
                <c:pt idx="2047">
                  <c:v>-70.716610335807601</c:v>
                </c:pt>
                <c:pt idx="2048">
                  <c:v>-70.716246848367604</c:v>
                </c:pt>
                <c:pt idx="2049">
                  <c:v>-70.715883534778101</c:v>
                </c:pt>
                <c:pt idx="2050">
                  <c:v>-70.715520394965395</c:v>
                </c:pt>
                <c:pt idx="2051">
                  <c:v>-70.715157428856003</c:v>
                </c:pt>
                <c:pt idx="2052">
                  <c:v>-70.714794636376496</c:v>
                </c:pt>
                <c:pt idx="2053">
                  <c:v>-70.714432017453305</c:v>
                </c:pt>
                <c:pt idx="2054">
                  <c:v>-70.714069572012903</c:v>
                </c:pt>
                <c:pt idx="2055">
                  <c:v>-70.713707299981806</c:v>
                </c:pt>
                <c:pt idx="2056">
                  <c:v>-70.713345201286799</c:v>
                </c:pt>
                <c:pt idx="2057">
                  <c:v>-70.712983275854199</c:v>
                </c:pt>
                <c:pt idx="2058">
                  <c:v>-70.712621523610807</c:v>
                </c:pt>
                <c:pt idx="2059">
                  <c:v>-70.712259944483193</c:v>
                </c:pt>
                <c:pt idx="2060">
                  <c:v>-70.711898538398103</c:v>
                </c:pt>
                <c:pt idx="2061">
                  <c:v>-70.711537305282107</c:v>
                </c:pt>
                <c:pt idx="2062">
                  <c:v>-70.711176245062006</c:v>
                </c:pt>
                <c:pt idx="2063">
                  <c:v>-70.710815357664401</c:v>
                </c:pt>
                <c:pt idx="2064">
                  <c:v>-70.710454643016206</c:v>
                </c:pt>
                <c:pt idx="2065">
                  <c:v>-70.710094101044106</c:v>
                </c:pt>
                <c:pt idx="2066">
                  <c:v>-70.709733731674802</c:v>
                </c:pt>
                <c:pt idx="2067">
                  <c:v>-70.709373534835393</c:v>
                </c:pt>
                <c:pt idx="2068">
                  <c:v>-70.709013510452493</c:v>
                </c:pt>
                <c:pt idx="2069">
                  <c:v>-70.708653658453002</c:v>
                </c:pt>
                <c:pt idx="2070">
                  <c:v>-70.708293978763805</c:v>
                </c:pt>
                <c:pt idx="2071">
                  <c:v>-70.707934471311901</c:v>
                </c:pt>
                <c:pt idx="2072">
                  <c:v>-70.707575136024204</c:v>
                </c:pt>
                <c:pt idx="2073">
                  <c:v>-70.707215972827697</c:v>
                </c:pt>
                <c:pt idx="2074">
                  <c:v>-70.706856981649196</c:v>
                </c:pt>
                <c:pt idx="2075">
                  <c:v>-70.706498162415897</c:v>
                </c:pt>
                <c:pt idx="2076">
                  <c:v>-70.706139515054701</c:v>
                </c:pt>
                <c:pt idx="2077">
                  <c:v>-70.705781039492706</c:v>
                </c:pt>
                <c:pt idx="2078">
                  <c:v>-70.705422735657095</c:v>
                </c:pt>
                <c:pt idx="2079">
                  <c:v>-70.705064603474796</c:v>
                </c:pt>
                <c:pt idx="2080">
                  <c:v>-70.704706642872907</c:v>
                </c:pt>
                <c:pt idx="2081">
                  <c:v>-70.704348853778797</c:v>
                </c:pt>
                <c:pt idx="2082">
                  <c:v>-70.703991236119407</c:v>
                </c:pt>
                <c:pt idx="2083">
                  <c:v>-70.703633789822007</c:v>
                </c:pt>
                <c:pt idx="2084">
                  <c:v>-70.703276514813794</c:v>
                </c:pt>
                <c:pt idx="2085">
                  <c:v>-70.702919411022094</c:v>
                </c:pt>
                <c:pt idx="2086">
                  <c:v>-70.702562478374006</c:v>
                </c:pt>
                <c:pt idx="2087">
                  <c:v>-70.702205716796897</c:v>
                </c:pt>
                <c:pt idx="2088">
                  <c:v>-70.701849126218093</c:v>
                </c:pt>
                <c:pt idx="2089">
                  <c:v>-70.701492706564906</c:v>
                </c:pt>
                <c:pt idx="2090">
                  <c:v>-70.701136457764704</c:v>
                </c:pt>
                <c:pt idx="2091">
                  <c:v>-70.7007803797447</c:v>
                </c:pt>
                <c:pt idx="2092">
                  <c:v>-70.700424472432502</c:v>
                </c:pt>
                <c:pt idx="2093">
                  <c:v>-70.700068735755394</c:v>
                </c:pt>
                <c:pt idx="2094">
                  <c:v>-70.699713169640901</c:v>
                </c:pt>
                <c:pt idx="2095">
                  <c:v>-70.699357774016406</c:v>
                </c:pt>
                <c:pt idx="2096">
                  <c:v>-70.699002548809403</c:v>
                </c:pt>
                <c:pt idx="2097">
                  <c:v>-70.698647493947504</c:v>
                </c:pt>
                <c:pt idx="2098">
                  <c:v>-70.698292609358106</c:v>
                </c:pt>
                <c:pt idx="2099">
                  <c:v>-70.697937894968803</c:v>
                </c:pt>
                <c:pt idx="2100">
                  <c:v>-70.697583350707205</c:v>
                </c:pt>
                <c:pt idx="2101">
                  <c:v>-70.697228976500995</c:v>
                </c:pt>
                <c:pt idx="2102">
                  <c:v>-70.696874772277596</c:v>
                </c:pt>
                <c:pt idx="2103">
                  <c:v>-70.696520737964704</c:v>
                </c:pt>
                <c:pt idx="2104">
                  <c:v>-70.6961668734901</c:v>
                </c:pt>
                <c:pt idx="2105">
                  <c:v>-70.695813178781407</c:v>
                </c:pt>
                <c:pt idx="2106">
                  <c:v>-70.695459653766406</c:v>
                </c:pt>
                <c:pt idx="2107">
                  <c:v>-70.695106298372707</c:v>
                </c:pt>
                <c:pt idx="2108">
                  <c:v>-70.694753112528105</c:v>
                </c:pt>
                <c:pt idx="2109">
                  <c:v>-70.694400096160507</c:v>
                </c:pt>
                <c:pt idx="2110">
                  <c:v>-70.694047249197496</c:v>
                </c:pt>
                <c:pt idx="2111">
                  <c:v>-70.693694571567093</c:v>
                </c:pt>
                <c:pt idx="2112">
                  <c:v>-70.693342063197207</c:v>
                </c:pt>
                <c:pt idx="2113">
                  <c:v>-70.692989724015405</c:v>
                </c:pt>
                <c:pt idx="2114">
                  <c:v>-70.692637553949893</c:v>
                </c:pt>
                <c:pt idx="2115">
                  <c:v>-70.692285552928396</c:v>
                </c:pt>
                <c:pt idx="2116">
                  <c:v>-70.691933720879007</c:v>
                </c:pt>
                <c:pt idx="2117">
                  <c:v>-70.691582057729605</c:v>
                </c:pt>
                <c:pt idx="2118">
                  <c:v>-70.691230563408098</c:v>
                </c:pt>
                <c:pt idx="2119">
                  <c:v>-70.690879237842694</c:v>
                </c:pt>
                <c:pt idx="2120">
                  <c:v>-70.690528080961201</c:v>
                </c:pt>
                <c:pt idx="2121">
                  <c:v>-70.690177092691897</c:v>
                </c:pt>
                <c:pt idx="2122">
                  <c:v>-70.689826272962705</c:v>
                </c:pt>
                <c:pt idx="2123">
                  <c:v>-70.689475621701902</c:v>
                </c:pt>
                <c:pt idx="2124">
                  <c:v>-70.689125138837397</c:v>
                </c:pt>
                <c:pt idx="2125">
                  <c:v>-70.688774824297397</c:v>
                </c:pt>
                <c:pt idx="2126">
                  <c:v>-70.688424678010193</c:v>
                </c:pt>
                <c:pt idx="2127">
                  <c:v>-70.688074699903893</c:v>
                </c:pt>
                <c:pt idx="2128">
                  <c:v>-70.687724889906704</c:v>
                </c:pt>
                <c:pt idx="2129">
                  <c:v>-70.687375247946804</c:v>
                </c:pt>
                <c:pt idx="2130">
                  <c:v>-70.687025773952698</c:v>
                </c:pt>
                <c:pt idx="2131">
                  <c:v>-70.686676467852394</c:v>
                </c:pt>
                <c:pt idx="2132">
                  <c:v>-70.686327329574297</c:v>
                </c:pt>
                <c:pt idx="2133">
                  <c:v>-70.6859783590468</c:v>
                </c:pt>
                <c:pt idx="2134">
                  <c:v>-70.685629556198293</c:v>
                </c:pt>
                <c:pt idx="2135">
                  <c:v>-70.685280920956998</c:v>
                </c:pt>
                <c:pt idx="2136">
                  <c:v>-70.684932453251307</c:v>
                </c:pt>
                <c:pt idx="2137">
                  <c:v>-70.684584153009894</c:v>
                </c:pt>
                <c:pt idx="2138">
                  <c:v>-70.684236020160895</c:v>
                </c:pt>
                <c:pt idx="2139">
                  <c:v>-70.683888054633002</c:v>
                </c:pt>
                <c:pt idx="2140">
                  <c:v>-70.683540256354604</c:v>
                </c:pt>
                <c:pt idx="2141">
                  <c:v>-70.683192625254193</c:v>
                </c:pt>
                <c:pt idx="2142">
                  <c:v>-70.682845161260403</c:v>
                </c:pt>
                <c:pt idx="2143">
                  <c:v>-70.682497864301794</c:v>
                </c:pt>
                <c:pt idx="2144">
                  <c:v>-70.682150734306802</c:v>
                </c:pt>
                <c:pt idx="2145">
                  <c:v>-70.681803771204201</c:v>
                </c:pt>
                <c:pt idx="2146">
                  <c:v>-70.681456974922497</c:v>
                </c:pt>
                <c:pt idx="2147">
                  <c:v>-70.681110345390394</c:v>
                </c:pt>
                <c:pt idx="2148">
                  <c:v>-70.680763882536596</c:v>
                </c:pt>
                <c:pt idx="2149">
                  <c:v>-70.680417586289707</c:v>
                </c:pt>
                <c:pt idx="2150">
                  <c:v>-70.680071456578503</c:v>
                </c:pt>
                <c:pt idx="2151">
                  <c:v>-70.679725493331802</c:v>
                </c:pt>
                <c:pt idx="2152">
                  <c:v>-70.679379696478193</c:v>
                </c:pt>
                <c:pt idx="2153">
                  <c:v>-70.679034065946595</c:v>
                </c:pt>
                <c:pt idx="2154">
                  <c:v>-70.678688601665797</c:v>
                </c:pt>
                <c:pt idx="2155">
                  <c:v>-70.678343303564702</c:v>
                </c:pt>
                <c:pt idx="2156">
                  <c:v>-70.677998171572</c:v>
                </c:pt>
                <c:pt idx="2157">
                  <c:v>-70.677653205616707</c:v>
                </c:pt>
                <c:pt idx="2158">
                  <c:v>-70.677308405627599</c:v>
                </c:pt>
                <c:pt idx="2159">
                  <c:v>-70.676963771533806</c:v>
                </c:pt>
                <c:pt idx="2160">
                  <c:v>-70.676619303264005</c:v>
                </c:pt>
                <c:pt idx="2161">
                  <c:v>-70.676275000747395</c:v>
                </c:pt>
                <c:pt idx="2162">
                  <c:v>-70.675930863912896</c:v>
                </c:pt>
                <c:pt idx="2163">
                  <c:v>-70.675586892689495</c:v>
                </c:pt>
                <c:pt idx="2164">
                  <c:v>-70.675243087006294</c:v>
                </c:pt>
                <c:pt idx="2165">
                  <c:v>-70.674899446792296</c:v>
                </c:pt>
                <c:pt idx="2166">
                  <c:v>-70.674555971976602</c:v>
                </c:pt>
                <c:pt idx="2167">
                  <c:v>-70.674212662488301</c:v>
                </c:pt>
                <c:pt idx="2168">
                  <c:v>-70.673869518256495</c:v>
                </c:pt>
                <c:pt idx="2169">
                  <c:v>-70.673526539210499</c:v>
                </c:pt>
                <c:pt idx="2170">
                  <c:v>-70.673183725279301</c:v>
                </c:pt>
                <c:pt idx="2171">
                  <c:v>-70.672841076392103</c:v>
                </c:pt>
                <c:pt idx="2172">
                  <c:v>-70.672498592478306</c:v>
                </c:pt>
                <c:pt idx="2173">
                  <c:v>-70.672156273466996</c:v>
                </c:pt>
                <c:pt idx="2174">
                  <c:v>-70.671814119287504</c:v>
                </c:pt>
                <c:pt idx="2175">
                  <c:v>-70.671472129869102</c:v>
                </c:pt>
                <c:pt idx="2176">
                  <c:v>-70.671130305141205</c:v>
                </c:pt>
                <c:pt idx="2177">
                  <c:v>-70.6707886450329</c:v>
                </c:pt>
                <c:pt idx="2178">
                  <c:v>-70.670447149473802</c:v>
                </c:pt>
                <c:pt idx="2179">
                  <c:v>-70.670105818393097</c:v>
                </c:pt>
                <c:pt idx="2180">
                  <c:v>-70.6697646517203</c:v>
                </c:pt>
                <c:pt idx="2181">
                  <c:v>-70.669423649384896</c:v>
                </c:pt>
                <c:pt idx="2182">
                  <c:v>-70.669082811316201</c:v>
                </c:pt>
                <c:pt idx="2183">
                  <c:v>-70.668742137443701</c:v>
                </c:pt>
                <c:pt idx="2184">
                  <c:v>-70.668401627696994</c:v>
                </c:pt>
                <c:pt idx="2185">
                  <c:v>-70.668061282005496</c:v>
                </c:pt>
                <c:pt idx="2186">
                  <c:v>-70.667721100298806</c:v>
                </c:pt>
                <c:pt idx="2187">
                  <c:v>-70.667381082506495</c:v>
                </c:pt>
                <c:pt idx="2188">
                  <c:v>-70.667041228558006</c:v>
                </c:pt>
                <c:pt idx="2189">
                  <c:v>-70.666701538383194</c:v>
                </c:pt>
                <c:pt idx="2190">
                  <c:v>-70.666362011911502</c:v>
                </c:pt>
                <c:pt idx="2191">
                  <c:v>-70.666022649072701</c:v>
                </c:pt>
                <c:pt idx="2192">
                  <c:v>-70.665683449796305</c:v>
                </c:pt>
                <c:pt idx="2193">
                  <c:v>-70.665344414012196</c:v>
                </c:pt>
                <c:pt idx="2194">
                  <c:v>-70.665005541650103</c:v>
                </c:pt>
                <c:pt idx="2195">
                  <c:v>-70.664666832639597</c:v>
                </c:pt>
                <c:pt idx="2196">
                  <c:v>-70.664328286910504</c:v>
                </c:pt>
                <c:pt idx="2197">
                  <c:v>-70.663989904392693</c:v>
                </c:pt>
                <c:pt idx="2198">
                  <c:v>-70.663651685016006</c:v>
                </c:pt>
                <c:pt idx="2199">
                  <c:v>-70.6633136287101</c:v>
                </c:pt>
                <c:pt idx="2200">
                  <c:v>-70.662975735404999</c:v>
                </c:pt>
                <c:pt idx="2201">
                  <c:v>-70.662638005030601</c:v>
                </c:pt>
                <c:pt idx="2202">
                  <c:v>-70.662300437516606</c:v>
                </c:pt>
                <c:pt idx="2203">
                  <c:v>-70.661963032793196</c:v>
                </c:pt>
                <c:pt idx="2204">
                  <c:v>-70.661625790790197</c:v>
                </c:pt>
                <c:pt idx="2205">
                  <c:v>-70.661288711437507</c:v>
                </c:pt>
                <c:pt idx="2206">
                  <c:v>-70.660951794665294</c:v>
                </c:pt>
                <c:pt idx="2207">
                  <c:v>-70.6606150404034</c:v>
                </c:pt>
                <c:pt idx="2208">
                  <c:v>-70.660278448582005</c:v>
                </c:pt>
                <c:pt idx="2209">
                  <c:v>-70.659942019131194</c:v>
                </c:pt>
                <c:pt idx="2210">
                  <c:v>-70.659605751980905</c:v>
                </c:pt>
                <c:pt idx="2211">
                  <c:v>-70.659269647061294</c:v>
                </c:pt>
                <c:pt idx="2212">
                  <c:v>-70.658933704302598</c:v>
                </c:pt>
                <c:pt idx="2213">
                  <c:v>-70.6585979236349</c:v>
                </c:pt>
                <c:pt idx="2214">
                  <c:v>-70.658262304988398</c:v>
                </c:pt>
                <c:pt idx="2215">
                  <c:v>-70.657926848293201</c:v>
                </c:pt>
                <c:pt idx="2216">
                  <c:v>-70.657591553479705</c:v>
                </c:pt>
                <c:pt idx="2217">
                  <c:v>-70.657256420478006</c:v>
                </c:pt>
                <c:pt idx="2218">
                  <c:v>-70.656921449218402</c:v>
                </c:pt>
                <c:pt idx="2219">
                  <c:v>-70.6565866396313</c:v>
                </c:pt>
                <c:pt idx="2220">
                  <c:v>-70.656251991646798</c:v>
                </c:pt>
                <c:pt idx="2221">
                  <c:v>-70.655917505195504</c:v>
                </c:pt>
                <c:pt idx="2222">
                  <c:v>-70.655583180207501</c:v>
                </c:pt>
                <c:pt idx="2223">
                  <c:v>-70.655249016613396</c:v>
                </c:pt>
                <c:pt idx="2224">
                  <c:v>-70.654915014343501</c:v>
                </c:pt>
                <c:pt idx="2225">
                  <c:v>-70.654581173328296</c:v>
                </c:pt>
                <c:pt idx="2226">
                  <c:v>-70.654247493498104</c:v>
                </c:pt>
                <c:pt idx="2227">
                  <c:v>-70.653913974783507</c:v>
                </c:pt>
                <c:pt idx="2228">
                  <c:v>-70.653580617114997</c:v>
                </c:pt>
                <c:pt idx="2229">
                  <c:v>-70.653247420423</c:v>
                </c:pt>
                <c:pt idx="2230">
                  <c:v>-70.652914384638194</c:v>
                </c:pt>
                <c:pt idx="2231">
                  <c:v>-70.652581509691103</c:v>
                </c:pt>
                <c:pt idx="2232">
                  <c:v>-70.652248795512307</c:v>
                </c:pt>
                <c:pt idx="2233">
                  <c:v>-70.6519162420323</c:v>
                </c:pt>
                <c:pt idx="2234">
                  <c:v>-70.651583849181904</c:v>
                </c:pt>
                <c:pt idx="2235">
                  <c:v>-70.651251616891699</c:v>
                </c:pt>
                <c:pt idx="2236">
                  <c:v>-70.650919545092293</c:v>
                </c:pt>
                <c:pt idx="2237">
                  <c:v>-70.650587633714494</c:v>
                </c:pt>
                <c:pt idx="2238">
                  <c:v>-70.650255882688995</c:v>
                </c:pt>
                <c:pt idx="2239">
                  <c:v>-70.649924291946505</c:v>
                </c:pt>
                <c:pt idx="2240">
                  <c:v>-70.649592861417801</c:v>
                </c:pt>
                <c:pt idx="2241">
                  <c:v>-70.649261591033707</c:v>
                </c:pt>
                <c:pt idx="2242">
                  <c:v>-70.648930480724999</c:v>
                </c:pt>
                <c:pt idx="2243">
                  <c:v>-70.648599530422601</c:v>
                </c:pt>
                <c:pt idx="2244">
                  <c:v>-70.648268740057205</c:v>
                </c:pt>
                <c:pt idx="2245">
                  <c:v>-70.647938109559902</c:v>
                </c:pt>
                <c:pt idx="2246">
                  <c:v>-70.647607638861402</c:v>
                </c:pt>
                <c:pt idx="2247">
                  <c:v>-70.647277327892795</c:v>
                </c:pt>
                <c:pt idx="2248">
                  <c:v>-70.646947176585002</c:v>
                </c:pt>
                <c:pt idx="2249">
                  <c:v>-70.646617184868902</c:v>
                </c:pt>
                <c:pt idx="2250">
                  <c:v>-70.6462873526755</c:v>
                </c:pt>
                <c:pt idx="2251">
                  <c:v>-70.645957679935904</c:v>
                </c:pt>
                <c:pt idx="2252">
                  <c:v>-70.645628166581204</c:v>
                </c:pt>
                <c:pt idx="2253">
                  <c:v>-70.645298812542293</c:v>
                </c:pt>
                <c:pt idx="2254">
                  <c:v>-70.644969617750306</c:v>
                </c:pt>
                <c:pt idx="2255">
                  <c:v>-70.644640582136503</c:v>
                </c:pt>
                <c:pt idx="2256">
                  <c:v>-70.644311705631793</c:v>
                </c:pt>
                <c:pt idx="2257">
                  <c:v>-70.643982988167494</c:v>
                </c:pt>
                <c:pt idx="2258">
                  <c:v>-70.643654429674697</c:v>
                </c:pt>
                <c:pt idx="2259">
                  <c:v>-70.643326030084694</c:v>
                </c:pt>
                <c:pt idx="2260">
                  <c:v>-70.642997789328604</c:v>
                </c:pt>
                <c:pt idx="2261">
                  <c:v>-70.642669707337802</c:v>
                </c:pt>
                <c:pt idx="2262">
                  <c:v>-70.642341784043396</c:v>
                </c:pt>
                <c:pt idx="2263">
                  <c:v>-70.642014019376802</c:v>
                </c:pt>
                <c:pt idx="2264">
                  <c:v>-70.641686413269298</c:v>
                </c:pt>
                <c:pt idx="2265">
                  <c:v>-70.641358965652202</c:v>
                </c:pt>
                <c:pt idx="2266">
                  <c:v>-70.641031676456805</c:v>
                </c:pt>
                <c:pt idx="2267">
                  <c:v>-70.640704545614696</c:v>
                </c:pt>
                <c:pt idx="2268">
                  <c:v>-70.640377573057094</c:v>
                </c:pt>
                <c:pt idx="2269">
                  <c:v>-70.640050758715503</c:v>
                </c:pt>
                <c:pt idx="2270">
                  <c:v>-70.639724102521299</c:v>
                </c:pt>
                <c:pt idx="2271">
                  <c:v>-70.639397604406099</c:v>
                </c:pt>
                <c:pt idx="2272">
                  <c:v>-70.639071264301293</c:v>
                </c:pt>
                <c:pt idx="2273">
                  <c:v>-70.638745082138399</c:v>
                </c:pt>
                <c:pt idx="2274">
                  <c:v>-70.638419057848907</c:v>
                </c:pt>
                <c:pt idx="2275">
                  <c:v>-70.638093191364604</c:v>
                </c:pt>
                <c:pt idx="2276">
                  <c:v>-70.637767482616795</c:v>
                </c:pt>
                <c:pt idx="2277">
                  <c:v>-70.637441931537296</c:v>
                </c:pt>
                <c:pt idx="2278">
                  <c:v>-70.637116538057597</c:v>
                </c:pt>
                <c:pt idx="2279">
                  <c:v>-70.636791302109501</c:v>
                </c:pt>
                <c:pt idx="2280">
                  <c:v>-70.636466223624495</c:v>
                </c:pt>
                <c:pt idx="2281">
                  <c:v>-70.636141302534497</c:v>
                </c:pt>
                <c:pt idx="2282">
                  <c:v>-70.635816538771095</c:v>
                </c:pt>
                <c:pt idx="2283">
                  <c:v>-70.635491932266007</c:v>
                </c:pt>
                <c:pt idx="2284">
                  <c:v>-70.635167482951005</c:v>
                </c:pt>
                <c:pt idx="2285">
                  <c:v>-70.634843190758005</c:v>
                </c:pt>
                <c:pt idx="2286">
                  <c:v>-70.634519055618696</c:v>
                </c:pt>
                <c:pt idx="2287">
                  <c:v>-70.634195077464994</c:v>
                </c:pt>
                <c:pt idx="2288">
                  <c:v>-70.633871256228701</c:v>
                </c:pt>
                <c:pt idx="2289">
                  <c:v>-70.633547591841705</c:v>
                </c:pt>
                <c:pt idx="2290">
                  <c:v>-70.633224084236005</c:v>
                </c:pt>
                <c:pt idx="2291">
                  <c:v>-70.632900733343305</c:v>
                </c:pt>
                <c:pt idx="2292">
                  <c:v>-70.632577539095806</c:v>
                </c:pt>
                <c:pt idx="2293">
                  <c:v>-70.632254501425294</c:v>
                </c:pt>
                <c:pt idx="2294">
                  <c:v>-70.631931620263899</c:v>
                </c:pt>
                <c:pt idx="2295">
                  <c:v>-70.631608895543494</c:v>
                </c:pt>
                <c:pt idx="2296">
                  <c:v>-70.631286327196193</c:v>
                </c:pt>
                <c:pt idx="2297">
                  <c:v>-70.630963915154197</c:v>
                </c:pt>
                <c:pt idx="2298">
                  <c:v>-70.630641659349294</c:v>
                </c:pt>
                <c:pt idx="2299">
                  <c:v>-70.630319559713797</c:v>
                </c:pt>
                <c:pt idx="2300">
                  <c:v>-70.629997616179807</c:v>
                </c:pt>
                <c:pt idx="2301">
                  <c:v>-70.629675828679495</c:v>
                </c:pt>
                <c:pt idx="2302">
                  <c:v>-70.629354197144906</c:v>
                </c:pt>
                <c:pt idx="2303">
                  <c:v>-70.629032721508395</c:v>
                </c:pt>
                <c:pt idx="2304">
                  <c:v>-70.628711401702105</c:v>
                </c:pt>
                <c:pt idx="2305">
                  <c:v>-70.628390237658294</c:v>
                </c:pt>
                <c:pt idx="2306">
                  <c:v>-70.628069229309304</c:v>
                </c:pt>
                <c:pt idx="2307">
                  <c:v>-70.627748376587206</c:v>
                </c:pt>
                <c:pt idx="2308">
                  <c:v>-70.627427679424599</c:v>
                </c:pt>
                <c:pt idx="2309">
                  <c:v>-70.627107137753498</c:v>
                </c:pt>
                <c:pt idx="2310">
                  <c:v>-70.6267867515066</c:v>
                </c:pt>
                <c:pt idx="2311">
                  <c:v>-70.626466520616006</c:v>
                </c:pt>
                <c:pt idx="2312">
                  <c:v>-70.6261464450142</c:v>
                </c:pt>
                <c:pt idx="2313">
                  <c:v>-70.625826524633695</c:v>
                </c:pt>
                <c:pt idx="2314">
                  <c:v>-70.625506759406804</c:v>
                </c:pt>
                <c:pt idx="2315">
                  <c:v>-70.625187149266097</c:v>
                </c:pt>
                <c:pt idx="2316">
                  <c:v>-70.6248676941441</c:v>
                </c:pt>
                <c:pt idx="2317">
                  <c:v>-70.6245483939731</c:v>
                </c:pt>
                <c:pt idx="2318">
                  <c:v>-70.624229248685893</c:v>
                </c:pt>
                <c:pt idx="2319">
                  <c:v>-70.623910258214906</c:v>
                </c:pt>
                <c:pt idx="2320">
                  <c:v>-70.623591422492794</c:v>
                </c:pt>
                <c:pt idx="2321">
                  <c:v>-70.623272741452098</c:v>
                </c:pt>
                <c:pt idx="2322">
                  <c:v>-70.622954215025501</c:v>
                </c:pt>
                <c:pt idx="2323">
                  <c:v>-70.622635843145503</c:v>
                </c:pt>
                <c:pt idx="2324">
                  <c:v>-70.622317625744998</c:v>
                </c:pt>
                <c:pt idx="2325">
                  <c:v>-70.6219995627565</c:v>
                </c:pt>
                <c:pt idx="2326">
                  <c:v>-70.621681654112805</c:v>
                </c:pt>
                <c:pt idx="2327">
                  <c:v>-70.621363899746697</c:v>
                </c:pt>
                <c:pt idx="2328">
                  <c:v>-70.621046299590901</c:v>
                </c:pt>
                <c:pt idx="2329">
                  <c:v>-70.6207288535781</c:v>
                </c:pt>
                <c:pt idx="2330">
                  <c:v>-70.620411561641205</c:v>
                </c:pt>
                <c:pt idx="2331">
                  <c:v>-70.620094423713098</c:v>
                </c:pt>
                <c:pt idx="2332">
                  <c:v>-70.619777439726505</c:v>
                </c:pt>
                <c:pt idx="2333">
                  <c:v>-70.619460609614407</c:v>
                </c:pt>
                <c:pt idx="2334">
                  <c:v>-70.619143933309601</c:v>
                </c:pt>
                <c:pt idx="2335">
                  <c:v>-70.618827410745098</c:v>
                </c:pt>
                <c:pt idx="2336">
                  <c:v>-70.618511041853694</c:v>
                </c:pt>
                <c:pt idx="2337">
                  <c:v>-70.618194826568597</c:v>
                </c:pt>
                <c:pt idx="2338">
                  <c:v>-70.617878764822606</c:v>
                </c:pt>
                <c:pt idx="2339">
                  <c:v>-70.617562856548801</c:v>
                </c:pt>
                <c:pt idx="2340">
                  <c:v>-70.617247101680206</c:v>
                </c:pt>
                <c:pt idx="2341">
                  <c:v>-70.616931500149803</c:v>
                </c:pt>
                <c:pt idx="2342">
                  <c:v>-70.616616051890801</c:v>
                </c:pt>
                <c:pt idx="2343">
                  <c:v>-70.616300756836296</c:v>
                </c:pt>
                <c:pt idx="2344">
                  <c:v>-70.615985614919197</c:v>
                </c:pt>
                <c:pt idx="2345">
                  <c:v>-70.615670626072898</c:v>
                </c:pt>
                <c:pt idx="2346">
                  <c:v>-70.615355790230495</c:v>
                </c:pt>
                <c:pt idx="2347">
                  <c:v>-70.615041107325098</c:v>
                </c:pt>
                <c:pt idx="2348">
                  <c:v>-70.61472657729</c:v>
                </c:pt>
                <c:pt idx="2349">
                  <c:v>-70.614412200058496</c:v>
                </c:pt>
                <c:pt idx="2350">
                  <c:v>-70.614097975563695</c:v>
                </c:pt>
                <c:pt idx="2351">
                  <c:v>-70.613783903738906</c:v>
                </c:pt>
                <c:pt idx="2352">
                  <c:v>-70.613469984517494</c:v>
                </c:pt>
                <c:pt idx="2353">
                  <c:v>-70.613156217832795</c:v>
                </c:pt>
                <c:pt idx="2354">
                  <c:v>-70.612842603618105</c:v>
                </c:pt>
                <c:pt idx="2355">
                  <c:v>-70.612529141806903</c:v>
                </c:pt>
                <c:pt idx="2356">
                  <c:v>-70.612215832332396</c:v>
                </c:pt>
                <c:pt idx="2357">
                  <c:v>-70.611902675128107</c:v>
                </c:pt>
                <c:pt idx="2358">
                  <c:v>-70.611589670127501</c:v>
                </c:pt>
                <c:pt idx="2359">
                  <c:v>-70.611276817263999</c:v>
                </c:pt>
                <c:pt idx="2360">
                  <c:v>-70.610964116471095</c:v>
                </c:pt>
                <c:pt idx="2361">
                  <c:v>-70.610651567682197</c:v>
                </c:pt>
                <c:pt idx="2362">
                  <c:v>-70.610339170831097</c:v>
                </c:pt>
                <c:pt idx="2363">
                  <c:v>-70.610026925851002</c:v>
                </c:pt>
                <c:pt idx="2364">
                  <c:v>-70.609714832675806</c:v>
                </c:pt>
                <c:pt idx="2365">
                  <c:v>-70.609402891238901</c:v>
                </c:pt>
                <c:pt idx="2366">
                  <c:v>-70.609091101473894</c:v>
                </c:pt>
                <c:pt idx="2367">
                  <c:v>-70.608779463314605</c:v>
                </c:pt>
                <c:pt idx="2368">
                  <c:v>-70.608467976694499</c:v>
                </c:pt>
                <c:pt idx="2369">
                  <c:v>-70.608156641547396</c:v>
                </c:pt>
                <c:pt idx="2370">
                  <c:v>-70.607845457806903</c:v>
                </c:pt>
                <c:pt idx="2371">
                  <c:v>-70.607534425406897</c:v>
                </c:pt>
                <c:pt idx="2372">
                  <c:v>-70.607223544280899</c:v>
                </c:pt>
                <c:pt idx="2373">
                  <c:v>-70.606912814363</c:v>
                </c:pt>
                <c:pt idx="2374">
                  <c:v>-70.606602235586706</c:v>
                </c:pt>
                <c:pt idx="2375">
                  <c:v>-70.606291807885995</c:v>
                </c:pt>
                <c:pt idx="2376">
                  <c:v>-70.605981531194601</c:v>
                </c:pt>
                <c:pt idx="2377">
                  <c:v>-70.6056714054465</c:v>
                </c:pt>
                <c:pt idx="2378">
                  <c:v>-70.605361430575599</c:v>
                </c:pt>
                <c:pt idx="2379">
                  <c:v>-70.605051606515701</c:v>
                </c:pt>
                <c:pt idx="2380">
                  <c:v>-70.604741933200799</c:v>
                </c:pt>
                <c:pt idx="2381">
                  <c:v>-70.604432410564797</c:v>
                </c:pt>
                <c:pt idx="2382">
                  <c:v>-70.6041230385418</c:v>
                </c:pt>
                <c:pt idx="2383">
                  <c:v>-70.6038138170656</c:v>
                </c:pt>
                <c:pt idx="2384">
                  <c:v>-70.603504746070399</c:v>
                </c:pt>
                <c:pt idx="2385">
                  <c:v>-70.603195825490204</c:v>
                </c:pt>
                <c:pt idx="2386">
                  <c:v>-70.602887055259004</c:v>
                </c:pt>
                <c:pt idx="2387">
                  <c:v>-70.602578435311003</c:v>
                </c:pt>
                <c:pt idx="2388">
                  <c:v>-70.602269965580206</c:v>
                </c:pt>
                <c:pt idx="2389">
                  <c:v>-70.601961646000902</c:v>
                </c:pt>
                <c:pt idx="2390">
                  <c:v>-70.601653476506996</c:v>
                </c:pt>
                <c:pt idx="2391">
                  <c:v>-70.601345457032906</c:v>
                </c:pt>
                <c:pt idx="2392">
                  <c:v>-70.601037587512806</c:v>
                </c:pt>
                <c:pt idx="2393">
                  <c:v>-70.600729867880702</c:v>
                </c:pt>
                <c:pt idx="2394">
                  <c:v>-70.600422298071095</c:v>
                </c:pt>
                <c:pt idx="2395">
                  <c:v>-70.600114878018204</c:v>
                </c:pt>
                <c:pt idx="2396">
                  <c:v>-70.599807607656203</c:v>
                </c:pt>
                <c:pt idx="2397">
                  <c:v>-70.599500486919496</c:v>
                </c:pt>
                <c:pt idx="2398">
                  <c:v>-70.5991935157424</c:v>
                </c:pt>
                <c:pt idx="2399">
                  <c:v>-70.598886694059303</c:v>
                </c:pt>
                <c:pt idx="2400">
                  <c:v>-70.598580021804494</c:v>
                </c:pt>
                <c:pt idx="2401">
                  <c:v>-70.598273498912505</c:v>
                </c:pt>
                <c:pt idx="2402">
                  <c:v>-70.597967125317695</c:v>
                </c:pt>
                <c:pt idx="2403">
                  <c:v>-70.597660900954494</c:v>
                </c:pt>
                <c:pt idx="2404">
                  <c:v>-70.597354825757407</c:v>
                </c:pt>
                <c:pt idx="2405">
                  <c:v>-70.597048899661004</c:v>
                </c:pt>
                <c:pt idx="2406">
                  <c:v>-70.596743122599605</c:v>
                </c:pt>
                <c:pt idx="2407">
                  <c:v>-70.596437494507896</c:v>
                </c:pt>
                <c:pt idx="2408">
                  <c:v>-70.596132015320407</c:v>
                </c:pt>
                <c:pt idx="2409">
                  <c:v>-70.595826684971698</c:v>
                </c:pt>
                <c:pt idx="2410">
                  <c:v>-70.595521503396498</c:v>
                </c:pt>
                <c:pt idx="2411">
                  <c:v>-70.595216470529195</c:v>
                </c:pt>
                <c:pt idx="2412">
                  <c:v>-70.594911586304605</c:v>
                </c:pt>
                <c:pt idx="2413">
                  <c:v>-70.594606850657399</c:v>
                </c:pt>
                <c:pt idx="2414">
                  <c:v>-70.594302263522295</c:v>
                </c:pt>
                <c:pt idx="2415">
                  <c:v>-70.593997824833906</c:v>
                </c:pt>
                <c:pt idx="2416">
                  <c:v>-70.593693534527006</c:v>
                </c:pt>
                <c:pt idx="2417">
                  <c:v>-70.593389392536395</c:v>
                </c:pt>
                <c:pt idx="2418">
                  <c:v>-70.593085398796902</c:v>
                </c:pt>
                <c:pt idx="2419">
                  <c:v>-70.592781553243199</c:v>
                </c:pt>
                <c:pt idx="2420">
                  <c:v>-70.592477855810202</c:v>
                </c:pt>
                <c:pt idx="2421">
                  <c:v>-70.592174306432796</c:v>
                </c:pt>
                <c:pt idx="2422">
                  <c:v>-70.591870905045795</c:v>
                </c:pt>
                <c:pt idx="2423">
                  <c:v>-70.5915676515841</c:v>
                </c:pt>
                <c:pt idx="2424">
                  <c:v>-70.591264545982597</c:v>
                </c:pt>
                <c:pt idx="2425">
                  <c:v>-70.590961588176299</c:v>
                </c:pt>
                <c:pt idx="2426">
                  <c:v>-70.590658778100106</c:v>
                </c:pt>
                <c:pt idx="2427">
                  <c:v>-70.590356115689104</c:v>
                </c:pt>
                <c:pt idx="2428">
                  <c:v>-70.590053600878207</c:v>
                </c:pt>
                <c:pt idx="2429">
                  <c:v>-70.589751233602499</c:v>
                </c:pt>
                <c:pt idx="2430">
                  <c:v>-70.589449013796994</c:v>
                </c:pt>
                <c:pt idx="2431">
                  <c:v>-70.589146941396805</c:v>
                </c:pt>
                <c:pt idx="2432">
                  <c:v>-70.588845016337004</c:v>
                </c:pt>
                <c:pt idx="2433">
                  <c:v>-70.588543238552703</c:v>
                </c:pt>
                <c:pt idx="2434">
                  <c:v>-70.588241607979</c:v>
                </c:pt>
                <c:pt idx="2435">
                  <c:v>-70.587940124551196</c:v>
                </c:pt>
                <c:pt idx="2436">
                  <c:v>-70.587638788204401</c:v>
                </c:pt>
                <c:pt idx="2437">
                  <c:v>-70.587337598873802</c:v>
                </c:pt>
                <c:pt idx="2438">
                  <c:v>-70.587036556494596</c:v>
                </c:pt>
                <c:pt idx="2439">
                  <c:v>-70.586735661002194</c:v>
                </c:pt>
                <c:pt idx="2440">
                  <c:v>-70.586434912331697</c:v>
                </c:pt>
                <c:pt idx="2441">
                  <c:v>-70.586134310418501</c:v>
                </c:pt>
                <c:pt idx="2442">
                  <c:v>-70.585833855197905</c:v>
                </c:pt>
                <c:pt idx="2443">
                  <c:v>-70.585533546605205</c:v>
                </c:pt>
                <c:pt idx="2444">
                  <c:v>-70.585233384575901</c:v>
                </c:pt>
                <c:pt idx="2445">
                  <c:v>-70.584933369045203</c:v>
                </c:pt>
                <c:pt idx="2446">
                  <c:v>-70.584633499948694</c:v>
                </c:pt>
                <c:pt idx="2447">
                  <c:v>-70.584333777221701</c:v>
                </c:pt>
                <c:pt idx="2448">
                  <c:v>-70.584034200799707</c:v>
                </c:pt>
                <c:pt idx="2449">
                  <c:v>-70.583734770618193</c:v>
                </c:pt>
                <c:pt idx="2450">
                  <c:v>-70.583435486612601</c:v>
                </c:pt>
                <c:pt idx="2451">
                  <c:v>-70.583136348718497</c:v>
                </c:pt>
                <c:pt idx="2452">
                  <c:v>-70.582837356871494</c:v>
                </c:pt>
                <c:pt idx="2453">
                  <c:v>-70.582538511007002</c:v>
                </c:pt>
                <c:pt idx="2454">
                  <c:v>-70.582239811060802</c:v>
                </c:pt>
                <c:pt idx="2455">
                  <c:v>-70.581941256968406</c:v>
                </c:pt>
                <c:pt idx="2456">
                  <c:v>-70.581642848665396</c:v>
                </c:pt>
                <c:pt idx="2457">
                  <c:v>-70.581344586087496</c:v>
                </c:pt>
                <c:pt idx="2458">
                  <c:v>-70.581046469170303</c:v>
                </c:pt>
                <c:pt idx="2459">
                  <c:v>-70.580748497849697</c:v>
                </c:pt>
                <c:pt idx="2460">
                  <c:v>-70.580450672061204</c:v>
                </c:pt>
                <c:pt idx="2461">
                  <c:v>-70.580152991740604</c:v>
                </c:pt>
                <c:pt idx="2462">
                  <c:v>-70.579855456823793</c:v>
                </c:pt>
                <c:pt idx="2463">
                  <c:v>-70.579558067246495</c:v>
                </c:pt>
                <c:pt idx="2464">
                  <c:v>-70.579260822944406</c:v>
                </c:pt>
                <c:pt idx="2465">
                  <c:v>-70.578963723853505</c:v>
                </c:pt>
                <c:pt idx="2466">
                  <c:v>-70.578666769909603</c:v>
                </c:pt>
                <c:pt idx="2467">
                  <c:v>-70.578369961048594</c:v>
                </c:pt>
                <c:pt idx="2468">
                  <c:v>-70.578073297206302</c:v>
                </c:pt>
                <c:pt idx="2469">
                  <c:v>-70.577776778318693</c:v>
                </c:pt>
                <c:pt idx="2470">
                  <c:v>-70.577480404321804</c:v>
                </c:pt>
                <c:pt idx="2471">
                  <c:v>-70.577184175151501</c:v>
                </c:pt>
                <c:pt idx="2472">
                  <c:v>-70.576888090743793</c:v>
                </c:pt>
                <c:pt idx="2473">
                  <c:v>-70.576592151034703</c:v>
                </c:pt>
                <c:pt idx="2474">
                  <c:v>-70.576296355960196</c:v>
                </c:pt>
                <c:pt idx="2475">
                  <c:v>-70.576000705456494</c:v>
                </c:pt>
                <c:pt idx="2476">
                  <c:v>-70.575705199459506</c:v>
                </c:pt>
                <c:pt idx="2477">
                  <c:v>-70.575409837905397</c:v>
                </c:pt>
                <c:pt idx="2478">
                  <c:v>-70.575114620730304</c:v>
                </c:pt>
                <c:pt idx="2479">
                  <c:v>-70.574819547870305</c:v>
                </c:pt>
                <c:pt idx="2480">
                  <c:v>-70.574524619261695</c:v>
                </c:pt>
                <c:pt idx="2481">
                  <c:v>-70.574229834840494</c:v>
                </c:pt>
                <c:pt idx="2482">
                  <c:v>-70.573935194543097</c:v>
                </c:pt>
                <c:pt idx="2483">
                  <c:v>-70.573640698305596</c:v>
                </c:pt>
                <c:pt idx="2484">
                  <c:v>-70.573346346064397</c:v>
                </c:pt>
                <c:pt idx="2485">
                  <c:v>-70.573052137755596</c:v>
                </c:pt>
                <c:pt idx="2486">
                  <c:v>-70.572758073315597</c:v>
                </c:pt>
                <c:pt idx="2487">
                  <c:v>-70.572464152680695</c:v>
                </c:pt>
                <c:pt idx="2488">
                  <c:v>-70.572170375787195</c:v>
                </c:pt>
                <c:pt idx="2489">
                  <c:v>-70.571876742571604</c:v>
                </c:pt>
                <c:pt idx="2490">
                  <c:v>-70.5715832529702</c:v>
                </c:pt>
                <c:pt idx="2491">
                  <c:v>-70.571289906919404</c:v>
                </c:pt>
                <c:pt idx="2492">
                  <c:v>-70.570996704355693</c:v>
                </c:pt>
                <c:pt idx="2493">
                  <c:v>-70.570703645215403</c:v>
                </c:pt>
                <c:pt idx="2494">
                  <c:v>-70.570410729435196</c:v>
                </c:pt>
                <c:pt idx="2495">
                  <c:v>-70.570117956951407</c:v>
                </c:pt>
                <c:pt idx="2496">
                  <c:v>-70.569825327700698</c:v>
                </c:pt>
                <c:pt idx="2497">
                  <c:v>-70.569532841619505</c:v>
                </c:pt>
                <c:pt idx="2498">
                  <c:v>-70.569240498644405</c:v>
                </c:pt>
                <c:pt idx="2499">
                  <c:v>-70.568948298712002</c:v>
                </c:pt>
                <c:pt idx="2500">
                  <c:v>-70.568656241759001</c:v>
                </c:pt>
                <c:pt idx="2501">
                  <c:v>-70.568364327721895</c:v>
                </c:pt>
                <c:pt idx="2502">
                  <c:v>-70.568072556537501</c:v>
                </c:pt>
                <c:pt idx="2503">
                  <c:v>-70.567780928142298</c:v>
                </c:pt>
                <c:pt idx="2504">
                  <c:v>-70.567489442473104</c:v>
                </c:pt>
                <c:pt idx="2505">
                  <c:v>-70.567198099466594</c:v>
                </c:pt>
                <c:pt idx="2506">
                  <c:v>-70.566906899059603</c:v>
                </c:pt>
                <c:pt idx="2507">
                  <c:v>-70.566615841188806</c:v>
                </c:pt>
                <c:pt idx="2508">
                  <c:v>-70.566324925790994</c:v>
                </c:pt>
                <c:pt idx="2509">
                  <c:v>-70.566034152803098</c:v>
                </c:pt>
                <c:pt idx="2510">
                  <c:v>-70.565743522161796</c:v>
                </c:pt>
                <c:pt idx="2511">
                  <c:v>-70.565453033804005</c:v>
                </c:pt>
                <c:pt idx="2512">
                  <c:v>-70.565162687666501</c:v>
                </c:pt>
                <c:pt idx="2513">
                  <c:v>-70.564872483686401</c:v>
                </c:pt>
                <c:pt idx="2514">
                  <c:v>-70.564582421800495</c:v>
                </c:pt>
                <c:pt idx="2515">
                  <c:v>-70.564292501945701</c:v>
                </c:pt>
                <c:pt idx="2516">
                  <c:v>-70.564002724059094</c:v>
                </c:pt>
                <c:pt idx="2517">
                  <c:v>-70.563713088077506</c:v>
                </c:pt>
                <c:pt idx="2518">
                  <c:v>-70.563423593937998</c:v>
                </c:pt>
                <c:pt idx="2519">
                  <c:v>-70.5631342415777</c:v>
                </c:pt>
                <c:pt idx="2520">
                  <c:v>-70.562845030933602</c:v>
                </c:pt>
                <c:pt idx="2521">
                  <c:v>-70.562555961942806</c:v>
                </c:pt>
                <c:pt idx="2522">
                  <c:v>-70.562267034542401</c:v>
                </c:pt>
                <c:pt idx="2523">
                  <c:v>-70.561978248669405</c:v>
                </c:pt>
                <c:pt idx="2524">
                  <c:v>-70.561689604261105</c:v>
                </c:pt>
                <c:pt idx="2525">
                  <c:v>-70.561401101254603</c:v>
                </c:pt>
                <c:pt idx="2526">
                  <c:v>-70.561112739587003</c:v>
                </c:pt>
                <c:pt idx="2527">
                  <c:v>-70.560824519195705</c:v>
                </c:pt>
                <c:pt idx="2528">
                  <c:v>-70.560536440017799</c:v>
                </c:pt>
                <c:pt idx="2529">
                  <c:v>-70.5602485019905</c:v>
                </c:pt>
                <c:pt idx="2530">
                  <c:v>-70.559960705051196</c:v>
                </c:pt>
                <c:pt idx="2531">
                  <c:v>-70.559673049137203</c:v>
                </c:pt>
                <c:pt idx="2532">
                  <c:v>-70.559385534185694</c:v>
                </c:pt>
                <c:pt idx="2533">
                  <c:v>-70.559098160134198</c:v>
                </c:pt>
                <c:pt idx="2534">
                  <c:v>-70.558810926919904</c:v>
                </c:pt>
                <c:pt idx="2535">
                  <c:v>-70.558523834480297</c:v>
                </c:pt>
                <c:pt idx="2536">
                  <c:v>-70.558236882752794</c:v>
                </c:pt>
                <c:pt idx="2537">
                  <c:v>-70.557950071674696</c:v>
                </c:pt>
                <c:pt idx="2538">
                  <c:v>-70.557663401183603</c:v>
                </c:pt>
                <c:pt idx="2539">
                  <c:v>-70.557376871217002</c:v>
                </c:pt>
                <c:pt idx="2540">
                  <c:v>-70.557090481712194</c:v>
                </c:pt>
                <c:pt idx="2541">
                  <c:v>-70.556804232606893</c:v>
                </c:pt>
                <c:pt idx="2542">
                  <c:v>-70.5565181238386</c:v>
                </c:pt>
                <c:pt idx="2543">
                  <c:v>-70.556232155344802</c:v>
                </c:pt>
                <c:pt idx="2544">
                  <c:v>-70.555946327063097</c:v>
                </c:pt>
                <c:pt idx="2545">
                  <c:v>-70.555660638931101</c:v>
                </c:pt>
                <c:pt idx="2546">
                  <c:v>-70.5553750908865</c:v>
                </c:pt>
                <c:pt idx="2547">
                  <c:v>-70.555089682866907</c:v>
                </c:pt>
                <c:pt idx="2548">
                  <c:v>-70.554804414809993</c:v>
                </c:pt>
                <c:pt idx="2549">
                  <c:v>-70.554519286653502</c:v>
                </c:pt>
                <c:pt idx="2550">
                  <c:v>-70.554234298335004</c:v>
                </c:pt>
                <c:pt idx="2551">
                  <c:v>-70.553949449792398</c:v>
                </c:pt>
                <c:pt idx="2552">
                  <c:v>-70.553664740963399</c:v>
                </c:pt>
                <c:pt idx="2553">
                  <c:v>-70.553380171785705</c:v>
                </c:pt>
                <c:pt idx="2554">
                  <c:v>-70.5530957421972</c:v>
                </c:pt>
                <c:pt idx="2555">
                  <c:v>-70.5528114521357</c:v>
                </c:pt>
                <c:pt idx="2556">
                  <c:v>-70.552527301539101</c:v>
                </c:pt>
                <c:pt idx="2557">
                  <c:v>-70.552243290345103</c:v>
                </c:pt>
                <c:pt idx="2558">
                  <c:v>-70.551959418491805</c:v>
                </c:pt>
                <c:pt idx="2559">
                  <c:v>-70.551675685917004</c:v>
                </c:pt>
                <c:pt idx="2560">
                  <c:v>-70.5513920925587</c:v>
                </c:pt>
                <c:pt idx="2561">
                  <c:v>-70.551108638354805</c:v>
                </c:pt>
                <c:pt idx="2562">
                  <c:v>-70.550825323243302</c:v>
                </c:pt>
                <c:pt idx="2563">
                  <c:v>-70.550542147162204</c:v>
                </c:pt>
                <c:pt idx="2564">
                  <c:v>-70.550259110049495</c:v>
                </c:pt>
                <c:pt idx="2565">
                  <c:v>-70.549976211843301</c:v>
                </c:pt>
                <c:pt idx="2566">
                  <c:v>-70.549693452481606</c:v>
                </c:pt>
                <c:pt idx="2567">
                  <c:v>-70.549410831902605</c:v>
                </c:pt>
                <c:pt idx="2568">
                  <c:v>-70.549128350044299</c:v>
                </c:pt>
                <c:pt idx="2569">
                  <c:v>-70.548846006844897</c:v>
                </c:pt>
                <c:pt idx="2570">
                  <c:v>-70.548563802242498</c:v>
                </c:pt>
                <c:pt idx="2571">
                  <c:v>-70.548281736175298</c:v>
                </c:pt>
                <c:pt idx="2572">
                  <c:v>-70.547999808581494</c:v>
                </c:pt>
                <c:pt idx="2573">
                  <c:v>-70.547718019399397</c:v>
                </c:pt>
                <c:pt idx="2574">
                  <c:v>-70.547436368567205</c:v>
                </c:pt>
                <c:pt idx="2575">
                  <c:v>-70.547154856023099</c:v>
                </c:pt>
                <c:pt idx="2576">
                  <c:v>-70.546873481705404</c:v>
                </c:pt>
                <c:pt idx="2577">
                  <c:v>-70.546592245552404</c:v>
                </c:pt>
                <c:pt idx="2578">
                  <c:v>-70.546311147502607</c:v>
                </c:pt>
                <c:pt idx="2579">
                  <c:v>-70.546030187494097</c:v>
                </c:pt>
                <c:pt idx="2580">
                  <c:v>-70.545749365465497</c:v>
                </c:pt>
                <c:pt idx="2581">
                  <c:v>-70.545468681355104</c:v>
                </c:pt>
                <c:pt idx="2582">
                  <c:v>-70.545188135101299</c:v>
                </c:pt>
                <c:pt idx="2583">
                  <c:v>-70.544907726642506</c:v>
                </c:pt>
                <c:pt idx="2584">
                  <c:v>-70.544627455917293</c:v>
                </c:pt>
                <c:pt idx="2585">
                  <c:v>-70.544347322864098</c:v>
                </c:pt>
                <c:pt idx="2586">
                  <c:v>-70.544067327421402</c:v>
                </c:pt>
                <c:pt idx="2587">
                  <c:v>-70.5437874695277</c:v>
                </c:pt>
                <c:pt idx="2588">
                  <c:v>-70.543507749121702</c:v>
                </c:pt>
                <c:pt idx="2589">
                  <c:v>-70.543228166141802</c:v>
                </c:pt>
                <c:pt idx="2590">
                  <c:v>-70.542948720526695</c:v>
                </c:pt>
                <c:pt idx="2591">
                  <c:v>-70.542669412214906</c:v>
                </c:pt>
                <c:pt idx="2592">
                  <c:v>-70.542390241145199</c:v>
                </c:pt>
                <c:pt idx="2593">
                  <c:v>-70.542111207256198</c:v>
                </c:pt>
                <c:pt idx="2594">
                  <c:v>-70.541832310486498</c:v>
                </c:pt>
                <c:pt idx="2595">
                  <c:v>-70.541553550774907</c:v>
                </c:pt>
                <c:pt idx="2596">
                  <c:v>-70.541274928060105</c:v>
                </c:pt>
                <c:pt idx="2597">
                  <c:v>-70.5409964422809</c:v>
                </c:pt>
                <c:pt idx="2598">
                  <c:v>-70.540718093375901</c:v>
                </c:pt>
                <c:pt idx="2599">
                  <c:v>-70.540439881284101</c:v>
                </c:pt>
                <c:pt idx="2600">
                  <c:v>-70.540161805944194</c:v>
                </c:pt>
                <c:pt idx="2601">
                  <c:v>-70.539883867295003</c:v>
                </c:pt>
                <c:pt idx="2602">
                  <c:v>-70.539606065275507</c:v>
                </c:pt>
                <c:pt idx="2603">
                  <c:v>-70.539328399824399</c:v>
                </c:pt>
                <c:pt idx="2604">
                  <c:v>-70.5390508708808</c:v>
                </c:pt>
                <c:pt idx="2605">
                  <c:v>-70.538773478383405</c:v>
                </c:pt>
                <c:pt idx="2606">
                  <c:v>-70.538496222271306</c:v>
                </c:pt>
                <c:pt idx="2607">
                  <c:v>-70.538219102483495</c:v>
                </c:pt>
                <c:pt idx="2608">
                  <c:v>-70.537942118958895</c:v>
                </c:pt>
                <c:pt idx="2609">
                  <c:v>-70.537665271636399</c:v>
                </c:pt>
                <c:pt idx="2610">
                  <c:v>-70.537388560455298</c:v>
                </c:pt>
                <c:pt idx="2611">
                  <c:v>-70.5371119853545</c:v>
                </c:pt>
                <c:pt idx="2612">
                  <c:v>-70.536835546272997</c:v>
                </c:pt>
                <c:pt idx="2613">
                  <c:v>-70.536559243150094</c:v>
                </c:pt>
                <c:pt idx="2614">
                  <c:v>-70.5362830759248</c:v>
                </c:pt>
                <c:pt idx="2615">
                  <c:v>-70.536007044536206</c:v>
                </c:pt>
                <c:pt idx="2616">
                  <c:v>-70.535731148923503</c:v>
                </c:pt>
                <c:pt idx="2617">
                  <c:v>-70.535455389025998</c:v>
                </c:pt>
                <c:pt idx="2618">
                  <c:v>-70.535179764782697</c:v>
                </c:pt>
                <c:pt idx="2619">
                  <c:v>-70.534904276133005</c:v>
                </c:pt>
                <c:pt idx="2620">
                  <c:v>-70.534628923016001</c:v>
                </c:pt>
                <c:pt idx="2621">
                  <c:v>-70.534353705371203</c:v>
                </c:pt>
                <c:pt idx="2622">
                  <c:v>-70.534078623137702</c:v>
                </c:pt>
                <c:pt idx="2623">
                  <c:v>-70.533803676254806</c:v>
                </c:pt>
                <c:pt idx="2624">
                  <c:v>-70.533528864662003</c:v>
                </c:pt>
                <c:pt idx="2625">
                  <c:v>-70.5332541882985</c:v>
                </c:pt>
                <c:pt idx="2626">
                  <c:v>-70.532979647103801</c:v>
                </c:pt>
                <c:pt idx="2627">
                  <c:v>-70.532705241017297</c:v>
                </c:pt>
                <c:pt idx="2628">
                  <c:v>-70.532430969978293</c:v>
                </c:pt>
                <c:pt idx="2629">
                  <c:v>-70.532156833926294</c:v>
                </c:pt>
                <c:pt idx="2630">
                  <c:v>-70.531882832800903</c:v>
                </c:pt>
                <c:pt idx="2631">
                  <c:v>-70.531608966541398</c:v>
                </c:pt>
                <c:pt idx="2632">
                  <c:v>-70.531335235087397</c:v>
                </c:pt>
                <c:pt idx="2633">
                  <c:v>-70.531061638378503</c:v>
                </c:pt>
                <c:pt idx="2634">
                  <c:v>-70.530788176354093</c:v>
                </c:pt>
                <c:pt idx="2635">
                  <c:v>-70.530514848953899</c:v>
                </c:pt>
                <c:pt idx="2636">
                  <c:v>-70.530241656117497</c:v>
                </c:pt>
                <c:pt idx="2637">
                  <c:v>-70.529968597784503</c:v>
                </c:pt>
                <c:pt idx="2638">
                  <c:v>-70.529695673894494</c:v>
                </c:pt>
                <c:pt idx="2639">
                  <c:v>-70.529422884387202</c:v>
                </c:pt>
                <c:pt idx="2640">
                  <c:v>-70.529150229202301</c:v>
                </c:pt>
                <c:pt idx="2641">
                  <c:v>-70.528877708279495</c:v>
                </c:pt>
                <c:pt idx="2642">
                  <c:v>-70.528605321558402</c:v>
                </c:pt>
                <c:pt idx="2643">
                  <c:v>-70.528333068978995</c:v>
                </c:pt>
                <c:pt idx="2644">
                  <c:v>-70.528060950480906</c:v>
                </c:pt>
                <c:pt idx="2645">
                  <c:v>-70.527788966003996</c:v>
                </c:pt>
                <c:pt idx="2646">
                  <c:v>-70.527517115487996</c:v>
                </c:pt>
                <c:pt idx="2647">
                  <c:v>-70.527245398872793</c:v>
                </c:pt>
                <c:pt idx="2648">
                  <c:v>-70.526973816098305</c:v>
                </c:pt>
                <c:pt idx="2649">
                  <c:v>-70.526702367104306</c:v>
                </c:pt>
                <c:pt idx="2650">
                  <c:v>-70.526431051830698</c:v>
                </c:pt>
                <c:pt idx="2651">
                  <c:v>-70.526159870217498</c:v>
                </c:pt>
                <c:pt idx="2652">
                  <c:v>-70.525888822204706</c:v>
                </c:pt>
                <c:pt idx="2653">
                  <c:v>-70.525617907732098</c:v>
                </c:pt>
                <c:pt idx="2654">
                  <c:v>-70.525347126739803</c:v>
                </c:pt>
                <c:pt idx="2655">
                  <c:v>-70.525076479167794</c:v>
                </c:pt>
                <c:pt idx="2656">
                  <c:v>-70.524805964956101</c:v>
                </c:pt>
                <c:pt idx="2657">
                  <c:v>-70.524535584044798</c:v>
                </c:pt>
                <c:pt idx="2658">
                  <c:v>-70.524265336373901</c:v>
                </c:pt>
                <c:pt idx="2659">
                  <c:v>-70.523995221883595</c:v>
                </c:pt>
                <c:pt idx="2660">
                  <c:v>-70.523725240513997</c:v>
                </c:pt>
                <c:pt idx="2661">
                  <c:v>-70.523455392205193</c:v>
                </c:pt>
                <c:pt idx="2662">
                  <c:v>-70.523185676897398</c:v>
                </c:pt>
                <c:pt idx="2663">
                  <c:v>-70.5229160945308</c:v>
                </c:pt>
                <c:pt idx="2664">
                  <c:v>-70.522646645045498</c:v>
                </c:pt>
                <c:pt idx="2665">
                  <c:v>-70.522377328381793</c:v>
                </c:pt>
                <c:pt idx="2666">
                  <c:v>-70.5221081444801</c:v>
                </c:pt>
                <c:pt idx="2667">
                  <c:v>-70.521839093280406</c:v>
                </c:pt>
                <c:pt idx="2668">
                  <c:v>-70.521570174723195</c:v>
                </c:pt>
                <c:pt idx="2669">
                  <c:v>-70.521301388748697</c:v>
                </c:pt>
                <c:pt idx="2670">
                  <c:v>-70.521032735297197</c:v>
                </c:pt>
                <c:pt idx="2671">
                  <c:v>-70.520764214309295</c:v>
                </c:pt>
                <c:pt idx="2672">
                  <c:v>-70.520495825725106</c:v>
                </c:pt>
                <c:pt idx="2673">
                  <c:v>-70.520227569485201</c:v>
                </c:pt>
                <c:pt idx="2674">
                  <c:v>-70.519959445529906</c:v>
                </c:pt>
                <c:pt idx="2675">
                  <c:v>-70.519691453799695</c:v>
                </c:pt>
                <c:pt idx="2676">
                  <c:v>-70.519423594234993</c:v>
                </c:pt>
                <c:pt idx="2677">
                  <c:v>-70.519155866776501</c:v>
                </c:pt>
                <c:pt idx="2678">
                  <c:v>-70.518888271364403</c:v>
                </c:pt>
                <c:pt idx="2679">
                  <c:v>-70.518620807939499</c:v>
                </c:pt>
                <c:pt idx="2680">
                  <c:v>-70.518353476442201</c:v>
                </c:pt>
                <c:pt idx="2681">
                  <c:v>-70.518086276813193</c:v>
                </c:pt>
                <c:pt idx="2682">
                  <c:v>-70.517819208992904</c:v>
                </c:pt>
                <c:pt idx="2683">
                  <c:v>-70.517552272922103</c:v>
                </c:pt>
                <c:pt idx="2684">
                  <c:v>-70.517285468541402</c:v>
                </c:pt>
                <c:pt idx="2685">
                  <c:v>-70.517018795791401</c:v>
                </c:pt>
                <c:pt idx="2686">
                  <c:v>-70.516752254612797</c:v>
                </c:pt>
                <c:pt idx="2687">
                  <c:v>-70.516485844946402</c:v>
                </c:pt>
                <c:pt idx="2688">
                  <c:v>-70.516219566732801</c:v>
                </c:pt>
                <c:pt idx="2689">
                  <c:v>-70.515953419912904</c:v>
                </c:pt>
                <c:pt idx="2690">
                  <c:v>-70.515687404427297</c:v>
                </c:pt>
                <c:pt idx="2691">
                  <c:v>-70.515421520216904</c:v>
                </c:pt>
                <c:pt idx="2692">
                  <c:v>-70.515155767222396</c:v>
                </c:pt>
                <c:pt idx="2693">
                  <c:v>-70.514890145384797</c:v>
                </c:pt>
                <c:pt idx="2694">
                  <c:v>-70.514624654644905</c:v>
                </c:pt>
                <c:pt idx="2695">
                  <c:v>-70.514359294943503</c:v>
                </c:pt>
                <c:pt idx="2696">
                  <c:v>-70.514094066221503</c:v>
                </c:pt>
                <c:pt idx="2697">
                  <c:v>-70.513828968419901</c:v>
                </c:pt>
                <c:pt idx="2698">
                  <c:v>-70.513564001479693</c:v>
                </c:pt>
                <c:pt idx="2699">
                  <c:v>-70.513299165341706</c:v>
                </c:pt>
                <c:pt idx="2700">
                  <c:v>-70.513034459946994</c:v>
                </c:pt>
                <c:pt idx="2701">
                  <c:v>-70.512769885236594</c:v>
                </c:pt>
                <c:pt idx="2702">
                  <c:v>-70.512505441151404</c:v>
                </c:pt>
                <c:pt idx="2703">
                  <c:v>-70.512241127632606</c:v>
                </c:pt>
                <c:pt idx="2704">
                  <c:v>-70.511976944621296</c:v>
                </c:pt>
                <c:pt idx="2705">
                  <c:v>-70.511712892058398</c:v>
                </c:pt>
                <c:pt idx="2706">
                  <c:v>-70.511448969885194</c:v>
                </c:pt>
                <c:pt idx="2707">
                  <c:v>-70.511185178042794</c:v>
                </c:pt>
                <c:pt idx="2708">
                  <c:v>-70.510921516472195</c:v>
                </c:pt>
                <c:pt idx="2709">
                  <c:v>-70.510657985114804</c:v>
                </c:pt>
                <c:pt idx="2710">
                  <c:v>-70.510394583911705</c:v>
                </c:pt>
                <c:pt idx="2711">
                  <c:v>-70.510131312804205</c:v>
                </c:pt>
                <c:pt idx="2712">
                  <c:v>-70.509868171733402</c:v>
                </c:pt>
                <c:pt idx="2713">
                  <c:v>-70.509605160640604</c:v>
                </c:pt>
                <c:pt idx="2714">
                  <c:v>-70.509342279467205</c:v>
                </c:pt>
                <c:pt idx="2715">
                  <c:v>-70.509079528154402</c:v>
                </c:pt>
                <c:pt idx="2716">
                  <c:v>-70.508816906643602</c:v>
                </c:pt>
                <c:pt idx="2717">
                  <c:v>-70.508554414876102</c:v>
                </c:pt>
                <c:pt idx="2718">
                  <c:v>-70.508292052793294</c:v>
                </c:pt>
                <c:pt idx="2719">
                  <c:v>-70.508029820336503</c:v>
                </c:pt>
                <c:pt idx="2720">
                  <c:v>-70.507767717447294</c:v>
                </c:pt>
                <c:pt idx="2721">
                  <c:v>-70.507505744067004</c:v>
                </c:pt>
                <c:pt idx="2722">
                  <c:v>-70.507243900137098</c:v>
                </c:pt>
                <c:pt idx="2723">
                  <c:v>-70.506982185599099</c:v>
                </c:pt>
                <c:pt idx="2724">
                  <c:v>-70.506720600394502</c:v>
                </c:pt>
                <c:pt idx="2725">
                  <c:v>-70.506459144464799</c:v>
                </c:pt>
                <c:pt idx="2726">
                  <c:v>-70.506197817751598</c:v>
                </c:pt>
                <c:pt idx="2727">
                  <c:v>-70.505936620196294</c:v>
                </c:pt>
                <c:pt idx="2728">
                  <c:v>-70.505675551740694</c:v>
                </c:pt>
                <c:pt idx="2729">
                  <c:v>-70.505414612326206</c:v>
                </c:pt>
                <c:pt idx="2730">
                  <c:v>-70.505153801894707</c:v>
                </c:pt>
                <c:pt idx="2731">
                  <c:v>-70.504893120387607</c:v>
                </c:pt>
                <c:pt idx="2732">
                  <c:v>-70.504632567746697</c:v>
                </c:pt>
                <c:pt idx="2733">
                  <c:v>-70.504372143913699</c:v>
                </c:pt>
                <c:pt idx="2734">
                  <c:v>-70.504111848830206</c:v>
                </c:pt>
                <c:pt idx="2735">
                  <c:v>-70.503851682438096</c:v>
                </c:pt>
                <c:pt idx="2736">
                  <c:v>-70.503591644679005</c:v>
                </c:pt>
                <c:pt idx="2737">
                  <c:v>-70.503331735494896</c:v>
                </c:pt>
                <c:pt idx="2738">
                  <c:v>-70.503071954827305</c:v>
                </c:pt>
                <c:pt idx="2739">
                  <c:v>-70.502812302618295</c:v>
                </c:pt>
                <c:pt idx="2740">
                  <c:v>-70.502552778809601</c:v>
                </c:pt>
                <c:pt idx="2741">
                  <c:v>-70.502293383343101</c:v>
                </c:pt>
                <c:pt idx="2742">
                  <c:v>-70.502034116160701</c:v>
                </c:pt>
                <c:pt idx="2743">
                  <c:v>-70.501774977204306</c:v>
                </c:pt>
                <c:pt idx="2744">
                  <c:v>-70.501515966415894</c:v>
                </c:pt>
                <c:pt idx="2745">
                  <c:v>-70.5012570837373</c:v>
                </c:pt>
                <c:pt idx="2746">
                  <c:v>-70.500998329110601</c:v>
                </c:pt>
                <c:pt idx="2747">
                  <c:v>-70.500739702477702</c:v>
                </c:pt>
                <c:pt idx="2748">
                  <c:v>-70.500481203780694</c:v>
                </c:pt>
                <c:pt idx="2749">
                  <c:v>-70.500222832961597</c:v>
                </c:pt>
                <c:pt idx="2750">
                  <c:v>-70.499964589962403</c:v>
                </c:pt>
                <c:pt idx="2751">
                  <c:v>-70.499706474725301</c:v>
                </c:pt>
                <c:pt idx="2752">
                  <c:v>-70.499448487192396</c:v>
                </c:pt>
                <c:pt idx="2753">
                  <c:v>-70.499190627305694</c:v>
                </c:pt>
                <c:pt idx="2754">
                  <c:v>-70.4989328950074</c:v>
                </c:pt>
                <c:pt idx="2755">
                  <c:v>-70.498675290239703</c:v>
                </c:pt>
                <c:pt idx="2756">
                  <c:v>-70.498417812944794</c:v>
                </c:pt>
                <c:pt idx="2757">
                  <c:v>-70.498160463064806</c:v>
                </c:pt>
                <c:pt idx="2758">
                  <c:v>-70.497903240542101</c:v>
                </c:pt>
                <c:pt idx="2759">
                  <c:v>-70.497646145318797</c:v>
                </c:pt>
                <c:pt idx="2760">
                  <c:v>-70.497389177337297</c:v>
                </c:pt>
                <c:pt idx="2761">
                  <c:v>-70.497132336539806</c:v>
                </c:pt>
                <c:pt idx="2762">
                  <c:v>-70.4968756228686</c:v>
                </c:pt>
                <c:pt idx="2763">
                  <c:v>-70.496619036266097</c:v>
                </c:pt>
                <c:pt idx="2764">
                  <c:v>-70.496362576674599</c:v>
                </c:pt>
                <c:pt idx="2765">
                  <c:v>-70.496106244036596</c:v>
                </c:pt>
                <c:pt idx="2766">
                  <c:v>-70.495850038294293</c:v>
                </c:pt>
                <c:pt idx="2767">
                  <c:v>-70.495593959390305</c:v>
                </c:pt>
                <c:pt idx="2768">
                  <c:v>-70.495338007266994</c:v>
                </c:pt>
                <c:pt idx="2769">
                  <c:v>-70.495082181866806</c:v>
                </c:pt>
                <c:pt idx="2770">
                  <c:v>-70.4948264831323</c:v>
                </c:pt>
                <c:pt idx="2771">
                  <c:v>-70.494570911005894</c:v>
                </c:pt>
                <c:pt idx="2772">
                  <c:v>-70.494315465430105</c:v>
                </c:pt>
                <c:pt idx="2773">
                  <c:v>-70.494060146347607</c:v>
                </c:pt>
                <c:pt idx="2774">
                  <c:v>-70.493804953700902</c:v>
                </c:pt>
                <c:pt idx="2775">
                  <c:v>-70.493549887432494</c:v>
                </c:pt>
                <c:pt idx="2776">
                  <c:v>-70.493294947485197</c:v>
                </c:pt>
                <c:pt idx="2777">
                  <c:v>-70.493040133801401</c:v>
                </c:pt>
                <c:pt idx="2778">
                  <c:v>-70.492785446324007</c:v>
                </c:pt>
                <c:pt idx="2779">
                  <c:v>-70.492530884995503</c:v>
                </c:pt>
                <c:pt idx="2780">
                  <c:v>-70.492276449758705</c:v>
                </c:pt>
                <c:pt idx="2781">
                  <c:v>-70.492022140556301</c:v>
                </c:pt>
                <c:pt idx="2782">
                  <c:v>-70.491767957331007</c:v>
                </c:pt>
                <c:pt idx="2783">
                  <c:v>-70.491513900025595</c:v>
                </c:pt>
                <c:pt idx="2784">
                  <c:v>-70.491259968582895</c:v>
                </c:pt>
                <c:pt idx="2785">
                  <c:v>-70.491006162945595</c:v>
                </c:pt>
                <c:pt idx="2786">
                  <c:v>-70.490752483056596</c:v>
                </c:pt>
                <c:pt idx="2787">
                  <c:v>-70.490498928858798</c:v>
                </c:pt>
                <c:pt idx="2788">
                  <c:v>-70.490245500295003</c:v>
                </c:pt>
                <c:pt idx="2789">
                  <c:v>-70.489992197308197</c:v>
                </c:pt>
                <c:pt idx="2790">
                  <c:v>-70.489739019841096</c:v>
                </c:pt>
                <c:pt idx="2791">
                  <c:v>-70.489485967836799</c:v>
                </c:pt>
                <c:pt idx="2792">
                  <c:v>-70.489233041238194</c:v>
                </c:pt>
                <c:pt idx="2793">
                  <c:v>-70.488980239988294</c:v>
                </c:pt>
                <c:pt idx="2794">
                  <c:v>-70.4887275640301</c:v>
                </c:pt>
                <c:pt idx="2795">
                  <c:v>-70.488475013306498</c:v>
                </c:pt>
                <c:pt idx="2796">
                  <c:v>-70.488222587760703</c:v>
                </c:pt>
                <c:pt idx="2797">
                  <c:v>-70.487970287335699</c:v>
                </c:pt>
                <c:pt idx="2798">
                  <c:v>-70.487718111974601</c:v>
                </c:pt>
                <c:pt idx="2799">
                  <c:v>-70.487466061620495</c:v>
                </c:pt>
                <c:pt idx="2800">
                  <c:v>-70.487214136216394</c:v>
                </c:pt>
                <c:pt idx="2801">
                  <c:v>-70.486962335705599</c:v>
                </c:pt>
                <c:pt idx="2802">
                  <c:v>-70.486710660031207</c:v>
                </c:pt>
                <c:pt idx="2803">
                  <c:v>-70.486459109136405</c:v>
                </c:pt>
                <c:pt idx="2804">
                  <c:v>-70.486207682964505</c:v>
                </c:pt>
                <c:pt idx="2805">
                  <c:v>-70.485956381458493</c:v>
                </c:pt>
                <c:pt idx="2806">
                  <c:v>-70.485705204561896</c:v>
                </c:pt>
                <c:pt idx="2807">
                  <c:v>-70.485454152217798</c:v>
                </c:pt>
                <c:pt idx="2808">
                  <c:v>-70.485203224369499</c:v>
                </c:pt>
                <c:pt idx="2809">
                  <c:v>-70.484952420960497</c:v>
                </c:pt>
                <c:pt idx="2810">
                  <c:v>-70.484701741933904</c:v>
                </c:pt>
                <c:pt idx="2811">
                  <c:v>-70.484451187233205</c:v>
                </c:pt>
                <c:pt idx="2812">
                  <c:v>-70.484200756801698</c:v>
                </c:pt>
                <c:pt idx="2813">
                  <c:v>-70.483950450582896</c:v>
                </c:pt>
                <c:pt idx="2814">
                  <c:v>-70.483700268520096</c:v>
                </c:pt>
                <c:pt idx="2815">
                  <c:v>-70.483450210556796</c:v>
                </c:pt>
                <c:pt idx="2816">
                  <c:v>-70.483200276636495</c:v>
                </c:pt>
                <c:pt idx="2817">
                  <c:v>-70.482950466702604</c:v>
                </c:pt>
                <c:pt idx="2818">
                  <c:v>-70.482700780698593</c:v>
                </c:pt>
                <c:pt idx="2819">
                  <c:v>-70.482451218568102</c:v>
                </c:pt>
                <c:pt idx="2820">
                  <c:v>-70.482201780254698</c:v>
                </c:pt>
                <c:pt idx="2821">
                  <c:v>-70.481952465701795</c:v>
                </c:pt>
                <c:pt idx="2822">
                  <c:v>-70.481703274853103</c:v>
                </c:pt>
                <c:pt idx="2823">
                  <c:v>-70.481454207652206</c:v>
                </c:pt>
                <c:pt idx="2824">
                  <c:v>-70.4812052640427</c:v>
                </c:pt>
                <c:pt idx="2825">
                  <c:v>-70.480956443968296</c:v>
                </c:pt>
                <c:pt idx="2826">
                  <c:v>-70.480707747372605</c:v>
                </c:pt>
                <c:pt idx="2827">
                  <c:v>-70.480459174199396</c:v>
                </c:pt>
                <c:pt idx="2828">
                  <c:v>-70.480210724392293</c:v>
                </c:pt>
                <c:pt idx="2829">
                  <c:v>-70.479962397895093</c:v>
                </c:pt>
                <c:pt idx="2830">
                  <c:v>-70.479714194651507</c:v>
                </c:pt>
                <c:pt idx="2831">
                  <c:v>-70.479466114605401</c:v>
                </c:pt>
                <c:pt idx="2832">
                  <c:v>-70.479218157700501</c:v>
                </c:pt>
                <c:pt idx="2833">
                  <c:v>-70.478970323880603</c:v>
                </c:pt>
                <c:pt idx="2834">
                  <c:v>-70.478722613089602</c:v>
                </c:pt>
                <c:pt idx="2835">
                  <c:v>-70.478475025271393</c:v>
                </c:pt>
                <c:pt idx="2836">
                  <c:v>-70.478227560369803</c:v>
                </c:pt>
                <c:pt idx="2837">
                  <c:v>-70.477980218328696</c:v>
                </c:pt>
                <c:pt idx="2838">
                  <c:v>-70.477732999092098</c:v>
                </c:pt>
                <c:pt idx="2839">
                  <c:v>-70.477485902603902</c:v>
                </c:pt>
                <c:pt idx="2840">
                  <c:v>-70.477238928808106</c:v>
                </c:pt>
                <c:pt idx="2841">
                  <c:v>-70.476992077648703</c:v>
                </c:pt>
                <c:pt idx="2842">
                  <c:v>-70.476745349069603</c:v>
                </c:pt>
                <c:pt idx="2843">
                  <c:v>-70.476498743015</c:v>
                </c:pt>
                <c:pt idx="2844">
                  <c:v>-70.476252259428804</c:v>
                </c:pt>
                <c:pt idx="2845">
                  <c:v>-70.476005898255195</c:v>
                </c:pt>
                <c:pt idx="2846">
                  <c:v>-70.475759659438197</c:v>
                </c:pt>
                <c:pt idx="2847">
                  <c:v>-70.475513542921902</c:v>
                </c:pt>
                <c:pt idx="2848">
                  <c:v>-70.475267548650507</c:v>
                </c:pt>
                <c:pt idx="2849">
                  <c:v>-70.475021676568204</c:v>
                </c:pt>
                <c:pt idx="2850">
                  <c:v>-70.474775926619103</c:v>
                </c:pt>
                <c:pt idx="2851">
                  <c:v>-70.474530298747396</c:v>
                </c:pt>
                <c:pt idx="2852">
                  <c:v>-70.474284792897294</c:v>
                </c:pt>
                <c:pt idx="2853">
                  <c:v>-70.474039409013102</c:v>
                </c:pt>
                <c:pt idx="2854">
                  <c:v>-70.473794147039101</c:v>
                </c:pt>
                <c:pt idx="2855">
                  <c:v>-70.473549006919498</c:v>
                </c:pt>
                <c:pt idx="2856">
                  <c:v>-70.473303988598602</c:v>
                </c:pt>
                <c:pt idx="2857">
                  <c:v>-70.473059092020804</c:v>
                </c:pt>
                <c:pt idx="2858">
                  <c:v>-70.4728143171304</c:v>
                </c:pt>
                <c:pt idx="2859">
                  <c:v>-70.472569663871795</c:v>
                </c:pt>
                <c:pt idx="2860">
                  <c:v>-70.472325132189297</c:v>
                </c:pt>
                <c:pt idx="2861">
                  <c:v>-70.4720807220274</c:v>
                </c:pt>
                <c:pt idx="2862">
                  <c:v>-70.471836433330495</c:v>
                </c:pt>
                <c:pt idx="2863">
                  <c:v>-70.471592266043004</c:v>
                </c:pt>
                <c:pt idx="2864">
                  <c:v>-70.471348220109405</c:v>
                </c:pt>
                <c:pt idx="2865">
                  <c:v>-70.471104295474305</c:v>
                </c:pt>
                <c:pt idx="2866">
                  <c:v>-70.470860492082096</c:v>
                </c:pt>
                <c:pt idx="2867">
                  <c:v>-70.470616809877399</c:v>
                </c:pt>
                <c:pt idx="2868">
                  <c:v>-70.470373248804705</c:v>
                </c:pt>
                <c:pt idx="2869">
                  <c:v>-70.470129808808494</c:v>
                </c:pt>
                <c:pt idx="2870">
                  <c:v>-70.469886489833598</c:v>
                </c:pt>
                <c:pt idx="2871">
                  <c:v>-70.469643291824497</c:v>
                </c:pt>
                <c:pt idx="2872">
                  <c:v>-70.469400214725795</c:v>
                </c:pt>
                <c:pt idx="2873">
                  <c:v>-70.469157258482298</c:v>
                </c:pt>
                <c:pt idx="2874">
                  <c:v>-70.468914423038498</c:v>
                </c:pt>
                <c:pt idx="2875">
                  <c:v>-70.468671708339301</c:v>
                </c:pt>
                <c:pt idx="2876">
                  <c:v>-70.468429114329197</c:v>
                </c:pt>
                <c:pt idx="2877">
                  <c:v>-70.468186640953206</c:v>
                </c:pt>
                <c:pt idx="2878">
                  <c:v>-70.467944288155806</c:v>
                </c:pt>
                <c:pt idx="2879">
                  <c:v>-70.467702055882</c:v>
                </c:pt>
                <c:pt idx="2880">
                  <c:v>-70.467459944076495</c:v>
                </c:pt>
                <c:pt idx="2881">
                  <c:v>-70.467217952684095</c:v>
                </c:pt>
                <c:pt idx="2882">
                  <c:v>-70.466976081649804</c:v>
                </c:pt>
                <c:pt idx="2883">
                  <c:v>-70.4667343309183</c:v>
                </c:pt>
                <c:pt idx="2884">
                  <c:v>-70.4664927004345</c:v>
                </c:pt>
                <c:pt idx="2885">
                  <c:v>-70.466251190143495</c:v>
                </c:pt>
                <c:pt idx="2886">
                  <c:v>-70.466009799990005</c:v>
                </c:pt>
                <c:pt idx="2887">
                  <c:v>-70.465768529919103</c:v>
                </c:pt>
                <c:pt idx="2888">
                  <c:v>-70.465527379875695</c:v>
                </c:pt>
                <c:pt idx="2889">
                  <c:v>-70.465286349804899</c:v>
                </c:pt>
                <c:pt idx="2890">
                  <c:v>-70.465045439651504</c:v>
                </c:pt>
                <c:pt idx="2891">
                  <c:v>-70.464804649360801</c:v>
                </c:pt>
                <c:pt idx="2892">
                  <c:v>-70.464563978877706</c:v>
                </c:pt>
                <c:pt idx="2893">
                  <c:v>-70.464323428147296</c:v>
                </c:pt>
                <c:pt idx="2894">
                  <c:v>-70.464082997114701</c:v>
                </c:pt>
                <c:pt idx="2895">
                  <c:v>-70.463842685724998</c:v>
                </c:pt>
                <c:pt idx="2896">
                  <c:v>-70.463602493923403</c:v>
                </c:pt>
                <c:pt idx="2897">
                  <c:v>-70.463362421655006</c:v>
                </c:pt>
                <c:pt idx="2898">
                  <c:v>-70.463122468864995</c:v>
                </c:pt>
                <c:pt idx="2899">
                  <c:v>-70.462882635498701</c:v>
                </c:pt>
                <c:pt idx="2900">
                  <c:v>-70.4626429215012</c:v>
                </c:pt>
                <c:pt idx="2901">
                  <c:v>-70.462403326817693</c:v>
                </c:pt>
                <c:pt idx="2902">
                  <c:v>-70.462163851393697</c:v>
                </c:pt>
                <c:pt idx="2903">
                  <c:v>-70.461924495174202</c:v>
                </c:pt>
                <c:pt idx="2904">
                  <c:v>-70.461685258104694</c:v>
                </c:pt>
                <c:pt idx="2905">
                  <c:v>-70.461446140130406</c:v>
                </c:pt>
                <c:pt idx="2906">
                  <c:v>-70.461207141196795</c:v>
                </c:pt>
                <c:pt idx="2907">
                  <c:v>-70.460968261249207</c:v>
                </c:pt>
                <c:pt idx="2908">
                  <c:v>-70.460729500232901</c:v>
                </c:pt>
                <c:pt idx="2909">
                  <c:v>-70.460490858093394</c:v>
                </c:pt>
                <c:pt idx="2910">
                  <c:v>-70.4602523347762</c:v>
                </c:pt>
                <c:pt idx="2911">
                  <c:v>-70.460013930226594</c:v>
                </c:pt>
                <c:pt idx="2912">
                  <c:v>-70.459775644390106</c:v>
                </c:pt>
                <c:pt idx="2913">
                  <c:v>-70.459537477212294</c:v>
                </c:pt>
                <c:pt idx="2914">
                  <c:v>-70.459299428638701</c:v>
                </c:pt>
                <c:pt idx="2915">
                  <c:v>-70.459061498614702</c:v>
                </c:pt>
                <c:pt idx="2916">
                  <c:v>-70.458823687085996</c:v>
                </c:pt>
                <c:pt idx="2917">
                  <c:v>-70.458585993998099</c:v>
                </c:pt>
                <c:pt idx="2918">
                  <c:v>-70.458348419296598</c:v>
                </c:pt>
                <c:pt idx="2919">
                  <c:v>-70.458110962927094</c:v>
                </c:pt>
                <c:pt idx="2920">
                  <c:v>-70.457873624835401</c:v>
                </c:pt>
                <c:pt idx="2921">
                  <c:v>-70.457636404966905</c:v>
                </c:pt>
                <c:pt idx="2922">
                  <c:v>-70.457399303267493</c:v>
                </c:pt>
                <c:pt idx="2923">
                  <c:v>-70.457162319682794</c:v>
                </c:pt>
                <c:pt idx="2924">
                  <c:v>-70.456925454158494</c:v>
                </c:pt>
                <c:pt idx="2925">
                  <c:v>-70.456688706640406</c:v>
                </c:pt>
                <c:pt idx="2926">
                  <c:v>-70.456452077074303</c:v>
                </c:pt>
                <c:pt idx="2927">
                  <c:v>-70.456215565405799</c:v>
                </c:pt>
                <c:pt idx="2928">
                  <c:v>-70.455979171580907</c:v>
                </c:pt>
                <c:pt idx="2929">
                  <c:v>-70.455742895545399</c:v>
                </c:pt>
                <c:pt idx="2930">
                  <c:v>-70.455506737245102</c:v>
                </c:pt>
                <c:pt idx="2931">
                  <c:v>-70.455270696625803</c:v>
                </c:pt>
                <c:pt idx="2932">
                  <c:v>-70.4550347736335</c:v>
                </c:pt>
                <c:pt idx="2933">
                  <c:v>-70.454798968214106</c:v>
                </c:pt>
                <c:pt idx="2934">
                  <c:v>-70.454563280313394</c:v>
                </c:pt>
                <c:pt idx="2935">
                  <c:v>-70.454327709877504</c:v>
                </c:pt>
                <c:pt idx="2936">
                  <c:v>-70.454092256852306</c:v>
                </c:pt>
                <c:pt idx="2937">
                  <c:v>-70.453856921183799</c:v>
                </c:pt>
                <c:pt idx="2938">
                  <c:v>-70.453621702818097</c:v>
                </c:pt>
                <c:pt idx="2939">
                  <c:v>-70.453386601700998</c:v>
                </c:pt>
                <c:pt idx="2940">
                  <c:v>-70.453151617778801</c:v>
                </c:pt>
                <c:pt idx="2941">
                  <c:v>-70.452916750997403</c:v>
                </c:pt>
                <c:pt idx="2942">
                  <c:v>-70.452682001303103</c:v>
                </c:pt>
                <c:pt idx="2943">
                  <c:v>-70.452447368641799</c:v>
                </c:pt>
                <c:pt idx="2944">
                  <c:v>-70.452212852959704</c:v>
                </c:pt>
                <c:pt idx="2945">
                  <c:v>-70.451978454202902</c:v>
                </c:pt>
                <c:pt idx="2946">
                  <c:v>-70.451744172317802</c:v>
                </c:pt>
                <c:pt idx="2947">
                  <c:v>-70.451510007250306</c:v>
                </c:pt>
                <c:pt idx="2948">
                  <c:v>-70.451275958946894</c:v>
                </c:pt>
                <c:pt idx="2949">
                  <c:v>-70.451042027353594</c:v>
                </c:pt>
                <c:pt idx="2950">
                  <c:v>-70.450808212416803</c:v>
                </c:pt>
                <c:pt idx="2951">
                  <c:v>-70.450574514082803</c:v>
                </c:pt>
                <c:pt idx="2952">
                  <c:v>-70.450340932297706</c:v>
                </c:pt>
                <c:pt idx="2953">
                  <c:v>-70.450107467008095</c:v>
                </c:pt>
                <c:pt idx="2954">
                  <c:v>-70.449874118160096</c:v>
                </c:pt>
                <c:pt idx="2955">
                  <c:v>-70.449640885700205</c:v>
                </c:pt>
                <c:pt idx="2956">
                  <c:v>-70.449407769574805</c:v>
                </c:pt>
                <c:pt idx="2957">
                  <c:v>-70.449174769730206</c:v>
                </c:pt>
                <c:pt idx="2958">
                  <c:v>-70.448941886112806</c:v>
                </c:pt>
                <c:pt idx="2959">
                  <c:v>-70.4487091186692</c:v>
                </c:pt>
                <c:pt idx="2960">
                  <c:v>-70.448476467345799</c:v>
                </c:pt>
                <c:pt idx="2961">
                  <c:v>-70.448243932088999</c:v>
                </c:pt>
                <c:pt idx="2962">
                  <c:v>-70.448011512845397</c:v>
                </c:pt>
                <c:pt idx="2963">
                  <c:v>-70.447779209561503</c:v>
                </c:pt>
                <c:pt idx="2964">
                  <c:v>-70.447547022183798</c:v>
                </c:pt>
                <c:pt idx="2965">
                  <c:v>-70.447314950659006</c:v>
                </c:pt>
                <c:pt idx="2966">
                  <c:v>-70.447082994933496</c:v>
                </c:pt>
                <c:pt idx="2967">
                  <c:v>-70.446851154954103</c:v>
                </c:pt>
                <c:pt idx="2968">
                  <c:v>-70.446619430667297</c:v>
                </c:pt>
                <c:pt idx="2969">
                  <c:v>-70.446387822019702</c:v>
                </c:pt>
                <c:pt idx="2970">
                  <c:v>-70.446156328958196</c:v>
                </c:pt>
                <c:pt idx="2971">
                  <c:v>-70.445924951429305</c:v>
                </c:pt>
                <c:pt idx="2972">
                  <c:v>-70.445693689379695</c:v>
                </c:pt>
                <c:pt idx="2973">
                  <c:v>-70.445462542756204</c:v>
                </c:pt>
                <c:pt idx="2974">
                  <c:v>-70.445231511505597</c:v>
                </c:pt>
                <c:pt idx="2975">
                  <c:v>-70.445000595574598</c:v>
                </c:pt>
                <c:pt idx="2976">
                  <c:v>-70.444769794909902</c:v>
                </c:pt>
                <c:pt idx="2977">
                  <c:v>-70.444539109458503</c:v>
                </c:pt>
                <c:pt idx="2978">
                  <c:v>-70.444308539167196</c:v>
                </c:pt>
                <c:pt idx="2979">
                  <c:v>-70.444078083982703</c:v>
                </c:pt>
                <c:pt idx="2980">
                  <c:v>-70.443847743852103</c:v>
                </c:pt>
                <c:pt idx="2981">
                  <c:v>-70.443617518722107</c:v>
                </c:pt>
                <c:pt idx="2982">
                  <c:v>-70.443387408539706</c:v>
                </c:pt>
                <c:pt idx="2983">
                  <c:v>-70.443157413251896</c:v>
                </c:pt>
                <c:pt idx="2984">
                  <c:v>-70.442927532805498</c:v>
                </c:pt>
                <c:pt idx="2985">
                  <c:v>-70.442697767147607</c:v>
                </c:pt>
                <c:pt idx="2986">
                  <c:v>-70.442468116225101</c:v>
                </c:pt>
                <c:pt idx="2987">
                  <c:v>-70.442238579985201</c:v>
                </c:pt>
                <c:pt idx="2988">
                  <c:v>-70.442009158374702</c:v>
                </c:pt>
                <c:pt idx="2989">
                  <c:v>-70.441779851340797</c:v>
                </c:pt>
                <c:pt idx="2990">
                  <c:v>-70.441550658830593</c:v>
                </c:pt>
                <c:pt idx="2991">
                  <c:v>-70.441321580791197</c:v>
                </c:pt>
                <c:pt idx="2992">
                  <c:v>-70.441092617169602</c:v>
                </c:pt>
                <c:pt idx="2993">
                  <c:v>-70.440863767913001</c:v>
                </c:pt>
                <c:pt idx="2994">
                  <c:v>-70.440635032968601</c:v>
                </c:pt>
                <c:pt idx="2995">
                  <c:v>-70.440406412283593</c:v>
                </c:pt>
                <c:pt idx="2996">
                  <c:v>-70.440177905805101</c:v>
                </c:pt>
                <c:pt idx="2997">
                  <c:v>-70.4399495134804</c:v>
                </c:pt>
                <c:pt idx="2998">
                  <c:v>-70.439721235256798</c:v>
                </c:pt>
                <c:pt idx="2999">
                  <c:v>-70.439493071081401</c:v>
                </c:pt>
                <c:pt idx="3000">
                  <c:v>-70.439265020901601</c:v>
                </c:pt>
                <c:pt idx="3001">
                  <c:v>-70.439037084664704</c:v>
                </c:pt>
                <c:pt idx="3002">
                  <c:v>-70.438809262318003</c:v>
                </c:pt>
                <c:pt idx="3003">
                  <c:v>-70.438581553808802</c:v>
                </c:pt>
                <c:pt idx="3004">
                  <c:v>-70.438353959084495</c:v>
                </c:pt>
                <c:pt idx="3005">
                  <c:v>-70.438126478092599</c:v>
                </c:pt>
                <c:pt idx="3006">
                  <c:v>-70.437899110780293</c:v>
                </c:pt>
                <c:pt idx="3007">
                  <c:v>-70.437671857095197</c:v>
                </c:pt>
                <c:pt idx="3008">
                  <c:v>-70.437444716984601</c:v>
                </c:pt>
                <c:pt idx="3009">
                  <c:v>-70.437217690396096</c:v>
                </c:pt>
                <c:pt idx="3010">
                  <c:v>-70.436990777277103</c:v>
                </c:pt>
                <c:pt idx="3011">
                  <c:v>-70.436763977575097</c:v>
                </c:pt>
                <c:pt idx="3012">
                  <c:v>-70.436537291237698</c:v>
                </c:pt>
                <c:pt idx="3013">
                  <c:v>-70.436310718212397</c:v>
                </c:pt>
                <c:pt idx="3014">
                  <c:v>-70.436084258446797</c:v>
                </c:pt>
                <c:pt idx="3015">
                  <c:v>-70.435857911888505</c:v>
                </c:pt>
                <c:pt idx="3016">
                  <c:v>-70.435631678484995</c:v>
                </c:pt>
                <c:pt idx="3017">
                  <c:v>-70.435405558184101</c:v>
                </c:pt>
                <c:pt idx="3018">
                  <c:v>-70.435179550933299</c:v>
                </c:pt>
                <c:pt idx="3019">
                  <c:v>-70.434953656680307</c:v>
                </c:pt>
                <c:pt idx="3020">
                  <c:v>-70.434727875372801</c:v>
                </c:pt>
                <c:pt idx="3021">
                  <c:v>-70.434502206958598</c:v>
                </c:pt>
                <c:pt idx="3022">
                  <c:v>-70.434276651385304</c:v>
                </c:pt>
                <c:pt idx="3023">
                  <c:v>-70.434051208600806</c:v>
                </c:pt>
                <c:pt idx="3024">
                  <c:v>-70.433825878552696</c:v>
                </c:pt>
                <c:pt idx="3025">
                  <c:v>-70.433600661188905</c:v>
                </c:pt>
                <c:pt idx="3026">
                  <c:v>-70.433375556457193</c:v>
                </c:pt>
                <c:pt idx="3027">
                  <c:v>-70.433150564305393</c:v>
                </c:pt>
                <c:pt idx="3028">
                  <c:v>-70.432925684681393</c:v>
                </c:pt>
                <c:pt idx="3029">
                  <c:v>-70.432700917532998</c:v>
                </c:pt>
                <c:pt idx="3030">
                  <c:v>-70.432476262808095</c:v>
                </c:pt>
                <c:pt idx="3031">
                  <c:v>-70.432251720454701</c:v>
                </c:pt>
                <c:pt idx="3032">
                  <c:v>-70.432027290420706</c:v>
                </c:pt>
                <c:pt idx="3033">
                  <c:v>-70.431802972653998</c:v>
                </c:pt>
                <c:pt idx="3034">
                  <c:v>-70.431578767102593</c:v>
                </c:pt>
                <c:pt idx="3035">
                  <c:v>-70.431354673714594</c:v>
                </c:pt>
                <c:pt idx="3036">
                  <c:v>-70.431130692437804</c:v>
                </c:pt>
                <c:pt idx="3037">
                  <c:v>-70.430906823220397</c:v>
                </c:pt>
                <c:pt idx="3038">
                  <c:v>-70.430683066010502</c:v>
                </c:pt>
                <c:pt idx="3039">
                  <c:v>-70.430459420755994</c:v>
                </c:pt>
                <c:pt idx="3040">
                  <c:v>-70.430235887405104</c:v>
                </c:pt>
                <c:pt idx="3041">
                  <c:v>-70.430012465905804</c:v>
                </c:pt>
                <c:pt idx="3042">
                  <c:v>-70.429789156206496</c:v>
                </c:pt>
                <c:pt idx="3043">
                  <c:v>-70.429565958255097</c:v>
                </c:pt>
                <c:pt idx="3044">
                  <c:v>-70.429342871999793</c:v>
                </c:pt>
                <c:pt idx="3045">
                  <c:v>-70.429119897389</c:v>
                </c:pt>
                <c:pt idx="3046">
                  <c:v>-70.428897034370706</c:v>
                </c:pt>
                <c:pt idx="3047">
                  <c:v>-70.428674282893198</c:v>
                </c:pt>
                <c:pt idx="3048">
                  <c:v>-70.428451642904804</c:v>
                </c:pt>
                <c:pt idx="3049">
                  <c:v>-70.428229114353798</c:v>
                </c:pt>
                <c:pt idx="3050">
                  <c:v>-70.428006697188394</c:v>
                </c:pt>
                <c:pt idx="3051">
                  <c:v>-70.427784391356894</c:v>
                </c:pt>
                <c:pt idx="3052">
                  <c:v>-70.427562196807799</c:v>
                </c:pt>
                <c:pt idx="3053">
                  <c:v>-70.427340113489294</c:v>
                </c:pt>
                <c:pt idx="3054">
                  <c:v>-70.427118141349894</c:v>
                </c:pt>
                <c:pt idx="3055">
                  <c:v>-70.4268962803379</c:v>
                </c:pt>
                <c:pt idx="3056">
                  <c:v>-70.426674530401698</c:v>
                </c:pt>
                <c:pt idx="3057">
                  <c:v>-70.426452891489902</c:v>
                </c:pt>
                <c:pt idx="3058">
                  <c:v>-70.426231363550798</c:v>
                </c:pt>
                <c:pt idx="3059">
                  <c:v>-70.426009946532901</c:v>
                </c:pt>
                <c:pt idx="3060">
                  <c:v>-70.425788640384695</c:v>
                </c:pt>
                <c:pt idx="3061">
                  <c:v>-70.425567445054796</c:v>
                </c:pt>
                <c:pt idx="3062">
                  <c:v>-70.425346360491702</c:v>
                </c:pt>
                <c:pt idx="3063">
                  <c:v>-70.425125386643998</c:v>
                </c:pt>
                <c:pt idx="3064">
                  <c:v>-70.4249045234601</c:v>
                </c:pt>
                <c:pt idx="3065">
                  <c:v>-70.424683770888805</c:v>
                </c:pt>
                <c:pt idx="3066">
                  <c:v>-70.424463128878699</c:v>
                </c:pt>
                <c:pt idx="3067">
                  <c:v>-70.424242597378296</c:v>
                </c:pt>
                <c:pt idx="3068">
                  <c:v>-70.424022176336393</c:v>
                </c:pt>
                <c:pt idx="3069">
                  <c:v>-70.423801865701606</c:v>
                </c:pt>
                <c:pt idx="3070">
                  <c:v>-70.423581665422603</c:v>
                </c:pt>
                <c:pt idx="3071">
                  <c:v>-70.423361575448098</c:v>
                </c:pt>
                <c:pt idx="3072">
                  <c:v>-70.423141595727003</c:v>
                </c:pt>
                <c:pt idx="3073">
                  <c:v>-70.422921726207903</c:v>
                </c:pt>
                <c:pt idx="3074">
                  <c:v>-70.422701966839597</c:v>
                </c:pt>
                <c:pt idx="3075">
                  <c:v>-70.422482317570896</c:v>
                </c:pt>
                <c:pt idx="3076">
                  <c:v>-70.422262778350699</c:v>
                </c:pt>
                <c:pt idx="3077">
                  <c:v>-70.422043349127804</c:v>
                </c:pt>
                <c:pt idx="3078">
                  <c:v>-70.421824029850995</c:v>
                </c:pt>
                <c:pt idx="3079">
                  <c:v>-70.421604820469298</c:v>
                </c:pt>
                <c:pt idx="3080">
                  <c:v>-70.421385720931397</c:v>
                </c:pt>
                <c:pt idx="3081">
                  <c:v>-70.421166731186503</c:v>
                </c:pt>
                <c:pt idx="3082">
                  <c:v>-70.4209478511833</c:v>
                </c:pt>
                <c:pt idx="3083">
                  <c:v>-70.4207290808708</c:v>
                </c:pt>
                <c:pt idx="3084">
                  <c:v>-70.420510420198099</c:v>
                </c:pt>
                <c:pt idx="3085">
                  <c:v>-70.420291869114095</c:v>
                </c:pt>
                <c:pt idx="3086">
                  <c:v>-70.4200734275679</c:v>
                </c:pt>
                <c:pt idx="3087">
                  <c:v>-70.419855095508495</c:v>
                </c:pt>
                <c:pt idx="3088">
                  <c:v>-70.419636872884894</c:v>
                </c:pt>
                <c:pt idx="3089">
                  <c:v>-70.419418759646206</c:v>
                </c:pt>
                <c:pt idx="3090">
                  <c:v>-70.419200755741599</c:v>
                </c:pt>
                <c:pt idx="3091">
                  <c:v>-70.418982861120099</c:v>
                </c:pt>
                <c:pt idx="3092">
                  <c:v>-70.418765075730903</c:v>
                </c:pt>
                <c:pt idx="3093">
                  <c:v>-70.418547399523206</c:v>
                </c:pt>
                <c:pt idx="3094">
                  <c:v>-70.418329832446105</c:v>
                </c:pt>
                <c:pt idx="3095">
                  <c:v>-70.418112374448896</c:v>
                </c:pt>
                <c:pt idx="3096">
                  <c:v>-70.417895025480703</c:v>
                </c:pt>
                <c:pt idx="3097">
                  <c:v>-70.417677785490795</c:v>
                </c:pt>
                <c:pt idx="3098">
                  <c:v>-70.417460654428496</c:v>
                </c:pt>
                <c:pt idx="3099">
                  <c:v>-70.417243632243</c:v>
                </c:pt>
                <c:pt idx="3100">
                  <c:v>-70.417026718883605</c:v>
                </c:pt>
                <c:pt idx="3101">
                  <c:v>-70.416809914299705</c:v>
                </c:pt>
                <c:pt idx="3102">
                  <c:v>-70.416593218440696</c:v>
                </c:pt>
                <c:pt idx="3103">
                  <c:v>-70.416376631255702</c:v>
                </c:pt>
                <c:pt idx="3104">
                  <c:v>-70.416160152694303</c:v>
                </c:pt>
                <c:pt idx="3105">
                  <c:v>-70.415943782705895</c:v>
                </c:pt>
                <c:pt idx="3106">
                  <c:v>-70.415727521239802</c:v>
                </c:pt>
                <c:pt idx="3107">
                  <c:v>-70.415511368245504</c:v>
                </c:pt>
                <c:pt idx="3108">
                  <c:v>-70.415295323672396</c:v>
                </c:pt>
                <c:pt idx="3109">
                  <c:v>-70.415079387470101</c:v>
                </c:pt>
                <c:pt idx="3110">
                  <c:v>-70.414863559588099</c:v>
                </c:pt>
                <c:pt idx="3111">
                  <c:v>-70.4146478399758</c:v>
                </c:pt>
                <c:pt idx="3112">
                  <c:v>-70.414432228582797</c:v>
                </c:pt>
                <c:pt idx="3113">
                  <c:v>-70.4142167253586</c:v>
                </c:pt>
                <c:pt idx="3114">
                  <c:v>-70.414001330252901</c:v>
                </c:pt>
                <c:pt idx="3115">
                  <c:v>-70.413786043215197</c:v>
                </c:pt>
                <c:pt idx="3116">
                  <c:v>-70.413570864195194</c:v>
                </c:pt>
                <c:pt idx="3117">
                  <c:v>-70.4133557931425</c:v>
                </c:pt>
                <c:pt idx="3118">
                  <c:v>-70.413140830006697</c:v>
                </c:pt>
                <c:pt idx="3119">
                  <c:v>-70.412925974737504</c:v>
                </c:pt>
                <c:pt idx="3120">
                  <c:v>-70.412711227284703</c:v>
                </c:pt>
                <c:pt idx="3121">
                  <c:v>-70.4124965875979</c:v>
                </c:pt>
                <c:pt idx="3122">
                  <c:v>-70.412282055626903</c:v>
                </c:pt>
                <c:pt idx="3123">
                  <c:v>-70.412067631321506</c:v>
                </c:pt>
                <c:pt idx="3124">
                  <c:v>-70.411853314631301</c:v>
                </c:pt>
                <c:pt idx="3125">
                  <c:v>-70.411639105506296</c:v>
                </c:pt>
                <c:pt idx="3126">
                  <c:v>-70.411425003896198</c:v>
                </c:pt>
                <c:pt idx="3127">
                  <c:v>-70.4112110097509</c:v>
                </c:pt>
                <c:pt idx="3128">
                  <c:v>-70.410997123020195</c:v>
                </c:pt>
                <c:pt idx="3129">
                  <c:v>-70.410783343654103</c:v>
                </c:pt>
                <c:pt idx="3130">
                  <c:v>-70.410569671602303</c:v>
                </c:pt>
                <c:pt idx="3131">
                  <c:v>-70.410356106814803</c:v>
                </c:pt>
                <c:pt idx="3132">
                  <c:v>-70.410142649241607</c:v>
                </c:pt>
                <c:pt idx="3133">
                  <c:v>-70.409929298832694</c:v>
                </c:pt>
                <c:pt idx="3134">
                  <c:v>-70.409716055537899</c:v>
                </c:pt>
                <c:pt idx="3135">
                  <c:v>-70.409502919307201</c:v>
                </c:pt>
                <c:pt idx="3136">
                  <c:v>-70.409289890090804</c:v>
                </c:pt>
                <c:pt idx="3137">
                  <c:v>-70.409076967838701</c:v>
                </c:pt>
                <c:pt idx="3138">
                  <c:v>-70.408864152500797</c:v>
                </c:pt>
                <c:pt idx="3139">
                  <c:v>-70.4086514440272</c:v>
                </c:pt>
                <c:pt idx="3140">
                  <c:v>-70.408438842368199</c:v>
                </c:pt>
                <c:pt idx="3141">
                  <c:v>-70.4082263474737</c:v>
                </c:pt>
                <c:pt idx="3142">
                  <c:v>-70.408013959293896</c:v>
                </c:pt>
                <c:pt idx="3143">
                  <c:v>-70.407801677778906</c:v>
                </c:pt>
                <c:pt idx="3144">
                  <c:v>-70.407589502879006</c:v>
                </c:pt>
                <c:pt idx="3145">
                  <c:v>-70.407377434544401</c:v>
                </c:pt>
                <c:pt idx="3146">
                  <c:v>-70.407165472725197</c:v>
                </c:pt>
                <c:pt idx="3147">
                  <c:v>-70.406953617371599</c:v>
                </c:pt>
                <c:pt idx="3148">
                  <c:v>-70.406741868433997</c:v>
                </c:pt>
                <c:pt idx="3149">
                  <c:v>-70.406530225862497</c:v>
                </c:pt>
                <c:pt idx="3150">
                  <c:v>-70.406318689607602</c:v>
                </c:pt>
                <c:pt idx="3151">
                  <c:v>-70.406107259619503</c:v>
                </c:pt>
                <c:pt idx="3152">
                  <c:v>-70.405895935848505</c:v>
                </c:pt>
                <c:pt idx="3153">
                  <c:v>-70.405684718244899</c:v>
                </c:pt>
                <c:pt idx="3154">
                  <c:v>-70.405473606759301</c:v>
                </c:pt>
                <c:pt idx="3155">
                  <c:v>-70.405262601341903</c:v>
                </c:pt>
                <c:pt idx="3156">
                  <c:v>-70.405051701943094</c:v>
                </c:pt>
                <c:pt idx="3157">
                  <c:v>-70.404840908513407</c:v>
                </c:pt>
                <c:pt idx="3158">
                  <c:v>-70.404630221003302</c:v>
                </c:pt>
                <c:pt idx="3159">
                  <c:v>-70.404419639363198</c:v>
                </c:pt>
                <c:pt idx="3160">
                  <c:v>-70.404209163543499</c:v>
                </c:pt>
                <c:pt idx="3161">
                  <c:v>-70.403998793494907</c:v>
                </c:pt>
                <c:pt idx="3162">
                  <c:v>-70.403788529167798</c:v>
                </c:pt>
                <c:pt idx="3163">
                  <c:v>-70.403578370512804</c:v>
                </c:pt>
                <c:pt idx="3164">
                  <c:v>-70.4033683174804</c:v>
                </c:pt>
                <c:pt idx="3165">
                  <c:v>-70.403158370021302</c:v>
                </c:pt>
                <c:pt idx="3166">
                  <c:v>-70.402948528086</c:v>
                </c:pt>
                <c:pt idx="3167">
                  <c:v>-70.402738791625097</c:v>
                </c:pt>
                <c:pt idx="3168">
                  <c:v>-70.402529160589395</c:v>
                </c:pt>
                <c:pt idx="3169">
                  <c:v>-70.402319634929498</c:v>
                </c:pt>
                <c:pt idx="3170">
                  <c:v>-70.402110214595993</c:v>
                </c:pt>
                <c:pt idx="3171">
                  <c:v>-70.401900899539697</c:v>
                </c:pt>
                <c:pt idx="3172">
                  <c:v>-70.401691689711299</c:v>
                </c:pt>
                <c:pt idx="3173">
                  <c:v>-70.401482585061501</c:v>
                </c:pt>
                <c:pt idx="3174">
                  <c:v>-70.401273585541105</c:v>
                </c:pt>
                <c:pt idx="3175">
                  <c:v>-70.401064691100899</c:v>
                </c:pt>
                <c:pt idx="3176">
                  <c:v>-70.400855901691699</c:v>
                </c:pt>
                <c:pt idx="3177">
                  <c:v>-70.400647217264293</c:v>
                </c:pt>
                <c:pt idx="3178">
                  <c:v>-70.400438637769597</c:v>
                </c:pt>
                <c:pt idx="3179">
                  <c:v>-70.400230163158398</c:v>
                </c:pt>
                <c:pt idx="3180">
                  <c:v>-70.400021793381597</c:v>
                </c:pt>
                <c:pt idx="3181">
                  <c:v>-70.399813528389998</c:v>
                </c:pt>
                <c:pt idx="3182">
                  <c:v>-70.399605368134701</c:v>
                </c:pt>
                <c:pt idx="3183">
                  <c:v>-70.399397312566606</c:v>
                </c:pt>
                <c:pt idx="3184">
                  <c:v>-70.399189361636601</c:v>
                </c:pt>
                <c:pt idx="3185">
                  <c:v>-70.398981515295702</c:v>
                </c:pt>
                <c:pt idx="3186">
                  <c:v>-70.398773773494796</c:v>
                </c:pt>
                <c:pt idx="3187">
                  <c:v>-70.398566136185096</c:v>
                </c:pt>
                <c:pt idx="3188">
                  <c:v>-70.398358603317604</c:v>
                </c:pt>
                <c:pt idx="3189">
                  <c:v>-70.398151174843207</c:v>
                </c:pt>
                <c:pt idx="3190">
                  <c:v>-70.397943850713105</c:v>
                </c:pt>
                <c:pt idx="3191">
                  <c:v>-70.397736630878498</c:v>
                </c:pt>
                <c:pt idx="3192">
                  <c:v>-70.397529515290302</c:v>
                </c:pt>
                <c:pt idx="3193">
                  <c:v>-70.397322503899801</c:v>
                </c:pt>
                <c:pt idx="3194">
                  <c:v>-70.397115596657997</c:v>
                </c:pt>
                <c:pt idx="3195">
                  <c:v>-70.396908793516204</c:v>
                </c:pt>
                <c:pt idx="3196">
                  <c:v>-70.396702094425606</c:v>
                </c:pt>
                <c:pt idx="3197">
                  <c:v>-70.396495499337405</c:v>
                </c:pt>
                <c:pt idx="3198">
                  <c:v>-70.3962890082027</c:v>
                </c:pt>
                <c:pt idx="3199">
                  <c:v>-70.396082620972905</c:v>
                </c:pt>
                <c:pt idx="3200">
                  <c:v>-70.395876337599304</c:v>
                </c:pt>
                <c:pt idx="3201">
                  <c:v>-70.395670158033099</c:v>
                </c:pt>
                <c:pt idx="3202">
                  <c:v>-70.395464082225601</c:v>
                </c:pt>
                <c:pt idx="3203">
                  <c:v>-70.395258110128196</c:v>
                </c:pt>
                <c:pt idx="3204">
                  <c:v>-70.395052241692198</c:v>
                </c:pt>
                <c:pt idx="3205">
                  <c:v>-70.394846476868906</c:v>
                </c:pt>
                <c:pt idx="3206">
                  <c:v>-70.394640815609904</c:v>
                </c:pt>
                <c:pt idx="3207">
                  <c:v>-70.394435257866405</c:v>
                </c:pt>
                <c:pt idx="3208">
                  <c:v>-70.394229803589994</c:v>
                </c:pt>
                <c:pt idx="3209">
                  <c:v>-70.394024452731998</c:v>
                </c:pt>
                <c:pt idx="3210">
                  <c:v>-70.393819205243901</c:v>
                </c:pt>
                <c:pt idx="3211">
                  <c:v>-70.393614061077201</c:v>
                </c:pt>
                <c:pt idx="3212">
                  <c:v>-70.393409020183398</c:v>
                </c:pt>
                <c:pt idx="3213">
                  <c:v>-70.393204082514103</c:v>
                </c:pt>
                <c:pt idx="3214">
                  <c:v>-70.3929992480208</c:v>
                </c:pt>
                <c:pt idx="3215">
                  <c:v>-70.392794516655002</c:v>
                </c:pt>
                <c:pt idx="3216">
                  <c:v>-70.392589888368406</c:v>
                </c:pt>
                <c:pt idx="3217">
                  <c:v>-70.392385363112496</c:v>
                </c:pt>
                <c:pt idx="3218">
                  <c:v>-70.392180940838898</c:v>
                </c:pt>
                <c:pt idx="3219">
                  <c:v>-70.391976621499296</c:v>
                </c:pt>
                <c:pt idx="3220">
                  <c:v>-70.391772405045401</c:v>
                </c:pt>
                <c:pt idx="3221">
                  <c:v>-70.391568291428896</c:v>
                </c:pt>
                <c:pt idx="3222">
                  <c:v>-70.391364280601394</c:v>
                </c:pt>
                <c:pt idx="3223">
                  <c:v>-70.391160372514605</c:v>
                </c:pt>
                <c:pt idx="3224">
                  <c:v>-70.390956567120298</c:v>
                </c:pt>
                <c:pt idx="3225">
                  <c:v>-70.390752864370299</c:v>
                </c:pt>
                <c:pt idx="3226">
                  <c:v>-70.390549264216304</c:v>
                </c:pt>
                <c:pt idx="3227">
                  <c:v>-70.390345766610196</c:v>
                </c:pt>
                <c:pt idx="3228">
                  <c:v>-70.3901423715037</c:v>
                </c:pt>
                <c:pt idx="3229">
                  <c:v>-70.389939078848698</c:v>
                </c:pt>
                <c:pt idx="3230">
                  <c:v>-70.389735888597002</c:v>
                </c:pt>
                <c:pt idx="3231">
                  <c:v>-70.389532800700493</c:v>
                </c:pt>
                <c:pt idx="3232">
                  <c:v>-70.389329815111097</c:v>
                </c:pt>
                <c:pt idx="3233">
                  <c:v>-70.389126931780694</c:v>
                </c:pt>
                <c:pt idx="3234">
                  <c:v>-70.388924150661296</c:v>
                </c:pt>
                <c:pt idx="3235">
                  <c:v>-70.388721471704798</c:v>
                </c:pt>
                <c:pt idx="3236">
                  <c:v>-70.388518894863097</c:v>
                </c:pt>
                <c:pt idx="3237">
                  <c:v>-70.388316420088302</c:v>
                </c:pt>
                <c:pt idx="3238">
                  <c:v>-70.388114047332394</c:v>
                </c:pt>
                <c:pt idx="3239">
                  <c:v>-70.387911776547298</c:v>
                </c:pt>
                <c:pt idx="3240">
                  <c:v>-70.387709607685196</c:v>
                </c:pt>
                <c:pt idx="3241">
                  <c:v>-70.387507540698195</c:v>
                </c:pt>
                <c:pt idx="3242">
                  <c:v>-70.387305575538207</c:v>
                </c:pt>
                <c:pt idx="3243">
                  <c:v>-70.387103712157398</c:v>
                </c:pt>
                <c:pt idx="3244">
                  <c:v>-70.386901950507905</c:v>
                </c:pt>
                <c:pt idx="3245">
                  <c:v>-70.386700290541896</c:v>
                </c:pt>
                <c:pt idx="3246">
                  <c:v>-70.386498732211507</c:v>
                </c:pt>
                <c:pt idx="3247">
                  <c:v>-70.386297275469005</c:v>
                </c:pt>
                <c:pt idx="3248">
                  <c:v>-70.386095920266499</c:v>
                </c:pt>
                <c:pt idx="3249">
                  <c:v>-70.385894666556197</c:v>
                </c:pt>
                <c:pt idx="3250">
                  <c:v>-70.385693514290395</c:v>
                </c:pt>
                <c:pt idx="3251">
                  <c:v>-70.385492463421301</c:v>
                </c:pt>
                <c:pt idx="3252">
                  <c:v>-70.385291513901294</c:v>
                </c:pt>
                <c:pt idx="3253">
                  <c:v>-70.385090665682597</c:v>
                </c:pt>
                <c:pt idx="3254">
                  <c:v>-70.384889918717505</c:v>
                </c:pt>
                <c:pt idx="3255">
                  <c:v>-70.384689272958298</c:v>
                </c:pt>
                <c:pt idx="3256">
                  <c:v>-70.384488728357596</c:v>
                </c:pt>
                <c:pt idx="3257">
                  <c:v>-70.384288284867495</c:v>
                </c:pt>
                <c:pt idx="3258">
                  <c:v>-70.384087942440502</c:v>
                </c:pt>
                <c:pt idx="3259">
                  <c:v>-70.383887701028996</c:v>
                </c:pt>
                <c:pt idx="3260">
                  <c:v>-70.3836875605855</c:v>
                </c:pt>
                <c:pt idx="3261">
                  <c:v>-70.383487521062307</c:v>
                </c:pt>
                <c:pt idx="3262">
                  <c:v>-70.383287582411995</c:v>
                </c:pt>
                <c:pt idx="3263">
                  <c:v>-70.383087744587101</c:v>
                </c:pt>
                <c:pt idx="3264">
                  <c:v>-70.382888007540004</c:v>
                </c:pt>
                <c:pt idx="3265">
                  <c:v>-70.382688371223395</c:v>
                </c:pt>
                <c:pt idx="3266">
                  <c:v>-70.382488835589697</c:v>
                </c:pt>
                <c:pt idx="3267">
                  <c:v>-70.382289400591503</c:v>
                </c:pt>
                <c:pt idx="3268">
                  <c:v>-70.382090066181306</c:v>
                </c:pt>
                <c:pt idx="3269">
                  <c:v>-70.381890832311896</c:v>
                </c:pt>
                <c:pt idx="3270">
                  <c:v>-70.381691698935896</c:v>
                </c:pt>
                <c:pt idx="3271">
                  <c:v>-70.381492666005698</c:v>
                </c:pt>
                <c:pt idx="3272">
                  <c:v>-70.381293733474294</c:v>
                </c:pt>
                <c:pt idx="3273">
                  <c:v>-70.381094901294105</c:v>
                </c:pt>
                <c:pt idx="3274">
                  <c:v>-70.380896169417895</c:v>
                </c:pt>
                <c:pt idx="3275">
                  <c:v>-70.380697537798497</c:v>
                </c:pt>
                <c:pt idx="3276">
                  <c:v>-70.380499006388604</c:v>
                </c:pt>
                <c:pt idx="3277">
                  <c:v>-70.380300575140893</c:v>
                </c:pt>
                <c:pt idx="3278">
                  <c:v>-70.380102244008199</c:v>
                </c:pt>
                <c:pt idx="3279">
                  <c:v>-70.3799040129433</c:v>
                </c:pt>
                <c:pt idx="3280">
                  <c:v>-70.379705881899</c:v>
                </c:pt>
                <c:pt idx="3281">
                  <c:v>-70.379507850828205</c:v>
                </c:pt>
                <c:pt idx="3282">
                  <c:v>-70.379309919683706</c:v>
                </c:pt>
                <c:pt idx="3283">
                  <c:v>-70.379112088418395</c:v>
                </c:pt>
                <c:pt idx="3284">
                  <c:v>-70.378914356985106</c:v>
                </c:pt>
                <c:pt idx="3285">
                  <c:v>-70.378716725336901</c:v>
                </c:pt>
                <c:pt idx="3286">
                  <c:v>-70.378519193426598</c:v>
                </c:pt>
                <c:pt idx="3287">
                  <c:v>-70.378321761207104</c:v>
                </c:pt>
                <c:pt idx="3288">
                  <c:v>-70.378124428631494</c:v>
                </c:pt>
                <c:pt idx="3289">
                  <c:v>-70.377927195652703</c:v>
                </c:pt>
                <c:pt idx="3290">
                  <c:v>-70.377730062223705</c:v>
                </c:pt>
                <c:pt idx="3291">
                  <c:v>-70.377533028297606</c:v>
                </c:pt>
                <c:pt idx="3292">
                  <c:v>-70.377336093827395</c:v>
                </c:pt>
                <c:pt idx="3293">
                  <c:v>-70.377139258766107</c:v>
                </c:pt>
                <c:pt idx="3294">
                  <c:v>-70.376942523067001</c:v>
                </c:pt>
                <c:pt idx="3295">
                  <c:v>-70.376745886682897</c:v>
                </c:pt>
                <c:pt idx="3296">
                  <c:v>-70.3765493495671</c:v>
                </c:pt>
                <c:pt idx="3297">
                  <c:v>-70.376352911672797</c:v>
                </c:pt>
                <c:pt idx="3298">
                  <c:v>-70.376156572952993</c:v>
                </c:pt>
                <c:pt idx="3299">
                  <c:v>-70.375960333360993</c:v>
                </c:pt>
                <c:pt idx="3300">
                  <c:v>-70.3757641928498</c:v>
                </c:pt>
                <c:pt idx="3301">
                  <c:v>-70.375568151372903</c:v>
                </c:pt>
                <c:pt idx="3302">
                  <c:v>-70.375372208883306</c:v>
                </c:pt>
                <c:pt idx="3303">
                  <c:v>-70.375176365334497</c:v>
                </c:pt>
                <c:pt idx="3304">
                  <c:v>-70.374980620679494</c:v>
                </c:pt>
                <c:pt idx="3305">
                  <c:v>-70.374784974871702</c:v>
                </c:pt>
                <c:pt idx="3306">
                  <c:v>-70.374589427864507</c:v>
                </c:pt>
                <c:pt idx="3307">
                  <c:v>-70.374393979611099</c:v>
                </c:pt>
                <c:pt idx="3308">
                  <c:v>-70.374198630064896</c:v>
                </c:pt>
                <c:pt idx="3309">
                  <c:v>-70.3740033791793</c:v>
                </c:pt>
                <c:pt idx="3310">
                  <c:v>-70.373808226907698</c:v>
                </c:pt>
                <c:pt idx="3311">
                  <c:v>-70.373613173203395</c:v>
                </c:pt>
                <c:pt idx="3312">
                  <c:v>-70.373418218019907</c:v>
                </c:pt>
                <c:pt idx="3313">
                  <c:v>-70.373223361310593</c:v>
                </c:pt>
                <c:pt idx="3314">
                  <c:v>-70.373028603028999</c:v>
                </c:pt>
                <c:pt idx="3315">
                  <c:v>-70.372833943128597</c:v>
                </c:pt>
                <c:pt idx="3316">
                  <c:v>-70.372639381562905</c:v>
                </c:pt>
                <c:pt idx="3317">
                  <c:v>-70.372444918285396</c:v>
                </c:pt>
                <c:pt idx="3318">
                  <c:v>-70.3722505532496</c:v>
                </c:pt>
                <c:pt idx="3319">
                  <c:v>-70.372056286409105</c:v>
                </c:pt>
                <c:pt idx="3320">
                  <c:v>-70.371862117717399</c:v>
                </c:pt>
                <c:pt idx="3321">
                  <c:v>-70.371668047128296</c:v>
                </c:pt>
                <c:pt idx="3322">
                  <c:v>-70.371474074595199</c:v>
                </c:pt>
                <c:pt idx="3323">
                  <c:v>-70.371280200071794</c:v>
                </c:pt>
                <c:pt idx="3324">
                  <c:v>-70.371086423511699</c:v>
                </c:pt>
                <c:pt idx="3325">
                  <c:v>-70.370892744868698</c:v>
                </c:pt>
                <c:pt idx="3326">
                  <c:v>-70.370699164096493</c:v>
                </c:pt>
                <c:pt idx="3327">
                  <c:v>-70.3705056811486</c:v>
                </c:pt>
                <c:pt idx="3328">
                  <c:v>-70.370312295978906</c:v>
                </c:pt>
                <c:pt idx="3329">
                  <c:v>-70.370119008541096</c:v>
                </c:pt>
                <c:pt idx="3330">
                  <c:v>-70.369925818789</c:v>
                </c:pt>
                <c:pt idx="3331">
                  <c:v>-70.369732726676304</c:v>
                </c:pt>
                <c:pt idx="3332">
                  <c:v>-70.369539732156895</c:v>
                </c:pt>
                <c:pt idx="3333">
                  <c:v>-70.369346835184601</c:v>
                </c:pt>
                <c:pt idx="3334">
                  <c:v>-70.369154035713095</c:v>
                </c:pt>
                <c:pt idx="3335">
                  <c:v>-70.368961333696504</c:v>
                </c:pt>
                <c:pt idx="3336">
                  <c:v>-70.368768729088501</c:v>
                </c:pt>
                <c:pt idx="3337">
                  <c:v>-70.368576221843</c:v>
                </c:pt>
                <c:pt idx="3338">
                  <c:v>-70.3683838119141</c:v>
                </c:pt>
                <c:pt idx="3339">
                  <c:v>-70.368191499255502</c:v>
                </c:pt>
                <c:pt idx="3340">
                  <c:v>-70.367999283821206</c:v>
                </c:pt>
                <c:pt idx="3341">
                  <c:v>-70.367807165565296</c:v>
                </c:pt>
                <c:pt idx="3342">
                  <c:v>-70.3676151444417</c:v>
                </c:pt>
                <c:pt idx="3343">
                  <c:v>-70.367423220404504</c:v>
                </c:pt>
                <c:pt idx="3344">
                  <c:v>-70.367231393407593</c:v>
                </c:pt>
                <c:pt idx="3345">
                  <c:v>-70.367039663404995</c:v>
                </c:pt>
                <c:pt idx="3346">
                  <c:v>-70.366848030350994</c:v>
                </c:pt>
                <c:pt idx="3347">
                  <c:v>-70.366656494199503</c:v>
                </c:pt>
                <c:pt idx="3348">
                  <c:v>-70.366465054904694</c:v>
                </c:pt>
                <c:pt idx="3349">
                  <c:v>-70.366273712420593</c:v>
                </c:pt>
                <c:pt idx="3350">
                  <c:v>-70.366082466701499</c:v>
                </c:pt>
                <c:pt idx="3351">
                  <c:v>-70.365891317701397</c:v>
                </c:pt>
                <c:pt idx="3352">
                  <c:v>-70.365700265374599</c:v>
                </c:pt>
                <c:pt idx="3353">
                  <c:v>-70.365509309675303</c:v>
                </c:pt>
                <c:pt idx="3354">
                  <c:v>-70.365318450557595</c:v>
                </c:pt>
                <c:pt idx="3355">
                  <c:v>-70.3651276879758</c:v>
                </c:pt>
                <c:pt idx="3356">
                  <c:v>-70.364937021884202</c:v>
                </c:pt>
                <c:pt idx="3357">
                  <c:v>-70.3647464522371</c:v>
                </c:pt>
                <c:pt idx="3358">
                  <c:v>-70.364555978988605</c:v>
                </c:pt>
                <c:pt idx="3359">
                  <c:v>-70.364365602093201</c:v>
                </c:pt>
                <c:pt idx="3360">
                  <c:v>-70.364175321505201</c:v>
                </c:pt>
                <c:pt idx="3361">
                  <c:v>-70.363985137178901</c:v>
                </c:pt>
                <c:pt idx="3362">
                  <c:v>-70.363795049068599</c:v>
                </c:pt>
                <c:pt idx="3363">
                  <c:v>-70.363605057128794</c:v>
                </c:pt>
                <c:pt idx="3364">
                  <c:v>-70.363415161313895</c:v>
                </c:pt>
                <c:pt idx="3365">
                  <c:v>-70.363225361578202</c:v>
                </c:pt>
                <c:pt idx="3366">
                  <c:v>-70.363035657876296</c:v>
                </c:pt>
                <c:pt idx="3367">
                  <c:v>-70.362846050162602</c:v>
                </c:pt>
                <c:pt idx="3368">
                  <c:v>-70.362656538391505</c:v>
                </c:pt>
                <c:pt idx="3369">
                  <c:v>-70.3624671225176</c:v>
                </c:pt>
                <c:pt idx="3370">
                  <c:v>-70.362277802495399</c:v>
                </c:pt>
                <c:pt idx="3371">
                  <c:v>-70.362088578279398</c:v>
                </c:pt>
                <c:pt idx="3372">
                  <c:v>-70.361899449824094</c:v>
                </c:pt>
                <c:pt idx="3373">
                  <c:v>-70.361710417084197</c:v>
                </c:pt>
                <c:pt idx="3374">
                  <c:v>-70.361521480014204</c:v>
                </c:pt>
                <c:pt idx="3375">
                  <c:v>-70.361332638568697</c:v>
                </c:pt>
                <c:pt idx="3376">
                  <c:v>-70.361143892702401</c:v>
                </c:pt>
                <c:pt idx="3377">
                  <c:v>-70.360955242369897</c:v>
                </c:pt>
                <c:pt idx="3378">
                  <c:v>-70.360766687525896</c:v>
                </c:pt>
                <c:pt idx="3379">
                  <c:v>-70.360578228125107</c:v>
                </c:pt>
                <c:pt idx="3380">
                  <c:v>-70.360389864122098</c:v>
                </c:pt>
                <c:pt idx="3381">
                  <c:v>-70.360201595471594</c:v>
                </c:pt>
                <c:pt idx="3382">
                  <c:v>-70.360013422128503</c:v>
                </c:pt>
                <c:pt idx="3383">
                  <c:v>-70.359825344047493</c:v>
                </c:pt>
                <c:pt idx="3384">
                  <c:v>-70.359637361183303</c:v>
                </c:pt>
                <c:pt idx="3385">
                  <c:v>-70.359449473490699</c:v>
                </c:pt>
                <c:pt idx="3386">
                  <c:v>-70.359261680924604</c:v>
                </c:pt>
                <c:pt idx="3387">
                  <c:v>-70.359073983439899</c:v>
                </c:pt>
                <c:pt idx="3388">
                  <c:v>-70.358886380991194</c:v>
                </c:pt>
                <c:pt idx="3389">
                  <c:v>-70.358698873533598</c:v>
                </c:pt>
                <c:pt idx="3390">
                  <c:v>-70.358511461021806</c:v>
                </c:pt>
                <c:pt idx="3391">
                  <c:v>-70.358324143410897</c:v>
                </c:pt>
                <c:pt idx="3392">
                  <c:v>-70.358136920655696</c:v>
                </c:pt>
                <c:pt idx="3393">
                  <c:v>-70.357949792711196</c:v>
                </c:pt>
                <c:pt idx="3394">
                  <c:v>-70.357762759532307</c:v>
                </c:pt>
                <c:pt idx="3395">
                  <c:v>-70.357575821073993</c:v>
                </c:pt>
                <c:pt idx="3396">
                  <c:v>-70.357388977291293</c:v>
                </c:pt>
                <c:pt idx="3397">
                  <c:v>-70.3572022281393</c:v>
                </c:pt>
                <c:pt idx="3398">
                  <c:v>-70.357015573572895</c:v>
                </c:pt>
                <c:pt idx="3399">
                  <c:v>-70.356829013547298</c:v>
                </c:pt>
                <c:pt idx="3400">
                  <c:v>-70.356642548017405</c:v>
                </c:pt>
                <c:pt idx="3401">
                  <c:v>-70.356456176938494</c:v>
                </c:pt>
                <c:pt idx="3402">
                  <c:v>-70.356269900265502</c:v>
                </c:pt>
                <c:pt idx="3403">
                  <c:v>-70.356083717953695</c:v>
                </c:pt>
                <c:pt idx="3404">
                  <c:v>-70.355897629958093</c:v>
                </c:pt>
                <c:pt idx="3405">
                  <c:v>-70.355711636234005</c:v>
                </c:pt>
                <c:pt idx="3406">
                  <c:v>-70.355525736736496</c:v>
                </c:pt>
                <c:pt idx="3407">
                  <c:v>-70.355339931420801</c:v>
                </c:pt>
                <c:pt idx="3408">
                  <c:v>-70.355154220242198</c:v>
                </c:pt>
                <c:pt idx="3409">
                  <c:v>-70.354968603155896</c:v>
                </c:pt>
                <c:pt idx="3410">
                  <c:v>-70.354783080117102</c:v>
                </c:pt>
                <c:pt idx="3411">
                  <c:v>-70.354597651081093</c:v>
                </c:pt>
                <c:pt idx="3412">
                  <c:v>-70.354412316003305</c:v>
                </c:pt>
                <c:pt idx="3413">
                  <c:v>-70.354227074838903</c:v>
                </c:pt>
                <c:pt idx="3414">
                  <c:v>-70.354041927543193</c:v>
                </c:pt>
                <c:pt idx="3415">
                  <c:v>-70.353856874071695</c:v>
                </c:pt>
                <c:pt idx="3416">
                  <c:v>-70.353671914379603</c:v>
                </c:pt>
                <c:pt idx="3417">
                  <c:v>-70.353487048422394</c:v>
                </c:pt>
                <c:pt idx="3418">
                  <c:v>-70.353302276155503</c:v>
                </c:pt>
                <c:pt idx="3419">
                  <c:v>-70.353117597534293</c:v>
                </c:pt>
                <c:pt idx="3420">
                  <c:v>-70.3529330125142</c:v>
                </c:pt>
                <c:pt idx="3421">
                  <c:v>-70.3527485210507</c:v>
                </c:pt>
                <c:pt idx="3422">
                  <c:v>-70.352564123099299</c:v>
                </c:pt>
                <c:pt idx="3423">
                  <c:v>-70.352379818615503</c:v>
                </c:pt>
                <c:pt idx="3424">
                  <c:v>-70.352195607554805</c:v>
                </c:pt>
                <c:pt idx="3425">
                  <c:v>-70.352011489872694</c:v>
                </c:pt>
                <c:pt idx="3426">
                  <c:v>-70.351827465524707</c:v>
                </c:pt>
                <c:pt idx="3427">
                  <c:v>-70.351643534466604</c:v>
                </c:pt>
                <c:pt idx="3428">
                  <c:v>-70.351459696653805</c:v>
                </c:pt>
                <c:pt idx="3429">
                  <c:v>-70.351275952041902</c:v>
                </c:pt>
                <c:pt idx="3430">
                  <c:v>-70.3510923005866</c:v>
                </c:pt>
                <c:pt idx="3431">
                  <c:v>-70.350908742243604</c:v>
                </c:pt>
                <c:pt idx="3432">
                  <c:v>-70.350725276968404</c:v>
                </c:pt>
                <c:pt idx="3433">
                  <c:v>-70.350541904716806</c:v>
                </c:pt>
                <c:pt idx="3434">
                  <c:v>-70.3503586254444</c:v>
                </c:pt>
                <c:pt idx="3435">
                  <c:v>-70.350175439107005</c:v>
                </c:pt>
                <c:pt idx="3436">
                  <c:v>-70.349992345660397</c:v>
                </c:pt>
                <c:pt idx="3437">
                  <c:v>-70.349809345060194</c:v>
                </c:pt>
                <c:pt idx="3438">
                  <c:v>-70.349626437262302</c:v>
                </c:pt>
                <c:pt idx="3439">
                  <c:v>-70.349443622222395</c:v>
                </c:pt>
                <c:pt idx="3440">
                  <c:v>-70.349260899896393</c:v>
                </c:pt>
                <c:pt idx="3441">
                  <c:v>-70.349078270240099</c:v>
                </c:pt>
                <c:pt idx="3442">
                  <c:v>-70.348895733209204</c:v>
                </c:pt>
                <c:pt idx="3443">
                  <c:v>-70.348713288759797</c:v>
                </c:pt>
                <c:pt idx="3444">
                  <c:v>-70.348530936847595</c:v>
                </c:pt>
                <c:pt idx="3445">
                  <c:v>-70.348348677428604</c:v>
                </c:pt>
                <c:pt idx="3446">
                  <c:v>-70.348166510458796</c:v>
                </c:pt>
                <c:pt idx="3447">
                  <c:v>-70.347984435893906</c:v>
                </c:pt>
                <c:pt idx="3448">
                  <c:v>-70.347802453689994</c:v>
                </c:pt>
                <c:pt idx="3449">
                  <c:v>-70.347620563803105</c:v>
                </c:pt>
                <c:pt idx="3450">
                  <c:v>-70.3474387661891</c:v>
                </c:pt>
                <c:pt idx="3451">
                  <c:v>-70.347257060804097</c:v>
                </c:pt>
                <c:pt idx="3452">
                  <c:v>-70.347075447604098</c:v>
                </c:pt>
                <c:pt idx="3453">
                  <c:v>-70.346893926545206</c:v>
                </c:pt>
                <c:pt idx="3454">
                  <c:v>-70.346712497583297</c:v>
                </c:pt>
                <c:pt idx="3455">
                  <c:v>-70.346531160674601</c:v>
                </c:pt>
                <c:pt idx="3456">
                  <c:v>-70.346349915775306</c:v>
                </c:pt>
                <c:pt idx="3457">
                  <c:v>-70.346168762841302</c:v>
                </c:pt>
                <c:pt idx="3458">
                  <c:v>-70.345987701828903</c:v>
                </c:pt>
                <c:pt idx="3459">
                  <c:v>-70.3458067326942</c:v>
                </c:pt>
                <c:pt idx="3460">
                  <c:v>-70.345625855393394</c:v>
                </c:pt>
                <c:pt idx="3461">
                  <c:v>-70.3454450698827</c:v>
                </c:pt>
                <c:pt idx="3462">
                  <c:v>-70.345264376118195</c:v>
                </c:pt>
                <c:pt idx="3463">
                  <c:v>-70.345083774056306</c:v>
                </c:pt>
                <c:pt idx="3464">
                  <c:v>-70.344903263653194</c:v>
                </c:pt>
                <c:pt idx="3465">
                  <c:v>-70.344722844865004</c:v>
                </c:pt>
                <c:pt idx="3466">
                  <c:v>-70.344542517648193</c:v>
                </c:pt>
                <c:pt idx="3467">
                  <c:v>-70.344362281958993</c:v>
                </c:pt>
                <c:pt idx="3468">
                  <c:v>-70.344182137753805</c:v>
                </c:pt>
                <c:pt idx="3469">
                  <c:v>-70.344002084988801</c:v>
                </c:pt>
                <c:pt idx="3470">
                  <c:v>-70.343822123620498</c:v>
                </c:pt>
                <c:pt idx="3471">
                  <c:v>-70.343642253605196</c:v>
                </c:pt>
                <c:pt idx="3472">
                  <c:v>-70.343462474899297</c:v>
                </c:pt>
                <c:pt idx="3473">
                  <c:v>-70.343282787459202</c:v>
                </c:pt>
                <c:pt idx="3474">
                  <c:v>-70.343103191241298</c:v>
                </c:pt>
                <c:pt idx="3475">
                  <c:v>-70.342923686202198</c:v>
                </c:pt>
                <c:pt idx="3476">
                  <c:v>-70.342744272298106</c:v>
                </c:pt>
                <c:pt idx="3477">
                  <c:v>-70.342564949485805</c:v>
                </c:pt>
                <c:pt idx="3478">
                  <c:v>-70.342385717721598</c:v>
                </c:pt>
                <c:pt idx="3479">
                  <c:v>-70.342206576961999</c:v>
                </c:pt>
                <c:pt idx="3480">
                  <c:v>-70.342027527163694</c:v>
                </c:pt>
                <c:pt idx="3481">
                  <c:v>-70.341848568283098</c:v>
                </c:pt>
                <c:pt idx="3482">
                  <c:v>-70.341669700276896</c:v>
                </c:pt>
                <c:pt idx="3483">
                  <c:v>-70.341490923101503</c:v>
                </c:pt>
                <c:pt idx="3484">
                  <c:v>-70.341312236713705</c:v>
                </c:pt>
                <c:pt idx="3485">
                  <c:v>-70.341133641070101</c:v>
                </c:pt>
                <c:pt idx="3486">
                  <c:v>-70.340955136127306</c:v>
                </c:pt>
                <c:pt idx="3487">
                  <c:v>-70.340776721842005</c:v>
                </c:pt>
                <c:pt idx="3488">
                  <c:v>-70.340598398170798</c:v>
                </c:pt>
                <c:pt idx="3489">
                  <c:v>-70.340420165070498</c:v>
                </c:pt>
                <c:pt idx="3490">
                  <c:v>-70.340242022497804</c:v>
                </c:pt>
                <c:pt idx="3491">
                  <c:v>-70.340063970409403</c:v>
                </c:pt>
                <c:pt idx="3492">
                  <c:v>-70.339886008762093</c:v>
                </c:pt>
                <c:pt idx="3493">
                  <c:v>-70.339708137512602</c:v>
                </c:pt>
                <c:pt idx="3494">
                  <c:v>-70.3395303566178</c:v>
                </c:pt>
                <c:pt idx="3495">
                  <c:v>-70.339352666034401</c:v>
                </c:pt>
                <c:pt idx="3496">
                  <c:v>-70.339175065719303</c:v>
                </c:pt>
                <c:pt idx="3497">
                  <c:v>-70.338997555629305</c:v>
                </c:pt>
                <c:pt idx="3498">
                  <c:v>-70.338820135721306</c:v>
                </c:pt>
                <c:pt idx="3499">
                  <c:v>-70.338642805952205</c:v>
                </c:pt>
                <c:pt idx="3500">
                  <c:v>-70.338465566278799</c:v>
                </c:pt>
                <c:pt idx="3501">
                  <c:v>-70.338288416658102</c:v>
                </c:pt>
                <c:pt idx="3502">
                  <c:v>-70.338111357047097</c:v>
                </c:pt>
                <c:pt idx="3503">
                  <c:v>-70.337934387402598</c:v>
                </c:pt>
                <c:pt idx="3504">
                  <c:v>-70.337757507681602</c:v>
                </c:pt>
                <c:pt idx="3505">
                  <c:v>-70.337580717841206</c:v>
                </c:pt>
                <c:pt idx="3506">
                  <c:v>-70.337404017838395</c:v>
                </c:pt>
                <c:pt idx="3507">
                  <c:v>-70.337227407630095</c:v>
                </c:pt>
                <c:pt idx="3508">
                  <c:v>-70.337050887173405</c:v>
                </c:pt>
                <c:pt idx="3509">
                  <c:v>-70.336874456425306</c:v>
                </c:pt>
                <c:pt idx="3510">
                  <c:v>-70.336698115343097</c:v>
                </c:pt>
                <c:pt idx="3511">
                  <c:v>-70.336521863883704</c:v>
                </c:pt>
                <c:pt idx="3512">
                  <c:v>-70.336345702004195</c:v>
                </c:pt>
                <c:pt idx="3513">
                  <c:v>-70.336169629661896</c:v>
                </c:pt>
                <c:pt idx="3514">
                  <c:v>-70.335993646813805</c:v>
                </c:pt>
                <c:pt idx="3515">
                  <c:v>-70.335817753417103</c:v>
                </c:pt>
                <c:pt idx="3516">
                  <c:v>-70.335641949429004</c:v>
                </c:pt>
                <c:pt idx="3517">
                  <c:v>-70.335466234806702</c:v>
                </c:pt>
                <c:pt idx="3518">
                  <c:v>-70.335290609507496</c:v>
                </c:pt>
                <c:pt idx="3519">
                  <c:v>-70.335115073488595</c:v>
                </c:pt>
                <c:pt idx="3520">
                  <c:v>-70.334939626707097</c:v>
                </c:pt>
                <c:pt idx="3521">
                  <c:v>-70.334764269120498</c:v>
                </c:pt>
                <c:pt idx="3522">
                  <c:v>-70.334589000685995</c:v>
                </c:pt>
                <c:pt idx="3523">
                  <c:v>-70.334413821360897</c:v>
                </c:pt>
                <c:pt idx="3524">
                  <c:v>-70.334238731102602</c:v>
                </c:pt>
                <c:pt idx="3525">
                  <c:v>-70.334063729868404</c:v>
                </c:pt>
                <c:pt idx="3526">
                  <c:v>-70.333888817615602</c:v>
                </c:pt>
                <c:pt idx="3527">
                  <c:v>-70.333713994301704</c:v>
                </c:pt>
                <c:pt idx="3528">
                  <c:v>-70.333539259884006</c:v>
                </c:pt>
                <c:pt idx="3529">
                  <c:v>-70.333364614320004</c:v>
                </c:pt>
                <c:pt idx="3530">
                  <c:v>-70.333190057567094</c:v>
                </c:pt>
                <c:pt idx="3531">
                  <c:v>-70.3330155895827</c:v>
                </c:pt>
                <c:pt idx="3532">
                  <c:v>-70.332841210324403</c:v>
                </c:pt>
                <c:pt idx="3533">
                  <c:v>-70.332666919749599</c:v>
                </c:pt>
                <c:pt idx="3534">
                  <c:v>-70.332492717815796</c:v>
                </c:pt>
                <c:pt idx="3535">
                  <c:v>-70.332318604480605</c:v>
                </c:pt>
                <c:pt idx="3536">
                  <c:v>-70.332144579701605</c:v>
                </c:pt>
                <c:pt idx="3537">
                  <c:v>-70.331970643436193</c:v>
                </c:pt>
                <c:pt idx="3538">
                  <c:v>-70.331796795642006</c:v>
                </c:pt>
                <c:pt idx="3539">
                  <c:v>-70.331623036276696</c:v>
                </c:pt>
                <c:pt idx="3540">
                  <c:v>-70.3314493652978</c:v>
                </c:pt>
                <c:pt idx="3541">
                  <c:v>-70.331275782662999</c:v>
                </c:pt>
                <c:pt idx="3542">
                  <c:v>-70.331102288330001</c:v>
                </c:pt>
                <c:pt idx="3543">
                  <c:v>-70.330928882256401</c:v>
                </c:pt>
                <c:pt idx="3544">
                  <c:v>-70.330755564399993</c:v>
                </c:pt>
                <c:pt idx="3545">
                  <c:v>-70.330582334718301</c:v>
                </c:pt>
                <c:pt idx="3546">
                  <c:v>-70.330409193169103</c:v>
                </c:pt>
                <c:pt idx="3547">
                  <c:v>-70.330236139710294</c:v>
                </c:pt>
                <c:pt idx="3548">
                  <c:v>-70.330063174299397</c:v>
                </c:pt>
                <c:pt idx="3549">
                  <c:v>-70.329890296894405</c:v>
                </c:pt>
                <c:pt idx="3550">
                  <c:v>-70.329717507452997</c:v>
                </c:pt>
                <c:pt idx="3551">
                  <c:v>-70.329544805932997</c:v>
                </c:pt>
                <c:pt idx="3552">
                  <c:v>-70.329372192292197</c:v>
                </c:pt>
                <c:pt idx="3553">
                  <c:v>-70.329199666488506</c:v>
                </c:pt>
                <c:pt idx="3554">
                  <c:v>-70.329027228479802</c:v>
                </c:pt>
                <c:pt idx="3555">
                  <c:v>-70.328854878223893</c:v>
                </c:pt>
                <c:pt idx="3556">
                  <c:v>-70.328682615678801</c:v>
                </c:pt>
                <c:pt idx="3557">
                  <c:v>-70.328510440802305</c:v>
                </c:pt>
                <c:pt idx="3558">
                  <c:v>-70.328338353552397</c:v>
                </c:pt>
                <c:pt idx="3559">
                  <c:v>-70.328166353886999</c:v>
                </c:pt>
                <c:pt idx="3560">
                  <c:v>-70.327994441764204</c:v>
                </c:pt>
                <c:pt idx="3561">
                  <c:v>-70.327822617141805</c:v>
                </c:pt>
                <c:pt idx="3562">
                  <c:v>-70.327650879977995</c:v>
                </c:pt>
                <c:pt idx="3563">
                  <c:v>-70.327479230230693</c:v>
                </c:pt>
                <c:pt idx="3564">
                  <c:v>-70.327307667857994</c:v>
                </c:pt>
                <c:pt idx="3565">
                  <c:v>-70.327136192817903</c:v>
                </c:pt>
                <c:pt idx="3566">
                  <c:v>-70.326964805068499</c:v>
                </c:pt>
                <c:pt idx="3567">
                  <c:v>-70.326793504568002</c:v>
                </c:pt>
                <c:pt idx="3568">
                  <c:v>-70.326622291274305</c:v>
                </c:pt>
                <c:pt idx="3569">
                  <c:v>-70.326451165145698</c:v>
                </c:pt>
                <c:pt idx="3570">
                  <c:v>-70.326280126140304</c:v>
                </c:pt>
                <c:pt idx="3571">
                  <c:v>-70.326109174216299</c:v>
                </c:pt>
                <c:pt idx="3572">
                  <c:v>-70.325938309331804</c:v>
                </c:pt>
                <c:pt idx="3573">
                  <c:v>-70.325767531445095</c:v>
                </c:pt>
                <c:pt idx="3574">
                  <c:v>-70.325596840514393</c:v>
                </c:pt>
                <c:pt idx="3575">
                  <c:v>-70.325426236497805</c:v>
                </c:pt>
                <c:pt idx="3576">
                  <c:v>-70.325255719353706</c:v>
                </c:pt>
                <c:pt idx="3577">
                  <c:v>-70.325085289040302</c:v>
                </c:pt>
                <c:pt idx="3578">
                  <c:v>-70.324914945515999</c:v>
                </c:pt>
                <c:pt idx="3579">
                  <c:v>-70.324744688738903</c:v>
                </c:pt>
                <c:pt idx="3580">
                  <c:v>-70.324574518667603</c:v>
                </c:pt>
                <c:pt idx="3581">
                  <c:v>-70.324404435260206</c:v>
                </c:pt>
                <c:pt idx="3582">
                  <c:v>-70.324234438475102</c:v>
                </c:pt>
                <c:pt idx="3583">
                  <c:v>-70.324064528270796</c:v>
                </c:pt>
                <c:pt idx="3584">
                  <c:v>-70.323894704605607</c:v>
                </c:pt>
                <c:pt idx="3585">
                  <c:v>-70.323724967437897</c:v>
                </c:pt>
                <c:pt idx="3586">
                  <c:v>-70.3235553167262</c:v>
                </c:pt>
                <c:pt idx="3587">
                  <c:v>-70.323385752428905</c:v>
                </c:pt>
                <c:pt idx="3588">
                  <c:v>-70.323216274504503</c:v>
                </c:pt>
                <c:pt idx="3589">
                  <c:v>-70.323046882911498</c:v>
                </c:pt>
                <c:pt idx="3590">
                  <c:v>-70.322877577608295</c:v>
                </c:pt>
                <c:pt idx="3591">
                  <c:v>-70.322708358553399</c:v>
                </c:pt>
                <c:pt idx="3592">
                  <c:v>-70.322539225705498</c:v>
                </c:pt>
                <c:pt idx="3593">
                  <c:v>-70.322370179023096</c:v>
                </c:pt>
                <c:pt idx="3594">
                  <c:v>-70.322201218464599</c:v>
                </c:pt>
                <c:pt idx="3595">
                  <c:v>-70.322032343988795</c:v>
                </c:pt>
                <c:pt idx="3596">
                  <c:v>-70.321863555554302</c:v>
                </c:pt>
                <c:pt idx="3597">
                  <c:v>-70.321694853119496</c:v>
                </c:pt>
                <c:pt idx="3598">
                  <c:v>-70.321526236643294</c:v>
                </c:pt>
                <c:pt idx="3599">
                  <c:v>-70.3213577060842</c:v>
                </c:pt>
                <c:pt idx="3600">
                  <c:v>-70.321189261400903</c:v>
                </c:pt>
                <c:pt idx="3601">
                  <c:v>-70.321020902552107</c:v>
                </c:pt>
                <c:pt idx="3602">
                  <c:v>-70.320852629496599</c:v>
                </c:pt>
                <c:pt idx="3603">
                  <c:v>-70.320684442192999</c:v>
                </c:pt>
                <c:pt idx="3604">
                  <c:v>-70.320516340600093</c:v>
                </c:pt>
                <c:pt idx="3605">
                  <c:v>-70.320348324676701</c:v>
                </c:pt>
                <c:pt idx="3606">
                  <c:v>-70.320180394381495</c:v>
                </c:pt>
                <c:pt idx="3607">
                  <c:v>-70.320012549673294</c:v>
                </c:pt>
                <c:pt idx="3608">
                  <c:v>-70.319844790510999</c:v>
                </c:pt>
                <c:pt idx="3609">
                  <c:v>-70.319677116853399</c:v>
                </c:pt>
                <c:pt idx="3610">
                  <c:v>-70.319509528659296</c:v>
                </c:pt>
                <c:pt idx="3611">
                  <c:v>-70.319342025887593</c:v>
                </c:pt>
                <c:pt idx="3612">
                  <c:v>-70.319174608497207</c:v>
                </c:pt>
                <c:pt idx="3613">
                  <c:v>-70.319007276446996</c:v>
                </c:pt>
                <c:pt idx="3614">
                  <c:v>-70.318840029695906</c:v>
                </c:pt>
                <c:pt idx="3615">
                  <c:v>-70.318672868202896</c:v>
                </c:pt>
                <c:pt idx="3616">
                  <c:v>-70.318505791926796</c:v>
                </c:pt>
                <c:pt idx="3617">
                  <c:v>-70.318338800826695</c:v>
                </c:pt>
                <c:pt idx="3618">
                  <c:v>-70.318171894861607</c:v>
                </c:pt>
                <c:pt idx="3619">
                  <c:v>-70.318005073990406</c:v>
                </c:pt>
                <c:pt idx="3620">
                  <c:v>-70.317838338172294</c:v>
                </c:pt>
                <c:pt idx="3621">
                  <c:v>-70.3176716873662</c:v>
                </c:pt>
                <c:pt idx="3622">
                  <c:v>-70.317505121531099</c:v>
                </c:pt>
                <c:pt idx="3623">
                  <c:v>-70.317338640626303</c:v>
                </c:pt>
                <c:pt idx="3624">
                  <c:v>-70.317172244610703</c:v>
                </c:pt>
                <c:pt idx="3625">
                  <c:v>-70.317005933443397</c:v>
                </c:pt>
                <c:pt idx="3626">
                  <c:v>-70.316839707083702</c:v>
                </c:pt>
                <c:pt idx="3627">
                  <c:v>-70.316673565490603</c:v>
                </c:pt>
                <c:pt idx="3628">
                  <c:v>-70.316507508623303</c:v>
                </c:pt>
                <c:pt idx="3629">
                  <c:v>-70.316341536441101</c:v>
                </c:pt>
                <c:pt idx="3630">
                  <c:v>-70.316175648902998</c:v>
                </c:pt>
                <c:pt idx="3631">
                  <c:v>-70.316009845968296</c:v>
                </c:pt>
                <c:pt idx="3632">
                  <c:v>-70.315844127596193</c:v>
                </c:pt>
                <c:pt idx="3633">
                  <c:v>-70.315678493746105</c:v>
                </c:pt>
                <c:pt idx="3634">
                  <c:v>-70.315512944377105</c:v>
                </c:pt>
                <c:pt idx="3635">
                  <c:v>-70.315347479448505</c:v>
                </c:pt>
                <c:pt idx="3636">
                  <c:v>-70.315182098919706</c:v>
                </c:pt>
                <c:pt idx="3637">
                  <c:v>-70.315016802749895</c:v>
                </c:pt>
                <c:pt idx="3638">
                  <c:v>-70.314851590898499</c:v>
                </c:pt>
                <c:pt idx="3639">
                  <c:v>-70.314686463324904</c:v>
                </c:pt>
                <c:pt idx="3640">
                  <c:v>-70.314521419988395</c:v>
                </c:pt>
                <c:pt idx="3641">
                  <c:v>-70.314356460848401</c:v>
                </c:pt>
                <c:pt idx="3642">
                  <c:v>-70.314191585864293</c:v>
                </c:pt>
                <c:pt idx="3643">
                  <c:v>-70.314026794995598</c:v>
                </c:pt>
                <c:pt idx="3644">
                  <c:v>-70.313862088201603</c:v>
                </c:pt>
                <c:pt idx="3645">
                  <c:v>-70.313697465441905</c:v>
                </c:pt>
                <c:pt idx="3646">
                  <c:v>-70.313532926675904</c:v>
                </c:pt>
                <c:pt idx="3647">
                  <c:v>-70.3133684718631</c:v>
                </c:pt>
                <c:pt idx="3648">
                  <c:v>-70.313204100962906</c:v>
                </c:pt>
                <c:pt idx="3649">
                  <c:v>-70.313039813935106</c:v>
                </c:pt>
                <c:pt idx="3650">
                  <c:v>-70.312875610738999</c:v>
                </c:pt>
                <c:pt idx="3651">
                  <c:v>-70.312711491334198</c:v>
                </c:pt>
                <c:pt idx="3652">
                  <c:v>-70.312547455680402</c:v>
                </c:pt>
                <c:pt idx="3653">
                  <c:v>-70.312383503737095</c:v>
                </c:pt>
                <c:pt idx="3654">
                  <c:v>-70.312219635463904</c:v>
                </c:pt>
                <c:pt idx="3655">
                  <c:v>-70.312055850820499</c:v>
                </c:pt>
                <c:pt idx="3656">
                  <c:v>-70.311892149766507</c:v>
                </c:pt>
                <c:pt idx="3657">
                  <c:v>-70.311728532261498</c:v>
                </c:pt>
                <c:pt idx="3658">
                  <c:v>-70.311564998265297</c:v>
                </c:pt>
                <c:pt idx="3659">
                  <c:v>-70.311401547737603</c:v>
                </c:pt>
                <c:pt idx="3660">
                  <c:v>-70.311238180638</c:v>
                </c:pt>
                <c:pt idx="3661">
                  <c:v>-70.3110748969263</c:v>
                </c:pt>
                <c:pt idx="3662">
                  <c:v>-70.3109116965623</c:v>
                </c:pt>
                <c:pt idx="3663">
                  <c:v>-70.310748579505599</c:v>
                </c:pt>
                <c:pt idx="3664">
                  <c:v>-70.310585545716194</c:v>
                </c:pt>
                <c:pt idx="3665">
                  <c:v>-70.310422595153796</c:v>
                </c:pt>
                <c:pt idx="3666">
                  <c:v>-70.310259727778202</c:v>
                </c:pt>
                <c:pt idx="3667">
                  <c:v>-70.310096943549198</c:v>
                </c:pt>
                <c:pt idx="3668">
                  <c:v>-70.309934242426806</c:v>
                </c:pt>
                <c:pt idx="3669">
                  <c:v>-70.309771624370697</c:v>
                </c:pt>
                <c:pt idx="3670">
                  <c:v>-70.309609089340995</c:v>
                </c:pt>
                <c:pt idx="3671">
                  <c:v>-70.309446637297299</c:v>
                </c:pt>
                <c:pt idx="3672">
                  <c:v>-70.309284268199804</c:v>
                </c:pt>
                <c:pt idx="3673">
                  <c:v>-70.309121982008307</c:v>
                </c:pt>
                <c:pt idx="3674">
                  <c:v>-70.308959778682805</c:v>
                </c:pt>
                <c:pt idx="3675">
                  <c:v>-70.308797658183295</c:v>
                </c:pt>
                <c:pt idx="3676">
                  <c:v>-70.308635620469701</c:v>
                </c:pt>
                <c:pt idx="3677">
                  <c:v>-70.308473665502106</c:v>
                </c:pt>
                <c:pt idx="3678">
                  <c:v>-70.308311793240406</c:v>
                </c:pt>
                <c:pt idx="3679">
                  <c:v>-70.308150003644798</c:v>
                </c:pt>
                <c:pt idx="3680">
                  <c:v>-70.307988296675305</c:v>
                </c:pt>
                <c:pt idx="3681">
                  <c:v>-70.307826672291995</c:v>
                </c:pt>
                <c:pt idx="3682">
                  <c:v>-70.307665130454794</c:v>
                </c:pt>
                <c:pt idx="3683">
                  <c:v>-70.307503671124095</c:v>
                </c:pt>
                <c:pt idx="3684">
                  <c:v>-70.307342294259797</c:v>
                </c:pt>
                <c:pt idx="3685">
                  <c:v>-70.307180999822194</c:v>
                </c:pt>
                <c:pt idx="3686">
                  <c:v>-70.307019787771395</c:v>
                </c:pt>
                <c:pt idx="3687">
                  <c:v>-70.306858658067497</c:v>
                </c:pt>
                <c:pt idx="3688">
                  <c:v>-70.306697610670795</c:v>
                </c:pt>
                <c:pt idx="3689">
                  <c:v>-70.306536645541499</c:v>
                </c:pt>
                <c:pt idx="3690">
                  <c:v>-70.306375762639803</c:v>
                </c:pt>
                <c:pt idx="3691">
                  <c:v>-70.306214961925903</c:v>
                </c:pt>
                <c:pt idx="3692">
                  <c:v>-70.306054243360194</c:v>
                </c:pt>
                <c:pt idx="3693">
                  <c:v>-70.305893606902899</c:v>
                </c:pt>
                <c:pt idx="3694">
                  <c:v>-70.305733052514199</c:v>
                </c:pt>
                <c:pt idx="3695">
                  <c:v>-70.305572580154603</c:v>
                </c:pt>
                <c:pt idx="3696">
                  <c:v>-70.305412189784306</c:v>
                </c:pt>
                <c:pt idx="3697">
                  <c:v>-70.305251881363702</c:v>
                </c:pt>
                <c:pt idx="3698">
                  <c:v>-70.3050916548532</c:v>
                </c:pt>
                <c:pt idx="3699">
                  <c:v>-70.304931510213095</c:v>
                </c:pt>
                <c:pt idx="3700">
                  <c:v>-70.304771447403795</c:v>
                </c:pt>
                <c:pt idx="3701">
                  <c:v>-70.304611466385794</c:v>
                </c:pt>
                <c:pt idx="3702">
                  <c:v>-70.304451567119401</c:v>
                </c:pt>
                <c:pt idx="3703">
                  <c:v>-70.304291749565195</c:v>
                </c:pt>
                <c:pt idx="3704">
                  <c:v>-70.304132013683599</c:v>
                </c:pt>
                <c:pt idx="3705">
                  <c:v>-70.303972359435093</c:v>
                </c:pt>
                <c:pt idx="3706">
                  <c:v>-70.303812786780199</c:v>
                </c:pt>
                <c:pt idx="3707">
                  <c:v>-70.303653295679396</c:v>
                </c:pt>
                <c:pt idx="3708">
                  <c:v>-70.303493886093193</c:v>
                </c:pt>
                <c:pt idx="3709">
                  <c:v>-70.303334557982197</c:v>
                </c:pt>
                <c:pt idx="3710">
                  <c:v>-70.303175311307001</c:v>
                </c:pt>
                <c:pt idx="3711">
                  <c:v>-70.303016146028099</c:v>
                </c:pt>
                <c:pt idx="3712">
                  <c:v>-70.302857062106199</c:v>
                </c:pt>
                <c:pt idx="3713">
                  <c:v>-70.302698059501907</c:v>
                </c:pt>
                <c:pt idx="3714">
                  <c:v>-70.302539138175703</c:v>
                </c:pt>
                <c:pt idx="3715">
                  <c:v>-70.302380298088494</c:v>
                </c:pt>
                <c:pt idx="3716">
                  <c:v>-70.302221539200701</c:v>
                </c:pt>
                <c:pt idx="3717">
                  <c:v>-70.302062861473104</c:v>
                </c:pt>
                <c:pt idx="3718">
                  <c:v>-70.301904264866494</c:v>
                </c:pt>
                <c:pt idx="3719">
                  <c:v>-70.301745749341507</c:v>
                </c:pt>
                <c:pt idx="3720">
                  <c:v>-70.301587314858907</c:v>
                </c:pt>
                <c:pt idx="3721">
                  <c:v>-70.3014289613795</c:v>
                </c:pt>
                <c:pt idx="3722">
                  <c:v>-70.301270688863895</c:v>
                </c:pt>
                <c:pt idx="3723">
                  <c:v>-70.301112497273095</c:v>
                </c:pt>
                <c:pt idx="3724">
                  <c:v>-70.300954386567696</c:v>
                </c:pt>
                <c:pt idx="3725">
                  <c:v>-70.300796356708602</c:v>
                </c:pt>
                <c:pt idx="3726">
                  <c:v>-70.300638407656706</c:v>
                </c:pt>
                <c:pt idx="3727">
                  <c:v>-70.300480539372899</c:v>
                </c:pt>
                <c:pt idx="3728">
                  <c:v>-70.300322751817902</c:v>
                </c:pt>
                <c:pt idx="3729">
                  <c:v>-70.300165044952706</c:v>
                </c:pt>
                <c:pt idx="3730">
                  <c:v>-70.300007418738204</c:v>
                </c:pt>
                <c:pt idx="3731">
                  <c:v>-70.299849873135301</c:v>
                </c:pt>
                <c:pt idx="3732">
                  <c:v>-70.299692408104903</c:v>
                </c:pt>
                <c:pt idx="3733">
                  <c:v>-70.299535023608001</c:v>
                </c:pt>
                <c:pt idx="3734">
                  <c:v>-70.299377719605701</c:v>
                </c:pt>
                <c:pt idx="3735">
                  <c:v>-70.299220496058794</c:v>
                </c:pt>
                <c:pt idx="3736">
                  <c:v>-70.2990633529283</c:v>
                </c:pt>
                <c:pt idx="3737">
                  <c:v>-70.298906290175395</c:v>
                </c:pt>
                <c:pt idx="3738">
                  <c:v>-70.298749307761</c:v>
                </c:pt>
                <c:pt idx="3739">
                  <c:v>-70.298592405646204</c:v>
                </c:pt>
                <c:pt idx="3740">
                  <c:v>-70.298435583792099</c:v>
                </c:pt>
                <c:pt idx="3741">
                  <c:v>-70.298278842159704</c:v>
                </c:pt>
                <c:pt idx="3742">
                  <c:v>-70.298122180710195</c:v>
                </c:pt>
                <c:pt idx="3743">
                  <c:v>-70.297965599404705</c:v>
                </c:pt>
                <c:pt idx="3744">
                  <c:v>-70.297809098204297</c:v>
                </c:pt>
                <c:pt idx="3745">
                  <c:v>-70.297652677070303</c:v>
                </c:pt>
                <c:pt idx="3746">
                  <c:v>-70.2974963359637</c:v>
                </c:pt>
                <c:pt idx="3747">
                  <c:v>-70.297340074845707</c:v>
                </c:pt>
                <c:pt idx="3748">
                  <c:v>-70.297183893677698</c:v>
                </c:pt>
                <c:pt idx="3749">
                  <c:v>-70.297027792420707</c:v>
                </c:pt>
                <c:pt idx="3750">
                  <c:v>-70.296871771036095</c:v>
                </c:pt>
                <c:pt idx="3751">
                  <c:v>-70.296715829484995</c:v>
                </c:pt>
                <c:pt idx="3752">
                  <c:v>-70.296559967728896</c:v>
                </c:pt>
                <c:pt idx="3753">
                  <c:v>-70.296404185728804</c:v>
                </c:pt>
                <c:pt idx="3754">
                  <c:v>-70.296248483446305</c:v>
                </c:pt>
                <c:pt idx="3755">
                  <c:v>-70.296092860842606</c:v>
                </c:pt>
                <c:pt idx="3756">
                  <c:v>-70.295937317878995</c:v>
                </c:pt>
                <c:pt idx="3757">
                  <c:v>-70.295781854516903</c:v>
                </c:pt>
                <c:pt idx="3758">
                  <c:v>-70.295626470717593</c:v>
                </c:pt>
                <c:pt idx="3759">
                  <c:v>-70.295471166442695</c:v>
                </c:pt>
                <c:pt idx="3760">
                  <c:v>-70.295315941653399</c:v>
                </c:pt>
                <c:pt idx="3761">
                  <c:v>-70.295160796311194</c:v>
                </c:pt>
                <c:pt idx="3762">
                  <c:v>-70.295005730377497</c:v>
                </c:pt>
                <c:pt idx="3763">
                  <c:v>-70.294850743813797</c:v>
                </c:pt>
                <c:pt idx="3764">
                  <c:v>-70.294695836581695</c:v>
                </c:pt>
                <c:pt idx="3765">
                  <c:v>-70.294541008642398</c:v>
                </c:pt>
                <c:pt idx="3766">
                  <c:v>-70.294386259957705</c:v>
                </c:pt>
                <c:pt idx="3767">
                  <c:v>-70.294231590488906</c:v>
                </c:pt>
                <c:pt idx="3768">
                  <c:v>-70.294077000197703</c:v>
                </c:pt>
                <c:pt idx="3769">
                  <c:v>-70.293922489045599</c:v>
                </c:pt>
                <c:pt idx="3770">
                  <c:v>-70.293768056994196</c:v>
                </c:pt>
                <c:pt idx="3771">
                  <c:v>-70.293613704004997</c:v>
                </c:pt>
                <c:pt idx="3772">
                  <c:v>-70.293459430039704</c:v>
                </c:pt>
                <c:pt idx="3773">
                  <c:v>-70.293305235060004</c:v>
                </c:pt>
                <c:pt idx="3774">
                  <c:v>-70.2931511190273</c:v>
                </c:pt>
                <c:pt idx="3775">
                  <c:v>-70.292997081903493</c:v>
                </c:pt>
                <c:pt idx="3776">
                  <c:v>-70.292843123650101</c:v>
                </c:pt>
                <c:pt idx="3777">
                  <c:v>-70.292689244228896</c:v>
                </c:pt>
                <c:pt idx="3778">
                  <c:v>-70.292535443601594</c:v>
                </c:pt>
                <c:pt idx="3779">
                  <c:v>-70.292381721729797</c:v>
                </c:pt>
                <c:pt idx="3780">
                  <c:v>-70.292228078575405</c:v>
                </c:pt>
                <c:pt idx="3781">
                  <c:v>-70.292074514100193</c:v>
                </c:pt>
                <c:pt idx="3782">
                  <c:v>-70.291921028265705</c:v>
                </c:pt>
                <c:pt idx="3783">
                  <c:v>-70.291767621033998</c:v>
                </c:pt>
                <c:pt idx="3784">
                  <c:v>-70.291614292366702</c:v>
                </c:pt>
                <c:pt idx="3785">
                  <c:v>-70.291461042225706</c:v>
                </c:pt>
                <c:pt idx="3786">
                  <c:v>-70.291307870572794</c:v>
                </c:pt>
                <c:pt idx="3787">
                  <c:v>-70.291154777369897</c:v>
                </c:pt>
                <c:pt idx="3788">
                  <c:v>-70.291001762578901</c:v>
                </c:pt>
                <c:pt idx="3789">
                  <c:v>-70.290848826161593</c:v>
                </c:pt>
                <c:pt idx="3790">
                  <c:v>-70.290695968080001</c:v>
                </c:pt>
                <c:pt idx="3791">
                  <c:v>-70.290543188295999</c:v>
                </c:pt>
                <c:pt idx="3792">
                  <c:v>-70.2903904867715</c:v>
                </c:pt>
                <c:pt idx="3793">
                  <c:v>-70.290237863468505</c:v>
                </c:pt>
                <c:pt idx="3794">
                  <c:v>-70.290085318348901</c:v>
                </c:pt>
                <c:pt idx="3795">
                  <c:v>-70.289932851374701</c:v>
                </c:pt>
                <c:pt idx="3796">
                  <c:v>-70.289780462508006</c:v>
                </c:pt>
                <c:pt idx="3797">
                  <c:v>-70.289628151710801</c:v>
                </c:pt>
                <c:pt idx="3798">
                  <c:v>-70.289475918945101</c:v>
                </c:pt>
                <c:pt idx="3799">
                  <c:v>-70.289323764172906</c:v>
                </c:pt>
                <c:pt idx="3800">
                  <c:v>-70.289171687356401</c:v>
                </c:pt>
                <c:pt idx="3801">
                  <c:v>-70.2890196884576</c:v>
                </c:pt>
                <c:pt idx="3802">
                  <c:v>-70.288867767438603</c:v>
                </c:pt>
                <c:pt idx="3803">
                  <c:v>-70.288715924261496</c:v>
                </c:pt>
                <c:pt idx="3804">
                  <c:v>-70.288564158888505</c:v>
                </c:pt>
                <c:pt idx="3805">
                  <c:v>-70.288412471281802</c:v>
                </c:pt>
                <c:pt idx="3806">
                  <c:v>-70.288260861403501</c:v>
                </c:pt>
                <c:pt idx="3807">
                  <c:v>-70.2881093292157</c:v>
                </c:pt>
                <c:pt idx="3808">
                  <c:v>-70.287957874680799</c:v>
                </c:pt>
                <c:pt idx="3809">
                  <c:v>-70.287806497760798</c:v>
                </c:pt>
                <c:pt idx="3810">
                  <c:v>-70.287655198418094</c:v>
                </c:pt>
                <c:pt idx="3811">
                  <c:v>-70.2875039766149</c:v>
                </c:pt>
                <c:pt idx="3812">
                  <c:v>-70.287352832313502</c:v>
                </c:pt>
                <c:pt idx="3813">
                  <c:v>-70.287201765476098</c:v>
                </c:pt>
                <c:pt idx="3814">
                  <c:v>-70.287050776065001</c:v>
                </c:pt>
                <c:pt idx="3815">
                  <c:v>-70.286899864042695</c:v>
                </c:pt>
                <c:pt idx="3816">
                  <c:v>-70.286749029371293</c:v>
                </c:pt>
                <c:pt idx="3817">
                  <c:v>-70.286598272013293</c:v>
                </c:pt>
                <c:pt idx="3818">
                  <c:v>-70.286447591930994</c:v>
                </c:pt>
                <c:pt idx="3819">
                  <c:v>-70.286296989086793</c:v>
                </c:pt>
                <c:pt idx="3820">
                  <c:v>-70.286146463443202</c:v>
                </c:pt>
                <c:pt idx="3821">
                  <c:v>-70.285996014962393</c:v>
                </c:pt>
                <c:pt idx="3822">
                  <c:v>-70.285845643607004</c:v>
                </c:pt>
                <c:pt idx="3823">
                  <c:v>-70.285695349339406</c:v>
                </c:pt>
                <c:pt idx="3824">
                  <c:v>-70.285545132122095</c:v>
                </c:pt>
                <c:pt idx="3825">
                  <c:v>-70.285394991917499</c:v>
                </c:pt>
                <c:pt idx="3826">
                  <c:v>-70.285244928688101</c:v>
                </c:pt>
                <c:pt idx="3827">
                  <c:v>-70.285094942396498</c:v>
                </c:pt>
                <c:pt idx="3828">
                  <c:v>-70.284945033005201</c:v>
                </c:pt>
                <c:pt idx="3829">
                  <c:v>-70.284795200476694</c:v>
                </c:pt>
                <c:pt idx="3830">
                  <c:v>-70.284645444773602</c:v>
                </c:pt>
                <c:pt idx="3831">
                  <c:v>-70.284495765858495</c:v>
                </c:pt>
                <c:pt idx="3832">
                  <c:v>-70.284346163693996</c:v>
                </c:pt>
                <c:pt idx="3833">
                  <c:v>-70.284196638242605</c:v>
                </c:pt>
                <c:pt idx="3834">
                  <c:v>-70.284047189467003</c:v>
                </c:pt>
                <c:pt idx="3835">
                  <c:v>-70.283897817329901</c:v>
                </c:pt>
                <c:pt idx="3836">
                  <c:v>-70.283748521793896</c:v>
                </c:pt>
                <c:pt idx="3837">
                  <c:v>-70.283599302821699</c:v>
                </c:pt>
                <c:pt idx="3838">
                  <c:v>-70.283450160376006</c:v>
                </c:pt>
                <c:pt idx="3839">
                  <c:v>-70.2833010944195</c:v>
                </c:pt>
                <c:pt idx="3840">
                  <c:v>-70.283152104914905</c:v>
                </c:pt>
                <c:pt idx="3841">
                  <c:v>-70.283003191824903</c:v>
                </c:pt>
                <c:pt idx="3842">
                  <c:v>-70.282854355112406</c:v>
                </c:pt>
                <c:pt idx="3843">
                  <c:v>-70.282705594739994</c:v>
                </c:pt>
                <c:pt idx="3844">
                  <c:v>-70.282556910670607</c:v>
                </c:pt>
                <c:pt idx="3845">
                  <c:v>-70.282408302867097</c:v>
                </c:pt>
                <c:pt idx="3846">
                  <c:v>-70.282259771292104</c:v>
                </c:pt>
                <c:pt idx="3847">
                  <c:v>-70.282111315908594</c:v>
                </c:pt>
                <c:pt idx="3848">
                  <c:v>-70.281962936679307</c:v>
                </c:pt>
                <c:pt idx="3849">
                  <c:v>-70.281814633567294</c:v>
                </c:pt>
                <c:pt idx="3850">
                  <c:v>-70.281666406535294</c:v>
                </c:pt>
                <c:pt idx="3851">
                  <c:v>-70.281518255546302</c:v>
                </c:pt>
                <c:pt idx="3852">
                  <c:v>-70.281370180563201</c:v>
                </c:pt>
                <c:pt idx="3853">
                  <c:v>-70.281222181548898</c:v>
                </c:pt>
                <c:pt idx="3854">
                  <c:v>-70.281074258466305</c:v>
                </c:pt>
                <c:pt idx="3855">
                  <c:v>-70.2809264112785</c:v>
                </c:pt>
                <c:pt idx="3856">
                  <c:v>-70.280778639948494</c:v>
                </c:pt>
                <c:pt idx="3857">
                  <c:v>-70.280630944439196</c:v>
                </c:pt>
                <c:pt idx="3858">
                  <c:v>-70.2804833247136</c:v>
                </c:pt>
                <c:pt idx="3859">
                  <c:v>-70.280335780734802</c:v>
                </c:pt>
                <c:pt idx="3860">
                  <c:v>-70.280188312465796</c:v>
                </c:pt>
                <c:pt idx="3861">
                  <c:v>-70.280040919869705</c:v>
                </c:pt>
                <c:pt idx="3862">
                  <c:v>-70.279893602909596</c:v>
                </c:pt>
                <c:pt idx="3863">
                  <c:v>-70.279746361548604</c:v>
                </c:pt>
                <c:pt idx="3864">
                  <c:v>-70.279599195749697</c:v>
                </c:pt>
                <c:pt idx="3865">
                  <c:v>-70.279452105476196</c:v>
                </c:pt>
                <c:pt idx="3866">
                  <c:v>-70.279305090691096</c:v>
                </c:pt>
                <c:pt idx="3867">
                  <c:v>-70.279158151357706</c:v>
                </c:pt>
                <c:pt idx="3868">
                  <c:v>-70.279011287439104</c:v>
                </c:pt>
                <c:pt idx="3869">
                  <c:v>-70.2788644988984</c:v>
                </c:pt>
                <c:pt idx="3870">
                  <c:v>-70.278717785699001</c:v>
                </c:pt>
                <c:pt idx="3871">
                  <c:v>-70.278571147804001</c:v>
                </c:pt>
                <c:pt idx="3872">
                  <c:v>-70.278424585176694</c:v>
                </c:pt>
                <c:pt idx="3873">
                  <c:v>-70.278278097780301</c:v>
                </c:pt>
                <c:pt idx="3874">
                  <c:v>-70.278131685578103</c:v>
                </c:pt>
                <c:pt idx="3875">
                  <c:v>-70.277985348533505</c:v>
                </c:pt>
                <c:pt idx="3876">
                  <c:v>-70.277839086609603</c:v>
                </c:pt>
                <c:pt idx="3877">
                  <c:v>-70.277692899769903</c:v>
                </c:pt>
                <c:pt idx="3878">
                  <c:v>-70.277546787977599</c:v>
                </c:pt>
                <c:pt idx="3879">
                  <c:v>-70.277400751196197</c:v>
                </c:pt>
                <c:pt idx="3880">
                  <c:v>-70.277254789388905</c:v>
                </c:pt>
                <c:pt idx="3881">
                  <c:v>-70.277108902519302</c:v>
                </c:pt>
                <c:pt idx="3882">
                  <c:v>-70.276963090550595</c:v>
                </c:pt>
                <c:pt idx="3883">
                  <c:v>-70.276817353446404</c:v>
                </c:pt>
                <c:pt idx="3884">
                  <c:v>-70.276671691169994</c:v>
                </c:pt>
                <c:pt idx="3885">
                  <c:v>-70.276526103684901</c:v>
                </c:pt>
                <c:pt idx="3886">
                  <c:v>-70.276380590954503</c:v>
                </c:pt>
                <c:pt idx="3887">
                  <c:v>-70.276235152942405</c:v>
                </c:pt>
                <c:pt idx="3888">
                  <c:v>-70.276089789612001</c:v>
                </c:pt>
                <c:pt idx="3889">
                  <c:v>-70.275944500926897</c:v>
                </c:pt>
                <c:pt idx="3890">
                  <c:v>-70.275799286850599</c:v>
                </c:pt>
                <c:pt idx="3891">
                  <c:v>-70.2756541473466</c:v>
                </c:pt>
                <c:pt idx="3892">
                  <c:v>-70.275509082378505</c:v>
                </c:pt>
                <c:pt idx="3893">
                  <c:v>-70.275364091909907</c:v>
                </c:pt>
                <c:pt idx="3894">
                  <c:v>-70.275219175904397</c:v>
                </c:pt>
                <c:pt idx="3895">
                  <c:v>-70.275074334325495</c:v>
                </c:pt>
                <c:pt idx="3896">
                  <c:v>-70.274929567136994</c:v>
                </c:pt>
                <c:pt idx="3897">
                  <c:v>-70.274784874302398</c:v>
                </c:pt>
                <c:pt idx="3898">
                  <c:v>-70.274640255785499</c:v>
                </c:pt>
                <c:pt idx="3899">
                  <c:v>-70.274495711549804</c:v>
                </c:pt>
                <c:pt idx="3900">
                  <c:v>-70.274351241559103</c:v>
                </c:pt>
                <c:pt idx="3901">
                  <c:v>-70.274206845777101</c:v>
                </c:pt>
                <c:pt idx="3902">
                  <c:v>-70.274062524167505</c:v>
                </c:pt>
                <c:pt idx="3903">
                  <c:v>-70.273918276694104</c:v>
                </c:pt>
                <c:pt idx="3904">
                  <c:v>-70.273774103320505</c:v>
                </c:pt>
                <c:pt idx="3905">
                  <c:v>-70.273630004010698</c:v>
                </c:pt>
                <c:pt idx="3906">
                  <c:v>-70.273485978728303</c:v>
                </c:pt>
                <c:pt idx="3907">
                  <c:v>-70.273342027437096</c:v>
                </c:pt>
                <c:pt idx="3908">
                  <c:v>-70.273198150100995</c:v>
                </c:pt>
                <c:pt idx="3909">
                  <c:v>-70.273054346683907</c:v>
                </c:pt>
                <c:pt idx="3910">
                  <c:v>-70.272910617149506</c:v>
                </c:pt>
                <c:pt idx="3911">
                  <c:v>-70.272766961461798</c:v>
                </c:pt>
                <c:pt idx="3912">
                  <c:v>-70.272623379584502</c:v>
                </c:pt>
                <c:pt idx="3913">
                  <c:v>-70.272479871481707</c:v>
                </c:pt>
                <c:pt idx="3914">
                  <c:v>-70.272336437117204</c:v>
                </c:pt>
                <c:pt idx="3915">
                  <c:v>-70.272193076454897</c:v>
                </c:pt>
                <c:pt idx="3916">
                  <c:v>-70.272049789458904</c:v>
                </c:pt>
                <c:pt idx="3917">
                  <c:v>-70.271906576093002</c:v>
                </c:pt>
                <c:pt idx="3918">
                  <c:v>-70.271763436321194</c:v>
                </c:pt>
                <c:pt idx="3919">
                  <c:v>-70.271620370107598</c:v>
                </c:pt>
                <c:pt idx="3920">
                  <c:v>-70.271477377416105</c:v>
                </c:pt>
                <c:pt idx="3921">
                  <c:v>-70.271334458210703</c:v>
                </c:pt>
                <c:pt idx="3922">
                  <c:v>-70.271191612455596</c:v>
                </c:pt>
                <c:pt idx="3923">
                  <c:v>-70.271048840114702</c:v>
                </c:pt>
                <c:pt idx="3924">
                  <c:v>-70.270906141152196</c:v>
                </c:pt>
                <c:pt idx="3925">
                  <c:v>-70.270763515531996</c:v>
                </c:pt>
                <c:pt idx="3926">
                  <c:v>-70.270620963218406</c:v>
                </c:pt>
                <c:pt idx="3927">
                  <c:v>-70.270478484175399</c:v>
                </c:pt>
                <c:pt idx="3928">
                  <c:v>-70.270336078367194</c:v>
                </c:pt>
                <c:pt idx="3929">
                  <c:v>-70.270193745757894</c:v>
                </c:pt>
                <c:pt idx="3930">
                  <c:v>-70.270051486311701</c:v>
                </c:pt>
                <c:pt idx="3931">
                  <c:v>-70.269909299992804</c:v>
                </c:pt>
                <c:pt idx="3932">
                  <c:v>-70.269767186765407</c:v>
                </c:pt>
                <c:pt idx="3933">
                  <c:v>-70.269625146593597</c:v>
                </c:pt>
                <c:pt idx="3934">
                  <c:v>-70.269483179441806</c:v>
                </c:pt>
                <c:pt idx="3935">
                  <c:v>-70.269341285274095</c:v>
                </c:pt>
                <c:pt idx="3936">
                  <c:v>-70.269199464054907</c:v>
                </c:pt>
                <c:pt idx="3937">
                  <c:v>-70.269057715748303</c:v>
                </c:pt>
                <c:pt idx="3938">
                  <c:v>-70.2689160403187</c:v>
                </c:pt>
                <c:pt idx="3939">
                  <c:v>-70.268774437730499</c:v>
                </c:pt>
                <c:pt idx="3940">
                  <c:v>-70.268632907947804</c:v>
                </c:pt>
                <c:pt idx="3941">
                  <c:v>-70.268491450935102</c:v>
                </c:pt>
                <c:pt idx="3942">
                  <c:v>-70.268350066656794</c:v>
                </c:pt>
                <c:pt idx="3943">
                  <c:v>-70.268208755077097</c:v>
                </c:pt>
                <c:pt idx="3944">
                  <c:v>-70.2680675161605</c:v>
                </c:pt>
                <c:pt idx="3945">
                  <c:v>-70.267926349871402</c:v>
                </c:pt>
                <c:pt idx="3946">
                  <c:v>-70.267785256174193</c:v>
                </c:pt>
                <c:pt idx="3947">
                  <c:v>-70.267644235033302</c:v>
                </c:pt>
                <c:pt idx="3948">
                  <c:v>-70.267503286413202</c:v>
                </c:pt>
                <c:pt idx="3949">
                  <c:v>-70.267362410278295</c:v>
                </c:pt>
                <c:pt idx="3950">
                  <c:v>-70.267221606593196</c:v>
                </c:pt>
                <c:pt idx="3951">
                  <c:v>-70.267080875322307</c:v>
                </c:pt>
                <c:pt idx="3952">
                  <c:v>-70.2669402164301</c:v>
                </c:pt>
                <c:pt idx="3953">
                  <c:v>-70.266799629881206</c:v>
                </c:pt>
                <c:pt idx="3954">
                  <c:v>-70.266659115640095</c:v>
                </c:pt>
                <c:pt idx="3955">
                  <c:v>-70.266518673671399</c:v>
                </c:pt>
                <c:pt idx="3956">
                  <c:v>-70.266378303939604</c:v>
                </c:pt>
                <c:pt idx="3957">
                  <c:v>-70.266238006409395</c:v>
                </c:pt>
                <c:pt idx="3958">
                  <c:v>-70.266097781045204</c:v>
                </c:pt>
                <c:pt idx="3959">
                  <c:v>-70.2659576278119</c:v>
                </c:pt>
                <c:pt idx="3960">
                  <c:v>-70.265817546674</c:v>
                </c:pt>
                <c:pt idx="3961">
                  <c:v>-70.265677537596105</c:v>
                </c:pt>
                <c:pt idx="3962">
                  <c:v>-70.265537600542899</c:v>
                </c:pt>
                <c:pt idx="3963">
                  <c:v>-70.265397735479098</c:v>
                </c:pt>
                <c:pt idx="3964">
                  <c:v>-70.265257942369402</c:v>
                </c:pt>
                <c:pt idx="3965">
                  <c:v>-70.265118221178597</c:v>
                </c:pt>
                <c:pt idx="3966">
                  <c:v>-70.264978571871296</c:v>
                </c:pt>
                <c:pt idx="3967">
                  <c:v>-70.264838994412301</c:v>
                </c:pt>
                <c:pt idx="3968">
                  <c:v>-70.264699488766396</c:v>
                </c:pt>
                <c:pt idx="3969">
                  <c:v>-70.264560054898297</c:v>
                </c:pt>
                <c:pt idx="3970">
                  <c:v>-70.264420692772802</c:v>
                </c:pt>
                <c:pt idx="3971">
                  <c:v>-70.264281402354797</c:v>
                </c:pt>
                <c:pt idx="3972">
                  <c:v>-70.264142183609096</c:v>
                </c:pt>
                <c:pt idx="3973">
                  <c:v>-70.264003036500398</c:v>
                </c:pt>
                <c:pt idx="3974">
                  <c:v>-70.263863960993802</c:v>
                </c:pt>
                <c:pt idx="3975">
                  <c:v>-70.263724957053896</c:v>
                </c:pt>
                <c:pt idx="3976">
                  <c:v>-70.263586024645804</c:v>
                </c:pt>
                <c:pt idx="3977">
                  <c:v>-70.263447163734298</c:v>
                </c:pt>
                <c:pt idx="3978">
                  <c:v>-70.263308374284307</c:v>
                </c:pt>
                <c:pt idx="3979">
                  <c:v>-70.2631696562608</c:v>
                </c:pt>
                <c:pt idx="3980">
                  <c:v>-70.263031009628705</c:v>
                </c:pt>
                <c:pt idx="3981">
                  <c:v>-70.262892434353105</c:v>
                </c:pt>
                <c:pt idx="3982">
                  <c:v>-70.262753930398702</c:v>
                </c:pt>
                <c:pt idx="3983">
                  <c:v>-70.262615497730806</c:v>
                </c:pt>
                <c:pt idx="3984">
                  <c:v>-70.262477136314203</c:v>
                </c:pt>
                <c:pt idx="3985">
                  <c:v>-70.262338846114005</c:v>
                </c:pt>
                <c:pt idx="3986">
                  <c:v>-70.262200627095297</c:v>
                </c:pt>
                <c:pt idx="3987">
                  <c:v>-70.262062479223005</c:v>
                </c:pt>
                <c:pt idx="3988">
                  <c:v>-70.261924402462398</c:v>
                </c:pt>
                <c:pt idx="3989">
                  <c:v>-70.261786396778305</c:v>
                </c:pt>
                <c:pt idx="3990">
                  <c:v>-70.261648462136094</c:v>
                </c:pt>
                <c:pt idx="3991">
                  <c:v>-70.261510598500706</c:v>
                </c:pt>
                <c:pt idx="3992">
                  <c:v>-70.261372805837397</c:v>
                </c:pt>
                <c:pt idx="3993">
                  <c:v>-70.261235084111206</c:v>
                </c:pt>
                <c:pt idx="3994">
                  <c:v>-70.261097433287304</c:v>
                </c:pt>
                <c:pt idx="3995">
                  <c:v>-70.260959853331002</c:v>
                </c:pt>
                <c:pt idx="3996">
                  <c:v>-70.260822344207298</c:v>
                </c:pt>
                <c:pt idx="3997">
                  <c:v>-70.260684905881604</c:v>
                </c:pt>
                <c:pt idx="3998">
                  <c:v>-70.260547538319102</c:v>
                </c:pt>
                <c:pt idx="3999">
                  <c:v>-70.260410241484905</c:v>
                </c:pt>
                <c:pt idx="4000">
                  <c:v>-70.260273015344396</c:v>
                </c:pt>
                <c:pt idx="4001">
                  <c:v>-70.2601358598628</c:v>
                </c:pt>
                <c:pt idx="4002">
                  <c:v>-70.2599987750054</c:v>
                </c:pt>
                <c:pt idx="4003">
                  <c:v>-70.259861760737493</c:v>
                </c:pt>
                <c:pt idx="4004">
                  <c:v>-70.259724817024505</c:v>
                </c:pt>
                <c:pt idx="4005">
                  <c:v>-70.259587943831704</c:v>
                </c:pt>
                <c:pt idx="4006">
                  <c:v>-70.259451141124302</c:v>
                </c:pt>
                <c:pt idx="4007">
                  <c:v>-70.259314408867894</c:v>
                </c:pt>
                <c:pt idx="4008">
                  <c:v>-70.259177747027707</c:v>
                </c:pt>
                <c:pt idx="4009">
                  <c:v>-70.259041155569193</c:v>
                </c:pt>
                <c:pt idx="4010">
                  <c:v>-70.258904634457807</c:v>
                </c:pt>
                <c:pt idx="4011">
                  <c:v>-70.258768183658901</c:v>
                </c:pt>
                <c:pt idx="4012">
                  <c:v>-70.258631803137902</c:v>
                </c:pt>
                <c:pt idx="4013">
                  <c:v>-70.258495492860305</c:v>
                </c:pt>
                <c:pt idx="4014">
                  <c:v>-70.258359252791607</c:v>
                </c:pt>
                <c:pt idx="4015">
                  <c:v>-70.258223082897302</c:v>
                </c:pt>
                <c:pt idx="4016">
                  <c:v>-70.258086983142803</c:v>
                </c:pt>
                <c:pt idx="4017">
                  <c:v>-70.257950953493804</c:v>
                </c:pt>
                <c:pt idx="4018">
                  <c:v>-70.257814993915702</c:v>
                </c:pt>
                <c:pt idx="4019">
                  <c:v>-70.257679104374006</c:v>
                </c:pt>
                <c:pt idx="4020">
                  <c:v>-70.257543284834398</c:v>
                </c:pt>
                <c:pt idx="4021">
                  <c:v>-70.257407535262402</c:v>
                </c:pt>
                <c:pt idx="4022">
                  <c:v>-70.2572718556236</c:v>
                </c:pt>
                <c:pt idx="4023">
                  <c:v>-70.2571362458837</c:v>
                </c:pt>
                <c:pt idx="4024">
                  <c:v>-70.257000706008199</c:v>
                </c:pt>
                <c:pt idx="4025">
                  <c:v>-70.256865235962806</c:v>
                </c:pt>
                <c:pt idx="4026">
                  <c:v>-70.256729835713202</c:v>
                </c:pt>
                <c:pt idx="4027">
                  <c:v>-70.256594505224996</c:v>
                </c:pt>
                <c:pt idx="4028">
                  <c:v>-70.256459244463898</c:v>
                </c:pt>
                <c:pt idx="4029">
                  <c:v>-70.256324053395602</c:v>
                </c:pt>
                <c:pt idx="4030">
                  <c:v>-70.256188931985804</c:v>
                </c:pt>
                <c:pt idx="4031">
                  <c:v>-70.256053880200398</c:v>
                </c:pt>
                <c:pt idx="4032">
                  <c:v>-70.255918898004893</c:v>
                </c:pt>
                <c:pt idx="4033">
                  <c:v>-70.255783985365198</c:v>
                </c:pt>
                <c:pt idx="4034">
                  <c:v>-70.255649142247094</c:v>
                </c:pt>
                <c:pt idx="4035">
                  <c:v>-70.255514368616303</c:v>
                </c:pt>
                <c:pt idx="4036">
                  <c:v>-70.255379664438706</c:v>
                </c:pt>
                <c:pt idx="4037">
                  <c:v>-70.255245029680097</c:v>
                </c:pt>
                <c:pt idx="4038">
                  <c:v>-70.255110464306298</c:v>
                </c:pt>
                <c:pt idx="4039">
                  <c:v>-70.254975968283205</c:v>
                </c:pt>
                <c:pt idx="4040">
                  <c:v>-70.254841541576695</c:v>
                </c:pt>
                <c:pt idx="4041">
                  <c:v>-70.254707184152593</c:v>
                </c:pt>
                <c:pt idx="4042">
                  <c:v>-70.254572895976807</c:v>
                </c:pt>
                <c:pt idx="4043">
                  <c:v>-70.254438677015301</c:v>
                </c:pt>
                <c:pt idx="4044">
                  <c:v>-70.254304527233998</c:v>
                </c:pt>
                <c:pt idx="4045">
                  <c:v>-70.254170446598806</c:v>
                </c:pt>
                <c:pt idx="4046">
                  <c:v>-70.254036435075705</c:v>
                </c:pt>
                <c:pt idx="4047">
                  <c:v>-70.253902492630701</c:v>
                </c:pt>
                <c:pt idx="4048">
                  <c:v>-70.253768619229703</c:v>
                </c:pt>
                <c:pt idx="4049">
                  <c:v>-70.253634814838904</c:v>
                </c:pt>
                <c:pt idx="4050">
                  <c:v>-70.253501079424097</c:v>
                </c:pt>
                <c:pt idx="4051">
                  <c:v>-70.253367412951405</c:v>
                </c:pt>
                <c:pt idx="4052">
                  <c:v>-70.253233815386906</c:v>
                </c:pt>
                <c:pt idx="4053">
                  <c:v>-70.253100286696693</c:v>
                </c:pt>
                <c:pt idx="4054">
                  <c:v>-70.252966826846801</c:v>
                </c:pt>
                <c:pt idx="4055">
                  <c:v>-70.252833435803296</c:v>
                </c:pt>
                <c:pt idx="4056">
                  <c:v>-70.252700113532399</c:v>
                </c:pt>
                <c:pt idx="4057">
                  <c:v>-70.252566860000201</c:v>
                </c:pt>
                <c:pt idx="4058">
                  <c:v>-70.252433675172696</c:v>
                </c:pt>
                <c:pt idx="4059">
                  <c:v>-70.252300559016305</c:v>
                </c:pt>
                <c:pt idx="4060">
                  <c:v>-70.252167511496907</c:v>
                </c:pt>
                <c:pt idx="4061">
                  <c:v>-70.252034532581007</c:v>
                </c:pt>
                <c:pt idx="4062">
                  <c:v>-70.251901622234499</c:v>
                </c:pt>
                <c:pt idx="4063">
                  <c:v>-70.251768780423802</c:v>
                </c:pt>
                <c:pt idx="4064">
                  <c:v>-70.251636007115195</c:v>
                </c:pt>
                <c:pt idx="4065">
                  <c:v>-70.251503302274699</c:v>
                </c:pt>
                <c:pt idx="4066">
                  <c:v>-70.251370665868706</c:v>
                </c:pt>
                <c:pt idx="4067">
                  <c:v>-70.251238097863606</c:v>
                </c:pt>
                <c:pt idx="4068">
                  <c:v>-70.251105598225493</c:v>
                </c:pt>
                <c:pt idx="4069">
                  <c:v>-70.250973166920801</c:v>
                </c:pt>
                <c:pt idx="4070">
                  <c:v>-70.250840803915807</c:v>
                </c:pt>
                <c:pt idx="4071">
                  <c:v>-70.250708509176803</c:v>
                </c:pt>
                <c:pt idx="4072">
                  <c:v>-70.250576282670295</c:v>
                </c:pt>
                <c:pt idx="4073">
                  <c:v>-70.250444124362502</c:v>
                </c:pt>
                <c:pt idx="4074">
                  <c:v>-70.250312034219903</c:v>
                </c:pt>
                <c:pt idx="4075">
                  <c:v>-70.250180012208801</c:v>
                </c:pt>
                <c:pt idx="4076">
                  <c:v>-70.250048058295803</c:v>
                </c:pt>
                <c:pt idx="4077">
                  <c:v>-70.249916172447101</c:v>
                </c:pt>
                <c:pt idx="4078">
                  <c:v>-70.249784354629199</c:v>
                </c:pt>
                <c:pt idx="4079">
                  <c:v>-70.249652604808702</c:v>
                </c:pt>
                <c:pt idx="4080">
                  <c:v>-70.249520922951902</c:v>
                </c:pt>
                <c:pt idx="4081">
                  <c:v>-70.249389309025403</c:v>
                </c:pt>
                <c:pt idx="4082">
                  <c:v>-70.249257762995697</c:v>
                </c:pt>
                <c:pt idx="4083">
                  <c:v>-70.249126284829202</c:v>
                </c:pt>
                <c:pt idx="4084">
                  <c:v>-70.248994874492595</c:v>
                </c:pt>
                <c:pt idx="4085">
                  <c:v>-70.248863531952395</c:v>
                </c:pt>
                <c:pt idx="4086">
                  <c:v>-70.248732257175106</c:v>
                </c:pt>
                <c:pt idx="4087">
                  <c:v>-70.248601050127306</c:v>
                </c:pt>
                <c:pt idx="4088">
                  <c:v>-70.248469910775597</c:v>
                </c:pt>
                <c:pt idx="4089">
                  <c:v>-70.248338839086699</c:v>
                </c:pt>
                <c:pt idx="4090">
                  <c:v>-70.248207835027003</c:v>
                </c:pt>
                <c:pt idx="4091">
                  <c:v>-70.248076898563397</c:v>
                </c:pt>
                <c:pt idx="4092">
                  <c:v>-70.247946029662401</c:v>
                </c:pt>
                <c:pt idx="4093">
                  <c:v>-70.247815228290705</c:v>
                </c:pt>
                <c:pt idx="4094">
                  <c:v>-70.247684494414997</c:v>
                </c:pt>
                <c:pt idx="4095">
                  <c:v>-70.247553828001998</c:v>
                </c:pt>
                <c:pt idx="4096">
                  <c:v>-70.247423229018395</c:v>
                </c:pt>
                <c:pt idx="4097">
                  <c:v>-70.247292697430893</c:v>
                </c:pt>
                <c:pt idx="4098">
                  <c:v>-70.247162233206296</c:v>
                </c:pt>
                <c:pt idx="4099">
                  <c:v>-70.247031836311294</c:v>
                </c:pt>
                <c:pt idx="4100">
                  <c:v>-70.246901506712703</c:v>
                </c:pt>
                <c:pt idx="4101">
                  <c:v>-70.2467712443773</c:v>
                </c:pt>
                <c:pt idx="4102">
                  <c:v>-70.246641049271901</c:v>
                </c:pt>
                <c:pt idx="4103">
                  <c:v>-70.246510921363395</c:v>
                </c:pt>
                <c:pt idx="4104">
                  <c:v>-70.246380860618402</c:v>
                </c:pt>
                <c:pt idx="4105">
                  <c:v>-70.246250867003994</c:v>
                </c:pt>
                <c:pt idx="4106">
                  <c:v>-70.246120940486904</c:v>
                </c:pt>
                <c:pt idx="4107">
                  <c:v>-70.245991081034006</c:v>
                </c:pt>
                <c:pt idx="4108">
                  <c:v>-70.245861288612303</c:v>
                </c:pt>
                <c:pt idx="4109">
                  <c:v>-70.245731563188599</c:v>
                </c:pt>
                <c:pt idx="4110">
                  <c:v>-70.245601904729796</c:v>
                </c:pt>
                <c:pt idx="4111">
                  <c:v>-70.245472313202995</c:v>
                </c:pt>
                <c:pt idx="4112">
                  <c:v>-70.245342788575002</c:v>
                </c:pt>
                <c:pt idx="4113">
                  <c:v>-70.245213330812703</c:v>
                </c:pt>
                <c:pt idx="4114">
                  <c:v>-70.245083939883301</c:v>
                </c:pt>
                <c:pt idx="4115">
                  <c:v>-70.244954615753699</c:v>
                </c:pt>
                <c:pt idx="4116">
                  <c:v>-70.244825358390798</c:v>
                </c:pt>
                <c:pt idx="4117">
                  <c:v>-70.244696167761802</c:v>
                </c:pt>
                <c:pt idx="4118">
                  <c:v>-70.244567043833598</c:v>
                </c:pt>
                <c:pt idx="4119">
                  <c:v>-70.244437986573402</c:v>
                </c:pt>
                <c:pt idx="4120">
                  <c:v>-70.244308995948103</c:v>
                </c:pt>
                <c:pt idx="4121">
                  <c:v>-70.244180071924902</c:v>
                </c:pt>
                <c:pt idx="4122">
                  <c:v>-70.2440512144709</c:v>
                </c:pt>
                <c:pt idx="4123">
                  <c:v>-70.243922423553201</c:v>
                </c:pt>
                <c:pt idx="4124">
                  <c:v>-70.243793699138806</c:v>
                </c:pt>
                <c:pt idx="4125">
                  <c:v>-70.243665041195101</c:v>
                </c:pt>
                <c:pt idx="4126">
                  <c:v>-70.243536449689003</c:v>
                </c:pt>
                <c:pt idx="4127">
                  <c:v>-70.2434079245878</c:v>
                </c:pt>
                <c:pt idx="4128">
                  <c:v>-70.243279465858706</c:v>
                </c:pt>
                <c:pt idx="4129">
                  <c:v>-70.243151073468894</c:v>
                </c:pt>
                <c:pt idx="4130">
                  <c:v>-70.243022747385595</c:v>
                </c:pt>
                <c:pt idx="4131">
                  <c:v>-70.242894487575995</c:v>
                </c:pt>
                <c:pt idx="4132">
                  <c:v>-70.242766294007396</c:v>
                </c:pt>
                <c:pt idx="4133">
                  <c:v>-70.242638166646998</c:v>
                </c:pt>
                <c:pt idx="4134">
                  <c:v>-70.242510105462202</c:v>
                </c:pt>
                <c:pt idx="4135">
                  <c:v>-70.242382110420095</c:v>
                </c:pt>
                <c:pt idx="4136">
                  <c:v>-70.242254181488093</c:v>
                </c:pt>
                <c:pt idx="4137">
                  <c:v>-70.242126318633595</c:v>
                </c:pt>
                <c:pt idx="4138">
                  <c:v>-70.241998521823902</c:v>
                </c:pt>
                <c:pt idx="4139">
                  <c:v>-70.241870791026201</c:v>
                </c:pt>
                <c:pt idx="4140">
                  <c:v>-70.241743126208107</c:v>
                </c:pt>
                <c:pt idx="4141">
                  <c:v>-70.241615527336805</c:v>
                </c:pt>
                <c:pt idx="4142">
                  <c:v>-70.241487994379696</c:v>
                </c:pt>
                <c:pt idx="4143">
                  <c:v>-70.241360527304295</c:v>
                </c:pt>
                <c:pt idx="4144">
                  <c:v>-70.241233126078001</c:v>
                </c:pt>
                <c:pt idx="4145">
                  <c:v>-70.2411057906682</c:v>
                </c:pt>
                <c:pt idx="4146">
                  <c:v>-70.240978521042393</c:v>
                </c:pt>
                <c:pt idx="4147">
                  <c:v>-70.240851317168094</c:v>
                </c:pt>
                <c:pt idx="4148">
                  <c:v>-70.240724179012602</c:v>
                </c:pt>
                <c:pt idx="4149">
                  <c:v>-70.240597106543603</c:v>
                </c:pt>
                <c:pt idx="4150">
                  <c:v>-70.240470099728498</c:v>
                </c:pt>
                <c:pt idx="4151">
                  <c:v>-70.240343158534898</c:v>
                </c:pt>
                <c:pt idx="4152">
                  <c:v>-70.240216282930305</c:v>
                </c:pt>
                <c:pt idx="4153">
                  <c:v>-70.240089472882204</c:v>
                </c:pt>
                <c:pt idx="4154">
                  <c:v>-70.239962728358194</c:v>
                </c:pt>
                <c:pt idx="4155">
                  <c:v>-70.239836049326001</c:v>
                </c:pt>
                <c:pt idx="4156">
                  <c:v>-70.239709435752999</c:v>
                </c:pt>
                <c:pt idx="4157">
                  <c:v>-70.239582887607</c:v>
                </c:pt>
                <c:pt idx="4158">
                  <c:v>-70.239456404855503</c:v>
                </c:pt>
                <c:pt idx="4159">
                  <c:v>-70.239329987466206</c:v>
                </c:pt>
                <c:pt idx="4160">
                  <c:v>-70.239203635406795</c:v>
                </c:pt>
                <c:pt idx="4161">
                  <c:v>-70.239077348644898</c:v>
                </c:pt>
                <c:pt idx="4162">
                  <c:v>-70.238951127148098</c:v>
                </c:pt>
                <c:pt idx="4163">
                  <c:v>-70.238824970884295</c:v>
                </c:pt>
                <c:pt idx="4164">
                  <c:v>-70.238698879821101</c:v>
                </c:pt>
                <c:pt idx="4165">
                  <c:v>-70.2385728539263</c:v>
                </c:pt>
                <c:pt idx="4166">
                  <c:v>-70.238446893167506</c:v>
                </c:pt>
                <c:pt idx="4167">
                  <c:v>-70.238320997512602</c:v>
                </c:pt>
                <c:pt idx="4168">
                  <c:v>-70.238195166929401</c:v>
                </c:pt>
                <c:pt idx="4169">
                  <c:v>-70.238069401385502</c:v>
                </c:pt>
                <c:pt idx="4170">
                  <c:v>-70.237943700848902</c:v>
                </c:pt>
                <c:pt idx="4171">
                  <c:v>-70.2378180652873</c:v>
                </c:pt>
                <c:pt idx="4172">
                  <c:v>-70.237692494668494</c:v>
                </c:pt>
                <c:pt idx="4173">
                  <c:v>-70.237566988960495</c:v>
                </c:pt>
                <c:pt idx="4174">
                  <c:v>-70.237441548131102</c:v>
                </c:pt>
                <c:pt idx="4175">
                  <c:v>-70.237316172148098</c:v>
                </c:pt>
                <c:pt idx="4176">
                  <c:v>-70.237190860979396</c:v>
                </c:pt>
                <c:pt idx="4177">
                  <c:v>-70.237065614593007</c:v>
                </c:pt>
                <c:pt idx="4178">
                  <c:v>-70.2369404329568</c:v>
                </c:pt>
                <c:pt idx="4179">
                  <c:v>-70.236815316038602</c:v>
                </c:pt>
                <c:pt idx="4180">
                  <c:v>-70.236690263806494</c:v>
                </c:pt>
                <c:pt idx="4181">
                  <c:v>-70.236565276228404</c:v>
                </c:pt>
                <c:pt idx="4182">
                  <c:v>-70.236440353272201</c:v>
                </c:pt>
                <c:pt idx="4183">
                  <c:v>-70.236315494906094</c:v>
                </c:pt>
                <c:pt idx="4184">
                  <c:v>-70.236190701097897</c:v>
                </c:pt>
                <c:pt idx="4185">
                  <c:v>-70.236065971815705</c:v>
                </c:pt>
                <c:pt idx="4186">
                  <c:v>-70.235941307027602</c:v>
                </c:pt>
                <c:pt idx="4187">
                  <c:v>-70.235816706701499</c:v>
                </c:pt>
                <c:pt idx="4188">
                  <c:v>-70.235692170805606</c:v>
                </c:pt>
                <c:pt idx="4189">
                  <c:v>-70.235567699307893</c:v>
                </c:pt>
                <c:pt idx="4190">
                  <c:v>-70.235443292176498</c:v>
                </c:pt>
                <c:pt idx="4191">
                  <c:v>-70.235318949379604</c:v>
                </c:pt>
                <c:pt idx="4192">
                  <c:v>-70.235194670885093</c:v>
                </c:pt>
                <c:pt idx="4193">
                  <c:v>-70.235070456661404</c:v>
                </c:pt>
                <c:pt idx="4194">
                  <c:v>-70.234946306676505</c:v>
                </c:pt>
                <c:pt idx="4195">
                  <c:v>-70.234822220898593</c:v>
                </c:pt>
                <c:pt idx="4196">
                  <c:v>-70.234698199295806</c:v>
                </c:pt>
                <c:pt idx="4197">
                  <c:v>-70.234574241836398</c:v>
                </c:pt>
                <c:pt idx="4198">
                  <c:v>-70.234450348488593</c:v>
                </c:pt>
                <c:pt idx="4199">
                  <c:v>-70.234326519220502</c:v>
                </c:pt>
                <c:pt idx="4200">
                  <c:v>-70.234202754000506</c:v>
                </c:pt>
                <c:pt idx="4201">
                  <c:v>-70.234079052796801</c:v>
                </c:pt>
                <c:pt idx="4202">
                  <c:v>-70.233955415577597</c:v>
                </c:pt>
                <c:pt idx="4203">
                  <c:v>-70.233831842311304</c:v>
                </c:pt>
                <c:pt idx="4204">
                  <c:v>-70.233708332966003</c:v>
                </c:pt>
                <c:pt idx="4205">
                  <c:v>-70.233584887510204</c:v>
                </c:pt>
                <c:pt idx="4206">
                  <c:v>-70.233461505912103</c:v>
                </c:pt>
                <c:pt idx="4207">
                  <c:v>-70.233338188140195</c:v>
                </c:pt>
                <c:pt idx="4208">
                  <c:v>-70.233214934162604</c:v>
                </c:pt>
                <c:pt idx="4209">
                  <c:v>-70.233091743947895</c:v>
                </c:pt>
                <c:pt idx="4210">
                  <c:v>-70.232968617464294</c:v>
                </c:pt>
                <c:pt idx="4211">
                  <c:v>-70.232845554680296</c:v>
                </c:pt>
                <c:pt idx="4212">
                  <c:v>-70.232722555564294</c:v>
                </c:pt>
                <c:pt idx="4213">
                  <c:v>-70.232599620084599</c:v>
                </c:pt>
                <c:pt idx="4214">
                  <c:v>-70.232476748209905</c:v>
                </c:pt>
                <c:pt idx="4215">
                  <c:v>-70.232353939908407</c:v>
                </c:pt>
                <c:pt idx="4216">
                  <c:v>-70.2322311951486</c:v>
                </c:pt>
                <c:pt idx="4217">
                  <c:v>-70.232108513899107</c:v>
                </c:pt>
                <c:pt idx="4218">
                  <c:v>-70.231985896128407</c:v>
                </c:pt>
                <c:pt idx="4219">
                  <c:v>-70.231863341804896</c:v>
                </c:pt>
                <c:pt idx="4220">
                  <c:v>-70.231740850897097</c:v>
                </c:pt>
                <c:pt idx="4221">
                  <c:v>-70.231618423373604</c:v>
                </c:pt>
                <c:pt idx="4222">
                  <c:v>-70.231496059202996</c:v>
                </c:pt>
                <c:pt idx="4223">
                  <c:v>-70.231373758353797</c:v>
                </c:pt>
                <c:pt idx="4224">
                  <c:v>-70.231251520794601</c:v>
                </c:pt>
                <c:pt idx="4225">
                  <c:v>-70.231129346494001</c:v>
                </c:pt>
                <c:pt idx="4226">
                  <c:v>-70.231007235420506</c:v>
                </c:pt>
                <c:pt idx="4227">
                  <c:v>-70.230885187542896</c:v>
                </c:pt>
                <c:pt idx="4228">
                  <c:v>-70.230763202829806</c:v>
                </c:pt>
                <c:pt idx="4229">
                  <c:v>-70.230641281249703</c:v>
                </c:pt>
                <c:pt idx="4230">
                  <c:v>-70.230519422771394</c:v>
                </c:pt>
                <c:pt idx="4231">
                  <c:v>-70.230397627363601</c:v>
                </c:pt>
                <c:pt idx="4232">
                  <c:v>-70.230275894994904</c:v>
                </c:pt>
                <c:pt idx="4233">
                  <c:v>-70.230154225634095</c:v>
                </c:pt>
                <c:pt idx="4234">
                  <c:v>-70.230032619249798</c:v>
                </c:pt>
                <c:pt idx="4235">
                  <c:v>-70.229911075810904</c:v>
                </c:pt>
                <c:pt idx="4236">
                  <c:v>-70.229789595285993</c:v>
                </c:pt>
                <c:pt idx="4237">
                  <c:v>-70.229668177643902</c:v>
                </c:pt>
                <c:pt idx="4238">
                  <c:v>-70.229546822853393</c:v>
                </c:pt>
                <c:pt idx="4239">
                  <c:v>-70.229425530883304</c:v>
                </c:pt>
                <c:pt idx="4240">
                  <c:v>-70.229304301702498</c:v>
                </c:pt>
                <c:pt idx="4241">
                  <c:v>-70.229183135279598</c:v>
                </c:pt>
                <c:pt idx="4242">
                  <c:v>-70.229062031583595</c:v>
                </c:pt>
                <c:pt idx="4243">
                  <c:v>-70.228940990583297</c:v>
                </c:pt>
                <c:pt idx="4244">
                  <c:v>-70.228820012247596</c:v>
                </c:pt>
                <c:pt idx="4245">
                  <c:v>-70.228699096545299</c:v>
                </c:pt>
                <c:pt idx="4246">
                  <c:v>-70.228578243445298</c:v>
                </c:pt>
                <c:pt idx="4247">
                  <c:v>-70.228457452916601</c:v>
                </c:pt>
                <c:pt idx="4248">
                  <c:v>-70.228336724928099</c:v>
                </c:pt>
                <c:pt idx="4249">
                  <c:v>-70.228216059448698</c:v>
                </c:pt>
                <c:pt idx="4250">
                  <c:v>-70.228095456447306</c:v>
                </c:pt>
                <c:pt idx="4251">
                  <c:v>-70.227974915892901</c:v>
                </c:pt>
                <c:pt idx="4252">
                  <c:v>-70.227854437754502</c:v>
                </c:pt>
                <c:pt idx="4253">
                  <c:v>-70.227734022001101</c:v>
                </c:pt>
                <c:pt idx="4254">
                  <c:v>-70.227613668601705</c:v>
                </c:pt>
                <c:pt idx="4255">
                  <c:v>-70.227493377525306</c:v>
                </c:pt>
                <c:pt idx="4256">
                  <c:v>-70.227373148740895</c:v>
                </c:pt>
                <c:pt idx="4257">
                  <c:v>-70.227252982217607</c:v>
                </c:pt>
                <c:pt idx="4258">
                  <c:v>-70.227132877924404</c:v>
                </c:pt>
                <c:pt idx="4259">
                  <c:v>-70.227012835830394</c:v>
                </c:pt>
                <c:pt idx="4260">
                  <c:v>-70.226892855904794</c:v>
                </c:pt>
                <c:pt idx="4261">
                  <c:v>-70.226772938116497</c:v>
                </c:pt>
                <c:pt idx="4262">
                  <c:v>-70.226653082434794</c:v>
                </c:pt>
                <c:pt idx="4263">
                  <c:v>-70.226533288828804</c:v>
                </c:pt>
                <c:pt idx="4264">
                  <c:v>-70.226413557267506</c:v>
                </c:pt>
                <c:pt idx="4265">
                  <c:v>-70.226293887720203</c:v>
                </c:pt>
                <c:pt idx="4266">
                  <c:v>-70.226174280156101</c:v>
                </c:pt>
                <c:pt idx="4267">
                  <c:v>-70.226054734544206</c:v>
                </c:pt>
                <c:pt idx="4268">
                  <c:v>-70.225935250853894</c:v>
                </c:pt>
                <c:pt idx="4269">
                  <c:v>-70.225815829054298</c:v>
                </c:pt>
                <c:pt idx="4270">
                  <c:v>-70.225696469114695</c:v>
                </c:pt>
                <c:pt idx="4271">
                  <c:v>-70.225577171004304</c:v>
                </c:pt>
                <c:pt idx="4272">
                  <c:v>-70.2254579346924</c:v>
                </c:pt>
                <c:pt idx="4273">
                  <c:v>-70.225338760148304</c:v>
                </c:pt>
                <c:pt idx="4274">
                  <c:v>-70.225219647341106</c:v>
                </c:pt>
                <c:pt idx="4275">
                  <c:v>-70.225100596240296</c:v>
                </c:pt>
                <c:pt idx="4276">
                  <c:v>-70.224981606815106</c:v>
                </c:pt>
                <c:pt idx="4277">
                  <c:v>-70.224862679034899</c:v>
                </c:pt>
                <c:pt idx="4278">
                  <c:v>-70.224743812868994</c:v>
                </c:pt>
                <c:pt idx="4279">
                  <c:v>-70.224625008286793</c:v>
                </c:pt>
                <c:pt idx="4280">
                  <c:v>-70.224506265257602</c:v>
                </c:pt>
                <c:pt idx="4281">
                  <c:v>-70.224387583750797</c:v>
                </c:pt>
                <c:pt idx="4282">
                  <c:v>-70.224268963735796</c:v>
                </c:pt>
                <c:pt idx="4283">
                  <c:v>-70.224150405182101</c:v>
                </c:pt>
                <c:pt idx="4284">
                  <c:v>-70.224031908059004</c:v>
                </c:pt>
                <c:pt idx="4285">
                  <c:v>-70.223913472335994</c:v>
                </c:pt>
                <c:pt idx="4286">
                  <c:v>-70.223795097982602</c:v>
                </c:pt>
                <c:pt idx="4287">
                  <c:v>-70.223676784968106</c:v>
                </c:pt>
                <c:pt idx="4288">
                  <c:v>-70.223558533262207</c:v>
                </c:pt>
                <c:pt idx="4289">
                  <c:v>-70.223440342834195</c:v>
                </c:pt>
                <c:pt idx="4290">
                  <c:v>-70.223322213653702</c:v>
                </c:pt>
                <c:pt idx="4291">
                  <c:v>-70.223204145690303</c:v>
                </c:pt>
                <c:pt idx="4292">
                  <c:v>-70.223086138913402</c:v>
                </c:pt>
                <c:pt idx="4293">
                  <c:v>-70.222968193292601</c:v>
                </c:pt>
                <c:pt idx="4294">
                  <c:v>-70.222850308797504</c:v>
                </c:pt>
                <c:pt idx="4295">
                  <c:v>-70.2227324853976</c:v>
                </c:pt>
                <c:pt idx="4296">
                  <c:v>-70.222614723062506</c:v>
                </c:pt>
                <c:pt idx="4297">
                  <c:v>-70.222497021761995</c:v>
                </c:pt>
                <c:pt idx="4298">
                  <c:v>-70.222379381465402</c:v>
                </c:pt>
                <c:pt idx="4299">
                  <c:v>-70.222261802142597</c:v>
                </c:pt>
                <c:pt idx="4300">
                  <c:v>-70.2221442837632</c:v>
                </c:pt>
                <c:pt idx="4301">
                  <c:v>-70.222026826296698</c:v>
                </c:pt>
                <c:pt idx="4302">
                  <c:v>-70.221909429712895</c:v>
                </c:pt>
                <c:pt idx="4303">
                  <c:v>-70.221792093981506</c:v>
                </c:pt>
                <c:pt idx="4304">
                  <c:v>-70.221674819072206</c:v>
                </c:pt>
                <c:pt idx="4305">
                  <c:v>-70.221557604954697</c:v>
                </c:pt>
                <c:pt idx="4306">
                  <c:v>-70.221440451598596</c:v>
                </c:pt>
                <c:pt idx="4307">
                  <c:v>-70.221323358973905</c:v>
                </c:pt>
                <c:pt idx="4308">
                  <c:v>-70.221206327050197</c:v>
                </c:pt>
                <c:pt idx="4309">
                  <c:v>-70.221089355797204</c:v>
                </c:pt>
                <c:pt idx="4310">
                  <c:v>-70.220972445184898</c:v>
                </c:pt>
                <c:pt idx="4311">
                  <c:v>-70.220855595182996</c:v>
                </c:pt>
                <c:pt idx="4312">
                  <c:v>-70.220738805761201</c:v>
                </c:pt>
                <c:pt idx="4313">
                  <c:v>-70.220622076889498</c:v>
                </c:pt>
                <c:pt idx="4314">
                  <c:v>-70.220505408537605</c:v>
                </c:pt>
                <c:pt idx="4315">
                  <c:v>-70.220388800675494</c:v>
                </c:pt>
                <c:pt idx="4316">
                  <c:v>-70.220272253272896</c:v>
                </c:pt>
                <c:pt idx="4317">
                  <c:v>-70.220155766299897</c:v>
                </c:pt>
                <c:pt idx="4318">
                  <c:v>-70.220039339726199</c:v>
                </c:pt>
                <c:pt idx="4319">
                  <c:v>-70.219922973521705</c:v>
                </c:pt>
                <c:pt idx="4320">
                  <c:v>-70.219806667656499</c:v>
                </c:pt>
                <c:pt idx="4321">
                  <c:v>-70.219690422100399</c:v>
                </c:pt>
                <c:pt idx="4322">
                  <c:v>-70.219574236823405</c:v>
                </c:pt>
                <c:pt idx="4323">
                  <c:v>-70.219458111795504</c:v>
                </c:pt>
                <c:pt idx="4324">
                  <c:v>-70.219342046986597</c:v>
                </c:pt>
                <c:pt idx="4325">
                  <c:v>-70.219226042366699</c:v>
                </c:pt>
                <c:pt idx="4326">
                  <c:v>-70.219110097905897</c:v>
                </c:pt>
                <c:pt idx="4327">
                  <c:v>-70.218994213574106</c:v>
                </c:pt>
                <c:pt idx="4328">
                  <c:v>-70.218878389341398</c:v>
                </c:pt>
                <c:pt idx="4329">
                  <c:v>-70.218762625177803</c:v>
                </c:pt>
                <c:pt idx="4330">
                  <c:v>-70.218646921053406</c:v>
                </c:pt>
                <c:pt idx="4331">
                  <c:v>-70.218531276938293</c:v>
                </c:pt>
                <c:pt idx="4332">
                  <c:v>-70.218415692802594</c:v>
                </c:pt>
                <c:pt idx="4333">
                  <c:v>-70.218300168616295</c:v>
                </c:pt>
                <c:pt idx="4334">
                  <c:v>-70.218184704349596</c:v>
                </c:pt>
                <c:pt idx="4335">
                  <c:v>-70.218069299972697</c:v>
                </c:pt>
                <c:pt idx="4336">
                  <c:v>-70.217953955455499</c:v>
                </c:pt>
                <c:pt idx="4337">
                  <c:v>-70.217838670768401</c:v>
                </c:pt>
                <c:pt idx="4338">
                  <c:v>-70.217723445881404</c:v>
                </c:pt>
                <c:pt idx="4339">
                  <c:v>-70.217608280764793</c:v>
                </c:pt>
                <c:pt idx="4340">
                  <c:v>-70.217493175388796</c:v>
                </c:pt>
                <c:pt idx="4341">
                  <c:v>-70.2173781297235</c:v>
                </c:pt>
                <c:pt idx="4342">
                  <c:v>-70.217263143739203</c:v>
                </c:pt>
                <c:pt idx="4343">
                  <c:v>-70.217148217406205</c:v>
                </c:pt>
                <c:pt idx="4344">
                  <c:v>-70.217033350694706</c:v>
                </c:pt>
                <c:pt idx="4345">
                  <c:v>-70.216918543574906</c:v>
                </c:pt>
                <c:pt idx="4346">
                  <c:v>-70.216803796017103</c:v>
                </c:pt>
                <c:pt idx="4347">
                  <c:v>-70.216689107991698</c:v>
                </c:pt>
                <c:pt idx="4348">
                  <c:v>-70.216574479468903</c:v>
                </c:pt>
                <c:pt idx="4349">
                  <c:v>-70.216459910419104</c:v>
                </c:pt>
                <c:pt idx="4350">
                  <c:v>-70.2163454008125</c:v>
                </c:pt>
                <c:pt idx="4351">
                  <c:v>-70.216230950619604</c:v>
                </c:pt>
                <c:pt idx="4352">
                  <c:v>-70.2161165598107</c:v>
                </c:pt>
                <c:pt idx="4353">
                  <c:v>-70.216002228356103</c:v>
                </c:pt>
                <c:pt idx="4354">
                  <c:v>-70.215887956226396</c:v>
                </c:pt>
                <c:pt idx="4355">
                  <c:v>-70.215773743391793</c:v>
                </c:pt>
                <c:pt idx="4356">
                  <c:v>-70.215659589822707</c:v>
                </c:pt>
                <c:pt idx="4357">
                  <c:v>-70.215545495489707</c:v>
                </c:pt>
                <c:pt idx="4358">
                  <c:v>-70.215431460363106</c:v>
                </c:pt>
                <c:pt idx="4359">
                  <c:v>-70.215317484413504</c:v>
                </c:pt>
                <c:pt idx="4360">
                  <c:v>-70.215203567611198</c:v>
                </c:pt>
                <c:pt idx="4361">
                  <c:v>-70.215089709926701</c:v>
                </c:pt>
                <c:pt idx="4362">
                  <c:v>-70.214975911330697</c:v>
                </c:pt>
                <c:pt idx="4363">
                  <c:v>-70.214862171793499</c:v>
                </c:pt>
                <c:pt idx="4364">
                  <c:v>-70.214748491285704</c:v>
                </c:pt>
                <c:pt idx="4365">
                  <c:v>-70.214634869777797</c:v>
                </c:pt>
                <c:pt idx="4366">
                  <c:v>-70.214521307240403</c:v>
                </c:pt>
                <c:pt idx="4367">
                  <c:v>-70.214407803644093</c:v>
                </c:pt>
                <c:pt idx="4368">
                  <c:v>-70.214294358959407</c:v>
                </c:pt>
                <c:pt idx="4369">
                  <c:v>-70.2141809731569</c:v>
                </c:pt>
                <c:pt idx="4370">
                  <c:v>-70.214067646207198</c:v>
                </c:pt>
                <c:pt idx="4371">
                  <c:v>-70.213954378080999</c:v>
                </c:pt>
                <c:pt idx="4372">
                  <c:v>-70.2138411687488</c:v>
                </c:pt>
                <c:pt idx="4373">
                  <c:v>-70.213728018181399</c:v>
                </c:pt>
                <c:pt idx="4374">
                  <c:v>-70.213614926349393</c:v>
                </c:pt>
                <c:pt idx="4375">
                  <c:v>-70.213501893223395</c:v>
                </c:pt>
                <c:pt idx="4376">
                  <c:v>-70.2133889187741</c:v>
                </c:pt>
                <c:pt idx="4377">
                  <c:v>-70.213276002972293</c:v>
                </c:pt>
                <c:pt idx="4378">
                  <c:v>-70.213163145788599</c:v>
                </c:pt>
                <c:pt idx="4379">
                  <c:v>-70.2130503471938</c:v>
                </c:pt>
                <c:pt idx="4380">
                  <c:v>-70.212937607158594</c:v>
                </c:pt>
                <c:pt idx="4381">
                  <c:v>-70.212824925653806</c:v>
                </c:pt>
                <c:pt idx="4382">
                  <c:v>-70.212712302650104</c:v>
                </c:pt>
                <c:pt idx="4383">
                  <c:v>-70.212599738118399</c:v>
                </c:pt>
                <c:pt idx="4384">
                  <c:v>-70.212487232029304</c:v>
                </c:pt>
                <c:pt idx="4385">
                  <c:v>-70.212374784353798</c:v>
                </c:pt>
                <c:pt idx="4386">
                  <c:v>-70.212262395062695</c:v>
                </c:pt>
                <c:pt idx="4387">
                  <c:v>-70.212150064126604</c:v>
                </c:pt>
                <c:pt idx="4388">
                  <c:v>-70.212037791516707</c:v>
                </c:pt>
                <c:pt idx="4389">
                  <c:v>-70.211925577203601</c:v>
                </c:pt>
                <c:pt idx="4390">
                  <c:v>-70.211813421158197</c:v>
                </c:pt>
                <c:pt idx="4391">
                  <c:v>-70.211701323351505</c:v>
                </c:pt>
                <c:pt idx="4392">
                  <c:v>-70.211589283754407</c:v>
                </c:pt>
                <c:pt idx="4393">
                  <c:v>-70.211477302337698</c:v>
                </c:pt>
                <c:pt idx="4394">
                  <c:v>-70.211365379072404</c:v>
                </c:pt>
                <c:pt idx="4395">
                  <c:v>-70.211253513929506</c:v>
                </c:pt>
                <c:pt idx="4396">
                  <c:v>-70.2111417068798</c:v>
                </c:pt>
                <c:pt idx="4397">
                  <c:v>-70.211029957894397</c:v>
                </c:pt>
                <c:pt idx="4398">
                  <c:v>-70.210918266944205</c:v>
                </c:pt>
                <c:pt idx="4399">
                  <c:v>-70.210806634000207</c:v>
                </c:pt>
                <c:pt idx="4400">
                  <c:v>-70.210695059033498</c:v>
                </c:pt>
                <c:pt idx="4401">
                  <c:v>-70.210583542015101</c:v>
                </c:pt>
                <c:pt idx="4402">
                  <c:v>-70.210472082915899</c:v>
                </c:pt>
                <c:pt idx="4403">
                  <c:v>-70.210360681707101</c:v>
                </c:pt>
                <c:pt idx="4404">
                  <c:v>-70.210249338359702</c:v>
                </c:pt>
                <c:pt idx="4405">
                  <c:v>-70.210138052844698</c:v>
                </c:pt>
                <c:pt idx="4406">
                  <c:v>-70.210026825133397</c:v>
                </c:pt>
                <c:pt idx="4407">
                  <c:v>-70.209915655196696</c:v>
                </c:pt>
                <c:pt idx="4408">
                  <c:v>-70.209804543005703</c:v>
                </c:pt>
                <c:pt idx="4409">
                  <c:v>-70.209693488531698</c:v>
                </c:pt>
                <c:pt idx="4410">
                  <c:v>-70.209582491745806</c:v>
                </c:pt>
                <c:pt idx="4411">
                  <c:v>-70.209471552618993</c:v>
                </c:pt>
                <c:pt idx="4412">
                  <c:v>-70.209360671122695</c:v>
                </c:pt>
                <c:pt idx="4413">
                  <c:v>-70.209249847227895</c:v>
                </c:pt>
                <c:pt idx="4414">
                  <c:v>-70.2091390809058</c:v>
                </c:pt>
                <c:pt idx="4415">
                  <c:v>-70.209028372127705</c:v>
                </c:pt>
                <c:pt idx="4416">
                  <c:v>-70.208917720864804</c:v>
                </c:pt>
                <c:pt idx="4417">
                  <c:v>-70.208807127088306</c:v>
                </c:pt>
                <c:pt idx="4418">
                  <c:v>-70.208696590769406</c:v>
                </c:pt>
                <c:pt idx="4419">
                  <c:v>-70.208586111879498</c:v>
                </c:pt>
                <c:pt idx="4420">
                  <c:v>-70.208475690389804</c:v>
                </c:pt>
                <c:pt idx="4421">
                  <c:v>-70.208365326271604</c:v>
                </c:pt>
                <c:pt idx="4422">
                  <c:v>-70.208255019496207</c:v>
                </c:pt>
                <c:pt idx="4423">
                  <c:v>-70.208144770034806</c:v>
                </c:pt>
                <c:pt idx="4424">
                  <c:v>-70.208034577858896</c:v>
                </c:pt>
                <c:pt idx="4425">
                  <c:v>-70.207924442939799</c:v>
                </c:pt>
                <c:pt idx="4426">
                  <c:v>-70.207814365248794</c:v>
                </c:pt>
                <c:pt idx="4427">
                  <c:v>-70.207704344757204</c:v>
                </c:pt>
                <c:pt idx="4428">
                  <c:v>-70.207594381436493</c:v>
                </c:pt>
                <c:pt idx="4429">
                  <c:v>-70.207484475258198</c:v>
                </c:pt>
                <c:pt idx="4430">
                  <c:v>-70.207374626193399</c:v>
                </c:pt>
                <c:pt idx="4431">
                  <c:v>-70.207264834213802</c:v>
                </c:pt>
                <c:pt idx="4432">
                  <c:v>-70.207155099290702</c:v>
                </c:pt>
                <c:pt idx="4433">
                  <c:v>-70.207045421395506</c:v>
                </c:pt>
                <c:pt idx="4434">
                  <c:v>-70.206935800499807</c:v>
                </c:pt>
                <c:pt idx="4435">
                  <c:v>-70.206826236574997</c:v>
                </c:pt>
                <c:pt idx="4436">
                  <c:v>-70.2067167295925</c:v>
                </c:pt>
                <c:pt idx="4437">
                  <c:v>-70.206607279523993</c:v>
                </c:pt>
                <c:pt idx="4438">
                  <c:v>-70.206497886340799</c:v>
                </c:pt>
                <c:pt idx="4439">
                  <c:v>-70.206388550014495</c:v>
                </c:pt>
                <c:pt idx="4440">
                  <c:v>-70.206279270516802</c:v>
                </c:pt>
                <c:pt idx="4441">
                  <c:v>-70.206170047819001</c:v>
                </c:pt>
                <c:pt idx="4442">
                  <c:v>-70.206060881892796</c:v>
                </c:pt>
                <c:pt idx="4443">
                  <c:v>-70.205951772709696</c:v>
                </c:pt>
                <c:pt idx="4444">
                  <c:v>-70.205842720241407</c:v>
                </c:pt>
                <c:pt idx="4445">
                  <c:v>-70.205733724459506</c:v>
                </c:pt>
                <c:pt idx="4446">
                  <c:v>-70.205624785335502</c:v>
                </c:pt>
                <c:pt idx="4447">
                  <c:v>-70.2055159028411</c:v>
                </c:pt>
                <c:pt idx="4448">
                  <c:v>-70.205407076947907</c:v>
                </c:pt>
                <c:pt idx="4449">
                  <c:v>-70.2052983076277</c:v>
                </c:pt>
                <c:pt idx="4450">
                  <c:v>-70.205189594852001</c:v>
                </c:pt>
                <c:pt idx="4451">
                  <c:v>-70.205080938592502</c:v>
                </c:pt>
                <c:pt idx="4452">
                  <c:v>-70.204972338820994</c:v>
                </c:pt>
                <c:pt idx="4453">
                  <c:v>-70.204863795509198</c:v>
                </c:pt>
                <c:pt idx="4454">
                  <c:v>-70.204755308628705</c:v>
                </c:pt>
                <c:pt idx="4455">
                  <c:v>-70.204646878151294</c:v>
                </c:pt>
                <c:pt idx="4456">
                  <c:v>-70.204538504048799</c:v>
                </c:pt>
                <c:pt idx="4457">
                  <c:v>-70.204430186292896</c:v>
                </c:pt>
                <c:pt idx="4458">
                  <c:v>-70.204321924855407</c:v>
                </c:pt>
                <c:pt idx="4459">
                  <c:v>-70.204213719708093</c:v>
                </c:pt>
                <c:pt idx="4460">
                  <c:v>-70.204105570822705</c:v>
                </c:pt>
                <c:pt idx="4461">
                  <c:v>-70.203997478171203</c:v>
                </c:pt>
                <c:pt idx="4462">
                  <c:v>-70.203889441725295</c:v>
                </c:pt>
                <c:pt idx="4463">
                  <c:v>-70.203781461456799</c:v>
                </c:pt>
                <c:pt idx="4464">
                  <c:v>-70.203673537337593</c:v>
                </c:pt>
                <c:pt idx="4465">
                  <c:v>-70.203565669339696</c:v>
                </c:pt>
                <c:pt idx="4466">
                  <c:v>-70.203457857434699</c:v>
                </c:pt>
                <c:pt idx="4467">
                  <c:v>-70.203350101594793</c:v>
                </c:pt>
                <c:pt idx="4468">
                  <c:v>-70.203242401791599</c:v>
                </c:pt>
                <c:pt idx="4469">
                  <c:v>-70.203134757997304</c:v>
                </c:pt>
                <c:pt idx="4470">
                  <c:v>-70.203027170183603</c:v>
                </c:pt>
                <c:pt idx="4471">
                  <c:v>-70.202919638322598</c:v>
                </c:pt>
                <c:pt idx="4472">
                  <c:v>-70.202812162386195</c:v>
                </c:pt>
                <c:pt idx="4473">
                  <c:v>-70.202704742346299</c:v>
                </c:pt>
                <c:pt idx="4474">
                  <c:v>-70.202597378175099</c:v>
                </c:pt>
                <c:pt idx="4475">
                  <c:v>-70.202490069844302</c:v>
                </c:pt>
                <c:pt idx="4476">
                  <c:v>-70.202382817326097</c:v>
                </c:pt>
                <c:pt idx="4477">
                  <c:v>-70.202275620592502</c:v>
                </c:pt>
                <c:pt idx="4478">
                  <c:v>-70.202168479615494</c:v>
                </c:pt>
                <c:pt idx="4479">
                  <c:v>-70.202061394367206</c:v>
                </c:pt>
                <c:pt idx="4480">
                  <c:v>-70.201954364819599</c:v>
                </c:pt>
                <c:pt idx="4481">
                  <c:v>-70.201847390944806</c:v>
                </c:pt>
                <c:pt idx="4482">
                  <c:v>-70.201740472714903</c:v>
                </c:pt>
                <c:pt idx="4483">
                  <c:v>-70.201633610101894</c:v>
                </c:pt>
                <c:pt idx="4484">
                  <c:v>-70.201526803078096</c:v>
                </c:pt>
                <c:pt idx="4485">
                  <c:v>-70.201420051615401</c:v>
                </c:pt>
                <c:pt idx="4486">
                  <c:v>-70.201313355686096</c:v>
                </c:pt>
                <c:pt idx="4487">
                  <c:v>-70.201206715262302</c:v>
                </c:pt>
                <c:pt idx="4488">
                  <c:v>-70.201100130316206</c:v>
                </c:pt>
                <c:pt idx="4489">
                  <c:v>-70.200993600819999</c:v>
                </c:pt>
                <c:pt idx="4490">
                  <c:v>-70.200887126745698</c:v>
                </c:pt>
                <c:pt idx="4491">
                  <c:v>-70.200780708065693</c:v>
                </c:pt>
                <c:pt idx="4492">
                  <c:v>-70.200674344752201</c:v>
                </c:pt>
                <c:pt idx="4493">
                  <c:v>-70.200568036777398</c:v>
                </c:pt>
                <c:pt idx="4494">
                  <c:v>-70.200461784113401</c:v>
                </c:pt>
                <c:pt idx="4495">
                  <c:v>-70.200355586732698</c:v>
                </c:pt>
                <c:pt idx="4496">
                  <c:v>-70.200249444607394</c:v>
                </c:pt>
                <c:pt idx="4497">
                  <c:v>-70.200143357709806</c:v>
                </c:pt>
                <c:pt idx="4498">
                  <c:v>-70.200037326012307</c:v>
                </c:pt>
                <c:pt idx="4499">
                  <c:v>-70.199931349487002</c:v>
                </c:pt>
                <c:pt idx="4500">
                  <c:v>-70.199825428106493</c:v>
                </c:pt>
                <c:pt idx="4501">
                  <c:v>-70.199719561842798</c:v>
                </c:pt>
                <c:pt idx="4502">
                  <c:v>-70.199613750668505</c:v>
                </c:pt>
                <c:pt idx="4503">
                  <c:v>-70.199507994555901</c:v>
                </c:pt>
                <c:pt idx="4504">
                  <c:v>-70.199402293477405</c:v>
                </c:pt>
                <c:pt idx="4505">
                  <c:v>-70.199296647405205</c:v>
                </c:pt>
                <c:pt idx="4506">
                  <c:v>-70.199191056311903</c:v>
                </c:pt>
                <c:pt idx="4507">
                  <c:v>-70.199085520169803</c:v>
                </c:pt>
                <c:pt idx="4508">
                  <c:v>-70.198980038951404</c:v>
                </c:pt>
                <c:pt idx="4509">
                  <c:v>-70.198874612628998</c:v>
                </c:pt>
                <c:pt idx="4510">
                  <c:v>-70.198769241175199</c:v>
                </c:pt>
                <c:pt idx="4511">
                  <c:v>-70.198663924562396</c:v>
                </c:pt>
                <c:pt idx="4512">
                  <c:v>-70.198558662763105</c:v>
                </c:pt>
                <c:pt idx="4513">
                  <c:v>-70.1984534557497</c:v>
                </c:pt>
                <c:pt idx="4514">
                  <c:v>-70.198348303494697</c:v>
                </c:pt>
                <c:pt idx="4515">
                  <c:v>-70.198243205970698</c:v>
                </c:pt>
                <c:pt idx="4516">
                  <c:v>-70.198138163150205</c:v>
                </c:pt>
                <c:pt idx="4517">
                  <c:v>-70.198033175005705</c:v>
                </c:pt>
                <c:pt idx="4518">
                  <c:v>-70.1979282415098</c:v>
                </c:pt>
                <c:pt idx="4519">
                  <c:v>-70.197823362635006</c:v>
                </c:pt>
                <c:pt idx="4520">
                  <c:v>-70.197718538353996</c:v>
                </c:pt>
                <c:pt idx="4521">
                  <c:v>-70.197613768639201</c:v>
                </c:pt>
                <c:pt idx="4522">
                  <c:v>-70.197509053463307</c:v>
                </c:pt>
                <c:pt idx="4523">
                  <c:v>-70.197404392798902</c:v>
                </c:pt>
                <c:pt idx="4524">
                  <c:v>-70.197299786618601</c:v>
                </c:pt>
                <c:pt idx="4525">
                  <c:v>-70.197195234895105</c:v>
                </c:pt>
                <c:pt idx="4526">
                  <c:v>-70.197090737601101</c:v>
                </c:pt>
                <c:pt idx="4527">
                  <c:v>-70.196986294709106</c:v>
                </c:pt>
                <c:pt idx="4528">
                  <c:v>-70.196881906191905</c:v>
                </c:pt>
                <c:pt idx="4529">
                  <c:v>-70.1967775720221</c:v>
                </c:pt>
                <c:pt idx="4530">
                  <c:v>-70.196673292172505</c:v>
                </c:pt>
                <c:pt idx="4531">
                  <c:v>-70.196569066615794</c:v>
                </c:pt>
                <c:pt idx="4532">
                  <c:v>-70.196464895324596</c:v>
                </c:pt>
                <c:pt idx="4533">
                  <c:v>-70.196360778271796</c:v>
                </c:pt>
                <c:pt idx="4534">
                  <c:v>-70.196256715430096</c:v>
                </c:pt>
                <c:pt idx="4535">
                  <c:v>-70.196152706772196</c:v>
                </c:pt>
                <c:pt idx="4536">
                  <c:v>-70.196048752270997</c:v>
                </c:pt>
                <c:pt idx="4537">
                  <c:v>-70.1959448518991</c:v>
                </c:pt>
                <c:pt idx="4538">
                  <c:v>-70.195841005629504</c:v>
                </c:pt>
                <c:pt idx="4539">
                  <c:v>-70.195737213434995</c:v>
                </c:pt>
                <c:pt idx="4540">
                  <c:v>-70.195633475288304</c:v>
                </c:pt>
                <c:pt idx="4541">
                  <c:v>-70.195529791162301</c:v>
                </c:pt>
                <c:pt idx="4542">
                  <c:v>-70.1954261610299</c:v>
                </c:pt>
                <c:pt idx="4543">
                  <c:v>-70.195322584863902</c:v>
                </c:pt>
                <c:pt idx="4544">
                  <c:v>-70.195219062637307</c:v>
                </c:pt>
                <c:pt idx="4545">
                  <c:v>-70.1951155943228</c:v>
                </c:pt>
                <c:pt idx="4546">
                  <c:v>-70.195012179893496</c:v>
                </c:pt>
                <c:pt idx="4547">
                  <c:v>-70.194908819322094</c:v>
                </c:pt>
                <c:pt idx="4548">
                  <c:v>-70.194805512581794</c:v>
                </c:pt>
                <c:pt idx="4549">
                  <c:v>-70.194702259645297</c:v>
                </c:pt>
                <c:pt idx="4550">
                  <c:v>-70.1945990604857</c:v>
                </c:pt>
                <c:pt idx="4551">
                  <c:v>-70.194495915075905</c:v>
                </c:pt>
                <c:pt idx="4552">
                  <c:v>-70.194392823388895</c:v>
                </c:pt>
                <c:pt idx="4553">
                  <c:v>-70.1942897853977</c:v>
                </c:pt>
                <c:pt idx="4554">
                  <c:v>-70.194186801075304</c:v>
                </c:pt>
                <c:pt idx="4555">
                  <c:v>-70.194083870394707</c:v>
                </c:pt>
                <c:pt idx="4556">
                  <c:v>-70.193980993329006</c:v>
                </c:pt>
                <c:pt idx="4557">
                  <c:v>-70.193878169851104</c:v>
                </c:pt>
                <c:pt idx="4558">
                  <c:v>-70.193775399934196</c:v>
                </c:pt>
                <c:pt idx="4559">
                  <c:v>-70.193672683551398</c:v>
                </c:pt>
                <c:pt idx="4560">
                  <c:v>-70.193570020675594</c:v>
                </c:pt>
                <c:pt idx="4561">
                  <c:v>-70.193467411279997</c:v>
                </c:pt>
                <c:pt idx="4562">
                  <c:v>-70.193364855337705</c:v>
                </c:pt>
                <c:pt idx="4563">
                  <c:v>-70.193262352821804</c:v>
                </c:pt>
                <c:pt idx="4564">
                  <c:v>-70.193159903705507</c:v>
                </c:pt>
                <c:pt idx="4565">
                  <c:v>-70.193057507961797</c:v>
                </c:pt>
                <c:pt idx="4566">
                  <c:v>-70.192955165564001</c:v>
                </c:pt>
                <c:pt idx="4567">
                  <c:v>-70.192852876485304</c:v>
                </c:pt>
                <c:pt idx="4568">
                  <c:v>-70.192750640698705</c:v>
                </c:pt>
                <c:pt idx="4569">
                  <c:v>-70.192648458177501</c:v>
                </c:pt>
                <c:pt idx="4570">
                  <c:v>-70.192546328894906</c:v>
                </c:pt>
                <c:pt idx="4571">
                  <c:v>-70.192444252824103</c:v>
                </c:pt>
                <c:pt idx="4572">
                  <c:v>-70.192342229938404</c:v>
                </c:pt>
                <c:pt idx="4573">
                  <c:v>-70.192240260210895</c:v>
                </c:pt>
                <c:pt idx="4574">
                  <c:v>-70.192138343614999</c:v>
                </c:pt>
                <c:pt idx="4575">
                  <c:v>-70.192036480123903</c:v>
                </c:pt>
                <c:pt idx="4576">
                  <c:v>-70.191934669710903</c:v>
                </c:pt>
                <c:pt idx="4577">
                  <c:v>-70.191832912349398</c:v>
                </c:pt>
                <c:pt idx="4578">
                  <c:v>-70.191731208012499</c:v>
                </c:pt>
                <c:pt idx="4579">
                  <c:v>-70.191629556673604</c:v>
                </c:pt>
                <c:pt idx="4580">
                  <c:v>-70.191527958305997</c:v>
                </c:pt>
                <c:pt idx="4581">
                  <c:v>-70.191426412883203</c:v>
                </c:pt>
                <c:pt idx="4582">
                  <c:v>-70.191324920378406</c:v>
                </c:pt>
                <c:pt idx="4583">
                  <c:v>-70.191223480765004</c:v>
                </c:pt>
                <c:pt idx="4584">
                  <c:v>-70.191122094016393</c:v>
                </c:pt>
                <c:pt idx="4585">
                  <c:v>-70.191020760105999</c:v>
                </c:pt>
                <c:pt idx="4586">
                  <c:v>-70.190919479007206</c:v>
                </c:pt>
                <c:pt idx="4587">
                  <c:v>-70.190818250693496</c:v>
                </c:pt>
                <c:pt idx="4588">
                  <c:v>-70.190717075138096</c:v>
                </c:pt>
                <c:pt idx="4589">
                  <c:v>-70.190615952314701</c:v>
                </c:pt>
                <c:pt idx="4590">
                  <c:v>-70.190514882196595</c:v>
                </c:pt>
                <c:pt idx="4591">
                  <c:v>-70.190413864757204</c:v>
                </c:pt>
                <c:pt idx="4592">
                  <c:v>-70.190312899970195</c:v>
                </c:pt>
                <c:pt idx="4593">
                  <c:v>-70.190211987808993</c:v>
                </c:pt>
                <c:pt idx="4594">
                  <c:v>-70.190111128247096</c:v>
                </c:pt>
                <c:pt idx="4595">
                  <c:v>-70.190010321258001</c:v>
                </c:pt>
                <c:pt idx="4596">
                  <c:v>-70.189909566815203</c:v>
                </c:pt>
                <c:pt idx="4597">
                  <c:v>-70.189808864892299</c:v>
                </c:pt>
                <c:pt idx="4598">
                  <c:v>-70.189708215462801</c:v>
                </c:pt>
                <c:pt idx="4599">
                  <c:v>-70.189607618500304</c:v>
                </c:pt>
                <c:pt idx="4600">
                  <c:v>-70.189507073978504</c:v>
                </c:pt>
                <c:pt idx="4601">
                  <c:v>-70.189406581870699</c:v>
                </c:pt>
                <c:pt idx="4602">
                  <c:v>-70.189306142150798</c:v>
                </c:pt>
                <c:pt idx="4603">
                  <c:v>-70.189205754792297</c:v>
                </c:pt>
                <c:pt idx="4604">
                  <c:v>-70.189105419768694</c:v>
                </c:pt>
                <c:pt idx="4605">
                  <c:v>-70.189005137053897</c:v>
                </c:pt>
                <c:pt idx="4606">
                  <c:v>-70.188904906621303</c:v>
                </c:pt>
                <c:pt idx="4607">
                  <c:v>-70.188804728444794</c:v>
                </c:pt>
                <c:pt idx="4608">
                  <c:v>-70.188704602497893</c:v>
                </c:pt>
                <c:pt idx="4609">
                  <c:v>-70.188604528754396</c:v>
                </c:pt>
                <c:pt idx="4610">
                  <c:v>-70.188504507187901</c:v>
                </c:pt>
                <c:pt idx="4611">
                  <c:v>-70.188404537772101</c:v>
                </c:pt>
                <c:pt idx="4612">
                  <c:v>-70.188304620480906</c:v>
                </c:pt>
                <c:pt idx="4613">
                  <c:v>-70.188204755287899</c:v>
                </c:pt>
                <c:pt idx="4614">
                  <c:v>-70.188104942166902</c:v>
                </c:pt>
                <c:pt idx="4615">
                  <c:v>-70.188005181091697</c:v>
                </c:pt>
                <c:pt idx="4616">
                  <c:v>-70.187905472035993</c:v>
                </c:pt>
                <c:pt idx="4617">
                  <c:v>-70.187805814973601</c:v>
                </c:pt>
                <c:pt idx="4618">
                  <c:v>-70.1877062098783</c:v>
                </c:pt>
                <c:pt idx="4619">
                  <c:v>-70.187606656724</c:v>
                </c:pt>
                <c:pt idx="4620">
                  <c:v>-70.187507155484397</c:v>
                </c:pt>
                <c:pt idx="4621">
                  <c:v>-70.187407706133499</c:v>
                </c:pt>
                <c:pt idx="4622">
                  <c:v>-70.187308308644901</c:v>
                </c:pt>
                <c:pt idx="4623">
                  <c:v>-70.187208962992699</c:v>
                </c:pt>
                <c:pt idx="4624">
                  <c:v>-70.187109669150701</c:v>
                </c:pt>
                <c:pt idx="4625">
                  <c:v>-70.187010427092702</c:v>
                </c:pt>
                <c:pt idx="4626">
                  <c:v>-70.186911236792795</c:v>
                </c:pt>
                <c:pt idx="4627">
                  <c:v>-70.186812098224706</c:v>
                </c:pt>
                <c:pt idx="4628">
                  <c:v>-70.1867130113624</c:v>
                </c:pt>
                <c:pt idx="4629">
                  <c:v>-70.1866139761798</c:v>
                </c:pt>
                <c:pt idx="4630">
                  <c:v>-70.186514992650999</c:v>
                </c:pt>
                <c:pt idx="4631">
                  <c:v>-70.186416060749806</c:v>
                </c:pt>
                <c:pt idx="4632">
                  <c:v>-70.186317180450203</c:v>
                </c:pt>
                <c:pt idx="4633">
                  <c:v>-70.186218351726197</c:v>
                </c:pt>
                <c:pt idx="4634">
                  <c:v>-70.186119574551896</c:v>
                </c:pt>
                <c:pt idx="4635">
                  <c:v>-70.186020848901194</c:v>
                </c:pt>
                <c:pt idx="4636">
                  <c:v>-70.1859221747481</c:v>
                </c:pt>
                <c:pt idx="4637">
                  <c:v>-70.185823552066594</c:v>
                </c:pt>
                <c:pt idx="4638">
                  <c:v>-70.185724980830898</c:v>
                </c:pt>
                <c:pt idx="4639">
                  <c:v>-70.185626461015005</c:v>
                </c:pt>
                <c:pt idx="4640">
                  <c:v>-70.185527992592895</c:v>
                </c:pt>
                <c:pt idx="4641">
                  <c:v>-70.185429575538706</c:v>
                </c:pt>
                <c:pt idx="4642">
                  <c:v>-70.1853312098266</c:v>
                </c:pt>
                <c:pt idx="4643">
                  <c:v>-70.185232895430602</c:v>
                </c:pt>
                <c:pt idx="4644">
                  <c:v>-70.185134632324903</c:v>
                </c:pt>
                <c:pt idx="4645">
                  <c:v>-70.185036420483499</c:v>
                </c:pt>
                <c:pt idx="4646">
                  <c:v>-70.184938259880596</c:v>
                </c:pt>
                <c:pt idx="4647">
                  <c:v>-70.184840150490501</c:v>
                </c:pt>
                <c:pt idx="4648">
                  <c:v>-70.184742092287195</c:v>
                </c:pt>
                <c:pt idx="4649">
                  <c:v>-70.184644085244898</c:v>
                </c:pt>
                <c:pt idx="4650">
                  <c:v>-70.184546129337804</c:v>
                </c:pt>
                <c:pt idx="4651">
                  <c:v>-70.184448224540105</c:v>
                </c:pt>
                <c:pt idx="4652">
                  <c:v>-70.184350370826095</c:v>
                </c:pt>
                <c:pt idx="4653">
                  <c:v>-70.184252568169896</c:v>
                </c:pt>
                <c:pt idx="4654">
                  <c:v>-70.184154816545899</c:v>
                </c:pt>
                <c:pt idx="4655">
                  <c:v>-70.184057115928198</c:v>
                </c:pt>
                <c:pt idx="4656">
                  <c:v>-70.1839594662911</c:v>
                </c:pt>
                <c:pt idx="4657">
                  <c:v>-70.183861867608996</c:v>
                </c:pt>
                <c:pt idx="4658">
                  <c:v>-70.183764319855996</c:v>
                </c:pt>
                <c:pt idx="4659">
                  <c:v>-70.183666823006504</c:v>
                </c:pt>
                <c:pt idx="4660">
                  <c:v>-70.1835693770348</c:v>
                </c:pt>
                <c:pt idx="4661">
                  <c:v>-70.183471981915204</c:v>
                </c:pt>
                <c:pt idx="4662">
                  <c:v>-70.183374637622094</c:v>
                </c:pt>
                <c:pt idx="4663">
                  <c:v>-70.183277344129806</c:v>
                </c:pt>
                <c:pt idx="4664">
                  <c:v>-70.183180101412702</c:v>
                </c:pt>
                <c:pt idx="4665">
                  <c:v>-70.183082909445105</c:v>
                </c:pt>
                <c:pt idx="4666">
                  <c:v>-70.182985768201505</c:v>
                </c:pt>
                <c:pt idx="4667">
                  <c:v>-70.182888677656095</c:v>
                </c:pt>
                <c:pt idx="4668">
                  <c:v>-70.182791637783595</c:v>
                </c:pt>
                <c:pt idx="4669">
                  <c:v>-70.182694648558098</c:v>
                </c:pt>
                <c:pt idx="4670">
                  <c:v>-70.182597709954294</c:v>
                </c:pt>
                <c:pt idx="4671">
                  <c:v>-70.182500821946505</c:v>
                </c:pt>
                <c:pt idx="4672">
                  <c:v>-70.182403984509193</c:v>
                </c:pt>
                <c:pt idx="4673">
                  <c:v>-70.182307197616794</c:v>
                </c:pt>
                <c:pt idx="4674">
                  <c:v>-70.182210461243898</c:v>
                </c:pt>
                <c:pt idx="4675">
                  <c:v>-70.182113775364996</c:v>
                </c:pt>
                <c:pt idx="4676">
                  <c:v>-70.182017139954496</c:v>
                </c:pt>
                <c:pt idx="4677">
                  <c:v>-70.181920554986903</c:v>
                </c:pt>
                <c:pt idx="4678">
                  <c:v>-70.181824020436807</c:v>
                </c:pt>
                <c:pt idx="4679">
                  <c:v>-70.1817275362788</c:v>
                </c:pt>
                <c:pt idx="4680">
                  <c:v>-70.181631102487401</c:v>
                </c:pt>
                <c:pt idx="4681">
                  <c:v>-70.181534719037103</c:v>
                </c:pt>
                <c:pt idx="4682">
                  <c:v>-70.181438385902496</c:v>
                </c:pt>
                <c:pt idx="4683">
                  <c:v>-70.181342103058199</c:v>
                </c:pt>
                <c:pt idx="4684">
                  <c:v>-70.181245870478904</c:v>
                </c:pt>
                <c:pt idx="4685">
                  <c:v>-70.181149688139101</c:v>
                </c:pt>
                <c:pt idx="4686">
                  <c:v>-70.181053556013396</c:v>
                </c:pt>
                <c:pt idx="4687">
                  <c:v>-70.180957474076493</c:v>
                </c:pt>
                <c:pt idx="4688">
                  <c:v>-70.180861442303097</c:v>
                </c:pt>
                <c:pt idx="4689">
                  <c:v>-70.1807654606678</c:v>
                </c:pt>
                <c:pt idx="4690">
                  <c:v>-70.180669529145305</c:v>
                </c:pt>
                <c:pt idx="4691">
                  <c:v>-70.180573647710204</c:v>
                </c:pt>
                <c:pt idx="4692">
                  <c:v>-70.180477816337302</c:v>
                </c:pt>
                <c:pt idx="4693">
                  <c:v>-70.180382035001202</c:v>
                </c:pt>
                <c:pt idx="4694">
                  <c:v>-70.180286303676695</c:v>
                </c:pt>
                <c:pt idx="4695">
                  <c:v>-70.1801906223386</c:v>
                </c:pt>
                <c:pt idx="4696">
                  <c:v>-70.180094990961507</c:v>
                </c:pt>
                <c:pt idx="4697">
                  <c:v>-70.179999409520207</c:v>
                </c:pt>
                <c:pt idx="4698">
                  <c:v>-70.179903877989503</c:v>
                </c:pt>
                <c:pt idx="4699">
                  <c:v>-70.1798083963442</c:v>
                </c:pt>
                <c:pt idx="4700">
                  <c:v>-70.179712964559002</c:v>
                </c:pt>
                <c:pt idx="4701">
                  <c:v>-70.179617582608799</c:v>
                </c:pt>
                <c:pt idx="4702">
                  <c:v>-70.179522250468395</c:v>
                </c:pt>
                <c:pt idx="4703">
                  <c:v>-70.179426968112594</c:v>
                </c:pt>
                <c:pt idx="4704">
                  <c:v>-70.1793317355162</c:v>
                </c:pt>
                <c:pt idx="4705">
                  <c:v>-70.179236552654203</c:v>
                </c:pt>
                <c:pt idx="4706">
                  <c:v>-70.179141419501306</c:v>
                </c:pt>
                <c:pt idx="4707">
                  <c:v>-70.1790463360324</c:v>
                </c:pt>
                <c:pt idx="4708">
                  <c:v>-70.178951302222501</c:v>
                </c:pt>
                <c:pt idx="4709">
                  <c:v>-70.1788563180463</c:v>
                </c:pt>
                <c:pt idx="4710">
                  <c:v>-70.1787613834789</c:v>
                </c:pt>
                <c:pt idx="4711">
                  <c:v>-70.178666498495204</c:v>
                </c:pt>
                <c:pt idx="4712">
                  <c:v>-70.178571663070102</c:v>
                </c:pt>
                <c:pt idx="4713">
                  <c:v>-70.178476877178397</c:v>
                </c:pt>
                <c:pt idx="4714">
                  <c:v>-70.178382140795307</c:v>
                </c:pt>
                <c:pt idx="4715">
                  <c:v>-70.178287453895706</c:v>
                </c:pt>
                <c:pt idx="4716">
                  <c:v>-70.178192816454398</c:v>
                </c:pt>
                <c:pt idx="4717">
                  <c:v>-70.1780982284467</c:v>
                </c:pt>
                <c:pt idx="4718">
                  <c:v>-70.178003689847301</c:v>
                </c:pt>
                <c:pt idx="4719">
                  <c:v>-70.177909200631404</c:v>
                </c:pt>
                <c:pt idx="4720">
                  <c:v>-70.177814760773998</c:v>
                </c:pt>
                <c:pt idx="4721">
                  <c:v>-70.177720370250199</c:v>
                </c:pt>
                <c:pt idx="4722">
                  <c:v>-70.177626029034897</c:v>
                </c:pt>
                <c:pt idx="4723">
                  <c:v>-70.177531737103294</c:v>
                </c:pt>
                <c:pt idx="4724">
                  <c:v>-70.177437494430393</c:v>
                </c:pt>
                <c:pt idx="4725">
                  <c:v>-70.177343300991296</c:v>
                </c:pt>
                <c:pt idx="4726">
                  <c:v>-70.177249156761107</c:v>
                </c:pt>
                <c:pt idx="4727">
                  <c:v>-70.177155061714899</c:v>
                </c:pt>
                <c:pt idx="4728">
                  <c:v>-70.177061015827903</c:v>
                </c:pt>
                <c:pt idx="4729">
                  <c:v>-70.176967019075093</c:v>
                </c:pt>
                <c:pt idx="4730">
                  <c:v>-70.1768730714318</c:v>
                </c:pt>
                <c:pt idx="4731">
                  <c:v>-70.176779172872997</c:v>
                </c:pt>
                <c:pt idx="4732">
                  <c:v>-70.176685323374002</c:v>
                </c:pt>
                <c:pt idx="4733">
                  <c:v>-70.176591522910002</c:v>
                </c:pt>
                <c:pt idx="4734">
                  <c:v>-70.176497771455999</c:v>
                </c:pt>
                <c:pt idx="4735">
                  <c:v>-70.176404068987395</c:v>
                </c:pt>
                <c:pt idx="4736">
                  <c:v>-70.176310415479307</c:v>
                </c:pt>
                <c:pt idx="4737">
                  <c:v>-70.176216810906993</c:v>
                </c:pt>
                <c:pt idx="4738">
                  <c:v>-70.176123255245798</c:v>
                </c:pt>
                <c:pt idx="4739">
                  <c:v>-70.176029748470796</c:v>
                </c:pt>
                <c:pt idx="4740">
                  <c:v>-70.175936290557303</c:v>
                </c:pt>
                <c:pt idx="4741">
                  <c:v>-70.175842881480705</c:v>
                </c:pt>
                <c:pt idx="4742">
                  <c:v>-70.175749521216105</c:v>
                </c:pt>
                <c:pt idx="4743">
                  <c:v>-70.175656209738904</c:v>
                </c:pt>
                <c:pt idx="4744">
                  <c:v>-70.175562947024403</c:v>
                </c:pt>
                <c:pt idx="4745">
                  <c:v>-70.175469733048004</c:v>
                </c:pt>
                <c:pt idx="4746">
                  <c:v>-70.175376567784895</c:v>
                </c:pt>
                <c:pt idx="4747">
                  <c:v>-70.175283451210504</c:v>
                </c:pt>
                <c:pt idx="4748">
                  <c:v>-70.175190383300205</c:v>
                </c:pt>
                <c:pt idx="4749">
                  <c:v>-70.175097364029298</c:v>
                </c:pt>
                <c:pt idx="4750">
                  <c:v>-70.1750043933733</c:v>
                </c:pt>
                <c:pt idx="4751">
                  <c:v>-70.174911471307396</c:v>
                </c:pt>
                <c:pt idx="4752">
                  <c:v>-70.174818597807104</c:v>
                </c:pt>
                <c:pt idx="4753">
                  <c:v>-70.174725772847907</c:v>
                </c:pt>
                <c:pt idx="4754">
                  <c:v>-70.174632996405094</c:v>
                </c:pt>
                <c:pt idx="4755">
                  <c:v>-70.174540268454194</c:v>
                </c:pt>
                <c:pt idx="4756">
                  <c:v>-70.174447588970594</c:v>
                </c:pt>
                <c:pt idx="4757">
                  <c:v>-70.174354957929793</c:v>
                </c:pt>
                <c:pt idx="4758">
                  <c:v>-70.174262375307293</c:v>
                </c:pt>
                <c:pt idx="4759">
                  <c:v>-70.174169841078594</c:v>
                </c:pt>
                <c:pt idx="4760">
                  <c:v>-70.174077355219097</c:v>
                </c:pt>
                <c:pt idx="4761">
                  <c:v>-70.173984917704402</c:v>
                </c:pt>
                <c:pt idx="4762">
                  <c:v>-70.173892528509896</c:v>
                </c:pt>
                <c:pt idx="4763">
                  <c:v>-70.173800187611306</c:v>
                </c:pt>
                <c:pt idx="4764">
                  <c:v>-70.173707894984005</c:v>
                </c:pt>
                <c:pt idx="4765">
                  <c:v>-70.173615650603693</c:v>
                </c:pt>
                <c:pt idx="4766">
                  <c:v>-70.1735234544458</c:v>
                </c:pt>
                <c:pt idx="4767">
                  <c:v>-70.173431306485995</c:v>
                </c:pt>
                <c:pt idx="4768">
                  <c:v>-70.173339206699794</c:v>
                </c:pt>
                <c:pt idx="4769">
                  <c:v>-70.173247155062796</c:v>
                </c:pt>
                <c:pt idx="4770">
                  <c:v>-70.173155151550702</c:v>
                </c:pt>
                <c:pt idx="4771">
                  <c:v>-70.173063196139097</c:v>
                </c:pt>
                <c:pt idx="4772">
                  <c:v>-70.172971288803694</c:v>
                </c:pt>
                <c:pt idx="4773">
                  <c:v>-70.172879429519895</c:v>
                </c:pt>
                <c:pt idx="4774">
                  <c:v>-70.172787618263598</c:v>
                </c:pt>
                <c:pt idx="4775">
                  <c:v>-70.172695855010403</c:v>
                </c:pt>
                <c:pt idx="4776">
                  <c:v>-70.172604139735995</c:v>
                </c:pt>
                <c:pt idx="4777">
                  <c:v>-70.172512472416003</c:v>
                </c:pt>
                <c:pt idx="4778">
                  <c:v>-70.172420853026196</c:v>
                </c:pt>
                <c:pt idx="4779">
                  <c:v>-70.172329281542304</c:v>
                </c:pt>
                <c:pt idx="4780">
                  <c:v>-70.172237757939996</c:v>
                </c:pt>
                <c:pt idx="4781">
                  <c:v>-70.172146282195101</c:v>
                </c:pt>
                <c:pt idx="4782">
                  <c:v>-70.172054854283303</c:v>
                </c:pt>
                <c:pt idx="4783">
                  <c:v>-70.171963474180302</c:v>
                </c:pt>
                <c:pt idx="4784">
                  <c:v>-70.171872141861996</c:v>
                </c:pt>
                <c:pt idx="4785">
                  <c:v>-70.1717808573041</c:v>
                </c:pt>
                <c:pt idx="4786">
                  <c:v>-70.171689620482496</c:v>
                </c:pt>
                <c:pt idx="4787">
                  <c:v>-70.1715984313728</c:v>
                </c:pt>
                <c:pt idx="4788">
                  <c:v>-70.171507289951094</c:v>
                </c:pt>
                <c:pt idx="4789">
                  <c:v>-70.171416196192993</c:v>
                </c:pt>
                <c:pt idx="4790">
                  <c:v>-70.171325150074395</c:v>
                </c:pt>
                <c:pt idx="4791">
                  <c:v>-70.171234151571198</c:v>
                </c:pt>
                <c:pt idx="4792">
                  <c:v>-70.171143200659301</c:v>
                </c:pt>
                <c:pt idx="4793">
                  <c:v>-70.171052297314503</c:v>
                </c:pt>
                <c:pt idx="4794">
                  <c:v>-70.170961441512603</c:v>
                </c:pt>
                <c:pt idx="4795">
                  <c:v>-70.170870633229796</c:v>
                </c:pt>
                <c:pt idx="4796">
                  <c:v>-70.170779872441699</c:v>
                </c:pt>
                <c:pt idx="4797">
                  <c:v>-70.170689159124294</c:v>
                </c:pt>
                <c:pt idx="4798">
                  <c:v>-70.170598493253706</c:v>
                </c:pt>
                <c:pt idx="4799">
                  <c:v>-70.170507874805693</c:v>
                </c:pt>
                <c:pt idx="4800">
                  <c:v>-70.170417303756196</c:v>
                </c:pt>
                <c:pt idx="4801">
                  <c:v>-70.170326780081297</c:v>
                </c:pt>
                <c:pt idx="4802">
                  <c:v>-70.170236303756894</c:v>
                </c:pt>
                <c:pt idx="4803">
                  <c:v>-70.1701458747591</c:v>
                </c:pt>
                <c:pt idx="4804">
                  <c:v>-70.170055493063799</c:v>
                </c:pt>
                <c:pt idx="4805">
                  <c:v>-70.169965158647003</c:v>
                </c:pt>
                <c:pt idx="4806">
                  <c:v>-70.169874871484794</c:v>
                </c:pt>
                <c:pt idx="4807">
                  <c:v>-70.1697846315531</c:v>
                </c:pt>
                <c:pt idx="4808">
                  <c:v>-70.169694438828103</c:v>
                </c:pt>
                <c:pt idx="4809">
                  <c:v>-70.1696042932859</c:v>
                </c:pt>
                <c:pt idx="4810">
                  <c:v>-70.169514194902405</c:v>
                </c:pt>
                <c:pt idx="4811">
                  <c:v>-70.1694241436537</c:v>
                </c:pt>
                <c:pt idx="4812">
                  <c:v>-70.169334139516096</c:v>
                </c:pt>
                <c:pt idx="4813">
                  <c:v>-70.169244182465405</c:v>
                </c:pt>
                <c:pt idx="4814">
                  <c:v>-70.169154272477996</c:v>
                </c:pt>
                <c:pt idx="4815">
                  <c:v>-70.169064409529895</c:v>
                </c:pt>
                <c:pt idx="4816">
                  <c:v>-70.168974593597198</c:v>
                </c:pt>
                <c:pt idx="4817">
                  <c:v>-70.168884824656104</c:v>
                </c:pt>
                <c:pt idx="4818">
                  <c:v>-70.168795102682694</c:v>
                </c:pt>
                <c:pt idx="4819">
                  <c:v>-70.168705427653293</c:v>
                </c:pt>
                <c:pt idx="4820">
                  <c:v>-70.168615799544</c:v>
                </c:pt>
                <c:pt idx="4821">
                  <c:v>-70.168526218330996</c:v>
                </c:pt>
                <c:pt idx="4822">
                  <c:v>-70.168436683990507</c:v>
                </c:pt>
                <c:pt idx="4823">
                  <c:v>-70.168347196498701</c:v>
                </c:pt>
                <c:pt idx="4824">
                  <c:v>-70.168257755831903</c:v>
                </c:pt>
                <c:pt idx="4825">
                  <c:v>-70.168168361966394</c:v>
                </c:pt>
                <c:pt idx="4826">
                  <c:v>-70.168079014878202</c:v>
                </c:pt>
                <c:pt idx="4827">
                  <c:v>-70.167989714543793</c:v>
                </c:pt>
                <c:pt idx="4828">
                  <c:v>-70.167900460939407</c:v>
                </c:pt>
                <c:pt idx="4829">
                  <c:v>-70.167811254041297</c:v>
                </c:pt>
                <c:pt idx="4830">
                  <c:v>-70.167722093825702</c:v>
                </c:pt>
                <c:pt idx="4831">
                  <c:v>-70.167632980269005</c:v>
                </c:pt>
                <c:pt idx="4832">
                  <c:v>-70.1675439133476</c:v>
                </c:pt>
                <c:pt idx="4833">
                  <c:v>-70.167454893037601</c:v>
                </c:pt>
                <c:pt idx="4834">
                  <c:v>-70.1673659193156</c:v>
                </c:pt>
                <c:pt idx="4835">
                  <c:v>-70.167276992157795</c:v>
                </c:pt>
                <c:pt idx="4836">
                  <c:v>-70.167188111540597</c:v>
                </c:pt>
                <c:pt idx="4837">
                  <c:v>-70.1670992774403</c:v>
                </c:pt>
                <c:pt idx="4838">
                  <c:v>-70.167010489833402</c:v>
                </c:pt>
                <c:pt idx="4839">
                  <c:v>-70.166921748696296</c:v>
                </c:pt>
                <c:pt idx="4840">
                  <c:v>-70.166833054005394</c:v>
                </c:pt>
                <c:pt idx="4841">
                  <c:v>-70.166744405737006</c:v>
                </c:pt>
                <c:pt idx="4842">
                  <c:v>-70.166655803867698</c:v>
                </c:pt>
                <c:pt idx="4843">
                  <c:v>-70.166567248373795</c:v>
                </c:pt>
                <c:pt idx="4844">
                  <c:v>-70.166478739231906</c:v>
                </c:pt>
                <c:pt idx="4845">
                  <c:v>-70.166390276418298</c:v>
                </c:pt>
                <c:pt idx="4846">
                  <c:v>-70.166301859909694</c:v>
                </c:pt>
                <c:pt idx="4847">
                  <c:v>-70.166213489682306</c:v>
                </c:pt>
                <c:pt idx="4848">
                  <c:v>-70.166125165712899</c:v>
                </c:pt>
                <c:pt idx="4849">
                  <c:v>-70.166036887977796</c:v>
                </c:pt>
                <c:pt idx="4850">
                  <c:v>-70.165948656453494</c:v>
                </c:pt>
                <c:pt idx="4851">
                  <c:v>-70.165860471116702</c:v>
                </c:pt>
                <c:pt idx="4852">
                  <c:v>-70.165772331943899</c:v>
                </c:pt>
                <c:pt idx="4853">
                  <c:v>-70.165684238911595</c:v>
                </c:pt>
                <c:pt idx="4854">
                  <c:v>-70.1655961919964</c:v>
                </c:pt>
                <c:pt idx="4855">
                  <c:v>-70.165508191174794</c:v>
                </c:pt>
                <c:pt idx="4856">
                  <c:v>-70.1654202364235</c:v>
                </c:pt>
                <c:pt idx="4857">
                  <c:v>-70.165332327719099</c:v>
                </c:pt>
                <c:pt idx="4858">
                  <c:v>-70.1652444650381</c:v>
                </c:pt>
                <c:pt idx="4859">
                  <c:v>-70.165156648357197</c:v>
                </c:pt>
                <c:pt idx="4860">
                  <c:v>-70.165068877652999</c:v>
                </c:pt>
                <c:pt idx="4861">
                  <c:v>-70.1649811529022</c:v>
                </c:pt>
                <c:pt idx="4862">
                  <c:v>-70.164893474081396</c:v>
                </c:pt>
                <c:pt idx="4863">
                  <c:v>-70.164805841167293</c:v>
                </c:pt>
                <c:pt idx="4864">
                  <c:v>-70.164718254136602</c:v>
                </c:pt>
                <c:pt idx="4865">
                  <c:v>-70.164630712965902</c:v>
                </c:pt>
                <c:pt idx="4866">
                  <c:v>-70.164543217632001</c:v>
                </c:pt>
                <c:pt idx="4867">
                  <c:v>-70.164455768111594</c:v>
                </c:pt>
                <c:pt idx="4868">
                  <c:v>-70.164368364381303</c:v>
                </c:pt>
                <c:pt idx="4869">
                  <c:v>-70.164281006417994</c:v>
                </c:pt>
                <c:pt idx="4870">
                  <c:v>-70.164193694198403</c:v>
                </c:pt>
                <c:pt idx="4871">
                  <c:v>-70.164106427699195</c:v>
                </c:pt>
                <c:pt idx="4872">
                  <c:v>-70.164019206897095</c:v>
                </c:pt>
                <c:pt idx="4873">
                  <c:v>-70.163932031769093</c:v>
                </c:pt>
                <c:pt idx="4874">
                  <c:v>-70.1638449022918</c:v>
                </c:pt>
                <c:pt idx="4875">
                  <c:v>-70.163757818441994</c:v>
                </c:pt>
                <c:pt idx="4876">
                  <c:v>-70.163670780196696</c:v>
                </c:pt>
                <c:pt idx="4877">
                  <c:v>-70.163583787532502</c:v>
                </c:pt>
                <c:pt idx="4878">
                  <c:v>-70.163496840426404</c:v>
                </c:pt>
                <c:pt idx="4879">
                  <c:v>-70.163409938855096</c:v>
                </c:pt>
                <c:pt idx="4880">
                  <c:v>-70.1633230827956</c:v>
                </c:pt>
                <c:pt idx="4881">
                  <c:v>-70.163236272224594</c:v>
                </c:pt>
                <c:pt idx="4882">
                  <c:v>-70.163149507119101</c:v>
                </c:pt>
                <c:pt idx="4883">
                  <c:v>-70.163062787455999</c:v>
                </c:pt>
                <c:pt idx="4884">
                  <c:v>-70.162976113212196</c:v>
                </c:pt>
                <c:pt idx="4885">
                  <c:v>-70.162889484364499</c:v>
                </c:pt>
                <c:pt idx="4886">
                  <c:v>-70.162802900889901</c:v>
                </c:pt>
                <c:pt idx="4887">
                  <c:v>-70.162716362765295</c:v>
                </c:pt>
                <c:pt idx="4888">
                  <c:v>-70.162629869967702</c:v>
                </c:pt>
                <c:pt idx="4889">
                  <c:v>-70.162543422474101</c:v>
                </c:pt>
                <c:pt idx="4890">
                  <c:v>-70.1624570202613</c:v>
                </c:pt>
                <c:pt idx="4891">
                  <c:v>-70.162370663306405</c:v>
                </c:pt>
                <c:pt idx="4892">
                  <c:v>-70.162284351586393</c:v>
                </c:pt>
                <c:pt idx="4893">
                  <c:v>-70.162198085078202</c:v>
                </c:pt>
                <c:pt idx="4894">
                  <c:v>-70.162111863758795</c:v>
                </c:pt>
                <c:pt idx="4895">
                  <c:v>-70.162025687605393</c:v>
                </c:pt>
                <c:pt idx="4896">
                  <c:v>-70.161939556594803</c:v>
                </c:pt>
                <c:pt idx="4897">
                  <c:v>-70.161853470704301</c:v>
                </c:pt>
                <c:pt idx="4898">
                  <c:v>-70.161767429910697</c:v>
                </c:pt>
                <c:pt idx="4899">
                  <c:v>-70.161681434191195</c:v>
                </c:pt>
                <c:pt idx="4900">
                  <c:v>-70.161595483522902</c:v>
                </c:pt>
                <c:pt idx="4901">
                  <c:v>-70.161509577882796</c:v>
                </c:pt>
                <c:pt idx="4902">
                  <c:v>-70.161423717247999</c:v>
                </c:pt>
                <c:pt idx="4903">
                  <c:v>-70.161337901595701</c:v>
                </c:pt>
                <c:pt idx="4904">
                  <c:v>-70.161252130902994</c:v>
                </c:pt>
                <c:pt idx="4905">
                  <c:v>-70.161166405146901</c:v>
                </c:pt>
                <c:pt idx="4906">
                  <c:v>-70.161080724304696</c:v>
                </c:pt>
                <c:pt idx="4907">
                  <c:v>-70.160995088353502</c:v>
                </c:pt>
                <c:pt idx="4908">
                  <c:v>-70.160909497270396</c:v>
                </c:pt>
                <c:pt idx="4909">
                  <c:v>-70.160823951032697</c:v>
                </c:pt>
                <c:pt idx="4910">
                  <c:v>-70.160738449617497</c:v>
                </c:pt>
                <c:pt idx="4911">
                  <c:v>-70.160652993001904</c:v>
                </c:pt>
                <c:pt idx="4912">
                  <c:v>-70.160567581163306</c:v>
                </c:pt>
                <c:pt idx="4913">
                  <c:v>-70.160482214078897</c:v>
                </c:pt>
                <c:pt idx="4914">
                  <c:v>-70.160396891725696</c:v>
                </c:pt>
                <c:pt idx="4915">
                  <c:v>-70.160311614081195</c:v>
                </c:pt>
                <c:pt idx="4916">
                  <c:v>-70.160226381122598</c:v>
                </c:pt>
                <c:pt idx="4917">
                  <c:v>-70.160141192826998</c:v>
                </c:pt>
                <c:pt idx="4918">
                  <c:v>-70.1600560491718</c:v>
                </c:pt>
                <c:pt idx="4919">
                  <c:v>-70.159970950134294</c:v>
                </c:pt>
                <c:pt idx="4920">
                  <c:v>-70.159885895691801</c:v>
                </c:pt>
                <c:pt idx="4921">
                  <c:v>-70.159800885821497</c:v>
                </c:pt>
                <c:pt idx="4922">
                  <c:v>-70.159715920500801</c:v>
                </c:pt>
                <c:pt idx="4923">
                  <c:v>-70.159630999707005</c:v>
                </c:pt>
                <c:pt idx="4924">
                  <c:v>-70.1595461234174</c:v>
                </c:pt>
                <c:pt idx="4925">
                  <c:v>-70.159461291609503</c:v>
                </c:pt>
                <c:pt idx="4926">
                  <c:v>-70.159376504260507</c:v>
                </c:pt>
                <c:pt idx="4927">
                  <c:v>-70.159291761347802</c:v>
                </c:pt>
                <c:pt idx="4928">
                  <c:v>-70.159207062848793</c:v>
                </c:pt>
                <c:pt idx="4929">
                  <c:v>-70.159122408740899</c:v>
                </c:pt>
                <c:pt idx="4930">
                  <c:v>-70.159037799001496</c:v>
                </c:pt>
                <c:pt idx="4931">
                  <c:v>-70.158953233608003</c:v>
                </c:pt>
                <c:pt idx="4932">
                  <c:v>-70.158868712537895</c:v>
                </c:pt>
                <c:pt idx="4933">
                  <c:v>-70.158784235768493</c:v>
                </c:pt>
                <c:pt idx="4934">
                  <c:v>-70.158699803277301</c:v>
                </c:pt>
                <c:pt idx="4935">
                  <c:v>-70.158615415041794</c:v>
                </c:pt>
                <c:pt idx="4936">
                  <c:v>-70.158531071039405</c:v>
                </c:pt>
                <c:pt idx="4937">
                  <c:v>-70.158446771247696</c:v>
                </c:pt>
                <c:pt idx="4938">
                  <c:v>-70.158362515644001</c:v>
                </c:pt>
                <c:pt idx="4939">
                  <c:v>-70.158278304205993</c:v>
                </c:pt>
                <c:pt idx="4940">
                  <c:v>-70.158194136911007</c:v>
                </c:pt>
                <c:pt idx="4941">
                  <c:v>-70.158110013736703</c:v>
                </c:pt>
                <c:pt idx="4942">
                  <c:v>-70.1580259346606</c:v>
                </c:pt>
                <c:pt idx="4943">
                  <c:v>-70.157941899660202</c:v>
                </c:pt>
                <c:pt idx="4944">
                  <c:v>-70.157857908712998</c:v>
                </c:pt>
                <c:pt idx="4945">
                  <c:v>-70.157773961796707</c:v>
                </c:pt>
                <c:pt idx="4946">
                  <c:v>-70.157690058888704</c:v>
                </c:pt>
                <c:pt idx="4947">
                  <c:v>-70.157606199966807</c:v>
                </c:pt>
                <c:pt idx="4948">
                  <c:v>-70.157522385008406</c:v>
                </c:pt>
                <c:pt idx="4949">
                  <c:v>-70.157438613991303</c:v>
                </c:pt>
                <c:pt idx="4950">
                  <c:v>-70.157354886892904</c:v>
                </c:pt>
                <c:pt idx="4951">
                  <c:v>-70.157271203690996</c:v>
                </c:pt>
                <c:pt idx="4952">
                  <c:v>-70.157187564363099</c:v>
                </c:pt>
                <c:pt idx="4953">
                  <c:v>-70.157103968887</c:v>
                </c:pt>
                <c:pt idx="4954">
                  <c:v>-70.157020417240304</c:v>
                </c:pt>
                <c:pt idx="4955">
                  <c:v>-70.156936909400599</c:v>
                </c:pt>
                <c:pt idx="4956">
                  <c:v>-70.156853445345604</c:v>
                </c:pt>
                <c:pt idx="4957">
                  <c:v>-70.156770025053106</c:v>
                </c:pt>
                <c:pt idx="4958">
                  <c:v>-70.156686648500795</c:v>
                </c:pt>
                <c:pt idx="4959">
                  <c:v>-70.156603315666302</c:v>
                </c:pt>
                <c:pt idx="4960">
                  <c:v>-70.156520026527303</c:v>
                </c:pt>
                <c:pt idx="4961">
                  <c:v>-70.1564367810617</c:v>
                </c:pt>
                <c:pt idx="4962">
                  <c:v>-70.156353579247195</c:v>
                </c:pt>
                <c:pt idx="4963">
                  <c:v>-70.156270421061393</c:v>
                </c:pt>
                <c:pt idx="4964">
                  <c:v>-70.156187306482195</c:v>
                </c:pt>
                <c:pt idx="4965">
                  <c:v>-70.156104235487405</c:v>
                </c:pt>
                <c:pt idx="4966">
                  <c:v>-70.156021208054796</c:v>
                </c:pt>
                <c:pt idx="4967">
                  <c:v>-70.155938224162099</c:v>
                </c:pt>
                <c:pt idx="4968">
                  <c:v>-70.155855283787105</c:v>
                </c:pt>
                <c:pt idx="4969">
                  <c:v>-70.155772386907799</c:v>
                </c:pt>
                <c:pt idx="4970">
                  <c:v>-70.1556895335018</c:v>
                </c:pt>
                <c:pt idx="4971">
                  <c:v>-70.155606723547194</c:v>
                </c:pt>
                <c:pt idx="4972">
                  <c:v>-70.1555239570216</c:v>
                </c:pt>
                <c:pt idx="4973">
                  <c:v>-70.155441233903005</c:v>
                </c:pt>
                <c:pt idx="4974">
                  <c:v>-70.155358554169197</c:v>
                </c:pt>
                <c:pt idx="4975">
                  <c:v>-70.155275917798207</c:v>
                </c:pt>
                <c:pt idx="4976">
                  <c:v>-70.155193324767794</c:v>
                </c:pt>
                <c:pt idx="4977">
                  <c:v>-70.155110775055903</c:v>
                </c:pt>
                <c:pt idx="4978">
                  <c:v>-70.155028268640507</c:v>
                </c:pt>
                <c:pt idx="4979">
                  <c:v>-70.154945805499395</c:v>
                </c:pt>
                <c:pt idx="4980">
                  <c:v>-70.154863385610696</c:v>
                </c:pt>
                <c:pt idx="4981">
                  <c:v>-70.154781008952199</c:v>
                </c:pt>
                <c:pt idx="4982">
                  <c:v>-70.154698675502004</c:v>
                </c:pt>
                <c:pt idx="4983">
                  <c:v>-70.154616385238</c:v>
                </c:pt>
                <c:pt idx="4984">
                  <c:v>-70.154534138138104</c:v>
                </c:pt>
                <c:pt idx="4985">
                  <c:v>-70.1544519341804</c:v>
                </c:pt>
                <c:pt idx="4986">
                  <c:v>-70.154369773342793</c:v>
                </c:pt>
                <c:pt idx="4987">
                  <c:v>-70.154287655603397</c:v>
                </c:pt>
                <c:pt idx="4988">
                  <c:v>-70.1542055809403</c:v>
                </c:pt>
                <c:pt idx="4989">
                  <c:v>-70.154123549331302</c:v>
                </c:pt>
                <c:pt idx="4990">
                  <c:v>-70.154041560754607</c:v>
                </c:pt>
                <c:pt idx="4991">
                  <c:v>-70.153959615188299</c:v>
                </c:pt>
                <c:pt idx="4992">
                  <c:v>-70.153877712610395</c:v>
                </c:pt>
                <c:pt idx="4993">
                  <c:v>-70.153795852998897</c:v>
                </c:pt>
                <c:pt idx="4994">
                  <c:v>-70.153714036332005</c:v>
                </c:pt>
                <c:pt idx="4995">
                  <c:v>-70.153632262587706</c:v>
                </c:pt>
                <c:pt idx="4996">
                  <c:v>-70.153550531744202</c:v>
                </c:pt>
                <c:pt idx="4997">
                  <c:v>-70.153468843779606</c:v>
                </c:pt>
                <c:pt idx="4998">
                  <c:v>-70.153387198671894</c:v>
                </c:pt>
                <c:pt idx="4999">
                  <c:v>-70.153305596399406</c:v>
                </c:pt>
                <c:pt idx="5000">
                  <c:v>-70.153224036940301</c:v>
                </c:pt>
                <c:pt idx="5001">
                  <c:v>-70.153142520272496</c:v>
                </c:pt>
                <c:pt idx="5002">
                  <c:v>-70.153061046374404</c:v>
                </c:pt>
                <c:pt idx="5003">
                  <c:v>-70.152979615224098</c:v>
                </c:pt>
                <c:pt idx="5004">
                  <c:v>-70.152898226799806</c:v>
                </c:pt>
                <c:pt idx="5005">
                  <c:v>-70.152816881079602</c:v>
                </c:pt>
                <c:pt idx="5006">
                  <c:v>-70.152735578041899</c:v>
                </c:pt>
                <c:pt idx="5007">
                  <c:v>-70.152654317664798</c:v>
                </c:pt>
                <c:pt idx="5008">
                  <c:v>-70.152573099926599</c:v>
                </c:pt>
                <c:pt idx="5009">
                  <c:v>-70.152491924805403</c:v>
                </c:pt>
                <c:pt idx="5010">
                  <c:v>-70.152410792279696</c:v>
                </c:pt>
                <c:pt idx="5011">
                  <c:v>-70.152329702327506</c:v>
                </c:pt>
                <c:pt idx="5012">
                  <c:v>-70.152248654927206</c:v>
                </c:pt>
                <c:pt idx="5013">
                  <c:v>-70.152167650057194</c:v>
                </c:pt>
                <c:pt idx="5014">
                  <c:v>-70.152086687695601</c:v>
                </c:pt>
                <c:pt idx="5015">
                  <c:v>-70.152005767820796</c:v>
                </c:pt>
                <c:pt idx="5016">
                  <c:v>-70.151924890411095</c:v>
                </c:pt>
                <c:pt idx="5017">
                  <c:v>-70.151844055444798</c:v>
                </c:pt>
                <c:pt idx="5018">
                  <c:v>-70.151763262900303</c:v>
                </c:pt>
                <c:pt idx="5019">
                  <c:v>-70.151682512755897</c:v>
                </c:pt>
                <c:pt idx="5020">
                  <c:v>-70.151601804989994</c:v>
                </c:pt>
                <c:pt idx="5021">
                  <c:v>-70.151521139580893</c:v>
                </c:pt>
                <c:pt idx="5022">
                  <c:v>-70.151440516507094</c:v>
                </c:pt>
                <c:pt idx="5023">
                  <c:v>-70.151359935746797</c:v>
                </c:pt>
                <c:pt idx="5024">
                  <c:v>-70.1512793972786</c:v>
                </c:pt>
                <c:pt idx="5025">
                  <c:v>-70.151198901080704</c:v>
                </c:pt>
                <c:pt idx="5026">
                  <c:v>-70.151118447131793</c:v>
                </c:pt>
                <c:pt idx="5027">
                  <c:v>-70.151038035409996</c:v>
                </c:pt>
                <c:pt idx="5028">
                  <c:v>-70.150957665893998</c:v>
                </c:pt>
                <c:pt idx="5029">
                  <c:v>-70.150877338562196</c:v>
                </c:pt>
                <c:pt idx="5030">
                  <c:v>-70.150797053393006</c:v>
                </c:pt>
                <c:pt idx="5031">
                  <c:v>-70.150716810364898</c:v>
                </c:pt>
                <c:pt idx="5032">
                  <c:v>-70.150636609456399</c:v>
                </c:pt>
                <c:pt idx="5033">
                  <c:v>-70.150556450645894</c:v>
                </c:pt>
                <c:pt idx="5034">
                  <c:v>-70.150476333912096</c:v>
                </c:pt>
                <c:pt idx="5035">
                  <c:v>-70.150396259233304</c:v>
                </c:pt>
                <c:pt idx="5036">
                  <c:v>-70.150316226588203</c:v>
                </c:pt>
                <c:pt idx="5037">
                  <c:v>-70.150236235955205</c:v>
                </c:pt>
                <c:pt idx="5038">
                  <c:v>-70.150156287312896</c:v>
                </c:pt>
                <c:pt idx="5039">
                  <c:v>-70.150076380639803</c:v>
                </c:pt>
                <c:pt idx="5040">
                  <c:v>-70.149996515914594</c:v>
                </c:pt>
                <c:pt idx="5041">
                  <c:v>-70.149916693115799</c:v>
                </c:pt>
                <c:pt idx="5042">
                  <c:v>-70.149836912222</c:v>
                </c:pt>
                <c:pt idx="5043">
                  <c:v>-70.149757173211697</c:v>
                </c:pt>
                <c:pt idx="5044">
                  <c:v>-70.149677476063601</c:v>
                </c:pt>
                <c:pt idx="5045">
                  <c:v>-70.149597820756398</c:v>
                </c:pt>
                <c:pt idx="5046">
                  <c:v>-70.1495182072685</c:v>
                </c:pt>
                <c:pt idx="5047">
                  <c:v>-70.149438635578804</c:v>
                </c:pt>
                <c:pt idx="5048">
                  <c:v>-70.149359105665795</c:v>
                </c:pt>
                <c:pt idx="5049">
                  <c:v>-70.1492796175081</c:v>
                </c:pt>
                <c:pt idx="5050">
                  <c:v>-70.149200171084502</c:v>
                </c:pt>
                <c:pt idx="5051">
                  <c:v>-70.149120766373599</c:v>
                </c:pt>
                <c:pt idx="5052">
                  <c:v>-70.149041403354104</c:v>
                </c:pt>
                <c:pt idx="5053">
                  <c:v>-70.1489620820048</c:v>
                </c:pt>
                <c:pt idx="5054">
                  <c:v>-70.1488828023043</c:v>
                </c:pt>
                <c:pt idx="5055">
                  <c:v>-70.148803564231301</c:v>
                </c:pt>
                <c:pt idx="5056">
                  <c:v>-70.148724367764601</c:v>
                </c:pt>
                <c:pt idx="5057">
                  <c:v>-70.148645212882897</c:v>
                </c:pt>
                <c:pt idx="5058">
                  <c:v>-70.148566099565002</c:v>
                </c:pt>
                <c:pt idx="5059">
                  <c:v>-70.148487027789599</c:v>
                </c:pt>
                <c:pt idx="5060">
                  <c:v>-70.1484079975356</c:v>
                </c:pt>
                <c:pt idx="5061">
                  <c:v>-70.148329008781602</c:v>
                </c:pt>
                <c:pt idx="5062">
                  <c:v>-70.148250061506502</c:v>
                </c:pt>
                <c:pt idx="5063">
                  <c:v>-70.148171155688999</c:v>
                </c:pt>
                <c:pt idx="5064">
                  <c:v>-70.148092291308103</c:v>
                </c:pt>
                <c:pt idx="5065">
                  <c:v>-70.148013468342498</c:v>
                </c:pt>
                <c:pt idx="5066">
                  <c:v>-70.147934686770995</c:v>
                </c:pt>
                <c:pt idx="5067">
                  <c:v>-70.147855946572506</c:v>
                </c:pt>
                <c:pt idx="5068">
                  <c:v>-70.147777247725898</c:v>
                </c:pt>
                <c:pt idx="5069">
                  <c:v>-70.147698590209899</c:v>
                </c:pt>
                <c:pt idx="5070">
                  <c:v>-70.147619974003604</c:v>
                </c:pt>
                <c:pt idx="5071">
                  <c:v>-70.147541399085696</c:v>
                </c:pt>
                <c:pt idx="5072">
                  <c:v>-70.147462865435202</c:v>
                </c:pt>
                <c:pt idx="5073">
                  <c:v>-70.147384373031002</c:v>
                </c:pt>
                <c:pt idx="5074">
                  <c:v>-70.147305921851896</c:v>
                </c:pt>
                <c:pt idx="5075">
                  <c:v>-70.147227511876906</c:v>
                </c:pt>
                <c:pt idx="5076">
                  <c:v>-70.147149143085002</c:v>
                </c:pt>
                <c:pt idx="5077">
                  <c:v>-70.147070815455095</c:v>
                </c:pt>
                <c:pt idx="5078">
                  <c:v>-70.146992528966095</c:v>
                </c:pt>
                <c:pt idx="5079">
                  <c:v>-70.146914283596999</c:v>
                </c:pt>
                <c:pt idx="5080">
                  <c:v>-70.146836079326803</c:v>
                </c:pt>
                <c:pt idx="5081">
                  <c:v>-70.146757916134504</c:v>
                </c:pt>
                <c:pt idx="5082">
                  <c:v>-70.146679793999098</c:v>
                </c:pt>
                <c:pt idx="5083">
                  <c:v>-70.146601712899496</c:v>
                </c:pt>
                <c:pt idx="5084">
                  <c:v>-70.146523672814794</c:v>
                </c:pt>
                <c:pt idx="5085">
                  <c:v>-70.146445673724003</c:v>
                </c:pt>
                <c:pt idx="5086">
                  <c:v>-70.146367715606203</c:v>
                </c:pt>
                <c:pt idx="5087">
                  <c:v>-70.146289798440307</c:v>
                </c:pt>
                <c:pt idx="5088">
                  <c:v>-70.146211922205595</c:v>
                </c:pt>
                <c:pt idx="5089">
                  <c:v>-70.146134086880906</c:v>
                </c:pt>
                <c:pt idx="5090">
                  <c:v>-70.146056292445493</c:v>
                </c:pt>
                <c:pt idx="5091">
                  <c:v>-70.145978538878296</c:v>
                </c:pt>
                <c:pt idx="5092">
                  <c:v>-70.145900826158595</c:v>
                </c:pt>
                <c:pt idx="5093">
                  <c:v>-70.145823154265301</c:v>
                </c:pt>
                <c:pt idx="5094">
                  <c:v>-70.145745523177595</c:v>
                </c:pt>
                <c:pt idx="5095">
                  <c:v>-70.145667932874701</c:v>
                </c:pt>
                <c:pt idx="5096">
                  <c:v>-70.145590383335602</c:v>
                </c:pt>
                <c:pt idx="5097">
                  <c:v>-70.145512874539605</c:v>
                </c:pt>
                <c:pt idx="5098">
                  <c:v>-70.145435406465793</c:v>
                </c:pt>
                <c:pt idx="5099">
                  <c:v>-70.145357979093305</c:v>
                </c:pt>
                <c:pt idx="5100">
                  <c:v>-70.145280592401306</c:v>
                </c:pt>
                <c:pt idx="5101">
                  <c:v>-70.145203246369107</c:v>
                </c:pt>
                <c:pt idx="5102">
                  <c:v>-70.145125940975703</c:v>
                </c:pt>
                <c:pt idx="5103">
                  <c:v>-70.145048676200503</c:v>
                </c:pt>
                <c:pt idx="5104">
                  <c:v>-70.144971452022702</c:v>
                </c:pt>
                <c:pt idx="5105">
                  <c:v>-70.144894268421396</c:v>
                </c:pt>
                <c:pt idx="5106">
                  <c:v>-70.144817125375894</c:v>
                </c:pt>
                <c:pt idx="5107">
                  <c:v>-70.144740022865506</c:v>
                </c:pt>
                <c:pt idx="5108">
                  <c:v>-70.144662960869397</c:v>
                </c:pt>
                <c:pt idx="5109">
                  <c:v>-70.144585939366806</c:v>
                </c:pt>
                <c:pt idx="5110">
                  <c:v>-70.144508958337198</c:v>
                </c:pt>
                <c:pt idx="5111">
                  <c:v>-70.144432017759698</c:v>
                </c:pt>
                <c:pt idx="5112">
                  <c:v>-70.1443551176136</c:v>
                </c:pt>
                <c:pt idx="5113">
                  <c:v>-70.144278257878398</c:v>
                </c:pt>
                <c:pt idx="5114">
                  <c:v>-70.144201438533102</c:v>
                </c:pt>
                <c:pt idx="5115">
                  <c:v>-70.144124659557306</c:v>
                </c:pt>
                <c:pt idx="5116">
                  <c:v>-70.144047920930305</c:v>
                </c:pt>
                <c:pt idx="5117">
                  <c:v>-70.143971222631393</c:v>
                </c:pt>
                <c:pt idx="5118">
                  <c:v>-70.143894564639893</c:v>
                </c:pt>
                <c:pt idx="5119">
                  <c:v>-70.143817946935201</c:v>
                </c:pt>
                <c:pt idx="5120">
                  <c:v>-70.143741369496695</c:v>
                </c:pt>
                <c:pt idx="5121">
                  <c:v>-70.143664832303799</c:v>
                </c:pt>
                <c:pt idx="5122">
                  <c:v>-70.143588335335906</c:v>
                </c:pt>
                <c:pt idx="5123">
                  <c:v>-70.143511878572497</c:v>
                </c:pt>
                <c:pt idx="5124">
                  <c:v>-70.143435461992794</c:v>
                </c:pt>
                <c:pt idx="5125">
                  <c:v>-70.143359085576407</c:v>
                </c:pt>
                <c:pt idx="5126">
                  <c:v>-70.143282749302699</c:v>
                </c:pt>
                <c:pt idx="5127">
                  <c:v>-70.143206453151095</c:v>
                </c:pt>
                <c:pt idx="5128">
                  <c:v>-70.143130197101101</c:v>
                </c:pt>
                <c:pt idx="5129">
                  <c:v>-70.143053981132098</c:v>
                </c:pt>
                <c:pt idx="5130">
                  <c:v>-70.142977805223694</c:v>
                </c:pt>
                <c:pt idx="5131">
                  <c:v>-70.142901669355396</c:v>
                </c:pt>
                <c:pt idx="5132">
                  <c:v>-70.142825573506499</c:v>
                </c:pt>
                <c:pt idx="5133">
                  <c:v>-70.142749517656696</c:v>
                </c:pt>
                <c:pt idx="5134">
                  <c:v>-70.142673501785495</c:v>
                </c:pt>
                <c:pt idx="5135">
                  <c:v>-70.142597525872304</c:v>
                </c:pt>
                <c:pt idx="5136">
                  <c:v>-70.142521589896802</c:v>
                </c:pt>
                <c:pt idx="5137">
                  <c:v>-70.142445693838397</c:v>
                </c:pt>
                <c:pt idx="5138">
                  <c:v>-70.142369837676796</c:v>
                </c:pt>
                <c:pt idx="5139">
                  <c:v>-70.142294021391393</c:v>
                </c:pt>
                <c:pt idx="5140">
                  <c:v>-70.142218244961896</c:v>
                </c:pt>
                <c:pt idx="5141">
                  <c:v>-70.142142508367897</c:v>
                </c:pt>
                <c:pt idx="5142">
                  <c:v>-70.142066811589004</c:v>
                </c:pt>
                <c:pt idx="5143">
                  <c:v>-70.141991154604696</c:v>
                </c:pt>
                <c:pt idx="5144">
                  <c:v>-70.141915537394695</c:v>
                </c:pt>
                <c:pt idx="5145">
                  <c:v>-70.141839959938594</c:v>
                </c:pt>
                <c:pt idx="5146">
                  <c:v>-70.141764422216099</c:v>
                </c:pt>
                <c:pt idx="5147">
                  <c:v>-70.141688924206704</c:v>
                </c:pt>
                <c:pt idx="5148">
                  <c:v>-70.141613465890202</c:v>
                </c:pt>
                <c:pt idx="5149">
                  <c:v>-70.1415380472462</c:v>
                </c:pt>
                <c:pt idx="5150">
                  <c:v>-70.141462668254505</c:v>
                </c:pt>
                <c:pt idx="5151">
                  <c:v>-70.141387328894595</c:v>
                </c:pt>
                <c:pt idx="5152">
                  <c:v>-70.141312029146206</c:v>
                </c:pt>
                <c:pt idx="5153">
                  <c:v>-70.141236768989202</c:v>
                </c:pt>
                <c:pt idx="5154">
                  <c:v>-70.141161548403204</c:v>
                </c:pt>
                <c:pt idx="5155">
                  <c:v>-70.141086367367905</c:v>
                </c:pt>
                <c:pt idx="5156">
                  <c:v>-70.141011225863096</c:v>
                </c:pt>
                <c:pt idx="5157">
                  <c:v>-70.1409361238684</c:v>
                </c:pt>
                <c:pt idx="5158">
                  <c:v>-70.140861061363793</c:v>
                </c:pt>
                <c:pt idx="5159">
                  <c:v>-70.140786038328798</c:v>
                </c:pt>
                <c:pt idx="5160">
                  <c:v>-70.140711054743406</c:v>
                </c:pt>
                <c:pt idx="5161">
                  <c:v>-70.140636110587295</c:v>
                </c:pt>
                <c:pt idx="5162">
                  <c:v>-70.1405612058402</c:v>
                </c:pt>
                <c:pt idx="5163">
                  <c:v>-70.140486340482099</c:v>
                </c:pt>
                <c:pt idx="5164">
                  <c:v>-70.140411514492598</c:v>
                </c:pt>
                <c:pt idx="5165">
                  <c:v>-70.140336727851704</c:v>
                </c:pt>
                <c:pt idx="5166">
                  <c:v>-70.140261980539094</c:v>
                </c:pt>
                <c:pt idx="5167">
                  <c:v>-70.140187272534703</c:v>
                </c:pt>
                <c:pt idx="5168">
                  <c:v>-70.140112603818395</c:v>
                </c:pt>
                <c:pt idx="5169">
                  <c:v>-70.140037974370003</c:v>
                </c:pt>
                <c:pt idx="5170">
                  <c:v>-70.139963384169505</c:v>
                </c:pt>
                <c:pt idx="5171">
                  <c:v>-70.139888833196594</c:v>
                </c:pt>
                <c:pt idx="5172">
                  <c:v>-70.139814321431203</c:v>
                </c:pt>
                <c:pt idx="5173">
                  <c:v>-70.139739848853395</c:v>
                </c:pt>
                <c:pt idx="5174">
                  <c:v>-70.139665415442906</c:v>
                </c:pt>
                <c:pt idx="5175">
                  <c:v>-70.139591021179697</c:v>
                </c:pt>
                <c:pt idx="5176">
                  <c:v>-70.139516666043804</c:v>
                </c:pt>
                <c:pt idx="5177">
                  <c:v>-70.139442350015003</c:v>
                </c:pt>
                <c:pt idx="5178">
                  <c:v>-70.139368073073399</c:v>
                </c:pt>
                <c:pt idx="5179">
                  <c:v>-70.139293835198899</c:v>
                </c:pt>
                <c:pt idx="5180">
                  <c:v>-70.139219636371394</c:v>
                </c:pt>
                <c:pt idx="5181">
                  <c:v>-70.139145476571002</c:v>
                </c:pt>
                <c:pt idx="5182">
                  <c:v>-70.139071355777602</c:v>
                </c:pt>
                <c:pt idx="5183">
                  <c:v>-70.138997273971299</c:v>
                </c:pt>
                <c:pt idx="5184">
                  <c:v>-70.138923231131997</c:v>
                </c:pt>
                <c:pt idx="5185">
                  <c:v>-70.138849227239703</c:v>
                </c:pt>
                <c:pt idx="5186">
                  <c:v>-70.138775262274606</c:v>
                </c:pt>
                <c:pt idx="5187">
                  <c:v>-70.138701336216599</c:v>
                </c:pt>
                <c:pt idx="5188">
                  <c:v>-70.138627449045799</c:v>
                </c:pt>
                <c:pt idx="5189">
                  <c:v>-70.138553600742199</c:v>
                </c:pt>
                <c:pt idx="5190">
                  <c:v>-70.138479791285903</c:v>
                </c:pt>
                <c:pt idx="5191">
                  <c:v>-70.138406020657001</c:v>
                </c:pt>
                <c:pt idx="5192">
                  <c:v>-70.138332288835599</c:v>
                </c:pt>
                <c:pt idx="5193">
                  <c:v>-70.138258595801702</c:v>
                </c:pt>
                <c:pt idx="5194">
                  <c:v>-70.138184941535499</c:v>
                </c:pt>
                <c:pt idx="5195">
                  <c:v>-70.138111326017096</c:v>
                </c:pt>
                <c:pt idx="5196">
                  <c:v>-70.138037749226598</c:v>
                </c:pt>
                <c:pt idx="5197">
                  <c:v>-70.137964211144194</c:v>
                </c:pt>
                <c:pt idx="5198">
                  <c:v>-70.137890711749904</c:v>
                </c:pt>
                <c:pt idx="5199">
                  <c:v>-70.137817251024103</c:v>
                </c:pt>
                <c:pt idx="5200">
                  <c:v>-70.137743828946697</c:v>
                </c:pt>
                <c:pt idx="5201">
                  <c:v>-70.137670445498003</c:v>
                </c:pt>
                <c:pt idx="5202">
                  <c:v>-70.137597100658198</c:v>
                </c:pt>
                <c:pt idx="5203">
                  <c:v>-70.1375237944075</c:v>
                </c:pt>
                <c:pt idx="5204">
                  <c:v>-70.137450526725999</c:v>
                </c:pt>
                <c:pt idx="5205">
                  <c:v>-70.137377297594099</c:v>
                </c:pt>
                <c:pt idx="5206">
                  <c:v>-70.137304106991806</c:v>
                </c:pt>
                <c:pt idx="5207">
                  <c:v>-70.137230954899493</c:v>
                </c:pt>
                <c:pt idx="5208">
                  <c:v>-70.137157841297295</c:v>
                </c:pt>
                <c:pt idx="5209">
                  <c:v>-70.1370847661656</c:v>
                </c:pt>
                <c:pt idx="5210">
                  <c:v>-70.137011729484598</c:v>
                </c:pt>
                <c:pt idx="5211">
                  <c:v>-70.136938731234494</c:v>
                </c:pt>
                <c:pt idx="5212">
                  <c:v>-70.136865771395705</c:v>
                </c:pt>
                <c:pt idx="5213">
                  <c:v>-70.136792849948407</c:v>
                </c:pt>
                <c:pt idx="5214">
                  <c:v>-70.136719966873002</c:v>
                </c:pt>
                <c:pt idx="5215">
                  <c:v>-70.136647122149697</c:v>
                </c:pt>
                <c:pt idx="5216">
                  <c:v>-70.136574315758807</c:v>
                </c:pt>
                <c:pt idx="5217">
                  <c:v>-70.136501547680794</c:v>
                </c:pt>
                <c:pt idx="5218">
                  <c:v>-70.136428817895805</c:v>
                </c:pt>
                <c:pt idx="5219">
                  <c:v>-70.136356126384399</c:v>
                </c:pt>
                <c:pt idx="5220">
                  <c:v>-70.136283473126795</c:v>
                </c:pt>
                <c:pt idx="5221">
                  <c:v>-70.136210858103397</c:v>
                </c:pt>
                <c:pt idx="5222">
                  <c:v>-70.136138281294507</c:v>
                </c:pt>
                <c:pt idx="5223">
                  <c:v>-70.1360657426806</c:v>
                </c:pt>
                <c:pt idx="5224">
                  <c:v>-70.135993242242094</c:v>
                </c:pt>
                <c:pt idx="5225">
                  <c:v>-70.135920779959307</c:v>
                </c:pt>
                <c:pt idx="5226">
                  <c:v>-70.135848355812698</c:v>
                </c:pt>
                <c:pt idx="5227">
                  <c:v>-70.135775969782699</c:v>
                </c:pt>
                <c:pt idx="5228">
                  <c:v>-70.1357036218497</c:v>
                </c:pt>
                <c:pt idx="5229">
                  <c:v>-70.135631311994203</c:v>
                </c:pt>
                <c:pt idx="5230">
                  <c:v>-70.135559040196597</c:v>
                </c:pt>
                <c:pt idx="5231">
                  <c:v>-70.135486806437399</c:v>
                </c:pt>
                <c:pt idx="5232">
                  <c:v>-70.135414610696998</c:v>
                </c:pt>
                <c:pt idx="5233">
                  <c:v>-70.135342452955996</c:v>
                </c:pt>
                <c:pt idx="5234">
                  <c:v>-70.135270333194896</c:v>
                </c:pt>
                <c:pt idx="5235">
                  <c:v>-70.135198251394002</c:v>
                </c:pt>
                <c:pt idx="5236">
                  <c:v>-70.135126207534</c:v>
                </c:pt>
                <c:pt idx="5237">
                  <c:v>-70.135054201595395</c:v>
                </c:pt>
                <c:pt idx="5238">
                  <c:v>-70.134982233558603</c:v>
                </c:pt>
                <c:pt idx="5239">
                  <c:v>-70.134910303404297</c:v>
                </c:pt>
                <c:pt idx="5240">
                  <c:v>-70.134838411112895</c:v>
                </c:pt>
                <c:pt idx="5241">
                  <c:v>-70.134766556665099</c:v>
                </c:pt>
                <c:pt idx="5242">
                  <c:v>-70.134694740041297</c:v>
                </c:pt>
                <c:pt idx="5243">
                  <c:v>-70.134622961222306</c:v>
                </c:pt>
                <c:pt idx="5244">
                  <c:v>-70.134551220188499</c:v>
                </c:pt>
                <c:pt idx="5245">
                  <c:v>-70.134479516920507</c:v>
                </c:pt>
                <c:pt idx="5246">
                  <c:v>-70.134407851399004</c:v>
                </c:pt>
                <c:pt idx="5247">
                  <c:v>-70.134336223604606</c:v>
                </c:pt>
                <c:pt idx="5248">
                  <c:v>-70.134264633517802</c:v>
                </c:pt>
                <c:pt idx="5249">
                  <c:v>-70.134193081119406</c:v>
                </c:pt>
                <c:pt idx="5250">
                  <c:v>-70.134121566389894</c:v>
                </c:pt>
                <c:pt idx="5251">
                  <c:v>-70.134050089310094</c:v>
                </c:pt>
                <c:pt idx="5252">
                  <c:v>-70.133978649860595</c:v>
                </c:pt>
                <c:pt idx="5253">
                  <c:v>-70.133907248021899</c:v>
                </c:pt>
                <c:pt idx="5254">
                  <c:v>-70.133835883775006</c:v>
                </c:pt>
                <c:pt idx="5255">
                  <c:v>-70.133764557100307</c:v>
                </c:pt>
                <c:pt idx="5256">
                  <c:v>-70.1336932679787</c:v>
                </c:pt>
                <c:pt idx="5257">
                  <c:v>-70.133622016390802</c:v>
                </c:pt>
                <c:pt idx="5258">
                  <c:v>-70.133550802317302</c:v>
                </c:pt>
                <c:pt idx="5259">
                  <c:v>-70.133479625739</c:v>
                </c:pt>
                <c:pt idx="5260">
                  <c:v>-70.133408486636597</c:v>
                </c:pt>
                <c:pt idx="5261">
                  <c:v>-70.133337384990895</c:v>
                </c:pt>
                <c:pt idx="5262">
                  <c:v>-70.133266320782496</c:v>
                </c:pt>
                <c:pt idx="5263">
                  <c:v>-70.133195293992401</c:v>
                </c:pt>
                <c:pt idx="5264">
                  <c:v>-70.133124304601196</c:v>
                </c:pt>
                <c:pt idx="5265">
                  <c:v>-70.133053352589698</c:v>
                </c:pt>
                <c:pt idx="5266">
                  <c:v>-70.132982437938693</c:v>
                </c:pt>
                <c:pt idx="5267">
                  <c:v>-70.132911560629097</c:v>
                </c:pt>
                <c:pt idx="5268">
                  <c:v>-70.132840720641596</c:v>
                </c:pt>
                <c:pt idx="5269">
                  <c:v>-70.132769917957006</c:v>
                </c:pt>
                <c:pt idx="5270">
                  <c:v>-70.132699152556299</c:v>
                </c:pt>
                <c:pt idx="5271">
                  <c:v>-70.132628424420204</c:v>
                </c:pt>
                <c:pt idx="5272">
                  <c:v>-70.132557733529495</c:v>
                </c:pt>
                <c:pt idx="5273">
                  <c:v>-70.1324870798652</c:v>
                </c:pt>
                <c:pt idx="5274">
                  <c:v>-70.132416463408106</c:v>
                </c:pt>
                <c:pt idx="5275">
                  <c:v>-70.132345884138999</c:v>
                </c:pt>
                <c:pt idx="5276">
                  <c:v>-70.132275342038994</c:v>
                </c:pt>
                <c:pt idx="5277">
                  <c:v>-70.132204837088693</c:v>
                </c:pt>
                <c:pt idx="5278">
                  <c:v>-70.132134369269295</c:v>
                </c:pt>
                <c:pt idx="5279">
                  <c:v>-70.132063938561501</c:v>
                </c:pt>
                <c:pt idx="5280">
                  <c:v>-70.131993544946397</c:v>
                </c:pt>
                <c:pt idx="5281">
                  <c:v>-70.131923188404699</c:v>
                </c:pt>
                <c:pt idx="5282">
                  <c:v>-70.131852868917605</c:v>
                </c:pt>
                <c:pt idx="5283">
                  <c:v>-70.131782586465903</c:v>
                </c:pt>
                <c:pt idx="5284">
                  <c:v>-70.131712341030493</c:v>
                </c:pt>
                <c:pt idx="5285">
                  <c:v>-70.131642132592603</c:v>
                </c:pt>
                <c:pt idx="5286">
                  <c:v>-70.131571961133005</c:v>
                </c:pt>
                <c:pt idx="5287">
                  <c:v>-70.1315018266327</c:v>
                </c:pt>
                <c:pt idx="5288">
                  <c:v>-70.131431729072702</c:v>
                </c:pt>
                <c:pt idx="5289">
                  <c:v>-70.131361668434096</c:v>
                </c:pt>
                <c:pt idx="5290">
                  <c:v>-70.131291644697797</c:v>
                </c:pt>
                <c:pt idx="5291">
                  <c:v>-70.131221657844904</c:v>
                </c:pt>
                <c:pt idx="5292">
                  <c:v>-70.131151707856503</c:v>
                </c:pt>
                <c:pt idx="5293">
                  <c:v>-70.131081794713495</c:v>
                </c:pt>
                <c:pt idx="5294">
                  <c:v>-70.131011918396993</c:v>
                </c:pt>
                <c:pt idx="5295">
                  <c:v>-70.130942078887998</c:v>
                </c:pt>
                <c:pt idx="5296">
                  <c:v>-70.130872276167693</c:v>
                </c:pt>
                <c:pt idx="5297">
                  <c:v>-70.130802510217194</c:v>
                </c:pt>
                <c:pt idx="5298">
                  <c:v>-70.1307327810174</c:v>
                </c:pt>
                <c:pt idx="5299">
                  <c:v>-70.130663088549596</c:v>
                </c:pt>
                <c:pt idx="5300">
                  <c:v>-70.130593432794797</c:v>
                </c:pt>
                <c:pt idx="5301">
                  <c:v>-70.1305238137342</c:v>
                </c:pt>
                <c:pt idx="5302">
                  <c:v>-70.130454231348807</c:v>
                </c:pt>
                <c:pt idx="5303">
                  <c:v>-70.130384685619902</c:v>
                </c:pt>
                <c:pt idx="5304">
                  <c:v>-70.130315176528498</c:v>
                </c:pt>
                <c:pt idx="5305">
                  <c:v>-70.130245704055795</c:v>
                </c:pt>
                <c:pt idx="5306">
                  <c:v>-70.130176268183007</c:v>
                </c:pt>
                <c:pt idx="5307">
                  <c:v>-70.130106868891303</c:v>
                </c:pt>
                <c:pt idx="5308">
                  <c:v>-70.130037506161798</c:v>
                </c:pt>
                <c:pt idx="5309">
                  <c:v>-70.129968179975705</c:v>
                </c:pt>
                <c:pt idx="5310">
                  <c:v>-70.129898890314294</c:v>
                </c:pt>
                <c:pt idx="5311">
                  <c:v>-70.129829637158707</c:v>
                </c:pt>
                <c:pt idx="5312">
                  <c:v>-70.129760420490101</c:v>
                </c:pt>
                <c:pt idx="5313">
                  <c:v>-70.129691240289901</c:v>
                </c:pt>
                <c:pt idx="5314">
                  <c:v>-70.129622096539194</c:v>
                </c:pt>
                <c:pt idx="5315">
                  <c:v>-70.129552989219206</c:v>
                </c:pt>
                <c:pt idx="5316">
                  <c:v>-70.129483918311294</c:v>
                </c:pt>
                <c:pt idx="5317">
                  <c:v>-70.129414883796699</c:v>
                </c:pt>
                <c:pt idx="5318">
                  <c:v>-70.129345885656704</c:v>
                </c:pt>
                <c:pt idx="5319">
                  <c:v>-70.129276923872496</c:v>
                </c:pt>
                <c:pt idx="5320">
                  <c:v>-70.1292079984255</c:v>
                </c:pt>
                <c:pt idx="5321">
                  <c:v>-70.129139109296901</c:v>
                </c:pt>
                <c:pt idx="5322">
                  <c:v>-70.129070256468097</c:v>
                </c:pt>
                <c:pt idx="5323">
                  <c:v>-70.129001439920401</c:v>
                </c:pt>
                <c:pt idx="5324">
                  <c:v>-70.128932659635097</c:v>
                </c:pt>
                <c:pt idx="5325">
                  <c:v>-70.128863915593499</c:v>
                </c:pt>
                <c:pt idx="5326">
                  <c:v>-70.128795207777102</c:v>
                </c:pt>
                <c:pt idx="5327">
                  <c:v>-70.128726536167093</c:v>
                </c:pt>
                <c:pt idx="5328">
                  <c:v>-70.128657900744997</c:v>
                </c:pt>
                <c:pt idx="5329">
                  <c:v>-70.128589301491999</c:v>
                </c:pt>
                <c:pt idx="5330">
                  <c:v>-70.128520738389696</c:v>
                </c:pt>
                <c:pt idx="5331">
                  <c:v>-70.128452211419301</c:v>
                </c:pt>
                <c:pt idx="5332">
                  <c:v>-70.128383720562297</c:v>
                </c:pt>
                <c:pt idx="5333">
                  <c:v>-70.128315265800197</c:v>
                </c:pt>
                <c:pt idx="5334">
                  <c:v>-70.128246847114198</c:v>
                </c:pt>
                <c:pt idx="5335">
                  <c:v>-70.128178464485899</c:v>
                </c:pt>
                <c:pt idx="5336">
                  <c:v>-70.128110117896696</c:v>
                </c:pt>
                <c:pt idx="5337">
                  <c:v>-70.128041807328003</c:v>
                </c:pt>
                <c:pt idx="5338">
                  <c:v>-70.127973532761303</c:v>
                </c:pt>
                <c:pt idx="5339">
                  <c:v>-70.127905294178106</c:v>
                </c:pt>
                <c:pt idx="5340">
                  <c:v>-70.127837091559797</c:v>
                </c:pt>
                <c:pt idx="5341">
                  <c:v>-70.127768924887903</c:v>
                </c:pt>
                <c:pt idx="5342">
                  <c:v>-70.127700794144005</c:v>
                </c:pt>
                <c:pt idx="5343">
                  <c:v>-70.127632699309501</c:v>
                </c:pt>
                <c:pt idx="5344">
                  <c:v>-70.127564640365904</c:v>
                </c:pt>
                <c:pt idx="5345">
                  <c:v>-70.127496617294796</c:v>
                </c:pt>
                <c:pt idx="5346">
                  <c:v>-70.127428630077603</c:v>
                </c:pt>
                <c:pt idx="5347">
                  <c:v>-70.127360678695993</c:v>
                </c:pt>
                <c:pt idx="5348">
                  <c:v>-70.127292763131393</c:v>
                </c:pt>
                <c:pt idx="5349">
                  <c:v>-70.1272248833655</c:v>
                </c:pt>
                <c:pt idx="5350">
                  <c:v>-70.127157039379796</c:v>
                </c:pt>
                <c:pt idx="5351">
                  <c:v>-70.127089231155793</c:v>
                </c:pt>
                <c:pt idx="5352">
                  <c:v>-70.127021458675202</c:v>
                </c:pt>
                <c:pt idx="5353">
                  <c:v>-70.126953721919506</c:v>
                </c:pt>
                <c:pt idx="5354">
                  <c:v>-70.126886020870501</c:v>
                </c:pt>
                <c:pt idx="5355">
                  <c:v>-70.126818355509499</c:v>
                </c:pt>
                <c:pt idx="5356">
                  <c:v>-70.126750725818397</c:v>
                </c:pt>
                <c:pt idx="5357">
                  <c:v>-70.126683131778606</c:v>
                </c:pt>
                <c:pt idx="5358">
                  <c:v>-70.126615573372007</c:v>
                </c:pt>
                <c:pt idx="5359">
                  <c:v>-70.126548050579999</c:v>
                </c:pt>
                <c:pt idx="5360">
                  <c:v>-70.126480563384405</c:v>
                </c:pt>
                <c:pt idx="5361">
                  <c:v>-70.126413111766794</c:v>
                </c:pt>
                <c:pt idx="5362">
                  <c:v>-70.126345695708906</c:v>
                </c:pt>
                <c:pt idx="5363">
                  <c:v>-70.126278315192394</c:v>
                </c:pt>
                <c:pt idx="5364">
                  <c:v>-70.126210970198898</c:v>
                </c:pt>
                <c:pt idx="5365">
                  <c:v>-70.126143660710298</c:v>
                </c:pt>
                <c:pt idx="5366">
                  <c:v>-70.126076386708107</c:v>
                </c:pt>
                <c:pt idx="5367">
                  <c:v>-70.126009148174106</c:v>
                </c:pt>
                <c:pt idx="5368">
                  <c:v>-70.125941945090105</c:v>
                </c:pt>
                <c:pt idx="5369">
                  <c:v>-70.125874777437701</c:v>
                </c:pt>
                <c:pt idx="5370">
                  <c:v>-70.125807645198805</c:v>
                </c:pt>
                <c:pt idx="5371">
                  <c:v>-70.125740548354997</c:v>
                </c:pt>
                <c:pt idx="5372">
                  <c:v>-70.125673486888203</c:v>
                </c:pt>
                <c:pt idx="5373">
                  <c:v>-70.125606460780105</c:v>
                </c:pt>
                <c:pt idx="5374">
                  <c:v>-70.125539470012498</c:v>
                </c:pt>
                <c:pt idx="5375">
                  <c:v>-70.125472514567093</c:v>
                </c:pt>
                <c:pt idx="5376">
                  <c:v>-70.125405594425899</c:v>
                </c:pt>
                <c:pt idx="5377">
                  <c:v>-70.125338709570499</c:v>
                </c:pt>
                <c:pt idx="5378">
                  <c:v>-70.125271859982902</c:v>
                </c:pt>
                <c:pt idx="5379">
                  <c:v>-70.125205045644805</c:v>
                </c:pt>
                <c:pt idx="5380">
                  <c:v>-70.125138266538102</c:v>
                </c:pt>
                <c:pt idx="5381">
                  <c:v>-70.125071522644603</c:v>
                </c:pt>
                <c:pt idx="5382">
                  <c:v>-70.125004813946205</c:v>
                </c:pt>
                <c:pt idx="5383">
                  <c:v>-70.124938140424803</c:v>
                </c:pt>
                <c:pt idx="5384">
                  <c:v>-70.124871502062106</c:v>
                </c:pt>
                <c:pt idx="5385">
                  <c:v>-70.124804898840097</c:v>
                </c:pt>
                <c:pt idx="5386">
                  <c:v>-70.124738330740797</c:v>
                </c:pt>
                <c:pt idx="5387">
                  <c:v>-70.124671797745805</c:v>
                </c:pt>
                <c:pt idx="5388">
                  <c:v>-70.124605299837299</c:v>
                </c:pt>
                <c:pt idx="5389">
                  <c:v>-70.124538836997104</c:v>
                </c:pt>
                <c:pt idx="5390">
                  <c:v>-70.124472409207101</c:v>
                </c:pt>
                <c:pt idx="5391">
                  <c:v>-70.124406016449299</c:v>
                </c:pt>
                <c:pt idx="5392">
                  <c:v>-70.124339658705594</c:v>
                </c:pt>
                <c:pt idx="5393">
                  <c:v>-70.124273335957895</c:v>
                </c:pt>
                <c:pt idx="5394">
                  <c:v>-70.124207048188197</c:v>
                </c:pt>
                <c:pt idx="5395">
                  <c:v>-70.124140795378594</c:v>
                </c:pt>
                <c:pt idx="5396">
                  <c:v>-70.124074577510896</c:v>
                </c:pt>
                <c:pt idx="5397">
                  <c:v>-70.124008394567099</c:v>
                </c:pt>
                <c:pt idx="5398">
                  <c:v>-70.123942246529296</c:v>
                </c:pt>
                <c:pt idx="5399">
                  <c:v>-70.123876133379497</c:v>
                </c:pt>
                <c:pt idx="5400">
                  <c:v>-70.123810055099597</c:v>
                </c:pt>
                <c:pt idx="5401">
                  <c:v>-70.123744011671704</c:v>
                </c:pt>
                <c:pt idx="5402">
                  <c:v>-70.123678003077899</c:v>
                </c:pt>
                <c:pt idx="5403">
                  <c:v>-70.123612029300006</c:v>
                </c:pt>
                <c:pt idx="5404">
                  <c:v>-70.123546090320303</c:v>
                </c:pt>
                <c:pt idx="5405">
                  <c:v>-70.123480186120801</c:v>
                </c:pt>
                <c:pt idx="5406">
                  <c:v>-70.123414316683494</c:v>
                </c:pt>
                <c:pt idx="5407">
                  <c:v>-70.123348481990504</c:v>
                </c:pt>
                <c:pt idx="5408">
                  <c:v>-70.123282682023898</c:v>
                </c:pt>
                <c:pt idx="5409">
                  <c:v>-70.123216916765799</c:v>
                </c:pt>
                <c:pt idx="5410">
                  <c:v>-70.123151186198299</c:v>
                </c:pt>
                <c:pt idx="5411">
                  <c:v>-70.123085490303495</c:v>
                </c:pt>
                <c:pt idx="5412">
                  <c:v>-70.123019829063495</c:v>
                </c:pt>
                <c:pt idx="5413">
                  <c:v>-70.122954202460505</c:v>
                </c:pt>
                <c:pt idx="5414">
                  <c:v>-70.122888610476494</c:v>
                </c:pt>
                <c:pt idx="5415">
                  <c:v>-70.122823053093796</c:v>
                </c:pt>
                <c:pt idx="5416">
                  <c:v>-70.122757530294393</c:v>
                </c:pt>
                <c:pt idx="5417">
                  <c:v>-70.122692042060606</c:v>
                </c:pt>
                <c:pt idx="5418">
                  <c:v>-70.122626588374501</c:v>
                </c:pt>
                <c:pt idx="5419">
                  <c:v>-70.1225611692184</c:v>
                </c:pt>
                <c:pt idx="5420">
                  <c:v>-70.122495784574298</c:v>
                </c:pt>
                <c:pt idx="5421">
                  <c:v>-70.122430434424501</c:v>
                </c:pt>
                <c:pt idx="5422">
                  <c:v>-70.122365118751205</c:v>
                </c:pt>
                <c:pt idx="5423">
                  <c:v>-70.122299837536701</c:v>
                </c:pt>
                <c:pt idx="5424">
                  <c:v>-70.122234590763</c:v>
                </c:pt>
                <c:pt idx="5425">
                  <c:v>-70.122169378412593</c:v>
                </c:pt>
                <c:pt idx="5426">
                  <c:v>-70.122104200467504</c:v>
                </c:pt>
                <c:pt idx="5427">
                  <c:v>-70.122039056910097</c:v>
                </c:pt>
                <c:pt idx="5428">
                  <c:v>-70.121973947722694</c:v>
                </c:pt>
                <c:pt idx="5429">
                  <c:v>-70.121908872887403</c:v>
                </c:pt>
                <c:pt idx="5430">
                  <c:v>-70.121843832386702</c:v>
                </c:pt>
                <c:pt idx="5431">
                  <c:v>-70.1217788262027</c:v>
                </c:pt>
                <c:pt idx="5432">
                  <c:v>-70.121713854317704</c:v>
                </c:pt>
                <c:pt idx="5433">
                  <c:v>-70.121648916714094</c:v>
                </c:pt>
                <c:pt idx="5434">
                  <c:v>-70.121584013374104</c:v>
                </c:pt>
                <c:pt idx="5435">
                  <c:v>-70.121519144280199</c:v>
                </c:pt>
                <c:pt idx="5436">
                  <c:v>-70.121454309414602</c:v>
                </c:pt>
                <c:pt idx="5437">
                  <c:v>-70.121389508759606</c:v>
                </c:pt>
                <c:pt idx="5438">
                  <c:v>-70.121324742297602</c:v>
                </c:pt>
                <c:pt idx="5439">
                  <c:v>-70.121260010011</c:v>
                </c:pt>
                <c:pt idx="5440">
                  <c:v>-70.121195311882104</c:v>
                </c:pt>
                <c:pt idx="5441">
                  <c:v>-70.121130647893395</c:v>
                </c:pt>
                <c:pt idx="5442">
                  <c:v>-70.121066018027093</c:v>
                </c:pt>
                <c:pt idx="5443">
                  <c:v>-70.121001422265607</c:v>
                </c:pt>
                <c:pt idx="5444">
                  <c:v>-70.120936860591499</c:v>
                </c:pt>
                <c:pt idx="5445">
                  <c:v>-70.120872332987005</c:v>
                </c:pt>
                <c:pt idx="5446">
                  <c:v>-70.120807839434605</c:v>
                </c:pt>
                <c:pt idx="5447">
                  <c:v>-70.120743379916703</c:v>
                </c:pt>
                <c:pt idx="5448">
                  <c:v>-70.120678954415794</c:v>
                </c:pt>
                <c:pt idx="5449">
                  <c:v>-70.120614562914298</c:v>
                </c:pt>
                <c:pt idx="5450">
                  <c:v>-70.120550205394693</c:v>
                </c:pt>
                <c:pt idx="5451">
                  <c:v>-70.120485881839301</c:v>
                </c:pt>
                <c:pt idx="5452">
                  <c:v>-70.120421592230699</c:v>
                </c:pt>
                <c:pt idx="5453">
                  <c:v>-70.120357336551393</c:v>
                </c:pt>
                <c:pt idx="5454">
                  <c:v>-70.120293114783806</c:v>
                </c:pt>
                <c:pt idx="5455">
                  <c:v>-70.1202289269104</c:v>
                </c:pt>
                <c:pt idx="5456">
                  <c:v>-70.120164772913796</c:v>
                </c:pt>
                <c:pt idx="5457">
                  <c:v>-70.120100652776401</c:v>
                </c:pt>
                <c:pt idx="5458">
                  <c:v>-70.120036566480806</c:v>
                </c:pt>
                <c:pt idx="5459">
                  <c:v>-70.119972514009504</c:v>
                </c:pt>
                <c:pt idx="5460">
                  <c:v>-70.119908495345001</c:v>
                </c:pt>
                <c:pt idx="5461">
                  <c:v>-70.119844510469903</c:v>
                </c:pt>
                <c:pt idx="5462">
                  <c:v>-70.119780559366703</c:v>
                </c:pt>
                <c:pt idx="5463">
                  <c:v>-70.119716642018005</c:v>
                </c:pt>
                <c:pt idx="5464">
                  <c:v>-70.119652758406403</c:v>
                </c:pt>
                <c:pt idx="5465">
                  <c:v>-70.119588908514501</c:v>
                </c:pt>
                <c:pt idx="5466">
                  <c:v>-70.119525092324807</c:v>
                </c:pt>
                <c:pt idx="5467">
                  <c:v>-70.119461309819897</c:v>
                </c:pt>
                <c:pt idx="5468">
                  <c:v>-70.119397560982506</c:v>
                </c:pt>
                <c:pt idx="5469">
                  <c:v>-70.119333845795097</c:v>
                </c:pt>
                <c:pt idx="5470">
                  <c:v>-70.119270164240405</c:v>
                </c:pt>
                <c:pt idx="5471">
                  <c:v>-70.119206516301006</c:v>
                </c:pt>
                <c:pt idx="5472">
                  <c:v>-70.119142901959606</c:v>
                </c:pt>
                <c:pt idx="5473">
                  <c:v>-70.119079321198797</c:v>
                </c:pt>
                <c:pt idx="5474">
                  <c:v>-70.119015774001298</c:v>
                </c:pt>
                <c:pt idx="5475">
                  <c:v>-70.118952260349602</c:v>
                </c:pt>
                <c:pt idx="5476">
                  <c:v>-70.118888780226598</c:v>
                </c:pt>
                <c:pt idx="5477">
                  <c:v>-70.118825333614893</c:v>
                </c:pt>
                <c:pt idx="5478">
                  <c:v>-70.118761920497107</c:v>
                </c:pt>
                <c:pt idx="5479">
                  <c:v>-70.118698540856002</c:v>
                </c:pt>
                <c:pt idx="5480">
                  <c:v>-70.118635194674297</c:v>
                </c:pt>
                <c:pt idx="5481">
                  <c:v>-70.118571881934699</c:v>
                </c:pt>
                <c:pt idx="5482">
                  <c:v>-70.118508602619897</c:v>
                </c:pt>
                <c:pt idx="5483">
                  <c:v>-70.118445356712698</c:v>
                </c:pt>
                <c:pt idx="5484">
                  <c:v>-70.118382144195806</c:v>
                </c:pt>
                <c:pt idx="5485">
                  <c:v>-70.118318965051998</c:v>
                </c:pt>
                <c:pt idx="5486">
                  <c:v>-70.118255819263993</c:v>
                </c:pt>
                <c:pt idx="5487">
                  <c:v>-70.118192706814497</c:v>
                </c:pt>
                <c:pt idx="5488">
                  <c:v>-70.1181296276865</c:v>
                </c:pt>
                <c:pt idx="5489">
                  <c:v>-70.118066581862607</c:v>
                </c:pt>
                <c:pt idx="5490">
                  <c:v>-70.118003569325595</c:v>
                </c:pt>
                <c:pt idx="5491">
                  <c:v>-70.117940590058396</c:v>
                </c:pt>
                <c:pt idx="5492">
                  <c:v>-70.117877644043801</c:v>
                </c:pt>
                <c:pt idx="5493">
                  <c:v>-70.117814731264502</c:v>
                </c:pt>
                <c:pt idx="5494">
                  <c:v>-70.117751851703403</c:v>
                </c:pt>
                <c:pt idx="5495">
                  <c:v>-70.117689005343394</c:v>
                </c:pt>
                <c:pt idx="5496">
                  <c:v>-70.117626192167293</c:v>
                </c:pt>
                <c:pt idx="5497">
                  <c:v>-70.117563412157807</c:v>
                </c:pt>
                <c:pt idx="5498">
                  <c:v>-70.117500665298095</c:v>
                </c:pt>
                <c:pt idx="5499">
                  <c:v>-70.117437951570693</c:v>
                </c:pt>
                <c:pt idx="5500">
                  <c:v>-70.117375270958803</c:v>
                </c:pt>
                <c:pt idx="5501">
                  <c:v>-70.117312623445102</c:v>
                </c:pt>
                <c:pt idx="5502">
                  <c:v>-70.117250009012494</c:v>
                </c:pt>
                <c:pt idx="5503">
                  <c:v>-70.117187427643898</c:v>
                </c:pt>
                <c:pt idx="5504">
                  <c:v>-70.117124879322304</c:v>
                </c:pt>
                <c:pt idx="5505">
                  <c:v>-70.117062364030602</c:v>
                </c:pt>
                <c:pt idx="5506">
                  <c:v>-70.116999881751696</c:v>
                </c:pt>
                <c:pt idx="5507">
                  <c:v>-70.116937432468603</c:v>
                </c:pt>
                <c:pt idx="5508">
                  <c:v>-70.116875016164101</c:v>
                </c:pt>
                <c:pt idx="5509">
                  <c:v>-70.116812632821294</c:v>
                </c:pt>
                <c:pt idx="5510">
                  <c:v>-70.116750282422998</c:v>
                </c:pt>
                <c:pt idx="5511">
                  <c:v>-70.116687964952405</c:v>
                </c:pt>
                <c:pt idx="5512">
                  <c:v>-70.116625680392303</c:v>
                </c:pt>
                <c:pt idx="5513">
                  <c:v>-70.116563428725797</c:v>
                </c:pt>
                <c:pt idx="5514">
                  <c:v>-70.116501209935805</c:v>
                </c:pt>
                <c:pt idx="5515">
                  <c:v>-70.116439024005402</c:v>
                </c:pt>
                <c:pt idx="5516">
                  <c:v>-70.116376870917506</c:v>
                </c:pt>
                <c:pt idx="5517">
                  <c:v>-70.116314750655206</c:v>
                </c:pt>
                <c:pt idx="5518">
                  <c:v>-70.116252663201493</c:v>
                </c:pt>
                <c:pt idx="5519">
                  <c:v>-70.116190608539497</c:v>
                </c:pt>
                <c:pt idx="5520">
                  <c:v>-70.116128586652195</c:v>
                </c:pt>
                <c:pt idx="5521">
                  <c:v>-70.116066597522703</c:v>
                </c:pt>
                <c:pt idx="5522">
                  <c:v>-70.116004641133998</c:v>
                </c:pt>
                <c:pt idx="5523">
                  <c:v>-70.115942717469196</c:v>
                </c:pt>
                <c:pt idx="5524">
                  <c:v>-70.115880826511301</c:v>
                </c:pt>
                <c:pt idx="5525">
                  <c:v>-70.115818968243502</c:v>
                </c:pt>
                <c:pt idx="5526">
                  <c:v>-70.115757142648903</c:v>
                </c:pt>
                <c:pt idx="5527">
                  <c:v>-70.115695349710606</c:v>
                </c:pt>
                <c:pt idx="5528">
                  <c:v>-70.115633589411601</c:v>
                </c:pt>
                <c:pt idx="5529">
                  <c:v>-70.115571861735205</c:v>
                </c:pt>
                <c:pt idx="5530">
                  <c:v>-70.115510166664393</c:v>
                </c:pt>
                <c:pt idx="5531">
                  <c:v>-70.115448504182396</c:v>
                </c:pt>
                <c:pt idx="5532">
                  <c:v>-70.115386874272303</c:v>
                </c:pt>
                <c:pt idx="5533">
                  <c:v>-70.115325276917304</c:v>
                </c:pt>
                <c:pt idx="5534">
                  <c:v>-70.1152637121005</c:v>
                </c:pt>
                <c:pt idx="5535">
                  <c:v>-70.115202179805195</c:v>
                </c:pt>
                <c:pt idx="5536">
                  <c:v>-70.115140680014406</c:v>
                </c:pt>
                <c:pt idx="5537">
                  <c:v>-70.115079212711507</c:v>
                </c:pt>
                <c:pt idx="5538">
                  <c:v>-70.115017777879501</c:v>
                </c:pt>
                <c:pt idx="5539">
                  <c:v>-70.114956375501706</c:v>
                </c:pt>
                <c:pt idx="5540">
                  <c:v>-70.114895005561394</c:v>
                </c:pt>
                <c:pt idx="5541">
                  <c:v>-70.114833668041598</c:v>
                </c:pt>
                <c:pt idx="5542">
                  <c:v>-70.114772362925805</c:v>
                </c:pt>
                <c:pt idx="5543">
                  <c:v>-70.114711090197005</c:v>
                </c:pt>
                <c:pt idx="5544">
                  <c:v>-70.114649849838599</c:v>
                </c:pt>
                <c:pt idx="5545">
                  <c:v>-70.114588641833805</c:v>
                </c:pt>
                <c:pt idx="5546">
                  <c:v>-70.114527466165796</c:v>
                </c:pt>
                <c:pt idx="5547">
                  <c:v>-70.114466322818004</c:v>
                </c:pt>
                <c:pt idx="5548">
                  <c:v>-70.1144052117737</c:v>
                </c:pt>
                <c:pt idx="5549">
                  <c:v>-70.114344133016004</c:v>
                </c:pt>
                <c:pt idx="5550">
                  <c:v>-70.114283086528303</c:v>
                </c:pt>
                <c:pt idx="5551">
                  <c:v>-70.114222072293998</c:v>
                </c:pt>
                <c:pt idx="5552">
                  <c:v>-70.114161090296307</c:v>
                </c:pt>
                <c:pt idx="5553">
                  <c:v>-70.114100140518502</c:v>
                </c:pt>
                <c:pt idx="5554">
                  <c:v>-70.114039222944101</c:v>
                </c:pt>
                <c:pt idx="5555">
                  <c:v>-70.113978337556205</c:v>
                </c:pt>
                <c:pt idx="5556">
                  <c:v>-70.113917484338302</c:v>
                </c:pt>
                <c:pt idx="5557">
                  <c:v>-70.113856663273793</c:v>
                </c:pt>
                <c:pt idx="5558">
                  <c:v>-70.113795874345897</c:v>
                </c:pt>
                <c:pt idx="5559">
                  <c:v>-70.113735117537999</c:v>
                </c:pt>
                <c:pt idx="5560">
                  <c:v>-70.113674392833701</c:v>
                </c:pt>
                <c:pt idx="5561">
                  <c:v>-70.113613700216106</c:v>
                </c:pt>
                <c:pt idx="5562">
                  <c:v>-70.113553039668702</c:v>
                </c:pt>
                <c:pt idx="5563">
                  <c:v>-70.113492411175002</c:v>
                </c:pt>
                <c:pt idx="5564">
                  <c:v>-70.113431814718396</c:v>
                </c:pt>
                <c:pt idx="5565">
                  <c:v>-70.1133712502821</c:v>
                </c:pt>
                <c:pt idx="5566">
                  <c:v>-70.113310717849799</c:v>
                </c:pt>
                <c:pt idx="5567">
                  <c:v>-70.113250217404797</c:v>
                </c:pt>
                <c:pt idx="5568">
                  <c:v>-70.113189748930594</c:v>
                </c:pt>
                <c:pt idx="5569">
                  <c:v>-70.113129312410607</c:v>
                </c:pt>
                <c:pt idx="5570">
                  <c:v>-70.113068907828307</c:v>
                </c:pt>
                <c:pt idx="5571">
                  <c:v>-70.113008535167097</c:v>
                </c:pt>
                <c:pt idx="5572">
                  <c:v>-70.112948194410606</c:v>
                </c:pt>
                <c:pt idx="5573">
                  <c:v>-70.112887885542193</c:v>
                </c:pt>
                <c:pt idx="5574">
                  <c:v>-70.112827608545402</c:v>
                </c:pt>
                <c:pt idx="5575">
                  <c:v>-70.112767363403805</c:v>
                </c:pt>
                <c:pt idx="5576">
                  <c:v>-70.112707150100704</c:v>
                </c:pt>
                <c:pt idx="5577">
                  <c:v>-70.112646968619899</c:v>
                </c:pt>
                <c:pt idx="5578">
                  <c:v>-70.112586818944706</c:v>
                </c:pt>
                <c:pt idx="5579">
                  <c:v>-70.112526701058698</c:v>
                </c:pt>
                <c:pt idx="5580">
                  <c:v>-70.112466614945504</c:v>
                </c:pt>
                <c:pt idx="5581">
                  <c:v>-70.112406560588596</c:v>
                </c:pt>
                <c:pt idx="5582">
                  <c:v>-70.112346537971604</c:v>
                </c:pt>
                <c:pt idx="5583">
                  <c:v>-70.112286547078</c:v>
                </c:pt>
                <c:pt idx="5584">
                  <c:v>-70.112226587891399</c:v>
                </c:pt>
                <c:pt idx="5585">
                  <c:v>-70.112166660395403</c:v>
                </c:pt>
                <c:pt idx="5586">
                  <c:v>-70.112106764573696</c:v>
                </c:pt>
                <c:pt idx="5587">
                  <c:v>-70.112046900409695</c:v>
                </c:pt>
                <c:pt idx="5588">
                  <c:v>-70.1119870678871</c:v>
                </c:pt>
                <c:pt idx="5589">
                  <c:v>-70.111927266989497</c:v>
                </c:pt>
                <c:pt idx="5590">
                  <c:v>-70.111867497700601</c:v>
                </c:pt>
                <c:pt idx="5591">
                  <c:v>-70.111807760003998</c:v>
                </c:pt>
                <c:pt idx="5592">
                  <c:v>-70.111748053883304</c:v>
                </c:pt>
                <c:pt idx="5593">
                  <c:v>-70.111688379322104</c:v>
                </c:pt>
                <c:pt idx="5594">
                  <c:v>-70.111628736304198</c:v>
                </c:pt>
                <c:pt idx="5595">
                  <c:v>-70.111569124813201</c:v>
                </c:pt>
                <c:pt idx="5596">
                  <c:v>-70.1115095448327</c:v>
                </c:pt>
                <c:pt idx="5597">
                  <c:v>-70.111449996346494</c:v>
                </c:pt>
                <c:pt idx="5598">
                  <c:v>-70.111390479338297</c:v>
                </c:pt>
                <c:pt idx="5599">
                  <c:v>-70.111330993791597</c:v>
                </c:pt>
                <c:pt idx="5600">
                  <c:v>-70.111271539690406</c:v>
                </c:pt>
                <c:pt idx="5601">
                  <c:v>-70.111212117018098</c:v>
                </c:pt>
                <c:pt idx="5602">
                  <c:v>-70.1111527257587</c:v>
                </c:pt>
                <c:pt idx="5603">
                  <c:v>-70.111093365895798</c:v>
                </c:pt>
                <c:pt idx="5604">
                  <c:v>-70.111034037413106</c:v>
                </c:pt>
                <c:pt idx="5605">
                  <c:v>-70.110974740294495</c:v>
                </c:pt>
                <c:pt idx="5606">
                  <c:v>-70.110915474523594</c:v>
                </c:pt>
                <c:pt idx="5607">
                  <c:v>-70.110856240084203</c:v>
                </c:pt>
                <c:pt idx="5608">
                  <c:v>-70.110797036960093</c:v>
                </c:pt>
                <c:pt idx="5609">
                  <c:v>-70.110737865134993</c:v>
                </c:pt>
                <c:pt idx="5610">
                  <c:v>-70.110678724592802</c:v>
                </c:pt>
                <c:pt idx="5611">
                  <c:v>-70.110619615317304</c:v>
                </c:pt>
                <c:pt idx="5612">
                  <c:v>-70.110560537292201</c:v>
                </c:pt>
                <c:pt idx="5613">
                  <c:v>-70.110501490501406</c:v>
                </c:pt>
                <c:pt idx="5614">
                  <c:v>-70.110442474928604</c:v>
                </c:pt>
                <c:pt idx="5615">
                  <c:v>-70.110383490557794</c:v>
                </c:pt>
                <c:pt idx="5616">
                  <c:v>-70.110324537372705</c:v>
                </c:pt>
                <c:pt idx="5617">
                  <c:v>-70.110265615357207</c:v>
                </c:pt>
                <c:pt idx="5618">
                  <c:v>-70.1102067244951</c:v>
                </c:pt>
                <c:pt idx="5619">
                  <c:v>-70.110147864770397</c:v>
                </c:pt>
                <c:pt idx="5620">
                  <c:v>-70.110089036166798</c:v>
                </c:pt>
                <c:pt idx="5621">
                  <c:v>-70.110030238668202</c:v>
                </c:pt>
                <c:pt idx="5622">
                  <c:v>-70.109971472258593</c:v>
                </c:pt>
                <c:pt idx="5623">
                  <c:v>-70.1099127369218</c:v>
                </c:pt>
                <c:pt idx="5624">
                  <c:v>-70.109854032641707</c:v>
                </c:pt>
                <c:pt idx="5625">
                  <c:v>-70.109795359402199</c:v>
                </c:pt>
                <c:pt idx="5626">
                  <c:v>-70.109736717187303</c:v>
                </c:pt>
                <c:pt idx="5627">
                  <c:v>-70.109678105980905</c:v>
                </c:pt>
                <c:pt idx="5628">
                  <c:v>-70.109619525766803</c:v>
                </c:pt>
                <c:pt idx="5629">
                  <c:v>-70.109560976529096</c:v>
                </c:pt>
                <c:pt idx="5630">
                  <c:v>-70.109502458251598</c:v>
                </c:pt>
                <c:pt idx="5631">
                  <c:v>-70.109443970918406</c:v>
                </c:pt>
                <c:pt idx="5632">
                  <c:v>-70.109385514513406</c:v>
                </c:pt>
                <c:pt idx="5633">
                  <c:v>-70.109327089020596</c:v>
                </c:pt>
                <c:pt idx="5634">
                  <c:v>-70.109268694423903</c:v>
                </c:pt>
                <c:pt idx="5635">
                  <c:v>-70.109210330707299</c:v>
                </c:pt>
                <c:pt idx="5636">
                  <c:v>-70.109151997854894</c:v>
                </c:pt>
                <c:pt idx="5637">
                  <c:v>-70.109093695850603</c:v>
                </c:pt>
                <c:pt idx="5638">
                  <c:v>-70.109035424678495</c:v>
                </c:pt>
                <c:pt idx="5639">
                  <c:v>-70.108977184322498</c:v>
                </c:pt>
                <c:pt idx="5640">
                  <c:v>-70.108918974766794</c:v>
                </c:pt>
                <c:pt idx="5641">
                  <c:v>-70.108860795995199</c:v>
                </c:pt>
                <c:pt idx="5642">
                  <c:v>-70.108802647991993</c:v>
                </c:pt>
                <c:pt idx="5643">
                  <c:v>-70.108744530741006</c:v>
                </c:pt>
                <c:pt idx="5644">
                  <c:v>-70.108686444226393</c:v>
                </c:pt>
                <c:pt idx="5645">
                  <c:v>-70.108628388432294</c:v>
                </c:pt>
                <c:pt idx="5646">
                  <c:v>-70.108570363342693</c:v>
                </c:pt>
                <c:pt idx="5647">
                  <c:v>-70.108512368941803</c:v>
                </c:pt>
                <c:pt idx="5648">
                  <c:v>-70.108454405213493</c:v>
                </c:pt>
                <c:pt idx="5649">
                  <c:v>-70.108396472142005</c:v>
                </c:pt>
                <c:pt idx="5650">
                  <c:v>-70.108338569711407</c:v>
                </c:pt>
                <c:pt idx="5651">
                  <c:v>-70.108280697905798</c:v>
                </c:pt>
                <c:pt idx="5652">
                  <c:v>-70.108222856709403</c:v>
                </c:pt>
                <c:pt idx="5653">
                  <c:v>-70.108165046106194</c:v>
                </c:pt>
                <c:pt idx="5654">
                  <c:v>-70.108107266080495</c:v>
                </c:pt>
                <c:pt idx="5655">
                  <c:v>-70.108049516616305</c:v>
                </c:pt>
                <c:pt idx="5656">
                  <c:v>-70.107991797697807</c:v>
                </c:pt>
                <c:pt idx="5657">
                  <c:v>-70.107934109309099</c:v>
                </c:pt>
                <c:pt idx="5658">
                  <c:v>-70.107876451434507</c:v>
                </c:pt>
                <c:pt idx="5659">
                  <c:v>-70.1078188240581</c:v>
                </c:pt>
                <c:pt idx="5660">
                  <c:v>-70.107761227164104</c:v>
                </c:pt>
                <c:pt idx="5661">
                  <c:v>-70.107703660736703</c:v>
                </c:pt>
                <c:pt idx="5662">
                  <c:v>-70.107646124760095</c:v>
                </c:pt>
                <c:pt idx="5663">
                  <c:v>-70.107588619218504</c:v>
                </c:pt>
                <c:pt idx="5664">
                  <c:v>-70.1075311440961</c:v>
                </c:pt>
                <c:pt idx="5665">
                  <c:v>-70.107473699377195</c:v>
                </c:pt>
                <c:pt idx="5666">
                  <c:v>-70.1074162850459</c:v>
                </c:pt>
                <c:pt idx="5667">
                  <c:v>-70.107358901086599</c:v>
                </c:pt>
                <c:pt idx="5668">
                  <c:v>-70.107301547483402</c:v>
                </c:pt>
                <c:pt idx="5669">
                  <c:v>-70.107244224220594</c:v>
                </c:pt>
                <c:pt idx="5670">
                  <c:v>-70.107186931282598</c:v>
                </c:pt>
                <c:pt idx="5671">
                  <c:v>-70.1071296686534</c:v>
                </c:pt>
                <c:pt idx="5672">
                  <c:v>-70.107072436317495</c:v>
                </c:pt>
                <c:pt idx="5673">
                  <c:v>-70.107015234259194</c:v>
                </c:pt>
                <c:pt idx="5674">
                  <c:v>-70.106958062462596</c:v>
                </c:pt>
                <c:pt idx="5675">
                  <c:v>-70.106900920912196</c:v>
                </c:pt>
                <c:pt idx="5676">
                  <c:v>-70.106843809592206</c:v>
                </c:pt>
                <c:pt idx="5677">
                  <c:v>-70.106786728486895</c:v>
                </c:pt>
                <c:pt idx="5678">
                  <c:v>-70.106729677580702</c:v>
                </c:pt>
                <c:pt idx="5679">
                  <c:v>-70.106672656857995</c:v>
                </c:pt>
                <c:pt idx="5680">
                  <c:v>-70.106615666302901</c:v>
                </c:pt>
                <c:pt idx="5681">
                  <c:v>-70.106558705899999</c:v>
                </c:pt>
                <c:pt idx="5682">
                  <c:v>-70.106501775633603</c:v>
                </c:pt>
                <c:pt idx="5683">
                  <c:v>-70.106444875487895</c:v>
                </c:pt>
                <c:pt idx="5684">
                  <c:v>-70.106388005447499</c:v>
                </c:pt>
                <c:pt idx="5685">
                  <c:v>-70.106331165496599</c:v>
                </c:pt>
                <c:pt idx="5686">
                  <c:v>-70.106274355619703</c:v>
                </c:pt>
                <c:pt idx="5687">
                  <c:v>-70.106217575801196</c:v>
                </c:pt>
                <c:pt idx="5688">
                  <c:v>-70.106160826025501</c:v>
                </c:pt>
                <c:pt idx="5689">
                  <c:v>-70.106104106276902</c:v>
                </c:pt>
                <c:pt idx="5690">
                  <c:v>-70.106047416539894</c:v>
                </c:pt>
                <c:pt idx="5691">
                  <c:v>-70.105990756798903</c:v>
                </c:pt>
                <c:pt idx="5692">
                  <c:v>-70.105934127038495</c:v>
                </c:pt>
                <c:pt idx="5693">
                  <c:v>-70.105877527242896</c:v>
                </c:pt>
                <c:pt idx="5694">
                  <c:v>-70.105820957396602</c:v>
                </c:pt>
                <c:pt idx="5695">
                  <c:v>-70.105764417484195</c:v>
                </c:pt>
                <c:pt idx="5696">
                  <c:v>-70.1057079074901</c:v>
                </c:pt>
                <c:pt idx="5697">
                  <c:v>-70.105651427398698</c:v>
                </c:pt>
                <c:pt idx="5698">
                  <c:v>-70.105594977194599</c:v>
                </c:pt>
                <c:pt idx="5699">
                  <c:v>-70.1055385568622</c:v>
                </c:pt>
                <c:pt idx="5700">
                  <c:v>-70.105482166385997</c:v>
                </c:pt>
                <c:pt idx="5701">
                  <c:v>-70.1054258057505</c:v>
                </c:pt>
                <c:pt idx="5702">
                  <c:v>-70.105369474940304</c:v>
                </c:pt>
                <c:pt idx="5703">
                  <c:v>-70.105313173939805</c:v>
                </c:pt>
                <c:pt idx="5704">
                  <c:v>-70.1052569027337</c:v>
                </c:pt>
                <c:pt idx="5705">
                  <c:v>-70.105200661306299</c:v>
                </c:pt>
                <c:pt idx="5706">
                  <c:v>-70.105144449642395</c:v>
                </c:pt>
                <c:pt idx="5707">
                  <c:v>-70.105088267726302</c:v>
                </c:pt>
                <c:pt idx="5708">
                  <c:v>-70.105032115542699</c:v>
                </c:pt>
                <c:pt idx="5709">
                  <c:v>-70.104975993076195</c:v>
                </c:pt>
                <c:pt idx="5710">
                  <c:v>-70.104919900311302</c:v>
                </c:pt>
                <c:pt idx="5711">
                  <c:v>-70.1048638372326</c:v>
                </c:pt>
                <c:pt idx="5712">
                  <c:v>-70.104807803824698</c:v>
                </c:pt>
                <c:pt idx="5713">
                  <c:v>-70.104751800072194</c:v>
                </c:pt>
                <c:pt idx="5714">
                  <c:v>-70.104695825959695</c:v>
                </c:pt>
                <c:pt idx="5715">
                  <c:v>-70.104639881471797</c:v>
                </c:pt>
                <c:pt idx="5716">
                  <c:v>-70.104583966593097</c:v>
                </c:pt>
                <c:pt idx="5717">
                  <c:v>-70.104528081308302</c:v>
                </c:pt>
                <c:pt idx="5718">
                  <c:v>-70.104472225601896</c:v>
                </c:pt>
                <c:pt idx="5719">
                  <c:v>-70.1044163994587</c:v>
                </c:pt>
                <c:pt idx="5720">
                  <c:v>-70.104360602863295</c:v>
                </c:pt>
                <c:pt idx="5721">
                  <c:v>-70.104304835800406</c:v>
                </c:pt>
                <c:pt idx="5722">
                  <c:v>-70.104249098254499</c:v>
                </c:pt>
                <c:pt idx="5723">
                  <c:v>-70.104193390210497</c:v>
                </c:pt>
                <c:pt idx="5724">
                  <c:v>-70.104137711652896</c:v>
                </c:pt>
                <c:pt idx="5725">
                  <c:v>-70.104082062566405</c:v>
                </c:pt>
                <c:pt idx="5726">
                  <c:v>-70.104026442935904</c:v>
                </c:pt>
                <c:pt idx="5727">
                  <c:v>-70.103970852745803</c:v>
                </c:pt>
                <c:pt idx="5728">
                  <c:v>-70.103915291981096</c:v>
                </c:pt>
                <c:pt idx="5729">
                  <c:v>-70.103859760626406</c:v>
                </c:pt>
                <c:pt idx="5730">
                  <c:v>-70.103804258666301</c:v>
                </c:pt>
                <c:pt idx="5731">
                  <c:v>-70.103748786085802</c:v>
                </c:pt>
                <c:pt idx="5732">
                  <c:v>-70.103693342869406</c:v>
                </c:pt>
                <c:pt idx="5733">
                  <c:v>-70.103637929002005</c:v>
                </c:pt>
                <c:pt idx="5734">
                  <c:v>-70.103582544468196</c:v>
                </c:pt>
                <c:pt idx="5735">
                  <c:v>-70.103527189253001</c:v>
                </c:pt>
                <c:pt idx="5736">
                  <c:v>-70.103471863340999</c:v>
                </c:pt>
                <c:pt idx="5737">
                  <c:v>-70.103416566717002</c:v>
                </c:pt>
                <c:pt idx="5738">
                  <c:v>-70.103361299365901</c:v>
                </c:pt>
                <c:pt idx="5739">
                  <c:v>-70.103306061272306</c:v>
                </c:pt>
                <c:pt idx="5740">
                  <c:v>-70.103250852421198</c:v>
                </c:pt>
                <c:pt idx="5741">
                  <c:v>-70.103195672797298</c:v>
                </c:pt>
                <c:pt idx="5742">
                  <c:v>-70.103140522385402</c:v>
                </c:pt>
                <c:pt idx="5743">
                  <c:v>-70.103085401170404</c:v>
                </c:pt>
                <c:pt idx="5744">
                  <c:v>-70.103030309137196</c:v>
                </c:pt>
                <c:pt idx="5745">
                  <c:v>-70.102975246270404</c:v>
                </c:pt>
                <c:pt idx="5746">
                  <c:v>-70.102920212555105</c:v>
                </c:pt>
                <c:pt idx="5747">
                  <c:v>-70.102865207975995</c:v>
                </c:pt>
                <c:pt idx="5748">
                  <c:v>-70.102810232517996</c:v>
                </c:pt>
                <c:pt idx="5749">
                  <c:v>-70.102755286166101</c:v>
                </c:pt>
                <c:pt idx="5750">
                  <c:v>-70.102700368904905</c:v>
                </c:pt>
                <c:pt idx="5751">
                  <c:v>-70.102645480719602</c:v>
                </c:pt>
                <c:pt idx="5752">
                  <c:v>-70.102590621594899</c:v>
                </c:pt>
                <c:pt idx="5753">
                  <c:v>-70.102535791515706</c:v>
                </c:pt>
                <c:pt idx="5754">
                  <c:v>-70.1024809904671</c:v>
                </c:pt>
                <c:pt idx="5755">
                  <c:v>-70.102426218433706</c:v>
                </c:pt>
                <c:pt idx="5756">
                  <c:v>-70.102371475400702</c:v>
                </c:pt>
                <c:pt idx="5757">
                  <c:v>-70.102316761352995</c:v>
                </c:pt>
                <c:pt idx="5758">
                  <c:v>-70.102262076275395</c:v>
                </c:pt>
                <c:pt idx="5759">
                  <c:v>-70.102207420152894</c:v>
                </c:pt>
                <c:pt idx="5760">
                  <c:v>-70.1021527929705</c:v>
                </c:pt>
                <c:pt idx="5761">
                  <c:v>-70.102098194713193</c:v>
                </c:pt>
                <c:pt idx="5762">
                  <c:v>-70.102043625365795</c:v>
                </c:pt>
                <c:pt idx="5763">
                  <c:v>-70.101989084913498</c:v>
                </c:pt>
                <c:pt idx="5764">
                  <c:v>-70.101934573341097</c:v>
                </c:pt>
                <c:pt idx="5765">
                  <c:v>-70.101880090633699</c:v>
                </c:pt>
                <c:pt idx="5766">
                  <c:v>-70.101825636776198</c:v>
                </c:pt>
                <c:pt idx="5767">
                  <c:v>-70.1017712117537</c:v>
                </c:pt>
                <c:pt idx="5768">
                  <c:v>-70.1017168155512</c:v>
                </c:pt>
                <c:pt idx="5769">
                  <c:v>-70.101662448153704</c:v>
                </c:pt>
                <c:pt idx="5770">
                  <c:v>-70.101608109546305</c:v>
                </c:pt>
                <c:pt idx="5771">
                  <c:v>-70.101553799713898</c:v>
                </c:pt>
                <c:pt idx="5772">
                  <c:v>-70.101499518641702</c:v>
                </c:pt>
                <c:pt idx="5773">
                  <c:v>-70.101445266314599</c:v>
                </c:pt>
                <c:pt idx="5774">
                  <c:v>-70.101391042717793</c:v>
                </c:pt>
                <c:pt idx="5775">
                  <c:v>-70.101336847836194</c:v>
                </c:pt>
                <c:pt idx="5776">
                  <c:v>-70.101282681654993</c:v>
                </c:pt>
                <c:pt idx="5777">
                  <c:v>-70.101228544159298</c:v>
                </c:pt>
                <c:pt idx="5778">
                  <c:v>-70.101174435334201</c:v>
                </c:pt>
                <c:pt idx="5779">
                  <c:v>-70.101120355164696</c:v>
                </c:pt>
                <c:pt idx="5780">
                  <c:v>-70.101066303635903</c:v>
                </c:pt>
                <c:pt idx="5781">
                  <c:v>-70.101012280733002</c:v>
                </c:pt>
                <c:pt idx="5782">
                  <c:v>-70.100958286440999</c:v>
                </c:pt>
                <c:pt idx="5783">
                  <c:v>-70.100904320745201</c:v>
                </c:pt>
                <c:pt idx="5784">
                  <c:v>-70.100850383630601</c:v>
                </c:pt>
                <c:pt idx="5785">
                  <c:v>-70.100796475082404</c:v>
                </c:pt>
                <c:pt idx="5786">
                  <c:v>-70.100742595085705</c:v>
                </c:pt>
                <c:pt idx="5787">
                  <c:v>-70.100688743625795</c:v>
                </c:pt>
                <c:pt idx="5788">
                  <c:v>-70.100634920687597</c:v>
                </c:pt>
                <c:pt idx="5789">
                  <c:v>-70.1005811262565</c:v>
                </c:pt>
                <c:pt idx="5790">
                  <c:v>-70.100527360317599</c:v>
                </c:pt>
                <c:pt idx="5791">
                  <c:v>-70.1004736228561</c:v>
                </c:pt>
                <c:pt idx="5792">
                  <c:v>-70.100419913857195</c:v>
                </c:pt>
                <c:pt idx="5793">
                  <c:v>-70.100366233306005</c:v>
                </c:pt>
                <c:pt idx="5794">
                  <c:v>-70.100312581187893</c:v>
                </c:pt>
                <c:pt idx="5795">
                  <c:v>-70.100258957487895</c:v>
                </c:pt>
                <c:pt idx="5796">
                  <c:v>-70.100205362191403</c:v>
                </c:pt>
                <c:pt idx="5797">
                  <c:v>-70.100151795283494</c:v>
                </c:pt>
                <c:pt idx="5798">
                  <c:v>-70.100098256749604</c:v>
                </c:pt>
                <c:pt idx="5799">
                  <c:v>-70.100044746574795</c:v>
                </c:pt>
                <c:pt idx="5800">
                  <c:v>-70.099991264744403</c:v>
                </c:pt>
                <c:pt idx="5801">
                  <c:v>-70.099937811243606</c:v>
                </c:pt>
                <c:pt idx="5802">
                  <c:v>-70.099884386057795</c:v>
                </c:pt>
                <c:pt idx="5803">
                  <c:v>-70.099830989172204</c:v>
                </c:pt>
                <c:pt idx="5804">
                  <c:v>-70.099777620571999</c:v>
                </c:pt>
                <c:pt idx="5805">
                  <c:v>-70.099724280242697</c:v>
                </c:pt>
                <c:pt idx="5806">
                  <c:v>-70.099670968169406</c:v>
                </c:pt>
                <c:pt idx="5807">
                  <c:v>-70.099617684337503</c:v>
                </c:pt>
                <c:pt idx="5808">
                  <c:v>-70.099564428732293</c:v>
                </c:pt>
                <c:pt idx="5809">
                  <c:v>-70.099511201338998</c:v>
                </c:pt>
                <c:pt idx="5810">
                  <c:v>-70.099458002143095</c:v>
                </c:pt>
                <c:pt idx="5811">
                  <c:v>-70.099404831129903</c:v>
                </c:pt>
                <c:pt idx="5812">
                  <c:v>-70.099351688284699</c:v>
                </c:pt>
                <c:pt idx="5813">
                  <c:v>-70.099298573592804</c:v>
                </c:pt>
                <c:pt idx="5814">
                  <c:v>-70.099245487039695</c:v>
                </c:pt>
                <c:pt idx="5815">
                  <c:v>-70.099192428610607</c:v>
                </c:pt>
                <c:pt idx="5816">
                  <c:v>-70.099139398291001</c:v>
                </c:pt>
                <c:pt idx="5817">
                  <c:v>-70.099086396066198</c:v>
                </c:pt>
                <c:pt idx="5818">
                  <c:v>-70.099033421921604</c:v>
                </c:pt>
                <c:pt idx="5819">
                  <c:v>-70.098980475842595</c:v>
                </c:pt>
                <c:pt idx="5820">
                  <c:v>-70.098927557814704</c:v>
                </c:pt>
                <c:pt idx="5821">
                  <c:v>-70.098874667823097</c:v>
                </c:pt>
                <c:pt idx="5822">
                  <c:v>-70.098821805853305</c:v>
                </c:pt>
                <c:pt idx="5823">
                  <c:v>-70.098768971890806</c:v>
                </c:pt>
                <c:pt idx="5824">
                  <c:v>-70.098716165921005</c:v>
                </c:pt>
                <c:pt idx="5825">
                  <c:v>-70.098663387929307</c:v>
                </c:pt>
                <c:pt idx="5826">
                  <c:v>-70.098610637901103</c:v>
                </c:pt>
                <c:pt idx="5827">
                  <c:v>-70.098557915821999</c:v>
                </c:pt>
                <c:pt idx="5828">
                  <c:v>-70.0985052216773</c:v>
                </c:pt>
                <c:pt idx="5829">
                  <c:v>-70.098452555452496</c:v>
                </c:pt>
                <c:pt idx="5830">
                  <c:v>-70.098399917133193</c:v>
                </c:pt>
                <c:pt idx="5831">
                  <c:v>-70.098347306704696</c:v>
                </c:pt>
                <c:pt idx="5832">
                  <c:v>-70.098294724152595</c:v>
                </c:pt>
                <c:pt idx="5833">
                  <c:v>-70.098242169462395</c:v>
                </c:pt>
                <c:pt idx="5834">
                  <c:v>-70.098189642619502</c:v>
                </c:pt>
                <c:pt idx="5835">
                  <c:v>-70.098137143609506</c:v>
                </c:pt>
                <c:pt idx="5836">
                  <c:v>-70.098084672417897</c:v>
                </c:pt>
                <c:pt idx="5837">
                  <c:v>-70.098032229030196</c:v>
                </c:pt>
                <c:pt idx="5838">
                  <c:v>-70.097979813432005</c:v>
                </c:pt>
                <c:pt idx="5839">
                  <c:v>-70.097927425608702</c:v>
                </c:pt>
                <c:pt idx="5840">
                  <c:v>-70.097875065546006</c:v>
                </c:pt>
                <c:pt idx="5841">
                  <c:v>-70.097822733229407</c:v>
                </c:pt>
                <c:pt idx="5842">
                  <c:v>-70.097770428644395</c:v>
                </c:pt>
                <c:pt idx="5843">
                  <c:v>-70.097718151776604</c:v>
                </c:pt>
                <c:pt idx="5844">
                  <c:v>-70.097665902611695</c:v>
                </c:pt>
                <c:pt idx="5845">
                  <c:v>-70.097613681135002</c:v>
                </c:pt>
                <c:pt idx="5846">
                  <c:v>-70.097561487332399</c:v>
                </c:pt>
                <c:pt idx="5847">
                  <c:v>-70.097509321189307</c:v>
                </c:pt>
                <c:pt idx="5848">
                  <c:v>-70.097457182691301</c:v>
                </c:pt>
                <c:pt idx="5849">
                  <c:v>-70.097405071824099</c:v>
                </c:pt>
                <c:pt idx="5850">
                  <c:v>-70.097352988573306</c:v>
                </c:pt>
                <c:pt idx="5851">
                  <c:v>-70.097300932924497</c:v>
                </c:pt>
                <c:pt idx="5852">
                  <c:v>-70.097248904863406</c:v>
                </c:pt>
                <c:pt idx="5853">
                  <c:v>-70.097196904375494</c:v>
                </c:pt>
                <c:pt idx="5854">
                  <c:v>-70.097144931446607</c:v>
                </c:pt>
                <c:pt idx="5855">
                  <c:v>-70.097092986062194</c:v>
                </c:pt>
                <c:pt idx="5856">
                  <c:v>-70.0970410682081</c:v>
                </c:pt>
                <c:pt idx="5857">
                  <c:v>-70.096989177869901</c:v>
                </c:pt>
                <c:pt idx="5858">
                  <c:v>-70.096937315033301</c:v>
                </c:pt>
                <c:pt idx="5859">
                  <c:v>-70.096885479684005</c:v>
                </c:pt>
                <c:pt idx="5860">
                  <c:v>-70.096833671807602</c:v>
                </c:pt>
                <c:pt idx="5861">
                  <c:v>-70.096781891389895</c:v>
                </c:pt>
                <c:pt idx="5862">
                  <c:v>-70.096730138416504</c:v>
                </c:pt>
                <c:pt idx="5863">
                  <c:v>-70.096678412873203</c:v>
                </c:pt>
                <c:pt idx="5864">
                  <c:v>-70.096626714745696</c:v>
                </c:pt>
                <c:pt idx="5865">
                  <c:v>-70.096575044019701</c:v>
                </c:pt>
                <c:pt idx="5866">
                  <c:v>-70.096523400680994</c:v>
                </c:pt>
                <c:pt idx="5867">
                  <c:v>-70.096471784715305</c:v>
                </c:pt>
                <c:pt idx="5868">
                  <c:v>-70.096420196108298</c:v>
                </c:pt>
                <c:pt idx="5869">
                  <c:v>-70.096368634845803</c:v>
                </c:pt>
                <c:pt idx="5870">
                  <c:v>-70.096317100913495</c:v>
                </c:pt>
                <c:pt idx="5871">
                  <c:v>-70.096265594297293</c:v>
                </c:pt>
                <c:pt idx="5872">
                  <c:v>-70.0962141149828</c:v>
                </c:pt>
                <c:pt idx="5873">
                  <c:v>-70.096162662956004</c:v>
                </c:pt>
                <c:pt idx="5874">
                  <c:v>-70.096111238202496</c:v>
                </c:pt>
                <c:pt idx="5875">
                  <c:v>-70.096059840708193</c:v>
                </c:pt>
                <c:pt idx="5876">
                  <c:v>-70.096008470458798</c:v>
                </c:pt>
                <c:pt idx="5877">
                  <c:v>-70.0959571274403</c:v>
                </c:pt>
                <c:pt idx="5878">
                  <c:v>-70.095905811638303</c:v>
                </c:pt>
                <c:pt idx="5879">
                  <c:v>-70.095854523038795</c:v>
                </c:pt>
                <c:pt idx="5880">
                  <c:v>-70.095803261627495</c:v>
                </c:pt>
                <c:pt idx="5881">
                  <c:v>-70.095752027390304</c:v>
                </c:pt>
                <c:pt idx="5882">
                  <c:v>-70.095700820313098</c:v>
                </c:pt>
                <c:pt idx="5883">
                  <c:v>-70.095649640381694</c:v>
                </c:pt>
                <c:pt idx="5884">
                  <c:v>-70.095598487581896</c:v>
                </c:pt>
                <c:pt idx="5885">
                  <c:v>-70.095547361899705</c:v>
                </c:pt>
                <c:pt idx="5886">
                  <c:v>-70.095496263320896</c:v>
                </c:pt>
                <c:pt idx="5887">
                  <c:v>-70.095445191831402</c:v>
                </c:pt>
                <c:pt idx="5888">
                  <c:v>-70.095394147416997</c:v>
                </c:pt>
                <c:pt idx="5889">
                  <c:v>-70.095343130063696</c:v>
                </c:pt>
                <c:pt idx="5890">
                  <c:v>-70.095292139757404</c:v>
                </c:pt>
                <c:pt idx="5891">
                  <c:v>-70.095241176483995</c:v>
                </c:pt>
                <c:pt idx="5892">
                  <c:v>-70.0951902402294</c:v>
                </c:pt>
                <c:pt idx="5893">
                  <c:v>-70.095139330979606</c:v>
                </c:pt>
                <c:pt idx="5894">
                  <c:v>-70.095088448720404</c:v>
                </c:pt>
                <c:pt idx="5895">
                  <c:v>-70.095037593437794</c:v>
                </c:pt>
                <c:pt idx="5896">
                  <c:v>-70.094986765117795</c:v>
                </c:pt>
                <c:pt idx="5897">
                  <c:v>-70.094935963746195</c:v>
                </c:pt>
                <c:pt idx="5898">
                  <c:v>-70.094885189309196</c:v>
                </c:pt>
                <c:pt idx="5899">
                  <c:v>-70.0948344417925</c:v>
                </c:pt>
                <c:pt idx="5900">
                  <c:v>-70.094783721182296</c:v>
                </c:pt>
                <c:pt idx="5901">
                  <c:v>-70.0947330274644</c:v>
                </c:pt>
                <c:pt idx="5902">
                  <c:v>-70.094682360625001</c:v>
                </c:pt>
                <c:pt idx="5903">
                  <c:v>-70.0946317206499</c:v>
                </c:pt>
                <c:pt idx="5904">
                  <c:v>-70.094581107525201</c:v>
                </c:pt>
                <c:pt idx="5905">
                  <c:v>-70.094530521236905</c:v>
                </c:pt>
                <c:pt idx="5906">
                  <c:v>-70.094479961770901</c:v>
                </c:pt>
                <c:pt idx="5907">
                  <c:v>-70.094429429113404</c:v>
                </c:pt>
                <c:pt idx="5908">
                  <c:v>-70.094378923250403</c:v>
                </c:pt>
                <c:pt idx="5909">
                  <c:v>-70.0943284441678</c:v>
                </c:pt>
                <c:pt idx="5910">
                  <c:v>-70.094277991851797</c:v>
                </c:pt>
                <c:pt idx="5911">
                  <c:v>-70.094227566288396</c:v>
                </c:pt>
                <c:pt idx="5912">
                  <c:v>-70.094177167463599</c:v>
                </c:pt>
                <c:pt idx="5913">
                  <c:v>-70.094126795363593</c:v>
                </c:pt>
                <c:pt idx="5914">
                  <c:v>-70.094076449974295</c:v>
                </c:pt>
                <c:pt idx="5915">
                  <c:v>-70.094026131281893</c:v>
                </c:pt>
                <c:pt idx="5916">
                  <c:v>-70.093975839272503</c:v>
                </c:pt>
                <c:pt idx="5917">
                  <c:v>-70.093925573932097</c:v>
                </c:pt>
                <c:pt idx="5918">
                  <c:v>-70.093875335246807</c:v>
                </c:pt>
                <c:pt idx="5919">
                  <c:v>-70.093825123202805</c:v>
                </c:pt>
                <c:pt idx="5920">
                  <c:v>-70.093774937786193</c:v>
                </c:pt>
                <c:pt idx="5921">
                  <c:v>-70.093724778983102</c:v>
                </c:pt>
                <c:pt idx="5922">
                  <c:v>-70.093674646779604</c:v>
                </c:pt>
                <c:pt idx="5923">
                  <c:v>-70.093624541161901</c:v>
                </c:pt>
                <c:pt idx="5924">
                  <c:v>-70.093574462116095</c:v>
                </c:pt>
                <c:pt idx="5925">
                  <c:v>-70.093524409628301</c:v>
                </c:pt>
                <c:pt idx="5926">
                  <c:v>-70.093474383684693</c:v>
                </c:pt>
                <c:pt idx="5927">
                  <c:v>-70.093424384271501</c:v>
                </c:pt>
                <c:pt idx="5928">
                  <c:v>-70.093374411374896</c:v>
                </c:pt>
                <c:pt idx="5929">
                  <c:v>-70.093324464980896</c:v>
                </c:pt>
                <c:pt idx="5930">
                  <c:v>-70.0932745450759</c:v>
                </c:pt>
                <c:pt idx="5931">
                  <c:v>-70.093224651645997</c:v>
                </c:pt>
                <c:pt idx="5932">
                  <c:v>-70.093174784677302</c:v>
                </c:pt>
                <c:pt idx="5933">
                  <c:v>-70.093124944156202</c:v>
                </c:pt>
                <c:pt idx="5934">
                  <c:v>-70.093075130068698</c:v>
                </c:pt>
                <c:pt idx="5935">
                  <c:v>-70.093025342401205</c:v>
                </c:pt>
                <c:pt idx="5936">
                  <c:v>-70.092975581139896</c:v>
                </c:pt>
                <c:pt idx="5937">
                  <c:v>-70.092925846271001</c:v>
                </c:pt>
                <c:pt idx="5938">
                  <c:v>-70.092876137780607</c:v>
                </c:pt>
                <c:pt idx="5939">
                  <c:v>-70.092826455655199</c:v>
                </c:pt>
                <c:pt idx="5940">
                  <c:v>-70.092776799880895</c:v>
                </c:pt>
                <c:pt idx="5941">
                  <c:v>-70.092727170443993</c:v>
                </c:pt>
                <c:pt idx="5942">
                  <c:v>-70.092677567330696</c:v>
                </c:pt>
                <c:pt idx="5943">
                  <c:v>-70.092627990527404</c:v>
                </c:pt>
                <c:pt idx="5944">
                  <c:v>-70.092578440020304</c:v>
                </c:pt>
                <c:pt idx="5945">
                  <c:v>-70.092528915795697</c:v>
                </c:pt>
                <c:pt idx="5946">
                  <c:v>-70.092479417839897</c:v>
                </c:pt>
                <c:pt idx="5947">
                  <c:v>-70.092429946139205</c:v>
                </c:pt>
                <c:pt idx="5948">
                  <c:v>-70.092380500679994</c:v>
                </c:pt>
                <c:pt idx="5949">
                  <c:v>-70.092331081448407</c:v>
                </c:pt>
                <c:pt idx="5950">
                  <c:v>-70.092281688430901</c:v>
                </c:pt>
                <c:pt idx="5951">
                  <c:v>-70.092232321613807</c:v>
                </c:pt>
                <c:pt idx="5952">
                  <c:v>-70.092182980983395</c:v>
                </c:pt>
                <c:pt idx="5953">
                  <c:v>-70.092133666525996</c:v>
                </c:pt>
                <c:pt idx="5954">
                  <c:v>-70.092084378228094</c:v>
                </c:pt>
                <c:pt idx="5955">
                  <c:v>-70.092035116075905</c:v>
                </c:pt>
                <c:pt idx="5956">
                  <c:v>-70.091985880055901</c:v>
                </c:pt>
                <c:pt idx="5957">
                  <c:v>-70.091936670154396</c:v>
                </c:pt>
                <c:pt idx="5958">
                  <c:v>-70.091887486357805</c:v>
                </c:pt>
                <c:pt idx="5959">
                  <c:v>-70.0918383286524</c:v>
                </c:pt>
                <c:pt idx="5960">
                  <c:v>-70.091789197024696</c:v>
                </c:pt>
                <c:pt idx="5961">
                  <c:v>-70.091740091461006</c:v>
                </c:pt>
                <c:pt idx="5962">
                  <c:v>-70.091691011947802</c:v>
                </c:pt>
                <c:pt idx="5963">
                  <c:v>-70.091641958471499</c:v>
                </c:pt>
                <c:pt idx="5964">
                  <c:v>-70.091592931018496</c:v>
                </c:pt>
                <c:pt idx="5965">
                  <c:v>-70.091543929575195</c:v>
                </c:pt>
                <c:pt idx="5966">
                  <c:v>-70.091494954127995</c:v>
                </c:pt>
                <c:pt idx="5967">
                  <c:v>-70.091446004663496</c:v>
                </c:pt>
                <c:pt idx="5968">
                  <c:v>-70.091397081167898</c:v>
                </c:pt>
                <c:pt idx="5969">
                  <c:v>-70.0913481836279</c:v>
                </c:pt>
                <c:pt idx="5970">
                  <c:v>-70.091299312029804</c:v>
                </c:pt>
                <c:pt idx="5971">
                  <c:v>-70.091250466360194</c:v>
                </c:pt>
                <c:pt idx="5972">
                  <c:v>-70.091201646605398</c:v>
                </c:pt>
                <c:pt idx="5973">
                  <c:v>-70.091152852752003</c:v>
                </c:pt>
                <c:pt idx="5974">
                  <c:v>-70.091104084786494</c:v>
                </c:pt>
                <c:pt idx="5975">
                  <c:v>-70.091055342695299</c:v>
                </c:pt>
                <c:pt idx="5976">
                  <c:v>-70.091006626464903</c:v>
                </c:pt>
                <c:pt idx="5977">
                  <c:v>-70.090957936082006</c:v>
                </c:pt>
                <c:pt idx="5978">
                  <c:v>-70.090909271532894</c:v>
                </c:pt>
                <c:pt idx="5979">
                  <c:v>-70.090860632804194</c:v>
                </c:pt>
                <c:pt idx="5980">
                  <c:v>-70.090812019882407</c:v>
                </c:pt>
                <c:pt idx="5981">
                  <c:v>-70.090763432754102</c:v>
                </c:pt>
                <c:pt idx="5982">
                  <c:v>-70.090714871405893</c:v>
                </c:pt>
                <c:pt idx="5983">
                  <c:v>-70.090666335824096</c:v>
                </c:pt>
                <c:pt idx="5984">
                  <c:v>-70.090617825995494</c:v>
                </c:pt>
                <c:pt idx="5985">
                  <c:v>-70.090569341906502</c:v>
                </c:pt>
                <c:pt idx="5986">
                  <c:v>-70.090520883543803</c:v>
                </c:pt>
                <c:pt idx="5987">
                  <c:v>-70.090472450893898</c:v>
                </c:pt>
                <c:pt idx="5988">
                  <c:v>-70.090424043943301</c:v>
                </c:pt>
                <c:pt idx="5989">
                  <c:v>-70.090375662678795</c:v>
                </c:pt>
                <c:pt idx="5990">
                  <c:v>-70.090327307086795</c:v>
                </c:pt>
                <c:pt idx="5991">
                  <c:v>-70.090278977154099</c:v>
                </c:pt>
                <c:pt idx="5992">
                  <c:v>-70.090230672867094</c:v>
                </c:pt>
                <c:pt idx="5993">
                  <c:v>-70.090182394212505</c:v>
                </c:pt>
                <c:pt idx="5994">
                  <c:v>-70.090134141177003</c:v>
                </c:pt>
                <c:pt idx="5995">
                  <c:v>-70.090085913747103</c:v>
                </c:pt>
                <c:pt idx="5996">
                  <c:v>-70.090037711909602</c:v>
                </c:pt>
                <c:pt idx="5997">
                  <c:v>-70.089989535650901</c:v>
                </c:pt>
                <c:pt idx="5998">
                  <c:v>-70.089941384957896</c:v>
                </c:pt>
                <c:pt idx="5999">
                  <c:v>-70.089893259817103</c:v>
                </c:pt>
                <c:pt idx="6000">
                  <c:v>-70.089845160215205</c:v>
                </c:pt>
                <c:pt idx="6001">
                  <c:v>-70.089797086138901</c:v>
                </c:pt>
                <c:pt idx="6002">
                  <c:v>-70.089749037574904</c:v>
                </c:pt>
                <c:pt idx="6003">
                  <c:v>-70.089701014509799</c:v>
                </c:pt>
                <c:pt idx="6004">
                  <c:v>-70.089653016930299</c:v>
                </c:pt>
                <c:pt idx="6005">
                  <c:v>-70.089605044823102</c:v>
                </c:pt>
                <c:pt idx="6006">
                  <c:v>-70.089557098175007</c:v>
                </c:pt>
                <c:pt idx="6007">
                  <c:v>-70.089509176972697</c:v>
                </c:pt>
                <c:pt idx="6008">
                  <c:v>-70.089461281202802</c:v>
                </c:pt>
                <c:pt idx="6009">
                  <c:v>-70.089413410852103</c:v>
                </c:pt>
                <c:pt idx="6010">
                  <c:v>-70.0893655659073</c:v>
                </c:pt>
                <c:pt idx="6011">
                  <c:v>-70.089317746355107</c:v>
                </c:pt>
                <c:pt idx="6012">
                  <c:v>-70.089269952182306</c:v>
                </c:pt>
                <c:pt idx="6013">
                  <c:v>-70.089222183375696</c:v>
                </c:pt>
                <c:pt idx="6014">
                  <c:v>-70.089174439922004</c:v>
                </c:pt>
                <c:pt idx="6015">
                  <c:v>-70.089126721808</c:v>
                </c:pt>
                <c:pt idx="6016">
                  <c:v>-70.089079029020397</c:v>
                </c:pt>
                <c:pt idx="6017">
                  <c:v>-70.089031361546006</c:v>
                </c:pt>
                <c:pt idx="6018">
                  <c:v>-70.088983719371598</c:v>
                </c:pt>
                <c:pt idx="6019">
                  <c:v>-70.088936102483999</c:v>
                </c:pt>
                <c:pt idx="6020">
                  <c:v>-70.088888510870007</c:v>
                </c:pt>
                <c:pt idx="6021">
                  <c:v>-70.088840944516406</c:v>
                </c:pt>
                <c:pt idx="6022">
                  <c:v>-70.088793403409994</c:v>
                </c:pt>
                <c:pt idx="6023">
                  <c:v>-70.088745887537598</c:v>
                </c:pt>
                <c:pt idx="6024">
                  <c:v>-70.088698396886002</c:v>
                </c:pt>
                <c:pt idx="6025">
                  <c:v>-70.088650931442203</c:v>
                </c:pt>
                <c:pt idx="6026">
                  <c:v>-70.088603491192799</c:v>
                </c:pt>
                <c:pt idx="6027">
                  <c:v>-70.088556076124803</c:v>
                </c:pt>
                <c:pt idx="6028">
                  <c:v>-70.088508686224998</c:v>
                </c:pt>
                <c:pt idx="6029">
                  <c:v>-70.088461321480196</c:v>
                </c:pt>
                <c:pt idx="6030">
                  <c:v>-70.088413981877395</c:v>
                </c:pt>
                <c:pt idx="6031">
                  <c:v>-70.088366667403406</c:v>
                </c:pt>
                <c:pt idx="6032">
                  <c:v>-70.088319378045</c:v>
                </c:pt>
                <c:pt idx="6033">
                  <c:v>-70.088272113789202</c:v>
                </c:pt>
                <c:pt idx="6034">
                  <c:v>-70.088224874622895</c:v>
                </c:pt>
                <c:pt idx="6035">
                  <c:v>-70.088177660532907</c:v>
                </c:pt>
                <c:pt idx="6036">
                  <c:v>-70.088130471506105</c:v>
                </c:pt>
                <c:pt idx="6037">
                  <c:v>-70.088083307529502</c:v>
                </c:pt>
                <c:pt idx="6038">
                  <c:v>-70.088036168589994</c:v>
                </c:pt>
                <c:pt idx="6039">
                  <c:v>-70.087989054674495</c:v>
                </c:pt>
                <c:pt idx="6040">
                  <c:v>-70.0879419657699</c:v>
                </c:pt>
                <c:pt idx="6041">
                  <c:v>-70.087894901863095</c:v>
                </c:pt>
                <c:pt idx="6042">
                  <c:v>-70.087847862941203</c:v>
                </c:pt>
                <c:pt idx="6043">
                  <c:v>-70.087800848990994</c:v>
                </c:pt>
                <c:pt idx="6044">
                  <c:v>-70.087753859999594</c:v>
                </c:pt>
                <c:pt idx="6045">
                  <c:v>-70.087706895953801</c:v>
                </c:pt>
                <c:pt idx="6046">
                  <c:v>-70.087659956840696</c:v>
                </c:pt>
                <c:pt idx="6047">
                  <c:v>-70.087613042647206</c:v>
                </c:pt>
                <c:pt idx="6048">
                  <c:v>-70.087566153360299</c:v>
                </c:pt>
                <c:pt idx="6049">
                  <c:v>-70.087519288967002</c:v>
                </c:pt>
                <c:pt idx="6050">
                  <c:v>-70.087472449454296</c:v>
                </c:pt>
                <c:pt idx="6051">
                  <c:v>-70.087425634809193</c:v>
                </c:pt>
                <c:pt idx="6052">
                  <c:v>-70.087378845018605</c:v>
                </c:pt>
                <c:pt idx="6053">
                  <c:v>-70.0873320800697</c:v>
                </c:pt>
                <c:pt idx="6054">
                  <c:v>-70.087285339949503</c:v>
                </c:pt>
                <c:pt idx="6055">
                  <c:v>-70.087238624644897</c:v>
                </c:pt>
                <c:pt idx="6056">
                  <c:v>-70.087191934142993</c:v>
                </c:pt>
                <c:pt idx="6057">
                  <c:v>-70.087145268430902</c:v>
                </c:pt>
                <c:pt idx="6058">
                  <c:v>-70.087098627495493</c:v>
                </c:pt>
                <c:pt idx="6059">
                  <c:v>-70.087052011324005</c:v>
                </c:pt>
                <c:pt idx="6060">
                  <c:v>-70.087005419903406</c:v>
                </c:pt>
                <c:pt idx="6061">
                  <c:v>-70.086958853220807</c:v>
                </c:pt>
                <c:pt idx="6062">
                  <c:v>-70.086912311263305</c:v>
                </c:pt>
                <c:pt idx="6063">
                  <c:v>-70.086865794017797</c:v>
                </c:pt>
                <c:pt idx="6064">
                  <c:v>-70.086819301471607</c:v>
                </c:pt>
                <c:pt idx="6065">
                  <c:v>-70.086772833611803</c:v>
                </c:pt>
                <c:pt idx="6066">
                  <c:v>-70.086726390425298</c:v>
                </c:pt>
                <c:pt idx="6067">
                  <c:v>-70.0866799718994</c:v>
                </c:pt>
                <c:pt idx="6068">
                  <c:v>-70.086633578021093</c:v>
                </c:pt>
                <c:pt idx="6069">
                  <c:v>-70.086587208777502</c:v>
                </c:pt>
                <c:pt idx="6070">
                  <c:v>-70.086540864155793</c:v>
                </c:pt>
                <c:pt idx="6071">
                  <c:v>-70.086494544143207</c:v>
                </c:pt>
                <c:pt idx="6072">
                  <c:v>-70.086448248726697</c:v>
                </c:pt>
                <c:pt idx="6073">
                  <c:v>-70.086401977893502</c:v>
                </c:pt>
                <c:pt idx="6074">
                  <c:v>-70.086355731630803</c:v>
                </c:pt>
                <c:pt idx="6075">
                  <c:v>-70.086309509925698</c:v>
                </c:pt>
                <c:pt idx="6076">
                  <c:v>-70.086263312765396</c:v>
                </c:pt>
                <c:pt idx="6077">
                  <c:v>-70.086217140136995</c:v>
                </c:pt>
                <c:pt idx="6078">
                  <c:v>-70.086170992027704</c:v>
                </c:pt>
                <c:pt idx="6079">
                  <c:v>-70.086124868424804</c:v>
                </c:pt>
                <c:pt idx="6080">
                  <c:v>-70.086078769315407</c:v>
                </c:pt>
                <c:pt idx="6081">
                  <c:v>-70.086032694686693</c:v>
                </c:pt>
                <c:pt idx="6082">
                  <c:v>-70.085986644525903</c:v>
                </c:pt>
                <c:pt idx="6083">
                  <c:v>-70.085940618820203</c:v>
                </c:pt>
                <c:pt idx="6084">
                  <c:v>-70.085894617556903</c:v>
                </c:pt>
                <c:pt idx="6085">
                  <c:v>-70.0858486407231</c:v>
                </c:pt>
                <c:pt idx="6086">
                  <c:v>-70.085802688306103</c:v>
                </c:pt>
                <c:pt idx="6087">
                  <c:v>-70.085756760293194</c:v>
                </c:pt>
                <c:pt idx="6088">
                  <c:v>-70.085710856671497</c:v>
                </c:pt>
                <c:pt idx="6089">
                  <c:v>-70.085664977428394</c:v>
                </c:pt>
                <c:pt idx="6090">
                  <c:v>-70.085619122550995</c:v>
                </c:pt>
                <c:pt idx="6091">
                  <c:v>-70.085573292026695</c:v>
                </c:pt>
                <c:pt idx="6092">
                  <c:v>-70.085527485842704</c:v>
                </c:pt>
                <c:pt idx="6093">
                  <c:v>-70.085481703986304</c:v>
                </c:pt>
                <c:pt idx="6094">
                  <c:v>-70.085435946444704</c:v>
                </c:pt>
                <c:pt idx="6095">
                  <c:v>-70.085390213205301</c:v>
                </c:pt>
                <c:pt idx="6096">
                  <c:v>-70.085344504255403</c:v>
                </c:pt>
                <c:pt idx="6097">
                  <c:v>-70.085298819582206</c:v>
                </c:pt>
                <c:pt idx="6098">
                  <c:v>-70.085253159173106</c:v>
                </c:pt>
                <c:pt idx="6099">
                  <c:v>-70.085207523015399</c:v>
                </c:pt>
                <c:pt idx="6100">
                  <c:v>-70.085161911096293</c:v>
                </c:pt>
                <c:pt idx="6101">
                  <c:v>-70.085116323403298</c:v>
                </c:pt>
                <c:pt idx="6102">
                  <c:v>-70.085070759923696</c:v>
                </c:pt>
                <c:pt idx="6103">
                  <c:v>-70.085025220644795</c:v>
                </c:pt>
                <c:pt idx="6104">
                  <c:v>-70.084979705553806</c:v>
                </c:pt>
                <c:pt idx="6105">
                  <c:v>-70.084934214638395</c:v>
                </c:pt>
                <c:pt idx="6106">
                  <c:v>-70.0848887478856</c:v>
                </c:pt>
                <c:pt idx="6107">
                  <c:v>-70.084843305283002</c:v>
                </c:pt>
                <c:pt idx="6108">
                  <c:v>-70.084797886817896</c:v>
                </c:pt>
                <c:pt idx="6109">
                  <c:v>-70.084752492477605</c:v>
                </c:pt>
                <c:pt idx="6110">
                  <c:v>-70.084707122249597</c:v>
                </c:pt>
                <c:pt idx="6111">
                  <c:v>-70.084661776121294</c:v>
                </c:pt>
                <c:pt idx="6112">
                  <c:v>-70.084616454080006</c:v>
                </c:pt>
                <c:pt idx="6113">
                  <c:v>-70.0845711561131</c:v>
                </c:pt>
                <c:pt idx="6114">
                  <c:v>-70.084525882208197</c:v>
                </c:pt>
                <c:pt idx="6115">
                  <c:v>-70.084480632352495</c:v>
                </c:pt>
                <c:pt idx="6116">
                  <c:v>-70.084435406533402</c:v>
                </c:pt>
                <c:pt idx="6117">
                  <c:v>-70.084390204738597</c:v>
                </c:pt>
                <c:pt idx="6118">
                  <c:v>-70.084345026955305</c:v>
                </c:pt>
                <c:pt idx="6119">
                  <c:v>-70.084299873171005</c:v>
                </c:pt>
                <c:pt idx="6120">
                  <c:v>-70.084254743373094</c:v>
                </c:pt>
                <c:pt idx="6121">
                  <c:v>-70.084209637549193</c:v>
                </c:pt>
                <c:pt idx="6122">
                  <c:v>-70.084164555686598</c:v>
                </c:pt>
                <c:pt idx="6123">
                  <c:v>-70.084119497772903</c:v>
                </c:pt>
                <c:pt idx="6124">
                  <c:v>-70.084074463795503</c:v>
                </c:pt>
                <c:pt idx="6125">
                  <c:v>-70.084029453741906</c:v>
                </c:pt>
                <c:pt idx="6126">
                  <c:v>-70.083984467599606</c:v>
                </c:pt>
                <c:pt idx="6127">
                  <c:v>-70.083939505356</c:v>
                </c:pt>
                <c:pt idx="6128">
                  <c:v>-70.083894566998694</c:v>
                </c:pt>
                <c:pt idx="6129">
                  <c:v>-70.083849652515198</c:v>
                </c:pt>
                <c:pt idx="6130">
                  <c:v>-70.083804761893006</c:v>
                </c:pt>
                <c:pt idx="6131">
                  <c:v>-70.083759895119599</c:v>
                </c:pt>
                <c:pt idx="6132">
                  <c:v>-70.083715052182498</c:v>
                </c:pt>
                <c:pt idx="6133">
                  <c:v>-70.083670233069299</c:v>
                </c:pt>
                <c:pt idx="6134">
                  <c:v>-70.083625437767495</c:v>
                </c:pt>
                <c:pt idx="6135">
                  <c:v>-70.083580666264595</c:v>
                </c:pt>
                <c:pt idx="6136">
                  <c:v>-70.083535918548193</c:v>
                </c:pt>
                <c:pt idx="6137">
                  <c:v>-70.083491194605898</c:v>
                </c:pt>
                <c:pt idx="6138">
                  <c:v>-70.083446494425203</c:v>
                </c:pt>
                <c:pt idx="6139">
                  <c:v>-70.083401817993703</c:v>
                </c:pt>
                <c:pt idx="6140">
                  <c:v>-70.083357165298906</c:v>
                </c:pt>
                <c:pt idx="6141">
                  <c:v>-70.083312536328506</c:v>
                </c:pt>
                <c:pt idx="6142">
                  <c:v>-70.083267931069997</c:v>
                </c:pt>
                <c:pt idx="6143">
                  <c:v>-70.083223349511002</c:v>
                </c:pt>
                <c:pt idx="6144">
                  <c:v>-70.083178791639099</c:v>
                </c:pt>
                <c:pt idx="6145">
                  <c:v>-70.083134257441998</c:v>
                </c:pt>
                <c:pt idx="6146">
                  <c:v>-70.083089746907206</c:v>
                </c:pt>
                <c:pt idx="6147">
                  <c:v>-70.083045260022402</c:v>
                </c:pt>
                <c:pt idx="6148">
                  <c:v>-70.083000796775096</c:v>
                </c:pt>
                <c:pt idx="6149">
                  <c:v>-70.082956357153094</c:v>
                </c:pt>
                <c:pt idx="6150">
                  <c:v>-70.082911941143905</c:v>
                </c:pt>
                <c:pt idx="6151">
                  <c:v>-70.082867548735194</c:v>
                </c:pt>
                <c:pt idx="6152">
                  <c:v>-70.082823179914698</c:v>
                </c:pt>
                <c:pt idx="6153">
                  <c:v>-70.082778834669995</c:v>
                </c:pt>
                <c:pt idx="6154">
                  <c:v>-70.082734512988694</c:v>
                </c:pt>
                <c:pt idx="6155">
                  <c:v>-70.082690214858502</c:v>
                </c:pt>
                <c:pt idx="6156">
                  <c:v>-70.082645940267199</c:v>
                </c:pt>
                <c:pt idx="6157">
                  <c:v>-70.082601689202406</c:v>
                </c:pt>
                <c:pt idx="6158">
                  <c:v>-70.082557461651803</c:v>
                </c:pt>
                <c:pt idx="6159">
                  <c:v>-70.082513257602997</c:v>
                </c:pt>
                <c:pt idx="6160">
                  <c:v>-70.082469077043797</c:v>
                </c:pt>
                <c:pt idx="6161">
                  <c:v>-70.082424919961895</c:v>
                </c:pt>
                <c:pt idx="6162">
                  <c:v>-70.082380786344999</c:v>
                </c:pt>
                <c:pt idx="6163">
                  <c:v>-70.082336676180802</c:v>
                </c:pt>
                <c:pt idx="6164">
                  <c:v>-70.082292589457097</c:v>
                </c:pt>
                <c:pt idx="6165">
                  <c:v>-70.082248526161493</c:v>
                </c:pt>
                <c:pt idx="6166">
                  <c:v>-70.082204486281796</c:v>
                </c:pt>
                <c:pt idx="6167">
                  <c:v>-70.0821604698058</c:v>
                </c:pt>
                <c:pt idx="6168">
                  <c:v>-70.082116476721197</c:v>
                </c:pt>
                <c:pt idx="6169">
                  <c:v>-70.082072507015795</c:v>
                </c:pt>
                <c:pt idx="6170">
                  <c:v>-70.082028560677202</c:v>
                </c:pt>
                <c:pt idx="6171">
                  <c:v>-70.081984637693395</c:v>
                </c:pt>
                <c:pt idx="6172">
                  <c:v>-70.081940738051998</c:v>
                </c:pt>
                <c:pt idx="6173">
                  <c:v>-70.081896861740901</c:v>
                </c:pt>
                <c:pt idx="6174">
                  <c:v>-70.081853008747899</c:v>
                </c:pt>
                <c:pt idx="6175">
                  <c:v>-70.081809179060599</c:v>
                </c:pt>
                <c:pt idx="6176">
                  <c:v>-70.081765372666993</c:v>
                </c:pt>
                <c:pt idx="6177">
                  <c:v>-70.081721589554803</c:v>
                </c:pt>
                <c:pt idx="6178">
                  <c:v>-70.081677829711893</c:v>
                </c:pt>
                <c:pt idx="6179">
                  <c:v>-70.081634093125999</c:v>
                </c:pt>
                <c:pt idx="6180">
                  <c:v>-70.081590379785098</c:v>
                </c:pt>
                <c:pt idx="6181">
                  <c:v>-70.081546689676799</c:v>
                </c:pt>
                <c:pt idx="6182">
                  <c:v>-70.081503022789093</c:v>
                </c:pt>
                <c:pt idx="6183">
                  <c:v>-70.081459379109802</c:v>
                </c:pt>
                <c:pt idx="6184">
                  <c:v>-70.081415758626804</c:v>
                </c:pt>
                <c:pt idx="6185">
                  <c:v>-70.081372161327906</c:v>
                </c:pt>
                <c:pt idx="6186">
                  <c:v>-70.0813285872009</c:v>
                </c:pt>
                <c:pt idx="6187">
                  <c:v>-70.081285036233794</c:v>
                </c:pt>
                <c:pt idx="6188">
                  <c:v>-70.081241508414394</c:v>
                </c:pt>
                <c:pt idx="6189">
                  <c:v>-70.081198003730606</c:v>
                </c:pt>
                <c:pt idx="6190">
                  <c:v>-70.081154522170294</c:v>
                </c:pt>
                <c:pt idx="6191">
                  <c:v>-70.081111063721295</c:v>
                </c:pt>
                <c:pt idx="6192">
                  <c:v>-70.081067628371599</c:v>
                </c:pt>
                <c:pt idx="6193">
                  <c:v>-70.0810242161091</c:v>
                </c:pt>
                <c:pt idx="6194">
                  <c:v>-70.080980826921703</c:v>
                </c:pt>
                <c:pt idx="6195">
                  <c:v>-70.080937460797202</c:v>
                </c:pt>
                <c:pt idx="6196">
                  <c:v>-70.080894117723702</c:v>
                </c:pt>
                <c:pt idx="6197">
                  <c:v>-70.080850797689095</c:v>
                </c:pt>
                <c:pt idx="6198">
                  <c:v>-70.080807500681203</c:v>
                </c:pt>
                <c:pt idx="6199">
                  <c:v>-70.080764226688103</c:v>
                </c:pt>
                <c:pt idx="6200">
                  <c:v>-70.080720975697602</c:v>
                </c:pt>
                <c:pt idx="6201">
                  <c:v>-70.080677747697806</c:v>
                </c:pt>
                <c:pt idx="6202">
                  <c:v>-70.080634542676606</c:v>
                </c:pt>
                <c:pt idx="6203">
                  <c:v>-70.080591360621895</c:v>
                </c:pt>
                <c:pt idx="6204">
                  <c:v>-70.080548201521793</c:v>
                </c:pt>
                <c:pt idx="6205">
                  <c:v>-70.080505065364093</c:v>
                </c:pt>
                <c:pt idx="6206">
                  <c:v>-70.080461952137</c:v>
                </c:pt>
                <c:pt idx="6207">
                  <c:v>-70.080418861828406</c:v>
                </c:pt>
                <c:pt idx="6208">
                  <c:v>-70.080375794426203</c:v>
                </c:pt>
                <c:pt idx="6209">
                  <c:v>-70.080332749918497</c:v>
                </c:pt>
                <c:pt idx="6210">
                  <c:v>-70.080289728293295</c:v>
                </c:pt>
                <c:pt idx="6211">
                  <c:v>-70.0802467295387</c:v>
                </c:pt>
                <c:pt idx="6212">
                  <c:v>-70.080203753642493</c:v>
                </c:pt>
                <c:pt idx="6213">
                  <c:v>-70.080160800592907</c:v>
                </c:pt>
                <c:pt idx="6214">
                  <c:v>-70.080117870377904</c:v>
                </c:pt>
                <c:pt idx="6215">
                  <c:v>-70.080074962985506</c:v>
                </c:pt>
                <c:pt idx="6216">
                  <c:v>-70.080032078403804</c:v>
                </c:pt>
                <c:pt idx="6217">
                  <c:v>-70.079989216620802</c:v>
                </c:pt>
                <c:pt idx="6218">
                  <c:v>-70.079946377624594</c:v>
                </c:pt>
                <c:pt idx="6219">
                  <c:v>-70.079903561403199</c:v>
                </c:pt>
                <c:pt idx="6220">
                  <c:v>-70.079860767944794</c:v>
                </c:pt>
                <c:pt idx="6221">
                  <c:v>-70.079817997237299</c:v>
                </c:pt>
                <c:pt idx="6222">
                  <c:v>-70.079775249269005</c:v>
                </c:pt>
                <c:pt idx="6223">
                  <c:v>-70.079732524027705</c:v>
                </c:pt>
                <c:pt idx="6224">
                  <c:v>-70.079689821501802</c:v>
                </c:pt>
                <c:pt idx="6225">
                  <c:v>-70.079647141679203</c:v>
                </c:pt>
                <c:pt idx="6226">
                  <c:v>-70.079604484548</c:v>
                </c:pt>
                <c:pt idx="6227">
                  <c:v>-70.079561850096397</c:v>
                </c:pt>
                <c:pt idx="6228">
                  <c:v>-70.0795192383125</c:v>
                </c:pt>
                <c:pt idx="6229">
                  <c:v>-70.0794766491844</c:v>
                </c:pt>
                <c:pt idx="6230">
                  <c:v>-70.079434082700303</c:v>
                </c:pt>
                <c:pt idx="6231">
                  <c:v>-70.079391538848199</c:v>
                </c:pt>
                <c:pt idx="6232">
                  <c:v>-70.079349017616394</c:v>
                </c:pt>
                <c:pt idx="6233">
                  <c:v>-70.079306518992894</c:v>
                </c:pt>
                <c:pt idx="6234">
                  <c:v>-70.079264042966003</c:v>
                </c:pt>
                <c:pt idx="6235">
                  <c:v>-70.079221589523698</c:v>
                </c:pt>
                <c:pt idx="6236">
                  <c:v>-70.079179158654298</c:v>
                </c:pt>
                <c:pt idx="6237">
                  <c:v>-70.079136750345896</c:v>
                </c:pt>
                <c:pt idx="6238">
                  <c:v>-70.079094364586794</c:v>
                </c:pt>
                <c:pt idx="6239">
                  <c:v>-70.079052001365</c:v>
                </c:pt>
                <c:pt idx="6240">
                  <c:v>-70.079009660668703</c:v>
                </c:pt>
                <c:pt idx="6241">
                  <c:v>-70.078967342486294</c:v>
                </c:pt>
                <c:pt idx="6242">
                  <c:v>-70.078925046805793</c:v>
                </c:pt>
                <c:pt idx="6243">
                  <c:v>-70.078882773615504</c:v>
                </c:pt>
                <c:pt idx="6244">
                  <c:v>-70.078840522903604</c:v>
                </c:pt>
                <c:pt idx="6245">
                  <c:v>-70.078798294658299</c:v>
                </c:pt>
                <c:pt idx="6246">
                  <c:v>-70.078756088867905</c:v>
                </c:pt>
                <c:pt idx="6247">
                  <c:v>-70.078713905520502</c:v>
                </c:pt>
                <c:pt idx="6248">
                  <c:v>-70.078671744604506</c:v>
                </c:pt>
                <c:pt idx="6249">
                  <c:v>-70.078629606107995</c:v>
                </c:pt>
                <c:pt idx="6250">
                  <c:v>-70.078587490019302</c:v>
                </c:pt>
                <c:pt idx="6251">
                  <c:v>-70.078545396326703</c:v>
                </c:pt>
                <c:pt idx="6252">
                  <c:v>-70.078503325018403</c:v>
                </c:pt>
                <c:pt idx="6253">
                  <c:v>-70.078461276082706</c:v>
                </c:pt>
                <c:pt idx="6254">
                  <c:v>-70.078419249507903</c:v>
                </c:pt>
                <c:pt idx="6255">
                  <c:v>-70.078377245282297</c:v>
                </c:pt>
                <c:pt idx="6256">
                  <c:v>-70.078335263393996</c:v>
                </c:pt>
                <c:pt idx="6257">
                  <c:v>-70.078293303831501</c:v>
                </c:pt>
                <c:pt idx="6258">
                  <c:v>-70.078251366583004</c:v>
                </c:pt>
                <c:pt idx="6259">
                  <c:v>-70.078209451636894</c:v>
                </c:pt>
                <c:pt idx="6260">
                  <c:v>-70.078167558981406</c:v>
                </c:pt>
                <c:pt idx="6261">
                  <c:v>-70.0781256886048</c:v>
                </c:pt>
                <c:pt idx="6262">
                  <c:v>-70.078083840495495</c:v>
                </c:pt>
                <c:pt idx="6263">
                  <c:v>-70.078042014641795</c:v>
                </c:pt>
                <c:pt idx="6264">
                  <c:v>-70.078000211032105</c:v>
                </c:pt>
                <c:pt idx="6265">
                  <c:v>-70.077958429654601</c:v>
                </c:pt>
                <c:pt idx="6266">
                  <c:v>-70.0779166704978</c:v>
                </c:pt>
                <c:pt idx="6267">
                  <c:v>-70.077874933549893</c:v>
                </c:pt>
                <c:pt idx="6268">
                  <c:v>-70.077833218799398</c:v>
                </c:pt>
                <c:pt idx="6269">
                  <c:v>-70.077791526234506</c:v>
                </c:pt>
                <c:pt idx="6270">
                  <c:v>-70.077749855843805</c:v>
                </c:pt>
                <c:pt idx="6271">
                  <c:v>-70.077708207615402</c:v>
                </c:pt>
                <c:pt idx="6272">
                  <c:v>-70.077666581537898</c:v>
                </c:pt>
                <c:pt idx="6273">
                  <c:v>-70.077624977599598</c:v>
                </c:pt>
                <c:pt idx="6274">
                  <c:v>-70.077583395788906</c:v>
                </c:pt>
                <c:pt idx="6275">
                  <c:v>-70.077541836094198</c:v>
                </c:pt>
                <c:pt idx="6276">
                  <c:v>-70.077500298503907</c:v>
                </c:pt>
                <c:pt idx="6277">
                  <c:v>-70.077458783006406</c:v>
                </c:pt>
                <c:pt idx="6278">
                  <c:v>-70.077417289590201</c:v>
                </c:pt>
                <c:pt idx="6279">
                  <c:v>-70.077375818243596</c:v>
                </c:pt>
                <c:pt idx="6280">
                  <c:v>-70.077334368954993</c:v>
                </c:pt>
                <c:pt idx="6281">
                  <c:v>-70.077292941712997</c:v>
                </c:pt>
                <c:pt idx="6282">
                  <c:v>-70.077251536505997</c:v>
                </c:pt>
                <c:pt idx="6283">
                  <c:v>-70.077210153322298</c:v>
                </c:pt>
                <c:pt idx="6284">
                  <c:v>-70.077168792150502</c:v>
                </c:pt>
                <c:pt idx="6285">
                  <c:v>-70.077127452979099</c:v>
                </c:pt>
                <c:pt idx="6286">
                  <c:v>-70.077086135796307</c:v>
                </c:pt>
                <c:pt idx="6287">
                  <c:v>-70.077044840590901</c:v>
                </c:pt>
                <c:pt idx="6288">
                  <c:v>-70.077003567351099</c:v>
                </c:pt>
                <c:pt idx="6289">
                  <c:v>-70.076962316065604</c:v>
                </c:pt>
                <c:pt idx="6290">
                  <c:v>-70.076921086722706</c:v>
                </c:pt>
                <c:pt idx="6291">
                  <c:v>-70.076879879311093</c:v>
                </c:pt>
                <c:pt idx="6292">
                  <c:v>-70.076838693819099</c:v>
                </c:pt>
                <c:pt idx="6293">
                  <c:v>-70.076797530235297</c:v>
                </c:pt>
                <c:pt idx="6294">
                  <c:v>-70.076756388548205</c:v>
                </c:pt>
                <c:pt idx="6295">
                  <c:v>-70.076715268746298</c:v>
                </c:pt>
                <c:pt idx="6296">
                  <c:v>-70.076674170818094</c:v>
                </c:pt>
                <c:pt idx="6297">
                  <c:v>-70.076633094752196</c:v>
                </c:pt>
                <c:pt idx="6298">
                  <c:v>-70.076592040537093</c:v>
                </c:pt>
                <c:pt idx="6299">
                  <c:v>-70.076551008161303</c:v>
                </c:pt>
                <c:pt idx="6300">
                  <c:v>-70.076509997613499</c:v>
                </c:pt>
                <c:pt idx="6301">
                  <c:v>-70.076469008882</c:v>
                </c:pt>
                <c:pt idx="6302">
                  <c:v>-70.076428041955495</c:v>
                </c:pt>
                <c:pt idx="6303">
                  <c:v>-70.0763870968226</c:v>
                </c:pt>
                <c:pt idx="6304">
                  <c:v>-70.076346173471805</c:v>
                </c:pt>
                <c:pt idx="6305">
                  <c:v>-70.076305271891698</c:v>
                </c:pt>
                <c:pt idx="6306">
                  <c:v>-70.076264392070897</c:v>
                </c:pt>
                <c:pt idx="6307">
                  <c:v>-70.076223533998004</c:v>
                </c:pt>
                <c:pt idx="6308">
                  <c:v>-70.076182697661494</c:v>
                </c:pt>
                <c:pt idx="6309">
                  <c:v>-70.076141883049999</c:v>
                </c:pt>
                <c:pt idx="6310">
                  <c:v>-70.076101090152306</c:v>
                </c:pt>
                <c:pt idx="6311">
                  <c:v>-70.076060318956706</c:v>
                </c:pt>
                <c:pt idx="6312">
                  <c:v>-70.0760195694521</c:v>
                </c:pt>
                <c:pt idx="6313">
                  <c:v>-70.075978841627006</c:v>
                </c:pt>
                <c:pt idx="6314">
                  <c:v>-70.075938135469997</c:v>
                </c:pt>
                <c:pt idx="6315">
                  <c:v>-70.075897450969805</c:v>
                </c:pt>
                <c:pt idx="6316">
                  <c:v>-70.075856788114905</c:v>
                </c:pt>
                <c:pt idx="6317">
                  <c:v>-70.075816146894198</c:v>
                </c:pt>
                <c:pt idx="6318">
                  <c:v>-70.075775527296102</c:v>
                </c:pt>
                <c:pt idx="6319">
                  <c:v>-70.075734929309306</c:v>
                </c:pt>
                <c:pt idx="6320">
                  <c:v>-70.075694352922596</c:v>
                </c:pt>
                <c:pt idx="6321">
                  <c:v>-70.075653798124605</c:v>
                </c:pt>
                <c:pt idx="6322">
                  <c:v>-70.075613264903893</c:v>
                </c:pt>
                <c:pt idx="6323">
                  <c:v>-70.075572753249304</c:v>
                </c:pt>
                <c:pt idx="6324">
                  <c:v>-70.075532263149299</c:v>
                </c:pt>
                <c:pt idx="6325">
                  <c:v>-70.075491794592807</c:v>
                </c:pt>
                <c:pt idx="6326">
                  <c:v>-70.075451347568404</c:v>
                </c:pt>
                <c:pt idx="6327">
                  <c:v>-70.075410922064805</c:v>
                </c:pt>
                <c:pt idx="6328">
                  <c:v>-70.075370518070798</c:v>
                </c:pt>
                <c:pt idx="6329">
                  <c:v>-70.075330135574902</c:v>
                </c:pt>
                <c:pt idx="6330">
                  <c:v>-70.075289774566002</c:v>
                </c:pt>
                <c:pt idx="6331">
                  <c:v>-70.075249435032802</c:v>
                </c:pt>
                <c:pt idx="6332">
                  <c:v>-70.075209116964004</c:v>
                </c:pt>
                <c:pt idx="6333">
                  <c:v>-70.075168820348296</c:v>
                </c:pt>
                <c:pt idx="6334">
                  <c:v>-70.075128545174493</c:v>
                </c:pt>
                <c:pt idx="6335">
                  <c:v>-70.075088291431399</c:v>
                </c:pt>
                <c:pt idx="6336">
                  <c:v>-70.075048059107601</c:v>
                </c:pt>
                <c:pt idx="6337">
                  <c:v>-70.075007848192001</c:v>
                </c:pt>
                <c:pt idx="6338">
                  <c:v>-70.074967658673302</c:v>
                </c:pt>
                <c:pt idx="6339">
                  <c:v>-70.074927490540304</c:v>
                </c:pt>
                <c:pt idx="6340">
                  <c:v>-70.074887343781796</c:v>
                </c:pt>
                <c:pt idx="6341">
                  <c:v>-70.074847218386495</c:v>
                </c:pt>
                <c:pt idx="6342">
                  <c:v>-70.074807114343201</c:v>
                </c:pt>
                <c:pt idx="6343">
                  <c:v>-70.074767031640704</c:v>
                </c:pt>
                <c:pt idx="6344">
                  <c:v>-70.074726970267903</c:v>
                </c:pt>
                <c:pt idx="6345">
                  <c:v>-70.074686930213502</c:v>
                </c:pt>
                <c:pt idx="6346">
                  <c:v>-70.074646911466402</c:v>
                </c:pt>
                <c:pt idx="6347">
                  <c:v>-70.074606914015305</c:v>
                </c:pt>
                <c:pt idx="6348">
                  <c:v>-70.074566937849099</c:v>
                </c:pt>
                <c:pt idx="6349">
                  <c:v>-70.074526982956598</c:v>
                </c:pt>
                <c:pt idx="6350">
                  <c:v>-70.074487049326706</c:v>
                </c:pt>
                <c:pt idx="6351">
                  <c:v>-70.074447136948095</c:v>
                </c:pt>
                <c:pt idx="6352">
                  <c:v>-70.074407245809795</c:v>
                </c:pt>
                <c:pt idx="6353">
                  <c:v>-70.074367375900493</c:v>
                </c:pt>
                <c:pt idx="6354">
                  <c:v>-70.074327527209206</c:v>
                </c:pt>
                <c:pt idx="6355">
                  <c:v>-70.074287699724707</c:v>
                </c:pt>
                <c:pt idx="6356">
                  <c:v>-70.074247893435796</c:v>
                </c:pt>
                <c:pt idx="6357">
                  <c:v>-70.074208108331504</c:v>
                </c:pt>
                <c:pt idx="6358">
                  <c:v>-70.074168344400604</c:v>
                </c:pt>
                <c:pt idx="6359">
                  <c:v>-70.074128601632097</c:v>
                </c:pt>
                <c:pt idx="6360">
                  <c:v>-70.074088880014699</c:v>
                </c:pt>
                <c:pt idx="6361">
                  <c:v>-70.074049179537397</c:v>
                </c:pt>
                <c:pt idx="6362">
                  <c:v>-70.074009500189106</c:v>
                </c:pt>
                <c:pt idx="6363">
                  <c:v>-70.0739698419587</c:v>
                </c:pt>
                <c:pt idx="6364">
                  <c:v>-70.073930204835193</c:v>
                </c:pt>
                <c:pt idx="6365">
                  <c:v>-70.073890588807302</c:v>
                </c:pt>
                <c:pt idx="6366">
                  <c:v>-70.073850993864198</c:v>
                </c:pt>
                <c:pt idx="6367">
                  <c:v>-70.073811419994598</c:v>
                </c:pt>
                <c:pt idx="6368">
                  <c:v>-70.073771867187503</c:v>
                </c:pt>
                <c:pt idx="6369">
                  <c:v>-70.073732335431998</c:v>
                </c:pt>
                <c:pt idx="6370">
                  <c:v>-70.073692824716801</c:v>
                </c:pt>
                <c:pt idx="6371">
                  <c:v>-70.073653335030997</c:v>
                </c:pt>
                <c:pt idx="6372">
                  <c:v>-70.073613866363601</c:v>
                </c:pt>
                <c:pt idx="6373">
                  <c:v>-70.073574418703402</c:v>
                </c:pt>
                <c:pt idx="6374">
                  <c:v>-70.073534992039498</c:v>
                </c:pt>
                <c:pt idx="6375">
                  <c:v>-70.073495586360806</c:v>
                </c:pt>
                <c:pt idx="6376">
                  <c:v>-70.073456201656398</c:v>
                </c:pt>
                <c:pt idx="6377">
                  <c:v>-70.073416837915204</c:v>
                </c:pt>
                <c:pt idx="6378">
                  <c:v>-70.073377495126095</c:v>
                </c:pt>
                <c:pt idx="6379">
                  <c:v>-70.073338173278302</c:v>
                </c:pt>
                <c:pt idx="6380">
                  <c:v>-70.073298872360695</c:v>
                </c:pt>
                <c:pt idx="6381">
                  <c:v>-70.073259592362206</c:v>
                </c:pt>
                <c:pt idx="6382">
                  <c:v>-70.073220333272104</c:v>
                </c:pt>
                <c:pt idx="6383">
                  <c:v>-70.073181095079093</c:v>
                </c:pt>
                <c:pt idx="6384">
                  <c:v>-70.0731418777724</c:v>
                </c:pt>
                <c:pt idx="6385">
                  <c:v>-70.073102681341098</c:v>
                </c:pt>
                <c:pt idx="6386">
                  <c:v>-70.073063505774002</c:v>
                </c:pt>
                <c:pt idx="6387">
                  <c:v>-70.073024351060397</c:v>
                </c:pt>
                <c:pt idx="6388">
                  <c:v>-70.072985217189199</c:v>
                </c:pt>
                <c:pt idx="6389">
                  <c:v>-70.072946104149494</c:v>
                </c:pt>
                <c:pt idx="6390">
                  <c:v>-70.072907011930297</c:v>
                </c:pt>
                <c:pt idx="6391">
                  <c:v>-70.072867940520695</c:v>
                </c:pt>
                <c:pt idx="6392">
                  <c:v>-70.0728288899099</c:v>
                </c:pt>
                <c:pt idx="6393">
                  <c:v>-70.0727898600868</c:v>
                </c:pt>
                <c:pt idx="6394">
                  <c:v>-70.072750851040496</c:v>
                </c:pt>
                <c:pt idx="6395">
                  <c:v>-70.072711862760201</c:v>
                </c:pt>
                <c:pt idx="6396">
                  <c:v>-70.072672895234803</c:v>
                </c:pt>
                <c:pt idx="6397">
                  <c:v>-70.072633948453699</c:v>
                </c:pt>
                <c:pt idx="6398">
                  <c:v>-70.072595022405693</c:v>
                </c:pt>
                <c:pt idx="6399">
                  <c:v>-70.072556117080097</c:v>
                </c:pt>
                <c:pt idx="6400">
                  <c:v>-70.072517232465898</c:v>
                </c:pt>
                <c:pt idx="6401">
                  <c:v>-70.072478368552297</c:v>
                </c:pt>
                <c:pt idx="6402">
                  <c:v>-70.072439525328406</c:v>
                </c:pt>
                <c:pt idx="6403">
                  <c:v>-70.072400702783298</c:v>
                </c:pt>
                <c:pt idx="6404">
                  <c:v>-70.072361900906202</c:v>
                </c:pt>
                <c:pt idx="6405">
                  <c:v>-70.072323119686203</c:v>
                </c:pt>
                <c:pt idx="6406">
                  <c:v>-70.072284359112501</c:v>
                </c:pt>
                <c:pt idx="6407">
                  <c:v>-70.072245619174197</c:v>
                </c:pt>
                <c:pt idx="6408">
                  <c:v>-70.072206899860504</c:v>
                </c:pt>
                <c:pt idx="6409">
                  <c:v>-70.072168201160494</c:v>
                </c:pt>
                <c:pt idx="6410">
                  <c:v>-70.072129523063495</c:v>
                </c:pt>
                <c:pt idx="6411">
                  <c:v>-70.072090865558494</c:v>
                </c:pt>
                <c:pt idx="6412">
                  <c:v>-70.072052228634803</c:v>
                </c:pt>
                <c:pt idx="6413">
                  <c:v>-70.072013612281495</c:v>
                </c:pt>
                <c:pt idx="6414">
                  <c:v>-70.071975016487997</c:v>
                </c:pt>
                <c:pt idx="6415">
                  <c:v>-70.071936441243196</c:v>
                </c:pt>
                <c:pt idx="6416">
                  <c:v>-70.071897886536505</c:v>
                </c:pt>
                <c:pt idx="6417">
                  <c:v>-70.071859352357095</c:v>
                </c:pt>
                <c:pt idx="6418">
                  <c:v>-70.071820838694194</c:v>
                </c:pt>
                <c:pt idx="6419">
                  <c:v>-70.071782345537002</c:v>
                </c:pt>
                <c:pt idx="6420">
                  <c:v>-70.071743872874706</c:v>
                </c:pt>
                <c:pt idx="6421">
                  <c:v>-70.071705420696503</c:v>
                </c:pt>
                <c:pt idx="6422">
                  <c:v>-70.071666988991794</c:v>
                </c:pt>
                <c:pt idx="6423">
                  <c:v>-70.071628577749706</c:v>
                </c:pt>
                <c:pt idx="6424">
                  <c:v>-70.071590186959497</c:v>
                </c:pt>
                <c:pt idx="6425">
                  <c:v>-70.071551816610395</c:v>
                </c:pt>
                <c:pt idx="6426">
                  <c:v>-70.071513466691698</c:v>
                </c:pt>
                <c:pt idx="6427">
                  <c:v>-70.071475137192706</c:v>
                </c:pt>
                <c:pt idx="6428">
                  <c:v>-70.071436828102605</c:v>
                </c:pt>
                <c:pt idx="6429">
                  <c:v>-70.071398539410794</c:v>
                </c:pt>
                <c:pt idx="6430">
                  <c:v>-70.0713602711064</c:v>
                </c:pt>
                <c:pt idx="6431">
                  <c:v>-70.071322023178794</c:v>
                </c:pt>
                <c:pt idx="6432">
                  <c:v>-70.071283795617305</c:v>
                </c:pt>
                <c:pt idx="6433">
                  <c:v>-70.071245588411202</c:v>
                </c:pt>
                <c:pt idx="6434">
                  <c:v>-70.0712074015497</c:v>
                </c:pt>
                <c:pt idx="6435">
                  <c:v>-70.071169235022296</c:v>
                </c:pt>
                <c:pt idx="6436">
                  <c:v>-70.071131088818106</c:v>
                </c:pt>
                <c:pt idx="6437">
                  <c:v>-70.0710929629265</c:v>
                </c:pt>
                <c:pt idx="6438">
                  <c:v>-70.071054857336904</c:v>
                </c:pt>
                <c:pt idx="6439">
                  <c:v>-70.071016772038504</c:v>
                </c:pt>
                <c:pt idx="6440">
                  <c:v>-70.070978707020799</c:v>
                </c:pt>
                <c:pt idx="6441">
                  <c:v>-70.070940662273003</c:v>
                </c:pt>
                <c:pt idx="6442">
                  <c:v>-70.070902637784499</c:v>
                </c:pt>
                <c:pt idx="6443">
                  <c:v>-70.070864633544602</c:v>
                </c:pt>
                <c:pt idx="6444">
                  <c:v>-70.070826649542795</c:v>
                </c:pt>
                <c:pt idx="6445">
                  <c:v>-70.070788685768306</c:v>
                </c:pt>
                <c:pt idx="6446">
                  <c:v>-70.070750742210606</c:v>
                </c:pt>
                <c:pt idx="6447">
                  <c:v>-70.070712818858894</c:v>
                </c:pt>
                <c:pt idx="6448">
                  <c:v>-70.070674915702796</c:v>
                </c:pt>
                <c:pt idx="6449">
                  <c:v>-70.070637032731497</c:v>
                </c:pt>
                <c:pt idx="6450">
                  <c:v>-70.070599169934596</c:v>
                </c:pt>
                <c:pt idx="6451">
                  <c:v>-70.070561327301206</c:v>
                </c:pt>
                <c:pt idx="6452">
                  <c:v>-70.070523504820997</c:v>
                </c:pt>
                <c:pt idx="6453">
                  <c:v>-70.070485702483197</c:v>
                </c:pt>
                <c:pt idx="6454">
                  <c:v>-70.070447920277203</c:v>
                </c:pt>
                <c:pt idx="6455">
                  <c:v>-70.070410158192601</c:v>
                </c:pt>
                <c:pt idx="6456">
                  <c:v>-70.070372416218703</c:v>
                </c:pt>
                <c:pt idx="6457">
                  <c:v>-70.070334694344993</c:v>
                </c:pt>
                <c:pt idx="6458">
                  <c:v>-70.070296992560898</c:v>
                </c:pt>
                <c:pt idx="6459">
                  <c:v>-70.070259310855704</c:v>
                </c:pt>
                <c:pt idx="6460">
                  <c:v>-70.070221649219107</c:v>
                </c:pt>
                <c:pt idx="6461">
                  <c:v>-70.070184007640293</c:v>
                </c:pt>
                <c:pt idx="6462">
                  <c:v>-70.070146386109002</c:v>
                </c:pt>
                <c:pt idx="6463">
                  <c:v>-70.070108784614405</c:v>
                </c:pt>
                <c:pt idx="6464">
                  <c:v>-70.070071203146199</c:v>
                </c:pt>
                <c:pt idx="6465">
                  <c:v>-70.070033641693797</c:v>
                </c:pt>
                <c:pt idx="6466">
                  <c:v>-70.069996100246598</c:v>
                </c:pt>
                <c:pt idx="6467">
                  <c:v>-70.0699585787941</c:v>
                </c:pt>
                <c:pt idx="6468">
                  <c:v>-70.069921077325901</c:v>
                </c:pt>
                <c:pt idx="6469">
                  <c:v>-70.0698835958313</c:v>
                </c:pt>
                <c:pt idx="6470">
                  <c:v>-70.069846134299993</c:v>
                </c:pt>
                <c:pt idx="6471">
                  <c:v>-70.069808692721395</c:v>
                </c:pt>
                <c:pt idx="6472">
                  <c:v>-70.069771271085003</c:v>
                </c:pt>
                <c:pt idx="6473">
                  <c:v>-70.0697338693804</c:v>
                </c:pt>
                <c:pt idx="6474">
                  <c:v>-70.069696487597</c:v>
                </c:pt>
                <c:pt idx="6475">
                  <c:v>-70.069659125724399</c:v>
                </c:pt>
                <c:pt idx="6476">
                  <c:v>-70.069621783752098</c:v>
                </c:pt>
                <c:pt idx="6477">
                  <c:v>-70.069584461669706</c:v>
                </c:pt>
                <c:pt idx="6478">
                  <c:v>-70.069547159466595</c:v>
                </c:pt>
                <c:pt idx="6479">
                  <c:v>-70.069509877132504</c:v>
                </c:pt>
                <c:pt idx="6480">
                  <c:v>-70.069472614656902</c:v>
                </c:pt>
                <c:pt idx="6481">
                  <c:v>-70.069435372029403</c:v>
                </c:pt>
                <c:pt idx="6482">
                  <c:v>-70.069398149239404</c:v>
                </c:pt>
                <c:pt idx="6483">
                  <c:v>-70.069360946276703</c:v>
                </c:pt>
                <c:pt idx="6484">
                  <c:v>-70.069323763130697</c:v>
                </c:pt>
                <c:pt idx="6485">
                  <c:v>-70.069286599790999</c:v>
                </c:pt>
                <c:pt idx="6486">
                  <c:v>-70.069249456247306</c:v>
                </c:pt>
                <c:pt idx="6487">
                  <c:v>-70.069212332489002</c:v>
                </c:pt>
                <c:pt idx="6488">
                  <c:v>-70.069175228505898</c:v>
                </c:pt>
                <c:pt idx="6489">
                  <c:v>-70.069138144287393</c:v>
                </c:pt>
                <c:pt idx="6490">
                  <c:v>-70.069101079823298</c:v>
                </c:pt>
                <c:pt idx="6491">
                  <c:v>-70.069064035103096</c:v>
                </c:pt>
                <c:pt idx="6492">
                  <c:v>-70.0690270101164</c:v>
                </c:pt>
                <c:pt idx="6493">
                  <c:v>-70.068990004852907</c:v>
                </c:pt>
                <c:pt idx="6494">
                  <c:v>-70.0689530193021</c:v>
                </c:pt>
                <c:pt idx="6495">
                  <c:v>-70.068916053453805</c:v>
                </c:pt>
                <c:pt idx="6496">
                  <c:v>-70.068879107297505</c:v>
                </c:pt>
                <c:pt idx="6497">
                  <c:v>-70.068842180822998</c:v>
                </c:pt>
                <c:pt idx="6498">
                  <c:v>-70.068805274019695</c:v>
                </c:pt>
                <c:pt idx="6499">
                  <c:v>-70.068768386877494</c:v>
                </c:pt>
                <c:pt idx="6500">
                  <c:v>-70.068731519385906</c:v>
                </c:pt>
                <c:pt idx="6501">
                  <c:v>-70.068694671534601</c:v>
                </c:pt>
                <c:pt idx="6502">
                  <c:v>-70.068657843313403</c:v>
                </c:pt>
                <c:pt idx="6503">
                  <c:v>-70.068621034711796</c:v>
                </c:pt>
                <c:pt idx="6504">
                  <c:v>-70.068584245719506</c:v>
                </c:pt>
                <c:pt idx="6505">
                  <c:v>-70.068547476326302</c:v>
                </c:pt>
                <c:pt idx="6506">
                  <c:v>-70.068510726521694</c:v>
                </c:pt>
                <c:pt idx="6507">
                  <c:v>-70.068473996295594</c:v>
                </c:pt>
                <c:pt idx="6508">
                  <c:v>-70.0684372856376</c:v>
                </c:pt>
                <c:pt idx="6509">
                  <c:v>-70.068400594537493</c:v>
                </c:pt>
                <c:pt idx="6510">
                  <c:v>-70.068363922984801</c:v>
                </c:pt>
                <c:pt idx="6511">
                  <c:v>-70.068327270969505</c:v>
                </c:pt>
                <c:pt idx="6512">
                  <c:v>-70.068290638481102</c:v>
                </c:pt>
                <c:pt idx="6513">
                  <c:v>-70.068254025509304</c:v>
                </c:pt>
                <c:pt idx="6514">
                  <c:v>-70.068217432044094</c:v>
                </c:pt>
                <c:pt idx="6515">
                  <c:v>-70.068180858074996</c:v>
                </c:pt>
                <c:pt idx="6516">
                  <c:v>-70.068144303591794</c:v>
                </c:pt>
                <c:pt idx="6517">
                  <c:v>-70.068107768584198</c:v>
                </c:pt>
                <c:pt idx="6518">
                  <c:v>-70.068071253042106</c:v>
                </c:pt>
                <c:pt idx="6519">
                  <c:v>-70.0680347569552</c:v>
                </c:pt>
                <c:pt idx="6520">
                  <c:v>-70.067998280313205</c:v>
                </c:pt>
                <c:pt idx="6521">
                  <c:v>-70.067961823105904</c:v>
                </c:pt>
                <c:pt idx="6522">
                  <c:v>-70.067925385323093</c:v>
                </c:pt>
                <c:pt idx="6523">
                  <c:v>-70.067888966954598</c:v>
                </c:pt>
                <c:pt idx="6524">
                  <c:v>-70.067852567990101</c:v>
                </c:pt>
                <c:pt idx="6525">
                  <c:v>-70.0678161884194</c:v>
                </c:pt>
                <c:pt idx="6526">
                  <c:v>-70.067779828232403</c:v>
                </c:pt>
                <c:pt idx="6527">
                  <c:v>-70.067743487418795</c:v>
                </c:pt>
                <c:pt idx="6528">
                  <c:v>-70.0677071659685</c:v>
                </c:pt>
                <c:pt idx="6529">
                  <c:v>-70.0676708638712</c:v>
                </c:pt>
                <c:pt idx="6530">
                  <c:v>-70.067634581116707</c:v>
                </c:pt>
                <c:pt idx="6531">
                  <c:v>-70.067598317695001</c:v>
                </c:pt>
                <c:pt idx="6532">
                  <c:v>-70.067562073595795</c:v>
                </c:pt>
                <c:pt idx="6533">
                  <c:v>-70.067525848808899</c:v>
                </c:pt>
                <c:pt idx="6534">
                  <c:v>-70.067489643324294</c:v>
                </c:pt>
                <c:pt idx="6535">
                  <c:v>-70.067453457131606</c:v>
                </c:pt>
                <c:pt idx="6536">
                  <c:v>-70.067417290220803</c:v>
                </c:pt>
                <c:pt idx="6537">
                  <c:v>-70.067381142581795</c:v>
                </c:pt>
                <c:pt idx="6538">
                  <c:v>-70.067345014204406</c:v>
                </c:pt>
                <c:pt idx="6539">
                  <c:v>-70.067308905078406</c:v>
                </c:pt>
                <c:pt idx="6540">
                  <c:v>-70.067272815193704</c:v>
                </c:pt>
                <c:pt idx="6541">
                  <c:v>-70.067236744540196</c:v>
                </c:pt>
                <c:pt idx="6542">
                  <c:v>-70.067200693107793</c:v>
                </c:pt>
                <c:pt idx="6543">
                  <c:v>-70.067164660886405</c:v>
                </c:pt>
                <c:pt idx="6544">
                  <c:v>-70.0671286478658</c:v>
                </c:pt>
                <c:pt idx="6545">
                  <c:v>-70.067092654035903</c:v>
                </c:pt>
                <c:pt idx="6546">
                  <c:v>-70.067056679386695</c:v>
                </c:pt>
                <c:pt idx="6547">
                  <c:v>-70.067020723908101</c:v>
                </c:pt>
                <c:pt idx="6548">
                  <c:v>-70.066984787589902</c:v>
                </c:pt>
                <c:pt idx="6549">
                  <c:v>-70.066948870422095</c:v>
                </c:pt>
                <c:pt idx="6550">
                  <c:v>-70.066912972394505</c:v>
                </c:pt>
                <c:pt idx="6551">
                  <c:v>-70.066877093497197</c:v>
                </c:pt>
                <c:pt idx="6552">
                  <c:v>-70.066841233720098</c:v>
                </c:pt>
                <c:pt idx="6553">
                  <c:v>-70.066805393053002</c:v>
                </c:pt>
                <c:pt idx="6554">
                  <c:v>-70.066769571485906</c:v>
                </c:pt>
                <c:pt idx="6555">
                  <c:v>-70.066733769008906</c:v>
                </c:pt>
                <c:pt idx="6556">
                  <c:v>-70.066697985611697</c:v>
                </c:pt>
                <c:pt idx="6557">
                  <c:v>-70.066662221284503</c:v>
                </c:pt>
                <c:pt idx="6558">
                  <c:v>-70.066626476017106</c:v>
                </c:pt>
                <c:pt idx="6559">
                  <c:v>-70.066590749799502</c:v>
                </c:pt>
                <c:pt idx="6560">
                  <c:v>-70.066555042621602</c:v>
                </c:pt>
                <c:pt idx="6561">
                  <c:v>-70.066519354473598</c:v>
                </c:pt>
                <c:pt idx="6562">
                  <c:v>-70.066483685345304</c:v>
                </c:pt>
                <c:pt idx="6563">
                  <c:v>-70.066448035226699</c:v>
                </c:pt>
                <c:pt idx="6564">
                  <c:v>-70.066412404107794</c:v>
                </c:pt>
                <c:pt idx="6565">
                  <c:v>-70.066376791978698</c:v>
                </c:pt>
                <c:pt idx="6566">
                  <c:v>-70.066341198829207</c:v>
                </c:pt>
                <c:pt idx="6567">
                  <c:v>-70.066305624649601</c:v>
                </c:pt>
                <c:pt idx="6568">
                  <c:v>-70.066270069429606</c:v>
                </c:pt>
                <c:pt idx="6569">
                  <c:v>-70.066234533159502</c:v>
                </c:pt>
                <c:pt idx="6570">
                  <c:v>-70.066199015829099</c:v>
                </c:pt>
                <c:pt idx="6571">
                  <c:v>-70.066163517428507</c:v>
                </c:pt>
                <c:pt idx="6572">
                  <c:v>-70.066128037947806</c:v>
                </c:pt>
                <c:pt idx="6573">
                  <c:v>-70.066092577377006</c:v>
                </c:pt>
                <c:pt idx="6574">
                  <c:v>-70.066057135706103</c:v>
                </c:pt>
                <c:pt idx="6575">
                  <c:v>-70.066021712925206</c:v>
                </c:pt>
                <c:pt idx="6576">
                  <c:v>-70.065986309024296</c:v>
                </c:pt>
                <c:pt idx="6577">
                  <c:v>-70.065950923993498</c:v>
                </c:pt>
                <c:pt idx="6578">
                  <c:v>-70.065915557822905</c:v>
                </c:pt>
                <c:pt idx="6579">
                  <c:v>-70.065880210502499</c:v>
                </c:pt>
                <c:pt idx="6580">
                  <c:v>-70.065844882022404</c:v>
                </c:pt>
                <c:pt idx="6581">
                  <c:v>-70.0658095723728</c:v>
                </c:pt>
                <c:pt idx="6582">
                  <c:v>-70.065774281543497</c:v>
                </c:pt>
                <c:pt idx="6583">
                  <c:v>-70.065739009524904</c:v>
                </c:pt>
                <c:pt idx="6584">
                  <c:v>-70.065703756306803</c:v>
                </c:pt>
                <c:pt idx="6585">
                  <c:v>-70.065668521879601</c:v>
                </c:pt>
                <c:pt idx="6586">
                  <c:v>-70.065633306233195</c:v>
                </c:pt>
                <c:pt idx="6587">
                  <c:v>-70.065598109357794</c:v>
                </c:pt>
                <c:pt idx="6588">
                  <c:v>-70.065562931243406</c:v>
                </c:pt>
                <c:pt idx="6589">
                  <c:v>-70.065527771880298</c:v>
                </c:pt>
                <c:pt idx="6590">
                  <c:v>-70.065492631258493</c:v>
                </c:pt>
                <c:pt idx="6591">
                  <c:v>-70.065457509368102</c:v>
                </c:pt>
                <c:pt idx="6592">
                  <c:v>-70.065422406199403</c:v>
                </c:pt>
                <c:pt idx="6593">
                  <c:v>-70.065387321742406</c:v>
                </c:pt>
                <c:pt idx="6594">
                  <c:v>-70.065352255987193</c:v>
                </c:pt>
                <c:pt idx="6595">
                  <c:v>-70.065317208924199</c:v>
                </c:pt>
                <c:pt idx="6596">
                  <c:v>-70.065282180543207</c:v>
                </c:pt>
                <c:pt idx="6597">
                  <c:v>-70.065247170834695</c:v>
                </c:pt>
                <c:pt idx="6598">
                  <c:v>-70.065212179788702</c:v>
                </c:pt>
                <c:pt idx="6599">
                  <c:v>-70.065177207395294</c:v>
                </c:pt>
                <c:pt idx="6600">
                  <c:v>-70.065142253644893</c:v>
                </c:pt>
                <c:pt idx="6601">
                  <c:v>-70.065107318527396</c:v>
                </c:pt>
                <c:pt idx="6602">
                  <c:v>-70.065072402033195</c:v>
                </c:pt>
                <c:pt idx="6603">
                  <c:v>-70.0650375041524</c:v>
                </c:pt>
                <c:pt idx="6604">
                  <c:v>-70.065002624875305</c:v>
                </c:pt>
                <c:pt idx="6605">
                  <c:v>-70.064967764191906</c:v>
                </c:pt>
                <c:pt idx="6606">
                  <c:v>-70.064932922092595</c:v>
                </c:pt>
                <c:pt idx="6607">
                  <c:v>-70.064898098567596</c:v>
                </c:pt>
                <c:pt idx="6608">
                  <c:v>-70.064863293606905</c:v>
                </c:pt>
                <c:pt idx="6609">
                  <c:v>-70.064828507201</c:v>
                </c:pt>
                <c:pt idx="6610">
                  <c:v>-70.064793739340004</c:v>
                </c:pt>
                <c:pt idx="6611">
                  <c:v>-70.064758990014099</c:v>
                </c:pt>
                <c:pt idx="6612">
                  <c:v>-70.064724259213506</c:v>
                </c:pt>
                <c:pt idx="6613">
                  <c:v>-70.064689546928605</c:v>
                </c:pt>
                <c:pt idx="6614">
                  <c:v>-70.064654853149605</c:v>
                </c:pt>
                <c:pt idx="6615">
                  <c:v>-70.064620177866601</c:v>
                </c:pt>
                <c:pt idx="6616">
                  <c:v>-70.064585521070001</c:v>
                </c:pt>
                <c:pt idx="6617">
                  <c:v>-70.064550882750098</c:v>
                </c:pt>
                <c:pt idx="6618">
                  <c:v>-70.064516262897001</c:v>
                </c:pt>
                <c:pt idx="6619">
                  <c:v>-70.064481661501205</c:v>
                </c:pt>
                <c:pt idx="6620">
                  <c:v>-70.064447078552703</c:v>
                </c:pt>
                <c:pt idx="6621">
                  <c:v>-70.064412514042004</c:v>
                </c:pt>
                <c:pt idx="6622">
                  <c:v>-70.064377967959302</c:v>
                </c:pt>
                <c:pt idx="6623">
                  <c:v>-70.064343440294905</c:v>
                </c:pt>
                <c:pt idx="6624">
                  <c:v>-70.064308931039093</c:v>
                </c:pt>
                <c:pt idx="6625">
                  <c:v>-70.064274440182203</c:v>
                </c:pt>
                <c:pt idx="6626">
                  <c:v>-70.064239967714499</c:v>
                </c:pt>
                <c:pt idx="6627">
                  <c:v>-70.064205513626305</c:v>
                </c:pt>
                <c:pt idx="6628">
                  <c:v>-70.064171077908</c:v>
                </c:pt>
                <c:pt idx="6629">
                  <c:v>-70.064136660549806</c:v>
                </c:pt>
                <c:pt idx="6630">
                  <c:v>-70.064102261542104</c:v>
                </c:pt>
                <c:pt idx="6631">
                  <c:v>-70.064067880875299</c:v>
                </c:pt>
                <c:pt idx="6632">
                  <c:v>-70.064033518539503</c:v>
                </c:pt>
                <c:pt idx="6633">
                  <c:v>-70.063999174525307</c:v>
                </c:pt>
                <c:pt idx="6634">
                  <c:v>-70.063964848822906</c:v>
                </c:pt>
                <c:pt idx="6635">
                  <c:v>-70.063930541422707</c:v>
                </c:pt>
                <c:pt idx="6636">
                  <c:v>-70.063896252315104</c:v>
                </c:pt>
                <c:pt idx="6637">
                  <c:v>-70.063861981490305</c:v>
                </c:pt>
                <c:pt idx="6638">
                  <c:v>-70.063827728938904</c:v>
                </c:pt>
                <c:pt idx="6639">
                  <c:v>-70.063793494651094</c:v>
                </c:pt>
                <c:pt idx="6640">
                  <c:v>-70.063759278617297</c:v>
                </c:pt>
                <c:pt idx="6641">
                  <c:v>-70.063725080827894</c:v>
                </c:pt>
                <c:pt idx="6642">
                  <c:v>-70.063690901273304</c:v>
                </c:pt>
                <c:pt idx="6643">
                  <c:v>-70.063656739943795</c:v>
                </c:pt>
                <c:pt idx="6644">
                  <c:v>-70.063622596830001</c:v>
                </c:pt>
                <c:pt idx="6645">
                  <c:v>-70.063588471922102</c:v>
                </c:pt>
                <c:pt idx="6646">
                  <c:v>-70.063554365210607</c:v>
                </c:pt>
                <c:pt idx="6647">
                  <c:v>-70.063520276685907</c:v>
                </c:pt>
                <c:pt idx="6648">
                  <c:v>-70.063486206338496</c:v>
                </c:pt>
                <c:pt idx="6649">
                  <c:v>-70.063452154158597</c:v>
                </c:pt>
                <c:pt idx="6650">
                  <c:v>-70.063418120136802</c:v>
                </c:pt>
                <c:pt idx="6651">
                  <c:v>-70.063384104263505</c:v>
                </c:pt>
                <c:pt idx="6652">
                  <c:v>-70.0633501065291</c:v>
                </c:pt>
                <c:pt idx="6653">
                  <c:v>-70.063316126924093</c:v>
                </c:pt>
                <c:pt idx="6654">
                  <c:v>-70.063282165438906</c:v>
                </c:pt>
                <c:pt idx="6655">
                  <c:v>-70.063248222063905</c:v>
                </c:pt>
                <c:pt idx="6656">
                  <c:v>-70.063214296789695</c:v>
                </c:pt>
                <c:pt idx="6657">
                  <c:v>-70.0631803896066</c:v>
                </c:pt>
                <c:pt idx="6658">
                  <c:v>-70.063146500505098</c:v>
                </c:pt>
                <c:pt idx="6659">
                  <c:v>-70.063112629475796</c:v>
                </c:pt>
                <c:pt idx="6660">
                  <c:v>-70.063078776509101</c:v>
                </c:pt>
                <c:pt idx="6661">
                  <c:v>-70.063044941595393</c:v>
                </c:pt>
                <c:pt idx="6662">
                  <c:v>-70.063011124725193</c:v>
                </c:pt>
                <c:pt idx="6663">
                  <c:v>-70.062977325889094</c:v>
                </c:pt>
                <c:pt idx="6664">
                  <c:v>-70.062943545077502</c:v>
                </c:pt>
                <c:pt idx="6665">
                  <c:v>-70.062909782280997</c:v>
                </c:pt>
                <c:pt idx="6666">
                  <c:v>-70.06287603749</c:v>
                </c:pt>
                <c:pt idx="6667">
                  <c:v>-70.062842310695004</c:v>
                </c:pt>
                <c:pt idx="6668">
                  <c:v>-70.062808601886601</c:v>
                </c:pt>
                <c:pt idx="6669">
                  <c:v>-70.0627749110552</c:v>
                </c:pt>
                <c:pt idx="6670">
                  <c:v>-70.062741238191506</c:v>
                </c:pt>
                <c:pt idx="6671">
                  <c:v>-70.062707583285899</c:v>
                </c:pt>
                <c:pt idx="6672">
                  <c:v>-70.0626739463289</c:v>
                </c:pt>
                <c:pt idx="6673">
                  <c:v>-70.062640327311101</c:v>
                </c:pt>
                <c:pt idx="6674">
                  <c:v>-70.062606726223095</c:v>
                </c:pt>
                <c:pt idx="6675">
                  <c:v>-70.062573143055403</c:v>
                </c:pt>
                <c:pt idx="6676">
                  <c:v>-70.062539577798503</c:v>
                </c:pt>
                <c:pt idx="6677">
                  <c:v>-70.062506030443004</c:v>
                </c:pt>
                <c:pt idx="6678">
                  <c:v>-70.062472500979496</c:v>
                </c:pt>
                <c:pt idx="6679">
                  <c:v>-70.062438989398501</c:v>
                </c:pt>
                <c:pt idx="6680">
                  <c:v>-70.062405495690598</c:v>
                </c:pt>
                <c:pt idx="6681">
                  <c:v>-70.062372019846293</c:v>
                </c:pt>
                <c:pt idx="6682">
                  <c:v>-70.062338561856393</c:v>
                </c:pt>
                <c:pt idx="6683">
                  <c:v>-70.062305121711304</c:v>
                </c:pt>
                <c:pt idx="6684">
                  <c:v>-70.062271699401606</c:v>
                </c:pt>
                <c:pt idx="6685">
                  <c:v>-70.062238294918004</c:v>
                </c:pt>
                <c:pt idx="6686">
                  <c:v>-70.062204908251005</c:v>
                </c:pt>
                <c:pt idx="6687">
                  <c:v>-70.062171539391201</c:v>
                </c:pt>
                <c:pt idx="6688">
                  <c:v>-70.0621381883293</c:v>
                </c:pt>
                <c:pt idx="6689">
                  <c:v>-70.062104855055907</c:v>
                </c:pt>
                <c:pt idx="6690">
                  <c:v>-70.062071539561501</c:v>
                </c:pt>
                <c:pt idx="6691">
                  <c:v>-70.062038241836902</c:v>
                </c:pt>
                <c:pt idx="6692">
                  <c:v>-70.062004961872603</c:v>
                </c:pt>
                <c:pt idx="6693">
                  <c:v>-70.061971699659296</c:v>
                </c:pt>
                <c:pt idx="6694">
                  <c:v>-70.061938455187601</c:v>
                </c:pt>
                <c:pt idx="6695">
                  <c:v>-70.061905228448197</c:v>
                </c:pt>
                <c:pt idx="6696">
                  <c:v>-70.061872019431704</c:v>
                </c:pt>
                <c:pt idx="6697">
                  <c:v>-70.061838828128799</c:v>
                </c:pt>
                <c:pt idx="6698">
                  <c:v>-70.061805654530104</c:v>
                </c:pt>
                <c:pt idx="6699">
                  <c:v>-70.061772498626297</c:v>
                </c:pt>
                <c:pt idx="6700">
                  <c:v>-70.061739360408097</c:v>
                </c:pt>
                <c:pt idx="6701">
                  <c:v>-70.061706239866098</c:v>
                </c:pt>
                <c:pt idx="6702">
                  <c:v>-70.061673136991004</c:v>
                </c:pt>
                <c:pt idx="6703">
                  <c:v>-70.061640051773594</c:v>
                </c:pt>
                <c:pt idx="6704">
                  <c:v>-70.061606984204403</c:v>
                </c:pt>
                <c:pt idx="6705">
                  <c:v>-70.061573934274193</c:v>
                </c:pt>
                <c:pt idx="6706">
                  <c:v>-70.061540901973601</c:v>
                </c:pt>
                <c:pt idx="6707">
                  <c:v>-70.061507887293502</c:v>
                </c:pt>
                <c:pt idx="6708">
                  <c:v>-70.061474890224403</c:v>
                </c:pt>
                <c:pt idx="6709">
                  <c:v>-70.061441910757097</c:v>
                </c:pt>
                <c:pt idx="6710">
                  <c:v>-70.061408948882402</c:v>
                </c:pt>
                <c:pt idx="6711">
                  <c:v>-70.061376004590898</c:v>
                </c:pt>
                <c:pt idx="6712">
                  <c:v>-70.061343077873303</c:v>
                </c:pt>
                <c:pt idx="6713">
                  <c:v>-70.061310168720496</c:v>
                </c:pt>
                <c:pt idx="6714">
                  <c:v>-70.061277277122997</c:v>
                </c:pt>
                <c:pt idx="6715">
                  <c:v>-70.061244403071797</c:v>
                </c:pt>
                <c:pt idx="6716">
                  <c:v>-70.061211546557502</c:v>
                </c:pt>
                <c:pt idx="6717">
                  <c:v>-70.061178707570804</c:v>
                </c:pt>
                <c:pt idx="6718">
                  <c:v>-70.061145886102594</c:v>
                </c:pt>
                <c:pt idx="6719">
                  <c:v>-70.061113082143507</c:v>
                </c:pt>
                <c:pt idx="6720">
                  <c:v>-70.061080295684405</c:v>
                </c:pt>
                <c:pt idx="6721">
                  <c:v>-70.061047526715996</c:v>
                </c:pt>
                <c:pt idx="6722">
                  <c:v>-70.061014775229097</c:v>
                </c:pt>
                <c:pt idx="6723">
                  <c:v>-70.060982041214501</c:v>
                </c:pt>
                <c:pt idx="6724">
                  <c:v>-70.0609493246629</c:v>
                </c:pt>
                <c:pt idx="6725">
                  <c:v>-70.060916625565199</c:v>
                </c:pt>
                <c:pt idx="6726">
                  <c:v>-70.060883943912103</c:v>
                </c:pt>
                <c:pt idx="6727">
                  <c:v>-70.060851279694404</c:v>
                </c:pt>
                <c:pt idx="6728">
                  <c:v>-70.060818632902993</c:v>
                </c:pt>
                <c:pt idx="6729">
                  <c:v>-70.060786003528605</c:v>
                </c:pt>
                <c:pt idx="6730">
                  <c:v>-70.060753391562102</c:v>
                </c:pt>
                <c:pt idx="6731">
                  <c:v>-70.060720796994204</c:v>
                </c:pt>
                <c:pt idx="6732">
                  <c:v>-70.060688219815802</c:v>
                </c:pt>
                <c:pt idx="6733">
                  <c:v>-70.060655660017801</c:v>
                </c:pt>
                <c:pt idx="6734">
                  <c:v>-70.060623117590893</c:v>
                </c:pt>
                <c:pt idx="6735">
                  <c:v>-70.060590592525998</c:v>
                </c:pt>
                <c:pt idx="6736">
                  <c:v>-70.060558084813906</c:v>
                </c:pt>
                <c:pt idx="6737">
                  <c:v>-70.060525594445494</c:v>
                </c:pt>
                <c:pt idx="6738">
                  <c:v>-70.060493121411596</c:v>
                </c:pt>
                <c:pt idx="6739">
                  <c:v>-70.060460665703104</c:v>
                </c:pt>
                <c:pt idx="6740">
                  <c:v>-70.060428227310894</c:v>
                </c:pt>
                <c:pt idx="6741">
                  <c:v>-70.060395806225699</c:v>
                </c:pt>
                <c:pt idx="6742">
                  <c:v>-70.060363402438497</c:v>
                </c:pt>
                <c:pt idx="6743">
                  <c:v>-70.060331015940093</c:v>
                </c:pt>
                <c:pt idx="6744">
                  <c:v>-70.060298646721506</c:v>
                </c:pt>
                <c:pt idx="6745">
                  <c:v>-70.060266294773498</c:v>
                </c:pt>
                <c:pt idx="6746">
                  <c:v>-70.060233960086904</c:v>
                </c:pt>
                <c:pt idx="6747">
                  <c:v>-70.0602016426528</c:v>
                </c:pt>
                <c:pt idx="6748">
                  <c:v>-70.060169342461904</c:v>
                </c:pt>
                <c:pt idx="6749">
                  <c:v>-70.060137059505195</c:v>
                </c:pt>
                <c:pt idx="6750">
                  <c:v>-70.060104793773604</c:v>
                </c:pt>
                <c:pt idx="6751">
                  <c:v>-70.060072545257995</c:v>
                </c:pt>
                <c:pt idx="6752">
                  <c:v>-70.060040313949301</c:v>
                </c:pt>
                <c:pt idx="6753">
                  <c:v>-70.060008099838498</c:v>
                </c:pt>
                <c:pt idx="6754">
                  <c:v>-70.059975902916406</c:v>
                </c:pt>
                <c:pt idx="6755">
                  <c:v>-70.059943723174001</c:v>
                </c:pt>
                <c:pt idx="6756">
                  <c:v>-70.059911560602202</c:v>
                </c:pt>
                <c:pt idx="6757">
                  <c:v>-70.059879415192</c:v>
                </c:pt>
                <c:pt idx="6758">
                  <c:v>-70.0598472869343</c:v>
                </c:pt>
                <c:pt idx="6759">
                  <c:v>-70.059815175820106</c:v>
                </c:pt>
                <c:pt idx="6760">
                  <c:v>-70.059783081840294</c:v>
                </c:pt>
                <c:pt idx="6761">
                  <c:v>-70.059751004985799</c:v>
                </c:pt>
                <c:pt idx="6762">
                  <c:v>-70.059718945247695</c:v>
                </c:pt>
                <c:pt idx="6763">
                  <c:v>-70.059686902616804</c:v>
                </c:pt>
                <c:pt idx="6764">
                  <c:v>-70.059654877084299</c:v>
                </c:pt>
                <c:pt idx="6765">
                  <c:v>-70.059622868641</c:v>
                </c:pt>
                <c:pt idx="6766">
                  <c:v>-70.059590877277898</c:v>
                </c:pt>
                <c:pt idx="6767">
                  <c:v>-70.059558902985998</c:v>
                </c:pt>
                <c:pt idx="6768">
                  <c:v>-70.059526945756303</c:v>
                </c:pt>
                <c:pt idx="6769">
                  <c:v>-70.059495005579905</c:v>
                </c:pt>
                <c:pt idx="6770">
                  <c:v>-70.059463082447607</c:v>
                </c:pt>
                <c:pt idx="6771">
                  <c:v>-70.0594311763505</c:v>
                </c:pt>
                <c:pt idx="6772">
                  <c:v>-70.059399287279703</c:v>
                </c:pt>
                <c:pt idx="6773">
                  <c:v>-70.059367415226006</c:v>
                </c:pt>
                <c:pt idx="6774">
                  <c:v>-70.059335560180699</c:v>
                </c:pt>
                <c:pt idx="6775">
                  <c:v>-70.059303722134601</c:v>
                </c:pt>
                <c:pt idx="6776">
                  <c:v>-70.059271901078702</c:v>
                </c:pt>
                <c:pt idx="6777">
                  <c:v>-70.059240097004206</c:v>
                </c:pt>
                <c:pt idx="6778">
                  <c:v>-70.059208309902104</c:v>
                </c:pt>
                <c:pt idx="6779">
                  <c:v>-70.059176539763399</c:v>
                </c:pt>
                <c:pt idx="6780">
                  <c:v>-70.059144786579097</c:v>
                </c:pt>
                <c:pt idx="6781">
                  <c:v>-70.059113050340301</c:v>
                </c:pt>
                <c:pt idx="6782">
                  <c:v>-70.059081331038101</c:v>
                </c:pt>
                <c:pt idx="6783">
                  <c:v>-70.059049628663502</c:v>
                </c:pt>
                <c:pt idx="6784">
                  <c:v>-70.059017943207607</c:v>
                </c:pt>
                <c:pt idx="6785">
                  <c:v>-70.058986274661507</c:v>
                </c:pt>
                <c:pt idx="6786">
                  <c:v>-70.058954623016106</c:v>
                </c:pt>
                <c:pt idx="6787">
                  <c:v>-70.058922988262694</c:v>
                </c:pt>
                <c:pt idx="6788">
                  <c:v>-70.058891370392303</c:v>
                </c:pt>
                <c:pt idx="6789">
                  <c:v>-70.058859769395895</c:v>
                </c:pt>
                <c:pt idx="6790">
                  <c:v>-70.058828185264701</c:v>
                </c:pt>
                <c:pt idx="6791">
                  <c:v>-70.058796617989799</c:v>
                </c:pt>
                <c:pt idx="6792">
                  <c:v>-70.058765067562206</c:v>
                </c:pt>
                <c:pt idx="6793">
                  <c:v>-70.058733533973097</c:v>
                </c:pt>
                <c:pt idx="6794">
                  <c:v>-70.058702017213605</c:v>
                </c:pt>
                <c:pt idx="6795">
                  <c:v>-70.058670517274706</c:v>
                </c:pt>
                <c:pt idx="6796">
                  <c:v>-70.058639034147703</c:v>
                </c:pt>
                <c:pt idx="6797">
                  <c:v>-70.058607567823699</c:v>
                </c:pt>
                <c:pt idx="6798">
                  <c:v>-70.058576118293701</c:v>
                </c:pt>
                <c:pt idx="6799">
                  <c:v>-70.058544685548895</c:v>
                </c:pt>
                <c:pt idx="6800">
                  <c:v>-70.058513269580402</c:v>
                </c:pt>
                <c:pt idx="6801">
                  <c:v>-70.058481870379495</c:v>
                </c:pt>
                <c:pt idx="6802">
                  <c:v>-70.058450487937094</c:v>
                </c:pt>
                <c:pt idx="6803">
                  <c:v>-70.058419122244601</c:v>
                </c:pt>
                <c:pt idx="6804">
                  <c:v>-70.058387773293006</c:v>
                </c:pt>
                <c:pt idx="6805">
                  <c:v>-70.058356441073499</c:v>
                </c:pt>
                <c:pt idx="6806">
                  <c:v>-70.058325125577198</c:v>
                </c:pt>
                <c:pt idx="6807">
                  <c:v>-70.058293826795406</c:v>
                </c:pt>
                <c:pt idx="6808">
                  <c:v>-70.058262544719199</c:v>
                </c:pt>
                <c:pt idx="6809">
                  <c:v>-70.058231279339793</c:v>
                </c:pt>
                <c:pt idx="6810">
                  <c:v>-70.058200030648393</c:v>
                </c:pt>
                <c:pt idx="6811">
                  <c:v>-70.058168798636103</c:v>
                </c:pt>
                <c:pt idx="6812">
                  <c:v>-70.058137583294197</c:v>
                </c:pt>
                <c:pt idx="6813">
                  <c:v>-70.058106384613893</c:v>
                </c:pt>
                <c:pt idx="6814">
                  <c:v>-70.058075202586295</c:v>
                </c:pt>
                <c:pt idx="6815">
                  <c:v>-70.058044037202606</c:v>
                </c:pt>
                <c:pt idx="6816">
                  <c:v>-70.058012888454101</c:v>
                </c:pt>
                <c:pt idx="6817">
                  <c:v>-70.057981756331998</c:v>
                </c:pt>
                <c:pt idx="6818">
                  <c:v>-70.057950640827599</c:v>
                </c:pt>
                <c:pt idx="6819">
                  <c:v>-70.057919541931895</c:v>
                </c:pt>
                <c:pt idx="6820">
                  <c:v>-70.057888459636303</c:v>
                </c:pt>
                <c:pt idx="6821">
                  <c:v>-70.057857393932096</c:v>
                </c:pt>
                <c:pt idx="6822">
                  <c:v>-70.057826344810294</c:v>
                </c:pt>
                <c:pt idx="6823">
                  <c:v>-70.0577953122623</c:v>
                </c:pt>
                <c:pt idx="6824">
                  <c:v>-70.057764296279402</c:v>
                </c:pt>
                <c:pt idx="6825">
                  <c:v>-70.057733296852703</c:v>
                </c:pt>
                <c:pt idx="6826">
                  <c:v>-70.057702313973607</c:v>
                </c:pt>
                <c:pt idx="6827">
                  <c:v>-70.057671347633203</c:v>
                </c:pt>
                <c:pt idx="6828">
                  <c:v>-70.057640397822993</c:v>
                </c:pt>
                <c:pt idx="6829">
                  <c:v>-70.057609464533996</c:v>
                </c:pt>
                <c:pt idx="6830">
                  <c:v>-70.057578547757601</c:v>
                </c:pt>
                <c:pt idx="6831">
                  <c:v>-70.057547647485194</c:v>
                </c:pt>
                <c:pt idx="6832">
                  <c:v>-70.057516763707895</c:v>
                </c:pt>
                <c:pt idx="6833">
                  <c:v>-70.057485896417006</c:v>
                </c:pt>
                <c:pt idx="6834">
                  <c:v>-70.057455045603902</c:v>
                </c:pt>
                <c:pt idx="6835">
                  <c:v>-70.0574242112598</c:v>
                </c:pt>
                <c:pt idx="6836">
                  <c:v>-70.057393393376103</c:v>
                </c:pt>
                <c:pt idx="6837">
                  <c:v>-70.057362591943999</c:v>
                </c:pt>
                <c:pt idx="6838">
                  <c:v>-70.057331806954906</c:v>
                </c:pt>
                <c:pt idx="6839">
                  <c:v>-70.057301038400098</c:v>
                </c:pt>
                <c:pt idx="6840">
                  <c:v>-70.057270286270807</c:v>
                </c:pt>
                <c:pt idx="6841">
                  <c:v>-70.057239550558506</c:v>
                </c:pt>
                <c:pt idx="6842">
                  <c:v>-70.057208831254499</c:v>
                </c:pt>
                <c:pt idx="6843">
                  <c:v>-70.057178128350003</c:v>
                </c:pt>
                <c:pt idx="6844">
                  <c:v>-70.057147441836406</c:v>
                </c:pt>
                <c:pt idx="6845">
                  <c:v>-70.057116771705097</c:v>
                </c:pt>
                <c:pt idx="6846">
                  <c:v>-70.057086117947406</c:v>
                </c:pt>
                <c:pt idx="6847">
                  <c:v>-70.057055480554595</c:v>
                </c:pt>
                <c:pt idx="6848">
                  <c:v>-70.057024859518194</c:v>
                </c:pt>
                <c:pt idx="6849">
                  <c:v>-70.056994254829405</c:v>
                </c:pt>
                <c:pt idx="6850">
                  <c:v>-70.056963666479703</c:v>
                </c:pt>
                <c:pt idx="6851">
                  <c:v>-70.056933094460305</c:v>
                </c:pt>
                <c:pt idx="6852">
                  <c:v>-70.056902538762799</c:v>
                </c:pt>
                <c:pt idx="6853">
                  <c:v>-70.056871999378401</c:v>
                </c:pt>
                <c:pt idx="6854">
                  <c:v>-70.056841476298501</c:v>
                </c:pt>
                <c:pt idx="6855">
                  <c:v>-70.056810969514601</c:v>
                </c:pt>
                <c:pt idx="6856">
                  <c:v>-70.056780479018002</c:v>
                </c:pt>
                <c:pt idx="6857">
                  <c:v>-70.056750004800094</c:v>
                </c:pt>
                <c:pt idx="6858">
                  <c:v>-70.056719546852307</c:v>
                </c:pt>
                <c:pt idx="6859">
                  <c:v>-70.056689105166001</c:v>
                </c:pt>
                <c:pt idx="6860">
                  <c:v>-70.056658679732607</c:v>
                </c:pt>
                <c:pt idx="6861">
                  <c:v>-70.056628270543598</c:v>
                </c:pt>
                <c:pt idx="6862">
                  <c:v>-70.056597877590306</c:v>
                </c:pt>
                <c:pt idx="6863">
                  <c:v>-70.056567500864205</c:v>
                </c:pt>
                <c:pt idx="6864">
                  <c:v>-70.056537140356696</c:v>
                </c:pt>
                <c:pt idx="6865">
                  <c:v>-70.056506796059296</c:v>
                </c:pt>
                <c:pt idx="6866">
                  <c:v>-70.056476467963293</c:v>
                </c:pt>
                <c:pt idx="6867">
                  <c:v>-70.056446156060204</c:v>
                </c:pt>
                <c:pt idx="6868">
                  <c:v>-70.056415860341502</c:v>
                </c:pt>
                <c:pt idx="6869">
                  <c:v>-70.056385580798505</c:v>
                </c:pt>
                <c:pt idx="6870">
                  <c:v>-70.056355317422899</c:v>
                </c:pt>
                <c:pt idx="6871">
                  <c:v>-70.056325070205901</c:v>
                </c:pt>
                <c:pt idx="6872">
                  <c:v>-70.056294839139099</c:v>
                </c:pt>
                <c:pt idx="6873">
                  <c:v>-70.056264624213995</c:v>
                </c:pt>
                <c:pt idx="6874">
                  <c:v>-70.056234425421906</c:v>
                </c:pt>
                <c:pt idx="6875">
                  <c:v>-70.056204242754504</c:v>
                </c:pt>
                <c:pt idx="6876">
                  <c:v>-70.056174076203106</c:v>
                </c:pt>
                <c:pt idx="6877">
                  <c:v>-70.056143925759301</c:v>
                </c:pt>
                <c:pt idx="6878">
                  <c:v>-70.056113791414504</c:v>
                </c:pt>
                <c:pt idx="6879">
                  <c:v>-70.056083673160202</c:v>
                </c:pt>
                <c:pt idx="6880">
                  <c:v>-70.056053570987999</c:v>
                </c:pt>
                <c:pt idx="6881">
                  <c:v>-70.056023484889295</c:v>
                </c:pt>
                <c:pt idx="6882">
                  <c:v>-70.055993414855607</c:v>
                </c:pt>
                <c:pt idx="6883">
                  <c:v>-70.055963360878494</c:v>
                </c:pt>
                <c:pt idx="6884">
                  <c:v>-70.0559333229494</c:v>
                </c:pt>
                <c:pt idx="6885">
                  <c:v>-70.055903301059899</c:v>
                </c:pt>
                <c:pt idx="6886">
                  <c:v>-70.055873295201494</c:v>
                </c:pt>
                <c:pt idx="6887">
                  <c:v>-70.055843305365798</c:v>
                </c:pt>
                <c:pt idx="6888">
                  <c:v>-70.055813331544201</c:v>
                </c:pt>
                <c:pt idx="6889">
                  <c:v>-70.055783373728303</c:v>
                </c:pt>
                <c:pt idx="6890">
                  <c:v>-70.055753431909693</c:v>
                </c:pt>
                <c:pt idx="6891">
                  <c:v>-70.055723506079801</c:v>
                </c:pt>
                <c:pt idx="6892">
                  <c:v>-70.055693596230299</c:v>
                </c:pt>
                <c:pt idx="6893">
                  <c:v>-70.055663702352604</c:v>
                </c:pt>
                <c:pt idx="6894">
                  <c:v>-70.055633824438402</c:v>
                </c:pt>
                <c:pt idx="6895">
                  <c:v>-70.055603962479296</c:v>
                </c:pt>
                <c:pt idx="6896">
                  <c:v>-70.055574116466701</c:v>
                </c:pt>
                <c:pt idx="6897">
                  <c:v>-70.055544286392205</c:v>
                </c:pt>
                <c:pt idx="6898">
                  <c:v>-70.055514472247495</c:v>
                </c:pt>
                <c:pt idx="6899">
                  <c:v>-70.0554846740241</c:v>
                </c:pt>
                <c:pt idx="6900">
                  <c:v>-70.055454891713595</c:v>
                </c:pt>
                <c:pt idx="6901">
                  <c:v>-70.055425125307593</c:v>
                </c:pt>
                <c:pt idx="6902">
                  <c:v>-70.055395374797598</c:v>
                </c:pt>
                <c:pt idx="6903">
                  <c:v>-70.055365640175395</c:v>
                </c:pt>
                <c:pt idx="6904">
                  <c:v>-70.055335921432302</c:v>
                </c:pt>
                <c:pt idx="6905">
                  <c:v>-70.055306218560204</c:v>
                </c:pt>
                <c:pt idx="6906">
                  <c:v>-70.055276531550604</c:v>
                </c:pt>
                <c:pt idx="6907">
                  <c:v>-70.055246860395101</c:v>
                </c:pt>
                <c:pt idx="6908">
                  <c:v>-70.055217205085299</c:v>
                </c:pt>
                <c:pt idx="6909">
                  <c:v>-70.055187565612798</c:v>
                </c:pt>
                <c:pt idx="6910">
                  <c:v>-70.055157941969398</c:v>
                </c:pt>
                <c:pt idx="6911">
                  <c:v>-70.055128334146502</c:v>
                </c:pt>
                <c:pt idx="6912">
                  <c:v>-70.055098742135897</c:v>
                </c:pt>
                <c:pt idx="6913">
                  <c:v>-70.055069165929197</c:v>
                </c:pt>
                <c:pt idx="6914">
                  <c:v>-70.055039605518004</c:v>
                </c:pt>
                <c:pt idx="6915">
                  <c:v>-70.055010060894006</c:v>
                </c:pt>
                <c:pt idx="6916">
                  <c:v>-70.054980532048901</c:v>
                </c:pt>
                <c:pt idx="6917">
                  <c:v>-70.054951018974194</c:v>
                </c:pt>
                <c:pt idx="6918">
                  <c:v>-70.054921521661697</c:v>
                </c:pt>
                <c:pt idx="6919">
                  <c:v>-70.054892040103098</c:v>
                </c:pt>
                <c:pt idx="6920">
                  <c:v>-70.054862574289899</c:v>
                </c:pt>
                <c:pt idx="6921">
                  <c:v>-70.0548331242139</c:v>
                </c:pt>
                <c:pt idx="6922">
                  <c:v>-70.054803689866802</c:v>
                </c:pt>
                <c:pt idx="6923">
                  <c:v>-70.054774271240206</c:v>
                </c:pt>
                <c:pt idx="6924">
                  <c:v>-70.054744868325798</c:v>
                </c:pt>
                <c:pt idx="6925">
                  <c:v>-70.054715481115394</c:v>
                </c:pt>
                <c:pt idx="6926">
                  <c:v>-70.054686109600596</c:v>
                </c:pt>
                <c:pt idx="6927">
                  <c:v>-70.054656753773003</c:v>
                </c:pt>
                <c:pt idx="6928">
                  <c:v>-70.054627413624601</c:v>
                </c:pt>
                <c:pt idx="6929">
                  <c:v>-70.054598089146793</c:v>
                </c:pt>
                <c:pt idx="6930">
                  <c:v>-70.054568780331493</c:v>
                </c:pt>
                <c:pt idx="6931">
                  <c:v>-70.054539487170402</c:v>
                </c:pt>
                <c:pt idx="6932">
                  <c:v>-70.054510209655206</c:v>
                </c:pt>
                <c:pt idx="6933">
                  <c:v>-70.054480947777606</c:v>
                </c:pt>
                <c:pt idx="6934">
                  <c:v>-70.054451701529302</c:v>
                </c:pt>
                <c:pt idx="6935">
                  <c:v>-70.054422470902196</c:v>
                </c:pt>
                <c:pt idx="6936">
                  <c:v>-70.054393255887803</c:v>
                </c:pt>
                <c:pt idx="6937">
                  <c:v>-70.054364056478093</c:v>
                </c:pt>
                <c:pt idx="6938">
                  <c:v>-70.054334872664597</c:v>
                </c:pt>
                <c:pt idx="6939">
                  <c:v>-70.054305704439301</c:v>
                </c:pt>
                <c:pt idx="6940">
                  <c:v>-70.054276551793706</c:v>
                </c:pt>
                <c:pt idx="6941">
                  <c:v>-70.054247414719796</c:v>
                </c:pt>
                <c:pt idx="6942">
                  <c:v>-70.054218293209203</c:v>
                </c:pt>
                <c:pt idx="6943">
                  <c:v>-70.054189187253797</c:v>
                </c:pt>
                <c:pt idx="6944">
                  <c:v>-70.054160096845195</c:v>
                </c:pt>
                <c:pt idx="6945">
                  <c:v>-70.054131021975394</c:v>
                </c:pt>
                <c:pt idx="6946">
                  <c:v>-70.054101962635997</c:v>
                </c:pt>
                <c:pt idx="6947">
                  <c:v>-70.054072918818804</c:v>
                </c:pt>
                <c:pt idx="6948">
                  <c:v>-70.0540438905157</c:v>
                </c:pt>
                <c:pt idx="6949">
                  <c:v>-70.054014877718402</c:v>
                </c:pt>
                <c:pt idx="6950">
                  <c:v>-70.053985880418793</c:v>
                </c:pt>
                <c:pt idx="6951">
                  <c:v>-70.053956898608604</c:v>
                </c:pt>
                <c:pt idx="6952">
                  <c:v>-70.053927932279706</c:v>
                </c:pt>
                <c:pt idx="6953">
                  <c:v>-70.053898981423799</c:v>
                </c:pt>
                <c:pt idx="6954">
                  <c:v>-70.053870046032799</c:v>
                </c:pt>
                <c:pt idx="6955">
                  <c:v>-70.053841126098604</c:v>
                </c:pt>
                <c:pt idx="6956">
                  <c:v>-70.053812221612802</c:v>
                </c:pt>
                <c:pt idx="6957">
                  <c:v>-70.053783332567406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A2-4CDB-A42A-CF1B341C5F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3837536"/>
        <c:axId val="503838192"/>
      </c:lineChart>
      <c:catAx>
        <c:axId val="50383753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03838192"/>
        <c:crosses val="autoZero"/>
        <c:auto val="1"/>
        <c:lblAlgn val="ctr"/>
        <c:lblOffset val="100"/>
        <c:noMultiLvlLbl val="0"/>
      </c:catAx>
      <c:valAx>
        <c:axId val="50383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0383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Tonic</a:t>
            </a:r>
            <a:r>
              <a:rPr lang="it-IT" baseline="0"/>
              <a:t> Spiking - I = 14, Tau = 0.2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spike_tau02_i14!$A$1:$A$2883</c:f>
              <c:numCache>
                <c:formatCode>General</c:formatCode>
                <c:ptCount val="2883"/>
                <c:pt idx="0">
                  <c:v>-66</c:v>
                </c:pt>
                <c:pt idx="1">
                  <c:v>-62.357439999999997</c:v>
                </c:pt>
                <c:pt idx="2">
                  <c:v>-58.818718462771201</c:v>
                </c:pt>
                <c:pt idx="3">
                  <c:v>-55.178288083167999</c:v>
                </c:pt>
                <c:pt idx="4">
                  <c:v>-51.224512187215801</c:v>
                </c:pt>
                <c:pt idx="5">
                  <c:v>-46.690206753819602</c:v>
                </c:pt>
                <c:pt idx="6">
                  <c:v>-41.181796240497199</c:v>
                </c:pt>
                <c:pt idx="7">
                  <c:v>-34.046501903472397</c:v>
                </c:pt>
                <c:pt idx="8">
                  <c:v>-24.080472458342701</c:v>
                </c:pt>
                <c:pt idx="9">
                  <c:v>-8.7946786649141302</c:v>
                </c:pt>
                <c:pt idx="10">
                  <c:v>17.742424570461299</c:v>
                </c:pt>
                <c:pt idx="11">
                  <c:v>72.697718264165403</c:v>
                </c:pt>
                <c:pt idx="12">
                  <c:v>-62.732689629132103</c:v>
                </c:pt>
                <c:pt idx="13">
                  <c:v>-60.5155781136991</c:v>
                </c:pt>
                <c:pt idx="14">
                  <c:v>-58.268380533132103</c:v>
                </c:pt>
                <c:pt idx="15">
                  <c:v>-55.910773403518697</c:v>
                </c:pt>
                <c:pt idx="16">
                  <c:v>-53.350787536753899</c:v>
                </c:pt>
                <c:pt idx="17">
                  <c:v>-50.470594661959097</c:v>
                </c:pt>
                <c:pt idx="18">
                  <c:v>-47.1049805719651</c:v>
                </c:pt>
                <c:pt idx="19">
                  <c:v>-43.004061287248902</c:v>
                </c:pt>
                <c:pt idx="20">
                  <c:v>-37.762200793109301</c:v>
                </c:pt>
                <c:pt idx="21">
                  <c:v>-30.669966190305299</c:v>
                </c:pt>
                <c:pt idx="22">
                  <c:v>-20.373871910807999</c:v>
                </c:pt>
                <c:pt idx="23">
                  <c:v>-3.9934044315628601</c:v>
                </c:pt>
                <c:pt idx="24">
                  <c:v>25.5644561216168</c:v>
                </c:pt>
                <c:pt idx="25">
                  <c:v>89.766345270704605</c:v>
                </c:pt>
                <c:pt idx="26">
                  <c:v>-64.015697328897303</c:v>
                </c:pt>
                <c:pt idx="27">
                  <c:v>-63.058310649763797</c:v>
                </c:pt>
                <c:pt idx="28">
                  <c:v>-62.112275693703801</c:v>
                </c:pt>
                <c:pt idx="29">
                  <c:v>-61.1631679837636</c:v>
                </c:pt>
                <c:pt idx="30">
                  <c:v>-60.1967714696058</c:v>
                </c:pt>
                <c:pt idx="31">
                  <c:v>-61.998209935646003</c:v>
                </c:pt>
                <c:pt idx="32">
                  <c:v>-61.0357777258154</c:v>
                </c:pt>
                <c:pt idx="33">
                  <c:v>-60.054084234207103</c:v>
                </c:pt>
                <c:pt idx="34">
                  <c:v>-59.037731800266897</c:v>
                </c:pt>
                <c:pt idx="35">
                  <c:v>-57.969568921620301</c:v>
                </c:pt>
                <c:pt idx="36">
                  <c:v>-56.829519932473602</c:v>
                </c:pt>
                <c:pt idx="37">
                  <c:v>-55.593045314787901</c:v>
                </c:pt>
                <c:pt idx="38">
                  <c:v>-54.228979338689399</c:v>
                </c:pt>
                <c:pt idx="39">
                  <c:v>-52.696336319014399</c:v>
                </c:pt>
                <c:pt idx="40">
                  <c:v>-50.939387034237598</c:v>
                </c:pt>
                <c:pt idx="41">
                  <c:v>-48.8797520617901</c:v>
                </c:pt>
                <c:pt idx="42">
                  <c:v>-46.403151086160598</c:v>
                </c:pt>
                <c:pt idx="43">
                  <c:v>-43.336116524881703</c:v>
                </c:pt>
                <c:pt idx="44">
                  <c:v>-39.402757770622003</c:v>
                </c:pt>
                <c:pt idx="45">
                  <c:v>-34.139050518343602</c:v>
                </c:pt>
                <c:pt idx="46">
                  <c:v>-26.7087775486482</c:v>
                </c:pt>
                <c:pt idx="47">
                  <c:v>-15.466668083359</c:v>
                </c:pt>
                <c:pt idx="48">
                  <c:v>3.2211216352585401</c:v>
                </c:pt>
                <c:pt idx="49">
                  <c:v>38.759685256021903</c:v>
                </c:pt>
                <c:pt idx="50">
                  <c:v>-65.177502308804193</c:v>
                </c:pt>
                <c:pt idx="51">
                  <c:v>-65.338114059094593</c:v>
                </c:pt>
                <c:pt idx="52">
                  <c:v>-65.482112873148594</c:v>
                </c:pt>
                <c:pt idx="53">
                  <c:v>-65.609895951155295</c:v>
                </c:pt>
                <c:pt idx="54">
                  <c:v>-65.721958092477195</c:v>
                </c:pt>
                <c:pt idx="55">
                  <c:v>-65.818870496467198</c:v>
                </c:pt>
                <c:pt idx="56">
                  <c:v>-65.901260939734399</c:v>
                </c:pt>
                <c:pt idx="57">
                  <c:v>-65.969795745771407</c:v>
                </c:pt>
                <c:pt idx="58">
                  <c:v>-66.025163798535999</c:v>
                </c:pt>
                <c:pt idx="59">
                  <c:v>-66.068062711127993</c:v>
                </c:pt>
                <c:pt idx="60">
                  <c:v>-66.099187147449896</c:v>
                </c:pt>
                <c:pt idx="61">
                  <c:v>-66.119219208899906</c:v>
                </c:pt>
                <c:pt idx="62">
                  <c:v>-66.1288207378132</c:v>
                </c:pt>
                <c:pt idx="63">
                  <c:v>-66.128627351245996</c:v>
                </c:pt>
                <c:pt idx="64">
                  <c:v>-66.119243998914399</c:v>
                </c:pt>
                <c:pt idx="65">
                  <c:v>-66.101241833629999</c:v>
                </c:pt>
                <c:pt idx="66">
                  <c:v>-66.075156187680506</c:v>
                </c:pt>
                <c:pt idx="67">
                  <c:v>-66.041485460980795</c:v>
                </c:pt>
                <c:pt idx="68">
                  <c:v>-66.000690743745395</c:v>
                </c:pt>
                <c:pt idx="69">
                  <c:v>-65.953196015739294</c:v>
                </c:pt>
                <c:pt idx="70">
                  <c:v>-65.899388784222594</c:v>
                </c:pt>
                <c:pt idx="71">
                  <c:v>-65.839621042353798</c:v>
                </c:pt>
                <c:pt idx="72">
                  <c:v>-65.774210448272598</c:v>
                </c:pt>
                <c:pt idx="73">
                  <c:v>-65.703441641872899</c:v>
                </c:pt>
                <c:pt idx="74">
                  <c:v>-65.627567631159806</c:v>
                </c:pt>
                <c:pt idx="75">
                  <c:v>-65.546811192964498</c:v>
                </c:pt>
                <c:pt idx="76">
                  <c:v>-65.461366243729202</c:v>
                </c:pt>
                <c:pt idx="77">
                  <c:v>-65.371399145150093</c:v>
                </c:pt>
                <c:pt idx="78">
                  <c:v>-65.277049916850999</c:v>
                </c:pt>
                <c:pt idx="79">
                  <c:v>-65.178433334101499</c:v>
                </c:pt>
                <c:pt idx="80">
                  <c:v>-65.0756398930735</c:v>
                </c:pt>
                <c:pt idx="81">
                  <c:v>-64.968736629394201</c:v>
                </c:pt>
                <c:pt idx="82">
                  <c:v>-64.857767777949206</c:v>
                </c:pt>
                <c:pt idx="83">
                  <c:v>-64.742755263132807</c:v>
                </c:pt>
                <c:pt idx="84">
                  <c:v>-64.623699009124195</c:v>
                </c:pt>
                <c:pt idx="85">
                  <c:v>-64.500577059364403</c:v>
                </c:pt>
                <c:pt idx="86">
                  <c:v>-64.373345493241999</c:v>
                </c:pt>
                <c:pt idx="87">
                  <c:v>-64.241938126098105</c:v>
                </c:pt>
                <c:pt idx="88">
                  <c:v>-64.106265975990993</c:v>
                </c:pt>
                <c:pt idx="89">
                  <c:v>-63.966216477174399</c:v>
                </c:pt>
                <c:pt idx="90">
                  <c:v>-63.821652415846003</c:v>
                </c:pt>
                <c:pt idx="91">
                  <c:v>-63.6724105582691</c:v>
                </c:pt>
                <c:pt idx="92">
                  <c:v>-63.518299934679</c:v>
                </c:pt>
                <c:pt idx="93">
                  <c:v>-63.359099734186699</c:v>
                </c:pt>
                <c:pt idx="94">
                  <c:v>-63.194556755856098</c:v>
                </c:pt>
                <c:pt idx="95">
                  <c:v>-63.024382348811898</c:v>
                </c:pt>
                <c:pt idx="96">
                  <c:v>-62.848248759044203</c:v>
                </c:pt>
                <c:pt idx="97">
                  <c:v>-62.665784781771599</c:v>
                </c:pt>
                <c:pt idx="98">
                  <c:v>-62.4765705948071</c:v>
                </c:pt>
                <c:pt idx="99">
                  <c:v>-62.280131619043097</c:v>
                </c:pt>
                <c:pt idx="100">
                  <c:v>-62.0759312152137</c:v>
                </c:pt>
                <c:pt idx="101">
                  <c:v>-61.863361979223498</c:v>
                </c:pt>
                <c:pt idx="102">
                  <c:v>-61.641735338479798</c:v>
                </c:pt>
                <c:pt idx="103">
                  <c:v>-61.410269074712197</c:v>
                </c:pt>
                <c:pt idx="104">
                  <c:v>-61.1680722990818</c:v>
                </c:pt>
                <c:pt idx="105">
                  <c:v>-60.9141272752669</c:v>
                </c:pt>
                <c:pt idx="106">
                  <c:v>-60.647267314989698</c:v>
                </c:pt>
                <c:pt idx="107">
                  <c:v>-60.366149743205298</c:v>
                </c:pt>
                <c:pt idx="108">
                  <c:v>-60.069222625829603</c:v>
                </c:pt>
                <c:pt idx="109">
                  <c:v>-59.7546835413671</c:v>
                </c:pt>
                <c:pt idx="110">
                  <c:v>-59.420428115637201</c:v>
                </c:pt>
                <c:pt idx="111">
                  <c:v>-59.063985262449698</c:v>
                </c:pt>
                <c:pt idx="112">
                  <c:v>-58.6824349883316</c:v>
                </c:pt>
                <c:pt idx="113">
                  <c:v>-58.272303084665801</c:v>
                </c:pt>
                <c:pt idx="114">
                  <c:v>-57.829424829720402</c:v>
                </c:pt>
                <c:pt idx="115">
                  <c:v>-57.348766620637001</c:v>
                </c:pt>
                <c:pt idx="116">
                  <c:v>-56.824189721753598</c:v>
                </c:pt>
                <c:pt idx="117">
                  <c:v>-56.248133197651903</c:v>
                </c:pt>
                <c:pt idx="118">
                  <c:v>-55.611182194423698</c:v>
                </c:pt>
                <c:pt idx="119">
                  <c:v>-54.901470681271803</c:v>
                </c:pt>
                <c:pt idx="120">
                  <c:v>-54.103840496526097</c:v>
                </c:pt>
                <c:pt idx="121">
                  <c:v>-53.198633840508499</c:v>
                </c:pt>
                <c:pt idx="122">
                  <c:v>-52.159921029678202</c:v>
                </c:pt>
                <c:pt idx="123">
                  <c:v>-50.952834424092103</c:v>
                </c:pt>
                <c:pt idx="124">
                  <c:v>-49.529443962161402</c:v>
                </c:pt>
                <c:pt idx="125">
                  <c:v>-47.822169237247401</c:v>
                </c:pt>
                <c:pt idx="126">
                  <c:v>-45.732861398034999</c:v>
                </c:pt>
                <c:pt idx="127">
                  <c:v>-43.113913725466901</c:v>
                </c:pt>
                <c:pt idx="128">
                  <c:v>-39.733880002243303</c:v>
                </c:pt>
                <c:pt idx="129">
                  <c:v>-35.210975712529901</c:v>
                </c:pt>
                <c:pt idx="130">
                  <c:v>-28.8745867903502</c:v>
                </c:pt>
                <c:pt idx="131">
                  <c:v>-19.4490728472223</c:v>
                </c:pt>
                <c:pt idx="132">
                  <c:v>-4.24205639742621</c:v>
                </c:pt>
                <c:pt idx="133">
                  <c:v>23.2871642628084</c:v>
                </c:pt>
                <c:pt idx="134">
                  <c:v>82.532946185516806</c:v>
                </c:pt>
                <c:pt idx="135">
                  <c:v>-65.796204892732405</c:v>
                </c:pt>
                <c:pt idx="136">
                  <c:v>-66.543377839552207</c:v>
                </c:pt>
                <c:pt idx="137">
                  <c:v>-67.234495973928006</c:v>
                </c:pt>
                <c:pt idx="138">
                  <c:v>-67.864836569281096</c:v>
                </c:pt>
                <c:pt idx="139">
                  <c:v>-68.43195197963</c:v>
                </c:pt>
                <c:pt idx="140">
                  <c:v>-68.935476145947106</c:v>
                </c:pt>
                <c:pt idx="141">
                  <c:v>-69.376812130187105</c:v>
                </c:pt>
                <c:pt idx="142">
                  <c:v>-69.758755654455399</c:v>
                </c:pt>
                <c:pt idx="143">
                  <c:v>-70.085104797661899</c:v>
                </c:pt>
                <c:pt idx="144">
                  <c:v>-70.360294613327795</c:v>
                </c:pt>
                <c:pt idx="145">
                  <c:v>-70.589081607585101</c:v>
                </c:pt>
                <c:pt idx="146">
                  <c:v>-70.776290026636303</c:v>
                </c:pt>
                <c:pt idx="147">
                  <c:v>-70.926621659080197</c:v>
                </c:pt>
                <c:pt idx="148">
                  <c:v>-71.044523994435295</c:v>
                </c:pt>
                <c:pt idx="149">
                  <c:v>-71.134107840477498</c:v>
                </c:pt>
                <c:pt idx="150">
                  <c:v>-71.199104186115704</c:v>
                </c:pt>
                <c:pt idx="151">
                  <c:v>-71.242850395999895</c:v>
                </c:pt>
                <c:pt idx="152">
                  <c:v>-71.268297028497102</c:v>
                </c:pt>
                <c:pt idx="153">
                  <c:v>-71.278028151217399</c:v>
                </c:pt>
                <c:pt idx="154">
                  <c:v>-71.274289644344705</c:v>
                </c:pt>
                <c:pt idx="155">
                  <c:v>-71.259021439939005</c:v>
                </c:pt>
                <c:pt idx="156">
                  <c:v>-71.233890861260406</c:v>
                </c:pt>
                <c:pt idx="157">
                  <c:v>-71.200325183819203</c:v>
                </c:pt>
                <c:pt idx="158">
                  <c:v>-71.159542260049605</c:v>
                </c:pt>
                <c:pt idx="159">
                  <c:v>-71.112578569352706</c:v>
                </c:pt>
                <c:pt idx="160">
                  <c:v>-71.060314415660997</c:v>
                </c:pt>
                <c:pt idx="161">
                  <c:v>-71.003496233716405</c:v>
                </c:pt>
                <c:pt idx="162">
                  <c:v>-70.942756115234701</c:v>
                </c:pt>
                <c:pt idx="163">
                  <c:v>-70.878628752910103</c:v>
                </c:pt>
                <c:pt idx="164">
                  <c:v>-70.811566043585998</c:v>
                </c:pt>
                <c:pt idx="165">
                  <c:v>-70.741949606556901</c:v>
                </c:pt>
                <c:pt idx="166">
                  <c:v>-70.670101469414703</c:v>
                </c:pt>
                <c:pt idx="167">
                  <c:v>-70.596293159491793</c:v>
                </c:pt>
                <c:pt idx="168">
                  <c:v>-70.520753418815104</c:v>
                </c:pt>
                <c:pt idx="169">
                  <c:v>-70.443674737892593</c:v>
                </c:pt>
                <c:pt idx="170">
                  <c:v>-70.365218880714707</c:v>
                </c:pt>
                <c:pt idx="171">
                  <c:v>-70.285521551356794</c:v>
                </c:pt>
                <c:pt idx="172">
                  <c:v>-70.204696332210005</c:v>
                </c:pt>
                <c:pt idx="173">
                  <c:v>-70.122838005500796</c:v>
                </c:pt>
                <c:pt idx="174">
                  <c:v>-70.040025353466902</c:v>
                </c:pt>
                <c:pt idx="175">
                  <c:v>-69.956323518305894</c:v>
                </c:pt>
                <c:pt idx="176">
                  <c:v>-69.871785990658196</c:v>
                </c:pt>
                <c:pt idx="177">
                  <c:v>-69.786456284770097</c:v>
                </c:pt>
                <c:pt idx="178">
                  <c:v>-69.700369349399494</c:v>
                </c:pt>
                <c:pt idx="179">
                  <c:v>-69.613552755805102</c:v>
                </c:pt>
                <c:pt idx="180">
                  <c:v>-69.526027697608697</c:v>
                </c:pt>
                <c:pt idx="181">
                  <c:v>-69.4378098317801</c:v>
                </c:pt>
                <c:pt idx="182">
                  <c:v>-69.348909985320105</c:v>
                </c:pt>
                <c:pt idx="183">
                  <c:v>-69.259334748279301</c:v>
                </c:pt>
                <c:pt idx="184">
                  <c:v>-69.169086970433099</c:v>
                </c:pt>
                <c:pt idx="185">
                  <c:v>-69.078166176144094</c:v>
                </c:pt>
                <c:pt idx="186">
                  <c:v>-68.986568909597295</c:v>
                </c:pt>
                <c:pt idx="187">
                  <c:v>-68.894289020619595</c:v>
                </c:pt>
                <c:pt idx="188">
                  <c:v>-68.801317899633403</c:v>
                </c:pt>
                <c:pt idx="189">
                  <c:v>-68.707644668896506</c:v>
                </c:pt>
                <c:pt idx="190">
                  <c:v>-68.6132563359984</c:v>
                </c:pt>
                <c:pt idx="191">
                  <c:v>-68.518137914588706</c:v>
                </c:pt>
                <c:pt idx="192">
                  <c:v>-68.422272516466293</c:v>
                </c:pt>
                <c:pt idx="193">
                  <c:v>-68.325641418444803</c:v>
                </c:pt>
                <c:pt idx="194">
                  <c:v>-68.228224106796105</c:v>
                </c:pt>
                <c:pt idx="195">
                  <c:v>-68.129998301551893</c:v>
                </c:pt>
                <c:pt idx="196">
                  <c:v>-68.030939962492695</c:v>
                </c:pt>
                <c:pt idx="197">
                  <c:v>-67.931023278261904</c:v>
                </c:pt>
                <c:pt idx="198">
                  <c:v>-67.830220639701096</c:v>
                </c:pt>
                <c:pt idx="199">
                  <c:v>-67.728502598198105</c:v>
                </c:pt>
                <c:pt idx="200">
                  <c:v>-67.6258378095674</c:v>
                </c:pt>
                <c:pt idx="201">
                  <c:v>-67.522192963735307</c:v>
                </c:pt>
                <c:pt idx="202">
                  <c:v>-67.417532700268396</c:v>
                </c:pt>
                <c:pt idx="203">
                  <c:v>-67.311819509568195</c:v>
                </c:pt>
                <c:pt idx="204">
                  <c:v>-67.205013619342196</c:v>
                </c:pt>
                <c:pt idx="205">
                  <c:v>-67.097072865749993</c:v>
                </c:pt>
                <c:pt idx="206">
                  <c:v>-66.987952548414</c:v>
                </c:pt>
                <c:pt idx="207">
                  <c:v>-66.877605268263395</c:v>
                </c:pt>
                <c:pt idx="208">
                  <c:v>-66.765980746948699</c:v>
                </c:pt>
                <c:pt idx="209">
                  <c:v>-66.653025626318495</c:v>
                </c:pt>
                <c:pt idx="210">
                  <c:v>-66.538683246179005</c:v>
                </c:pt>
                <c:pt idx="211">
                  <c:v>-66.422893398260598</c:v>
                </c:pt>
                <c:pt idx="212">
                  <c:v>-66.305592053985194</c:v>
                </c:pt>
                <c:pt idx="213">
                  <c:v>-66.186711063256794</c:v>
                </c:pt>
                <c:pt idx="214">
                  <c:v>-66.066177821072301</c:v>
                </c:pt>
                <c:pt idx="215">
                  <c:v>-65.943914898273704</c:v>
                </c:pt>
                <c:pt idx="216">
                  <c:v>-65.819839632206296</c:v>
                </c:pt>
                <c:pt idx="217">
                  <c:v>-65.693863672411297</c:v>
                </c:pt>
                <c:pt idx="218">
                  <c:v>-65.565892475747106</c:v>
                </c:pt>
                <c:pt idx="219">
                  <c:v>-65.435824744469102</c:v>
                </c:pt>
                <c:pt idx="220">
                  <c:v>-65.303551799804495</c:v>
                </c:pt>
                <c:pt idx="221">
                  <c:v>-65.168956882377202</c:v>
                </c:pt>
                <c:pt idx="222">
                  <c:v>-65.031914369465795</c:v>
                </c:pt>
                <c:pt idx="223">
                  <c:v>-64.892288897445596</c:v>
                </c:pt>
                <c:pt idx="224">
                  <c:v>-64.749934375841505</c:v>
                </c:pt>
                <c:pt idx="225">
                  <c:v>-64.604692877132294</c:v>
                </c:pt>
                <c:pt idx="226">
                  <c:v>-64.456393383715707</c:v>
                </c:pt>
                <c:pt idx="227">
                  <c:v>-64.304850370185605</c:v>
                </c:pt>
                <c:pt idx="228">
                  <c:v>-64.149862195152707</c:v>
                </c:pt>
                <c:pt idx="229">
                  <c:v>-63.991209272119399</c:v>
                </c:pt>
                <c:pt idx="230">
                  <c:v>-63.828651983204203</c:v>
                </c:pt>
                <c:pt idx="231">
                  <c:v>-63.6619282925707</c:v>
                </c:pt>
                <c:pt idx="232">
                  <c:v>-63.490751007941</c:v>
                </c:pt>
                <c:pt idx="233">
                  <c:v>-63.314804628191901</c:v>
                </c:pt>
                <c:pt idx="234">
                  <c:v>-63.1337417022403</c:v>
                </c:pt>
                <c:pt idx="235">
                  <c:v>-62.947178608605199</c:v>
                </c:pt>
                <c:pt idx="236">
                  <c:v>-62.754690645351197</c:v>
                </c:pt>
                <c:pt idx="237">
                  <c:v>-62.555806295513499</c:v>
                </c:pt>
                <c:pt idx="238">
                  <c:v>-62.350000502171298</c:v>
                </c:pt>
                <c:pt idx="239">
                  <c:v>-62.1366867482092</c:v>
                </c:pt>
                <c:pt idx="240">
                  <c:v>-61.915207686031501</c:v>
                </c:pt>
                <c:pt idx="241">
                  <c:v>-61.684823998731702</c:v>
                </c:pt>
                <c:pt idx="242">
                  <c:v>-61.444701092015201</c:v>
                </c:pt>
                <c:pt idx="243">
                  <c:v>-61.193893109392398</c:v>
                </c:pt>
                <c:pt idx="244">
                  <c:v>-60.931323623421498</c:v>
                </c:pt>
                <c:pt idx="245">
                  <c:v>-60.655762171409997</c:v>
                </c:pt>
                <c:pt idx="246">
                  <c:v>-60.365795558649097</c:v>
                </c:pt>
                <c:pt idx="247">
                  <c:v>-60.059792522795803</c:v>
                </c:pt>
                <c:pt idx="248">
                  <c:v>-59.735859906292497</c:v>
                </c:pt>
                <c:pt idx="249">
                  <c:v>-59.391787871662601</c:v>
                </c:pt>
                <c:pt idx="250">
                  <c:v>-59.024980846640197</c:v>
                </c:pt>
                <c:pt idx="251">
                  <c:v>-58.632369697486403</c:v>
                </c:pt>
                <c:pt idx="252">
                  <c:v>-58.2102989411922</c:v>
                </c:pt>
                <c:pt idx="253">
                  <c:v>-57.754380377903502</c:v>
                </c:pt>
                <c:pt idx="254">
                  <c:v>-57.259300975492401</c:v>
                </c:pt>
                <c:pt idx="255">
                  <c:v>-56.718567568212897</c:v>
                </c:pt>
                <c:pt idx="256">
                  <c:v>-56.124162968528402</c:v>
                </c:pt>
                <c:pt idx="257">
                  <c:v>-55.466075827308302</c:v>
                </c:pt>
                <c:pt idx="258">
                  <c:v>-54.731647289667201</c:v>
                </c:pt>
                <c:pt idx="259">
                  <c:v>-53.904646451234001</c:v>
                </c:pt>
                <c:pt idx="260">
                  <c:v>-52.963935368630601</c:v>
                </c:pt>
                <c:pt idx="261">
                  <c:v>-51.881497329211498</c:v>
                </c:pt>
                <c:pt idx="262">
                  <c:v>-50.619449470933397</c:v>
                </c:pt>
                <c:pt idx="263">
                  <c:v>-49.1253835537727</c:v>
                </c:pt>
                <c:pt idx="264">
                  <c:v>-47.324854045844198</c:v>
                </c:pt>
                <c:pt idx="265">
                  <c:v>-45.108792990447498</c:v>
                </c:pt>
                <c:pt idx="266">
                  <c:v>-42.311457438489199</c:v>
                </c:pt>
                <c:pt idx="267">
                  <c:v>-38.669677508877903</c:v>
                </c:pt>
                <c:pt idx="268">
                  <c:v>-33.742578924375898</c:v>
                </c:pt>
                <c:pt idx="269">
                  <c:v>-26.740577649824001</c:v>
                </c:pt>
                <c:pt idx="270">
                  <c:v>-16.1236660722248</c:v>
                </c:pt>
                <c:pt idx="271">
                  <c:v>1.4687017009116701</c:v>
                </c:pt>
                <c:pt idx="272">
                  <c:v>34.5873330595957</c:v>
                </c:pt>
                <c:pt idx="273">
                  <c:v>-65.776191684928307</c:v>
                </c:pt>
                <c:pt idx="274">
                  <c:v>-66.5044869567961</c:v>
                </c:pt>
                <c:pt idx="275">
                  <c:v>-67.178264989194801</c:v>
                </c:pt>
                <c:pt idx="276">
                  <c:v>-67.793084257584596</c:v>
                </c:pt>
                <c:pt idx="277">
                  <c:v>-68.346652377003593</c:v>
                </c:pt>
                <c:pt idx="278">
                  <c:v>-68.838641399376897</c:v>
                </c:pt>
                <c:pt idx="279">
                  <c:v>-69.270394169849197</c:v>
                </c:pt>
                <c:pt idx="280">
                  <c:v>-69.644572058777399</c:v>
                </c:pt>
                <c:pt idx="281">
                  <c:v>-69.964789899525996</c:v>
                </c:pt>
                <c:pt idx="282">
                  <c:v>-70.235273638682898</c:v>
                </c:pt>
                <c:pt idx="283">
                  <c:v>-70.460563700107201</c:v>
                </c:pt>
                <c:pt idx="284">
                  <c:v>-70.645275279163997</c:v>
                </c:pt>
                <c:pt idx="285">
                  <c:v>-70.793917429879201</c:v>
                </c:pt>
                <c:pt idx="286">
                  <c:v>-70.910766473220406</c:v>
                </c:pt>
                <c:pt idx="287">
                  <c:v>-70.999785736962806</c:v>
                </c:pt>
                <c:pt idx="288">
                  <c:v>-71.064582326909104</c:v>
                </c:pt>
                <c:pt idx="289">
                  <c:v>-71.108391810999905</c:v>
                </c:pt>
                <c:pt idx="290">
                  <c:v>-71.134082735112401</c:v>
                </c:pt>
                <c:pt idx="291">
                  <c:v>-71.144174300343906</c:v>
                </c:pt>
                <c:pt idx="292">
                  <c:v>-71.140861997853094</c:v>
                </c:pt>
                <c:pt idx="293">
                  <c:v>-71.1260473368242</c:v>
                </c:pt>
                <c:pt idx="294">
                  <c:v>-71.101368930261899</c:v>
                </c:pt>
                <c:pt idx="295">
                  <c:v>-71.068233101593194</c:v>
                </c:pt>
                <c:pt idx="296">
                  <c:v>-71.027842857353605</c:v>
                </c:pt>
                <c:pt idx="297">
                  <c:v>-70.981224568910505</c:v>
                </c:pt>
                <c:pt idx="298">
                  <c:v>-70.929252055259994</c:v>
                </c:pt>
                <c:pt idx="299">
                  <c:v>-70.872667993706699</c:v>
                </c:pt>
                <c:pt idx="300">
                  <c:v>-70.812102735259998</c:v>
                </c:pt>
                <c:pt idx="301">
                  <c:v>-70.748090690801405</c:v>
                </c:pt>
                <c:pt idx="302">
                  <c:v>-70.681084501052496</c:v>
                </c:pt>
                <c:pt idx="303">
                  <c:v>-70.611467221983702</c:v>
                </c:pt>
                <c:pt idx="304">
                  <c:v>-70.539562757640297</c:v>
                </c:pt>
                <c:pt idx="305">
                  <c:v>-70.465644761571497</c:v>
                </c:pt>
                <c:pt idx="306">
                  <c:v>-70.389944211038397</c:v>
                </c:pt>
                <c:pt idx="307">
                  <c:v>-70.312655838260696</c:v>
                </c:pt>
                <c:pt idx="308">
                  <c:v>-70.233943582260594</c:v>
                </c:pt>
                <c:pt idx="309">
                  <c:v>-70.153945204699497</c:v>
                </c:pt>
                <c:pt idx="310">
                  <c:v>-70.072776194245705</c:v>
                </c:pt>
                <c:pt idx="311">
                  <c:v>-69.990533066839504</c:v>
                </c:pt>
                <c:pt idx="312">
                  <c:v>-69.907296153896894</c:v>
                </c:pt>
                <c:pt idx="313">
                  <c:v>-69.823131956992398</c:v>
                </c:pt>
                <c:pt idx="314">
                  <c:v>-69.738095135816494</c:v>
                </c:pt>
                <c:pt idx="315">
                  <c:v>-69.652230186045699</c:v>
                </c:pt>
                <c:pt idx="316">
                  <c:v>-69.565572855053404</c:v>
                </c:pt>
                <c:pt idx="317">
                  <c:v>-69.478151335948994</c:v>
                </c:pt>
                <c:pt idx="318">
                  <c:v>-69.389987274095901</c:v>
                </c:pt>
                <c:pt idx="319">
                  <c:v>-69.301096614893794</c:v>
                </c:pt>
                <c:pt idx="320">
                  <c:v>-69.211490317058505</c:v>
                </c:pt>
                <c:pt idx="321">
                  <c:v>-69.121174951791602</c:v>
                </c:pt>
                <c:pt idx="322">
                  <c:v>-69.030153204990597</c:v>
                </c:pt>
                <c:pt idx="323">
                  <c:v>-68.938424296908906</c:v>
                </c:pt>
                <c:pt idx="324">
                  <c:v>-68.845984331372904</c:v>
                </c:pt>
                <c:pt idx="325">
                  <c:v>-68.752826584712295</c:v>
                </c:pt>
                <c:pt idx="326">
                  <c:v>-68.658941742920803</c:v>
                </c:pt>
                <c:pt idx="327">
                  <c:v>-68.564318094174396</c:v>
                </c:pt>
                <c:pt idx="328">
                  <c:v>-68.468941682662305</c:v>
                </c:pt>
                <c:pt idx="329">
                  <c:v>-68.372796428691103</c:v>
                </c:pt>
                <c:pt idx="330">
                  <c:v>-68.2758642191787</c:v>
                </c:pt>
                <c:pt idx="331">
                  <c:v>-68.178124971932405</c:v>
                </c:pt>
                <c:pt idx="332">
                  <c:v>-68.079556676492302</c:v>
                </c:pt>
                <c:pt idx="333">
                  <c:v>-67.980135413788901</c:v>
                </c:pt>
                <c:pt idx="334">
                  <c:v>-67.879835356405394</c:v>
                </c:pt>
                <c:pt idx="335">
                  <c:v>-67.778628750832894</c:v>
                </c:pt>
                <c:pt idx="336">
                  <c:v>-67.676485882755102</c:v>
                </c:pt>
                <c:pt idx="337">
                  <c:v>-67.573375026078693</c:v>
                </c:pt>
                <c:pt idx="338">
                  <c:v>-67.469262376142893</c:v>
                </c:pt>
                <c:pt idx="339">
                  <c:v>-67.364111967271995</c:v>
                </c:pt>
                <c:pt idx="340">
                  <c:v>-67.257885574590105</c:v>
                </c:pt>
                <c:pt idx="341">
                  <c:v>-67.1505425997738</c:v>
                </c:pt>
                <c:pt idx="342">
                  <c:v>-67.042039940184907</c:v>
                </c:pt>
                <c:pt idx="343">
                  <c:v>-66.932331840589399</c:v>
                </c:pt>
                <c:pt idx="344">
                  <c:v>-66.821369726424706</c:v>
                </c:pt>
                <c:pt idx="345">
                  <c:v>-66.709102017324099</c:v>
                </c:pt>
                <c:pt idx="346">
                  <c:v>-66.595473919336897</c:v>
                </c:pt>
                <c:pt idx="347">
                  <c:v>-66.480427193987396</c:v>
                </c:pt>
                <c:pt idx="348">
                  <c:v>-66.363899901994998</c:v>
                </c:pt>
                <c:pt idx="349">
                  <c:v>-66.245826119117496</c:v>
                </c:pt>
                <c:pt idx="350">
                  <c:v>-66.126135621177696</c:v>
                </c:pt>
                <c:pt idx="351">
                  <c:v>-66.004753534876201</c:v>
                </c:pt>
                <c:pt idx="352">
                  <c:v>-65.881599950472406</c:v>
                </c:pt>
                <c:pt idx="353">
                  <c:v>-65.756589491820904</c:v>
                </c:pt>
                <c:pt idx="354">
                  <c:v>-65.629630838556494</c:v>
                </c:pt>
                <c:pt idx="355">
                  <c:v>-65.500626194427895</c:v>
                </c:pt>
                <c:pt idx="356">
                  <c:v>-65.369470694846399</c:v>
                </c:pt>
                <c:pt idx="357">
                  <c:v>-65.236051745631102</c:v>
                </c:pt>
                <c:pt idx="358">
                  <c:v>-65.100248283657606</c:v>
                </c:pt>
                <c:pt idx="359">
                  <c:v>-64.961929948618504</c:v>
                </c:pt>
                <c:pt idx="360">
                  <c:v>-64.820956153329504</c:v>
                </c:pt>
                <c:pt idx="361">
                  <c:v>-64.677175037916598</c:v>
                </c:pt>
                <c:pt idx="362">
                  <c:v>-64.530422290719997</c:v>
                </c:pt>
                <c:pt idx="363">
                  <c:v>-64.380519815765695</c:v>
                </c:pt>
                <c:pt idx="364">
                  <c:v>-64.227274223080201</c:v>
                </c:pt>
                <c:pt idx="365">
                  <c:v>-64.070475113823093</c:v>
                </c:pt>
                <c:pt idx="366">
                  <c:v>-63.909893127013603</c:v>
                </c:pt>
                <c:pt idx="367">
                  <c:v>-63.745277708332701</c:v>
                </c:pt>
                <c:pt idx="368">
                  <c:v>-63.576354553807001</c:v>
                </c:pt>
                <c:pt idx="369">
                  <c:v>-63.402822671803399</c:v>
                </c:pt>
                <c:pt idx="370">
                  <c:v>-63.224350995238503</c:v>
                </c:pt>
                <c:pt idx="371">
                  <c:v>-63.0405744616791</c:v>
                </c:pt>
                <c:pt idx="372">
                  <c:v>-62.851089461366001</c:v>
                </c:pt>
                <c:pt idx="373">
                  <c:v>-62.655448531186202</c:v>
                </c:pt>
                <c:pt idx="374">
                  <c:v>-62.453154145032499</c:v>
                </c:pt>
                <c:pt idx="375">
                  <c:v>-62.243651416198098</c:v>
                </c:pt>
                <c:pt idx="376">
                  <c:v>-62.026319483328997</c:v>
                </c:pt>
                <c:pt idx="377">
                  <c:v>-61.800461295123398</c:v>
                </c:pt>
                <c:pt idx="378">
                  <c:v>-61.565291436577901</c:v>
                </c:pt>
                <c:pt idx="379">
                  <c:v>-61.319921545904698</c:v>
                </c:pt>
                <c:pt idx="380">
                  <c:v>-61.063342749109403</c:v>
                </c:pt>
                <c:pt idx="381">
                  <c:v>-60.794404378746698</c:v>
                </c:pt>
                <c:pt idx="382">
                  <c:v>-60.5117880307413</c:v>
                </c:pt>
                <c:pt idx="383">
                  <c:v>-60.213975728945798</c:v>
                </c:pt>
                <c:pt idx="384">
                  <c:v>-59.899210583596997</c:v>
                </c:pt>
                <c:pt idx="385">
                  <c:v>-59.565447807148203</c:v>
                </c:pt>
                <c:pt idx="386">
                  <c:v>-59.210293230904497</c:v>
                </c:pt>
                <c:pt idx="387">
                  <c:v>-58.830925462525997</c:v>
                </c:pt>
                <c:pt idx="388">
                  <c:v>-58.4239964090077</c:v>
                </c:pt>
                <c:pt idx="389">
                  <c:v>-57.985502866325298</c:v>
                </c:pt>
                <c:pt idx="390">
                  <c:v>-57.510618942816897</c:v>
                </c:pt>
                <c:pt idx="391">
                  <c:v>-56.993474762361203</c:v>
                </c:pt>
                <c:pt idx="392">
                  <c:v>-56.426860422246897</c:v>
                </c:pt>
                <c:pt idx="393">
                  <c:v>-55.801824310474402</c:v>
                </c:pt>
                <c:pt idx="394">
                  <c:v>-55.107119528585699</c:v>
                </c:pt>
                <c:pt idx="395">
                  <c:v>-54.328427736082901</c:v>
                </c:pt>
                <c:pt idx="396">
                  <c:v>-53.447249919700603</c:v>
                </c:pt>
                <c:pt idx="397">
                  <c:v>-52.439286941596698</c:v>
                </c:pt>
                <c:pt idx="398">
                  <c:v>-51.272017750588702</c:v>
                </c:pt>
                <c:pt idx="399">
                  <c:v>-49.900978033996303</c:v>
                </c:pt>
                <c:pt idx="400">
                  <c:v>-48.263862004198302</c:v>
                </c:pt>
                <c:pt idx="401">
                  <c:v>-46.270834524969501</c:v>
                </c:pt>
                <c:pt idx="402">
                  <c:v>-43.787944962289103</c:v>
                </c:pt>
                <c:pt idx="403">
                  <c:v>-40.607311006933898</c:v>
                </c:pt>
                <c:pt idx="404">
                  <c:v>-36.390307284617002</c:v>
                </c:pt>
                <c:pt idx="405">
                  <c:v>-30.551402074664001</c:v>
                </c:pt>
                <c:pt idx="406">
                  <c:v>-21.998974501876202</c:v>
                </c:pt>
                <c:pt idx="407">
                  <c:v>-8.4894127343194903</c:v>
                </c:pt>
                <c:pt idx="408">
                  <c:v>15.232643513401401</c:v>
                </c:pt>
                <c:pt idx="409">
                  <c:v>63.950685552729198</c:v>
                </c:pt>
                <c:pt idx="410">
                  <c:v>-65.784417535407698</c:v>
                </c:pt>
                <c:pt idx="411">
                  <c:v>-66.520472705492907</c:v>
                </c:pt>
                <c:pt idx="412">
                  <c:v>-67.201380764681701</c:v>
                </c:pt>
                <c:pt idx="413">
                  <c:v>-67.822585473735302</c:v>
                </c:pt>
                <c:pt idx="414">
                  <c:v>-68.381730974636199</c:v>
                </c:pt>
                <c:pt idx="415">
                  <c:v>-68.878473514199399</c:v>
                </c:pt>
                <c:pt idx="416">
                  <c:v>-69.314180174639105</c:v>
                </c:pt>
                <c:pt idx="417">
                  <c:v>-69.691566805380305</c:v>
                </c:pt>
                <c:pt idx="418">
                  <c:v>-70.014322727952802</c:v>
                </c:pt>
                <c:pt idx="419">
                  <c:v>-70.286759035390205</c:v>
                </c:pt>
                <c:pt idx="420">
                  <c:v>-70.513504272955004</c:v>
                </c:pt>
                <c:pt idx="421">
                  <c:v>-70.699259017505597</c:v>
                </c:pt>
                <c:pt idx="422">
                  <c:v>-70.848611159983903</c:v>
                </c:pt>
                <c:pt idx="423">
                  <c:v>-70.965907146041104</c:v>
                </c:pt>
                <c:pt idx="424">
                  <c:v>-71.055170821106799</c:v>
                </c:pt>
                <c:pt idx="425">
                  <c:v>-71.120060211675593</c:v>
                </c:pt>
                <c:pt idx="426">
                  <c:v>-71.163852802522698</c:v>
                </c:pt>
                <c:pt idx="427">
                  <c:v>-71.189450973893301</c:v>
                </c:pt>
                <c:pt idx="428">
                  <c:v>-71.199400742619005</c:v>
                </c:pt>
                <c:pt idx="429">
                  <c:v>-71.195918477863799</c:v>
                </c:pt>
                <c:pt idx="430">
                  <c:v>-71.180921649722407</c:v>
                </c:pt>
                <c:pt idx="431">
                  <c:v>-71.1560608333684</c:v>
                </c:pt>
                <c:pt idx="432">
                  <c:v>-71.122751114025505</c:v>
                </c:pt>
                <c:pt idx="433">
                  <c:v>-71.082201735941297</c:v>
                </c:pt>
                <c:pt idx="434">
                  <c:v>-71.035443345419196</c:v>
                </c:pt>
                <c:pt idx="435">
                  <c:v>-70.983352531819804</c:v>
                </c:pt>
                <c:pt idx="436">
                  <c:v>-70.926673607080303</c:v>
                </c:pt>
                <c:pt idx="437">
                  <c:v>-70.866037714407796</c:v>
                </c:pt>
                <c:pt idx="438">
                  <c:v>-70.801979445104095</c:v>
                </c:pt>
                <c:pt idx="439">
                  <c:v>-70.734951188036803</c:v>
                </c:pt>
                <c:pt idx="440">
                  <c:v>-70.665335453301694</c:v>
                </c:pt>
                <c:pt idx="441">
                  <c:v>-70.5934554103941</c:v>
                </c:pt>
                <c:pt idx="442">
                  <c:v>-70.519583868973598</c:v>
                </c:pt>
                <c:pt idx="443">
                  <c:v>-70.443950912032705</c:v>
                </c:pt>
                <c:pt idx="444">
                  <c:v>-70.3667503702696</c:v>
                </c:pt>
                <c:pt idx="445">
                  <c:v>-70.2881453048564</c:v>
                </c:pt>
                <c:pt idx="446">
                  <c:v>-70.208272644880395</c:v>
                </c:pt>
                <c:pt idx="447">
                  <c:v>-70.127247106261805</c:v>
                </c:pt>
                <c:pt idx="448">
                  <c:v>-70.045164501293996</c:v>
                </c:pt>
                <c:pt idx="449">
                  <c:v>-69.962104532223506</c:v>
                </c:pt>
                <c:pt idx="450">
                  <c:v>-69.878133148482902</c:v>
                </c:pt>
                <c:pt idx="451">
                  <c:v>-69.793304535188696</c:v>
                </c:pt>
                <c:pt idx="452">
                  <c:v>-69.707662790171696</c:v>
                </c:pt>
                <c:pt idx="453">
                  <c:v>-69.621243337944406</c:v>
                </c:pt>
                <c:pt idx="454">
                  <c:v>-69.5340741214481</c:v>
                </c:pt>
                <c:pt idx="455">
                  <c:v>-69.446176606002197</c:v>
                </c:pt>
                <c:pt idx="456">
                  <c:v>-69.357566624435293</c:v>
                </c:pt>
                <c:pt idx="457">
                  <c:v>-69.268255087778201</c:v>
                </c:pt>
                <c:pt idx="458">
                  <c:v>-69.178248582016096</c:v>
                </c:pt>
                <c:pt idx="459">
                  <c:v>-69.087549868122295</c:v>
                </c:pt>
                <c:pt idx="460">
                  <c:v>-68.996158299838896</c:v>
                </c:pt>
                <c:pt idx="461">
                  <c:v>-68.904070171343605</c:v>
                </c:pt>
                <c:pt idx="462">
                  <c:v>-68.811279004986503</c:v>
                </c:pt>
                <c:pt idx="463">
                  <c:v>-68.717775787627403</c:v>
                </c:pt>
                <c:pt idx="464">
                  <c:v>-68.623549162714497</c:v>
                </c:pt>
                <c:pt idx="465">
                  <c:v>-68.528585584067699</c:v>
                </c:pt>
                <c:pt idx="466">
                  <c:v>-68.432869436332894</c:v>
                </c:pt>
                <c:pt idx="467">
                  <c:v>-68.3363831262334</c:v>
                </c:pt>
                <c:pt idx="468">
                  <c:v>-68.239107148021205</c:v>
                </c:pt>
                <c:pt idx="469">
                  <c:v>-68.141020125920093</c:v>
                </c:pt>
                <c:pt idx="470">
                  <c:v>-68.042098835823296</c:v>
                </c:pt>
                <c:pt idx="471">
                  <c:v>-67.942318208055198</c:v>
                </c:pt>
                <c:pt idx="472">
                  <c:v>-67.841651312607198</c:v>
                </c:pt>
                <c:pt idx="473">
                  <c:v>-67.740069327909595</c:v>
                </c:pt>
                <c:pt idx="474">
                  <c:v>-67.637541493891902</c:v>
                </c:pt>
                <c:pt idx="475">
                  <c:v>-67.534035049800096</c:v>
                </c:pt>
                <c:pt idx="476">
                  <c:v>-67.429515156984095</c:v>
                </c:pt>
                <c:pt idx="477">
                  <c:v>-67.323944806627495</c:v>
                </c:pt>
                <c:pt idx="478">
                  <c:v>-67.217284712157806</c:v>
                </c:pt>
                <c:pt idx="479">
                  <c:v>-67.109493185854703</c:v>
                </c:pt>
                <c:pt idx="480">
                  <c:v>-67.000525998946301</c:v>
                </c:pt>
                <c:pt idx="481">
                  <c:v>-66.890336224253801</c:v>
                </c:pt>
                <c:pt idx="482">
                  <c:v>-66.778874060209304</c:v>
                </c:pt>
                <c:pt idx="483">
                  <c:v>-66.666086634813098</c:v>
                </c:pt>
                <c:pt idx="484">
                  <c:v>-66.5519177878287</c:v>
                </c:pt>
                <c:pt idx="485">
                  <c:v>-66.436307829210506</c:v>
                </c:pt>
                <c:pt idx="486">
                  <c:v>-66.319193271429995</c:v>
                </c:pt>
                <c:pt idx="487">
                  <c:v>-66.200506532992904</c:v>
                </c:pt>
                <c:pt idx="488">
                  <c:v>-66.080175610022906</c:v>
                </c:pt>
                <c:pt idx="489">
                  <c:v>-65.958123712308904</c:v>
                </c:pt>
                <c:pt idx="490">
                  <c:v>-65.834268859666906</c:v>
                </c:pt>
                <c:pt idx="491">
                  <c:v>-65.708523433839005</c:v>
                </c:pt>
                <c:pt idx="492">
                  <c:v>-65.580793680427007</c:v>
                </c:pt>
                <c:pt idx="493">
                  <c:v>-65.450979154508801</c:v>
                </c:pt>
                <c:pt idx="494">
                  <c:v>-65.318972102607205</c:v>
                </c:pt>
                <c:pt idx="495">
                  <c:v>-65.184656772522303</c:v>
                </c:pt>
                <c:pt idx="496">
                  <c:v>-65.047908641187405</c:v>
                </c:pt>
                <c:pt idx="497">
                  <c:v>-64.908593549111103</c:v>
                </c:pt>
                <c:pt idx="498">
                  <c:v>-64.766566728077095</c:v>
                </c:pt>
                <c:pt idx="499">
                  <c:v>-64.621671706534499</c:v>
                </c:pt>
                <c:pt idx="500">
                  <c:v>-64.473739074433595</c:v>
                </c:pt>
                <c:pt idx="501">
                  <c:v>-64.322585086073502</c:v>
                </c:pt>
                <c:pt idx="502">
                  <c:v>-64.168010075686993</c:v>
                </c:pt>
                <c:pt idx="503">
                  <c:v>-64.009796655872293</c:v>
                </c:pt>
                <c:pt idx="504">
                  <c:v>-63.847707663392498</c:v>
                </c:pt>
                <c:pt idx="505">
                  <c:v>-63.6814838100751</c:v>
                </c:pt>
                <c:pt idx="506">
                  <c:v>-63.510840988271198</c:v>
                </c:pt>
                <c:pt idx="507">
                  <c:v>-63.335467170187698</c:v>
                </c:pt>
                <c:pt idx="508">
                  <c:v>-63.1550188279341</c:v>
                </c:pt>
                <c:pt idx="509">
                  <c:v>-62.969116785684598</c:v>
                </c:pt>
                <c:pt idx="510">
                  <c:v>-62.777341396179899</c:v>
                </c:pt>
                <c:pt idx="511">
                  <c:v>-62.579226909820399</c:v>
                </c:pt>
                <c:pt idx="512">
                  <c:v>-62.3742548744912</c:v>
                </c:pt>
                <c:pt idx="513">
                  <c:v>-62.161846366195697</c:v>
                </c:pt>
                <c:pt idx="514">
                  <c:v>-61.941352802188298</c:v>
                </c:pt>
                <c:pt idx="515">
                  <c:v>-61.712045026363903</c:v>
                </c:pt>
                <c:pt idx="516">
                  <c:v>-61.473100276873502</c:v>
                </c:pt>
                <c:pt idx="517">
                  <c:v>-61.223586542392503</c:v>
                </c:pt>
                <c:pt idx="518">
                  <c:v>-60.962443678078102</c:v>
                </c:pt>
                <c:pt idx="519">
                  <c:v>-60.688460473803801</c:v>
                </c:pt>
                <c:pt idx="520">
                  <c:v>-60.4002466300335</c:v>
                </c:pt>
                <c:pt idx="521">
                  <c:v>-60.096198278485197</c:v>
                </c:pt>
                <c:pt idx="522">
                  <c:v>-59.774455253750297</c:v>
                </c:pt>
                <c:pt idx="523">
                  <c:v>-59.4328477322872</c:v>
                </c:pt>
                <c:pt idx="524">
                  <c:v>-59.068829039303402</c:v>
                </c:pt>
                <c:pt idx="525">
                  <c:v>-58.679390281882597</c:v>
                </c:pt>
                <c:pt idx="526">
                  <c:v>-58.260950847499998</c:v>
                </c:pt>
                <c:pt idx="527">
                  <c:v>-57.809216480050502</c:v>
                </c:pt>
                <c:pt idx="528">
                  <c:v>-57.318993251717202</c:v>
                </c:pt>
                <c:pt idx="529">
                  <c:v>-56.783940719818297</c:v>
                </c:pt>
                <c:pt idx="530">
                  <c:v>-56.196239974791702</c:v>
                </c:pt>
                <c:pt idx="531">
                  <c:v>-55.546140633584201</c:v>
                </c:pt>
                <c:pt idx="532">
                  <c:v>-54.821332553685799</c:v>
                </c:pt>
                <c:pt idx="533">
                  <c:v>-54.006058706469901</c:v>
                </c:pt>
                <c:pt idx="534">
                  <c:v>-53.0798373637951</c:v>
                </c:pt>
                <c:pt idx="535">
                  <c:v>-52.015580024117497</c:v>
                </c:pt>
                <c:pt idx="536">
                  <c:v>-50.776748773038797</c:v>
                </c:pt>
                <c:pt idx="537">
                  <c:v>-49.312938572371102</c:v>
                </c:pt>
                <c:pt idx="538">
                  <c:v>-47.552783876391103</c:v>
                </c:pt>
                <c:pt idx="539">
                  <c:v>-45.392131152925202</c:v>
                </c:pt>
                <c:pt idx="540">
                  <c:v>-42.673429629590999</c:v>
                </c:pt>
                <c:pt idx="541">
                  <c:v>-39.147899700649099</c:v>
                </c:pt>
                <c:pt idx="542">
                  <c:v>-34.401607689000699</c:v>
                </c:pt>
                <c:pt idx="543">
                  <c:v>-27.699553832765201</c:v>
                </c:pt>
                <c:pt idx="544">
                  <c:v>-17.6240004107202</c:v>
                </c:pt>
                <c:pt idx="545">
                  <c:v>-1.1267008030003001</c:v>
                </c:pt>
                <c:pt idx="546">
                  <c:v>29.390045370768899</c:v>
                </c:pt>
                <c:pt idx="547">
                  <c:v>97.315544643262299</c:v>
                </c:pt>
                <c:pt idx="548">
                  <c:v>-65.7936157436515</c:v>
                </c:pt>
                <c:pt idx="549">
                  <c:v>-66.538346808474699</c:v>
                </c:pt>
                <c:pt idx="550">
                  <c:v>-67.227222958370504</c:v>
                </c:pt>
                <c:pt idx="551">
                  <c:v>-67.855558248534095</c:v>
                </c:pt>
                <c:pt idx="552">
                  <c:v>-68.420925277794097</c:v>
                </c:pt>
                <c:pt idx="553">
                  <c:v>-68.922962850825499</c:v>
                </c:pt>
                <c:pt idx="554">
                  <c:v>-69.363065999009095</c:v>
                </c:pt>
                <c:pt idx="555">
                  <c:v>-69.744012716593701</c:v>
                </c:pt>
                <c:pt idx="556">
                  <c:v>-70.069576989024995</c:v>
                </c:pt>
                <c:pt idx="557">
                  <c:v>-70.344166444563797</c:v>
                </c:pt>
                <c:pt idx="558">
                  <c:v>-70.572509312446002</c:v>
                </c:pt>
                <c:pt idx="559">
                  <c:v>-70.759402541939906</c:v>
                </c:pt>
                <c:pt idx="560">
                  <c:v>-70.909522811095798</c:v>
                </c:pt>
                <c:pt idx="561">
                  <c:v>-71.027295359669694</c:v>
                </c:pt>
                <c:pt idx="562">
                  <c:v>-71.116811870501095</c:v>
                </c:pt>
                <c:pt idx="563">
                  <c:v>-71.181787307588493</c:v>
                </c:pt>
                <c:pt idx="564">
                  <c:v>-71.225545902319595</c:v>
                </c:pt>
                <c:pt idx="565">
                  <c:v>-71.251027662025805</c:v>
                </c:pt>
                <c:pt idx="566">
                  <c:v>-71.260808334641396</c:v>
                </c:pt>
                <c:pt idx="567">
                  <c:v>-71.2571273594302</c:v>
                </c:pt>
                <c:pt idx="568">
                  <c:v>-71.2419197760331</c:v>
                </c:pt>
                <c:pt idx="569">
                  <c:v>-71.216849268608001</c:v>
                </c:pt>
                <c:pt idx="570">
                  <c:v>-71.183340471757504</c:v>
                </c:pt>
                <c:pt idx="571">
                  <c:v>-71.142609380246796</c:v>
                </c:pt>
                <c:pt idx="572">
                  <c:v>-71.095691221536796</c:v>
                </c:pt>
                <c:pt idx="573">
                  <c:v>-71.043465509153606</c:v>
                </c:pt>
                <c:pt idx="574">
                  <c:v>-70.986678233455294</c:v>
                </c:pt>
                <c:pt idx="575">
                  <c:v>-70.9259612963926</c:v>
                </c:pt>
                <c:pt idx="576">
                  <c:v>-70.861849383991796</c:v>
                </c:pt>
                <c:pt idx="577">
                  <c:v>-70.7947945141606</c:v>
                </c:pt>
                <c:pt idx="578">
                  <c:v>-70.725178512589906</c:v>
                </c:pt>
                <c:pt idx="579">
                  <c:v>-70.653323666495893</c:v>
                </c:pt>
                <c:pt idx="580">
                  <c:v>-70.579501792056206</c:v>
                </c:pt>
                <c:pt idx="581">
                  <c:v>-70.503941931672003</c:v>
                </c:pt>
                <c:pt idx="582">
                  <c:v>-70.426836874943703</c:v>
                </c:pt>
                <c:pt idx="583">
                  <c:v>-70.348348674605006</c:v>
                </c:pt>
                <c:pt idx="584">
                  <c:v>-70.268613306899098</c:v>
                </c:pt>
                <c:pt idx="585">
                  <c:v>-70.187744605721903</c:v>
                </c:pt>
                <c:pt idx="586">
                  <c:v>-70.105837581640202</c:v>
                </c:pt>
                <c:pt idx="587">
                  <c:v>-70.022971220730099</c:v>
                </c:pt>
                <c:pt idx="588">
                  <c:v>-69.939210844020906</c:v>
                </c:pt>
                <c:pt idx="589">
                  <c:v>-69.854610096060995</c:v>
                </c:pt>
                <c:pt idx="590">
                  <c:v>-69.769212620555905</c:v>
                </c:pt>
                <c:pt idx="591">
                  <c:v>-69.683053472002101</c:v>
                </c:pt>
                <c:pt idx="592">
                  <c:v>-69.596160304548704</c:v>
                </c:pt>
                <c:pt idx="593">
                  <c:v>-69.508554372796894</c:v>
                </c:pt>
                <c:pt idx="594">
                  <c:v>-69.420251373729499</c:v>
                </c:pt>
                <c:pt idx="595">
                  <c:v>-69.331262154304596</c:v>
                </c:pt>
                <c:pt idx="596">
                  <c:v>-69.241593305320507</c:v>
                </c:pt>
                <c:pt idx="597">
                  <c:v>-69.151247658851602</c:v>
                </c:pt>
                <c:pt idx="598">
                  <c:v>-69.0602247037734</c:v>
                </c:pt>
                <c:pt idx="599">
                  <c:v>-68.968520931552504</c:v>
                </c:pt>
                <c:pt idx="600">
                  <c:v>-68.876130122506794</c:v>
                </c:pt>
                <c:pt idx="601">
                  <c:v>-68.783043581082595</c:v>
                </c:pt>
                <c:pt idx="602">
                  <c:v>-68.689250327299206</c:v>
                </c:pt>
                <c:pt idx="603">
                  <c:v>-68.594737250328393</c:v>
                </c:pt>
                <c:pt idx="604">
                  <c:v>-68.499489229185301</c:v>
                </c:pt>
                <c:pt idx="605">
                  <c:v>-68.403489224656795</c:v>
                </c:pt>
                <c:pt idx="606">
                  <c:v>-68.306718345881805</c:v>
                </c:pt>
                <c:pt idx="607">
                  <c:v>-68.209155894383699</c:v>
                </c:pt>
                <c:pt idx="608">
                  <c:v>-68.110779387830306</c:v>
                </c:pt>
                <c:pt idx="609">
                  <c:v>-68.011564565347996</c:v>
                </c:pt>
                <c:pt idx="610">
                  <c:v>-67.911485375821599</c:v>
                </c:pt>
                <c:pt idx="611">
                  <c:v>-67.8105139502686</c:v>
                </c:pt>
                <c:pt idx="612">
                  <c:v>-67.7086205590726</c:v>
                </c:pt>
                <c:pt idx="613">
                  <c:v>-67.605773554583394</c:v>
                </c:pt>
                <c:pt idx="614">
                  <c:v>-67.501939299344997</c:v>
                </c:pt>
                <c:pt idx="615">
                  <c:v>-67.397082079975505</c:v>
                </c:pt>
                <c:pt idx="616">
                  <c:v>-67.291164006505099</c:v>
                </c:pt>
                <c:pt idx="617">
                  <c:v>-67.184144896761197</c:v>
                </c:pt>
                <c:pt idx="618">
                  <c:v>-67.0759821451785</c:v>
                </c:pt>
                <c:pt idx="619">
                  <c:v>-66.966630575196604</c:v>
                </c:pt>
                <c:pt idx="620">
                  <c:v>-66.856042274181306</c:v>
                </c:pt>
                <c:pt idx="621">
                  <c:v>-66.744166409574504</c:v>
                </c:pt>
                <c:pt idx="622">
                  <c:v>-66.630949024721602</c:v>
                </c:pt>
                <c:pt idx="623">
                  <c:v>-66.516332812550203</c:v>
                </c:pt>
                <c:pt idx="624">
                  <c:v>-66.400256864971993</c:v>
                </c:pt>
                <c:pt idx="625">
                  <c:v>-66.282656395536506</c:v>
                </c:pt>
                <c:pt idx="626">
                  <c:v>-66.163462432488402</c:v>
                </c:pt>
                <c:pt idx="627">
                  <c:v>-66.042601478941904</c:v>
                </c:pt>
                <c:pt idx="628">
                  <c:v>-65.919995136394206</c:v>
                </c:pt>
                <c:pt idx="629">
                  <c:v>-65.795559687232497</c:v>
                </c:pt>
                <c:pt idx="630">
                  <c:v>-65.669205631228806</c:v>
                </c:pt>
                <c:pt idx="631">
                  <c:v>-65.540837170263998</c:v>
                </c:pt>
                <c:pt idx="632">
                  <c:v>-65.410351634632804</c:v>
                </c:pt>
                <c:pt idx="633">
                  <c:v>-65.277638843251097</c:v>
                </c:pt>
                <c:pt idx="634">
                  <c:v>-65.142580388876993</c:v>
                </c:pt>
                <c:pt idx="635">
                  <c:v>-65.005048838031698</c:v>
                </c:pt>
                <c:pt idx="636">
                  <c:v>-64.864906833626094</c:v>
                </c:pt>
                <c:pt idx="637">
                  <c:v>-64.722006086308497</c:v>
                </c:pt>
                <c:pt idx="638">
                  <c:v>-64.576186238180895</c:v>
                </c:pt>
                <c:pt idx="639">
                  <c:v>-64.427273579710004</c:v>
                </c:pt>
                <c:pt idx="640">
                  <c:v>-64.275079597279202</c:v>
                </c:pt>
                <c:pt idx="641">
                  <c:v>-64.119399324767201</c:v>
                </c:pt>
                <c:pt idx="642">
                  <c:v>-63.9600094676398</c:v>
                </c:pt>
                <c:pt idx="643">
                  <c:v>-63.796666262112097</c:v>
                </c:pt>
                <c:pt idx="644">
                  <c:v>-63.629103024722397</c:v>
                </c:pt>
                <c:pt idx="645">
                  <c:v>-63.457027338848498</c:v>
                </c:pt>
                <c:pt idx="646">
                  <c:v>-63.280117813892502</c:v>
                </c:pt>
                <c:pt idx="647">
                  <c:v>-63.098020339533697</c:v>
                </c:pt>
                <c:pt idx="648">
                  <c:v>-62.910343740952598</c:v>
                </c:pt>
                <c:pt idx="649">
                  <c:v>-62.716654720386998</c:v>
                </c:pt>
                <c:pt idx="650">
                  <c:v>-62.516471944667799</c:v>
                </c:pt>
                <c:pt idx="651">
                  <c:v>-62.309259106027</c:v>
                </c:pt>
                <c:pt idx="652">
                  <c:v>-62.094416742492001</c:v>
                </c:pt>
                <c:pt idx="653">
                  <c:v>-61.871272551984397</c:v>
                </c:pt>
                <c:pt idx="654">
                  <c:v>-61.639069867300698</c:v>
                </c:pt>
                <c:pt idx="655">
                  <c:v>-61.396953872718399</c:v>
                </c:pt>
                <c:pt idx="656">
                  <c:v>-61.143955030548398</c:v>
                </c:pt>
                <c:pt idx="657">
                  <c:v>-60.878969038595798</c:v>
                </c:pt>
                <c:pt idx="658">
                  <c:v>-60.600732444760901</c:v>
                </c:pt>
                <c:pt idx="659">
                  <c:v>-60.307792785437698</c:v>
                </c:pt>
                <c:pt idx="660">
                  <c:v>-59.998471765152701</c:v>
                </c:pt>
                <c:pt idx="661">
                  <c:v>-59.670819520442002</c:v>
                </c:pt>
                <c:pt idx="662">
                  <c:v>-59.322557359585197</c:v>
                </c:pt>
                <c:pt idx="663">
                  <c:v>-58.951005465426597</c:v>
                </c:pt>
                <c:pt idx="664">
                  <c:v>-58.552990777648297</c:v>
                </c:pt>
                <c:pt idx="665">
                  <c:v>-58.124728461746898</c:v>
                </c:pt>
                <c:pt idx="666">
                  <c:v>-57.661667760480597</c:v>
                </c:pt>
                <c:pt idx="667">
                  <c:v>-57.1582891965325</c:v>
                </c:pt>
                <c:pt idx="668">
                  <c:v>-56.607834394301896</c:v>
                </c:pt>
                <c:pt idx="669">
                  <c:v>-56.001941144062599</c:v>
                </c:pt>
                <c:pt idx="670">
                  <c:v>-55.330142965582297</c:v>
                </c:pt>
                <c:pt idx="671">
                  <c:v>-54.579171316346702</c:v>
                </c:pt>
                <c:pt idx="672">
                  <c:v>-53.731964449966497</c:v>
                </c:pt>
                <c:pt idx="673">
                  <c:v>-52.766230268907698</c:v>
                </c:pt>
                <c:pt idx="674">
                  <c:v>-51.652313711242897</c:v>
                </c:pt>
                <c:pt idx="675">
                  <c:v>-50.3499483717423</c:v>
                </c:pt>
                <c:pt idx="676">
                  <c:v>-48.803159334329798</c:v>
                </c:pt>
                <c:pt idx="677">
                  <c:v>-46.931987470215802</c:v>
                </c:pt>
                <c:pt idx="678">
                  <c:v>-44.6185113060939</c:v>
                </c:pt>
                <c:pt idx="679">
                  <c:v>-41.682117478105198</c:v>
                </c:pt>
                <c:pt idx="680">
                  <c:v>-37.833275403937797</c:v>
                </c:pt>
                <c:pt idx="681">
                  <c:v>-32.581202521735698</c:v>
                </c:pt>
                <c:pt idx="682">
                  <c:v>-25.0337575030061</c:v>
                </c:pt>
                <c:pt idx="683">
                  <c:v>-13.4169734866043</c:v>
                </c:pt>
                <c:pt idx="684">
                  <c:v>6.2420024469179802</c:v>
                </c:pt>
                <c:pt idx="685">
                  <c:v>44.427191617628601</c:v>
                </c:pt>
                <c:pt idx="686">
                  <c:v>-65.778948327114406</c:v>
                </c:pt>
                <c:pt idx="687">
                  <c:v>-66.509844212133004</c:v>
                </c:pt>
                <c:pt idx="688">
                  <c:v>-67.186012102679797</c:v>
                </c:pt>
                <c:pt idx="689">
                  <c:v>-67.802972165941597</c:v>
                </c:pt>
                <c:pt idx="690">
                  <c:v>-68.358410799771704</c:v>
                </c:pt>
                <c:pt idx="691">
                  <c:v>-68.851994738448198</c:v>
                </c:pt>
                <c:pt idx="692">
                  <c:v>-69.285074870477601</c:v>
                </c:pt>
                <c:pt idx="693">
                  <c:v>-69.660330708484807</c:v>
                </c:pt>
                <c:pt idx="694">
                  <c:v>-69.981401919659604</c:v>
                </c:pt>
                <c:pt idx="695">
                  <c:v>-70.252542860306306</c:v>
                </c:pt>
                <c:pt idx="696">
                  <c:v>-70.478323377403697</c:v>
                </c:pt>
                <c:pt idx="697">
                  <c:v>-70.663387194318304</c:v>
                </c:pt>
                <c:pt idx="698">
                  <c:v>-70.8122697248495</c:v>
                </c:pt>
                <c:pt idx="699">
                  <c:v>-70.929270753652702</c:v>
                </c:pt>
                <c:pt idx="700">
                  <c:v>-71.018373872846993</c:v>
                </c:pt>
                <c:pt idx="701">
                  <c:v>-71.083203252377103</c:v>
                </c:pt>
                <c:pt idx="702">
                  <c:v>-71.127008518606502</c:v>
                </c:pt>
                <c:pt idx="703">
                  <c:v>-71.152669575041799</c:v>
                </c:pt>
                <c:pt idx="704">
                  <c:v>-71.162714632930005</c:v>
                </c:pt>
                <c:pt idx="705">
                  <c:v>-71.159346205846902</c:v>
                </c:pt>
                <c:pt idx="706">
                  <c:v>-71.144471177876</c:v>
                </c:pt>
                <c:pt idx="707">
                  <c:v>-71.119732195914494</c:v>
                </c:pt>
                <c:pt idx="708">
                  <c:v>-71.086538543033996</c:v>
                </c:pt>
                <c:pt idx="709">
                  <c:v>-71.046095337364207</c:v>
                </c:pt>
                <c:pt idx="710">
                  <c:v>-70.999430401735694</c:v>
                </c:pt>
                <c:pt idx="711">
                  <c:v>-70.947418500020007</c:v>
                </c:pt>
                <c:pt idx="712">
                  <c:v>-70.890802871518005</c:v>
                </c:pt>
                <c:pt idx="713">
                  <c:v>-70.830214144818896</c:v>
                </c:pt>
                <c:pt idx="714">
                  <c:v>-70.766186801474007</c:v>
                </c:pt>
                <c:pt idx="715">
                  <c:v>-70.699173406341302</c:v>
                </c:pt>
                <c:pt idx="716">
                  <c:v>-70.629556839545401</c:v>
                </c:pt>
                <c:pt idx="717">
                  <c:v>-70.557660764815694</c:v>
                </c:pt>
                <c:pt idx="718">
                  <c:v>-70.483758557693903</c:v>
                </c:pt>
                <c:pt idx="719">
                  <c:v>-70.408080899673706</c:v>
                </c:pt>
                <c:pt idx="720">
                  <c:v>-70.330822224053094</c:v>
                </c:pt>
                <c:pt idx="721">
                  <c:v>-70.252146178275197</c:v>
                </c:pt>
                <c:pt idx="722">
                  <c:v>-70.172190247120298</c:v>
                </c:pt>
                <c:pt idx="723">
                  <c:v>-70.091069662049406</c:v>
                </c:pt>
                <c:pt idx="724">
                  <c:v>-70.008880704662104</c:v>
                </c:pt>
                <c:pt idx="725">
                  <c:v>-69.925703496774005</c:v>
                </c:pt>
                <c:pt idx="726">
                  <c:v>-69.841604356014699</c:v>
                </c:pt>
                <c:pt idx="727">
                  <c:v>-69.756637784017997</c:v>
                </c:pt>
                <c:pt idx="728">
                  <c:v>-69.670848144053707</c:v>
                </c:pt>
                <c:pt idx="729">
                  <c:v>-69.5842710761913</c:v>
                </c:pt>
                <c:pt idx="730">
                  <c:v>-69.496934690601805</c:v>
                </c:pt>
                <c:pt idx="731">
                  <c:v>-69.408860573241697</c:v>
                </c:pt>
                <c:pt idx="732">
                  <c:v>-69.3200646327697</c:v>
                </c:pt>
                <c:pt idx="733">
                  <c:v>-69.230557812979498</c:v>
                </c:pt>
                <c:pt idx="734">
                  <c:v>-69.140346691177797</c:v>
                </c:pt>
                <c:pt idx="735">
                  <c:v>-69.049433979680103</c:v>
                </c:pt>
                <c:pt idx="736">
                  <c:v>-68.957818944856697</c:v>
                </c:pt>
                <c:pt idx="737">
                  <c:v>-68.865497755844004</c:v>
                </c:pt>
                <c:pt idx="738">
                  <c:v>-68.772463773088802</c:v>
                </c:pt>
                <c:pt idx="739">
                  <c:v>-68.678707785246701</c:v>
                </c:pt>
                <c:pt idx="740">
                  <c:v>-68.584218201567197</c:v>
                </c:pt>
                <c:pt idx="741">
                  <c:v>-68.488981205722894</c:v>
                </c:pt>
                <c:pt idx="742">
                  <c:v>-68.392980876047403</c:v>
                </c:pt>
                <c:pt idx="743">
                  <c:v>-68.296199276298594</c:v>
                </c:pt>
                <c:pt idx="744">
                  <c:v>-68.198616520348295</c:v>
                </c:pt>
                <c:pt idx="745">
                  <c:v>-68.100210813581498</c:v>
                </c:pt>
                <c:pt idx="746">
                  <c:v>-68.000958473259203</c:v>
                </c:pt>
                <c:pt idx="747">
                  <c:v>-67.900833929641806</c:v>
                </c:pt>
                <c:pt idx="748">
                  <c:v>-67.799809709269695</c:v>
                </c:pt>
                <c:pt idx="749">
                  <c:v>-67.697856401446103</c:v>
                </c:pt>
                <c:pt idx="750">
                  <c:v>-67.5949426086503</c:v>
                </c:pt>
                <c:pt idx="751">
                  <c:v>-67.491034881327806</c:v>
                </c:pt>
                <c:pt idx="752">
                  <c:v>-67.386097637238095</c:v>
                </c:pt>
                <c:pt idx="753">
                  <c:v>-67.280093065296896</c:v>
                </c:pt>
                <c:pt idx="754">
                  <c:v>-67.172981013610993</c:v>
                </c:pt>
                <c:pt idx="755">
                  <c:v>-67.064718861173404</c:v>
                </c:pt>
                <c:pt idx="756">
                  <c:v>-66.955261372454302</c:v>
                </c:pt>
                <c:pt idx="757">
                  <c:v>-66.844560533882699</c:v>
                </c:pt>
                <c:pt idx="758">
                  <c:v>-66.732565370969795</c:v>
                </c:pt>
                <c:pt idx="759">
                  <c:v>-66.619221744554096</c:v>
                </c:pt>
                <c:pt idx="760">
                  <c:v>-66.504472124366899</c:v>
                </c:pt>
                <c:pt idx="761">
                  <c:v>-66.388255337799393</c:v>
                </c:pt>
                <c:pt idx="762">
                  <c:v>-66.270506291403507</c:v>
                </c:pt>
                <c:pt idx="763">
                  <c:v>-66.151155662267499</c:v>
                </c:pt>
                <c:pt idx="764">
                  <c:v>-66.0301295559632</c:v>
                </c:pt>
                <c:pt idx="765">
                  <c:v>-65.9073491272555</c:v>
                </c:pt>
                <c:pt idx="766">
                  <c:v>-65.782730159187494</c:v>
                </c:pt>
                <c:pt idx="767">
                  <c:v>-65.6561825954836</c:v>
                </c:pt>
                <c:pt idx="768">
                  <c:v>-65.527610020441699</c:v>
                </c:pt>
                <c:pt idx="769">
                  <c:v>-65.396909079583594</c:v>
                </c:pt>
                <c:pt idx="770">
                  <c:v>-65.263968833282206</c:v>
                </c:pt>
                <c:pt idx="771">
                  <c:v>-65.128670034354002</c:v>
                </c:pt>
                <c:pt idx="772">
                  <c:v>-64.990884319152002</c:v>
                </c:pt>
                <c:pt idx="773">
                  <c:v>-64.850473299987897</c:v>
                </c:pt>
                <c:pt idx="774">
                  <c:v>-64.707287544681805</c:v>
                </c:pt>
                <c:pt idx="775">
                  <c:v>-64.561165426630694</c:v>
                </c:pt>
                <c:pt idx="776">
                  <c:v>-64.411931825909505</c:v>
                </c:pt>
                <c:pt idx="777">
                  <c:v>-64.259396658477897</c:v>
                </c:pt>
                <c:pt idx="778">
                  <c:v>-64.103353206425297</c:v>
                </c:pt>
                <c:pt idx="779">
                  <c:v>-63.943576217195101</c:v>
                </c:pt>
                <c:pt idx="780">
                  <c:v>-63.779819733676597</c:v>
                </c:pt>
                <c:pt idx="781">
                  <c:v>-63.611814609694399</c:v>
                </c:pt>
                <c:pt idx="782">
                  <c:v>-63.439265656432099</c:v>
                </c:pt>
                <c:pt idx="783">
                  <c:v>-63.2618483542863</c:v>
                </c:pt>
                <c:pt idx="784">
                  <c:v>-63.079205051040702</c:v>
                </c:pt>
                <c:pt idx="785">
                  <c:v>-62.890940550376797</c:v>
                </c:pt>
                <c:pt idx="786">
                  <c:v>-62.696616973733597</c:v>
                </c:pt>
                <c:pt idx="787">
                  <c:v>-62.495747752213298</c:v>
                </c:pt>
                <c:pt idx="788">
                  <c:v>-62.287790572097201</c:v>
                </c:pt>
                <c:pt idx="789">
                  <c:v>-62.072139055553897</c:v>
                </c:pt>
                <c:pt idx="790">
                  <c:v>-61.848112904605102</c:v>
                </c:pt>
                <c:pt idx="791">
                  <c:v>-61.614946167736903</c:v>
                </c:pt>
                <c:pt idx="792">
                  <c:v>-61.371773199805297</c:v>
                </c:pt>
                <c:pt idx="793">
                  <c:v>-61.1176117703709</c:v>
                </c:pt>
                <c:pt idx="794">
                  <c:v>-60.851342624070298</c:v>
                </c:pt>
                <c:pt idx="795">
                  <c:v>-60.5716845962177</c:v>
                </c:pt>
                <c:pt idx="796">
                  <c:v>-60.277164119438503</c:v>
                </c:pt>
                <c:pt idx="797">
                  <c:v>-59.966077597054202</c:v>
                </c:pt>
                <c:pt idx="798">
                  <c:v>-59.636444629226801</c:v>
                </c:pt>
                <c:pt idx="799">
                  <c:v>-59.285949404783601</c:v>
                </c:pt>
                <c:pt idx="800">
                  <c:v>-58.911866636016697</c:v>
                </c:pt>
                <c:pt idx="801">
                  <c:v>-58.510967097310903</c:v>
                </c:pt>
                <c:pt idx="802">
                  <c:v>-58.079395951903102</c:v>
                </c:pt>
                <c:pt idx="803">
                  <c:v>-57.6125143382422</c:v>
                </c:pt>
                <c:pt idx="804">
                  <c:v>-57.1046907055063</c:v>
                </c:pt>
                <c:pt idx="805">
                  <c:v>-56.549022445958499</c:v>
                </c:pt>
                <c:pt idx="806">
                  <c:v>-55.936959344537698</c:v>
                </c:pt>
                <c:pt idx="807">
                  <c:v>-55.257786379371801</c:v>
                </c:pt>
                <c:pt idx="808">
                  <c:v>-54.497901264308901</c:v>
                </c:pt>
                <c:pt idx="809">
                  <c:v>-53.639786228052301</c:v>
                </c:pt>
                <c:pt idx="810">
                  <c:v>-52.660513780179798</c:v>
                </c:pt>
                <c:pt idx="811">
                  <c:v>-51.529523823591802</c:v>
                </c:pt>
                <c:pt idx="812">
                  <c:v>-50.205228139631402</c:v>
                </c:pt>
                <c:pt idx="813">
                  <c:v>-48.629665018292201</c:v>
                </c:pt>
                <c:pt idx="814">
                  <c:v>-46.719788018502101</c:v>
                </c:pt>
                <c:pt idx="815">
                  <c:v>-44.352687821058403</c:v>
                </c:pt>
                <c:pt idx="816">
                  <c:v>-41.339312318355503</c:v>
                </c:pt>
                <c:pt idx="817">
                  <c:v>-37.375039518913297</c:v>
                </c:pt>
                <c:pt idx="818">
                  <c:v>-31.9402035257161</c:v>
                </c:pt>
                <c:pt idx="819">
                  <c:v>-24.082495836486</c:v>
                </c:pt>
                <c:pt idx="820">
                  <c:v>-11.888253216709799</c:v>
                </c:pt>
                <c:pt idx="821">
                  <c:v>8.9896977915569902</c:v>
                </c:pt>
                <c:pt idx="822">
                  <c:v>50.2566920323208</c:v>
                </c:pt>
                <c:pt idx="823">
                  <c:v>-65.780585069059001</c:v>
                </c:pt>
                <c:pt idx="824">
                  <c:v>-66.513024997068101</c:v>
                </c:pt>
                <c:pt idx="825">
                  <c:v>-67.190611639882903</c:v>
                </c:pt>
                <c:pt idx="826">
                  <c:v>-67.808842355002994</c:v>
                </c:pt>
                <c:pt idx="827">
                  <c:v>-68.365390916931602</c:v>
                </c:pt>
                <c:pt idx="828">
                  <c:v>-68.859920912571695</c:v>
                </c:pt>
                <c:pt idx="829">
                  <c:v>-69.293788043697802</c:v>
                </c:pt>
                <c:pt idx="830">
                  <c:v>-69.669682649455794</c:v>
                </c:pt>
                <c:pt idx="831">
                  <c:v>-69.991259203285694</c:v>
                </c:pt>
                <c:pt idx="832">
                  <c:v>-70.262788988995098</c:v>
                </c:pt>
                <c:pt idx="833">
                  <c:v>-70.488859374966097</c:v>
                </c:pt>
                <c:pt idx="834">
                  <c:v>-70.674131063518303</c:v>
                </c:pt>
                <c:pt idx="835">
                  <c:v>-70.823155148129899</c:v>
                </c:pt>
                <c:pt idx="836">
                  <c:v>-70.940245362372494</c:v>
                </c:pt>
                <c:pt idx="837">
                  <c:v>-71.029397338070694</c:v>
                </c:pt>
                <c:pt idx="838">
                  <c:v>-71.094245377166004</c:v>
                </c:pt>
                <c:pt idx="839">
                  <c:v>-71.138047447820199</c:v>
                </c:pt>
                <c:pt idx="840">
                  <c:v>-71.163690188021903</c:v>
                </c:pt>
                <c:pt idx="841">
                  <c:v>-71.173707147488201</c:v>
                </c:pt>
                <c:pt idx="842">
                  <c:v>-71.170304997036496</c:v>
                </c:pt>
                <c:pt idx="843">
                  <c:v>-71.155393799635405</c:v>
                </c:pt>
                <c:pt idx="844">
                  <c:v>-71.130618585295096</c:v>
                </c:pt>
                <c:pt idx="845">
                  <c:v>-71.097390383195503</c:v>
                </c:pt>
                <c:pt idx="846">
                  <c:v>-71.056915555084004</c:v>
                </c:pt>
                <c:pt idx="847">
                  <c:v>-71.010222776584996</c:v>
                </c:pt>
                <c:pt idx="848">
                  <c:v>-70.958187364711506</c:v>
                </c:pt>
                <c:pt idx="849">
                  <c:v>-70.901552885656898</c:v>
                </c:pt>
                <c:pt idx="850">
                  <c:v>-70.840950127033494</c:v>
                </c:pt>
                <c:pt idx="851">
                  <c:v>-70.776913607466398</c:v>
                </c:pt>
                <c:pt idx="852">
                  <c:v>-70.709895842681206</c:v>
                </c:pt>
                <c:pt idx="853">
                  <c:v>-70.640279604998995</c:v>
                </c:pt>
                <c:pt idx="854">
                  <c:v>-70.568388412659601</c:v>
                </c:pt>
                <c:pt idx="855">
                  <c:v>-70.494495473838299</c:v>
                </c:pt>
                <c:pt idx="856">
                  <c:v>-70.418831292536495</c:v>
                </c:pt>
                <c:pt idx="857">
                  <c:v>-70.341590123033399</c:v>
                </c:pt>
                <c:pt idx="858">
                  <c:v>-70.262935438395402</c:v>
                </c:pt>
                <c:pt idx="859">
                  <c:v>-70.183004557980396</c:v>
                </c:pt>
                <c:pt idx="860">
                  <c:v>-70.101912559688003</c:v>
                </c:pt>
                <c:pt idx="861">
                  <c:v>-70.019755585272307</c:v>
                </c:pt>
                <c:pt idx="862">
                  <c:v>-69.936613631497906</c:v>
                </c:pt>
                <c:pt idx="863">
                  <c:v>-69.852552906252001</c:v>
                </c:pt>
                <c:pt idx="864">
                  <c:v>-69.767627816847906</c:v>
                </c:pt>
                <c:pt idx="865">
                  <c:v>-69.681882647495101</c:v>
                </c:pt>
                <c:pt idx="866">
                  <c:v>-69.595352974120203</c:v>
                </c:pt>
                <c:pt idx="867">
                  <c:v>-69.508066857215496</c:v>
                </c:pt>
                <c:pt idx="868">
                  <c:v>-69.420045847016098</c:v>
                </c:pt>
                <c:pt idx="869">
                  <c:v>-69.331305829890695</c:v>
                </c:pt>
                <c:pt idx="870">
                  <c:v>-69.241857740262702</c:v>
                </c:pt>
                <c:pt idx="871">
                  <c:v>-69.151708158508299</c:v>
                </c:pt>
                <c:pt idx="872">
                  <c:v>-69.060859812022102</c:v>
                </c:pt>
                <c:pt idx="873">
                  <c:v>-68.969311993889903</c:v>
                </c:pt>
                <c:pt idx="874">
                  <c:v>-68.877060911293896</c:v>
                </c:pt>
                <c:pt idx="875">
                  <c:v>-68.784099973820304</c:v>
                </c:pt>
                <c:pt idx="876">
                  <c:v>-68.690420030196194</c:v>
                </c:pt>
                <c:pt idx="877">
                  <c:v>-68.596009560588001</c:v>
                </c:pt>
                <c:pt idx="878">
                  <c:v>-68.500854830423606</c:v>
                </c:pt>
                <c:pt idx="879">
                  <c:v>-68.404940010700699</c:v>
                </c:pt>
                <c:pt idx="880">
                  <c:v>-68.308247268903401</c:v>
                </c:pt>
                <c:pt idx="881">
                  <c:v>-68.210756833927306</c:v>
                </c:pt>
                <c:pt idx="882">
                  <c:v>-68.112447037798702</c:v>
                </c:pt>
                <c:pt idx="883">
                  <c:v>-68.013294336446194</c:v>
                </c:pt>
                <c:pt idx="884">
                  <c:v>-67.913273311323493</c:v>
                </c:pt>
                <c:pt idx="885">
                  <c:v>-67.812356653287097</c:v>
                </c:pt>
                <c:pt idx="886">
                  <c:v>-67.710515129775004</c:v>
                </c:pt>
                <c:pt idx="887">
                  <c:v>-67.6077175360263</c:v>
                </c:pt>
                <c:pt idx="888">
                  <c:v>-67.5039306307918</c:v>
                </c:pt>
                <c:pt idx="889">
                  <c:v>-67.399119056727997</c:v>
                </c:pt>
                <c:pt idx="890">
                  <c:v>-67.293245245421303</c:v>
                </c:pt>
                <c:pt idx="891">
                  <c:v>-67.186269306753601</c:v>
                </c:pt>
                <c:pt idx="892">
                  <c:v>-67.078148902090604</c:v>
                </c:pt>
                <c:pt idx="893">
                  <c:v>-66.9688391005472</c:v>
                </c:pt>
                <c:pt idx="894">
                  <c:v>-66.858292217343006</c:v>
                </c:pt>
                <c:pt idx="895">
                  <c:v>-66.746457633022501</c:v>
                </c:pt>
                <c:pt idx="896">
                  <c:v>-66.633281592046004</c:v>
                </c:pt>
                <c:pt idx="897">
                  <c:v>-66.518706978980106</c:v>
                </c:pt>
                <c:pt idx="898">
                  <c:v>-66.402673070204798</c:v>
                </c:pt>
                <c:pt idx="899">
                  <c:v>-66.285115258708302</c:v>
                </c:pt>
                <c:pt idx="900">
                  <c:v>-66.165964749159102</c:v>
                </c:pt>
                <c:pt idx="901">
                  <c:v>-66.045148220004407</c:v>
                </c:pt>
                <c:pt idx="902">
                  <c:v>-65.922587448852099</c:v>
                </c:pt>
                <c:pt idx="903">
                  <c:v>-65.798198896817794</c:v>
                </c:pt>
                <c:pt idx="904">
                  <c:v>-65.671893246869701</c:v>
                </c:pt>
                <c:pt idx="905">
                  <c:v>-65.543574890438506</c:v>
                </c:pt>
                <c:pt idx="906">
                  <c:v>-65.413141355680494</c:v>
                </c:pt>
                <c:pt idx="907">
                  <c:v>-65.280482669749304</c:v>
                </c:pt>
                <c:pt idx="908">
                  <c:v>-65.145480646224001</c:v>
                </c:pt>
                <c:pt idx="909">
                  <c:v>-65.008008087423207</c:v>
                </c:pt>
                <c:pt idx="910">
                  <c:v>-64.867927889656201</c:v>
                </c:pt>
                <c:pt idx="911">
                  <c:v>-64.725092037479499</c:v>
                </c:pt>
                <c:pt idx="912">
                  <c:v>-64.579340470668598</c:v>
                </c:pt>
                <c:pt idx="913">
                  <c:v>-64.430499804801698</c:v>
                </c:pt>
                <c:pt idx="914">
                  <c:v>-64.278381882985002</c:v>
                </c:pt>
                <c:pt idx="915">
                  <c:v>-64.122782132207305</c:v>
                </c:pt>
                <c:pt idx="916">
                  <c:v>-63.963477692928599</c:v>
                </c:pt>
                <c:pt idx="917">
                  <c:v>-63.800225284604402</c:v>
                </c:pt>
                <c:pt idx="918">
                  <c:v>-63.632758762660998</c:v>
                </c:pt>
                <c:pt idx="919">
                  <c:v>-63.460786313668798</c:v>
                </c:pt>
                <c:pt idx="920">
                  <c:v>-63.283987224695899</c:v>
                </c:pt>
                <c:pt idx="921">
                  <c:v>-63.102008149568398</c:v>
                </c:pt>
                <c:pt idx="922">
                  <c:v>-62.914458778337298</c:v>
                </c:pt>
                <c:pt idx="923">
                  <c:v>-62.720906795810201</c:v>
                </c:pt>
                <c:pt idx="924">
                  <c:v>-62.520871989423398</c:v>
                </c:pt>
                <c:pt idx="925">
                  <c:v>-62.313819334529697</c:v>
                </c:pt>
                <c:pt idx="926">
                  <c:v>-62.099150844419697</c:v>
                </c:pt>
                <c:pt idx="927">
                  <c:v>-61.876195920468597</c:v>
                </c:pt>
                <c:pt idx="928">
                  <c:v>-61.644199871231699</c:v>
                </c:pt>
                <c:pt idx="929">
                  <c:v>-61.402310183357301</c:v>
                </c:pt>
                <c:pt idx="930">
                  <c:v>-61.149560015416199</c:v>
                </c:pt>
                <c:pt idx="931">
                  <c:v>-60.884848239263398</c:v>
                </c:pt>
                <c:pt idx="932">
                  <c:v>-60.606915160009997</c:v>
                </c:pt>
                <c:pt idx="933">
                  <c:v>-60.314312787751803</c:v>
                </c:pt>
                <c:pt idx="934">
                  <c:v>-60.005368187262803</c:v>
                </c:pt>
                <c:pt idx="935">
                  <c:v>-59.678137960620198</c:v>
                </c:pt>
                <c:pt idx="936">
                  <c:v>-59.330351270892898</c:v>
                </c:pt>
                <c:pt idx="937">
                  <c:v>-58.9593379171762</c:v>
                </c:pt>
                <c:pt idx="938">
                  <c:v>-58.561936709919003</c:v>
                </c:pt>
                <c:pt idx="939">
                  <c:v>-58.134377600466301</c:v>
                </c:pt>
                <c:pt idx="940">
                  <c:v>-57.672128428406999</c:v>
                </c:pt>
                <c:pt idx="941">
                  <c:v>-57.169693355589601</c:v>
                </c:pt>
                <c:pt idx="942">
                  <c:v>-56.620344405028199</c:v>
                </c:pt>
                <c:pt idx="943">
                  <c:v>-56.015758957822399</c:v>
                </c:pt>
                <c:pt idx="944">
                  <c:v>-55.345522823954298</c:v>
                </c:pt>
                <c:pt idx="945">
                  <c:v>-54.596437604593199</c:v>
                </c:pt>
                <c:pt idx="946">
                  <c:v>-53.751537287691399</c:v>
                </c:pt>
                <c:pt idx="947">
                  <c:v>-52.788662994213396</c:v>
                </c:pt>
                <c:pt idx="948">
                  <c:v>-51.678349139745301</c:v>
                </c:pt>
                <c:pt idx="949">
                  <c:v>-50.380605595496398</c:v>
                </c:pt>
                <c:pt idx="950">
                  <c:v>-48.8398719213289</c:v>
                </c:pt>
                <c:pt idx="951">
                  <c:v>-46.976831624136899</c:v>
                </c:pt>
                <c:pt idx="952">
                  <c:v>-44.6745987655043</c:v>
                </c:pt>
                <c:pt idx="953">
                  <c:v>-41.754306520335199</c:v>
                </c:pt>
                <c:pt idx="954">
                  <c:v>-37.929535967118397</c:v>
                </c:pt>
                <c:pt idx="955">
                  <c:v>-32.715432250113999</c:v>
                </c:pt>
                <c:pt idx="956">
                  <c:v>-25.232129646276899</c:v>
                </c:pt>
                <c:pt idx="957">
                  <c:v>-13.733945779643401</c:v>
                </c:pt>
                <c:pt idx="958">
                  <c:v>5.6769584641575896</c:v>
                </c:pt>
                <c:pt idx="959">
                  <c:v>43.243367844649903</c:v>
                </c:pt>
                <c:pt idx="960">
                  <c:v>-65.778617393978905</c:v>
                </c:pt>
                <c:pt idx="961">
                  <c:v>-66.509201083470003</c:v>
                </c:pt>
                <c:pt idx="962">
                  <c:v>-67.185082096912595</c:v>
                </c:pt>
                <c:pt idx="963">
                  <c:v>-67.801785207562503</c:v>
                </c:pt>
                <c:pt idx="964">
                  <c:v>-68.356999363261806</c:v>
                </c:pt>
                <c:pt idx="965">
                  <c:v>-68.850391935562897</c:v>
                </c:pt>
                <c:pt idx="966">
                  <c:v>-69.283312843183694</c:v>
                </c:pt>
                <c:pt idx="967">
                  <c:v>-69.658439414685702</c:v>
                </c:pt>
                <c:pt idx="968">
                  <c:v>-69.979408329133406</c:v>
                </c:pt>
                <c:pt idx="969">
                  <c:v>-70.250470525633801</c:v>
                </c:pt>
                <c:pt idx="970">
                  <c:v>-70.476192313179197</c:v>
                </c:pt>
                <c:pt idx="971">
                  <c:v>-70.661213985831594</c:v>
                </c:pt>
                <c:pt idx="972">
                  <c:v>-70.810067789707901</c:v>
                </c:pt>
                <c:pt idx="973">
                  <c:v>-70.927050690707105</c:v>
                </c:pt>
                <c:pt idx="974">
                  <c:v>-71.016143847344694</c:v>
                </c:pt>
                <c:pt idx="975">
                  <c:v>-71.080969380993906</c:v>
                </c:pt>
                <c:pt idx="976">
                  <c:v>-71.124775230903396</c:v>
                </c:pt>
                <c:pt idx="977">
                  <c:v>-71.150439938111504</c:v>
                </c:pt>
                <c:pt idx="978">
                  <c:v>-71.1604906334573</c:v>
                </c:pt>
                <c:pt idx="979">
                  <c:v>-71.157128988849905</c:v>
                </c:pt>
                <c:pt idx="980">
                  <c:v>-71.142261244507196</c:v>
                </c:pt>
                <c:pt idx="981">
                  <c:v>-71.117529564398495</c:v>
                </c:pt>
                <c:pt idx="982">
                  <c:v>-71.084342877538703</c:v>
                </c:pt>
                <c:pt idx="983">
                  <c:v>-71.043906049693604</c:v>
                </c:pt>
                <c:pt idx="984">
                  <c:v>-70.997246730452702</c:v>
                </c:pt>
                <c:pt idx="985">
                  <c:v>-70.945239571135602</c:v>
                </c:pt>
                <c:pt idx="986">
                  <c:v>-70.888627744334997</c:v>
                </c:pt>
                <c:pt idx="987">
                  <c:v>-70.828041845963995</c:v>
                </c:pt>
                <c:pt idx="988">
                  <c:v>-70.764016349636506</c:v>
                </c:pt>
                <c:pt idx="989">
                  <c:v>-70.697003829775298</c:v>
                </c:pt>
                <c:pt idx="990">
                  <c:v>-70.627387187995197</c:v>
                </c:pt>
                <c:pt idx="991">
                  <c:v>-70.555490117188995</c:v>
                </c:pt>
                <c:pt idx="992">
                  <c:v>-70.481586026530906</c:v>
                </c:pt>
                <c:pt idx="993">
                  <c:v>-70.405905633231995</c:v>
                </c:pt>
                <c:pt idx="994">
                  <c:v>-70.328643406647799</c:v>
                </c:pt>
                <c:pt idx="995">
                  <c:v>-70.249963029365603</c:v>
                </c:pt>
                <c:pt idx="996">
                  <c:v>-70.170002019520297</c:v>
                </c:pt>
                <c:pt idx="997">
                  <c:v>-70.088875639545407</c:v>
                </c:pt>
                <c:pt idx="998">
                  <c:v>-70.006680199252401</c:v>
                </c:pt>
                <c:pt idx="999">
                  <c:v>-69.923495845686702</c:v>
                </c:pt>
                <c:pt idx="1000">
                  <c:v>-69.839388918619605</c:v>
                </c:pt>
                <c:pt idx="1001">
                  <c:v>-69.754413938713</c:v>
                </c:pt>
                <c:pt idx="1002">
                  <c:v>-69.6686152851819</c:v>
                </c:pt>
                <c:pt idx="1003">
                  <c:v>-69.582028611026303</c:v>
                </c:pt>
                <c:pt idx="1004">
                  <c:v>-69.494682036422503</c:v>
                </c:pt>
                <c:pt idx="1005">
                  <c:v>-69.406597154509299</c:v>
                </c:pt>
                <c:pt idx="1006">
                  <c:v>-69.317789878409599</c:v>
                </c:pt>
                <c:pt idx="1007">
                  <c:v>-69.228271153765803</c:v>
                </c:pt>
                <c:pt idx="1008">
                  <c:v>-69.138047557213895</c:v>
                </c:pt>
                <c:pt idx="1009">
                  <c:v>-69.047121797966199</c:v>
                </c:pt>
                <c:pt idx="1010">
                  <c:v>-68.955493136931395</c:v>
                </c:pt>
                <c:pt idx="1011">
                  <c:v>-68.863157735487505</c:v>
                </c:pt>
                <c:pt idx="1012">
                  <c:v>-68.7701089440733</c:v>
                </c:pt>
                <c:pt idx="1013">
                  <c:v>-68.676337539119203</c:v>
                </c:pt>
                <c:pt idx="1014">
                  <c:v>-68.581831915448504</c:v>
                </c:pt>
                <c:pt idx="1015">
                  <c:v>-68.486578240108301</c:v>
                </c:pt>
                <c:pt idx="1016">
                  <c:v>-68.390560572591298</c:v>
                </c:pt>
                <c:pt idx="1017">
                  <c:v>-68.293760955568501</c:v>
                </c:pt>
                <c:pt idx="1018">
                  <c:v>-68.196159479530195</c:v>
                </c:pt>
                <c:pt idx="1019">
                  <c:v>-68.097734324119202</c:v>
                </c:pt>
                <c:pt idx="1020">
                  <c:v>-67.998461778410402</c:v>
                </c:pt>
                <c:pt idx="1021">
                  <c:v>-67.898316241932207</c:v>
                </c:pt>
                <c:pt idx="1022">
                  <c:v>-67.797270207825306</c:v>
                </c:pt>
                <c:pt idx="1023">
                  <c:v>-67.695294229183204</c:v>
                </c:pt>
                <c:pt idx="1024">
                  <c:v>-67.592356869301497</c:v>
                </c:pt>
                <c:pt idx="1025">
                  <c:v>-67.488424636279802</c:v>
                </c:pt>
                <c:pt idx="1026">
                  <c:v>-67.383461902156697</c:v>
                </c:pt>
                <c:pt idx="1027">
                  <c:v>-67.277430806510793</c:v>
                </c:pt>
                <c:pt idx="1028">
                  <c:v>-67.170291144224095</c:v>
                </c:pt>
                <c:pt idx="1029">
                  <c:v>-67.062000236873402</c:v>
                </c:pt>
                <c:pt idx="1030">
                  <c:v>-66.952512786979</c:v>
                </c:pt>
                <c:pt idx="1031">
                  <c:v>-66.841780714105298</c:v>
                </c:pt>
                <c:pt idx="1032">
                  <c:v>-66.729752971555698</c:v>
                </c:pt>
                <c:pt idx="1033">
                  <c:v>-66.616375342140103</c:v>
                </c:pt>
                <c:pt idx="1034">
                  <c:v>-66.501590211205198</c:v>
                </c:pt>
                <c:pt idx="1035">
                  <c:v>-66.385336314801194</c:v>
                </c:pt>
                <c:pt idx="1036">
                  <c:v>-66.267548460511904</c:v>
                </c:pt>
                <c:pt idx="1037">
                  <c:v>-66.148157218075596</c:v>
                </c:pt>
                <c:pt idx="1038">
                  <c:v>-66.027088576485397</c:v>
                </c:pt>
                <c:pt idx="1039">
                  <c:v>-65.9042635637459</c:v>
                </c:pt>
                <c:pt idx="1040">
                  <c:v>-65.779597824883993</c:v>
                </c:pt>
                <c:pt idx="1041">
                  <c:v>-65.653001153140195</c:v>
                </c:pt>
                <c:pt idx="1042">
                  <c:v>-65.524376968488596</c:v>
                </c:pt>
                <c:pt idx="1043">
                  <c:v>-65.393621736733294</c:v>
                </c:pt>
                <c:pt idx="1044">
                  <c:v>-65.260624321371495</c:v>
                </c:pt>
                <c:pt idx="1045">
                  <c:v>-65.125265259175904</c:v>
                </c:pt>
                <c:pt idx="1046">
                  <c:v>-64.987415948996698</c:v>
                </c:pt>
                <c:pt idx="1047">
                  <c:v>-64.8469377415623</c:v>
                </c:pt>
                <c:pt idx="1048">
                  <c:v>-64.703680916024098</c:v>
                </c:pt>
                <c:pt idx="1049">
                  <c:v>-64.557483526570095</c:v>
                </c:pt>
                <c:pt idx="1050">
                  <c:v>-64.408170099543398</c:v>
                </c:pt>
                <c:pt idx="1051">
                  <c:v>-64.255550158044599</c:v>
                </c:pt>
                <c:pt idx="1052">
                  <c:v>-64.099416546837503</c:v>
                </c:pt>
                <c:pt idx="1053">
                  <c:v>-63.939543525361202</c:v>
                </c:pt>
                <c:pt idx="1054">
                  <c:v>-63.775684590572503</c:v>
                </c:pt>
                <c:pt idx="1055">
                  <c:v>-63.607569983944799</c:v>
                </c:pt>
                <c:pt idx="1056">
                  <c:v>-63.434903827910901</c:v>
                </c:pt>
                <c:pt idx="1057">
                  <c:v>-63.257360825943202</c:v>
                </c:pt>
                <c:pt idx="1058">
                  <c:v>-63.074582446780099</c:v>
                </c:pt>
                <c:pt idx="1059">
                  <c:v>-62.886172496348799</c:v>
                </c:pt>
                <c:pt idx="1060">
                  <c:v>-62.691691959809901</c:v>
                </c:pt>
                <c:pt idx="1061">
                  <c:v>-62.4906529696852</c:v>
                </c:pt>
                <c:pt idx="1062">
                  <c:v>-62.282511722703802</c:v>
                </c:pt>
                <c:pt idx="1063">
                  <c:v>-62.0666601257686</c:v>
                </c:pt>
                <c:pt idx="1064">
                  <c:v>-61.842415897597597</c:v>
                </c:pt>
                <c:pt idx="1065">
                  <c:v>-61.609010783484202</c:v>
                </c:pt>
                <c:pt idx="1066">
                  <c:v>-61.365576451305003</c:v>
                </c:pt>
                <c:pt idx="1067">
                  <c:v>-61.111127520614097</c:v>
                </c:pt>
                <c:pt idx="1068">
                  <c:v>-60.844541024096202</c:v>
                </c:pt>
                <c:pt idx="1069">
                  <c:v>-60.564531398808803</c:v>
                </c:pt>
                <c:pt idx="1070">
                  <c:v>-60.269619835294897</c:v>
                </c:pt>
                <c:pt idx="1071">
                  <c:v>-59.958096449839601</c:v>
                </c:pt>
                <c:pt idx="1072">
                  <c:v>-59.627973251598597</c:v>
                </c:pt>
                <c:pt idx="1073">
                  <c:v>-59.276925197791599</c:v>
                </c:pt>
                <c:pt idx="1074">
                  <c:v>-58.9022156866668</c:v>
                </c:pt>
                <c:pt idx="1075">
                  <c:v>-58.500601510041697</c:v>
                </c:pt>
                <c:pt idx="1076">
                  <c:v>-58.068210393689</c:v>
                </c:pt>
                <c:pt idx="1077">
                  <c:v>-57.600381515448603</c:v>
                </c:pt>
                <c:pt idx="1078">
                  <c:v>-57.091455369950701</c:v>
                </c:pt>
                <c:pt idx="1079">
                  <c:v>-56.534493346045601</c:v>
                </c:pt>
                <c:pt idx="1080">
                  <c:v>-55.920898258954999</c:v>
                </c:pt>
                <c:pt idx="1081">
                  <c:v>-55.239892935217902</c:v>
                </c:pt>
                <c:pt idx="1082">
                  <c:v>-54.477791544370398</c:v>
                </c:pt>
                <c:pt idx="1083">
                  <c:v>-53.616962028184403</c:v>
                </c:pt>
                <c:pt idx="1084">
                  <c:v>-52.634317448801397</c:v>
                </c:pt>
                <c:pt idx="1085">
                  <c:v>-51.4990702605701</c:v>
                </c:pt>
                <c:pt idx="1086">
                  <c:v>-50.169299492252797</c:v>
                </c:pt>
                <c:pt idx="1087">
                  <c:v>-48.586542305486802</c:v>
                </c:pt>
                <c:pt idx="1088">
                  <c:v>-46.666971783056603</c:v>
                </c:pt>
                <c:pt idx="1089">
                  <c:v>-44.286414309458102</c:v>
                </c:pt>
                <c:pt idx="1090">
                  <c:v>-41.253671956918403</c:v>
                </c:pt>
                <c:pt idx="1091">
                  <c:v>-37.260270462896997</c:v>
                </c:pt>
                <c:pt idx="1092">
                  <c:v>-31.7791359906726</c:v>
                </c:pt>
                <c:pt idx="1093">
                  <c:v>-23.842435681283298</c:v>
                </c:pt>
                <c:pt idx="1094">
                  <c:v>-11.500180347278301</c:v>
                </c:pt>
                <c:pt idx="1095">
                  <c:v>9.6931616316115008</c:v>
                </c:pt>
                <c:pt idx="1096">
                  <c:v>51.768578602135001</c:v>
                </c:pt>
                <c:pt idx="1097">
                  <c:v>-65.781009078115005</c:v>
                </c:pt>
                <c:pt idx="1098">
                  <c:v>-66.5138489938997</c:v>
                </c:pt>
                <c:pt idx="1099">
                  <c:v>-67.191803148122702</c:v>
                </c:pt>
                <c:pt idx="1100">
                  <c:v>-67.810362981466</c:v>
                </c:pt>
                <c:pt idx="1101">
                  <c:v>-68.367198995148399</c:v>
                </c:pt>
                <c:pt idx="1102">
                  <c:v>-68.861973961947101</c:v>
                </c:pt>
                <c:pt idx="1103">
                  <c:v>-69.296044835124505</c:v>
                </c:pt>
                <c:pt idx="1104">
                  <c:v>-69.672104765161194</c:v>
                </c:pt>
                <c:pt idx="1105">
                  <c:v>-69.993812068611007</c:v>
                </c:pt>
                <c:pt idx="1106">
                  <c:v>-70.265442421681996</c:v>
                </c:pt>
                <c:pt idx="1107">
                  <c:v>-70.491587738056595</c:v>
                </c:pt>
                <c:pt idx="1108">
                  <c:v>-70.676913123490706</c:v>
                </c:pt>
                <c:pt idx="1109">
                  <c:v>-70.825973736864498</c:v>
                </c:pt>
                <c:pt idx="1110">
                  <c:v>-70.943086927420794</c:v>
                </c:pt>
                <c:pt idx="1111">
                  <c:v>-71.0322514468929</c:v>
                </c:pt>
                <c:pt idx="1112">
                  <c:v>-71.097104222003793</c:v>
                </c:pt>
                <c:pt idx="1113">
                  <c:v>-71.140905381258705</c:v>
                </c:pt>
                <c:pt idx="1114">
                  <c:v>-71.166543306152505</c:v>
                </c:pt>
                <c:pt idx="1115">
                  <c:v>-71.176552927995502</c:v>
                </c:pt>
                <c:pt idx="1116">
                  <c:v>-71.173141993071397</c:v>
                </c:pt>
                <c:pt idx="1117">
                  <c:v>-71.158221386348004</c:v>
                </c:pt>
                <c:pt idx="1118">
                  <c:v>-71.133436753740298</c:v>
                </c:pt>
                <c:pt idx="1119">
                  <c:v>-71.100199575413598</c:v>
                </c:pt>
                <c:pt idx="1120">
                  <c:v>-71.059716534053393</c:v>
                </c:pt>
                <c:pt idx="1121">
                  <c:v>-71.013016525114296</c:v>
                </c:pt>
                <c:pt idx="1122">
                  <c:v>-70.960975007950296</c:v>
                </c:pt>
                <c:pt idx="1123">
                  <c:v>-70.904335632615897</c:v>
                </c:pt>
                <c:pt idx="1124">
                  <c:v>-70.843729227218901</c:v>
                </c:pt>
                <c:pt idx="1125">
                  <c:v>-70.779690319397602</c:v>
                </c:pt>
                <c:pt idx="1126">
                  <c:v>-70.712671411655293</c:v>
                </c:pt>
                <c:pt idx="1127">
                  <c:v>-70.643055247975397</c:v>
                </c:pt>
                <c:pt idx="1128">
                  <c:v>-70.571165308569604</c:v>
                </c:pt>
                <c:pt idx="1129">
                  <c:v>-70.497274757978005</c:v>
                </c:pt>
                <c:pt idx="1130">
                  <c:v>-70.421614053994702</c:v>
                </c:pt>
                <c:pt idx="1131">
                  <c:v>-70.344377404338104</c:v>
                </c:pt>
                <c:pt idx="1132">
                  <c:v>-70.265728236750505</c:v>
                </c:pt>
                <c:pt idx="1133">
                  <c:v>-70.185803827612702</c:v>
                </c:pt>
                <c:pt idx="1134">
                  <c:v>-70.104719214941795</c:v>
                </c:pt>
                <c:pt idx="1135">
                  <c:v>-70.022570504179399</c:v>
                </c:pt>
                <c:pt idx="1136">
                  <c:v>-69.939437659622598</c:v>
                </c:pt>
                <c:pt idx="1137">
                  <c:v>-69.8553868606663</c:v>
                </c:pt>
                <c:pt idx="1138">
                  <c:v>-69.770472490132804</c:v>
                </c:pt>
                <c:pt idx="1139">
                  <c:v>-69.6847388116975</c:v>
                </c:pt>
                <c:pt idx="1140">
                  <c:v>-69.598221384618398</c:v>
                </c:pt>
                <c:pt idx="1141">
                  <c:v>-69.510948256466705</c:v>
                </c:pt>
                <c:pt idx="1142">
                  <c:v>-69.422940968169897</c:v>
                </c:pt>
                <c:pt idx="1143">
                  <c:v>-69.334215400265506</c:v>
                </c:pt>
                <c:pt idx="1144">
                  <c:v>-69.244782484688201</c:v>
                </c:pt>
                <c:pt idx="1145">
                  <c:v>-69.154648802542994</c:v>
                </c:pt>
                <c:pt idx="1146">
                  <c:v>-69.063817085058105</c:v>
                </c:pt>
                <c:pt idx="1147">
                  <c:v>-68.972286632160205</c:v>
                </c:pt>
                <c:pt idx="1148">
                  <c:v>-68.880053660799703</c:v>
                </c:pt>
                <c:pt idx="1149">
                  <c:v>-68.787111593196101</c:v>
                </c:pt>
                <c:pt idx="1150">
                  <c:v>-68.693451293532306</c:v>
                </c:pt>
                <c:pt idx="1151">
                  <c:v>-68.599061260229803</c:v>
                </c:pt>
                <c:pt idx="1152">
                  <c:v>-68.503927779767807</c:v>
                </c:pt>
                <c:pt idx="1153">
                  <c:v>-68.408035047009605</c:v>
                </c:pt>
                <c:pt idx="1154">
                  <c:v>-68.3113652561576</c:v>
                </c:pt>
                <c:pt idx="1155">
                  <c:v>-68.2138986657381</c:v>
                </c:pt>
                <c:pt idx="1156">
                  <c:v>-68.115613640402401</c:v>
                </c:pt>
                <c:pt idx="1157">
                  <c:v>-68.016486671803193</c:v>
                </c:pt>
                <c:pt idx="1158">
                  <c:v>-67.916492380345801</c:v>
                </c:pt>
                <c:pt idx="1159">
                  <c:v>-67.815603499217701</c:v>
                </c:pt>
                <c:pt idx="1160">
                  <c:v>-67.713790841747198</c:v>
                </c:pt>
                <c:pt idx="1161">
                  <c:v>-67.611023252829199</c:v>
                </c:pt>
                <c:pt idx="1162">
                  <c:v>-67.507267544872505</c:v>
                </c:pt>
                <c:pt idx="1163">
                  <c:v>-67.402488418462596</c:v>
                </c:pt>
                <c:pt idx="1164">
                  <c:v>-67.296648367689002</c:v>
                </c:pt>
                <c:pt idx="1165">
                  <c:v>-67.1897075698528</c:v>
                </c:pt>
                <c:pt idx="1166">
                  <c:v>-67.081623759038806</c:v>
                </c:pt>
                <c:pt idx="1167">
                  <c:v>-66.972352082810602</c:v>
                </c:pt>
                <c:pt idx="1168">
                  <c:v>-66.861844941047494</c:v>
                </c:pt>
                <c:pt idx="1169">
                  <c:v>-66.750051805703094</c:v>
                </c:pt>
                <c:pt idx="1170">
                  <c:v>-66.636919019998501</c:v>
                </c:pt>
                <c:pt idx="1171">
                  <c:v>-66.522389575287306</c:v>
                </c:pt>
                <c:pt idx="1172">
                  <c:v>-66.406402863516902</c:v>
                </c:pt>
                <c:pt idx="1173">
                  <c:v>-66.288894402869005</c:v>
                </c:pt>
                <c:pt idx="1174">
                  <c:v>-66.169795533780601</c:v>
                </c:pt>
                <c:pt idx="1175">
                  <c:v>-66.049033082108394</c:v>
                </c:pt>
                <c:pt idx="1176">
                  <c:v>-65.926528985708202</c:v>
                </c:pt>
                <c:pt idx="1177">
                  <c:v>-65.802199880133799</c:v>
                </c:pt>
                <c:pt idx="1178">
                  <c:v>-65.675956638504701</c:v>
                </c:pt>
                <c:pt idx="1179">
                  <c:v>-65.547703859839999</c:v>
                </c:pt>
                <c:pt idx="1180">
                  <c:v>-65.417339299273195</c:v>
                </c:pt>
                <c:pt idx="1181">
                  <c:v>-65.284753232540197</c:v>
                </c:pt>
                <c:pt idx="1182">
                  <c:v>-65.149827745929599</c:v>
                </c:pt>
                <c:pt idx="1183">
                  <c:v>-65.012435941472404</c:v>
                </c:pt>
                <c:pt idx="1184">
                  <c:v>-64.8724410454805</c:v>
                </c:pt>
                <c:pt idx="1185">
                  <c:v>-64.729695406571594</c:v>
                </c:pt>
                <c:pt idx="1186">
                  <c:v>-64.584039366970302</c:v>
                </c:pt>
                <c:pt idx="1187">
                  <c:v>-64.435299988081297</c:v>
                </c:pt>
                <c:pt idx="1188">
                  <c:v>-64.283289607980905</c:v>
                </c:pt>
                <c:pt idx="1189">
                  <c:v>-64.127804204453696</c:v>
                </c:pt>
                <c:pt idx="1190">
                  <c:v>-63.9686215323526</c:v>
                </c:pt>
                <c:pt idx="1191">
                  <c:v>-63.805498998187801</c:v>
                </c:pt>
                <c:pt idx="1192">
                  <c:v>-63.638171227713499</c:v>
                </c:pt>
                <c:pt idx="1193">
                  <c:v>-63.466347273565802</c:v>
                </c:pt>
                <c:pt idx="1194">
                  <c:v>-63.289707399314899</c:v>
                </c:pt>
                <c:pt idx="1195">
                  <c:v>-63.107899363124197</c:v>
                </c:pt>
                <c:pt idx="1196">
                  <c:v>-62.920534107898</c:v>
                </c:pt>
                <c:pt idx="1197">
                  <c:v>-62.727180744501403</c:v>
                </c:pt>
                <c:pt idx="1198">
                  <c:v>-62.527360689235202</c:v>
                </c:pt>
                <c:pt idx="1199">
                  <c:v>-62.320540784791703</c:v>
                </c:pt>
                <c:pt idx="1200">
                  <c:v>-62.106125193464102</c:v>
                </c:pt>
                <c:pt idx="1201">
                  <c:v>-61.883445799864901</c:v>
                </c:pt>
                <c:pt idx="1202">
                  <c:v>-61.651750794368702</c:v>
                </c:pt>
                <c:pt idx="1203">
                  <c:v>-61.410191023251599</c:v>
                </c:pt>
                <c:pt idx="1204">
                  <c:v>-61.157803580672798</c:v>
                </c:pt>
                <c:pt idx="1205">
                  <c:v>-60.8934919724379</c:v>
                </c:pt>
                <c:pt idx="1206">
                  <c:v>-60.616001989684598</c:v>
                </c:pt>
                <c:pt idx="1207">
                  <c:v>-60.323892175084602</c:v>
                </c:pt>
                <c:pt idx="1208">
                  <c:v>-60.015497420540598</c:v>
                </c:pt>
                <c:pt idx="1209">
                  <c:v>-59.6888837687655</c:v>
                </c:pt>
                <c:pt idx="1210">
                  <c:v>-59.341791850911001</c:v>
                </c:pt>
                <c:pt idx="1211">
                  <c:v>-58.971565504069197</c:v>
                </c:pt>
                <c:pt idx="1212">
                  <c:v>-58.575060864982397</c:v>
                </c:pt>
                <c:pt idx="1213">
                  <c:v>-58.148529461741703</c:v>
                </c:pt>
                <c:pt idx="1214">
                  <c:v>-57.6874662656354</c:v>
                </c:pt>
                <c:pt idx="1215">
                  <c:v>-57.1864099174514</c:v>
                </c:pt>
                <c:pt idx="1216">
                  <c:v>-56.638676764715498</c:v>
                </c:pt>
                <c:pt idx="1217">
                  <c:v>-56.036001896617002</c:v>
                </c:pt>
                <c:pt idx="1218">
                  <c:v>-55.368047312868804</c:v>
                </c:pt>
                <c:pt idx="1219">
                  <c:v>-54.621716773990698</c:v>
                </c:pt>
                <c:pt idx="1220">
                  <c:v>-53.780183630950198</c:v>
                </c:pt>
                <c:pt idx="1221">
                  <c:v>-52.8214828286441</c:v>
                </c:pt>
                <c:pt idx="1222">
                  <c:v>-51.716424288964099</c:v>
                </c:pt>
                <c:pt idx="1223">
                  <c:v>-50.425419313493002</c:v>
                </c:pt>
                <c:pt idx="1224">
                  <c:v>-48.893509205555198</c:v>
                </c:pt>
                <c:pt idx="1225">
                  <c:v>-47.042309576741502</c:v>
                </c:pt>
                <c:pt idx="1226">
                  <c:v>-44.756434794119102</c:v>
                </c:pt>
                <c:pt idx="1227">
                  <c:v>-41.859545090924698</c:v>
                </c:pt>
                <c:pt idx="1228">
                  <c:v>-38.069716546823898</c:v>
                </c:pt>
                <c:pt idx="1229">
                  <c:v>-32.910640288137003</c:v>
                </c:pt>
                <c:pt idx="1230">
                  <c:v>-25.520104123607499</c:v>
                </c:pt>
                <c:pt idx="1231">
                  <c:v>-14.1929699934488</c:v>
                </c:pt>
                <c:pt idx="1232">
                  <c:v>4.8615384739570899</c:v>
                </c:pt>
                <c:pt idx="1233">
                  <c:v>41.543987014271799</c:v>
                </c:pt>
                <c:pt idx="1234">
                  <c:v>-65.778140756697397</c:v>
                </c:pt>
                <c:pt idx="1235">
                  <c:v>-66.508274793281302</c:v>
                </c:pt>
                <c:pt idx="1236">
                  <c:v>-67.1837426111518</c:v>
                </c:pt>
                <c:pt idx="1237">
                  <c:v>-67.800075614162296</c:v>
                </c:pt>
                <c:pt idx="1238">
                  <c:v>-68.354966421480796</c:v>
                </c:pt>
                <c:pt idx="1239">
                  <c:v>-68.848083323047405</c:v>
                </c:pt>
                <c:pt idx="1240">
                  <c:v>-69.280774842821103</c:v>
                </c:pt>
                <c:pt idx="1241">
                  <c:v>-69.655715166619402</c:v>
                </c:pt>
                <c:pt idx="1242">
                  <c:v>-69.976536673042801</c:v>
                </c:pt>
                <c:pt idx="1243">
                  <c:v>-70.247485382646801</c:v>
                </c:pt>
                <c:pt idx="1244">
                  <c:v>-70.473122511483496</c:v>
                </c:pt>
                <c:pt idx="1245">
                  <c:v>-70.6580834166204</c:v>
                </c:pt>
                <c:pt idx="1246">
                  <c:v>-70.806895783352203</c:v>
                </c:pt>
                <c:pt idx="1247">
                  <c:v>-70.923852518707207</c:v>
                </c:pt>
                <c:pt idx="1248">
                  <c:v>-71.012931276544293</c:v>
                </c:pt>
                <c:pt idx="1249">
                  <c:v>-71.077751227727703</c:v>
                </c:pt>
                <c:pt idx="1250">
                  <c:v>-71.121557881299594</c:v>
                </c:pt>
                <c:pt idx="1251">
                  <c:v>-71.147227815473698</c:v>
                </c:pt>
                <c:pt idx="1252">
                  <c:v>-71.157286604394201</c:v>
                </c:pt>
                <c:pt idx="1253">
                  <c:v>-71.153934707074399</c:v>
                </c:pt>
                <c:pt idx="1254">
                  <c:v>-71.139077435717994</c:v>
                </c:pt>
                <c:pt idx="1255">
                  <c:v>-71.114356258099903</c:v>
                </c:pt>
                <c:pt idx="1256">
                  <c:v>-71.081179592695804</c:v>
                </c:pt>
                <c:pt idx="1257">
                  <c:v>-71.040751941253603</c:v>
                </c:pt>
                <c:pt idx="1258">
                  <c:v>-70.994100703364794</c:v>
                </c:pt>
                <c:pt idx="1259">
                  <c:v>-70.9421003678208</c:v>
                </c:pt>
                <c:pt idx="1260">
                  <c:v>-70.885494010772305</c:v>
                </c:pt>
                <c:pt idx="1261">
                  <c:v>-70.824912180759696</c:v>
                </c:pt>
                <c:pt idx="1262">
                  <c:v>-70.760889339703098</c:v>
                </c:pt>
                <c:pt idx="1263">
                  <c:v>-70.693878075582603</c:v>
                </c:pt>
                <c:pt idx="1264">
                  <c:v>-70.624261320783006</c:v>
                </c:pt>
                <c:pt idx="1265">
                  <c:v>-70.552362810051207</c:v>
                </c:pt>
                <c:pt idx="1266">
                  <c:v>-70.478456000877699</c:v>
                </c:pt>
                <c:pt idx="1267">
                  <c:v>-70.402771661816502</c:v>
                </c:pt>
                <c:pt idx="1268">
                  <c:v>-70.325504314073598</c:v>
                </c:pt>
                <c:pt idx="1269">
                  <c:v>-70.246817690787196</c:v>
                </c:pt>
                <c:pt idx="1270">
                  <c:v>-70.166849358077101</c:v>
                </c:pt>
                <c:pt idx="1271">
                  <c:v>-70.085714622940699</c:v>
                </c:pt>
                <c:pt idx="1272">
                  <c:v>-70.003509835784598</c:v>
                </c:pt>
                <c:pt idx="1273">
                  <c:v>-69.920315179960298</c:v>
                </c:pt>
                <c:pt idx="1274">
                  <c:v>-69.836197027101306</c:v>
                </c:pt>
                <c:pt idx="1275">
                  <c:v>-69.751209925249498</c:v>
                </c:pt>
                <c:pt idx="1276">
                  <c:v>-69.6653982765622</c:v>
                </c:pt>
                <c:pt idx="1277">
                  <c:v>-69.578797752639403</c:v>
                </c:pt>
                <c:pt idx="1278">
                  <c:v>-69.491436488044997</c:v>
                </c:pt>
                <c:pt idx="1279">
                  <c:v>-69.403336086238198</c:v>
                </c:pt>
                <c:pt idx="1280">
                  <c:v>-69.314512466745995</c:v>
                </c:pt>
                <c:pt idx="1281">
                  <c:v>-69.224976577846206</c:v>
                </c:pt>
                <c:pt idx="1282">
                  <c:v>-69.134734995179301</c:v>
                </c:pt>
                <c:pt idx="1283">
                  <c:v>-69.043790423455306</c:v>
                </c:pt>
                <c:pt idx="1284">
                  <c:v>-68.952142115681099</c:v>
                </c:pt>
                <c:pt idx="1285">
                  <c:v>-68.859786222021299</c:v>
                </c:pt>
                <c:pt idx="1286">
                  <c:v>-68.766716078457506</c:v>
                </c:pt>
                <c:pt idx="1287">
                  <c:v>-68.672922443764705</c:v>
                </c:pt>
                <c:pt idx="1288">
                  <c:v>-68.578393691936697</c:v>
                </c:pt>
                <c:pt idx="1289">
                  <c:v>-68.483115966017905</c:v>
                </c:pt>
                <c:pt idx="1290">
                  <c:v>-68.387073298302994</c:v>
                </c:pt>
                <c:pt idx="1291">
                  <c:v>-68.290247701023901</c:v>
                </c:pt>
                <c:pt idx="1292">
                  <c:v>-68.192619230920201</c:v>
                </c:pt>
                <c:pt idx="1293">
                  <c:v>-68.094166030477595</c:v>
                </c:pt>
                <c:pt idx="1294">
                  <c:v>-67.994864348086793</c:v>
                </c:pt>
                <c:pt idx="1295">
                  <c:v>-67.894688538916895</c:v>
                </c:pt>
                <c:pt idx="1296">
                  <c:v>-67.793611047898494</c:v>
                </c:pt>
                <c:pt idx="1297">
                  <c:v>-67.691602375858494</c:v>
                </c:pt>
                <c:pt idx="1298">
                  <c:v>-67.588631029532294</c:v>
                </c:pt>
                <c:pt idx="1299">
                  <c:v>-67.484663455893696</c:v>
                </c:pt>
                <c:pt idx="1300">
                  <c:v>-67.379663960982199</c:v>
                </c:pt>
                <c:pt idx="1301">
                  <c:v>-67.273594613155197</c:v>
                </c:pt>
                <c:pt idx="1302">
                  <c:v>-67.166415130460507</c:v>
                </c:pt>
                <c:pt idx="1303">
                  <c:v>-67.058082751586298</c:v>
                </c:pt>
                <c:pt idx="1304">
                  <c:v>-66.948552089617806</c:v>
                </c:pt>
                <c:pt idx="1305">
                  <c:v>-66.837774967585105</c:v>
                </c:pt>
                <c:pt idx="1306">
                  <c:v>-66.725700234540597</c:v>
                </c:pt>
                <c:pt idx="1307">
                  <c:v>-66.612273560635003</c:v>
                </c:pt>
                <c:pt idx="1308">
                  <c:v>-66.4974372093738</c:v>
                </c:pt>
                <c:pt idx="1309">
                  <c:v>-66.381129784918201</c:v>
                </c:pt>
                <c:pt idx="1310">
                  <c:v>-66.263285951943203</c:v>
                </c:pt>
                <c:pt idx="1311">
                  <c:v>-66.143836125169003</c:v>
                </c:pt>
                <c:pt idx="1312">
                  <c:v>-66.022706125236894</c:v>
                </c:pt>
                <c:pt idx="1313">
                  <c:v>-65.899816797088306</c:v>
                </c:pt>
                <c:pt idx="1314">
                  <c:v>-65.775083586422795</c:v>
                </c:pt>
                <c:pt idx="1315">
                  <c:v>-65.648416069135493</c:v>
                </c:pt>
                <c:pt idx="1316">
                  <c:v>-65.519717427855795</c:v>
                </c:pt>
                <c:pt idx="1317">
                  <c:v>-65.388883868795205</c:v>
                </c:pt>
                <c:pt idx="1318">
                  <c:v>-65.255803971058597</c:v>
                </c:pt>
                <c:pt idx="1319">
                  <c:v>-65.120357959321197</c:v>
                </c:pt>
                <c:pt idx="1320">
                  <c:v>-64.982416889315701</c:v>
                </c:pt>
                <c:pt idx="1321">
                  <c:v>-64.841841733842202</c:v>
                </c:pt>
                <c:pt idx="1322">
                  <c:v>-64.698482354965606</c:v>
                </c:pt>
                <c:pt idx="1323">
                  <c:v>-64.552176345631196</c:v>
                </c:pt>
                <c:pt idx="1324">
                  <c:v>-64.402747721021797</c:v>
                </c:pt>
                <c:pt idx="1325">
                  <c:v>-64.250005436497005</c:v>
                </c:pt>
                <c:pt idx="1326">
                  <c:v>-64.093741704772796</c:v>
                </c:pt>
                <c:pt idx="1327">
                  <c:v>-63.9337300799437</c:v>
                </c:pt>
                <c:pt idx="1328">
                  <c:v>-63.769723269832298</c:v>
                </c:pt>
                <c:pt idx="1329">
                  <c:v>-63.601450630697599</c:v>
                </c:pt>
                <c:pt idx="1330">
                  <c:v>-63.428615289229398</c:v>
                </c:pt>
                <c:pt idx="1331">
                  <c:v>-63.250890825580797</c:v>
                </c:pt>
                <c:pt idx="1332">
                  <c:v>-63.067917437398997</c:v>
                </c:pt>
                <c:pt idx="1333">
                  <c:v>-62.879297487724799</c:v>
                </c:pt>
                <c:pt idx="1334">
                  <c:v>-62.684590318336397</c:v>
                </c:pt>
                <c:pt idx="1335">
                  <c:v>-62.483306183432497</c:v>
                </c:pt>
                <c:pt idx="1336">
                  <c:v>-62.274899124941001</c:v>
                </c:pt>
                <c:pt idx="1337">
                  <c:v>-62.058758568142103</c:v>
                </c:pt>
                <c:pt idx="1338">
                  <c:v>-61.8341993619687</c:v>
                </c:pt>
                <c:pt idx="1339">
                  <c:v>-61.600449918606699</c:v>
                </c:pt>
                <c:pt idx="1340">
                  <c:v>-61.356638016860799</c:v>
                </c:pt>
                <c:pt idx="1341">
                  <c:v>-61.1017737163437</c:v>
                </c:pt>
                <c:pt idx="1342">
                  <c:v>-60.834728675455402</c:v>
                </c:pt>
                <c:pt idx="1343">
                  <c:v>-60.554210962214597</c:v>
                </c:pt>
                <c:pt idx="1344">
                  <c:v>-60.258734174796402</c:v>
                </c:pt>
                <c:pt idx="1345">
                  <c:v>-59.946579321863297</c:v>
                </c:pt>
                <c:pt idx="1346">
                  <c:v>-59.615747413647902</c:v>
                </c:pt>
                <c:pt idx="1347">
                  <c:v>-59.263900028271401</c:v>
                </c:pt>
                <c:pt idx="1348">
                  <c:v>-58.8882841628553</c:v>
                </c:pt>
                <c:pt idx="1349">
                  <c:v>-58.485636334367904</c:v>
                </c:pt>
                <c:pt idx="1350">
                  <c:v>-58.052058976846297</c:v>
                </c:pt>
                <c:pt idx="1351">
                  <c:v>-57.582859405974098</c:v>
                </c:pt>
                <c:pt idx="1352">
                  <c:v>-57.0723375439336</c:v>
                </c:pt>
                <c:pt idx="1353">
                  <c:v>-56.513502505717703</c:v>
                </c:pt>
                <c:pt idx="1354">
                  <c:v>-55.897688882525799</c:v>
                </c:pt>
                <c:pt idx="1355">
                  <c:v>-55.214029183990398</c:v>
                </c:pt>
                <c:pt idx="1356">
                  <c:v>-54.448716114074202</c:v>
                </c:pt>
                <c:pt idx="1357">
                  <c:v>-53.5839513581559</c:v>
                </c:pt>
                <c:pt idx="1358">
                  <c:v>-52.596415878157401</c:v>
                </c:pt>
                <c:pt idx="1359">
                  <c:v>-51.454990803392803</c:v>
                </c:pt>
                <c:pt idx="1360">
                  <c:v>-50.117270041530098</c:v>
                </c:pt>
                <c:pt idx="1361">
                  <c:v>-48.5240594636373</c:v>
                </c:pt>
                <c:pt idx="1362">
                  <c:v>-46.5903919532904</c:v>
                </c:pt>
                <c:pt idx="1363">
                  <c:v>-44.190244474436298</c:v>
                </c:pt>
                <c:pt idx="1364">
                  <c:v>-41.129275292631597</c:v>
                </c:pt>
                <c:pt idx="1365">
                  <c:v>-37.093355577892503</c:v>
                </c:pt>
                <c:pt idx="1366">
                  <c:v>-31.544512302949101</c:v>
                </c:pt>
                <c:pt idx="1367">
                  <c:v>-23.4920042543847</c:v>
                </c:pt>
                <c:pt idx="1368">
                  <c:v>-10.9320316581185</c:v>
                </c:pt>
                <c:pt idx="1369">
                  <c:v>10.7273951468094</c:v>
                </c:pt>
                <c:pt idx="1370">
                  <c:v>54.005732361400803</c:v>
                </c:pt>
                <c:pt idx="1371">
                  <c:v>-65.781636206540895</c:v>
                </c:pt>
                <c:pt idx="1372">
                  <c:v>-66.515067716925998</c:v>
                </c:pt>
                <c:pt idx="1373">
                  <c:v>-67.193565417441306</c:v>
                </c:pt>
                <c:pt idx="1374">
                  <c:v>-67.8126119916367</c:v>
                </c:pt>
                <c:pt idx="1375">
                  <c:v>-68.369873097047204</c:v>
                </c:pt>
                <c:pt idx="1376">
                  <c:v>-68.865010303248795</c:v>
                </c:pt>
                <c:pt idx="1377">
                  <c:v>-69.299382417971302</c:v>
                </c:pt>
                <c:pt idx="1378">
                  <c:v>-69.675686754808098</c:v>
                </c:pt>
                <c:pt idx="1379">
                  <c:v>-69.997587320077699</c:v>
                </c:pt>
                <c:pt idx="1380">
                  <c:v>-70.269366291989698</c:v>
                </c:pt>
                <c:pt idx="1381">
                  <c:v>-70.495622311652099</c:v>
                </c:pt>
                <c:pt idx="1382">
                  <c:v>-70.681027001411493</c:v>
                </c:pt>
                <c:pt idx="1383">
                  <c:v>-70.830141535677001</c:v>
                </c:pt>
                <c:pt idx="1384">
                  <c:v>-70.947288613017506</c:v>
                </c:pt>
                <c:pt idx="1385">
                  <c:v>-71.036471600356805</c:v>
                </c:pt>
                <c:pt idx="1386">
                  <c:v>-71.101331306596805</c:v>
                </c:pt>
                <c:pt idx="1387">
                  <c:v>-71.145131054989406</c:v>
                </c:pt>
                <c:pt idx="1388">
                  <c:v>-71.170761804915003</c:v>
                </c:pt>
                <c:pt idx="1389">
                  <c:v>-71.180760530084299</c:v>
                </c:pt>
                <c:pt idx="1390">
                  <c:v>-71.177336566314494</c:v>
                </c:pt>
                <c:pt idx="1391">
                  <c:v>-71.162402013205593</c:v>
                </c:pt>
                <c:pt idx="1392">
                  <c:v>-71.137603426524294</c:v>
                </c:pt>
                <c:pt idx="1393">
                  <c:v>-71.104352952441005</c:v>
                </c:pt>
                <c:pt idx="1394">
                  <c:v>-71.063857747396895</c:v>
                </c:pt>
                <c:pt idx="1395">
                  <c:v>-71.017147031162196</c:v>
                </c:pt>
                <c:pt idx="1396">
                  <c:v>-70.965096472900697</c:v>
                </c:pt>
                <c:pt idx="1397">
                  <c:v>-70.908449846082306</c:v>
                </c:pt>
                <c:pt idx="1398">
                  <c:v>-70.847838038181806</c:v>
                </c:pt>
                <c:pt idx="1399">
                  <c:v>-70.783795589723596</c:v>
                </c:pt>
                <c:pt idx="1400">
                  <c:v>-70.716774983282903</c:v>
                </c:pt>
                <c:pt idx="1401">
                  <c:v>-70.647158920622104</c:v>
                </c:pt>
                <c:pt idx="1402">
                  <c:v>-70.575270825452904</c:v>
                </c:pt>
                <c:pt idx="1403">
                  <c:v>-70.501383797568593</c:v>
                </c:pt>
                <c:pt idx="1404">
                  <c:v>-70.425728226250698</c:v>
                </c:pt>
                <c:pt idx="1405">
                  <c:v>-70.348498250213098</c:v>
                </c:pt>
                <c:pt idx="1406">
                  <c:v>-70.269857230048601</c:v>
                </c:pt>
                <c:pt idx="1407">
                  <c:v>-70.189942378480893</c:v>
                </c:pt>
                <c:pt idx="1408">
                  <c:v>-70.108868674462798</c:v>
                </c:pt>
                <c:pt idx="1409">
                  <c:v>-70.026732169664797</c:v>
                </c:pt>
                <c:pt idx="1410">
                  <c:v>-69.943612780309607</c:v>
                </c:pt>
                <c:pt idx="1411">
                  <c:v>-69.859576643603404</c:v>
                </c:pt>
                <c:pt idx="1412">
                  <c:v>-69.774678106102797</c:v>
                </c:pt>
                <c:pt idx="1413">
                  <c:v>-69.688961401072703</c:v>
                </c:pt>
                <c:pt idx="1414">
                  <c:v>-69.602462063079301</c:v>
                </c:pt>
                <c:pt idx="1415">
                  <c:v>-69.515208120544102</c:v>
                </c:pt>
                <c:pt idx="1416">
                  <c:v>-69.427221100587701</c:v>
                </c:pt>
                <c:pt idx="1417">
                  <c:v>-69.338516875080899</c:v>
                </c:pt>
                <c:pt idx="1418">
                  <c:v>-69.249106372231694</c:v>
                </c:pt>
                <c:pt idx="1419">
                  <c:v>-69.158996174173197</c:v>
                </c:pt>
                <c:pt idx="1420">
                  <c:v>-69.068189017749106</c:v>
                </c:pt>
                <c:pt idx="1421">
                  <c:v>-68.976684212944605</c:v>
                </c:pt>
                <c:pt idx="1422">
                  <c:v>-68.884477991091401</c:v>
                </c:pt>
                <c:pt idx="1423">
                  <c:v>-68.791563793022306</c:v>
                </c:pt>
                <c:pt idx="1424">
                  <c:v>-68.697932505700095</c:v>
                </c:pt>
                <c:pt idx="1425">
                  <c:v>-68.6035726544591</c:v>
                </c:pt>
                <c:pt idx="1426">
                  <c:v>-68.508470556818907</c:v>
                </c:pt>
                <c:pt idx="1427">
                  <c:v>-68.412610442836296</c:v>
                </c:pt>
                <c:pt idx="1428">
                  <c:v>-68.315974546116294</c:v>
                </c:pt>
                <c:pt idx="1429">
                  <c:v>-68.218543168885105</c:v>
                </c:pt>
                <c:pt idx="1430">
                  <c:v>-68.120294723911798</c:v>
                </c:pt>
                <c:pt idx="1431">
                  <c:v>-68.021205755537494</c:v>
                </c:pt>
                <c:pt idx="1432">
                  <c:v>-67.921250941615895</c:v>
                </c:pt>
                <c:pt idx="1433">
                  <c:v>-67.820403077767594</c:v>
                </c:pt>
                <c:pt idx="1434">
                  <c:v>-67.718633045001994</c:v>
                </c:pt>
                <c:pt idx="1435">
                  <c:v>-67.615909761447398</c:v>
                </c:pt>
                <c:pt idx="1436">
                  <c:v>-67.512200118646604</c:v>
                </c:pt>
                <c:pt idx="1437">
                  <c:v>-67.407468902615307</c:v>
                </c:pt>
                <c:pt idx="1438">
                  <c:v>-67.301678699616602</c:v>
                </c:pt>
                <c:pt idx="1439">
                  <c:v>-67.194789786371302</c:v>
                </c:pt>
                <c:pt idx="1440">
                  <c:v>-67.086760004195497</c:v>
                </c:pt>
                <c:pt idx="1441">
                  <c:v>-66.977544616328302</c:v>
                </c:pt>
                <c:pt idx="1442">
                  <c:v>-66.867096147478307</c:v>
                </c:pt>
                <c:pt idx="1443">
                  <c:v>-66.755364204373905</c:v>
                </c:pt>
                <c:pt idx="1444">
                  <c:v>-66.642295275844404</c:v>
                </c:pt>
                <c:pt idx="1445">
                  <c:v>-66.5278325106772</c:v>
                </c:pt>
                <c:pt idx="1446">
                  <c:v>-66.4119154711899</c:v>
                </c:pt>
                <c:pt idx="1447">
                  <c:v>-66.294479860116198</c:v>
                </c:pt>
                <c:pt idx="1448">
                  <c:v>-66.175457218023595</c:v>
                </c:pt>
                <c:pt idx="1449">
                  <c:v>-66.054774588045802</c:v>
                </c:pt>
                <c:pt idx="1450">
                  <c:v>-65.932354144227205</c:v>
                </c:pt>
                <c:pt idx="1451">
                  <c:v>-65.808112779208201</c:v>
                </c:pt>
                <c:pt idx="1452">
                  <c:v>-65.681961646337001</c:v>
                </c:pt>
                <c:pt idx="1453">
                  <c:v>-65.553805650538393</c:v>
                </c:pt>
                <c:pt idx="1454">
                  <c:v>-65.423542881401403</c:v>
                </c:pt>
                <c:pt idx="1455">
                  <c:v>-65.291063980928499</c:v>
                </c:pt>
                <c:pt idx="1456">
                  <c:v>-65.156251437195195</c:v>
                </c:pt>
                <c:pt idx="1457">
                  <c:v>-65.0189787937706</c:v>
                </c:pt>
                <c:pt idx="1458">
                  <c:v>-64.879109763091293</c:v>
                </c:pt>
                <c:pt idx="1459">
                  <c:v>-64.736497230028604</c:v>
                </c:pt>
                <c:pt idx="1460">
                  <c:v>-64.590982129555996</c:v>
                </c:pt>
                <c:pt idx="1461">
                  <c:v>-64.442392179659606</c:v>
                </c:pt>
                <c:pt idx="1462">
                  <c:v>-64.290540447305602</c:v>
                </c:pt>
                <c:pt idx="1463">
                  <c:v>-64.135223721302694</c:v>
                </c:pt>
                <c:pt idx="1464">
                  <c:v>-63.976220661083197</c:v>
                </c:pt>
                <c:pt idx="1465">
                  <c:v>-63.813289684615</c:v>
                </c:pt>
                <c:pt idx="1466">
                  <c:v>-63.646166551580997</c:v>
                </c:pt>
                <c:pt idx="1467">
                  <c:v>-63.474561589331401</c:v>
                </c:pt>
                <c:pt idx="1468">
                  <c:v>-63.298156498528598</c:v>
                </c:pt>
                <c:pt idx="1469">
                  <c:v>-63.116600662361897</c:v>
                </c:pt>
                <c:pt idx="1470">
                  <c:v>-62.929506867067097</c:v>
                </c:pt>
                <c:pt idx="1471">
                  <c:v>-62.736446321394297</c:v>
                </c:pt>
                <c:pt idx="1472">
                  <c:v>-62.536942837543798</c:v>
                </c:pt>
                <c:pt idx="1473">
                  <c:v>-62.3304660044722</c:v>
                </c:pt>
                <c:pt idx="1474">
                  <c:v>-62.116423144480301</c:v>
                </c:pt>
                <c:pt idx="1475">
                  <c:v>-61.894149793060897</c:v>
                </c:pt>
                <c:pt idx="1476">
                  <c:v>-61.6628983767284</c:v>
                </c:pt>
                <c:pt idx="1477">
                  <c:v>-61.4218246793424</c:v>
                </c:pt>
                <c:pt idx="1478">
                  <c:v>-61.169971577989998</c:v>
                </c:pt>
                <c:pt idx="1479">
                  <c:v>-60.906249386155501</c:v>
                </c:pt>
                <c:pt idx="1480">
                  <c:v>-60.629411952641199</c:v>
                </c:pt>
                <c:pt idx="1481">
                  <c:v>-60.338027412645502</c:v>
                </c:pt>
                <c:pt idx="1482">
                  <c:v>-60.030442148630797</c:v>
                </c:pt>
                <c:pt idx="1483">
                  <c:v>-59.7047360588111</c:v>
                </c:pt>
                <c:pt idx="1484">
                  <c:v>-59.358666600512599</c:v>
                </c:pt>
                <c:pt idx="1485">
                  <c:v>-58.989598201168697</c:v>
                </c:pt>
                <c:pt idx="1486">
                  <c:v>-58.594412402392997</c:v>
                </c:pt>
                <c:pt idx="1487">
                  <c:v>-58.169392357816101</c:v>
                </c:pt>
                <c:pt idx="1488">
                  <c:v>-57.710072790433003</c:v>
                </c:pt>
                <c:pt idx="1489">
                  <c:v>-57.211042835492201</c:v>
                </c:pt>
                <c:pt idx="1490">
                  <c:v>-56.665683722911602</c:v>
                </c:pt>
                <c:pt idx="1491">
                  <c:v>-56.065814970948303</c:v>
                </c:pt>
                <c:pt idx="1492">
                  <c:v>-55.401209983176301</c:v>
                </c:pt>
                <c:pt idx="1493">
                  <c:v>-54.658921800455403</c:v>
                </c:pt>
                <c:pt idx="1494">
                  <c:v>-53.822327271719502</c:v>
                </c:pt>
                <c:pt idx="1495">
                  <c:v>-52.8697441353183</c:v>
                </c:pt>
                <c:pt idx="1496">
                  <c:v>-51.772383915953</c:v>
                </c:pt>
                <c:pt idx="1497">
                  <c:v>-50.491242466922202</c:v>
                </c:pt>
                <c:pt idx="1498">
                  <c:v>-48.972236283861399</c:v>
                </c:pt>
                <c:pt idx="1499">
                  <c:v>-47.138334770116302</c:v>
                </c:pt>
                <c:pt idx="1500">
                  <c:v>-44.876327776543199</c:v>
                </c:pt>
                <c:pt idx="1501">
                  <c:v>-42.013532702185202</c:v>
                </c:pt>
                <c:pt idx="1502">
                  <c:v>-38.274515482931101</c:v>
                </c:pt>
                <c:pt idx="1503">
                  <c:v>-33.195270097183297</c:v>
                </c:pt>
                <c:pt idx="1504">
                  <c:v>-25.938905721837699</c:v>
                </c:pt>
                <c:pt idx="1505">
                  <c:v>-14.8581646677313</c:v>
                </c:pt>
                <c:pt idx="1506">
                  <c:v>3.6858524362621701</c:v>
                </c:pt>
                <c:pt idx="1507">
                  <c:v>39.112516269713801</c:v>
                </c:pt>
                <c:pt idx="1508">
                  <c:v>-65.777459180195805</c:v>
                </c:pt>
                <c:pt idx="1509">
                  <c:v>-66.506950220779203</c:v>
                </c:pt>
                <c:pt idx="1510">
                  <c:v>-67.181827158375597</c:v>
                </c:pt>
                <c:pt idx="1511">
                  <c:v>-67.797630871321203</c:v>
                </c:pt>
                <c:pt idx="1512">
                  <c:v>-68.352059225835404</c:v>
                </c:pt>
                <c:pt idx="1513">
                  <c:v>-68.844781826212895</c:v>
                </c:pt>
                <c:pt idx="1514">
                  <c:v>-69.277145206070401</c:v>
                </c:pt>
                <c:pt idx="1515">
                  <c:v>-69.651819063194594</c:v>
                </c:pt>
                <c:pt idx="1516">
                  <c:v>-69.972429633383499</c:v>
                </c:pt>
                <c:pt idx="1517">
                  <c:v>-70.243215910335493</c:v>
                </c:pt>
                <c:pt idx="1518">
                  <c:v>-70.468731833020499</c:v>
                </c:pt>
                <c:pt idx="1519">
                  <c:v>-70.653605703216897</c:v>
                </c:pt>
                <c:pt idx="1520">
                  <c:v>-70.802358687539694</c:v>
                </c:pt>
                <c:pt idx="1521">
                  <c:v>-70.919277890880096</c:v>
                </c:pt>
                <c:pt idx="1522">
                  <c:v>-71.008335956413305</c:v>
                </c:pt>
                <c:pt idx="1523">
                  <c:v>-71.073147835898197</c:v>
                </c:pt>
                <c:pt idx="1524">
                  <c:v>-71.116955562675798</c:v>
                </c:pt>
                <c:pt idx="1525">
                  <c:v>-71.142632907190404</c:v>
                </c:pt>
                <c:pt idx="1526">
                  <c:v>-71.152703216325804</c:v>
                </c:pt>
                <c:pt idx="1527">
                  <c:v>-71.149365213344893</c:v>
                </c:pt>
                <c:pt idx="1528">
                  <c:v>-71.134522882055407</c:v>
                </c:pt>
                <c:pt idx="1529">
                  <c:v>-71.109816693379599</c:v>
                </c:pt>
                <c:pt idx="1530">
                  <c:v>-71.076654334511801</c:v>
                </c:pt>
                <c:pt idx="1531">
                  <c:v>-71.036239785553406</c:v>
                </c:pt>
                <c:pt idx="1532">
                  <c:v>-70.989600087616594</c:v>
                </c:pt>
                <c:pt idx="1533">
                  <c:v>-70.9376094962184</c:v>
                </c:pt>
                <c:pt idx="1534">
                  <c:v>-70.881010948853501</c:v>
                </c:pt>
                <c:pt idx="1535">
                  <c:v>-70.820434925684907</c:v>
                </c:pt>
                <c:pt idx="1536">
                  <c:v>-70.756415871374003</c:v>
                </c:pt>
                <c:pt idx="1537">
                  <c:v>-70.689406392837498</c:v>
                </c:pt>
                <c:pt idx="1538">
                  <c:v>-70.619789466087198</c:v>
                </c:pt>
                <c:pt idx="1539">
                  <c:v>-70.547888885410998</c:v>
                </c:pt>
                <c:pt idx="1540">
                  <c:v>-70.473978177137894</c:v>
                </c:pt>
                <c:pt idx="1541">
                  <c:v>-70.398288183032705</c:v>
                </c:pt>
                <c:pt idx="1542">
                  <c:v>-70.321013498277594</c:v>
                </c:pt>
                <c:pt idx="1543">
                  <c:v>-70.242317928158599</c:v>
                </c:pt>
                <c:pt idx="1544">
                  <c:v>-70.162339107299502</c:v>
                </c:pt>
                <c:pt idx="1545">
                  <c:v>-70.081192406329393</c:v>
                </c:pt>
                <c:pt idx="1546">
                  <c:v>-69.998974233626797</c:v>
                </c:pt>
                <c:pt idx="1547">
                  <c:v>-69.915764824393406</c:v>
                </c:pt>
                <c:pt idx="1548">
                  <c:v>-69.831630595766399</c:v>
                </c:pt>
                <c:pt idx="1549">
                  <c:v>-69.746626134888302</c:v>
                </c:pt>
                <c:pt idx="1550">
                  <c:v>-69.660795876673404</c:v>
                </c:pt>
                <c:pt idx="1551">
                  <c:v>-69.574175519271904</c:v>
                </c:pt>
                <c:pt idx="1552">
                  <c:v>-69.486793217773496</c:v>
                </c:pt>
                <c:pt idx="1553">
                  <c:v>-69.398670590345702</c:v>
                </c:pt>
                <c:pt idx="1554">
                  <c:v>-69.309823565620704</c:v>
                </c:pt>
                <c:pt idx="1555">
                  <c:v>-69.220263095588706</c:v>
                </c:pt>
                <c:pt idx="1556">
                  <c:v>-69.1299957544053</c:v>
                </c:pt>
                <c:pt idx="1557">
                  <c:v>-69.039024240275495</c:v>
                </c:pt>
                <c:pt idx="1558">
                  <c:v>-68.947347794833405</c:v>
                </c:pt>
                <c:pt idx="1559">
                  <c:v>-68.854962552128498</c:v>
                </c:pt>
                <c:pt idx="1560">
                  <c:v>-68.761861827379903</c:v>
                </c:pt>
                <c:pt idx="1561">
                  <c:v>-68.668036354018696</c:v>
                </c:pt>
                <c:pt idx="1562">
                  <c:v>-68.573474476146501</c:v>
                </c:pt>
                <c:pt idx="1563">
                  <c:v>-68.478162302367494</c:v>
                </c:pt>
                <c:pt idx="1564">
                  <c:v>-68.382083825956002</c:v>
                </c:pt>
                <c:pt idx="1565">
                  <c:v>-68.285221015476694</c:v>
                </c:pt>
                <c:pt idx="1566">
                  <c:v>-68.187553879253699</c:v>
                </c:pt>
                <c:pt idx="1567">
                  <c:v>-68.089060506472606</c:v>
                </c:pt>
                <c:pt idx="1568">
                  <c:v>-67.989717087164607</c:v>
                </c:pt>
                <c:pt idx="1569">
                  <c:v>-67.889497912868094</c:v>
                </c:pt>
                <c:pt idx="1570">
                  <c:v>-67.788375359358895</c:v>
                </c:pt>
                <c:pt idx="1571">
                  <c:v>-67.686319852488694</c:v>
                </c:pt>
                <c:pt idx="1572">
                  <c:v>-67.583299817856798</c:v>
                </c:pt>
                <c:pt idx="1573">
                  <c:v>-67.479281614749695</c:v>
                </c:pt>
                <c:pt idx="1574">
                  <c:v>-67.374229454525306</c:v>
                </c:pt>
                <c:pt idx="1575">
                  <c:v>-67.268105303365303</c:v>
                </c:pt>
                <c:pt idx="1576">
                  <c:v>-67.160868769083706</c:v>
                </c:pt>
                <c:pt idx="1577">
                  <c:v>-67.052476971445202</c:v>
                </c:pt>
                <c:pt idx="1578">
                  <c:v>-66.942884395212602</c:v>
                </c:pt>
                <c:pt idx="1579">
                  <c:v>-66.832042724901797</c:v>
                </c:pt>
                <c:pt idx="1580">
                  <c:v>-66.719900659971003</c:v>
                </c:pt>
                <c:pt idx="1581">
                  <c:v>-66.606403708903798</c:v>
                </c:pt>
                <c:pt idx="1582">
                  <c:v>-66.491493960352997</c:v>
                </c:pt>
                <c:pt idx="1583">
                  <c:v>-66.375109829197001</c:v>
                </c:pt>
                <c:pt idx="1584">
                  <c:v>-66.257185775001403</c:v>
                </c:pt>
                <c:pt idx="1585">
                  <c:v>-66.137651989984306</c:v>
                </c:pt>
                <c:pt idx="1586">
                  <c:v>-66.016434053131604</c:v>
                </c:pt>
                <c:pt idx="1587">
                  <c:v>-65.893452546595597</c:v>
                </c:pt>
                <c:pt idx="1588">
                  <c:v>-65.768622629920003</c:v>
                </c:pt>
                <c:pt idx="1589">
                  <c:v>-65.641853566957707</c:v>
                </c:pt>
                <c:pt idx="1590">
                  <c:v>-65.513048199556906</c:v>
                </c:pt>
                <c:pt idx="1591">
                  <c:v>-65.3821023611778</c:v>
                </c:pt>
                <c:pt idx="1592">
                  <c:v>-65.248904222532303</c:v>
                </c:pt>
                <c:pt idx="1593">
                  <c:v>-65.113333560082395</c:v>
                </c:pt>
                <c:pt idx="1594">
                  <c:v>-64.975260936758204</c:v>
                </c:pt>
                <c:pt idx="1595">
                  <c:v>-64.834546782513698</c:v>
                </c:pt>
                <c:pt idx="1596">
                  <c:v>-64.691040360268801</c:v>
                </c:pt>
                <c:pt idx="1597">
                  <c:v>-64.544578600332798</c:v>
                </c:pt>
                <c:pt idx="1598">
                  <c:v>-64.394984783468104</c:v>
                </c:pt>
                <c:pt idx="1599">
                  <c:v>-64.242067049239395</c:v>
                </c:pt>
                <c:pt idx="1600">
                  <c:v>-64.085616702069501</c:v>
                </c:pt>
                <c:pt idx="1601">
                  <c:v>-63.925406282318001</c:v>
                </c:pt>
                <c:pt idx="1602">
                  <c:v>-63.761187363519497</c:v>
                </c:pt>
                <c:pt idx="1603">
                  <c:v>-63.592688029389997</c:v>
                </c:pt>
                <c:pt idx="1604">
                  <c:v>-63.419609975008797</c:v>
                </c:pt>
                <c:pt idx="1605">
                  <c:v>-63.241625165288497</c:v>
                </c:pt>
                <c:pt idx="1606">
                  <c:v>-63.058371969903298</c:v>
                </c:pt>
                <c:pt idx="1607">
                  <c:v>-62.869450676564099</c:v>
                </c:pt>
                <c:pt idx="1608">
                  <c:v>-62.674418262988702</c:v>
                </c:pt>
                <c:pt idx="1609">
                  <c:v>-62.472782280919503</c:v>
                </c:pt>
                <c:pt idx="1610">
                  <c:v>-62.263993671528098</c:v>
                </c:pt>
                <c:pt idx="1611">
                  <c:v>-62.047438288418199</c:v>
                </c:pt>
                <c:pt idx="1612">
                  <c:v>-61.822426849421397</c:v>
                </c:pt>
                <c:pt idx="1613">
                  <c:v>-61.588182967724698</c:v>
                </c:pt>
                <c:pt idx="1614">
                  <c:v>-61.343828821500203</c:v>
                </c:pt>
                <c:pt idx="1615">
                  <c:v>-61.088367902170397</c:v>
                </c:pt>
                <c:pt idx="1616">
                  <c:v>-60.820664125151097</c:v>
                </c:pt>
                <c:pt idx="1617">
                  <c:v>-60.5394163800066</c:v>
                </c:pt>
                <c:pt idx="1618">
                  <c:v>-60.243127320611201</c:v>
                </c:pt>
                <c:pt idx="1619">
                  <c:v>-59.930064823381898</c:v>
                </c:pt>
                <c:pt idx="1620">
                  <c:v>-59.598214034424103</c:v>
                </c:pt>
                <c:pt idx="1621">
                  <c:v>-59.245217228414703</c:v>
                </c:pt>
                <c:pt idx="1622">
                  <c:v>-58.8682977304939</c:v>
                </c:pt>
                <c:pt idx="1623">
                  <c:v>-58.464162783506403</c:v>
                </c:pt>
                <c:pt idx="1624">
                  <c:v>-58.028878288587997</c:v>
                </c:pt>
                <c:pt idx="1625">
                  <c:v>-57.557705517136</c:v>
                </c:pt>
                <c:pt idx="1626">
                  <c:v>-57.044885730970996</c:v>
                </c:pt>
                <c:pt idx="1627">
                  <c:v>-56.4833524259789</c:v>
                </c:pt>
                <c:pt idx="1628">
                  <c:v>-55.864341442390099</c:v>
                </c:pt>
                <c:pt idx="1629">
                  <c:v>-55.176854474862303</c:v>
                </c:pt>
                <c:pt idx="1630">
                  <c:v>-54.406908168511599</c:v>
                </c:pt>
                <c:pt idx="1631">
                  <c:v>-53.536463031262599</c:v>
                </c:pt>
                <c:pt idx="1632">
                  <c:v>-52.541863023368897</c:v>
                </c:pt>
                <c:pt idx="1633">
                  <c:v>-51.391507701139901</c:v>
                </c:pt>
                <c:pt idx="1634">
                  <c:v>-50.042285022354299</c:v>
                </c:pt>
                <c:pt idx="1635">
                  <c:v>-48.433935222959903</c:v>
                </c:pt>
                <c:pt idx="1636">
                  <c:v>-46.479827037147601</c:v>
                </c:pt>
                <c:pt idx="1637">
                  <c:v>-44.0512330704641</c:v>
                </c:pt>
                <c:pt idx="1638">
                  <c:v>-40.949204136534597</c:v>
                </c:pt>
                <c:pt idx="1639">
                  <c:v>-36.851301612612602</c:v>
                </c:pt>
                <c:pt idx="1640">
                  <c:v>-31.2034810999059</c:v>
                </c:pt>
                <c:pt idx="1641">
                  <c:v>-22.981076998572799</c:v>
                </c:pt>
                <c:pt idx="1642">
                  <c:v>-10.1001569948465</c:v>
                </c:pt>
                <c:pt idx="1643">
                  <c:v>12.2510173769661</c:v>
                </c:pt>
                <c:pt idx="1644">
                  <c:v>57.332659097428198</c:v>
                </c:pt>
                <c:pt idx="1645">
                  <c:v>-65.782567995842697</c:v>
                </c:pt>
                <c:pt idx="1646">
                  <c:v>-66.516878487644107</c:v>
                </c:pt>
                <c:pt idx="1647">
                  <c:v>-67.196183747738203</c:v>
                </c:pt>
                <c:pt idx="1648">
                  <c:v>-67.815953435319003</c:v>
                </c:pt>
                <c:pt idx="1649">
                  <c:v>-68.373846005990799</c:v>
                </c:pt>
                <c:pt idx="1650">
                  <c:v>-68.869521243664394</c:v>
                </c:pt>
                <c:pt idx="1651">
                  <c:v>-69.304340719076293</c:v>
                </c:pt>
                <c:pt idx="1652">
                  <c:v>-69.681007942461207</c:v>
                </c:pt>
                <c:pt idx="1653">
                  <c:v>-70.003195386410596</c:v>
                </c:pt>
                <c:pt idx="1654">
                  <c:v>-70.275194901824406</c:v>
                </c:pt>
                <c:pt idx="1655">
                  <c:v>-70.501615135842499</c:v>
                </c:pt>
                <c:pt idx="1656">
                  <c:v>-70.687137401352103</c:v>
                </c:pt>
                <c:pt idx="1657">
                  <c:v>-70.836331816410606</c:v>
                </c:pt>
                <c:pt idx="1658">
                  <c:v>-70.953529031118293</c:v>
                </c:pt>
                <c:pt idx="1659">
                  <c:v>-71.042739271208006</c:v>
                </c:pt>
                <c:pt idx="1660">
                  <c:v>-71.107609113748296</c:v>
                </c:pt>
                <c:pt idx="1661">
                  <c:v>-71.151406627650204</c:v>
                </c:pt>
                <c:pt idx="1662">
                  <c:v>-71.177026600672093</c:v>
                </c:pt>
                <c:pt idx="1663">
                  <c:v>-71.187009038838795</c:v>
                </c:pt>
                <c:pt idx="1664">
                  <c:v>-71.183565637209796</c:v>
                </c:pt>
                <c:pt idx="1665">
                  <c:v>-71.168610297573196</c:v>
                </c:pt>
                <c:pt idx="1666">
                  <c:v>-71.143790925134098</c:v>
                </c:pt>
                <c:pt idx="1667">
                  <c:v>-71.110520653363196</c:v>
                </c:pt>
                <c:pt idx="1668">
                  <c:v>-71.070007340568495</c:v>
                </c:pt>
                <c:pt idx="1669">
                  <c:v>-71.023280686577706</c:v>
                </c:pt>
                <c:pt idx="1670">
                  <c:v>-70.9712166707086</c:v>
                </c:pt>
                <c:pt idx="1671">
                  <c:v>-70.914559248439204</c:v>
                </c:pt>
                <c:pt idx="1672">
                  <c:v>-70.8539393942917</c:v>
                </c:pt>
                <c:pt idx="1673">
                  <c:v>-70.789891666958596</c:v>
                </c:pt>
                <c:pt idx="1674">
                  <c:v>-70.722868518587902</c:v>
                </c:pt>
                <c:pt idx="1675">
                  <c:v>-70.653252587531895</c:v>
                </c:pt>
                <c:pt idx="1676">
                  <c:v>-70.581367212995701</c:v>
                </c:pt>
                <c:pt idx="1677">
                  <c:v>-70.5074853981139</c:v>
                </c:pt>
                <c:pt idx="1678">
                  <c:v>-70.431837429997103</c:v>
                </c:pt>
                <c:pt idx="1679">
                  <c:v>-70.354617344527895</c:v>
                </c:pt>
                <c:pt idx="1680">
                  <c:v>-70.275988402280603</c:v>
                </c:pt>
                <c:pt idx="1681">
                  <c:v>-70.196087721194203</c:v>
                </c:pt>
                <c:pt idx="1682">
                  <c:v>-70.115030192297198</c:v>
                </c:pt>
                <c:pt idx="1683">
                  <c:v>-70.032911787228002</c:v>
                </c:pt>
                <c:pt idx="1684">
                  <c:v>-69.9498123506621</c:v>
                </c:pt>
                <c:pt idx="1685">
                  <c:v>-69.865797957019197</c:v>
                </c:pt>
                <c:pt idx="1686">
                  <c:v>-69.780922898879396</c:v>
                </c:pt>
                <c:pt idx="1687">
                  <c:v>-69.695231364236506</c:v>
                </c:pt>
                <c:pt idx="1688">
                  <c:v>-69.608758850885906</c:v>
                </c:pt>
                <c:pt idx="1689">
                  <c:v>-69.521533358710997</c:v>
                </c:pt>
                <c:pt idx="1690">
                  <c:v>-69.433576394231096</c:v>
                </c:pt>
                <c:pt idx="1691">
                  <c:v>-69.344903816346203</c:v>
                </c:pt>
                <c:pt idx="1692">
                  <c:v>-69.255526547627397</c:v>
                </c:pt>
                <c:pt idx="1693">
                  <c:v>-69.165451171626401</c:v>
                </c:pt>
                <c:pt idx="1694">
                  <c:v>-69.074680433410805</c:v>
                </c:pt>
                <c:pt idx="1695">
                  <c:v>-68.983213657779402</c:v>
                </c:pt>
                <c:pt idx="1696">
                  <c:v>-68.891047097288094</c:v>
                </c:pt>
                <c:pt idx="1697">
                  <c:v>-68.798174220265906</c:v>
                </c:pt>
                <c:pt idx="1698">
                  <c:v>-68.704585947347894</c:v>
                </c:pt>
                <c:pt idx="1699">
                  <c:v>-68.610270843664196</c:v>
                </c:pt>
                <c:pt idx="1700">
                  <c:v>-68.515215272643999</c:v>
                </c:pt>
                <c:pt idx="1701">
                  <c:v>-68.419403516404699</c:v>
                </c:pt>
                <c:pt idx="1702">
                  <c:v>-68.322817866844701</c:v>
                </c:pt>
                <c:pt idx="1703">
                  <c:v>-68.225438690845195</c:v>
                </c:pt>
                <c:pt idx="1704">
                  <c:v>-68.127244472368602</c:v>
                </c:pt>
                <c:pt idx="1705">
                  <c:v>-68.028211833714394</c:v>
                </c:pt>
                <c:pt idx="1706">
                  <c:v>-67.928315537737205</c:v>
                </c:pt>
                <c:pt idx="1707">
                  <c:v>-67.827528472432903</c:v>
                </c:pt>
                <c:pt idx="1708">
                  <c:v>-67.725821618948899</c:v>
                </c:pt>
                <c:pt idx="1709">
                  <c:v>-67.623164003764003</c:v>
                </c:pt>
                <c:pt idx="1710">
                  <c:v>-67.519522635497097</c:v>
                </c:pt>
                <c:pt idx="1711">
                  <c:v>-67.414862426550002</c:v>
                </c:pt>
                <c:pt idx="1712">
                  <c:v>-67.309146099541707</c:v>
                </c:pt>
                <c:pt idx="1713">
                  <c:v>-67.202334078261401</c:v>
                </c:pt>
                <c:pt idx="1714">
                  <c:v>-67.094384362640398</c:v>
                </c:pt>
                <c:pt idx="1715">
                  <c:v>-66.985252387013901</c:v>
                </c:pt>
                <c:pt idx="1716">
                  <c:v>-66.874890860714302</c:v>
                </c:pt>
                <c:pt idx="1717">
                  <c:v>-66.7632495897913</c:v>
                </c:pt>
                <c:pt idx="1718">
                  <c:v>-66.650275278402802</c:v>
                </c:pt>
                <c:pt idx="1719">
                  <c:v>-66.535911308135795</c:v>
                </c:pt>
                <c:pt idx="1720">
                  <c:v>-66.420097493219302</c:v>
                </c:pt>
                <c:pt idx="1721">
                  <c:v>-66.302769809247195</c:v>
                </c:pt>
                <c:pt idx="1722">
                  <c:v>-66.183860092655806</c:v>
                </c:pt>
                <c:pt idx="1723">
                  <c:v>-66.063295707771701</c:v>
                </c:pt>
                <c:pt idx="1724">
                  <c:v>-65.940999177758002</c:v>
                </c:pt>
                <c:pt idx="1725">
                  <c:v>-65.816887775231805</c:v>
                </c:pt>
                <c:pt idx="1726">
                  <c:v>-65.690873067683498</c:v>
                </c:pt>
                <c:pt idx="1727">
                  <c:v>-65.562860412085499</c:v>
                </c:pt>
                <c:pt idx="1728">
                  <c:v>-65.432748392215302</c:v>
                </c:pt>
                <c:pt idx="1729">
                  <c:v>-65.300428191211793</c:v>
                </c:pt>
                <c:pt idx="1730">
                  <c:v>-65.165782890704904</c:v>
                </c:pt>
                <c:pt idx="1731">
                  <c:v>-65.028686686469797</c:v>
                </c:pt>
                <c:pt idx="1732">
                  <c:v>-64.889004008928694</c:v>
                </c:pt>
                <c:pt idx="1733">
                  <c:v>-64.746588534882093</c:v>
                </c:pt>
                <c:pt idx="1734">
                  <c:v>-64.601282074558</c:v>
                </c:pt>
                <c:pt idx="1735">
                  <c:v>-64.452913315327507</c:v>
                </c:pt>
                <c:pt idx="1736">
                  <c:v>-64.301296400157497</c:v>
                </c:pt>
                <c:pt idx="1737">
                  <c:v>-64.146229314938495</c:v>
                </c:pt>
                <c:pt idx="1738">
                  <c:v>-63.987492054081699</c:v>
                </c:pt>
                <c:pt idx="1739">
                  <c:v>-63.824844528040401</c:v>
                </c:pt>
                <c:pt idx="1740">
                  <c:v>-63.658024169434903</c:v>
                </c:pt>
                <c:pt idx="1741">
                  <c:v>-63.486743185952001</c:v>
                </c:pt>
                <c:pt idx="1742">
                  <c:v>-63.310685397749701</c:v>
                </c:pt>
                <c:pt idx="1743">
                  <c:v>-63.129502584256102</c:v>
                </c:pt>
                <c:pt idx="1744">
                  <c:v>-62.9428102493412</c:v>
                </c:pt>
                <c:pt idx="1745">
                  <c:v>-62.750182694067298</c:v>
                </c:pt>
                <c:pt idx="1746">
                  <c:v>-62.5511472614862</c:v>
                </c:pt>
                <c:pt idx="1747">
                  <c:v>-62.345177586853801</c:v>
                </c:pt>
                <c:pt idx="1748">
                  <c:v>-62.131685647294702</c:v>
                </c:pt>
                <c:pt idx="1749">
                  <c:v>-61.910012354888501</c:v>
                </c:pt>
                <c:pt idx="1750">
                  <c:v>-61.679416373028602</c:v>
                </c:pt>
                <c:pt idx="1751">
                  <c:v>-61.439060753203101</c:v>
                </c:pt>
                <c:pt idx="1752">
                  <c:v>-61.187996881924597</c:v>
                </c:pt>
                <c:pt idx="1753">
                  <c:v>-60.925145086911698</c:v>
                </c:pt>
                <c:pt idx="1754">
                  <c:v>-60.649271066071599</c:v>
                </c:pt>
                <c:pt idx="1755">
                  <c:v>-60.358957055851597</c:v>
                </c:pt>
                <c:pt idx="1756">
                  <c:v>-60.052566323806303</c:v>
                </c:pt>
                <c:pt idx="1757">
                  <c:v>-59.728199120315502</c:v>
                </c:pt>
                <c:pt idx="1758">
                  <c:v>-59.383637607830202</c:v>
                </c:pt>
                <c:pt idx="1759">
                  <c:v>-59.016276431672203</c:v>
                </c:pt>
                <c:pt idx="1760">
                  <c:v>-58.623034398394303</c:v>
                </c:pt>
                <c:pt idx="1761">
                  <c:v>-58.200241026184798</c:v>
                </c:pt>
                <c:pt idx="1762">
                  <c:v>-57.743489281652302</c:v>
                </c:pt>
                <c:pt idx="1763">
                  <c:v>-57.247442236294503</c:v>
                </c:pt>
                <c:pt idx="1764">
                  <c:v>-56.705576056966997</c:v>
                </c:pt>
                <c:pt idx="1765">
                  <c:v>-56.109833704405602</c:v>
                </c:pt>
                <c:pt idx="1766">
                  <c:v>-55.450151325069001</c:v>
                </c:pt>
                <c:pt idx="1767">
                  <c:v>-54.713799827396002</c:v>
                </c:pt>
                <c:pt idx="1768">
                  <c:v>-53.884452741711002</c:v>
                </c:pt>
                <c:pt idx="1769">
                  <c:v>-52.940839603254403</c:v>
                </c:pt>
                <c:pt idx="1770">
                  <c:v>-51.854755954621901</c:v>
                </c:pt>
                <c:pt idx="1771">
                  <c:v>-50.588046411752003</c:v>
                </c:pt>
                <c:pt idx="1772">
                  <c:v>-49.087896000539203</c:v>
                </c:pt>
                <c:pt idx="1773">
                  <c:v>-47.279232335955697</c:v>
                </c:pt>
                <c:pt idx="1774">
                  <c:v>-45.051984467054901</c:v>
                </c:pt>
                <c:pt idx="1775">
                  <c:v>-42.2387319534893</c:v>
                </c:pt>
                <c:pt idx="1776">
                  <c:v>-38.573346494474897</c:v>
                </c:pt>
                <c:pt idx="1777">
                  <c:v>-33.609388113439003</c:v>
                </c:pt>
                <c:pt idx="1778">
                  <c:v>-26.545926894242399</c:v>
                </c:pt>
                <c:pt idx="1779">
                  <c:v>-15.817339471339601</c:v>
                </c:pt>
                <c:pt idx="1780">
                  <c:v>2.0030339972394202</c:v>
                </c:pt>
                <c:pt idx="1781">
                  <c:v>35.670706958432703</c:v>
                </c:pt>
                <c:pt idx="1782">
                  <c:v>-65.776495677921801</c:v>
                </c:pt>
                <c:pt idx="1783">
                  <c:v>-66.505077742403898</c:v>
                </c:pt>
                <c:pt idx="1784">
                  <c:v>-67.1791193422616</c:v>
                </c:pt>
                <c:pt idx="1785">
                  <c:v>-67.794174735126504</c:v>
                </c:pt>
                <c:pt idx="1786">
                  <c:v>-68.347949198956798</c:v>
                </c:pt>
                <c:pt idx="1787">
                  <c:v>-68.840114198243597</c:v>
                </c:pt>
                <c:pt idx="1788">
                  <c:v>-69.2720134612414</c:v>
                </c:pt>
                <c:pt idx="1789">
                  <c:v>-69.646310353316196</c:v>
                </c:pt>
                <c:pt idx="1790">
                  <c:v>-69.966622440070495</c:v>
                </c:pt>
                <c:pt idx="1791">
                  <c:v>-70.237178794860796</c:v>
                </c:pt>
                <c:pt idx="1792">
                  <c:v>-70.462523080875002</c:v>
                </c:pt>
                <c:pt idx="1793">
                  <c:v>-70.647273635231102</c:v>
                </c:pt>
                <c:pt idx="1794">
                  <c:v>-70.7959424158351</c:v>
                </c:pt>
                <c:pt idx="1795">
                  <c:v>-70.912808329328101</c:v>
                </c:pt>
                <c:pt idx="1796">
                  <c:v>-71.001836937343</c:v>
                </c:pt>
                <c:pt idx="1797">
                  <c:v>-71.066637227423001</c:v>
                </c:pt>
                <c:pt idx="1798">
                  <c:v>-71.110446318367593</c:v>
                </c:pt>
                <c:pt idx="1799">
                  <c:v>-71.136134009467398</c:v>
                </c:pt>
                <c:pt idx="1800">
                  <c:v>-71.146220496591695</c:v>
                </c:pt>
                <c:pt idx="1801">
                  <c:v>-71.1429020465783</c:v>
                </c:pt>
                <c:pt idx="1802">
                  <c:v>-71.128080762624904</c:v>
                </c:pt>
                <c:pt idx="1803">
                  <c:v>-71.103395703823097</c:v>
                </c:pt>
                <c:pt idx="1804">
                  <c:v>-71.070253521137801</c:v>
                </c:pt>
                <c:pt idx="1805">
                  <c:v>-71.029857455015303</c:v>
                </c:pt>
                <c:pt idx="1806">
                  <c:v>-70.983234037820793</c:v>
                </c:pt>
                <c:pt idx="1807">
                  <c:v>-70.931257193565997</c:v>
                </c:pt>
                <c:pt idx="1808">
                  <c:v>-70.874669662236599</c:v>
                </c:pt>
                <c:pt idx="1809">
                  <c:v>-70.814101826054696</c:v>
                </c:pt>
                <c:pt idx="1810">
                  <c:v>-70.750088104203599</c:v>
                </c:pt>
                <c:pt idx="1811">
                  <c:v>-70.683081129464696</c:v>
                </c:pt>
                <c:pt idx="1812">
                  <c:v>-70.613463938770494</c:v>
                </c:pt>
                <c:pt idx="1813">
                  <c:v>-70.541560409957597</c:v>
                </c:pt>
                <c:pt idx="1814">
                  <c:v>-70.467644166157498</c:v>
                </c:pt>
                <c:pt idx="1815">
                  <c:v>-70.391946152211503</c:v>
                </c:pt>
                <c:pt idx="1816">
                  <c:v>-70.314661067535795</c:v>
                </c:pt>
                <c:pt idx="1817">
                  <c:v>-70.235952819129395</c:v>
                </c:pt>
                <c:pt idx="1818">
                  <c:v>-70.155959138227601</c:v>
                </c:pt>
                <c:pt idx="1819">
                  <c:v>-70.074795485223305</c:v>
                </c:pt>
                <c:pt idx="1820">
                  <c:v>-69.992558350289002</c:v>
                </c:pt>
                <c:pt idx="1821">
                  <c:v>-69.909328041789607</c:v>
                </c:pt>
                <c:pt idx="1822">
                  <c:v>-69.825171041070405</c:v>
                </c:pt>
                <c:pt idx="1823">
                  <c:v>-69.740141990441799</c:v>
                </c:pt>
                <c:pt idx="1824">
                  <c:v>-69.654285371025694</c:v>
                </c:pt>
                <c:pt idx="1825">
                  <c:v>-69.567636918407999</c:v>
                </c:pt>
                <c:pt idx="1826">
                  <c:v>-69.480224816597499</c:v>
                </c:pt>
                <c:pt idx="1827">
                  <c:v>-69.392070704453602</c:v>
                </c:pt>
                <c:pt idx="1828">
                  <c:v>-69.303190523374298</c:v>
                </c:pt>
                <c:pt idx="1829">
                  <c:v>-69.213595230483406</c:v>
                </c:pt>
                <c:pt idx="1830">
                  <c:v>-69.123291397714198</c:v>
                </c:pt>
                <c:pt idx="1831">
                  <c:v>-69.032281713940804</c:v>
                </c:pt>
                <c:pt idx="1832">
                  <c:v>-68.940565404572297</c:v>
                </c:pt>
                <c:pt idx="1833">
                  <c:v>-68.848138580713794</c:v>
                </c:pt>
                <c:pt idx="1834">
                  <c:v>-68.754994528055306</c:v>
                </c:pt>
                <c:pt idx="1835">
                  <c:v>-68.661123944004601</c:v>
                </c:pt>
                <c:pt idx="1836">
                  <c:v>-68.566515130190396</c:v>
                </c:pt>
                <c:pt idx="1837">
                  <c:v>-68.471154146295007</c:v>
                </c:pt>
                <c:pt idx="1838">
                  <c:v>-68.375024930173495</c:v>
                </c:pt>
                <c:pt idx="1839">
                  <c:v>-68.278109388378098</c:v>
                </c:pt>
                <c:pt idx="1840">
                  <c:v>-68.180387460482706</c:v>
                </c:pt>
                <c:pt idx="1841">
                  <c:v>-68.081837159988694</c:v>
                </c:pt>
                <c:pt idx="1842">
                  <c:v>-67.982434594061303</c:v>
                </c:pt>
                <c:pt idx="1843">
                  <c:v>-67.882153963887703</c:v>
                </c:pt>
                <c:pt idx="1844">
                  <c:v>-67.780967547047496</c:v>
                </c:pt>
                <c:pt idx="1845">
                  <c:v>-67.678845662929902</c:v>
                </c:pt>
                <c:pt idx="1846">
                  <c:v>-67.575756621919496</c:v>
                </c:pt>
                <c:pt idx="1847">
                  <c:v>-67.471666658780705</c:v>
                </c:pt>
                <c:pt idx="1848">
                  <c:v>-67.366539850411399</c:v>
                </c:pt>
                <c:pt idx="1849">
                  <c:v>-67.260338017882802</c:v>
                </c:pt>
                <c:pt idx="1850">
                  <c:v>-67.153020612446994</c:v>
                </c:pt>
                <c:pt idx="1851">
                  <c:v>-67.044544584954593</c:v>
                </c:pt>
                <c:pt idx="1852">
                  <c:v>-66.934864237894104</c:v>
                </c:pt>
                <c:pt idx="1853">
                  <c:v>-66.823931059016999</c:v>
                </c:pt>
                <c:pt idx="1854">
                  <c:v>-66.711693535263393</c:v>
                </c:pt>
                <c:pt idx="1855">
                  <c:v>-66.598096945430697</c:v>
                </c:pt>
                <c:pt idx="1856">
                  <c:v>-66.483083129734894</c:v>
                </c:pt>
                <c:pt idx="1857">
                  <c:v>-66.366590234092797</c:v>
                </c:pt>
                <c:pt idx="1858">
                  <c:v>-66.248552426596802</c:v>
                </c:pt>
                <c:pt idx="1859">
                  <c:v>-66.128899583248796</c:v>
                </c:pt>
                <c:pt idx="1860">
                  <c:v>-66.007556939568602</c:v>
                </c:pt>
                <c:pt idx="1861">
                  <c:v>-65.884444704170804</c:v>
                </c:pt>
                <c:pt idx="1862">
                  <c:v>-65.759477629809794</c:v>
                </c:pt>
                <c:pt idx="1863">
                  <c:v>-65.632564536705701</c:v>
                </c:pt>
                <c:pt idx="1864">
                  <c:v>-65.503607782167606</c:v>
                </c:pt>
                <c:pt idx="1865">
                  <c:v>-65.372502669604302</c:v>
                </c:pt>
                <c:pt idx="1866">
                  <c:v>-65.239136788931205</c:v>
                </c:pt>
                <c:pt idx="1867">
                  <c:v>-65.1033892791109</c:v>
                </c:pt>
                <c:pt idx="1868">
                  <c:v>-64.965130002073295</c:v>
                </c:pt>
                <c:pt idx="1869">
                  <c:v>-64.824218615491603</c:v>
                </c:pt>
                <c:pt idx="1870">
                  <c:v>-64.680503529804199</c:v>
                </c:pt>
                <c:pt idx="1871">
                  <c:v>-64.533820732378203</c:v>
                </c:pt>
                <c:pt idx="1872">
                  <c:v>-64.383992458740394</c:v>
                </c:pt>
                <c:pt idx="1873">
                  <c:v>-64.230825687241904</c:v>
                </c:pt>
                <c:pt idx="1874">
                  <c:v>-64.074110429236597</c:v>
                </c:pt>
                <c:pt idx="1875">
                  <c:v>-63.913617781682198</c:v>
                </c:pt>
                <c:pt idx="1876">
                  <c:v>-63.749097702802302</c:v>
                </c:pt>
                <c:pt idx="1877">
                  <c:v>-63.580276463810399</c:v>
                </c:pt>
                <c:pt idx="1878">
                  <c:v>-63.406853720360999</c:v>
                </c:pt>
                <c:pt idx="1879">
                  <c:v>-63.228499135923499</c:v>
                </c:pt>
                <c:pt idx="1880">
                  <c:v>-63.044848475117398</c:v>
                </c:pt>
                <c:pt idx="1881">
                  <c:v>-62.855499067488402</c:v>
                </c:pt>
                <c:pt idx="1882">
                  <c:v>-62.660004520314303</c:v>
                </c:pt>
                <c:pt idx="1883">
                  <c:v>-62.457868531582697</c:v>
                </c:pt>
                <c:pt idx="1884">
                  <c:v>-62.248537619681699</c:v>
                </c:pt>
                <c:pt idx="1885">
                  <c:v>-62.031392542462598</c:v>
                </c:pt>
                <c:pt idx="1886">
                  <c:v>-61.8057381223147</c:v>
                </c:pt>
                <c:pt idx="1887">
                  <c:v>-61.570791121928998</c:v>
                </c:pt>
                <c:pt idx="1888">
                  <c:v>-61.325665722305402</c:v>
                </c:pt>
                <c:pt idx="1889">
                  <c:v>-61.069356033178899</c:v>
                </c:pt>
                <c:pt idx="1890">
                  <c:v>-60.800714906579401</c:v>
                </c:pt>
                <c:pt idx="1891">
                  <c:v>-60.518428113000702</c:v>
                </c:pt>
                <c:pt idx="1892">
                  <c:v>-60.220982657346802</c:v>
                </c:pt>
                <c:pt idx="1893">
                  <c:v>-59.9066276309836</c:v>
                </c:pt>
                <c:pt idx="1894">
                  <c:v>-59.573325477293302</c:v>
                </c:pt>
                <c:pt idx="1895">
                  <c:v>-59.218690833433598</c:v>
                </c:pt>
                <c:pt idx="1896">
                  <c:v>-58.839913115377797</c:v>
                </c:pt>
                <c:pt idx="1897">
                  <c:v>-58.4336576091696</c:v>
                </c:pt>
                <c:pt idx="1898">
                  <c:v>-57.995937824724798</c:v>
                </c:pt>
                <c:pt idx="1899">
                  <c:v>-57.521948959757403</c:v>
                </c:pt>
                <c:pt idx="1900">
                  <c:v>-57.005848039337799</c:v>
                </c:pt>
                <c:pt idx="1901">
                  <c:v>-56.440459886303799</c:v>
                </c:pt>
                <c:pt idx="1902">
                  <c:v>-55.816878304734303</c:v>
                </c:pt>
                <c:pt idx="1903">
                  <c:v>-55.123916658484099</c:v>
                </c:pt>
                <c:pt idx="1904">
                  <c:v>-54.347337861516401</c:v>
                </c:pt>
                <c:pt idx="1905">
                  <c:v>-53.468754438437799</c:v>
                </c:pt>
                <c:pt idx="1906">
                  <c:v>-52.4640234679513</c:v>
                </c:pt>
                <c:pt idx="1907">
                  <c:v>-51.300847720438597</c:v>
                </c:pt>
                <c:pt idx="1908">
                  <c:v>-49.935091979250402</c:v>
                </c:pt>
                <c:pt idx="1909">
                  <c:v>-48.304948959620504</c:v>
                </c:pt>
                <c:pt idx="1910">
                  <c:v>-46.3213651752488</c:v>
                </c:pt>
                <c:pt idx="1911">
                  <c:v>-43.851666318387899</c:v>
                </c:pt>
                <c:pt idx="1912">
                  <c:v>-40.690157052685301</c:v>
                </c:pt>
                <c:pt idx="1913">
                  <c:v>-36.502183865459699</c:v>
                </c:pt>
                <c:pt idx="1914">
                  <c:v>-30.7099632505534</c:v>
                </c:pt>
                <c:pt idx="1915">
                  <c:v>-22.238409615659801</c:v>
                </c:pt>
                <c:pt idx="1916">
                  <c:v>-8.8835308538364508</c:v>
                </c:pt>
                <c:pt idx="1917">
                  <c:v>14.499262446406</c:v>
                </c:pt>
                <c:pt idx="1918">
                  <c:v>62.3096811446065</c:v>
                </c:pt>
                <c:pt idx="1919">
                  <c:v>-65.783959498546096</c:v>
                </c:pt>
                <c:pt idx="1920">
                  <c:v>-66.519582605673605</c:v>
                </c:pt>
                <c:pt idx="1921">
                  <c:v>-67.200093751990195</c:v>
                </c:pt>
                <c:pt idx="1922">
                  <c:v>-67.820943117673394</c:v>
                </c:pt>
                <c:pt idx="1923">
                  <c:v>-68.379778391722098</c:v>
                </c:pt>
                <c:pt idx="1924">
                  <c:v>-68.876256695996702</c:v>
                </c:pt>
                <c:pt idx="1925">
                  <c:v>-69.311743744437095</c:v>
                </c:pt>
                <c:pt idx="1926">
                  <c:v>-69.688952325809097</c:v>
                </c:pt>
                <c:pt idx="1927">
                  <c:v>-70.011567583569501</c:v>
                </c:pt>
                <c:pt idx="1928">
                  <c:v>-70.283895840189999</c:v>
                </c:pt>
                <c:pt idx="1929">
                  <c:v>-70.510560708620304</c:v>
                </c:pt>
                <c:pt idx="1930">
                  <c:v>-70.696257991436696</c:v>
                </c:pt>
                <c:pt idx="1931">
                  <c:v>-70.845571175625807</c:v>
                </c:pt>
                <c:pt idx="1932">
                  <c:v>-70.962842793566097</c:v>
                </c:pt>
                <c:pt idx="1933">
                  <c:v>-71.052093317114299</c:v>
                </c:pt>
                <c:pt idx="1934">
                  <c:v>-71.116977937328699</c:v>
                </c:pt>
                <c:pt idx="1935">
                  <c:v>-71.160771807646697</c:v>
                </c:pt>
                <c:pt idx="1936">
                  <c:v>-71.186375428859705</c:v>
                </c:pt>
                <c:pt idx="1937">
                  <c:v>-71.196333330237806</c:v>
                </c:pt>
                <c:pt idx="1938">
                  <c:v>-71.192860724502594</c:v>
                </c:pt>
                <c:pt idx="1939">
                  <c:v>-71.177874199165899</c:v>
                </c:pt>
                <c:pt idx="1940">
                  <c:v>-71.153023669248697</c:v>
                </c:pt>
                <c:pt idx="1941">
                  <c:v>-71.119723737612105</c:v>
                </c:pt>
                <c:pt idx="1942">
                  <c:v>-71.079183306170805</c:v>
                </c:pt>
                <c:pt idx="1943">
                  <c:v>-71.032432787627201</c:v>
                </c:pt>
                <c:pt idx="1944">
                  <c:v>-70.9803486209574</c:v>
                </c:pt>
                <c:pt idx="1945">
                  <c:v>-70.9236750304173</c:v>
                </c:pt>
                <c:pt idx="1946">
                  <c:v>-70.863043117946305</c:v>
                </c:pt>
                <c:pt idx="1947">
                  <c:v>-70.798987467197193</c:v>
                </c:pt>
                <c:pt idx="1948">
                  <c:v>-70.731960483065706</c:v>
                </c:pt>
                <c:pt idx="1949">
                  <c:v>-70.6623447077056</c:v>
                </c:pt>
                <c:pt idx="1950">
                  <c:v>-70.590463352883802</c:v>
                </c:pt>
                <c:pt idx="1951">
                  <c:v>-70.516589276373196</c:v>
                </c:pt>
                <c:pt idx="1952">
                  <c:v>-70.440952611878302</c:v>
                </c:pt>
                <c:pt idx="1953">
                  <c:v>-70.3637472410432</c:v>
                </c:pt>
                <c:pt idx="1954">
                  <c:v>-70.285136274529194</c:v>
                </c:pt>
                <c:pt idx="1955">
                  <c:v>-70.205256688280102</c:v>
                </c:pt>
                <c:pt idx="1956">
                  <c:v>-70.124223241653496</c:v>
                </c:pt>
                <c:pt idx="1957">
                  <c:v>-70.042131786464196</c:v>
                </c:pt>
                <c:pt idx="1958">
                  <c:v>-69.959062060281994</c:v>
                </c:pt>
                <c:pt idx="1959">
                  <c:v>-69.875080043536599</c:v>
                </c:pt>
                <c:pt idx="1960">
                  <c:v>-69.790239947997605</c:v>
                </c:pt>
                <c:pt idx="1961">
                  <c:v>-69.704585893861804</c:v>
                </c:pt>
                <c:pt idx="1962">
                  <c:v>-69.618153323826306</c:v>
                </c:pt>
                <c:pt idx="1963">
                  <c:v>-69.530970194970607</c:v>
                </c:pt>
                <c:pt idx="1964">
                  <c:v>-69.443057982854796</c:v>
                </c:pt>
                <c:pt idx="1965">
                  <c:v>-69.354432526804302</c:v>
                </c:pt>
                <c:pt idx="1966">
                  <c:v>-69.2651047407509</c:v>
                </c:pt>
                <c:pt idx="1967">
                  <c:v>-69.175081210124205</c:v>
                </c:pt>
                <c:pt idx="1968">
                  <c:v>-69.084364692010197</c:v>
                </c:pt>
                <c:pt idx="1969">
                  <c:v>-68.992954533039594</c:v>
                </c:pt>
                <c:pt idx="1970">
                  <c:v>-68.900847017144997</c:v>
                </c:pt>
                <c:pt idx="1971">
                  <c:v>-68.8080356533669</c:v>
                </c:pt>
                <c:pt idx="1972">
                  <c:v>-68.7145114122401</c:v>
                </c:pt>
                <c:pt idx="1973">
                  <c:v>-68.620262917900504</c:v>
                </c:pt>
                <c:pt idx="1974">
                  <c:v>-68.525276601873401</c:v>
                </c:pt>
                <c:pt idx="1975">
                  <c:v>-68.429536823513502</c:v>
                </c:pt>
                <c:pt idx="1976">
                  <c:v>-68.333025961216507</c:v>
                </c:pt>
                <c:pt idx="1977">
                  <c:v>-68.235724477810194</c:v>
                </c:pt>
                <c:pt idx="1978">
                  <c:v>-68.137610962912404</c:v>
                </c:pt>
                <c:pt idx="1979">
                  <c:v>-68.038662154520594</c:v>
                </c:pt>
                <c:pt idx="1980">
                  <c:v>-67.938852941639695</c:v>
                </c:pt>
                <c:pt idx="1981">
                  <c:v>-67.838156349358002</c:v>
                </c:pt>
                <c:pt idx="1982">
                  <c:v>-67.736543507431904</c:v>
                </c:pt>
                <c:pt idx="1983">
                  <c:v>-67.633983603129394</c:v>
                </c:pt>
                <c:pt idx="1984">
                  <c:v>-67.530443818798801</c:v>
                </c:pt>
                <c:pt idx="1985">
                  <c:v>-67.425889254374994</c:v>
                </c:pt>
                <c:pt idx="1986">
                  <c:v>-67.320282834789595</c:v>
                </c:pt>
                <c:pt idx="1987">
                  <c:v>-67.2135852020226</c:v>
                </c:pt>
                <c:pt idx="1988">
                  <c:v>-67.105754591308099</c:v>
                </c:pt>
                <c:pt idx="1989">
                  <c:v>-66.996746690778195</c:v>
                </c:pt>
                <c:pt idx="1990">
                  <c:v>-66.886514483603094</c:v>
                </c:pt>
                <c:pt idx="1991">
                  <c:v>-66.775008071443096</c:v>
                </c:pt>
                <c:pt idx="1992">
                  <c:v>-66.662174477773803</c:v>
                </c:pt>
                <c:pt idx="1993">
                  <c:v>-66.547957429374193</c:v>
                </c:pt>
                <c:pt idx="1994">
                  <c:v>-66.432297113962505</c:v>
                </c:pt>
                <c:pt idx="1995">
                  <c:v>-66.315129911635395</c:v>
                </c:pt>
                <c:pt idx="1996">
                  <c:v>-66.196388097391306</c:v>
                </c:pt>
                <c:pt idx="1997">
                  <c:v>-66.0759995115979</c:v>
                </c:pt>
                <c:pt idx="1998">
                  <c:v>-65.953887194783505</c:v>
                </c:pt>
                <c:pt idx="1999">
                  <c:v>-65.829968982586195</c:v>
                </c:pt>
                <c:pt idx="2000">
                  <c:v>-65.704157056058804</c:v>
                </c:pt>
                <c:pt idx="2001">
                  <c:v>-65.5763574417998</c:v>
                </c:pt>
                <c:pt idx="2002">
                  <c:v>-65.446469455530405</c:v>
                </c:pt>
                <c:pt idx="2003">
                  <c:v>-65.314385081748398</c:v>
                </c:pt>
                <c:pt idx="2004">
                  <c:v>-65.179988280928399</c:v>
                </c:pt>
                <c:pt idx="2005">
                  <c:v>-65.043154214378006</c:v>
                </c:pt>
                <c:pt idx="2006">
                  <c:v>-64.903748375251993</c:v>
                </c:pt>
                <c:pt idx="2007">
                  <c:v>-64.761625612327606</c:v>
                </c:pt>
                <c:pt idx="2008">
                  <c:v>-64.616629030886401</c:v>
                </c:pt>
                <c:pt idx="2009">
                  <c:v>-64.468588752360503</c:v>
                </c:pt>
                <c:pt idx="2010">
                  <c:v>-64.3173205111855</c:v>
                </c:pt>
                <c:pt idx="2011">
                  <c:v>-64.162624063444198</c:v>
                </c:pt>
                <c:pt idx="2012">
                  <c:v>-64.004281377232999</c:v>
                </c:pt>
                <c:pt idx="2013">
                  <c:v>-63.842054569061098</c:v>
                </c:pt>
                <c:pt idx="2014">
                  <c:v>-63.675683543756499</c:v>
                </c:pt>
                <c:pt idx="2015">
                  <c:v>-63.5048832870214</c:v>
                </c:pt>
                <c:pt idx="2016">
                  <c:v>-63.3293407495661</c:v>
                </c:pt>
                <c:pt idx="2017">
                  <c:v>-63.148711249180401</c:v>
                </c:pt>
                <c:pt idx="2018">
                  <c:v>-62.962614301554403</c:v>
                </c:pt>
                <c:pt idx="2019">
                  <c:v>-62.770628771332099</c:v>
                </c:pt>
                <c:pt idx="2020">
                  <c:v>-62.572287210724603</c:v>
                </c:pt>
                <c:pt idx="2021">
                  <c:v>-62.367069222656198</c:v>
                </c:pt>
                <c:pt idx="2022">
                  <c:v>-62.1543936470445</c:v>
                </c:pt>
                <c:pt idx="2023">
                  <c:v>-61.933609320015798</c:v>
                </c:pt>
                <c:pt idx="2024">
                  <c:v>-61.703984093394503</c:v>
                </c:pt>
                <c:pt idx="2025">
                  <c:v>-61.464691721306401</c:v>
                </c:pt>
                <c:pt idx="2026">
                  <c:v>-61.214796116241899</c:v>
                </c:pt>
                <c:pt idx="2027">
                  <c:v>-60.953232340268499</c:v>
                </c:pt>
                <c:pt idx="2028">
                  <c:v>-60.678783516892899</c:v>
                </c:pt>
                <c:pt idx="2029">
                  <c:v>-60.390052609480698</c:v>
                </c:pt>
                <c:pt idx="2030">
                  <c:v>-60.085427690637999</c:v>
                </c:pt>
                <c:pt idx="2031">
                  <c:v>-59.763038891373498</c:v>
                </c:pt>
                <c:pt idx="2032">
                  <c:v>-59.420704622597398</c:v>
                </c:pt>
                <c:pt idx="2033">
                  <c:v>-59.055863836272003</c:v>
                </c:pt>
                <c:pt idx="2034">
                  <c:v>-58.665489937813398</c:v>
                </c:pt>
                <c:pt idx="2035">
                  <c:v>-58.245980322171597</c:v>
                </c:pt>
                <c:pt idx="2036">
                  <c:v>-57.7930131491648</c:v>
                </c:pt>
                <c:pt idx="2037">
                  <c:v>-57.301359534520003</c:v>
                </c:pt>
                <c:pt idx="2038">
                  <c:v>-56.764634233798397</c:v>
                </c:pt>
                <c:pt idx="2039">
                  <c:v>-56.174960202933804</c:v>
                </c:pt>
                <c:pt idx="2040">
                  <c:v>-55.522510589406302</c:v>
                </c:pt>
                <c:pt idx="2041">
                  <c:v>-54.794873136204799</c:v>
                </c:pt>
                <c:pt idx="2042">
                  <c:v>-53.9761521495453</c:v>
                </c:pt>
                <c:pt idx="2043">
                  <c:v>-53.045674037604797</c:v>
                </c:pt>
                <c:pt idx="2044">
                  <c:v>-51.976079161032203</c:v>
                </c:pt>
                <c:pt idx="2045">
                  <c:v>-50.730437150986099</c:v>
                </c:pt>
                <c:pt idx="2046">
                  <c:v>-49.257759147265297</c:v>
                </c:pt>
                <c:pt idx="2047">
                  <c:v>-47.485783225427397</c:v>
                </c:pt>
                <c:pt idx="2048">
                  <c:v>-45.308927959374799</c:v>
                </c:pt>
                <c:pt idx="2049">
                  <c:v>-42.567267010924802</c:v>
                </c:pt>
                <c:pt idx="2050">
                  <c:v>-39.007857796831402</c:v>
                </c:pt>
                <c:pt idx="2051">
                  <c:v>-34.208995712284697</c:v>
                </c:pt>
                <c:pt idx="2052">
                  <c:v>-27.4199940264037</c:v>
                </c:pt>
                <c:pt idx="2053">
                  <c:v>-17.188141794666301</c:v>
                </c:pt>
                <c:pt idx="2054">
                  <c:v>-0.37642605165573401</c:v>
                </c:pt>
                <c:pt idx="2055">
                  <c:v>30.8813958891208</c:v>
                </c:pt>
                <c:pt idx="2056">
                  <c:v>-65.775159061168196</c:v>
                </c:pt>
                <c:pt idx="2057">
                  <c:v>-66.502480125634307</c:v>
                </c:pt>
                <c:pt idx="2058">
                  <c:v>-67.175362813441296</c:v>
                </c:pt>
                <c:pt idx="2059">
                  <c:v>-67.789379915088304</c:v>
                </c:pt>
                <c:pt idx="2060">
                  <c:v>-68.342246979393593</c:v>
                </c:pt>
                <c:pt idx="2061">
                  <c:v>-68.833638055591805</c:v>
                </c:pt>
                <c:pt idx="2062">
                  <c:v>-69.264892996195698</c:v>
                </c:pt>
                <c:pt idx="2063">
                  <c:v>-69.638666405239306</c:v>
                </c:pt>
                <c:pt idx="2064">
                  <c:v>-69.958563846787399</c:v>
                </c:pt>
                <c:pt idx="2065">
                  <c:v>-70.228800657605902</c:v>
                </c:pt>
                <c:pt idx="2066">
                  <c:v>-70.453906267899598</c:v>
                </c:pt>
                <c:pt idx="2067">
                  <c:v>-70.638485208733698</c:v>
                </c:pt>
                <c:pt idx="2068">
                  <c:v>-70.787036675579799</c:v>
                </c:pt>
                <c:pt idx="2069">
                  <c:v>-70.903828209605507</c:v>
                </c:pt>
                <c:pt idx="2070">
                  <c:v>-70.992815552008807</c:v>
                </c:pt>
                <c:pt idx="2071">
                  <c:v>-71.057599416648699</c:v>
                </c:pt>
                <c:pt idx="2072">
                  <c:v>-71.101410102408195</c:v>
                </c:pt>
                <c:pt idx="2073">
                  <c:v>-71.127111895767598</c:v>
                </c:pt>
                <c:pt idx="2074">
                  <c:v>-71.137220616568001</c:v>
                </c:pt>
                <c:pt idx="2075">
                  <c:v>-71.133929118739999</c:v>
                </c:pt>
                <c:pt idx="2076">
                  <c:v>-71.119136891299704</c:v>
                </c:pt>
                <c:pt idx="2077">
                  <c:v>-71.094481029653295</c:v>
                </c:pt>
                <c:pt idx="2078">
                  <c:v>-71.061366742479905</c:v>
                </c:pt>
                <c:pt idx="2079">
                  <c:v>-71.020996239801704</c:v>
                </c:pt>
                <c:pt idx="2080">
                  <c:v>-70.974395344363998</c:v>
                </c:pt>
                <c:pt idx="2081">
                  <c:v>-70.922437516920695</c:v>
                </c:pt>
                <c:pt idx="2082">
                  <c:v>-70.865865220547093</c:v>
                </c:pt>
                <c:pt idx="2083">
                  <c:v>-70.805308699109005</c:v>
                </c:pt>
                <c:pt idx="2084">
                  <c:v>-70.741302334343303</c:v>
                </c:pt>
                <c:pt idx="2085">
                  <c:v>-70.674298793152005</c:v>
                </c:pt>
                <c:pt idx="2086">
                  <c:v>-70.604681195515795</c:v>
                </c:pt>
                <c:pt idx="2087">
                  <c:v>-70.5327735339648</c:v>
                </c:pt>
                <c:pt idx="2088">
                  <c:v>-70.458849564925401</c:v>
                </c:pt>
                <c:pt idx="2089">
                  <c:v>-70.383140375417895</c:v>
                </c:pt>
                <c:pt idx="2090">
                  <c:v>-70.305840808792198</c:v>
                </c:pt>
                <c:pt idx="2091">
                  <c:v>-70.227114912604506</c:v>
                </c:pt>
                <c:pt idx="2092">
                  <c:v>-70.147100551669098</c:v>
                </c:pt>
                <c:pt idx="2093">
                  <c:v>-70.065913310535294</c:v>
                </c:pt>
                <c:pt idx="2094">
                  <c:v>-69.983649792535601</c:v>
                </c:pt>
                <c:pt idx="2095">
                  <c:v>-69.900390407267693</c:v>
                </c:pt>
                <c:pt idx="2096">
                  <c:v>-69.816201724919495</c:v>
                </c:pt>
                <c:pt idx="2097">
                  <c:v>-69.731138464125095</c:v>
                </c:pt>
                <c:pt idx="2098">
                  <c:v>-69.645245169912698</c:v>
                </c:pt>
                <c:pt idx="2099">
                  <c:v>-69.558557629611897</c:v>
                </c:pt>
                <c:pt idx="2100">
                  <c:v>-69.471104067159303</c:v>
                </c:pt>
                <c:pt idx="2101">
                  <c:v>-69.382906149922803</c:v>
                </c:pt>
                <c:pt idx="2102">
                  <c:v>-69.293979836802194</c:v>
                </c:pt>
                <c:pt idx="2103">
                  <c:v>-69.204336091820196</c:v>
                </c:pt>
                <c:pt idx="2104">
                  <c:v>-69.113981483584993</c:v>
                </c:pt>
                <c:pt idx="2105">
                  <c:v>-69.022918687762498</c:v>
                </c:pt>
                <c:pt idx="2106">
                  <c:v>-68.931146906963605</c:v>
                </c:pt>
                <c:pt idx="2107">
                  <c:v>-68.838662220145807</c:v>
                </c:pt>
                <c:pt idx="2108">
                  <c:v>-68.745457871685602</c:v>
                </c:pt>
                <c:pt idx="2109">
                  <c:v>-68.651524508632903</c:v>
                </c:pt>
                <c:pt idx="2110">
                  <c:v>-68.556850373275594</c:v>
                </c:pt>
                <c:pt idx="2111">
                  <c:v>-68.461421456967599</c:v>
                </c:pt>
                <c:pt idx="2112">
                  <c:v>-68.365221620178701</c:v>
                </c:pt>
                <c:pt idx="2113">
                  <c:v>-68.268232682882797</c:v>
                </c:pt>
                <c:pt idx="2114">
                  <c:v>-68.170434488677401</c:v>
                </c:pt>
                <c:pt idx="2115">
                  <c:v>-68.071804945413504</c:v>
                </c:pt>
                <c:pt idx="2116">
                  <c:v>-67.972320044583299</c:v>
                </c:pt>
                <c:pt idx="2117">
                  <c:v>-67.871953861253104</c:v>
                </c:pt>
                <c:pt idx="2118">
                  <c:v>-67.770678535928397</c:v>
                </c:pt>
                <c:pt idx="2119">
                  <c:v>-67.668464239380597</c:v>
                </c:pt>
                <c:pt idx="2120">
                  <c:v>-67.565279121152201</c:v>
                </c:pt>
                <c:pt idx="2121">
                  <c:v>-67.461089242162899</c:v>
                </c:pt>
                <c:pt idx="2122">
                  <c:v>-67.355858491580193</c:v>
                </c:pt>
                <c:pt idx="2123">
                  <c:v>-67.249548487861802</c:v>
                </c:pt>
                <c:pt idx="2124">
                  <c:v>-67.142118463639804</c:v>
                </c:pt>
                <c:pt idx="2125">
                  <c:v>-67.0335251338783</c:v>
                </c:pt>
                <c:pt idx="2126">
                  <c:v>-66.923722546499505</c:v>
                </c:pt>
                <c:pt idx="2127">
                  <c:v>-66.812661914427196</c:v>
                </c:pt>
                <c:pt idx="2128">
                  <c:v>-66.700291427741405</c:v>
                </c:pt>
                <c:pt idx="2129">
                  <c:v>-66.586556044366304</c:v>
                </c:pt>
                <c:pt idx="2130">
                  <c:v>-66.471397257412804</c:v>
                </c:pt>
                <c:pt idx="2131">
                  <c:v>-66.354752836976701</c:v>
                </c:pt>
                <c:pt idx="2132">
                  <c:v>-66.236556543826893</c:v>
                </c:pt>
                <c:pt idx="2133">
                  <c:v>-66.116737812012403</c:v>
                </c:pt>
                <c:pt idx="2134">
                  <c:v>-65.995221396956495</c:v>
                </c:pt>
                <c:pt idx="2135">
                  <c:v>-65.871926985077295</c:v>
                </c:pt>
                <c:pt idx="2136">
                  <c:v>-65.746768760372802</c:v>
                </c:pt>
                <c:pt idx="2137">
                  <c:v>-65.619654922709302</c:v>
                </c:pt>
                <c:pt idx="2138">
                  <c:v>-65.490487151744901</c:v>
                </c:pt>
                <c:pt idx="2139">
                  <c:v>-65.359160009477705</c:v>
                </c:pt>
                <c:pt idx="2140">
                  <c:v>-65.225560273308602</c:v>
                </c:pt>
                <c:pt idx="2141">
                  <c:v>-65.089566190220694</c:v>
                </c:pt>
                <c:pt idx="2142">
                  <c:v>-64.951046641152203</c:v>
                </c:pt>
                <c:pt idx="2143">
                  <c:v>-64.809860202851098</c:v>
                </c:pt>
                <c:pt idx="2144">
                  <c:v>-64.665854092365507</c:v>
                </c:pt>
                <c:pt idx="2145">
                  <c:v>-64.518862976792406</c:v>
                </c:pt>
                <c:pt idx="2146">
                  <c:v>-64.368707627881804</c:v>
                </c:pt>
                <c:pt idx="2147">
                  <c:v>-64.215193397463807</c:v>
                </c:pt>
                <c:pt idx="2148">
                  <c:v>-64.058108485304004</c:v>
                </c:pt>
                <c:pt idx="2149">
                  <c:v>-63.897221965716497</c:v>
                </c:pt>
                <c:pt idx="2150">
                  <c:v>-63.732281532871099</c:v>
                </c:pt>
                <c:pt idx="2151">
                  <c:v>-63.563010916938502</c:v>
                </c:pt>
                <c:pt idx="2152">
                  <c:v>-63.389106913687897</c:v>
                </c:pt>
                <c:pt idx="2153">
                  <c:v>-63.210235958437899</c:v>
                </c:pt>
                <c:pt idx="2154">
                  <c:v>-63.026030160798797</c:v>
                </c:pt>
                <c:pt idx="2155">
                  <c:v>-62.836082698693403</c:v>
                </c:pt>
                <c:pt idx="2156">
                  <c:v>-62.639942447754997</c:v>
                </c:pt>
                <c:pt idx="2157">
                  <c:v>-62.437107694111504</c:v>
                </c:pt>
                <c:pt idx="2158">
                  <c:v>-62.227018743139404</c:v>
                </c:pt>
                <c:pt idx="2159">
                  <c:v>-62.009049191802603</c:v>
                </c:pt>
                <c:pt idx="2160">
                  <c:v>-61.782495574763999</c:v>
                </c:pt>
                <c:pt idx="2161">
                  <c:v>-61.546565020622097</c:v>
                </c:pt>
                <c:pt idx="2162">
                  <c:v>-61.3003604590129</c:v>
                </c:pt>
                <c:pt idx="2163">
                  <c:v>-61.042862794605199</c:v>
                </c:pt>
                <c:pt idx="2164">
                  <c:v>-60.772909300030797</c:v>
                </c:pt>
                <c:pt idx="2165">
                  <c:v>-60.489167262379198</c:v>
                </c:pt>
                <c:pt idx="2166">
                  <c:v>-60.190101627061097</c:v>
                </c:pt>
                <c:pt idx="2167">
                  <c:v>-59.873934990121299</c:v>
                </c:pt>
                <c:pt idx="2168">
                  <c:v>-59.538597754412699</c:v>
                </c:pt>
                <c:pt idx="2169">
                  <c:v>-59.181665526455802</c:v>
                </c:pt>
                <c:pt idx="2170">
                  <c:v>-58.800279800677004</c:v>
                </c:pt>
                <c:pt idx="2171">
                  <c:v>-58.391046523035797</c:v>
                </c:pt>
                <c:pt idx="2172">
                  <c:v>-57.949905044335097</c:v>
                </c:pt>
                <c:pt idx="2173">
                  <c:v>-57.471956951346797</c:v>
                </c:pt>
                <c:pt idx="2174">
                  <c:v>-56.951239807618599</c:v>
                </c:pt>
                <c:pt idx="2175">
                  <c:v>-56.380424152967699</c:v>
                </c:pt>
                <c:pt idx="2176">
                  <c:v>-55.750401902401101</c:v>
                </c:pt>
                <c:pt idx="2177">
                  <c:v>-55.049718374406801</c:v>
                </c:pt>
                <c:pt idx="2178">
                  <c:v>-54.263774824628797</c:v>
                </c:pt>
                <c:pt idx="2179">
                  <c:v>-53.373686960086303</c:v>
                </c:pt>
                <c:pt idx="2180">
                  <c:v>-52.354615447619203</c:v>
                </c:pt>
                <c:pt idx="2181">
                  <c:v>-51.173264311754302</c:v>
                </c:pt>
                <c:pt idx="2182">
                  <c:v>-49.784028226570697</c:v>
                </c:pt>
                <c:pt idx="2183">
                  <c:v>-48.122870228758103</c:v>
                </c:pt>
                <c:pt idx="2184">
                  <c:v>-46.097235555147698</c:v>
                </c:pt>
                <c:pt idx="2185">
                  <c:v>-43.5687228352148</c:v>
                </c:pt>
                <c:pt idx="2186">
                  <c:v>-40.3218029594493</c:v>
                </c:pt>
                <c:pt idx="2187">
                  <c:v>-36.003917339513798</c:v>
                </c:pt>
                <c:pt idx="2188">
                  <c:v>-30.002242938662199</c:v>
                </c:pt>
                <c:pt idx="2189">
                  <c:v>-21.166614978529299</c:v>
                </c:pt>
                <c:pt idx="2190">
                  <c:v>-7.1121915104684899</c:v>
                </c:pt>
                <c:pt idx="2191">
                  <c:v>17.814907468835401</c:v>
                </c:pt>
                <c:pt idx="2192">
                  <c:v>69.797217825200605</c:v>
                </c:pt>
                <c:pt idx="2193">
                  <c:v>-65.786045834157804</c:v>
                </c:pt>
                <c:pt idx="2194">
                  <c:v>-66.523636939852096</c:v>
                </c:pt>
                <c:pt idx="2195">
                  <c:v>-67.205955904105593</c:v>
                </c:pt>
                <c:pt idx="2196">
                  <c:v>-67.828423636641205</c:v>
                </c:pt>
                <c:pt idx="2197">
                  <c:v>-68.3886716579526</c:v>
                </c:pt>
                <c:pt idx="2198">
                  <c:v>-68.886353109013697</c:v>
                </c:pt>
                <c:pt idx="2199">
                  <c:v>-69.322839954145905</c:v>
                </c:pt>
                <c:pt idx="2200">
                  <c:v>-69.700858949256798</c:v>
                </c:pt>
                <c:pt idx="2201">
                  <c:v>-70.024114297776407</c:v>
                </c:pt>
                <c:pt idx="2202">
                  <c:v>-70.296934079915602</c:v>
                </c:pt>
                <c:pt idx="2203">
                  <c:v>-70.523964399358206</c:v>
                </c:pt>
                <c:pt idx="2204">
                  <c:v>-70.709922824340694</c:v>
                </c:pt>
                <c:pt idx="2205">
                  <c:v>-70.8594129150258</c:v>
                </c:pt>
                <c:pt idx="2206">
                  <c:v>-70.976795036614604</c:v>
                </c:pt>
                <c:pt idx="2207">
                  <c:v>-71.066105030943106</c:v>
                </c:pt>
                <c:pt idx="2208">
                  <c:v>-71.131011004291395</c:v>
                </c:pt>
                <c:pt idx="2209">
                  <c:v>-71.174798726572405</c:v>
                </c:pt>
                <c:pt idx="2210">
                  <c:v>-71.200377255014601</c:v>
                </c:pt>
                <c:pt idx="2211">
                  <c:v>-71.2102978892637</c:v>
                </c:pt>
                <c:pt idx="2212">
                  <c:v>-71.206781103732297</c:v>
                </c:pt>
                <c:pt idx="2213">
                  <c:v>-71.191747500159394</c:v>
                </c:pt>
                <c:pt idx="2214">
                  <c:v>-71.166849994865004</c:v>
                </c:pt>
                <c:pt idx="2215">
                  <c:v>-71.133505382589505</c:v>
                </c:pt>
                <c:pt idx="2216">
                  <c:v>-71.092924119797502</c:v>
                </c:pt>
                <c:pt idx="2217">
                  <c:v>-71.046137679012304</c:v>
                </c:pt>
                <c:pt idx="2218">
                  <c:v>-70.994023180523499</c:v>
                </c:pt>
                <c:pt idx="2219">
                  <c:v>-70.937325244803404</c:v>
                </c:pt>
                <c:pt idx="2220">
                  <c:v>-70.876675159071098</c:v>
                </c:pt>
                <c:pt idx="2221">
                  <c:v>-70.812607539550996</c:v>
                </c:pt>
                <c:pt idx="2222">
                  <c:v>-70.745574716239702</c:v>
                </c:pt>
                <c:pt idx="2223">
                  <c:v>-70.675959083699595</c:v>
                </c:pt>
                <c:pt idx="2224">
                  <c:v>-70.604083659861601</c:v>
                </c:pt>
                <c:pt idx="2225">
                  <c:v>-70.5302210822897</c:v>
                </c:pt>
                <c:pt idx="2226">
                  <c:v>-70.454601252836696</c:v>
                </c:pt>
                <c:pt idx="2227">
                  <c:v>-70.3774178203914</c:v>
                </c:pt>
                <c:pt idx="2228">
                  <c:v>-70.298833669626603</c:v>
                </c:pt>
                <c:pt idx="2229">
                  <c:v>-70.218985562593303</c:v>
                </c:pt>
                <c:pt idx="2230">
                  <c:v>-70.1379880604145</c:v>
                </c:pt>
                <c:pt idx="2231">
                  <c:v>-70.055936834571</c:v>
                </c:pt>
                <c:pt idx="2232">
                  <c:v>-69.972911461469906</c:v>
                </c:pt>
                <c:pt idx="2233">
                  <c:v>-69.8889777801175</c:v>
                </c:pt>
                <c:pt idx="2234">
                  <c:v>-69.804189880670094</c:v>
                </c:pt>
                <c:pt idx="2235">
                  <c:v>-69.718591781252698</c:v>
                </c:pt>
                <c:pt idx="2236">
                  <c:v>-69.632218841542098</c:v>
                </c:pt>
                <c:pt idx="2237">
                  <c:v>-69.545098954027793</c:v>
                </c:pt>
                <c:pt idx="2238">
                  <c:v>-69.457253547424301</c:v>
                </c:pt>
                <c:pt idx="2239">
                  <c:v>-69.368698431254202</c:v>
                </c:pt>
                <c:pt idx="2240">
                  <c:v>-69.279444506007195</c:v>
                </c:pt>
                <c:pt idx="2241">
                  <c:v>-69.189498359395699</c:v>
                </c:pt>
                <c:pt idx="2242">
                  <c:v>-69.098862765940595</c:v>
                </c:pt>
                <c:pt idx="2243">
                  <c:v>-69.007537104364303</c:v>
                </c:pt>
                <c:pt idx="2244">
                  <c:v>-68.915517704936207</c:v>
                </c:pt>
                <c:pt idx="2245">
                  <c:v>-68.822798136958397</c:v>
                </c:pt>
                <c:pt idx="2246">
                  <c:v>-68.729369444925993</c:v>
                </c:pt>
                <c:pt idx="2247">
                  <c:v>-68.635220340504404</c:v>
                </c:pt>
                <c:pt idx="2248">
                  <c:v>-68.540337356286898</c:v>
                </c:pt>
                <c:pt idx="2249">
                  <c:v>-68.444704966303405</c:v>
                </c:pt>
                <c:pt idx="2250">
                  <c:v>-68.348305677404198</c:v>
                </c:pt>
                <c:pt idx="2251">
                  <c:v>-68.251120094924005</c:v>
                </c:pt>
                <c:pt idx="2252">
                  <c:v>-68.153126965422004</c:v>
                </c:pt>
                <c:pt idx="2253">
                  <c:v>-68.054303198761005</c:v>
                </c:pt>
                <c:pt idx="2254">
                  <c:v>-67.954623871338498</c:v>
                </c:pt>
                <c:pt idx="2255">
                  <c:v>-67.854062211885505</c:v>
                </c:pt>
                <c:pt idx="2256">
                  <c:v>-67.752589570898195</c:v>
                </c:pt>
                <c:pt idx="2257">
                  <c:v>-67.650175374461497</c:v>
                </c:pt>
                <c:pt idx="2258">
                  <c:v>-67.546787062941107</c:v>
                </c:pt>
                <c:pt idx="2259">
                  <c:v>-67.442390014764598</c:v>
                </c:pt>
                <c:pt idx="2260">
                  <c:v>-67.336947455274299</c:v>
                </c:pt>
                <c:pt idx="2261">
                  <c:v>-67.230420350402994</c:v>
                </c:pt>
                <c:pt idx="2262">
                  <c:v>-67.122767284701794</c:v>
                </c:pt>
                <c:pt idx="2263">
                  <c:v>-67.013944323027701</c:v>
                </c:pt>
                <c:pt idx="2264">
                  <c:v>-66.903904854969795</c:v>
                </c:pt>
                <c:pt idx="2265">
                  <c:v>-66.792599420858096</c:v>
                </c:pt>
                <c:pt idx="2266">
                  <c:v>-66.679975517949899</c:v>
                </c:pt>
                <c:pt idx="2267">
                  <c:v>-66.565977385115602</c:v>
                </c:pt>
                <c:pt idx="2268">
                  <c:v>-66.450545764055505</c:v>
                </c:pt>
                <c:pt idx="2269">
                  <c:v>-66.333617634749402</c:v>
                </c:pt>
                <c:pt idx="2270">
                  <c:v>-66.215125922475707</c:v>
                </c:pt>
                <c:pt idx="2271">
                  <c:v>-66.094999173326897</c:v>
                </c:pt>
                <c:pt idx="2272">
                  <c:v>-65.973161194676294</c:v>
                </c:pt>
                <c:pt idx="2273">
                  <c:v>-65.849530656515398</c:v>
                </c:pt>
                <c:pt idx="2274">
                  <c:v>-65.724020648966302</c:v>
                </c:pt>
                <c:pt idx="2275">
                  <c:v>-65.596538190555606</c:v>
                </c:pt>
                <c:pt idx="2276">
                  <c:v>-65.466983681010603</c:v>
                </c:pt>
                <c:pt idx="2277">
                  <c:v>-65.335250291371807</c:v>
                </c:pt>
                <c:pt idx="2278">
                  <c:v>-65.2012232830849</c:v>
                </c:pt>
                <c:pt idx="2279">
                  <c:v>-65.064779246408193</c:v>
                </c:pt>
                <c:pt idx="2280">
                  <c:v>-64.925785246905804</c:v>
                </c:pt>
                <c:pt idx="2281">
                  <c:v>-64.784097866948798</c:v>
                </c:pt>
                <c:pt idx="2282">
                  <c:v>-64.6395621269494</c:v>
                </c:pt>
                <c:pt idx="2283">
                  <c:v>-64.492010268437298</c:v>
                </c:pt>
                <c:pt idx="2284">
                  <c:v>-64.341260377965398</c:v>
                </c:pt>
                <c:pt idx="2285">
                  <c:v>-64.187114827078503</c:v>
                </c:pt>
                <c:pt idx="2286">
                  <c:v>-64.029358499067698</c:v>
                </c:pt>
                <c:pt idx="2287">
                  <c:v>-63.867756767771603</c:v>
                </c:pt>
                <c:pt idx="2288">
                  <c:v>-63.702053187063498</c:v>
                </c:pt>
                <c:pt idx="2289">
                  <c:v>-63.531966841583902</c:v>
                </c:pt>
                <c:pt idx="2290">
                  <c:v>-63.357189299391202</c:v>
                </c:pt>
                <c:pt idx="2291">
                  <c:v>-63.177381095038498</c:v>
                </c:pt>
                <c:pt idx="2292">
                  <c:v>-62.992167656552702</c:v>
                </c:pt>
                <c:pt idx="2293">
                  <c:v>-62.801134571117103</c:v>
                </c:pt>
                <c:pt idx="2294">
                  <c:v>-62.603822060941702</c:v>
                </c:pt>
                <c:pt idx="2295">
                  <c:v>-62.399718511529002</c:v>
                </c:pt>
                <c:pt idx="2296">
                  <c:v>-62.188252857570703</c:v>
                </c:pt>
                <c:pt idx="2297">
                  <c:v>-61.968785584735897</c:v>
                </c:pt>
                <c:pt idx="2298">
                  <c:v>-61.740598045544502</c:v>
                </c:pt>
                <c:pt idx="2299">
                  <c:v>-61.502879710194897</c:v>
                </c:pt>
                <c:pt idx="2300">
                  <c:v>-61.254712872959203</c:v>
                </c:pt>
                <c:pt idx="2301">
                  <c:v>-60.995054203797501</c:v>
                </c:pt>
                <c:pt idx="2302">
                  <c:v>-60.722712362392997</c:v>
                </c:pt>
                <c:pt idx="2303">
                  <c:v>-60.436320662818602</c:v>
                </c:pt>
                <c:pt idx="2304">
                  <c:v>-60.1343034702141</c:v>
                </c:pt>
                <c:pt idx="2305">
                  <c:v>-59.814834595793101</c:v>
                </c:pt>
                <c:pt idx="2306">
                  <c:v>-59.475785389276901</c:v>
                </c:pt>
                <c:pt idx="2307">
                  <c:v>-59.114659444190501</c:v>
                </c:pt>
                <c:pt idx="2308">
                  <c:v>-58.728509736068197</c:v>
                </c:pt>
                <c:pt idx="2309">
                  <c:v>-58.313832463181797</c:v>
                </c:pt>
                <c:pt idx="2310">
                  <c:v>-57.866429635068002</c:v>
                </c:pt>
                <c:pt idx="2311">
                  <c:v>-57.381229216124602</c:v>
                </c:pt>
                <c:pt idx="2312">
                  <c:v>-56.8520468429153</c:v>
                </c:pt>
                <c:pt idx="2313">
                  <c:v>-56.271265929430903</c:v>
                </c:pt>
                <c:pt idx="2314">
                  <c:v>-55.629401930998299</c:v>
                </c:pt>
                <c:pt idx="2315">
                  <c:v>-54.9144992585192</c:v>
                </c:pt>
                <c:pt idx="2316">
                  <c:v>-54.111281683692397</c:v>
                </c:pt>
                <c:pt idx="2317">
                  <c:v>-53.1999317118768</c:v>
                </c:pt>
                <c:pt idx="2318">
                  <c:v>-52.154297890447602</c:v>
                </c:pt>
                <c:pt idx="2319">
                  <c:v>-50.939195940189698</c:v>
                </c:pt>
                <c:pt idx="2320">
                  <c:v>-49.506229945756097</c:v>
                </c:pt>
                <c:pt idx="2321">
                  <c:v>-47.787110990706701</c:v>
                </c:pt>
                <c:pt idx="2322">
                  <c:v>-45.682571413574202</c:v>
                </c:pt>
                <c:pt idx="2323">
                  <c:v>-43.043159361950003</c:v>
                </c:pt>
                <c:pt idx="2324">
                  <c:v>-39.634225677258499</c:v>
                </c:pt>
                <c:pt idx="2325">
                  <c:v>-35.068072152361303</c:v>
                </c:pt>
                <c:pt idx="2326">
                  <c:v>-28.662305113211001</c:v>
                </c:pt>
                <c:pt idx="2327">
                  <c:v>-19.115463393598201</c:v>
                </c:pt>
                <c:pt idx="2328">
                  <c:v>-3.6710835292666602</c:v>
                </c:pt>
                <c:pt idx="2329">
                  <c:v>24.399524338048401</c:v>
                </c:pt>
                <c:pt idx="2330">
                  <c:v>85.188380111688502</c:v>
                </c:pt>
                <c:pt idx="2331">
                  <c:v>-65.790299557139207</c:v>
                </c:pt>
                <c:pt idx="2332">
                  <c:v>-66.531902898715003</c:v>
                </c:pt>
                <c:pt idx="2333">
                  <c:v>-67.217906929711503</c:v>
                </c:pt>
                <c:pt idx="2334">
                  <c:v>-67.843672641261705</c:v>
                </c:pt>
                <c:pt idx="2335">
                  <c:v>-68.406798493681194</c:v>
                </c:pt>
                <c:pt idx="2336">
                  <c:v>-68.906929550954601</c:v>
                </c:pt>
                <c:pt idx="2337">
                  <c:v>-69.345450664073098</c:v>
                </c:pt>
                <c:pt idx="2338">
                  <c:v>-69.7251172725652</c:v>
                </c:pt>
                <c:pt idx="2339">
                  <c:v>-70.049672671161801</c:v>
                </c:pt>
                <c:pt idx="2340">
                  <c:v>-70.323489523594503</c:v>
                </c:pt>
                <c:pt idx="2341">
                  <c:v>-70.5512599813826</c:v>
                </c:pt>
                <c:pt idx="2342">
                  <c:v>-70.737746140420001</c:v>
                </c:pt>
                <c:pt idx="2343">
                  <c:v>-70.887592592756107</c:v>
                </c:pt>
                <c:pt idx="2344">
                  <c:v>-71.005196125476303</c:v>
                </c:pt>
                <c:pt idx="2345">
                  <c:v>-71.094623944935506</c:v>
                </c:pt>
                <c:pt idx="2346">
                  <c:v>-71.159570488753005</c:v>
                </c:pt>
                <c:pt idx="2347">
                  <c:v>-71.203343150814405</c:v>
                </c:pt>
                <c:pt idx="2348">
                  <c:v>-71.228868398560607</c:v>
                </c:pt>
                <c:pt idx="2349">
                  <c:v>-71.238711292399501</c:v>
                </c:pt>
                <c:pt idx="2350">
                  <c:v>-71.235102988003504</c:v>
                </c:pt>
                <c:pt idx="2351">
                  <c:v>-71.219972224672404</c:v>
                </c:pt>
                <c:pt idx="2352">
                  <c:v>-71.194977992959707</c:v>
                </c:pt>
                <c:pt idx="2353">
                  <c:v>-71.161541514803901</c:v>
                </c:pt>
                <c:pt idx="2354">
                  <c:v>-71.120876378447804</c:v>
                </c:pt>
                <c:pt idx="2355">
                  <c:v>-71.074016183812901</c:v>
                </c:pt>
                <c:pt idx="2356">
                  <c:v>-71.021839411159604</c:v>
                </c:pt>
                <c:pt idx="2357">
                  <c:v>-70.965091463744102</c:v>
                </c:pt>
                <c:pt idx="2358">
                  <c:v>-70.904403985261993</c:v>
                </c:pt>
                <c:pt idx="2359">
                  <c:v>-70.840311640441001</c:v>
                </c:pt>
                <c:pt idx="2360">
                  <c:v>-70.773266591636201</c:v>
                </c:pt>
                <c:pt idx="2361">
                  <c:v>-70.703650920134805</c:v>
                </c:pt>
                <c:pt idx="2362">
                  <c:v>-70.631787238503904</c:v>
                </c:pt>
                <c:pt idx="2363">
                  <c:v>-70.557947727029102</c:v>
                </c:pt>
                <c:pt idx="2364">
                  <c:v>-70.482361808091696</c:v>
                </c:pt>
                <c:pt idx="2365">
                  <c:v>-70.405222650540594</c:v>
                </c:pt>
                <c:pt idx="2366">
                  <c:v>-70.326692673839702</c:v>
                </c:pt>
                <c:pt idx="2367">
                  <c:v>-70.246908200323901</c:v>
                </c:pt>
                <c:pt idx="2368">
                  <c:v>-70.165983383979295</c:v>
                </c:pt>
                <c:pt idx="2369">
                  <c:v>-70.084013526151793</c:v>
                </c:pt>
                <c:pt idx="2370">
                  <c:v>-70.001077872580396</c:v>
                </c:pt>
                <c:pt idx="2371">
                  <c:v>-69.917241972121104</c:v>
                </c:pt>
                <c:pt idx="2372">
                  <c:v>-69.832559665352207</c:v>
                </c:pt>
                <c:pt idx="2373">
                  <c:v>-69.747074760769195</c:v>
                </c:pt>
                <c:pt idx="2374">
                  <c:v>-69.660822447305094</c:v>
                </c:pt>
                <c:pt idx="2375">
                  <c:v>-69.573830484271198</c:v>
                </c:pt>
                <c:pt idx="2376">
                  <c:v>-69.4861202033251</c:v>
                </c:pt>
                <c:pt idx="2377">
                  <c:v>-69.397707351582397</c:v>
                </c:pt>
                <c:pt idx="2378">
                  <c:v>-69.308602800352404</c:v>
                </c:pt>
                <c:pt idx="2379">
                  <c:v>-69.218813140065507</c:v>
                </c:pt>
                <c:pt idx="2380">
                  <c:v>-69.128341178665096</c:v>
                </c:pt>
                <c:pt idx="2381">
                  <c:v>-69.037186357964003</c:v>
                </c:pt>
                <c:pt idx="2382">
                  <c:v>-68.945345100127795</c:v>
                </c:pt>
                <c:pt idx="2383">
                  <c:v>-68.852811094483698</c:v>
                </c:pt>
                <c:pt idx="2384">
                  <c:v>-68.759575533196596</c:v>
                </c:pt>
                <c:pt idx="2385">
                  <c:v>-68.665627302958995</c:v>
                </c:pt>
                <c:pt idx="2386">
                  <c:v>-68.570953138660798</c:v>
                </c:pt>
                <c:pt idx="2387">
                  <c:v>-68.475537744013806</c:v>
                </c:pt>
                <c:pt idx="2388">
                  <c:v>-68.379363883255493</c:v>
                </c:pt>
                <c:pt idx="2389">
                  <c:v>-68.282412447343503</c:v>
                </c:pt>
                <c:pt idx="2390">
                  <c:v>-68.184662497438396</c:v>
                </c:pt>
                <c:pt idx="2391">
                  <c:v>-68.086091287945806</c:v>
                </c:pt>
                <c:pt idx="2392">
                  <c:v>-67.986674270938593</c:v>
                </c:pt>
                <c:pt idx="2393">
                  <c:v>-67.886385083383104</c:v>
                </c:pt>
                <c:pt idx="2394">
                  <c:v>-67.785195518249793</c:v>
                </c:pt>
                <c:pt idx="2395">
                  <c:v>-67.683075480280493</c:v>
                </c:pt>
                <c:pt idx="2396">
                  <c:v>-67.579992926907593</c:v>
                </c:pt>
                <c:pt idx="2397">
                  <c:v>-67.475913794568797</c:v>
                </c:pt>
                <c:pt idx="2398">
                  <c:v>-67.370801910423495</c:v>
                </c:pt>
                <c:pt idx="2399">
                  <c:v>-67.264618889253398</c:v>
                </c:pt>
                <c:pt idx="2400">
                  <c:v>-67.157324015111598</c:v>
                </c:pt>
                <c:pt idx="2401">
                  <c:v>-67.048874107067704</c:v>
                </c:pt>
                <c:pt idx="2402">
                  <c:v>-66.9392233681737</c:v>
                </c:pt>
                <c:pt idx="2403">
                  <c:v>-66.828323216550999</c:v>
                </c:pt>
                <c:pt idx="2404">
                  <c:v>-66.716122097253503</c:v>
                </c:pt>
                <c:pt idx="2405">
                  <c:v>-66.602565273301707</c:v>
                </c:pt>
                <c:pt idx="2406">
                  <c:v>-66.4875945940028</c:v>
                </c:pt>
                <c:pt idx="2407">
                  <c:v>-66.371148238352305</c:v>
                </c:pt>
                <c:pt idx="2408">
                  <c:v>-66.253160430968293</c:v>
                </c:pt>
                <c:pt idx="2409">
                  <c:v>-66.133561127608601</c:v>
                </c:pt>
                <c:pt idx="2410">
                  <c:v>-66.012275666879106</c:v>
                </c:pt>
                <c:pt idx="2411">
                  <c:v>-65.889224384222103</c:v>
                </c:pt>
                <c:pt idx="2412">
                  <c:v>-65.764322183691107</c:v>
                </c:pt>
                <c:pt idx="2413">
                  <c:v>-65.637478062332505</c:v>
                </c:pt>
                <c:pt idx="2414">
                  <c:v>-65.508594581209806</c:v>
                </c:pt>
                <c:pt idx="2415">
                  <c:v>-65.377567276183896</c:v>
                </c:pt>
                <c:pt idx="2416">
                  <c:v>-65.244284000491504</c:v>
                </c:pt>
                <c:pt idx="2417">
                  <c:v>-65.108624189900993</c:v>
                </c:pt>
                <c:pt idx="2418">
                  <c:v>-64.970458039742496</c:v>
                </c:pt>
                <c:pt idx="2419">
                  <c:v>-64.829645581357198</c:v>
                </c:pt>
                <c:pt idx="2420">
                  <c:v>-64.686035643429904</c:v>
                </c:pt>
                <c:pt idx="2421">
                  <c:v>-64.539464681201395</c:v>
                </c:pt>
                <c:pt idx="2422">
                  <c:v>-64.389755453601893</c:v>
                </c:pt>
                <c:pt idx="2423">
                  <c:v>-64.236715524813803</c:v>
                </c:pt>
                <c:pt idx="2424">
                  <c:v>-64.080135562517697</c:v>
                </c:pt>
                <c:pt idx="2425">
                  <c:v>-63.919787399940297</c:v>
                </c:pt>
                <c:pt idx="2426">
                  <c:v>-63.7554218225998</c:v>
                </c:pt>
                <c:pt idx="2427">
                  <c:v>-63.586766033063597</c:v>
                </c:pt>
                <c:pt idx="2428">
                  <c:v>-63.413520737770099</c:v>
                </c:pt>
                <c:pt idx="2429">
                  <c:v>-63.235356788584902</c:v>
                </c:pt>
                <c:pt idx="2430">
                  <c:v>-63.051911297720402</c:v>
                </c:pt>
                <c:pt idx="2431">
                  <c:v>-62.862783127231999</c:v>
                </c:pt>
                <c:pt idx="2432">
                  <c:v>-62.6675276325958</c:v>
                </c:pt>
                <c:pt idx="2433">
                  <c:v>-62.465650512663601</c:v>
                </c:pt>
                <c:pt idx="2434">
                  <c:v>-62.256600583995997</c:v>
                </c:pt>
                <c:pt idx="2435">
                  <c:v>-62.039761254085903</c:v>
                </c:pt>
                <c:pt idx="2436">
                  <c:v>-61.814440412489702</c:v>
                </c:pt>
                <c:pt idx="2437">
                  <c:v>-61.5798583876051</c:v>
                </c:pt>
                <c:pt idx="2438">
                  <c:v>-61.335133524624901</c:v>
                </c:pt>
                <c:pt idx="2439">
                  <c:v>-61.079264820045303</c:v>
                </c:pt>
                <c:pt idx="2440">
                  <c:v>-60.811110890298899</c:v>
                </c:pt>
                <c:pt idx="2441">
                  <c:v>-60.529364343112199</c:v>
                </c:pt>
                <c:pt idx="2442">
                  <c:v>-60.232520340995102</c:v>
                </c:pt>
                <c:pt idx="2443">
                  <c:v>-59.9188377697809</c:v>
                </c:pt>
                <c:pt idx="2444">
                  <c:v>-59.586290912322603</c:v>
                </c:pt>
                <c:pt idx="2445">
                  <c:v>-59.232508821486299</c:v>
                </c:pt>
                <c:pt idx="2446">
                  <c:v>-58.854698603548698</c:v>
                </c:pt>
                <c:pt idx="2447">
                  <c:v>-58.449547437396603</c:v>
                </c:pt>
                <c:pt idx="2448">
                  <c:v>-58.013096175679003</c:v>
                </c:pt>
                <c:pt idx="2449">
                  <c:v>-57.540574506574998</c:v>
                </c:pt>
                <c:pt idx="2450">
                  <c:v>-57.026183436067598</c:v>
                </c:pt>
                <c:pt idx="2451">
                  <c:v>-56.462804539247301</c:v>
                </c:pt>
                <c:pt idx="2452">
                  <c:v>-55.841605813873102</c:v>
                </c:pt>
                <c:pt idx="2453">
                  <c:v>-55.151499026289102</c:v>
                </c:pt>
                <c:pt idx="2454">
                  <c:v>-54.378379703808498</c:v>
                </c:pt>
                <c:pt idx="2455">
                  <c:v>-53.504042305536302</c:v>
                </c:pt>
                <c:pt idx="2456">
                  <c:v>-52.504598558328198</c:v>
                </c:pt>
                <c:pt idx="2457">
                  <c:v>-51.348115817067999</c:v>
                </c:pt>
                <c:pt idx="2458">
                  <c:v>-49.9909944838478</c:v>
                </c:pt>
                <c:pt idx="2459">
                  <c:v>-48.372237826787902</c:v>
                </c:pt>
                <c:pt idx="2460">
                  <c:v>-46.404061871137998</c:v>
                </c:pt>
                <c:pt idx="2461">
                  <c:v>-43.955862490360097</c:v>
                </c:pt>
                <c:pt idx="2462">
                  <c:v>-40.825485940104699</c:v>
                </c:pt>
                <c:pt idx="2463">
                  <c:v>-36.684698307099303</c:v>
                </c:pt>
                <c:pt idx="2464">
                  <c:v>-30.968209232882401</c:v>
                </c:pt>
                <c:pt idx="2465">
                  <c:v>-22.627513227950701</c:v>
                </c:pt>
                <c:pt idx="2466">
                  <c:v>-9.5220525031472807</c:v>
                </c:pt>
                <c:pt idx="2467">
                  <c:v>13.3163657503382</c:v>
                </c:pt>
                <c:pt idx="2468">
                  <c:v>59.680980082639202</c:v>
                </c:pt>
                <c:pt idx="2469">
                  <c:v>-65.783223724454999</c:v>
                </c:pt>
                <c:pt idx="2470">
                  <c:v>-66.518152774017693</c:v>
                </c:pt>
                <c:pt idx="2471">
                  <c:v>-67.198026307557299</c:v>
                </c:pt>
                <c:pt idx="2472">
                  <c:v>-67.818304809329405</c:v>
                </c:pt>
                <c:pt idx="2473">
                  <c:v>-68.376641663019498</c:v>
                </c:pt>
                <c:pt idx="2474">
                  <c:v>-68.872695397390501</c:v>
                </c:pt>
                <c:pt idx="2475">
                  <c:v>-69.307829533069807</c:v>
                </c:pt>
                <c:pt idx="2476">
                  <c:v>-69.684751949001694</c:v>
                </c:pt>
                <c:pt idx="2477">
                  <c:v>-70.0071410846448</c:v>
                </c:pt>
                <c:pt idx="2478">
                  <c:v>-70.279295606464999</c:v>
                </c:pt>
                <c:pt idx="2479">
                  <c:v>-70.505831210604399</c:v>
                </c:pt>
                <c:pt idx="2480">
                  <c:v>-70.691436035329801</c:v>
                </c:pt>
                <c:pt idx="2481">
                  <c:v>-70.840686496737106</c:v>
                </c:pt>
                <c:pt idx="2482">
                  <c:v>-70.957918843153394</c:v>
                </c:pt>
                <c:pt idx="2483">
                  <c:v>-71.047148128165503</c:v>
                </c:pt>
                <c:pt idx="2484">
                  <c:v>-71.112024988080407</c:v>
                </c:pt>
                <c:pt idx="2485">
                  <c:v>-71.155820830677499</c:v>
                </c:pt>
                <c:pt idx="2486">
                  <c:v>-71.181433136530899</c:v>
                </c:pt>
                <c:pt idx="2487">
                  <c:v>-71.191404043952801</c:v>
                </c:pt>
                <c:pt idx="2488">
                  <c:v>-71.1879469064868</c:v>
                </c:pt>
                <c:pt idx="2489">
                  <c:v>-71.172976892371807</c:v>
                </c:pt>
                <c:pt idx="2490">
                  <c:v>-71.148142854718699</c:v>
                </c:pt>
                <c:pt idx="2491">
                  <c:v>-71.114858620177799</c:v>
                </c:pt>
                <c:pt idx="2492">
                  <c:v>-71.074332539520896</c:v>
                </c:pt>
                <c:pt idx="2493">
                  <c:v>-71.027594649109702</c:v>
                </c:pt>
                <c:pt idx="2494">
                  <c:v>-70.975521145394495</c:v>
                </c:pt>
                <c:pt idx="2495">
                  <c:v>-70.918856110962807</c:v>
                </c:pt>
                <c:pt idx="2496">
                  <c:v>-70.858230580764598</c:v>
                </c:pt>
                <c:pt idx="2497">
                  <c:v>-70.794179125578296</c:v>
                </c:pt>
                <c:pt idx="2498">
                  <c:v>-70.727154175554901</c:v>
                </c:pt>
                <c:pt idx="2499">
                  <c:v>-70.657538323938397</c:v>
                </c:pt>
                <c:pt idx="2500">
                  <c:v>-70.5856548500646</c:v>
                </c:pt>
                <c:pt idx="2501">
                  <c:v>-70.511776688719294</c:v>
                </c:pt>
                <c:pt idx="2502">
                  <c:v>-70.436134054845596</c:v>
                </c:pt>
                <c:pt idx="2503">
                  <c:v>-70.358920911743297</c:v>
                </c:pt>
                <c:pt idx="2504">
                  <c:v>-70.280300449423507</c:v>
                </c:pt>
                <c:pt idx="2505">
                  <c:v>-70.200409718978307</c:v>
                </c:pt>
                <c:pt idx="2506">
                  <c:v>-70.119363549442497</c:v>
                </c:pt>
                <c:pt idx="2507">
                  <c:v>-70.0372578560345</c:v>
                </c:pt>
                <c:pt idx="2508">
                  <c:v>-69.954172432996202</c:v>
                </c:pt>
                <c:pt idx="2509">
                  <c:v>-69.870173310489207</c:v>
                </c:pt>
                <c:pt idx="2510">
                  <c:v>-69.785314743043003</c:v>
                </c:pt>
                <c:pt idx="2511">
                  <c:v>-69.699640886731203</c:v>
                </c:pt>
                <c:pt idx="2512">
                  <c:v>-69.613187213412303</c:v>
                </c:pt>
                <c:pt idx="2513">
                  <c:v>-69.525981702826499</c:v>
                </c:pt>
                <c:pt idx="2514">
                  <c:v>-69.438045846932695</c:v>
                </c:pt>
                <c:pt idx="2515">
                  <c:v>-69.349395495437093</c:v>
                </c:pt>
                <c:pt idx="2516">
                  <c:v>-69.260041566872403</c:v>
                </c:pt>
                <c:pt idx="2517">
                  <c:v>-69.169990645710996</c:v>
                </c:pt>
                <c:pt idx="2518">
                  <c:v>-69.079245482723096</c:v>
                </c:pt>
                <c:pt idx="2519">
                  <c:v>-68.987805413038501</c:v>
                </c:pt>
                <c:pt idx="2520">
                  <c:v>-68.895666704046604</c:v>
                </c:pt>
                <c:pt idx="2521">
                  <c:v>-68.802822843313194</c:v>
                </c:pt>
                <c:pt idx="2522">
                  <c:v>-68.709264775045298</c:v>
                </c:pt>
                <c:pt idx="2523">
                  <c:v>-68.614981092241706</c:v>
                </c:pt>
                <c:pt idx="2524">
                  <c:v>-68.5199581904902</c:v>
                </c:pt>
                <c:pt idx="2525">
                  <c:v>-68.424180388380805</c:v>
                </c:pt>
                <c:pt idx="2526">
                  <c:v>-68.327630018655299</c:v>
                </c:pt>
                <c:pt idx="2527">
                  <c:v>-68.230287493499006</c:v>
                </c:pt>
                <c:pt idx="2528">
                  <c:v>-68.132131346761497</c:v>
                </c:pt>
                <c:pt idx="2529">
                  <c:v>-68.033138255371</c:v>
                </c:pt>
                <c:pt idx="2530">
                  <c:v>-67.933283041745895</c:v>
                </c:pt>
                <c:pt idx="2531">
                  <c:v>-67.832538658612805</c:v>
                </c:pt>
                <c:pt idx="2532">
                  <c:v>-67.730876157288293</c:v>
                </c:pt>
                <c:pt idx="2533">
                  <c:v>-67.628264640172105</c:v>
                </c:pt>
                <c:pt idx="2534">
                  <c:v>-67.524671197916007</c:v>
                </c:pt>
                <c:pt idx="2535">
                  <c:v>-67.420060831474103</c:v>
                </c:pt>
                <c:pt idx="2536">
                  <c:v>-67.314396358998195</c:v>
                </c:pt>
                <c:pt idx="2537">
                  <c:v>-67.207638307311001</c:v>
                </c:pt>
                <c:pt idx="2538">
                  <c:v>-67.099744787460395</c:v>
                </c:pt>
                <c:pt idx="2539">
                  <c:v>-66.990671353634795</c:v>
                </c:pt>
                <c:pt idx="2540">
                  <c:v>-66.8803708444878</c:v>
                </c:pt>
                <c:pt idx="2541">
                  <c:v>-66.768793205676602</c:v>
                </c:pt>
                <c:pt idx="2542">
                  <c:v>-66.655885292167497</c:v>
                </c:pt>
                <c:pt idx="2543">
                  <c:v>-66.541590648581206</c:v>
                </c:pt>
                <c:pt idx="2544">
                  <c:v>-66.425849265551093</c:v>
                </c:pt>
                <c:pt idx="2545">
                  <c:v>-66.308597309730601</c:v>
                </c:pt>
                <c:pt idx="2546">
                  <c:v>-66.189766824710404</c:v>
                </c:pt>
                <c:pt idx="2547">
                  <c:v>-66.069285399682897</c:v>
                </c:pt>
                <c:pt idx="2548">
                  <c:v>-65.947075802207294</c:v>
                </c:pt>
                <c:pt idx="2549">
                  <c:v>-65.823055570874601</c:v>
                </c:pt>
                <c:pt idx="2550">
                  <c:v>-65.697136563037503</c:v>
                </c:pt>
                <c:pt idx="2551">
                  <c:v>-65.569224452030397</c:v>
                </c:pt>
                <c:pt idx="2552">
                  <c:v>-65.439218167450704</c:v>
                </c:pt>
                <c:pt idx="2553">
                  <c:v>-65.307009271071493</c:v>
                </c:pt>
                <c:pt idx="2554">
                  <c:v>-65.172481259788498</c:v>
                </c:pt>
                <c:pt idx="2555">
                  <c:v>-65.035508785627101</c:v>
                </c:pt>
                <c:pt idx="2556">
                  <c:v>-64.895956781217393</c:v>
                </c:pt>
                <c:pt idx="2557">
                  <c:v>-64.753679477223002</c:v>
                </c:pt>
                <c:pt idx="2558">
                  <c:v>-64.608519295934698</c:v>
                </c:pt>
                <c:pt idx="2559">
                  <c:v>-64.460305602524102</c:v>
                </c:pt>
                <c:pt idx="2560">
                  <c:v>-64.308853292203196</c:v>
                </c:pt>
                <c:pt idx="2561">
                  <c:v>-64.153961187639595</c:v>
                </c:pt>
                <c:pt idx="2562">
                  <c:v>-63.995410216276802</c:v>
                </c:pt>
                <c:pt idx="2563">
                  <c:v>-63.832961331523499</c:v>
                </c:pt>
                <c:pt idx="2564">
                  <c:v>-63.6663531348701</c:v>
                </c:pt>
                <c:pt idx="2565">
                  <c:v>-63.495299147561497</c:v>
                </c:pt>
                <c:pt idx="2566">
                  <c:v>-63.319484670126897</c:v>
                </c:pt>
                <c:pt idx="2567">
                  <c:v>-63.138563155350802</c:v>
                </c:pt>
                <c:pt idx="2568">
                  <c:v>-62.952152004534497</c:v>
                </c:pt>
                <c:pt idx="2569">
                  <c:v>-62.759827677333199</c:v>
                </c:pt>
                <c:pt idx="2570">
                  <c:v>-62.5611199809928</c:v>
                </c:pt>
                <c:pt idx="2571">
                  <c:v>-62.355505374065899</c:v>
                </c:pt>
                <c:pt idx="2572">
                  <c:v>-62.142399080807202</c:v>
                </c:pt>
                <c:pt idx="2573">
                  <c:v>-61.921145762986498</c:v>
                </c:pt>
                <c:pt idx="2574">
                  <c:v>-61.691008432523198</c:v>
                </c:pt>
                <c:pt idx="2575">
                  <c:v>-61.451155206693002</c:v>
                </c:pt>
                <c:pt idx="2576">
                  <c:v>-61.200643401623999</c:v>
                </c:pt>
                <c:pt idx="2577">
                  <c:v>-60.938400321063803</c:v>
                </c:pt>
                <c:pt idx="2578">
                  <c:v>-60.663199914392202</c:v>
                </c:pt>
                <c:pt idx="2579">
                  <c:v>-60.3736342343893</c:v>
                </c:pt>
                <c:pt idx="2580">
                  <c:v>-60.068078298405801</c:v>
                </c:pt>
                <c:pt idx="2581">
                  <c:v>-59.744646513486401</c:v>
                </c:pt>
                <c:pt idx="2582">
                  <c:v>-59.4011382190997</c:v>
                </c:pt>
                <c:pt idx="2583">
                  <c:v>-59.034969060632903</c:v>
                </c:pt>
                <c:pt idx="2584">
                  <c:v>-58.643083728942301</c:v>
                </c:pt>
                <c:pt idx="2585">
                  <c:v>-58.221843929431301</c:v>
                </c:pt>
                <c:pt idx="2586">
                  <c:v>-57.7668830384522</c:v>
                </c:pt>
                <c:pt idx="2587">
                  <c:v>-57.272915391470697</c:v>
                </c:pt>
                <c:pt idx="2588">
                  <c:v>-56.733482933272803</c:v>
                </c:pt>
                <c:pt idx="2589">
                  <c:v>-56.140614085797203</c:v>
                </c:pt>
                <c:pt idx="2590">
                  <c:v>-55.484357567447901</c:v>
                </c:pt>
                <c:pt idx="2591">
                  <c:v>-54.752134844421299</c:v>
                </c:pt>
                <c:pt idx="2592">
                  <c:v>-53.927824249251202</c:v>
                </c:pt>
                <c:pt idx="2593">
                  <c:v>-52.990439242257303</c:v>
                </c:pt>
                <c:pt idx="2594">
                  <c:v>-51.9121774850775</c:v>
                </c:pt>
                <c:pt idx="2595">
                  <c:v>-50.655467092244699</c:v>
                </c:pt>
                <c:pt idx="2596">
                  <c:v>-49.168363609145899</c:v>
                </c:pt>
                <c:pt idx="2597">
                  <c:v>-47.377135674647903</c:v>
                </c:pt>
                <c:pt idx="2598">
                  <c:v>-45.173856896895998</c:v>
                </c:pt>
                <c:pt idx="2599">
                  <c:v>-42.394691308928799</c:v>
                </c:pt>
                <c:pt idx="2600">
                  <c:v>-38.779827363317402</c:v>
                </c:pt>
                <c:pt idx="2601">
                  <c:v>-33.894697732302198</c:v>
                </c:pt>
                <c:pt idx="2602">
                  <c:v>-26.962546953997901</c:v>
                </c:pt>
                <c:pt idx="2603">
                  <c:v>-16.472248335760298</c:v>
                </c:pt>
                <c:pt idx="2604">
                  <c:v>0.86248462009096705</c:v>
                </c:pt>
                <c:pt idx="2605">
                  <c:v>33.363738643854802</c:v>
                </c:pt>
                <c:pt idx="2606">
                  <c:v>-65.775851105732798</c:v>
                </c:pt>
                <c:pt idx="2607">
                  <c:v>-66.503825067130407</c:v>
                </c:pt>
                <c:pt idx="2608">
                  <c:v>-67.177307804646702</c:v>
                </c:pt>
                <c:pt idx="2609">
                  <c:v>-67.791862517229006</c:v>
                </c:pt>
                <c:pt idx="2610">
                  <c:v>-68.345199437477902</c:v>
                </c:pt>
                <c:pt idx="2611">
                  <c:v>-68.836991275749796</c:v>
                </c:pt>
                <c:pt idx="2612">
                  <c:v>-69.268579888937396</c:v>
                </c:pt>
                <c:pt idx="2613">
                  <c:v>-69.642624413948298</c:v>
                </c:pt>
                <c:pt idx="2614">
                  <c:v>-69.962736624947595</c:v>
                </c:pt>
                <c:pt idx="2615">
                  <c:v>-70.233138967253595</c:v>
                </c:pt>
                <c:pt idx="2616">
                  <c:v>-70.458368237113504</c:v>
                </c:pt>
                <c:pt idx="2617">
                  <c:v>-70.643036111265701</c:v>
                </c:pt>
                <c:pt idx="2618">
                  <c:v>-70.7916483912486</c:v>
                </c:pt>
                <c:pt idx="2619">
                  <c:v>-70.908478501703698</c:v>
                </c:pt>
                <c:pt idx="2620">
                  <c:v>-70.9974872679431</c:v>
                </c:pt>
                <c:pt idx="2621">
                  <c:v>-71.062279687569998</c:v>
                </c:pt>
                <c:pt idx="2622">
                  <c:v>-71.106089590857906</c:v>
                </c:pt>
                <c:pt idx="2623">
                  <c:v>-71.131784119146303</c:v>
                </c:pt>
                <c:pt idx="2624">
                  <c:v>-71.141881358695599</c:v>
                </c:pt>
                <c:pt idx="2625">
                  <c:v>-71.138575931256895</c:v>
                </c:pt>
                <c:pt idx="2626">
                  <c:v>-71.123768680131107</c:v>
                </c:pt>
                <c:pt idx="2627">
                  <c:v>-71.099097718182506</c:v>
                </c:pt>
                <c:pt idx="2628">
                  <c:v>-71.065969001539401</c:v>
                </c:pt>
                <c:pt idx="2629">
                  <c:v>-71.025585274364602</c:v>
                </c:pt>
                <c:pt idx="2630">
                  <c:v>-70.978972727375606</c:v>
                </c:pt>
                <c:pt idx="2631">
                  <c:v>-70.927005061672602</c:v>
                </c:pt>
                <c:pt idx="2632">
                  <c:v>-70.870424884127203</c:v>
                </c:pt>
                <c:pt idx="2633">
                  <c:v>-70.809862510601704</c:v>
                </c:pt>
                <c:pt idx="2634">
                  <c:v>-70.745852342526604</c:v>
                </c:pt>
                <c:pt idx="2635">
                  <c:v>-70.678847029393594</c:v>
                </c:pt>
                <c:pt idx="2636">
                  <c:v>-70.609229648397303</c:v>
                </c:pt>
                <c:pt idx="2637">
                  <c:v>-70.537324132860107</c:v>
                </c:pt>
                <c:pt idx="2638">
                  <c:v>-70.463404170338407</c:v>
                </c:pt>
                <c:pt idx="2639">
                  <c:v>-70.387700774356503</c:v>
                </c:pt>
                <c:pt idx="2640">
                  <c:v>-70.310408713838399</c:v>
                </c:pt>
                <c:pt idx="2641">
                  <c:v>-70.231691963644494</c:v>
                </c:pt>
                <c:pt idx="2642">
                  <c:v>-70.151688319492607</c:v>
                </c:pt>
                <c:pt idx="2643">
                  <c:v>-70.070513301702405</c:v>
                </c:pt>
                <c:pt idx="2644">
                  <c:v>-69.988263455061997</c:v>
                </c:pt>
                <c:pt idx="2645">
                  <c:v>-69.905019136793101</c:v>
                </c:pt>
                <c:pt idx="2646">
                  <c:v>-69.820846871118306</c:v>
                </c:pt>
                <c:pt idx="2647">
                  <c:v>-69.735801337184796</c:v>
                </c:pt>
                <c:pt idx="2648">
                  <c:v>-69.649927046961196</c:v>
                </c:pt>
                <c:pt idx="2649">
                  <c:v>-69.563259761013896</c:v>
                </c:pt>
                <c:pt idx="2650">
                  <c:v>-69.475827682634304</c:v>
                </c:pt>
                <c:pt idx="2651">
                  <c:v>-69.387652464458498</c:v>
                </c:pt>
                <c:pt idx="2652">
                  <c:v>-69.298750056354905</c:v>
                </c:pt>
                <c:pt idx="2653">
                  <c:v>-69.209131418806507</c:v>
                </c:pt>
                <c:pt idx="2654">
                  <c:v>-69.118803122178605</c:v>
                </c:pt>
                <c:pt idx="2655">
                  <c:v>-69.027767849014296</c:v>
                </c:pt>
                <c:pt idx="2656">
                  <c:v>-68.936024813770402</c:v>
                </c:pt>
                <c:pt idx="2657">
                  <c:v>-68.843570112095705</c:v>
                </c:pt>
                <c:pt idx="2658">
                  <c:v>-68.750397009807898</c:v>
                </c:pt>
                <c:pt idx="2659">
                  <c:v>-68.656496180086094</c:v>
                </c:pt>
                <c:pt idx="2660">
                  <c:v>-68.561855896003706</c:v>
                </c:pt>
                <c:pt idx="2661">
                  <c:v>-68.4664621843595</c:v>
                </c:pt>
                <c:pt idx="2662">
                  <c:v>-68.370298945763594</c:v>
                </c:pt>
                <c:pt idx="2663">
                  <c:v>-68.273348045096895</c:v>
                </c:pt>
                <c:pt idx="2664">
                  <c:v>-68.175589375737303</c:v>
                </c:pt>
                <c:pt idx="2665">
                  <c:v>-68.077000900333005</c:v>
                </c:pt>
                <c:pt idx="2666">
                  <c:v>-67.977558670371195</c:v>
                </c:pt>
                <c:pt idx="2667">
                  <c:v>-67.877236826332194</c:v>
                </c:pt>
                <c:pt idx="2668">
                  <c:v>-67.776007579816806</c:v>
                </c:pt>
                <c:pt idx="2669">
                  <c:v>-67.673841178679794</c:v>
                </c:pt>
                <c:pt idx="2670">
                  <c:v>-67.570705855887894</c:v>
                </c:pt>
                <c:pt idx="2671">
                  <c:v>-67.466567762531</c:v>
                </c:pt>
                <c:pt idx="2672">
                  <c:v>-67.361390885150499</c:v>
                </c:pt>
                <c:pt idx="2673">
                  <c:v>-67.255136947299704</c:v>
                </c:pt>
                <c:pt idx="2674">
                  <c:v>-67.147765295011197</c:v>
                </c:pt>
                <c:pt idx="2675">
                  <c:v>-67.039232765608602</c:v>
                </c:pt>
                <c:pt idx="2676">
                  <c:v>-66.929493539066698</c:v>
                </c:pt>
                <c:pt idx="2677">
                  <c:v>-66.818498970875396</c:v>
                </c:pt>
                <c:pt idx="2678">
                  <c:v>-66.706197405114594</c:v>
                </c:pt>
                <c:pt idx="2679">
                  <c:v>-66.592533966169697</c:v>
                </c:pt>
                <c:pt idx="2680">
                  <c:v>-66.477450327226805</c:v>
                </c:pt>
                <c:pt idx="2681">
                  <c:v>-66.360884453360399</c:v>
                </c:pt>
                <c:pt idx="2682">
                  <c:v>-66.242770316668398</c:v>
                </c:pt>
                <c:pt idx="2683">
                  <c:v>-66.123037580503095</c:v>
                </c:pt>
                <c:pt idx="2684">
                  <c:v>-66.001611249389697</c:v>
                </c:pt>
                <c:pt idx="2685">
                  <c:v>-65.878411280701997</c:v>
                </c:pt>
                <c:pt idx="2686">
                  <c:v>-65.753352153563497</c:v>
                </c:pt>
                <c:pt idx="2687">
                  <c:v>-65.626342389751798</c:v>
                </c:pt>
                <c:pt idx="2688">
                  <c:v>-65.497284020582498</c:v>
                </c:pt>
                <c:pt idx="2689">
                  <c:v>-65.366071992814398</c:v>
                </c:pt>
                <c:pt idx="2690">
                  <c:v>-65.232593505526793</c:v>
                </c:pt>
                <c:pt idx="2691">
                  <c:v>-65.096727268642496</c:v>
                </c:pt>
                <c:pt idx="2692">
                  <c:v>-64.958342672260102</c:v>
                </c:pt>
                <c:pt idx="2693">
                  <c:v>-64.817298854183093</c:v>
                </c:pt>
                <c:pt idx="2694">
                  <c:v>-64.673443650920802</c:v>
                </c:pt>
                <c:pt idx="2695">
                  <c:v>-64.526612414926902</c:v>
                </c:pt>
                <c:pt idx="2696">
                  <c:v>-64.376626677844101</c:v>
                </c:pt>
                <c:pt idx="2697">
                  <c:v>-64.223292635927706</c:v>
                </c:pt>
                <c:pt idx="2698">
                  <c:v>-64.066399429502894</c:v>
                </c:pt>
                <c:pt idx="2699">
                  <c:v>-63.905717183085102</c:v>
                </c:pt>
                <c:pt idx="2700">
                  <c:v>-63.740994766465597</c:v>
                </c:pt>
                <c:pt idx="2701">
                  <c:v>-63.571957229351703</c:v>
                </c:pt>
                <c:pt idx="2702">
                  <c:v>-63.398302852723901</c:v>
                </c:pt>
                <c:pt idx="2703">
                  <c:v>-63.2196997484834</c:v>
                </c:pt>
                <c:pt idx="2704">
                  <c:v>-63.035781924661599</c:v>
                </c:pt>
                <c:pt idx="2705">
                  <c:v>-62.846144715717102</c:v>
                </c:pt>
                <c:pt idx="2706">
                  <c:v>-62.650339455313897</c:v>
                </c:pt>
                <c:pt idx="2707">
                  <c:v>-62.447867241221303</c:v>
                </c:pt>
                <c:pt idx="2708">
                  <c:v>-62.238171606982398</c:v>
                </c:pt>
                <c:pt idx="2709">
                  <c:v>-62.02062987059</c:v>
                </c:pt>
                <c:pt idx="2710">
                  <c:v>-61.794542873723898</c:v>
                </c:pt>
                <c:pt idx="2711">
                  <c:v>-61.559122752234003</c:v>
                </c:pt>
                <c:pt idx="2712">
                  <c:v>-61.313478284250799</c:v>
                </c:pt>
                <c:pt idx="2713">
                  <c:v>-61.056597239321398</c:v>
                </c:pt>
                <c:pt idx="2714">
                  <c:v>-60.787324990351799</c:v>
                </c:pt>
                <c:pt idx="2715">
                  <c:v>-60.504338435937498</c:v>
                </c:pt>
                <c:pt idx="2716">
                  <c:v>-60.206113994292203</c:v>
                </c:pt>
                <c:pt idx="2717">
                  <c:v>-59.890888043460698</c:v>
                </c:pt>
                <c:pt idx="2718">
                  <c:v>-59.556607655572698</c:v>
                </c:pt>
                <c:pt idx="2719">
                  <c:v>-59.200868746793198</c:v>
                </c:pt>
                <c:pt idx="2720">
                  <c:v>-58.820837752516198</c:v>
                </c:pt>
                <c:pt idx="2721">
                  <c:v>-58.413151509091797</c:v>
                </c:pt>
                <c:pt idx="2722">
                  <c:v>-57.973787980929899</c:v>
                </c:pt>
                <c:pt idx="2723">
                  <c:v>-57.497897508993503</c:v>
                </c:pt>
                <c:pt idx="2724">
                  <c:v>-56.979579891584002</c:v>
                </c:pt>
                <c:pt idx="2725">
                  <c:v>-56.411586068179901</c:v>
                </c:pt>
                <c:pt idx="2726">
                  <c:v>-55.784913196822799</c:v>
                </c:pt>
                <c:pt idx="2727">
                  <c:v>-55.088246377192903</c:v>
                </c:pt>
                <c:pt idx="2728">
                  <c:v>-54.307175540988403</c:v>
                </c:pt>
                <c:pt idx="2729">
                  <c:v>-53.423075702297801</c:v>
                </c:pt>
                <c:pt idx="2730">
                  <c:v>-52.411471198205597</c:v>
                </c:pt>
                <c:pt idx="2731">
                  <c:v>-51.2395879095601</c:v>
                </c:pt>
                <c:pt idx="2732">
                  <c:v>-49.862589174280302</c:v>
                </c:pt>
                <c:pt idx="2733">
                  <c:v>-48.217604744047399</c:v>
                </c:pt>
                <c:pt idx="2734">
                  <c:v>-46.213913606946498</c:v>
                </c:pt>
                <c:pt idx="2735">
                  <c:v>-43.716117064122898</c:v>
                </c:pt>
                <c:pt idx="2736">
                  <c:v>-40.513848372046503</c:v>
                </c:pt>
                <c:pt idx="2737">
                  <c:v>-36.263963000669001</c:v>
                </c:pt>
                <c:pt idx="2738">
                  <c:v>-30.372096236884701</c:v>
                </c:pt>
                <c:pt idx="2739">
                  <c:v>-21.727730354106001</c:v>
                </c:pt>
                <c:pt idx="2740">
                  <c:v>-8.0418288526711095</c:v>
                </c:pt>
                <c:pt idx="2741">
                  <c:v>16.068527291555199</c:v>
                </c:pt>
                <c:pt idx="2742">
                  <c:v>65.831541812205501</c:v>
                </c:pt>
                <c:pt idx="2743">
                  <c:v>-65.784941998848595</c:v>
                </c:pt>
                <c:pt idx="2744">
                  <c:v>-66.521491887495699</c:v>
                </c:pt>
                <c:pt idx="2745">
                  <c:v>-67.202854406357005</c:v>
                </c:pt>
                <c:pt idx="2746">
                  <c:v>-67.824465961204297</c:v>
                </c:pt>
                <c:pt idx="2747">
                  <c:v>-68.383966630775205</c:v>
                </c:pt>
                <c:pt idx="2748">
                  <c:v>-68.8810116606778</c:v>
                </c:pt>
                <c:pt idx="2749">
                  <c:v>-69.316969702555994</c:v>
                </c:pt>
                <c:pt idx="2750">
                  <c:v>-69.694560114305403</c:v>
                </c:pt>
                <c:pt idx="2751">
                  <c:v>-70.017477005857501</c:v>
                </c:pt>
                <c:pt idx="2752">
                  <c:v>-70.290036936912998</c:v>
                </c:pt>
                <c:pt idx="2753">
                  <c:v>-70.516874104038294</c:v>
                </c:pt>
                <c:pt idx="2754">
                  <c:v>-70.702694553650801</c:v>
                </c:pt>
                <c:pt idx="2755">
                  <c:v>-70.852091221359601</c:v>
                </c:pt>
                <c:pt idx="2756">
                  <c:v>-70.969415034832707</c:v>
                </c:pt>
                <c:pt idx="2757">
                  <c:v>-71.058693702858903</c:v>
                </c:pt>
                <c:pt idx="2758">
                  <c:v>-71.123588498570797</c:v>
                </c:pt>
                <c:pt idx="2759">
                  <c:v>-71.1673795757806</c:v>
                </c:pt>
                <c:pt idx="2760">
                  <c:v>-71.192971466090697</c:v>
                </c:pt>
                <c:pt idx="2761">
                  <c:v>-71.202911888809396</c:v>
                </c:pt>
                <c:pt idx="2762">
                  <c:v>-71.199418536368896</c:v>
                </c:pt>
                <c:pt idx="2763">
                  <c:v>-71.184409888549098</c:v>
                </c:pt>
                <c:pt idx="2764">
                  <c:v>-71.159537275555195</c:v>
                </c:pt>
                <c:pt idx="2765">
                  <c:v>-71.126216334130405</c:v>
                </c:pt>
                <c:pt idx="2766">
                  <c:v>-71.085656699779506</c:v>
                </c:pt>
                <c:pt idx="2767">
                  <c:v>-71.038889285644203</c:v>
                </c:pt>
                <c:pt idx="2768">
                  <c:v>-70.986790852720702</c:v>
                </c:pt>
                <c:pt idx="2769">
                  <c:v>-70.930105812862294</c:v>
                </c:pt>
                <c:pt idx="2770">
                  <c:v>-70.869465356120202</c:v>
                </c:pt>
                <c:pt idx="2771">
                  <c:v>-70.805404082209606</c:v>
                </c:pt>
                <c:pt idx="2772">
                  <c:v>-70.738374361358396</c:v>
                </c:pt>
                <c:pt idx="2773">
                  <c:v>-70.668758666717096</c:v>
                </c:pt>
                <c:pt idx="2774">
                  <c:v>-70.596880119182401</c:v>
                </c:pt>
                <c:pt idx="2775">
                  <c:v>-70.523011473163095</c:v>
                </c:pt>
                <c:pt idx="2776">
                  <c:v>-70.447382753454093</c:v>
                </c:pt>
                <c:pt idx="2777">
                  <c:v>-70.370187732313099</c:v>
                </c:pt>
                <c:pt idx="2778">
                  <c:v>-70.291589414159702</c:v>
                </c:pt>
                <c:pt idx="2779">
                  <c:v>-70.211724674358607</c:v>
                </c:pt>
                <c:pt idx="2780">
                  <c:v>-70.130708179035494</c:v>
                </c:pt>
                <c:pt idx="2781">
                  <c:v>-70.048635695182597</c:v>
                </c:pt>
                <c:pt idx="2782">
                  <c:v>-69.965586884559997</c:v>
                </c:pt>
                <c:pt idx="2783">
                  <c:v>-69.881627661072301</c:v>
                </c:pt>
                <c:pt idx="2784">
                  <c:v>-69.796812179285396</c:v>
                </c:pt>
                <c:pt idx="2785">
                  <c:v>-69.711184511390798</c:v>
                </c:pt>
                <c:pt idx="2786">
                  <c:v>-69.624780061050203</c:v>
                </c:pt>
                <c:pt idx="2787">
                  <c:v>-69.537626754987201</c:v>
                </c:pt>
                <c:pt idx="2788">
                  <c:v>-69.449746046764901</c:v>
                </c:pt>
                <c:pt idx="2789">
                  <c:v>-69.361153761740994</c:v>
                </c:pt>
                <c:pt idx="2790">
                  <c:v>-69.271860807589803</c:v>
                </c:pt>
                <c:pt idx="2791">
                  <c:v>-69.181873770894796</c:v>
                </c:pt>
                <c:pt idx="2792">
                  <c:v>-69.091195417039401</c:v>
                </c:pt>
                <c:pt idx="2793">
                  <c:v>-68.999825107862407</c:v>
                </c:pt>
                <c:pt idx="2794">
                  <c:v>-68.9077591492224</c:v>
                </c:pt>
                <c:pt idx="2795">
                  <c:v>-68.814991078654103</c:v>
                </c:pt>
                <c:pt idx="2796">
                  <c:v>-68.721511901649095</c:v>
                </c:pt>
                <c:pt idx="2797">
                  <c:v>-68.6273102837024</c:v>
                </c:pt>
                <c:pt idx="2798">
                  <c:v>-68.532372704088004</c:v>
                </c:pt>
                <c:pt idx="2799">
                  <c:v>-68.436683576331305</c:v>
                </c:pt>
                <c:pt idx="2800">
                  <c:v>-68.340225339503604</c:v>
                </c:pt>
                <c:pt idx="2801">
                  <c:v>-68.242978523743105</c:v>
                </c:pt>
                <c:pt idx="2802">
                  <c:v>-68.144921792793198</c:v>
                </c:pt>
                <c:pt idx="2803">
                  <c:v>-68.046031965825406</c:v>
                </c:pt>
                <c:pt idx="2804">
                  <c:v>-67.946284020351698</c:v>
                </c:pt>
                <c:pt idx="2805">
                  <c:v>-67.845651077643495</c:v>
                </c:pt>
                <c:pt idx="2806">
                  <c:v>-67.744104371717</c:v>
                </c:pt>
                <c:pt idx="2807">
                  <c:v>-67.641613202640102</c:v>
                </c:pt>
                <c:pt idx="2808">
                  <c:v>-67.538144874633105</c:v>
                </c:pt>
                <c:pt idx="2809">
                  <c:v>-67.433664619178003</c:v>
                </c:pt>
                <c:pt idx="2810">
                  <c:v>-67.328135503110801</c:v>
                </c:pt>
                <c:pt idx="2811">
                  <c:v>-67.221518321442005</c:v>
                </c:pt>
                <c:pt idx="2812">
                  <c:v>-67.113771474423999</c:v>
                </c:pt>
                <c:pt idx="2813">
                  <c:v>-67.004850828161906</c:v>
                </c:pt>
                <c:pt idx="2814">
                  <c:v>-66.8947095578351</c:v>
                </c:pt>
                <c:pt idx="2815">
                  <c:v>-66.783297972358994</c:v>
                </c:pt>
                <c:pt idx="2816">
                  <c:v>-66.670563319063803</c:v>
                </c:pt>
                <c:pt idx="2817">
                  <c:v>-66.556449566695605</c:v>
                </c:pt>
                <c:pt idx="2818">
                  <c:v>-66.4408971647469</c:v>
                </c:pt>
                <c:pt idx="2819">
                  <c:v>-66.3238427767931</c:v>
                </c:pt>
                <c:pt idx="2820">
                  <c:v>-66.205218985143802</c:v>
                </c:pt>
                <c:pt idx="2821">
                  <c:v>-66.084953963698993</c:v>
                </c:pt>
                <c:pt idx="2822">
                  <c:v>-65.962971115426697</c:v>
                </c:pt>
                <c:pt idx="2823">
                  <c:v>-65.839188670336</c:v>
                </c:pt>
                <c:pt idx="2824">
                  <c:v>-65.713519239193602</c:v>
                </c:pt>
                <c:pt idx="2825">
                  <c:v>-65.585869317509705</c:v>
                </c:pt>
                <c:pt idx="2826">
                  <c:v>-65.456138733480302</c:v>
                </c:pt>
                <c:pt idx="2827">
                  <c:v>-65.324220032592805</c:v>
                </c:pt>
                <c:pt idx="2828">
                  <c:v>-65.189997790457397</c:v>
                </c:pt>
                <c:pt idx="2829">
                  <c:v>-65.0533478440815</c:v>
                </c:pt>
                <c:pt idx="2830">
                  <c:v>-64.914136430214697</c:v>
                </c:pt>
                <c:pt idx="2831">
                  <c:v>-64.772219217521197</c:v>
                </c:pt>
                <c:pt idx="2832">
                  <c:v>-64.627440217102901</c:v>
                </c:pt>
                <c:pt idx="2833">
                  <c:v>-64.479630553247105</c:v>
                </c:pt>
                <c:pt idx="2834">
                  <c:v>-64.328607073097999</c:v>
                </c:pt>
                <c:pt idx="2835">
                  <c:v>-64.174170770146304</c:v>
                </c:pt>
                <c:pt idx="2836">
                  <c:v>-64.016104991842099</c:v>
                </c:pt>
                <c:pt idx="2837">
                  <c:v>-63.854173396094403</c:v>
                </c:pt>
                <c:pt idx="2838">
                  <c:v>-63.688117614684003</c:v>
                </c:pt>
                <c:pt idx="2839">
                  <c:v>-63.517654573405103</c:v>
                </c:pt>
                <c:pt idx="2840">
                  <c:v>-63.342473408693003</c:v>
                </c:pt>
                <c:pt idx="2841">
                  <c:v>-63.162231908119203</c:v>
                </c:pt>
                <c:pt idx="2842">
                  <c:v>-62.976552386829901</c:v>
                </c:pt>
                <c:pt idx="2843">
                  <c:v>-62.785016892990598</c:v>
                </c:pt>
                <c:pt idx="2844">
                  <c:v>-62.587161611538903</c:v>
                </c:pt>
                <c:pt idx="2845">
                  <c:v>-62.382470305709198</c:v>
                </c:pt>
                <c:pt idx="2846">
                  <c:v>-62.170366598085003</c:v>
                </c:pt>
                <c:pt idx="2847">
                  <c:v>-61.950204845007399</c:v>
                </c:pt>
                <c:pt idx="2848">
                  <c:v>-61.721259296842803</c:v>
                </c:pt>
                <c:pt idx="2849">
                  <c:v>-61.482711157630099</c:v>
                </c:pt>
                <c:pt idx="2850">
                  <c:v>-61.233633055154002</c:v>
                </c:pt>
                <c:pt idx="2851">
                  <c:v>-60.972970298546599</c:v>
                </c:pt>
                <c:pt idx="2852">
                  <c:v>-60.699518124029197</c:v>
                </c:pt>
                <c:pt idx="2853">
                  <c:v>-60.4118938948668</c:v>
                </c:pt>
                <c:pt idx="2854">
                  <c:v>-60.108502907113497</c:v>
                </c:pt>
                <c:pt idx="2855">
                  <c:v>-59.787496026946698</c:v>
                </c:pt>
                <c:pt idx="2856">
                  <c:v>-59.446716803000903</c:v>
                </c:pt>
                <c:pt idx="2857">
                  <c:v>-59.083634891754798</c:v>
                </c:pt>
                <c:pt idx="2858">
                  <c:v>-58.6952615071718</c:v>
                </c:pt>
                <c:pt idx="2859">
                  <c:v>-58.278041009100598</c:v>
                </c:pt>
                <c:pt idx="2860">
                  <c:v>-57.827710451564002</c:v>
                </c:pt>
                <c:pt idx="2861">
                  <c:v>-57.339115569349502</c:v>
                </c:pt>
                <c:pt idx="2862">
                  <c:v>-56.805966731048002</c:v>
                </c:pt>
                <c:pt idx="2863">
                  <c:v>-56.220510928031999</c:v>
                </c:pt>
                <c:pt idx="2864">
                  <c:v>-55.573084416907697</c:v>
                </c:pt>
                <c:pt idx="2865">
                  <c:v>-54.8514926829423</c:v>
                </c:pt>
                <c:pt idx="2866">
                  <c:v>-54.040135610509402</c:v>
                </c:pt>
                <c:pt idx="2867">
                  <c:v>-53.1187484249389</c:v>
                </c:pt>
                <c:pt idx="2868">
                  <c:v>-52.060548965578903</c:v>
                </c:pt>
                <c:pt idx="2869">
                  <c:v>-50.829442309742298</c:v>
                </c:pt>
                <c:pt idx="2870">
                  <c:v>-49.375681710134103</c:v>
                </c:pt>
                <c:pt idx="2871">
                  <c:v>-47.628911072336599</c:v>
                </c:pt>
                <c:pt idx="2872">
                  <c:v>-45.486582521374203</c:v>
                </c:pt>
                <c:pt idx="2873">
                  <c:v>-42.793811947003299</c:v>
                </c:pt>
                <c:pt idx="2874">
                  <c:v>-39.306483054816297</c:v>
                </c:pt>
                <c:pt idx="2875">
                  <c:v>-34.619344712135003</c:v>
                </c:pt>
                <c:pt idx="2876">
                  <c:v>-28.0148680844115</c:v>
                </c:pt>
                <c:pt idx="2877">
                  <c:v>-18.114105322610101</c:v>
                </c:pt>
                <c:pt idx="2878">
                  <c:v>-1.96672559204636</c:v>
                </c:pt>
                <c:pt idx="2879">
                  <c:v>27.730980054262002</c:v>
                </c:pt>
                <c:pt idx="2880">
                  <c:v>93.239734403146201</c:v>
                </c:pt>
                <c:pt idx="2881">
                  <c:v>-65.792504966067199</c:v>
                </c:pt>
                <c:pt idx="2882">
                  <c:v>-66.536188399862894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4-422C-81C6-C8374E55B80E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spike_tau02_i14!$B$1:$B$2883</c:f>
              <c:numCache>
                <c:formatCode>General</c:formatCode>
                <c:ptCount val="2883"/>
                <c:pt idx="0">
                  <c:v>-68.8</c:v>
                </c:pt>
                <c:pt idx="1">
                  <c:v>-67.737471999999997</c:v>
                </c:pt>
                <c:pt idx="2">
                  <c:v>-66.778157132873702</c:v>
                </c:pt>
                <c:pt idx="3">
                  <c:v>-65.897145100437996</c:v>
                </c:pt>
                <c:pt idx="4">
                  <c:v>-65.075624157766597</c:v>
                </c:pt>
                <c:pt idx="5">
                  <c:v>-64.298861940216796</c:v>
                </c:pt>
                <c:pt idx="6">
                  <c:v>-63.5548901549299</c:v>
                </c:pt>
                <c:pt idx="7">
                  <c:v>-62.8336068137504</c:v>
                </c:pt>
                <c:pt idx="8">
                  <c:v>-62.126131617324098</c:v>
                </c:pt>
                <c:pt idx="9">
                  <c:v>-61.424314706741399</c:v>
                </c:pt>
                <c:pt idx="10">
                  <c:v>-60.720334130305297</c:v>
                </c:pt>
                <c:pt idx="11">
                  <c:v>-57.206336301489898</c:v>
                </c:pt>
                <c:pt idx="12">
                  <c:v>-56.300094781480801</c:v>
                </c:pt>
                <c:pt idx="13">
                  <c:v>-55.317245885449701</c:v>
                </c:pt>
                <c:pt idx="14">
                  <c:v>-54.236022527658399</c:v>
                </c:pt>
                <c:pt idx="15">
                  <c:v>-53.0281844211341</c:v>
                </c:pt>
                <c:pt idx="16">
                  <c:v>-51.656132037597899</c:v>
                </c:pt>
                <c:pt idx="17">
                  <c:v>-50.068438536970497</c:v>
                </c:pt>
                <c:pt idx="18">
                  <c:v>-48.192688012878897</c:v>
                </c:pt>
                <c:pt idx="19">
                  <c:v>-45.923540614646598</c:v>
                </c:pt>
                <c:pt idx="20">
                  <c:v>-43.101933030207803</c:v>
                </c:pt>
                <c:pt idx="21">
                  <c:v>-39.476874667355503</c:v>
                </c:pt>
                <c:pt idx="22">
                  <c:v>-34.630724734593798</c:v>
                </c:pt>
                <c:pt idx="23">
                  <c:v>-27.821398798112199</c:v>
                </c:pt>
                <c:pt idx="24">
                  <c:v>-17.615733433441999</c:v>
                </c:pt>
                <c:pt idx="25">
                  <c:v>1.8733471905071</c:v>
                </c:pt>
                <c:pt idx="26">
                  <c:v>35.581482419070902</c:v>
                </c:pt>
                <c:pt idx="27">
                  <c:v>-65.614207287101706</c:v>
                </c:pt>
                <c:pt idx="28">
                  <c:v>-66.200673175672804</c:v>
                </c:pt>
                <c:pt idx="29">
                  <c:v>-66.754917188387793</c:v>
                </c:pt>
                <c:pt idx="30">
                  <c:v>-67.273550492264206</c:v>
                </c:pt>
                <c:pt idx="31">
                  <c:v>-67.754306444420095</c:v>
                </c:pt>
                <c:pt idx="32">
                  <c:v>-68.196001891361107</c:v>
                </c:pt>
                <c:pt idx="33">
                  <c:v>-68.598442137976804</c:v>
                </c:pt>
                <c:pt idx="34">
                  <c:v>-68.962286179151704</c:v>
                </c:pt>
                <c:pt idx="35">
                  <c:v>-69.288889597276807</c:v>
                </c:pt>
                <c:pt idx="36">
                  <c:v>-69.580140988406598</c:v>
                </c:pt>
                <c:pt idx="37">
                  <c:v>-69.838304707097294</c:v>
                </c:pt>
                <c:pt idx="38">
                  <c:v>-70.065878977006804</c:v>
                </c:pt>
                <c:pt idx="39">
                  <c:v>-70.265474716525205</c:v>
                </c:pt>
                <c:pt idx="40">
                  <c:v>-70.439717253314399</c:v>
                </c:pt>
                <c:pt idx="41">
                  <c:v>-70.5911706821569</c:v>
                </c:pt>
                <c:pt idx="42">
                  <c:v>-70.722282994891103</c:v>
                </c:pt>
                <c:pt idx="43">
                  <c:v>-70.835349190596702</c:v>
                </c:pt>
                <c:pt idx="44">
                  <c:v>-70.932489207795399</c:v>
                </c:pt>
                <c:pt idx="45">
                  <c:v>-71.015637544292701</c:v>
                </c:pt>
                <c:pt idx="46">
                  <c:v>-71.086541697091803</c:v>
                </c:pt>
                <c:pt idx="47">
                  <c:v>-71.146766947718007</c:v>
                </c:pt>
                <c:pt idx="48">
                  <c:v>-71.1977054536259</c:v>
                </c:pt>
                <c:pt idx="49">
                  <c:v>-68.440588030041795</c:v>
                </c:pt>
                <c:pt idx="50">
                  <c:v>-68.805803731625005</c:v>
                </c:pt>
                <c:pt idx="51">
                  <c:v>-69.134639746575502</c:v>
                </c:pt>
                <c:pt idx="52">
                  <c:v>-69.428784183043803</c:v>
                </c:pt>
                <c:pt idx="53">
                  <c:v>-69.690318000563906</c:v>
                </c:pt>
                <c:pt idx="54">
                  <c:v>-69.921577992773294</c:v>
                </c:pt>
                <c:pt idx="55">
                  <c:v>-70.125037895372103</c:v>
                </c:pt>
                <c:pt idx="56">
                  <c:v>-70.303210334035896</c:v>
                </c:pt>
                <c:pt idx="57">
                  <c:v>-70.458569941907896</c:v>
                </c:pt>
                <c:pt idx="58">
                  <c:v>-70.593496305204894</c:v>
                </c:pt>
                <c:pt idx="59">
                  <c:v>-70.710234385526206</c:v>
                </c:pt>
                <c:pt idx="60">
                  <c:v>-70.810869596403094</c:v>
                </c:pt>
                <c:pt idx="61">
                  <c:v>-70.897314634678594</c:v>
                </c:pt>
                <c:pt idx="62">
                  <c:v>-70.971305347746195</c:v>
                </c:pt>
                <c:pt idx="63">
                  <c:v>-71.034403242759794</c:v>
                </c:pt>
                <c:pt idx="64">
                  <c:v>-71.088002629894802</c:v>
                </c:pt>
                <c:pt idx="65">
                  <c:v>-71.133340782133402</c:v>
                </c:pt>
                <c:pt idx="66">
                  <c:v>-71.171509854869498</c:v>
                </c:pt>
                <c:pt idx="67">
                  <c:v>-71.203469622578694</c:v>
                </c:pt>
                <c:pt idx="68">
                  <c:v>-71.230060350951902</c:v>
                </c:pt>
                <c:pt idx="69">
                  <c:v>-71.252015332403403</c:v>
                </c:pt>
                <c:pt idx="70">
                  <c:v>-71.269972775777603</c:v>
                </c:pt>
                <c:pt idx="71">
                  <c:v>-71.2844868641441</c:v>
                </c:pt>
                <c:pt idx="72">
                  <c:v>-71.296037884911698</c:v>
                </c:pt>
                <c:pt idx="73">
                  <c:v>-71.3050414007798</c:v>
                </c:pt>
                <c:pt idx="74">
                  <c:v>-71.311856474148101</c:v>
                </c:pt>
                <c:pt idx="75">
                  <c:v>-71.316792986444497</c:v>
                </c:pt>
                <c:pt idx="76">
                  <c:v>-71.320118111390599</c:v>
                </c:pt>
                <c:pt idx="77">
                  <c:v>-71.322062010640394</c:v>
                </c:pt>
                <c:pt idx="78">
                  <c:v>-71.322822823934004</c:v>
                </c:pt>
                <c:pt idx="79">
                  <c:v>-71.3225710257191</c:v>
                </c:pt>
                <c:pt idx="80">
                  <c:v>-71.321453217479799</c:v>
                </c:pt>
                <c:pt idx="81">
                  <c:v>-71.319595420739802</c:v>
                </c:pt>
                <c:pt idx="82">
                  <c:v>-71.317105930600903</c:v>
                </c:pt>
                <c:pt idx="83">
                  <c:v>-71.314077784198105</c:v>
                </c:pt>
                <c:pt idx="84">
                  <c:v>-71.3105908929561</c:v>
                </c:pt>
                <c:pt idx="85">
                  <c:v>-71.306713882209095</c:v>
                </c:pt>
                <c:pt idx="86">
                  <c:v>-71.302505676743195</c:v>
                </c:pt>
                <c:pt idx="87">
                  <c:v>-71.298016866201905</c:v>
                </c:pt>
                <c:pt idx="88">
                  <c:v>-71.293290880095199</c:v>
                </c:pt>
                <c:pt idx="89">
                  <c:v>-71.288364998375201</c:v>
                </c:pt>
                <c:pt idx="90">
                  <c:v>-71.2832712201768</c:v>
                </c:pt>
                <c:pt idx="91">
                  <c:v>-71.278037010336703</c:v>
                </c:pt>
                <c:pt idx="92">
                  <c:v>-71.2726859406866</c:v>
                </c:pt>
                <c:pt idx="93">
                  <c:v>-71.267238240811693</c:v>
                </c:pt>
                <c:pt idx="94">
                  <c:v>-71.261711270964398</c:v>
                </c:pt>
                <c:pt idx="95">
                  <c:v>-71.256119928072494</c:v>
                </c:pt>
                <c:pt idx="96">
                  <c:v>-71.250476994270699</c:v>
                </c:pt>
                <c:pt idx="97">
                  <c:v>-71.2447934360669</c:v>
                </c:pt>
                <c:pt idx="98">
                  <c:v>-71.239078661124395</c:v>
                </c:pt>
                <c:pt idx="99">
                  <c:v>-71.233340738657503</c:v>
                </c:pt>
                <c:pt idx="100">
                  <c:v>-71.227586588597802</c:v>
                </c:pt>
                <c:pt idx="101">
                  <c:v>-71.221822143957695</c:v>
                </c:pt>
                <c:pt idx="102">
                  <c:v>-71.216052490193107</c:v>
                </c:pt>
                <c:pt idx="103">
                  <c:v>-71.210281984829095</c:v>
                </c:pt>
                <c:pt idx="104">
                  <c:v>-71.204514360149005</c:v>
                </c:pt>
                <c:pt idx="105">
                  <c:v>-71.198752811351397</c:v>
                </c:pt>
                <c:pt idx="106">
                  <c:v>-71.193000072235805</c:v>
                </c:pt>
                <c:pt idx="107">
                  <c:v>-71.187258480186699</c:v>
                </c:pt>
                <c:pt idx="108">
                  <c:v>-71.181530031975299</c:v>
                </c:pt>
                <c:pt idx="109">
                  <c:v>-71.175816431678697</c:v>
                </c:pt>
                <c:pt idx="110">
                  <c:v>-71.170119131835193</c:v>
                </c:pt>
                <c:pt idx="111">
                  <c:v>-71.164439368793495</c:v>
                </c:pt>
                <c:pt idx="112">
                  <c:v>-71.158778193078305</c:v>
                </c:pt>
                <c:pt idx="113">
                  <c:v>-71.153136495477298</c:v>
                </c:pt>
                <c:pt idx="114">
                  <c:v>-71.147515029454496</c:v>
                </c:pt>
                <c:pt idx="115">
                  <c:v>-71.141914430410097</c:v>
                </c:pt>
                <c:pt idx="116">
                  <c:v>-71.1363352322319</c:v>
                </c:pt>
                <c:pt idx="117">
                  <c:v>-71.130777881520999</c:v>
                </c:pt>
                <c:pt idx="118">
                  <c:v>-71.125242749818696</c:v>
                </c:pt>
                <c:pt idx="119">
                  <c:v>-71.119730144119202</c:v>
                </c:pt>
                <c:pt idx="120">
                  <c:v>-71.114240315906599</c:v>
                </c:pt>
                <c:pt idx="121">
                  <c:v>-71.108773468926003</c:v>
                </c:pt>
                <c:pt idx="122">
                  <c:v>-71.103329765866505</c:v>
                </c:pt>
                <c:pt idx="123">
                  <c:v>-71.097909334108607</c:v>
                </c:pt>
                <c:pt idx="124">
                  <c:v>-71.092512270667797</c:v>
                </c:pt>
                <c:pt idx="125">
                  <c:v>-71.087138646447997</c:v>
                </c:pt>
                <c:pt idx="126">
                  <c:v>-71.081788509899695</c:v>
                </c:pt>
                <c:pt idx="127">
                  <c:v>-71.076461890169199</c:v>
                </c:pt>
                <c:pt idx="128">
                  <c:v>-71.071158799807307</c:v>
                </c:pt>
                <c:pt idx="129">
                  <c:v>-71.0658792371012</c:v>
                </c:pt>
                <c:pt idx="130">
                  <c:v>-71.060623188081806</c:v>
                </c:pt>
                <c:pt idx="131">
                  <c:v>-71.055390628251203</c:v>
                </c:pt>
                <c:pt idx="132">
                  <c:v>-71.050181524070595</c:v>
                </c:pt>
                <c:pt idx="133">
                  <c:v>-71.044995834240396</c:v>
                </c:pt>
                <c:pt idx="134">
                  <c:v>-68.239833510804004</c:v>
                </c:pt>
                <c:pt idx="135">
                  <c:v>-68.555007041381302</c:v>
                </c:pt>
                <c:pt idx="136">
                  <c:v>-68.840157442354794</c:v>
                </c:pt>
                <c:pt idx="137">
                  <c:v>-69.096703708023597</c:v>
                </c:pt>
                <c:pt idx="138">
                  <c:v>-69.326330765611004</c:v>
                </c:pt>
                <c:pt idx="139">
                  <c:v>-69.530896238771007</c:v>
                </c:pt>
                <c:pt idx="140">
                  <c:v>-69.712349663714306</c:v>
                </c:pt>
                <c:pt idx="141">
                  <c:v>-69.872665540939707</c:v>
                </c:pt>
                <c:pt idx="142">
                  <c:v>-70.013790276509198</c:v>
                </c:pt>
                <c:pt idx="143">
                  <c:v>-70.137602131255903</c:v>
                </c:pt>
                <c:pt idx="144">
                  <c:v>-70.2458827208565</c:v>
                </c:pt>
                <c:pt idx="145">
                  <c:v>-70.340298329462001</c:v>
                </c:pt>
                <c:pt idx="146">
                  <c:v>-70.422389239370801</c:v>
                </c:pt>
                <c:pt idx="147">
                  <c:v>-70.493565367547902</c:v>
                </c:pt>
                <c:pt idx="148">
                  <c:v>-70.555106676511897</c:v>
                </c:pt>
                <c:pt idx="149">
                  <c:v>-70.608167046100803</c:v>
                </c:pt>
                <c:pt idx="150">
                  <c:v>-70.653780521469898</c:v>
                </c:pt>
                <c:pt idx="151">
                  <c:v>-70.692869070564399</c:v>
                </c:pt>
                <c:pt idx="152">
                  <c:v>-70.7262511795129</c:v>
                </c:pt>
                <c:pt idx="153">
                  <c:v>-70.754650781633302</c:v>
                </c:pt>
                <c:pt idx="154">
                  <c:v>-70.778706154082897</c:v>
                </c:pt>
                <c:pt idx="155">
                  <c:v>-70.798978527281704</c:v>
                </c:pt>
                <c:pt idx="156">
                  <c:v>-70.815960239119605</c:v>
                </c:pt>
                <c:pt idx="157">
                  <c:v>-70.830082332226098</c:v>
                </c:pt>
                <c:pt idx="158">
                  <c:v>-70.841721541852195</c:v>
                </c:pt>
                <c:pt idx="159">
                  <c:v>-70.851206657538995</c:v>
                </c:pt>
                <c:pt idx="160">
                  <c:v>-70.858824266671704</c:v>
                </c:pt>
                <c:pt idx="161">
                  <c:v>-70.864823904727501</c:v>
                </c:pt>
                <c:pt idx="162">
                  <c:v>-70.8694226475384</c:v>
                </c:pt>
                <c:pt idx="163">
                  <c:v>-70.872809186859698</c:v>
                </c:pt>
                <c:pt idx="164">
                  <c:v>-70.875147433207701</c:v>
                </c:pt>
                <c:pt idx="165">
                  <c:v>-70.876579690316106</c:v>
                </c:pt>
                <c:pt idx="166">
                  <c:v>-70.877229444378699</c:v>
                </c:pt>
                <c:pt idx="167">
                  <c:v>-70.877203809075695</c:v>
                </c:pt>
                <c:pt idx="168">
                  <c:v>-70.876595664603002</c:v>
                </c:pt>
                <c:pt idx="169">
                  <c:v>-70.875485525849101</c:v>
                </c:pt>
                <c:pt idx="170">
                  <c:v>-70.8739431716848</c:v>
                </c:pt>
                <c:pt idx="171">
                  <c:v>-70.872029064188993</c:v>
                </c:pt>
                <c:pt idx="172">
                  <c:v>-70.869795583625006</c:v>
                </c:pt>
                <c:pt idx="173">
                  <c:v>-70.867288102148706</c:v>
                </c:pt>
                <c:pt idx="174">
                  <c:v>-70.864545916620898</c:v>
                </c:pt>
                <c:pt idx="175">
                  <c:v>-70.861603058507399</c:v>
                </c:pt>
                <c:pt idx="176">
                  <c:v>-70.858488996694206</c:v>
                </c:pt>
                <c:pt idx="177">
                  <c:v>-70.855229247107701</c:v>
                </c:pt>
                <c:pt idx="178">
                  <c:v>-70.851845901303093</c:v>
                </c:pt>
                <c:pt idx="179">
                  <c:v>-70.848358084653796</c:v>
                </c:pt>
                <c:pt idx="180">
                  <c:v>-70.8447823534148</c:v>
                </c:pt>
                <c:pt idx="181">
                  <c:v>-70.8411330387476</c:v>
                </c:pt>
                <c:pt idx="182">
                  <c:v>-70.837422544738104</c:v>
                </c:pt>
                <c:pt idx="183">
                  <c:v>-70.833661606530399</c:v>
                </c:pt>
                <c:pt idx="184">
                  <c:v>-70.829859513887101</c:v>
                </c:pt>
                <c:pt idx="185">
                  <c:v>-70.826024304795993</c:v>
                </c:pt>
                <c:pt idx="186">
                  <c:v>-70.822162933124204</c:v>
                </c:pt>
                <c:pt idx="187">
                  <c:v>-70.818281413795205</c:v>
                </c:pt>
                <c:pt idx="188">
                  <c:v>-70.814384948500106</c:v>
                </c:pt>
                <c:pt idx="189">
                  <c:v>-70.810478034550599</c:v>
                </c:pt>
                <c:pt idx="190">
                  <c:v>-70.806564559137897</c:v>
                </c:pt>
                <c:pt idx="191">
                  <c:v>-70.802647880953103</c:v>
                </c:pt>
                <c:pt idx="192">
                  <c:v>-70.798730900867497</c:v>
                </c:pt>
                <c:pt idx="193">
                  <c:v>-70.794816123140095</c:v>
                </c:pt>
                <c:pt idx="194">
                  <c:v>-70.790905708424305</c:v>
                </c:pt>
                <c:pt idx="195">
                  <c:v>-70.787001519675201</c:v>
                </c:pt>
                <c:pt idx="196">
                  <c:v>-70.7831051619101</c:v>
                </c:pt>
                <c:pt idx="197">
                  <c:v>-70.779218016646894</c:v>
                </c:pt>
                <c:pt idx="198">
                  <c:v>-70.775341271734902</c:v>
                </c:pt>
                <c:pt idx="199">
                  <c:v>-70.771475947195995</c:v>
                </c:pt>
                <c:pt idx="200">
                  <c:v>-70.767622917611604</c:v>
                </c:pt>
                <c:pt idx="201">
                  <c:v>-70.763782931517497</c:v>
                </c:pt>
                <c:pt idx="202">
                  <c:v>-70.759956628208698</c:v>
                </c:pt>
                <c:pt idx="203">
                  <c:v>-70.756144552300498</c:v>
                </c:pt>
                <c:pt idx="204">
                  <c:v>-70.752347166346894</c:v>
                </c:pt>
                <c:pt idx="205">
                  <c:v>-70.748564861775193</c:v>
                </c:pt>
                <c:pt idx="206">
                  <c:v>-70.744797968363798</c:v>
                </c:pt>
                <c:pt idx="207">
                  <c:v>-70.741046762456406</c:v>
                </c:pt>
                <c:pt idx="208">
                  <c:v>-70.737311474082503</c:v>
                </c:pt>
                <c:pt idx="209">
                  <c:v>-70.733592293130101</c:v>
                </c:pt>
                <c:pt idx="210">
                  <c:v>-70.729889374696796</c:v>
                </c:pt>
                <c:pt idx="211">
                  <c:v>-70.726202843729695</c:v>
                </c:pt>
                <c:pt idx="212">
                  <c:v>-70.722532799048096</c:v>
                </c:pt>
                <c:pt idx="213">
                  <c:v>-70.718879316832201</c:v>
                </c:pt>
                <c:pt idx="214">
                  <c:v>-70.7152424536485</c:v>
                </c:pt>
                <c:pt idx="215">
                  <c:v>-70.711622249073102</c:v>
                </c:pt>
                <c:pt idx="216">
                  <c:v>-70.708018727967897</c:v>
                </c:pt>
                <c:pt idx="217">
                  <c:v>-70.704431902454303</c:v>
                </c:pt>
                <c:pt idx="218">
                  <c:v>-70.700861773625604</c:v>
                </c:pt>
                <c:pt idx="219">
                  <c:v>-70.697308333032694</c:v>
                </c:pt>
                <c:pt idx="220">
                  <c:v>-70.693771563972703</c:v>
                </c:pt>
                <c:pt idx="221">
                  <c:v>-70.690251442607703</c:v>
                </c:pt>
                <c:pt idx="222">
                  <c:v>-70.686747938934502</c:v>
                </c:pt>
                <c:pt idx="223">
                  <c:v>-70.683261017627601</c:v>
                </c:pt>
                <c:pt idx="224">
                  <c:v>-70.679790638769205</c:v>
                </c:pt>
                <c:pt idx="225">
                  <c:v>-70.676336758483899</c:v>
                </c:pt>
                <c:pt idx="226">
                  <c:v>-70.672899329489596</c:v>
                </c:pt>
                <c:pt idx="227">
                  <c:v>-70.6694783015746</c:v>
                </c:pt>
                <c:pt idx="228">
                  <c:v>-70.666073622013101</c:v>
                </c:pt>
                <c:pt idx="229">
                  <c:v>-70.662685235925494</c:v>
                </c:pt>
                <c:pt idx="230">
                  <c:v>-70.659313086590402</c:v>
                </c:pt>
                <c:pt idx="231">
                  <c:v>-70.655957115716703</c:v>
                </c:pt>
                <c:pt idx="232">
                  <c:v>-70.652617263679403</c:v>
                </c:pt>
                <c:pt idx="233">
                  <c:v>-70.649293469723801</c:v>
                </c:pt>
                <c:pt idx="234">
                  <c:v>-70.645985672143794</c:v>
                </c:pt>
                <c:pt idx="235">
                  <c:v>-70.642693808436107</c:v>
                </c:pt>
                <c:pt idx="236">
                  <c:v>-70.6394178154342</c:v>
                </c:pt>
                <c:pt idx="237">
                  <c:v>-70.636157629425099</c:v>
                </c:pt>
                <c:pt idx="238">
                  <c:v>-70.632913186250207</c:v>
                </c:pt>
                <c:pt idx="239">
                  <c:v>-70.629684421393307</c:v>
                </c:pt>
                <c:pt idx="240">
                  <c:v>-70.626471270056896</c:v>
                </c:pt>
                <c:pt idx="241">
                  <c:v>-70.623273667228304</c:v>
                </c:pt>
                <c:pt idx="242">
                  <c:v>-70.620091547737601</c:v>
                </c:pt>
                <c:pt idx="243">
                  <c:v>-70.616924846307299</c:v>
                </c:pt>
                <c:pt idx="244">
                  <c:v>-70.613773497595801</c:v>
                </c:pt>
                <c:pt idx="245">
                  <c:v>-70.610637436235294</c:v>
                </c:pt>
                <c:pt idx="246">
                  <c:v>-70.607516596864301</c:v>
                </c:pt>
                <c:pt idx="247">
                  <c:v>-70.604410914156603</c:v>
                </c:pt>
                <c:pt idx="248">
                  <c:v>-70.601320322844998</c:v>
                </c:pt>
                <c:pt idx="249">
                  <c:v>-70.598244757743799</c:v>
                </c:pt>
                <c:pt idx="250">
                  <c:v>-70.595184153766795</c:v>
                </c:pt>
                <c:pt idx="251">
                  <c:v>-70.592138445943405</c:v>
                </c:pt>
                <c:pt idx="252">
                  <c:v>-70.589107569433196</c:v>
                </c:pt>
                <c:pt idx="253">
                  <c:v>-70.586091459537499</c:v>
                </c:pt>
                <c:pt idx="254">
                  <c:v>-70.583090051710002</c:v>
                </c:pt>
                <c:pt idx="255">
                  <c:v>-70.580103281566295</c:v>
                </c:pt>
                <c:pt idx="256">
                  <c:v>-70.577131084891107</c:v>
                </c:pt>
                <c:pt idx="257">
                  <c:v>-70.574173397645893</c:v>
                </c:pt>
                <c:pt idx="258">
                  <c:v>-70.571230155974206</c:v>
                </c:pt>
                <c:pt idx="259">
                  <c:v>-70.568301296206798</c:v>
                </c:pt>
                <c:pt idx="260">
                  <c:v>-70.565386754866296</c:v>
                </c:pt>
                <c:pt idx="261">
                  <c:v>-70.562486468671096</c:v>
                </c:pt>
                <c:pt idx="262">
                  <c:v>-70.559600374537993</c:v>
                </c:pt>
                <c:pt idx="263">
                  <c:v>-70.556728409585602</c:v>
                </c:pt>
                <c:pt idx="264">
                  <c:v>-70.553870511136694</c:v>
                </c:pt>
                <c:pt idx="265">
                  <c:v>-70.551026616719795</c:v>
                </c:pt>
                <c:pt idx="266">
                  <c:v>-70.548196664071398</c:v>
                </c:pt>
                <c:pt idx="267">
                  <c:v>-70.545380591137103</c:v>
                </c:pt>
                <c:pt idx="268">
                  <c:v>-70.542578336073205</c:v>
                </c:pt>
                <c:pt idx="269">
                  <c:v>-70.539789837247397</c:v>
                </c:pt>
                <c:pt idx="270">
                  <c:v>-70.537015033239697</c:v>
                </c:pt>
                <c:pt idx="271">
                  <c:v>-70.5342538628433</c:v>
                </c:pt>
                <c:pt idx="272">
                  <c:v>-67.731506265065093</c:v>
                </c:pt>
                <c:pt idx="273">
                  <c:v>-68.026311659800996</c:v>
                </c:pt>
                <c:pt idx="274">
                  <c:v>-68.295806123963999</c:v>
                </c:pt>
                <c:pt idx="275">
                  <c:v>-68.540908012909895</c:v>
                </c:pt>
                <c:pt idx="276">
                  <c:v>-68.762778417271093</c:v>
                </c:pt>
                <c:pt idx="277">
                  <c:v>-68.962752942172997</c:v>
                </c:pt>
                <c:pt idx="278">
                  <c:v>-69.142280155210599</c:v>
                </c:pt>
                <c:pt idx="279">
                  <c:v>-69.302868264402406</c:v>
                </c:pt>
                <c:pt idx="280">
                  <c:v>-69.446040678193896</c:v>
                </c:pt>
                <c:pt idx="281">
                  <c:v>-69.573300391447304</c:v>
                </c:pt>
                <c:pt idx="282">
                  <c:v>-69.686102639793603</c:v>
                </c:pt>
                <c:pt idx="283">
                  <c:v>-69.785834950438399</c:v>
                </c:pt>
                <c:pt idx="284">
                  <c:v>-69.873803557768795</c:v>
                </c:pt>
                <c:pt idx="285">
                  <c:v>-69.951225109722699</c:v>
                </c:pt>
                <c:pt idx="286">
                  <c:v>-70.019222630308505</c:v>
                </c:pt>
                <c:pt idx="287">
                  <c:v>-70.078824794383806</c:v>
                </c:pt>
                <c:pt idx="288">
                  <c:v>-70.130967688750303</c:v>
                </c:pt>
                <c:pt idx="289">
                  <c:v>-70.176498361158295</c:v>
                </c:pt>
                <c:pt idx="290">
                  <c:v>-70.216179583990296</c:v>
                </c:pt>
                <c:pt idx="291">
                  <c:v>-70.250695374862502</c:v>
                </c:pt>
                <c:pt idx="292">
                  <c:v>-70.280656918263105</c:v>
                </c:pt>
                <c:pt idx="293">
                  <c:v>-70.306608619175407</c:v>
                </c:pt>
                <c:pt idx="294">
                  <c:v>-70.329034091572197</c:v>
                </c:pt>
                <c:pt idx="295">
                  <c:v>-70.348361942812502</c:v>
                </c:pt>
                <c:pt idx="296">
                  <c:v>-70.364971260915993</c:v>
                </c:pt>
                <c:pt idx="297">
                  <c:v>-70.379196747222196</c:v>
                </c:pt>
                <c:pt idx="298">
                  <c:v>-70.391333463798503</c:v>
                </c:pt>
                <c:pt idx="299">
                  <c:v>-70.401641184786698</c:v>
                </c:pt>
                <c:pt idx="300">
                  <c:v>-70.410348355088502</c:v>
                </c:pt>
                <c:pt idx="301">
                  <c:v>-70.417655669617204</c:v>
                </c:pt>
                <c:pt idx="302">
                  <c:v>-70.423739292795403</c:v>
                </c:pt>
                <c:pt idx="303">
                  <c:v>-70.428753741891697</c:v>
                </c:pt>
                <c:pt idx="304">
                  <c:v>-70.432834459817897</c:v>
                </c:pt>
                <c:pt idx="305">
                  <c:v>-70.436100103671393</c:v>
                </c:pt>
                <c:pt idx="306">
                  <c:v>-70.4386545750219</c:v>
                </c:pt>
                <c:pt idx="307">
                  <c:v>-70.440588816991394</c:v>
                </c:pt>
                <c:pt idx="308">
                  <c:v>-70.441982401823495</c:v>
                </c:pt>
                <c:pt idx="309">
                  <c:v>-70.442904931024799</c:v>
                </c:pt>
                <c:pt idx="310">
                  <c:v>-70.443417268437898</c:v>
                </c:pt>
                <c:pt idx="311">
                  <c:v>-70.443572624840897</c:v>
                </c:pt>
                <c:pt idx="312">
                  <c:v>-70.443417510940606</c:v>
                </c:pt>
                <c:pt idx="313">
                  <c:v>-70.442992573964702</c:v>
                </c:pt>
                <c:pt idx="314">
                  <c:v>-70.442333331493302</c:v>
                </c:pt>
                <c:pt idx="315">
                  <c:v>-70.441470814717803</c:v>
                </c:pt>
                <c:pt idx="316">
                  <c:v>-70.440432131979406</c:v>
                </c:pt>
                <c:pt idx="317">
                  <c:v>-70.439240962219898</c:v>
                </c:pt>
                <c:pt idx="318">
                  <c:v>-70.437917986878404</c:v>
                </c:pt>
                <c:pt idx="319">
                  <c:v>-70.436481267772905</c:v>
                </c:pt>
                <c:pt idx="320">
                  <c:v>-70.434946577619598</c:v>
                </c:pt>
                <c:pt idx="321">
                  <c:v>-70.433327689049506</c:v>
                </c:pt>
                <c:pt idx="322">
                  <c:v>-70.431636627276006</c:v>
                </c:pt>
                <c:pt idx="323">
                  <c:v>-70.429883890943799</c:v>
                </c:pt>
                <c:pt idx="324">
                  <c:v>-70.428078645133894</c:v>
                </c:pt>
                <c:pt idx="325">
                  <c:v>-70.426228890014599</c:v>
                </c:pt>
                <c:pt idx="326">
                  <c:v>-70.424341608193501</c:v>
                </c:pt>
                <c:pt idx="327">
                  <c:v>-70.422422893449493</c:v>
                </c:pt>
                <c:pt idx="328">
                  <c:v>-70.420478063189506</c:v>
                </c:pt>
                <c:pt idx="329">
                  <c:v>-70.418511756681795</c:v>
                </c:pt>
                <c:pt idx="330">
                  <c:v>-70.416528020861193</c:v>
                </c:pt>
                <c:pt idx="331">
                  <c:v>-70.414530385275498</c:v>
                </c:pt>
                <c:pt idx="332">
                  <c:v>-70.412521927546507</c:v>
                </c:pt>
                <c:pt idx="333">
                  <c:v>-70.410505330545405</c:v>
                </c:pt>
                <c:pt idx="334">
                  <c:v>-70.408482932329804</c:v>
                </c:pt>
                <c:pt idx="335">
                  <c:v>-70.406456769760297</c:v>
                </c:pt>
                <c:pt idx="336">
                  <c:v>-70.404428616595496</c:v>
                </c:pt>
                <c:pt idx="337">
                  <c:v>-70.402400016765696</c:v>
                </c:pt>
                <c:pt idx="338">
                  <c:v>-70.400372313435398</c:v>
                </c:pt>
                <c:pt idx="339">
                  <c:v>-70.398346674388094</c:v>
                </c:pt>
                <c:pt idx="340">
                  <c:v>-70.396324114199601</c:v>
                </c:pt>
                <c:pt idx="341">
                  <c:v>-70.394305513606199</c:v>
                </c:pt>
                <c:pt idx="342">
                  <c:v>-70.392291636423096</c:v>
                </c:pt>
                <c:pt idx="343">
                  <c:v>-70.390283144324002</c:v>
                </c:pt>
                <c:pt idx="344">
                  <c:v>-70.388280609751405</c:v>
                </c:pt>
                <c:pt idx="345">
                  <c:v>-70.386284527195897</c:v>
                </c:pt>
                <c:pt idx="346">
                  <c:v>-70.384295323049201</c:v>
                </c:pt>
                <c:pt idx="347">
                  <c:v>-70.382313364213502</c:v>
                </c:pt>
                <c:pt idx="348">
                  <c:v>-70.3803389656223</c:v>
                </c:pt>
                <c:pt idx="349">
                  <c:v>-70.378372396812296</c:v>
                </c:pt>
                <c:pt idx="350">
                  <c:v>-70.376413887665194</c:v>
                </c:pt>
                <c:pt idx="351">
                  <c:v>-70.374463633425194</c:v>
                </c:pt>
                <c:pt idx="352">
                  <c:v>-70.372521799082804</c:v>
                </c:pt>
                <c:pt idx="353">
                  <c:v>-70.370588523206294</c:v>
                </c:pt>
                <c:pt idx="354">
                  <c:v>-70.368663921289496</c:v>
                </c:pt>
                <c:pt idx="355">
                  <c:v>-70.366748088677994</c:v>
                </c:pt>
                <c:pt idx="356">
                  <c:v>-70.364841103125499</c:v>
                </c:pt>
                <c:pt idx="357">
                  <c:v>-70.362943027029601</c:v>
                </c:pt>
                <c:pt idx="358">
                  <c:v>-70.361053909383998</c:v>
                </c:pt>
                <c:pt idx="359">
                  <c:v>-70.359173787486597</c:v>
                </c:pt>
                <c:pt idx="360">
                  <c:v>-70.357302688431204</c:v>
                </c:pt>
                <c:pt idx="361">
                  <c:v>-70.355440630412303</c:v>
                </c:pt>
                <c:pt idx="362">
                  <c:v>-70.353587623864996</c:v>
                </c:pt>
                <c:pt idx="363">
                  <c:v>-70.351743672461794</c:v>
                </c:pt>
                <c:pt idx="364">
                  <c:v>-70.349908773983998</c:v>
                </c:pt>
                <c:pt idx="365">
                  <c:v>-70.348082921083304</c:v>
                </c:pt>
                <c:pt idx="366">
                  <c:v>-70.346266101947904</c:v>
                </c:pt>
                <c:pt idx="367">
                  <c:v>-70.344458300884497</c:v>
                </c:pt>
                <c:pt idx="368">
                  <c:v>-70.342659498827601</c:v>
                </c:pt>
                <c:pt idx="369">
                  <c:v>-70.340869673784098</c:v>
                </c:pt>
                <c:pt idx="370">
                  <c:v>-70.3390888012228</c:v>
                </c:pt>
                <c:pt idx="371">
                  <c:v>-70.337316854414297</c:v>
                </c:pt>
                <c:pt idx="372">
                  <c:v>-70.335553804728605</c:v>
                </c:pt>
                <c:pt idx="373">
                  <c:v>-70.333799621895196</c:v>
                </c:pt>
                <c:pt idx="374">
                  <c:v>-70.332054274230202</c:v>
                </c:pt>
                <c:pt idx="375">
                  <c:v>-70.330317728835695</c:v>
                </c:pt>
                <c:pt idx="376">
                  <c:v>-70.328589951772997</c:v>
                </c:pt>
                <c:pt idx="377">
                  <c:v>-70.326870908214801</c:v>
                </c:pt>
                <c:pt idx="378">
                  <c:v>-70.325160562578503</c:v>
                </c:pt>
                <c:pt idx="379">
                  <c:v>-70.323458878641603</c:v>
                </c:pt>
                <c:pt idx="380">
                  <c:v>-70.321765819644099</c:v>
                </c:pt>
                <c:pt idx="381">
                  <c:v>-70.320081348376505</c:v>
                </c:pt>
                <c:pt idx="382">
                  <c:v>-70.318405427258</c:v>
                </c:pt>
                <c:pt idx="383">
                  <c:v>-70.316738018404294</c:v>
                </c:pt>
                <c:pt idx="384">
                  <c:v>-70.3150790836862</c:v>
                </c:pt>
                <c:pt idx="385">
                  <c:v>-70.3134285847825</c:v>
                </c:pt>
                <c:pt idx="386">
                  <c:v>-70.311786483224296</c:v>
                </c:pt>
                <c:pt idx="387">
                  <c:v>-70.3101527404352</c:v>
                </c:pt>
                <c:pt idx="388">
                  <c:v>-70.308527317765297</c:v>
                </c:pt>
                <c:pt idx="389">
                  <c:v>-70.306910176521797</c:v>
                </c:pt>
                <c:pt idx="390">
                  <c:v>-70.305301277995198</c:v>
                </c:pt>
                <c:pt idx="391">
                  <c:v>-70.303700583482097</c:v>
                </c:pt>
                <c:pt idx="392">
                  <c:v>-70.302108054305506</c:v>
                </c:pt>
                <c:pt idx="393">
                  <c:v>-70.300523651832094</c:v>
                </c:pt>
                <c:pt idx="394">
                  <c:v>-70.298947337487505</c:v>
                </c:pt>
                <c:pt idx="395">
                  <c:v>-70.297379072769701</c:v>
                </c:pt>
                <c:pt idx="396">
                  <c:v>-70.295818819260205</c:v>
                </c:pt>
                <c:pt idx="397">
                  <c:v>-70.294266538634602</c:v>
                </c:pt>
                <c:pt idx="398">
                  <c:v>-70.292722192670993</c:v>
                </c:pt>
                <c:pt idx="399">
                  <c:v>-70.291185743257401</c:v>
                </c:pt>
                <c:pt idx="400">
                  <c:v>-70.289657152398703</c:v>
                </c:pt>
                <c:pt idx="401">
                  <c:v>-70.288136382222106</c:v>
                </c:pt>
                <c:pt idx="402">
                  <c:v>-70.286623394982001</c:v>
                </c:pt>
                <c:pt idx="403">
                  <c:v>-70.285118153064303</c:v>
                </c:pt>
                <c:pt idx="404">
                  <c:v>-70.2836206189899</c:v>
                </c:pt>
                <c:pt idx="405">
                  <c:v>-70.282130755418294</c:v>
                </c:pt>
                <c:pt idx="406">
                  <c:v>-70.280648525149502</c:v>
                </c:pt>
                <c:pt idx="407">
                  <c:v>-70.279173891126803</c:v>
                </c:pt>
                <c:pt idx="408">
                  <c:v>-70.277706816438794</c:v>
                </c:pt>
                <c:pt idx="409">
                  <c:v>-67.476247264320406</c:v>
                </c:pt>
                <c:pt idx="410">
                  <c:v>-67.760899075596498</c:v>
                </c:pt>
                <c:pt idx="411">
                  <c:v>-68.022465940613003</c:v>
                </c:pt>
                <c:pt idx="412">
                  <c:v>-68.261652709875307</c:v>
                </c:pt>
                <c:pt idx="413">
                  <c:v>-68.479392848393005</c:v>
                </c:pt>
                <c:pt idx="414">
                  <c:v>-68.676791055868904</c:v>
                </c:pt>
                <c:pt idx="415">
                  <c:v>-68.855070412203702</c:v>
                </c:pt>
                <c:pt idx="416">
                  <c:v>-69.015525574349596</c:v>
                </c:pt>
                <c:pt idx="417">
                  <c:v>-69.159482821789297</c:v>
                </c:pt>
                <c:pt idx="418">
                  <c:v>-69.288267153085798</c:v>
                </c:pt>
                <c:pt idx="419">
                  <c:v>-69.403176189642494</c:v>
                </c:pt>
                <c:pt idx="420">
                  <c:v>-69.505460339083797</c:v>
                </c:pt>
                <c:pt idx="421">
                  <c:v>-69.596308490887097</c:v>
                </c:pt>
                <c:pt idx="422">
                  <c:v>-69.676838436455796</c:v>
                </c:pt>
                <c:pt idx="423">
                  <c:v>-69.748091199116701</c:v>
                </c:pt>
                <c:pt idx="424">
                  <c:v>-69.811028503115296</c:v>
                </c:pt>
                <c:pt idx="425">
                  <c:v>-69.866532684963104</c:v>
                </c:pt>
                <c:pt idx="426">
                  <c:v>-69.915408440243098</c:v>
                </c:pt>
                <c:pt idx="427">
                  <c:v>-69.958385893133894</c:v>
                </c:pt>
                <c:pt idx="428">
                  <c:v>-69.996124567073394</c:v>
                </c:pt>
                <c:pt idx="429">
                  <c:v>-70.029217918588799</c:v>
                </c:pt>
                <c:pt idx="430">
                  <c:v>-70.058198170034203</c:v>
                </c:pt>
                <c:pt idx="431">
                  <c:v>-70.083541239952396</c:v>
                </c:pt>
                <c:pt idx="432">
                  <c:v>-70.105671622201697</c:v>
                </c:pt>
                <c:pt idx="433">
                  <c:v>-70.124967107641098</c:v>
                </c:pt>
                <c:pt idx="434">
                  <c:v>-70.141763276152503</c:v>
                </c:pt>
                <c:pt idx="435">
                  <c:v>-70.156357713307898</c:v>
                </c:pt>
                <c:pt idx="436">
                  <c:v>-70.169013926286496</c:v>
                </c:pt>
                <c:pt idx="437">
                  <c:v>-70.179964948815496</c:v>
                </c:pt>
                <c:pt idx="438">
                  <c:v>-70.189416635967703</c:v>
                </c:pt>
                <c:pt idx="439">
                  <c:v>-70.1975506574462</c:v>
                </c:pt>
                <c:pt idx="440">
                  <c:v>-70.204527203251402</c:v>
                </c:pt>
                <c:pt idx="441">
                  <c:v>-70.210487418951502</c:v>
                </c:pt>
                <c:pt idx="442">
                  <c:v>-70.215555589642705</c:v>
                </c:pt>
                <c:pt idx="443">
                  <c:v>-70.219841092484799</c:v>
                </c:pt>
                <c:pt idx="444">
                  <c:v>-70.223440137712004</c:v>
                </c:pt>
                <c:pt idx="445">
                  <c:v>-70.226437317507802</c:v>
                </c:pt>
                <c:pt idx="446">
                  <c:v>-70.228906981247107</c:v>
                </c:pt>
                <c:pt idx="447">
                  <c:v>-70.230914454511506</c:v>
                </c:pt>
                <c:pt idx="448">
                  <c:v>-70.232517118044399</c:v>
                </c:pt>
                <c:pt idx="449">
                  <c:v>-70.233765361535603</c:v>
                </c:pt>
                <c:pt idx="450">
                  <c:v>-70.234703425832194</c:v>
                </c:pt>
                <c:pt idx="451">
                  <c:v>-70.235370145923696</c:v>
                </c:pt>
                <c:pt idx="452">
                  <c:v>-70.235799605853799</c:v>
                </c:pt>
                <c:pt idx="453">
                  <c:v>-70.236021715586006</c:v>
                </c:pt>
                <c:pt idx="454">
                  <c:v>-70.2360627188107</c:v>
                </c:pt>
                <c:pt idx="455">
                  <c:v>-70.235945639721194</c:v>
                </c:pt>
                <c:pt idx="456">
                  <c:v>-70.235690675910405</c:v>
                </c:pt>
                <c:pt idx="457">
                  <c:v>-70.235315543747504</c:v>
                </c:pt>
                <c:pt idx="458">
                  <c:v>-70.234835781875006</c:v>
                </c:pt>
                <c:pt idx="459">
                  <c:v>-70.234265017824995</c:v>
                </c:pt>
                <c:pt idx="460">
                  <c:v>-70.233615202175002</c:v>
                </c:pt>
                <c:pt idx="461">
                  <c:v>-70.232896814148702</c:v>
                </c:pt>
                <c:pt idx="462">
                  <c:v>-70.232119042109503</c:v>
                </c:pt>
                <c:pt idx="463">
                  <c:v>-70.231289941986603</c:v>
                </c:pt>
                <c:pt idx="464">
                  <c:v>-70.230416576311697</c:v>
                </c:pt>
                <c:pt idx="465">
                  <c:v>-70.229505136223807</c:v>
                </c:pt>
                <c:pt idx="466">
                  <c:v>-70.228561048519595</c:v>
                </c:pt>
                <c:pt idx="467">
                  <c:v>-70.227589069571295</c:v>
                </c:pt>
                <c:pt idx="468">
                  <c:v>-70.226593367719801</c:v>
                </c:pt>
                <c:pt idx="469">
                  <c:v>-70.225577595550902</c:v>
                </c:pt>
                <c:pt idx="470">
                  <c:v>-70.224544953294796</c:v>
                </c:pt>
                <c:pt idx="471">
                  <c:v>-70.223498244436598</c:v>
                </c:pt>
                <c:pt idx="472">
                  <c:v>-70.222439924492406</c:v>
                </c:pt>
                <c:pt idx="473">
                  <c:v>-70.2213721437912</c:v>
                </c:pt>
                <c:pt idx="474">
                  <c:v>-70.220296784997302</c:v>
                </c:pt>
                <c:pt idx="475">
                  <c:v>-70.2192154960197</c:v>
                </c:pt>
                <c:pt idx="476">
                  <c:v>-70.2181297188759</c:v>
                </c:pt>
                <c:pt idx="477">
                  <c:v>-70.217040715006405</c:v>
                </c:pt>
                <c:pt idx="478">
                  <c:v>-70.215949587477198</c:v>
                </c:pt>
                <c:pt idx="479">
                  <c:v>-70.214857300451996</c:v>
                </c:pt>
                <c:pt idx="480">
                  <c:v>-70.2137646962709</c:v>
                </c:pt>
                <c:pt idx="481">
                  <c:v>-70.212672510429002</c:v>
                </c:pt>
                <c:pt idx="482">
                  <c:v>-70.211581384713995</c:v>
                </c:pt>
                <c:pt idx="483">
                  <c:v>-70.210491878728703</c:v>
                </c:pt>
                <c:pt idx="484">
                  <c:v>-70.209404479997303</c:v>
                </c:pt>
                <c:pt idx="485">
                  <c:v>-70.208319612829499</c:v>
                </c:pt>
                <c:pt idx="486">
                  <c:v>-70.207237646095706</c:v>
                </c:pt>
                <c:pt idx="487">
                  <c:v>-70.206158900046503</c:v>
                </c:pt>
                <c:pt idx="488">
                  <c:v>-70.205083652294206</c:v>
                </c:pt>
                <c:pt idx="489">
                  <c:v>-70.204012143060197</c:v>
                </c:pt>
                <c:pt idx="490">
                  <c:v>-70.202944579776798</c:v>
                </c:pt>
                <c:pt idx="491">
                  <c:v>-70.2018811411249</c:v>
                </c:pt>
                <c:pt idx="492">
                  <c:v>-70.200821980575597</c:v>
                </c:pt>
                <c:pt idx="493">
                  <c:v>-70.199767229495905</c:v>
                </c:pt>
                <c:pt idx="494">
                  <c:v>-70.198716999875003</c:v>
                </c:pt>
                <c:pt idx="495">
                  <c:v>-70.197671386714205</c:v>
                </c:pt>
                <c:pt idx="496">
                  <c:v>-70.196630470124504</c:v>
                </c:pt>
                <c:pt idx="497">
                  <c:v>-70.195594317166595</c:v>
                </c:pt>
                <c:pt idx="498">
                  <c:v>-70.194562983464706</c:v>
                </c:pt>
                <c:pt idx="499">
                  <c:v>-70.193536514622906</c:v>
                </c:pt>
                <c:pt idx="500">
                  <c:v>-70.192514947467302</c:v>
                </c:pt>
                <c:pt idx="501">
                  <c:v>-70.191498311136002</c:v>
                </c:pt>
                <c:pt idx="502">
                  <c:v>-70.190486628035799</c:v>
                </c:pt>
                <c:pt idx="503">
                  <c:v>-70.189479914680504</c:v>
                </c:pt>
                <c:pt idx="504">
                  <c:v>-70.188478182427602</c:v>
                </c:pt>
                <c:pt idx="505">
                  <c:v>-70.187481438123896</c:v>
                </c:pt>
                <c:pt idx="506">
                  <c:v>-70.186489684672395</c:v>
                </c:pt>
                <c:pt idx="507">
                  <c:v>-70.185502921528894</c:v>
                </c:pt>
                <c:pt idx="508">
                  <c:v>-70.184521145138902</c:v>
                </c:pt>
                <c:pt idx="509">
                  <c:v>-70.1835443493203</c:v>
                </c:pt>
                <c:pt idx="510">
                  <c:v>-70.182572525598502</c:v>
                </c:pt>
                <c:pt idx="511">
                  <c:v>-70.181605663502197</c:v>
                </c:pt>
                <c:pt idx="512">
                  <c:v>-70.180643750820707</c:v>
                </c:pt>
                <c:pt idx="513">
                  <c:v>-70.179686773831804</c:v>
                </c:pt>
                <c:pt idx="514">
                  <c:v>-70.178734717500305</c:v>
                </c:pt>
                <c:pt idx="515">
                  <c:v>-70.177787565652395</c:v>
                </c:pt>
                <c:pt idx="516">
                  <c:v>-70.176845301129504</c:v>
                </c:pt>
                <c:pt idx="517">
                  <c:v>-70.175907905922102</c:v>
                </c:pt>
                <c:pt idx="518">
                  <c:v>-70.174975361288006</c:v>
                </c:pt>
                <c:pt idx="519">
                  <c:v>-70.174047647855303</c:v>
                </c:pt>
                <c:pt idx="520">
                  <c:v>-70.173124745713906</c:v>
                </c:pt>
                <c:pt idx="521">
                  <c:v>-70.172206634494202</c:v>
                </c:pt>
                <c:pt idx="522">
                  <c:v>-70.1712932934375</c:v>
                </c:pt>
                <c:pt idx="523">
                  <c:v>-70.170384701456996</c:v>
                </c:pt>
                <c:pt idx="524">
                  <c:v>-70.1694808371915</c:v>
                </c:pt>
                <c:pt idx="525">
                  <c:v>-70.168581679052593</c:v>
                </c:pt>
                <c:pt idx="526">
                  <c:v>-70.167687205265494</c:v>
                </c:pt>
                <c:pt idx="527">
                  <c:v>-70.166797393905895</c:v>
                </c:pt>
                <c:pt idx="528">
                  <c:v>-70.1659122229308</c:v>
                </c:pt>
                <c:pt idx="529">
                  <c:v>-70.165031670207298</c:v>
                </c:pt>
                <c:pt idx="530">
                  <c:v>-70.164155713535905</c:v>
                </c:pt>
                <c:pt idx="531">
                  <c:v>-70.163284330672496</c:v>
                </c:pt>
                <c:pt idx="532">
                  <c:v>-70.162417499346702</c:v>
                </c:pt>
                <c:pt idx="533">
                  <c:v>-70.161555197278403</c:v>
                </c:pt>
                <c:pt idx="534">
                  <c:v>-70.160697402191801</c:v>
                </c:pt>
                <c:pt idx="535">
                  <c:v>-70.159844091827793</c:v>
                </c:pt>
                <c:pt idx="536">
                  <c:v>-70.158995243955204</c:v>
                </c:pt>
                <c:pt idx="537">
                  <c:v>-70.158150836380202</c:v>
                </c:pt>
                <c:pt idx="538">
                  <c:v>-70.157310846954402</c:v>
                </c:pt>
                <c:pt idx="539">
                  <c:v>-70.156475253582201</c:v>
                </c:pt>
                <c:pt idx="540">
                  <c:v>-70.155644034227294</c:v>
                </c:pt>
                <c:pt idx="541">
                  <c:v>-70.154817166917795</c:v>
                </c:pt>
                <c:pt idx="542">
                  <c:v>-70.153994629751196</c:v>
                </c:pt>
                <c:pt idx="543">
                  <c:v>-70.153176400898403</c:v>
                </c:pt>
                <c:pt idx="544">
                  <c:v>-70.152362458607499</c:v>
                </c:pt>
                <c:pt idx="545">
                  <c:v>-70.151552781206505</c:v>
                </c:pt>
                <c:pt idx="546">
                  <c:v>-70.150747347106403</c:v>
                </c:pt>
                <c:pt idx="547">
                  <c:v>-67.349946134802906</c:v>
                </c:pt>
                <c:pt idx="548">
                  <c:v>-67.629594709718205</c:v>
                </c:pt>
                <c:pt idx="549">
                  <c:v>-67.887225136896106</c:v>
                </c:pt>
                <c:pt idx="550">
                  <c:v>-68.123445456286007</c:v>
                </c:pt>
                <c:pt idx="551">
                  <c:v>-68.339084879901904</c:v>
                </c:pt>
                <c:pt idx="552">
                  <c:v>-68.535141364322001</c:v>
                </c:pt>
                <c:pt idx="553">
                  <c:v>-68.712732810573399</c:v>
                </c:pt>
                <c:pt idx="554">
                  <c:v>-68.873053378483107</c:v>
                </c:pt>
                <c:pt idx="555">
                  <c:v>-69.017335754897999</c:v>
                </c:pt>
                <c:pt idx="556">
                  <c:v>-69.146819674370207</c:v>
                </c:pt>
                <c:pt idx="557">
                  <c:v>-69.262726574193493</c:v>
                </c:pt>
                <c:pt idx="558">
                  <c:v>-69.366239971918802</c:v>
                </c:pt>
                <c:pt idx="559">
                  <c:v>-69.458490969517399</c:v>
                </c:pt>
                <c:pt idx="560">
                  <c:v>-69.540548194760206</c:v>
                </c:pt>
                <c:pt idx="561">
                  <c:v>-69.6134114658215</c:v>
                </c:pt>
                <c:pt idx="562">
                  <c:v>-69.678008489364998</c:v>
                </c:pt>
                <c:pt idx="563">
                  <c:v>-69.735193957999698</c:v>
                </c:pt>
                <c:pt idx="564">
                  <c:v>-69.785750486046695</c:v>
                </c:pt>
                <c:pt idx="565">
                  <c:v>-69.830390902611896</c:v>
                </c:pt>
                <c:pt idx="566">
                  <c:v>-69.869761500720401</c:v>
                </c:pt>
                <c:pt idx="567">
                  <c:v>-69.904445916072007</c:v>
                </c:pt>
                <c:pt idx="568">
                  <c:v>-69.934969376136905</c:v>
                </c:pt>
                <c:pt idx="569">
                  <c:v>-69.961803118642493</c:v>
                </c:pt>
                <c:pt idx="570">
                  <c:v>-69.985368827792797</c:v>
                </c:pt>
                <c:pt idx="571">
                  <c:v>-70.006042977255404</c:v>
                </c:pt>
                <c:pt idx="572">
                  <c:v>-70.024161001849706</c:v>
                </c:pt>
                <c:pt idx="573">
                  <c:v>-70.0400212459448</c:v>
                </c:pt>
                <c:pt idx="574">
                  <c:v>-70.053888656842801</c:v>
                </c:pt>
                <c:pt idx="575">
                  <c:v>-70.065998206854303</c:v>
                </c:pt>
                <c:pt idx="576">
                  <c:v>-70.076558039260604</c:v>
                </c:pt>
                <c:pt idx="577">
                  <c:v>-70.085752341678003</c:v>
                </c:pt>
                <c:pt idx="578">
                  <c:v>-70.093743956159997</c:v>
                </c:pt>
                <c:pt idx="579">
                  <c:v>-70.100676739256699</c:v>
                </c:pt>
                <c:pt idx="580">
                  <c:v>-70.106677687646297</c:v>
                </c:pt>
                <c:pt idx="581">
                  <c:v>-70.111858846239201</c:v>
                </c:pt>
                <c:pt idx="582">
                  <c:v>-70.1163190161176</c:v>
                </c:pt>
                <c:pt idx="583">
                  <c:v>-70.120145279549106</c:v>
                </c:pt>
                <c:pt idx="584">
                  <c:v>-70.123414358781503</c:v>
                </c:pt>
                <c:pt idx="585">
                  <c:v>-70.126193824515099</c:v>
                </c:pt>
                <c:pt idx="586">
                  <c:v>-70.128543168979107</c:v>
                </c:pt>
                <c:pt idx="587">
                  <c:v>-70.130514757471005</c:v>
                </c:pt>
                <c:pt idx="588">
                  <c:v>-70.132154671115501</c:v>
                </c:pt>
                <c:pt idx="589">
                  <c:v>-70.133503452504399</c:v>
                </c:pt>
                <c:pt idx="590">
                  <c:v>-70.134596764813296</c:v>
                </c:pt>
                <c:pt idx="591">
                  <c:v>-70.135465973976594</c:v>
                </c:pt>
                <c:pt idx="592">
                  <c:v>-70.136138662551502</c:v>
                </c:pt>
                <c:pt idx="593">
                  <c:v>-70.136639083013904</c:v>
                </c:pt>
                <c:pt idx="594">
                  <c:v>-70.136988557419599</c:v>
                </c:pt>
                <c:pt idx="595">
                  <c:v>-70.137205829615397</c:v>
                </c:pt>
                <c:pt idx="596">
                  <c:v>-70.137307375512506</c:v>
                </c:pt>
                <c:pt idx="597">
                  <c:v>-70.137307676320404</c:v>
                </c:pt>
                <c:pt idx="598">
                  <c:v>-70.137219459092705</c:v>
                </c:pt>
                <c:pt idx="599">
                  <c:v>-70.137053908438702</c:v>
                </c:pt>
                <c:pt idx="600">
                  <c:v>-70.136820852815305</c:v>
                </c:pt>
                <c:pt idx="601">
                  <c:v>-70.136528928420404</c:v>
                </c:pt>
                <c:pt idx="602">
                  <c:v>-70.136185723354103</c:v>
                </c:pt>
                <c:pt idx="603">
                  <c:v>-70.135797904406303</c:v>
                </c:pt>
                <c:pt idx="604">
                  <c:v>-70.135371328549695</c:v>
                </c:pt>
                <c:pt idx="605">
                  <c:v>-70.134911140972306</c:v>
                </c:pt>
                <c:pt idx="606">
                  <c:v>-70.134421861266702</c:v>
                </c:pt>
                <c:pt idx="607">
                  <c:v>-70.133907459199904</c:v>
                </c:pt>
                <c:pt idx="608">
                  <c:v>-70.133371421320206</c:v>
                </c:pt>
                <c:pt idx="609">
                  <c:v>-70.132816809504007</c:v>
                </c:pt>
                <c:pt idx="610">
                  <c:v>-70.132246312416399</c:v>
                </c:pt>
                <c:pt idx="611">
                  <c:v>-70.131662290741204</c:v>
                </c:pt>
                <c:pt idx="612">
                  <c:v>-70.131066816933298</c:v>
                </c:pt>
                <c:pt idx="613">
                  <c:v>-70.130461710155004</c:v>
                </c:pt>
                <c:pt idx="614">
                  <c:v>-70.129848566980598</c:v>
                </c:pt>
                <c:pt idx="615">
                  <c:v>-70.129228788379805</c:v>
                </c:pt>
                <c:pt idx="616">
                  <c:v>-70.128603603431102</c:v>
                </c:pt>
                <c:pt idx="617">
                  <c:v>-70.127974090162098</c:v>
                </c:pt>
                <c:pt idx="618">
                  <c:v>-70.127341193862406</c:v>
                </c:pt>
                <c:pt idx="619">
                  <c:v>-70.126705743178604</c:v>
                </c:pt>
                <c:pt idx="620">
                  <c:v>-70.126068464257102</c:v>
                </c:pt>
                <c:pt idx="621">
                  <c:v>-70.125429993173199</c:v>
                </c:pt>
                <c:pt idx="622">
                  <c:v>-70.124790886853603</c:v>
                </c:pt>
                <c:pt idx="623">
                  <c:v>-70.124151632675193</c:v>
                </c:pt>
                <c:pt idx="624">
                  <c:v>-70.123512656899806</c:v>
                </c:pt>
                <c:pt idx="625">
                  <c:v>-70.122874332087505</c:v>
                </c:pt>
                <c:pt idx="626">
                  <c:v>-70.122236983611003</c:v>
                </c:pt>
                <c:pt idx="627">
                  <c:v>-70.121600895379999</c:v>
                </c:pt>
                <c:pt idx="628">
                  <c:v>-70.120966314873399</c:v>
                </c:pt>
                <c:pt idx="629">
                  <c:v>-70.120333457559994</c:v>
                </c:pt>
                <c:pt idx="630">
                  <c:v>-70.119702510784407</c:v>
                </c:pt>
                <c:pt idx="631">
                  <c:v>-70.119073637182595</c:v>
                </c:pt>
                <c:pt idx="632">
                  <c:v>-70.118446977682197</c:v>
                </c:pt>
                <c:pt idx="633">
                  <c:v>-70.117822654141094</c:v>
                </c:pt>
                <c:pt idx="634">
                  <c:v>-70.117200771664599</c:v>
                </c:pt>
                <c:pt idx="635">
                  <c:v>-70.116581420643698</c:v>
                </c:pt>
                <c:pt idx="636">
                  <c:v>-70.115964678544998</c:v>
                </c:pt>
                <c:pt idx="637">
                  <c:v>-70.115350611484502</c:v>
                </c:pt>
                <c:pt idx="638">
                  <c:v>-70.114739275610901</c:v>
                </c:pt>
                <c:pt idx="639">
                  <c:v>-70.114130718321206</c:v>
                </c:pt>
                <c:pt idx="640">
                  <c:v>-70.113524979329</c:v>
                </c:pt>
                <c:pt idx="641">
                  <c:v>-70.112922091603593</c:v>
                </c:pt>
                <c:pt idx="642">
                  <c:v>-70.112322082195107</c:v>
                </c:pt>
                <c:pt idx="643">
                  <c:v>-70.111724972960403</c:v>
                </c:pt>
                <c:pt idx="644">
                  <c:v>-70.111130781200302</c:v>
                </c:pt>
                <c:pt idx="645">
                  <c:v>-70.110539520219703</c:v>
                </c:pt>
                <c:pt idx="646">
                  <c:v>-70.109951199820898</c:v>
                </c:pt>
                <c:pt idx="647">
                  <c:v>-70.109365826735896</c:v>
                </c:pt>
                <c:pt idx="648">
                  <c:v>-70.108783405007003</c:v>
                </c:pt>
                <c:pt idx="649">
                  <c:v>-70.108203936321303</c:v>
                </c:pt>
                <c:pt idx="650">
                  <c:v>-70.107627420304894</c:v>
                </c:pt>
                <c:pt idx="651">
                  <c:v>-70.107053854780801</c:v>
                </c:pt>
                <c:pt idx="652">
                  <c:v>-70.106483235996194</c:v>
                </c:pt>
                <c:pt idx="653">
                  <c:v>-70.105915558822105</c:v>
                </c:pt>
                <c:pt idx="654">
                  <c:v>-70.105350816928805</c:v>
                </c:pt>
                <c:pt idx="655">
                  <c:v>-70.104789002939697</c:v>
                </c:pt>
                <c:pt idx="656">
                  <c:v>-70.104230108567194</c:v>
                </c:pt>
                <c:pt idx="657">
                  <c:v>-70.103674124731299</c:v>
                </c:pt>
                <c:pt idx="658">
                  <c:v>-70.103121041664906</c:v>
                </c:pt>
                <c:pt idx="659">
                  <c:v>-70.102570849005104</c:v>
                </c:pt>
                <c:pt idx="660">
                  <c:v>-70.102023535874196</c:v>
                </c:pt>
                <c:pt idx="661">
                  <c:v>-70.101479090950903</c:v>
                </c:pt>
                <c:pt idx="662">
                  <c:v>-70.100937502532503</c:v>
                </c:pt>
                <c:pt idx="663">
                  <c:v>-70.100398758589506</c:v>
                </c:pt>
                <c:pt idx="664">
                  <c:v>-70.099862846814304</c:v>
                </c:pt>
                <c:pt idx="665">
                  <c:v>-70.099329754662804</c:v>
                </c:pt>
                <c:pt idx="666">
                  <c:v>-70.098799469392205</c:v>
                </c:pt>
                <c:pt idx="667">
                  <c:v>-70.098271978093095</c:v>
                </c:pt>
                <c:pt idx="668">
                  <c:v>-70.097747267718304</c:v>
                </c:pt>
                <c:pt idx="669">
                  <c:v>-70.097225325108099</c:v>
                </c:pt>
                <c:pt idx="670">
                  <c:v>-70.096706137012205</c:v>
                </c:pt>
                <c:pt idx="671">
                  <c:v>-70.096189690109</c:v>
                </c:pt>
                <c:pt idx="672">
                  <c:v>-70.0956759710228</c:v>
                </c:pt>
                <c:pt idx="673">
                  <c:v>-70.095164966338501</c:v>
                </c:pt>
                <c:pt idx="674">
                  <c:v>-70.094656662614696</c:v>
                </c:pt>
                <c:pt idx="675">
                  <c:v>-70.094151046395297</c:v>
                </c:pt>
                <c:pt idx="676">
                  <c:v>-70.093648104219199</c:v>
                </c:pt>
                <c:pt idx="677">
                  <c:v>-70.093147822629504</c:v>
                </c:pt>
                <c:pt idx="678">
                  <c:v>-70.092650188180798</c:v>
                </c:pt>
                <c:pt idx="679">
                  <c:v>-70.092155187446195</c:v>
                </c:pt>
                <c:pt idx="680">
                  <c:v>-70.0916628070229</c:v>
                </c:pt>
                <c:pt idx="681">
                  <c:v>-70.091173033537501</c:v>
                </c:pt>
                <c:pt idx="682">
                  <c:v>-70.090685853650498</c:v>
                </c:pt>
                <c:pt idx="683">
                  <c:v>-70.090201254060005</c:v>
                </c:pt>
                <c:pt idx="684">
                  <c:v>-70.089719221505305</c:v>
                </c:pt>
                <c:pt idx="685">
                  <c:v>-67.289239742769794</c:v>
                </c:pt>
                <c:pt idx="686">
                  <c:v>-67.566488745159205</c:v>
                </c:pt>
                <c:pt idx="687">
                  <c:v>-67.822224208057094</c:v>
                </c:pt>
                <c:pt idx="688">
                  <c:v>-68.057009656839398</c:v>
                </c:pt>
                <c:pt idx="689">
                  <c:v>-68.271626121581903</c:v>
                </c:pt>
                <c:pt idx="690">
                  <c:v>-68.467021994794493</c:v>
                </c:pt>
                <c:pt idx="691">
                  <c:v>-68.644266120424007</c:v>
                </c:pt>
                <c:pt idx="692">
                  <c:v>-68.804505578346394</c:v>
                </c:pt>
                <c:pt idx="693">
                  <c:v>-68.948929017916996</c:v>
                </c:pt>
                <c:pt idx="694">
                  <c:v>-69.078735878661803</c:v>
                </c:pt>
                <c:pt idx="695">
                  <c:v>-69.195111434023204</c:v>
                </c:pt>
                <c:pt idx="696">
                  <c:v>-69.299207306007006</c:v>
                </c:pt>
                <c:pt idx="697">
                  <c:v>-69.392126913777702</c:v>
                </c:pt>
                <c:pt idx="698">
                  <c:v>-69.474915220526995</c:v>
                </c:pt>
                <c:pt idx="699">
                  <c:v>-69.5485521108819</c:v>
                </c:pt>
                <c:pt idx="700">
                  <c:v>-69.613948746972795</c:v>
                </c:pt>
                <c:pt idx="701">
                  <c:v>-69.671946298622402</c:v>
                </c:pt>
                <c:pt idx="702">
                  <c:v>-69.723316508634696</c:v>
                </c:pt>
                <c:pt idx="703">
                  <c:v>-69.768763627738096</c:v>
                </c:pt>
                <c:pt idx="704">
                  <c:v>-69.808927328204305</c:v>
                </c:pt>
                <c:pt idx="705">
                  <c:v>-69.844386275802094</c:v>
                </c:pt>
                <c:pt idx="706">
                  <c:v>-69.875662103773493</c:v>
                </c:pt>
                <c:pt idx="707">
                  <c:v>-69.903223588577205</c:v>
                </c:pt>
                <c:pt idx="708">
                  <c:v>-69.927490874873001</c:v>
                </c:pt>
                <c:pt idx="709">
                  <c:v>-69.948839636908701</c:v>
                </c:pt>
                <c:pt idx="710">
                  <c:v>-69.967605095771603</c:v>
                </c:pt>
                <c:pt idx="711">
                  <c:v>-69.984085837761697</c:v>
                </c:pt>
                <c:pt idx="712">
                  <c:v>-69.998547399337298</c:v>
                </c:pt>
                <c:pt idx="713">
                  <c:v>-70.011225599591299</c:v>
                </c:pt>
                <c:pt idx="714">
                  <c:v>-70.022329612866301</c:v>
                </c:pt>
                <c:pt idx="715">
                  <c:v>-70.032044782656698</c:v>
                </c:pt>
                <c:pt idx="716">
                  <c:v>-70.040535184006302</c:v>
                </c:pt>
                <c:pt idx="717">
                  <c:v>-70.047945945739201</c:v>
                </c:pt>
                <c:pt idx="718">
                  <c:v>-70.054405346497902</c:v>
                </c:pt>
                <c:pt idx="719">
                  <c:v>-70.060026700066899</c:v>
                </c:pt>
                <c:pt idx="720">
                  <c:v>-70.064910046132894</c:v>
                </c:pt>
                <c:pt idx="721">
                  <c:v>-70.069143662685804</c:v>
                </c:pt>
                <c:pt idx="722">
                  <c:v>-70.072805415895999</c:v>
                </c:pt>
                <c:pt idx="723">
                  <c:v>-70.075963962636393</c:v>
                </c:pt>
                <c:pt idx="724">
                  <c:v>-70.078679819966993</c:v>
                </c:pt>
                <c:pt idx="725">
                  <c:v>-70.081006314934896</c:v>
                </c:pt>
                <c:pt idx="726">
                  <c:v>-70.082990427034503</c:v>
                </c:pt>
                <c:pt idx="727">
                  <c:v>-70.0846735346461</c:v>
                </c:pt>
                <c:pt idx="728">
                  <c:v>-70.086092075774303</c:v>
                </c:pt>
                <c:pt idx="729">
                  <c:v>-70.087278132442094</c:v>
                </c:pt>
                <c:pt idx="730">
                  <c:v>-70.088259947191403</c:v>
                </c:pt>
                <c:pt idx="731">
                  <c:v>-70.089062379290397</c:v>
                </c:pt>
                <c:pt idx="732">
                  <c:v>-70.089707307466696</c:v>
                </c:pt>
                <c:pt idx="733">
                  <c:v>-70.090213985261499</c:v>
                </c:pt>
                <c:pt idx="734">
                  <c:v>-70.090599354450802</c:v>
                </c:pt>
                <c:pt idx="735">
                  <c:v>-70.090878321377801</c:v>
                </c:pt>
                <c:pt idx="736">
                  <c:v>-70.091064000510301</c:v>
                </c:pt>
                <c:pt idx="737">
                  <c:v>-70.091167929049107</c:v>
                </c:pt>
                <c:pt idx="738">
                  <c:v>-70.091200255982599</c:v>
                </c:pt>
                <c:pt idx="739">
                  <c:v>-70.091169908595205</c:v>
                </c:pt>
                <c:pt idx="740">
                  <c:v>-70.091084739091698</c:v>
                </c:pt>
                <c:pt idx="741">
                  <c:v>-70.090951653690198</c:v>
                </c:pt>
                <c:pt idx="742">
                  <c:v>-70.090776726264295</c:v>
                </c:pt>
                <c:pt idx="743">
                  <c:v>-70.090565298373093</c:v>
                </c:pt>
                <c:pt idx="744">
                  <c:v>-70.090322067296796</c:v>
                </c:pt>
                <c:pt idx="745">
                  <c:v>-70.090051163513095</c:v>
                </c:pt>
                <c:pt idx="746">
                  <c:v>-70.089756218872097</c:v>
                </c:pt>
                <c:pt idx="747">
                  <c:v>-70.089440426584005</c:v>
                </c:pt>
                <c:pt idx="748">
                  <c:v>-70.089106593999901</c:v>
                </c:pt>
                <c:pt idx="749">
                  <c:v>-70.088757189048096</c:v>
                </c:pt>
                <c:pt idx="750">
                  <c:v>-70.088394381087397</c:v>
                </c:pt>
                <c:pt idx="751">
                  <c:v>-70.088020076847201</c:v>
                </c:pt>
                <c:pt idx="752">
                  <c:v>-70.087635952044806</c:v>
                </c:pt>
                <c:pt idx="753">
                  <c:v>-70.087243479198406</c:v>
                </c:pt>
                <c:pt idx="754">
                  <c:v>-70.086843952092806</c:v>
                </c:pt>
                <c:pt idx="755">
                  <c:v>-70.086438507301494</c:v>
                </c:pt>
                <c:pt idx="756">
                  <c:v>-70.086028143118</c:v>
                </c:pt>
                <c:pt idx="757">
                  <c:v>-70.085613736208302</c:v>
                </c:pt>
                <c:pt idx="758">
                  <c:v>-70.085196056258596</c:v>
                </c:pt>
                <c:pt idx="759">
                  <c:v>-70.084775778860106</c:v>
                </c:pt>
                <c:pt idx="760">
                  <c:v>-70.084353496842098</c:v>
                </c:pt>
                <c:pt idx="761">
                  <c:v>-70.083929730241294</c:v>
                </c:pt>
                <c:pt idx="762">
                  <c:v>-70.083504935069698</c:v>
                </c:pt>
                <c:pt idx="763">
                  <c:v>-70.083079511028302</c:v>
                </c:pt>
                <c:pt idx="764">
                  <c:v>-70.082653808291397</c:v>
                </c:pt>
                <c:pt idx="765">
                  <c:v>-70.082228133473606</c:v>
                </c:pt>
                <c:pt idx="766">
                  <c:v>-70.081802754879803</c:v>
                </c:pt>
                <c:pt idx="767">
                  <c:v>-70.081377907121706</c:v>
                </c:pt>
                <c:pt idx="768">
                  <c:v>-70.080953795179497</c:v>
                </c:pt>
                <c:pt idx="769">
                  <c:v>-70.080530597974402</c:v>
                </c:pt>
                <c:pt idx="770">
                  <c:v>-70.080108471510798</c:v>
                </c:pt>
                <c:pt idx="771">
                  <c:v>-70.079687551640504</c:v>
                </c:pt>
                <c:pt idx="772">
                  <c:v>-70.079267956494405</c:v>
                </c:pt>
                <c:pt idx="773">
                  <c:v>-70.078849788620801</c:v>
                </c:pt>
                <c:pt idx="774">
                  <c:v>-70.078433136867304</c:v>
                </c:pt>
                <c:pt idx="775">
                  <c:v>-70.0780180780352</c:v>
                </c:pt>
                <c:pt idx="776">
                  <c:v>-70.077604678335504</c:v>
                </c:pt>
                <c:pt idx="777">
                  <c:v>-70.077192994669602</c:v>
                </c:pt>
                <c:pt idx="778">
                  <c:v>-70.076783075755301</c:v>
                </c:pt>
                <c:pt idx="779">
                  <c:v>-70.076374963118099</c:v>
                </c:pt>
                <c:pt idx="780">
                  <c:v>-70.075968691962899</c:v>
                </c:pt>
                <c:pt idx="781">
                  <c:v>-70.075564291940196</c:v>
                </c:pt>
                <c:pt idx="782">
                  <c:v>-70.075161787821301</c:v>
                </c:pt>
                <c:pt idx="783">
                  <c:v>-70.074761200091103</c:v>
                </c:pt>
                <c:pt idx="784">
                  <c:v>-70.074362545470393</c:v>
                </c:pt>
                <c:pt idx="785">
                  <c:v>-70.073965837374601</c:v>
                </c:pt>
                <c:pt idx="786">
                  <c:v>-70.073571086318296</c:v>
                </c:pt>
                <c:pt idx="787">
                  <c:v>-70.073178300269802</c:v>
                </c:pt>
                <c:pt idx="788">
                  <c:v>-70.072787484964195</c:v>
                </c:pt>
                <c:pt idx="789">
                  <c:v>-70.072398644178094</c:v>
                </c:pt>
                <c:pt idx="790">
                  <c:v>-70.072011779971305</c:v>
                </c:pt>
                <c:pt idx="791">
                  <c:v>-70.0716268928999</c:v>
                </c:pt>
                <c:pt idx="792">
                  <c:v>-70.0712439822031</c:v>
                </c:pt>
                <c:pt idx="793">
                  <c:v>-70.070863045968196</c:v>
                </c:pt>
                <c:pt idx="794">
                  <c:v>-70.070484081274699</c:v>
                </c:pt>
                <c:pt idx="795">
                  <c:v>-70.070107084322402</c:v>
                </c:pt>
                <c:pt idx="796">
                  <c:v>-70.069732050542996</c:v>
                </c:pt>
                <c:pt idx="797">
                  <c:v>-70.069358974698901</c:v>
                </c:pt>
                <c:pt idx="798">
                  <c:v>-70.068987850969293</c:v>
                </c:pt>
                <c:pt idx="799">
                  <c:v>-70.068618673027103</c:v>
                </c:pt>
                <c:pt idx="800">
                  <c:v>-70.068251434105605</c:v>
                </c:pt>
                <c:pt idx="801">
                  <c:v>-70.067886127057406</c:v>
                </c:pt>
                <c:pt idx="802">
                  <c:v>-70.067522744406304</c:v>
                </c:pt>
                <c:pt idx="803">
                  <c:v>-70.067161278392902</c:v>
                </c:pt>
                <c:pt idx="804">
                  <c:v>-70.066801721014599</c:v>
                </c:pt>
                <c:pt idx="805">
                  <c:v>-70.066444064060903</c:v>
                </c:pt>
                <c:pt idx="806">
                  <c:v>-70.066088299144297</c:v>
                </c:pt>
                <c:pt idx="807">
                  <c:v>-70.065734417727597</c:v>
                </c:pt>
                <c:pt idx="808">
                  <c:v>-70.065382411147894</c:v>
                </c:pt>
                <c:pt idx="809">
                  <c:v>-70.065032270637204</c:v>
                </c:pt>
                <c:pt idx="810">
                  <c:v>-70.064683987341397</c:v>
                </c:pt>
                <c:pt idx="811">
                  <c:v>-70.064337552336099</c:v>
                </c:pt>
                <c:pt idx="812">
                  <c:v>-70.063992956641201</c:v>
                </c:pt>
                <c:pt idx="813">
                  <c:v>-70.063650191233194</c:v>
                </c:pt>
                <c:pt idx="814">
                  <c:v>-70.063309247056097</c:v>
                </c:pt>
                <c:pt idx="815">
                  <c:v>-70.062970115031206</c:v>
                </c:pt>
                <c:pt idx="816">
                  <c:v>-70.062632786065393</c:v>
                </c:pt>
                <c:pt idx="817">
                  <c:v>-70.062297251058894</c:v>
                </c:pt>
                <c:pt idx="818">
                  <c:v>-70.061963500911105</c:v>
                </c:pt>
                <c:pt idx="819">
                  <c:v>-70.061631526527094</c:v>
                </c:pt>
                <c:pt idx="820">
                  <c:v>-70.061301318821904</c:v>
                </c:pt>
                <c:pt idx="821">
                  <c:v>-70.060972868725102</c:v>
                </c:pt>
                <c:pt idx="822">
                  <c:v>-67.260646167184703</c:v>
                </c:pt>
                <c:pt idx="823">
                  <c:v>-67.536766153460505</c:v>
                </c:pt>
                <c:pt idx="824">
                  <c:v>-67.7916084463007</c:v>
                </c:pt>
                <c:pt idx="825">
                  <c:v>-68.025716050878501</c:v>
                </c:pt>
                <c:pt idx="826">
                  <c:v>-68.239847731223705</c:v>
                </c:pt>
                <c:pt idx="827">
                  <c:v>-68.434928923176898</c:v>
                </c:pt>
                <c:pt idx="828">
                  <c:v>-68.612005699707098</c:v>
                </c:pt>
                <c:pt idx="829">
                  <c:v>-68.772203241216204</c:v>
                </c:pt>
                <c:pt idx="830">
                  <c:v>-68.916689669796099</c:v>
                </c:pt>
                <c:pt idx="831">
                  <c:v>-69.046645602687803</c:v>
                </c:pt>
                <c:pt idx="832">
                  <c:v>-69.163239384919606</c:v>
                </c:pt>
                <c:pt idx="833">
                  <c:v>-69.267607675895704</c:v>
                </c:pt>
                <c:pt idx="834">
                  <c:v>-69.360840879755699</c:v>
                </c:pt>
                <c:pt idx="835">
                  <c:v>-69.443972808442695</c:v>
                </c:pt>
                <c:pt idx="836">
                  <c:v>-69.517973931066606</c:v>
                </c:pt>
                <c:pt idx="837">
                  <c:v>-69.583747575241503</c:v>
                </c:pt>
                <c:pt idx="838">
                  <c:v>-69.642128489667599</c:v>
                </c:pt>
                <c:pt idx="839">
                  <c:v>-69.693883239301499</c:v>
                </c:pt>
                <c:pt idx="840">
                  <c:v>-69.739711975056807</c:v>
                </c:pt>
                <c:pt idx="841">
                  <c:v>-69.780251191990402</c:v>
                </c:pt>
                <c:pt idx="842">
                  <c:v>-69.816077158628602</c:v>
                </c:pt>
                <c:pt idx="843">
                  <c:v>-69.847709762637294</c:v>
                </c:pt>
                <c:pt idx="844">
                  <c:v>-69.875616573028594</c:v>
                </c:pt>
                <c:pt idx="845">
                  <c:v>-69.900216966075405</c:v>
                </c:pt>
                <c:pt idx="846">
                  <c:v>-69.9218862012995</c:v>
                </c:pt>
                <c:pt idx="847">
                  <c:v>-69.940959365913599</c:v>
                </c:pt>
                <c:pt idx="848">
                  <c:v>-69.957735131736399</c:v>
                </c:pt>
                <c:pt idx="849">
                  <c:v>-69.972479288754002</c:v>
                </c:pt>
                <c:pt idx="850">
                  <c:v>-69.985428035026203</c:v>
                </c:pt>
                <c:pt idx="851">
                  <c:v>-69.996791014359005</c:v>
                </c:pt>
                <c:pt idx="852">
                  <c:v>-70.0067541017971</c:v>
                </c:pt>
                <c:pt idx="853">
                  <c:v>-70.015481943157695</c:v>
                </c:pt>
                <c:pt idx="854">
                  <c:v>-70.023120259068705</c:v>
                </c:pt>
                <c:pt idx="855">
                  <c:v>-70.029797926715901</c:v>
                </c:pt>
                <c:pt idx="856">
                  <c:v>-70.035628854116297</c:v>
                </c:pt>
                <c:pt idx="857">
                  <c:v>-70.0407136624938</c:v>
                </c:pt>
                <c:pt idx="858">
                  <c:v>-70.045141192478695</c:v>
                </c:pt>
                <c:pt idx="859">
                  <c:v>-70.048989849553806</c:v>
                </c:pt>
                <c:pt idx="860">
                  <c:v>-70.0523288035712</c:v>
                </c:pt>
                <c:pt idx="861">
                  <c:v>-70.055219056367406</c:v>
                </c:pt>
                <c:pt idx="862">
                  <c:v>-70.057714390592295</c:v>
                </c:pt>
                <c:pt idx="863">
                  <c:v>-70.059862211897595</c:v>
                </c:pt>
                <c:pt idx="864">
                  <c:v>-70.061704295640993</c:v>
                </c:pt>
                <c:pt idx="865">
                  <c:v>-70.063277448294201</c:v>
                </c:pt>
                <c:pt idx="866">
                  <c:v>-70.064614092804405</c:v>
                </c:pt>
                <c:pt idx="867">
                  <c:v>-70.065742786271997</c:v>
                </c:pt>
                <c:pt idx="868">
                  <c:v>-70.066688677476193</c:v>
                </c:pt>
                <c:pt idx="869">
                  <c:v>-70.067473911011504</c:v>
                </c:pt>
                <c:pt idx="870">
                  <c:v>-70.068117984089696</c:v>
                </c:pt>
                <c:pt idx="871">
                  <c:v>-70.068638061415399</c:v>
                </c:pt>
                <c:pt idx="872">
                  <c:v>-70.069049252958905</c:v>
                </c:pt>
                <c:pt idx="873">
                  <c:v>-70.069364858916302</c:v>
                </c:pt>
                <c:pt idx="874">
                  <c:v>-70.069596585672002</c:v>
                </c:pt>
                <c:pt idx="875">
                  <c:v>-70.0697547361478</c:v>
                </c:pt>
                <c:pt idx="876">
                  <c:v>-70.069848377539998</c:v>
                </c:pt>
                <c:pt idx="877">
                  <c:v>-70.069885489101594</c:v>
                </c:pt>
                <c:pt idx="878">
                  <c:v>-70.069873092322794</c:v>
                </c:pt>
                <c:pt idx="879">
                  <c:v>-70.069817365587895</c:v>
                </c:pt>
                <c:pt idx="880">
                  <c:v>-70.069723745149403</c:v>
                </c:pt>
                <c:pt idx="881">
                  <c:v>-70.069597014038905</c:v>
                </c:pt>
                <c:pt idx="882">
                  <c:v>-70.069441380351506</c:v>
                </c:pt>
                <c:pt idx="883">
                  <c:v>-70.069260546166404</c:v>
                </c:pt>
                <c:pt idx="884">
                  <c:v>-70.069057768219395</c:v>
                </c:pt>
                <c:pt idx="885">
                  <c:v>-70.068835911311197</c:v>
                </c:pt>
                <c:pt idx="886">
                  <c:v>-70.068597495319196</c:v>
                </c:pt>
                <c:pt idx="887">
                  <c:v>-70.068344736575796</c:v>
                </c:pt>
                <c:pt idx="888">
                  <c:v>-70.068079584288</c:v>
                </c:pt>
                <c:pt idx="889">
                  <c:v>-70.067803752590606</c:v>
                </c:pt>
                <c:pt idx="890">
                  <c:v>-70.067518748755603</c:v>
                </c:pt>
                <c:pt idx="891">
                  <c:v>-70.067225898019501</c:v>
                </c:pt>
                <c:pt idx="892">
                  <c:v>-70.066926365431101</c:v>
                </c:pt>
                <c:pt idx="893">
                  <c:v>-70.066621175079604</c:v>
                </c:pt>
                <c:pt idx="894">
                  <c:v>-70.066311227015305</c:v>
                </c:pt>
                <c:pt idx="895">
                  <c:v>-70.065997312139501</c:v>
                </c:pt>
                <c:pt idx="896">
                  <c:v>-70.065680125308603</c:v>
                </c:pt>
                <c:pt idx="897">
                  <c:v>-70.065360276864993</c:v>
                </c:pt>
                <c:pt idx="898">
                  <c:v>-70.065038302784401</c:v>
                </c:pt>
                <c:pt idx="899">
                  <c:v>-70.064714673605195</c:v>
                </c:pt>
                <c:pt idx="900">
                  <c:v>-70.064389802286598</c:v>
                </c:pt>
                <c:pt idx="901">
                  <c:v>-70.064064051122898</c:v>
                </c:pt>
                <c:pt idx="902">
                  <c:v>-70.063737737828603</c:v>
                </c:pt>
                <c:pt idx="903">
                  <c:v>-70.063411140893095</c:v>
                </c:pt>
                <c:pt idx="904">
                  <c:v>-70.063084504292405</c:v>
                </c:pt>
                <c:pt idx="905">
                  <c:v>-70.062758041635703</c:v>
                </c:pt>
                <c:pt idx="906">
                  <c:v>-70.062431939813806</c:v>
                </c:pt>
                <c:pt idx="907">
                  <c:v>-70.062106362210599</c:v>
                </c:pt>
                <c:pt idx="908">
                  <c:v>-70.061781451528304</c:v>
                </c:pt>
                <c:pt idx="909">
                  <c:v>-70.061457332273903</c:v>
                </c:pt>
                <c:pt idx="910">
                  <c:v>-70.0611341129473</c:v>
                </c:pt>
                <c:pt idx="911">
                  <c:v>-70.060811887966906</c:v>
                </c:pt>
                <c:pt idx="912">
                  <c:v>-70.060490739364099</c:v>
                </c:pt>
                <c:pt idx="913">
                  <c:v>-70.060170738274095</c:v>
                </c:pt>
                <c:pt idx="914">
                  <c:v>-70.0598519462485</c:v>
                </c:pt>
                <c:pt idx="915">
                  <c:v>-70.059534416409903</c:v>
                </c:pt>
                <c:pt idx="916">
                  <c:v>-70.059218194468201</c:v>
                </c:pt>
                <c:pt idx="917">
                  <c:v>-70.0589033196146</c:v>
                </c:pt>
                <c:pt idx="918">
                  <c:v>-70.0585898253089</c:v>
                </c:pt>
                <c:pt idx="919">
                  <c:v>-70.058277739971899</c:v>
                </c:pt>
                <c:pt idx="920">
                  <c:v>-70.057967087594804</c:v>
                </c:pt>
                <c:pt idx="921">
                  <c:v>-70.057657888275699</c:v>
                </c:pt>
                <c:pt idx="922">
                  <c:v>-70.057350158691406</c:v>
                </c:pt>
                <c:pt idx="923">
                  <c:v>-70.057043912512995</c:v>
                </c:pt>
                <c:pt idx="924">
                  <c:v>-70.056739160771201</c:v>
                </c:pt>
                <c:pt idx="925">
                  <c:v>-70.056435912178102</c:v>
                </c:pt>
                <c:pt idx="926">
                  <c:v>-70.0561341734103</c:v>
                </c:pt>
                <c:pt idx="927">
                  <c:v>-70.055833949357805</c:v>
                </c:pt>
                <c:pt idx="928">
                  <c:v>-70.0555352433434</c:v>
                </c:pt>
                <c:pt idx="929">
                  <c:v>-70.055238057315506</c:v>
                </c:pt>
                <c:pt idx="930">
                  <c:v>-70.054942392018205</c:v>
                </c:pt>
                <c:pt idx="931">
                  <c:v>-70.054648247139994</c:v>
                </c:pt>
                <c:pt idx="932">
                  <c:v>-70.054355621445794</c:v>
                </c:pt>
                <c:pt idx="933">
                  <c:v>-70.054064512892595</c:v>
                </c:pt>
                <c:pt idx="934">
                  <c:v>-70.053774918730696</c:v>
                </c:pt>
                <c:pt idx="935">
                  <c:v>-70.053486835594001</c:v>
                </c:pt>
                <c:pt idx="936">
                  <c:v>-70.053200259578205</c:v>
                </c:pt>
                <c:pt idx="937">
                  <c:v>-70.052915186310599</c:v>
                </c:pt>
                <c:pt idx="938">
                  <c:v>-70.052631611010597</c:v>
                </c:pt>
                <c:pt idx="939">
                  <c:v>-70.052349528543701</c:v>
                </c:pt>
                <c:pt idx="940">
                  <c:v>-70.052068933468902</c:v>
                </c:pt>
                <c:pt idx="941">
                  <c:v>-70.051789820079605</c:v>
                </c:pt>
                <c:pt idx="942">
                  <c:v>-70.051512182440604</c:v>
                </c:pt>
                <c:pt idx="943">
                  <c:v>-70.051236014420397</c:v>
                </c:pt>
                <c:pt idx="944">
                  <c:v>-70.050961309718701</c:v>
                </c:pt>
                <c:pt idx="945">
                  <c:v>-70.050688061892103</c:v>
                </c:pt>
                <c:pt idx="946">
                  <c:v>-70.0504162643754</c:v>
                </c:pt>
                <c:pt idx="947">
                  <c:v>-70.050145910501101</c:v>
                </c:pt>
                <c:pt idx="948">
                  <c:v>-70.049876993515994</c:v>
                </c:pt>
                <c:pt idx="949">
                  <c:v>-70.049609506596397</c:v>
                </c:pt>
                <c:pt idx="950">
                  <c:v>-70.049343442860604</c:v>
                </c:pt>
                <c:pt idx="951">
                  <c:v>-70.049078795381106</c:v>
                </c:pt>
                <c:pt idx="952">
                  <c:v>-70.048815557194004</c:v>
                </c:pt>
                <c:pt idx="953">
                  <c:v>-70.048553721308096</c:v>
                </c:pt>
                <c:pt idx="954">
                  <c:v>-70.048293280712699</c:v>
                </c:pt>
                <c:pt idx="955">
                  <c:v>-70.048034228384296</c:v>
                </c:pt>
                <c:pt idx="956">
                  <c:v>-70.047776557292494</c:v>
                </c:pt>
                <c:pt idx="957">
                  <c:v>-70.047520260405506</c:v>
                </c:pt>
                <c:pt idx="958">
                  <c:v>-70.047265330694302</c:v>
                </c:pt>
                <c:pt idx="959">
                  <c:v>-67.247011761137102</c:v>
                </c:pt>
                <c:pt idx="960">
                  <c:v>-67.522593671621493</c:v>
                </c:pt>
                <c:pt idx="961">
                  <c:v>-67.777009935376697</c:v>
                </c:pt>
                <c:pt idx="962">
                  <c:v>-68.010793872834199</c:v>
                </c:pt>
                <c:pt idx="963">
                  <c:v>-68.224693726832399</c:v>
                </c:pt>
                <c:pt idx="964">
                  <c:v>-68.419624073989496</c:v>
                </c:pt>
                <c:pt idx="965">
                  <c:v>-68.596620204831098</c:v>
                </c:pt>
                <c:pt idx="966">
                  <c:v>-68.756796919585994</c:v>
                </c:pt>
                <c:pt idx="967">
                  <c:v>-68.9013126009134</c:v>
                </c:pt>
                <c:pt idx="968">
                  <c:v>-69.031338926679794</c:v>
                </c:pt>
                <c:pt idx="969">
                  <c:v>-69.148036193934004</c:v>
                </c:pt>
                <c:pt idx="970">
                  <c:v>-69.252533941421007</c:v>
                </c:pt>
                <c:pt idx="971">
                  <c:v>-69.345916373006304</c:v>
                </c:pt>
                <c:pt idx="972">
                  <c:v>-69.429211982528301</c:v>
                </c:pt>
                <c:pt idx="973">
                  <c:v>-69.503386743722501</c:v>
                </c:pt>
                <c:pt idx="974">
                  <c:v>-69.569340239207804</c:v>
                </c:pt>
                <c:pt idx="975">
                  <c:v>-69.6279041443605</c:v>
                </c:pt>
                <c:pt idx="976">
                  <c:v>-69.679842542355999</c:v>
                </c:pt>
                <c:pt idx="977">
                  <c:v>-69.725853615858298</c:v>
                </c:pt>
                <c:pt idx="978">
                  <c:v>-69.766572331684003</c:v>
                </c:pt>
                <c:pt idx="979">
                  <c:v>-69.802573802547698</c:v>
                </c:pt>
                <c:pt idx="980">
                  <c:v>-69.834377071848607</c:v>
                </c:pt>
                <c:pt idx="981">
                  <c:v>-69.862449121925096</c:v>
                </c:pt>
                <c:pt idx="982">
                  <c:v>-69.887208952829695</c:v>
                </c:pt>
                <c:pt idx="983">
                  <c:v>-69.909031617633204</c:v>
                </c:pt>
                <c:pt idx="984">
                  <c:v>-69.928252132136606</c:v>
                </c:pt>
                <c:pt idx="985">
                  <c:v>-69.945169202436404</c:v>
                </c:pt>
                <c:pt idx="986">
                  <c:v>-69.960048733916395</c:v>
                </c:pt>
                <c:pt idx="987">
                  <c:v>-69.973127100774605</c:v>
                </c:pt>
                <c:pt idx="988">
                  <c:v>-69.984614166946301</c:v>
                </c:pt>
                <c:pt idx="989">
                  <c:v>-69.994696057959501</c:v>
                </c:pt>
                <c:pt idx="990">
                  <c:v>-70.003537689479003</c:v>
                </c:pt>
                <c:pt idx="991">
                  <c:v>-70.011285062584193</c:v>
                </c:pt>
                <c:pt idx="992">
                  <c:v>-70.018067338623695</c:v>
                </c:pt>
                <c:pt idx="993">
                  <c:v>-70.023998708146095</c:v>
                </c:pt>
                <c:pt idx="994">
                  <c:v>-70.029180069212103</c:v>
                </c:pt>
                <c:pt idx="995">
                  <c:v>-70.033700530577306</c:v>
                </c:pt>
                <c:pt idx="996">
                  <c:v>-70.037638754973202</c:v>
                </c:pt>
                <c:pt idx="997">
                  <c:v>-70.041064157144504</c:v>
                </c:pt>
                <c:pt idx="998">
                  <c:v>-70.044037970532401</c:v>
                </c:pt>
                <c:pt idx="999">
                  <c:v>-70.046614195606196</c:v>
                </c:pt>
                <c:pt idx="1000">
                  <c:v>-70.048840441891599</c:v>
                </c:pt>
                <c:pt idx="1001">
                  <c:v>-70.050758674776603</c:v>
                </c:pt>
                <c:pt idx="1002">
                  <c:v>-70.052405877216898</c:v>
                </c:pt>
                <c:pt idx="1003">
                  <c:v>-70.053814635540903</c:v>
                </c:pt>
                <c:pt idx="1004">
                  <c:v>-70.055013657673697</c:v>
                </c:pt>
                <c:pt idx="1005">
                  <c:v>-70.0560282312791</c:v>
                </c:pt>
                <c:pt idx="1006">
                  <c:v>-70.056880628555206</c:v>
                </c:pt>
                <c:pt idx="1007">
                  <c:v>-70.057590463718697</c:v>
                </c:pt>
                <c:pt idx="1008">
                  <c:v>-70.058175008568199</c:v>
                </c:pt>
                <c:pt idx="1009">
                  <c:v>-70.058649470938306</c:v>
                </c:pt>
                <c:pt idx="1010">
                  <c:v>-70.059027240325904</c:v>
                </c:pt>
                <c:pt idx="1011">
                  <c:v>-70.059320104495299</c:v>
                </c:pt>
                <c:pt idx="1012">
                  <c:v>-70.059538440443205</c:v>
                </c:pt>
                <c:pt idx="1013">
                  <c:v>-70.059691382720203</c:v>
                </c:pt>
                <c:pt idx="1014">
                  <c:v>-70.059786971765504</c:v>
                </c:pt>
                <c:pt idx="1015">
                  <c:v>-70.059832284605505</c:v>
                </c:pt>
                <c:pt idx="1016">
                  <c:v>-70.059833549995602</c:v>
                </c:pt>
                <c:pt idx="1017">
                  <c:v>-70.059796249844396</c:v>
                </c:pt>
                <c:pt idx="1018">
                  <c:v>-70.059725208543995</c:v>
                </c:pt>
                <c:pt idx="1019">
                  <c:v>-70.059624671640293</c:v>
                </c:pt>
                <c:pt idx="1020">
                  <c:v>-70.059498375110394</c:v>
                </c:pt>
                <c:pt idx="1021">
                  <c:v>-70.059349606363199</c:v>
                </c:pt>
                <c:pt idx="1022">
                  <c:v>-70.059181257948694</c:v>
                </c:pt>
                <c:pt idx="1023">
                  <c:v>-70.058995874845095</c:v>
                </c:pt>
                <c:pt idx="1024">
                  <c:v>-70.058795696089405</c:v>
                </c:pt>
                <c:pt idx="1025">
                  <c:v>-70.058582691426594</c:v>
                </c:pt>
                <c:pt idx="1026">
                  <c:v>-70.058358593572606</c:v>
                </c:pt>
                <c:pt idx="1027">
                  <c:v>-70.058124926614099</c:v>
                </c:pt>
                <c:pt idx="1028">
                  <c:v>-70.057883031008899</c:v>
                </c:pt>
                <c:pt idx="1029">
                  <c:v>-70.057634085591303</c:v>
                </c:pt>
                <c:pt idx="1030">
                  <c:v>-70.057379126942294</c:v>
                </c:pt>
                <c:pt idx="1031">
                  <c:v>-70.057119066439199</c:v>
                </c:pt>
                <c:pt idx="1032">
                  <c:v>-70.056854705263007</c:v>
                </c:pt>
                <c:pt idx="1033">
                  <c:v>-70.056586747607</c:v>
                </c:pt>
                <c:pt idx="1034">
                  <c:v>-70.056315812303694</c:v>
                </c:pt>
                <c:pt idx="1035">
                  <c:v>-70.056042443057507</c:v>
                </c:pt>
                <c:pt idx="1036">
                  <c:v>-70.055767117452305</c:v>
                </c:pt>
                <c:pt idx="1037">
                  <c:v>-70.055490254878805</c:v>
                </c:pt>
                <c:pt idx="1038">
                  <c:v>-70.0552122235122</c:v>
                </c:pt>
                <c:pt idx="1039">
                  <c:v>-70.054933346453694</c:v>
                </c:pt>
                <c:pt idx="1040">
                  <c:v>-70.054653907135801</c:v>
                </c:pt>
                <c:pt idx="1041">
                  <c:v>-70.054374154080307</c:v>
                </c:pt>
                <c:pt idx="1042">
                  <c:v>-70.0540943050854</c:v>
                </c:pt>
                <c:pt idx="1043">
                  <c:v>-70.053814550911895</c:v>
                </c:pt>
                <c:pt idx="1044">
                  <c:v>-70.053535058526805</c:v>
                </c:pt>
                <c:pt idx="1045">
                  <c:v>-70.053255973958599</c:v>
                </c:pt>
                <c:pt idx="1046">
                  <c:v>-70.052977424810607</c:v>
                </c:pt>
                <c:pt idx="1047">
                  <c:v>-70.052699522473006</c:v>
                </c:pt>
                <c:pt idx="1048">
                  <c:v>-70.052422364069301</c:v>
                </c:pt>
                <c:pt idx="1049">
                  <c:v>-70.052146034170207</c:v>
                </c:pt>
                <c:pt idx="1050">
                  <c:v>-70.051870606302103</c:v>
                </c:pt>
                <c:pt idx="1051">
                  <c:v>-70.0515961442742</c:v>
                </c:pt>
                <c:pt idx="1052">
                  <c:v>-70.051322703347196</c:v>
                </c:pt>
                <c:pt idx="1053">
                  <c:v>-70.051050331262104</c:v>
                </c:pt>
                <c:pt idx="1054">
                  <c:v>-70.050779069144696</c:v>
                </c:pt>
                <c:pt idx="1055">
                  <c:v>-70.050508952303005</c:v>
                </c:pt>
                <c:pt idx="1056">
                  <c:v>-70.050240010928604</c:v>
                </c:pt>
                <c:pt idx="1057">
                  <c:v>-70.049972270713297</c:v>
                </c:pt>
                <c:pt idx="1058">
                  <c:v>-70.049705753393198</c:v>
                </c:pt>
                <c:pt idx="1059">
                  <c:v>-70.049440477226298</c:v>
                </c:pt>
                <c:pt idx="1060">
                  <c:v>-70.049176457414006</c:v>
                </c:pt>
                <c:pt idx="1061">
                  <c:v>-70.048913706471197</c:v>
                </c:pt>
                <c:pt idx="1062">
                  <c:v>-70.048652234552605</c:v>
                </c:pt>
                <c:pt idx="1063">
                  <c:v>-70.048392049739704</c:v>
                </c:pt>
                <c:pt idx="1064">
                  <c:v>-70.048133158293396</c:v>
                </c:pt>
                <c:pt idx="1065">
                  <c:v>-70.047875564876307</c:v>
                </c:pt>
                <c:pt idx="1066">
                  <c:v>-70.047619272748705</c:v>
                </c:pt>
                <c:pt idx="1067">
                  <c:v>-70.047364283940496</c:v>
                </c:pt>
                <c:pt idx="1068">
                  <c:v>-70.047110599403098</c:v>
                </c:pt>
                <c:pt idx="1069">
                  <c:v>-70.046858219142607</c:v>
                </c:pt>
                <c:pt idx="1070">
                  <c:v>-70.046607142337606</c:v>
                </c:pt>
                <c:pt idx="1071">
                  <c:v>-70.046357367442198</c:v>
                </c:pt>
                <c:pt idx="1072">
                  <c:v>-70.046108892277005</c:v>
                </c:pt>
                <c:pt idx="1073">
                  <c:v>-70.045861714109606</c:v>
                </c:pt>
                <c:pt idx="1074">
                  <c:v>-70.045615829724397</c:v>
                </c:pt>
                <c:pt idx="1075">
                  <c:v>-70.045371235485206</c:v>
                </c:pt>
                <c:pt idx="1076">
                  <c:v>-70.045127927389203</c:v>
                </c:pt>
                <c:pt idx="1077">
                  <c:v>-70.044885901115606</c:v>
                </c:pt>
                <c:pt idx="1078">
                  <c:v>-70.044645152067403</c:v>
                </c:pt>
                <c:pt idx="1079">
                  <c:v>-70.044405675408498</c:v>
                </c:pt>
                <c:pt idx="1080">
                  <c:v>-70.044167466096994</c:v>
                </c:pt>
                <c:pt idx="1081">
                  <c:v>-70.043930518913299</c:v>
                </c:pt>
                <c:pt idx="1082">
                  <c:v>-70.043694828485698</c:v>
                </c:pt>
                <c:pt idx="1083">
                  <c:v>-70.0434603893126</c:v>
                </c:pt>
                <c:pt idx="1084">
                  <c:v>-70.043227195782194</c:v>
                </c:pt>
                <c:pt idx="1085">
                  <c:v>-70.042995242189406</c:v>
                </c:pt>
                <c:pt idx="1086">
                  <c:v>-70.042764522751398</c:v>
                </c:pt>
                <c:pt idx="1087">
                  <c:v>-70.042535031620503</c:v>
                </c:pt>
                <c:pt idx="1088">
                  <c:v>-70.042306762896004</c:v>
                </c:pt>
                <c:pt idx="1089">
                  <c:v>-70.042079710634596</c:v>
                </c:pt>
                <c:pt idx="1090">
                  <c:v>-70.041853868859207</c:v>
                </c:pt>
                <c:pt idx="1091">
                  <c:v>-70.0416292315671</c:v>
                </c:pt>
                <c:pt idx="1092">
                  <c:v>-70.041405792736498</c:v>
                </c:pt>
                <c:pt idx="1093">
                  <c:v>-70.041183546333201</c:v>
                </c:pt>
                <c:pt idx="1094">
                  <c:v>-70.040962486315294</c:v>
                </c:pt>
                <c:pt idx="1095">
                  <c:v>-70.040742606638503</c:v>
                </c:pt>
                <c:pt idx="1096">
                  <c:v>-67.240523901259905</c:v>
                </c:pt>
                <c:pt idx="1097">
                  <c:v>-67.515849834917901</c:v>
                </c:pt>
                <c:pt idx="1098">
                  <c:v>-67.770063345064003</c:v>
                </c:pt>
                <c:pt idx="1099">
                  <c:v>-68.003693166291896</c:v>
                </c:pt>
                <c:pt idx="1100">
                  <c:v>-68.217482556701498</c:v>
                </c:pt>
                <c:pt idx="1101">
                  <c:v>-68.412340945369394</c:v>
                </c:pt>
                <c:pt idx="1102">
                  <c:v>-68.589298509169296</c:v>
                </c:pt>
                <c:pt idx="1103">
                  <c:v>-68.749465123102198</c:v>
                </c:pt>
                <c:pt idx="1104">
                  <c:v>-68.893994546428203</c:v>
                </c:pt>
                <c:pt idx="1105">
                  <c:v>-69.024054211396006</c:v>
                </c:pt>
                <c:pt idx="1106">
                  <c:v>-69.140800590962002</c:v>
                </c:pt>
                <c:pt idx="1107">
                  <c:v>-69.245359838762397</c:v>
                </c:pt>
                <c:pt idx="1108">
                  <c:v>-69.338813209633898</c:v>
                </c:pt>
                <c:pt idx="1109">
                  <c:v>-69.422186666674094</c:v>
                </c:pt>
                <c:pt idx="1110">
                  <c:v>-69.496444043247607</c:v>
                </c:pt>
                <c:pt idx="1111">
                  <c:v>-69.5624831378679</c:v>
                </c:pt>
                <c:pt idx="1112">
                  <c:v>-69.621134160892595</c:v>
                </c:pt>
                <c:pt idx="1113">
                  <c:v>-69.673160011663001</c:v>
                </c:pt>
                <c:pt idx="1114">
                  <c:v>-69.719257933248898</c:v>
                </c:pt>
                <c:pt idx="1115">
                  <c:v>-69.760062162262699</c:v>
                </c:pt>
                <c:pt idx="1116">
                  <c:v>-69.796147258545901</c:v>
                </c:pt>
                <c:pt idx="1117">
                  <c:v>-69.828031861051599</c:v>
                </c:pt>
                <c:pt idx="1118">
                  <c:v>-69.856182670469806</c:v>
                </c:pt>
                <c:pt idx="1119">
                  <c:v>-69.881018505594497</c:v>
                </c:pt>
                <c:pt idx="1120">
                  <c:v>-69.902914319277599</c:v>
                </c:pt>
                <c:pt idx="1121">
                  <c:v>-69.922205091612</c:v>
                </c:pt>
                <c:pt idx="1122">
                  <c:v>-69.939189543521906</c:v>
                </c:pt>
                <c:pt idx="1123">
                  <c:v>-69.954133634047807</c:v>
                </c:pt>
                <c:pt idx="1124">
                  <c:v>-69.9672738201577</c:v>
                </c:pt>
                <c:pt idx="1125">
                  <c:v>-69.978820069680694</c:v>
                </c:pt>
                <c:pt idx="1126">
                  <c:v>-69.988958626653002</c:v>
                </c:pt>
                <c:pt idx="1127">
                  <c:v>-69.9978545346125</c:v>
                </c:pt>
                <c:pt idx="1128">
                  <c:v>-70.005653927688599</c:v>
                </c:pt>
                <c:pt idx="1129">
                  <c:v>-70.012486102159997</c:v>
                </c:pt>
                <c:pt idx="1130">
                  <c:v>-70.018465382825596</c:v>
                </c:pt>
                <c:pt idx="1131">
                  <c:v>-70.023692799368504</c:v>
                </c:pt>
                <c:pt idx="1132">
                  <c:v>-70.028257588090398</c:v>
                </c:pt>
                <c:pt idx="1133">
                  <c:v>-70.0322385341494</c:v>
                </c:pt>
                <c:pt idx="1134">
                  <c:v>-70.035705168883297</c:v>
                </c:pt>
                <c:pt idx="1135">
                  <c:v>-70.038718836040402</c:v>
                </c:pt>
                <c:pt idx="1136">
                  <c:v>-70.041333639866295</c:v>
                </c:pt>
                <c:pt idx="1137">
                  <c:v>-70.043597287049096</c:v>
                </c:pt>
                <c:pt idx="1138">
                  <c:v>-70.045551833567998</c:v>
                </c:pt>
                <c:pt idx="1139">
                  <c:v>-70.047234346535404</c:v>
                </c:pt>
                <c:pt idx="1140">
                  <c:v>-70.048677490208703</c:v>
                </c:pt>
                <c:pt idx="1141">
                  <c:v>-70.049910044470494</c:v>
                </c:pt>
                <c:pt idx="1142">
                  <c:v>-70.050957363261702</c:v>
                </c:pt>
                <c:pt idx="1143">
                  <c:v>-70.051841779688203</c:v>
                </c:pt>
                <c:pt idx="1144">
                  <c:v>-70.052582963827803</c:v>
                </c:pt>
                <c:pt idx="1145">
                  <c:v>-70.0531982386197</c:v>
                </c:pt>
                <c:pt idx="1146">
                  <c:v>-70.0537028586415</c:v>
                </c:pt>
                <c:pt idx="1147">
                  <c:v>-70.054110256051601</c:v>
                </c:pt>
                <c:pt idx="1148">
                  <c:v>-70.054432257499499</c:v>
                </c:pt>
                <c:pt idx="1149">
                  <c:v>-70.054679275383606</c:v>
                </c:pt>
                <c:pt idx="1150">
                  <c:v>-70.0548604764505</c:v>
                </c:pt>
                <c:pt idx="1151">
                  <c:v>-70.054983930392595</c:v>
                </c:pt>
                <c:pt idx="1152">
                  <c:v>-70.055056740793006</c:v>
                </c:pt>
                <c:pt idx="1153">
                  <c:v>-70.055085160498393</c:v>
                </c:pt>
                <c:pt idx="1154">
                  <c:v>-70.055074693257595</c:v>
                </c:pt>
                <c:pt idx="1155">
                  <c:v>-70.055030183251205</c:v>
                </c:pt>
                <c:pt idx="1156">
                  <c:v>-70.054955893946698</c:v>
                </c:pt>
                <c:pt idx="1157">
                  <c:v>-70.054855577544899</c:v>
                </c:pt>
                <c:pt idx="1158">
                  <c:v>-70.054732536137806</c:v>
                </c:pt>
                <c:pt idx="1159">
                  <c:v>-70.054589675560806</c:v>
                </c:pt>
                <c:pt idx="1160">
                  <c:v>-70.054429552811897</c:v>
                </c:pt>
                <c:pt idx="1161">
                  <c:v>-70.054254417801701</c:v>
                </c:pt>
                <c:pt idx="1162">
                  <c:v>-70.054066250112996</c:v>
                </c:pt>
                <c:pt idx="1163">
                  <c:v>-70.053866791363504</c:v>
                </c:pt>
                <c:pt idx="1164">
                  <c:v>-70.053657573696597</c:v>
                </c:pt>
                <c:pt idx="1165">
                  <c:v>-70.053439944864607</c:v>
                </c:pt>
                <c:pt idx="1166">
                  <c:v>-70.053215090308896</c:v>
                </c:pt>
                <c:pt idx="1167">
                  <c:v>-70.052984052598603</c:v>
                </c:pt>
                <c:pt idx="1168">
                  <c:v>-70.052747748541705</c:v>
                </c:pt>
                <c:pt idx="1169">
                  <c:v>-70.0525069842476</c:v>
                </c:pt>
                <c:pt idx="1170">
                  <c:v>-70.052262468387596</c:v>
                </c:pt>
                <c:pt idx="1171">
                  <c:v>-70.052014823865605</c:v>
                </c:pt>
                <c:pt idx="1172">
                  <c:v>-70.051764598093698</c:v>
                </c:pt>
                <c:pt idx="1173">
                  <c:v>-70.051512272035197</c:v>
                </c:pt>
                <c:pt idx="1174">
                  <c:v>-70.051258268166606</c:v>
                </c:pt>
                <c:pt idx="1175">
                  <c:v>-70.051002957484698</c:v>
                </c:pt>
                <c:pt idx="1176">
                  <c:v>-70.050746665675405</c:v>
                </c:pt>
                <c:pt idx="1177">
                  <c:v>-70.0504896785434</c:v>
                </c:pt>
                <c:pt idx="1178">
                  <c:v>-70.050232246792007</c:v>
                </c:pt>
                <c:pt idx="1179">
                  <c:v>-70.049974590230207</c:v>
                </c:pt>
                <c:pt idx="1180">
                  <c:v>-70.049716901475804</c:v>
                </c:pt>
                <c:pt idx="1181">
                  <c:v>-70.049459349215695</c:v>
                </c:pt>
                <c:pt idx="1182">
                  <c:v>-70.049202081075194</c:v>
                </c:pt>
                <c:pt idx="1183">
                  <c:v>-70.048945226143701</c:v>
                </c:pt>
                <c:pt idx="1184">
                  <c:v>-70.048688897198602</c:v>
                </c:pt>
                <c:pt idx="1185">
                  <c:v>-70.048433192661903</c:v>
                </c:pt>
                <c:pt idx="1186">
                  <c:v>-70.0481781983232</c:v>
                </c:pt>
                <c:pt idx="1187">
                  <c:v>-70.047923988856397</c:v>
                </c:pt>
                <c:pt idx="1188">
                  <c:v>-70.047670629154396</c:v>
                </c:pt>
                <c:pt idx="1189">
                  <c:v>-70.047418175503907</c:v>
                </c:pt>
                <c:pt idx="1190">
                  <c:v>-70.047166676620606</c:v>
                </c:pt>
                <c:pt idx="1191">
                  <c:v>-70.046916174558604</c:v>
                </c:pt>
                <c:pt idx="1192">
                  <c:v>-70.046666705513005</c:v>
                </c:pt>
                <c:pt idx="1193">
                  <c:v>-70.046418300524607</c:v>
                </c:pt>
                <c:pt idx="1194">
                  <c:v>-70.046170986101203</c:v>
                </c:pt>
                <c:pt idx="1195">
                  <c:v>-70.045924784764594</c:v>
                </c:pt>
                <c:pt idx="1196">
                  <c:v>-70.045679715531307</c:v>
                </c:pt>
                <c:pt idx="1197">
                  <c:v>-70.045435794336498</c:v>
                </c:pt>
                <c:pt idx="1198">
                  <c:v>-70.045193034407006</c:v>
                </c:pt>
                <c:pt idx="1199">
                  <c:v>-70.044951446589295</c:v>
                </c:pt>
                <c:pt idx="1200">
                  <c:v>-70.044711039638301</c:v>
                </c:pt>
                <c:pt idx="1201">
                  <c:v>-70.044471820472097</c:v>
                </c:pt>
                <c:pt idx="1202">
                  <c:v>-70.044233794395794</c:v>
                </c:pt>
                <c:pt idx="1203">
                  <c:v>-70.043996965298206</c:v>
                </c:pt>
                <c:pt idx="1204">
                  <c:v>-70.043761335825806</c:v>
                </c:pt>
                <c:pt idx="1205">
                  <c:v>-70.043526907534897</c:v>
                </c:pt>
                <c:pt idx="1206">
                  <c:v>-70.043293681026597</c:v>
                </c:pt>
                <c:pt idx="1207">
                  <c:v>-70.043061656064793</c:v>
                </c:pt>
                <c:pt idx="1208">
                  <c:v>-70.042830831680106</c:v>
                </c:pt>
                <c:pt idx="1209">
                  <c:v>-70.042601206262006</c:v>
                </c:pt>
                <c:pt idx="1210">
                  <c:v>-70.042372777639102</c:v>
                </c:pt>
                <c:pt idx="1211">
                  <c:v>-70.042145543150397</c:v>
                </c:pt>
                <c:pt idx="1212">
                  <c:v>-70.041919499707404</c:v>
                </c:pt>
                <c:pt idx="1213">
                  <c:v>-70.041694643849596</c:v>
                </c:pt>
                <c:pt idx="1214">
                  <c:v>-70.041470971792506</c:v>
                </c:pt>
                <c:pt idx="1215">
                  <c:v>-70.041248479470298</c:v>
                </c:pt>
                <c:pt idx="1216">
                  <c:v>-70.041027162573599</c:v>
                </c:pt>
                <c:pt idx="1217">
                  <c:v>-70.040807016581795</c:v>
                </c:pt>
                <c:pt idx="1218">
                  <c:v>-70.040588036792698</c:v>
                </c:pt>
                <c:pt idx="1219">
                  <c:v>-70.040370218347803</c:v>
                </c:pt>
                <c:pt idx="1220">
                  <c:v>-70.040153556254694</c:v>
                </c:pt>
                <c:pt idx="1221">
                  <c:v>-70.0399380454067</c:v>
                </c:pt>
                <c:pt idx="1222">
                  <c:v>-70.039723680600702</c:v>
                </c:pt>
                <c:pt idx="1223">
                  <c:v>-70.039510456551696</c:v>
                </c:pt>
                <c:pt idx="1224">
                  <c:v>-70.039298367906994</c:v>
                </c:pt>
                <c:pt idx="1225">
                  <c:v>-70.039087409257405</c:v>
                </c:pt>
                <c:pt idx="1226">
                  <c:v>-70.038877575148007</c:v>
                </c:pt>
                <c:pt idx="1227">
                  <c:v>-70.038668860087</c:v>
                </c:pt>
                <c:pt idx="1228">
                  <c:v>-70.038461258553895</c:v>
                </c:pt>
                <c:pt idx="1229">
                  <c:v>-70.038254765006201</c:v>
                </c:pt>
                <c:pt idx="1230">
                  <c:v>-70.038049373886395</c:v>
                </c:pt>
                <c:pt idx="1231">
                  <c:v>-70.037845079626194</c:v>
                </c:pt>
                <c:pt idx="1232">
                  <c:v>-70.037641876652302</c:v>
                </c:pt>
                <c:pt idx="1233">
                  <c:v>-67.237439759390099</c:v>
                </c:pt>
                <c:pt idx="1234">
                  <c:v>-67.512644023488093</c:v>
                </c:pt>
                <c:pt idx="1235">
                  <c:v>-67.766761143691795</c:v>
                </c:pt>
                <c:pt idx="1236">
                  <c:v>-68.000317679720396</c:v>
                </c:pt>
                <c:pt idx="1237">
                  <c:v>-68.214054524976703</c:v>
                </c:pt>
                <c:pt idx="1238">
                  <c:v>-68.408878666009002</c:v>
                </c:pt>
                <c:pt idx="1239">
                  <c:v>-68.585817852677295</c:v>
                </c:pt>
                <c:pt idx="1240">
                  <c:v>-68.745979621864905</c:v>
                </c:pt>
                <c:pt idx="1241">
                  <c:v>-68.890515537503902</c:v>
                </c:pt>
                <c:pt idx="1242">
                  <c:v>-69.020591015441795</c:v>
                </c:pt>
                <c:pt idx="1243">
                  <c:v>-69.137360712018094</c:v>
                </c:pt>
                <c:pt idx="1244">
                  <c:v>-69.241949172417804</c:v>
                </c:pt>
                <c:pt idx="1245">
                  <c:v>-69.335436249901093</c:v>
                </c:pt>
                <c:pt idx="1246">
                  <c:v>-69.418846704493902</c:v>
                </c:pt>
                <c:pt idx="1247">
                  <c:v>-69.493143351805699</c:v>
                </c:pt>
                <c:pt idx="1248">
                  <c:v>-69.559223141772094</c:v>
                </c:pt>
                <c:pt idx="1249">
                  <c:v>-69.617915587738395</c:v>
                </c:pt>
                <c:pt idx="1250">
                  <c:v>-69.669983025632405</c:v>
                </c:pt>
                <c:pt idx="1251">
                  <c:v>-69.716122251187201</c:v>
                </c:pt>
                <c:pt idx="1252">
                  <c:v>-69.756967153218994</c:v>
                </c:pt>
                <c:pt idx="1253">
                  <c:v>-69.793092028096495</c:v>
                </c:pt>
                <c:pt idx="1254">
                  <c:v>-69.825015321898604</c:v>
                </c:pt>
                <c:pt idx="1255">
                  <c:v>-69.853203600865299</c:v>
                </c:pt>
                <c:pt idx="1256">
                  <c:v>-69.878075597119206</c:v>
                </c:pt>
                <c:pt idx="1257">
                  <c:v>-69.900006215422096</c:v>
                </c:pt>
                <c:pt idx="1258">
                  <c:v>-69.919330418500905</c:v>
                </c:pt>
                <c:pt idx="1259">
                  <c:v>-69.936346933991899</c:v>
                </c:pt>
                <c:pt idx="1260">
                  <c:v>-69.951321746157703</c:v>
                </c:pt>
                <c:pt idx="1261">
                  <c:v>-69.964491351075793</c:v>
                </c:pt>
                <c:pt idx="1262">
                  <c:v>-69.976065765769306</c:v>
                </c:pt>
                <c:pt idx="1263">
                  <c:v>-69.986231290454796</c:v>
                </c:pt>
                <c:pt idx="1264">
                  <c:v>-69.995153029335796</c:v>
                </c:pt>
                <c:pt idx="1265">
                  <c:v>-70.002977179698803</c:v>
                </c:pt>
                <c:pt idx="1266">
                  <c:v>-70.009833101898494</c:v>
                </c:pt>
                <c:pt idx="1267">
                  <c:v>-70.015835184508802</c:v>
                </c:pt>
                <c:pt idx="1268">
                  <c:v>-70.021084519757494</c:v>
                </c:pt>
                <c:pt idx="1269">
                  <c:v>-70.025670404568302</c:v>
                </c:pt>
                <c:pt idx="1270">
                  <c:v>-70.029671682301</c:v>
                </c:pt>
                <c:pt idx="1271">
                  <c:v>-70.033157939732007</c:v>
                </c:pt>
                <c:pt idx="1272">
                  <c:v>-70.036190573068595</c:v>
                </c:pt>
                <c:pt idx="1273">
                  <c:v>-70.038823735917504</c:v>
                </c:pt>
                <c:pt idx="1274">
                  <c:v>-70.041105181188996</c:v>
                </c:pt>
                <c:pt idx="1275">
                  <c:v>-70.043077007963902</c:v>
                </c:pt>
                <c:pt idx="1276">
                  <c:v>-70.044776323400598</c:v>
                </c:pt>
                <c:pt idx="1277">
                  <c:v>-70.046235828843194</c:v>
                </c:pt>
                <c:pt idx="1278">
                  <c:v>-70.047484338423899</c:v>
                </c:pt>
                <c:pt idx="1279">
                  <c:v>-70.048547237632306</c:v>
                </c:pt>
                <c:pt idx="1280">
                  <c:v>-70.049446888570898</c:v>
                </c:pt>
                <c:pt idx="1281">
                  <c:v>-70.050202987914105</c:v>
                </c:pt>
                <c:pt idx="1282">
                  <c:v>-70.050832882952704</c:v>
                </c:pt>
                <c:pt idx="1283">
                  <c:v>-70.051351850524199</c:v>
                </c:pt>
                <c:pt idx="1284">
                  <c:v>-70.051773343105097</c:v>
                </c:pt>
                <c:pt idx="1285">
                  <c:v>-70.052109205866302</c:v>
                </c:pt>
                <c:pt idx="1286">
                  <c:v>-70.052369868069903</c:v>
                </c:pt>
                <c:pt idx="1287">
                  <c:v>-70.052564511800796</c:v>
                </c:pt>
                <c:pt idx="1288">
                  <c:v>-70.052701220688604</c:v>
                </c:pt>
                <c:pt idx="1289">
                  <c:v>-70.052787110970399</c:v>
                </c:pt>
                <c:pt idx="1290">
                  <c:v>-70.052828446972796</c:v>
                </c:pt>
                <c:pt idx="1291">
                  <c:v>-70.052830742853004</c:v>
                </c:pt>
                <c:pt idx="1292">
                  <c:v>-70.052798852222907</c:v>
                </c:pt>
                <c:pt idx="1293">
                  <c:v>-70.052737047092094</c:v>
                </c:pt>
                <c:pt idx="1294">
                  <c:v>-70.052649087395096</c:v>
                </c:pt>
                <c:pt idx="1295">
                  <c:v>-70.052538282223495</c:v>
                </c:pt>
                <c:pt idx="1296">
                  <c:v>-70.052407543746895</c:v>
                </c:pt>
                <c:pt idx="1297">
                  <c:v>-70.052259434693894</c:v>
                </c:pt>
                <c:pt idx="1298">
                  <c:v>-70.0520962101604</c:v>
                </c:pt>
                <c:pt idx="1299">
                  <c:v>-70.051919854420305</c:v>
                </c:pt>
                <c:pt idx="1300">
                  <c:v>-70.051732113336598</c:v>
                </c:pt>
                <c:pt idx="1301">
                  <c:v>-70.051534522895494</c:v>
                </c:pt>
                <c:pt idx="1302">
                  <c:v>-70.051328434328198</c:v>
                </c:pt>
                <c:pt idx="1303">
                  <c:v>-70.051115036227898</c:v>
                </c:pt>
                <c:pt idx="1304">
                  <c:v>-70.0508953740203</c:v>
                </c:pt>
                <c:pt idx="1305">
                  <c:v>-70.050670367104004</c:v>
                </c:pt>
                <c:pt idx="1306">
                  <c:v>-70.050440823940093</c:v>
                </c:pt>
                <c:pt idx="1307">
                  <c:v>-70.050207455335993</c:v>
                </c:pt>
                <c:pt idx="1308">
                  <c:v>-70.049970886138794</c:v>
                </c:pt>
                <c:pt idx="1309">
                  <c:v>-70.049731665529393</c:v>
                </c:pt>
                <c:pt idx="1310">
                  <c:v>-70.049490276084001</c:v>
                </c:pt>
                <c:pt idx="1311">
                  <c:v>-70.049247141751707</c:v>
                </c:pt>
                <c:pt idx="1312">
                  <c:v>-70.049002634875805</c:v>
                </c:pt>
                <c:pt idx="1313">
                  <c:v>-70.0487570823759</c:v>
                </c:pt>
                <c:pt idx="1314">
                  <c:v>-70.048510771189001</c:v>
                </c:pt>
                <c:pt idx="1315">
                  <c:v>-70.048263953059404</c:v>
                </c:pt>
                <c:pt idx="1316">
                  <c:v>-70.048016848755907</c:v>
                </c:pt>
                <c:pt idx="1317">
                  <c:v>-70.0477696517829</c:v>
                </c:pt>
                <c:pt idx="1318">
                  <c:v>-70.047522531648099</c:v>
                </c:pt>
                <c:pt idx="1319">
                  <c:v>-70.047275636739002</c:v>
                </c:pt>
                <c:pt idx="1320">
                  <c:v>-70.047029096854502</c:v>
                </c:pt>
                <c:pt idx="1321">
                  <c:v>-70.046783025434095</c:v>
                </c:pt>
                <c:pt idx="1322">
                  <c:v>-70.046537521519497</c:v>
                </c:pt>
                <c:pt idx="1323">
                  <c:v>-70.046292671482306</c:v>
                </c:pt>
                <c:pt idx="1324">
                  <c:v>-70.0460485505441</c:v>
                </c:pt>
                <c:pt idx="1325">
                  <c:v>-70.045805224114801</c:v>
                </c:pt>
                <c:pt idx="1326">
                  <c:v>-70.045562748971307</c:v>
                </c:pt>
                <c:pt idx="1327">
                  <c:v>-70.045321174294003</c:v>
                </c:pt>
                <c:pt idx="1328">
                  <c:v>-70.045080542580493</c:v>
                </c:pt>
                <c:pt idx="1329">
                  <c:v>-70.044840890448896</c:v>
                </c:pt>
                <c:pt idx="1330">
                  <c:v>-70.044602249345502</c:v>
                </c:pt>
                <c:pt idx="1331">
                  <c:v>-70.044364646167395</c:v>
                </c:pt>
                <c:pt idx="1332">
                  <c:v>-70.044128103811403</c:v>
                </c:pt>
                <c:pt idx="1333">
                  <c:v>-70.043892641655901</c:v>
                </c:pt>
                <c:pt idx="1334">
                  <c:v>-70.043658275986303</c:v>
                </c:pt>
                <c:pt idx="1335">
                  <c:v>-70.043425020369099</c:v>
                </c:pt>
                <c:pt idx="1336">
                  <c:v>-70.043192885980503</c:v>
                </c:pt>
                <c:pt idx="1337">
                  <c:v>-70.042961881897099</c:v>
                </c:pt>
                <c:pt idx="1338">
                  <c:v>-70.042732015350495</c:v>
                </c:pt>
                <c:pt idx="1339">
                  <c:v>-70.042503291952002</c:v>
                </c:pt>
                <c:pt idx="1340">
                  <c:v>-70.042275715890597</c:v>
                </c:pt>
                <c:pt idx="1341">
                  <c:v>-70.042049290106405</c:v>
                </c:pt>
                <c:pt idx="1342">
                  <c:v>-70.041824016444806</c:v>
                </c:pt>
                <c:pt idx="1343">
                  <c:v>-70.041599895790398</c:v>
                </c:pt>
                <c:pt idx="1344">
                  <c:v>-70.041376928186097</c:v>
                </c:pt>
                <c:pt idx="1345">
                  <c:v>-70.041155112937702</c:v>
                </c:pt>
                <c:pt idx="1346">
                  <c:v>-70.040934448705897</c:v>
                </c:pt>
                <c:pt idx="1347">
                  <c:v>-70.040714933586798</c:v>
                </c:pt>
                <c:pt idx="1348">
                  <c:v>-70.040496565183901</c:v>
                </c:pt>
                <c:pt idx="1349">
                  <c:v>-70.040279340669898</c:v>
                </c:pt>
                <c:pt idx="1350">
                  <c:v>-70.040063256842899</c:v>
                </c:pt>
                <c:pt idx="1351">
                  <c:v>-70.039848310173994</c:v>
                </c:pt>
                <c:pt idx="1352">
                  <c:v>-70.039634496850994</c:v>
                </c:pt>
                <c:pt idx="1353">
                  <c:v>-70.039421812814993</c:v>
                </c:pt>
                <c:pt idx="1354">
                  <c:v>-70.039210253794494</c:v>
                </c:pt>
                <c:pt idx="1355">
                  <c:v>-70.038999815333895</c:v>
                </c:pt>
                <c:pt idx="1356">
                  <c:v>-70.038790492819103</c:v>
                </c:pt>
                <c:pt idx="1357">
                  <c:v>-70.038582281500496</c:v>
                </c:pt>
                <c:pt idx="1358">
                  <c:v>-70.038375176512503</c:v>
                </c:pt>
                <c:pt idx="1359">
                  <c:v>-70.038169172890804</c:v>
                </c:pt>
                <c:pt idx="1360">
                  <c:v>-70.037964265588201</c:v>
                </c:pt>
                <c:pt idx="1361">
                  <c:v>-70.037760449487706</c:v>
                </c:pt>
                <c:pt idx="1362">
                  <c:v>-70.037557719414494</c:v>
                </c:pt>
                <c:pt idx="1363">
                  <c:v>-70.037356070146203</c:v>
                </c:pt>
                <c:pt idx="1364">
                  <c:v>-70.037155496422599</c:v>
                </c:pt>
                <c:pt idx="1365">
                  <c:v>-70.036955992952798</c:v>
                </c:pt>
                <c:pt idx="1366">
                  <c:v>-70.036757554423204</c:v>
                </c:pt>
                <c:pt idx="1367">
                  <c:v>-70.036560175502899</c:v>
                </c:pt>
                <c:pt idx="1368">
                  <c:v>-70.036363850849696</c:v>
                </c:pt>
                <c:pt idx="1369">
                  <c:v>-70.0361685751148</c:v>
                </c:pt>
                <c:pt idx="1370">
                  <c:v>-67.235974342946605</c:v>
                </c:pt>
                <c:pt idx="1371">
                  <c:v>-67.511120799558796</c:v>
                </c:pt>
                <c:pt idx="1372">
                  <c:v>-67.7651921189956</c:v>
                </c:pt>
                <c:pt idx="1373">
                  <c:v>-67.998713828744897</c:v>
                </c:pt>
                <c:pt idx="1374">
                  <c:v>-68.212425699741104</c:v>
                </c:pt>
                <c:pt idx="1375">
                  <c:v>-68.407233558983606</c:v>
                </c:pt>
                <c:pt idx="1376">
                  <c:v>-68.584164004021204</c:v>
                </c:pt>
                <c:pt idx="1377">
                  <c:v>-68.744323461512096</c:v>
                </c:pt>
                <c:pt idx="1378">
                  <c:v>-68.8888624528539</c:v>
                </c:pt>
                <c:pt idx="1379">
                  <c:v>-69.018945436226105</c:v>
                </c:pt>
                <c:pt idx="1380">
                  <c:v>-69.135726205092794</c:v>
                </c:pt>
                <c:pt idx="1381">
                  <c:v>-69.240328540556405</c:v>
                </c:pt>
                <c:pt idx="1382">
                  <c:v>-69.333831629993497</c:v>
                </c:pt>
                <c:pt idx="1383">
                  <c:v>-69.4172596617897</c:v>
                </c:pt>
                <c:pt idx="1384">
                  <c:v>-69.491574967908704</c:v>
                </c:pt>
                <c:pt idx="1385">
                  <c:v>-69.557674094983</c:v>
                </c:pt>
                <c:pt idx="1386">
                  <c:v>-69.616386225043897</c:v>
                </c:pt>
                <c:pt idx="1387">
                  <c:v>-69.668473426168305</c:v>
                </c:pt>
                <c:pt idx="1388">
                  <c:v>-69.714632281385605</c:v>
                </c:pt>
                <c:pt idx="1389">
                  <c:v>-69.755496514105204</c:v>
                </c:pt>
                <c:pt idx="1390">
                  <c:v>-69.791640295360494</c:v>
                </c:pt>
                <c:pt idx="1391">
                  <c:v>-69.823581979448306</c:v>
                </c:pt>
                <c:pt idx="1392">
                  <c:v>-69.851788068598495</c:v>
                </c:pt>
                <c:pt idx="1393">
                  <c:v>-69.876677253637794</c:v>
                </c:pt>
                <c:pt idx="1394">
                  <c:v>-69.898624416376506</c:v>
                </c:pt>
                <c:pt idx="1395">
                  <c:v>-69.917964511201802</c:v>
                </c:pt>
                <c:pt idx="1396">
                  <c:v>-69.934996268863102</c:v>
                </c:pt>
                <c:pt idx="1397">
                  <c:v>-69.9499856855426</c:v>
                </c:pt>
                <c:pt idx="1398">
                  <c:v>-69.963169275846795</c:v>
                </c:pt>
                <c:pt idx="1399">
                  <c:v>-69.974757080129606</c:v>
                </c:pt>
                <c:pt idx="1400">
                  <c:v>-69.984935425266002</c:v>
                </c:pt>
                <c:pt idx="1401">
                  <c:v>-69.993869444257101</c:v>
                </c:pt>
                <c:pt idx="1402">
                  <c:v>-70.0017053643775</c:v>
                </c:pt>
                <c:pt idx="1403">
                  <c:v>-70.008572576412405</c:v>
                </c:pt>
                <c:pt idx="1404">
                  <c:v>-70.014585499228303</c:v>
                </c:pt>
                <c:pt idx="1405">
                  <c:v>-70.019845254765102</c:v>
                </c:pt>
                <c:pt idx="1406">
                  <c:v>-70.024441168748595</c:v>
                </c:pt>
                <c:pt idx="1407">
                  <c:v>-70.028452112193406</c:v>
                </c:pt>
                <c:pt idx="1408">
                  <c:v>-70.031947698220606</c:v>
                </c:pt>
                <c:pt idx="1409">
                  <c:v>-70.034989347968207</c:v>
                </c:pt>
                <c:pt idx="1410">
                  <c:v>-70.037631238502897</c:v>
                </c:pt>
                <c:pt idx="1411">
                  <c:v>-70.039921144704905</c:v>
                </c:pt>
                <c:pt idx="1412">
                  <c:v>-70.041901186143207</c:v>
                </c:pt>
                <c:pt idx="1413">
                  <c:v>-70.043608489012797</c:v>
                </c:pt>
                <c:pt idx="1414">
                  <c:v>-70.045075772288897</c:v>
                </c:pt>
                <c:pt idx="1415">
                  <c:v>-70.046331866386595</c:v>
                </c:pt>
                <c:pt idx="1416">
                  <c:v>-70.047402171795696</c:v>
                </c:pt>
                <c:pt idx="1417">
                  <c:v>-70.0483090644058</c:v>
                </c:pt>
                <c:pt idx="1418">
                  <c:v>-70.0490722535381</c:v>
                </c:pt>
                <c:pt idx="1419">
                  <c:v>-70.049709098063104</c:v>
                </c:pt>
                <c:pt idx="1420">
                  <c:v>-70.050234885403896</c:v>
                </c:pt>
                <c:pt idx="1421">
                  <c:v>-70.050663077699596</c:v>
                </c:pt>
                <c:pt idx="1422">
                  <c:v>-70.051005528930105</c:v>
                </c:pt>
                <c:pt idx="1423">
                  <c:v>-70.051272676377707</c:v>
                </c:pt>
                <c:pt idx="1424">
                  <c:v>-70.051473709422893</c:v>
                </c:pt>
                <c:pt idx="1425">
                  <c:v>-70.051616718324496</c:v>
                </c:pt>
                <c:pt idx="1426">
                  <c:v>-70.051708825338693</c:v>
                </c:pt>
                <c:pt idx="1427">
                  <c:v>-70.051756300253103</c:v>
                </c:pt>
                <c:pt idx="1428">
                  <c:v>-70.051764662176197</c:v>
                </c:pt>
                <c:pt idx="1429">
                  <c:v>-70.051738769206906</c:v>
                </c:pt>
                <c:pt idx="1430">
                  <c:v>-70.051682897418402</c:v>
                </c:pt>
                <c:pt idx="1431">
                  <c:v>-70.051600810424802</c:v>
                </c:pt>
                <c:pt idx="1432">
                  <c:v>-70.0514958206481</c:v>
                </c:pt>
                <c:pt idx="1433">
                  <c:v>-70.051370843271599</c:v>
                </c:pt>
                <c:pt idx="1434">
                  <c:v>-70.051228443750702</c:v>
                </c:pt>
                <c:pt idx="1435">
                  <c:v>-70.051070879648506</c:v>
                </c:pt>
                <c:pt idx="1436">
                  <c:v>-70.050900137471601</c:v>
                </c:pt>
                <c:pt idx="1437">
                  <c:v>-70.050717965102905</c:v>
                </c:pt>
                <c:pt idx="1438">
                  <c:v>-70.050525900357201</c:v>
                </c:pt>
                <c:pt idx="1439">
                  <c:v>-70.050325296121699</c:v>
                </c:pt>
                <c:pt idx="1440">
                  <c:v>-70.0501173424896</c:v>
                </c:pt>
                <c:pt idx="1441">
                  <c:v>-70.049903086245806</c:v>
                </c:pt>
                <c:pt idx="1442">
                  <c:v>-70.049683448022193</c:v>
                </c:pt>
                <c:pt idx="1443">
                  <c:v>-70.049459237399105</c:v>
                </c:pt>
                <c:pt idx="1444">
                  <c:v>-70.049231166200698</c:v>
                </c:pt>
                <c:pt idx="1445">
                  <c:v>-70.048999860199004</c:v>
                </c:pt>
                <c:pt idx="1446">
                  <c:v>-70.048765869416897</c:v>
                </c:pt>
                <c:pt idx="1447">
                  <c:v>-70.048529677198403</c:v>
                </c:pt>
                <c:pt idx="1448">
                  <c:v>-70.048291708193403</c:v>
                </c:pt>
                <c:pt idx="1449">
                  <c:v>-70.048052335386402</c:v>
                </c:pt>
                <c:pt idx="1450">
                  <c:v>-70.047811886284194</c:v>
                </c:pt>
                <c:pt idx="1451">
                  <c:v>-70.047570648362793</c:v>
                </c:pt>
                <c:pt idx="1452">
                  <c:v>-70.047328873862298</c:v>
                </c:pt>
                <c:pt idx="1453">
                  <c:v>-70.047086784008201</c:v>
                </c:pt>
                <c:pt idx="1454">
                  <c:v>-70.046844572726897</c:v>
                </c:pt>
                <c:pt idx="1455">
                  <c:v>-70.046602409917199</c:v>
                </c:pt>
                <c:pt idx="1456">
                  <c:v>-70.046360444329196</c:v>
                </c:pt>
                <c:pt idx="1457">
                  <c:v>-70.046118806099599</c:v>
                </c:pt>
                <c:pt idx="1458">
                  <c:v>-70.045877608983105</c:v>
                </c:pt>
                <c:pt idx="1459">
                  <c:v>-70.045636952316698</c:v>
                </c:pt>
                <c:pt idx="1460">
                  <c:v>-70.045396922748694</c:v>
                </c:pt>
                <c:pt idx="1461">
                  <c:v>-70.045157595761594</c:v>
                </c:pt>
                <c:pt idx="1462">
                  <c:v>-70.044919037011596</c:v>
                </c:pt>
                <c:pt idx="1463">
                  <c:v>-70.044681303508597</c:v>
                </c:pt>
                <c:pt idx="1464">
                  <c:v>-70.044444444654602</c:v>
                </c:pt>
                <c:pt idx="1465">
                  <c:v>-70.044208503158103</c:v>
                </c:pt>
                <c:pt idx="1466">
                  <c:v>-70.043973515838601</c:v>
                </c:pt>
                <c:pt idx="1467">
                  <c:v>-70.0437395143353</c:v>
                </c:pt>
                <c:pt idx="1468">
                  <c:v>-70.043506525731004</c:v>
                </c:pt>
                <c:pt idx="1469">
                  <c:v>-70.043274573100703</c:v>
                </c:pt>
                <c:pt idx="1470">
                  <c:v>-70.043043675995094</c:v>
                </c:pt>
                <c:pt idx="1471">
                  <c:v>-70.042813850866395</c:v>
                </c:pt>
                <c:pt idx="1472">
                  <c:v>-70.042585111442506</c:v>
                </c:pt>
                <c:pt idx="1473">
                  <c:v>-70.042357469056995</c:v>
                </c:pt>
                <c:pt idx="1474">
                  <c:v>-70.042130932939301</c:v>
                </c:pt>
                <c:pt idx="1475">
                  <c:v>-70.041905510470102</c:v>
                </c:pt>
                <c:pt idx="1476">
                  <c:v>-70.041681207406796</c:v>
                </c:pt>
                <c:pt idx="1477">
                  <c:v>-70.041458028080896</c:v>
                </c:pt>
                <c:pt idx="1478">
                  <c:v>-70.041235975572704</c:v>
                </c:pt>
                <c:pt idx="1479">
                  <c:v>-70.041015051864605</c:v>
                </c:pt>
                <c:pt idx="1480">
                  <c:v>-70.040795257976399</c:v>
                </c:pt>
                <c:pt idx="1481">
                  <c:v>-70.040576594083902</c:v>
                </c:pt>
                <c:pt idx="1482">
                  <c:v>-70.040359059623796</c:v>
                </c:pt>
                <c:pt idx="1483">
                  <c:v>-70.040142653385701</c:v>
                </c:pt>
                <c:pt idx="1484">
                  <c:v>-70.039927373593201</c:v>
                </c:pt>
                <c:pt idx="1485">
                  <c:v>-70.039713217975404</c:v>
                </c:pt>
                <c:pt idx="1486">
                  <c:v>-70.039500183829603</c:v>
                </c:pt>
                <c:pt idx="1487">
                  <c:v>-70.039288268076604</c:v>
                </c:pt>
                <c:pt idx="1488">
                  <c:v>-70.039077467309596</c:v>
                </c:pt>
                <c:pt idx="1489">
                  <c:v>-70.038867777836401</c:v>
                </c:pt>
                <c:pt idx="1490">
                  <c:v>-70.038659195718097</c:v>
                </c:pt>
                <c:pt idx="1491">
                  <c:v>-70.038451716801106</c:v>
                </c:pt>
                <c:pt idx="1492">
                  <c:v>-70.038245336747195</c:v>
                </c:pt>
                <c:pt idx="1493">
                  <c:v>-70.0380400510589</c:v>
                </c:pt>
                <c:pt idx="1494">
                  <c:v>-70.037835855101903</c:v>
                </c:pt>
                <c:pt idx="1495">
                  <c:v>-70.037632744125204</c:v>
                </c:pt>
                <c:pt idx="1496">
                  <c:v>-70.037430713278496</c:v>
                </c:pt>
                <c:pt idx="1497">
                  <c:v>-70.037229757627401</c:v>
                </c:pt>
                <c:pt idx="1498">
                  <c:v>-70.037029872167096</c:v>
                </c:pt>
                <c:pt idx="1499">
                  <c:v>-70.036831051834298</c:v>
                </c:pt>
                <c:pt idx="1500">
                  <c:v>-70.036633291517504</c:v>
                </c:pt>
                <c:pt idx="1501">
                  <c:v>-70.036436586066301</c:v>
                </c:pt>
                <c:pt idx="1502">
                  <c:v>-70.0362409302993</c:v>
                </c:pt>
                <c:pt idx="1503">
                  <c:v>-70.036046319011504</c:v>
                </c:pt>
                <c:pt idx="1504">
                  <c:v>-70.035852746980098</c:v>
                </c:pt>
                <c:pt idx="1505">
                  <c:v>-70.035660208970398</c:v>
                </c:pt>
                <c:pt idx="1506">
                  <c:v>-70.035468699740207</c:v>
                </c:pt>
                <c:pt idx="1507">
                  <c:v>-67.2352782140442</c:v>
                </c:pt>
                <c:pt idx="1508">
                  <c:v>-67.510397210626806</c:v>
                </c:pt>
                <c:pt idx="1509">
                  <c:v>-67.764446772606107</c:v>
                </c:pt>
                <c:pt idx="1510">
                  <c:v>-67.997951937380407</c:v>
                </c:pt>
                <c:pt idx="1511">
                  <c:v>-68.211651942918294</c:v>
                </c:pt>
                <c:pt idx="1512">
                  <c:v>-68.406452065616506</c:v>
                </c:pt>
                <c:pt idx="1513">
                  <c:v>-68.583378355829097</c:v>
                </c:pt>
                <c:pt idx="1514">
                  <c:v>-68.7435367129778</c:v>
                </c:pt>
                <c:pt idx="1515">
                  <c:v>-68.888077163343695</c:v>
                </c:pt>
                <c:pt idx="1516">
                  <c:v>-69.018163710271807</c:v>
                </c:pt>
                <c:pt idx="1517">
                  <c:v>-69.134949737390897</c:v>
                </c:pt>
                <c:pt idx="1518">
                  <c:v>-69.239558662872298</c:v>
                </c:pt>
                <c:pt idx="1519">
                  <c:v>-69.333069357788403</c:v>
                </c:pt>
                <c:pt idx="1520">
                  <c:v>-69.416505738972106</c:v>
                </c:pt>
                <c:pt idx="1521">
                  <c:v>-69.490829908622601</c:v>
                </c:pt>
                <c:pt idx="1522">
                  <c:v>-69.556938221764298</c:v>
                </c:pt>
                <c:pt idx="1523">
                  <c:v>-69.6156597030119</c:v>
                </c:pt>
                <c:pt idx="1524">
                  <c:v>-69.667756293169703</c:v>
                </c:pt>
                <c:pt idx="1525">
                  <c:v>-69.713924474190094</c:v>
                </c:pt>
                <c:pt idx="1526">
                  <c:v>-69.754797890873306</c:v>
                </c:pt>
                <c:pt idx="1527">
                  <c:v>-69.790950654680202</c:v>
                </c:pt>
                <c:pt idx="1528">
                  <c:v>-69.822901076276594</c:v>
                </c:pt>
                <c:pt idx="1529">
                  <c:v>-69.851115627456394</c:v>
                </c:pt>
                <c:pt idx="1530">
                  <c:v>-69.8760129794032</c:v>
                </c:pt>
                <c:pt idx="1531">
                  <c:v>-69.897968003001793</c:v>
                </c:pt>
                <c:pt idx="1532">
                  <c:v>-69.917315648657507</c:v>
                </c:pt>
                <c:pt idx="1533">
                  <c:v>-69.934354648581305</c:v>
                </c:pt>
                <c:pt idx="1534">
                  <c:v>-69.9493510046034</c:v>
                </c:pt>
                <c:pt idx="1535">
                  <c:v>-69.962541240120203</c:v>
                </c:pt>
                <c:pt idx="1536">
                  <c:v>-69.974135406558304</c:v>
                </c:pt>
                <c:pt idx="1537">
                  <c:v>-69.984319843448603</c:v>
                </c:pt>
                <c:pt idx="1538">
                  <c:v>-69.9932596974663</c:v>
                </c:pt>
                <c:pt idx="1539">
                  <c:v>-70.001101210126606</c:v>
                </c:pt>
                <c:pt idx="1540">
                  <c:v>-70.007973786666994</c:v>
                </c:pt>
                <c:pt idx="1541">
                  <c:v>-70.013991860341903</c:v>
                </c:pt>
                <c:pt idx="1542">
                  <c:v>-70.019256567204195</c:v>
                </c:pt>
                <c:pt idx="1543">
                  <c:v>-70.023857246661393</c:v>
                </c:pt>
                <c:pt idx="1544">
                  <c:v>-70.027872782865401</c:v>
                </c:pt>
                <c:pt idx="1545">
                  <c:v>-70.031372801452505</c:v>
                </c:pt>
                <c:pt idx="1546">
                  <c:v>-70.034418735405197</c:v>
                </c:pt>
                <c:pt idx="1547">
                  <c:v>-70.037064772935906</c:v>
                </c:pt>
                <c:pt idx="1548">
                  <c:v>-70.039358699362893</c:v>
                </c:pt>
                <c:pt idx="1549">
                  <c:v>-70.041342643990006</c:v>
                </c:pt>
                <c:pt idx="1550">
                  <c:v>-70.043053742057197</c:v>
                </c:pt>
                <c:pt idx="1551">
                  <c:v>-70.044524720917394</c:v>
                </c:pt>
                <c:pt idx="1552">
                  <c:v>-70.045784418722903</c:v>
                </c:pt>
                <c:pt idx="1553">
                  <c:v>-70.046858243091293</c:v>
                </c:pt>
                <c:pt idx="1554">
                  <c:v>-70.047768576463696</c:v>
                </c:pt>
                <c:pt idx="1555">
                  <c:v>-70.048535134171104</c:v>
                </c:pt>
                <c:pt idx="1556">
                  <c:v>-70.049175280587093</c:v>
                </c:pt>
                <c:pt idx="1557">
                  <c:v>-70.049704308165303</c:v>
                </c:pt>
                <c:pt idx="1558">
                  <c:v>-70.050135683636896</c:v>
                </c:pt>
                <c:pt idx="1559">
                  <c:v>-70.050481265168003</c:v>
                </c:pt>
                <c:pt idx="1560">
                  <c:v>-70.050751493852999</c:v>
                </c:pt>
                <c:pt idx="1561">
                  <c:v>-70.050955562539301</c:v>
                </c:pt>
                <c:pt idx="1562">
                  <c:v>-70.051101564636795</c:v>
                </c:pt>
                <c:pt idx="1563">
                  <c:v>-70.051196625262406</c:v>
                </c:pt>
                <c:pt idx="1564">
                  <c:v>-70.051247016799294</c:v>
                </c:pt>
                <c:pt idx="1565">
                  <c:v>-70.051258260709503</c:v>
                </c:pt>
                <c:pt idx="1566">
                  <c:v>-70.051235217224303</c:v>
                </c:pt>
                <c:pt idx="1567">
                  <c:v>-70.051182164348702</c:v>
                </c:pt>
                <c:pt idx="1568">
                  <c:v>-70.051102867445906</c:v>
                </c:pt>
                <c:pt idx="1569">
                  <c:v>-70.051000640520897</c:v>
                </c:pt>
                <c:pt idx="1570">
                  <c:v>-70.050878400189305</c:v>
                </c:pt>
                <c:pt idx="1571">
                  <c:v>-70.050738713203202</c:v>
                </c:pt>
                <c:pt idx="1572">
                  <c:v>-70.050583838298294</c:v>
                </c:pt>
                <c:pt idx="1573">
                  <c:v>-70.050415763042295</c:v>
                </c:pt>
                <c:pt idx="1574">
                  <c:v>-70.050236236278707</c:v>
                </c:pt>
                <c:pt idx="1575">
                  <c:v>-70.050046796691603</c:v>
                </c:pt>
                <c:pt idx="1576">
                  <c:v>-70.049848797955207</c:v>
                </c:pt>
                <c:pt idx="1577">
                  <c:v>-70.049643430875904</c:v>
                </c:pt>
                <c:pt idx="1578">
                  <c:v>-70.049431742884906</c:v>
                </c:pt>
                <c:pt idx="1579">
                  <c:v>-70.049214655200402</c:v>
                </c:pt>
                <c:pt idx="1580">
                  <c:v>-70.048992977934702</c:v>
                </c:pt>
                <c:pt idx="1581">
                  <c:v>-70.048767423395603</c:v>
                </c:pt>
                <c:pt idx="1582">
                  <c:v>-70.048538617794605</c:v>
                </c:pt>
                <c:pt idx="1583">
                  <c:v>-70.048307111555005</c:v>
                </c:pt>
                <c:pt idx="1584">
                  <c:v>-70.048073388386001</c:v>
                </c:pt>
                <c:pt idx="1585">
                  <c:v>-70.047837873270595</c:v>
                </c:pt>
                <c:pt idx="1586">
                  <c:v>-70.047600939498096</c:v>
                </c:pt>
                <c:pt idx="1587">
                  <c:v>-70.047362914854602</c:v>
                </c:pt>
                <c:pt idx="1588">
                  <c:v>-70.047124087072305</c:v>
                </c:pt>
                <c:pt idx="1589">
                  <c:v>-70.046884708627005</c:v>
                </c:pt>
                <c:pt idx="1590">
                  <c:v>-70.046645000961405</c:v>
                </c:pt>
                <c:pt idx="1591">
                  <c:v>-70.046405158202802</c:v>
                </c:pt>
                <c:pt idx="1592">
                  <c:v>-70.046165350435501</c:v>
                </c:pt>
                <c:pt idx="1593">
                  <c:v>-70.045925726582297</c:v>
                </c:pt>
                <c:pt idx="1594">
                  <c:v>-70.045686416940597</c:v>
                </c:pt>
                <c:pt idx="1595">
                  <c:v>-70.045447535414795</c:v>
                </c:pt>
                <c:pt idx="1596">
                  <c:v>-70.045209181482093</c:v>
                </c:pt>
                <c:pt idx="1597">
                  <c:v>-70.044971441922897</c:v>
                </c:pt>
                <c:pt idx="1598">
                  <c:v>-70.044734392343301</c:v>
                </c:pt>
                <c:pt idx="1599">
                  <c:v>-70.044498098516797</c:v>
                </c:pt>
                <c:pt idx="1600">
                  <c:v>-70.044262617564101</c:v>
                </c:pt>
                <c:pt idx="1601">
                  <c:v>-70.044027998992505</c:v>
                </c:pt>
                <c:pt idx="1602">
                  <c:v>-70.043794285610701</c:v>
                </c:pt>
                <c:pt idx="1603">
                  <c:v>-70.043561514334101</c:v>
                </c:pt>
                <c:pt idx="1604">
                  <c:v>-70.043329716893695</c:v>
                </c:pt>
                <c:pt idx="1605">
                  <c:v>-70.043098920460295</c:v>
                </c:pt>
                <c:pt idx="1606">
                  <c:v>-70.042869148193802</c:v>
                </c:pt>
                <c:pt idx="1607">
                  <c:v>-70.042640419726894</c:v>
                </c:pt>
                <c:pt idx="1608">
                  <c:v>-70.042412751590902</c:v>
                </c:pt>
                <c:pt idx="1609">
                  <c:v>-70.042186157590606</c:v>
                </c:pt>
                <c:pt idx="1610">
                  <c:v>-70.041960649134296</c:v>
                </c:pt>
                <c:pt idx="1611">
                  <c:v>-70.041736235524098</c:v>
                </c:pt>
                <c:pt idx="1612">
                  <c:v>-70.041512924211801</c:v>
                </c:pt>
                <c:pt idx="1613">
                  <c:v>-70.041290721023898</c:v>
                </c:pt>
                <c:pt idx="1614">
                  <c:v>-70.0410696303599</c:v>
                </c:pt>
                <c:pt idx="1615">
                  <c:v>-70.0408496553665</c:v>
                </c:pt>
                <c:pt idx="1616">
                  <c:v>-70.040630798091598</c:v>
                </c:pt>
                <c:pt idx="1617">
                  <c:v>-70.040413059618999</c:v>
                </c:pt>
                <c:pt idx="1618">
                  <c:v>-70.0401964401877</c:v>
                </c:pt>
                <c:pt idx="1619">
                  <c:v>-70.039980939296697</c:v>
                </c:pt>
                <c:pt idx="1620">
                  <c:v>-70.039766555796803</c:v>
                </c:pt>
                <c:pt idx="1621">
                  <c:v>-70.039553287972197</c:v>
                </c:pt>
                <c:pt idx="1622">
                  <c:v>-70.039341133611899</c:v>
                </c:pt>
                <c:pt idx="1623">
                  <c:v>-70.039130090072206</c:v>
                </c:pt>
                <c:pt idx="1624">
                  <c:v>-70.038920154332502</c:v>
                </c:pt>
                <c:pt idx="1625">
                  <c:v>-70.0387113230436</c:v>
                </c:pt>
                <c:pt idx="1626">
                  <c:v>-70.038503592570905</c:v>
                </c:pt>
                <c:pt idx="1627">
                  <c:v>-70.038296959031896</c:v>
                </c:pt>
                <c:pt idx="1628">
                  <c:v>-70.0380914183296</c:v>
                </c:pt>
                <c:pt idx="1629">
                  <c:v>-70.037886966181503</c:v>
                </c:pt>
                <c:pt idx="1630">
                  <c:v>-70.037683598145193</c:v>
                </c:pt>
                <c:pt idx="1631">
                  <c:v>-70.037481309641606</c:v>
                </c:pt>
                <c:pt idx="1632">
                  <c:v>-70.037280095974097</c:v>
                </c:pt>
                <c:pt idx="1633">
                  <c:v>-70.037079952346303</c:v>
                </c:pt>
                <c:pt idx="1634">
                  <c:v>-70.036880873877706</c:v>
                </c:pt>
                <c:pt idx="1635">
                  <c:v>-70.036682855616704</c:v>
                </c:pt>
                <c:pt idx="1636">
                  <c:v>-70.036485892553102</c:v>
                </c:pt>
                <c:pt idx="1637">
                  <c:v>-70.036289979627995</c:v>
                </c:pt>
                <c:pt idx="1638">
                  <c:v>-70.036095111743293</c:v>
                </c:pt>
                <c:pt idx="1639">
                  <c:v>-70.035901283769505</c:v>
                </c:pt>
                <c:pt idx="1640">
                  <c:v>-70.035708490553404</c:v>
                </c:pt>
                <c:pt idx="1641">
                  <c:v>-70.035516726923603</c:v>
                </c:pt>
                <c:pt idx="1642">
                  <c:v>-70.035325987696197</c:v>
                </c:pt>
                <c:pt idx="1643">
                  <c:v>-70.035136267680002</c:v>
                </c:pt>
                <c:pt idx="1644">
                  <c:v>-67.234947561680002</c:v>
                </c:pt>
                <c:pt idx="1645">
                  <c:v>-67.510053515265</c:v>
                </c:pt>
                <c:pt idx="1646">
                  <c:v>-67.764092742652394</c:v>
                </c:pt>
                <c:pt idx="1647">
                  <c:v>-67.997590048512706</c:v>
                </c:pt>
                <c:pt idx="1648">
                  <c:v>-68.2112844177189</c:v>
                </c:pt>
                <c:pt idx="1649">
                  <c:v>-68.406080865189907</c:v>
                </c:pt>
                <c:pt idx="1650">
                  <c:v>-68.583005181413498</c:v>
                </c:pt>
                <c:pt idx="1651">
                  <c:v>-68.743163015417693</c:v>
                </c:pt>
                <c:pt idx="1652">
                  <c:v>-68.887704158338494</c:v>
                </c:pt>
                <c:pt idx="1653">
                  <c:v>-69.017792397501196</c:v>
                </c:pt>
                <c:pt idx="1654">
                  <c:v>-69.134580921882602</c:v>
                </c:pt>
                <c:pt idx="1655">
                  <c:v>-69.239192977274797</c:v>
                </c:pt>
                <c:pt idx="1656">
                  <c:v>-69.332707284513205</c:v>
                </c:pt>
                <c:pt idx="1657">
                  <c:v>-69.416147631446506</c:v>
                </c:pt>
                <c:pt idx="1658">
                  <c:v>-69.4904760111353</c:v>
                </c:pt>
                <c:pt idx="1659">
                  <c:v>-69.556588687587293</c:v>
                </c:pt>
                <c:pt idx="1660">
                  <c:v>-69.6153146106397</c:v>
                </c:pt>
                <c:pt idx="1661">
                  <c:v>-69.667415660636394</c:v>
                </c:pt>
                <c:pt idx="1662">
                  <c:v>-69.713588271511497</c:v>
                </c:pt>
                <c:pt idx="1663">
                  <c:v>-69.754466050719103</c:v>
                </c:pt>
                <c:pt idx="1664">
                  <c:v>-69.790623081416598</c:v>
                </c:pt>
                <c:pt idx="1665">
                  <c:v>-69.822577653538602</c:v>
                </c:pt>
                <c:pt idx="1666">
                  <c:v>-69.850796224415603</c:v>
                </c:pt>
                <c:pt idx="1667">
                  <c:v>-69.875697455895207</c:v>
                </c:pt>
                <c:pt idx="1668">
                  <c:v>-69.897656213667602</c:v>
                </c:pt>
                <c:pt idx="1669">
                  <c:v>-69.917007446242195</c:v>
                </c:pt>
                <c:pt idx="1670">
                  <c:v>-69.934049886520597</c:v>
                </c:pt>
                <c:pt idx="1671">
                  <c:v>-69.949049539011995</c:v>
                </c:pt>
                <c:pt idx="1672">
                  <c:v>-69.962242931285402</c:v>
                </c:pt>
                <c:pt idx="1673">
                  <c:v>-69.973840120024605</c:v>
                </c:pt>
                <c:pt idx="1674">
                  <c:v>-69.984027450770199</c:v>
                </c:pt>
                <c:pt idx="1675">
                  <c:v>-69.992970076690696</c:v>
                </c:pt>
                <c:pt idx="1676">
                  <c:v>-70.000814246064493</c:v>
                </c:pt>
                <c:pt idx="1677">
                  <c:v>-70.007689370993006</c:v>
                </c:pt>
                <c:pt idx="1678">
                  <c:v>-70.013709891564204</c:v>
                </c:pt>
                <c:pt idx="1679">
                  <c:v>-70.018976950534196</c:v>
                </c:pt>
                <c:pt idx="1680">
                  <c:v>-70.0235798938089</c:v>
                </c:pt>
                <c:pt idx="1681">
                  <c:v>-70.027597611780394</c:v>
                </c:pt>
                <c:pt idx="1682">
                  <c:v>-70.031099736029901</c:v>
                </c:pt>
                <c:pt idx="1683">
                  <c:v>-70.034147705165694</c:v>
                </c:pt>
                <c:pt idx="1684">
                  <c:v>-70.036795712694797</c:v>
                </c:pt>
                <c:pt idx="1685">
                  <c:v>-70.039091548894007</c:v>
                </c:pt>
                <c:pt idx="1686">
                  <c:v>-70.041077347691299</c:v>
                </c:pt>
                <c:pt idx="1687">
                  <c:v>-70.042790248623504</c:v>
                </c:pt>
                <c:pt idx="1688">
                  <c:v>-70.044262983023202</c:v>
                </c:pt>
                <c:pt idx="1689">
                  <c:v>-70.045524392718207</c:v>
                </c:pt>
                <c:pt idx="1690">
                  <c:v>-70.046599888712194</c:v>
                </c:pt>
                <c:pt idx="1691">
                  <c:v>-70.047511856558899</c:v>
                </c:pt>
                <c:pt idx="1692">
                  <c:v>-70.048280014444202</c:v>
                </c:pt>
                <c:pt idx="1693">
                  <c:v>-70.048921729356096</c:v>
                </c:pt>
                <c:pt idx="1694">
                  <c:v>-70.049452296138</c:v>
                </c:pt>
                <c:pt idx="1695">
                  <c:v>-70.049885183702898</c:v>
                </c:pt>
                <c:pt idx="1696">
                  <c:v>-70.050232252205504</c:v>
                </c:pt>
                <c:pt idx="1697">
                  <c:v>-70.050503944551394</c:v>
                </c:pt>
                <c:pt idx="1698">
                  <c:v>-70.050709455235307</c:v>
                </c:pt>
                <c:pt idx="1699">
                  <c:v>-70.050856879163902</c:v>
                </c:pt>
                <c:pt idx="1700">
                  <c:v>-70.050953342813401</c:v>
                </c:pt>
                <c:pt idx="1701">
                  <c:v>-70.051005119800095</c:v>
                </c:pt>
                <c:pt idx="1702">
                  <c:v>-70.051017732704096</c:v>
                </c:pt>
                <c:pt idx="1703">
                  <c:v>-70.050996042770194</c:v>
                </c:pt>
                <c:pt idx="1704">
                  <c:v>-70.050944328920906</c:v>
                </c:pt>
                <c:pt idx="1705">
                  <c:v>-70.0508663573506</c:v>
                </c:pt>
                <c:pt idx="1706">
                  <c:v>-70.050765442816299</c:v>
                </c:pt>
                <c:pt idx="1707">
                  <c:v>-70.050644502614503</c:v>
                </c:pt>
                <c:pt idx="1708">
                  <c:v>-70.050506104112898</c:v>
                </c:pt>
                <c:pt idx="1709">
                  <c:v>-70.050352506604597</c:v>
                </c:pt>
                <c:pt idx="1710">
                  <c:v>-70.050185698161698</c:v>
                </c:pt>
                <c:pt idx="1711">
                  <c:v>-70.050007428083703</c:v>
                </c:pt>
                <c:pt idx="1712">
                  <c:v>-70.049819235467993</c:v>
                </c:pt>
                <c:pt idx="1713">
                  <c:v>-70.049622474362806</c:v>
                </c:pt>
                <c:pt idx="1714">
                  <c:v>-70.049418335913202</c:v>
                </c:pt>
                <c:pt idx="1715">
                  <c:v>-70.049207867857803</c:v>
                </c:pt>
                <c:pt idx="1716">
                  <c:v>-70.048991991692901</c:v>
                </c:pt>
                <c:pt idx="1717">
                  <c:v>-70.048771517784104</c:v>
                </c:pt>
                <c:pt idx="1718">
                  <c:v>-70.048547158668697</c:v>
                </c:pt>
                <c:pt idx="1719">
                  <c:v>-70.048319540767096</c:v>
                </c:pt>
                <c:pt idx="1720">
                  <c:v>-70.048089214692993</c:v>
                </c:pt>
                <c:pt idx="1721">
                  <c:v>-70.047856664328805</c:v>
                </c:pt>
                <c:pt idx="1722">
                  <c:v>-70.047622314816095</c:v>
                </c:pt>
                <c:pt idx="1723">
                  <c:v>-70.047386539589098</c:v>
                </c:pt>
                <c:pt idx="1724">
                  <c:v>-70.047149666566298</c:v>
                </c:pt>
                <c:pt idx="1725">
                  <c:v>-70.046911983601703</c:v>
                </c:pt>
                <c:pt idx="1726">
                  <c:v>-70.046673743283407</c:v>
                </c:pt>
                <c:pt idx="1727">
                  <c:v>-70.046435167157199</c:v>
                </c:pt>
                <c:pt idx="1728">
                  <c:v>-70.046196449445503</c:v>
                </c:pt>
                <c:pt idx="1729">
                  <c:v>-70.045957760321201</c:v>
                </c:pt>
                <c:pt idx="1730">
                  <c:v>-70.045719248789098</c:v>
                </c:pt>
                <c:pt idx="1731">
                  <c:v>-70.045481045222601</c:v>
                </c:pt>
                <c:pt idx="1732">
                  <c:v>-70.045243263597598</c:v>
                </c:pt>
                <c:pt idx="1733">
                  <c:v>-70.045006003457999</c:v>
                </c:pt>
                <c:pt idx="1734">
                  <c:v>-70.044769351646593</c:v>
                </c:pt>
                <c:pt idx="1735">
                  <c:v>-70.044533383828593</c:v>
                </c:pt>
                <c:pt idx="1736">
                  <c:v>-70.044298165832899</c:v>
                </c:pt>
                <c:pt idx="1737">
                  <c:v>-70.044063754833104</c:v>
                </c:pt>
                <c:pt idx="1738">
                  <c:v>-70.043830200386395</c:v>
                </c:pt>
                <c:pt idx="1739">
                  <c:v>-70.0435975453493</c:v>
                </c:pt>
                <c:pt idx="1740">
                  <c:v>-70.043365826682603</c:v>
                </c:pt>
                <c:pt idx="1741">
                  <c:v>-70.043135076160993</c:v>
                </c:pt>
                <c:pt idx="1742">
                  <c:v>-70.042905320996994</c:v>
                </c:pt>
                <c:pt idx="1743">
                  <c:v>-70.042676584391003</c:v>
                </c:pt>
                <c:pt idx="1744">
                  <c:v>-70.042448886014498</c:v>
                </c:pt>
                <c:pt idx="1745">
                  <c:v>-70.042222242436495</c:v>
                </c:pt>
                <c:pt idx="1746">
                  <c:v>-70.041996667498495</c:v>
                </c:pt>
                <c:pt idx="1747">
                  <c:v>-70.041772172644002</c:v>
                </c:pt>
                <c:pt idx="1748">
                  <c:v>-70.041548767209804</c:v>
                </c:pt>
                <c:pt idx="1749">
                  <c:v>-70.041326458681397</c:v>
                </c:pt>
                <c:pt idx="1750">
                  <c:v>-70.0411052529182</c:v>
                </c:pt>
                <c:pt idx="1751">
                  <c:v>-70.040885154351898</c:v>
                </c:pt>
                <c:pt idx="1752">
                  <c:v>-70.040666166160904</c:v>
                </c:pt>
                <c:pt idx="1753">
                  <c:v>-70.040448290424195</c:v>
                </c:pt>
                <c:pt idx="1754">
                  <c:v>-70.040231528255902</c:v>
                </c:pt>
                <c:pt idx="1755">
                  <c:v>-70.040015879925207</c:v>
                </c:pt>
                <c:pt idx="1756">
                  <c:v>-70.039801344960395</c:v>
                </c:pt>
                <c:pt idx="1757">
                  <c:v>-70.039587922241793</c:v>
                </c:pt>
                <c:pt idx="1758">
                  <c:v>-70.039375610082203</c:v>
                </c:pt>
                <c:pt idx="1759">
                  <c:v>-70.039164406298994</c:v>
                </c:pt>
                <c:pt idx="1760">
                  <c:v>-70.038954308276502</c:v>
                </c:pt>
                <c:pt idx="1761">
                  <c:v>-70.038745313022005</c:v>
                </c:pt>
                <c:pt idx="1762">
                  <c:v>-70.038537417213803</c:v>
                </c:pt>
                <c:pt idx="1763">
                  <c:v>-70.038330617244497</c:v>
                </c:pt>
                <c:pt idx="1764">
                  <c:v>-70.038124909258499</c:v>
                </c:pt>
                <c:pt idx="1765">
                  <c:v>-70.037920289185607</c:v>
                </c:pt>
                <c:pt idx="1766">
                  <c:v>-70.037716752769796</c:v>
                </c:pt>
                <c:pt idx="1767">
                  <c:v>-70.037514295595003</c:v>
                </c:pt>
                <c:pt idx="1768">
                  <c:v>-70.037312913108096</c:v>
                </c:pt>
                <c:pt idx="1769">
                  <c:v>-70.037112600638395</c:v>
                </c:pt>
                <c:pt idx="1770">
                  <c:v>-70.036913353415301</c:v>
                </c:pt>
                <c:pt idx="1771">
                  <c:v>-70.036715166583704</c:v>
                </c:pt>
                <c:pt idx="1772">
                  <c:v>-70.036518035217497</c:v>
                </c:pt>
                <c:pt idx="1773">
                  <c:v>-70.036321954331498</c:v>
                </c:pt>
                <c:pt idx="1774">
                  <c:v>-70.036126918891796</c:v>
                </c:pt>
                <c:pt idx="1775">
                  <c:v>-70.0359329238252</c:v>
                </c:pt>
                <c:pt idx="1776">
                  <c:v>-70.035739964027101</c:v>
                </c:pt>
                <c:pt idx="1777">
                  <c:v>-70.035548034368603</c:v>
                </c:pt>
                <c:pt idx="1778">
                  <c:v>-70.035357129702703</c:v>
                </c:pt>
                <c:pt idx="1779">
                  <c:v>-70.035167244869996</c:v>
                </c:pt>
                <c:pt idx="1780">
                  <c:v>-70.034978374703101</c:v>
                </c:pt>
                <c:pt idx="1781">
                  <c:v>-67.234790514031104</c:v>
                </c:pt>
                <c:pt idx="1782">
                  <c:v>-67.509890272712099</c:v>
                </c:pt>
                <c:pt idx="1783">
                  <c:v>-67.763924591533097</c:v>
                </c:pt>
                <c:pt idx="1784">
                  <c:v>-67.997418164640905</c:v>
                </c:pt>
                <c:pt idx="1785">
                  <c:v>-68.211109856709896</c:v>
                </c:pt>
                <c:pt idx="1786">
                  <c:v>-68.405904558478397</c:v>
                </c:pt>
                <c:pt idx="1787">
                  <c:v>-68.582827937017498</c:v>
                </c:pt>
                <c:pt idx="1788">
                  <c:v>-68.742985522435504</c:v>
                </c:pt>
                <c:pt idx="1789">
                  <c:v>-68.887526994189699</c:v>
                </c:pt>
                <c:pt idx="1790">
                  <c:v>-69.017616037009006</c:v>
                </c:pt>
                <c:pt idx="1791">
                  <c:v>-69.1344057474209</c:v>
                </c:pt>
                <c:pt idx="1792">
                  <c:v>-69.239019289345407</c:v>
                </c:pt>
                <c:pt idx="1793">
                  <c:v>-69.332535312262095</c:v>
                </c:pt>
                <c:pt idx="1794">
                  <c:v>-69.415977542756494</c:v>
                </c:pt>
                <c:pt idx="1795">
                  <c:v>-69.490307922051898</c:v>
                </c:pt>
                <c:pt idx="1796">
                  <c:v>-69.556422670925201</c:v>
                </c:pt>
                <c:pt idx="1797">
                  <c:v>-69.615150703695406</c:v>
                </c:pt>
                <c:pt idx="1798">
                  <c:v>-69.667253871988507</c:v>
                </c:pt>
                <c:pt idx="1799">
                  <c:v>-69.713428586929794</c:v>
                </c:pt>
                <c:pt idx="1800">
                  <c:v>-69.754308438233593</c:v>
                </c:pt>
                <c:pt idx="1801">
                  <c:v>-69.790467495612603</c:v>
                </c:pt>
                <c:pt idx="1802">
                  <c:v>-69.822424039152907</c:v>
                </c:pt>
                <c:pt idx="1803">
                  <c:v>-69.8506445193144</c:v>
                </c:pt>
                <c:pt idx="1804">
                  <c:v>-69.875547593508898</c:v>
                </c:pt>
                <c:pt idx="1805">
                  <c:v>-69.897508124958193</c:v>
                </c:pt>
                <c:pt idx="1806">
                  <c:v>-69.916861061270396</c:v>
                </c:pt>
                <c:pt idx="1807">
                  <c:v>-69.933905135673896</c:v>
                </c:pt>
                <c:pt idx="1808">
                  <c:v>-69.948906353949894</c:v>
                </c:pt>
                <c:pt idx="1809">
                  <c:v>-69.962101245648299</c:v>
                </c:pt>
                <c:pt idx="1810">
                  <c:v>-69.973699869949698</c:v>
                </c:pt>
                <c:pt idx="1811">
                  <c:v>-69.9838885752484</c:v>
                </c:pt>
                <c:pt idx="1812">
                  <c:v>-69.992832517796799</c:v>
                </c:pt>
                <c:pt idx="1813">
                  <c:v>-70.0006779490854</c:v>
                </c:pt>
                <c:pt idx="1814">
                  <c:v>-70.007554284475404</c:v>
                </c:pt>
                <c:pt idx="1815">
                  <c:v>-70.013575967300497</c:v>
                </c:pt>
                <c:pt idx="1816">
                  <c:v>-70.018844143500402</c:v>
                </c:pt>
                <c:pt idx="1817">
                  <c:v>-70.023448162067496</c:v>
                </c:pt>
                <c:pt idx="1818">
                  <c:v>-70.027466916357795</c:v>
                </c:pt>
                <c:pt idx="1819">
                  <c:v>-70.030970040776097</c:v>
                </c:pt>
                <c:pt idx="1820">
                  <c:v>-70.034018976602795</c:v>
                </c:pt>
                <c:pt idx="1821">
                  <c:v>-70.036667919859894</c:v>
                </c:pt>
                <c:pt idx="1822">
                  <c:v>-70.0389646631792</c:v>
                </c:pt>
                <c:pt idx="1823">
                  <c:v>-70.040951342685005</c:v>
                </c:pt>
                <c:pt idx="1824">
                  <c:v>-70.0426650999553</c:v>
                </c:pt>
                <c:pt idx="1825">
                  <c:v>-70.044138668212796</c:v>
                </c:pt>
                <c:pt idx="1826">
                  <c:v>-70.045400891031406</c:v>
                </c:pt>
                <c:pt idx="1827">
                  <c:v>-70.046477181022993</c:v>
                </c:pt>
                <c:pt idx="1828">
                  <c:v>-70.047389925219704</c:v>
                </c:pt>
                <c:pt idx="1829">
                  <c:v>-70.048158843163804</c:v>
                </c:pt>
                <c:pt idx="1830">
                  <c:v>-70.048801303084701</c:v>
                </c:pt>
                <c:pt idx="1831">
                  <c:v>-70.049332600961307</c:v>
                </c:pt>
                <c:pt idx="1832">
                  <c:v>-70.049766206742802</c:v>
                </c:pt>
                <c:pt idx="1833">
                  <c:v>-70.050113981528796</c:v>
                </c:pt>
                <c:pt idx="1834">
                  <c:v>-70.050386369084904</c:v>
                </c:pt>
                <c:pt idx="1835">
                  <c:v>-70.050592564688301</c:v>
                </c:pt>
                <c:pt idx="1836">
                  <c:v>-70.050740663957001</c:v>
                </c:pt>
                <c:pt idx="1837">
                  <c:v>-70.050837794012594</c:v>
                </c:pt>
                <c:pt idx="1838">
                  <c:v>-70.050890229057302</c:v>
                </c:pt>
                <c:pt idx="1839">
                  <c:v>-70.050903492202394</c:v>
                </c:pt>
                <c:pt idx="1840">
                  <c:v>-70.050882445173798</c:v>
                </c:pt>
                <c:pt idx="1841">
                  <c:v>-70.050831367330403</c:v>
                </c:pt>
                <c:pt idx="1842">
                  <c:v>-70.0507540252609</c:v>
                </c:pt>
                <c:pt idx="1843">
                  <c:v>-70.050653734079802</c:v>
                </c:pt>
                <c:pt idx="1844">
                  <c:v>-70.050533411406903</c:v>
                </c:pt>
                <c:pt idx="1845">
                  <c:v>-70.050395624902507</c:v>
                </c:pt>
                <c:pt idx="1846">
                  <c:v>-70.050242634124402</c:v>
                </c:pt>
                <c:pt idx="1847">
                  <c:v>-70.050076427384298</c:v>
                </c:pt>
                <c:pt idx="1848">
                  <c:v>-70.049898754198395</c:v>
                </c:pt>
                <c:pt idx="1849">
                  <c:v>-70.049711153860301</c:v>
                </c:pt>
                <c:pt idx="1850">
                  <c:v>-70.049514980596001</c:v>
                </c:pt>
                <c:pt idx="1851">
                  <c:v>-70.049311425711394</c:v>
                </c:pt>
                <c:pt idx="1852">
                  <c:v>-70.049101537091005</c:v>
                </c:pt>
                <c:pt idx="1853">
                  <c:v>-70.0488862363637</c:v>
                </c:pt>
                <c:pt idx="1854">
                  <c:v>-70.048666334014897</c:v>
                </c:pt>
                <c:pt idx="1855">
                  <c:v>-70.048442542691106</c:v>
                </c:pt>
                <c:pt idx="1856">
                  <c:v>-70.048215488912106</c:v>
                </c:pt>
                <c:pt idx="1857">
                  <c:v>-70.0479857233818</c:v>
                </c:pt>
                <c:pt idx="1858">
                  <c:v>-70.047753730065097</c:v>
                </c:pt>
                <c:pt idx="1859">
                  <c:v>-70.047519934178794</c:v>
                </c:pt>
                <c:pt idx="1860">
                  <c:v>-70.047284709225906</c:v>
                </c:pt>
                <c:pt idx="1861">
                  <c:v>-70.047048383187899</c:v>
                </c:pt>
                <c:pt idx="1862">
                  <c:v>-70.046811243976904</c:v>
                </c:pt>
                <c:pt idx="1863">
                  <c:v>-70.046573544233794</c:v>
                </c:pt>
                <c:pt idx="1864">
                  <c:v>-70.046335505553699</c:v>
                </c:pt>
                <c:pt idx="1865">
                  <c:v>-70.046097322204304</c:v>
                </c:pt>
                <c:pt idx="1866">
                  <c:v>-70.045859164400397</c:v>
                </c:pt>
                <c:pt idx="1867">
                  <c:v>-70.045621181185595</c:v>
                </c:pt>
                <c:pt idx="1868">
                  <c:v>-70.045383502969798</c:v>
                </c:pt>
                <c:pt idx="1869">
                  <c:v>-70.045146243762602</c:v>
                </c:pt>
                <c:pt idx="1870">
                  <c:v>-70.044909503139607</c:v>
                </c:pt>
                <c:pt idx="1871">
                  <c:v>-70.044673367973402</c:v>
                </c:pt>
                <c:pt idx="1872">
                  <c:v>-70.044437913957097</c:v>
                </c:pt>
                <c:pt idx="1873">
                  <c:v>-70.044203206946094</c:v>
                </c:pt>
                <c:pt idx="1874">
                  <c:v>-70.043969304138798</c:v>
                </c:pt>
                <c:pt idx="1875">
                  <c:v>-70.043736255116599</c:v>
                </c:pt>
                <c:pt idx="1876">
                  <c:v>-70.043504102758206</c:v>
                </c:pt>
                <c:pt idx="1877">
                  <c:v>-70.043272884046303</c:v>
                </c:pt>
                <c:pt idx="1878">
                  <c:v>-70.043042630776199</c:v>
                </c:pt>
                <c:pt idx="1879">
                  <c:v>-70.042813370180397</c:v>
                </c:pt>
                <c:pt idx="1880">
                  <c:v>-70.042585125478197</c:v>
                </c:pt>
                <c:pt idx="1881">
                  <c:v>-70.042357916359904</c:v>
                </c:pt>
                <c:pt idx="1882">
                  <c:v>-70.0421317594123</c:v>
                </c:pt>
                <c:pt idx="1883">
                  <c:v>-70.041906668494093</c:v>
                </c:pt>
                <c:pt idx="1884">
                  <c:v>-70.041682655065898</c:v>
                </c:pt>
                <c:pt idx="1885">
                  <c:v>-70.041459728480703</c:v>
                </c:pt>
                <c:pt idx="1886">
                  <c:v>-70.041237896240006</c:v>
                </c:pt>
                <c:pt idx="1887">
                  <c:v>-70.041017164219099</c:v>
                </c:pt>
                <c:pt idx="1888">
                  <c:v>-70.040797536864801</c:v>
                </c:pt>
                <c:pt idx="1889">
                  <c:v>-70.040579017370703</c:v>
                </c:pt>
                <c:pt idx="1890">
                  <c:v>-70.040361607830206</c:v>
                </c:pt>
                <c:pt idx="1891">
                  <c:v>-70.040145309372207</c:v>
                </c:pt>
                <c:pt idx="1892">
                  <c:v>-70.039930122280097</c:v>
                </c:pt>
                <c:pt idx="1893">
                  <c:v>-70.039716046096203</c:v>
                </c:pt>
                <c:pt idx="1894">
                  <c:v>-70.039503079714606</c:v>
                </c:pt>
                <c:pt idx="1895">
                  <c:v>-70.039291221461795</c:v>
                </c:pt>
                <c:pt idx="1896">
                  <c:v>-70.039080469168695</c:v>
                </c:pt>
                <c:pt idx="1897">
                  <c:v>-70.0388708202331</c:v>
                </c:pt>
                <c:pt idx="1898">
                  <c:v>-70.038662271675193</c:v>
                </c:pt>
                <c:pt idx="1899">
                  <c:v>-70.038454820186502</c:v>
                </c:pt>
                <c:pt idx="1900">
                  <c:v>-70.038248462172604</c:v>
                </c:pt>
                <c:pt idx="1901">
                  <c:v>-70.038043193790699</c:v>
                </c:pt>
                <c:pt idx="1902">
                  <c:v>-70.037839010983205</c:v>
                </c:pt>
                <c:pt idx="1903">
                  <c:v>-70.037635909506704</c:v>
                </c:pt>
                <c:pt idx="1904">
                  <c:v>-70.037433884957693</c:v>
                </c:pt>
                <c:pt idx="1905">
                  <c:v>-70.037232932795405</c:v>
                </c:pt>
                <c:pt idx="1906">
                  <c:v>-70.037033048361394</c:v>
                </c:pt>
                <c:pt idx="1907">
                  <c:v>-70.036834226897298</c:v>
                </c:pt>
                <c:pt idx="1908">
                  <c:v>-70.0366364635601</c:v>
                </c:pt>
                <c:pt idx="1909">
                  <c:v>-70.036439753435801</c:v>
                </c:pt>
                <c:pt idx="1910">
                  <c:v>-70.036244091551197</c:v>
                </c:pt>
                <c:pt idx="1911">
                  <c:v>-70.036049472884201</c:v>
                </c:pt>
                <c:pt idx="1912">
                  <c:v>-70.035855892373505</c:v>
                </c:pt>
                <c:pt idx="1913">
                  <c:v>-70.035663344926107</c:v>
                </c:pt>
                <c:pt idx="1914">
                  <c:v>-70.035471825424693</c:v>
                </c:pt>
                <c:pt idx="1915">
                  <c:v>-70.035281328734101</c:v>
                </c:pt>
                <c:pt idx="1916">
                  <c:v>-70.035091849706305</c:v>
                </c:pt>
                <c:pt idx="1917">
                  <c:v>-70.034903383185394</c:v>
                </c:pt>
                <c:pt idx="1918">
                  <c:v>-67.234715924011894</c:v>
                </c:pt>
                <c:pt idx="1919">
                  <c:v>-67.509812740422305</c:v>
                </c:pt>
                <c:pt idx="1920">
                  <c:v>-67.763844727908307</c:v>
                </c:pt>
                <c:pt idx="1921">
                  <c:v>-67.997336528126297</c:v>
                </c:pt>
                <c:pt idx="1922">
                  <c:v>-68.211026948665094</c:v>
                </c:pt>
                <c:pt idx="1923">
                  <c:v>-68.405820821285801</c:v>
                </c:pt>
                <c:pt idx="1924">
                  <c:v>-68.582743754444806</c:v>
                </c:pt>
                <c:pt idx="1925">
                  <c:v>-68.742901221771206</c:v>
                </c:pt>
                <c:pt idx="1926">
                  <c:v>-68.887442849681705</c:v>
                </c:pt>
                <c:pt idx="1927">
                  <c:v>-69.017532274178095</c:v>
                </c:pt>
                <c:pt idx="1928">
                  <c:v>-69.134322547879606</c:v>
                </c:pt>
                <c:pt idx="1929">
                  <c:v>-69.238936795821601</c:v>
                </c:pt>
                <c:pt idx="1930">
                  <c:v>-69.332453633592806</c:v>
                </c:pt>
                <c:pt idx="1931">
                  <c:v>-69.415896758682294</c:v>
                </c:pt>
                <c:pt idx="1932">
                  <c:v>-69.4902280876925</c:v>
                </c:pt>
                <c:pt idx="1933">
                  <c:v>-69.556343820867795</c:v>
                </c:pt>
                <c:pt idx="1934">
                  <c:v>-69.615072855657303</c:v>
                </c:pt>
                <c:pt idx="1935">
                  <c:v>-69.667177030046901</c:v>
                </c:pt>
                <c:pt idx="1936">
                  <c:v>-69.713352744328702</c:v>
                </c:pt>
                <c:pt idx="1937">
                  <c:v>-69.754233579791006</c:v>
                </c:pt>
                <c:pt idx="1938">
                  <c:v>-69.790393599760193</c:v>
                </c:pt>
                <c:pt idx="1939">
                  <c:v>-69.822351079645003</c:v>
                </c:pt>
                <c:pt idx="1940">
                  <c:v>-69.850572466641395</c:v>
                </c:pt>
                <c:pt idx="1941">
                  <c:v>-69.875476416054298</c:v>
                </c:pt>
                <c:pt idx="1942">
                  <c:v>-69.897437789932795</c:v>
                </c:pt>
                <c:pt idx="1943">
                  <c:v>-69.916791535456497</c:v>
                </c:pt>
                <c:pt idx="1944">
                  <c:v>-69.933836386009105</c:v>
                </c:pt>
                <c:pt idx="1945">
                  <c:v>-69.948838347975695</c:v>
                </c:pt>
                <c:pt idx="1946">
                  <c:v>-69.962033951847005</c:v>
                </c:pt>
                <c:pt idx="1947">
                  <c:v>-69.973633257988993</c:v>
                </c:pt>
                <c:pt idx="1948">
                  <c:v>-69.983822616151599</c:v>
                </c:pt>
                <c:pt idx="1949">
                  <c:v>-69.9927671840518</c:v>
                </c:pt>
                <c:pt idx="1950">
                  <c:v>-70.000613214705396</c:v>
                </c:pt>
                <c:pt idx="1951">
                  <c:v>-70.007490125022102</c:v>
                </c:pt>
                <c:pt idx="1952">
                  <c:v>-70.013512359876799</c:v>
                </c:pt>
                <c:pt idx="1953">
                  <c:v>-70.018781066721502</c:v>
                </c:pt>
                <c:pt idx="1954">
                  <c:v>-70.023385596014606</c:v>
                </c:pt>
                <c:pt idx="1955">
                  <c:v>-70.027404842519601</c:v>
                </c:pt>
                <c:pt idx="1956">
                  <c:v>-70.030908441982405</c:v>
                </c:pt>
                <c:pt idx="1957">
                  <c:v>-70.033957836952695</c:v>
                </c:pt>
                <c:pt idx="1958">
                  <c:v>-70.036607224646801</c:v>
                </c:pt>
                <c:pt idx="1959">
                  <c:v>-70.038904398815205</c:v>
                </c:pt>
                <c:pt idx="1960">
                  <c:v>-70.040891496625406</c:v>
                </c:pt>
                <c:pt idx="1961">
                  <c:v>-70.042605660624602</c:v>
                </c:pt>
                <c:pt idx="1962">
                  <c:v>-70.044079624933602</c:v>
                </c:pt>
                <c:pt idx="1963">
                  <c:v>-70.045342233955196</c:v>
                </c:pt>
                <c:pt idx="1964">
                  <c:v>-70.046418901065607</c:v>
                </c:pt>
                <c:pt idx="1965">
                  <c:v>-70.047332013998897</c:v>
                </c:pt>
                <c:pt idx="1966">
                  <c:v>-70.048101292941496</c:v>
                </c:pt>
                <c:pt idx="1967">
                  <c:v>-70.048744106712704</c:v>
                </c:pt>
                <c:pt idx="1968">
                  <c:v>-70.049275751830606</c:v>
                </c:pt>
                <c:pt idx="1969">
                  <c:v>-70.049709698736606</c:v>
                </c:pt>
                <c:pt idx="1970">
                  <c:v>-70.050057808978906</c:v>
                </c:pt>
                <c:pt idx="1971">
                  <c:v>-70.050330526731798</c:v>
                </c:pt>
                <c:pt idx="1972">
                  <c:v>-70.050537047644298</c:v>
                </c:pt>
                <c:pt idx="1973">
                  <c:v>-70.050685467671897</c:v>
                </c:pt>
                <c:pt idx="1974">
                  <c:v>-70.050782914243001</c:v>
                </c:pt>
                <c:pt idx="1975">
                  <c:v>-70.050835661837993</c:v>
                </c:pt>
                <c:pt idx="1976">
                  <c:v>-70.0508492338205</c:v>
                </c:pt>
                <c:pt idx="1977">
                  <c:v>-70.050828492145001</c:v>
                </c:pt>
                <c:pt idx="1978">
                  <c:v>-70.050777716377496</c:v>
                </c:pt>
                <c:pt idx="1979">
                  <c:v>-70.050700673294202</c:v>
                </c:pt>
                <c:pt idx="1980">
                  <c:v>-70.050600678179194</c:v>
                </c:pt>
                <c:pt idx="1981">
                  <c:v>-70.050480648806101</c:v>
                </c:pt>
                <c:pt idx="1982">
                  <c:v>-70.050343152973994</c:v>
                </c:pt>
                <c:pt idx="1983">
                  <c:v>-70.0501904503666</c:v>
                </c:pt>
                <c:pt idx="1984">
                  <c:v>-70.050024529409001</c:v>
                </c:pt>
                <c:pt idx="1985">
                  <c:v>-70.049847139720896</c:v>
                </c:pt>
                <c:pt idx="1986">
                  <c:v>-70.049659820688703</c:v>
                </c:pt>
                <c:pt idx="1987">
                  <c:v>-70.049463926622906</c:v>
                </c:pt>
                <c:pt idx="1988">
                  <c:v>-70.049260648905999</c:v>
                </c:pt>
                <c:pt idx="1989">
                  <c:v>-70.049051035491701</c:v>
                </c:pt>
                <c:pt idx="1990">
                  <c:v>-70.048836008071603</c:v>
                </c:pt>
                <c:pt idx="1991">
                  <c:v>-70.048616377188296</c:v>
                </c:pt>
                <c:pt idx="1992">
                  <c:v>-70.0483928555402</c:v>
                </c:pt>
                <c:pt idx="1993">
                  <c:v>-70.048166069694204</c:v>
                </c:pt>
                <c:pt idx="1994">
                  <c:v>-70.047936570396999</c:v>
                </c:pt>
                <c:pt idx="1995">
                  <c:v>-70.047704841652802</c:v>
                </c:pt>
                <c:pt idx="1996">
                  <c:v>-70.047471308714094</c:v>
                </c:pt>
                <c:pt idx="1997">
                  <c:v>-70.047236345116502</c:v>
                </c:pt>
                <c:pt idx="1998">
                  <c:v>-70.047000278871593</c:v>
                </c:pt>
                <c:pt idx="1999">
                  <c:v>-70.046763397918696</c:v>
                </c:pt>
                <c:pt idx="2000">
                  <c:v>-70.046525954924306</c:v>
                </c:pt>
                <c:pt idx="2001">
                  <c:v>-70.046288171506504</c:v>
                </c:pt>
                <c:pt idx="2002">
                  <c:v>-70.046050241954802</c:v>
                </c:pt>
                <c:pt idx="2003">
                  <c:v>-70.045812336503602</c:v>
                </c:pt>
                <c:pt idx="2004">
                  <c:v>-70.045574604215403</c:v>
                </c:pt>
                <c:pt idx="2005">
                  <c:v>-70.045337175517005</c:v>
                </c:pt>
                <c:pt idx="2006">
                  <c:v>-70.045100164434203</c:v>
                </c:pt>
                <c:pt idx="2007">
                  <c:v>-70.044863670557703</c:v>
                </c:pt>
                <c:pt idx="2008">
                  <c:v>-70.044627780773993</c:v>
                </c:pt>
                <c:pt idx="2009">
                  <c:v>-70.044392570789597</c:v>
                </c:pt>
                <c:pt idx="2010">
                  <c:v>-70.044158106472594</c:v>
                </c:pt>
                <c:pt idx="2011">
                  <c:v>-70.043924445033298</c:v>
                </c:pt>
                <c:pt idx="2012">
                  <c:v>-70.043691636064096</c:v>
                </c:pt>
                <c:pt idx="2013">
                  <c:v>-70.043459722454699</c:v>
                </c:pt>
                <c:pt idx="2014">
                  <c:v>-70.043228741197893</c:v>
                </c:pt>
                <c:pt idx="2015">
                  <c:v>-70.042998724099107</c:v>
                </c:pt>
                <c:pt idx="2016">
                  <c:v>-70.042769698399994</c:v>
                </c:pt>
                <c:pt idx="2017">
                  <c:v>-70.042541687329106</c:v>
                </c:pt>
                <c:pt idx="2018">
                  <c:v>-70.042314710585501</c:v>
                </c:pt>
                <c:pt idx="2019">
                  <c:v>-70.042088784764502</c:v>
                </c:pt>
                <c:pt idx="2020">
                  <c:v>-70.041863923732905</c:v>
                </c:pt>
                <c:pt idx="2021">
                  <c:v>-70.041640138959394</c:v>
                </c:pt>
                <c:pt idx="2022">
                  <c:v>-70.041417439804903</c:v>
                </c:pt>
                <c:pt idx="2023">
                  <c:v>-70.041195833778403</c:v>
                </c:pt>
                <c:pt idx="2024">
                  <c:v>-70.040975326762606</c:v>
                </c:pt>
                <c:pt idx="2025">
                  <c:v>-70.040755923211705</c:v>
                </c:pt>
                <c:pt idx="2026">
                  <c:v>-70.040537626326298</c:v>
                </c:pt>
                <c:pt idx="2027">
                  <c:v>-70.040320438206905</c:v>
                </c:pt>
                <c:pt idx="2028">
                  <c:v>-70.040104359989201</c:v>
                </c:pt>
                <c:pt idx="2029">
                  <c:v>-70.039889391963399</c:v>
                </c:pt>
                <c:pt idx="2030">
                  <c:v>-70.039675533678604</c:v>
                </c:pt>
                <c:pt idx="2031">
                  <c:v>-70.039462784035194</c:v>
                </c:pt>
                <c:pt idx="2032">
                  <c:v>-70.039251141366506</c:v>
                </c:pt>
                <c:pt idx="2033">
                  <c:v>-70.039040603509605</c:v>
                </c:pt>
                <c:pt idx="2034">
                  <c:v>-70.038831167868693</c:v>
                </c:pt>
                <c:pt idx="2035">
                  <c:v>-70.038622831470207</c:v>
                </c:pt>
                <c:pt idx="2036">
                  <c:v>-70.038415591011997</c:v>
                </c:pt>
                <c:pt idx="2037">
                  <c:v>-70.038209442905597</c:v>
                </c:pt>
                <c:pt idx="2038">
                  <c:v>-70.038004383314501</c:v>
                </c:pt>
                <c:pt idx="2039">
                  <c:v>-70.037800408186897</c:v>
                </c:pt>
                <c:pt idx="2040">
                  <c:v>-70.037597513285604</c:v>
                </c:pt>
                <c:pt idx="2041">
                  <c:v>-70.037395694212904</c:v>
                </c:pt>
                <c:pt idx="2042">
                  <c:v>-70.037194946433999</c:v>
                </c:pt>
                <c:pt idx="2043">
                  <c:v>-70.036995265296198</c:v>
                </c:pt>
                <c:pt idx="2044">
                  <c:v>-70.036796646046994</c:v>
                </c:pt>
                <c:pt idx="2045">
                  <c:v>-70.036599083849097</c:v>
                </c:pt>
                <c:pt idx="2046">
                  <c:v>-70.036402573794305</c:v>
                </c:pt>
                <c:pt idx="2047">
                  <c:v>-70.036207110914901</c:v>
                </c:pt>
                <c:pt idx="2048">
                  <c:v>-70.036012690194596</c:v>
                </c:pt>
                <c:pt idx="2049">
                  <c:v>-70.035819306577693</c:v>
                </c:pt>
                <c:pt idx="2050">
                  <c:v>-70.035626954976706</c:v>
                </c:pt>
                <c:pt idx="2051">
                  <c:v>-70.035435630279906</c:v>
                </c:pt>
                <c:pt idx="2052">
                  <c:v>-70.0352453273576</c:v>
                </c:pt>
                <c:pt idx="2053">
                  <c:v>-70.035056041067193</c:v>
                </c:pt>
                <c:pt idx="2054">
                  <c:v>-70.034867766258401</c:v>
                </c:pt>
                <c:pt idx="2055">
                  <c:v>-67.234680497777006</c:v>
                </c:pt>
                <c:pt idx="2056">
                  <c:v>-67.509775916769499</c:v>
                </c:pt>
                <c:pt idx="2057">
                  <c:v>-67.763806796996306</c:v>
                </c:pt>
                <c:pt idx="2058">
                  <c:v>-67.997297755184206</c:v>
                </c:pt>
                <c:pt idx="2059">
                  <c:v>-68.210987571810307</c:v>
                </c:pt>
                <c:pt idx="2060">
                  <c:v>-68.405781050625194</c:v>
                </c:pt>
                <c:pt idx="2061">
                  <c:v>-68.582703772246802</c:v>
                </c:pt>
                <c:pt idx="2062">
                  <c:v>-68.7428611834804</c:v>
                </c:pt>
                <c:pt idx="2063">
                  <c:v>-68.887402885551495</c:v>
                </c:pt>
                <c:pt idx="2064">
                  <c:v>-69.017492491319203</c:v>
                </c:pt>
                <c:pt idx="2065">
                  <c:v>-69.134283032549007</c:v>
                </c:pt>
                <c:pt idx="2066">
                  <c:v>-69.238897615808099</c:v>
                </c:pt>
                <c:pt idx="2067">
                  <c:v>-69.332414840589195</c:v>
                </c:pt>
                <c:pt idx="2068">
                  <c:v>-69.415858390561795</c:v>
                </c:pt>
                <c:pt idx="2069">
                  <c:v>-69.490190170635103</c:v>
                </c:pt>
                <c:pt idx="2070">
                  <c:v>-69.556306371301204</c:v>
                </c:pt>
                <c:pt idx="2071">
                  <c:v>-69.615035881997102</c:v>
                </c:pt>
                <c:pt idx="2072">
                  <c:v>-69.667140534230299</c:v>
                </c:pt>
                <c:pt idx="2073">
                  <c:v>-69.713316723147301</c:v>
                </c:pt>
                <c:pt idx="2074">
                  <c:v>-69.7541980260348</c:v>
                </c:pt>
                <c:pt idx="2075">
                  <c:v>-69.7903585031858</c:v>
                </c:pt>
                <c:pt idx="2076">
                  <c:v>-69.822316427787399</c:v>
                </c:pt>
                <c:pt idx="2077">
                  <c:v>-69.850538245485296</c:v>
                </c:pt>
                <c:pt idx="2078">
                  <c:v>-69.875442610583804</c:v>
                </c:pt>
                <c:pt idx="2079">
                  <c:v>-69.897404384574898</c:v>
                </c:pt>
                <c:pt idx="2080">
                  <c:v>-69.916758514434804</c:v>
                </c:pt>
                <c:pt idx="2081">
                  <c:v>-69.933803733620607</c:v>
                </c:pt>
                <c:pt idx="2082">
                  <c:v>-69.9488060488044</c:v>
                </c:pt>
                <c:pt idx="2083">
                  <c:v>-69.962001990923497</c:v>
                </c:pt>
                <c:pt idx="2084">
                  <c:v>-69.973601620907104</c:v>
                </c:pt>
                <c:pt idx="2085">
                  <c:v>-69.983791289148897</c:v>
                </c:pt>
                <c:pt idx="2086">
                  <c:v>-69.992736154061305</c:v>
                </c:pt>
                <c:pt idx="2087">
                  <c:v>-70.000582469384796</c:v>
                </c:pt>
                <c:pt idx="2088">
                  <c:v>-70.007459652764197</c:v>
                </c:pt>
                <c:pt idx="2089">
                  <c:v>-70.013482149806705</c:v>
                </c:pt>
                <c:pt idx="2090">
                  <c:v>-70.018751108682395</c:v>
                </c:pt>
                <c:pt idx="2091">
                  <c:v>-70.023355880546006</c:v>
                </c:pt>
                <c:pt idx="2092">
                  <c:v>-70.027375360829495</c:v>
                </c:pt>
                <c:pt idx="2093">
                  <c:v>-70.030879185915694</c:v>
                </c:pt>
                <c:pt idx="2094">
                  <c:v>-70.033928798957206</c:v>
                </c:pt>
                <c:pt idx="2095">
                  <c:v>-70.0365783977375</c:v>
                </c:pt>
                <c:pt idx="2096">
                  <c:v>-70.038875776538404</c:v>
                </c:pt>
                <c:pt idx="2097">
                  <c:v>-70.040863073023004</c:v>
                </c:pt>
                <c:pt idx="2098">
                  <c:v>-70.042577430198705</c:v>
                </c:pt>
                <c:pt idx="2099">
                  <c:v>-70.044051582612795</c:v>
                </c:pt>
                <c:pt idx="2100">
                  <c:v>-70.045314375062205</c:v>
                </c:pt>
                <c:pt idx="2101">
                  <c:v>-70.046391221285504</c:v>
                </c:pt>
                <c:pt idx="2102">
                  <c:v>-70.047304509350596</c:v>
                </c:pt>
                <c:pt idx="2103">
                  <c:v>-70.048073959749701</c:v>
                </c:pt>
                <c:pt idx="2104">
                  <c:v>-70.048716941582299</c:v>
                </c:pt>
                <c:pt idx="2105">
                  <c:v>-70.049248751622599</c:v>
                </c:pt>
                <c:pt idx="2106">
                  <c:v>-70.049682860545701</c:v>
                </c:pt>
                <c:pt idx="2107">
                  <c:v>-70.050031130112998</c:v>
                </c:pt>
                <c:pt idx="2108">
                  <c:v>-70.050304004693004</c:v>
                </c:pt>
                <c:pt idx="2109">
                  <c:v>-70.050510680110904</c:v>
                </c:pt>
                <c:pt idx="2110">
                  <c:v>-70.050659252482802</c:v>
                </c:pt>
                <c:pt idx="2111">
                  <c:v>-70.050756849382793</c:v>
                </c:pt>
                <c:pt idx="2112">
                  <c:v>-70.050809745423393</c:v>
                </c:pt>
                <c:pt idx="2113">
                  <c:v>-70.050823464087998</c:v>
                </c:pt>
                <c:pt idx="2114">
                  <c:v>-70.0508028674397</c:v>
                </c:pt>
                <c:pt idx="2115">
                  <c:v>-70.050752235142795</c:v>
                </c:pt>
                <c:pt idx="2116">
                  <c:v>-70.050675334062703</c:v>
                </c:pt>
                <c:pt idx="2117">
                  <c:v>-70.050575479564102</c:v>
                </c:pt>
                <c:pt idx="2118">
                  <c:v>-70.050455589493296</c:v>
                </c:pt>
                <c:pt idx="2119">
                  <c:v>-70.050318231715593</c:v>
                </c:pt>
                <c:pt idx="2120">
                  <c:v>-70.050165665974404</c:v>
                </c:pt>
                <c:pt idx="2121">
                  <c:v>-70.049999880748899</c:v>
                </c:pt>
                <c:pt idx="2122">
                  <c:v>-70.049822625707506</c:v>
                </c:pt>
                <c:pt idx="2123">
                  <c:v>-70.049635440281094</c:v>
                </c:pt>
                <c:pt idx="2124">
                  <c:v>-70.049439678820207</c:v>
                </c:pt>
                <c:pt idx="2125">
                  <c:v>-70.049236532743507</c:v>
                </c:pt>
                <c:pt idx="2126">
                  <c:v>-70.049027050037793</c:v>
                </c:pt>
                <c:pt idx="2127">
                  <c:v>-70.048812152424404</c:v>
                </c:pt>
                <c:pt idx="2128">
                  <c:v>-70.048592650473196</c:v>
                </c:pt>
                <c:pt idx="2129">
                  <c:v>-70.048369256906895</c:v>
                </c:pt>
                <c:pt idx="2130">
                  <c:v>-70.048142598314996</c:v>
                </c:pt>
                <c:pt idx="2131">
                  <c:v>-70.047913225464697</c:v>
                </c:pt>
                <c:pt idx="2132">
                  <c:v>-70.047681622378605</c:v>
                </c:pt>
                <c:pt idx="2133">
                  <c:v>-70.047448214326195</c:v>
                </c:pt>
                <c:pt idx="2134">
                  <c:v>-70.0472133748587</c:v>
                </c:pt>
                <c:pt idx="2135">
                  <c:v>-70.046977432001796</c:v>
                </c:pt>
                <c:pt idx="2136">
                  <c:v>-70.046740673708001</c:v>
                </c:pt>
                <c:pt idx="2137">
                  <c:v>-70.046503352655705</c:v>
                </c:pt>
                <c:pt idx="2138">
                  <c:v>-70.046265690474101</c:v>
                </c:pt>
                <c:pt idx="2139">
                  <c:v>-70.046027881462905</c:v>
                </c:pt>
                <c:pt idx="2140">
                  <c:v>-70.045790095866096</c:v>
                </c:pt>
                <c:pt idx="2141">
                  <c:v>-70.045552482754601</c:v>
                </c:pt>
                <c:pt idx="2142">
                  <c:v>-70.045315172563903</c:v>
                </c:pt>
                <c:pt idx="2143">
                  <c:v>-70.0450782793271</c:v>
                </c:pt>
                <c:pt idx="2144">
                  <c:v>-70.044841902642005</c:v>
                </c:pt>
                <c:pt idx="2145">
                  <c:v>-70.044606129402098</c:v>
                </c:pt>
                <c:pt idx="2146">
                  <c:v>-70.044371035319998</c:v>
                </c:pt>
                <c:pt idx="2147">
                  <c:v>-70.044136686269795</c:v>
                </c:pt>
                <c:pt idx="2148">
                  <c:v>-70.043903139467403</c:v>
                </c:pt>
                <c:pt idx="2149">
                  <c:v>-70.043670444510695</c:v>
                </c:pt>
                <c:pt idx="2150">
                  <c:v>-70.043438644294397</c:v>
                </c:pt>
                <c:pt idx="2151">
                  <c:v>-70.043207775816299</c:v>
                </c:pt>
                <c:pt idx="2152">
                  <c:v>-70.042977870886205</c:v>
                </c:pt>
                <c:pt idx="2153">
                  <c:v>-70.042748956750501</c:v>
                </c:pt>
                <c:pt idx="2154">
                  <c:v>-70.042521056642201</c:v>
                </c:pt>
                <c:pt idx="2155">
                  <c:v>-70.042294190264101</c:v>
                </c:pt>
                <c:pt idx="2156">
                  <c:v>-70.042068374215901</c:v>
                </c:pt>
                <c:pt idx="2157">
                  <c:v>-70.041843622368205</c:v>
                </c:pt>
                <c:pt idx="2158">
                  <c:v>-70.041619946193507</c:v>
                </c:pt>
                <c:pt idx="2159">
                  <c:v>-70.041397355056404</c:v>
                </c:pt>
                <c:pt idx="2160">
                  <c:v>-70.041175856469593</c:v>
                </c:pt>
                <c:pt idx="2161">
                  <c:v>-70.040955456319296</c:v>
                </c:pt>
                <c:pt idx="2162">
                  <c:v>-70.040736159063002</c:v>
                </c:pt>
                <c:pt idx="2163">
                  <c:v>-70.040517967904805</c:v>
                </c:pt>
                <c:pt idx="2164">
                  <c:v>-70.040300884948607</c:v>
                </c:pt>
                <c:pt idx="2165">
                  <c:v>-70.040084911333295</c:v>
                </c:pt>
                <c:pt idx="2166">
                  <c:v>-70.039870047352295</c:v>
                </c:pt>
                <c:pt idx="2167">
                  <c:v>-70.039656292557794</c:v>
                </c:pt>
                <c:pt idx="2168">
                  <c:v>-70.039443645853495</c:v>
                </c:pt>
                <c:pt idx="2169">
                  <c:v>-70.039232105575607</c:v>
                </c:pt>
                <c:pt idx="2170">
                  <c:v>-70.039021669564406</c:v>
                </c:pt>
                <c:pt idx="2171">
                  <c:v>-70.038812335226993</c:v>
                </c:pt>
                <c:pt idx="2172">
                  <c:v>-70.038604099592902</c:v>
                </c:pt>
                <c:pt idx="2173">
                  <c:v>-70.0383969593628</c:v>
                </c:pt>
                <c:pt idx="2174">
                  <c:v>-70.038190910951201</c:v>
                </c:pt>
                <c:pt idx="2175">
                  <c:v>-70.037985950524401</c:v>
                </c:pt>
                <c:pt idx="2176">
                  <c:v>-70.0377820740337</c:v>
                </c:pt>
                <c:pt idx="2177">
                  <c:v>-70.037579277244404</c:v>
                </c:pt>
                <c:pt idx="2178">
                  <c:v>-70.037377555761907</c:v>
                </c:pt>
                <c:pt idx="2179">
                  <c:v>-70.037176905054096</c:v>
                </c:pt>
                <c:pt idx="2180">
                  <c:v>-70.036977320470996</c:v>
                </c:pt>
                <c:pt idx="2181">
                  <c:v>-70.036778797262897</c:v>
                </c:pt>
                <c:pt idx="2182">
                  <c:v>-70.036581330595396</c:v>
                </c:pt>
                <c:pt idx="2183">
                  <c:v>-70.036384915562707</c:v>
                </c:pt>
                <c:pt idx="2184">
                  <c:v>-70.036189547200095</c:v>
                </c:pt>
                <c:pt idx="2185">
                  <c:v>-70.035995220493803</c:v>
                </c:pt>
                <c:pt idx="2186">
                  <c:v>-70.035801930390704</c:v>
                </c:pt>
                <c:pt idx="2187">
                  <c:v>-70.035609671806199</c:v>
                </c:pt>
                <c:pt idx="2188">
                  <c:v>-70.035418439631101</c:v>
                </c:pt>
                <c:pt idx="2189">
                  <c:v>-70.035228228738205</c:v>
                </c:pt>
                <c:pt idx="2190">
                  <c:v>-70.035039033987701</c:v>
                </c:pt>
                <c:pt idx="2191">
                  <c:v>-70.034850850231607</c:v>
                </c:pt>
                <c:pt idx="2192">
                  <c:v>-67.234663672318703</c:v>
                </c:pt>
                <c:pt idx="2193">
                  <c:v>-67.509758427617101</c:v>
                </c:pt>
                <c:pt idx="2194">
                  <c:v>-67.763788781958198</c:v>
                </c:pt>
                <c:pt idx="2195">
                  <c:v>-67.9972793402289</c:v>
                </c:pt>
                <c:pt idx="2196">
                  <c:v>-68.210968870029504</c:v>
                </c:pt>
                <c:pt idx="2197">
                  <c:v>-68.405762161807701</c:v>
                </c:pt>
                <c:pt idx="2198">
                  <c:v>-68.582684782959802</c:v>
                </c:pt>
                <c:pt idx="2199">
                  <c:v>-68.742842167551103</c:v>
                </c:pt>
                <c:pt idx="2200">
                  <c:v>-68.887383904843105</c:v>
                </c:pt>
                <c:pt idx="2201">
                  <c:v>-69.017473596703397</c:v>
                </c:pt>
                <c:pt idx="2202">
                  <c:v>-69.134264264993107</c:v>
                </c:pt>
                <c:pt idx="2203">
                  <c:v>-69.238879007508203</c:v>
                </c:pt>
                <c:pt idx="2204">
                  <c:v>-69.332396416096699</c:v>
                </c:pt>
                <c:pt idx="2205">
                  <c:v>-69.415840167864502</c:v>
                </c:pt>
                <c:pt idx="2206">
                  <c:v>-69.490172162167099</c:v>
                </c:pt>
                <c:pt idx="2207">
                  <c:v>-69.556288584865001</c:v>
                </c:pt>
                <c:pt idx="2208">
                  <c:v>-69.615018321589901</c:v>
                </c:pt>
                <c:pt idx="2209">
                  <c:v>-69.667123200772096</c:v>
                </c:pt>
                <c:pt idx="2210">
                  <c:v>-69.713299615114593</c:v>
                </c:pt>
                <c:pt idx="2211">
                  <c:v>-69.754181140003197</c:v>
                </c:pt>
                <c:pt idx="2212">
                  <c:v>-69.790341834290501</c:v>
                </c:pt>
                <c:pt idx="2213">
                  <c:v>-69.822299970108205</c:v>
                </c:pt>
                <c:pt idx="2214">
                  <c:v>-69.850521992365998</c:v>
                </c:pt>
                <c:pt idx="2215">
                  <c:v>-69.875426554892499</c:v>
                </c:pt>
                <c:pt idx="2216">
                  <c:v>-69.897388518915406</c:v>
                </c:pt>
                <c:pt idx="2217">
                  <c:v>-69.916742831314096</c:v>
                </c:pt>
                <c:pt idx="2218">
                  <c:v>-69.933788225580898</c:v>
                </c:pt>
                <c:pt idx="2219">
                  <c:v>-69.948790708523802</c:v>
                </c:pt>
                <c:pt idx="2220">
                  <c:v>-69.961986811292405</c:v>
                </c:pt>
                <c:pt idx="2221">
                  <c:v>-69.973586595083503</c:v>
                </c:pt>
                <c:pt idx="2222">
                  <c:v>-69.983776410596207</c:v>
                </c:pt>
                <c:pt idx="2223">
                  <c:v>-69.992721416573502</c:v>
                </c:pt>
                <c:pt idx="2224">
                  <c:v>-70.000567867099903</c:v>
                </c:pt>
                <c:pt idx="2225">
                  <c:v>-70.007445180169498</c:v>
                </c:pt>
                <c:pt idx="2226">
                  <c:v>-70.013467801737207</c:v>
                </c:pt>
                <c:pt idx="2227">
                  <c:v>-70.018736880314194</c:v>
                </c:pt>
                <c:pt idx="2228">
                  <c:v>-70.023341767385702</c:v>
                </c:pt>
                <c:pt idx="2229">
                  <c:v>-70.027361358701398</c:v>
                </c:pt>
                <c:pt idx="2230">
                  <c:v>-70.030865290946707</c:v>
                </c:pt>
                <c:pt idx="2231">
                  <c:v>-70.033915007560296</c:v>
                </c:pt>
                <c:pt idx="2232">
                  <c:v>-70.0365647065952</c:v>
                </c:pt>
                <c:pt idx="2233">
                  <c:v>-70.038862182585603</c:v>
                </c:pt>
                <c:pt idx="2234">
                  <c:v>-70.040849573429696</c:v>
                </c:pt>
                <c:pt idx="2235">
                  <c:v>-70.042564022353901</c:v>
                </c:pt>
                <c:pt idx="2236">
                  <c:v>-70.044038264107897</c:v>
                </c:pt>
                <c:pt idx="2237">
                  <c:v>-70.045301143675402</c:v>
                </c:pt>
                <c:pt idx="2238">
                  <c:v>-70.046378074967706</c:v>
                </c:pt>
                <c:pt idx="2239">
                  <c:v>-70.047291446210906</c:v>
                </c:pt>
                <c:pt idx="2240">
                  <c:v>-70.0480609780425</c:v>
                </c:pt>
                <c:pt idx="2241">
                  <c:v>-70.048704039695096</c:v>
                </c:pt>
                <c:pt idx="2242">
                  <c:v>-70.049235928064604</c:v>
                </c:pt>
                <c:pt idx="2243">
                  <c:v>-70.049670113936997</c:v>
                </c:pt>
                <c:pt idx="2244">
                  <c:v>-70.050018459175007</c:v>
                </c:pt>
                <c:pt idx="2245">
                  <c:v>-70.050291408239204</c:v>
                </c:pt>
                <c:pt idx="2246">
                  <c:v>-70.050498157038803</c:v>
                </c:pt>
                <c:pt idx="2247">
                  <c:v>-70.050646801765893</c:v>
                </c:pt>
                <c:pt idx="2248">
                  <c:v>-70.050744470063904</c:v>
                </c:pt>
                <c:pt idx="2249">
                  <c:v>-70.050797436607994</c:v>
                </c:pt>
                <c:pt idx="2250">
                  <c:v>-70.0508112249384</c:v>
                </c:pt>
                <c:pt idx="2251">
                  <c:v>-70.0507906971701</c:v>
                </c:pt>
                <c:pt idx="2252">
                  <c:v>-70.050740133013903</c:v>
                </c:pt>
                <c:pt idx="2253">
                  <c:v>-70.050663299377405</c:v>
                </c:pt>
                <c:pt idx="2254">
                  <c:v>-70.050563511663697</c:v>
                </c:pt>
                <c:pt idx="2255">
                  <c:v>-70.050443687753898</c:v>
                </c:pt>
                <c:pt idx="2256">
                  <c:v>-70.050306395544396</c:v>
                </c:pt>
                <c:pt idx="2257">
                  <c:v>-70.050153894806996</c:v>
                </c:pt>
                <c:pt idx="2258">
                  <c:v>-70.049988174046703</c:v>
                </c:pt>
                <c:pt idx="2259">
                  <c:v>-70.049810982955094</c:v>
                </c:pt>
                <c:pt idx="2260">
                  <c:v>-70.049623860983999</c:v>
                </c:pt>
                <c:pt idx="2261">
                  <c:v>-70.049428162503006</c:v>
                </c:pt>
                <c:pt idx="2262">
                  <c:v>-70.049225078948197</c:v>
                </c:pt>
                <c:pt idx="2263">
                  <c:v>-70.049015658321693</c:v>
                </c:pt>
                <c:pt idx="2264">
                  <c:v>-70.048800822359397</c:v>
                </c:pt>
                <c:pt idx="2265">
                  <c:v>-70.048581381643601</c:v>
                </c:pt>
                <c:pt idx="2266">
                  <c:v>-70.048358048909094</c:v>
                </c:pt>
                <c:pt idx="2267">
                  <c:v>-70.048131450755903</c:v>
                </c:pt>
                <c:pt idx="2268">
                  <c:v>-70.047902137960804</c:v>
                </c:pt>
                <c:pt idx="2269">
                  <c:v>-70.047670594555299</c:v>
                </c:pt>
                <c:pt idx="2270">
                  <c:v>-70.047437245816894</c:v>
                </c:pt>
                <c:pt idx="2271">
                  <c:v>-70.047202465304196</c:v>
                </c:pt>
                <c:pt idx="2272">
                  <c:v>-70.046966581049801</c:v>
                </c:pt>
                <c:pt idx="2273">
                  <c:v>-70.046729881012197</c:v>
                </c:pt>
                <c:pt idx="2274">
                  <c:v>-70.0464926178756</c:v>
                </c:pt>
                <c:pt idx="2275">
                  <c:v>-70.046255013274404</c:v>
                </c:pt>
                <c:pt idx="2276">
                  <c:v>-70.0460172615132</c:v>
                </c:pt>
                <c:pt idx="2277">
                  <c:v>-70.045779532840498</c:v>
                </c:pt>
                <c:pt idx="2278">
                  <c:v>-70.045541976331407</c:v>
                </c:pt>
                <c:pt idx="2279">
                  <c:v>-70.045304722425101</c:v>
                </c:pt>
                <c:pt idx="2280">
                  <c:v>-70.045067885158602</c:v>
                </c:pt>
                <c:pt idx="2281">
                  <c:v>-70.044831564132906</c:v>
                </c:pt>
                <c:pt idx="2282">
                  <c:v>-70.044595846244704</c:v>
                </c:pt>
                <c:pt idx="2283">
                  <c:v>-70.044360807209799</c:v>
                </c:pt>
                <c:pt idx="2284">
                  <c:v>-70.044126512904796</c:v>
                </c:pt>
                <c:pt idx="2285">
                  <c:v>-70.043893020548595</c:v>
                </c:pt>
                <c:pt idx="2286">
                  <c:v>-70.043660379741297</c:v>
                </c:pt>
                <c:pt idx="2287">
                  <c:v>-70.043428633380401</c:v>
                </c:pt>
                <c:pt idx="2288">
                  <c:v>-70.043197818465799</c:v>
                </c:pt>
                <c:pt idx="2289">
                  <c:v>-70.042967966809599</c:v>
                </c:pt>
                <c:pt idx="2290">
                  <c:v>-70.042739105660303</c:v>
                </c:pt>
                <c:pt idx="2291">
                  <c:v>-70.042511258252802</c:v>
                </c:pt>
                <c:pt idx="2292">
                  <c:v>-70.042284444292207</c:v>
                </c:pt>
                <c:pt idx="2293">
                  <c:v>-70.042058680379895</c:v>
                </c:pt>
                <c:pt idx="2294">
                  <c:v>-70.041833980388404</c:v>
                </c:pt>
                <c:pt idx="2295">
                  <c:v>-70.041610355792102</c:v>
                </c:pt>
                <c:pt idx="2296">
                  <c:v>-70.041387815957194</c:v>
                </c:pt>
                <c:pt idx="2297">
                  <c:v>-70.041166368398194</c:v>
                </c:pt>
                <c:pt idx="2298">
                  <c:v>-70.040946019002902</c:v>
                </c:pt>
                <c:pt idx="2299">
                  <c:v>-70.040726772230499</c:v>
                </c:pt>
                <c:pt idx="2300">
                  <c:v>-70.040508631286798</c:v>
                </c:pt>
                <c:pt idx="2301">
                  <c:v>-70.040291598277193</c:v>
                </c:pt>
                <c:pt idx="2302">
                  <c:v>-70.040075674342106</c:v>
                </c:pt>
                <c:pt idx="2303">
                  <c:v>-70.039860859776496</c:v>
                </c:pt>
                <c:pt idx="2304">
                  <c:v>-70.039647154134101</c:v>
                </c:pt>
                <c:pt idx="2305">
                  <c:v>-70.039434556320103</c:v>
                </c:pt>
                <c:pt idx="2306">
                  <c:v>-70.0392230646721</c:v>
                </c:pt>
                <c:pt idx="2307">
                  <c:v>-70.039012677031806</c:v>
                </c:pt>
                <c:pt idx="2308">
                  <c:v>-70.0388033908079</c:v>
                </c:pt>
                <c:pt idx="2309">
                  <c:v>-70.038595203031207</c:v>
                </c:pt>
                <c:pt idx="2310">
                  <c:v>-70.038388110403801</c:v>
                </c:pt>
                <c:pt idx="2311">
                  <c:v>-70.038182109341605</c:v>
                </c:pt>
                <c:pt idx="2312">
                  <c:v>-70.037977196012307</c:v>
                </c:pt>
                <c:pt idx="2313">
                  <c:v>-70.037773366368498</c:v>
                </c:pt>
                <c:pt idx="2314">
                  <c:v>-70.037570616176893</c:v>
                </c:pt>
                <c:pt idx="2315">
                  <c:v>-70.037368941044207</c:v>
                </c:pt>
                <c:pt idx="2316">
                  <c:v>-70.037168336439606</c:v>
                </c:pt>
                <c:pt idx="2317">
                  <c:v>-70.036968797714593</c:v>
                </c:pt>
                <c:pt idx="2318">
                  <c:v>-70.036770320120695</c:v>
                </c:pt>
                <c:pt idx="2319">
                  <c:v>-70.036572898824602</c:v>
                </c:pt>
                <c:pt idx="2320">
                  <c:v>-70.036376528922105</c:v>
                </c:pt>
                <c:pt idx="2321">
                  <c:v>-70.036181205449495</c:v>
                </c:pt>
                <c:pt idx="2322">
                  <c:v>-70.035986923394603</c:v>
                </c:pt>
                <c:pt idx="2323">
                  <c:v>-70.035793677705399</c:v>
                </c:pt>
                <c:pt idx="2324">
                  <c:v>-70.035601463298406</c:v>
                </c:pt>
                <c:pt idx="2325">
                  <c:v>-70.0354102750658</c:v>
                </c:pt>
                <c:pt idx="2326">
                  <c:v>-70.035220107881699</c:v>
                </c:pt>
                <c:pt idx="2327">
                  <c:v>-70.0350309566074</c:v>
                </c:pt>
                <c:pt idx="2328">
                  <c:v>-70.034842816096301</c:v>
                </c:pt>
                <c:pt idx="2329">
                  <c:v>-70.034655681198103</c:v>
                </c:pt>
                <c:pt idx="2330">
                  <c:v>-67.234469546762696</c:v>
                </c:pt>
                <c:pt idx="2331">
                  <c:v>-67.509556643337902</c:v>
                </c:pt>
                <c:pt idx="2332">
                  <c:v>-67.763580929014793</c:v>
                </c:pt>
                <c:pt idx="2333">
                  <c:v>-67.997066872084005</c:v>
                </c:pt>
                <c:pt idx="2334">
                  <c:v>-68.210753091588202</c:v>
                </c:pt>
                <c:pt idx="2335">
                  <c:v>-68.405544224490001</c:v>
                </c:pt>
                <c:pt idx="2336">
                  <c:v>-68.582465685641793</c:v>
                </c:pt>
                <c:pt idx="2337">
                  <c:v>-68.742622762119694</c:v>
                </c:pt>
                <c:pt idx="2338">
                  <c:v>-68.887164905142598</c:v>
                </c:pt>
                <c:pt idx="2339">
                  <c:v>-69.017255589759301</c:v>
                </c:pt>
                <c:pt idx="2340">
                  <c:v>-69.1340477235523</c:v>
                </c:pt>
                <c:pt idx="2341">
                  <c:v>-69.238664303111904</c:v>
                </c:pt>
                <c:pt idx="2342">
                  <c:v>-69.332183832077106</c:v>
                </c:pt>
                <c:pt idx="2343">
                  <c:v>-69.415629911820304</c:v>
                </c:pt>
                <c:pt idx="2344">
                  <c:v>-69.489964377613603</c:v>
                </c:pt>
                <c:pt idx="2345">
                  <c:v>-69.556083361872496</c:v>
                </c:pt>
                <c:pt idx="2346">
                  <c:v>-69.614815706317401</c:v>
                </c:pt>
                <c:pt idx="2347">
                  <c:v>-69.666923203873097</c:v>
                </c:pt>
                <c:pt idx="2348">
                  <c:v>-69.7131022190419</c:v>
                </c:pt>
                <c:pt idx="2349">
                  <c:v>-69.753986305275205</c:v>
                </c:pt>
                <c:pt idx="2350">
                  <c:v>-69.790149504800695</c:v>
                </c:pt>
                <c:pt idx="2351">
                  <c:v>-69.822110077571395</c:v>
                </c:pt>
                <c:pt idx="2352">
                  <c:v>-69.850334459999004</c:v>
                </c:pt>
                <c:pt idx="2353">
                  <c:v>-69.8752413004255</c:v>
                </c:pt>
                <c:pt idx="2354">
                  <c:v>-69.897205457023503</c:v>
                </c:pt>
                <c:pt idx="2355">
                  <c:v>-69.916561875554905</c:v>
                </c:pt>
                <c:pt idx="2356">
                  <c:v>-69.933609289913704</c:v>
                </c:pt>
                <c:pt idx="2357">
                  <c:v>-69.948613708477694</c:v>
                </c:pt>
                <c:pt idx="2358">
                  <c:v>-69.961811664843395</c:v>
                </c:pt>
                <c:pt idx="2359">
                  <c:v>-69.973413223291701</c:v>
                </c:pt>
                <c:pt idx="2360">
                  <c:v>-69.983604738048498</c:v>
                </c:pt>
                <c:pt idx="2361">
                  <c:v>-69.992551371667403</c:v>
                </c:pt>
                <c:pt idx="2362">
                  <c:v>-70.000399382202403</c:v>
                </c:pt>
                <c:pt idx="2363">
                  <c:v>-70.007278191676605</c:v>
                </c:pt>
                <c:pt idx="2364">
                  <c:v>-70.013302250056199</c:v>
                </c:pt>
                <c:pt idx="2365">
                  <c:v>-70.018572709787406</c:v>
                </c:pt>
                <c:pt idx="2366">
                  <c:v>-70.023178926170402</c:v>
                </c:pt>
                <c:pt idx="2367">
                  <c:v>-70.027199798618199</c:v>
                </c:pt>
                <c:pt idx="2368">
                  <c:v>-70.030704967306306</c:v>
                </c:pt>
                <c:pt idx="2369">
                  <c:v>-70.033755878976606</c:v>
                </c:pt>
                <c:pt idx="2370">
                  <c:v>-70.036406734790702</c:v>
                </c:pt>
                <c:pt idx="2371">
                  <c:v>-70.038705332193899</c:v>
                </c:pt>
                <c:pt idx="2372">
                  <c:v>-70.040693811799599</c:v>
                </c:pt>
                <c:pt idx="2373">
                  <c:v>-70.042409319356906</c:v>
                </c:pt>
                <c:pt idx="2374">
                  <c:v>-70.043884591952406</c:v>
                </c:pt>
                <c:pt idx="2375">
                  <c:v>-70.045148476728102</c:v>
                </c:pt>
                <c:pt idx="2376">
                  <c:v>-70.046226389583495</c:v>
                </c:pt>
                <c:pt idx="2377">
                  <c:v>-70.047140720572102</c:v>
                </c:pt>
                <c:pt idx="2378">
                  <c:v>-70.0479111920083</c:v>
                </c:pt>
                <c:pt idx="2379">
                  <c:v>-70.048555174659498</c:v>
                </c:pt>
                <c:pt idx="2380">
                  <c:v>-70.049087966825098</c:v>
                </c:pt>
                <c:pt idx="2381">
                  <c:v>-70.049523040572296</c:v>
                </c:pt>
                <c:pt idx="2382">
                  <c:v>-70.0498722589317</c:v>
                </c:pt>
                <c:pt idx="2383">
                  <c:v>-70.050146067427306</c:v>
                </c:pt>
                <c:pt idx="2384">
                  <c:v>-70.050353662935606</c:v>
                </c:pt>
                <c:pt idx="2385">
                  <c:v>-70.0505031425281</c:v>
                </c:pt>
                <c:pt idx="2386">
                  <c:v>-70.050601634646</c:v>
                </c:pt>
                <c:pt idx="2387">
                  <c:v>-70.050655414689103</c:v>
                </c:pt>
                <c:pt idx="2388">
                  <c:v>-70.050670006854105</c:v>
                </c:pt>
                <c:pt idx="2389">
                  <c:v>-70.050650273851105</c:v>
                </c:pt>
                <c:pt idx="2390">
                  <c:v>-70.0506004959297</c:v>
                </c:pt>
                <c:pt idx="2391">
                  <c:v>-70.050524440485802</c:v>
                </c:pt>
                <c:pt idx="2392">
                  <c:v>-70.050425423364103</c:v>
                </c:pt>
                <c:pt idx="2393">
                  <c:v>-70.050306362845404</c:v>
                </c:pt>
                <c:pt idx="2394">
                  <c:v>-70.0501698271881</c:v>
                </c:pt>
                <c:pt idx="2395">
                  <c:v>-70.050018076491</c:v>
                </c:pt>
                <c:pt idx="2396">
                  <c:v>-70.049853099555406</c:v>
                </c:pt>
                <c:pt idx="2397">
                  <c:v>-70.049676646340799</c:v>
                </c:pt>
                <c:pt idx="2398">
                  <c:v>-70.049490256541802</c:v>
                </c:pt>
                <c:pt idx="2399">
                  <c:v>-70.049295284747501</c:v>
                </c:pt>
                <c:pt idx="2400">
                  <c:v>-70.049092922593104</c:v>
                </c:pt>
                <c:pt idx="2401">
                  <c:v>-70.048884218261094</c:v>
                </c:pt>
                <c:pt idx="2402">
                  <c:v>-70.048670093650898</c:v>
                </c:pt>
                <c:pt idx="2403">
                  <c:v>-70.048451359493399</c:v>
                </c:pt>
                <c:pt idx="2404">
                  <c:v>-70.048228728658401</c:v>
                </c:pt>
                <c:pt idx="2405">
                  <c:v>-70.048002827868402</c:v>
                </c:pt>
                <c:pt idx="2406">
                  <c:v>-70.0477742080121</c:v>
                </c:pt>
                <c:pt idx="2407">
                  <c:v>-70.047543353222906</c:v>
                </c:pt>
                <c:pt idx="2408">
                  <c:v>-70.047310688871306</c:v>
                </c:pt>
                <c:pt idx="2409">
                  <c:v>-70.047076588601001</c:v>
                </c:pt>
                <c:pt idx="2410">
                  <c:v>-70.046841380522395</c:v>
                </c:pt>
                <c:pt idx="2411">
                  <c:v>-70.046605352665594</c:v>
                </c:pt>
                <c:pt idx="2412">
                  <c:v>-70.046368757780598</c:v>
                </c:pt>
                <c:pt idx="2413">
                  <c:v>-70.046131817562596</c:v>
                </c:pt>
                <c:pt idx="2414">
                  <c:v>-70.045894726371898</c:v>
                </c:pt>
                <c:pt idx="2415">
                  <c:v>-70.045657654509</c:v>
                </c:pt>
                <c:pt idx="2416">
                  <c:v>-70.045420751097296</c:v>
                </c:pt>
                <c:pt idx="2417">
                  <c:v>-70.045184146620599</c:v>
                </c:pt>
                <c:pt idx="2418">
                  <c:v>-70.044947955157895</c:v>
                </c:pt>
                <c:pt idx="2419">
                  <c:v>-70.044712276349401</c:v>
                </c:pt>
                <c:pt idx="2420">
                  <c:v>-70.044477197128302</c:v>
                </c:pt>
                <c:pt idx="2421">
                  <c:v>-70.044242793245303</c:v>
                </c:pt>
                <c:pt idx="2422">
                  <c:v>-70.044009130609595</c:v>
                </c:pt>
                <c:pt idx="2423">
                  <c:v>-70.0437762664709</c:v>
                </c:pt>
                <c:pt idx="2424">
                  <c:v>-70.043544250458893</c:v>
                </c:pt>
                <c:pt idx="2425">
                  <c:v>-70.043313125498898</c:v>
                </c:pt>
                <c:pt idx="2426">
                  <c:v>-70.043082928617594</c:v>
                </c:pt>
                <c:pt idx="2427">
                  <c:v>-70.042853691652795</c:v>
                </c:pt>
                <c:pt idx="2428">
                  <c:v>-70.042625441877604</c:v>
                </c:pt>
                <c:pt idx="2429">
                  <c:v>-70.042398202550501</c:v>
                </c:pt>
                <c:pt idx="2430">
                  <c:v>-70.042171993399506</c:v>
                </c:pt>
                <c:pt idx="2431">
                  <c:v>-70.041946831047994</c:v>
                </c:pt>
                <c:pt idx="2432">
                  <c:v>-70.041722729390102</c:v>
                </c:pt>
                <c:pt idx="2433">
                  <c:v>-70.041499699921005</c:v>
                </c:pt>
                <c:pt idx="2434">
                  <c:v>-70.041277752027199</c:v>
                </c:pt>
                <c:pt idx="2435">
                  <c:v>-70.041056893242995</c:v>
                </c:pt>
                <c:pt idx="2436">
                  <c:v>-70.040837129475506</c:v>
                </c:pt>
                <c:pt idx="2437">
                  <c:v>-70.040618465203096</c:v>
                </c:pt>
                <c:pt idx="2438">
                  <c:v>-70.040400903649697</c:v>
                </c:pt>
                <c:pt idx="2439">
                  <c:v>-70.040184446939193</c:v>
                </c:pt>
                <c:pt idx="2440">
                  <c:v>-70.039969096229996</c:v>
                </c:pt>
                <c:pt idx="2441">
                  <c:v>-70.039754851834601</c:v>
                </c:pt>
                <c:pt idx="2442">
                  <c:v>-70.039541713323999</c:v>
                </c:pt>
                <c:pt idx="2443">
                  <c:v>-70.039329679620593</c:v>
                </c:pt>
                <c:pt idx="2444">
                  <c:v>-70.039118749078895</c:v>
                </c:pt>
                <c:pt idx="2445">
                  <c:v>-70.038908919557301</c:v>
                </c:pt>
                <c:pt idx="2446">
                  <c:v>-70.038700188480902</c:v>
                </c:pt>
                <c:pt idx="2447">
                  <c:v>-70.038492552896997</c:v>
                </c:pt>
                <c:pt idx="2448">
                  <c:v>-70.038286009523702</c:v>
                </c:pt>
                <c:pt idx="2449">
                  <c:v>-70.038080554792899</c:v>
                </c:pt>
                <c:pt idx="2450">
                  <c:v>-70.037876184888205</c:v>
                </c:pt>
                <c:pt idx="2451">
                  <c:v>-70.037672895777902</c:v>
                </c:pt>
                <c:pt idx="2452">
                  <c:v>-70.037470683244294</c:v>
                </c:pt>
                <c:pt idx="2453">
                  <c:v>-70.037269542909399</c:v>
                </c:pt>
                <c:pt idx="2454">
                  <c:v>-70.037069470257705</c:v>
                </c:pt>
                <c:pt idx="2455">
                  <c:v>-70.036870460656004</c:v>
                </c:pt>
                <c:pt idx="2456">
                  <c:v>-70.036672509370902</c:v>
                </c:pt>
                <c:pt idx="2457">
                  <c:v>-70.036475611584095</c:v>
                </c:pt>
                <c:pt idx="2458">
                  <c:v>-70.036279762406295</c:v>
                </c:pt>
                <c:pt idx="2459">
                  <c:v>-70.036084956888502</c:v>
                </c:pt>
                <c:pt idx="2460">
                  <c:v>-70.035891190033198</c:v>
                </c:pt>
                <c:pt idx="2461">
                  <c:v>-70.035698456803004</c:v>
                </c:pt>
                <c:pt idx="2462">
                  <c:v>-70.035506752128995</c:v>
                </c:pt>
                <c:pt idx="2463">
                  <c:v>-70.035316070917801</c:v>
                </c:pt>
                <c:pt idx="2464">
                  <c:v>-70.035126408057707</c:v>
                </c:pt>
                <c:pt idx="2465">
                  <c:v>-70.034937758424306</c:v>
                </c:pt>
                <c:pt idx="2466">
                  <c:v>-70.034750116885206</c:v>
                </c:pt>
                <c:pt idx="2467">
                  <c:v>-70.034563478304193</c:v>
                </c:pt>
                <c:pt idx="2468">
                  <c:v>-67.234377837545097</c:v>
                </c:pt>
                <c:pt idx="2469">
                  <c:v>-67.509461316596898</c:v>
                </c:pt>
                <c:pt idx="2470">
                  <c:v>-67.763482735858702</c:v>
                </c:pt>
                <c:pt idx="2471">
                  <c:v>-67.996966499094299</c:v>
                </c:pt>
                <c:pt idx="2472">
                  <c:v>-68.210651155168904</c:v>
                </c:pt>
                <c:pt idx="2473">
                  <c:v>-68.405441268541296</c:v>
                </c:pt>
                <c:pt idx="2474">
                  <c:v>-68.582362182004303</c:v>
                </c:pt>
                <c:pt idx="2475">
                  <c:v>-68.742519113198696</c:v>
                </c:pt>
                <c:pt idx="2476">
                  <c:v>-68.887061448134901</c:v>
                </c:pt>
                <c:pt idx="2477">
                  <c:v>-69.017152601954706</c:v>
                </c:pt>
                <c:pt idx="2478">
                  <c:v>-69.133945428257405</c:v>
                </c:pt>
                <c:pt idx="2479">
                  <c:v>-69.238562875825806</c:v>
                </c:pt>
                <c:pt idx="2480">
                  <c:v>-69.332083406630602</c:v>
                </c:pt>
                <c:pt idx="2481">
                  <c:v>-69.415530586269298</c:v>
                </c:pt>
                <c:pt idx="2482">
                  <c:v>-69.489866219742296</c:v>
                </c:pt>
                <c:pt idx="2483">
                  <c:v>-69.555986414218907</c:v>
                </c:pt>
                <c:pt idx="2484">
                  <c:v>-69.614719990676605</c:v>
                </c:pt>
                <c:pt idx="2485">
                  <c:v>-69.666828725268402</c:v>
                </c:pt>
                <c:pt idx="2486">
                  <c:v>-69.713008969175604</c:v>
                </c:pt>
                <c:pt idx="2487">
                  <c:v>-69.7538942654881</c:v>
                </c:pt>
                <c:pt idx="2488">
                  <c:v>-69.790058648580697</c:v>
                </c:pt>
                <c:pt idx="2489">
                  <c:v>-69.822020372653796</c:v>
                </c:pt>
                <c:pt idx="2490">
                  <c:v>-69.850245870105198</c:v>
                </c:pt>
                <c:pt idx="2491">
                  <c:v>-69.875153786685303</c:v>
                </c:pt>
                <c:pt idx="2492">
                  <c:v>-69.897118979123903</c:v>
                </c:pt>
                <c:pt idx="2493">
                  <c:v>-69.916476392655596</c:v>
                </c:pt>
                <c:pt idx="2494">
                  <c:v>-69.933524761364097</c:v>
                </c:pt>
                <c:pt idx="2495">
                  <c:v>-69.948530094369403</c:v>
                </c:pt>
                <c:pt idx="2496">
                  <c:v>-69.9617289264242</c:v>
                </c:pt>
                <c:pt idx="2497">
                  <c:v>-69.973331323266706</c:v>
                </c:pt>
                <c:pt idx="2498">
                  <c:v>-69.983523640788803</c:v>
                </c:pt>
                <c:pt idx="2499">
                  <c:v>-69.992471043344693</c:v>
                </c:pt>
                <c:pt idx="2500">
                  <c:v>-70.000319790863898</c:v>
                </c:pt>
                <c:pt idx="2501">
                  <c:v>-70.007199307272799</c:v>
                </c:pt>
                <c:pt idx="2502">
                  <c:v>-70.013224044432903</c:v>
                </c:pt>
                <c:pt idx="2503">
                  <c:v>-70.018495156649394</c:v>
                </c:pt>
                <c:pt idx="2504">
                  <c:v>-70.023102001024895</c:v>
                </c:pt>
                <c:pt idx="2505">
                  <c:v>-70.027123478703103</c:v>
                </c:pt>
                <c:pt idx="2506">
                  <c:v>-70.030629231508499</c:v>
                </c:pt>
                <c:pt idx="2507">
                  <c:v>-70.033680707743599</c:v>
                </c:pt>
                <c:pt idx="2508">
                  <c:v>-70.036332110038302</c:v>
                </c:pt>
                <c:pt idx="2509">
                  <c:v>-70.038631237213593</c:v>
                </c:pt>
                <c:pt idx="2510">
                  <c:v>-70.040620231165406</c:v>
                </c:pt>
                <c:pt idx="2511">
                  <c:v>-70.042336238834906</c:v>
                </c:pt>
                <c:pt idx="2512">
                  <c:v>-70.043811998412707</c:v>
                </c:pt>
                <c:pt idx="2513">
                  <c:v>-70.0450763580603</c:v>
                </c:pt>
                <c:pt idx="2514">
                  <c:v>-70.046154734616493</c:v>
                </c:pt>
                <c:pt idx="2515">
                  <c:v>-70.047069518998498</c:v>
                </c:pt>
                <c:pt idx="2516">
                  <c:v>-70.047840434312405</c:v>
                </c:pt>
                <c:pt idx="2517">
                  <c:v>-70.048484852051203</c:v>
                </c:pt>
                <c:pt idx="2518">
                  <c:v>-70.049018071177201</c:v>
                </c:pt>
                <c:pt idx="2519">
                  <c:v>-70.049453564362807</c:v>
                </c:pt>
                <c:pt idx="2520">
                  <c:v>-70.049803195190506</c:v>
                </c:pt>
                <c:pt idx="2521">
                  <c:v>-70.050077409686693</c:v>
                </c:pt>
                <c:pt idx="2522">
                  <c:v>-70.050285405184894</c:v>
                </c:pt>
                <c:pt idx="2523">
                  <c:v>-70.050435279171893</c:v>
                </c:pt>
                <c:pt idx="2524">
                  <c:v>-70.0505341604661</c:v>
                </c:pt>
                <c:pt idx="2525">
                  <c:v>-70.050588324809297</c:v>
                </c:pt>
                <c:pt idx="2526">
                  <c:v>-70.050603296708701</c:v>
                </c:pt>
                <c:pt idx="2527">
                  <c:v>-70.050583939155203</c:v>
                </c:pt>
                <c:pt idx="2528">
                  <c:v>-70.050534532653302</c:v>
                </c:pt>
                <c:pt idx="2529">
                  <c:v>-70.050458844829393</c:v>
                </c:pt>
                <c:pt idx="2530">
                  <c:v>-70.050360191736999</c:v>
                </c:pt>
                <c:pt idx="2531">
                  <c:v>-70.050241491845597</c:v>
                </c:pt>
                <c:pt idx="2532">
                  <c:v>-70.050105313584595</c:v>
                </c:pt>
                <c:pt idx="2533">
                  <c:v>-70.049953917207404</c:v>
                </c:pt>
                <c:pt idx="2534">
                  <c:v>-70.049789291655202</c:v>
                </c:pt>
                <c:pt idx="2535">
                  <c:v>-70.049613187014302</c:v>
                </c:pt>
                <c:pt idx="2536">
                  <c:v>-70.049427143093595</c:v>
                </c:pt>
                <c:pt idx="2537">
                  <c:v>-70.049232514586294</c:v>
                </c:pt>
                <c:pt idx="2538">
                  <c:v>-70.049030493221295</c:v>
                </c:pt>
                <c:pt idx="2539">
                  <c:v>-70.048822127266604</c:v>
                </c:pt>
                <c:pt idx="2540">
                  <c:v>-70.048608338698699</c:v>
                </c:pt>
                <c:pt idx="2541">
                  <c:v>-70.048389938319005</c:v>
                </c:pt>
                <c:pt idx="2542">
                  <c:v>-70.048167639060594</c:v>
                </c:pt>
                <c:pt idx="2543">
                  <c:v>-70.047942067704398</c:v>
                </c:pt>
                <c:pt idx="2544">
                  <c:v>-70.047713775191596</c:v>
                </c:pt>
                <c:pt idx="2545">
                  <c:v>-70.047483245703802</c:v>
                </c:pt>
                <c:pt idx="2546">
                  <c:v>-70.047250904655499</c:v>
                </c:pt>
                <c:pt idx="2547">
                  <c:v>-70.047017125730505</c:v>
                </c:pt>
                <c:pt idx="2548">
                  <c:v>-70.046782237076101</c:v>
                </c:pt>
                <c:pt idx="2549">
                  <c:v>-70.046546526756401</c:v>
                </c:pt>
                <c:pt idx="2550">
                  <c:v>-70.0463102475521</c:v>
                </c:pt>
                <c:pt idx="2551">
                  <c:v>-70.046073621187205</c:v>
                </c:pt>
                <c:pt idx="2552">
                  <c:v>-70.045836842048502</c:v>
                </c:pt>
                <c:pt idx="2553">
                  <c:v>-70.045600080461099</c:v>
                </c:pt>
                <c:pt idx="2554">
                  <c:v>-70.045363485570903</c:v>
                </c:pt>
                <c:pt idx="2555">
                  <c:v>-70.045127187883196</c:v>
                </c:pt>
                <c:pt idx="2556">
                  <c:v>-70.044891301496406</c:v>
                </c:pt>
                <c:pt idx="2557">
                  <c:v>-70.044655926069495</c:v>
                </c:pt>
                <c:pt idx="2558">
                  <c:v>-70.044421148552999</c:v>
                </c:pt>
                <c:pt idx="2559">
                  <c:v>-70.044187044713794</c:v>
                </c:pt>
                <c:pt idx="2560">
                  <c:v>-70.043953680476704</c:v>
                </c:pt>
                <c:pt idx="2561">
                  <c:v>-70.043721113105903</c:v>
                </c:pt>
                <c:pt idx="2562">
                  <c:v>-70.043489392245206</c:v>
                </c:pt>
                <c:pt idx="2563">
                  <c:v>-70.043258560832896</c:v>
                </c:pt>
                <c:pt idx="2564">
                  <c:v>-70.0430286559085</c:v>
                </c:pt>
                <c:pt idx="2565">
                  <c:v>-70.042799709321699</c:v>
                </c:pt>
                <c:pt idx="2566">
                  <c:v>-70.042571748357403</c:v>
                </c:pt>
                <c:pt idx="2567">
                  <c:v>-70.042344796285207</c:v>
                </c:pt>
                <c:pt idx="2568">
                  <c:v>-70.042118872843901</c:v>
                </c:pt>
                <c:pt idx="2569">
                  <c:v>-70.041893994667504</c:v>
                </c:pt>
                <c:pt idx="2570">
                  <c:v>-70.041670175660101</c:v>
                </c:pt>
                <c:pt idx="2571">
                  <c:v>-70.041447427326602</c:v>
                </c:pt>
                <c:pt idx="2572">
                  <c:v>-70.041225759063394</c:v>
                </c:pt>
                <c:pt idx="2573">
                  <c:v>-70.041005178413897</c:v>
                </c:pt>
                <c:pt idx="2574">
                  <c:v>-70.040785691294502</c:v>
                </c:pt>
                <c:pt idx="2575">
                  <c:v>-70.0405673021924</c:v>
                </c:pt>
                <c:pt idx="2576">
                  <c:v>-70.040350014340603</c:v>
                </c:pt>
                <c:pt idx="2577">
                  <c:v>-70.040133829871195</c:v>
                </c:pt>
                <c:pt idx="2578">
                  <c:v>-70.039918749951198</c:v>
                </c:pt>
                <c:pt idx="2579">
                  <c:v>-70.039704774901494</c:v>
                </c:pt>
                <c:pt idx="2580">
                  <c:v>-70.0394919043013</c:v>
                </c:pt>
                <c:pt idx="2581">
                  <c:v>-70.039280137081093</c:v>
                </c:pt>
                <c:pt idx="2582">
                  <c:v>-70.039069471603298</c:v>
                </c:pt>
                <c:pt idx="2583">
                  <c:v>-70.038859905734199</c:v>
                </c:pt>
                <c:pt idx="2584">
                  <c:v>-70.038651436906704</c:v>
                </c:pt>
                <c:pt idx="2585">
                  <c:v>-70.038444062175898</c:v>
                </c:pt>
                <c:pt idx="2586">
                  <c:v>-70.038237778267401</c:v>
                </c:pt>
                <c:pt idx="2587">
                  <c:v>-70.038032581620698</c:v>
                </c:pt>
                <c:pt idx="2588">
                  <c:v>-70.037828468426895</c:v>
                </c:pt>
                <c:pt idx="2589">
                  <c:v>-70.037625434661706</c:v>
                </c:pt>
                <c:pt idx="2590">
                  <c:v>-70.037423476114697</c:v>
                </c:pt>
                <c:pt idx="2591">
                  <c:v>-70.037222588415304</c:v>
                </c:pt>
                <c:pt idx="2592">
                  <c:v>-70.037022767055205</c:v>
                </c:pt>
                <c:pt idx="2593">
                  <c:v>-70.036824007408498</c:v>
                </c:pt>
                <c:pt idx="2594">
                  <c:v>-70.036626304748694</c:v>
                </c:pt>
                <c:pt idx="2595">
                  <c:v>-70.036429654264694</c:v>
                </c:pt>
                <c:pt idx="2596">
                  <c:v>-70.036234051074103</c:v>
                </c:pt>
                <c:pt idx="2597">
                  <c:v>-70.036039490235098</c:v>
                </c:pt>
                <c:pt idx="2598">
                  <c:v>-70.035845966756995</c:v>
                </c:pt>
                <c:pt idx="2599">
                  <c:v>-70.035653475609394</c:v>
                </c:pt>
                <c:pt idx="2600">
                  <c:v>-70.035462011730104</c:v>
                </c:pt>
                <c:pt idx="2601">
                  <c:v>-70.035271570032606</c:v>
                </c:pt>
                <c:pt idx="2602">
                  <c:v>-70.035082145412005</c:v>
                </c:pt>
                <c:pt idx="2603">
                  <c:v>-70.034893732750604</c:v>
                </c:pt>
                <c:pt idx="2604">
                  <c:v>-70.034706326922702</c:v>
                </c:pt>
                <c:pt idx="2605">
                  <c:v>-67.234519922798796</c:v>
                </c:pt>
                <c:pt idx="2606">
                  <c:v>-67.509609007790601</c:v>
                </c:pt>
                <c:pt idx="2607">
                  <c:v>-67.763634869183903</c:v>
                </c:pt>
                <c:pt idx="2608">
                  <c:v>-67.997122010714307</c:v>
                </c:pt>
                <c:pt idx="2609">
                  <c:v>-68.210809089974902</c:v>
                </c:pt>
                <c:pt idx="2610">
                  <c:v>-68.405600783759496</c:v>
                </c:pt>
                <c:pt idx="2611">
                  <c:v>-68.582522546508898</c:v>
                </c:pt>
                <c:pt idx="2612">
                  <c:v>-68.742679703446797</c:v>
                </c:pt>
                <c:pt idx="2613">
                  <c:v>-68.8872217416192</c:v>
                </c:pt>
                <c:pt idx="2614">
                  <c:v>-69.017312168989903</c:v>
                </c:pt>
                <c:pt idx="2615">
                  <c:v>-69.134103922801899</c:v>
                </c:pt>
                <c:pt idx="2616">
                  <c:v>-69.238720025914205</c:v>
                </c:pt>
                <c:pt idx="2617">
                  <c:v>-69.332239004861506</c:v>
                </c:pt>
                <c:pt idx="2618">
                  <c:v>-69.415684480674301</c:v>
                </c:pt>
                <c:pt idx="2619">
                  <c:v>-69.490018305259198</c:v>
                </c:pt>
                <c:pt idx="2620">
                  <c:v>-69.556136624905093</c:v>
                </c:pt>
                <c:pt idx="2621">
                  <c:v>-69.6148682927317</c:v>
                </c:pt>
                <c:pt idx="2622">
                  <c:v>-69.666975110881296</c:v>
                </c:pt>
                <c:pt idx="2623">
                  <c:v>-69.713153451177504</c:v>
                </c:pt>
                <c:pt idx="2624">
                  <c:v>-69.754036872766804</c:v>
                </c:pt>
                <c:pt idx="2625">
                  <c:v>-69.790199422193496</c:v>
                </c:pt>
                <c:pt idx="2626">
                  <c:v>-69.822159362573402</c:v>
                </c:pt>
                <c:pt idx="2627">
                  <c:v>-69.850383132525494</c:v>
                </c:pt>
                <c:pt idx="2628">
                  <c:v>-69.875289381817296</c:v>
                </c:pt>
                <c:pt idx="2629">
                  <c:v>-69.897252969415504</c:v>
                </c:pt>
                <c:pt idx="2630">
                  <c:v>-69.916608841373503</c:v>
                </c:pt>
                <c:pt idx="2631">
                  <c:v>-69.933655731481906</c:v>
                </c:pt>
                <c:pt idx="2632">
                  <c:v>-69.948659647712205</c:v>
                </c:pt>
                <c:pt idx="2633">
                  <c:v>-69.961857123026803</c:v>
                </c:pt>
                <c:pt idx="2634">
                  <c:v>-69.973458220906906</c:v>
                </c:pt>
                <c:pt idx="2635">
                  <c:v>-69.983649294663493</c:v>
                </c:pt>
                <c:pt idx="2636">
                  <c:v>-69.9925955058619</c:v>
                </c:pt>
                <c:pt idx="2637">
                  <c:v>-70.000443111526593</c:v>
                </c:pt>
                <c:pt idx="2638">
                  <c:v>-70.007321532635203</c:v>
                </c:pt>
                <c:pt idx="2639">
                  <c:v>-70.0133452181134</c:v>
                </c:pt>
                <c:pt idx="2640">
                  <c:v>-70.018615319386399</c:v>
                </c:pt>
                <c:pt idx="2641">
                  <c:v>-70.023221190764502</c:v>
                </c:pt>
                <c:pt idx="2642">
                  <c:v>-70.027241730710202</c:v>
                </c:pt>
                <c:pt idx="2643">
                  <c:v>-70.030746578493506</c:v>
                </c:pt>
                <c:pt idx="2644">
                  <c:v>-70.033797179999198</c:v>
                </c:pt>
                <c:pt idx="2645">
                  <c:v>-70.0364477355822</c:v>
                </c:pt>
                <c:pt idx="2646">
                  <c:v>-70.038746041932399</c:v>
                </c:pt>
                <c:pt idx="2647">
                  <c:v>-70.040734238958606</c:v>
                </c:pt>
                <c:pt idx="2648">
                  <c:v>-70.042449471755504</c:v>
                </c:pt>
                <c:pt idx="2649">
                  <c:v>-70.0439244768029</c:v>
                </c:pt>
                <c:pt idx="2650">
                  <c:v>-70.045188100683106</c:v>
                </c:pt>
                <c:pt idx="2651">
                  <c:v>-70.046265758779398</c:v>
                </c:pt>
                <c:pt idx="2652">
                  <c:v>-70.047179840671205</c:v>
                </c:pt>
                <c:pt idx="2653">
                  <c:v>-70.047950068237597</c:v>
                </c:pt>
                <c:pt idx="2654">
                  <c:v>-70.048593811847894</c:v>
                </c:pt>
                <c:pt idx="2655">
                  <c:v>-70.049126369437104</c:v>
                </c:pt>
                <c:pt idx="2656">
                  <c:v>-70.049561212740002</c:v>
                </c:pt>
                <c:pt idx="2657">
                  <c:v>-70.049910204484107</c:v>
                </c:pt>
                <c:pt idx="2658">
                  <c:v>-70.050183789917497</c:v>
                </c:pt>
                <c:pt idx="2659">
                  <c:v>-70.050391165665602</c:v>
                </c:pt>
                <c:pt idx="2660">
                  <c:v>-70.050540428571594</c:v>
                </c:pt>
                <c:pt idx="2661">
                  <c:v>-70.050638706869705</c:v>
                </c:pt>
                <c:pt idx="2662">
                  <c:v>-70.050692275771695</c:v>
                </c:pt>
                <c:pt idx="2663">
                  <c:v>-70.050706659303998</c:v>
                </c:pt>
                <c:pt idx="2664">
                  <c:v>-70.050686720022</c:v>
                </c:pt>
                <c:pt idx="2665">
                  <c:v>-70.050636738035706</c:v>
                </c:pt>
                <c:pt idx="2666">
                  <c:v>-70.050560480614195</c:v>
                </c:pt>
                <c:pt idx="2667">
                  <c:v>-70.050461263487506</c:v>
                </c:pt>
                <c:pt idx="2668">
                  <c:v>-70.050342004832899</c:v>
                </c:pt>
                <c:pt idx="2669">
                  <c:v>-70.050205272814594</c:v>
                </c:pt>
                <c:pt idx="2670">
                  <c:v>-70.050053327446705</c:v>
                </c:pt>
                <c:pt idx="2671">
                  <c:v>-70.049888157453495</c:v>
                </c:pt>
                <c:pt idx="2672">
                  <c:v>-70.049711512724997</c:v>
                </c:pt>
                <c:pt idx="2673">
                  <c:v>-70.049524932892794</c:v>
                </c:pt>
                <c:pt idx="2674">
                  <c:v>-70.049329772489003</c:v>
                </c:pt>
                <c:pt idx="2675">
                  <c:v>-70.049127223097202</c:v>
                </c:pt>
                <c:pt idx="2676">
                  <c:v>-70.048918332853006</c:v>
                </c:pt>
                <c:pt idx="2677">
                  <c:v>-70.048704023613297</c:v>
                </c:pt>
                <c:pt idx="2678">
                  <c:v>-70.0484851060707</c:v>
                </c:pt>
                <c:pt idx="2679">
                  <c:v>-70.048262293059693</c:v>
                </c:pt>
                <c:pt idx="2680">
                  <c:v>-70.048036211271096</c:v>
                </c:pt>
                <c:pt idx="2681">
                  <c:v>-70.047807411564605</c:v>
                </c:pt>
                <c:pt idx="2682">
                  <c:v>-70.047576378047097</c:v>
                </c:pt>
                <c:pt idx="2683">
                  <c:v>-70.047343536065</c:v>
                </c:pt>
                <c:pt idx="2684">
                  <c:v>-70.047109259239704</c:v>
                </c:pt>
                <c:pt idx="2685">
                  <c:v>-70.046873875661703</c:v>
                </c:pt>
                <c:pt idx="2686">
                  <c:v>-70.046637673342502</c:v>
                </c:pt>
                <c:pt idx="2687">
                  <c:v>-70.046400905014906</c:v>
                </c:pt>
                <c:pt idx="2688">
                  <c:v>-70.0461637923582</c:v>
                </c:pt>
                <c:pt idx="2689">
                  <c:v>-70.0459265297185</c:v>
                </c:pt>
                <c:pt idx="2690">
                  <c:v>-70.0456892873827</c:v>
                </c:pt>
                <c:pt idx="2691">
                  <c:v>-70.045452214461605</c:v>
                </c:pt>
                <c:pt idx="2692">
                  <c:v>-70.045215441427601</c:v>
                </c:pt>
                <c:pt idx="2693">
                  <c:v>-70.044979082348505</c:v>
                </c:pt>
                <c:pt idx="2694">
                  <c:v>-70.0447432368546</c:v>
                </c:pt>
                <c:pt idx="2695">
                  <c:v>-70.044507991869594</c:v>
                </c:pt>
                <c:pt idx="2696">
                  <c:v>-70.044273423134896</c:v>
                </c:pt>
                <c:pt idx="2697">
                  <c:v>-70.044039596551599</c:v>
                </c:pt>
                <c:pt idx="2698">
                  <c:v>-70.043806569361095</c:v>
                </c:pt>
                <c:pt idx="2699">
                  <c:v>-70.043574391185601</c:v>
                </c:pt>
                <c:pt idx="2700">
                  <c:v>-70.043343104943006</c:v>
                </c:pt>
                <c:pt idx="2701">
                  <c:v>-70.043112747653396</c:v>
                </c:pt>
                <c:pt idx="2702">
                  <c:v>-70.042883351147495</c:v>
                </c:pt>
                <c:pt idx="2703">
                  <c:v>-70.042654942692195</c:v>
                </c:pt>
                <c:pt idx="2704">
                  <c:v>-70.042427545539894</c:v>
                </c:pt>
                <c:pt idx="2705">
                  <c:v>-70.0422011794127</c:v>
                </c:pt>
                <c:pt idx="2706">
                  <c:v>-70.041975860928204</c:v>
                </c:pt>
                <c:pt idx="2707">
                  <c:v>-70.041751603975001</c:v>
                </c:pt>
                <c:pt idx="2708">
                  <c:v>-70.041528420042695</c:v>
                </c:pt>
                <c:pt idx="2709">
                  <c:v>-70.041306318512696</c:v>
                </c:pt>
                <c:pt idx="2710">
                  <c:v>-70.041085306914098</c:v>
                </c:pt>
                <c:pt idx="2711">
                  <c:v>-70.040865391148998</c:v>
                </c:pt>
                <c:pt idx="2712">
                  <c:v>-70.040646575690801</c:v>
                </c:pt>
                <c:pt idx="2713">
                  <c:v>-70.040428863758805</c:v>
                </c:pt>
                <c:pt idx="2714">
                  <c:v>-70.040212257472007</c:v>
                </c:pt>
                <c:pt idx="2715">
                  <c:v>-70.039996757984099</c:v>
                </c:pt>
                <c:pt idx="2716">
                  <c:v>-70.039782365603102</c:v>
                </c:pt>
                <c:pt idx="2717">
                  <c:v>-70.0395690798955</c:v>
                </c:pt>
                <c:pt idx="2718">
                  <c:v>-70.039356899779307</c:v>
                </c:pt>
                <c:pt idx="2719">
                  <c:v>-70.039145823604599</c:v>
                </c:pt>
                <c:pt idx="2720">
                  <c:v>-70.038935849225396</c:v>
                </c:pt>
                <c:pt idx="2721">
                  <c:v>-70.038726974062598</c:v>
                </c:pt>
                <c:pt idx="2722">
                  <c:v>-70.038519195159196</c:v>
                </c:pt>
                <c:pt idx="2723">
                  <c:v>-70.038312509229101</c:v>
                </c:pt>
                <c:pt idx="2724">
                  <c:v>-70.038106912700101</c:v>
                </c:pt>
                <c:pt idx="2725">
                  <c:v>-70.037902401751694</c:v>
                </c:pt>
                <c:pt idx="2726">
                  <c:v>-70.037698972347997</c:v>
                </c:pt>
                <c:pt idx="2727">
                  <c:v>-70.037496620267305</c:v>
                </c:pt>
                <c:pt idx="2728">
                  <c:v>-70.037295341127802</c:v>
                </c:pt>
                <c:pt idx="2729">
                  <c:v>-70.037095130409796</c:v>
                </c:pt>
                <c:pt idx="2730">
                  <c:v>-70.036895983476299</c:v>
                </c:pt>
                <c:pt idx="2731">
                  <c:v>-70.036697895589796</c:v>
                </c:pt>
                <c:pt idx="2732">
                  <c:v>-70.036500861928303</c:v>
                </c:pt>
                <c:pt idx="2733">
                  <c:v>-70.036304877598496</c:v>
                </c:pt>
                <c:pt idx="2734">
                  <c:v>-70.036109937647694</c:v>
                </c:pt>
                <c:pt idx="2735">
                  <c:v>-70.035916037074401</c:v>
                </c:pt>
                <c:pt idx="2736">
                  <c:v>-70.0357231708375</c:v>
                </c:pt>
                <c:pt idx="2737">
                  <c:v>-70.035531333864398</c:v>
                </c:pt>
                <c:pt idx="2738">
                  <c:v>-70.035340521057904</c:v>
                </c:pt>
                <c:pt idx="2739">
                  <c:v>-70.035150727302593</c:v>
                </c:pt>
                <c:pt idx="2740">
                  <c:v>-70.034961947470407</c:v>
                </c:pt>
                <c:pt idx="2741">
                  <c:v>-70.034774176425202</c:v>
                </c:pt>
                <c:pt idx="2742">
                  <c:v>-67.234587409027199</c:v>
                </c:pt>
                <c:pt idx="2743">
                  <c:v>-67.509679156060898</c:v>
                </c:pt>
                <c:pt idx="2744">
                  <c:v>-67.763707126764004</c:v>
                </c:pt>
                <c:pt idx="2745">
                  <c:v>-67.997195872358702</c:v>
                </c:pt>
                <c:pt idx="2746">
                  <c:v>-68.210884102082701</c:v>
                </c:pt>
                <c:pt idx="2747">
                  <c:v>-68.405676546085999</c:v>
                </c:pt>
                <c:pt idx="2748">
                  <c:v>-68.582598711838102</c:v>
                </c:pt>
                <c:pt idx="2749">
                  <c:v>-68.742755975660202</c:v>
                </c:pt>
                <c:pt idx="2750">
                  <c:v>-68.887297872584995</c:v>
                </c:pt>
                <c:pt idx="2751">
                  <c:v>-69.017387954661103</c:v>
                </c:pt>
                <c:pt idx="2752">
                  <c:v>-69.134179198857098</c:v>
                </c:pt>
                <c:pt idx="2753">
                  <c:v>-69.238794663212502</c:v>
                </c:pt>
                <c:pt idx="2754">
                  <c:v>-69.332312904924606</c:v>
                </c:pt>
                <c:pt idx="2755">
                  <c:v>-69.4157575713499</c:v>
                </c:pt>
                <c:pt idx="2756">
                  <c:v>-69.490090536670806</c:v>
                </c:pt>
                <c:pt idx="2757">
                  <c:v>-69.556207965753998</c:v>
                </c:pt>
                <c:pt idx="2758">
                  <c:v>-69.6149387269827</c:v>
                </c:pt>
                <c:pt idx="2759">
                  <c:v>-69.667044634840806</c:v>
                </c:pt>
                <c:pt idx="2760">
                  <c:v>-69.713222070954302</c:v>
                </c:pt>
                <c:pt idx="2761">
                  <c:v>-69.754104602093804</c:v>
                </c:pt>
                <c:pt idx="2762">
                  <c:v>-69.790266280581903</c:v>
                </c:pt>
                <c:pt idx="2763">
                  <c:v>-69.822225373767395</c:v>
                </c:pt>
                <c:pt idx="2764">
                  <c:v>-69.850448323222494</c:v>
                </c:pt>
                <c:pt idx="2765">
                  <c:v>-69.875353780621595</c:v>
                </c:pt>
                <c:pt idx="2766">
                  <c:v>-69.8973166059927</c:v>
                </c:pt>
                <c:pt idx="2767">
                  <c:v>-69.916671745777293</c:v>
                </c:pt>
                <c:pt idx="2768">
                  <c:v>-69.9337179336258</c:v>
                </c:pt>
                <c:pt idx="2769">
                  <c:v>-69.948721176963701</c:v>
                </c:pt>
                <c:pt idx="2770">
                  <c:v>-69.961918007902199</c:v>
                </c:pt>
                <c:pt idx="2771">
                  <c:v>-69.973518488850203</c:v>
                </c:pt>
                <c:pt idx="2772">
                  <c:v>-69.983708971892497</c:v>
                </c:pt>
                <c:pt idx="2773">
                  <c:v>-69.992654617269494</c:v>
                </c:pt>
                <c:pt idx="2774">
                  <c:v>-70.000501680625305</c:v>
                </c:pt>
                <c:pt idx="2775">
                  <c:v>-70.007379581536895</c:v>
                </c:pt>
                <c:pt idx="2776">
                  <c:v>-70.013402767535396</c:v>
                </c:pt>
                <c:pt idx="2777">
                  <c:v>-70.0186723886778</c:v>
                </c:pt>
                <c:pt idx="2778">
                  <c:v>-70.023277797948396</c:v>
                </c:pt>
                <c:pt idx="2779">
                  <c:v>-70.027297892535799</c:v>
                </c:pt>
                <c:pt idx="2780">
                  <c:v>-70.030802310496696</c:v>
                </c:pt>
                <c:pt idx="2781">
                  <c:v>-70.033852496567604</c:v>
                </c:pt>
                <c:pt idx="2782">
                  <c:v>-70.036502650022598</c:v>
                </c:pt>
                <c:pt idx="2783">
                  <c:v>-70.038800566539706</c:v>
                </c:pt>
                <c:pt idx="2784">
                  <c:v>-70.0407883850838</c:v>
                </c:pt>
                <c:pt idx="2785">
                  <c:v>-70.042503249872198</c:v>
                </c:pt>
                <c:pt idx="2786">
                  <c:v>-70.043977896572699</c:v>
                </c:pt>
                <c:pt idx="2787">
                  <c:v>-70.045241171016997</c:v>
                </c:pt>
                <c:pt idx="2788">
                  <c:v>-70.046318487897494</c:v>
                </c:pt>
                <c:pt idx="2789">
                  <c:v>-70.047232236157996</c:v>
                </c:pt>
                <c:pt idx="2790">
                  <c:v>-70.048002137094798</c:v>
                </c:pt>
                <c:pt idx="2791">
                  <c:v>-70.048645560543704</c:v>
                </c:pt>
                <c:pt idx="2792">
                  <c:v>-70.049177803951693</c:v>
                </c:pt>
                <c:pt idx="2793">
                  <c:v>-70.0496123386081</c:v>
                </c:pt>
                <c:pt idx="2794">
                  <c:v>-70.049961026834595</c:v>
                </c:pt>
                <c:pt idx="2795">
                  <c:v>-70.050234313509407</c:v>
                </c:pt>
                <c:pt idx="2796">
                  <c:v>-70.050441394921705</c:v>
                </c:pt>
                <c:pt idx="2797">
                  <c:v>-70.050590367609104</c:v>
                </c:pt>
                <c:pt idx="2798">
                  <c:v>-70.050688359528394</c:v>
                </c:pt>
                <c:pt idx="2799">
                  <c:v>-70.050741645639505</c:v>
                </c:pt>
                <c:pt idx="2800">
                  <c:v>-70.050755749740503</c:v>
                </c:pt>
                <c:pt idx="2801">
                  <c:v>-70.050735534180006</c:v>
                </c:pt>
                <c:pt idx="2802">
                  <c:v>-70.050685278880593</c:v>
                </c:pt>
                <c:pt idx="2803">
                  <c:v>-70.050608750941706</c:v>
                </c:pt>
                <c:pt idx="2804">
                  <c:v>-70.050509265939993</c:v>
                </c:pt>
                <c:pt idx="2805">
                  <c:v>-70.050389741913307</c:v>
                </c:pt>
                <c:pt idx="2806">
                  <c:v>-70.050252746900597</c:v>
                </c:pt>
                <c:pt idx="2807">
                  <c:v>-70.050100540801907</c:v>
                </c:pt>
                <c:pt idx="2808">
                  <c:v>-70.0499351122386</c:v>
                </c:pt>
                <c:pt idx="2809">
                  <c:v>-70.0497582110076</c:v>
                </c:pt>
                <c:pt idx="2810">
                  <c:v>-70.049571376656104</c:v>
                </c:pt>
                <c:pt idx="2811">
                  <c:v>-70.049375963639903</c:v>
                </c:pt>
                <c:pt idx="2812">
                  <c:v>-70.049173163473299</c:v>
                </c:pt>
                <c:pt idx="2813">
                  <c:v>-70.048964024229306</c:v>
                </c:pt>
                <c:pt idx="2814">
                  <c:v>-70.048749467707907</c:v>
                </c:pt>
                <c:pt idx="2815">
                  <c:v>-70.048530304549999</c:v>
                </c:pt>
                <c:pt idx="2816">
                  <c:v>-70.048307247543306</c:v>
                </c:pt>
                <c:pt idx="2817">
                  <c:v>-70.048080923335803</c:v>
                </c:pt>
                <c:pt idx="2818">
                  <c:v>-70.047851882748503</c:v>
                </c:pt>
                <c:pt idx="2819">
                  <c:v>-70.0476206098528</c:v>
                </c:pt>
                <c:pt idx="2820">
                  <c:v>-70.047387529962805</c:v>
                </c:pt>
                <c:pt idx="2821">
                  <c:v>-70.047153016670407</c:v>
                </c:pt>
                <c:pt idx="2822">
                  <c:v>-70.046917398038801</c:v>
                </c:pt>
                <c:pt idx="2823">
                  <c:v>-70.046680962054793</c:v>
                </c:pt>
                <c:pt idx="2824">
                  <c:v>-70.046443961428196</c:v>
                </c:pt>
                <c:pt idx="2825">
                  <c:v>-70.046206617817404</c:v>
                </c:pt>
                <c:pt idx="2826">
                  <c:v>-70.045969125548893</c:v>
                </c:pt>
                <c:pt idx="2827">
                  <c:v>-70.045731654891597</c:v>
                </c:pt>
                <c:pt idx="2828">
                  <c:v>-70.045494354939507</c:v>
                </c:pt>
                <c:pt idx="2829">
                  <c:v>-70.045257356149605</c:v>
                </c:pt>
                <c:pt idx="2830">
                  <c:v>-70.045020772575</c:v>
                </c:pt>
                <c:pt idx="2831">
                  <c:v>-70.044784703832406</c:v>
                </c:pt>
                <c:pt idx="2832">
                  <c:v>-70.044549236832694</c:v>
                </c:pt>
                <c:pt idx="2833">
                  <c:v>-70.044314447305297</c:v>
                </c:pt>
                <c:pt idx="2834">
                  <c:v>-70.044080401139894</c:v>
                </c:pt>
                <c:pt idx="2835">
                  <c:v>-70.043847155567306</c:v>
                </c:pt>
                <c:pt idx="2836">
                  <c:v>-70.043614760199304</c:v>
                </c:pt>
                <c:pt idx="2837">
                  <c:v>-70.043383257944299</c:v>
                </c:pt>
                <c:pt idx="2838">
                  <c:v>-70.0431526858127</c:v>
                </c:pt>
                <c:pt idx="2839">
                  <c:v>-70.042923075626703</c:v>
                </c:pt>
                <c:pt idx="2840">
                  <c:v>-70.042694454644504</c:v>
                </c:pt>
                <c:pt idx="2841">
                  <c:v>-70.042466846110202</c:v>
                </c:pt>
                <c:pt idx="2842">
                  <c:v>-70.042240269738002</c:v>
                </c:pt>
                <c:pt idx="2843">
                  <c:v>-70.042014742137894</c:v>
                </c:pt>
                <c:pt idx="2844">
                  <c:v>-70.041790277190799</c:v>
                </c:pt>
                <c:pt idx="2845">
                  <c:v>-70.0415668863794</c:v>
                </c:pt>
                <c:pt idx="2846">
                  <c:v>-70.041344579077801</c:v>
                </c:pt>
                <c:pt idx="2847">
                  <c:v>-70.041123362808307</c:v>
                </c:pt>
                <c:pt idx="2848">
                  <c:v>-70.040903243466204</c:v>
                </c:pt>
                <c:pt idx="2849">
                  <c:v>-70.040684225518405</c:v>
                </c:pt>
                <c:pt idx="2850">
                  <c:v>-70.040466312177699</c:v>
                </c:pt>
                <c:pt idx="2851">
                  <c:v>-70.040249505556702</c:v>
                </c:pt>
                <c:pt idx="2852">
                  <c:v>-70.040033806803095</c:v>
                </c:pt>
                <c:pt idx="2853">
                  <c:v>-70.039819216218504</c:v>
                </c:pt>
                <c:pt idx="2854">
                  <c:v>-70.0396057333637</c:v>
                </c:pt>
                <c:pt idx="2855">
                  <c:v>-70.039393357150402</c:v>
                </c:pt>
                <c:pt idx="2856">
                  <c:v>-70.039182085922903</c:v>
                </c:pt>
                <c:pt idx="2857">
                  <c:v>-70.038971917529594</c:v>
                </c:pt>
                <c:pt idx="2858">
                  <c:v>-70.038762849385407</c:v>
                </c:pt>
                <c:pt idx="2859">
                  <c:v>-70.038554878527805</c:v>
                </c:pt>
                <c:pt idx="2860">
                  <c:v>-70.038348001665</c:v>
                </c:pt>
                <c:pt idx="2861">
                  <c:v>-70.038142215219395</c:v>
                </c:pt>
                <c:pt idx="2862">
                  <c:v>-70.037937515364803</c:v>
                </c:pt>
                <c:pt idx="2863">
                  <c:v>-70.037733898059898</c:v>
                </c:pt>
                <c:pt idx="2864">
                  <c:v>-70.037531359077704</c:v>
                </c:pt>
                <c:pt idx="2865">
                  <c:v>-70.037329894030904</c:v>
                </c:pt>
                <c:pt idx="2866">
                  <c:v>-70.037129498394506</c:v>
                </c:pt>
                <c:pt idx="2867">
                  <c:v>-70.036930167526293</c:v>
                </c:pt>
                <c:pt idx="2868">
                  <c:v>-70.036731896683506</c:v>
                </c:pt>
                <c:pt idx="2869">
                  <c:v>-70.036534681038802</c:v>
                </c:pt>
                <c:pt idx="2870">
                  <c:v>-70.036338515693799</c:v>
                </c:pt>
                <c:pt idx="2871">
                  <c:v>-70.036143395690701</c:v>
                </c:pt>
                <c:pt idx="2872">
                  <c:v>-70.035949316022894</c:v>
                </c:pt>
                <c:pt idx="2873">
                  <c:v>-70.035756271644203</c:v>
                </c:pt>
                <c:pt idx="2874">
                  <c:v>-70.035564257476807</c:v>
                </c:pt>
                <c:pt idx="2875">
                  <c:v>-70.035373268418795</c:v>
                </c:pt>
                <c:pt idx="2876">
                  <c:v>-70.035183299349498</c:v>
                </c:pt>
                <c:pt idx="2877">
                  <c:v>-70.034994345136099</c:v>
                </c:pt>
                <c:pt idx="2878">
                  <c:v>-70.034806400637393</c:v>
                </c:pt>
                <c:pt idx="2879">
                  <c:v>-70.034619460708896</c:v>
                </c:pt>
                <c:pt idx="2880">
                  <c:v>-67.234433520205599</c:v>
                </c:pt>
                <c:pt idx="2881">
                  <c:v>-67.509519195691297</c:v>
                </c:pt>
                <c:pt idx="2882">
                  <c:v>-67.7635423553415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C4-422C-81C6-C8374E55B80E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spike_tau02_i14!$C$1:$C$2883</c:f>
              <c:numCache>
                <c:formatCode>General</c:formatCode>
                <c:ptCount val="2883"/>
                <c:pt idx="0">
                  <c:v>-68.8</c:v>
                </c:pt>
                <c:pt idx="1">
                  <c:v>-67.737471999999997</c:v>
                </c:pt>
                <c:pt idx="2">
                  <c:v>-66.778157132873702</c:v>
                </c:pt>
                <c:pt idx="3">
                  <c:v>-65.897145100437996</c:v>
                </c:pt>
                <c:pt idx="4">
                  <c:v>-65.075624157766597</c:v>
                </c:pt>
                <c:pt idx="5">
                  <c:v>-64.298861940216796</c:v>
                </c:pt>
                <c:pt idx="6">
                  <c:v>-63.5548901549299</c:v>
                </c:pt>
                <c:pt idx="7">
                  <c:v>-62.8336068137504</c:v>
                </c:pt>
                <c:pt idx="8">
                  <c:v>-62.126131617324098</c:v>
                </c:pt>
                <c:pt idx="9">
                  <c:v>-61.424314706741399</c:v>
                </c:pt>
                <c:pt idx="10">
                  <c:v>-60.720334130305297</c:v>
                </c:pt>
                <c:pt idx="11">
                  <c:v>-60.006336301489902</c:v>
                </c:pt>
                <c:pt idx="12">
                  <c:v>-59.274082915173999</c:v>
                </c:pt>
                <c:pt idx="13">
                  <c:v>-58.5145702424851</c:v>
                </c:pt>
                <c:pt idx="14">
                  <c:v>-57.717583405423703</c:v>
                </c:pt>
                <c:pt idx="15">
                  <c:v>-56.871138560498501</c:v>
                </c:pt>
                <c:pt idx="16">
                  <c:v>-55.960747643543499</c:v>
                </c:pt>
                <c:pt idx="17">
                  <c:v>-54.968408757827603</c:v>
                </c:pt>
                <c:pt idx="18">
                  <c:v>-53.871171541907003</c:v>
                </c:pt>
                <c:pt idx="19">
                  <c:v>-52.639034180310802</c:v>
                </c:pt>
                <c:pt idx="20">
                  <c:v>-51.2317647782112</c:v>
                </c:pt>
                <c:pt idx="21">
                  <c:v>-49.593939909722799</c:v>
                </c:pt>
                <c:pt idx="22">
                  <c:v>-47.646922074000202</c:v>
                </c:pt>
                <c:pt idx="23">
                  <c:v>-45.275358383126999</c:v>
                </c:pt>
                <c:pt idx="24">
                  <c:v>-42.303382404480899</c:v>
                </c:pt>
                <c:pt idx="25">
                  <c:v>-38.450311095882803</c:v>
                </c:pt>
                <c:pt idx="26">
                  <c:v>-33.242573722468698</c:v>
                </c:pt>
                <c:pt idx="27">
                  <c:v>-25.823964437585399</c:v>
                </c:pt>
                <c:pt idx="28">
                  <c:v>-14.5034291142528</c:v>
                </c:pt>
                <c:pt idx="29">
                  <c:v>4.4725026848716301</c:v>
                </c:pt>
                <c:pt idx="30">
                  <c:v>40.885695015183998</c:v>
                </c:pt>
                <c:pt idx="31">
                  <c:v>-65.641000961504403</c:v>
                </c:pt>
                <c:pt idx="32">
                  <c:v>-66.252808262687594</c:v>
                </c:pt>
                <c:pt idx="33">
                  <c:v>-66.830510714428101</c:v>
                </c:pt>
                <c:pt idx="34">
                  <c:v>-67.370400774881702</c:v>
                </c:pt>
                <c:pt idx="35">
                  <c:v>-67.870012059350401</c:v>
                </c:pt>
                <c:pt idx="36">
                  <c:v>-68.328076824556405</c:v>
                </c:pt>
                <c:pt idx="37">
                  <c:v>-68.744418453822107</c:v>
                </c:pt>
                <c:pt idx="38">
                  <c:v>-69.119798423446994</c:v>
                </c:pt>
                <c:pt idx="39">
                  <c:v>-69.455738182342003</c:v>
                </c:pt>
                <c:pt idx="40">
                  <c:v>-69.754334468741305</c:v>
                </c:pt>
                <c:pt idx="41">
                  <c:v>-70.018082843698096</c:v>
                </c:pt>
                <c:pt idx="42">
                  <c:v>-70.249719711622703</c:v>
                </c:pt>
                <c:pt idx="43">
                  <c:v>-70.4520886989811</c:v>
                </c:pt>
                <c:pt idx="44">
                  <c:v>-70.628033542676704</c:v>
                </c:pt>
                <c:pt idx="45">
                  <c:v>-70.780316862005805</c:v>
                </c:pt>
                <c:pt idx="46">
                  <c:v>-70.911562375108204</c:v>
                </c:pt>
                <c:pt idx="47">
                  <c:v>-71.024217145422597</c:v>
                </c:pt>
                <c:pt idx="48">
                  <c:v>-71.120530110885596</c:v>
                </c:pt>
                <c:pt idx="49">
                  <c:v>-71.202543255172003</c:v>
                </c:pt>
                <c:pt idx="50">
                  <c:v>-71.272092148976199</c:v>
                </c:pt>
                <c:pt idx="51">
                  <c:v>-71.330813083673902</c:v>
                </c:pt>
                <c:pt idx="52">
                  <c:v>-71.3801545449288</c:v>
                </c:pt>
                <c:pt idx="53">
                  <c:v>-71.421391271116207</c:v>
                </c:pt>
                <c:pt idx="54">
                  <c:v>-71.455639579399502</c:v>
                </c:pt>
                <c:pt idx="55">
                  <c:v>-71.483873008496104</c:v>
                </c:pt>
                <c:pt idx="56">
                  <c:v>-71.506937621172696</c:v>
                </c:pt>
                <c:pt idx="57">
                  <c:v>-71.525566537572502</c:v>
                </c:pt>
                <c:pt idx="58">
                  <c:v>-71.540393441951096</c:v>
                </c:pt>
                <c:pt idx="59">
                  <c:v>-71.551964930430003</c:v>
                </c:pt>
                <c:pt idx="60">
                  <c:v>-71.560751655599802</c:v>
                </c:pt>
                <c:pt idx="61">
                  <c:v>-71.567158283691001</c:v>
                </c:pt>
                <c:pt idx="62">
                  <c:v>-71.571532318669895</c:v>
                </c:pt>
                <c:pt idx="63">
                  <c:v>-71.574171870701704</c:v>
                </c:pt>
                <c:pt idx="64">
                  <c:v>-71.575332458427695</c:v>
                </c:pt>
                <c:pt idx="65">
                  <c:v>-71.575232938829302</c:v>
                </c:pt>
                <c:pt idx="66">
                  <c:v>-71.574060657639507</c:v>
                </c:pt>
                <c:pt idx="67">
                  <c:v>-71.571975909180694</c:v>
                </c:pt>
                <c:pt idx="68">
                  <c:v>-71.569115788486101</c:v>
                </c:pt>
                <c:pt idx="69">
                  <c:v>-71.565597511541696</c:v>
                </c:pt>
                <c:pt idx="70">
                  <c:v>-71.561521272094893</c:v>
                </c:pt>
                <c:pt idx="71">
                  <c:v>-71.556972696151803</c:v>
                </c:pt>
                <c:pt idx="72">
                  <c:v>-71.552024948278898</c:v>
                </c:pt>
                <c:pt idx="73">
                  <c:v>-71.546740537301005</c:v>
                </c:pt>
                <c:pt idx="74">
                  <c:v>-71.541172863019895</c:v>
                </c:pt>
                <c:pt idx="75">
                  <c:v>-71.535367540200596</c:v>
                </c:pt>
                <c:pt idx="76">
                  <c:v>-71.529363531270405</c:v>
                </c:pt>
                <c:pt idx="77">
                  <c:v>-71.523194114933602</c:v>
                </c:pt>
                <c:pt idx="78">
                  <c:v>-71.516887714171403</c:v>
                </c:pt>
                <c:pt idx="79">
                  <c:v>-71.510468603839101</c:v>
                </c:pt>
                <c:pt idx="80">
                  <c:v>-71.503957515235598</c:v>
                </c:pt>
                <c:pt idx="81">
                  <c:v>-71.4973721525581</c:v>
                </c:pt>
                <c:pt idx="82">
                  <c:v>-71.490727634033306</c:v>
                </c:pt>
                <c:pt idx="83">
                  <c:v>-71.484036868678302</c:v>
                </c:pt>
                <c:pt idx="84">
                  <c:v>-71.477310878070199</c:v>
                </c:pt>
                <c:pt idx="85">
                  <c:v>-71.470559071143299</c:v>
                </c:pt>
                <c:pt idx="86">
                  <c:v>-71.463789478874702</c:v>
                </c:pt>
                <c:pt idx="87">
                  <c:v>-71.457008954715306</c:v>
                </c:pt>
                <c:pt idx="88">
                  <c:v>-71.450223345775299</c:v>
                </c:pt>
                <c:pt idx="89">
                  <c:v>-71.443437639039203</c:v>
                </c:pt>
                <c:pt idx="90">
                  <c:v>-71.436656086260797</c:v>
                </c:pt>
                <c:pt idx="91">
                  <c:v>-71.429882310656296</c:v>
                </c:pt>
                <c:pt idx="92">
                  <c:v>-71.423119398055704</c:v>
                </c:pt>
                <c:pt idx="93">
                  <c:v>-71.416369974784999</c:v>
                </c:pt>
                <c:pt idx="94">
                  <c:v>-71.4096362742157</c:v>
                </c:pt>
                <c:pt idx="95">
                  <c:v>-71.402920193639304</c:v>
                </c:pt>
                <c:pt idx="96">
                  <c:v>-71.396223342877207</c:v>
                </c:pt>
                <c:pt idx="97">
                  <c:v>-71.389547085831694</c:v>
                </c:pt>
                <c:pt idx="98">
                  <c:v>-71.382892576009098</c:v>
                </c:pt>
                <c:pt idx="99">
                  <c:v>-71.376260786891606</c:v>
                </c:pt>
                <c:pt idx="100">
                  <c:v>-71.369652537908195</c:v>
                </c:pt>
                <c:pt idx="101">
                  <c:v>-71.363068516646393</c:v>
                </c:pt>
                <c:pt idx="102">
                  <c:v>-71.356509297849996</c:v>
                </c:pt>
                <c:pt idx="103">
                  <c:v>-71.349975359671006</c:v>
                </c:pt>
                <c:pt idx="104">
                  <c:v>-71.343467097574006</c:v>
                </c:pt>
                <c:pt idx="105">
                  <c:v>-71.336984836233299</c:v>
                </c:pt>
                <c:pt idx="106">
                  <c:v>-71.330528839714802</c:v>
                </c:pt>
                <c:pt idx="107">
                  <c:v>-71.324099320190498</c:v>
                </c:pt>
                <c:pt idx="108">
                  <c:v>-71.317696445397701</c:v>
                </c:pt>
                <c:pt idx="109">
                  <c:v>-71.311320345026203</c:v>
                </c:pt>
                <c:pt idx="110">
                  <c:v>-71.304971116185598</c:v>
                </c:pt>
                <c:pt idx="111">
                  <c:v>-71.298648828089199</c:v>
                </c:pt>
                <c:pt idx="112">
                  <c:v>-71.292353526063906</c:v>
                </c:pt>
                <c:pt idx="113">
                  <c:v>-71.286085234986103</c:v>
                </c:pt>
                <c:pt idx="114">
                  <c:v>-71.279843962224902</c:v>
                </c:pt>
                <c:pt idx="115">
                  <c:v>-71.273629700163895</c:v>
                </c:pt>
                <c:pt idx="116">
                  <c:v>-71.2674424283625</c:v>
                </c:pt>
                <c:pt idx="117">
                  <c:v>-71.261282115407695</c:v>
                </c:pt>
                <c:pt idx="118">
                  <c:v>-71.255148720501793</c:v>
                </c:pt>
                <c:pt idx="119">
                  <c:v>-71.249042194823701</c:v>
                </c:pt>
                <c:pt idx="120">
                  <c:v>-71.242962482695802</c:v>
                </c:pt>
                <c:pt idx="121">
                  <c:v>-71.236909522584597</c:v>
                </c:pt>
                <c:pt idx="122">
                  <c:v>-71.230883247959</c:v>
                </c:pt>
                <c:pt idx="123">
                  <c:v>-71.224883588026699</c:v>
                </c:pt>
                <c:pt idx="124">
                  <c:v>-71.218910468365806</c:v>
                </c:pt>
                <c:pt idx="125">
                  <c:v>-71.212963811466494</c:v>
                </c:pt>
                <c:pt idx="126">
                  <c:v>-71.207043537196498</c:v>
                </c:pt>
                <c:pt idx="127">
                  <c:v>-71.201149563199706</c:v>
                </c:pt>
                <c:pt idx="128">
                  <c:v>-71.195281805239503</c:v>
                </c:pt>
                <c:pt idx="129">
                  <c:v>-71.189440177492301</c:v>
                </c:pt>
                <c:pt idx="130">
                  <c:v>-71.183624592800697</c:v>
                </c:pt>
                <c:pt idx="131">
                  <c:v>-71.177834962890003</c:v>
                </c:pt>
                <c:pt idx="132">
                  <c:v>-71.172071198555003</c:v>
                </c:pt>
                <c:pt idx="133">
                  <c:v>-71.166333209819797</c:v>
                </c:pt>
                <c:pt idx="134">
                  <c:v>-71.160620906075494</c:v>
                </c:pt>
                <c:pt idx="135">
                  <c:v>-71.154934196198496</c:v>
                </c:pt>
                <c:pt idx="136">
                  <c:v>-71.1492729886521</c:v>
                </c:pt>
                <c:pt idx="137">
                  <c:v>-71.143637191574001</c:v>
                </c:pt>
                <c:pt idx="138">
                  <c:v>-71.138026712851399</c:v>
                </c:pt>
                <c:pt idx="139">
                  <c:v>-71.132441460185902</c:v>
                </c:pt>
                <c:pt idx="140">
                  <c:v>-71.126881341148902</c:v>
                </c:pt>
                <c:pt idx="141">
                  <c:v>-71.121346263229498</c:v>
                </c:pt>
                <c:pt idx="142">
                  <c:v>-71.1158361338763</c:v>
                </c:pt>
                <c:pt idx="143">
                  <c:v>-71.110350860532094</c:v>
                </c:pt>
                <c:pt idx="144">
                  <c:v>-71.104890350665201</c:v>
                </c:pt>
                <c:pt idx="145">
                  <c:v>-71.0994545117955</c:v>
                </c:pt>
                <c:pt idx="146">
                  <c:v>-71.094043251517306</c:v>
                </c:pt>
                <c:pt idx="147">
                  <c:v>-71.088656477519095</c:v>
                </c:pt>
                <c:pt idx="148">
                  <c:v>-71.083294097600302</c:v>
                </c:pt>
                <c:pt idx="149">
                  <c:v>-71.077956019686297</c:v>
                </c:pt>
                <c:pt idx="150">
                  <c:v>-71.072642151840398</c:v>
                </c:pt>
                <c:pt idx="151">
                  <c:v>-71.067352402275702</c:v>
                </c:pt>
                <c:pt idx="152">
                  <c:v>-71.062086679363901</c:v>
                </c:pt>
                <c:pt idx="153">
                  <c:v>-71.056844891643806</c:v>
                </c:pt>
                <c:pt idx="154">
                  <c:v>-71.051626947828595</c:v>
                </c:pt>
                <c:pt idx="155">
                  <c:v>-71.046432756811498</c:v>
                </c:pt>
                <c:pt idx="156">
                  <c:v>-71.041262227671893</c:v>
                </c:pt>
                <c:pt idx="157">
                  <c:v>-71.036115269679399</c:v>
                </c:pt>
                <c:pt idx="158">
                  <c:v>-71.030991792298494</c:v>
                </c:pt>
                <c:pt idx="159">
                  <c:v>-71.025891705191498</c:v>
                </c:pt>
                <c:pt idx="160">
                  <c:v>-71.0208149182222</c:v>
                </c:pt>
                <c:pt idx="161">
                  <c:v>-71.0157613414586</c:v>
                </c:pt>
                <c:pt idx="162">
                  <c:v>-71.010730885174794</c:v>
                </c:pt>
                <c:pt idx="163">
                  <c:v>-71.005723459853897</c:v>
                </c:pt>
                <c:pt idx="164">
                  <c:v>-71.000738976189098</c:v>
                </c:pt>
                <c:pt idx="165">
                  <c:v>-70.995777345086097</c:v>
                </c:pt>
                <c:pt idx="166">
                  <c:v>-70.9908384776639</c:v>
                </c:pt>
                <c:pt idx="167">
                  <c:v>-70.985922285256706</c:v>
                </c:pt>
                <c:pt idx="168">
                  <c:v>-70.981028679414607</c:v>
                </c:pt>
                <c:pt idx="169">
                  <c:v>-70.976157571905105</c:v>
                </c:pt>
                <c:pt idx="170">
                  <c:v>-70.971308874713699</c:v>
                </c:pt>
                <c:pt idx="171">
                  <c:v>-70.966482500044904</c:v>
                </c:pt>
                <c:pt idx="172">
                  <c:v>-70.961678360323106</c:v>
                </c:pt>
                <c:pt idx="173">
                  <c:v>-70.956896368193</c:v>
                </c:pt>
                <c:pt idx="174">
                  <c:v>-70.952136436520505</c:v>
                </c:pt>
                <c:pt idx="175">
                  <c:v>-70.947398478393495</c:v>
                </c:pt>
                <c:pt idx="176">
                  <c:v>-70.942682407121794</c:v>
                </c:pt>
                <c:pt idx="177">
                  <c:v>-70.937988136238403</c:v>
                </c:pt>
                <c:pt idx="178">
                  <c:v>-70.933315579499094</c:v>
                </c:pt>
                <c:pt idx="179">
                  <c:v>-70.928664650884002</c:v>
                </c:pt>
                <c:pt idx="180">
                  <c:v>-70.924035264596796</c:v>
                </c:pt>
                <c:pt idx="181">
                  <c:v>-70.919427335066104</c:v>
                </c:pt>
                <c:pt idx="182">
                  <c:v>-70.914840776945098</c:v>
                </c:pt>
                <c:pt idx="183">
                  <c:v>-70.910275505112395</c:v>
                </c:pt>
                <c:pt idx="184">
                  <c:v>-70.905731434672205</c:v>
                </c:pt>
                <c:pt idx="185">
                  <c:v>-70.901208480954296</c:v>
                </c:pt>
                <c:pt idx="186">
                  <c:v>-70.896706559514897</c:v>
                </c:pt>
                <c:pt idx="187">
                  <c:v>-70.892225586136504</c:v>
                </c:pt>
                <c:pt idx="188">
                  <c:v>-70.887765476828307</c:v>
                </c:pt>
                <c:pt idx="189">
                  <c:v>-70.883326147826494</c:v>
                </c:pt>
                <c:pt idx="190">
                  <c:v>-70.878907515594406</c:v>
                </c:pt>
                <c:pt idx="191">
                  <c:v>-70.874509496822597</c:v>
                </c:pt>
                <c:pt idx="192">
                  <c:v>-70.870132008429593</c:v>
                </c:pt>
                <c:pt idx="193">
                  <c:v>-70.865774967561407</c:v>
                </c:pt>
                <c:pt idx="194">
                  <c:v>-70.861438291592407</c:v>
                </c:pt>
                <c:pt idx="195">
                  <c:v>-70.857121898124902</c:v>
                </c:pt>
                <c:pt idx="196">
                  <c:v>-70.852825704989797</c:v>
                </c:pt>
                <c:pt idx="197">
                  <c:v>-70.848549630246396</c:v>
                </c:pt>
                <c:pt idx="198">
                  <c:v>-70.844293592182893</c:v>
                </c:pt>
                <c:pt idx="199">
                  <c:v>-70.840057509316296</c:v>
                </c:pt>
                <c:pt idx="200">
                  <c:v>-70.835841300392801</c:v>
                </c:pt>
                <c:pt idx="201">
                  <c:v>-70.831644884387501</c:v>
                </c:pt>
                <c:pt idx="202">
                  <c:v>-70.827468180505207</c:v>
                </c:pt>
                <c:pt idx="203">
                  <c:v>-70.823311108179894</c:v>
                </c:pt>
                <c:pt idx="204">
                  <c:v>-70.819173587075298</c:v>
                </c:pt>
                <c:pt idx="205">
                  <c:v>-70.815055537084703</c:v>
                </c:pt>
                <c:pt idx="206">
                  <c:v>-70.810956878331396</c:v>
                </c:pt>
                <c:pt idx="207">
                  <c:v>-70.806877531168396</c:v>
                </c:pt>
                <c:pt idx="208">
                  <c:v>-70.802817416178797</c:v>
                </c:pt>
                <c:pt idx="209">
                  <c:v>-70.798776454175794</c:v>
                </c:pt>
                <c:pt idx="210">
                  <c:v>-70.794754566202897</c:v>
                </c:pt>
                <c:pt idx="211">
                  <c:v>-70.790751673533606</c:v>
                </c:pt>
                <c:pt idx="212">
                  <c:v>-70.786767697671905</c:v>
                </c:pt>
                <c:pt idx="213">
                  <c:v>-70.782802560352195</c:v>
                </c:pt>
                <c:pt idx="214">
                  <c:v>-70.778856183539403</c:v>
                </c:pt>
                <c:pt idx="215">
                  <c:v>-70.774928489428703</c:v>
                </c:pt>
                <c:pt idx="216">
                  <c:v>-70.771019400445994</c:v>
                </c:pt>
                <c:pt idx="217">
                  <c:v>-70.767128839247903</c:v>
                </c:pt>
                <c:pt idx="218">
                  <c:v>-70.763256728721402</c:v>
                </c:pt>
                <c:pt idx="219">
                  <c:v>-70.759402991984302</c:v>
                </c:pt>
                <c:pt idx="220">
                  <c:v>-70.755567552385102</c:v>
                </c:pt>
                <c:pt idx="221">
                  <c:v>-70.751750333502798</c:v>
                </c:pt>
                <c:pt idx="222">
                  <c:v>-70.747951259147399</c:v>
                </c:pt>
                <c:pt idx="223">
                  <c:v>-70.7441702533593</c:v>
                </c:pt>
                <c:pt idx="224">
                  <c:v>-70.740407240409894</c:v>
                </c:pt>
                <c:pt idx="225">
                  <c:v>-70.736662144801002</c:v>
                </c:pt>
                <c:pt idx="226">
                  <c:v>-70.732934891265501</c:v>
                </c:pt>
                <c:pt idx="227">
                  <c:v>-70.729225404766495</c:v>
                </c:pt>
                <c:pt idx="228">
                  <c:v>-70.725533610498104</c:v>
                </c:pt>
                <c:pt idx="229">
                  <c:v>-70.721859433884902</c:v>
                </c:pt>
                <c:pt idx="230">
                  <c:v>-70.718202800581906</c:v>
                </c:pt>
                <c:pt idx="231">
                  <c:v>-70.714563636475106</c:v>
                </c:pt>
                <c:pt idx="232">
                  <c:v>-70.710941867680503</c:v>
                </c:pt>
                <c:pt idx="233">
                  <c:v>-70.707337420544803</c:v>
                </c:pt>
                <c:pt idx="234">
                  <c:v>-70.703750221644995</c:v>
                </c:pt>
                <c:pt idx="235">
                  <c:v>-70.700180197788598</c:v>
                </c:pt>
                <c:pt idx="236">
                  <c:v>-70.696627276013004</c:v>
                </c:pt>
                <c:pt idx="237">
                  <c:v>-70.693091383586193</c:v>
                </c:pt>
                <c:pt idx="238">
                  <c:v>-70.689572448005805</c:v>
                </c:pt>
                <c:pt idx="239">
                  <c:v>-70.686070396999995</c:v>
                </c:pt>
                <c:pt idx="240">
                  <c:v>-70.682585158526393</c:v>
                </c:pt>
                <c:pt idx="241">
                  <c:v>-70.679116660772806</c:v>
                </c:pt>
                <c:pt idx="242">
                  <c:v>-70.6756648321565</c:v>
                </c:pt>
                <c:pt idx="243">
                  <c:v>-70.672229601324403</c:v>
                </c:pt>
                <c:pt idx="244">
                  <c:v>-70.668810897153094</c:v>
                </c:pt>
                <c:pt idx="245">
                  <c:v>-70.665408648748496</c:v>
                </c:pt>
                <c:pt idx="246">
                  <c:v>-70.6620227854456</c:v>
                </c:pt>
                <c:pt idx="247">
                  <c:v>-70.658653236808803</c:v>
                </c:pt>
                <c:pt idx="248">
                  <c:v>-70.655299932631493</c:v>
                </c:pt>
                <c:pt idx="249">
                  <c:v>-70.6519628029356</c:v>
                </c:pt>
                <c:pt idx="250">
                  <c:v>-70.648641777972301</c:v>
                </c:pt>
                <c:pt idx="251">
                  <c:v>-70.645336788220803</c:v>
                </c:pt>
                <c:pt idx="252">
                  <c:v>-70.642047764389204</c:v>
                </c:pt>
                <c:pt idx="253">
                  <c:v>-70.638774637413704</c:v>
                </c:pt>
                <c:pt idx="254">
                  <c:v>-70.635517338458399</c:v>
                </c:pt>
                <c:pt idx="255">
                  <c:v>-70.6322757989156</c:v>
                </c:pt>
                <c:pt idx="256">
                  <c:v>-70.629049950405303</c:v>
                </c:pt>
                <c:pt idx="257">
                  <c:v>-70.625839724775204</c:v>
                </c:pt>
                <c:pt idx="258">
                  <c:v>-70.622645054100104</c:v>
                </c:pt>
                <c:pt idx="259">
                  <c:v>-70.619465870682305</c:v>
                </c:pt>
                <c:pt idx="260">
                  <c:v>-70.616302107051098</c:v>
                </c:pt>
                <c:pt idx="261">
                  <c:v>-70.613153695962495</c:v>
                </c:pt>
                <c:pt idx="262">
                  <c:v>-70.6100205703992</c:v>
                </c:pt>
                <c:pt idx="263">
                  <c:v>-70.606902663570395</c:v>
                </c:pt>
                <c:pt idx="264">
                  <c:v>-70.603799908911398</c:v>
                </c:pt>
                <c:pt idx="265">
                  <c:v>-70.600712240083496</c:v>
                </c:pt>
                <c:pt idx="266">
                  <c:v>-70.597639590973998</c:v>
                </c:pt>
                <c:pt idx="267">
                  <c:v>-70.594581895695498</c:v>
                </c:pt>
                <c:pt idx="268">
                  <c:v>-70.591539088586103</c:v>
                </c:pt>
                <c:pt idx="269">
                  <c:v>-70.588511104208806</c:v>
                </c:pt>
                <c:pt idx="270">
                  <c:v>-70.585497877351798</c:v>
                </c:pt>
                <c:pt idx="271">
                  <c:v>-70.582499343027493</c:v>
                </c:pt>
                <c:pt idx="272">
                  <c:v>-70.579515436473002</c:v>
                </c:pt>
                <c:pt idx="273">
                  <c:v>-70.576546093149503</c:v>
                </c:pt>
                <c:pt idx="274">
                  <c:v>-70.573591248741806</c:v>
                </c:pt>
                <c:pt idx="275">
                  <c:v>-70.570650839158503</c:v>
                </c:pt>
                <c:pt idx="276">
                  <c:v>-70.567724800531707</c:v>
                </c:pt>
                <c:pt idx="277">
                  <c:v>-70.564813069216299</c:v>
                </c:pt>
                <c:pt idx="278">
                  <c:v>-70.561915581790103</c:v>
                </c:pt>
                <c:pt idx="279">
                  <c:v>-70.559032275053596</c:v>
                </c:pt>
                <c:pt idx="280">
                  <c:v>-70.556163086029301</c:v>
                </c:pt>
                <c:pt idx="281">
                  <c:v>-70.553307951961898</c:v>
                </c:pt>
                <c:pt idx="282">
                  <c:v>-70.550466810317502</c:v>
                </c:pt>
                <c:pt idx="283">
                  <c:v>-70.547639598784002</c:v>
                </c:pt>
                <c:pt idx="284">
                  <c:v>-70.544826255269996</c:v>
                </c:pt>
                <c:pt idx="285">
                  <c:v>-70.542026717905102</c:v>
                </c:pt>
                <c:pt idx="286">
                  <c:v>-70.539240925039294</c:v>
                </c:pt>
                <c:pt idx="287">
                  <c:v>-70.536468815242998</c:v>
                </c:pt>
                <c:pt idx="288">
                  <c:v>-70.533710327306295</c:v>
                </c:pt>
                <c:pt idx="289">
                  <c:v>-70.530965400238799</c:v>
                </c:pt>
                <c:pt idx="290">
                  <c:v>-70.528233973269394</c:v>
                </c:pt>
                <c:pt idx="291">
                  <c:v>-70.525515985846098</c:v>
                </c:pt>
                <c:pt idx="292">
                  <c:v>-70.522811377635307</c:v>
                </c:pt>
                <c:pt idx="293">
                  <c:v>-70.520120088521693</c:v>
                </c:pt>
                <c:pt idx="294">
                  <c:v>-70.517442058607998</c:v>
                </c:pt>
                <c:pt idx="295">
                  <c:v>-70.514777228214498</c:v>
                </c:pt>
                <c:pt idx="296">
                  <c:v>-70.512125537878703</c:v>
                </c:pt>
                <c:pt idx="297">
                  <c:v>-70.509486928355003</c:v>
                </c:pt>
                <c:pt idx="298">
                  <c:v>-70.506861340614407</c:v>
                </c:pt>
                <c:pt idx="299">
                  <c:v>-70.504248715844298</c:v>
                </c:pt>
                <c:pt idx="300">
                  <c:v>-70.501648995447596</c:v>
                </c:pt>
                <c:pt idx="301">
                  <c:v>-70.499062121043096</c:v>
                </c:pt>
                <c:pt idx="302">
                  <c:v>-70.496488034464505</c:v>
                </c:pt>
                <c:pt idx="303">
                  <c:v>-70.4939266777603</c:v>
                </c:pt>
                <c:pt idx="304">
                  <c:v>-70.491377993193595</c:v>
                </c:pt>
                <c:pt idx="305">
                  <c:v>-70.488841923241395</c:v>
                </c:pt>
                <c:pt idx="306">
                  <c:v>-70.486318410594393</c:v>
                </c:pt>
                <c:pt idx="307">
                  <c:v>-70.4838073981566</c:v>
                </c:pt>
                <c:pt idx="308">
                  <c:v>-70.481308829044906</c:v>
                </c:pt>
                <c:pt idx="309">
                  <c:v>-70.478822646588995</c:v>
                </c:pt>
                <c:pt idx="310">
                  <c:v>-70.476348794330406</c:v>
                </c:pt>
                <c:pt idx="311">
                  <c:v>-70.473887216022604</c:v>
                </c:pt>
                <c:pt idx="312">
                  <c:v>-70.471437855630398</c:v>
                </c:pt>
                <c:pt idx="313">
                  <c:v>-70.469000657329403</c:v>
                </c:pt>
                <c:pt idx="314">
                  <c:v>-70.466575565506304</c:v>
                </c:pt>
                <c:pt idx="315">
                  <c:v>-70.464162524757498</c:v>
                </c:pt>
                <c:pt idx="316">
                  <c:v>-70.461761479889304</c:v>
                </c:pt>
                <c:pt idx="317">
                  <c:v>-70.459372375917695</c:v>
                </c:pt>
                <c:pt idx="318">
                  <c:v>-70.456995158067102</c:v>
                </c:pt>
                <c:pt idx="319">
                  <c:v>-70.454629771771096</c:v>
                </c:pt>
                <c:pt idx="320">
                  <c:v>-70.452276162670898</c:v>
                </c:pt>
                <c:pt idx="321">
                  <c:v>-70.449934276615807</c:v>
                </c:pt>
                <c:pt idx="322">
                  <c:v>-70.447604059662297</c:v>
                </c:pt>
                <c:pt idx="323">
                  <c:v>-70.445285458073798</c:v>
                </c:pt>
                <c:pt idx="324">
                  <c:v>-70.442978418320195</c:v>
                </c:pt>
                <c:pt idx="325">
                  <c:v>-70.440682887077301</c:v>
                </c:pt>
                <c:pt idx="326">
                  <c:v>-70.438398811226804</c:v>
                </c:pt>
                <c:pt idx="327">
                  <c:v>-70.436126137855297</c:v>
                </c:pt>
                <c:pt idx="328">
                  <c:v>-70.433864814254406</c:v>
                </c:pt>
                <c:pt idx="329">
                  <c:v>-70.431614787919898</c:v>
                </c:pt>
                <c:pt idx="330">
                  <c:v>-70.429376006551493</c:v>
                </c:pt>
                <c:pt idx="331">
                  <c:v>-70.427148418052298</c:v>
                </c:pt>
                <c:pt idx="332">
                  <c:v>-70.424931970528405</c:v>
                </c:pt>
                <c:pt idx="333">
                  <c:v>-70.422726612288699</c:v>
                </c:pt>
                <c:pt idx="334">
                  <c:v>-70.420532291843799</c:v>
                </c:pt>
                <c:pt idx="335">
                  <c:v>-70.418348957906304</c:v>
                </c:pt>
                <c:pt idx="336">
                  <c:v>-70.416176559389797</c:v>
                </c:pt>
                <c:pt idx="337">
                  <c:v>-70.414015045408902</c:v>
                </c:pt>
                <c:pt idx="338">
                  <c:v>-70.411864365278106</c:v>
                </c:pt>
                <c:pt idx="339">
                  <c:v>-70.409724468512195</c:v>
                </c:pt>
                <c:pt idx="340">
                  <c:v>-70.407595304825094</c:v>
                </c:pt>
                <c:pt idx="341">
                  <c:v>-70.405476824129707</c:v>
                </c:pt>
                <c:pt idx="342">
                  <c:v>-70.403368976537394</c:v>
                </c:pt>
                <c:pt idx="343">
                  <c:v>-70.401271712357598</c:v>
                </c:pt>
                <c:pt idx="344">
                  <c:v>-70.399184982097097</c:v>
                </c:pt>
                <c:pt idx="345">
                  <c:v>-70.397108736459899</c:v>
                </c:pt>
                <c:pt idx="346">
                  <c:v>-70.395042926346505</c:v>
                </c:pt>
                <c:pt idx="347">
                  <c:v>-70.3929875028537</c:v>
                </c:pt>
                <c:pt idx="348">
                  <c:v>-70.390942417273607</c:v>
                </c:pt>
                <c:pt idx="349">
                  <c:v>-70.388907621093907</c:v>
                </c:pt>
                <c:pt idx="350">
                  <c:v>-70.386883065996699</c:v>
                </c:pt>
                <c:pt idx="351">
                  <c:v>-70.384868703858402</c:v>
                </c:pt>
                <c:pt idx="352">
                  <c:v>-70.382864486749099</c:v>
                </c:pt>
                <c:pt idx="353">
                  <c:v>-70.3808703669322</c:v>
                </c:pt>
                <c:pt idx="354">
                  <c:v>-70.378886296863698</c:v>
                </c:pt>
                <c:pt idx="355">
                  <c:v>-70.3769122291923</c:v>
                </c:pt>
                <c:pt idx="356">
                  <c:v>-70.374948116757906</c:v>
                </c:pt>
                <c:pt idx="357">
                  <c:v>-70.372993912592307</c:v>
                </c:pt>
                <c:pt idx="358">
                  <c:v>-70.371049569917702</c:v>
                </c:pt>
                <c:pt idx="359">
                  <c:v>-70.369115042146802</c:v>
                </c:pt>
                <c:pt idx="360">
                  <c:v>-70.367190282882007</c:v>
                </c:pt>
                <c:pt idx="361">
                  <c:v>-70.365275245915399</c:v>
                </c:pt>
                <c:pt idx="362">
                  <c:v>-70.363369885227399</c:v>
                </c:pt>
                <c:pt idx="363">
                  <c:v>-70.361474154987306</c:v>
                </c:pt>
                <c:pt idx="364">
                  <c:v>-70.3595880095517</c:v>
                </c:pt>
                <c:pt idx="365">
                  <c:v>-70.357711403465103</c:v>
                </c:pt>
                <c:pt idx="366">
                  <c:v>-70.355844291458496</c:v>
                </c:pt>
                <c:pt idx="367">
                  <c:v>-70.353986628449206</c:v>
                </c:pt>
                <c:pt idx="368">
                  <c:v>-70.352138369540697</c:v>
                </c:pt>
                <c:pt idx="369">
                  <c:v>-70.350299470021596</c:v>
                </c:pt>
                <c:pt idx="370">
                  <c:v>-70.348469885365304</c:v>
                </c:pt>
                <c:pt idx="371">
                  <c:v>-70.346649571229605</c:v>
                </c:pt>
                <c:pt idx="372">
                  <c:v>-70.3448384834563</c:v>
                </c:pt>
                <c:pt idx="373">
                  <c:v>-70.343036578070098</c:v>
                </c:pt>
                <c:pt idx="374">
                  <c:v>-70.341243811279</c:v>
                </c:pt>
                <c:pt idx="375">
                  <c:v>-70.339460139472905</c:v>
                </c:pt>
                <c:pt idx="376">
                  <c:v>-70.337685519223797</c:v>
                </c:pt>
                <c:pt idx="377">
                  <c:v>-70.335919907284804</c:v>
                </c:pt>
                <c:pt idx="378">
                  <c:v>-70.334163260589804</c:v>
                </c:pt>
                <c:pt idx="379">
                  <c:v>-70.332415536252896</c:v>
                </c:pt>
                <c:pt idx="380">
                  <c:v>-70.330676691568101</c:v>
                </c:pt>
                <c:pt idx="381">
                  <c:v>-70.3289466840085</c:v>
                </c:pt>
                <c:pt idx="382">
                  <c:v>-70.327225471225901</c:v>
                </c:pt>
                <c:pt idx="383">
                  <c:v>-70.325513011050404</c:v>
                </c:pt>
                <c:pt idx="384">
                  <c:v>-70.3238092614896</c:v>
                </c:pt>
                <c:pt idx="385">
                  <c:v>-70.322114180728505</c:v>
                </c:pt>
                <c:pt idx="386">
                  <c:v>-70.320427727128504</c:v>
                </c:pt>
                <c:pt idx="387">
                  <c:v>-70.318749859227296</c:v>
                </c:pt>
                <c:pt idx="388">
                  <c:v>-70.317080535738</c:v>
                </c:pt>
                <c:pt idx="389">
                  <c:v>-70.315419715549098</c:v>
                </c:pt>
                <c:pt idx="390">
                  <c:v>-70.313767357723293</c:v>
                </c:pt>
                <c:pt idx="391">
                  <c:v>-70.312123421497603</c:v>
                </c:pt>
                <c:pt idx="392">
                  <c:v>-70.310487866282401</c:v>
                </c:pt>
                <c:pt idx="393">
                  <c:v>-70.308860651661107</c:v>
                </c:pt>
                <c:pt idx="394">
                  <c:v>-70.307241737389504</c:v>
                </c:pt>
                <c:pt idx="395">
                  <c:v>-70.305631083395696</c:v>
                </c:pt>
                <c:pt idx="396">
                  <c:v>-70.304028649778601</c:v>
                </c:pt>
                <c:pt idx="397">
                  <c:v>-70.302434396808707</c:v>
                </c:pt>
                <c:pt idx="398">
                  <c:v>-70.300848284926204</c:v>
                </c:pt>
                <c:pt idx="399">
                  <c:v>-70.299270274741801</c:v>
                </c:pt>
                <c:pt idx="400">
                  <c:v>-70.297700327034903</c:v>
                </c:pt>
                <c:pt idx="401">
                  <c:v>-70.296138402754295</c:v>
                </c:pt>
                <c:pt idx="402">
                  <c:v>-70.294584463016506</c:v>
                </c:pt>
                <c:pt idx="403">
                  <c:v>-70.293038469106193</c:v>
                </c:pt>
                <c:pt idx="404">
                  <c:v>-70.291500382475107</c:v>
                </c:pt>
                <c:pt idx="405">
                  <c:v>-70.289970164741504</c:v>
                </c:pt>
                <c:pt idx="406">
                  <c:v>-70.288447777690294</c:v>
                </c:pt>
                <c:pt idx="407">
                  <c:v>-70.286933183271401</c:v>
                </c:pt>
                <c:pt idx="408">
                  <c:v>-70.285426343600406</c:v>
                </c:pt>
                <c:pt idx="409">
                  <c:v>-70.283927220957096</c:v>
                </c:pt>
                <c:pt idx="410">
                  <c:v>-70.282435777785494</c:v>
                </c:pt>
                <c:pt idx="411">
                  <c:v>-70.280951976693203</c:v>
                </c:pt>
                <c:pt idx="412">
                  <c:v>-70.279475780450596</c:v>
                </c:pt>
                <c:pt idx="413">
                  <c:v>-70.278007151990806</c:v>
                </c:pt>
                <c:pt idx="414">
                  <c:v>-70.276546054408797</c:v>
                </c:pt>
                <c:pt idx="415">
                  <c:v>-70.275092450960699</c:v>
                </c:pt>
                <c:pt idx="416">
                  <c:v>-70.273646305064005</c:v>
                </c:pt>
                <c:pt idx="417">
                  <c:v>-70.272207580296197</c:v>
                </c:pt>
                <c:pt idx="418">
                  <c:v>-70.270776240394795</c:v>
                </c:pt>
                <c:pt idx="419">
                  <c:v>-70.2693522492564</c:v>
                </c:pt>
                <c:pt idx="420">
                  <c:v>-70.2679355709367</c:v>
                </c:pt>
                <c:pt idx="421">
                  <c:v>-70.266526169649396</c:v>
                </c:pt>
                <c:pt idx="422">
                  <c:v>-70.265124009765998</c:v>
                </c:pt>
                <c:pt idx="423">
                  <c:v>-70.263729055815205</c:v>
                </c:pt>
                <c:pt idx="424">
                  <c:v>-70.262341272482402</c:v>
                </c:pt>
                <c:pt idx="425">
                  <c:v>-70.260960624609098</c:v>
                </c:pt>
                <c:pt idx="426">
                  <c:v>-70.259587077192293</c:v>
                </c:pt>
                <c:pt idx="427">
                  <c:v>-70.258220595384302</c:v>
                </c:pt>
                <c:pt idx="428">
                  <c:v>-70.256861144491893</c:v>
                </c:pt>
                <c:pt idx="429">
                  <c:v>-70.255508689975898</c:v>
                </c:pt>
                <c:pt idx="430">
                  <c:v>-70.254163197450595</c:v>
                </c:pt>
                <c:pt idx="431">
                  <c:v>-70.2528246326832</c:v>
                </c:pt>
                <c:pt idx="432">
                  <c:v>-70.251492961593598</c:v>
                </c:pt>
                <c:pt idx="433">
                  <c:v>-70.250168150253401</c:v>
                </c:pt>
                <c:pt idx="434">
                  <c:v>-70.248850164885695</c:v>
                </c:pt>
                <c:pt idx="435">
                  <c:v>-70.2475389718645</c:v>
                </c:pt>
                <c:pt idx="436">
                  <c:v>-70.246234537714102</c:v>
                </c:pt>
                <c:pt idx="437">
                  <c:v>-70.244936829108696</c:v>
                </c:pt>
                <c:pt idx="438">
                  <c:v>-70.243645812871705</c:v>
                </c:pt>
                <c:pt idx="439">
                  <c:v>-70.242361455975498</c:v>
                </c:pt>
                <c:pt idx="440">
                  <c:v>-70.241083725540605</c:v>
                </c:pt>
                <c:pt idx="441">
                  <c:v>-70.239812588835207</c:v>
                </c:pt>
                <c:pt idx="442">
                  <c:v>-70.238548013274794</c:v>
                </c:pt>
                <c:pt idx="443">
                  <c:v>-70.237289966421699</c:v>
                </c:pt>
                <c:pt idx="444">
                  <c:v>-70.236038415984197</c:v>
                </c:pt>
                <c:pt idx="445">
                  <c:v>-70.234793329816398</c:v>
                </c:pt>
                <c:pt idx="446">
                  <c:v>-70.233554675917404</c:v>
                </c:pt>
                <c:pt idx="447">
                  <c:v>-70.232322422430997</c:v>
                </c:pt>
                <c:pt idx="448">
                  <c:v>-70.2310965376452</c:v>
                </c:pt>
                <c:pt idx="449">
                  <c:v>-70.229876989991396</c:v>
                </c:pt>
                <c:pt idx="450">
                  <c:v>-70.228663748044099</c:v>
                </c:pt>
                <c:pt idx="451">
                  <c:v>-70.227456780520598</c:v>
                </c:pt>
                <c:pt idx="452">
                  <c:v>-70.226256056279794</c:v>
                </c:pt>
                <c:pt idx="453">
                  <c:v>-70.225061544322401</c:v>
                </c:pt>
                <c:pt idx="454">
                  <c:v>-70.2238732137901</c:v>
                </c:pt>
                <c:pt idx="455">
                  <c:v>-70.222691033965006</c:v>
                </c:pt>
                <c:pt idx="456">
                  <c:v>-70.221514974269297</c:v>
                </c:pt>
                <c:pt idx="457">
                  <c:v>-70.220345004264303</c:v>
                </c:pt>
                <c:pt idx="458">
                  <c:v>-70.219181093650803</c:v>
                </c:pt>
                <c:pt idx="459">
                  <c:v>-70.218023212267596</c:v>
                </c:pt>
                <c:pt idx="460">
                  <c:v>-70.216871330091493</c:v>
                </c:pt>
                <c:pt idx="461">
                  <c:v>-70.215725417236797</c:v>
                </c:pt>
                <c:pt idx="462">
                  <c:v>-70.214585443954803</c:v>
                </c:pt>
                <c:pt idx="463">
                  <c:v>-70.213451380632904</c:v>
                </c:pt>
                <c:pt idx="464">
                  <c:v>-70.212323197794603</c:v>
                </c:pt>
                <c:pt idx="465">
                  <c:v>-70.211200866098807</c:v>
                </c:pt>
                <c:pt idx="466">
                  <c:v>-70.210084356338996</c:v>
                </c:pt>
                <c:pt idx="467">
                  <c:v>-70.208973639443499</c:v>
                </c:pt>
                <c:pt idx="468">
                  <c:v>-70.207868686474001</c:v>
                </c:pt>
                <c:pt idx="469">
                  <c:v>-70.206769468625893</c:v>
                </c:pt>
                <c:pt idx="470">
                  <c:v>-70.205675957227299</c:v>
                </c:pt>
                <c:pt idx="471">
                  <c:v>-70.204588123738503</c:v>
                </c:pt>
                <c:pt idx="472">
                  <c:v>-70.203505939752006</c:v>
                </c:pt>
                <c:pt idx="473">
                  <c:v>-70.202429376991304</c:v>
                </c:pt>
                <c:pt idx="474">
                  <c:v>-70.201358407310906</c:v>
                </c:pt>
                <c:pt idx="475">
                  <c:v>-70.200293002695702</c:v>
                </c:pt>
                <c:pt idx="476">
                  <c:v>-70.1992331352603</c:v>
                </c:pt>
                <c:pt idx="477">
                  <c:v>-70.1981787772487</c:v>
                </c:pt>
                <c:pt idx="478">
                  <c:v>-70.197129901033804</c:v>
                </c:pt>
                <c:pt idx="479">
                  <c:v>-70.196086479116801</c:v>
                </c:pt>
                <c:pt idx="480">
                  <c:v>-70.195048484126701</c:v>
                </c:pt>
                <c:pt idx="481">
                  <c:v>-70.194015888820005</c:v>
                </c:pt>
                <c:pt idx="482">
                  <c:v>-70.192988666079899</c:v>
                </c:pt>
                <c:pt idx="483">
                  <c:v>-70.191966788916105</c:v>
                </c:pt>
                <c:pt idx="484">
                  <c:v>-70.190950230464196</c:v>
                </c:pt>
                <c:pt idx="485">
                  <c:v>-70.189938963985099</c:v>
                </c:pt>
                <c:pt idx="486">
                  <c:v>-70.188932962864698</c:v>
                </c:pt>
                <c:pt idx="487">
                  <c:v>-70.187932200613105</c:v>
                </c:pt>
                <c:pt idx="488">
                  <c:v>-70.186936650864695</c:v>
                </c:pt>
                <c:pt idx="489">
                  <c:v>-70.185946287376893</c:v>
                </c:pt>
                <c:pt idx="490">
                  <c:v>-70.184961084030505</c:v>
                </c:pt>
                <c:pt idx="491">
                  <c:v>-70.183981014828404</c:v>
                </c:pt>
                <c:pt idx="492">
                  <c:v>-70.183006053895696</c:v>
                </c:pt>
                <c:pt idx="493">
                  <c:v>-70.182036175478899</c:v>
                </c:pt>
                <c:pt idx="494">
                  <c:v>-70.181071353945498</c:v>
                </c:pt>
                <c:pt idx="495">
                  <c:v>-70.180111563783797</c:v>
                </c:pt>
                <c:pt idx="496">
                  <c:v>-70.179156779601698</c:v>
                </c:pt>
                <c:pt idx="497">
                  <c:v>-70.1782069761271</c:v>
                </c:pt>
                <c:pt idx="498">
                  <c:v>-70.177262128206806</c:v>
                </c:pt>
                <c:pt idx="499">
                  <c:v>-70.176322210806305</c:v>
                </c:pt>
                <c:pt idx="500">
                  <c:v>-70.175387199009194</c:v>
                </c:pt>
                <c:pt idx="501">
                  <c:v>-70.174457068016693</c:v>
                </c:pt>
                <c:pt idx="502">
                  <c:v>-70.173531793147504</c:v>
                </c:pt>
                <c:pt idx="503">
                  <c:v>-70.1726113498367</c:v>
                </c:pt>
                <c:pt idx="504">
                  <c:v>-70.171695713635799</c:v>
                </c:pt>
                <c:pt idx="505">
                  <c:v>-70.170784860212095</c:v>
                </c:pt>
                <c:pt idx="506">
                  <c:v>-70.169878765348201</c:v>
                </c:pt>
                <c:pt idx="507">
                  <c:v>-70.168977404941501</c:v>
                </c:pt>
                <c:pt idx="508">
                  <c:v>-70.168080755003999</c:v>
                </c:pt>
                <c:pt idx="509">
                  <c:v>-70.167188791661403</c:v>
                </c:pt>
                <c:pt idx="510">
                  <c:v>-70.166301491152794</c:v>
                </c:pt>
                <c:pt idx="511">
                  <c:v>-70.1654188298306</c:v>
                </c:pt>
                <c:pt idx="512">
                  <c:v>-70.164540784159399</c:v>
                </c:pt>
                <c:pt idx="513">
                  <c:v>-70.163667330716095</c:v>
                </c:pt>
                <c:pt idx="514">
                  <c:v>-70.1627984461891</c:v>
                </c:pt>
                <c:pt idx="515">
                  <c:v>-70.161934107378002</c:v>
                </c:pt>
                <c:pt idx="516">
                  <c:v>-70.161074291192904</c:v>
                </c:pt>
                <c:pt idx="517">
                  <c:v>-70.160218974654597</c:v>
                </c:pt>
                <c:pt idx="518">
                  <c:v>-70.1593681348931</c:v>
                </c:pt>
                <c:pt idx="519">
                  <c:v>-70.158521749148207</c:v>
                </c:pt>
                <c:pt idx="520">
                  <c:v>-70.157679794768299</c:v>
                </c:pt>
                <c:pt idx="521">
                  <c:v>-70.1568422492103</c:v>
                </c:pt>
                <c:pt idx="522">
                  <c:v>-70.156009090039106</c:v>
                </c:pt>
                <c:pt idx="523">
                  <c:v>-70.155180294927106</c:v>
                </c:pt>
                <c:pt idx="524">
                  <c:v>-70.154355841653697</c:v>
                </c:pt>
                <c:pt idx="525">
                  <c:v>-70.153535708105096</c:v>
                </c:pt>
                <c:pt idx="526">
                  <c:v>-70.152719872273494</c:v>
                </c:pt>
                <c:pt idx="527">
                  <c:v>-70.151908312256893</c:v>
                </c:pt>
                <c:pt idx="528">
                  <c:v>-70.151101006258699</c:v>
                </c:pt>
                <c:pt idx="529">
                  <c:v>-70.150297932586994</c:v>
                </c:pt>
                <c:pt idx="530">
                  <c:v>-70.149499069654297</c:v>
                </c:pt>
                <c:pt idx="531">
                  <c:v>-70.148704395977205</c:v>
                </c:pt>
                <c:pt idx="532">
                  <c:v>-70.147913890175701</c:v>
                </c:pt>
                <c:pt idx="533">
                  <c:v>-70.147127530972995</c:v>
                </c:pt>
                <c:pt idx="534">
                  <c:v>-70.146345297194898</c:v>
                </c:pt>
                <c:pt idx="535">
                  <c:v>-70.1455671677694</c:v>
                </c:pt>
                <c:pt idx="536">
                  <c:v>-70.144793121726295</c:v>
                </c:pt>
                <c:pt idx="537">
                  <c:v>-70.1440231381968</c:v>
                </c:pt>
                <c:pt idx="538">
                  <c:v>-70.143257196413003</c:v>
                </c:pt>
                <c:pt idx="539">
                  <c:v>-70.142495275707404</c:v>
                </c:pt>
                <c:pt idx="540">
                  <c:v>-70.141737355512802</c:v>
                </c:pt>
                <c:pt idx="541">
                  <c:v>-70.140983415361404</c:v>
                </c:pt>
                <c:pt idx="542">
                  <c:v>-70.140233434884706</c:v>
                </c:pt>
                <c:pt idx="543">
                  <c:v>-70.139487393812999</c:v>
                </c:pt>
                <c:pt idx="544">
                  <c:v>-70.138745271974898</c:v>
                </c:pt>
                <c:pt idx="545">
                  <c:v>-70.138007049297002</c:v>
                </c:pt>
                <c:pt idx="546">
                  <c:v>-70.137272705803397</c:v>
                </c:pt>
                <c:pt idx="547">
                  <c:v>-70.1365422216154</c:v>
                </c:pt>
                <c:pt idx="548">
                  <c:v>-70.135815576950804</c:v>
                </c:pt>
                <c:pt idx="549">
                  <c:v>-70.135092752123697</c:v>
                </c:pt>
                <c:pt idx="550">
                  <c:v>-70.134373727544201</c:v>
                </c:pt>
                <c:pt idx="551">
                  <c:v>-70.133658483717596</c:v>
                </c:pt>
                <c:pt idx="552">
                  <c:v>-70.132947001244403</c:v>
                </c:pt>
                <c:pt idx="553">
                  <c:v>-70.132239260819702</c:v>
                </c:pt>
                <c:pt idx="554">
                  <c:v>-70.131535243232605</c:v>
                </c:pt>
                <c:pt idx="555">
                  <c:v>-70.130834929366301</c:v>
                </c:pt>
                <c:pt idx="556">
                  <c:v>-70.130138300197004</c:v>
                </c:pt>
                <c:pt idx="557">
                  <c:v>-70.129445336794205</c:v>
                </c:pt>
                <c:pt idx="558">
                  <c:v>-70.128756020319798</c:v>
                </c:pt>
                <c:pt idx="559">
                  <c:v>-70.128070332027804</c:v>
                </c:pt>
                <c:pt idx="560">
                  <c:v>-70.127388253264101</c:v>
                </c:pt>
                <c:pt idx="561">
                  <c:v>-70.126709765465904</c:v>
                </c:pt>
                <c:pt idx="562">
                  <c:v>-70.126034850161403</c:v>
                </c:pt>
                <c:pt idx="563">
                  <c:v>-70.125363488969199</c:v>
                </c:pt>
                <c:pt idx="564">
                  <c:v>-70.124695663598104</c:v>
                </c:pt>
                <c:pt idx="565">
                  <c:v>-70.124031355846796</c:v>
                </c:pt>
                <c:pt idx="566">
                  <c:v>-70.123370547603201</c:v>
                </c:pt>
                <c:pt idx="567">
                  <c:v>-70.122713220844304</c:v>
                </c:pt>
                <c:pt idx="568">
                  <c:v>-70.122059357635493</c:v>
                </c:pt>
                <c:pt idx="569">
                  <c:v>-70.121408940130493</c:v>
                </c:pt>
                <c:pt idx="570">
                  <c:v>-70.120761950570795</c:v>
                </c:pt>
                <c:pt idx="571">
                  <c:v>-70.120118371285301</c:v>
                </c:pt>
                <c:pt idx="572">
                  <c:v>-70.119478184689896</c:v>
                </c:pt>
                <c:pt idx="573">
                  <c:v>-70.118841373286998</c:v>
                </c:pt>
                <c:pt idx="574">
                  <c:v>-70.118207919665394</c:v>
                </c:pt>
                <c:pt idx="575">
                  <c:v>-70.117577806499696</c:v>
                </c:pt>
                <c:pt idx="576">
                  <c:v>-70.116951016550004</c:v>
                </c:pt>
                <c:pt idx="577">
                  <c:v>-70.116327532661501</c:v>
                </c:pt>
                <c:pt idx="578">
                  <c:v>-70.115707337763993</c:v>
                </c:pt>
                <c:pt idx="579">
                  <c:v>-70.115090414871901</c:v>
                </c:pt>
                <c:pt idx="580">
                  <c:v>-70.114476747083103</c:v>
                </c:pt>
                <c:pt idx="581">
                  <c:v>-70.113866317579607</c:v>
                </c:pt>
                <c:pt idx="582">
                  <c:v>-70.113259109626199</c:v>
                </c:pt>
                <c:pt idx="583">
                  <c:v>-70.112655106570699</c:v>
                </c:pt>
                <c:pt idx="584">
                  <c:v>-70.112054291843407</c:v>
                </c:pt>
                <c:pt idx="585">
                  <c:v>-70.111456648956704</c:v>
                </c:pt>
                <c:pt idx="586">
                  <c:v>-70.1108621615045</c:v>
                </c:pt>
                <c:pt idx="587">
                  <c:v>-70.110270813162302</c:v>
                </c:pt>
                <c:pt idx="588">
                  <c:v>-70.109682587686507</c:v>
                </c:pt>
                <c:pt idx="589">
                  <c:v>-70.109097468914001</c:v>
                </c:pt>
                <c:pt idx="590">
                  <c:v>-70.108515440762005</c:v>
                </c:pt>
                <c:pt idx="591">
                  <c:v>-70.107936487227803</c:v>
                </c:pt>
                <c:pt idx="592">
                  <c:v>-70.107360592387906</c:v>
                </c:pt>
                <c:pt idx="593">
                  <c:v>-70.106787740398303</c:v>
                </c:pt>
                <c:pt idx="594">
                  <c:v>-70.106217915493403</c:v>
                </c:pt>
                <c:pt idx="595">
                  <c:v>-70.105651101986396</c:v>
                </c:pt>
                <c:pt idx="596">
                  <c:v>-70.105087284268393</c:v>
                </c:pt>
                <c:pt idx="597">
                  <c:v>-70.104526446808293</c:v>
                </c:pt>
                <c:pt idx="598">
                  <c:v>-70.103968574152404</c:v>
                </c:pt>
                <c:pt idx="599">
                  <c:v>-70.103413650923997</c:v>
                </c:pt>
                <c:pt idx="600">
                  <c:v>-70.102861661822999</c:v>
                </c:pt>
                <c:pt idx="601">
                  <c:v>-70.102312591625704</c:v>
                </c:pt>
                <c:pt idx="602">
                  <c:v>-70.101766425184394</c:v>
                </c:pt>
                <c:pt idx="603">
                  <c:v>-70.101223147427007</c:v>
                </c:pt>
                <c:pt idx="604">
                  <c:v>-70.1006827433566</c:v>
                </c:pt>
                <c:pt idx="605">
                  <c:v>-70.100145198051294</c:v>
                </c:pt>
                <c:pt idx="606">
                  <c:v>-70.0996104966639</c:v>
                </c:pt>
                <c:pt idx="607">
                  <c:v>-70.099078624421196</c:v>
                </c:pt>
                <c:pt idx="608">
                  <c:v>-70.098549566624101</c:v>
                </c:pt>
                <c:pt idx="609">
                  <c:v>-70.098023308646901</c:v>
                </c:pt>
                <c:pt idx="610">
                  <c:v>-70.097499835937398</c:v>
                </c:pt>
                <c:pt idx="611">
                  <c:v>-70.096979134015996</c:v>
                </c:pt>
                <c:pt idx="612">
                  <c:v>-70.096461188475701</c:v>
                </c:pt>
                <c:pt idx="613">
                  <c:v>-70.095945984981995</c:v>
                </c:pt>
                <c:pt idx="614">
                  <c:v>-70.0954335092718</c:v>
                </c:pt>
                <c:pt idx="615">
                  <c:v>-70.094923747153899</c:v>
                </c:pt>
                <c:pt idx="616">
                  <c:v>-70.094416684508204</c:v>
                </c:pt>
                <c:pt idx="617">
                  <c:v>-70.093912307285507</c:v>
                </c:pt>
                <c:pt idx="618">
                  <c:v>-70.093410601507301</c:v>
                </c:pt>
                <c:pt idx="619">
                  <c:v>-70.092911553264997</c:v>
                </c:pt>
                <c:pt idx="620">
                  <c:v>-70.092415148720093</c:v>
                </c:pt>
                <c:pt idx="621">
                  <c:v>-70.091921374103805</c:v>
                </c:pt>
                <c:pt idx="622">
                  <c:v>-70.091430215716301</c:v>
                </c:pt>
                <c:pt idx="623">
                  <c:v>-70.090941659926898</c:v>
                </c:pt>
                <c:pt idx="624">
                  <c:v>-70.090455693173396</c:v>
                </c:pt>
                <c:pt idx="625">
                  <c:v>-70.089972301962007</c:v>
                </c:pt>
                <c:pt idx="626">
                  <c:v>-70.089491472866797</c:v>
                </c:pt>
                <c:pt idx="627">
                  <c:v>-70.089013192529606</c:v>
                </c:pt>
                <c:pt idx="628">
                  <c:v>-70.088537447659405</c:v>
                </c:pt>
                <c:pt idx="629">
                  <c:v>-70.088064225032397</c:v>
                </c:pt>
                <c:pt idx="630">
                  <c:v>-70.087593511491406</c:v>
                </c:pt>
                <c:pt idx="631">
                  <c:v>-70.087125293945505</c:v>
                </c:pt>
                <c:pt idx="632">
                  <c:v>-70.086659559370105</c:v>
                </c:pt>
                <c:pt idx="633">
                  <c:v>-70.0861962948063</c:v>
                </c:pt>
                <c:pt idx="634">
                  <c:v>-70.085735487360495</c:v>
                </c:pt>
                <c:pt idx="635">
                  <c:v>-70.085277124204396</c:v>
                </c:pt>
                <c:pt idx="636">
                  <c:v>-70.084821192574594</c:v>
                </c:pt>
                <c:pt idx="637">
                  <c:v>-70.084367679772001</c:v>
                </c:pt>
                <c:pt idx="638">
                  <c:v>-70.083916573162</c:v>
                </c:pt>
                <c:pt idx="639">
                  <c:v>-70.083467860173798</c:v>
                </c:pt>
                <c:pt idx="640">
                  <c:v>-70.083021528300193</c:v>
                </c:pt>
                <c:pt idx="641">
                  <c:v>-70.082577565097395</c:v>
                </c:pt>
                <c:pt idx="642">
                  <c:v>-70.082135958184594</c:v>
                </c:pt>
                <c:pt idx="643">
                  <c:v>-70.081696695243807</c:v>
                </c:pt>
                <c:pt idx="644">
                  <c:v>-70.081259764019194</c:v>
                </c:pt>
                <c:pt idx="645">
                  <c:v>-70.080825152317502</c:v>
                </c:pt>
                <c:pt idx="646">
                  <c:v>-70.080392848006895</c:v>
                </c:pt>
                <c:pt idx="647">
                  <c:v>-70.079962839017298</c:v>
                </c:pt>
                <c:pt idx="648">
                  <c:v>-70.07953511334</c:v>
                </c:pt>
                <c:pt idx="649">
                  <c:v>-70.079109659026898</c:v>
                </c:pt>
                <c:pt idx="650">
                  <c:v>-70.078686464190994</c:v>
                </c:pt>
                <c:pt idx="651">
                  <c:v>-70.078265517005306</c:v>
                </c:pt>
                <c:pt idx="652">
                  <c:v>-70.077846805703203</c:v>
                </c:pt>
                <c:pt idx="653">
                  <c:v>-70.077430318577598</c:v>
                </c:pt>
                <c:pt idx="654">
                  <c:v>-70.077016043981402</c:v>
                </c:pt>
                <c:pt idx="655">
                  <c:v>-70.076603970326204</c:v>
                </c:pt>
                <c:pt idx="656">
                  <c:v>-70.076194086082893</c:v>
                </c:pt>
                <c:pt idx="657">
                  <c:v>-70.075786379780993</c:v>
                </c:pt>
                <c:pt idx="658">
                  <c:v>-70.075380840008293</c:v>
                </c:pt>
                <c:pt idx="659">
                  <c:v>-70.074977455410902</c:v>
                </c:pt>
                <c:pt idx="660">
                  <c:v>-70.074576214692598</c:v>
                </c:pt>
                <c:pt idx="661">
                  <c:v>-70.074177106614798</c:v>
                </c:pt>
                <c:pt idx="662">
                  <c:v>-70.073780119996201</c:v>
                </c:pt>
                <c:pt idx="663">
                  <c:v>-70.073385243712394</c:v>
                </c:pt>
                <c:pt idx="664">
                  <c:v>-70.072992466695894</c:v>
                </c:pt>
                <c:pt idx="665">
                  <c:v>-70.072601777935603</c:v>
                </c:pt>
                <c:pt idx="666">
                  <c:v>-70.072213166476601</c:v>
                </c:pt>
                <c:pt idx="667">
                  <c:v>-70.071826621419902</c:v>
                </c:pt>
                <c:pt idx="668">
                  <c:v>-70.071442131922097</c:v>
                </c:pt>
                <c:pt idx="669">
                  <c:v>-70.071059687195202</c:v>
                </c:pt>
                <c:pt idx="670">
                  <c:v>-70.070679276506397</c:v>
                </c:pt>
                <c:pt idx="671">
                  <c:v>-70.070300889177801</c:v>
                </c:pt>
                <c:pt idx="672">
                  <c:v>-70.069924514585793</c:v>
                </c:pt>
                <c:pt idx="673">
                  <c:v>-70.069550142161503</c:v>
                </c:pt>
                <c:pt idx="674">
                  <c:v>-70.069177761389696</c:v>
                </c:pt>
                <c:pt idx="675">
                  <c:v>-70.068807361809306</c:v>
                </c:pt>
                <c:pt idx="676">
                  <c:v>-70.068438933012601</c:v>
                </c:pt>
                <c:pt idx="677">
                  <c:v>-70.068072464645098</c:v>
                </c:pt>
                <c:pt idx="678">
                  <c:v>-70.067707946405505</c:v>
                </c:pt>
                <c:pt idx="679">
                  <c:v>-70.067345368045096</c:v>
                </c:pt>
                <c:pt idx="680">
                  <c:v>-70.066984719367795</c:v>
                </c:pt>
                <c:pt idx="681">
                  <c:v>-70.066625990229596</c:v>
                </c:pt>
                <c:pt idx="682">
                  <c:v>-70.066269170538902</c:v>
                </c:pt>
                <c:pt idx="683">
                  <c:v>-70.065914250255304</c:v>
                </c:pt>
                <c:pt idx="684">
                  <c:v>-70.065561219390403</c:v>
                </c:pt>
                <c:pt idx="685">
                  <c:v>-70.065210068006607</c:v>
                </c:pt>
                <c:pt idx="686">
                  <c:v>-70.064860786217594</c:v>
                </c:pt>
                <c:pt idx="687">
                  <c:v>-70.064513364187803</c:v>
                </c:pt>
                <c:pt idx="688">
                  <c:v>-70.064167792131997</c:v>
                </c:pt>
                <c:pt idx="689">
                  <c:v>-70.063824060315198</c:v>
                </c:pt>
                <c:pt idx="690">
                  <c:v>-70.063482159052697</c:v>
                </c:pt>
                <c:pt idx="691">
                  <c:v>-70.063142078709205</c:v>
                </c:pt>
                <c:pt idx="692">
                  <c:v>-70.062803809699204</c:v>
                </c:pt>
                <c:pt idx="693">
                  <c:v>-70.0624673424863</c:v>
                </c:pt>
                <c:pt idx="694">
                  <c:v>-70.062132667583299</c:v>
                </c:pt>
                <c:pt idx="695">
                  <c:v>-70.061799775551606</c:v>
                </c:pt>
                <c:pt idx="696">
                  <c:v>-70.061468657001299</c:v>
                </c:pt>
                <c:pt idx="697">
                  <c:v>-70.061139302590703</c:v>
                </c:pt>
                <c:pt idx="698">
                  <c:v>-70.060811703026403</c:v>
                </c:pt>
                <c:pt idx="699">
                  <c:v>-70.060485849062701</c:v>
                </c:pt>
                <c:pt idx="700">
                  <c:v>-70.060161731501495</c:v>
                </c:pt>
                <c:pt idx="701">
                  <c:v>-70.059839341192003</c:v>
                </c:pt>
                <c:pt idx="702">
                  <c:v>-70.059518669030794</c:v>
                </c:pt>
                <c:pt idx="703">
                  <c:v>-70.059199705961106</c:v>
                </c:pt>
                <c:pt idx="704">
                  <c:v>-70.0588824429732</c:v>
                </c:pt>
                <c:pt idx="705">
                  <c:v>-70.058566871103395</c:v>
                </c:pt>
                <c:pt idx="706">
                  <c:v>-70.058252981434507</c:v>
                </c:pt>
                <c:pt idx="707">
                  <c:v>-70.057940765095196</c:v>
                </c:pt>
                <c:pt idx="708">
                  <c:v>-70.057630213260097</c:v>
                </c:pt>
                <c:pt idx="709">
                  <c:v>-70.057321317149203</c:v>
                </c:pt>
                <c:pt idx="710">
                  <c:v>-70.057014068027797</c:v>
                </c:pt>
                <c:pt idx="711">
                  <c:v>-70.056708457206497</c:v>
                </c:pt>
                <c:pt idx="712">
                  <c:v>-70.056404476040598</c:v>
                </c:pt>
                <c:pt idx="713">
                  <c:v>-70.056102115930003</c:v>
                </c:pt>
                <c:pt idx="714">
                  <c:v>-70.055801368319294</c:v>
                </c:pt>
                <c:pt idx="715">
                  <c:v>-70.055502224697094</c:v>
                </c:pt>
                <c:pt idx="716">
                  <c:v>-70.055204676595906</c:v>
                </c:pt>
                <c:pt idx="717">
                  <c:v>-70.054908715592404</c:v>
                </c:pt>
                <c:pt idx="718">
                  <c:v>-70.054614333306304</c:v>
                </c:pt>
                <c:pt idx="719">
                  <c:v>-70.054321521401206</c:v>
                </c:pt>
                <c:pt idx="720">
                  <c:v>-70.0540302715834</c:v>
                </c:pt>
                <c:pt idx="721">
                  <c:v>-70.053740575602305</c:v>
                </c:pt>
                <c:pt idx="722">
                  <c:v>-70.053452425250001</c:v>
                </c:pt>
                <c:pt idx="723">
                  <c:v>-70.053165812361101</c:v>
                </c:pt>
                <c:pt idx="724">
                  <c:v>-70.052880728812397</c:v>
                </c:pt>
                <c:pt idx="725">
                  <c:v>-70.052597166522901</c:v>
                </c:pt>
                <c:pt idx="726">
                  <c:v>-70.052315117453404</c:v>
                </c:pt>
                <c:pt idx="727">
                  <c:v>-70.052034573606207</c:v>
                </c:pt>
                <c:pt idx="728">
                  <c:v>-70.051755527025406</c:v>
                </c:pt>
                <c:pt idx="729">
                  <c:v>-70.051477969796096</c:v>
                </c:pt>
                <c:pt idx="730">
                  <c:v>-70.051201894044297</c:v>
                </c:pt>
                <c:pt idx="731">
                  <c:v>-70.050927291937199</c:v>
                </c:pt>
                <c:pt idx="732">
                  <c:v>-70.050654155682295</c:v>
                </c:pt>
                <c:pt idx="733">
                  <c:v>-70.050382477527805</c:v>
                </c:pt>
                <c:pt idx="734">
                  <c:v>-70.050112249761895</c:v>
                </c:pt>
                <c:pt idx="735">
                  <c:v>-70.049843464712893</c:v>
                </c:pt>
                <c:pt idx="736">
                  <c:v>-70.049576114748902</c:v>
                </c:pt>
                <c:pt idx="737">
                  <c:v>-70.049310192277702</c:v>
                </c:pt>
                <c:pt idx="738">
                  <c:v>-70.049045689746606</c:v>
                </c:pt>
                <c:pt idx="739">
                  <c:v>-70.048782599641797</c:v>
                </c:pt>
                <c:pt idx="740">
                  <c:v>-70.048520914488904</c:v>
                </c:pt>
                <c:pt idx="741">
                  <c:v>-70.048260626852198</c:v>
                </c:pt>
                <c:pt idx="742">
                  <c:v>-70.048001729334501</c:v>
                </c:pt>
                <c:pt idx="743">
                  <c:v>-70.047744214577307</c:v>
                </c:pt>
                <c:pt idx="744">
                  <c:v>-70.047488075260205</c:v>
                </c:pt>
                <c:pt idx="745">
                  <c:v>-70.047233304100999</c:v>
                </c:pt>
                <c:pt idx="746">
                  <c:v>-70.046979893855095</c:v>
                </c:pt>
                <c:pt idx="747">
                  <c:v>-70.046727837315998</c:v>
                </c:pt>
                <c:pt idx="748">
                  <c:v>-70.046477127314304</c:v>
                </c:pt>
                <c:pt idx="749">
                  <c:v>-70.046227756718196</c:v>
                </c:pt>
                <c:pt idx="750">
                  <c:v>-70.045979718432804</c:v>
                </c:pt>
                <c:pt idx="751">
                  <c:v>-70.045733005400393</c:v>
                </c:pt>
                <c:pt idx="752">
                  <c:v>-70.045487610599693</c:v>
                </c:pt>
                <c:pt idx="753">
                  <c:v>-70.045243527046395</c:v>
                </c:pt>
                <c:pt idx="754">
                  <c:v>-70.045000747792102</c:v>
                </c:pt>
                <c:pt idx="755">
                  <c:v>-70.044759265924995</c:v>
                </c:pt>
                <c:pt idx="756">
                  <c:v>-70.044519074568996</c:v>
                </c:pt>
                <c:pt idx="757">
                  <c:v>-70.044280166884207</c:v>
                </c:pt>
                <c:pt idx="758">
                  <c:v>-70.044042536066002</c:v>
                </c:pt>
                <c:pt idx="759">
                  <c:v>-70.043806175345594</c:v>
                </c:pt>
                <c:pt idx="760">
                  <c:v>-70.0435710779891</c:v>
                </c:pt>
                <c:pt idx="761">
                  <c:v>-70.043337237298104</c:v>
                </c:pt>
                <c:pt idx="762">
                  <c:v>-70.043104646608896</c:v>
                </c:pt>
                <c:pt idx="763">
                  <c:v>-70.042873299292793</c:v>
                </c:pt>
                <c:pt idx="764">
                  <c:v>-70.042643188755306</c:v>
                </c:pt>
                <c:pt idx="765">
                  <c:v>-70.042414308436804</c:v>
                </c:pt>
                <c:pt idx="766">
                  <c:v>-70.042186651811605</c:v>
                </c:pt>
                <c:pt idx="767">
                  <c:v>-70.041960212388204</c:v>
                </c:pt>
                <c:pt idx="768">
                  <c:v>-70.041734983708906</c:v>
                </c:pt>
                <c:pt idx="769">
                  <c:v>-70.041510959349907</c:v>
                </c:pt>
                <c:pt idx="770">
                  <c:v>-70.041288132920798</c:v>
                </c:pt>
                <c:pt idx="771">
                  <c:v>-70.041066498064694</c:v>
                </c:pt>
                <c:pt idx="772">
                  <c:v>-70.040846048457695</c:v>
                </c:pt>
                <c:pt idx="773">
                  <c:v>-70.040626777809294</c:v>
                </c:pt>
                <c:pt idx="774">
                  <c:v>-70.040408679861599</c:v>
                </c:pt>
                <c:pt idx="775">
                  <c:v>-70.040191748389404</c:v>
                </c:pt>
                <c:pt idx="776">
                  <c:v>-70.039975977200399</c:v>
                </c:pt>
                <c:pt idx="777">
                  <c:v>-70.039761360134193</c:v>
                </c:pt>
                <c:pt idx="778">
                  <c:v>-70.039547891062995</c:v>
                </c:pt>
                <c:pt idx="779">
                  <c:v>-70.039335563890802</c:v>
                </c:pt>
                <c:pt idx="780">
                  <c:v>-70.0391243725538</c:v>
                </c:pt>
                <c:pt idx="781">
                  <c:v>-70.038914311019496</c:v>
                </c:pt>
                <c:pt idx="782">
                  <c:v>-70.038705373287399</c:v>
                </c:pt>
                <c:pt idx="783">
                  <c:v>-70.038497553388098</c:v>
                </c:pt>
                <c:pt idx="784">
                  <c:v>-70.038290845383699</c:v>
                </c:pt>
                <c:pt idx="785">
                  <c:v>-70.038085243367206</c:v>
                </c:pt>
                <c:pt idx="786">
                  <c:v>-70.037880741462601</c:v>
                </c:pt>
                <c:pt idx="787">
                  <c:v>-70.037677333824703</c:v>
                </c:pt>
                <c:pt idx="788">
                  <c:v>-70.0374750146389</c:v>
                </c:pt>
                <c:pt idx="789">
                  <c:v>-70.037273778121005</c:v>
                </c:pt>
                <c:pt idx="790">
                  <c:v>-70.037073618517198</c:v>
                </c:pt>
                <c:pt idx="791">
                  <c:v>-70.036874530103901</c:v>
                </c:pt>
                <c:pt idx="792">
                  <c:v>-70.036676507187394</c:v>
                </c:pt>
                <c:pt idx="793">
                  <c:v>-70.036479544103898</c:v>
                </c:pt>
                <c:pt idx="794">
                  <c:v>-70.036283635219306</c:v>
                </c:pt>
                <c:pt idx="795">
                  <c:v>-70.036088774928899</c:v>
                </c:pt>
                <c:pt idx="796">
                  <c:v>-70.035894957657604</c:v>
                </c:pt>
                <c:pt idx="797">
                  <c:v>-70.035702177859605</c:v>
                </c:pt>
                <c:pt idx="798">
                  <c:v>-70.035510430017894</c:v>
                </c:pt>
                <c:pt idx="799">
                  <c:v>-70.035319708644593</c:v>
                </c:pt>
                <c:pt idx="800">
                  <c:v>-70.035130008280703</c:v>
                </c:pt>
                <c:pt idx="801">
                  <c:v>-70.034941323495701</c:v>
                </c:pt>
                <c:pt idx="802">
                  <c:v>-70.034753648887701</c:v>
                </c:pt>
                <c:pt idx="803">
                  <c:v>-70.034566979083195</c:v>
                </c:pt>
                <c:pt idx="804">
                  <c:v>-70.034381308736698</c:v>
                </c:pt>
                <c:pt idx="805">
                  <c:v>-70.034196632531007</c:v>
                </c:pt>
                <c:pt idx="806">
                  <c:v>-70.034012945176698</c:v>
                </c:pt>
                <c:pt idx="807">
                  <c:v>-70.033830241412403</c:v>
                </c:pt>
                <c:pt idx="808">
                  <c:v>-70.033648516003893</c:v>
                </c:pt>
                <c:pt idx="809">
                  <c:v>-70.033467763744994</c:v>
                </c:pt>
                <c:pt idx="810">
                  <c:v>-70.033287979456503</c:v>
                </c:pt>
                <c:pt idx="811">
                  <c:v>-70.033109157986701</c:v>
                </c:pt>
                <c:pt idx="812">
                  <c:v>-70.032931294210698</c:v>
                </c:pt>
                <c:pt idx="813">
                  <c:v>-70.032754383030706</c:v>
                </c:pt>
                <c:pt idx="814">
                  <c:v>-70.032578419375696</c:v>
                </c:pt>
                <c:pt idx="815">
                  <c:v>-70.032403398201396</c:v>
                </c:pt>
                <c:pt idx="816">
                  <c:v>-70.032229314489996</c:v>
                </c:pt>
                <c:pt idx="817">
                  <c:v>-70.032056163249905</c:v>
                </c:pt>
                <c:pt idx="818">
                  <c:v>-70.031883939516106</c:v>
                </c:pt>
                <c:pt idx="819">
                  <c:v>-70.031712638349603</c:v>
                </c:pt>
                <c:pt idx="820">
                  <c:v>-70.031542254837106</c:v>
                </c:pt>
                <c:pt idx="821">
                  <c:v>-70.031372784091701</c:v>
                </c:pt>
                <c:pt idx="822">
                  <c:v>-70.031204221251699</c:v>
                </c:pt>
                <c:pt idx="823">
                  <c:v>-70.031036561481301</c:v>
                </c:pt>
                <c:pt idx="824">
                  <c:v>-70.030869799970105</c:v>
                </c:pt>
                <c:pt idx="825">
                  <c:v>-70.030703931933004</c:v>
                </c:pt>
                <c:pt idx="826">
                  <c:v>-70.030538952610101</c:v>
                </c:pt>
                <c:pt idx="827">
                  <c:v>-70.030374857266594</c:v>
                </c:pt>
                <c:pt idx="828">
                  <c:v>-70.030211641192494</c:v>
                </c:pt>
                <c:pt idx="829">
                  <c:v>-70.030049299702895</c:v>
                </c:pt>
                <c:pt idx="830">
                  <c:v>-70.029887828137205</c:v>
                </c:pt>
                <c:pt idx="831">
                  <c:v>-70.029727221859801</c:v>
                </c:pt>
                <c:pt idx="832">
                  <c:v>-70.029567476259103</c:v>
                </c:pt>
                <c:pt idx="833">
                  <c:v>-70.029408586748104</c:v>
                </c:pt>
                <c:pt idx="834">
                  <c:v>-70.029250548763798</c:v>
                </c:pt>
                <c:pt idx="835">
                  <c:v>-70.029093357767493</c:v>
                </c:pt>
                <c:pt idx="836">
                  <c:v>-70.028937009244103</c:v>
                </c:pt>
                <c:pt idx="837">
                  <c:v>-70.0287814987026</c:v>
                </c:pt>
                <c:pt idx="838">
                  <c:v>-70.028626821675402</c:v>
                </c:pt>
                <c:pt idx="839">
                  <c:v>-70.028472973718806</c:v>
                </c:pt>
                <c:pt idx="840">
                  <c:v>-70.028319950412296</c:v>
                </c:pt>
                <c:pt idx="841">
                  <c:v>-70.028167747358694</c:v>
                </c:pt>
                <c:pt idx="842">
                  <c:v>-70.028016360184097</c:v>
                </c:pt>
                <c:pt idx="843">
                  <c:v>-70.027865784537795</c:v>
                </c:pt>
                <c:pt idx="844">
                  <c:v>-70.027716016091802</c:v>
                </c:pt>
                <c:pt idx="845">
                  <c:v>-70.027567050541094</c:v>
                </c:pt>
                <c:pt idx="846">
                  <c:v>-70.027418883603303</c:v>
                </c:pt>
                <c:pt idx="847">
                  <c:v>-70.027271511018895</c:v>
                </c:pt>
                <c:pt idx="848">
                  <c:v>-70.027124928550407</c:v>
                </c:pt>
                <c:pt idx="849">
                  <c:v>-70.026979131983197</c:v>
                </c:pt>
                <c:pt idx="850">
                  <c:v>-70.026834117124693</c:v>
                </c:pt>
                <c:pt idx="851">
                  <c:v>-70.026689879804294</c:v>
                </c:pt>
                <c:pt idx="852">
                  <c:v>-70.026546415873696</c:v>
                </c:pt>
                <c:pt idx="853">
                  <c:v>-70.026403721206293</c:v>
                </c:pt>
                <c:pt idx="854">
                  <c:v>-70.026261791697493</c:v>
                </c:pt>
                <c:pt idx="855">
                  <c:v>-70.026120623264205</c:v>
                </c:pt>
                <c:pt idx="856">
                  <c:v>-70.025980211845095</c:v>
                </c:pt>
                <c:pt idx="857">
                  <c:v>-70.025840553400101</c:v>
                </c:pt>
                <c:pt idx="858">
                  <c:v>-70.025701643910693</c:v>
                </c:pt>
                <c:pt idx="859">
                  <c:v>-70.025563479379301</c:v>
                </c:pt>
                <c:pt idx="860">
                  <c:v>-70.025426055829897</c:v>
                </c:pt>
                <c:pt idx="861">
                  <c:v>-70.025289369307202</c:v>
                </c:pt>
                <c:pt idx="862">
                  <c:v>-70.025153415876801</c:v>
                </c:pt>
                <c:pt idx="863">
                  <c:v>-70.025018191625193</c:v>
                </c:pt>
                <c:pt idx="864">
                  <c:v>-70.024883692659699</c:v>
                </c:pt>
                <c:pt idx="865">
                  <c:v>-70.024749915108004</c:v>
                </c:pt>
                <c:pt idx="866">
                  <c:v>-70.024616855118396</c:v>
                </c:pt>
                <c:pt idx="867">
                  <c:v>-70.024484508859501</c:v>
                </c:pt>
                <c:pt idx="868">
                  <c:v>-70.024352872520197</c:v>
                </c:pt>
                <c:pt idx="869">
                  <c:v>-70.024221942309694</c:v>
                </c:pt>
                <c:pt idx="870">
                  <c:v>-70.024091714456901</c:v>
                </c:pt>
                <c:pt idx="871">
                  <c:v>-70.023962185211005</c:v>
                </c:pt>
                <c:pt idx="872">
                  <c:v>-70.023833350841002</c:v>
                </c:pt>
                <c:pt idx="873">
                  <c:v>-70.023705207635601</c:v>
                </c:pt>
                <c:pt idx="874">
                  <c:v>-70.023577751903005</c:v>
                </c:pt>
                <c:pt idx="875">
                  <c:v>-70.023450979971201</c:v>
                </c:pt>
                <c:pt idx="876">
                  <c:v>-70.023324888187403</c:v>
                </c:pt>
                <c:pt idx="877">
                  <c:v>-70.023199472918506</c:v>
                </c:pt>
                <c:pt idx="878">
                  <c:v>-70.023074730550206</c:v>
                </c:pt>
                <c:pt idx="879">
                  <c:v>-70.022950657487598</c:v>
                </c:pt>
                <c:pt idx="880">
                  <c:v>-70.022827250154805</c:v>
                </c:pt>
                <c:pt idx="881">
                  <c:v>-70.022704504994806</c:v>
                </c:pt>
                <c:pt idx="882">
                  <c:v>-70.022582418469597</c:v>
                </c:pt>
                <c:pt idx="883">
                  <c:v>-70.022460987059702</c:v>
                </c:pt>
                <c:pt idx="884">
                  <c:v>-70.022340207264406</c:v>
                </c:pt>
                <c:pt idx="885">
                  <c:v>-70.022220075601496</c:v>
                </c:pt>
                <c:pt idx="886">
                  <c:v>-70.022100588607401</c:v>
                </c:pt>
                <c:pt idx="887">
                  <c:v>-70.021981742836601</c:v>
                </c:pt>
                <c:pt idx="888">
                  <c:v>-70.021863534862007</c:v>
                </c:pt>
                <c:pt idx="889">
                  <c:v>-70.021745961274704</c:v>
                </c:pt>
                <c:pt idx="890">
                  <c:v>-70.021629018683797</c:v>
                </c:pt>
                <c:pt idx="891">
                  <c:v>-70.021512703716496</c:v>
                </c:pt>
                <c:pt idx="892">
                  <c:v>-70.021397013017705</c:v>
                </c:pt>
                <c:pt idx="893">
                  <c:v>-70.021281943250301</c:v>
                </c:pt>
                <c:pt idx="894">
                  <c:v>-70.021167491094701</c:v>
                </c:pt>
                <c:pt idx="895">
                  <c:v>-70.021053653248998</c:v>
                </c:pt>
                <c:pt idx="896">
                  <c:v>-70.020940426428794</c:v>
                </c:pt>
                <c:pt idx="897">
                  <c:v>-70.020827807367198</c:v>
                </c:pt>
                <c:pt idx="898">
                  <c:v>-70.020715792814499</c:v>
                </c:pt>
                <c:pt idx="899">
                  <c:v>-70.020604379538398</c:v>
                </c:pt>
                <c:pt idx="900">
                  <c:v>-70.020493564323502</c:v>
                </c:pt>
                <c:pt idx="901">
                  <c:v>-70.020383343971801</c:v>
                </c:pt>
                <c:pt idx="902">
                  <c:v>-70.020273715301897</c:v>
                </c:pt>
                <c:pt idx="903">
                  <c:v>-70.020164675149502</c:v>
                </c:pt>
                <c:pt idx="904">
                  <c:v>-70.020056220367294</c:v>
                </c:pt>
                <c:pt idx="905">
                  <c:v>-70.019948347824197</c:v>
                </c:pt>
                <c:pt idx="906">
                  <c:v>-70.019841054406101</c:v>
                </c:pt>
                <c:pt idx="907">
                  <c:v>-70.019734337015393</c:v>
                </c:pt>
                <c:pt idx="908">
                  <c:v>-70.019628192570707</c:v>
                </c:pt>
                <c:pt idx="909">
                  <c:v>-70.0195226180074</c:v>
                </c:pt>
                <c:pt idx="910">
                  <c:v>-70.019417610276705</c:v>
                </c:pt>
                <c:pt idx="911">
                  <c:v>-70.019313166346294</c:v>
                </c:pt>
                <c:pt idx="912">
                  <c:v>-70.0192092831998</c:v>
                </c:pt>
                <c:pt idx="913">
                  <c:v>-70.019105957837098</c:v>
                </c:pt>
                <c:pt idx="914">
                  <c:v>-70.019003187273796</c:v>
                </c:pt>
                <c:pt idx="915">
                  <c:v>-70.018900968541303</c:v>
                </c:pt>
                <c:pt idx="916">
                  <c:v>-70.0187992986871</c:v>
                </c:pt>
                <c:pt idx="917">
                  <c:v>-70.018698174774102</c:v>
                </c:pt>
                <c:pt idx="918">
                  <c:v>-70.018597593880799</c:v>
                </c:pt>
                <c:pt idx="919">
                  <c:v>-70.018497553101497</c:v>
                </c:pt>
                <c:pt idx="920">
                  <c:v>-70.018398049545596</c:v>
                </c:pt>
                <c:pt idx="921">
                  <c:v>-70.018299080337997</c:v>
                </c:pt>
                <c:pt idx="922">
                  <c:v>-70.018200642618993</c:v>
                </c:pt>
                <c:pt idx="923">
                  <c:v>-70.018102733543998</c:v>
                </c:pt>
                <c:pt idx="924">
                  <c:v>-70.018005350283403</c:v>
                </c:pt>
                <c:pt idx="925">
                  <c:v>-70.017908490023004</c:v>
                </c:pt>
                <c:pt idx="926">
                  <c:v>-70.017812149963106</c:v>
                </c:pt>
                <c:pt idx="927">
                  <c:v>-70.017716327319206</c:v>
                </c:pt>
                <c:pt idx="928">
                  <c:v>-70.017621019321496</c:v>
                </c:pt>
                <c:pt idx="929">
                  <c:v>-70.017526223215</c:v>
                </c:pt>
                <c:pt idx="930">
                  <c:v>-70.0174319362593</c:v>
                </c:pt>
                <c:pt idx="931">
                  <c:v>-70.017338155728595</c:v>
                </c:pt>
                <c:pt idx="932">
                  <c:v>-70.017244878911498</c:v>
                </c:pt>
                <c:pt idx="933">
                  <c:v>-70.017152103111101</c:v>
                </c:pt>
                <c:pt idx="934">
                  <c:v>-70.017059825644907</c:v>
                </c:pt>
                <c:pt idx="935">
                  <c:v>-70.016968043844599</c:v>
                </c:pt>
                <c:pt idx="936">
                  <c:v>-70.016876755056103</c:v>
                </c:pt>
                <c:pt idx="937">
                  <c:v>-70.016785956639495</c:v>
                </c:pt>
                <c:pt idx="938">
                  <c:v>-70.016695645968895</c:v>
                </c:pt>
                <c:pt idx="939">
                  <c:v>-70.016605820432204</c:v>
                </c:pt>
                <c:pt idx="940">
                  <c:v>-70.016516477431495</c:v>
                </c:pt>
                <c:pt idx="941">
                  <c:v>-70.016427614382494</c:v>
                </c:pt>
                <c:pt idx="942">
                  <c:v>-70.016339228714898</c:v>
                </c:pt>
                <c:pt idx="943">
                  <c:v>-70.016251317871706</c:v>
                </c:pt>
                <c:pt idx="944">
                  <c:v>-70.0161638793099</c:v>
                </c:pt>
                <c:pt idx="945">
                  <c:v>-70.016076910499905</c:v>
                </c:pt>
                <c:pt idx="946">
                  <c:v>-70.015990408925404</c:v>
                </c:pt>
                <c:pt idx="947">
                  <c:v>-70.015904372083696</c:v>
                </c:pt>
                <c:pt idx="948">
                  <c:v>-70.015818797485394</c:v>
                </c:pt>
                <c:pt idx="949">
                  <c:v>-70.0157336826543</c:v>
                </c:pt>
                <c:pt idx="950">
                  <c:v>-70.015649025127402</c:v>
                </c:pt>
                <c:pt idx="951">
                  <c:v>-70.015564822454905</c:v>
                </c:pt>
                <c:pt idx="952">
                  <c:v>-70.015481072199805</c:v>
                </c:pt>
                <c:pt idx="953">
                  <c:v>-70.015397771938495</c:v>
                </c:pt>
                <c:pt idx="954">
                  <c:v>-70.015314919259794</c:v>
                </c:pt>
                <c:pt idx="955">
                  <c:v>-70.015232511765802</c:v>
                </c:pt>
                <c:pt idx="956">
                  <c:v>-70.015150547071201</c:v>
                </c:pt>
                <c:pt idx="957">
                  <c:v>-70.015069022803303</c:v>
                </c:pt>
                <c:pt idx="958">
                  <c:v>-70.014987936602097</c:v>
                </c:pt>
                <c:pt idx="959">
                  <c:v>-70.014907286120305</c:v>
                </c:pt>
                <c:pt idx="960">
                  <c:v>-70.0148270690229</c:v>
                </c:pt>
                <c:pt idx="961">
                  <c:v>-70.014747282987699</c:v>
                </c:pt>
                <c:pt idx="962">
                  <c:v>-70.014667925704401</c:v>
                </c:pt>
                <c:pt idx="963">
                  <c:v>-70.014588994875297</c:v>
                </c:pt>
                <c:pt idx="964">
                  <c:v>-70.014510488214995</c:v>
                </c:pt>
                <c:pt idx="965">
                  <c:v>-70.014432403450101</c:v>
                </c:pt>
                <c:pt idx="966">
                  <c:v>-70.014354738319398</c:v>
                </c:pt>
                <c:pt idx="967">
                  <c:v>-70.014277490573704</c:v>
                </c:pt>
                <c:pt idx="968">
                  <c:v>-70.014200657976005</c:v>
                </c:pt>
                <c:pt idx="969">
                  <c:v>-70.014124238300894</c:v>
                </c:pt>
                <c:pt idx="970">
                  <c:v>-70.014048229335103</c:v>
                </c:pt>
                <c:pt idx="971">
                  <c:v>-70.013972628877099</c:v>
                </c:pt>
                <c:pt idx="972">
                  <c:v>-70.013897434737004</c:v>
                </c:pt>
                <c:pt idx="973">
                  <c:v>-70.013822644736706</c:v>
                </c:pt>
                <c:pt idx="974">
                  <c:v>-70.013748256709604</c:v>
                </c:pt>
                <c:pt idx="975">
                  <c:v>-70.013674268500793</c:v>
                </c:pt>
                <c:pt idx="976">
                  <c:v>-70.013600677966807</c:v>
                </c:pt>
                <c:pt idx="977">
                  <c:v>-70.013527482975505</c:v>
                </c:pt>
                <c:pt idx="978">
                  <c:v>-70.013454681406401</c:v>
                </c:pt>
                <c:pt idx="979">
                  <c:v>-70.013382271149894</c:v>
                </c:pt>
                <c:pt idx="980">
                  <c:v>-70.013310250108006</c:v>
                </c:pt>
                <c:pt idx="981">
                  <c:v>-70.013238616193803</c:v>
                </c:pt>
                <c:pt idx="982">
                  <c:v>-70.013167367331505</c:v>
                </c:pt>
                <c:pt idx="983">
                  <c:v>-70.013096501456403</c:v>
                </c:pt>
                <c:pt idx="984">
                  <c:v>-70.0130260165148</c:v>
                </c:pt>
                <c:pt idx="985">
                  <c:v>-70.012955910464001</c:v>
                </c:pt>
                <c:pt idx="986">
                  <c:v>-70.012886181272194</c:v>
                </c:pt>
                <c:pt idx="987">
                  <c:v>-70.012816826918296</c:v>
                </c:pt>
                <c:pt idx="988">
                  <c:v>-70.012747845392198</c:v>
                </c:pt>
                <c:pt idx="989">
                  <c:v>-70.012679234694403</c:v>
                </c:pt>
                <c:pt idx="990">
                  <c:v>-70.012610992836102</c:v>
                </c:pt>
                <c:pt idx="991">
                  <c:v>-70.012543117839101</c:v>
                </c:pt>
                <c:pt idx="992">
                  <c:v>-70.012475607735794</c:v>
                </c:pt>
                <c:pt idx="993">
                  <c:v>-70.012408460569105</c:v>
                </c:pt>
                <c:pt idx="994">
                  <c:v>-70.012341674392303</c:v>
                </c:pt>
                <c:pt idx="995">
                  <c:v>-70.012275247269201</c:v>
                </c:pt>
                <c:pt idx="996">
                  <c:v>-70.012209177273803</c:v>
                </c:pt>
                <c:pt idx="997">
                  <c:v>-70.0121434624904</c:v>
                </c:pt>
                <c:pt idx="998">
                  <c:v>-70.012078101013699</c:v>
                </c:pt>
                <c:pt idx="999">
                  <c:v>-70.012013090948301</c:v>
                </c:pt>
                <c:pt idx="1000">
                  <c:v>-70.011948430409205</c:v>
                </c:pt>
                <c:pt idx="1001">
                  <c:v>-70.011884117521305</c:v>
                </c:pt>
                <c:pt idx="1002">
                  <c:v>-70.011820150419496</c:v>
                </c:pt>
                <c:pt idx="1003">
                  <c:v>-70.011756527248707</c:v>
                </c:pt>
                <c:pt idx="1004">
                  <c:v>-70.011693246163901</c:v>
                </c:pt>
                <c:pt idx="1005">
                  <c:v>-70.011630305329604</c:v>
                </c:pt>
                <c:pt idx="1006">
                  <c:v>-70.011567702920402</c:v>
                </c:pt>
                <c:pt idx="1007">
                  <c:v>-70.011505437120405</c:v>
                </c:pt>
                <c:pt idx="1008">
                  <c:v>-70.011443506123697</c:v>
                </c:pt>
                <c:pt idx="1009">
                  <c:v>-70.011381908133799</c:v>
                </c:pt>
                <c:pt idx="1010">
                  <c:v>-70.011320641363795</c:v>
                </c:pt>
                <c:pt idx="1011">
                  <c:v>-70.011259704036604</c:v>
                </c:pt>
                <c:pt idx="1012">
                  <c:v>-70.011199094384295</c:v>
                </c:pt>
                <c:pt idx="1013">
                  <c:v>-70.011138810648603</c:v>
                </c:pt>
                <c:pt idx="1014">
                  <c:v>-70.011078851080597</c:v>
                </c:pt>
                <c:pt idx="1015">
                  <c:v>-70.011019213940699</c:v>
                </c:pt>
                <c:pt idx="1016">
                  <c:v>-70.010959897498594</c:v>
                </c:pt>
                <c:pt idx="1017">
                  <c:v>-70.010900900033306</c:v>
                </c:pt>
                <c:pt idx="1018">
                  <c:v>-70.010842219832895</c:v>
                </c:pt>
                <c:pt idx="1019">
                  <c:v>-70.010783855194802</c:v>
                </c:pt>
                <c:pt idx="1020">
                  <c:v>-70.010725804425306</c:v>
                </c:pt>
                <c:pt idx="1021">
                  <c:v>-70.010668065839894</c:v>
                </c:pt>
                <c:pt idx="1022">
                  <c:v>-70.010610637762994</c:v>
                </c:pt>
                <c:pt idx="1023">
                  <c:v>-70.010553518528198</c:v>
                </c:pt>
                <c:pt idx="1024">
                  <c:v>-70.010496706477696</c:v>
                </c:pt>
                <c:pt idx="1025">
                  <c:v>-70.010440199962702</c:v>
                </c:pt>
                <c:pt idx="1026">
                  <c:v>-70.010383997343297</c:v>
                </c:pt>
                <c:pt idx="1027">
                  <c:v>-70.010328096988204</c:v>
                </c:pt>
                <c:pt idx="1028">
                  <c:v>-70.010272497274897</c:v>
                </c:pt>
                <c:pt idx="1029">
                  <c:v>-70.010217196589593</c:v>
                </c:pt>
                <c:pt idx="1030">
                  <c:v>-70.010162193327204</c:v>
                </c:pt>
                <c:pt idx="1031">
                  <c:v>-70.010107485890899</c:v>
                </c:pt>
                <c:pt idx="1032">
                  <c:v>-70.010053072692699</c:v>
                </c:pt>
                <c:pt idx="1033">
                  <c:v>-70.009998952153097</c:v>
                </c:pt>
                <c:pt idx="1034">
                  <c:v>-70.009945122700998</c:v>
                </c:pt>
                <c:pt idx="1035">
                  <c:v>-70.009891582773506</c:v>
                </c:pt>
                <c:pt idx="1036">
                  <c:v>-70.009838330816393</c:v>
                </c:pt>
                <c:pt idx="1037">
                  <c:v>-70.009785365283506</c:v>
                </c:pt>
                <c:pt idx="1038">
                  <c:v>-70.0097326846372</c:v>
                </c:pt>
                <c:pt idx="1039">
                  <c:v>-70.009680287347805</c:v>
                </c:pt>
                <c:pt idx="1040">
                  <c:v>-70.009628171893993</c:v>
                </c:pt>
                <c:pt idx="1041">
                  <c:v>-70.009576336762507</c:v>
                </c:pt>
                <c:pt idx="1042">
                  <c:v>-70.009524780448203</c:v>
                </c:pt>
                <c:pt idx="1043">
                  <c:v>-70.009473501454096</c:v>
                </c:pt>
                <c:pt idx="1044">
                  <c:v>-70.009422498291002</c:v>
                </c:pt>
                <c:pt idx="1045">
                  <c:v>-70.009371769477795</c:v>
                </c:pt>
                <c:pt idx="1046">
                  <c:v>-70.009321313541406</c:v>
                </c:pt>
                <c:pt idx="1047">
                  <c:v>-70.009271129016398</c:v>
                </c:pt>
                <c:pt idx="1048">
                  <c:v>-70.009221214445404</c:v>
                </c:pt>
                <c:pt idx="1049">
                  <c:v>-70.009171568378804</c:v>
                </c:pt>
                <c:pt idx="1050">
                  <c:v>-70.009122189374594</c:v>
                </c:pt>
                <c:pt idx="1051">
                  <c:v>-70.0090730759987</c:v>
                </c:pt>
                <c:pt idx="1052">
                  <c:v>-70.009024226824494</c:v>
                </c:pt>
                <c:pt idx="1053">
                  <c:v>-70.008975640433107</c:v>
                </c:pt>
                <c:pt idx="1054">
                  <c:v>-70.008927315413402</c:v>
                </c:pt>
                <c:pt idx="1055">
                  <c:v>-70.008879250361502</c:v>
                </c:pt>
                <c:pt idx="1056">
                  <c:v>-70.008831443881306</c:v>
                </c:pt>
                <c:pt idx="1057">
                  <c:v>-70.008783894584099</c:v>
                </c:pt>
                <c:pt idx="1058">
                  <c:v>-70.008736601088401</c:v>
                </c:pt>
                <c:pt idx="1059">
                  <c:v>-70.008689562020507</c:v>
                </c:pt>
                <c:pt idx="1060">
                  <c:v>-70.008642776013701</c:v>
                </c:pt>
                <c:pt idx="1061">
                  <c:v>-70.008596241708801</c:v>
                </c:pt>
                <c:pt idx="1062">
                  <c:v>-70.0085499577539</c:v>
                </c:pt>
                <c:pt idx="1063">
                  <c:v>-70.008503922804294</c:v>
                </c:pt>
                <c:pt idx="1064">
                  <c:v>-70.008458135522304</c:v>
                </c:pt>
                <c:pt idx="1065">
                  <c:v>-70.008412594577806</c:v>
                </c:pt>
                <c:pt idx="1066">
                  <c:v>-70.0083672986474</c:v>
                </c:pt>
                <c:pt idx="1067">
                  <c:v>-70.008322246414906</c:v>
                </c:pt>
                <c:pt idx="1068">
                  <c:v>-70.008277436571404</c:v>
                </c:pt>
                <c:pt idx="1069">
                  <c:v>-70.008232867814598</c:v>
                </c:pt>
                <c:pt idx="1070">
                  <c:v>-70.008188538849495</c:v>
                </c:pt>
                <c:pt idx="1071">
                  <c:v>-70.008144448387895</c:v>
                </c:pt>
                <c:pt idx="1072">
                  <c:v>-70.008100595148505</c:v>
                </c:pt>
                <c:pt idx="1073">
                  <c:v>-70.008056977856896</c:v>
                </c:pt>
                <c:pt idx="1074">
                  <c:v>-70.008013595245501</c:v>
                </c:pt>
                <c:pt idx="1075">
                  <c:v>-70.007970446053505</c:v>
                </c:pt>
                <c:pt idx="1076">
                  <c:v>-70.007927529026801</c:v>
                </c:pt>
                <c:pt idx="1077">
                  <c:v>-70.007884842918202</c:v>
                </c:pt>
                <c:pt idx="1078">
                  <c:v>-70.007842386486899</c:v>
                </c:pt>
                <c:pt idx="1079">
                  <c:v>-70.007800158498895</c:v>
                </c:pt>
                <c:pt idx="1080">
                  <c:v>-70.007758157726997</c:v>
                </c:pt>
                <c:pt idx="1081">
                  <c:v>-70.007716382950093</c:v>
                </c:pt>
                <c:pt idx="1082">
                  <c:v>-70.007674832954194</c:v>
                </c:pt>
                <c:pt idx="1083">
                  <c:v>-70.007633506531306</c:v>
                </c:pt>
                <c:pt idx="1084">
                  <c:v>-70.007592402480199</c:v>
                </c:pt>
                <c:pt idx="1085">
                  <c:v>-70.007551519605997</c:v>
                </c:pt>
                <c:pt idx="1086">
                  <c:v>-70.007510856720302</c:v>
                </c:pt>
                <c:pt idx="1087">
                  <c:v>-70.007470412640899</c:v>
                </c:pt>
                <c:pt idx="1088">
                  <c:v>-70.007430186192195</c:v>
                </c:pt>
                <c:pt idx="1089">
                  <c:v>-70.007390176204595</c:v>
                </c:pt>
                <c:pt idx="1090">
                  <c:v>-70.007350381514996</c:v>
                </c:pt>
                <c:pt idx="1091">
                  <c:v>-70.007310800966295</c:v>
                </c:pt>
                <c:pt idx="1092">
                  <c:v>-70.007271433407894</c:v>
                </c:pt>
                <c:pt idx="1093">
                  <c:v>-70.007232277695095</c:v>
                </c:pt>
                <c:pt idx="1094">
                  <c:v>-70.007193332689496</c:v>
                </c:pt>
                <c:pt idx="1095">
                  <c:v>-70.007154597258705</c:v>
                </c:pt>
                <c:pt idx="1096">
                  <c:v>-70.007116070276496</c:v>
                </c:pt>
                <c:pt idx="1097">
                  <c:v>-70.007077750622599</c:v>
                </c:pt>
                <c:pt idx="1098">
                  <c:v>-70.0070396371827</c:v>
                </c:pt>
                <c:pt idx="1099">
                  <c:v>-70.007001728848493</c:v>
                </c:pt>
                <c:pt idx="1100">
                  <c:v>-70.006964024517899</c:v>
                </c:pt>
                <c:pt idx="1101">
                  <c:v>-70.006926523094194</c:v>
                </c:pt>
                <c:pt idx="1102">
                  <c:v>-70.006889223486994</c:v>
                </c:pt>
                <c:pt idx="1103">
                  <c:v>-70.006852124611498</c:v>
                </c:pt>
                <c:pt idx="1104">
                  <c:v>-70.006815225389005</c:v>
                </c:pt>
                <c:pt idx="1105">
                  <c:v>-70.006778524746196</c:v>
                </c:pt>
                <c:pt idx="1106">
                  <c:v>-70.006742021615906</c:v>
                </c:pt>
                <c:pt idx="1107">
                  <c:v>-70.006705714936402</c:v>
                </c:pt>
                <c:pt idx="1108">
                  <c:v>-70.006669603651801</c:v>
                </c:pt>
                <c:pt idx="1109">
                  <c:v>-70.006633686711695</c:v>
                </c:pt>
                <c:pt idx="1110">
                  <c:v>-70.006597963071698</c:v>
                </c:pt>
                <c:pt idx="1111">
                  <c:v>-70.006562431692601</c:v>
                </c:pt>
                <c:pt idx="1112">
                  <c:v>-70.006527091540903</c:v>
                </c:pt>
                <c:pt idx="1113">
                  <c:v>-70.006491941588806</c:v>
                </c:pt>
                <c:pt idx="1114">
                  <c:v>-70.006456980813795</c:v>
                </c:pt>
                <c:pt idx="1115">
                  <c:v>-70.006422208198998</c:v>
                </c:pt>
                <c:pt idx="1116">
                  <c:v>-70.006387622732902</c:v>
                </c:pt>
                <c:pt idx="1117">
                  <c:v>-70.006353223409405</c:v>
                </c:pt>
                <c:pt idx="1118">
                  <c:v>-70.006319009227994</c:v>
                </c:pt>
                <c:pt idx="1119">
                  <c:v>-70.006284979193296</c:v>
                </c:pt>
                <c:pt idx="1120">
                  <c:v>-70.006251132315398</c:v>
                </c:pt>
                <c:pt idx="1121">
                  <c:v>-70.006217467609503</c:v>
                </c:pt>
                <c:pt idx="1122">
                  <c:v>-70.006183984096495</c:v>
                </c:pt>
                <c:pt idx="1123">
                  <c:v>-70.006150680801994</c:v>
                </c:pt>
                <c:pt idx="1124">
                  <c:v>-70.006117556757403</c:v>
                </c:pt>
                <c:pt idx="1125">
                  <c:v>-70.006084610998798</c:v>
                </c:pt>
                <c:pt idx="1126">
                  <c:v>-70.0060518425677</c:v>
                </c:pt>
                <c:pt idx="1127">
                  <c:v>-70.006019250510903</c:v>
                </c:pt>
                <c:pt idx="1128">
                  <c:v>-70.005986833879902</c:v>
                </c:pt>
                <c:pt idx="1129">
                  <c:v>-70.005954591731694</c:v>
                </c:pt>
                <c:pt idx="1130">
                  <c:v>-70.005922523128106</c:v>
                </c:pt>
                <c:pt idx="1131">
                  <c:v>-70.005890627136097</c:v>
                </c:pt>
                <c:pt idx="1132">
                  <c:v>-70.005858902827498</c:v>
                </c:pt>
                <c:pt idx="1133">
                  <c:v>-70.005827349279301</c:v>
                </c:pt>
                <c:pt idx="1134">
                  <c:v>-70.005795965573299</c:v>
                </c:pt>
                <c:pt idx="1135">
                  <c:v>-70.005764750796402</c:v>
                </c:pt>
                <c:pt idx="1136">
                  <c:v>-70.005733704040097</c:v>
                </c:pt>
                <c:pt idx="1137">
                  <c:v>-70.005702824400998</c:v>
                </c:pt>
                <c:pt idx="1138">
                  <c:v>-70.005672110980598</c:v>
                </c:pt>
                <c:pt idx="1139">
                  <c:v>-70.005641562885003</c:v>
                </c:pt>
                <c:pt idx="1140">
                  <c:v>-70.005611179225298</c:v>
                </c:pt>
                <c:pt idx="1141">
                  <c:v>-70.005580959117296</c:v>
                </c:pt>
                <c:pt idx="1142">
                  <c:v>-70.005550901681403</c:v>
                </c:pt>
                <c:pt idx="1143">
                  <c:v>-70.005521006043097</c:v>
                </c:pt>
                <c:pt idx="1144">
                  <c:v>-70.005491271332104</c:v>
                </c:pt>
                <c:pt idx="1145">
                  <c:v>-70.005461696683099</c:v>
                </c:pt>
                <c:pt idx="1146">
                  <c:v>-70.0054322812354</c:v>
                </c:pt>
                <c:pt idx="1147">
                  <c:v>-70.005403024132903</c:v>
                </c:pt>
                <c:pt idx="1148">
                  <c:v>-70.005373924523994</c:v>
                </c:pt>
                <c:pt idx="1149">
                  <c:v>-70.005344981561805</c:v>
                </c:pt>
                <c:pt idx="1150">
                  <c:v>-70.005316194403804</c:v>
                </c:pt>
                <c:pt idx="1151">
                  <c:v>-70.005287562212203</c:v>
                </c:pt>
                <c:pt idx="1152">
                  <c:v>-70.005259084153593</c:v>
                </c:pt>
                <c:pt idx="1153">
                  <c:v>-70.005230759398998</c:v>
                </c:pt>
                <c:pt idx="1154">
                  <c:v>-70.005202587124003</c:v>
                </c:pt>
                <c:pt idx="1155">
                  <c:v>-70.0051745665086</c:v>
                </c:pt>
                <c:pt idx="1156">
                  <c:v>-70.0051466967371</c:v>
                </c:pt>
                <c:pt idx="1157">
                  <c:v>-70.005118976998205</c:v>
                </c:pt>
                <c:pt idx="1158">
                  <c:v>-70.005091406484993</c:v>
                </c:pt>
                <c:pt idx="1159">
                  <c:v>-70.005063984394994</c:v>
                </c:pt>
                <c:pt idx="1160">
                  <c:v>-70.005036709929897</c:v>
                </c:pt>
                <c:pt idx="1161">
                  <c:v>-70.005009582295699</c:v>
                </c:pt>
                <c:pt idx="1162">
                  <c:v>-70.004982600702704</c:v>
                </c:pt>
                <c:pt idx="1163">
                  <c:v>-70.004955764365306</c:v>
                </c:pt>
                <c:pt idx="1164">
                  <c:v>-70.004929072502406</c:v>
                </c:pt>
                <c:pt idx="1165">
                  <c:v>-70.004902524336899</c:v>
                </c:pt>
                <c:pt idx="1166">
                  <c:v>-70.004876119095798</c:v>
                </c:pt>
                <c:pt idx="1167">
                  <c:v>-70.004849856010395</c:v>
                </c:pt>
                <c:pt idx="1168">
                  <c:v>-70.004823734316005</c:v>
                </c:pt>
                <c:pt idx="1169">
                  <c:v>-70.004797753252305</c:v>
                </c:pt>
                <c:pt idx="1170">
                  <c:v>-70.004771912062694</c:v>
                </c:pt>
                <c:pt idx="1171">
                  <c:v>-70.004746209994806</c:v>
                </c:pt>
                <c:pt idx="1172">
                  <c:v>-70.004720646300399</c:v>
                </c:pt>
                <c:pt idx="1173">
                  <c:v>-70.004695220235106</c:v>
                </c:pt>
                <c:pt idx="1174">
                  <c:v>-70.004669931058601</c:v>
                </c:pt>
                <c:pt idx="1175">
                  <c:v>-70.004644778034603</c:v>
                </c:pt>
                <c:pt idx="1176">
                  <c:v>-70.0046197604306</c:v>
                </c:pt>
                <c:pt idx="1177">
                  <c:v>-70.004594877518301</c:v>
                </c:pt>
                <c:pt idx="1178">
                  <c:v>-70.004570128572993</c:v>
                </c:pt>
                <c:pt idx="1179">
                  <c:v>-70.004545512874103</c:v>
                </c:pt>
                <c:pt idx="1180">
                  <c:v>-70.004521029704804</c:v>
                </c:pt>
                <c:pt idx="1181">
                  <c:v>-70.004496678352297</c:v>
                </c:pt>
                <c:pt idx="1182">
                  <c:v>-70.004472458107401</c:v>
                </c:pt>
                <c:pt idx="1183">
                  <c:v>-70.004448368264704</c:v>
                </c:pt>
                <c:pt idx="1184">
                  <c:v>-70.004424408122901</c:v>
                </c:pt>
                <c:pt idx="1185">
                  <c:v>-70.004400576984096</c:v>
                </c:pt>
                <c:pt idx="1186">
                  <c:v>-70.004376874154303</c:v>
                </c:pt>
                <c:pt idx="1187">
                  <c:v>-70.0043532989434</c:v>
                </c:pt>
                <c:pt idx="1188">
                  <c:v>-70.004329850664604</c:v>
                </c:pt>
                <c:pt idx="1189">
                  <c:v>-70.004306528635297</c:v>
                </c:pt>
                <c:pt idx="1190">
                  <c:v>-70.004283332176101</c:v>
                </c:pt>
                <c:pt idx="1191">
                  <c:v>-70.004260260611503</c:v>
                </c:pt>
                <c:pt idx="1192">
                  <c:v>-70.004237313269599</c:v>
                </c:pt>
                <c:pt idx="1193">
                  <c:v>-70.004214489481996</c:v>
                </c:pt>
                <c:pt idx="1194">
                  <c:v>-70.004191788584095</c:v>
                </c:pt>
                <c:pt idx="1195">
                  <c:v>-70.004169209914593</c:v>
                </c:pt>
                <c:pt idx="1196">
                  <c:v>-70.004146752816098</c:v>
                </c:pt>
                <c:pt idx="1197">
                  <c:v>-70.004124416634298</c:v>
                </c:pt>
                <c:pt idx="1198">
                  <c:v>-70.004102200718805</c:v>
                </c:pt>
                <c:pt idx="1199">
                  <c:v>-70.0040801044224</c:v>
                </c:pt>
                <c:pt idx="1200">
                  <c:v>-70.004058127101601</c:v>
                </c:pt>
                <c:pt idx="1201">
                  <c:v>-70.004036268116295</c:v>
                </c:pt>
                <c:pt idx="1202">
                  <c:v>-70.004014526829806</c:v>
                </c:pt>
                <c:pt idx="1203">
                  <c:v>-70.003992902608701</c:v>
                </c:pt>
                <c:pt idx="1204">
                  <c:v>-70.003971394823296</c:v>
                </c:pt>
                <c:pt idx="1205">
                  <c:v>-70.003950002847006</c:v>
                </c:pt>
                <c:pt idx="1206">
                  <c:v>-70.003928726056699</c:v>
                </c:pt>
                <c:pt idx="1207">
                  <c:v>-70.003907563832698</c:v>
                </c:pt>
                <c:pt idx="1208">
                  <c:v>-70.003886515558506</c:v>
                </c:pt>
                <c:pt idx="1209">
                  <c:v>-70.003865580620996</c:v>
                </c:pt>
                <c:pt idx="1210">
                  <c:v>-70.003844758410295</c:v>
                </c:pt>
                <c:pt idx="1211">
                  <c:v>-70.003824048319899</c:v>
                </c:pt>
                <c:pt idx="1212">
                  <c:v>-70.0038034497464</c:v>
                </c:pt>
                <c:pt idx="1213">
                  <c:v>-70.00378296209</c:v>
                </c:pt>
                <c:pt idx="1214">
                  <c:v>-70.003762584753602</c:v>
                </c:pt>
                <c:pt idx="1215">
                  <c:v>-70.003742317143605</c:v>
                </c:pt>
                <c:pt idx="1216">
                  <c:v>-70.003722158669703</c:v>
                </c:pt>
                <c:pt idx="1217">
                  <c:v>-70.003702108744605</c:v>
                </c:pt>
                <c:pt idx="1218">
                  <c:v>-70.003682166784202</c:v>
                </c:pt>
                <c:pt idx="1219">
                  <c:v>-70.003662332207398</c:v>
                </c:pt>
                <c:pt idx="1220">
                  <c:v>-70.003642604436493</c:v>
                </c:pt>
                <c:pt idx="1221">
                  <c:v>-70.003622982896601</c:v>
                </c:pt>
                <c:pt idx="1222">
                  <c:v>-70.003603467016205</c:v>
                </c:pt>
                <c:pt idx="1223">
                  <c:v>-70.0035840562267</c:v>
                </c:pt>
                <c:pt idx="1224">
                  <c:v>-70.003564749962607</c:v>
                </c:pt>
                <c:pt idx="1225">
                  <c:v>-70.003545547661204</c:v>
                </c:pt>
                <c:pt idx="1226">
                  <c:v>-70.003526448763296</c:v>
                </c:pt>
                <c:pt idx="1227">
                  <c:v>-70.003507452712299</c:v>
                </c:pt>
                <c:pt idx="1228">
                  <c:v>-70.0034885589548</c:v>
                </c:pt>
                <c:pt idx="1229">
                  <c:v>-70.003469766940199</c:v>
                </c:pt>
                <c:pt idx="1230">
                  <c:v>-70.003451076121095</c:v>
                </c:pt>
                <c:pt idx="1231">
                  <c:v>-70.003432485952899</c:v>
                </c:pt>
                <c:pt idx="1232">
                  <c:v>-70.003413995893794</c:v>
                </c:pt>
                <c:pt idx="1233">
                  <c:v>-70.003395605405103</c:v>
                </c:pt>
                <c:pt idx="1234">
                  <c:v>-70.003377313951106</c:v>
                </c:pt>
                <c:pt idx="1235">
                  <c:v>-70.003359120998596</c:v>
                </c:pt>
                <c:pt idx="1236">
                  <c:v>-70.003341026017694</c:v>
                </c:pt>
                <c:pt idx="1237">
                  <c:v>-70.003323028480906</c:v>
                </c:pt>
                <c:pt idx="1238">
                  <c:v>-70.003305127863996</c:v>
                </c:pt>
                <c:pt idx="1239">
                  <c:v>-70.003287323645296</c:v>
                </c:pt>
                <c:pt idx="1240">
                  <c:v>-70.003269615305996</c:v>
                </c:pt>
                <c:pt idx="1241">
                  <c:v>-70.003252002330001</c:v>
                </c:pt>
                <c:pt idx="1242">
                  <c:v>-70.0032344842041</c:v>
                </c:pt>
                <c:pt idx="1243">
                  <c:v>-70.003217060417896</c:v>
                </c:pt>
                <c:pt idx="1244">
                  <c:v>-70.003199730463606</c:v>
                </c:pt>
                <c:pt idx="1245">
                  <c:v>-70.003182493836206</c:v>
                </c:pt>
                <c:pt idx="1246">
                  <c:v>-70.003165350033498</c:v>
                </c:pt>
                <c:pt idx="1247">
                  <c:v>-70.003148298555701</c:v>
                </c:pt>
                <c:pt idx="1248">
                  <c:v>-70.003131338906002</c:v>
                </c:pt>
                <c:pt idx="1249">
                  <c:v>-70.003114470590106</c:v>
                </c:pt>
                <c:pt idx="1250">
                  <c:v>-70.003097693116601</c:v>
                </c:pt>
                <c:pt idx="1251">
                  <c:v>-70.003081005996293</c:v>
                </c:pt>
                <c:pt idx="1252">
                  <c:v>-70.0030644087431</c:v>
                </c:pt>
                <c:pt idx="1253">
                  <c:v>-70.003047900873298</c:v>
                </c:pt>
                <c:pt idx="1254">
                  <c:v>-70.003031481905595</c:v>
                </c:pt>
                <c:pt idx="1255">
                  <c:v>-70.003015151361694</c:v>
                </c:pt>
                <c:pt idx="1256">
                  <c:v>-70.002998908765605</c:v>
                </c:pt>
                <c:pt idx="1257">
                  <c:v>-70.002982753643906</c:v>
                </c:pt>
                <c:pt idx="1258">
                  <c:v>-70.002966685525806</c:v>
                </c:pt>
                <c:pt idx="1259">
                  <c:v>-70.002950703943</c:v>
                </c:pt>
                <c:pt idx="1260">
                  <c:v>-70.0029348084297</c:v>
                </c:pt>
                <c:pt idx="1261">
                  <c:v>-70.002918998522603</c:v>
                </c:pt>
                <c:pt idx="1262">
                  <c:v>-70.002903273761007</c:v>
                </c:pt>
                <c:pt idx="1263">
                  <c:v>-70.002887633686399</c:v>
                </c:pt>
                <c:pt idx="1264">
                  <c:v>-70.002872077843193</c:v>
                </c:pt>
                <c:pt idx="1265">
                  <c:v>-70.002856605777794</c:v>
                </c:pt>
                <c:pt idx="1266">
                  <c:v>-70.002841217039403</c:v>
                </c:pt>
                <c:pt idx="1267">
                  <c:v>-70.002825911179301</c:v>
                </c:pt>
                <c:pt idx="1268">
                  <c:v>-70.002810687751605</c:v>
                </c:pt>
                <c:pt idx="1269">
                  <c:v>-70.002795546312399</c:v>
                </c:pt>
                <c:pt idx="1270">
                  <c:v>-70.002780486420406</c:v>
                </c:pt>
                <c:pt idx="1271">
                  <c:v>-70.002765507636695</c:v>
                </c:pt>
                <c:pt idx="1272">
                  <c:v>-70.002750609524597</c:v>
                </c:pt>
                <c:pt idx="1273">
                  <c:v>-70.002735791649997</c:v>
                </c:pt>
                <c:pt idx="1274">
                  <c:v>-70.0027210535808</c:v>
                </c:pt>
                <c:pt idx="1275">
                  <c:v>-70.002706394887497</c:v>
                </c:pt>
                <c:pt idx="1276">
                  <c:v>-70.002691815142896</c:v>
                </c:pt>
                <c:pt idx="1277">
                  <c:v>-70.002677313921794</c:v>
                </c:pt>
                <c:pt idx="1278">
                  <c:v>-70.002662890801702</c:v>
                </c:pt>
                <c:pt idx="1279">
                  <c:v>-70.002648545362007</c:v>
                </c:pt>
                <c:pt idx="1280">
                  <c:v>-70.002634277184697</c:v>
                </c:pt>
                <c:pt idx="1281">
                  <c:v>-70.002620085853806</c:v>
                </c:pt>
                <c:pt idx="1282">
                  <c:v>-70.002605970955599</c:v>
                </c:pt>
                <c:pt idx="1283">
                  <c:v>-70.002591932078701</c:v>
                </c:pt>
                <c:pt idx="1284">
                  <c:v>-70.002577968813796</c:v>
                </c:pt>
                <c:pt idx="1285">
                  <c:v>-70.0025640807538</c:v>
                </c:pt>
                <c:pt idx="1286">
                  <c:v>-70.002550267494001</c:v>
                </c:pt>
                <c:pt idx="1287">
                  <c:v>-70.002536528631595</c:v>
                </c:pt>
                <c:pt idx="1288">
                  <c:v>-70.002522863766103</c:v>
                </c:pt>
                <c:pt idx="1289">
                  <c:v>-70.002509272499196</c:v>
                </c:pt>
                <c:pt idx="1290">
                  <c:v>-70.002495754434705</c:v>
                </c:pt>
                <c:pt idx="1291">
                  <c:v>-70.002482309178404</c:v>
                </c:pt>
                <c:pt idx="1292">
                  <c:v>-70.002468936338502</c:v>
                </c:pt>
                <c:pt idx="1293">
                  <c:v>-70.002455635524996</c:v>
                </c:pt>
                <c:pt idx="1294">
                  <c:v>-70.002442406350198</c:v>
                </c:pt>
                <c:pt idx="1295">
                  <c:v>-70.002429248428399</c:v>
                </c:pt>
                <c:pt idx="1296">
                  <c:v>-70.002416161376004</c:v>
                </c:pt>
                <c:pt idx="1297">
                  <c:v>-70.002403144811495</c:v>
                </c:pt>
                <c:pt idx="1298">
                  <c:v>-70.002390198355499</c:v>
                </c:pt>
                <c:pt idx="1299">
                  <c:v>-70.002377321630306</c:v>
                </c:pt>
                <c:pt idx="1300">
                  <c:v>-70.002364514260805</c:v>
                </c:pt>
                <c:pt idx="1301">
                  <c:v>-70.002351775873294</c:v>
                </c:pt>
                <c:pt idx="1302">
                  <c:v>-70.002339106096699</c:v>
                </c:pt>
                <c:pt idx="1303">
                  <c:v>-70.002326504561395</c:v>
                </c:pt>
                <c:pt idx="1304">
                  <c:v>-70.002313970900104</c:v>
                </c:pt>
                <c:pt idx="1305">
                  <c:v>-70.002301504747393</c:v>
                </c:pt>
                <c:pt idx="1306">
                  <c:v>-70.002289105739806</c:v>
                </c:pt>
                <c:pt idx="1307">
                  <c:v>-70.002276773515703</c:v>
                </c:pt>
                <c:pt idx="1308">
                  <c:v>-70.002264507715793</c:v>
                </c:pt>
                <c:pt idx="1309">
                  <c:v>-70.002252307982204</c:v>
                </c:pt>
                <c:pt idx="1310">
                  <c:v>-70.002240173959393</c:v>
                </c:pt>
                <c:pt idx="1311">
                  <c:v>-70.002228105293398</c:v>
                </c:pt>
                <c:pt idx="1312">
                  <c:v>-70.002216101632598</c:v>
                </c:pt>
                <c:pt idx="1313">
                  <c:v>-70.002204162626796</c:v>
                </c:pt>
                <c:pt idx="1314">
                  <c:v>-70.002192287927897</c:v>
                </c:pt>
                <c:pt idx="1315">
                  <c:v>-70.002180477189697</c:v>
                </c:pt>
                <c:pt idx="1316">
                  <c:v>-70.002168730067893</c:v>
                </c:pt>
                <c:pt idx="1317">
                  <c:v>-70.002157046219907</c:v>
                </c:pt>
                <c:pt idx="1318">
                  <c:v>-70.002145425305102</c:v>
                </c:pt>
                <c:pt idx="1319">
                  <c:v>-70.002133866984593</c:v>
                </c:pt>
                <c:pt idx="1320">
                  <c:v>-70.002122370921299</c:v>
                </c:pt>
                <c:pt idx="1321">
                  <c:v>-70.002110936780099</c:v>
                </c:pt>
                <c:pt idx="1322">
                  <c:v>-70.002099564227606</c:v>
                </c:pt>
                <c:pt idx="1323">
                  <c:v>-70.002088252932197</c:v>
                </c:pt>
                <c:pt idx="1324">
                  <c:v>-70.002077002563993</c:v>
                </c:pt>
                <c:pt idx="1325">
                  <c:v>-70.002065812794996</c:v>
                </c:pt>
                <c:pt idx="1326">
                  <c:v>-70.002054683298795</c:v>
                </c:pt>
                <c:pt idx="1327">
                  <c:v>-70.002043613750999</c:v>
                </c:pt>
                <c:pt idx="1328">
                  <c:v>-70.002032603828795</c:v>
                </c:pt>
                <c:pt idx="1329">
                  <c:v>-70.002021653211102</c:v>
                </c:pt>
                <c:pt idx="1330">
                  <c:v>-70.002010761578703</c:v>
                </c:pt>
                <c:pt idx="1331">
                  <c:v>-70.001999928613799</c:v>
                </c:pt>
                <c:pt idx="1332">
                  <c:v>-70.001989154000697</c:v>
                </c:pt>
                <c:pt idx="1333">
                  <c:v>-70.001978437424995</c:v>
                </c:pt>
                <c:pt idx="1334">
                  <c:v>-70.001967778574397</c:v>
                </c:pt>
                <c:pt idx="1335">
                  <c:v>-70.001957177137896</c:v>
                </c:pt>
                <c:pt idx="1336">
                  <c:v>-70.001946632806494</c:v>
                </c:pt>
                <c:pt idx="1337">
                  <c:v>-70.001936145272595</c:v>
                </c:pt>
                <c:pt idx="1338">
                  <c:v>-70.001925714230495</c:v>
                </c:pt>
                <c:pt idx="1339">
                  <c:v>-70.001915339375898</c:v>
                </c:pt>
                <c:pt idx="1340">
                  <c:v>-70.001905020406198</c:v>
                </c:pt>
                <c:pt idx="1341">
                  <c:v>-70.001894757020594</c:v>
                </c:pt>
                <c:pt idx="1342">
                  <c:v>-70.001884548919804</c:v>
                </c:pt>
                <c:pt idx="1343">
                  <c:v>-70.001874395805999</c:v>
                </c:pt>
                <c:pt idx="1344">
                  <c:v>-70.001864297383193</c:v>
                </c:pt>
                <c:pt idx="1345">
                  <c:v>-70.001854253356797</c:v>
                </c:pt>
                <c:pt idx="1346">
                  <c:v>-70.001844263434094</c:v>
                </c:pt>
                <c:pt idx="1347">
                  <c:v>-70.001834327323493</c:v>
                </c:pt>
                <c:pt idx="1348">
                  <c:v>-70.001824444735405</c:v>
                </c:pt>
                <c:pt idx="1349">
                  <c:v>-70.001814615381505</c:v>
                </c:pt>
                <c:pt idx="1350">
                  <c:v>-70.001804838975303</c:v>
                </c:pt>
                <c:pt idx="1351">
                  <c:v>-70.001795115231502</c:v>
                </c:pt>
                <c:pt idx="1352">
                  <c:v>-70.001785443866595</c:v>
                </c:pt>
                <c:pt idx="1353">
                  <c:v>-70.001775824598496</c:v>
                </c:pt>
                <c:pt idx="1354">
                  <c:v>-70.001766257146699</c:v>
                </c:pt>
                <c:pt idx="1355">
                  <c:v>-70.001756741232199</c:v>
                </c:pt>
                <c:pt idx="1356">
                  <c:v>-70.001747276577404</c:v>
                </c:pt>
                <c:pt idx="1357">
                  <c:v>-70.001737862906296</c:v>
                </c:pt>
                <c:pt idx="1358">
                  <c:v>-70.001728499944406</c:v>
                </c:pt>
                <c:pt idx="1359">
                  <c:v>-70.001719187418601</c:v>
                </c:pt>
                <c:pt idx="1360">
                  <c:v>-70.001709925057199</c:v>
                </c:pt>
                <c:pt idx="1361">
                  <c:v>-70.001700712590207</c:v>
                </c:pt>
                <c:pt idx="1362">
                  <c:v>-70.001691549748898</c:v>
                </c:pt>
                <c:pt idx="1363">
                  <c:v>-70.001682436265995</c:v>
                </c:pt>
                <c:pt idx="1364">
                  <c:v>-70.001673371875796</c:v>
                </c:pt>
                <c:pt idx="1365">
                  <c:v>-70.001664356313697</c:v>
                </c:pt>
                <c:pt idx="1366">
                  <c:v>-70.001655389316994</c:v>
                </c:pt>
                <c:pt idx="1367">
                  <c:v>-70.001646470624095</c:v>
                </c:pt>
                <c:pt idx="1368">
                  <c:v>-70.001637599974799</c:v>
                </c:pt>
                <c:pt idx="1369">
                  <c:v>-70.001628777110398</c:v>
                </c:pt>
                <c:pt idx="1370">
                  <c:v>-70.001620001773702</c:v>
                </c:pt>
                <c:pt idx="1371">
                  <c:v>-70.001611273708505</c:v>
                </c:pt>
                <c:pt idx="1372">
                  <c:v>-70.001602592660504</c:v>
                </c:pt>
                <c:pt idx="1373">
                  <c:v>-70.001593958376304</c:v>
                </c:pt>
                <c:pt idx="1374">
                  <c:v>-70.001585370604104</c:v>
                </c:pt>
                <c:pt idx="1375">
                  <c:v>-70.001576829093494</c:v>
                </c:pt>
                <c:pt idx="1376">
                  <c:v>-70.001568333595401</c:v>
                </c:pt>
                <c:pt idx="1377">
                  <c:v>-70.001559883861802</c:v>
                </c:pt>
                <c:pt idx="1378">
                  <c:v>-70.001551479646395</c:v>
                </c:pt>
                <c:pt idx="1379">
                  <c:v>-70.001543120704099</c:v>
                </c:pt>
                <c:pt idx="1380">
                  <c:v>-70.001534806791</c:v>
                </c:pt>
                <c:pt idx="1381">
                  <c:v>-70.001526537664603</c:v>
                </c:pt>
                <c:pt idx="1382">
                  <c:v>-70.001518313083693</c:v>
                </c:pt>
                <c:pt idx="1383">
                  <c:v>-70.001510132808406</c:v>
                </c:pt>
                <c:pt idx="1384">
                  <c:v>-70.001501996600197</c:v>
                </c:pt>
                <c:pt idx="1385">
                  <c:v>-70.001493904221604</c:v>
                </c:pt>
                <c:pt idx="1386">
                  <c:v>-70.001485855436798</c:v>
                </c:pt>
                <c:pt idx="1387">
                  <c:v>-70.001477850010801</c:v>
                </c:pt>
                <c:pt idx="1388">
                  <c:v>-70.001469887710101</c:v>
                </c:pt>
                <c:pt idx="1389">
                  <c:v>-70.001461968302607</c:v>
                </c:pt>
                <c:pt idx="1390">
                  <c:v>-70.001454091557207</c:v>
                </c:pt>
                <c:pt idx="1391">
                  <c:v>-70.001446257244197</c:v>
                </c:pt>
                <c:pt idx="1392">
                  <c:v>-70.001438465134996</c:v>
                </c:pt>
                <c:pt idx="1393">
                  <c:v>-70.0014307150023</c:v>
                </c:pt>
                <c:pt idx="1394">
                  <c:v>-70.001423006620101</c:v>
                </c:pt>
                <c:pt idx="1395">
                  <c:v>-70.001415339763497</c:v>
                </c:pt>
                <c:pt idx="1396">
                  <c:v>-70.001407714208796</c:v>
                </c:pt>
                <c:pt idx="1397">
                  <c:v>-70.001400129733696</c:v>
                </c:pt>
                <c:pt idx="1398">
                  <c:v>-70.001392586116907</c:v>
                </c:pt>
                <c:pt idx="1399">
                  <c:v>-70.001385083138302</c:v>
                </c:pt>
                <c:pt idx="1400">
                  <c:v>-70.001377620579106</c:v>
                </c:pt>
                <c:pt idx="1401">
                  <c:v>-70.001370198221593</c:v>
                </c:pt>
                <c:pt idx="1402">
                  <c:v>-70.001362815849305</c:v>
                </c:pt>
                <c:pt idx="1403">
                  <c:v>-70.001355473246804</c:v>
                </c:pt>
                <c:pt idx="1404">
                  <c:v>-70.001348170199904</c:v>
                </c:pt>
                <c:pt idx="1405">
                  <c:v>-70.001340906495599</c:v>
                </c:pt>
                <c:pt idx="1406">
                  <c:v>-70.001333681922006</c:v>
                </c:pt>
                <c:pt idx="1407">
                  <c:v>-70.001326496268305</c:v>
                </c:pt>
                <c:pt idx="1408">
                  <c:v>-70.001319349325001</c:v>
                </c:pt>
                <c:pt idx="1409">
                  <c:v>-70.001312240883493</c:v>
                </c:pt>
                <c:pt idx="1410">
                  <c:v>-70.001305170736501</c:v>
                </c:pt>
                <c:pt idx="1411">
                  <c:v>-70.001298138677697</c:v>
                </c:pt>
                <c:pt idx="1412">
                  <c:v>-70.001291144502005</c:v>
                </c:pt>
                <c:pt idx="1413">
                  <c:v>-70.0012841880054</c:v>
                </c:pt>
                <c:pt idx="1414">
                  <c:v>-70.001277268984794</c:v>
                </c:pt>
                <c:pt idx="1415">
                  <c:v>-70.001270387238606</c:v>
                </c:pt>
                <c:pt idx="1416">
                  <c:v>-70.001263542565894</c:v>
                </c:pt>
                <c:pt idx="1417">
                  <c:v>-70.001256734766997</c:v>
                </c:pt>
                <c:pt idx="1418">
                  <c:v>-70.001249963643303</c:v>
                </c:pt>
                <c:pt idx="1419">
                  <c:v>-70.001243228997396</c:v>
                </c:pt>
                <c:pt idx="1420">
                  <c:v>-70.001236530632596</c:v>
                </c:pt>
                <c:pt idx="1421">
                  <c:v>-70.001229868353803</c:v>
                </c:pt>
                <c:pt idx="1422">
                  <c:v>-70.001223241966301</c:v>
                </c:pt>
                <c:pt idx="1423">
                  <c:v>-70.001216651277105</c:v>
                </c:pt>
                <c:pt idx="1424">
                  <c:v>-70.0012100960937</c:v>
                </c:pt>
                <c:pt idx="1425">
                  <c:v>-70.001203576224995</c:v>
                </c:pt>
                <c:pt idx="1426">
                  <c:v>-70.001197091480705</c:v>
                </c:pt>
                <c:pt idx="1427">
                  <c:v>-70.001190641671698</c:v>
                </c:pt>
                <c:pt idx="1428">
                  <c:v>-70.001184226609695</c:v>
                </c:pt>
                <c:pt idx="1429">
                  <c:v>-70.001177846107694</c:v>
                </c:pt>
                <c:pt idx="1430">
                  <c:v>-70.001171499979506</c:v>
                </c:pt>
                <c:pt idx="1431">
                  <c:v>-70.001165188039906</c:v>
                </c:pt>
                <c:pt idx="1432">
                  <c:v>-70.001158910104806</c:v>
                </c:pt>
                <c:pt idx="1433">
                  <c:v>-70.0011526659911</c:v>
                </c:pt>
                <c:pt idx="1434">
                  <c:v>-70.001146455516604</c:v>
                </c:pt>
                <c:pt idx="1435">
                  <c:v>-70.001140278500102</c:v>
                </c:pt>
                <c:pt idx="1436">
                  <c:v>-70.001134134761301</c:v>
                </c:pt>
                <c:pt idx="1437">
                  <c:v>-70.001128024121101</c:v>
                </c:pt>
                <c:pt idx="1438">
                  <c:v>-70.001121946401199</c:v>
                </c:pt>
                <c:pt idx="1439">
                  <c:v>-70.0011159014242</c:v>
                </c:pt>
                <c:pt idx="1440">
                  <c:v>-70.001109889013804</c:v>
                </c:pt>
                <c:pt idx="1441">
                  <c:v>-70.001103908994594</c:v>
                </c:pt>
                <c:pt idx="1442">
                  <c:v>-70.001097961192002</c:v>
                </c:pt>
                <c:pt idx="1443">
                  <c:v>-70.001092045432699</c:v>
                </c:pt>
                <c:pt idx="1444">
                  <c:v>-70.001086161543896</c:v>
                </c:pt>
                <c:pt idx="1445">
                  <c:v>-70.001080309354094</c:v>
                </c:pt>
                <c:pt idx="1446">
                  <c:v>-70.001074488692495</c:v>
                </c:pt>
                <c:pt idx="1447">
                  <c:v>-70.001068699389194</c:v>
                </c:pt>
                <c:pt idx="1448">
                  <c:v>-70.001062941275293</c:v>
                </c:pt>
                <c:pt idx="1449">
                  <c:v>-70.001057214182893</c:v>
                </c:pt>
                <c:pt idx="1450">
                  <c:v>-70.001051517944902</c:v>
                </c:pt>
                <c:pt idx="1451">
                  <c:v>-70.001045852394995</c:v>
                </c:pt>
                <c:pt idx="1452">
                  <c:v>-70.001040217368001</c:v>
                </c:pt>
                <c:pt idx="1453">
                  <c:v>-70.001034612699399</c:v>
                </c:pt>
                <c:pt idx="1454">
                  <c:v>-70.001029038225795</c:v>
                </c:pt>
                <c:pt idx="1455">
                  <c:v>-70.001023493784501</c:v>
                </c:pt>
                <c:pt idx="1456">
                  <c:v>-70.0010179792137</c:v>
                </c:pt>
                <c:pt idx="1457">
                  <c:v>-70.001012494352594</c:v>
                </c:pt>
                <c:pt idx="1458">
                  <c:v>-70.001007039040999</c:v>
                </c:pt>
                <c:pt idx="1459">
                  <c:v>-70.001001613119897</c:v>
                </c:pt>
                <c:pt idx="1460">
                  <c:v>-70.000996216430806</c:v>
                </c:pt>
                <c:pt idx="1461">
                  <c:v>-70.0009908488165</c:v>
                </c:pt>
                <c:pt idx="1462">
                  <c:v>-70.000985510120202</c:v>
                </c:pt>
                <c:pt idx="1463">
                  <c:v>-70.000980200186206</c:v>
                </c:pt>
                <c:pt idx="1464">
                  <c:v>-70.000974918859498</c:v>
                </c:pt>
                <c:pt idx="1465">
                  <c:v>-70.000969665986105</c:v>
                </c:pt>
                <c:pt idx="1466">
                  <c:v>-70.000964441412705</c:v>
                </c:pt>
                <c:pt idx="1467">
                  <c:v>-70.000959244986802</c:v>
                </c:pt>
                <c:pt idx="1468">
                  <c:v>-70.000954076556894</c:v>
                </c:pt>
                <c:pt idx="1469">
                  <c:v>-70.000948935972104</c:v>
                </c:pt>
                <c:pt idx="1470">
                  <c:v>-70.000943823082494</c:v>
                </c:pt>
                <c:pt idx="1471">
                  <c:v>-70.000938737738807</c:v>
                </c:pt>
                <c:pt idx="1472">
                  <c:v>-70.000933679792695</c:v>
                </c:pt>
                <c:pt idx="1473">
                  <c:v>-70.000928649096593</c:v>
                </c:pt>
                <c:pt idx="1474">
                  <c:v>-70.000923645503704</c:v>
                </c:pt>
                <c:pt idx="1475">
                  <c:v>-70.000918668867996</c:v>
                </c:pt>
                <c:pt idx="1476">
                  <c:v>-70.000913719044405</c:v>
                </c:pt>
                <c:pt idx="1477">
                  <c:v>-70.000908795888293</c:v>
                </c:pt>
                <c:pt idx="1478">
                  <c:v>-70.000903899256102</c:v>
                </c:pt>
                <c:pt idx="1479">
                  <c:v>-70.000899029005097</c:v>
                </c:pt>
                <c:pt idx="1480">
                  <c:v>-70.000894184992902</c:v>
                </c:pt>
                <c:pt idx="1481">
                  <c:v>-70.0008893670784</c:v>
                </c:pt>
                <c:pt idx="1482">
                  <c:v>-70.000884575120907</c:v>
                </c:pt>
                <c:pt idx="1483">
                  <c:v>-70.000879808980599</c:v>
                </c:pt>
                <c:pt idx="1484">
                  <c:v>-70.000875068518496</c:v>
                </c:pt>
                <c:pt idx="1485">
                  <c:v>-70.000870353596198</c:v>
                </c:pt>
                <c:pt idx="1486">
                  <c:v>-70.000865664076102</c:v>
                </c:pt>
                <c:pt idx="1487">
                  <c:v>-70.000860999821398</c:v>
                </c:pt>
                <c:pt idx="1488">
                  <c:v>-70.000856360696005</c:v>
                </c:pt>
                <c:pt idx="1489">
                  <c:v>-70.000851746564507</c:v>
                </c:pt>
                <c:pt idx="1490">
                  <c:v>-70.000847157292299</c:v>
                </c:pt>
                <c:pt idx="1491">
                  <c:v>-70.000842592745599</c:v>
                </c:pt>
                <c:pt idx="1492">
                  <c:v>-70.000838052790996</c:v>
                </c:pt>
                <c:pt idx="1493">
                  <c:v>-70.000833537296202</c:v>
                </c:pt>
                <c:pt idx="1494">
                  <c:v>-70.000829046129297</c:v>
                </c:pt>
                <c:pt idx="1495">
                  <c:v>-70.0008245791593</c:v>
                </c:pt>
                <c:pt idx="1496">
                  <c:v>-70.000820136255896</c:v>
                </c:pt>
                <c:pt idx="1497">
                  <c:v>-70.000815717289399</c:v>
                </c:pt>
                <c:pt idx="1498">
                  <c:v>-70.0008113221309</c:v>
                </c:pt>
                <c:pt idx="1499">
                  <c:v>-70.000806950652205</c:v>
                </c:pt>
                <c:pt idx="1500">
                  <c:v>-70.000802602725599</c:v>
                </c:pt>
                <c:pt idx="1501">
                  <c:v>-70.000798278224295</c:v>
                </c:pt>
                <c:pt idx="1502">
                  <c:v>-70.000793977022099</c:v>
                </c:pt>
                <c:pt idx="1503">
                  <c:v>-70.000789698993501</c:v>
                </c:pt>
                <c:pt idx="1504">
                  <c:v>-70.000785444013601</c:v>
                </c:pt>
                <c:pt idx="1505">
                  <c:v>-70.000781211958397</c:v>
                </c:pt>
                <c:pt idx="1506">
                  <c:v>-70.000777002704297</c:v>
                </c:pt>
                <c:pt idx="1507">
                  <c:v>-70.000772816128503</c:v>
                </c:pt>
                <c:pt idx="1508">
                  <c:v>-70.000768652108704</c:v>
                </c:pt>
                <c:pt idx="1509">
                  <c:v>-70.000764510523595</c:v>
                </c:pt>
                <c:pt idx="1510">
                  <c:v>-70.0007603912522</c:v>
                </c:pt>
                <c:pt idx="1511">
                  <c:v>-70.000756294174394</c:v>
                </c:pt>
                <c:pt idx="1512">
                  <c:v>-70.000752219170593</c:v>
                </c:pt>
                <c:pt idx="1513">
                  <c:v>-70.000748166121795</c:v>
                </c:pt>
                <c:pt idx="1514">
                  <c:v>-70.000744134909894</c:v>
                </c:pt>
                <c:pt idx="1515">
                  <c:v>-70.000740125417096</c:v>
                </c:pt>
                <c:pt idx="1516">
                  <c:v>-70.000736137526502</c:v>
                </c:pt>
                <c:pt idx="1517">
                  <c:v>-70.000732171121697</c:v>
                </c:pt>
                <c:pt idx="1518">
                  <c:v>-70.000728226086906</c:v>
                </c:pt>
                <c:pt idx="1519">
                  <c:v>-70.000724302307106</c:v>
                </c:pt>
                <c:pt idx="1520">
                  <c:v>-70.000720399667699</c:v>
                </c:pt>
                <c:pt idx="1521">
                  <c:v>-70.000716518054901</c:v>
                </c:pt>
                <c:pt idx="1522">
                  <c:v>-70.000712657355294</c:v>
                </c:pt>
                <c:pt idx="1523">
                  <c:v>-70.000708817456399</c:v>
                </c:pt>
                <c:pt idx="1524">
                  <c:v>-70.000704998245993</c:v>
                </c:pt>
                <c:pt idx="1525">
                  <c:v>-70.000701199612706</c:v>
                </c:pt>
                <c:pt idx="1526">
                  <c:v>-70.000697421445693</c:v>
                </c:pt>
                <c:pt idx="1527">
                  <c:v>-70.000693663634706</c:v>
                </c:pt>
                <c:pt idx="1528">
                  <c:v>-70.000689926069995</c:v>
                </c:pt>
                <c:pt idx="1529">
                  <c:v>-70.000686208642605</c:v>
                </c:pt>
                <c:pt idx="1530">
                  <c:v>-70.000682511243994</c:v>
                </c:pt>
                <c:pt idx="1531">
                  <c:v>-70.000678833766301</c:v>
                </c:pt>
                <c:pt idx="1532">
                  <c:v>-70.000675176102206</c:v>
                </c:pt>
                <c:pt idx="1533">
                  <c:v>-70.0006715381449</c:v>
                </c:pt>
                <c:pt idx="1534">
                  <c:v>-70.000667919788299</c:v>
                </c:pt>
                <c:pt idx="1535">
                  <c:v>-70.000664320926802</c:v>
                </c:pt>
                <c:pt idx="1536">
                  <c:v>-70.000660741455306</c:v>
                </c:pt>
                <c:pt idx="1537">
                  <c:v>-70.000657181269503</c:v>
                </c:pt>
                <c:pt idx="1538">
                  <c:v>-70.000653640265298</c:v>
                </c:pt>
                <c:pt idx="1539">
                  <c:v>-70.000650118339493</c:v>
                </c:pt>
                <c:pt idx="1540">
                  <c:v>-70.0006466153894</c:v>
                </c:pt>
                <c:pt idx="1541">
                  <c:v>-70.0006431313126</c:v>
                </c:pt>
                <c:pt idx="1542">
                  <c:v>-70.000639666007501</c:v>
                </c:pt>
                <c:pt idx="1543">
                  <c:v>-70.000636219372893</c:v>
                </c:pt>
                <c:pt idx="1544">
                  <c:v>-70.000632791308405</c:v>
                </c:pt>
                <c:pt idx="1545">
                  <c:v>-70.000629381713793</c:v>
                </c:pt>
                <c:pt idx="1546">
                  <c:v>-70.000625990489596</c:v>
                </c:pt>
                <c:pt idx="1547">
                  <c:v>-70.000622617536905</c:v>
                </c:pt>
                <c:pt idx="1548">
                  <c:v>-70.000619262757297</c:v>
                </c:pt>
                <c:pt idx="1549">
                  <c:v>-70.000615926052802</c:v>
                </c:pt>
                <c:pt idx="1550">
                  <c:v>-70.000612607326005</c:v>
                </c:pt>
                <c:pt idx="1551">
                  <c:v>-70.0006093064802</c:v>
                </c:pt>
                <c:pt idx="1552">
                  <c:v>-70.000606023418996</c:v>
                </c:pt>
                <c:pt idx="1553">
                  <c:v>-70.000602758046497</c:v>
                </c:pt>
                <c:pt idx="1554">
                  <c:v>-70.000599510267605</c:v>
                </c:pt>
                <c:pt idx="1555">
                  <c:v>-70.000596279987306</c:v>
                </c:pt>
                <c:pt idx="1556">
                  <c:v>-70.000593067111396</c:v>
                </c:pt>
                <c:pt idx="1557">
                  <c:v>-70.000589871546296</c:v>
                </c:pt>
                <c:pt idx="1558">
                  <c:v>-70.0005866931985</c:v>
                </c:pt>
                <c:pt idx="1559">
                  <c:v>-70.000583531975394</c:v>
                </c:pt>
                <c:pt idx="1560">
                  <c:v>-70.000580387784595</c:v>
                </c:pt>
                <c:pt idx="1561">
                  <c:v>-70.000577260534499</c:v>
                </c:pt>
                <c:pt idx="1562">
                  <c:v>-70.000574150133801</c:v>
                </c:pt>
                <c:pt idx="1563">
                  <c:v>-70.000571056491694</c:v>
                </c:pt>
                <c:pt idx="1564">
                  <c:v>-70.000567979517896</c:v>
                </c:pt>
                <c:pt idx="1565">
                  <c:v>-70.000564919122596</c:v>
                </c:pt>
                <c:pt idx="1566">
                  <c:v>-70.000561875216505</c:v>
                </c:pt>
                <c:pt idx="1567">
                  <c:v>-70.000558847710806</c:v>
                </c:pt>
                <c:pt idx="1568">
                  <c:v>-70.000555836517094</c:v>
                </c:pt>
                <c:pt idx="1569">
                  <c:v>-70.000552841547503</c:v>
                </c:pt>
                <c:pt idx="1570">
                  <c:v>-70.000549862714607</c:v>
                </c:pt>
                <c:pt idx="1571">
                  <c:v>-70.000546899931607</c:v>
                </c:pt>
                <c:pt idx="1572">
                  <c:v>-70.000543953111901</c:v>
                </c:pt>
                <c:pt idx="1573">
                  <c:v>-70.0005410221695</c:v>
                </c:pt>
                <c:pt idx="1574">
                  <c:v>-70.000538107018897</c:v>
                </c:pt>
                <c:pt idx="1575">
                  <c:v>-70.000535207574998</c:v>
                </c:pt>
                <c:pt idx="1576">
                  <c:v>-70.000532323753106</c:v>
                </c:pt>
                <c:pt idx="1577">
                  <c:v>-70.000529455469305</c:v>
                </c:pt>
                <c:pt idx="1578">
                  <c:v>-70.000526602639596</c:v>
                </c:pt>
                <c:pt idx="1579">
                  <c:v>-70.000523765180901</c:v>
                </c:pt>
                <c:pt idx="1580">
                  <c:v>-70.0005209430104</c:v>
                </c:pt>
                <c:pt idx="1581">
                  <c:v>-70.000518136045599</c:v>
                </c:pt>
                <c:pt idx="1582">
                  <c:v>-70.0005153442047</c:v>
                </c:pt>
                <c:pt idx="1583">
                  <c:v>-70.000512567406204</c:v>
                </c:pt>
                <c:pt idx="1584">
                  <c:v>-70.000509805569095</c:v>
                </c:pt>
                <c:pt idx="1585">
                  <c:v>-70.000507058612698</c:v>
                </c:pt>
                <c:pt idx="1586">
                  <c:v>-70.000504326456806</c:v>
                </c:pt>
                <c:pt idx="1587">
                  <c:v>-70.000501609021796</c:v>
                </c:pt>
                <c:pt idx="1588">
                  <c:v>-70.000498906228302</c:v>
                </c:pt>
                <c:pt idx="1589">
                  <c:v>-70.000496217997494</c:v>
                </c:pt>
                <c:pt idx="1590">
                  <c:v>-70.000493544250901</c:v>
                </c:pt>
                <c:pt idx="1591">
                  <c:v>-70.000490884910405</c:v>
                </c:pt>
                <c:pt idx="1592">
                  <c:v>-70.000488239898402</c:v>
                </c:pt>
                <c:pt idx="1593">
                  <c:v>-70.000485609137797</c:v>
                </c:pt>
                <c:pt idx="1594">
                  <c:v>-70.000482992551795</c:v>
                </c:pt>
                <c:pt idx="1595">
                  <c:v>-70.000480390063998</c:v>
                </c:pt>
                <c:pt idx="1596">
                  <c:v>-70.000477801598393</c:v>
                </c:pt>
                <c:pt idx="1597">
                  <c:v>-70.000475227079505</c:v>
                </c:pt>
                <c:pt idx="1598">
                  <c:v>-70.000472666432202</c:v>
                </c:pt>
                <c:pt idx="1599">
                  <c:v>-70.000470119581806</c:v>
                </c:pt>
                <c:pt idx="1600">
                  <c:v>-70.000467586453794</c:v>
                </c:pt>
                <c:pt idx="1601">
                  <c:v>-70.0004650669744</c:v>
                </c:pt>
                <c:pt idx="1602">
                  <c:v>-70.000462561069995</c:v>
                </c:pt>
                <c:pt idx="1603">
                  <c:v>-70.000460068667493</c:v>
                </c:pt>
                <c:pt idx="1604">
                  <c:v>-70.000457589694193</c:v>
                </c:pt>
                <c:pt idx="1605">
                  <c:v>-70.000455124077703</c:v>
                </c:pt>
                <c:pt idx="1606">
                  <c:v>-70.000452671746004</c:v>
                </c:pt>
                <c:pt idx="1607">
                  <c:v>-70.0004502326276</c:v>
                </c:pt>
                <c:pt idx="1608">
                  <c:v>-70.000447806651295</c:v>
                </c:pt>
                <c:pt idx="1609">
                  <c:v>-70.000445393746304</c:v>
                </c:pt>
                <c:pt idx="1610">
                  <c:v>-70.0004429938421</c:v>
                </c:pt>
                <c:pt idx="1611">
                  <c:v>-70.000440606868693</c:v>
                </c:pt>
                <c:pt idx="1612">
                  <c:v>-70.000438232756494</c:v>
                </c:pt>
                <c:pt idx="1613">
                  <c:v>-70.000435871436096</c:v>
                </c:pt>
                <c:pt idx="1614">
                  <c:v>-70.000433522838705</c:v>
                </c:pt>
                <c:pt idx="1615">
                  <c:v>-70.000431186895696</c:v>
                </c:pt>
                <c:pt idx="1616">
                  <c:v>-70.0004288635389</c:v>
                </c:pt>
                <c:pt idx="1617">
                  <c:v>-70.000426552700503</c:v>
                </c:pt>
                <c:pt idx="1618">
                  <c:v>-70.000424254313003</c:v>
                </c:pt>
                <c:pt idx="1619">
                  <c:v>-70.000421968309396</c:v>
                </c:pt>
                <c:pt idx="1620">
                  <c:v>-70.000419694623005</c:v>
                </c:pt>
                <c:pt idx="1621">
                  <c:v>-70.000417433187394</c:v>
                </c:pt>
                <c:pt idx="1622">
                  <c:v>-70.000415183936596</c:v>
                </c:pt>
                <c:pt idx="1623">
                  <c:v>-70.0004129468049</c:v>
                </c:pt>
                <c:pt idx="1624">
                  <c:v>-70.000410721727107</c:v>
                </c:pt>
                <c:pt idx="1625">
                  <c:v>-70.000408508638202</c:v>
                </c:pt>
                <c:pt idx="1626">
                  <c:v>-70.000406307473597</c:v>
                </c:pt>
                <c:pt idx="1627">
                  <c:v>-70.000404118169101</c:v>
                </c:pt>
                <c:pt idx="1628">
                  <c:v>-70.000401940660794</c:v>
                </c:pt>
                <c:pt idx="1629">
                  <c:v>-70.000399774885096</c:v>
                </c:pt>
                <c:pt idx="1630">
                  <c:v>-70.000397620778699</c:v>
                </c:pt>
                <c:pt idx="1631">
                  <c:v>-70.000395478279003</c:v>
                </c:pt>
                <c:pt idx="1632">
                  <c:v>-70.000393347323197</c:v>
                </c:pt>
                <c:pt idx="1633">
                  <c:v>-70.000391227849306</c:v>
                </c:pt>
                <c:pt idx="1634">
                  <c:v>-70.000389119795301</c:v>
                </c:pt>
                <c:pt idx="1635">
                  <c:v>-70.000387023099705</c:v>
                </c:pt>
                <c:pt idx="1636">
                  <c:v>-70.000384937701398</c:v>
                </c:pt>
                <c:pt idx="1637">
                  <c:v>-70.0003828635394</c:v>
                </c:pt>
                <c:pt idx="1638">
                  <c:v>-70.000380800553202</c:v>
                </c:pt>
                <c:pt idx="1639">
                  <c:v>-70.000378748682706</c:v>
                </c:pt>
                <c:pt idx="1640">
                  <c:v>-70.000376707867801</c:v>
                </c:pt>
                <c:pt idx="1641">
                  <c:v>-70.000374678049198</c:v>
                </c:pt>
                <c:pt idx="1642">
                  <c:v>-70.000372659167397</c:v>
                </c:pt>
                <c:pt idx="1643">
                  <c:v>-70.000370651163607</c:v>
                </c:pt>
                <c:pt idx="1644">
                  <c:v>-70.000368653979194</c:v>
                </c:pt>
                <c:pt idx="1645">
                  <c:v>-70.000366667555895</c:v>
                </c:pt>
                <c:pt idx="1646">
                  <c:v>-70.000364691835699</c:v>
                </c:pt>
                <c:pt idx="1647">
                  <c:v>-70.000362726760898</c:v>
                </c:pt>
                <c:pt idx="1648">
                  <c:v>-70.000360772274206</c:v>
                </c:pt>
                <c:pt idx="1649">
                  <c:v>-70.000358828318596</c:v>
                </c:pt>
                <c:pt idx="1650">
                  <c:v>-70.000356894837296</c:v>
                </c:pt>
                <c:pt idx="1651">
                  <c:v>-70.000354971773803</c:v>
                </c:pt>
                <c:pt idx="1652">
                  <c:v>-70.000353059072097</c:v>
                </c:pt>
                <c:pt idx="1653">
                  <c:v>-70.000351156676302</c:v>
                </c:pt>
                <c:pt idx="1654">
                  <c:v>-70.000349264530797</c:v>
                </c:pt>
                <c:pt idx="1655">
                  <c:v>-70.0003473825806</c:v>
                </c:pt>
                <c:pt idx="1656">
                  <c:v>-70.000345510770501</c:v>
                </c:pt>
                <c:pt idx="1657">
                  <c:v>-70.000343649046101</c:v>
                </c:pt>
                <c:pt idx="1658">
                  <c:v>-70.000341797352903</c:v>
                </c:pt>
                <c:pt idx="1659">
                  <c:v>-70.000339955636903</c:v>
                </c:pt>
                <c:pt idx="1660">
                  <c:v>-70.000338123844401</c:v>
                </c:pt>
                <c:pt idx="1661">
                  <c:v>-70.000336301921905</c:v>
                </c:pt>
                <c:pt idx="1662">
                  <c:v>-70.000334489816197</c:v>
                </c:pt>
                <c:pt idx="1663">
                  <c:v>-70.000332687474398</c:v>
                </c:pt>
                <c:pt idx="1664">
                  <c:v>-70.000330894843898</c:v>
                </c:pt>
                <c:pt idx="1665">
                  <c:v>-70.000329111872404</c:v>
                </c:pt>
                <c:pt idx="1666">
                  <c:v>-70.000327338507901</c:v>
                </c:pt>
                <c:pt idx="1667">
                  <c:v>-70.000325574698493</c:v>
                </c:pt>
                <c:pt idx="1668">
                  <c:v>-70.000323820392893</c:v>
                </c:pt>
                <c:pt idx="1669">
                  <c:v>-70.000322075539799</c:v>
                </c:pt>
                <c:pt idx="1670">
                  <c:v>-70.000320340088194</c:v>
                </c:pt>
                <c:pt idx="1671">
                  <c:v>-70.000318613987602</c:v>
                </c:pt>
                <c:pt idx="1672">
                  <c:v>-70.000316897187503</c:v>
                </c:pt>
                <c:pt idx="1673">
                  <c:v>-70.000315189637803</c:v>
                </c:pt>
                <c:pt idx="1674">
                  <c:v>-70.000313491288694</c:v>
                </c:pt>
                <c:pt idx="1675">
                  <c:v>-70.000311802090593</c:v>
                </c:pt>
                <c:pt idx="1676">
                  <c:v>-70.000310121994303</c:v>
                </c:pt>
                <c:pt idx="1677">
                  <c:v>-70.000308450950598</c:v>
                </c:pt>
                <c:pt idx="1678">
                  <c:v>-70.000306788910805</c:v>
                </c:pt>
                <c:pt idx="1679">
                  <c:v>-70.000305135826395</c:v>
                </c:pt>
                <c:pt idx="1680">
                  <c:v>-70.000303491649206</c:v>
                </c:pt>
                <c:pt idx="1681">
                  <c:v>-70.000301856331006</c:v>
                </c:pt>
                <c:pt idx="1682">
                  <c:v>-70.000300229824305</c:v>
                </c:pt>
                <c:pt idx="1683">
                  <c:v>-70.000298612081593</c:v>
                </c:pt>
                <c:pt idx="1684">
                  <c:v>-70.000297003055493</c:v>
                </c:pt>
                <c:pt idx="1685">
                  <c:v>-70.000295402699294</c:v>
                </c:pt>
                <c:pt idx="1686">
                  <c:v>-70.000293810965999</c:v>
                </c:pt>
                <c:pt idx="1687">
                  <c:v>-70.000292227809396</c:v>
                </c:pt>
                <c:pt idx="1688">
                  <c:v>-70.0002906531831</c:v>
                </c:pt>
                <c:pt idx="1689">
                  <c:v>-70.000289087041196</c:v>
                </c:pt>
                <c:pt idx="1690">
                  <c:v>-70.000287529337996</c:v>
                </c:pt>
                <c:pt idx="1691">
                  <c:v>-70.000285980028096</c:v>
                </c:pt>
                <c:pt idx="1692">
                  <c:v>-70.000284439066107</c:v>
                </c:pt>
                <c:pt idx="1693">
                  <c:v>-70.000282906407193</c:v>
                </c:pt>
                <c:pt idx="1694">
                  <c:v>-70.000281382006605</c:v>
                </c:pt>
                <c:pt idx="1695">
                  <c:v>-70.000279865819806</c:v>
                </c:pt>
                <c:pt idx="1696">
                  <c:v>-70.0002783578025</c:v>
                </c:pt>
                <c:pt idx="1697">
                  <c:v>-70.000276857910805</c:v>
                </c:pt>
                <c:pt idx="1698">
                  <c:v>-70.000275366100794</c:v>
                </c:pt>
                <c:pt idx="1699">
                  <c:v>-70.000273882328997</c:v>
                </c:pt>
                <c:pt idx="1700">
                  <c:v>-70.000272406552099</c:v>
                </c:pt>
                <c:pt idx="1701">
                  <c:v>-70.000270938726999</c:v>
                </c:pt>
                <c:pt idx="1702">
                  <c:v>-70.000269478810907</c:v>
                </c:pt>
                <c:pt idx="1703">
                  <c:v>-70.000268026761205</c:v>
                </c:pt>
                <c:pt idx="1704">
                  <c:v>-70.000266582535403</c:v>
                </c:pt>
                <c:pt idx="1705">
                  <c:v>-70.000265146091493</c:v>
                </c:pt>
                <c:pt idx="1706">
                  <c:v>-70.000263717387398</c:v>
                </c:pt>
                <c:pt idx="1707">
                  <c:v>-70.000262296381507</c:v>
                </c:pt>
                <c:pt idx="1708">
                  <c:v>-70.000260883032396</c:v>
                </c:pt>
                <c:pt idx="1709">
                  <c:v>-70.000259477298698</c:v>
                </c:pt>
                <c:pt idx="1710">
                  <c:v>-70.000258079139499</c:v>
                </c:pt>
                <c:pt idx="1711">
                  <c:v>-70.000256688513801</c:v>
                </c:pt>
                <c:pt idx="1712">
                  <c:v>-70.000255305381202</c:v>
                </c:pt>
                <c:pt idx="1713">
                  <c:v>-70.000253929701202</c:v>
                </c:pt>
                <c:pt idx="1714">
                  <c:v>-70.000252561433797</c:v>
                </c:pt>
                <c:pt idx="1715">
                  <c:v>-70.000251200538898</c:v>
                </c:pt>
                <c:pt idx="1716">
                  <c:v>-70.0002498469768</c:v>
                </c:pt>
                <c:pt idx="1717">
                  <c:v>-70.000248500708096</c:v>
                </c:pt>
                <c:pt idx="1718">
                  <c:v>-70.000247161693395</c:v>
                </c:pt>
                <c:pt idx="1719">
                  <c:v>-70.000245829893601</c:v>
                </c:pt>
                <c:pt idx="1720">
                  <c:v>-70.000244505269904</c:v>
                </c:pt>
                <c:pt idx="1721">
                  <c:v>-70.000243187783596</c:v>
                </c:pt>
                <c:pt idx="1722">
                  <c:v>-70.000241877396306</c:v>
                </c:pt>
                <c:pt idx="1723">
                  <c:v>-70.000240574069693</c:v>
                </c:pt>
                <c:pt idx="1724">
                  <c:v>-70.000239277765701</c:v>
                </c:pt>
                <c:pt idx="1725">
                  <c:v>-70.0002379884466</c:v>
                </c:pt>
                <c:pt idx="1726">
                  <c:v>-70.000236706074602</c:v>
                </c:pt>
                <c:pt idx="1727">
                  <c:v>-70.000235430612406</c:v>
                </c:pt>
                <c:pt idx="1728">
                  <c:v>-70.000234162022707</c:v>
                </c:pt>
                <c:pt idx="1729">
                  <c:v>-70.0002329002685</c:v>
                </c:pt>
                <c:pt idx="1730">
                  <c:v>-70.000231645312994</c:v>
                </c:pt>
                <c:pt idx="1731">
                  <c:v>-70.000230397119495</c:v>
                </c:pt>
                <c:pt idx="1732">
                  <c:v>-70.000229155651596</c:v>
                </c:pt>
                <c:pt idx="1733">
                  <c:v>-70.000227920873101</c:v>
                </c:pt>
                <c:pt idx="1734">
                  <c:v>-70.000226692747901</c:v>
                </c:pt>
                <c:pt idx="1735">
                  <c:v>-70.0002254712401</c:v>
                </c:pt>
                <c:pt idx="1736">
                  <c:v>-70.000224256314198</c:v>
                </c:pt>
                <c:pt idx="1737">
                  <c:v>-70.000223047934696</c:v>
                </c:pt>
                <c:pt idx="1738">
                  <c:v>-70.000221846066196</c:v>
                </c:pt>
                <c:pt idx="1739">
                  <c:v>-70.000220650673697</c:v>
                </c:pt>
                <c:pt idx="1740">
                  <c:v>-70.000219461722295</c:v>
                </c:pt>
                <c:pt idx="1741">
                  <c:v>-70.000218279177304</c:v>
                </c:pt>
                <c:pt idx="1742">
                  <c:v>-70.000217103004204</c:v>
                </c:pt>
                <c:pt idx="1743">
                  <c:v>-70.000215933168704</c:v>
                </c:pt>
                <c:pt idx="1744">
                  <c:v>-70.0002147696365</c:v>
                </c:pt>
                <c:pt idx="1745">
                  <c:v>-70.000213612373798</c:v>
                </c:pt>
                <c:pt idx="1746">
                  <c:v>-70.000212461346806</c:v>
                </c:pt>
                <c:pt idx="1747">
                  <c:v>-70.000211316521799</c:v>
                </c:pt>
                <c:pt idx="1748">
                  <c:v>-70.000210177865398</c:v>
                </c:pt>
                <c:pt idx="1749">
                  <c:v>-70.000209045344505</c:v>
                </c:pt>
                <c:pt idx="1750">
                  <c:v>-70.000207918925895</c:v>
                </c:pt>
                <c:pt idx="1751">
                  <c:v>-70.000206798576798</c:v>
                </c:pt>
                <c:pt idx="1752">
                  <c:v>-70.0002056842645</c:v>
                </c:pt>
                <c:pt idx="1753">
                  <c:v>-70.000204575956403</c:v>
                </c:pt>
                <c:pt idx="1754">
                  <c:v>-70.000203473620203</c:v>
                </c:pt>
                <c:pt idx="1755">
                  <c:v>-70.000202377223701</c:v>
                </c:pt>
                <c:pt idx="1756">
                  <c:v>-70.000201286734907</c:v>
                </c:pt>
                <c:pt idx="1757">
                  <c:v>-70.000200202121903</c:v>
                </c:pt>
                <c:pt idx="1758">
                  <c:v>-70.000199123353198</c:v>
                </c:pt>
                <c:pt idx="1759">
                  <c:v>-70.000198050397302</c:v>
                </c:pt>
                <c:pt idx="1760">
                  <c:v>-70.000196983222693</c:v>
                </c:pt>
                <c:pt idx="1761">
                  <c:v>-70.000195921798394</c:v>
                </c:pt>
                <c:pt idx="1762">
                  <c:v>-70.000194866093395</c:v>
                </c:pt>
                <c:pt idx="1763">
                  <c:v>-70.000193816076802</c:v>
                </c:pt>
                <c:pt idx="1764">
                  <c:v>-70.000192771718005</c:v>
                </c:pt>
                <c:pt idx="1765">
                  <c:v>-70.000191732986593</c:v>
                </c:pt>
                <c:pt idx="1766">
                  <c:v>-70.000190699852098</c:v>
                </c:pt>
                <c:pt idx="1767">
                  <c:v>-70.000189672284506</c:v>
                </c:pt>
                <c:pt idx="1768">
                  <c:v>-70.000188650253804</c:v>
                </c:pt>
                <c:pt idx="1769">
                  <c:v>-70.000187633729993</c:v>
                </c:pt>
                <c:pt idx="1770">
                  <c:v>-70.0001866226837</c:v>
                </c:pt>
                <c:pt idx="1771">
                  <c:v>-70.000185617085094</c:v>
                </c:pt>
                <c:pt idx="1772">
                  <c:v>-70.000184616905003</c:v>
                </c:pt>
                <c:pt idx="1773">
                  <c:v>-70.000183622114207</c:v>
                </c:pt>
                <c:pt idx="1774">
                  <c:v>-70.000182632683703</c:v>
                </c:pt>
                <c:pt idx="1775">
                  <c:v>-70.000181648584501</c:v>
                </c:pt>
                <c:pt idx="1776">
                  <c:v>-70.000180669787994</c:v>
                </c:pt>
                <c:pt idx="1777">
                  <c:v>-70.000179696265505</c:v>
                </c:pt>
                <c:pt idx="1778">
                  <c:v>-70.000178727988597</c:v>
                </c:pt>
                <c:pt idx="1779">
                  <c:v>-70.000177764929205</c:v>
                </c:pt>
                <c:pt idx="1780">
                  <c:v>-70.000176807059006</c:v>
                </c:pt>
                <c:pt idx="1781">
                  <c:v>-70.000175854350204</c:v>
                </c:pt>
                <c:pt idx="1782">
                  <c:v>-70.000174906774802</c:v>
                </c:pt>
                <c:pt idx="1783">
                  <c:v>-70.000173964305304</c:v>
                </c:pt>
                <c:pt idx="1784">
                  <c:v>-70.000173026914098</c:v>
                </c:pt>
                <c:pt idx="1785">
                  <c:v>-70.000172094573898</c:v>
                </c:pt>
                <c:pt idx="1786">
                  <c:v>-70.000171167257406</c:v>
                </c:pt>
                <c:pt idx="1787">
                  <c:v>-70.000170244937706</c:v>
                </c:pt>
                <c:pt idx="1788">
                  <c:v>-70.000169327587599</c:v>
                </c:pt>
                <c:pt idx="1789">
                  <c:v>-70.000168415180596</c:v>
                </c:pt>
                <c:pt idx="1790">
                  <c:v>-70.000167507689895</c:v>
                </c:pt>
                <c:pt idx="1791">
                  <c:v>-70.000166605089106</c:v>
                </c:pt>
                <c:pt idx="1792">
                  <c:v>-70.000165707351798</c:v>
                </c:pt>
                <c:pt idx="1793">
                  <c:v>-70.000164814451793</c:v>
                </c:pt>
                <c:pt idx="1794">
                  <c:v>-70.000163926363001</c:v>
                </c:pt>
                <c:pt idx="1795">
                  <c:v>-70.000163043059501</c:v>
                </c:pt>
                <c:pt idx="1796">
                  <c:v>-70.000162164515601</c:v>
                </c:pt>
                <c:pt idx="1797">
                  <c:v>-70.000161290705606</c:v>
                </c:pt>
                <c:pt idx="1798">
                  <c:v>-70.000160421603994</c:v>
                </c:pt>
                <c:pt idx="1799">
                  <c:v>-70.000159557185299</c:v>
                </c:pt>
                <c:pt idx="1800">
                  <c:v>-70.000158697424496</c:v>
                </c:pt>
                <c:pt idx="1801">
                  <c:v>-70.000157842296304</c:v>
                </c:pt>
                <c:pt idx="1802">
                  <c:v>-70.000156991775896</c:v>
                </c:pt>
                <c:pt idx="1803">
                  <c:v>-70.000156145838304</c:v>
                </c:pt>
                <c:pt idx="1804">
                  <c:v>-70.000155304459</c:v>
                </c:pt>
                <c:pt idx="1805">
                  <c:v>-70.0001544676132</c:v>
                </c:pt>
                <c:pt idx="1806">
                  <c:v>-70.000153635276703</c:v>
                </c:pt>
                <c:pt idx="1807">
                  <c:v>-70.000152807425195</c:v>
                </c:pt>
                <c:pt idx="1808">
                  <c:v>-70.000151984034304</c:v>
                </c:pt>
                <c:pt idx="1809">
                  <c:v>-70.000151165080197</c:v>
                </c:pt>
                <c:pt idx="1810">
                  <c:v>-70.000150350538902</c:v>
                </c:pt>
                <c:pt idx="1811">
                  <c:v>-70.000149540386602</c:v>
                </c:pt>
                <c:pt idx="1812">
                  <c:v>-70.000148734599705</c:v>
                </c:pt>
                <c:pt idx="1813">
                  <c:v>-70.000147933154693</c:v>
                </c:pt>
                <c:pt idx="1814">
                  <c:v>-70.000147136028104</c:v>
                </c:pt>
                <c:pt idx="1815">
                  <c:v>-70.000146343196704</c:v>
                </c:pt>
                <c:pt idx="1816">
                  <c:v>-70.000145554637399</c:v>
                </c:pt>
                <c:pt idx="1817">
                  <c:v>-70.000144770327097</c:v>
                </c:pt>
                <c:pt idx="1818">
                  <c:v>-70.000143990243004</c:v>
                </c:pt>
                <c:pt idx="1819">
                  <c:v>-70.000143214362197</c:v>
                </c:pt>
                <c:pt idx="1820">
                  <c:v>-70.000142442662195</c:v>
                </c:pt>
                <c:pt idx="1821">
                  <c:v>-70.000141675120304</c:v>
                </c:pt>
                <c:pt idx="1822">
                  <c:v>-70.000140911714198</c:v>
                </c:pt>
                <c:pt idx="1823">
                  <c:v>-70.000140152421693</c:v>
                </c:pt>
                <c:pt idx="1824">
                  <c:v>-70.000139397220394</c:v>
                </c:pt>
                <c:pt idx="1825">
                  <c:v>-70.000138646088502</c:v>
                </c:pt>
                <c:pt idx="1826">
                  <c:v>-70.000137899003903</c:v>
                </c:pt>
                <c:pt idx="1827">
                  <c:v>-70.000137155944898</c:v>
                </c:pt>
                <c:pt idx="1828">
                  <c:v>-70.000136416889802</c:v>
                </c:pt>
                <c:pt idx="1829">
                  <c:v>-70.000135681817</c:v>
                </c:pt>
                <c:pt idx="1830">
                  <c:v>-70.000134950705004</c:v>
                </c:pt>
                <c:pt idx="1831">
                  <c:v>-70.000134223532498</c:v>
                </c:pt>
                <c:pt idx="1832">
                  <c:v>-70.000133500278196</c:v>
                </c:pt>
                <c:pt idx="1833">
                  <c:v>-70.000132780921106</c:v>
                </c:pt>
                <c:pt idx="1834">
                  <c:v>-70.000132065440198</c:v>
                </c:pt>
                <c:pt idx="1835">
                  <c:v>-70.000131353814595</c:v>
                </c:pt>
                <c:pt idx="1836">
                  <c:v>-70.000130646023393</c:v>
                </c:pt>
                <c:pt idx="1837">
                  <c:v>-70.000129942046101</c:v>
                </c:pt>
                <c:pt idx="1838">
                  <c:v>-70.000129241862098</c:v>
                </c:pt>
                <c:pt idx="1839">
                  <c:v>-70.000128545450906</c:v>
                </c:pt>
                <c:pt idx="1840">
                  <c:v>-70.000127852792303</c:v>
                </c:pt>
                <c:pt idx="1841">
                  <c:v>-70.000127163865997</c:v>
                </c:pt>
                <c:pt idx="1842">
                  <c:v>-70.000126478651794</c:v>
                </c:pt>
                <c:pt idx="1843">
                  <c:v>-70.000125797129797</c:v>
                </c:pt>
                <c:pt idx="1844">
                  <c:v>-70.000125119280199</c:v>
                </c:pt>
                <c:pt idx="1845">
                  <c:v>-70.000124445083003</c:v>
                </c:pt>
                <c:pt idx="1846">
                  <c:v>-70.000123774518698</c:v>
                </c:pt>
                <c:pt idx="1847">
                  <c:v>-70.000123107567603</c:v>
                </c:pt>
                <c:pt idx="1848">
                  <c:v>-70.000122444210305</c:v>
                </c:pt>
                <c:pt idx="1849">
                  <c:v>-70.000121784427407</c:v>
                </c:pt>
                <c:pt idx="1850">
                  <c:v>-70.000121128199595</c:v>
                </c:pt>
                <c:pt idx="1851">
                  <c:v>-70.000120475507899</c:v>
                </c:pt>
                <c:pt idx="1852">
                  <c:v>-70.000119826333105</c:v>
                </c:pt>
                <c:pt idx="1853">
                  <c:v>-70.000119180656398</c:v>
                </c:pt>
                <c:pt idx="1854">
                  <c:v>-70.000118538458693</c:v>
                </c:pt>
                <c:pt idx="1855">
                  <c:v>-70.000117899721502</c:v>
                </c:pt>
                <c:pt idx="1856">
                  <c:v>-70.000117264425995</c:v>
                </c:pt>
                <c:pt idx="1857">
                  <c:v>-70.000116632553798</c:v>
                </c:pt>
                <c:pt idx="1858">
                  <c:v>-70.000116004086294</c:v>
                </c:pt>
                <c:pt idx="1859">
                  <c:v>-70.000115379005194</c:v>
                </c:pt>
                <c:pt idx="1860">
                  <c:v>-70.000114757292394</c:v>
                </c:pt>
                <c:pt idx="1861">
                  <c:v>-70.000114138929504</c:v>
                </c:pt>
                <c:pt idx="1862">
                  <c:v>-70.000113523898605</c:v>
                </c:pt>
                <c:pt idx="1863">
                  <c:v>-70.000112912181706</c:v>
                </c:pt>
                <c:pt idx="1864">
                  <c:v>-70.000112303761099</c:v>
                </c:pt>
                <c:pt idx="1865">
                  <c:v>-70.000111698618795</c:v>
                </c:pt>
                <c:pt idx="1866">
                  <c:v>-70.0001110967372</c:v>
                </c:pt>
                <c:pt idx="1867">
                  <c:v>-70.000110498098806</c:v>
                </c:pt>
                <c:pt idx="1868">
                  <c:v>-70.000109902686205</c:v>
                </c:pt>
                <c:pt idx="1869">
                  <c:v>-70.000109310481804</c:v>
                </c:pt>
                <c:pt idx="1870">
                  <c:v>-70.000108721468493</c:v>
                </c:pt>
                <c:pt idx="1871">
                  <c:v>-70.000108135628906</c:v>
                </c:pt>
                <c:pt idx="1872">
                  <c:v>-70.000107552946204</c:v>
                </c:pt>
                <c:pt idx="1873">
                  <c:v>-70.000106973403106</c:v>
                </c:pt>
                <c:pt idx="1874">
                  <c:v>-70.0001063969829</c:v>
                </c:pt>
                <c:pt idx="1875">
                  <c:v>-70.000105823668605</c:v>
                </c:pt>
                <c:pt idx="1876">
                  <c:v>-70.000105253443493</c:v>
                </c:pt>
                <c:pt idx="1877">
                  <c:v>-70.000104686291095</c:v>
                </c:pt>
                <c:pt idx="1878">
                  <c:v>-70.000104122194699</c:v>
                </c:pt>
                <c:pt idx="1879">
                  <c:v>-70.000103561137905</c:v>
                </c:pt>
                <c:pt idx="1880">
                  <c:v>-70.0001030031043</c:v>
                </c:pt>
                <c:pt idx="1881">
                  <c:v>-70.000102448077598</c:v>
                </c:pt>
                <c:pt idx="1882">
                  <c:v>-70.0001018960415</c:v>
                </c:pt>
                <c:pt idx="1883">
                  <c:v>-70.000101346980102</c:v>
                </c:pt>
                <c:pt idx="1884">
                  <c:v>-70.000100800877206</c:v>
                </c:pt>
                <c:pt idx="1885">
                  <c:v>-70.000100257716994</c:v>
                </c:pt>
                <c:pt idx="1886">
                  <c:v>-70.000099717483494</c:v>
                </c:pt>
                <c:pt idx="1887">
                  <c:v>-70.000099180161001</c:v>
                </c:pt>
                <c:pt idx="1888">
                  <c:v>-70.0000986457339</c:v>
                </c:pt>
                <c:pt idx="1889">
                  <c:v>-70.0000981141864</c:v>
                </c:pt>
                <c:pt idx="1890">
                  <c:v>-70.000097585503099</c:v>
                </c:pt>
                <c:pt idx="1891">
                  <c:v>-70.000097059668605</c:v>
                </c:pt>
                <c:pt idx="1892">
                  <c:v>-70.0000965366674</c:v>
                </c:pt>
                <c:pt idx="1893">
                  <c:v>-70.000096016484406</c:v>
                </c:pt>
                <c:pt idx="1894">
                  <c:v>-70.000095499104404</c:v>
                </c:pt>
                <c:pt idx="1895">
                  <c:v>-70.000094984512202</c:v>
                </c:pt>
                <c:pt idx="1896">
                  <c:v>-70.000094472692894</c:v>
                </c:pt>
                <c:pt idx="1897">
                  <c:v>-70.0000939636314</c:v>
                </c:pt>
                <c:pt idx="1898">
                  <c:v>-70.000093457313</c:v>
                </c:pt>
                <c:pt idx="1899">
                  <c:v>-70.000092953722799</c:v>
                </c:pt>
                <c:pt idx="1900">
                  <c:v>-70.000092452846204</c:v>
                </c:pt>
                <c:pt idx="1901">
                  <c:v>-70.000091954668505</c:v>
                </c:pt>
                <c:pt idx="1902">
                  <c:v>-70.000091459175195</c:v>
                </c:pt>
                <c:pt idx="1903">
                  <c:v>-70.000090966351806</c:v>
                </c:pt>
                <c:pt idx="1904">
                  <c:v>-70.0000904761839</c:v>
                </c:pt>
                <c:pt idx="1905">
                  <c:v>-70.000089988657294</c:v>
                </c:pt>
                <c:pt idx="1906">
                  <c:v>-70.000089503757593</c:v>
                </c:pt>
                <c:pt idx="1907">
                  <c:v>-70.000089021470799</c:v>
                </c:pt>
                <c:pt idx="1908">
                  <c:v>-70.000088541782702</c:v>
                </c:pt>
                <c:pt idx="1909">
                  <c:v>-70.000088064679403</c:v>
                </c:pt>
                <c:pt idx="1910">
                  <c:v>-70.000087590147004</c:v>
                </c:pt>
                <c:pt idx="1911">
                  <c:v>-70.000087118171507</c:v>
                </c:pt>
                <c:pt idx="1912">
                  <c:v>-70.000086648739199</c:v>
                </c:pt>
                <c:pt idx="1913">
                  <c:v>-70.000086181836394</c:v>
                </c:pt>
                <c:pt idx="1914">
                  <c:v>-70.000085717449394</c:v>
                </c:pt>
                <c:pt idx="1915">
                  <c:v>-70.000085255564798</c:v>
                </c:pt>
                <c:pt idx="1916">
                  <c:v>-70.000084796169006</c:v>
                </c:pt>
                <c:pt idx="1917">
                  <c:v>-70.000084339248602</c:v>
                </c:pt>
                <c:pt idx="1918">
                  <c:v>-70.0000838847903</c:v>
                </c:pt>
                <c:pt idx="1919">
                  <c:v>-70.000083432780798</c:v>
                </c:pt>
                <c:pt idx="1920">
                  <c:v>-70.000082983206894</c:v>
                </c:pt>
                <c:pt idx="1921">
                  <c:v>-70.000082536055501</c:v>
                </c:pt>
                <c:pt idx="1922">
                  <c:v>-70.000082091313502</c:v>
                </c:pt>
                <c:pt idx="1923">
                  <c:v>-70.000081648968006</c:v>
                </c:pt>
                <c:pt idx="1924">
                  <c:v>-70.000081209005998</c:v>
                </c:pt>
                <c:pt idx="1925">
                  <c:v>-70.000080771414801</c:v>
                </c:pt>
                <c:pt idx="1926">
                  <c:v>-70.000080336181398</c:v>
                </c:pt>
                <c:pt idx="1927">
                  <c:v>-70.000079903293297</c:v>
                </c:pt>
                <c:pt idx="1928">
                  <c:v>-70.000079472737696</c:v>
                </c:pt>
                <c:pt idx="1929">
                  <c:v>-70.000079044502201</c:v>
                </c:pt>
                <c:pt idx="1930">
                  <c:v>-70.000078618574193</c:v>
                </c:pt>
                <c:pt idx="1931">
                  <c:v>-70.000078194941196</c:v>
                </c:pt>
                <c:pt idx="1932">
                  <c:v>-70.000077773591002</c:v>
                </c:pt>
                <c:pt idx="1933">
                  <c:v>-70.000077354511205</c:v>
                </c:pt>
                <c:pt idx="1934">
                  <c:v>-70.000076937689599</c:v>
                </c:pt>
                <c:pt idx="1935">
                  <c:v>-70.000076523113904</c:v>
                </c:pt>
                <c:pt idx="1936">
                  <c:v>-70.000076110772198</c:v>
                </c:pt>
                <c:pt idx="1937">
                  <c:v>-70.000075700652303</c:v>
                </c:pt>
                <c:pt idx="1938">
                  <c:v>-70.000075292742395</c:v>
                </c:pt>
                <c:pt idx="1939">
                  <c:v>-70.000074887030493</c:v>
                </c:pt>
                <c:pt idx="1940">
                  <c:v>-70.000074483504605</c:v>
                </c:pt>
                <c:pt idx="1941">
                  <c:v>-70.000074082153205</c:v>
                </c:pt>
                <c:pt idx="1942">
                  <c:v>-70.000073682964398</c:v>
                </c:pt>
                <c:pt idx="1943">
                  <c:v>-70.000073285926604</c:v>
                </c:pt>
                <c:pt idx="1944">
                  <c:v>-70.000072891028196</c:v>
                </c:pt>
                <c:pt idx="1945">
                  <c:v>-70.000072498257694</c:v>
                </c:pt>
                <c:pt idx="1946">
                  <c:v>-70.0000721076036</c:v>
                </c:pt>
                <c:pt idx="1947">
                  <c:v>-70.000071719054503</c:v>
                </c:pt>
                <c:pt idx="1948">
                  <c:v>-70.000071332599106</c:v>
                </c:pt>
                <c:pt idx="1949">
                  <c:v>-70.000070948226096</c:v>
                </c:pt>
                <c:pt idx="1950">
                  <c:v>-70.000070565924304</c:v>
                </c:pt>
                <c:pt idx="1951">
                  <c:v>-70.000070185682404</c:v>
                </c:pt>
                <c:pt idx="1952">
                  <c:v>-70.000069807489496</c:v>
                </c:pt>
                <c:pt idx="1953">
                  <c:v>-70.000069431334396</c:v>
                </c:pt>
                <c:pt idx="1954">
                  <c:v>-70.000069057206204</c:v>
                </c:pt>
                <c:pt idx="1955">
                  <c:v>-70.000068685093893</c:v>
                </c:pt>
                <c:pt idx="1956">
                  <c:v>-70.000068314986805</c:v>
                </c:pt>
                <c:pt idx="1957">
                  <c:v>-70.000067946873997</c:v>
                </c:pt>
                <c:pt idx="1958">
                  <c:v>-70.000067580744698</c:v>
                </c:pt>
                <c:pt idx="1959">
                  <c:v>-70.000067216588306</c:v>
                </c:pt>
                <c:pt idx="1960">
                  <c:v>-70.000066854394106</c:v>
                </c:pt>
                <c:pt idx="1961">
                  <c:v>-70.000066494151497</c:v>
                </c:pt>
                <c:pt idx="1962">
                  <c:v>-70.000066135850204</c:v>
                </c:pt>
                <c:pt idx="1963">
                  <c:v>-70.000065779479499</c:v>
                </c:pt>
                <c:pt idx="1964">
                  <c:v>-70.000065425029007</c:v>
                </c:pt>
                <c:pt idx="1965">
                  <c:v>-70.000065072488496</c:v>
                </c:pt>
                <c:pt idx="1966">
                  <c:v>-70.000064721847593</c:v>
                </c:pt>
                <c:pt idx="1967">
                  <c:v>-70.000064373096194</c:v>
                </c:pt>
                <c:pt idx="1968">
                  <c:v>-70.000064026223995</c:v>
                </c:pt>
                <c:pt idx="1969">
                  <c:v>-70.000063681220794</c:v>
                </c:pt>
                <c:pt idx="1970">
                  <c:v>-70.0000633380767</c:v>
                </c:pt>
                <c:pt idx="1971">
                  <c:v>-70.000062996781594</c:v>
                </c:pt>
                <c:pt idx="1972">
                  <c:v>-70.0000626573256</c:v>
                </c:pt>
                <c:pt idx="1973">
                  <c:v>-70.000062319698699</c:v>
                </c:pt>
                <c:pt idx="1974">
                  <c:v>-70.000061983891001</c:v>
                </c:pt>
                <c:pt idx="1975">
                  <c:v>-70.000061649892899</c:v>
                </c:pt>
                <c:pt idx="1976">
                  <c:v>-70.000061317694502</c:v>
                </c:pt>
                <c:pt idx="1977">
                  <c:v>-70.000060987286105</c:v>
                </c:pt>
                <c:pt idx="1978">
                  <c:v>-70.0000606586581</c:v>
                </c:pt>
                <c:pt idx="1979">
                  <c:v>-70.000060331800896</c:v>
                </c:pt>
                <c:pt idx="1980">
                  <c:v>-70.000060006704899</c:v>
                </c:pt>
                <c:pt idx="1981">
                  <c:v>-70.000059683360703</c:v>
                </c:pt>
                <c:pt idx="1982">
                  <c:v>-70.000059361758801</c:v>
                </c:pt>
                <c:pt idx="1983">
                  <c:v>-70.000059041889799</c:v>
                </c:pt>
                <c:pt idx="1984">
                  <c:v>-70.000058723744502</c:v>
                </c:pt>
                <c:pt idx="1985">
                  <c:v>-70.000058407313404</c:v>
                </c:pt>
                <c:pt idx="1986">
                  <c:v>-70.000058092587395</c:v>
                </c:pt>
                <c:pt idx="1987">
                  <c:v>-70.000057779557295</c:v>
                </c:pt>
                <c:pt idx="1988">
                  <c:v>-70.000057468213896</c:v>
                </c:pt>
                <c:pt idx="1989">
                  <c:v>-70.000057158548202</c:v>
                </c:pt>
                <c:pt idx="1990">
                  <c:v>-70.000056850551104</c:v>
                </c:pt>
                <c:pt idx="1991">
                  <c:v>-70.000056544213706</c:v>
                </c:pt>
                <c:pt idx="1992">
                  <c:v>-70.000056239526899</c:v>
                </c:pt>
                <c:pt idx="1993">
                  <c:v>-70.0000559364819</c:v>
                </c:pt>
                <c:pt idx="1994">
                  <c:v>-70.000055635069799</c:v>
                </c:pt>
                <c:pt idx="1995">
                  <c:v>-70.0000553352819</c:v>
                </c:pt>
                <c:pt idx="1996">
                  <c:v>-70.000055037109405</c:v>
                </c:pt>
                <c:pt idx="1997">
                  <c:v>-70.000054740543504</c:v>
                </c:pt>
                <c:pt idx="1998">
                  <c:v>-70.000054445575699</c:v>
                </c:pt>
                <c:pt idx="1999">
                  <c:v>-70.000054152197393</c:v>
                </c:pt>
                <c:pt idx="2000">
                  <c:v>-70.000053860399802</c:v>
                </c:pt>
                <c:pt idx="2001">
                  <c:v>-70.0000535701746</c:v>
                </c:pt>
                <c:pt idx="2002">
                  <c:v>-70.000053281513303</c:v>
                </c:pt>
                <c:pt idx="2003">
                  <c:v>-70.000052994407397</c:v>
                </c:pt>
                <c:pt idx="2004">
                  <c:v>-70.0000527088485</c:v>
                </c:pt>
                <c:pt idx="2005">
                  <c:v>-70.000052424828397</c:v>
                </c:pt>
                <c:pt idx="2006">
                  <c:v>-70.000052142338703</c:v>
                </c:pt>
                <c:pt idx="2007">
                  <c:v>-70.000051861371105</c:v>
                </c:pt>
                <c:pt idx="2008">
                  <c:v>-70.000051581917603</c:v>
                </c:pt>
                <c:pt idx="2009">
                  <c:v>-70.000051303969798</c:v>
                </c:pt>
                <c:pt idx="2010">
                  <c:v>-70.000051027519802</c:v>
                </c:pt>
                <c:pt idx="2011">
                  <c:v>-70.000050752559403</c:v>
                </c:pt>
                <c:pt idx="2012">
                  <c:v>-70.000050479080699</c:v>
                </c:pt>
                <c:pt idx="2013">
                  <c:v>-70.000050207075503</c:v>
                </c:pt>
                <c:pt idx="2014">
                  <c:v>-70.000049936536001</c:v>
                </c:pt>
                <c:pt idx="2015">
                  <c:v>-70.000049667454405</c:v>
                </c:pt>
                <c:pt idx="2016">
                  <c:v>-70.000049399822601</c:v>
                </c:pt>
                <c:pt idx="2017">
                  <c:v>-70.000049133632999</c:v>
                </c:pt>
                <c:pt idx="2018">
                  <c:v>-70.000048868877698</c:v>
                </c:pt>
                <c:pt idx="2019">
                  <c:v>-70.000048605549097</c:v>
                </c:pt>
                <c:pt idx="2020">
                  <c:v>-70.000048343639307</c:v>
                </c:pt>
                <c:pt idx="2021">
                  <c:v>-70.000048083140896</c:v>
                </c:pt>
                <c:pt idx="2022">
                  <c:v>-70.000047824046106</c:v>
                </c:pt>
                <c:pt idx="2023">
                  <c:v>-70.000047566347504</c:v>
                </c:pt>
                <c:pt idx="2024">
                  <c:v>-70.000047310037502</c:v>
                </c:pt>
                <c:pt idx="2025">
                  <c:v>-70.000047055108595</c:v>
                </c:pt>
                <c:pt idx="2026">
                  <c:v>-70.000046801553296</c:v>
                </c:pt>
                <c:pt idx="2027">
                  <c:v>-70.000046549364299</c:v>
                </c:pt>
                <c:pt idx="2028">
                  <c:v>-70.000046298534301</c:v>
                </c:pt>
                <c:pt idx="2029">
                  <c:v>-70.000046049055797</c:v>
                </c:pt>
                <c:pt idx="2030">
                  <c:v>-70.000045800921598</c:v>
                </c:pt>
                <c:pt idx="2031">
                  <c:v>-70.000045554124497</c:v>
                </c:pt>
                <c:pt idx="2032">
                  <c:v>-70.000045308657207</c:v>
                </c:pt>
                <c:pt idx="2033">
                  <c:v>-70.000045064512605</c:v>
                </c:pt>
                <c:pt idx="2034">
                  <c:v>-70.000044821683602</c:v>
                </c:pt>
                <c:pt idx="2035">
                  <c:v>-70.000044580163006</c:v>
                </c:pt>
                <c:pt idx="2036">
                  <c:v>-70.000044339943898</c:v>
                </c:pt>
                <c:pt idx="2037">
                  <c:v>-70.000044101019199</c:v>
                </c:pt>
                <c:pt idx="2038">
                  <c:v>-70.000043863381904</c:v>
                </c:pt>
                <c:pt idx="2039">
                  <c:v>-70.000043627025093</c:v>
                </c:pt>
                <c:pt idx="2040">
                  <c:v>-70.000043391942</c:v>
                </c:pt>
                <c:pt idx="2041">
                  <c:v>-70.000043158125493</c:v>
                </c:pt>
                <c:pt idx="2042">
                  <c:v>-70.000042925569005</c:v>
                </c:pt>
                <c:pt idx="2043">
                  <c:v>-70.000042694265503</c:v>
                </c:pt>
                <c:pt idx="2044">
                  <c:v>-70.000042464208505</c:v>
                </c:pt>
                <c:pt idx="2045">
                  <c:v>-70.000042235391106</c:v>
                </c:pt>
                <c:pt idx="2046">
                  <c:v>-70.000042007806599</c:v>
                </c:pt>
                <c:pt idx="2047">
                  <c:v>-70.000041781448502</c:v>
                </c:pt>
                <c:pt idx="2048">
                  <c:v>-70.000041556310194</c:v>
                </c:pt>
                <c:pt idx="2049">
                  <c:v>-70.000041332384896</c:v>
                </c:pt>
                <c:pt idx="2050">
                  <c:v>-70.000041109666299</c:v>
                </c:pt>
                <c:pt idx="2051">
                  <c:v>-70.000040888147794</c:v>
                </c:pt>
                <c:pt idx="2052">
                  <c:v>-70.000040667822901</c:v>
                </c:pt>
                <c:pt idx="2053">
                  <c:v>-70.000040448685297</c:v>
                </c:pt>
                <c:pt idx="2054">
                  <c:v>-70.000040230728402</c:v>
                </c:pt>
                <c:pt idx="2055">
                  <c:v>-70.000040013946006</c:v>
                </c:pt>
                <c:pt idx="2056">
                  <c:v>-70.000039798331798</c:v>
                </c:pt>
                <c:pt idx="2057">
                  <c:v>-70.0000395838793</c:v>
                </c:pt>
                <c:pt idx="2058">
                  <c:v>-70.000039370582499</c:v>
                </c:pt>
                <c:pt idx="2059">
                  <c:v>-70.000039158434902</c:v>
                </c:pt>
                <c:pt idx="2060">
                  <c:v>-70.000038947430497</c:v>
                </c:pt>
                <c:pt idx="2061">
                  <c:v>-70.000038737563102</c:v>
                </c:pt>
                <c:pt idx="2062">
                  <c:v>-70.000038528826593</c:v>
                </c:pt>
                <c:pt idx="2063">
                  <c:v>-70.000038321214802</c:v>
                </c:pt>
                <c:pt idx="2064">
                  <c:v>-70.000038114721804</c:v>
                </c:pt>
                <c:pt idx="2065">
                  <c:v>-70.000037909341401</c:v>
                </c:pt>
                <c:pt idx="2066">
                  <c:v>-70.000037705067697</c:v>
                </c:pt>
                <c:pt idx="2067">
                  <c:v>-70.000037501894795</c:v>
                </c:pt>
                <c:pt idx="2068">
                  <c:v>-70.000037299816597</c:v>
                </c:pt>
                <c:pt idx="2069">
                  <c:v>-70.000037098827306</c:v>
                </c:pt>
                <c:pt idx="2070">
                  <c:v>-70.000036898920996</c:v>
                </c:pt>
                <c:pt idx="2071">
                  <c:v>-70.000036700091897</c:v>
                </c:pt>
                <c:pt idx="2072">
                  <c:v>-70.000036502334197</c:v>
                </c:pt>
                <c:pt idx="2073">
                  <c:v>-70.000036305642197</c:v>
                </c:pt>
                <c:pt idx="2074">
                  <c:v>-70.000036110009901</c:v>
                </c:pt>
                <c:pt idx="2075">
                  <c:v>-70.000035915431894</c:v>
                </c:pt>
                <c:pt idx="2076">
                  <c:v>-70.000035721902293</c:v>
                </c:pt>
                <c:pt idx="2077">
                  <c:v>-70.000035529415499</c:v>
                </c:pt>
                <c:pt idx="2078">
                  <c:v>-70.000035337965997</c:v>
                </c:pt>
                <c:pt idx="2079">
                  <c:v>-70.000035147548004</c:v>
                </c:pt>
                <c:pt idx="2080">
                  <c:v>-70.000034958156206</c:v>
                </c:pt>
                <c:pt idx="2081">
                  <c:v>-70.000034769784804</c:v>
                </c:pt>
                <c:pt idx="2082">
                  <c:v>-70.000034582428498</c:v>
                </c:pt>
                <c:pt idx="2083">
                  <c:v>-70.000034396081801</c:v>
                </c:pt>
                <c:pt idx="2084">
                  <c:v>-70.000034210739102</c:v>
                </c:pt>
                <c:pt idx="2085">
                  <c:v>-70.000034026395198</c:v>
                </c:pt>
                <c:pt idx="2086">
                  <c:v>-70.000033843044605</c:v>
                </c:pt>
                <c:pt idx="2087">
                  <c:v>-70.000033660682007</c:v>
                </c:pt>
                <c:pt idx="2088">
                  <c:v>-70.000033479302104</c:v>
                </c:pt>
                <c:pt idx="2089">
                  <c:v>-70.000033298899496</c:v>
                </c:pt>
                <c:pt idx="2090">
                  <c:v>-70.000033119468995</c:v>
                </c:pt>
                <c:pt idx="2091">
                  <c:v>-70.000032941005301</c:v>
                </c:pt>
                <c:pt idx="2092">
                  <c:v>-70.000032763503299</c:v>
                </c:pt>
                <c:pt idx="2093">
                  <c:v>-70.000032586957801</c:v>
                </c:pt>
                <c:pt idx="2094">
                  <c:v>-70.000032411363506</c:v>
                </c:pt>
                <c:pt idx="2095">
                  <c:v>-70.000032236715498</c:v>
                </c:pt>
                <c:pt idx="2096">
                  <c:v>-70.000032063008604</c:v>
                </c:pt>
                <c:pt idx="2097">
                  <c:v>-70.000031890237594</c:v>
                </c:pt>
                <c:pt idx="2098">
                  <c:v>-70.000031718397594</c:v>
                </c:pt>
                <c:pt idx="2099">
                  <c:v>-70.000031547483601</c:v>
                </c:pt>
                <c:pt idx="2100">
                  <c:v>-70.0000313774906</c:v>
                </c:pt>
                <c:pt idx="2101">
                  <c:v>-70.000031208413503</c:v>
                </c:pt>
                <c:pt idx="2102">
                  <c:v>-70.000031040247507</c:v>
                </c:pt>
                <c:pt idx="2103">
                  <c:v>-70.000030872987693</c:v>
                </c:pt>
                <c:pt idx="2104">
                  <c:v>-70.000030706629104</c:v>
                </c:pt>
                <c:pt idx="2105">
                  <c:v>-70.000030541167007</c:v>
                </c:pt>
                <c:pt idx="2106">
                  <c:v>-70.000030376596499</c:v>
                </c:pt>
                <c:pt idx="2107">
                  <c:v>-70.000030212912705</c:v>
                </c:pt>
                <c:pt idx="2108">
                  <c:v>-70.000030050110894</c:v>
                </c:pt>
                <c:pt idx="2109">
                  <c:v>-70.000029888186404</c:v>
                </c:pt>
                <c:pt idx="2110">
                  <c:v>-70.000029727134404</c:v>
                </c:pt>
                <c:pt idx="2111">
                  <c:v>-70.000029566950303</c:v>
                </c:pt>
                <c:pt idx="2112">
                  <c:v>-70.000029407629299</c:v>
                </c:pt>
                <c:pt idx="2113">
                  <c:v>-70.000029249166701</c:v>
                </c:pt>
                <c:pt idx="2114">
                  <c:v>-70.000029091558105</c:v>
                </c:pt>
                <c:pt idx="2115">
                  <c:v>-70.000028934798706</c:v>
                </c:pt>
                <c:pt idx="2116">
                  <c:v>-70.000028778884001</c:v>
                </c:pt>
                <c:pt idx="2117">
                  <c:v>-70.000028623809499</c:v>
                </c:pt>
                <c:pt idx="2118">
                  <c:v>-70.000028469570594</c:v>
                </c:pt>
                <c:pt idx="2119">
                  <c:v>-70.000028316162698</c:v>
                </c:pt>
                <c:pt idx="2120">
                  <c:v>-70.000028163581504</c:v>
                </c:pt>
                <c:pt idx="2121">
                  <c:v>-70.000028011822494</c:v>
                </c:pt>
                <c:pt idx="2122">
                  <c:v>-70.000027860881303</c:v>
                </c:pt>
                <c:pt idx="2123">
                  <c:v>-70.0000277107534</c:v>
                </c:pt>
                <c:pt idx="2124">
                  <c:v>-70.000027561434393</c:v>
                </c:pt>
                <c:pt idx="2125">
                  <c:v>-70.000027412920005</c:v>
                </c:pt>
                <c:pt idx="2126">
                  <c:v>-70.000027265206</c:v>
                </c:pt>
                <c:pt idx="2127">
                  <c:v>-70.000027118287804</c:v>
                </c:pt>
                <c:pt idx="2128">
                  <c:v>-70.000026972161393</c:v>
                </c:pt>
                <c:pt idx="2129">
                  <c:v>-70.000026826822307</c:v>
                </c:pt>
                <c:pt idx="2130">
                  <c:v>-70.000026682266395</c:v>
                </c:pt>
                <c:pt idx="2131">
                  <c:v>-70.000026538489394</c:v>
                </c:pt>
                <c:pt idx="2132">
                  <c:v>-70.000026395487097</c:v>
                </c:pt>
                <c:pt idx="2133">
                  <c:v>-70.000026253255399</c:v>
                </c:pt>
                <c:pt idx="2134">
                  <c:v>-70.000026111790206</c:v>
                </c:pt>
                <c:pt idx="2135">
                  <c:v>-70.000025971087197</c:v>
                </c:pt>
                <c:pt idx="2136">
                  <c:v>-70.000025831142395</c:v>
                </c:pt>
                <c:pt idx="2137">
                  <c:v>-70.000025691951706</c:v>
                </c:pt>
                <c:pt idx="2138">
                  <c:v>-70.000025553510994</c:v>
                </c:pt>
                <c:pt idx="2139">
                  <c:v>-70.000025415816197</c:v>
                </c:pt>
                <c:pt idx="2140">
                  <c:v>-70.000025278863504</c:v>
                </c:pt>
                <c:pt idx="2141">
                  <c:v>-70.000025142648695</c:v>
                </c:pt>
                <c:pt idx="2142">
                  <c:v>-70.000025007167906</c:v>
                </c:pt>
                <c:pt idx="2143">
                  <c:v>-70.0000248724171</c:v>
                </c:pt>
                <c:pt idx="2144">
                  <c:v>-70.000024738392497</c:v>
                </c:pt>
                <c:pt idx="2145">
                  <c:v>-70.000024605090005</c:v>
                </c:pt>
                <c:pt idx="2146">
                  <c:v>-70.0000244725058</c:v>
                </c:pt>
                <c:pt idx="2147">
                  <c:v>-70.000024340636102</c:v>
                </c:pt>
                <c:pt idx="2148">
                  <c:v>-70.000024209476905</c:v>
                </c:pt>
                <c:pt idx="2149">
                  <c:v>-70.000024079024499</c:v>
                </c:pt>
                <c:pt idx="2150">
                  <c:v>-70.000023949275004</c:v>
                </c:pt>
                <c:pt idx="2151">
                  <c:v>-70.000023820224698</c:v>
                </c:pt>
                <c:pt idx="2152">
                  <c:v>-70.0000236918697</c:v>
                </c:pt>
                <c:pt idx="2153">
                  <c:v>-70.000023564206401</c:v>
                </c:pt>
                <c:pt idx="2154">
                  <c:v>-70.000023437230993</c:v>
                </c:pt>
                <c:pt idx="2155">
                  <c:v>-70.000023310939795</c:v>
                </c:pt>
                <c:pt idx="2156">
                  <c:v>-70.000023185329098</c:v>
                </c:pt>
                <c:pt idx="2157">
                  <c:v>-70.000023060395307</c:v>
                </c:pt>
                <c:pt idx="2158">
                  <c:v>-70.000022936134698</c:v>
                </c:pt>
                <c:pt idx="2159">
                  <c:v>-70.000022812543605</c:v>
                </c:pt>
                <c:pt idx="2160">
                  <c:v>-70.000022689618504</c:v>
                </c:pt>
                <c:pt idx="2161">
                  <c:v>-70.000022567355799</c:v>
                </c:pt>
                <c:pt idx="2162">
                  <c:v>-70.000022445751895</c:v>
                </c:pt>
                <c:pt idx="2163">
                  <c:v>-70.000022324803297</c:v>
                </c:pt>
                <c:pt idx="2164">
                  <c:v>-70.000022204506394</c:v>
                </c:pt>
                <c:pt idx="2165">
                  <c:v>-70.000022084857704</c:v>
                </c:pt>
                <c:pt idx="2166">
                  <c:v>-70.000021965853705</c:v>
                </c:pt>
                <c:pt idx="2167">
                  <c:v>-70.000021847490999</c:v>
                </c:pt>
                <c:pt idx="2168">
                  <c:v>-70.000021729766104</c:v>
                </c:pt>
                <c:pt idx="2169">
                  <c:v>-70.000021612675496</c:v>
                </c:pt>
                <c:pt idx="2170">
                  <c:v>-70.000021496215894</c:v>
                </c:pt>
                <c:pt idx="2171">
                  <c:v>-70.000021380383799</c:v>
                </c:pt>
                <c:pt idx="2172">
                  <c:v>-70.000021265175903</c:v>
                </c:pt>
                <c:pt idx="2173">
                  <c:v>-70.000021150588694</c:v>
                </c:pt>
                <c:pt idx="2174">
                  <c:v>-70.000021036619103</c:v>
                </c:pt>
                <c:pt idx="2175">
                  <c:v>-70.000020923263506</c:v>
                </c:pt>
                <c:pt idx="2176">
                  <c:v>-70.000020810518805</c:v>
                </c:pt>
                <c:pt idx="2177">
                  <c:v>-70.000020698381505</c:v>
                </c:pt>
                <c:pt idx="2178">
                  <c:v>-70.000020586848606</c:v>
                </c:pt>
                <c:pt idx="2179">
                  <c:v>-70.0000204759166</c:v>
                </c:pt>
                <c:pt idx="2180">
                  <c:v>-70.000020365582401</c:v>
                </c:pt>
                <c:pt idx="2181">
                  <c:v>-70.000020255842699</c:v>
                </c:pt>
                <c:pt idx="2182">
                  <c:v>-70.000020146694297</c:v>
                </c:pt>
                <c:pt idx="2183">
                  <c:v>-70.000020038134096</c:v>
                </c:pt>
                <c:pt idx="2184">
                  <c:v>-70.0000199301588</c:v>
                </c:pt>
                <c:pt idx="2185">
                  <c:v>-70.000019822765395</c:v>
                </c:pt>
                <c:pt idx="2186">
                  <c:v>-70.0000197159507</c:v>
                </c:pt>
                <c:pt idx="2187">
                  <c:v>-70.000019609711501</c:v>
                </c:pt>
                <c:pt idx="2188">
                  <c:v>-70.000019504044801</c:v>
                </c:pt>
                <c:pt idx="2189">
                  <c:v>-70.000019398947501</c:v>
                </c:pt>
                <c:pt idx="2190">
                  <c:v>-70.000019294416504</c:v>
                </c:pt>
                <c:pt idx="2191">
                  <c:v>-70.000019190448796</c:v>
                </c:pt>
                <c:pt idx="2192">
                  <c:v>-70.000019087041295</c:v>
                </c:pt>
                <c:pt idx="2193">
                  <c:v>-70.000018984191001</c:v>
                </c:pt>
                <c:pt idx="2194">
                  <c:v>-70.000018881894903</c:v>
                </c:pt>
                <c:pt idx="2195">
                  <c:v>-70.00001878015</c:v>
                </c:pt>
                <c:pt idx="2196">
                  <c:v>-70.000018678953396</c:v>
                </c:pt>
                <c:pt idx="2197">
                  <c:v>-70.000018578302004</c:v>
                </c:pt>
                <c:pt idx="2198">
                  <c:v>-70.000018478192999</c:v>
                </c:pt>
                <c:pt idx="2199">
                  <c:v>-70.000018378623494</c:v>
                </c:pt>
                <c:pt idx="2200">
                  <c:v>-70.000018279590506</c:v>
                </c:pt>
                <c:pt idx="2201">
                  <c:v>-70.000018181091093</c:v>
                </c:pt>
                <c:pt idx="2202">
                  <c:v>-70.000018083122498</c:v>
                </c:pt>
                <c:pt idx="2203">
                  <c:v>-70.000017985681794</c:v>
                </c:pt>
                <c:pt idx="2204">
                  <c:v>-70.000017888766195</c:v>
                </c:pt>
                <c:pt idx="2205">
                  <c:v>-70.000017792372802</c:v>
                </c:pt>
                <c:pt idx="2206">
                  <c:v>-70.000017696498801</c:v>
                </c:pt>
                <c:pt idx="2207">
                  <c:v>-70.000017601141394</c:v>
                </c:pt>
                <c:pt idx="2208">
                  <c:v>-70.000017506297795</c:v>
                </c:pt>
                <c:pt idx="2209">
                  <c:v>-70.000017411965302</c:v>
                </c:pt>
                <c:pt idx="2210">
                  <c:v>-70.000017318141104</c:v>
                </c:pt>
                <c:pt idx="2211">
                  <c:v>-70.0000172248225</c:v>
                </c:pt>
                <c:pt idx="2212">
                  <c:v>-70.000017132006704</c:v>
                </c:pt>
                <c:pt idx="2213">
                  <c:v>-70.000017039691102</c:v>
                </c:pt>
                <c:pt idx="2214">
                  <c:v>-70.000016947872894</c:v>
                </c:pt>
                <c:pt idx="2215">
                  <c:v>-70.000016856549493</c:v>
                </c:pt>
                <c:pt idx="2216">
                  <c:v>-70.000016765718101</c:v>
                </c:pt>
                <c:pt idx="2217">
                  <c:v>-70.000016675376202</c:v>
                </c:pt>
                <c:pt idx="2218">
                  <c:v>-70.000016585521095</c:v>
                </c:pt>
                <c:pt idx="2219">
                  <c:v>-70.000016496150195</c:v>
                </c:pt>
                <c:pt idx="2220">
                  <c:v>-70.000016407260901</c:v>
                </c:pt>
                <c:pt idx="2221">
                  <c:v>-70.000016318850498</c:v>
                </c:pt>
                <c:pt idx="2222">
                  <c:v>-70.0000162309166</c:v>
                </c:pt>
                <c:pt idx="2223">
                  <c:v>-70.000016143456406</c:v>
                </c:pt>
                <c:pt idx="2224">
                  <c:v>-70.000016056467601</c:v>
                </c:pt>
                <c:pt idx="2225">
                  <c:v>-70.000015969947498</c:v>
                </c:pt>
                <c:pt idx="2226">
                  <c:v>-70.000015883893596</c:v>
                </c:pt>
                <c:pt idx="2227">
                  <c:v>-70.000015798303394</c:v>
                </c:pt>
                <c:pt idx="2228">
                  <c:v>-70.000015713174307</c:v>
                </c:pt>
                <c:pt idx="2229">
                  <c:v>-70.000015628504102</c:v>
                </c:pt>
                <c:pt idx="2230">
                  <c:v>-70.000015544289994</c:v>
                </c:pt>
                <c:pt idx="2231">
                  <c:v>-70.000015460529795</c:v>
                </c:pt>
                <c:pt idx="2232">
                  <c:v>-70.000015377220905</c:v>
                </c:pt>
                <c:pt idx="2233">
                  <c:v>-70.000015294360793</c:v>
                </c:pt>
                <c:pt idx="2234">
                  <c:v>-70.0000152119473</c:v>
                </c:pt>
                <c:pt idx="2235">
                  <c:v>-70.000015129977896</c:v>
                </c:pt>
                <c:pt idx="2236">
                  <c:v>-70.000015048450194</c:v>
                </c:pt>
                <c:pt idx="2237">
                  <c:v>-70.000014967361693</c:v>
                </c:pt>
                <c:pt idx="2238">
                  <c:v>-70.000014886710204</c:v>
                </c:pt>
                <c:pt idx="2239">
                  <c:v>-70.000014806493297</c:v>
                </c:pt>
                <c:pt idx="2240">
                  <c:v>-70.000014726708699</c:v>
                </c:pt>
                <c:pt idx="2241">
                  <c:v>-70.000014647354007</c:v>
                </c:pt>
                <c:pt idx="2242">
                  <c:v>-70.000014568426806</c:v>
                </c:pt>
                <c:pt idx="2243">
                  <c:v>-70.000014489924993</c:v>
                </c:pt>
                <c:pt idx="2244">
                  <c:v>-70.000014411846195</c:v>
                </c:pt>
                <c:pt idx="2245">
                  <c:v>-70.000014334188094</c:v>
                </c:pt>
                <c:pt idx="2246">
                  <c:v>-70.000014256948404</c:v>
                </c:pt>
                <c:pt idx="2247">
                  <c:v>-70.000014180125007</c:v>
                </c:pt>
                <c:pt idx="2248">
                  <c:v>-70.0000141037155</c:v>
                </c:pt>
                <c:pt idx="2249">
                  <c:v>-70.000014027717796</c:v>
                </c:pt>
                <c:pt idx="2250">
                  <c:v>-70.000013952129507</c:v>
                </c:pt>
                <c:pt idx="2251">
                  <c:v>-70.0000138769486</c:v>
                </c:pt>
                <c:pt idx="2252">
                  <c:v>-70.000013802172802</c:v>
                </c:pt>
                <c:pt idx="2253">
                  <c:v>-70.000013727799896</c:v>
                </c:pt>
                <c:pt idx="2254">
                  <c:v>-70.000013653827807</c:v>
                </c:pt>
                <c:pt idx="2255">
                  <c:v>-70.000013580254304</c:v>
                </c:pt>
                <c:pt idx="2256">
                  <c:v>-70.000013507077199</c:v>
                </c:pt>
                <c:pt idx="2257">
                  <c:v>-70.000013434294402</c:v>
                </c:pt>
                <c:pt idx="2258">
                  <c:v>-70.000013361903797</c:v>
                </c:pt>
                <c:pt idx="2259">
                  <c:v>-70.000013289903293</c:v>
                </c:pt>
                <c:pt idx="2260">
                  <c:v>-70.000013218290803</c:v>
                </c:pt>
                <c:pt idx="2261">
                  <c:v>-70.000013147064195</c:v>
                </c:pt>
                <c:pt idx="2262">
                  <c:v>-70.000013076221293</c:v>
                </c:pt>
                <c:pt idx="2263">
                  <c:v>-70.000013005760195</c:v>
                </c:pt>
                <c:pt idx="2264">
                  <c:v>-70.000012935678797</c:v>
                </c:pt>
                <c:pt idx="2265">
                  <c:v>-70.000012865974995</c:v>
                </c:pt>
                <c:pt idx="2266">
                  <c:v>-70.0000127966468</c:v>
                </c:pt>
                <c:pt idx="2267">
                  <c:v>-70.000012727692194</c:v>
                </c:pt>
                <c:pt idx="2268">
                  <c:v>-70.000012659109103</c:v>
                </c:pt>
                <c:pt idx="2269">
                  <c:v>-70.000012590895594</c:v>
                </c:pt>
                <c:pt idx="2270">
                  <c:v>-70.000012523049605</c:v>
                </c:pt>
                <c:pt idx="2271">
                  <c:v>-70.000012455569305</c:v>
                </c:pt>
                <c:pt idx="2272">
                  <c:v>-70.000012388452603</c:v>
                </c:pt>
                <c:pt idx="2273">
                  <c:v>-70.000012321697497</c:v>
                </c:pt>
                <c:pt idx="2274">
                  <c:v>-70.000012255302096</c:v>
                </c:pt>
                <c:pt idx="2275">
                  <c:v>-70.000012189264595</c:v>
                </c:pt>
                <c:pt idx="2276">
                  <c:v>-70.000012123582806</c:v>
                </c:pt>
                <c:pt idx="2277">
                  <c:v>-70.000012058254995</c:v>
                </c:pt>
                <c:pt idx="2278">
                  <c:v>-70.000011993279202</c:v>
                </c:pt>
                <c:pt idx="2279">
                  <c:v>-70.000011928653507</c:v>
                </c:pt>
                <c:pt idx="2280">
                  <c:v>-70.000011864376006</c:v>
                </c:pt>
                <c:pt idx="2281">
                  <c:v>-70.000011800444895</c:v>
                </c:pt>
                <c:pt idx="2282">
                  <c:v>-70.000011736858298</c:v>
                </c:pt>
                <c:pt idx="2283">
                  <c:v>-70.000011673614296</c:v>
                </c:pt>
                <c:pt idx="2284">
                  <c:v>-70.000011610711198</c:v>
                </c:pt>
                <c:pt idx="2285">
                  <c:v>-70.000011548146901</c:v>
                </c:pt>
                <c:pt idx="2286">
                  <c:v>-70.000011485919799</c:v>
                </c:pt>
                <c:pt idx="2287">
                  <c:v>-70.000011424028003</c:v>
                </c:pt>
                <c:pt idx="2288">
                  <c:v>-70.000011362469706</c:v>
                </c:pt>
                <c:pt idx="2289">
                  <c:v>-70.000011301243205</c:v>
                </c:pt>
                <c:pt idx="2290">
                  <c:v>-70.000011240346495</c:v>
                </c:pt>
                <c:pt idx="2291">
                  <c:v>-70.000011179777999</c:v>
                </c:pt>
                <c:pt idx="2292">
                  <c:v>-70.000011119535799</c:v>
                </c:pt>
                <c:pt idx="2293">
                  <c:v>-70.000011059618302</c:v>
                </c:pt>
                <c:pt idx="2294">
                  <c:v>-70.000011000023605</c:v>
                </c:pt>
                <c:pt idx="2295">
                  <c:v>-70.000010940750101</c:v>
                </c:pt>
                <c:pt idx="2296">
                  <c:v>-70.000010881795902</c:v>
                </c:pt>
                <c:pt idx="2297">
                  <c:v>-70.000010823159499</c:v>
                </c:pt>
                <c:pt idx="2298">
                  <c:v>-70.000010764838905</c:v>
                </c:pt>
                <c:pt idx="2299">
                  <c:v>-70.000010706832697</c:v>
                </c:pt>
                <c:pt idx="2300">
                  <c:v>-70.000010649139</c:v>
                </c:pt>
                <c:pt idx="2301">
                  <c:v>-70.000010591756194</c:v>
                </c:pt>
                <c:pt idx="2302">
                  <c:v>-70.000010534682602</c:v>
                </c:pt>
                <c:pt idx="2303">
                  <c:v>-70.000010477916504</c:v>
                </c:pt>
                <c:pt idx="2304">
                  <c:v>-70.000010421456395</c:v>
                </c:pt>
                <c:pt idx="2305">
                  <c:v>-70.000010365300398</c:v>
                </c:pt>
                <c:pt idx="2306">
                  <c:v>-70.000010309447106</c:v>
                </c:pt>
                <c:pt idx="2307">
                  <c:v>-70.0000102538947</c:v>
                </c:pt>
                <c:pt idx="2308">
                  <c:v>-70.000010198641604</c:v>
                </c:pt>
                <c:pt idx="2309">
                  <c:v>-70.000010143686296</c:v>
                </c:pt>
                <c:pt idx="2310">
                  <c:v>-70.000010089027199</c:v>
                </c:pt>
                <c:pt idx="2311">
                  <c:v>-70.000010034662495</c:v>
                </c:pt>
                <c:pt idx="2312">
                  <c:v>-70.000009980590804</c:v>
                </c:pt>
                <c:pt idx="2313">
                  <c:v>-70.000009926810407</c:v>
                </c:pt>
                <c:pt idx="2314">
                  <c:v>-70.000009873319897</c:v>
                </c:pt>
                <c:pt idx="2315">
                  <c:v>-70.000009820117597</c:v>
                </c:pt>
                <c:pt idx="2316">
                  <c:v>-70.000009767201902</c:v>
                </c:pt>
                <c:pt idx="2317">
                  <c:v>-70.000009714571405</c:v>
                </c:pt>
                <c:pt idx="2318">
                  <c:v>-70.0000096622245</c:v>
                </c:pt>
                <c:pt idx="2319">
                  <c:v>-70.000009610159694</c:v>
                </c:pt>
                <c:pt idx="2320">
                  <c:v>-70.000009558375396</c:v>
                </c:pt>
                <c:pt idx="2321">
                  <c:v>-70.0000095068702</c:v>
                </c:pt>
                <c:pt idx="2322">
                  <c:v>-70.000009455642498</c:v>
                </c:pt>
                <c:pt idx="2323">
                  <c:v>-70.0000094046908</c:v>
                </c:pt>
                <c:pt idx="2324">
                  <c:v>-70.000009354013699</c:v>
                </c:pt>
                <c:pt idx="2325">
                  <c:v>-70.000009303609602</c:v>
                </c:pt>
                <c:pt idx="2326">
                  <c:v>-70.000009253477202</c:v>
                </c:pt>
                <c:pt idx="2327">
                  <c:v>-70.000009203614894</c:v>
                </c:pt>
                <c:pt idx="2328">
                  <c:v>-70.000009154021299</c:v>
                </c:pt>
                <c:pt idx="2329">
                  <c:v>-70.000009104694897</c:v>
                </c:pt>
                <c:pt idx="2330">
                  <c:v>-70.000009055634294</c:v>
                </c:pt>
                <c:pt idx="2331">
                  <c:v>-70.000009006838098</c:v>
                </c:pt>
                <c:pt idx="2332">
                  <c:v>-70.000008958304804</c:v>
                </c:pt>
                <c:pt idx="2333">
                  <c:v>-70.000008910033003</c:v>
                </c:pt>
                <c:pt idx="2334">
                  <c:v>-70.000008862021403</c:v>
                </c:pt>
                <c:pt idx="2335">
                  <c:v>-70.000008814268398</c:v>
                </c:pt>
                <c:pt idx="2336">
                  <c:v>-70.000008766772794</c:v>
                </c:pt>
                <c:pt idx="2337">
                  <c:v>-70.000008719533099</c:v>
                </c:pt>
                <c:pt idx="2338">
                  <c:v>-70.000008672547906</c:v>
                </c:pt>
                <c:pt idx="2339">
                  <c:v>-70.000008625815994</c:v>
                </c:pt>
                <c:pt idx="2340">
                  <c:v>-70.000008579335798</c:v>
                </c:pt>
                <c:pt idx="2341">
                  <c:v>-70.000008533106097</c:v>
                </c:pt>
                <c:pt idx="2342">
                  <c:v>-70.000008487125498</c:v>
                </c:pt>
                <c:pt idx="2343">
                  <c:v>-70.000008441392694</c:v>
                </c:pt>
                <c:pt idx="2344">
                  <c:v>-70.000008395906306</c:v>
                </c:pt>
                <c:pt idx="2345">
                  <c:v>-70.000008350664999</c:v>
                </c:pt>
                <c:pt idx="2346">
                  <c:v>-70.000008305667507</c:v>
                </c:pt>
                <c:pt idx="2347">
                  <c:v>-70.000008260912495</c:v>
                </c:pt>
                <c:pt idx="2348">
                  <c:v>-70.000008216398598</c:v>
                </c:pt>
                <c:pt idx="2349">
                  <c:v>-70.000008172124595</c:v>
                </c:pt>
                <c:pt idx="2350">
                  <c:v>-70.000008128089206</c:v>
                </c:pt>
                <c:pt idx="2351">
                  <c:v>-70.000008084290997</c:v>
                </c:pt>
                <c:pt idx="2352">
                  <c:v>-70.0000080407289</c:v>
                </c:pt>
                <c:pt idx="2353">
                  <c:v>-70.000007997401397</c:v>
                </c:pt>
                <c:pt idx="2354">
                  <c:v>-70.000007954307506</c:v>
                </c:pt>
                <c:pt idx="2355">
                  <c:v>-70.000007911445806</c:v>
                </c:pt>
                <c:pt idx="2356">
                  <c:v>-70.000007868815004</c:v>
                </c:pt>
                <c:pt idx="2357">
                  <c:v>-70.000007826413906</c:v>
                </c:pt>
                <c:pt idx="2358">
                  <c:v>-70.000007784241305</c:v>
                </c:pt>
                <c:pt idx="2359">
                  <c:v>-70.000007742296006</c:v>
                </c:pt>
                <c:pt idx="2360">
                  <c:v>-70.000007700576703</c:v>
                </c:pt>
                <c:pt idx="2361">
                  <c:v>-70.0000076590822</c:v>
                </c:pt>
                <c:pt idx="2362">
                  <c:v>-70.000007617811207</c:v>
                </c:pt>
                <c:pt idx="2363">
                  <c:v>-70.000007576762698</c:v>
                </c:pt>
                <c:pt idx="2364">
                  <c:v>-70.000007535935396</c:v>
                </c:pt>
                <c:pt idx="2365">
                  <c:v>-70.000007495328006</c:v>
                </c:pt>
                <c:pt idx="2366">
                  <c:v>-70.000007454939507</c:v>
                </c:pt>
                <c:pt idx="2367">
                  <c:v>-70.000007414768604</c:v>
                </c:pt>
                <c:pt idx="2368">
                  <c:v>-70.000007374814103</c:v>
                </c:pt>
                <c:pt idx="2369">
                  <c:v>-70.000007335074997</c:v>
                </c:pt>
                <c:pt idx="2370">
                  <c:v>-70.000007295550006</c:v>
                </c:pt>
                <c:pt idx="2371">
                  <c:v>-70.000007256238007</c:v>
                </c:pt>
                <c:pt idx="2372">
                  <c:v>-70.000007217137806</c:v>
                </c:pt>
                <c:pt idx="2373">
                  <c:v>-70.000007178248296</c:v>
                </c:pt>
                <c:pt idx="2374">
                  <c:v>-70.000007139568297</c:v>
                </c:pt>
                <c:pt idx="2375">
                  <c:v>-70.000007101096799</c:v>
                </c:pt>
                <c:pt idx="2376">
                  <c:v>-70.000007062832594</c:v>
                </c:pt>
                <c:pt idx="2377">
                  <c:v>-70.000007024774504</c:v>
                </c:pt>
                <c:pt idx="2378">
                  <c:v>-70.000006986921605</c:v>
                </c:pt>
                <c:pt idx="2379">
                  <c:v>-70.000006949272603</c:v>
                </c:pt>
                <c:pt idx="2380">
                  <c:v>-70.000006911826503</c:v>
                </c:pt>
                <c:pt idx="2381">
                  <c:v>-70.000006874582098</c:v>
                </c:pt>
                <c:pt idx="2382">
                  <c:v>-70.000006837538507</c:v>
                </c:pt>
                <c:pt idx="2383">
                  <c:v>-70.000006800694393</c:v>
                </c:pt>
                <c:pt idx="2384">
                  <c:v>-70.000006764048905</c:v>
                </c:pt>
                <c:pt idx="2385">
                  <c:v>-70.000006727600905</c:v>
                </c:pt>
                <c:pt idx="2386">
                  <c:v>-70.000006691349199</c:v>
                </c:pt>
                <c:pt idx="2387">
                  <c:v>-70.000006655292907</c:v>
                </c:pt>
                <c:pt idx="2388">
                  <c:v>-70.000006619430906</c:v>
                </c:pt>
                <c:pt idx="2389">
                  <c:v>-70.0000065837622</c:v>
                </c:pt>
                <c:pt idx="2390">
                  <c:v>-70.000006548285597</c:v>
                </c:pt>
                <c:pt idx="2391">
                  <c:v>-70.000006513000201</c:v>
                </c:pt>
                <c:pt idx="2392">
                  <c:v>-70.000006477904904</c:v>
                </c:pt>
                <c:pt idx="2393">
                  <c:v>-70.000006442998796</c:v>
                </c:pt>
                <c:pt idx="2394">
                  <c:v>-70.000006408280697</c:v>
                </c:pt>
                <c:pt idx="2395">
                  <c:v>-70.000006373749699</c:v>
                </c:pt>
                <c:pt idx="2396">
                  <c:v>-70.000006339404806</c:v>
                </c:pt>
                <c:pt idx="2397">
                  <c:v>-70.000006305244995</c:v>
                </c:pt>
                <c:pt idx="2398">
                  <c:v>-70.0000062712692</c:v>
                </c:pt>
                <c:pt idx="2399">
                  <c:v>-70.000006237476498</c:v>
                </c:pt>
                <c:pt idx="2400">
                  <c:v>-70.000006203865894</c:v>
                </c:pt>
                <c:pt idx="2401">
                  <c:v>-70.000006170436393</c:v>
                </c:pt>
                <c:pt idx="2402">
                  <c:v>-70.000006137187</c:v>
                </c:pt>
                <c:pt idx="2403">
                  <c:v>-70.000006104116807</c:v>
                </c:pt>
                <c:pt idx="2404">
                  <c:v>-70.000006071224803</c:v>
                </c:pt>
                <c:pt idx="2405">
                  <c:v>-70.000006038509994</c:v>
                </c:pt>
                <c:pt idx="2406">
                  <c:v>-70.000006005971599</c:v>
                </c:pt>
                <c:pt idx="2407">
                  <c:v>-70.000005973608395</c:v>
                </c:pt>
                <c:pt idx="2408">
                  <c:v>-70.000005941419602</c:v>
                </c:pt>
                <c:pt idx="2409">
                  <c:v>-70.000005909404294</c:v>
                </c:pt>
                <c:pt idx="2410">
                  <c:v>-70.000005877561506</c:v>
                </c:pt>
                <c:pt idx="2411">
                  <c:v>-70.0000058458903</c:v>
                </c:pt>
                <c:pt idx="2412">
                  <c:v>-70.000005814389795</c:v>
                </c:pt>
                <c:pt idx="2413">
                  <c:v>-70.000005783058995</c:v>
                </c:pt>
                <c:pt idx="2414">
                  <c:v>-70.000005751897007</c:v>
                </c:pt>
                <c:pt idx="2415">
                  <c:v>-70.000005720902905</c:v>
                </c:pt>
                <c:pt idx="2416">
                  <c:v>-70.000005690075895</c:v>
                </c:pt>
                <c:pt idx="2417">
                  <c:v>-70.000005659414896</c:v>
                </c:pt>
                <c:pt idx="2418">
                  <c:v>-70.000005628919197</c:v>
                </c:pt>
                <c:pt idx="2419">
                  <c:v>-70.000005598587805</c:v>
                </c:pt>
                <c:pt idx="2420">
                  <c:v>-70.000005568419795</c:v>
                </c:pt>
                <c:pt idx="2421">
                  <c:v>-70.000005538414399</c:v>
                </c:pt>
                <c:pt idx="2422">
                  <c:v>-70.000005508570695</c:v>
                </c:pt>
                <c:pt idx="2423">
                  <c:v>-70.0000054788878</c:v>
                </c:pt>
                <c:pt idx="2424">
                  <c:v>-70.000005449364807</c:v>
                </c:pt>
                <c:pt idx="2425">
                  <c:v>-70.000005420000903</c:v>
                </c:pt>
                <c:pt idx="2426">
                  <c:v>-70.000005390795295</c:v>
                </c:pt>
                <c:pt idx="2427">
                  <c:v>-70.000005361747</c:v>
                </c:pt>
                <c:pt idx="2428">
                  <c:v>-70.000005332855295</c:v>
                </c:pt>
                <c:pt idx="2429">
                  <c:v>-70.000005304119199</c:v>
                </c:pt>
                <c:pt idx="2430">
                  <c:v>-70.000005275538001</c:v>
                </c:pt>
                <c:pt idx="2431">
                  <c:v>-70.000005247110806</c:v>
                </c:pt>
                <c:pt idx="2432">
                  <c:v>-70.000005218836705</c:v>
                </c:pt>
                <c:pt idx="2433">
                  <c:v>-70.0000051907151</c:v>
                </c:pt>
                <c:pt idx="2434">
                  <c:v>-70.000005162744898</c:v>
                </c:pt>
                <c:pt idx="2435">
                  <c:v>-70.000005134925502</c:v>
                </c:pt>
                <c:pt idx="2436">
                  <c:v>-70.000005107256001</c:v>
                </c:pt>
                <c:pt idx="2437">
                  <c:v>-70.000005079735502</c:v>
                </c:pt>
                <c:pt idx="2438">
                  <c:v>-70.000005052363406</c:v>
                </c:pt>
                <c:pt idx="2439">
                  <c:v>-70.000005025138805</c:v>
                </c:pt>
                <c:pt idx="2440">
                  <c:v>-70.000004998060803</c:v>
                </c:pt>
                <c:pt idx="2441">
                  <c:v>-70.000004971128803</c:v>
                </c:pt>
                <c:pt idx="2442">
                  <c:v>-70.000004944341896</c:v>
                </c:pt>
                <c:pt idx="2443">
                  <c:v>-70.0000049176993</c:v>
                </c:pt>
                <c:pt idx="2444">
                  <c:v>-70.000004891200305</c:v>
                </c:pt>
                <c:pt idx="2445">
                  <c:v>-70.000004864844101</c:v>
                </c:pt>
                <c:pt idx="2446">
                  <c:v>-70.000004838629906</c:v>
                </c:pt>
                <c:pt idx="2447">
                  <c:v>-70.000004812556995</c:v>
                </c:pt>
                <c:pt idx="2448">
                  <c:v>-70.000004786624601</c:v>
                </c:pt>
                <c:pt idx="2449">
                  <c:v>-70.0000047608318</c:v>
                </c:pt>
                <c:pt idx="2450">
                  <c:v>-70.000004735178095</c:v>
                </c:pt>
                <c:pt idx="2451">
                  <c:v>-70.000004709662605</c:v>
                </c:pt>
                <c:pt idx="2452">
                  <c:v>-70.000004684284605</c:v>
                </c:pt>
                <c:pt idx="2453">
                  <c:v>-70.000004659043398</c:v>
                </c:pt>
                <c:pt idx="2454">
                  <c:v>-70.000004633938204</c:v>
                </c:pt>
                <c:pt idx="2455">
                  <c:v>-70.000004608968197</c:v>
                </c:pt>
                <c:pt idx="2456">
                  <c:v>-70.000004584132796</c:v>
                </c:pt>
                <c:pt idx="2457">
                  <c:v>-70.000004559431204</c:v>
                </c:pt>
                <c:pt idx="2458">
                  <c:v>-70.000004534862697</c:v>
                </c:pt>
                <c:pt idx="2459">
                  <c:v>-70.000004510426606</c:v>
                </c:pt>
                <c:pt idx="2460">
                  <c:v>-70.000004486122194</c:v>
                </c:pt>
                <c:pt idx="2461">
                  <c:v>-70.000004461948805</c:v>
                </c:pt>
                <c:pt idx="2462">
                  <c:v>-70.000004437905602</c:v>
                </c:pt>
                <c:pt idx="2463">
                  <c:v>-70.000004413992002</c:v>
                </c:pt>
                <c:pt idx="2464">
                  <c:v>-70.000004390207195</c:v>
                </c:pt>
                <c:pt idx="2465">
                  <c:v>-70.000004366550598</c:v>
                </c:pt>
                <c:pt idx="2466">
                  <c:v>-70.000004343021402</c:v>
                </c:pt>
                <c:pt idx="2467">
                  <c:v>-70.000004319619094</c:v>
                </c:pt>
                <c:pt idx="2468">
                  <c:v>-70.000004296342794</c:v>
                </c:pt>
                <c:pt idx="2469">
                  <c:v>-70.000004273192005</c:v>
                </c:pt>
                <c:pt idx="2470">
                  <c:v>-70.000004250165901</c:v>
                </c:pt>
                <c:pt idx="2471">
                  <c:v>-70.000004227263901</c:v>
                </c:pt>
                <c:pt idx="2472">
                  <c:v>-70.000004204485293</c:v>
                </c:pt>
                <c:pt idx="2473">
                  <c:v>-70.000004181829496</c:v>
                </c:pt>
                <c:pt idx="2474">
                  <c:v>-70.000004159295699</c:v>
                </c:pt>
                <c:pt idx="2475">
                  <c:v>-70.000004136883305</c:v>
                </c:pt>
                <c:pt idx="2476">
                  <c:v>-70.000004114591803</c:v>
                </c:pt>
                <c:pt idx="2477">
                  <c:v>-70.000004092420298</c:v>
                </c:pt>
                <c:pt idx="2478">
                  <c:v>-70.000004070368306</c:v>
                </c:pt>
                <c:pt idx="2479">
                  <c:v>-70.000004048435201</c:v>
                </c:pt>
                <c:pt idx="2480">
                  <c:v>-70.000004026620203</c:v>
                </c:pt>
                <c:pt idx="2481">
                  <c:v>-70.000004004922701</c:v>
                </c:pt>
                <c:pt idx="2482">
                  <c:v>-70.000003983342197</c:v>
                </c:pt>
                <c:pt idx="2483">
                  <c:v>-70.000003961877994</c:v>
                </c:pt>
                <c:pt idx="2484">
                  <c:v>-70.000003940529396</c:v>
                </c:pt>
                <c:pt idx="2485">
                  <c:v>-70.000003919295906</c:v>
                </c:pt>
                <c:pt idx="2486">
                  <c:v>-70.0000038981768</c:v>
                </c:pt>
                <c:pt idx="2487">
                  <c:v>-70.000003877171494</c:v>
                </c:pt>
                <c:pt idx="2488">
                  <c:v>-70.000003856279406</c:v>
                </c:pt>
                <c:pt idx="2489">
                  <c:v>-70.000003835499797</c:v>
                </c:pt>
                <c:pt idx="2490">
                  <c:v>-70.000003814832198</c:v>
                </c:pt>
                <c:pt idx="2491">
                  <c:v>-70.000003794275997</c:v>
                </c:pt>
                <c:pt idx="2492">
                  <c:v>-70.000003773830599</c:v>
                </c:pt>
                <c:pt idx="2493">
                  <c:v>-70.000003753495307</c:v>
                </c:pt>
                <c:pt idx="2494">
                  <c:v>-70.000003733269594</c:v>
                </c:pt>
                <c:pt idx="2495">
                  <c:v>-70.000003713152907</c:v>
                </c:pt>
                <c:pt idx="2496">
                  <c:v>-70.000003693144606</c:v>
                </c:pt>
                <c:pt idx="2497">
                  <c:v>-70.000003673244095</c:v>
                </c:pt>
                <c:pt idx="2498">
                  <c:v>-70.000003653450804</c:v>
                </c:pt>
                <c:pt idx="2499">
                  <c:v>-70.000003633764194</c:v>
                </c:pt>
                <c:pt idx="2500">
                  <c:v>-70.000003614183697</c:v>
                </c:pt>
                <c:pt idx="2501">
                  <c:v>-70.000003594708701</c:v>
                </c:pt>
                <c:pt idx="2502">
                  <c:v>-70.000003575338596</c:v>
                </c:pt>
                <c:pt idx="2503">
                  <c:v>-70.000003556072897</c:v>
                </c:pt>
                <c:pt idx="2504">
                  <c:v>-70.000003536910995</c:v>
                </c:pt>
                <c:pt idx="2505">
                  <c:v>-70.000003517852406</c:v>
                </c:pt>
                <c:pt idx="2506">
                  <c:v>-70.000003498896504</c:v>
                </c:pt>
                <c:pt idx="2507">
                  <c:v>-70.000003480042693</c:v>
                </c:pt>
                <c:pt idx="2508">
                  <c:v>-70.000003461290504</c:v>
                </c:pt>
                <c:pt idx="2509">
                  <c:v>-70.000003442639297</c:v>
                </c:pt>
                <c:pt idx="2510">
                  <c:v>-70.000003424088703</c:v>
                </c:pt>
                <c:pt idx="2511">
                  <c:v>-70.000003405637997</c:v>
                </c:pt>
                <c:pt idx="2512">
                  <c:v>-70.000003387286696</c:v>
                </c:pt>
                <c:pt idx="2513">
                  <c:v>-70.000003369034303</c:v>
                </c:pt>
                <c:pt idx="2514">
                  <c:v>-70.000003350880306</c:v>
                </c:pt>
                <c:pt idx="2515">
                  <c:v>-70.000003332824093</c:v>
                </c:pt>
                <c:pt idx="2516">
                  <c:v>-70.000003314865197</c:v>
                </c:pt>
                <c:pt idx="2517">
                  <c:v>-70.000003297003104</c:v>
                </c:pt>
                <c:pt idx="2518">
                  <c:v>-70.000003279237205</c:v>
                </c:pt>
                <c:pt idx="2519">
                  <c:v>-70.000003261567002</c:v>
                </c:pt>
                <c:pt idx="2520">
                  <c:v>-70.000003243992097</c:v>
                </c:pt>
                <c:pt idx="2521">
                  <c:v>-70.000003226511794</c:v>
                </c:pt>
                <c:pt idx="2522">
                  <c:v>-70.000003209125794</c:v>
                </c:pt>
                <c:pt idx="2523">
                  <c:v>-70.0000031918334</c:v>
                </c:pt>
                <c:pt idx="2524">
                  <c:v>-70.000003174634202</c:v>
                </c:pt>
                <c:pt idx="2525">
                  <c:v>-70.000003157527701</c:v>
                </c:pt>
                <c:pt idx="2526">
                  <c:v>-70.0000031405134</c:v>
                </c:pt>
                <c:pt idx="2527">
                  <c:v>-70.000003123590801</c:v>
                </c:pt>
                <c:pt idx="2528">
                  <c:v>-70.000003106759294</c:v>
                </c:pt>
                <c:pt idx="2529">
                  <c:v>-70.000003090018495</c:v>
                </c:pt>
                <c:pt idx="2530">
                  <c:v>-70.000003073368006</c:v>
                </c:pt>
                <c:pt idx="2531">
                  <c:v>-70.000003056807202</c:v>
                </c:pt>
                <c:pt idx="2532">
                  <c:v>-70.000003040335599</c:v>
                </c:pt>
                <c:pt idx="2533">
                  <c:v>-70.000003023952701</c:v>
                </c:pt>
                <c:pt idx="2534">
                  <c:v>-70.000003007658194</c:v>
                </c:pt>
                <c:pt idx="2535">
                  <c:v>-70.000002991451396</c:v>
                </c:pt>
                <c:pt idx="2536">
                  <c:v>-70.000002975331995</c:v>
                </c:pt>
                <c:pt idx="2537">
                  <c:v>-70.000002959299394</c:v>
                </c:pt>
                <c:pt idx="2538">
                  <c:v>-70.000002943353294</c:v>
                </c:pt>
                <c:pt idx="2539">
                  <c:v>-70.000002927493</c:v>
                </c:pt>
                <c:pt idx="2540">
                  <c:v>-70.000002911718198</c:v>
                </c:pt>
                <c:pt idx="2541">
                  <c:v>-70.000002896028406</c:v>
                </c:pt>
                <c:pt idx="2542">
                  <c:v>-70.000002880423196</c:v>
                </c:pt>
                <c:pt idx="2543">
                  <c:v>-70.0000028649021</c:v>
                </c:pt>
                <c:pt idx="2544">
                  <c:v>-70.000002849464593</c:v>
                </c:pt>
                <c:pt idx="2545">
                  <c:v>-70.000002834110205</c:v>
                </c:pt>
                <c:pt idx="2546">
                  <c:v>-70.000002818838595</c:v>
                </c:pt>
                <c:pt idx="2547">
                  <c:v>-70.000002803649295</c:v>
                </c:pt>
                <c:pt idx="2548">
                  <c:v>-70.000002788541806</c:v>
                </c:pt>
                <c:pt idx="2549">
                  <c:v>-70.000002773515803</c:v>
                </c:pt>
                <c:pt idx="2550">
                  <c:v>-70.000002758570702</c:v>
                </c:pt>
                <c:pt idx="2551">
                  <c:v>-70.000002743706204</c:v>
                </c:pt>
                <c:pt idx="2552">
                  <c:v>-70.0000027289217</c:v>
                </c:pt>
                <c:pt idx="2553">
                  <c:v>-70.000002714216905</c:v>
                </c:pt>
                <c:pt idx="2554">
                  <c:v>-70.000002699591406</c:v>
                </c:pt>
                <c:pt idx="2555">
                  <c:v>-70.000002685044606</c:v>
                </c:pt>
                <c:pt idx="2556">
                  <c:v>-70.000002670576293</c:v>
                </c:pt>
                <c:pt idx="2557">
                  <c:v>-70.000002656185899</c:v>
                </c:pt>
                <c:pt idx="2558">
                  <c:v>-70.000002641873095</c:v>
                </c:pt>
                <c:pt idx="2559">
                  <c:v>-70.000002627637301</c:v>
                </c:pt>
                <c:pt idx="2560">
                  <c:v>-70.000002613478301</c:v>
                </c:pt>
                <c:pt idx="2561">
                  <c:v>-70.0000025993956</c:v>
                </c:pt>
                <c:pt idx="2562">
                  <c:v>-70.000002585388799</c:v>
                </c:pt>
                <c:pt idx="2563">
                  <c:v>-70.000002571457401</c:v>
                </c:pt>
                <c:pt idx="2564">
                  <c:v>-70.000002557601107</c:v>
                </c:pt>
                <c:pt idx="2565">
                  <c:v>-70.000002543819505</c:v>
                </c:pt>
                <c:pt idx="2566">
                  <c:v>-70.000002530112098</c:v>
                </c:pt>
                <c:pt idx="2567">
                  <c:v>-70.000002516478602</c:v>
                </c:pt>
                <c:pt idx="2568">
                  <c:v>-70.000002502918605</c:v>
                </c:pt>
                <c:pt idx="2569">
                  <c:v>-70.000002489431594</c:v>
                </c:pt>
                <c:pt idx="2570">
                  <c:v>-70.000002476017301</c:v>
                </c:pt>
                <c:pt idx="2571">
                  <c:v>-70.000002462675297</c:v>
                </c:pt>
                <c:pt idx="2572">
                  <c:v>-70.000002449405201</c:v>
                </c:pt>
                <c:pt idx="2573">
                  <c:v>-70.0000024362066</c:v>
                </c:pt>
                <c:pt idx="2574">
                  <c:v>-70.000002423079096</c:v>
                </c:pt>
                <c:pt idx="2575">
                  <c:v>-70.000002410022304</c:v>
                </c:pt>
                <c:pt idx="2576">
                  <c:v>-70.0000023970359</c:v>
                </c:pt>
                <c:pt idx="2577">
                  <c:v>-70.000002384119497</c:v>
                </c:pt>
                <c:pt idx="2578">
                  <c:v>-70.0000023712727</c:v>
                </c:pt>
                <c:pt idx="2579">
                  <c:v>-70.000002358495095</c:v>
                </c:pt>
                <c:pt idx="2580">
                  <c:v>-70.000002345786299</c:v>
                </c:pt>
                <c:pt idx="2581">
                  <c:v>-70.000002333146099</c:v>
                </c:pt>
                <c:pt idx="2582">
                  <c:v>-70.000002320573898</c:v>
                </c:pt>
                <c:pt idx="2583">
                  <c:v>-70.000002308069497</c:v>
                </c:pt>
                <c:pt idx="2584">
                  <c:v>-70.000002295632498</c:v>
                </c:pt>
                <c:pt idx="2585">
                  <c:v>-70.000002283262504</c:v>
                </c:pt>
                <c:pt idx="2586">
                  <c:v>-70.000002270959101</c:v>
                </c:pt>
                <c:pt idx="2587">
                  <c:v>-70.000002258722105</c:v>
                </c:pt>
                <c:pt idx="2588">
                  <c:v>-70.000002246551006</c:v>
                </c:pt>
                <c:pt idx="2589">
                  <c:v>-70.000002234445404</c:v>
                </c:pt>
                <c:pt idx="2590">
                  <c:v>-70.000002222405101</c:v>
                </c:pt>
                <c:pt idx="2591">
                  <c:v>-70.000002210429699</c:v>
                </c:pt>
                <c:pt idx="2592">
                  <c:v>-70.0000021985188</c:v>
                </c:pt>
                <c:pt idx="2593">
                  <c:v>-70.000002186672106</c:v>
                </c:pt>
                <c:pt idx="2594">
                  <c:v>-70.000002174889204</c:v>
                </c:pt>
                <c:pt idx="2595">
                  <c:v>-70.000002163169796</c:v>
                </c:pt>
                <c:pt idx="2596">
                  <c:v>-70.000002151513598</c:v>
                </c:pt>
                <c:pt idx="2597">
                  <c:v>-70.000002139920198</c:v>
                </c:pt>
                <c:pt idx="2598">
                  <c:v>-70.000002128389198</c:v>
                </c:pt>
                <c:pt idx="2599">
                  <c:v>-70.000002116920399</c:v>
                </c:pt>
                <c:pt idx="2600">
                  <c:v>-70.000002105513403</c:v>
                </c:pt>
                <c:pt idx="2601">
                  <c:v>-70.000002094167797</c:v>
                </c:pt>
                <c:pt idx="2602">
                  <c:v>-70.000002082883398</c:v>
                </c:pt>
                <c:pt idx="2603">
                  <c:v>-70.000002071659793</c:v>
                </c:pt>
                <c:pt idx="2604">
                  <c:v>-70.000002060496698</c:v>
                </c:pt>
                <c:pt idx="2605">
                  <c:v>-70.0000020493937</c:v>
                </c:pt>
                <c:pt idx="2606">
                  <c:v>-70.000002038350502</c:v>
                </c:pt>
                <c:pt idx="2607">
                  <c:v>-70.000002027366904</c:v>
                </c:pt>
                <c:pt idx="2608">
                  <c:v>-70.000002016442394</c:v>
                </c:pt>
                <c:pt idx="2609">
                  <c:v>-70.000002005576803</c:v>
                </c:pt>
                <c:pt idx="2610">
                  <c:v>-70.000001994769804</c:v>
                </c:pt>
                <c:pt idx="2611">
                  <c:v>-70.000001984020997</c:v>
                </c:pt>
                <c:pt idx="2612">
                  <c:v>-70.0000019733301</c:v>
                </c:pt>
                <c:pt idx="2613">
                  <c:v>-70.0000019626968</c:v>
                </c:pt>
                <c:pt idx="2614">
                  <c:v>-70.000001952120797</c:v>
                </c:pt>
                <c:pt idx="2615">
                  <c:v>-70.000001941601795</c:v>
                </c:pt>
                <c:pt idx="2616">
                  <c:v>-70.000001931139494</c:v>
                </c:pt>
                <c:pt idx="2617">
                  <c:v>-70.000001920733595</c:v>
                </c:pt>
                <c:pt idx="2618">
                  <c:v>-70.000001910383702</c:v>
                </c:pt>
                <c:pt idx="2619">
                  <c:v>-70.0000019000896</c:v>
                </c:pt>
                <c:pt idx="2620">
                  <c:v>-70.000001889851006</c:v>
                </c:pt>
                <c:pt idx="2621">
                  <c:v>-70.000001879667494</c:v>
                </c:pt>
                <c:pt idx="2622">
                  <c:v>-70.000001869538906</c:v>
                </c:pt>
                <c:pt idx="2623">
                  <c:v>-70.000001859464902</c:v>
                </c:pt>
                <c:pt idx="2624">
                  <c:v>-70.000001849445198</c:v>
                </c:pt>
                <c:pt idx="2625">
                  <c:v>-70.000001839479495</c:v>
                </c:pt>
                <c:pt idx="2626">
                  <c:v>-70.000001829567495</c:v>
                </c:pt>
                <c:pt idx="2627">
                  <c:v>-70.0000018197088</c:v>
                </c:pt>
                <c:pt idx="2628">
                  <c:v>-70.000001809903296</c:v>
                </c:pt>
                <c:pt idx="2629">
                  <c:v>-70.000001800150699</c:v>
                </c:pt>
                <c:pt idx="2630">
                  <c:v>-70.000001790450597</c:v>
                </c:pt>
                <c:pt idx="2631">
                  <c:v>-70.000001780802705</c:v>
                </c:pt>
                <c:pt idx="2632">
                  <c:v>-70.000001771206897</c:v>
                </c:pt>
                <c:pt idx="2633">
                  <c:v>-70.000001761662702</c:v>
                </c:pt>
                <c:pt idx="2634">
                  <c:v>-70.000001752169993</c:v>
                </c:pt>
                <c:pt idx="2635">
                  <c:v>-70.0000017427285</c:v>
                </c:pt>
                <c:pt idx="2636">
                  <c:v>-70.000001733337797</c:v>
                </c:pt>
                <c:pt idx="2637">
                  <c:v>-70.000001723997698</c:v>
                </c:pt>
                <c:pt idx="2638">
                  <c:v>-70.000001714707906</c:v>
                </c:pt>
                <c:pt idx="2639">
                  <c:v>-70.000001705468193</c:v>
                </c:pt>
                <c:pt idx="2640">
                  <c:v>-70.000001696278304</c:v>
                </c:pt>
                <c:pt idx="2641">
                  <c:v>-70.000001687137996</c:v>
                </c:pt>
                <c:pt idx="2642">
                  <c:v>-70.0000016780468</c:v>
                </c:pt>
                <c:pt idx="2643">
                  <c:v>-70.000001669004703</c:v>
                </c:pt>
                <c:pt idx="2644">
                  <c:v>-70.000001660011193</c:v>
                </c:pt>
                <c:pt idx="2645">
                  <c:v>-70.000001651066299</c:v>
                </c:pt>
                <c:pt idx="2646">
                  <c:v>-70.000001642169494</c:v>
                </c:pt>
                <c:pt idx="2647">
                  <c:v>-70.000001633320693</c:v>
                </c:pt>
                <c:pt idx="2648">
                  <c:v>-70.000001624519498</c:v>
                </c:pt>
                <c:pt idx="2649">
                  <c:v>-70.000001615765797</c:v>
                </c:pt>
                <c:pt idx="2650">
                  <c:v>-70.000001607059303</c:v>
                </c:pt>
                <c:pt idx="2651">
                  <c:v>-70.000001598399606</c:v>
                </c:pt>
                <c:pt idx="2652">
                  <c:v>-70.000001589786606</c:v>
                </c:pt>
                <c:pt idx="2653">
                  <c:v>-70.000001581220104</c:v>
                </c:pt>
                <c:pt idx="2654">
                  <c:v>-70.000001572699702</c:v>
                </c:pt>
                <c:pt idx="2655">
                  <c:v>-70.000001564225201</c:v>
                </c:pt>
                <c:pt idx="2656">
                  <c:v>-70.000001555796402</c:v>
                </c:pt>
                <c:pt idx="2657">
                  <c:v>-70.000001547413007</c:v>
                </c:pt>
                <c:pt idx="2658">
                  <c:v>-70.000001539074702</c:v>
                </c:pt>
                <c:pt idx="2659">
                  <c:v>-70.000001530781404</c:v>
                </c:pt>
                <c:pt idx="2660">
                  <c:v>-70.000001522532799</c:v>
                </c:pt>
                <c:pt idx="2661">
                  <c:v>-70.000001514328702</c:v>
                </c:pt>
                <c:pt idx="2662">
                  <c:v>-70.000001506168701</c:v>
                </c:pt>
                <c:pt idx="2663">
                  <c:v>-70.000001498052697</c:v>
                </c:pt>
                <c:pt idx="2664">
                  <c:v>-70.000001489980505</c:v>
                </c:pt>
                <c:pt idx="2665">
                  <c:v>-70.000001481951699</c:v>
                </c:pt>
                <c:pt idx="2666">
                  <c:v>-70.000001473966194</c:v>
                </c:pt>
                <c:pt idx="2667">
                  <c:v>-70.000001466023804</c:v>
                </c:pt>
                <c:pt idx="2668">
                  <c:v>-70.000001458124103</c:v>
                </c:pt>
                <c:pt idx="2669">
                  <c:v>-70.000001450267007</c:v>
                </c:pt>
                <c:pt idx="2670">
                  <c:v>-70.000001442452302</c:v>
                </c:pt>
                <c:pt idx="2671">
                  <c:v>-70.000001434679604</c:v>
                </c:pt>
                <c:pt idx="2672">
                  <c:v>-70.000001426948799</c:v>
                </c:pt>
                <c:pt idx="2673">
                  <c:v>-70.000001419259704</c:v>
                </c:pt>
                <c:pt idx="2674">
                  <c:v>-70.000001411612004</c:v>
                </c:pt>
                <c:pt idx="2675">
                  <c:v>-70.000001404005602</c:v>
                </c:pt>
                <c:pt idx="2676">
                  <c:v>-70.000001396440098</c:v>
                </c:pt>
                <c:pt idx="2677">
                  <c:v>-70.000001388915393</c:v>
                </c:pt>
                <c:pt idx="2678">
                  <c:v>-70.000001381431204</c:v>
                </c:pt>
                <c:pt idx="2679">
                  <c:v>-70.000001373987402</c:v>
                </c:pt>
                <c:pt idx="2680">
                  <c:v>-70.000001366583604</c:v>
                </c:pt>
                <c:pt idx="2681">
                  <c:v>-70.000001359219794</c:v>
                </c:pt>
                <c:pt idx="2682">
                  <c:v>-70.000001351895605</c:v>
                </c:pt>
                <c:pt idx="2683">
                  <c:v>-70.000001344610894</c:v>
                </c:pt>
                <c:pt idx="2684">
                  <c:v>-70.000001337365504</c:v>
                </c:pt>
                <c:pt idx="2685">
                  <c:v>-70.000001330159094</c:v>
                </c:pt>
                <c:pt idx="2686">
                  <c:v>-70.000001322991594</c:v>
                </c:pt>
                <c:pt idx="2687">
                  <c:v>-70.000001315862605</c:v>
                </c:pt>
                <c:pt idx="2688">
                  <c:v>-70.000001308772099</c:v>
                </c:pt>
                <c:pt idx="2689">
                  <c:v>-70.000001301719806</c:v>
                </c:pt>
                <c:pt idx="2690">
                  <c:v>-70.000001294705498</c:v>
                </c:pt>
                <c:pt idx="2691">
                  <c:v>-70.000001287729006</c:v>
                </c:pt>
                <c:pt idx="2692">
                  <c:v>-70.000001280790002</c:v>
                </c:pt>
                <c:pt idx="2693">
                  <c:v>-70.0000012738885</c:v>
                </c:pt>
                <c:pt idx="2694">
                  <c:v>-70.000001267024203</c:v>
                </c:pt>
                <c:pt idx="2695">
                  <c:v>-70.000001260196797</c:v>
                </c:pt>
                <c:pt idx="2696">
                  <c:v>-70.000001253406296</c:v>
                </c:pt>
                <c:pt idx="2697">
                  <c:v>-70.000001246652303</c:v>
                </c:pt>
                <c:pt idx="2698">
                  <c:v>-70.000001239934704</c:v>
                </c:pt>
                <c:pt idx="2699">
                  <c:v>-70.0000012332533</c:v>
                </c:pt>
                <c:pt idx="2700">
                  <c:v>-70.000001226607907</c:v>
                </c:pt>
                <c:pt idx="2701">
                  <c:v>-70.000001219998396</c:v>
                </c:pt>
                <c:pt idx="2702">
                  <c:v>-70.000001213424397</c:v>
                </c:pt>
                <c:pt idx="2703">
                  <c:v>-70.000001206885898</c:v>
                </c:pt>
                <c:pt idx="2704">
                  <c:v>-70.000001200382599</c:v>
                </c:pt>
                <c:pt idx="2705">
                  <c:v>-70.000001193914301</c:v>
                </c:pt>
                <c:pt idx="2706">
                  <c:v>-70.000001187480905</c:v>
                </c:pt>
                <c:pt idx="2707">
                  <c:v>-70.000001181082197</c:v>
                </c:pt>
                <c:pt idx="2708">
                  <c:v>-70.000001174717895</c:v>
                </c:pt>
                <c:pt idx="2709">
                  <c:v>-70.000001168387897</c:v>
                </c:pt>
                <c:pt idx="2710">
                  <c:v>-70.000001162092104</c:v>
                </c:pt>
                <c:pt idx="2711">
                  <c:v>-70.000001155830205</c:v>
                </c:pt>
                <c:pt idx="2712">
                  <c:v>-70.000001149601999</c:v>
                </c:pt>
                <c:pt idx="2713">
                  <c:v>-70.000001143407303</c:v>
                </c:pt>
                <c:pt idx="2714">
                  <c:v>-70.000001137246102</c:v>
                </c:pt>
                <c:pt idx="2715">
                  <c:v>-70.000001131117997</c:v>
                </c:pt>
                <c:pt idx="2716">
                  <c:v>-70.000001125023005</c:v>
                </c:pt>
                <c:pt idx="2717">
                  <c:v>-70.000001118960796</c:v>
                </c:pt>
                <c:pt idx="2718">
                  <c:v>-70.000001112931301</c:v>
                </c:pt>
                <c:pt idx="2719">
                  <c:v>-70.000001106934306</c:v>
                </c:pt>
                <c:pt idx="2720">
                  <c:v>-70.000001100969598</c:v>
                </c:pt>
                <c:pt idx="2721">
                  <c:v>-70.000001095037007</c:v>
                </c:pt>
                <c:pt idx="2722">
                  <c:v>-70.000001089136404</c:v>
                </c:pt>
                <c:pt idx="2723">
                  <c:v>-70.000001083267605</c:v>
                </c:pt>
                <c:pt idx="2724">
                  <c:v>-70.000001077430397</c:v>
                </c:pt>
                <c:pt idx="2725">
                  <c:v>-70.000001071624695</c:v>
                </c:pt>
                <c:pt idx="2726">
                  <c:v>-70.000001065850199</c:v>
                </c:pt>
                <c:pt idx="2727">
                  <c:v>-70.000001060106896</c:v>
                </c:pt>
                <c:pt idx="2728">
                  <c:v>-70.000001054394502</c:v>
                </c:pt>
                <c:pt idx="2729">
                  <c:v>-70.000001048712903</c:v>
                </c:pt>
                <c:pt idx="2730">
                  <c:v>-70.0000010430619</c:v>
                </c:pt>
                <c:pt idx="2731">
                  <c:v>-70.000001037441393</c:v>
                </c:pt>
                <c:pt idx="2732">
                  <c:v>-70.000001031851099</c:v>
                </c:pt>
                <c:pt idx="2733">
                  <c:v>-70.000001026291002</c:v>
                </c:pt>
                <c:pt idx="2734">
                  <c:v>-70.000001020760806</c:v>
                </c:pt>
                <c:pt idx="2735">
                  <c:v>-70.000001015260494</c:v>
                </c:pt>
                <c:pt idx="2736">
                  <c:v>-70.000001009789699</c:v>
                </c:pt>
                <c:pt idx="2737">
                  <c:v>-70.000001004348505</c:v>
                </c:pt>
                <c:pt idx="2738">
                  <c:v>-70.0000009989365</c:v>
                </c:pt>
                <c:pt idx="2739">
                  <c:v>-70.000000993553797</c:v>
                </c:pt>
                <c:pt idx="2740">
                  <c:v>-70.0000009882</c:v>
                </c:pt>
                <c:pt idx="2741">
                  <c:v>-70.000000982875093</c:v>
                </c:pt>
                <c:pt idx="2742">
                  <c:v>-70.000000977578907</c:v>
                </c:pt>
                <c:pt idx="2743">
                  <c:v>-70.000000972311199</c:v>
                </c:pt>
                <c:pt idx="2744">
                  <c:v>-70.000000967071898</c:v>
                </c:pt>
                <c:pt idx="2745">
                  <c:v>-70.000000961860806</c:v>
                </c:pt>
                <c:pt idx="2746">
                  <c:v>-70.000000956677894</c:v>
                </c:pt>
                <c:pt idx="2747">
                  <c:v>-70.000000951522793</c:v>
                </c:pt>
                <c:pt idx="2748">
                  <c:v>-70.000000946395502</c:v>
                </c:pt>
                <c:pt idx="2749">
                  <c:v>-70.000000941295895</c:v>
                </c:pt>
                <c:pt idx="2750">
                  <c:v>-70.000000936223699</c:v>
                </c:pt>
                <c:pt idx="2751">
                  <c:v>-70.000000931178903</c:v>
                </c:pt>
                <c:pt idx="2752">
                  <c:v>-70.000000926161206</c:v>
                </c:pt>
                <c:pt idx="2753">
                  <c:v>-70.000000921170596</c:v>
                </c:pt>
                <c:pt idx="2754">
                  <c:v>-70.000000916206901</c:v>
                </c:pt>
                <c:pt idx="2755">
                  <c:v>-70.000000911269893</c:v>
                </c:pt>
                <c:pt idx="2756">
                  <c:v>-70.000000906359503</c:v>
                </c:pt>
                <c:pt idx="2757">
                  <c:v>-70.000000901475602</c:v>
                </c:pt>
                <c:pt idx="2758">
                  <c:v>-70.000000896618005</c:v>
                </c:pt>
                <c:pt idx="2759">
                  <c:v>-70.000000891786598</c:v>
                </c:pt>
                <c:pt idx="2760">
                  <c:v>-70.000000886981198</c:v>
                </c:pt>
                <c:pt idx="2761">
                  <c:v>-70.000000882201704</c:v>
                </c:pt>
                <c:pt idx="2762">
                  <c:v>-70.000000877447903</c:v>
                </c:pt>
                <c:pt idx="2763">
                  <c:v>-70.000000872719795</c:v>
                </c:pt>
                <c:pt idx="2764">
                  <c:v>-70.000000868017196</c:v>
                </c:pt>
                <c:pt idx="2765">
                  <c:v>-70.000000863339807</c:v>
                </c:pt>
                <c:pt idx="2766">
                  <c:v>-70.000000858687699</c:v>
                </c:pt>
                <c:pt idx="2767">
                  <c:v>-70.000000854060701</c:v>
                </c:pt>
                <c:pt idx="2768">
                  <c:v>-70.000000849458601</c:v>
                </c:pt>
                <c:pt idx="2769">
                  <c:v>-70.000000844881299</c:v>
                </c:pt>
                <c:pt idx="2770">
                  <c:v>-70.000000840328696</c:v>
                </c:pt>
                <c:pt idx="2771">
                  <c:v>-70.000000835800606</c:v>
                </c:pt>
                <c:pt idx="2772">
                  <c:v>-70.000000831296902</c:v>
                </c:pt>
                <c:pt idx="2773">
                  <c:v>-70.000000826817399</c:v>
                </c:pt>
                <c:pt idx="2774">
                  <c:v>-70.000000822362097</c:v>
                </c:pt>
                <c:pt idx="2775">
                  <c:v>-70.000000817930797</c:v>
                </c:pt>
                <c:pt idx="2776">
                  <c:v>-70.0000008135234</c:v>
                </c:pt>
                <c:pt idx="2777">
                  <c:v>-70.000000809139706</c:v>
                </c:pt>
                <c:pt idx="2778">
                  <c:v>-70.000000804779702</c:v>
                </c:pt>
                <c:pt idx="2779">
                  <c:v>-70.000000800443104</c:v>
                </c:pt>
                <c:pt idx="2780">
                  <c:v>-70.000000796129896</c:v>
                </c:pt>
                <c:pt idx="2781">
                  <c:v>-70.000000791839994</c:v>
                </c:pt>
                <c:pt idx="2782">
                  <c:v>-70.0000007875732</c:v>
                </c:pt>
                <c:pt idx="2783">
                  <c:v>-70.000000783329298</c:v>
                </c:pt>
                <c:pt idx="2784">
                  <c:v>-70.000000779108305</c:v>
                </c:pt>
                <c:pt idx="2785">
                  <c:v>-70.000000774910106</c:v>
                </c:pt>
                <c:pt idx="2786">
                  <c:v>-70.000000770734502</c:v>
                </c:pt>
                <c:pt idx="2787">
                  <c:v>-70.000000766581394</c:v>
                </c:pt>
                <c:pt idx="2788">
                  <c:v>-70.000000762450696</c:v>
                </c:pt>
                <c:pt idx="2789">
                  <c:v>-70.000000758342196</c:v>
                </c:pt>
                <c:pt idx="2790">
                  <c:v>-70.000000754255893</c:v>
                </c:pt>
                <c:pt idx="2791">
                  <c:v>-70.000000750191603</c:v>
                </c:pt>
                <c:pt idx="2792">
                  <c:v>-70.000000746149198</c:v>
                </c:pt>
                <c:pt idx="2793">
                  <c:v>-70.000000742128606</c:v>
                </c:pt>
                <c:pt idx="2794">
                  <c:v>-70.0000007381296</c:v>
                </c:pt>
                <c:pt idx="2795">
                  <c:v>-70.000000734152195</c:v>
                </c:pt>
                <c:pt idx="2796">
                  <c:v>-70.000000730196206</c:v>
                </c:pt>
                <c:pt idx="2797">
                  <c:v>-70.000000726261604</c:v>
                </c:pt>
                <c:pt idx="2798">
                  <c:v>-70.000000722348105</c:v>
                </c:pt>
                <c:pt idx="2799">
                  <c:v>-70.000000718455695</c:v>
                </c:pt>
                <c:pt idx="2800">
                  <c:v>-70.000000714584303</c:v>
                </c:pt>
                <c:pt idx="2801">
                  <c:v>-70.000000710733801</c:v>
                </c:pt>
                <c:pt idx="2802">
                  <c:v>-70.000000706904004</c:v>
                </c:pt>
                <c:pt idx="2803">
                  <c:v>-70.000000703094898</c:v>
                </c:pt>
                <c:pt idx="2804">
                  <c:v>-70.000000699306199</c:v>
                </c:pt>
                <c:pt idx="2805">
                  <c:v>-70.000000695538006</c:v>
                </c:pt>
                <c:pt idx="2806">
                  <c:v>-70.000000691790106</c:v>
                </c:pt>
                <c:pt idx="2807">
                  <c:v>-70.0000006880624</c:v>
                </c:pt>
                <c:pt idx="2808">
                  <c:v>-70.000000684354802</c:v>
                </c:pt>
                <c:pt idx="2809">
                  <c:v>-70.000000680667199</c:v>
                </c:pt>
                <c:pt idx="2810">
                  <c:v>-70.000000676999406</c:v>
                </c:pt>
                <c:pt idx="2811">
                  <c:v>-70.000000673351394</c:v>
                </c:pt>
                <c:pt idx="2812">
                  <c:v>-70.000000669722994</c:v>
                </c:pt>
                <c:pt idx="2813">
                  <c:v>-70.000000666114204</c:v>
                </c:pt>
                <c:pt idx="2814">
                  <c:v>-70.000000662524897</c:v>
                </c:pt>
                <c:pt idx="2815">
                  <c:v>-70.000000658954903</c:v>
                </c:pt>
                <c:pt idx="2816">
                  <c:v>-70.000000655404094</c:v>
                </c:pt>
                <c:pt idx="2817">
                  <c:v>-70.000000651872398</c:v>
                </c:pt>
                <c:pt idx="2818">
                  <c:v>-70.000000648359801</c:v>
                </c:pt>
                <c:pt idx="2819">
                  <c:v>-70.000000644866105</c:v>
                </c:pt>
                <c:pt idx="2820">
                  <c:v>-70.000000641391296</c:v>
                </c:pt>
                <c:pt idx="2821">
                  <c:v>-70.000000637935102</c:v>
                </c:pt>
                <c:pt idx="2822">
                  <c:v>-70.000000634497596</c:v>
                </c:pt>
                <c:pt idx="2823">
                  <c:v>-70.000000631078606</c:v>
                </c:pt>
                <c:pt idx="2824">
                  <c:v>-70.000000627678006</c:v>
                </c:pt>
                <c:pt idx="2825">
                  <c:v>-70.000000624295794</c:v>
                </c:pt>
                <c:pt idx="2826">
                  <c:v>-70.0000006209318</c:v>
                </c:pt>
                <c:pt idx="2827">
                  <c:v>-70.000000617585897</c:v>
                </c:pt>
                <c:pt idx="2828">
                  <c:v>-70.000000614258099</c:v>
                </c:pt>
                <c:pt idx="2829">
                  <c:v>-70.000000610948106</c:v>
                </c:pt>
                <c:pt idx="2830">
                  <c:v>-70.000000607656006</c:v>
                </c:pt>
                <c:pt idx="2831">
                  <c:v>-70.000000604381697</c:v>
                </c:pt>
                <c:pt idx="2832">
                  <c:v>-70.000000601124995</c:v>
                </c:pt>
                <c:pt idx="2833">
                  <c:v>-70.000000597885801</c:v>
                </c:pt>
                <c:pt idx="2834">
                  <c:v>-70.000000594664101</c:v>
                </c:pt>
                <c:pt idx="2835">
                  <c:v>-70.000000591459795</c:v>
                </c:pt>
                <c:pt idx="2836">
                  <c:v>-70.000000588272698</c:v>
                </c:pt>
                <c:pt idx="2837">
                  <c:v>-70.000000585102796</c:v>
                </c:pt>
                <c:pt idx="2838">
                  <c:v>-70.000000581949905</c:v>
                </c:pt>
                <c:pt idx="2839">
                  <c:v>-70.000000578814095</c:v>
                </c:pt>
                <c:pt idx="2840">
                  <c:v>-70.000000575695196</c:v>
                </c:pt>
                <c:pt idx="2841">
                  <c:v>-70.000000572592995</c:v>
                </c:pt>
                <c:pt idx="2842">
                  <c:v>-70.000000569507606</c:v>
                </c:pt>
                <c:pt idx="2843">
                  <c:v>-70.0000005664388</c:v>
                </c:pt>
                <c:pt idx="2844">
                  <c:v>-70.000000563386607</c:v>
                </c:pt>
                <c:pt idx="2845">
                  <c:v>-70.000000560350799</c:v>
                </c:pt>
                <c:pt idx="2846">
                  <c:v>-70.000000557331305</c:v>
                </c:pt>
                <c:pt idx="2847">
                  <c:v>-70.000000554328096</c:v>
                </c:pt>
                <c:pt idx="2848">
                  <c:v>-70.000000551341103</c:v>
                </c:pt>
                <c:pt idx="2849">
                  <c:v>-70.000000548370195</c:v>
                </c:pt>
                <c:pt idx="2850">
                  <c:v>-70.000000545415304</c:v>
                </c:pt>
                <c:pt idx="2851">
                  <c:v>-70.0000005424764</c:v>
                </c:pt>
                <c:pt idx="2852">
                  <c:v>-70.000000539553199</c:v>
                </c:pt>
                <c:pt idx="2853">
                  <c:v>-70.000000536645899</c:v>
                </c:pt>
                <c:pt idx="2854">
                  <c:v>-70.000000533754204</c:v>
                </c:pt>
                <c:pt idx="2855">
                  <c:v>-70.000000530877998</c:v>
                </c:pt>
                <c:pt idx="2856">
                  <c:v>-70.000000528017395</c:v>
                </c:pt>
                <c:pt idx="2857">
                  <c:v>-70.000000525172197</c:v>
                </c:pt>
                <c:pt idx="2858">
                  <c:v>-70.000000522342305</c:v>
                </c:pt>
                <c:pt idx="2859">
                  <c:v>-70.000000519527703</c:v>
                </c:pt>
                <c:pt idx="2860">
                  <c:v>-70.000000516728207</c:v>
                </c:pt>
                <c:pt idx="2861">
                  <c:v>-70.000000513943803</c:v>
                </c:pt>
                <c:pt idx="2862">
                  <c:v>-70.000000511174406</c:v>
                </c:pt>
                <c:pt idx="2863">
                  <c:v>-70.000000508419902</c:v>
                </c:pt>
                <c:pt idx="2864">
                  <c:v>-70.000000505680305</c:v>
                </c:pt>
                <c:pt idx="2865">
                  <c:v>-70.000000502955501</c:v>
                </c:pt>
                <c:pt idx="2866">
                  <c:v>-70.000000500245307</c:v>
                </c:pt>
                <c:pt idx="2867">
                  <c:v>-70.000000497549706</c:v>
                </c:pt>
                <c:pt idx="2868">
                  <c:v>-70.000000494868701</c:v>
                </c:pt>
                <c:pt idx="2869">
                  <c:v>-70.000000492202105</c:v>
                </c:pt>
                <c:pt idx="2870">
                  <c:v>-70.000000489549805</c:v>
                </c:pt>
                <c:pt idx="2871">
                  <c:v>-70.000000486911901</c:v>
                </c:pt>
                <c:pt idx="2872">
                  <c:v>-70.000000484288194</c:v>
                </c:pt>
                <c:pt idx="2873">
                  <c:v>-70.000000481678597</c:v>
                </c:pt>
                <c:pt idx="2874">
                  <c:v>-70.000000479083099</c:v>
                </c:pt>
                <c:pt idx="2875">
                  <c:v>-70.000000476501498</c:v>
                </c:pt>
                <c:pt idx="2876">
                  <c:v>-70.000000473933895</c:v>
                </c:pt>
                <c:pt idx="2877">
                  <c:v>-70.000000471380105</c:v>
                </c:pt>
                <c:pt idx="2878">
                  <c:v>-70.000000468840099</c:v>
                </c:pt>
                <c:pt idx="2879">
                  <c:v>-70.000000466313693</c:v>
                </c:pt>
                <c:pt idx="2880">
                  <c:v>-70.000000463801001</c:v>
                </c:pt>
                <c:pt idx="2881">
                  <c:v>-70.000000461301795</c:v>
                </c:pt>
                <c:pt idx="288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C4-422C-81C6-C8374E55B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1567632"/>
        <c:axId val="221569928"/>
      </c:lineChart>
      <c:catAx>
        <c:axId val="2215676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1569928"/>
        <c:crosses val="autoZero"/>
        <c:auto val="1"/>
        <c:lblAlgn val="ctr"/>
        <c:lblOffset val="100"/>
        <c:noMultiLvlLbl val="0"/>
      </c:catAx>
      <c:valAx>
        <c:axId val="221569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156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/>
              <a:t>Tonic</a:t>
            </a:r>
            <a:r>
              <a:rPr lang="it-IT" dirty="0"/>
              <a:t> </a:t>
            </a:r>
            <a:r>
              <a:rPr lang="it-IT" dirty="0" err="1"/>
              <a:t>Bursting</a:t>
            </a:r>
            <a:r>
              <a:rPr lang="it-IT" dirty="0"/>
              <a:t> - Tau = 0.02</a:t>
            </a:r>
            <a:r>
              <a:rPr lang="it-IT" baseline="0" dirty="0"/>
              <a:t> - I = 100</a:t>
            </a:r>
            <a:endParaRPr lang="it-IT" dirty="0"/>
          </a:p>
        </c:rich>
      </c:tx>
      <c:layout>
        <c:manualLayout>
          <c:xMode val="edge"/>
          <c:yMode val="edge"/>
          <c:x val="0.36281082172420753"/>
          <c:y val="2.26067948549070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prova2!$A$1:$A$3694</c:f>
              <c:numCache>
                <c:formatCode>General</c:formatCode>
                <c:ptCount val="3694"/>
                <c:pt idx="0">
                  <c:v>-67.88</c:v>
                </c:pt>
                <c:pt idx="1">
                  <c:v>-65.781895871999893</c:v>
                </c:pt>
                <c:pt idx="2">
                  <c:v>-63.698385319998003</c:v>
                </c:pt>
                <c:pt idx="3">
                  <c:v>-61.622400578643003</c:v>
                </c:pt>
                <c:pt idx="4">
                  <c:v>-59.547009933087502</c:v>
                </c:pt>
                <c:pt idx="5">
                  <c:v>-57.465323946443696</c:v>
                </c:pt>
                <c:pt idx="6">
                  <c:v>-55.370403649125102</c:v>
                </c:pt>
                <c:pt idx="7">
                  <c:v>-53.255168071001599</c:v>
                </c:pt>
                <c:pt idx="8">
                  <c:v>-51.1122984942591</c:v>
                </c:pt>
                <c:pt idx="9">
                  <c:v>-48.934136673705403</c:v>
                </c:pt>
                <c:pt idx="10">
                  <c:v>-46.712574003979597</c:v>
                </c:pt>
                <c:pt idx="11">
                  <c:v>-44.438928191322297</c:v>
                </c:pt>
                <c:pt idx="12">
                  <c:v>-42.103803380763999</c:v>
                </c:pt>
                <c:pt idx="13">
                  <c:v>-39.696928851981902</c:v>
                </c:pt>
                <c:pt idx="14">
                  <c:v>-37.206970262576597</c:v>
                </c:pt>
                <c:pt idx="15">
                  <c:v>-34.6213058922241</c:v>
                </c:pt>
                <c:pt idx="16">
                  <c:v>-31.925758292091899</c:v>
                </c:pt>
                <c:pt idx="17">
                  <c:v>-29.104268982192401</c:v>
                </c:pt>
                <c:pt idx="18">
                  <c:v>-26.138500094864298</c:v>
                </c:pt>
                <c:pt idx="19">
                  <c:v>-23.007341745428999</c:v>
                </c:pt>
                <c:pt idx="20">
                  <c:v>-19.6862968522817</c:v>
                </c:pt>
                <c:pt idx="21">
                  <c:v>-16.1467052876318</c:v>
                </c:pt>
                <c:pt idx="22">
                  <c:v>-12.3547553578861</c:v>
                </c:pt>
                <c:pt idx="23">
                  <c:v>-8.2702107759452907</c:v>
                </c:pt>
                <c:pt idx="24">
                  <c:v>-3.8447525416663302</c:v>
                </c:pt>
                <c:pt idx="25">
                  <c:v>0.98020715142591797</c:v>
                </c:pt>
                <c:pt idx="26">
                  <c:v>6.2764451489585698</c:v>
                </c:pt>
                <c:pt idx="27">
                  <c:v>12.132884290595699</c:v>
                </c:pt>
                <c:pt idx="28">
                  <c:v>18.661039515936402</c:v>
                </c:pt>
                <c:pt idx="29">
                  <c:v>26.002643577316402</c:v>
                </c:pt>
                <c:pt idx="30">
                  <c:v>34.340530137322297</c:v>
                </c:pt>
                <c:pt idx="31">
                  <c:v>-50</c:v>
                </c:pt>
                <c:pt idx="32">
                  <c:v>-47.843501405870597</c:v>
                </c:pt>
                <c:pt idx="33">
                  <c:v>-45.640218500744801</c:v>
                </c:pt>
                <c:pt idx="34">
                  <c:v>-43.381453719356898</c:v>
                </c:pt>
                <c:pt idx="35">
                  <c:v>-41.057748809095301</c:v>
                </c:pt>
                <c:pt idx="36">
                  <c:v>-38.658719662980801</c:v>
                </c:pt>
                <c:pt idx="37">
                  <c:v>-36.172861938550298</c:v>
                </c:pt>
                <c:pt idx="38">
                  <c:v>-33.587319550184297</c:v>
                </c:pt>
                <c:pt idx="39">
                  <c:v>-30.887605927409702</c:v>
                </c:pt>
                <c:pt idx="40">
                  <c:v>-28.057264973559601</c:v>
                </c:pt>
                <c:pt idx="41">
                  <c:v>-25.077454644879499</c:v>
                </c:pt>
                <c:pt idx="42">
                  <c:v>-21.926430575961099</c:v>
                </c:pt>
                <c:pt idx="43">
                  <c:v>-18.578899583412099</c:v>
                </c:pt>
                <c:pt idx="44">
                  <c:v>-15.005202267571899</c:v>
                </c:pt>
                <c:pt idx="45">
                  <c:v>-11.170268922282499</c:v>
                </c:pt>
                <c:pt idx="46">
                  <c:v>-7.0322714513480298</c:v>
                </c:pt>
                <c:pt idx="47">
                  <c:v>-2.5408627162850301</c:v>
                </c:pt>
                <c:pt idx="48">
                  <c:v>2.3651514414839401</c:v>
                </c:pt>
                <c:pt idx="49">
                  <c:v>7.7609316229289496</c:v>
                </c:pt>
                <c:pt idx="50">
                  <c:v>13.7398459837258</c:v>
                </c:pt>
                <c:pt idx="51">
                  <c:v>20.419328989029101</c:v>
                </c:pt>
                <c:pt idx="52">
                  <c:v>27.949118338215801</c:v>
                </c:pt>
                <c:pt idx="53">
                  <c:v>36.523063560447703</c:v>
                </c:pt>
                <c:pt idx="54">
                  <c:v>-50</c:v>
                </c:pt>
                <c:pt idx="55">
                  <c:v>-47.886089265524497</c:v>
                </c:pt>
                <c:pt idx="56">
                  <c:v>-45.726374368035898</c:v>
                </c:pt>
                <c:pt idx="57">
                  <c:v>-43.512481349154598</c:v>
                </c:pt>
                <c:pt idx="58">
                  <c:v>-41.235307155925398</c:v>
                </c:pt>
                <c:pt idx="59">
                  <c:v>-38.884863449816102</c:v>
                </c:pt>
                <c:pt idx="60">
                  <c:v>-36.450092995491097</c:v>
                </c:pt>
                <c:pt idx="61">
                  <c:v>-33.9186512887755</c:v>
                </c:pt>
                <c:pt idx="62">
                  <c:v>-31.276644066283801</c:v>
                </c:pt>
                <c:pt idx="63">
                  <c:v>-28.508308628843601</c:v>
                </c:pt>
                <c:pt idx="64">
                  <c:v>-25.595623243732</c:v>
                </c:pt>
                <c:pt idx="65">
                  <c:v>-22.5178238873537</c:v>
                </c:pt>
                <c:pt idx="66">
                  <c:v>-19.250800697284799</c:v>
                </c:pt>
                <c:pt idx="67">
                  <c:v>-15.766336904502101</c:v>
                </c:pt>
                <c:pt idx="68">
                  <c:v>-12.031139492462501</c:v>
                </c:pt>
                <c:pt idx="69">
                  <c:v>-8.0055915265946602</c:v>
                </c:pt>
                <c:pt idx="70">
                  <c:v>-3.6421281579351601</c:v>
                </c:pt>
                <c:pt idx="71">
                  <c:v>1.1169027560879301</c:v>
                </c:pt>
                <c:pt idx="72">
                  <c:v>6.3420958212063896</c:v>
                </c:pt>
                <c:pt idx="73">
                  <c:v>12.1208528096696</c:v>
                </c:pt>
                <c:pt idx="74">
                  <c:v>18.562695470492098</c:v>
                </c:pt>
                <c:pt idx="75">
                  <c:v>25.806694679192798</c:v>
                </c:pt>
                <c:pt idx="76">
                  <c:v>34.032057151467399</c:v>
                </c:pt>
                <c:pt idx="77">
                  <c:v>-50</c:v>
                </c:pt>
                <c:pt idx="78">
                  <c:v>-47.9282746009929</c:v>
                </c:pt>
                <c:pt idx="79">
                  <c:v>-45.811713062022903</c:v>
                </c:pt>
                <c:pt idx="80">
                  <c:v>-43.6422559098135</c:v>
                </c:pt>
                <c:pt idx="81">
                  <c:v>-41.4111451202034</c:v>
                </c:pt>
                <c:pt idx="82">
                  <c:v>-39.108776490056897</c:v>
                </c:pt>
                <c:pt idx="83">
                  <c:v>-36.724526286863302</c:v>
                </c:pt>
                <c:pt idx="84">
                  <c:v>-34.246545370445403</c:v>
                </c:pt>
                <c:pt idx="85">
                  <c:v>-31.661512129212898</c:v>
                </c:pt>
                <c:pt idx="86">
                  <c:v>-28.954333091872002</c:v>
                </c:pt>
                <c:pt idx="87">
                  <c:v>-26.1077767279426</c:v>
                </c:pt>
                <c:pt idx="88">
                  <c:v>-23.1020213972525</c:v>
                </c:pt>
                <c:pt idx="89">
                  <c:v>-19.914092156768302</c:v>
                </c:pt>
                <c:pt idx="90">
                  <c:v>-16.517152458123299</c:v>
                </c:pt>
                <c:pt idx="91">
                  <c:v>-12.879604591876999</c:v>
                </c:pt>
                <c:pt idx="92">
                  <c:v>-8.9639354243650207</c:v>
                </c:pt>
                <c:pt idx="93">
                  <c:v>-4.7252190276278503</c:v>
                </c:pt>
                <c:pt idx="94">
                  <c:v>-0.10915131690445699</c:v>
                </c:pt>
                <c:pt idx="95">
                  <c:v>4.9505624238710899</c:v>
                </c:pt>
                <c:pt idx="96">
                  <c:v>10.5357282935299</c:v>
                </c:pt>
                <c:pt idx="97">
                  <c:v>16.748480493610298</c:v>
                </c:pt>
                <c:pt idx="98">
                  <c:v>23.717980987419999</c:v>
                </c:pt>
                <c:pt idx="99">
                  <c:v>31.609910303194798</c:v>
                </c:pt>
                <c:pt idx="100">
                  <c:v>-50</c:v>
                </c:pt>
                <c:pt idx="101">
                  <c:v>-47.970061495367098</c:v>
                </c:pt>
                <c:pt idx="102">
                  <c:v>-45.896242923678898</c:v>
                </c:pt>
                <c:pt idx="103">
                  <c:v>-43.770790378433702</c:v>
                </c:pt>
                <c:pt idx="104">
                  <c:v>-41.585280926623099</c:v>
                </c:pt>
                <c:pt idx="105">
                  <c:v>-39.330483146794101</c:v>
                </c:pt>
                <c:pt idx="106">
                  <c:v>-36.996193551318299</c:v>
                </c:pt>
                <c:pt idx="107">
                  <c:v>-34.571042587558701</c:v>
                </c:pt>
                <c:pt idx="108">
                  <c:v>-32.042262213371203</c:v>
                </c:pt>
                <c:pt idx="109">
                  <c:v>-29.395404772035601</c:v>
                </c:pt>
                <c:pt idx="110">
                  <c:v>-26.613999838112999</c:v>
                </c:pt>
                <c:pt idx="111">
                  <c:v>-23.679131565283001</c:v>
                </c:pt>
                <c:pt idx="112">
                  <c:v>-20.568913400823799</c:v>
                </c:pt>
                <c:pt idx="113">
                  <c:v>-17.257829196334999</c:v>
                </c:pt>
                <c:pt idx="114">
                  <c:v>-13.7158987873615</c:v>
                </c:pt>
                <c:pt idx="115">
                  <c:v>-9.9076106021498695</c:v>
                </c:pt>
                <c:pt idx="116">
                  <c:v>-5.7905416025452903</c:v>
                </c:pt>
                <c:pt idx="117">
                  <c:v>-1.3135524593327199</c:v>
                </c:pt>
                <c:pt idx="118">
                  <c:v>3.5856020506927901</c:v>
                </c:pt>
                <c:pt idx="119">
                  <c:v>8.9834795205916294</c:v>
                </c:pt>
                <c:pt idx="120">
                  <c:v>14.975315840885401</c:v>
                </c:pt>
                <c:pt idx="121">
                  <c:v>21.681066006475199</c:v>
                </c:pt>
                <c:pt idx="122">
                  <c:v>29.253911805627101</c:v>
                </c:pt>
                <c:pt idx="123">
                  <c:v>37.892482090918698</c:v>
                </c:pt>
                <c:pt idx="124">
                  <c:v>-50</c:v>
                </c:pt>
                <c:pt idx="125">
                  <c:v>-48.011606026395498</c:v>
                </c:pt>
                <c:pt idx="126">
                  <c:v>-45.980279743863299</c:v>
                </c:pt>
                <c:pt idx="127">
                  <c:v>-43.898565173132098</c:v>
                </c:pt>
                <c:pt idx="128">
                  <c:v>-41.758365945932702</c:v>
                </c:pt>
                <c:pt idx="129">
                  <c:v>-39.5508136562662</c:v>
                </c:pt>
                <c:pt idx="130">
                  <c:v>-37.266113620805797</c:v>
                </c:pt>
                <c:pt idx="131">
                  <c:v>-34.893362212361701</c:v>
                </c:pt>
                <c:pt idx="132">
                  <c:v>-32.420328372902603</c:v>
                </c:pt>
                <c:pt idx="133">
                  <c:v>-29.833189837785</c:v>
                </c:pt>
                <c:pt idx="134">
                  <c:v>-27.116211820467001</c:v>
                </c:pt>
                <c:pt idx="135">
                  <c:v>-24.251352146053598</c:v>
                </c:pt>
                <c:pt idx="136">
                  <c:v>-21.217771691980602</c:v>
                </c:pt>
                <c:pt idx="137">
                  <c:v>-17.991221925618198</c:v>
                </c:pt>
                <c:pt idx="138">
                  <c:v>-14.543271480768301</c:v>
                </c:pt>
                <c:pt idx="139">
                  <c:v>-10.8403198291635</c:v>
                </c:pt>
                <c:pt idx="140">
                  <c:v>-6.8423262663397999</c:v>
                </c:pt>
                <c:pt idx="141">
                  <c:v>-2.5011536899298501</c:v>
                </c:pt>
                <c:pt idx="142">
                  <c:v>2.2416156382994501</c:v>
                </c:pt>
                <c:pt idx="143">
                  <c:v>7.4575984174454897</c:v>
                </c:pt>
                <c:pt idx="144">
                  <c:v>13.235565168600299</c:v>
                </c:pt>
                <c:pt idx="145">
                  <c:v>19.6868838611915</c:v>
                </c:pt>
                <c:pt idx="146">
                  <c:v>26.953142445482001</c:v>
                </c:pt>
                <c:pt idx="147">
                  <c:v>35.217027551799099</c:v>
                </c:pt>
                <c:pt idx="148">
                  <c:v>-50</c:v>
                </c:pt>
                <c:pt idx="149">
                  <c:v>-48.052737952964897</c:v>
                </c:pt>
                <c:pt idx="150">
                  <c:v>-46.063479221843501</c:v>
                </c:pt>
                <c:pt idx="151">
                  <c:v>-44.025057033457799</c:v>
                </c:pt>
                <c:pt idx="152">
                  <c:v>-41.929691881046402</c:v>
                </c:pt>
                <c:pt idx="153">
                  <c:v>-39.768867316869901</c:v>
                </c:pt>
                <c:pt idx="154">
                  <c:v>-37.533184594747603</c:v>
                </c:pt>
                <c:pt idx="155">
                  <c:v>-35.212190764475402</c:v>
                </c:pt>
                <c:pt idx="156">
                  <c:v>-32.794173393715802</c:v>
                </c:pt>
                <c:pt idx="157">
                  <c:v>-30.2659131981858</c:v>
                </c:pt>
                <c:pt idx="158">
                  <c:v>-27.612383327642601</c:v>
                </c:pt>
                <c:pt idx="159">
                  <c:v>-24.8163806414973</c:v>
                </c:pt>
                <c:pt idx="160">
                  <c:v>-21.858069666858999</c:v>
                </c:pt>
                <c:pt idx="161">
                  <c:v>-18.7144135594475</c:v>
                </c:pt>
                <c:pt idx="162">
                  <c:v>-15.3584575431454</c:v>
                </c:pt>
                <c:pt idx="163">
                  <c:v>-11.7584178826776</c:v>
                </c:pt>
                <c:pt idx="164">
                  <c:v>-7.8765117761512897</c:v>
                </c:pt>
                <c:pt idx="165">
                  <c:v>-3.6674380750612898</c:v>
                </c:pt>
                <c:pt idx="166">
                  <c:v>0.92361855812688198</c:v>
                </c:pt>
                <c:pt idx="167">
                  <c:v>5.9636429360657601</c:v>
                </c:pt>
                <c:pt idx="168">
                  <c:v>11.535370990606101</c:v>
                </c:pt>
                <c:pt idx="169">
                  <c:v>17.742194426772102</c:v>
                </c:pt>
                <c:pt idx="170">
                  <c:v>24.7149896285887</c:v>
                </c:pt>
                <c:pt idx="171">
                  <c:v>32.621802307059298</c:v>
                </c:pt>
                <c:pt idx="172">
                  <c:v>-50</c:v>
                </c:pt>
                <c:pt idx="173">
                  <c:v>-48.093461708803297</c:v>
                </c:pt>
                <c:pt idx="174">
                  <c:v>-46.145850406955802</c:v>
                </c:pt>
                <c:pt idx="175">
                  <c:v>-44.150280010097099</c:v>
                </c:pt>
                <c:pt idx="176">
                  <c:v>-42.099278402485297</c:v>
                </c:pt>
                <c:pt idx="177">
                  <c:v>-39.984670314366298</c:v>
                </c:pt>
                <c:pt idx="178">
                  <c:v>-37.797440410066002</c:v>
                </c:pt>
                <c:pt idx="179">
                  <c:v>-35.527571597446801</c:v>
                </c:pt>
                <c:pt idx="180">
                  <c:v>-33.163852264064801</c:v>
                </c:pt>
                <c:pt idx="181">
                  <c:v>-30.693644416403501</c:v>
                </c:pt>
                <c:pt idx="182">
                  <c:v>-28.1026023937692</c:v>
                </c:pt>
                <c:pt idx="183">
                  <c:v>-25.374328732361601</c:v>
                </c:pt>
                <c:pt idx="184">
                  <c:v>-22.489949559591501</c:v>
                </c:pt>
                <c:pt idx="185">
                  <c:v>-19.427586158284701</c:v>
                </c:pt>
                <c:pt idx="186">
                  <c:v>-16.161691402550598</c:v>
                </c:pt>
                <c:pt idx="187">
                  <c:v>-12.662208663889199</c:v>
                </c:pt>
                <c:pt idx="188">
                  <c:v>-8.8934950610880996</c:v>
                </c:pt>
                <c:pt idx="189">
                  <c:v>-4.8129283551904001</c:v>
                </c:pt>
                <c:pt idx="190">
                  <c:v>-0.369083914380476</c:v>
                </c:pt>
                <c:pt idx="191">
                  <c:v>4.5006804735704904</c:v>
                </c:pt>
                <c:pt idx="192">
                  <c:v>9.8734673951388494</c:v>
                </c:pt>
                <c:pt idx="193">
                  <c:v>15.8452579926685</c:v>
                </c:pt>
                <c:pt idx="194">
                  <c:v>22.537029189270999</c:v>
                </c:pt>
                <c:pt idx="195">
                  <c:v>30.103375278291502</c:v>
                </c:pt>
                <c:pt idx="196">
                  <c:v>-50</c:v>
                </c:pt>
                <c:pt idx="197">
                  <c:v>-48.1337816666585</c:v>
                </c:pt>
                <c:pt idx="198">
                  <c:v>-46.227402223238599</c:v>
                </c:pt>
                <c:pt idx="199">
                  <c:v>-44.274247956156898</c:v>
                </c:pt>
                <c:pt idx="200">
                  <c:v>-42.267144897477401</c:v>
                </c:pt>
                <c:pt idx="201">
                  <c:v>-40.198248445188703</c:v>
                </c:pt>
                <c:pt idx="202">
                  <c:v>-38.058914478936998</c:v>
                </c:pt>
                <c:pt idx="203">
                  <c:v>-35.839547362981101</c:v>
                </c:pt>
                <c:pt idx="204">
                  <c:v>-33.529419034573898</c:v>
                </c:pt>
                <c:pt idx="205">
                  <c:v>-31.116451799581601</c:v>
                </c:pt>
                <c:pt idx="206">
                  <c:v>-28.586955361961799</c:v>
                </c:pt>
                <c:pt idx="207">
                  <c:v>-25.925305807938301</c:v>
                </c:pt>
                <c:pt idx="208">
                  <c:v>-23.1135504760793</c:v>
                </c:pt>
                <c:pt idx="209">
                  <c:v>-20.1309174773445</c:v>
                </c:pt>
                <c:pt idx="210">
                  <c:v>-16.953201510602302</c:v>
                </c:pt>
                <c:pt idx="211">
                  <c:v>-13.551987701537399</c:v>
                </c:pt>
                <c:pt idx="212">
                  <c:v>-9.8936612070737606</c:v>
                </c:pt>
                <c:pt idx="213">
                  <c:v>-5.9381303442387603</c:v>
                </c:pt>
                <c:pt idx="214">
                  <c:v>-1.63716204193102</c:v>
                </c:pt>
                <c:pt idx="215">
                  <c:v>3.0678142072305898</c:v>
                </c:pt>
                <c:pt idx="216">
                  <c:v>8.2486415010870004</c:v>
                </c:pt>
                <c:pt idx="217">
                  <c:v>13.994414601910901</c:v>
                </c:pt>
                <c:pt idx="218">
                  <c:v>20.416958873750701</c:v>
                </c:pt>
                <c:pt idx="219">
                  <c:v>27.658505190162298</c:v>
                </c:pt>
                <c:pt idx="220">
                  <c:v>35.902647896903602</c:v>
                </c:pt>
                <c:pt idx="221">
                  <c:v>-50</c:v>
                </c:pt>
                <c:pt idx="222">
                  <c:v>-48.173786103139001</c:v>
                </c:pt>
                <c:pt idx="223">
                  <c:v>-46.308313290084101</c:v>
                </c:pt>
                <c:pt idx="224">
                  <c:v>-44.397232644808902</c:v>
                </c:pt>
                <c:pt idx="225">
                  <c:v>-42.433659927666497</c:v>
                </c:pt>
                <c:pt idx="226">
                  <c:v>-40.410071624109499</c:v>
                </c:pt>
                <c:pt idx="227">
                  <c:v>-38.318183703795498</c:v>
                </c:pt>
                <c:pt idx="228">
                  <c:v>-36.148808837791101</c:v>
                </c:pt>
                <c:pt idx="229">
                  <c:v>-33.891686731335199</c:v>
                </c:pt>
                <c:pt idx="230">
                  <c:v>-31.535280793806301</c:v>
                </c:pt>
                <c:pt idx="231">
                  <c:v>-29.0665324648627</c:v>
                </c:pt>
                <c:pt idx="232">
                  <c:v>-26.470561975647598</c:v>
                </c:pt>
                <c:pt idx="233">
                  <c:v>-23.7303009044265</c:v>
                </c:pt>
                <c:pt idx="234">
                  <c:v>-20.8260372397345</c:v>
                </c:pt>
                <c:pt idx="235">
                  <c:v>-17.734847286840999</c:v>
                </c:pt>
                <c:pt idx="236">
                  <c:v>-14.4298799038071</c:v>
                </c:pt>
                <c:pt idx="237">
                  <c:v>-10.8794461269674</c:v>
                </c:pt>
                <c:pt idx="238">
                  <c:v>-7.0458495719849497</c:v>
                </c:pt>
                <c:pt idx="239">
                  <c:v>-2.8838675101314299</c:v>
                </c:pt>
                <c:pt idx="240">
                  <c:v>1.6612447878665699</c:v>
                </c:pt>
                <c:pt idx="241">
                  <c:v>6.6564093533378701</c:v>
                </c:pt>
                <c:pt idx="242">
                  <c:v>12.184307433168801</c:v>
                </c:pt>
                <c:pt idx="243">
                  <c:v>18.348284751441899</c:v>
                </c:pt>
                <c:pt idx="244">
                  <c:v>25.279181496563201</c:v>
                </c:pt>
                <c:pt idx="245">
                  <c:v>33.145018744308203</c:v>
                </c:pt>
                <c:pt idx="246">
                  <c:v>-50</c:v>
                </c:pt>
                <c:pt idx="247">
                  <c:v>-48.2133742234439</c:v>
                </c:pt>
                <c:pt idx="248">
                  <c:v>-46.388379814936201</c:v>
                </c:pt>
                <c:pt idx="249">
                  <c:v>-44.518924565201203</c:v>
                </c:pt>
                <c:pt idx="250">
                  <c:v>-42.598404985265901</c:v>
                </c:pt>
                <c:pt idx="251">
                  <c:v>-40.619608465340001</c:v>
                </c:pt>
                <c:pt idx="252">
                  <c:v>-38.5745992894701</c:v>
                </c:pt>
                <c:pt idx="253">
                  <c:v>-36.454584585061298</c:v>
                </c:pt>
                <c:pt idx="254">
                  <c:v>-34.249755291281303</c:v>
                </c:pt>
                <c:pt idx="255">
                  <c:v>-31.9490959236653</c:v>
                </c:pt>
                <c:pt idx="256">
                  <c:v>-29.540155185795399</c:v>
                </c:pt>
                <c:pt idx="257">
                  <c:v>-27.0087671812595</c:v>
                </c:pt>
                <c:pt idx="258">
                  <c:v>-24.338709896005401</c:v>
                </c:pt>
                <c:pt idx="259">
                  <c:v>-21.5112834465696</c:v>
                </c:pt>
                <c:pt idx="260">
                  <c:v>-18.504784880923101</c:v>
                </c:pt>
                <c:pt idx="261">
                  <c:v>-15.293848428142899</c:v>
                </c:pt>
                <c:pt idx="262">
                  <c:v>-11.848609060240101</c:v>
                </c:pt>
                <c:pt idx="263">
                  <c:v>-8.1336316093454801</c:v>
                </c:pt>
                <c:pt idx="264">
                  <c:v>-4.1065252690464904</c:v>
                </c:pt>
                <c:pt idx="265">
                  <c:v>0.283869327133563</c:v>
                </c:pt>
                <c:pt idx="266">
                  <c:v>5.0998815318350497</c:v>
                </c:pt>
                <c:pt idx="267">
                  <c:v>10.4182343407487</c:v>
                </c:pt>
                <c:pt idx="268">
                  <c:v>16.334435390441801</c:v>
                </c:pt>
                <c:pt idx="269">
                  <c:v>22.968854729832099</c:v>
                </c:pt>
                <c:pt idx="270">
                  <c:v>30.475287849543701</c:v>
                </c:pt>
                <c:pt idx="271">
                  <c:v>-50</c:v>
                </c:pt>
                <c:pt idx="272">
                  <c:v>-48.252550741018901</c:v>
                </c:pt>
                <c:pt idx="273">
                  <c:v>-46.467611409350397</c:v>
                </c:pt>
                <c:pt idx="274">
                  <c:v>-44.639338609669601</c:v>
                </c:pt>
                <c:pt idx="275">
                  <c:v>-42.761400851069297</c:v>
                </c:pt>
                <c:pt idx="276">
                  <c:v>-40.826886511449203</c:v>
                </c:pt>
                <c:pt idx="277">
                  <c:v>-38.828196737071302</c:v>
                </c:pt>
                <c:pt idx="278">
                  <c:v>-36.7569196647121</c:v>
                </c:pt>
                <c:pt idx="279">
                  <c:v>-34.603681446399698</c:v>
                </c:pt>
                <c:pt idx="280">
                  <c:v>-32.357968368549301</c:v>
                </c:pt>
                <c:pt idx="281">
                  <c:v>-30.007912792090199</c:v>
                </c:pt>
                <c:pt idx="282">
                  <c:v>-27.5400335635346</c:v>
                </c:pt>
                <c:pt idx="283">
                  <c:v>-24.938918769492702</c:v>
                </c:pt>
                <c:pt idx="284">
                  <c:v>-22.186834959364699</c:v>
                </c:pt>
                <c:pt idx="285">
                  <c:v>-19.263241854770399</c:v>
                </c:pt>
                <c:pt idx="286">
                  <c:v>-16.1441845343703</c:v>
                </c:pt>
                <c:pt idx="287">
                  <c:v>-12.8015252946219</c:v>
                </c:pt>
                <c:pt idx="288">
                  <c:v>-9.2019635919621905</c:v>
                </c:pt>
                <c:pt idx="289">
                  <c:v>-5.3057727730284201</c:v>
                </c:pt>
                <c:pt idx="290">
                  <c:v>-1.06515376885626</c:v>
                </c:pt>
                <c:pt idx="291">
                  <c:v>3.5779360321242999</c:v>
                </c:pt>
                <c:pt idx="292">
                  <c:v>8.6946832684498698</c:v>
                </c:pt>
                <c:pt idx="293">
                  <c:v>14.373348544692799</c:v>
                </c:pt>
                <c:pt idx="294">
                  <c:v>20.724674368626999</c:v>
                </c:pt>
                <c:pt idx="295">
                  <c:v>27.8894553123341</c:v>
                </c:pt>
                <c:pt idx="296">
                  <c:v>36.049337917708002</c:v>
                </c:pt>
                <c:pt idx="297">
                  <c:v>-50</c:v>
                </c:pt>
                <c:pt idx="298">
                  <c:v>-48.291357450775202</c:v>
                </c:pt>
                <c:pt idx="299">
                  <c:v>-46.546092673924797</c:v>
                </c:pt>
                <c:pt idx="300">
                  <c:v>-44.758603617167701</c:v>
                </c:pt>
                <c:pt idx="301">
                  <c:v>-42.922822504261603</c:v>
                </c:pt>
                <c:pt idx="302">
                  <c:v>-41.032129318528497</c:v>
                </c:pt>
                <c:pt idx="303">
                  <c:v>-39.079251239264302</c:v>
                </c:pt>
                <c:pt idx="304">
                  <c:v>-37.056144705465101</c:v>
                </c:pt>
                <c:pt idx="305">
                  <c:v>-34.953855954588199</c:v>
                </c:pt>
                <c:pt idx="306">
                  <c:v>-32.7623548046979</c:v>
                </c:pt>
                <c:pt idx="307">
                  <c:v>-30.4703350306904</c:v>
                </c:pt>
                <c:pt idx="308">
                  <c:v>-28.064972810215501</c:v>
                </c:pt>
                <c:pt idx="309">
                  <c:v>-25.531632215240101</c:v>
                </c:pt>
                <c:pt idx="310">
                  <c:v>-22.853503363853498</c:v>
                </c:pt>
                <c:pt idx="311">
                  <c:v>-20.0111542840522</c:v>
                </c:pt>
                <c:pt idx="312">
                  <c:v>-16.981971283930399</c:v>
                </c:pt>
                <c:pt idx="313">
                  <c:v>-13.7394539468727</c:v>
                </c:pt>
                <c:pt idx="314">
                  <c:v>-10.2523186979616</c:v>
                </c:pt>
                <c:pt idx="315">
                  <c:v>-6.4833475903354296</c:v>
                </c:pt>
                <c:pt idx="316">
                  <c:v>-2.3878940387350598</c:v>
                </c:pt>
                <c:pt idx="317">
                  <c:v>2.08807921771675</c:v>
                </c:pt>
                <c:pt idx="318">
                  <c:v>7.0106088079784001</c:v>
                </c:pt>
                <c:pt idx="319">
                  <c:v>12.461246895679899</c:v>
                </c:pt>
                <c:pt idx="320">
                  <c:v>18.5418719815065</c:v>
                </c:pt>
                <c:pt idx="321">
                  <c:v>25.381380473124601</c:v>
                </c:pt>
                <c:pt idx="322">
                  <c:v>33.145165858018103</c:v>
                </c:pt>
                <c:pt idx="323">
                  <c:v>-50</c:v>
                </c:pt>
                <c:pt idx="324">
                  <c:v>-48.329741384764702</c:v>
                </c:pt>
                <c:pt idx="325">
                  <c:v>-46.623716562011197</c:v>
                </c:pt>
                <c:pt idx="326">
                  <c:v>-44.876557179182299</c:v>
                </c:pt>
                <c:pt idx="327">
                  <c:v>-43.082450710730697</c:v>
                </c:pt>
                <c:pt idx="328">
                  <c:v>-41.235059178675399</c:v>
                </c:pt>
                <c:pt idx="329">
                  <c:v>-39.327424783761103</c:v>
                </c:pt>
                <c:pt idx="330">
                  <c:v>-37.3518593882443</c:v>
                </c:pt>
                <c:pt idx="331">
                  <c:v>-35.299814038812102</c:v>
                </c:pt>
                <c:pt idx="332">
                  <c:v>-33.161723738469199</c:v>
                </c:pt>
                <c:pt idx="333">
                  <c:v>-30.9268213933114</c:v>
                </c:pt>
                <c:pt idx="334">
                  <c:v>-28.582913168486598</c:v>
                </c:pt>
                <c:pt idx="335">
                  <c:v>-26.116105239851102</c:v>
                </c:pt>
                <c:pt idx="336">
                  <c:v>-23.510468915584401</c:v>
                </c:pt>
                <c:pt idx="337">
                  <c:v>-20.7476270279898</c:v>
                </c:pt>
                <c:pt idx="338">
                  <c:v>-17.806238930527101</c:v>
                </c:pt>
                <c:pt idx="339">
                  <c:v>-14.6613537511204</c:v>
                </c:pt>
                <c:pt idx="340">
                  <c:v>-11.2835908201781</c:v>
                </c:pt>
                <c:pt idx="341">
                  <c:v>-7.6380910136392801</c:v>
                </c:pt>
                <c:pt idx="342">
                  <c:v>-3.6831609968130499</c:v>
                </c:pt>
                <c:pt idx="343">
                  <c:v>0.63149928052174298</c:v>
                </c:pt>
                <c:pt idx="344">
                  <c:v>5.36714221878663</c:v>
                </c:pt>
                <c:pt idx="345">
                  <c:v>10.5991179332639</c:v>
                </c:pt>
                <c:pt idx="346">
                  <c:v>16.421153442285402</c:v>
                </c:pt>
                <c:pt idx="347">
                  <c:v>22.951267711623</c:v>
                </c:pt>
                <c:pt idx="348">
                  <c:v>30.3400929030222</c:v>
                </c:pt>
                <c:pt idx="349">
                  <c:v>-50</c:v>
                </c:pt>
                <c:pt idx="350">
                  <c:v>-48.367707591515597</c:v>
                </c:pt>
                <c:pt idx="351">
                  <c:v>-46.700493360687503</c:v>
                </c:pt>
                <c:pt idx="352">
                  <c:v>-44.993215206760397</c:v>
                </c:pt>
                <c:pt idx="353">
                  <c:v>-43.240307612138501</c:v>
                </c:pt>
                <c:pt idx="354">
                  <c:v>-41.435705330395201</c:v>
                </c:pt>
                <c:pt idx="355">
                  <c:v>-39.572754885753596</c:v>
                </c:pt>
                <c:pt idx="356">
                  <c:v>-37.644111072558097</c:v>
                </c:pt>
                <c:pt idx="357">
                  <c:v>-35.641614958892603</c:v>
                </c:pt>
                <c:pt idx="358">
                  <c:v>-33.556149010105599</c:v>
                </c:pt>
                <c:pt idx="359">
                  <c:v>-31.377463788061601</c:v>
                </c:pt>
                <c:pt idx="360">
                  <c:v>-29.093969157170498</c:v>
                </c:pt>
                <c:pt idx="361">
                  <c:v>-26.692480908731</c:v>
                </c:pt>
                <c:pt idx="362">
                  <c:v>-24.157911018054801</c:v>
                </c:pt>
                <c:pt idx="363">
                  <c:v>-21.4728861143595</c:v>
                </c:pt>
                <c:pt idx="364">
                  <c:v>-18.617273797927101</c:v>
                </c:pt>
                <c:pt idx="365">
                  <c:v>-15.567589638967</c:v>
                </c:pt>
                <c:pt idx="366">
                  <c:v>-12.29624823686</c:v>
                </c:pt>
                <c:pt idx="367">
                  <c:v>-8.7706084099122794</c:v>
                </c:pt>
                <c:pt idx="368">
                  <c:v>-4.9517436089438904</c:v>
                </c:pt>
                <c:pt idx="369">
                  <c:v>-0.792841205491711</c:v>
                </c:pt>
                <c:pt idx="370">
                  <c:v>3.7629059883973301</c:v>
                </c:pt>
                <c:pt idx="371">
                  <c:v>8.7851127610913302</c:v>
                </c:pt>
                <c:pt idx="372">
                  <c:v>14.360007315230501</c:v>
                </c:pt>
                <c:pt idx="373">
                  <c:v>20.5956597755813</c:v>
                </c:pt>
                <c:pt idx="374">
                  <c:v>27.629287768557798</c:v>
                </c:pt>
                <c:pt idx="375">
                  <c:v>35.637657539954802</c:v>
                </c:pt>
                <c:pt idx="376">
                  <c:v>-50</c:v>
                </c:pt>
                <c:pt idx="377">
                  <c:v>-48.405251955373203</c:v>
                </c:pt>
                <c:pt idx="378">
                  <c:v>-46.776414823607901</c:v>
                </c:pt>
                <c:pt idx="379">
                  <c:v>-45.108565445930303</c:v>
                </c:pt>
                <c:pt idx="380">
                  <c:v>-43.396377228297801</c:v>
                </c:pt>
                <c:pt idx="381">
                  <c:v>-41.6340485381861</c:v>
                </c:pt>
                <c:pt idx="382">
                  <c:v>-39.815219759661197</c:v>
                </c:pt>
                <c:pt idx="383">
                  <c:v>-37.932876424841801</c:v>
                </c:pt>
                <c:pt idx="384">
                  <c:v>-35.979235218028798</c:v>
                </c:pt>
                <c:pt idx="385">
                  <c:v>-33.945608843892003</c:v>
                </c:pt>
                <c:pt idx="386">
                  <c:v>-31.822244703281701</c:v>
                </c:pt>
                <c:pt idx="387">
                  <c:v>-29.598130947095299</c:v>
                </c:pt>
                <c:pt idx="388">
                  <c:v>-27.2607616658042</c:v>
                </c:pt>
                <c:pt idx="389">
                  <c:v>-24.7958505594911</c:v>
                </c:pt>
                <c:pt idx="390">
                  <c:v>-22.186979193679498</c:v>
                </c:pt>
                <c:pt idx="391">
                  <c:v>-19.415161555125302</c:v>
                </c:pt>
                <c:pt idx="392">
                  <c:v>-16.4583006088491</c:v>
                </c:pt>
                <c:pt idx="393">
                  <c:v>-13.2905042334099</c:v>
                </c:pt>
                <c:pt idx="394">
                  <c:v>-9.8812162509061405</c:v>
                </c:pt>
                <c:pt idx="395">
                  <c:v>-6.1941017261122404</c:v>
                </c:pt>
                <c:pt idx="396">
                  <c:v>-2.18560191916007</c:v>
                </c:pt>
                <c:pt idx="397">
                  <c:v>2.1969604465098298</c:v>
                </c:pt>
                <c:pt idx="398">
                  <c:v>7.0178964367444099</c:v>
                </c:pt>
                <c:pt idx="399">
                  <c:v>12.356535234067801</c:v>
                </c:pt>
                <c:pt idx="400">
                  <c:v>18.311845635359401</c:v>
                </c:pt>
                <c:pt idx="401">
                  <c:v>25.008850556010099</c:v>
                </c:pt>
                <c:pt idx="402">
                  <c:v>32.607692062450802</c:v>
                </c:pt>
                <c:pt idx="403">
                  <c:v>-50</c:v>
                </c:pt>
                <c:pt idx="404">
                  <c:v>-48.442368847320203</c:v>
                </c:pt>
                <c:pt idx="405">
                  <c:v>-46.851469644411502</c:v>
                </c:pt>
                <c:pt idx="406">
                  <c:v>-45.2225909944626</c:v>
                </c:pt>
                <c:pt idx="407">
                  <c:v>-43.550637291623502</c:v>
                </c:pt>
                <c:pt idx="408">
                  <c:v>-41.830061578322898</c:v>
                </c:pt>
                <c:pt idx="409">
                  <c:v>-40.054787856296102</c:v>
                </c:pt>
                <c:pt idx="410">
                  <c:v>-38.218120482208199</c:v>
                </c:pt>
                <c:pt idx="411">
                  <c:v>-36.312637714269201</c:v>
                </c:pt>
                <c:pt idx="412">
                  <c:v>-34.330065747667703</c:v>
                </c:pt>
                <c:pt idx="413">
                  <c:v>-32.2611286309684</c:v>
                </c:pt>
                <c:pt idx="414">
                  <c:v>-30.0953682201337</c:v>
                </c:pt>
                <c:pt idx="415">
                  <c:v>-27.820926700992</c:v>
                </c:pt>
                <c:pt idx="416">
                  <c:v>-25.424282054452501</c:v>
                </c:pt>
                <c:pt idx="417">
                  <c:v>-22.889923953680501</c:v>
                </c:pt>
                <c:pt idx="418">
                  <c:v>-20.199953686860901</c:v>
                </c:pt>
                <c:pt idx="419">
                  <c:v>-17.333586386663601</c:v>
                </c:pt>
                <c:pt idx="420">
                  <c:v>-14.2665265251165</c:v>
                </c:pt>
                <c:pt idx="421">
                  <c:v>-10.9701774236886</c:v>
                </c:pt>
                <c:pt idx="422">
                  <c:v>-7.4106311188340701</c:v>
                </c:pt>
                <c:pt idx="423">
                  <c:v>-3.5473643130716601</c:v>
                </c:pt>
                <c:pt idx="424">
                  <c:v>0.66846376266015595</c:v>
                </c:pt>
                <c:pt idx="425">
                  <c:v>5.2962598176201299</c:v>
                </c:pt>
                <c:pt idx="426">
                  <c:v>10.4090055865819</c:v>
                </c:pt>
                <c:pt idx="427">
                  <c:v>16.097342629630401</c:v>
                </c:pt>
                <c:pt idx="428">
                  <c:v>22.4752049517564</c:v>
                </c:pt>
                <c:pt idx="429">
                  <c:v>29.687721532674299</c:v>
                </c:pt>
                <c:pt idx="430">
                  <c:v>37.922518693785698</c:v>
                </c:pt>
                <c:pt idx="431">
                  <c:v>-50</c:v>
                </c:pt>
                <c:pt idx="432">
                  <c:v>-48.479028690571099</c:v>
                </c:pt>
                <c:pt idx="433">
                  <c:v>-46.925598094052297</c:v>
                </c:pt>
                <c:pt idx="434">
                  <c:v>-45.335201394156897</c:v>
                </c:pt>
                <c:pt idx="435">
                  <c:v>-43.702966043620002</c:v>
                </c:pt>
                <c:pt idx="436">
                  <c:v>-42.023590841275599</c:v>
                </c:pt>
                <c:pt idx="437">
                  <c:v>-40.291273208968803</c:v>
                </c:pt>
                <c:pt idx="438">
                  <c:v>-38.499624496096999</c:v>
                </c:pt>
                <c:pt idx="439">
                  <c:v>-36.641570627576797</c:v>
                </c:pt>
                <c:pt idx="440">
                  <c:v>-34.7092347520991</c:v>
                </c:pt>
                <c:pt idx="441">
                  <c:v>-32.6937976947533</c:v>
                </c:pt>
                <c:pt idx="442">
                  <c:v>-30.5853309073938</c:v>
                </c:pt>
                <c:pt idx="443">
                  <c:v>-28.372595153173599</c:v>
                </c:pt>
                <c:pt idx="444">
                  <c:v>-26.0427962357189</c:v>
                </c:pt>
                <c:pt idx="445">
                  <c:v>-23.581286516048699</c:v>
                </c:pt>
                <c:pt idx="446">
                  <c:v>-20.971197506993398</c:v>
                </c:pt>
                <c:pt idx="447">
                  <c:v>-18.192984144616901</c:v>
                </c:pt>
                <c:pt idx="448">
                  <c:v>-15.2238548995462</c:v>
                </c:pt>
                <c:pt idx="449">
                  <c:v>-12.037052959036499</c:v>
                </c:pt>
                <c:pt idx="450">
                  <c:v>-8.6009411663717596</c:v>
                </c:pt>
                <c:pt idx="451">
                  <c:v>-4.8778255587570101</c:v>
                </c:pt>
                <c:pt idx="452">
                  <c:v>-0.82242660278171398</c:v>
                </c:pt>
                <c:pt idx="453">
                  <c:v>3.62013046855547</c:v>
                </c:pt>
                <c:pt idx="454">
                  <c:v>8.5169909186422803</c:v>
                </c:pt>
                <c:pt idx="455">
                  <c:v>13.951181073060299</c:v>
                </c:pt>
                <c:pt idx="456">
                  <c:v>20.0265551923485</c:v>
                </c:pt>
                <c:pt idx="457">
                  <c:v>26.874686829648599</c:v>
                </c:pt>
                <c:pt idx="458">
                  <c:v>34.664647484320298</c:v>
                </c:pt>
                <c:pt idx="459">
                  <c:v>-50</c:v>
                </c:pt>
                <c:pt idx="460">
                  <c:v>-48.515252402657701</c:v>
                </c:pt>
                <c:pt idx="461">
                  <c:v>-46.998842547661397</c:v>
                </c:pt>
                <c:pt idx="462">
                  <c:v>-45.446461301445403</c:v>
                </c:pt>
                <c:pt idx="463">
                  <c:v>-43.853451562082803</c:v>
                </c:pt>
                <c:pt idx="464">
                  <c:v>-42.214749328471498</c:v>
                </c:pt>
                <c:pt idx="465">
                  <c:v>-40.524815669221503</c:v>
                </c:pt>
                <c:pt idx="466">
                  <c:v>-38.777557601231798</c:v>
                </c:pt>
                <c:pt idx="467">
                  <c:v>-36.966235423991797</c:v>
                </c:pt>
                <c:pt idx="468">
                  <c:v>-35.083353460230398</c:v>
                </c:pt>
                <c:pt idx="469">
                  <c:v>-33.120530385235298</c:v>
                </c:pt>
                <c:pt idx="470">
                  <c:v>-31.0683443295327</c:v>
                </c:pt>
                <c:pt idx="471">
                  <c:v>-28.9161466351927</c:v>
                </c:pt>
                <c:pt idx="472">
                  <c:v>-26.6518364275091</c:v>
                </c:pt>
                <c:pt idx="473">
                  <c:v>-24.261585881151198</c:v>
                </c:pt>
                <c:pt idx="474">
                  <c:v>-21.729503001164801</c:v>
                </c:pt>
                <c:pt idx="475">
                  <c:v>-19.037214601738999</c:v>
                </c:pt>
                <c:pt idx="476">
                  <c:v>-16.1633465121988</c:v>
                </c:pt>
                <c:pt idx="477">
                  <c:v>-13.0828702306527</c:v>
                </c:pt>
                <c:pt idx="478">
                  <c:v>-9.7662743331273507</c:v>
                </c:pt>
                <c:pt idx="479">
                  <c:v>-6.1785035045985301</c:v>
                </c:pt>
                <c:pt idx="480">
                  <c:v>-2.2775859123142101</c:v>
                </c:pt>
                <c:pt idx="481">
                  <c:v>1.9871625854339701</c:v>
                </c:pt>
                <c:pt idx="482">
                  <c:v>6.67751654467087</c:v>
                </c:pt>
                <c:pt idx="483">
                  <c:v>11.8695321539962</c:v>
                </c:pt>
                <c:pt idx="484">
                  <c:v>17.657892149053801</c:v>
                </c:pt>
                <c:pt idx="485">
                  <c:v>24.161916701006099</c:v>
                </c:pt>
                <c:pt idx="486">
                  <c:v>31.5340271821367</c:v>
                </c:pt>
                <c:pt idx="487">
                  <c:v>-50</c:v>
                </c:pt>
                <c:pt idx="488">
                  <c:v>-48.551045770441</c:v>
                </c:pt>
                <c:pt idx="489">
                  <c:v>-47.071214781621997</c:v>
                </c:pt>
                <c:pt idx="490">
                  <c:v>-45.556388876417898</c:v>
                </c:pt>
                <c:pt idx="491">
                  <c:v>-44.002119000507498</c:v>
                </c:pt>
                <c:pt idx="492">
                  <c:v>-42.403570046799302</c:v>
                </c:pt>
                <c:pt idx="493">
                  <c:v>-40.755457255733901</c:v>
                </c:pt>
                <c:pt idx="494">
                  <c:v>-39.051972349939803</c:v>
                </c:pt>
                <c:pt idx="495">
                  <c:v>-37.286697161691002</c:v>
                </c:pt>
                <c:pt idx="496">
                  <c:v>-35.452501974131302</c:v>
                </c:pt>
                <c:pt idx="497">
                  <c:v>-33.541425105684098</c:v>
                </c:pt>
                <c:pt idx="498">
                  <c:v>-31.544529371856001</c:v>
                </c:pt>
                <c:pt idx="499">
                  <c:v>-29.451729891855202</c:v>
                </c:pt>
                <c:pt idx="500">
                  <c:v>-27.251586175441901</c:v>
                </c:pt>
                <c:pt idx="501">
                  <c:v>-24.9310493977619</c:v>
                </c:pt>
                <c:pt idx="502">
                  <c:v>-22.475153063132399</c:v>
                </c:pt>
                <c:pt idx="503">
                  <c:v>-19.866631612083001</c:v>
                </c:pt>
                <c:pt idx="504">
                  <c:v>-17.085446564500199</c:v>
                </c:pt>
                <c:pt idx="505">
                  <c:v>-14.1081929699931</c:v>
                </c:pt>
                <c:pt idx="506">
                  <c:v>-10.907349450575801</c:v>
                </c:pt>
                <c:pt idx="507">
                  <c:v>-7.4503217689026497</c:v>
                </c:pt>
                <c:pt idx="508">
                  <c:v>-3.69821081517239</c:v>
                </c:pt>
                <c:pt idx="509">
                  <c:v>0.39579163116878802</c:v>
                </c:pt>
                <c:pt idx="510">
                  <c:v>4.8885164462560402</c:v>
                </c:pt>
                <c:pt idx="511">
                  <c:v>9.8496374667172599</c:v>
                </c:pt>
                <c:pt idx="512">
                  <c:v>15.365487781428399</c:v>
                </c:pt>
                <c:pt idx="513">
                  <c:v>21.544303518346101</c:v>
                </c:pt>
                <c:pt idx="514">
                  <c:v>28.523552042178601</c:v>
                </c:pt>
                <c:pt idx="515">
                  <c:v>36.480367189296601</c:v>
                </c:pt>
                <c:pt idx="516">
                  <c:v>-50</c:v>
                </c:pt>
                <c:pt idx="517">
                  <c:v>-48.586334276780001</c:v>
                </c:pt>
                <c:pt idx="518">
                  <c:v>-47.142564206628499</c:v>
                </c:pt>
                <c:pt idx="519">
                  <c:v>-45.664755675340302</c:v>
                </c:pt>
                <c:pt idx="520">
                  <c:v>-44.148660037729798</c:v>
                </c:pt>
                <c:pt idx="521">
                  <c:v>-42.589662522822003</c:v>
                </c:pt>
                <c:pt idx="522">
                  <c:v>-40.982722808487601</c:v>
                </c:pt>
                <c:pt idx="523">
                  <c:v>-39.3223060993651</c:v>
                </c:pt>
                <c:pt idx="524">
                  <c:v>-37.602302661954603</c:v>
                </c:pt>
                <c:pt idx="525">
                  <c:v>-35.815933285928402</c:v>
                </c:pt>
                <c:pt idx="526">
                  <c:v>-33.955637518721502</c:v>
                </c:pt>
                <c:pt idx="527">
                  <c:v>-32.0129407177389</c:v>
                </c:pt>
                <c:pt idx="528">
                  <c:v>-29.978294921596198</c:v>
                </c:pt>
                <c:pt idx="529">
                  <c:v>-27.840887177028002</c:v>
                </c:pt>
                <c:pt idx="530">
                  <c:v>-25.588407158146701</c:v>
                </c:pt>
                <c:pt idx="531">
                  <c:v>-23.206763520951199</c:v>
                </c:pt>
                <c:pt idx="532">
                  <c:v>-20.6797352238688</c:v>
                </c:pt>
                <c:pt idx="533">
                  <c:v>-17.9885396934725</c:v>
                </c:pt>
                <c:pt idx="534">
                  <c:v>-15.111293758431099</c:v>
                </c:pt>
                <c:pt idx="535">
                  <c:v>-12.022335032758001</c:v>
                </c:pt>
                <c:pt idx="536">
                  <c:v>-8.6913598891694903</c:v>
                </c:pt>
                <c:pt idx="537">
                  <c:v>-5.0823177991457502</c:v>
                </c:pt>
                <c:pt idx="538">
                  <c:v>-1.1519782929362301</c:v>
                </c:pt>
                <c:pt idx="539">
                  <c:v>3.1519475239511001</c:v>
                </c:pt>
                <c:pt idx="540">
                  <c:v>7.8932998299750299</c:v>
                </c:pt>
                <c:pt idx="541">
                  <c:v>13.150822980637299</c:v>
                </c:pt>
                <c:pt idx="542">
                  <c:v>19.022742035410001</c:v>
                </c:pt>
                <c:pt idx="543">
                  <c:v>25.633111622278602</c:v>
                </c:pt>
                <c:pt idx="544">
                  <c:v>33.140783070926297</c:v>
                </c:pt>
                <c:pt idx="545">
                  <c:v>-50</c:v>
                </c:pt>
                <c:pt idx="546">
                  <c:v>-48.621185354048002</c:v>
                </c:pt>
                <c:pt idx="547">
                  <c:v>-47.213027243276599</c:v>
                </c:pt>
                <c:pt idx="548">
                  <c:v>-45.7717691839566</c:v>
                </c:pt>
                <c:pt idx="549">
                  <c:v>-44.293355875602202</c:v>
                </c:pt>
                <c:pt idx="550">
                  <c:v>-42.7733849691855</c:v>
                </c:pt>
                <c:pt idx="551">
                  <c:v>-41.207051579269397</c:v>
                </c:pt>
                <c:pt idx="552">
                  <c:v>-39.5890840173386</c:v>
                </c:pt>
                <c:pt idx="553">
                  <c:v>-37.913668880236102</c:v>
                </c:pt>
                <c:pt idx="554">
                  <c:v>-36.174363190682499</c:v>
                </c:pt>
                <c:pt idx="555">
                  <c:v>-34.363990727978297</c:v>
                </c:pt>
                <c:pt idx="556">
                  <c:v>-32.474518967873699</c:v>
                </c:pt>
                <c:pt idx="557">
                  <c:v>-30.4969121192727</c:v>
                </c:pt>
                <c:pt idx="558">
                  <c:v>-28.420954530755498</c:v>
                </c:pt>
                <c:pt idx="559">
                  <c:v>-26.235037143549</c:v>
                </c:pt>
                <c:pt idx="560">
                  <c:v>-23.925897552501102</c:v>
                </c:pt>
                <c:pt idx="561">
                  <c:v>-21.4783014097234</c:v>
                </c:pt>
                <c:pt idx="562">
                  <c:v>-18.874649091997998</c:v>
                </c:pt>
                <c:pt idx="563">
                  <c:v>-16.094486356947499</c:v>
                </c:pt>
                <c:pt idx="564">
                  <c:v>-13.1138905573122</c:v>
                </c:pt>
                <c:pt idx="565">
                  <c:v>-9.9046940153012795</c:v>
                </c:pt>
                <c:pt idx="566">
                  <c:v>-6.4334921037076702</c:v>
                </c:pt>
                <c:pt idx="567">
                  <c:v>-2.6603634972548802</c:v>
                </c:pt>
                <c:pt idx="568">
                  <c:v>1.46279905067191</c:v>
                </c:pt>
                <c:pt idx="569">
                  <c:v>5.9944918958647904</c:v>
                </c:pt>
                <c:pt idx="570">
                  <c:v>11.006546275565301</c:v>
                </c:pt>
                <c:pt idx="571">
                  <c:v>16.588123041805702</c:v>
                </c:pt>
                <c:pt idx="572">
                  <c:v>22.8512147530245</c:v>
                </c:pt>
                <c:pt idx="573">
                  <c:v>29.938355166434</c:v>
                </c:pt>
                <c:pt idx="574">
                  <c:v>38.033629684712203</c:v>
                </c:pt>
                <c:pt idx="575">
                  <c:v>-50</c:v>
                </c:pt>
                <c:pt idx="576">
                  <c:v>-48.655499698195399</c:v>
                </c:pt>
                <c:pt idx="577">
                  <c:v>-47.2824031968266</c:v>
                </c:pt>
                <c:pt idx="578">
                  <c:v>-45.877124896667198</c:v>
                </c:pt>
                <c:pt idx="579">
                  <c:v>-44.435795420957497</c:v>
                </c:pt>
                <c:pt idx="580">
                  <c:v>-42.9542165490749</c:v>
                </c:pt>
                <c:pt idx="581">
                  <c:v>-41.427809430129201</c:v>
                </c:pt>
                <c:pt idx="582">
                  <c:v>-39.851554685725702</c:v>
                </c:pt>
                <c:pt idx="583">
                  <c:v>-38.219922701030903</c:v>
                </c:pt>
                <c:pt idx="584">
                  <c:v>-36.526792009797497</c:v>
                </c:pt>
                <c:pt idx="585">
                  <c:v>-34.7653531771575</c:v>
                </c:pt>
                <c:pt idx="586">
                  <c:v>-32.927994940206403</c:v>
                </c:pt>
                <c:pt idx="587">
                  <c:v>-31.006168535260201</c:v>
                </c:pt>
                <c:pt idx="588">
                  <c:v>-28.990225060233399</c:v>
                </c:pt>
                <c:pt idx="589">
                  <c:v>-26.869219305634498</c:v>
                </c:pt>
                <c:pt idx="590">
                  <c:v>-24.6306716198802</c:v>
                </c:pt>
                <c:pt idx="591">
                  <c:v>-22.260276888058101</c:v>
                </c:pt>
                <c:pt idx="592">
                  <c:v>-19.741546362824</c:v>
                </c:pt>
                <c:pt idx="593">
                  <c:v>-17.055363554971098</c:v>
                </c:pt>
                <c:pt idx="594">
                  <c:v>-14.1794291810027</c:v>
                </c:pt>
                <c:pt idx="595">
                  <c:v>-11.0875615587808</c:v>
                </c:pt>
                <c:pt idx="596">
                  <c:v>-7.7488067729299397</c:v>
                </c:pt>
                <c:pt idx="597">
                  <c:v>-4.1262957878254696</c:v>
                </c:pt>
                <c:pt idx="598">
                  <c:v>-0.175760996300662</c:v>
                </c:pt>
                <c:pt idx="599">
                  <c:v>4.1564113982668696</c:v>
                </c:pt>
                <c:pt idx="600">
                  <c:v>8.9357703835477107</c:v>
                </c:pt>
                <c:pt idx="601">
                  <c:v>14.2432888005363</c:v>
                </c:pt>
                <c:pt idx="602">
                  <c:v>20.1801348715742</c:v>
                </c:pt>
                <c:pt idx="603">
                  <c:v>26.874306427495601</c:v>
                </c:pt>
                <c:pt idx="604">
                  <c:v>34.490024395020399</c:v>
                </c:pt>
                <c:pt idx="605">
                  <c:v>-50</c:v>
                </c:pt>
                <c:pt idx="606">
                  <c:v>-48.689370737890101</c:v>
                </c:pt>
                <c:pt idx="607">
                  <c:v>-47.350881039999599</c:v>
                </c:pt>
                <c:pt idx="608">
                  <c:v>-45.981110082145698</c:v>
                </c:pt>
                <c:pt idx="609">
                  <c:v>-44.576367689157898</c:v>
                </c:pt>
                <c:pt idx="610">
                  <c:v>-43.1326522544705</c:v>
                </c:pt>
                <c:pt idx="611">
                  <c:v>-41.645602440817299</c:v>
                </c:pt>
                <c:pt idx="612">
                  <c:v>-40.1104413929068</c:v>
                </c:pt>
                <c:pt idx="613">
                  <c:v>-38.521911913170698</c:v>
                </c:pt>
                <c:pt idx="614">
                  <c:v>-36.874200697676898</c:v>
                </c:pt>
                <c:pt idx="615">
                  <c:v>-35.160849279095103</c:v>
                </c:pt>
                <c:pt idx="616">
                  <c:v>-33.3746487478071</c:v>
                </c:pt>
                <c:pt idx="617">
                  <c:v>-31.507514581223099</c:v>
                </c:pt>
                <c:pt idx="618">
                  <c:v>-29.550336951239501</c:v>
                </c:pt>
                <c:pt idx="619">
                  <c:v>-27.492800626765</c:v>
                </c:pt>
                <c:pt idx="620">
                  <c:v>-25.3231669403004</c:v>
                </c:pt>
                <c:pt idx="621">
                  <c:v>-23.0280081022476</c:v>
                </c:pt>
                <c:pt idx="622">
                  <c:v>-20.591881223081899</c:v>
                </c:pt>
                <c:pt idx="623">
                  <c:v>-17.996925455416498</c:v>
                </c:pt>
                <c:pt idx="624">
                  <c:v>-15.2223602824428</c:v>
                </c:pt>
                <c:pt idx="625">
                  <c:v>-12.2438555535219</c:v>
                </c:pt>
                <c:pt idx="626">
                  <c:v>-9.0327335103645208</c:v>
                </c:pt>
                <c:pt idx="627">
                  <c:v>-5.5549484210344904</c:v>
                </c:pt>
                <c:pt idx="628">
                  <c:v>-1.7697685075093701</c:v>
                </c:pt>
                <c:pt idx="629">
                  <c:v>2.3719455363680999</c:v>
                </c:pt>
                <c:pt idx="630">
                  <c:v>6.9300159514742603</c:v>
                </c:pt>
                <c:pt idx="631">
                  <c:v>11.9779949664492</c:v>
                </c:pt>
                <c:pt idx="632">
                  <c:v>17.607303889063498</c:v>
                </c:pt>
                <c:pt idx="633">
                  <c:v>23.9329446690993</c:v>
                </c:pt>
                <c:pt idx="634">
                  <c:v>31.101519427992798</c:v>
                </c:pt>
                <c:pt idx="635">
                  <c:v>-50</c:v>
                </c:pt>
                <c:pt idx="636">
                  <c:v>-48.722804963522698</c:v>
                </c:pt>
                <c:pt idx="637">
                  <c:v>-47.418473966113602</c:v>
                </c:pt>
                <c:pt idx="638">
                  <c:v>-46.083745032442003</c:v>
                </c:pt>
                <c:pt idx="639">
                  <c:v>-44.715100671855801</c:v>
                </c:pt>
                <c:pt idx="640">
                  <c:v>-43.308728613394102</c:v>
                </c:pt>
                <c:pt idx="641">
                  <c:v>-41.860476790286199</c:v>
                </c:pt>
                <c:pt idx="642">
                  <c:v>-40.365801416865601</c:v>
                </c:pt>
                <c:pt idx="643">
                  <c:v>-38.819706748663499</c:v>
                </c:pt>
                <c:pt idx="644">
                  <c:v>-37.216674798277602</c:v>
                </c:pt>
                <c:pt idx="645">
                  <c:v>-35.5505828761505</c:v>
                </c:pt>
                <c:pt idx="646">
                  <c:v>-33.814606310921597</c:v>
                </c:pt>
                <c:pt idx="647">
                  <c:v>-32.0011030439763</c:v>
                </c:pt>
                <c:pt idx="648">
                  <c:v>-30.101475940443901</c:v>
                </c:pt>
                <c:pt idx="649">
                  <c:v>-28.106007550359699</c:v>
                </c:pt>
                <c:pt idx="650">
                  <c:v>-26.0036606011133</c:v>
                </c:pt>
                <c:pt idx="651">
                  <c:v>-23.781835583526</c:v>
                </c:pt>
                <c:pt idx="652">
                  <c:v>-21.426074237506199</c:v>
                </c:pt>
                <c:pt idx="653">
                  <c:v>-18.9196943060949</c:v>
                </c:pt>
                <c:pt idx="654">
                  <c:v>-16.2433362601193</c:v>
                </c:pt>
                <c:pt idx="655">
                  <c:v>-13.3743962934737</c:v>
                </c:pt>
                <c:pt idx="656">
                  <c:v>-10.2863110071708</c:v>
                </c:pt>
                <c:pt idx="657">
                  <c:v>-6.9476467299368601</c:v>
                </c:pt>
                <c:pt idx="658">
                  <c:v>-3.32092868751552</c:v>
                </c:pt>
                <c:pt idx="659">
                  <c:v>0.638880343692945</c:v>
                </c:pt>
                <c:pt idx="660">
                  <c:v>4.9863797047920704</c:v>
                </c:pt>
                <c:pt idx="661">
                  <c:v>9.7883923614501391</c:v>
                </c:pt>
                <c:pt idx="662">
                  <c:v>15.1275561429152</c:v>
                </c:pt>
                <c:pt idx="663">
                  <c:v>21.107242892527101</c:v>
                </c:pt>
                <c:pt idx="664">
                  <c:v>27.858409200936801</c:v>
                </c:pt>
                <c:pt idx="665">
                  <c:v>35.5493141634959</c:v>
                </c:pt>
                <c:pt idx="666">
                  <c:v>-50</c:v>
                </c:pt>
                <c:pt idx="667">
                  <c:v>-48.755659283511399</c:v>
                </c:pt>
                <c:pt idx="668">
                  <c:v>-47.484892772869799</c:v>
                </c:pt>
                <c:pt idx="669">
                  <c:v>-46.184590908146397</c:v>
                </c:pt>
                <c:pt idx="670">
                  <c:v>-44.8514018206873</c:v>
                </c:pt>
                <c:pt idx="671">
                  <c:v>-43.481694709908297</c:v>
                </c:pt>
                <c:pt idx="672">
                  <c:v>-42.071517905166601</c:v>
                </c:pt>
                <c:pt idx="673">
                  <c:v>-40.616550558345097</c:v>
                </c:pt>
                <c:pt idx="674">
                  <c:v>-39.112046685646497</c:v>
                </c:pt>
                <c:pt idx="675">
                  <c:v>-37.552769991292003</c:v>
                </c:pt>
                <c:pt idx="676">
                  <c:v>-35.932917544449701</c:v>
                </c:pt>
                <c:pt idx="677">
                  <c:v>-34.246029921272601</c:v>
                </c:pt>
                <c:pt idx="678">
                  <c:v>-32.484884836330899</c:v>
                </c:pt>
                <c:pt idx="679">
                  <c:v>-30.641370531360302</c:v>
                </c:pt>
                <c:pt idx="680">
                  <c:v>-28.706334208969199</c:v>
                </c:pt>
                <c:pt idx="681">
                  <c:v>-26.669399519064701</c:v>
                </c:pt>
                <c:pt idx="682">
                  <c:v>-24.518745421622999</c:v>
                </c:pt>
                <c:pt idx="683">
                  <c:v>-22.240836514791201</c:v>
                </c:pt>
                <c:pt idx="684">
                  <c:v>-19.8200919258149</c:v>
                </c:pt>
                <c:pt idx="685">
                  <c:v>-17.2384758194952</c:v>
                </c:pt>
                <c:pt idx="686">
                  <c:v>-14.474987059862499</c:v>
                </c:pt>
                <c:pt idx="687">
                  <c:v>-11.5050179445651</c:v>
                </c:pt>
                <c:pt idx="688">
                  <c:v>-8.2995412987405199</c:v>
                </c:pt>
                <c:pt idx="689">
                  <c:v>-4.8240701852115198</c:v>
                </c:pt>
                <c:pt idx="690">
                  <c:v>-1.03731295564536</c:v>
                </c:pt>
                <c:pt idx="691">
                  <c:v>3.1105849298207899</c:v>
                </c:pt>
                <c:pt idx="692">
                  <c:v>7.6803670959012198</c:v>
                </c:pt>
                <c:pt idx="693">
                  <c:v>12.746784636867099</c:v>
                </c:pt>
                <c:pt idx="694">
                  <c:v>18.402837044794801</c:v>
                </c:pt>
                <c:pt idx="695">
                  <c:v>24.765631807339201</c:v>
                </c:pt>
                <c:pt idx="696">
                  <c:v>31.984623475330899</c:v>
                </c:pt>
                <c:pt idx="697">
                  <c:v>-50</c:v>
                </c:pt>
                <c:pt idx="698">
                  <c:v>-48.788072606901899</c:v>
                </c:pt>
                <c:pt idx="699">
                  <c:v>-47.550418361577997</c:v>
                </c:pt>
                <c:pt idx="700">
                  <c:v>-46.2840745011938</c:v>
                </c:pt>
                <c:pt idx="701">
                  <c:v>-44.985848608142099</c:v>
                </c:pt>
                <c:pt idx="702">
                  <c:v>-43.652284474738003</c:v>
                </c:pt>
                <c:pt idx="703">
                  <c:v>-42.279623059536902</c:v>
                </c:pt>
                <c:pt idx="704">
                  <c:v>-40.863757575388597</c:v>
                </c:pt>
                <c:pt idx="705">
                  <c:v>-39.400181544942299</c:v>
                </c:pt>
                <c:pt idx="706">
                  <c:v>-37.883928402861898</c:v>
                </c:pt>
                <c:pt idx="707">
                  <c:v>-36.309500900661902</c:v>
                </c:pt>
                <c:pt idx="708">
                  <c:v>-34.670788160189801</c:v>
                </c:pt>
                <c:pt idx="709">
                  <c:v>-32.960967699192999</c:v>
                </c:pt>
                <c:pt idx="710">
                  <c:v>-31.172389081907699</c:v>
                </c:pt>
                <c:pt idx="711">
                  <c:v>-29.296434981575601</c:v>
                </c:pt>
                <c:pt idx="712">
                  <c:v>-27.3233543151639</c:v>
                </c:pt>
                <c:pt idx="713">
                  <c:v>-25.242060633735299</c:v>
                </c:pt>
                <c:pt idx="714">
                  <c:v>-23.039887000286701</c:v>
                </c:pt>
                <c:pt idx="715">
                  <c:v>-20.7022859854738</c:v>
                </c:pt>
                <c:pt idx="716">
                  <c:v>-18.212459912131401</c:v>
                </c:pt>
                <c:pt idx="717">
                  <c:v>-15.550901725479999</c:v>
                </c:pt>
                <c:pt idx="718">
                  <c:v>-12.6948203396694</c:v>
                </c:pt>
                <c:pt idx="719">
                  <c:v>-9.6174152512296391</c:v>
                </c:pt>
                <c:pt idx="720">
                  <c:v>-6.2869524800956302</c:v>
                </c:pt>
                <c:pt idx="721">
                  <c:v>-2.66557577984848</c:v>
                </c:pt>
                <c:pt idx="722">
                  <c:v>1.29223909301311</c:v>
                </c:pt>
                <c:pt idx="723">
                  <c:v>5.6417175804004502</c:v>
                </c:pt>
                <c:pt idx="724">
                  <c:v>10.4504945986161</c:v>
                </c:pt>
                <c:pt idx="725">
                  <c:v>15.8022720291096</c:v>
                </c:pt>
                <c:pt idx="726">
                  <c:v>21.801833347077999</c:v>
                </c:pt>
                <c:pt idx="727">
                  <c:v>28.582034596849699</c:v>
                </c:pt>
                <c:pt idx="728">
                  <c:v>36.313732547078402</c:v>
                </c:pt>
                <c:pt idx="729">
                  <c:v>-50</c:v>
                </c:pt>
                <c:pt idx="730">
                  <c:v>-48.819877752116298</c:v>
                </c:pt>
                <c:pt idx="731">
                  <c:v>-47.614712845553797</c:v>
                </c:pt>
                <c:pt idx="732">
                  <c:v>-46.381683111612404</c:v>
                </c:pt>
                <c:pt idx="733">
                  <c:v>-45.117748783388699</c:v>
                </c:pt>
                <c:pt idx="734">
                  <c:v>-43.819620690019399</c:v>
                </c:pt>
                <c:pt idx="735">
                  <c:v>-42.483723919798003</c:v>
                </c:pt>
                <c:pt idx="736">
                  <c:v>-41.106156078660398</c:v>
                </c:pt>
                <c:pt idx="737">
                  <c:v>-39.682639086701499</c:v>
                </c:pt>
                <c:pt idx="738">
                  <c:v>-38.208463225364703</c:v>
                </c:pt>
                <c:pt idx="739">
                  <c:v>-36.678421858743803</c:v>
                </c:pt>
                <c:pt idx="740">
                  <c:v>-35.0867348869265</c:v>
                </c:pt>
                <c:pt idx="741">
                  <c:v>-33.426958524711097</c:v>
                </c:pt>
                <c:pt idx="742">
                  <c:v>-31.691878404862301</c:v>
                </c:pt>
                <c:pt idx="743">
                  <c:v>-29.8733822402214</c:v>
                </c:pt>
                <c:pt idx="744">
                  <c:v>-27.9623072875433</c:v>
                </c:pt>
                <c:pt idx="745">
                  <c:v>-25.948256561209</c:v>
                </c:pt>
                <c:pt idx="746">
                  <c:v>-23.8193760408329</c:v>
                </c:pt>
                <c:pt idx="747">
                  <c:v>-21.562082854915602</c:v>
                </c:pt>
                <c:pt idx="748">
                  <c:v>-19.1607313936799</c:v>
                </c:pt>
                <c:pt idx="749">
                  <c:v>-16.597200209156899</c:v>
                </c:pt>
                <c:pt idx="750">
                  <c:v>-13.850376967836199</c:v>
                </c:pt>
                <c:pt idx="751">
                  <c:v>-10.8955109997331</c:v>
                </c:pt>
                <c:pt idx="752">
                  <c:v>-7.7033922026911901</c:v>
                </c:pt>
                <c:pt idx="753">
                  <c:v>-4.2392998073986403</c:v>
                </c:pt>
                <c:pt idx="754">
                  <c:v>-0.461642643680098</c:v>
                </c:pt>
                <c:pt idx="755">
                  <c:v>3.6798192519716202</c:v>
                </c:pt>
                <c:pt idx="756">
                  <c:v>8.2463288318475492</c:v>
                </c:pt>
                <c:pt idx="757">
                  <c:v>13.3132897932459</c:v>
                </c:pt>
                <c:pt idx="758">
                  <c:v>18.974563775642601</c:v>
                </c:pt>
                <c:pt idx="759">
                  <c:v>25.348411845240499</c:v>
                </c:pt>
                <c:pt idx="760">
                  <c:v>32.585855148645003</c:v>
                </c:pt>
                <c:pt idx="761">
                  <c:v>-50</c:v>
                </c:pt>
                <c:pt idx="762">
                  <c:v>-48.851239032361498</c:v>
                </c:pt>
                <c:pt idx="763">
                  <c:v>-47.678108466366297</c:v>
                </c:pt>
                <c:pt idx="764">
                  <c:v>-46.477921421101101</c:v>
                </c:pt>
                <c:pt idx="765">
                  <c:v>-45.247784958986898</c:v>
                </c:pt>
                <c:pt idx="766">
                  <c:v>-43.984570471294703</c:v>
                </c:pt>
                <c:pt idx="767">
                  <c:v>-42.684879884180297</c:v>
                </c:pt>
                <c:pt idx="768">
                  <c:v>-41.345006891073503</c:v>
                </c:pt>
                <c:pt idx="769">
                  <c:v>-39.960892252090296</c:v>
                </c:pt>
                <c:pt idx="770">
                  <c:v>-38.528071995033798</c:v>
                </c:pt>
                <c:pt idx="771">
                  <c:v>-37.041617094161197</c:v>
                </c:pt>
                <c:pt idx="772">
                  <c:v>-35.496062877271299</c:v>
                </c:pt>
                <c:pt idx="773">
                  <c:v>-33.885325999045797</c:v>
                </c:pt>
                <c:pt idx="774">
                  <c:v>-32.202606292569598</c:v>
                </c:pt>
                <c:pt idx="775">
                  <c:v>-30.440270136118301</c:v>
                </c:pt>
                <c:pt idx="776">
                  <c:v>-28.589711100650899</c:v>
                </c:pt>
                <c:pt idx="777">
                  <c:v>-26.641182509416801</c:v>
                </c:pt>
                <c:pt idx="778">
                  <c:v>-24.583595054396799</c:v>
                </c:pt>
                <c:pt idx="779">
                  <c:v>-22.404270649332599</c:v>
                </c:pt>
                <c:pt idx="780">
                  <c:v>-20.088641079462398</c:v>
                </c:pt>
                <c:pt idx="781">
                  <c:v>-17.619876483330899</c:v>
                </c:pt>
                <c:pt idx="782">
                  <c:v>-14.9784239126506</c:v>
                </c:pt>
                <c:pt idx="783">
                  <c:v>-12.1414296398011</c:v>
                </c:pt>
                <c:pt idx="784">
                  <c:v>-9.0820097503934392</c:v>
                </c:pt>
                <c:pt idx="785">
                  <c:v>-5.76832072346396</c:v>
                </c:pt>
                <c:pt idx="786">
                  <c:v>-2.1623634277108001</c:v>
                </c:pt>
                <c:pt idx="787">
                  <c:v>1.7815724224793901</c:v>
                </c:pt>
                <c:pt idx="788">
                  <c:v>6.11895498231896</c:v>
                </c:pt>
                <c:pt idx="789">
                  <c:v>10.9177374211908</c:v>
                </c:pt>
                <c:pt idx="790">
                  <c:v>16.2620421663669</c:v>
                </c:pt>
                <c:pt idx="791">
                  <c:v>22.257214117446999</c:v>
                </c:pt>
                <c:pt idx="792">
                  <c:v>29.036868342163</c:v>
                </c:pt>
                <c:pt idx="793">
                  <c:v>36.772903394262002</c:v>
                </c:pt>
                <c:pt idx="794">
                  <c:v>-50</c:v>
                </c:pt>
                <c:pt idx="795">
                  <c:v>-48.881965531834602</c:v>
                </c:pt>
                <c:pt idx="796">
                  <c:v>-47.7402193760907</c:v>
                </c:pt>
                <c:pt idx="797">
                  <c:v>-46.572203981150302</c:v>
                </c:pt>
                <c:pt idx="798">
                  <c:v>-45.375166714919999</c:v>
                </c:pt>
                <c:pt idx="799">
                  <c:v>-44.146132297810901</c:v>
                </c:pt>
                <c:pt idx="800">
                  <c:v>-42.881871381814101</c:v>
                </c:pt>
                <c:pt idx="801">
                  <c:v>-41.578864553882198</c:v>
                </c:pt>
                <c:pt idx="802">
                  <c:v>-40.233260893487603</c:v>
                </c:pt>
                <c:pt idx="803">
                  <c:v>-38.840830029622801</c:v>
                </c:pt>
                <c:pt idx="804">
                  <c:v>-37.396906411721297</c:v>
                </c:pt>
                <c:pt idx="805">
                  <c:v>-35.896324218981299</c:v>
                </c:pt>
                <c:pt idx="806">
                  <c:v>-34.333340966213399</c:v>
                </c:pt>
                <c:pt idx="807">
                  <c:v>-32.701547398769101</c:v>
                </c:pt>
                <c:pt idx="808">
                  <c:v>-30.993760673816201</c:v>
                </c:pt>
                <c:pt idx="809">
                  <c:v>-29.201897059006601</c:v>
                </c:pt>
                <c:pt idx="810">
                  <c:v>-27.316819386418299</c:v>
                </c:pt>
                <c:pt idx="811">
                  <c:v>-25.328153202721701</c:v>
                </c:pt>
                <c:pt idx="812">
                  <c:v>-23.2240638494842</c:v>
                </c:pt>
                <c:pt idx="813">
                  <c:v>-20.9909844417604</c:v>
                </c:pt>
                <c:pt idx="814">
                  <c:v>-18.6132816788014</c:v>
                </c:pt>
                <c:pt idx="815">
                  <c:v>-16.0728423183056</c:v>
                </c:pt>
                <c:pt idx="816">
                  <c:v>-13.3485575425946</c:v>
                </c:pt>
                <c:pt idx="817">
                  <c:v>-10.4156747089971</c:v>
                </c:pt>
                <c:pt idx="818">
                  <c:v>-7.2449751705785603</c:v>
                </c:pt>
                <c:pt idx="819">
                  <c:v>-3.8017215690892199</c:v>
                </c:pt>
                <c:pt idx="820">
                  <c:v>-4.4296091117721398E-2</c:v>
                </c:pt>
                <c:pt idx="821">
                  <c:v>4.0775806916623702</c:v>
                </c:pt>
                <c:pt idx="822">
                  <c:v>8.6252078683851696</c:v>
                </c:pt>
                <c:pt idx="823">
                  <c:v>13.674067372517801</c:v>
                </c:pt>
                <c:pt idx="824">
                  <c:v>19.318128945404801</c:v>
                </c:pt>
                <c:pt idx="825">
                  <c:v>25.675802928232301</c:v>
                </c:pt>
                <c:pt idx="826">
                  <c:v>32.898317704503</c:v>
                </c:pt>
                <c:pt idx="827">
                  <c:v>-50</c:v>
                </c:pt>
                <c:pt idx="828">
                  <c:v>-48.912246653467797</c:v>
                </c:pt>
                <c:pt idx="829">
                  <c:v>-47.801428515874697</c:v>
                </c:pt>
                <c:pt idx="830">
                  <c:v>-46.665112372463703</c:v>
                </c:pt>
                <c:pt idx="831">
                  <c:v>-45.500680425966898</c:v>
                </c:pt>
                <c:pt idx="832">
                  <c:v>-44.305304653344102</c:v>
                </c:pt>
                <c:pt idx="833">
                  <c:v>-43.075917611723703</c:v>
                </c:pt>
                <c:pt idx="834">
                  <c:v>-41.8091790381363</c:v>
                </c:pt>
                <c:pt idx="835">
                  <c:v>-40.501437454539897</c:v>
                </c:pt>
                <c:pt idx="836">
                  <c:v>-39.148685824461403</c:v>
                </c:pt>
                <c:pt idx="837">
                  <c:v>-37.746510101649797</c:v>
                </c:pt>
                <c:pt idx="838">
                  <c:v>-36.290029253133099</c:v>
                </c:pt>
                <c:pt idx="839">
                  <c:v>-34.773825014102101</c:v>
                </c:pt>
                <c:pt idx="840">
                  <c:v>-33.191859220387698</c:v>
                </c:pt>
                <c:pt idx="841">
                  <c:v>-31.537376039679501</c:v>
                </c:pt>
                <c:pt idx="842">
                  <c:v>-29.802785749724301</c:v>
                </c:pt>
                <c:pt idx="843">
                  <c:v>-27.9795258427453</c:v>
                </c:pt>
                <c:pt idx="844">
                  <c:v>-26.0578941049348</c:v>
                </c:pt>
                <c:pt idx="845">
                  <c:v>-24.026846838165</c:v>
                </c:pt>
                <c:pt idx="846">
                  <c:v>-21.873753432963198</c:v>
                </c:pt>
                <c:pt idx="847">
                  <c:v>-19.584095891664099</c:v>
                </c:pt>
                <c:pt idx="848">
                  <c:v>-17.1410983891687</c:v>
                </c:pt>
                <c:pt idx="849">
                  <c:v>-14.5252671880486</c:v>
                </c:pt>
                <c:pt idx="850">
                  <c:v>-11.7138146749661</c:v>
                </c:pt>
                <c:pt idx="851">
                  <c:v>-8.6799321915966701</c:v>
                </c:pt>
                <c:pt idx="852">
                  <c:v>-5.3918635543846998</c:v>
                </c:pt>
                <c:pt idx="853">
                  <c:v>-1.8117129662303699</c:v>
                </c:pt>
                <c:pt idx="854">
                  <c:v>2.1061052368306399</c:v>
                </c:pt>
                <c:pt idx="855">
                  <c:v>6.4169060452840299</c:v>
                </c:pt>
                <c:pt idx="856">
                  <c:v>11.1884508139768</c:v>
                </c:pt>
                <c:pt idx="857">
                  <c:v>16.5046171916288</c:v>
                </c:pt>
                <c:pt idx="858">
                  <c:v>22.470431694818501</c:v>
                </c:pt>
                <c:pt idx="859">
                  <c:v>29.219087052814501</c:v>
                </c:pt>
                <c:pt idx="860">
                  <c:v>36.921909923810503</c:v>
                </c:pt>
                <c:pt idx="861">
                  <c:v>-50</c:v>
                </c:pt>
                <c:pt idx="862">
                  <c:v>-50</c:v>
                </c:pt>
                <c:pt idx="863">
                  <c:v>-48.941868111952203</c:v>
                </c:pt>
                <c:pt idx="864">
                  <c:v>-47.8613028174357</c:v>
                </c:pt>
                <c:pt idx="865">
                  <c:v>-46.7559895356843</c:v>
                </c:pt>
                <c:pt idx="866">
                  <c:v>-45.623439068158604</c:v>
                </c:pt>
                <c:pt idx="867">
                  <c:v>-44.4609637489718</c:v>
                </c:pt>
                <c:pt idx="868">
                  <c:v>-43.265650324528103</c:v>
                </c:pt>
                <c:pt idx="869">
                  <c:v>-42.034328967370499</c:v>
                </c:pt>
                <c:pt idx="870">
                  <c:v>-40.763537709860998</c:v>
                </c:pt>
                <c:pt idx="871">
                  <c:v>-39.449481435553302</c:v>
                </c:pt>
                <c:pt idx="872">
                  <c:v>-38.087984382411904</c:v>
                </c:pt>
                <c:pt idx="873">
                  <c:v>-36.674434882527997</c:v>
                </c:pt>
                <c:pt idx="874">
                  <c:v>-35.203720774767397</c:v>
                </c:pt>
                <c:pt idx="875">
                  <c:v>-33.670153562832198</c:v>
                </c:pt>
                <c:pt idx="876">
                  <c:v>-32.067378928902002</c:v>
                </c:pt>
                <c:pt idx="877">
                  <c:v>-30.388270622071399</c:v>
                </c:pt>
                <c:pt idx="878">
                  <c:v>-28.624803980407101</c:v>
                </c:pt>
                <c:pt idx="879">
                  <c:v>-26.767904360121101</c:v>
                </c:pt>
                <c:pt idx="880">
                  <c:v>-24.807264459025198</c:v>
                </c:pt>
                <c:pt idx="881">
                  <c:v>-22.731122828820201</c:v>
                </c:pt>
                <c:pt idx="882">
                  <c:v>-20.5259936248152</c:v>
                </c:pt>
                <c:pt idx="883">
                  <c:v>-18.176334634770601</c:v>
                </c:pt>
                <c:pt idx="884">
                  <c:v>-15.664136564499101</c:v>
                </c:pt>
                <c:pt idx="885">
                  <c:v>-12.9684110090256</c:v>
                </c:pt>
                <c:pt idx="886">
                  <c:v>-10.064546879546</c:v>
                </c:pt>
                <c:pt idx="887">
                  <c:v>-6.9234943626033498</c:v>
                </c:pt>
                <c:pt idx="888">
                  <c:v>-3.51072036858542</c:v>
                </c:pt>
                <c:pt idx="889">
                  <c:v>0.21514223839643201</c:v>
                </c:pt>
                <c:pt idx="890">
                  <c:v>4.3040608349828302</c:v>
                </c:pt>
                <c:pt idx="891">
                  <c:v>8.8169403805838105</c:v>
                </c:pt>
                <c:pt idx="892">
                  <c:v>13.8287575106389</c:v>
                </c:pt>
                <c:pt idx="893">
                  <c:v>19.432823932041501</c:v>
                </c:pt>
                <c:pt idx="894">
                  <c:v>25.746678711197301</c:v>
                </c:pt>
                <c:pt idx="895">
                  <c:v>32.920375842662303</c:v>
                </c:pt>
                <c:pt idx="896">
                  <c:v>-50</c:v>
                </c:pt>
                <c:pt idx="897">
                  <c:v>-48.971044070417598</c:v>
                </c:pt>
                <c:pt idx="898">
                  <c:v>-47.920275250700897</c:v>
                </c:pt>
                <c:pt idx="899">
                  <c:v>-46.845492915447601</c:v>
                </c:pt>
                <c:pt idx="900">
                  <c:v>-45.744331343824101</c:v>
                </c:pt>
                <c:pt idx="901">
                  <c:v>-44.614237553505497</c:v>
                </c:pt>
                <c:pt idx="902">
                  <c:v>-43.452446124203099</c:v>
                </c:pt>
                <c:pt idx="903">
                  <c:v>-42.255950471112101</c:v>
                </c:pt>
                <c:pt idx="904">
                  <c:v>-41.021469921641398</c:v>
                </c:pt>
                <c:pt idx="905">
                  <c:v>-39.745411816746198</c:v>
                </c:pt>
                <c:pt idx="906">
                  <c:v>-38.423827694462801</c:v>
                </c:pt>
                <c:pt idx="907">
                  <c:v>-37.052362409296101</c:v>
                </c:pt>
                <c:pt idx="908">
                  <c:v>-35.626194785750698</c:v>
                </c:pt>
                <c:pt idx="909">
                  <c:v>-34.139968082823799</c:v>
                </c:pt>
                <c:pt idx="910">
                  <c:v>-32.587708139259099</c:v>
                </c:pt>
                <c:pt idx="911">
                  <c:v>-30.9627265508724</c:v>
                </c:pt>
                <c:pt idx="912">
                  <c:v>-29.257505566498899</c:v>
                </c:pt>
                <c:pt idx="913">
                  <c:v>-27.463560530987799</c:v>
                </c:pt>
                <c:pt idx="914">
                  <c:v>-25.571274587891001</c:v>
                </c:pt>
                <c:pt idx="915">
                  <c:v>-23.569698892545301</c:v>
                </c:pt>
                <c:pt idx="916">
                  <c:v>-21.446309655112799</c:v>
                </c:pt>
                <c:pt idx="917">
                  <c:v>-19.186710760116299</c:v>
                </c:pt>
                <c:pt idx="918">
                  <c:v>-16.774267249108298</c:v>
                </c:pt>
                <c:pt idx="919">
                  <c:v>-14.189650254886599</c:v>
                </c:pt>
                <c:pt idx="920">
                  <c:v>-11.410267528867401</c:v>
                </c:pt>
                <c:pt idx="921">
                  <c:v>-8.4095447575637401</c:v>
                </c:pt>
                <c:pt idx="922">
                  <c:v>-5.1560103011627296</c:v>
                </c:pt>
                <c:pt idx="923">
                  <c:v>-1.6121181151792601</c:v>
                </c:pt>
                <c:pt idx="924">
                  <c:v>2.2672821645998802</c:v>
                </c:pt>
                <c:pt idx="925">
                  <c:v>6.5369567464022102</c:v>
                </c:pt>
                <c:pt idx="926">
                  <c:v>11.263965781762</c:v>
                </c:pt>
                <c:pt idx="927">
                  <c:v>16.531278144448098</c:v>
                </c:pt>
                <c:pt idx="928">
                  <c:v>22.442724513225201</c:v>
                </c:pt>
                <c:pt idx="929">
                  <c:v>29.1298979148992</c:v>
                </c:pt>
                <c:pt idx="930">
                  <c:v>36.761946119971299</c:v>
                </c:pt>
                <c:pt idx="931">
                  <c:v>-50</c:v>
                </c:pt>
                <c:pt idx="932">
                  <c:v>-48.999537254618197</c:v>
                </c:pt>
                <c:pt idx="933">
                  <c:v>-47.977866299603399</c:v>
                </c:pt>
                <c:pt idx="934">
                  <c:v>-46.932895026088097</c:v>
                </c:pt>
                <c:pt idx="935">
                  <c:v>-45.8623752508474</c:v>
                </c:pt>
                <c:pt idx="936">
                  <c:v>-44.763882116574202</c:v>
                </c:pt>
                <c:pt idx="937">
                  <c:v>-43.634790721740103</c:v>
                </c:pt>
                <c:pt idx="938">
                  <c:v>-42.472249490607702</c:v>
                </c:pt>
                <c:pt idx="939">
                  <c:v>-41.273149698126701</c:v>
                </c:pt>
                <c:pt idx="940">
                  <c:v>-40.0340904464529</c:v>
                </c:pt>
                <c:pt idx="941">
                  <c:v>-38.7513382439354</c:v>
                </c:pt>
                <c:pt idx="942">
                  <c:v>-37.420780156179703</c:v>
                </c:pt>
                <c:pt idx="943">
                  <c:v>-36.037869272534898</c:v>
                </c:pt>
                <c:pt idx="944">
                  <c:v>-34.597560947396801</c:v>
                </c:pt>
                <c:pt idx="945">
                  <c:v>-33.0942379173378</c:v>
                </c:pt>
                <c:pt idx="946">
                  <c:v>-31.521621940094199</c:v>
                </c:pt>
                <c:pt idx="947">
                  <c:v>-29.8726690201681</c:v>
                </c:pt>
                <c:pt idx="948">
                  <c:v>-28.139444538253301</c:v>
                </c:pt>
                <c:pt idx="949">
                  <c:v>-26.312973633529499</c:v>
                </c:pt>
                <c:pt idx="950">
                  <c:v>-24.383060924636599</c:v>
                </c:pt>
                <c:pt idx="951">
                  <c:v>-22.338071993867199</c:v>
                </c:pt>
                <c:pt idx="952">
                  <c:v>-20.164666856064802</c:v>
                </c:pt>
                <c:pt idx="953">
                  <c:v>-17.8474726861124</c:v>
                </c:pt>
                <c:pt idx="954">
                  <c:v>-15.368679097645799</c:v>
                </c:pt>
                <c:pt idx="955">
                  <c:v>-12.7075338337188</c:v>
                </c:pt>
                <c:pt idx="956">
                  <c:v>-9.8397092386564804</c:v>
                </c:pt>
                <c:pt idx="957">
                  <c:v>-6.7364994282783499</c:v>
                </c:pt>
                <c:pt idx="958">
                  <c:v>-3.3637933110793701</c:v>
                </c:pt>
                <c:pt idx="959">
                  <c:v>0.319252523934618</c:v>
                </c:pt>
                <c:pt idx="960">
                  <c:v>4.3619477358007597</c:v>
                </c:pt>
                <c:pt idx="961">
                  <c:v>8.8243609470691098</c:v>
                </c:pt>
                <c:pt idx="962">
                  <c:v>13.7803911680793</c:v>
                </c:pt>
                <c:pt idx="963">
                  <c:v>19.321941710801799</c:v>
                </c:pt>
                <c:pt idx="964">
                  <c:v>25.564682356441502</c:v>
                </c:pt>
                <c:pt idx="965">
                  <c:v>32.656143854549804</c:v>
                </c:pt>
                <c:pt idx="966">
                  <c:v>-50</c:v>
                </c:pt>
                <c:pt idx="967">
                  <c:v>-49.027586234904703</c:v>
                </c:pt>
                <c:pt idx="968">
                  <c:v>-48.034558245051102</c:v>
                </c:pt>
                <c:pt idx="969">
                  <c:v>-47.018928071195603</c:v>
                </c:pt>
                <c:pt idx="970">
                  <c:v>-45.978560293123799</c:v>
                </c:pt>
                <c:pt idx="971">
                  <c:v>-44.911152898580099</c:v>
                </c:pt>
                <c:pt idx="972">
                  <c:v>-43.814215604703797</c:v>
                </c:pt>
                <c:pt idx="973">
                  <c:v>-42.685045188498201</c:v>
                </c:pt>
                <c:pt idx="974">
                  <c:v>-41.520697297083103</c:v>
                </c:pt>
                <c:pt idx="975">
                  <c:v>-40.317954103154896</c:v>
                </c:pt>
                <c:pt idx="976">
                  <c:v>-39.073287041196998</c:v>
                </c:pt>
                <c:pt idx="977">
                  <c:v>-37.7828136990858</c:v>
                </c:pt>
                <c:pt idx="978">
                  <c:v>-36.442247739463902</c:v>
                </c:pt>
                <c:pt idx="979">
                  <c:v>-35.046840474664101</c:v>
                </c:pt>
                <c:pt idx="980">
                  <c:v>-33.591312403718902</c:v>
                </c:pt>
                <c:pt idx="981">
                  <c:v>-32.069772621099801</c:v>
                </c:pt>
                <c:pt idx="982">
                  <c:v>-30.4756234990138</c:v>
                </c:pt>
                <c:pt idx="983">
                  <c:v>-28.801447394426599</c:v>
                </c:pt>
                <c:pt idx="984">
                  <c:v>-27.038871292597499</c:v>
                </c:pt>
                <c:pt idx="985">
                  <c:v>-25.1784042082379</c:v>
                </c:pt>
                <c:pt idx="986">
                  <c:v>-23.209240737344999</c:v>
                </c:pt>
                <c:pt idx="987">
                  <c:v>-21.119022267777499</c:v>
                </c:pt>
                <c:pt idx="988">
                  <c:v>-18.893544847046901</c:v>
                </c:pt>
                <c:pt idx="989">
                  <c:v>-16.516399333965602</c:v>
                </c:pt>
                <c:pt idx="990">
                  <c:v>-13.9685248861473</c:v>
                </c:pt>
                <c:pt idx="991">
                  <c:v>-11.227650563968</c:v>
                </c:pt>
                <c:pt idx="992">
                  <c:v>-8.2675911380009293</c:v>
                </c:pt>
                <c:pt idx="993">
                  <c:v>-5.0573509910094598</c:v>
                </c:pt>
                <c:pt idx="994">
                  <c:v>-1.5599726756244601</c:v>
                </c:pt>
                <c:pt idx="995">
                  <c:v>2.2689582790271601</c:v>
                </c:pt>
                <c:pt idx="996">
                  <c:v>6.4832772317851601</c:v>
                </c:pt>
                <c:pt idx="997">
                  <c:v>11.148852154334101</c:v>
                </c:pt>
                <c:pt idx="998">
                  <c:v>16.3471044991736</c:v>
                </c:pt>
                <c:pt idx="999">
                  <c:v>22.179827088205599</c:v>
                </c:pt>
                <c:pt idx="1000">
                  <c:v>28.775886279790701</c:v>
                </c:pt>
                <c:pt idx="1001">
                  <c:v>36.3007170620563</c:v>
                </c:pt>
                <c:pt idx="1002">
                  <c:v>-50</c:v>
                </c:pt>
                <c:pt idx="1003">
                  <c:v>-49.054931152150303</c:v>
                </c:pt>
                <c:pt idx="1004">
                  <c:v>-48.089825942891302</c:v>
                </c:pt>
                <c:pt idx="1005">
                  <c:v>-47.102795393607799</c:v>
                </c:pt>
                <c:pt idx="1006">
                  <c:v>-46.091811208406199</c:v>
                </c:pt>
                <c:pt idx="1007">
                  <c:v>-45.054688006546101</c:v>
                </c:pt>
                <c:pt idx="1008">
                  <c:v>-43.989063212392203</c:v>
                </c:pt>
                <c:pt idx="1009">
                  <c:v>-42.892374201038798</c:v>
                </c:pt>
                <c:pt idx="1010">
                  <c:v>-41.7618322209875</c:v>
                </c:pt>
                <c:pt idx="1011">
                  <c:v>-40.594392521233303</c:v>
                </c:pt>
                <c:pt idx="1012">
                  <c:v>-39.386719994471498</c:v>
                </c:pt>
                <c:pt idx="1013">
                  <c:v>-38.1351495052837</c:v>
                </c:pt>
                <c:pt idx="1014">
                  <c:v>-36.835639894851603</c:v>
                </c:pt>
                <c:pt idx="1015">
                  <c:v>-35.483720432557803</c:v>
                </c:pt>
                <c:pt idx="1016">
                  <c:v>-34.074428207447099</c:v>
                </c:pt>
                <c:pt idx="1017">
                  <c:v>-32.602234602691603</c:v>
                </c:pt>
                <c:pt idx="1018">
                  <c:v>-31.0609585523855</c:v>
                </c:pt>
                <c:pt idx="1019">
                  <c:v>-29.443663713411599</c:v>
                </c:pt>
                <c:pt idx="1020">
                  <c:v>-27.742535957009</c:v>
                </c:pt>
                <c:pt idx="1021">
                  <c:v>-25.948736642407201</c:v>
                </c:pt>
                <c:pt idx="1022">
                  <c:v>-24.052225906465399</c:v>
                </c:pt>
                <c:pt idx="1023">
                  <c:v>-22.0415485891345</c:v>
                </c:pt>
                <c:pt idx="1024">
                  <c:v>-19.903573275971901</c:v>
                </c:pt>
                <c:pt idx="1025">
                  <c:v>-17.623172080332399</c:v>
                </c:pt>
                <c:pt idx="1026">
                  <c:v>-15.1828249307326</c:v>
                </c:pt>
                <c:pt idx="1027">
                  <c:v>-12.5621268720505</c:v>
                </c:pt>
                <c:pt idx="1028">
                  <c:v>-9.7371696475648992</c:v>
                </c:pt>
                <c:pt idx="1029">
                  <c:v>-6.6797587379170196</c:v>
                </c:pt>
                <c:pt idx="1030">
                  <c:v>-3.3564127976078</c:v>
                </c:pt>
                <c:pt idx="1031">
                  <c:v>0.27292792046068198</c:v>
                </c:pt>
                <c:pt idx="1032">
                  <c:v>4.25658707203986</c:v>
                </c:pt>
                <c:pt idx="1033">
                  <c:v>8.6533780406121998</c:v>
                </c:pt>
                <c:pt idx="1034">
                  <c:v>13.535581540072499</c:v>
                </c:pt>
                <c:pt idx="1035">
                  <c:v>18.992985761066201</c:v>
                </c:pt>
                <c:pt idx="1036">
                  <c:v>25.138454337178501</c:v>
                </c:pt>
                <c:pt idx="1037">
                  <c:v>32.115733218771602</c:v>
                </c:pt>
                <c:pt idx="1038">
                  <c:v>-50</c:v>
                </c:pt>
                <c:pt idx="1039">
                  <c:v>-49.081834598443301</c:v>
                </c:pt>
                <c:pt idx="1040">
                  <c:v>-48.144200201917002</c:v>
                </c:pt>
                <c:pt idx="1041">
                  <c:v>-47.185302753257702</c:v>
                </c:pt>
                <c:pt idx="1042">
                  <c:v>-46.203216647483899</c:v>
                </c:pt>
                <c:pt idx="1043">
                  <c:v>-45.195868241517701</c:v>
                </c:pt>
                <c:pt idx="1044">
                  <c:v>-44.161017211656599</c:v>
                </c:pt>
                <c:pt idx="1045">
                  <c:v>-43.0962353949906</c:v>
                </c:pt>
                <c:pt idx="1046">
                  <c:v>-41.9988826823135</c:v>
                </c:pt>
                <c:pt idx="1047">
                  <c:v>-40.866079446221903</c:v>
                </c:pt>
                <c:pt idx="1048">
                  <c:v>-39.694674885235003</c:v>
                </c:pt>
                <c:pt idx="1049">
                  <c:v>-38.481210538056402</c:v>
                </c:pt>
                <c:pt idx="1050">
                  <c:v>-37.221878065265003</c:v>
                </c:pt>
                <c:pt idx="1051">
                  <c:v>-35.912470200674697</c:v>
                </c:pt>
                <c:pt idx="1052">
                  <c:v>-34.5483235307481</c:v>
                </c:pt>
                <c:pt idx="1053">
                  <c:v>-33.124251453925503</c:v>
                </c:pt>
                <c:pt idx="1054">
                  <c:v>-31.6344652841812</c:v>
                </c:pt>
                <c:pt idx="1055">
                  <c:v>-30.072480970166598</c:v>
                </c:pt>
                <c:pt idx="1056">
                  <c:v>-28.431008270204</c:v>
                </c:pt>
                <c:pt idx="1057">
                  <c:v>-26.701818409987499</c:v>
                </c:pt>
                <c:pt idx="1058">
                  <c:v>-24.875585193888998</c:v>
                </c:pt>
                <c:pt idx="1059">
                  <c:v>-22.941693159522501</c:v>
                </c:pt>
                <c:pt idx="1060">
                  <c:v>-20.888004543885501</c:v>
                </c:pt>
                <c:pt idx="1061">
                  <c:v>-18.700574407199198</c:v>
                </c:pt>
                <c:pt idx="1062">
                  <c:v>-16.363300009899799</c:v>
                </c:pt>
                <c:pt idx="1063">
                  <c:v>-13.8574861334072</c:v>
                </c:pt>
                <c:pt idx="1064">
                  <c:v>-11.1613020046318</c:v>
                </c:pt>
                <c:pt idx="1065">
                  <c:v>-8.2490971360166103</c:v>
                </c:pt>
                <c:pt idx="1066">
                  <c:v>-5.0905316992234599</c:v>
                </c:pt>
                <c:pt idx="1067">
                  <c:v>-1.6494604611902</c:v>
                </c:pt>
                <c:pt idx="1068">
                  <c:v>2.1175145478098698</c:v>
                </c:pt>
                <c:pt idx="1069">
                  <c:v>6.2629422903326999</c:v>
                </c:pt>
                <c:pt idx="1070">
                  <c:v>10.8510432133402</c:v>
                </c:pt>
                <c:pt idx="1071">
                  <c:v>15.961101250273099</c:v>
                </c:pt>
                <c:pt idx="1072">
                  <c:v>21.692096541538501</c:v>
                </c:pt>
                <c:pt idx="1073">
                  <c:v>28.1691364620672</c:v>
                </c:pt>
                <c:pt idx="1074">
                  <c:v>35.552545304301503</c:v>
                </c:pt>
                <c:pt idx="1075">
                  <c:v>-50</c:v>
                </c:pt>
                <c:pt idx="1076">
                  <c:v>-49.108014565258401</c:v>
                </c:pt>
                <c:pt idx="1077">
                  <c:v>-48.19711113276</c:v>
                </c:pt>
                <c:pt idx="1078">
                  <c:v>-47.265585670917702</c:v>
                </c:pt>
                <c:pt idx="1079">
                  <c:v>-46.311609931080199</c:v>
                </c:pt>
                <c:pt idx="1080">
                  <c:v>-45.333216140542497</c:v>
                </c:pt>
                <c:pt idx="1081">
                  <c:v>-44.328279717860802</c:v>
                </c:pt>
                <c:pt idx="1082">
                  <c:v>-43.2944996810429</c:v>
                </c:pt>
                <c:pt idx="1083">
                  <c:v>-42.229376357795097</c:v>
                </c:pt>
                <c:pt idx="1084">
                  <c:v>-41.130185932202799</c:v>
                </c:pt>
                <c:pt idx="1085">
                  <c:v>-39.993951270706198</c:v>
                </c:pt>
                <c:pt idx="1086">
                  <c:v>-38.817408357796502</c:v>
                </c:pt>
                <c:pt idx="1087">
                  <c:v>-37.596967533096503</c:v>
                </c:pt>
                <c:pt idx="1088">
                  <c:v>-36.328668549406203</c:v>
                </c:pt>
                <c:pt idx="1089">
                  <c:v>-35.008128256832002</c:v>
                </c:pt>
                <c:pt idx="1090">
                  <c:v>-33.630479449384097</c:v>
                </c:pt>
                <c:pt idx="1091">
                  <c:v>-32.190299071824597</c:v>
                </c:pt>
                <c:pt idx="1092">
                  <c:v>-30.6815235553618</c:v>
                </c:pt>
                <c:pt idx="1093">
                  <c:v>-29.097348503395299</c:v>
                </c:pt>
                <c:pt idx="1094">
                  <c:v>-27.430109245753599</c:v>
                </c:pt>
                <c:pt idx="1095">
                  <c:v>-25.671137871350599</c:v>
                </c:pt>
                <c:pt idx="1096">
                  <c:v>-23.810591166019801</c:v>
                </c:pt>
                <c:pt idx="1097">
                  <c:v>-21.837242329412401</c:v>
                </c:pt>
                <c:pt idx="1098">
                  <c:v>-19.7382272898747</c:v>
                </c:pt>
                <c:pt idx="1099">
                  <c:v>-17.4987336928852</c:v>
                </c:pt>
                <c:pt idx="1100">
                  <c:v>-15.1016169420697</c:v>
                </c:pt>
                <c:pt idx="1101">
                  <c:v>-12.5269226410873</c:v>
                </c:pt>
                <c:pt idx="1102">
                  <c:v>-9.7512878652289992</c:v>
                </c:pt>
                <c:pt idx="1103">
                  <c:v>-6.7471840655873097</c:v>
                </c:pt>
                <c:pt idx="1104">
                  <c:v>-3.4819508532571302</c:v>
                </c:pt>
                <c:pt idx="1105">
                  <c:v>8.3449429761252206E-2</c:v>
                </c:pt>
                <c:pt idx="1106">
                  <c:v>3.9960544347394702</c:v>
                </c:pt>
                <c:pt idx="1107">
                  <c:v>8.3130410345224899</c:v>
                </c:pt>
                <c:pt idx="1108">
                  <c:v>13.1045817110169</c:v>
                </c:pt>
                <c:pt idx="1109">
                  <c:v>18.457712235792599</c:v>
                </c:pt>
                <c:pt idx="1110">
                  <c:v>24.481649828711401</c:v>
                </c:pt>
                <c:pt idx="1111">
                  <c:v>31.315230993504802</c:v>
                </c:pt>
                <c:pt idx="1112">
                  <c:v>-50</c:v>
                </c:pt>
                <c:pt idx="1113">
                  <c:v>-49.133757239211498</c:v>
                </c:pt>
                <c:pt idx="1114">
                  <c:v>-48.2491372050835</c:v>
                </c:pt>
                <c:pt idx="1115">
                  <c:v>-47.344522134399703</c:v>
                </c:pt>
                <c:pt idx="1116">
                  <c:v>-46.418177035491702</c:v>
                </c:pt>
                <c:pt idx="1117">
                  <c:v>-45.468235488795401</c:v>
                </c:pt>
                <c:pt idx="1118">
                  <c:v>-44.492683631528699</c:v>
                </c:pt>
                <c:pt idx="1119">
                  <c:v>-43.489342028447098</c:v>
                </c:pt>
                <c:pt idx="1120">
                  <c:v>-42.455845075784097</c:v>
                </c:pt>
                <c:pt idx="1121">
                  <c:v>-41.389617518820998</c:v>
                </c:pt>
                <c:pt idx="1122">
                  <c:v>-40.2878475821853</c:v>
                </c:pt>
                <c:pt idx="1123">
                  <c:v>-39.147456112303999</c:v>
                </c:pt>
                <c:pt idx="1124">
                  <c:v>-37.965061008776502</c:v>
                </c:pt>
                <c:pt idx="1125">
                  <c:v>-36.736936069753902</c:v>
                </c:pt>
                <c:pt idx="1126">
                  <c:v>-35.458963187958403</c:v>
                </c:pt>
                <c:pt idx="1127">
                  <c:v>-34.126576598589303</c:v>
                </c:pt>
                <c:pt idx="1128">
                  <c:v>-32.734697584762102</c:v>
                </c:pt>
                <c:pt idx="1129">
                  <c:v>-31.277657672770498</c:v>
                </c:pt>
                <c:pt idx="1130">
                  <c:v>-29.749107875036099</c:v>
                </c:pt>
                <c:pt idx="1131">
                  <c:v>-28.141910931891001</c:v>
                </c:pt>
                <c:pt idx="1132">
                  <c:v>-26.448012722221499</c:v>
                </c:pt>
                <c:pt idx="1133">
                  <c:v>-24.658288000152599</c:v>
                </c:pt>
                <c:pt idx="1134">
                  <c:v>-22.762354291738198</c:v>
                </c:pt>
                <c:pt idx="1135">
                  <c:v>-20.748346043102</c:v>
                </c:pt>
                <c:pt idx="1136">
                  <c:v>-18.602638797295</c:v>
                </c:pt>
                <c:pt idx="1137">
                  <c:v>-16.3095100760302</c:v>
                </c:pt>
                <c:pt idx="1138">
                  <c:v>-13.8507194468908</c:v>
                </c:pt>
                <c:pt idx="1139">
                  <c:v>-11.204984522081901</c:v>
                </c:pt>
                <c:pt idx="1140">
                  <c:v>-8.3473217108324604</c:v>
                </c:pt>
                <c:pt idx="1141">
                  <c:v>-5.24820946942845</c:v>
                </c:pt>
                <c:pt idx="1142">
                  <c:v>-1.87251610931167</c:v>
                </c:pt>
                <c:pt idx="1143">
                  <c:v>1.82188828226028</c:v>
                </c:pt>
                <c:pt idx="1144">
                  <c:v>5.8859490258551999</c:v>
                </c:pt>
                <c:pt idx="1145">
                  <c:v>10.3818348349111</c:v>
                </c:pt>
                <c:pt idx="1146">
                  <c:v>15.3861712626646</c:v>
                </c:pt>
                <c:pt idx="1147">
                  <c:v>20.994446161807701</c:v>
                </c:pt>
                <c:pt idx="1148">
                  <c:v>27.327108854420899</c:v>
                </c:pt>
                <c:pt idx="1149">
                  <c:v>34.538165138017199</c:v>
                </c:pt>
                <c:pt idx="1150">
                  <c:v>-50</c:v>
                </c:pt>
                <c:pt idx="1151">
                  <c:v>-49.1587589370613</c:v>
                </c:pt>
                <c:pt idx="1152">
                  <c:v>-48.299664746053899</c:v>
                </c:pt>
                <c:pt idx="1153">
                  <c:v>-47.421181310291203</c:v>
                </c:pt>
                <c:pt idx="1154">
                  <c:v>-46.521661864763701</c:v>
                </c:pt>
                <c:pt idx="1155">
                  <c:v>-45.599335820518597</c:v>
                </c:pt>
                <c:pt idx="1156">
                  <c:v>-44.652293921306303</c:v>
                </c:pt>
                <c:pt idx="1157">
                  <c:v>-43.678471462748398</c:v>
                </c:pt>
                <c:pt idx="1158">
                  <c:v>-42.675629255257903</c:v>
                </c:pt>
                <c:pt idx="1159">
                  <c:v>-41.641331952506903</c:v>
                </c:pt>
                <c:pt idx="1160">
                  <c:v>-40.572923294897301</c:v>
                </c:pt>
                <c:pt idx="1161">
                  <c:v>-39.467497729090198</c:v>
                </c:pt>
                <c:pt idx="1162">
                  <c:v>-38.321867756148997</c:v>
                </c:pt>
                <c:pt idx="1163">
                  <c:v>-37.132526227083702</c:v>
                </c:pt>
                <c:pt idx="1164">
                  <c:v>-35.895602638868098</c:v>
                </c:pt>
                <c:pt idx="1165">
                  <c:v>-34.6068122776678</c:v>
                </c:pt>
                <c:pt idx="1166">
                  <c:v>-33.261396797754102</c:v>
                </c:pt>
                <c:pt idx="1167">
                  <c:v>-31.854054499498599</c:v>
                </c:pt>
                <c:pt idx="1168">
                  <c:v>-30.378858158260599</c:v>
                </c:pt>
                <c:pt idx="1169">
                  <c:v>-28.829157731635899</c:v>
                </c:pt>
                <c:pt idx="1170">
                  <c:v>-27.197464600173301</c:v>
                </c:pt>
                <c:pt idx="1171">
                  <c:v>-25.475313128545899</c:v>
                </c:pt>
                <c:pt idx="1172">
                  <c:v>-23.653094205105798</c:v>
                </c:pt>
                <c:pt idx="1173">
                  <c:v>-21.7198539379776</c:v>
                </c:pt>
                <c:pt idx="1174">
                  <c:v>-19.663048730519201</c:v>
                </c:pt>
                <c:pt idx="1175">
                  <c:v>-17.4682453527866</c:v>
                </c:pt>
                <c:pt idx="1176">
                  <c:v>-15.118751119772</c:v>
                </c:pt>
                <c:pt idx="1177">
                  <c:v>-12.595154524517699</c:v>
                </c:pt>
                <c:pt idx="1178">
                  <c:v>-9.8747501359904497</c:v>
                </c:pt>
                <c:pt idx="1179">
                  <c:v>-6.9308124946115699</c:v>
                </c:pt>
                <c:pt idx="1180">
                  <c:v>-3.73167098416614</c:v>
                </c:pt>
                <c:pt idx="1181">
                  <c:v>-0.239519504335898</c:v>
                </c:pt>
                <c:pt idx="1182">
                  <c:v>3.59113143640226</c:v>
                </c:pt>
                <c:pt idx="1183">
                  <c:v>7.8154909869261804</c:v>
                </c:pt>
                <c:pt idx="1184">
                  <c:v>12.501200555444701</c:v>
                </c:pt>
                <c:pt idx="1185">
                  <c:v>17.731997453682698</c:v>
                </c:pt>
                <c:pt idx="1186">
                  <c:v>23.612738384112301</c:v>
                </c:pt>
                <c:pt idx="1187">
                  <c:v>30.2764033705635</c:v>
                </c:pt>
                <c:pt idx="1188">
                  <c:v>-50</c:v>
                </c:pt>
                <c:pt idx="1189">
                  <c:v>-49.183328962209302</c:v>
                </c:pt>
                <c:pt idx="1190">
                  <c:v>-48.349318917484403</c:v>
                </c:pt>
                <c:pt idx="1191">
                  <c:v>-47.496511933018098</c:v>
                </c:pt>
                <c:pt idx="1192">
                  <c:v>-46.623345696296902</c:v>
                </c:pt>
                <c:pt idx="1193">
                  <c:v>-45.728141297065299</c:v>
                </c:pt>
                <c:pt idx="1194">
                  <c:v>-44.809089478781203</c:v>
                </c:pt>
                <c:pt idx="1195">
                  <c:v>-43.864235115628198</c:v>
                </c:pt>
                <c:pt idx="1196">
                  <c:v>-42.891459627378801</c:v>
                </c:pt>
                <c:pt idx="1197">
                  <c:v>-41.888460991459503</c:v>
                </c:pt>
                <c:pt idx="1198">
                  <c:v>-40.852730947298497</c:v>
                </c:pt>
                <c:pt idx="1199">
                  <c:v>-39.781528909701201</c:v>
                </c:pt>
                <c:pt idx="1200">
                  <c:v>-38.671852012117697</c:v>
                </c:pt>
                <c:pt idx="1201">
                  <c:v>-37.520400582791503</c:v>
                </c:pt>
                <c:pt idx="1202">
                  <c:v>-36.323538211182999</c:v>
                </c:pt>
                <c:pt idx="1203">
                  <c:v>-35.077245381348398</c:v>
                </c:pt>
                <c:pt idx="1204">
                  <c:v>-33.777065423489901</c:v>
                </c:pt>
                <c:pt idx="1205">
                  <c:v>-32.418041252069798</c:v>
                </c:pt>
                <c:pt idx="1206">
                  <c:v>-30.994641002081</c:v>
                </c:pt>
                <c:pt idx="1207">
                  <c:v>-29.500670222228798</c:v>
                </c:pt>
                <c:pt idx="1208">
                  <c:v>-27.929167705413999</c:v>
                </c:pt>
                <c:pt idx="1209">
                  <c:v>-26.2722812932859</c:v>
                </c:pt>
                <c:pt idx="1210">
                  <c:v>-24.521119028768201</c:v>
                </c:pt>
                <c:pt idx="1211">
                  <c:v>-22.665569774425499</c:v>
                </c:pt>
                <c:pt idx="1212">
                  <c:v>-20.694085763089699</c:v>
                </c:pt>
                <c:pt idx="1213">
                  <c:v>-18.593417357604999</c:v>
                </c:pt>
                <c:pt idx="1214">
                  <c:v>-16.348287367666199</c:v>
                </c:pt>
                <c:pt idx="1215">
                  <c:v>-13.9409883166526</c:v>
                </c:pt>
                <c:pt idx="1216">
                  <c:v>-11.350880656479999</c:v>
                </c:pt>
                <c:pt idx="1217">
                  <c:v>-8.5537624899621196</c:v>
                </c:pt>
                <c:pt idx="1218">
                  <c:v>-5.5210709848223498</c:v>
                </c:pt>
                <c:pt idx="1219">
                  <c:v>-2.2188610114959801</c:v>
                </c:pt>
                <c:pt idx="1220">
                  <c:v>1.3935144323189601</c:v>
                </c:pt>
                <c:pt idx="1221">
                  <c:v>5.3651278923722598</c:v>
                </c:pt>
                <c:pt idx="1222">
                  <c:v>9.7557560026846701</c:v>
                </c:pt>
                <c:pt idx="1223">
                  <c:v>14.6389310220673</c:v>
                </c:pt>
                <c:pt idx="1224">
                  <c:v>20.106086358287001</c:v>
                </c:pt>
                <c:pt idx="1225">
                  <c:v>26.272277454695701</c:v>
                </c:pt>
                <c:pt idx="1226">
                  <c:v>33.284215036831696</c:v>
                </c:pt>
                <c:pt idx="1227">
                  <c:v>-50</c:v>
                </c:pt>
                <c:pt idx="1228">
                  <c:v>-49.207142477717497</c:v>
                </c:pt>
                <c:pt idx="1229">
                  <c:v>-48.397443318129802</c:v>
                </c:pt>
                <c:pt idx="1230">
                  <c:v>-47.5695184231909</c:v>
                </c:pt>
                <c:pt idx="1231">
                  <c:v>-46.721885204586897</c:v>
                </c:pt>
                <c:pt idx="1232">
                  <c:v>-45.852951248978997</c:v>
                </c:pt>
                <c:pt idx="1233">
                  <c:v>-44.961001578083902</c:v>
                </c:pt>
                <c:pt idx="1234">
                  <c:v>-44.044184282880302</c:v>
                </c:pt>
                <c:pt idx="1235">
                  <c:v>-43.100494272118603</c:v>
                </c:pt>
                <c:pt idx="1236">
                  <c:v>-42.1277548281262</c:v>
                </c:pt>
                <c:pt idx="1237">
                  <c:v>-41.123596605754898</c:v>
                </c:pt>
                <c:pt idx="1238">
                  <c:v>-40.085433640854099</c:v>
                </c:pt>
                <c:pt idx="1239">
                  <c:v>-39.010435849850403</c:v>
                </c:pt>
                <c:pt idx="1240">
                  <c:v>-37.895497398058097</c:v>
                </c:pt>
                <c:pt idx="1241">
                  <c:v>-36.7372001863111</c:v>
                </c:pt>
                <c:pt idx="1242">
                  <c:v>-35.531771547071997</c:v>
                </c:pt>
                <c:pt idx="1243">
                  <c:v>-34.275035044141397</c:v>
                </c:pt>
                <c:pt idx="1244">
                  <c:v>-32.962353023749202</c:v>
                </c:pt>
                <c:pt idx="1245">
                  <c:v>-31.588559255126</c:v>
                </c:pt>
                <c:pt idx="1246">
                  <c:v>-30.147879607062901</c:v>
                </c:pt>
                <c:pt idx="1247">
                  <c:v>-28.633838208761301</c:v>
                </c:pt>
                <c:pt idx="1248">
                  <c:v>-27.039145905334799</c:v>
                </c:pt>
                <c:pt idx="1249">
                  <c:v>-25.355566995861398</c:v>
                </c:pt>
                <c:pt idx="1250">
                  <c:v>-23.5737591738886</c:v>
                </c:pt>
                <c:pt idx="1251">
                  <c:v>-21.6830801928581</c:v>
                </c:pt>
                <c:pt idx="1252">
                  <c:v>-19.6713529356275</c:v>
                </c:pt>
                <c:pt idx="1253">
                  <c:v>-17.524578114975998</c:v>
                </c:pt>
                <c:pt idx="1254">
                  <c:v>-15.226580539667699</c:v>
                </c:pt>
                <c:pt idx="1255">
                  <c:v>-12.7585704175278</c:v>
                </c:pt>
                <c:pt idx="1256">
                  <c:v>-10.0985950537956</c:v>
                </c:pt>
                <c:pt idx="1257">
                  <c:v>-7.2208478365730704</c:v>
                </c:pt>
                <c:pt idx="1258">
                  <c:v>-4.0947895357069397</c:v>
                </c:pt>
                <c:pt idx="1259">
                  <c:v>-0.68402009902861105</c:v>
                </c:pt>
                <c:pt idx="1260">
                  <c:v>3.0551851076533501</c:v>
                </c:pt>
                <c:pt idx="1261">
                  <c:v>7.1757960715803497</c:v>
                </c:pt>
                <c:pt idx="1262">
                  <c:v>11.742579915150101</c:v>
                </c:pt>
                <c:pt idx="1263">
                  <c:v>16.835537057752401</c:v>
                </c:pt>
                <c:pt idx="1264">
                  <c:v>22.5545973222812</c:v>
                </c:pt>
                <c:pt idx="1265">
                  <c:v>29.026143664460001</c:v>
                </c:pt>
                <c:pt idx="1266">
                  <c:v>36.412240276065901</c:v>
                </c:pt>
                <c:pt idx="1267">
                  <c:v>-50</c:v>
                </c:pt>
                <c:pt idx="1268">
                  <c:v>-49.230193414701297</c:v>
                </c:pt>
                <c:pt idx="1269">
                  <c:v>-48.444025770278401</c:v>
                </c:pt>
                <c:pt idx="1270">
                  <c:v>-47.640182618598303</c:v>
                </c:pt>
                <c:pt idx="1271">
                  <c:v>-46.817256548505298</c:v>
                </c:pt>
                <c:pt idx="1272">
                  <c:v>-45.973736665049302</c:v>
                </c:pt>
                <c:pt idx="1273">
                  <c:v>-45.1079967779459</c:v>
                </c:pt>
                <c:pt idx="1274">
                  <c:v>-44.218282099433097</c:v>
                </c:pt>
                <c:pt idx="1275">
                  <c:v>-43.302694216716098</c:v>
                </c:pt>
                <c:pt idx="1276">
                  <c:v>-42.359174062101602</c:v>
                </c:pt>
                <c:pt idx="1277">
                  <c:v>-41.385482553075597</c:v>
                </c:pt>
                <c:pt idx="1278">
                  <c:v>-40.379178512918202</c:v>
                </c:pt>
                <c:pt idx="1279">
                  <c:v>-39.337593407382798</c:v>
                </c:pt>
                <c:pt idx="1280">
                  <c:v>-38.257802341183599</c:v>
                </c:pt>
                <c:pt idx="1281">
                  <c:v>-37.1365906453279</c:v>
                </c:pt>
                <c:pt idx="1282">
                  <c:v>-35.970415247267503</c:v>
                </c:pt>
                <c:pt idx="1283">
                  <c:v>-34.755359843443301</c:v>
                </c:pt>
                <c:pt idx="1284">
                  <c:v>-33.487082678955801</c:v>
                </c:pt>
                <c:pt idx="1285">
                  <c:v>-32.160755469934699</c:v>
                </c:pt>
                <c:pt idx="1286">
                  <c:v>-30.770991665047699</c:v>
                </c:pt>
                <c:pt idx="1287">
                  <c:v>-29.311761812761699</c:v>
                </c:pt>
                <c:pt idx="1288">
                  <c:v>-27.776293252764599</c:v>
                </c:pt>
                <c:pt idx="1289">
                  <c:v>-26.156950646157</c:v>
                </c:pt>
                <c:pt idx="1290">
                  <c:v>-24.445092949157399</c:v>
                </c:pt>
                <c:pt idx="1291">
                  <c:v>-22.630901250122299</c:v>
                </c:pt>
                <c:pt idx="1292">
                  <c:v>-20.703170334437299</c:v>
                </c:pt>
                <c:pt idx="1293">
                  <c:v>-18.649054783663001</c:v>
                </c:pt>
                <c:pt idx="1294">
                  <c:v>-16.4537576676118</c:v>
                </c:pt>
                <c:pt idx="1295">
                  <c:v>-14.1001461854143</c:v>
                </c:pt>
                <c:pt idx="1296">
                  <c:v>-11.5682735724452</c:v>
                </c:pt>
                <c:pt idx="1297">
                  <c:v>-8.8347796585173004</c:v>
                </c:pt>
                <c:pt idx="1298">
                  <c:v>-5.8721328195384297</c:v>
                </c:pt>
                <c:pt idx="1299">
                  <c:v>-2.6476624843163798</c:v>
                </c:pt>
                <c:pt idx="1300">
                  <c:v>0.87768801968745402</c:v>
                </c:pt>
                <c:pt idx="1301">
                  <c:v>4.7509865420304198</c:v>
                </c:pt>
                <c:pt idx="1302">
                  <c:v>9.0294545791388003</c:v>
                </c:pt>
                <c:pt idx="1303">
                  <c:v>13.783328189576199</c:v>
                </c:pt>
                <c:pt idx="1304">
                  <c:v>19.099732095195201</c:v>
                </c:pt>
                <c:pt idx="1305">
                  <c:v>25.088007101114901</c:v>
                </c:pt>
                <c:pt idx="1306">
                  <c:v>31.887161549379702</c:v>
                </c:pt>
                <c:pt idx="1307">
                  <c:v>-50</c:v>
                </c:pt>
                <c:pt idx="1308">
                  <c:v>-49.252818492452803</c:v>
                </c:pt>
                <c:pt idx="1309">
                  <c:v>-48.489746798683903</c:v>
                </c:pt>
                <c:pt idx="1310">
                  <c:v>-47.709537092399103</c:v>
                </c:pt>
                <c:pt idx="1311">
                  <c:v>-46.910853844230203</c:v>
                </c:pt>
                <c:pt idx="1312">
                  <c:v>-46.092264061624803</c:v>
                </c:pt>
                <c:pt idx="1313">
                  <c:v>-45.252226343830998</c:v>
                </c:pt>
                <c:pt idx="1314">
                  <c:v>-44.389078571169797</c:v>
                </c:pt>
                <c:pt idx="1315">
                  <c:v>-43.501024016543802</c:v>
                </c:pt>
                <c:pt idx="1316">
                  <c:v>-42.586115629614298</c:v>
                </c:pt>
                <c:pt idx="1317">
                  <c:v>-41.642238198868498</c:v>
                </c:pt>
                <c:pt idx="1318">
                  <c:v>-40.667088042112297</c:v>
                </c:pt>
                <c:pt idx="1319">
                  <c:v>-39.658149809518697</c:v>
                </c:pt>
                <c:pt idx="1320">
                  <c:v>-38.612669902393399</c:v>
                </c:pt>
                <c:pt idx="1321">
                  <c:v>-37.527625911666497</c:v>
                </c:pt>
                <c:pt idx="1322">
                  <c:v>-36.399691358149497</c:v>
                </c:pt>
                <c:pt idx="1323">
                  <c:v>-35.225194865844202</c:v>
                </c:pt>
                <c:pt idx="1324">
                  <c:v>-34.000072712343503</c:v>
                </c:pt>
                <c:pt idx="1325">
                  <c:v>-32.7198134665529</c:v>
                </c:pt>
                <c:pt idx="1326">
                  <c:v>-31.3793931304333</c:v>
                </c:pt>
                <c:pt idx="1327">
                  <c:v>-29.973198830805298</c:v>
                </c:pt>
                <c:pt idx="1328">
                  <c:v>-28.4949386363879</c:v>
                </c:pt>
                <c:pt idx="1329">
                  <c:v>-26.937534473218101</c:v>
                </c:pt>
                <c:pt idx="1330">
                  <c:v>-25.292994336714401</c:v>
                </c:pt>
                <c:pt idx="1331">
                  <c:v>-23.552258994141798</c:v>
                </c:pt>
                <c:pt idx="1332">
                  <c:v>-21.705017059259799</c:v>
                </c:pt>
                <c:pt idx="1333">
                  <c:v>-19.739480593694498</c:v>
                </c:pt>
                <c:pt idx="1334">
                  <c:v>-17.6421110963343</c:v>
                </c:pt>
                <c:pt idx="1335">
                  <c:v>-15.3972826699518</c:v>
                </c:pt>
                <c:pt idx="1336">
                  <c:v>-12.9868649992399</c:v>
                </c:pt>
                <c:pt idx="1337">
                  <c:v>-10.389703097315399</c:v>
                </c:pt>
                <c:pt idx="1338">
                  <c:v>-7.5809629359088397</c:v>
                </c:pt>
                <c:pt idx="1339">
                  <c:v>-4.5313011154433598</c:v>
                </c:pt>
                <c:pt idx="1340">
                  <c:v>-1.20580122276492</c:v>
                </c:pt>
                <c:pt idx="1341">
                  <c:v>2.43740272035435</c:v>
                </c:pt>
                <c:pt idx="1342">
                  <c:v>6.4489276899270598</c:v>
                </c:pt>
                <c:pt idx="1343">
                  <c:v>10.8905278144549</c:v>
                </c:pt>
                <c:pt idx="1344">
                  <c:v>15.8382970942047</c:v>
                </c:pt>
                <c:pt idx="1345">
                  <c:v>21.3870308742191</c:v>
                </c:pt>
                <c:pt idx="1346">
                  <c:v>27.656260871703299</c:v>
                </c:pt>
                <c:pt idx="1347">
                  <c:v>34.798754718414202</c:v>
                </c:pt>
                <c:pt idx="1348">
                  <c:v>-50</c:v>
                </c:pt>
                <c:pt idx="1349">
                  <c:v>-49.274668919888697</c:v>
                </c:pt>
                <c:pt idx="1350">
                  <c:v>-48.533901626996503</c:v>
                </c:pt>
                <c:pt idx="1351">
                  <c:v>-47.776512998507798</c:v>
                </c:pt>
                <c:pt idx="1352">
                  <c:v>-47.001235133865499</c:v>
                </c:pt>
                <c:pt idx="1353">
                  <c:v>-46.206708294136497</c:v>
                </c:pt>
                <c:pt idx="1354">
                  <c:v>-45.391470752872898</c:v>
                </c:pt>
                <c:pt idx="1355">
                  <c:v>-44.5539473947292</c:v>
                </c:pt>
                <c:pt idx="1356">
                  <c:v>-43.692436870156399</c:v>
                </c:pt>
                <c:pt idx="1357">
                  <c:v>-42.805097081019703</c:v>
                </c:pt>
                <c:pt idx="1358">
                  <c:v>-41.889928731741399</c:v>
                </c:pt>
                <c:pt idx="1359">
                  <c:v>-40.944756632016798</c:v>
                </c:pt>
                <c:pt idx="1360">
                  <c:v>-39.967208378333197</c:v>
                </c:pt>
                <c:pt idx="1361">
                  <c:v>-38.954689970002299</c:v>
                </c:pt>
                <c:pt idx="1362">
                  <c:v>-37.904357828072797</c:v>
                </c:pt>
                <c:pt idx="1363">
                  <c:v>-36.813086578355097</c:v>
                </c:pt>
                <c:pt idx="1364">
                  <c:v>-35.677431827777099</c:v>
                </c:pt>
                <c:pt idx="1365">
                  <c:v>-34.493586999823599</c:v>
                </c:pt>
                <c:pt idx="1366">
                  <c:v>-33.257333091383501</c:v>
                </c:pt>
                <c:pt idx="1367">
                  <c:v>-31.963979958806298</c:v>
                </c:pt>
                <c:pt idx="1368">
                  <c:v>-30.608297420750102</c:v>
                </c:pt>
                <c:pt idx="1369">
                  <c:v>-29.184434060149101</c:v>
                </c:pt>
                <c:pt idx="1370">
                  <c:v>-27.6858210915846</c:v>
                </c:pt>
                <c:pt idx="1371">
                  <c:v>-26.105057998935301</c:v>
                </c:pt>
                <c:pt idx="1372">
                  <c:v>-24.433775794618299</c:v>
                </c:pt>
                <c:pt idx="1373">
                  <c:v>-22.662472642169799</c:v>
                </c:pt>
                <c:pt idx="1374">
                  <c:v>-20.780315130464899</c:v>
                </c:pt>
                <c:pt idx="1375">
                  <c:v>-18.774896568410998</c:v>
                </c:pt>
                <c:pt idx="1376">
                  <c:v>-16.631941112081702</c:v>
                </c:pt>
                <c:pt idx="1377">
                  <c:v>-14.334939098900801</c:v>
                </c:pt>
                <c:pt idx="1378">
                  <c:v>-11.8646942970294</c:v>
                </c:pt>
                <c:pt idx="1379">
                  <c:v>-9.1987573765572996</c:v>
                </c:pt>
                <c:pt idx="1380">
                  <c:v>-6.3107110286469004</c:v>
                </c:pt>
                <c:pt idx="1381">
                  <c:v>-3.1692596910266499</c:v>
                </c:pt>
                <c:pt idx="1382">
                  <c:v>0.26294089286017103</c:v>
                </c:pt>
                <c:pt idx="1383">
                  <c:v>4.03080462269447</c:v>
                </c:pt>
                <c:pt idx="1384">
                  <c:v>8.1888142688872705</c:v>
                </c:pt>
                <c:pt idx="1385">
                  <c:v>12.8036824396656</c:v>
                </c:pt>
                <c:pt idx="1386">
                  <c:v>17.957942088978001</c:v>
                </c:pt>
                <c:pt idx="1387">
                  <c:v>23.754864592967401</c:v>
                </c:pt>
                <c:pt idx="1388">
                  <c:v>30.3253088105205</c:v>
                </c:pt>
                <c:pt idx="1389">
                  <c:v>-50</c:v>
                </c:pt>
                <c:pt idx="1390">
                  <c:v>-49.296103044855798</c:v>
                </c:pt>
                <c:pt idx="1391">
                  <c:v>-48.577214458887198</c:v>
                </c:pt>
                <c:pt idx="1392">
                  <c:v>-47.8422090651461</c:v>
                </c:pt>
                <c:pt idx="1393">
                  <c:v>-47.089883593668802</c:v>
                </c:pt>
                <c:pt idx="1394">
                  <c:v>-46.318948274245699</c:v>
                </c:pt>
                <c:pt idx="1395">
                  <c:v>-45.528017429857201</c:v>
                </c:pt>
                <c:pt idx="1396">
                  <c:v>-44.715598922591703</c:v>
                </c:pt>
                <c:pt idx="1397">
                  <c:v>-43.880082278892402</c:v>
                </c:pt>
                <c:pt idx="1398">
                  <c:v>-43.019725291137199</c:v>
                </c:pt>
                <c:pt idx="1399">
                  <c:v>-42.132638856755499</c:v>
                </c:pt>
                <c:pt idx="1400">
                  <c:v>-41.216769773007201</c:v>
                </c:pt>
                <c:pt idx="1401">
                  <c:v>-40.2698811534882</c:v>
                </c:pt>
                <c:pt idx="1402">
                  <c:v>-39.289530069294798</c:v>
                </c:pt>
                <c:pt idx="1403">
                  <c:v>-38.273041940888803</c:v>
                </c:pt>
                <c:pt idx="1404">
                  <c:v>-37.217481112659399</c:v>
                </c:pt>
                <c:pt idx="1405">
                  <c:v>-36.1196169266399</c:v>
                </c:pt>
                <c:pt idx="1406">
                  <c:v>-34.975884469217398</c:v>
                </c:pt>
                <c:pt idx="1407">
                  <c:v>-33.782338987763403</c:v>
                </c:pt>
                <c:pt idx="1408">
                  <c:v>-32.534602753530599</c:v>
                </c:pt>
                <c:pt idx="1409">
                  <c:v>-31.227802870629901</c:v>
                </c:pt>
                <c:pt idx="1410">
                  <c:v>-29.856498182259902</c:v>
                </c:pt>
                <c:pt idx="1411">
                  <c:v>-28.4145929831666</c:v>
                </c:pt>
                <c:pt idx="1412">
                  <c:v>-26.895234682914001</c:v>
                </c:pt>
                <c:pt idx="1413">
                  <c:v>-25.290691839389801</c:v>
                </c:pt>
                <c:pt idx="1414">
                  <c:v>-23.592208043710698</c:v>
                </c:pt>
                <c:pt idx="1415">
                  <c:v>-21.7898259146824</c:v>
                </c:pt>
                <c:pt idx="1416">
                  <c:v>-19.872173854261899</c:v>
                </c:pt>
                <c:pt idx="1417">
                  <c:v>-17.8262060870562</c:v>
                </c:pt>
                <c:pt idx="1418">
                  <c:v>-15.636883662395901</c:v>
                </c:pt>
                <c:pt idx="1419">
                  <c:v>-13.2867802601391</c:v>
                </c:pt>
                <c:pt idx="1420">
                  <c:v>-10.755591412425799</c:v>
                </c:pt>
                <c:pt idx="1421">
                  <c:v>-8.0195185518551693</c:v>
                </c:pt>
                <c:pt idx="1422">
                  <c:v>-5.0504892633815004</c:v>
                </c:pt>
                <c:pt idx="1423">
                  <c:v>-1.8151609664814199</c:v>
                </c:pt>
                <c:pt idx="1424">
                  <c:v>1.7263649698860499</c:v>
                </c:pt>
                <c:pt idx="1425">
                  <c:v>5.6222209965721204</c:v>
                </c:pt>
                <c:pt idx="1426">
                  <c:v>9.9309885226088799</c:v>
                </c:pt>
                <c:pt idx="1427">
                  <c:v>14.7246605397767</c:v>
                </c:pt>
                <c:pt idx="1428">
                  <c:v>20.092660405769401</c:v>
                </c:pt>
                <c:pt idx="1429">
                  <c:v>26.147378776916799</c:v>
                </c:pt>
                <c:pt idx="1430">
                  <c:v>33.031934489019001</c:v>
                </c:pt>
                <c:pt idx="1431">
                  <c:v>-50</c:v>
                </c:pt>
                <c:pt idx="1432">
                  <c:v>-49.316752498007801</c:v>
                </c:pt>
                <c:pt idx="1433">
                  <c:v>-48.618940976453501</c:v>
                </c:pt>
                <c:pt idx="1434">
                  <c:v>-47.905496545904398</c:v>
                </c:pt>
                <c:pt idx="1435">
                  <c:v>-47.175276600351999</c:v>
                </c:pt>
                <c:pt idx="1436">
                  <c:v>-46.427057009522002</c:v>
                </c:pt>
                <c:pt idx="1437">
                  <c:v>-45.659523392870497</c:v>
                </c:pt>
                <c:pt idx="1438">
                  <c:v>-44.871261341005301</c:v>
                </c:pt>
                <c:pt idx="1439">
                  <c:v>-44.060745427932403</c:v>
                </c:pt>
                <c:pt idx="1440">
                  <c:v>-43.226326830882499</c:v>
                </c:pt>
                <c:pt idx="1441">
                  <c:v>-42.366219342588302</c:v>
                </c:pt>
                <c:pt idx="1442">
                  <c:v>-41.478483522601103</c:v>
                </c:pt>
                <c:pt idx="1443">
                  <c:v>-40.5610086880897</c:v>
                </c:pt>
                <c:pt idx="1444">
                  <c:v>-39.6114923887489</c:v>
                </c:pt>
                <c:pt idx="1445">
                  <c:v>-38.627416942642398</c:v>
                </c:pt>
                <c:pt idx="1446">
                  <c:v>-37.606022527109197</c:v>
                </c:pt>
                <c:pt idx="1447">
                  <c:v>-36.544276217563002</c:v>
                </c:pt>
                <c:pt idx="1448">
                  <c:v>-35.438836242342497</c:v>
                </c:pt>
                <c:pt idx="1449">
                  <c:v>-34.286010567624203</c:v>
                </c:pt>
                <c:pt idx="1450">
                  <c:v>-33.081708734834898</c:v>
                </c:pt>
                <c:pt idx="1451">
                  <c:v>-31.8213856336832</c:v>
                </c:pt>
                <c:pt idx="1452">
                  <c:v>-30.499975593299499</c:v>
                </c:pt>
                <c:pt idx="1453">
                  <c:v>-29.1118147941357</c:v>
                </c:pt>
                <c:pt idx="1454">
                  <c:v>-27.650549520438801</c:v>
                </c:pt>
                <c:pt idx="1455">
                  <c:v>-26.1090271553714</c:v>
                </c:pt>
                <c:pt idx="1456">
                  <c:v>-24.479166025182199</c:v>
                </c:pt>
                <c:pt idx="1457">
                  <c:v>-22.751799166600101</c:v>
                </c:pt>
                <c:pt idx="1458">
                  <c:v>-20.916485742380399</c:v>
                </c:pt>
                <c:pt idx="1459">
                  <c:v>-18.961282052105801</c:v>
                </c:pt>
                <c:pt idx="1460">
                  <c:v>-16.872461722859398</c:v>
                </c:pt>
                <c:pt idx="1461">
                  <c:v>-14.634171496470101</c:v>
                </c:pt>
                <c:pt idx="1462">
                  <c:v>-12.2280047410992</c:v>
                </c:pt>
                <c:pt idx="1463">
                  <c:v>-9.63246894842543</c:v>
                </c:pt>
                <c:pt idx="1464">
                  <c:v>-6.8223153648533801</c:v>
                </c:pt>
                <c:pt idx="1465">
                  <c:v>-3.7676875532682201</c:v>
                </c:pt>
                <c:pt idx="1466">
                  <c:v>-0.43302959583864398</c:v>
                </c:pt>
                <c:pt idx="1467">
                  <c:v>3.2243284581518399</c:v>
                </c:pt>
                <c:pt idx="1468">
                  <c:v>7.2560239777152304</c:v>
                </c:pt>
                <c:pt idx="1469">
                  <c:v>11.725119933308401</c:v>
                </c:pt>
                <c:pt idx="1470">
                  <c:v>16.7094090175971</c:v>
                </c:pt>
                <c:pt idx="1471">
                  <c:v>22.305920287337301</c:v>
                </c:pt>
                <c:pt idx="1472">
                  <c:v>28.637165895941902</c:v>
                </c:pt>
                <c:pt idx="1473">
                  <c:v>35.859955754364599</c:v>
                </c:pt>
                <c:pt idx="1474">
                  <c:v>-50</c:v>
                </c:pt>
                <c:pt idx="1475">
                  <c:v>-49.3366151249231</c:v>
                </c:pt>
                <c:pt idx="1476">
                  <c:v>-48.659076904116503</c:v>
                </c:pt>
                <c:pt idx="1477">
                  <c:v>-47.966369235549401</c:v>
                </c:pt>
                <c:pt idx="1478">
                  <c:v>-47.257406384249201</c:v>
                </c:pt>
                <c:pt idx="1479">
                  <c:v>-46.531025724233899</c:v>
                </c:pt>
                <c:pt idx="1480">
                  <c:v>-45.785979635682097</c:v>
                </c:pt>
                <c:pt idx="1481">
                  <c:v>-45.020926435538698</c:v>
                </c:pt>
                <c:pt idx="1482">
                  <c:v>-44.234420199733997</c:v>
                </c:pt>
                <c:pt idx="1483">
                  <c:v>-43.424899311372897</c:v>
                </c:pt>
                <c:pt idx="1484">
                  <c:v>-42.590673540805398</c:v>
                </c:pt>
                <c:pt idx="1485">
                  <c:v>-41.729909429417198</c:v>
                </c:pt>
                <c:pt idx="1486">
                  <c:v>-40.840613708007702</c:v>
                </c:pt>
                <c:pt idx="1487">
                  <c:v>-39.920614431184497</c:v>
                </c:pt>
                <c:pt idx="1488">
                  <c:v>-38.967539449308603</c:v>
                </c:pt>
                <c:pt idx="1489">
                  <c:v>-37.9787917666699</c:v>
                </c:pt>
                <c:pt idx="1490">
                  <c:v>-36.951521245571598</c:v>
                </c:pt>
                <c:pt idx="1491">
                  <c:v>-35.882592006804103</c:v>
                </c:pt>
                <c:pt idx="1492">
                  <c:v>-34.768544742370999</c:v>
                </c:pt>
                <c:pt idx="1493">
                  <c:v>-33.605552989577703</c:v>
                </c:pt>
                <c:pt idx="1494">
                  <c:v>-32.389372207979598</c:v>
                </c:pt>
                <c:pt idx="1495">
                  <c:v>-31.1152802408036</c:v>
                </c:pt>
                <c:pt idx="1496">
                  <c:v>-29.7780074153291</c:v>
                </c:pt>
                <c:pt idx="1497">
                  <c:v>-28.371654122491702</c:v>
                </c:pt>
                <c:pt idx="1498">
                  <c:v>-26.889593188210299</c:v>
                </c:pt>
                <c:pt idx="1499">
                  <c:v>-25.324353672103001</c:v>
                </c:pt>
                <c:pt idx="1500">
                  <c:v>-23.667481855216099</c:v>
                </c:pt>
                <c:pt idx="1501">
                  <c:v>-21.909374041453098</c:v>
                </c:pt>
                <c:pt idx="1502">
                  <c:v>-20.039074306994699</c:v>
                </c:pt>
                <c:pt idx="1503">
                  <c:v>-18.0440283622581</c:v>
                </c:pt>
                <c:pt idx="1504">
                  <c:v>-15.9097820649474</c:v>
                </c:pt>
                <c:pt idx="1505">
                  <c:v>-13.619609589427901</c:v>
                </c:pt>
                <c:pt idx="1506">
                  <c:v>-11.154051456469499</c:v>
                </c:pt>
                <c:pt idx="1507">
                  <c:v>-8.4903360345446792</c:v>
                </c:pt>
                <c:pt idx="1508">
                  <c:v>-5.60164896833155</c:v>
                </c:pt>
                <c:pt idx="1509">
                  <c:v>-2.4562021215207701</c:v>
                </c:pt>
                <c:pt idx="1510">
                  <c:v>0.98396470246567203</c:v>
                </c:pt>
                <c:pt idx="1511">
                  <c:v>4.7645424563691696</c:v>
                </c:pt>
                <c:pt idx="1512">
                  <c:v>8.9410039423275904</c:v>
                </c:pt>
                <c:pt idx="1513">
                  <c:v>13.581337081998701</c:v>
                </c:pt>
                <c:pt idx="1514">
                  <c:v>18.769737826046399</c:v>
                </c:pt>
                <c:pt idx="1515">
                  <c:v>24.611675803872298</c:v>
                </c:pt>
                <c:pt idx="1516">
                  <c:v>31.240960174353201</c:v>
                </c:pt>
                <c:pt idx="1517">
                  <c:v>-50</c:v>
                </c:pt>
                <c:pt idx="1518">
                  <c:v>-49.356074275791102</c:v>
                </c:pt>
                <c:pt idx="1519">
                  <c:v>-48.6983969253982</c:v>
                </c:pt>
                <c:pt idx="1520">
                  <c:v>-48.026002273231498</c:v>
                </c:pt>
                <c:pt idx="1521">
                  <c:v>-47.337858892150301</c:v>
                </c:pt>
                <c:pt idx="1522">
                  <c:v>-46.632862858708101</c:v>
                </c:pt>
                <c:pt idx="1523">
                  <c:v>-45.909830231662497</c:v>
                </c:pt>
                <c:pt idx="1524">
                  <c:v>-45.1674886433008</c:v>
                </c:pt>
                <c:pt idx="1525">
                  <c:v>-44.4044678752078</c:v>
                </c:pt>
                <c:pt idx="1526">
                  <c:v>-43.61928926881</c:v>
                </c:pt>
                <c:pt idx="1527">
                  <c:v>-42.810353795673002</c:v>
                </c:pt>
                <c:pt idx="1528">
                  <c:v>-41.975928582213797</c:v>
                </c:pt>
                <c:pt idx="1529">
                  <c:v>-41.114131647131998</c:v>
                </c:pt>
                <c:pt idx="1530">
                  <c:v>-40.222914566096001</c:v>
                </c:pt>
                <c:pt idx="1531">
                  <c:v>-39.300042725333697</c:v>
                </c:pt>
                <c:pt idx="1532">
                  <c:v>-38.3430727616146</c:v>
                </c:pt>
                <c:pt idx="1533">
                  <c:v>-37.349326707955399</c:v>
                </c:pt>
                <c:pt idx="1534">
                  <c:v>-36.315862268758202</c:v>
                </c:pt>
                <c:pt idx="1535">
                  <c:v>-35.239438530571199</c:v>
                </c:pt>
                <c:pt idx="1536">
                  <c:v>-34.116476269555903</c:v>
                </c:pt>
                <c:pt idx="1537">
                  <c:v>-32.943011836672703</c:v>
                </c:pt>
                <c:pt idx="1538">
                  <c:v>-31.7146433769853</c:v>
                </c:pt>
                <c:pt idx="1539">
                  <c:v>-30.426467857781301</c:v>
                </c:pt>
                <c:pt idx="1540">
                  <c:v>-29.073007024880599</c:v>
                </c:pt>
                <c:pt idx="1541">
                  <c:v>-27.648119955608699</c:v>
                </c:pt>
                <c:pt idx="1542">
                  <c:v>-26.144899301121601</c:v>
                </c:pt>
                <c:pt idx="1543">
                  <c:v>-24.555547570566301</c:v>
                </c:pt>
                <c:pt idx="1544">
                  <c:v>-22.8712288512809</c:v>
                </c:pt>
                <c:pt idx="1545">
                  <c:v>-21.0818901093762</c:v>
                </c:pt>
                <c:pt idx="1546">
                  <c:v>-19.176044571979901</c:v>
                </c:pt>
                <c:pt idx="1547">
                  <c:v>-17.1405075143687</c:v>
                </c:pt>
                <c:pt idx="1548">
                  <c:v>-14.9600718622321</c:v>
                </c:pt>
                <c:pt idx="1549">
                  <c:v>-12.6171070864706</c:v>
                </c:pt>
                <c:pt idx="1550">
                  <c:v>-10.0910595044597</c:v>
                </c:pt>
                <c:pt idx="1551">
                  <c:v>-7.3578247080707504</c:v>
                </c:pt>
                <c:pt idx="1552">
                  <c:v>-4.3889525283781197</c:v>
                </c:pt>
                <c:pt idx="1553">
                  <c:v>-1.15063039033603</c:v>
                </c:pt>
                <c:pt idx="1554">
                  <c:v>2.39762991649095</c:v>
                </c:pt>
                <c:pt idx="1555">
                  <c:v>6.3047072552555496</c:v>
                </c:pt>
                <c:pt idx="1556">
                  <c:v>10.6301377176739</c:v>
                </c:pt>
                <c:pt idx="1557">
                  <c:v>15.447149349463499</c:v>
                </c:pt>
                <c:pt idx="1558">
                  <c:v>20.8467836658964</c:v>
                </c:pt>
                <c:pt idx="1559">
                  <c:v>26.943581620931901</c:v>
                </c:pt>
                <c:pt idx="1560">
                  <c:v>33.883565043270501</c:v>
                </c:pt>
                <c:pt idx="1561">
                  <c:v>-50</c:v>
                </c:pt>
                <c:pt idx="1562">
                  <c:v>-49.374740169904797</c:v>
                </c:pt>
                <c:pt idx="1563">
                  <c:v>-48.736113487671403</c:v>
                </c:pt>
                <c:pt idx="1564">
                  <c:v>-48.083201450093398</c:v>
                </c:pt>
                <c:pt idx="1565">
                  <c:v>-47.415023415141597</c:v>
                </c:pt>
                <c:pt idx="1566">
                  <c:v>-46.730530326750802</c:v>
                </c:pt>
                <c:pt idx="1567">
                  <c:v>-46.028597724493103</c:v>
                </c:pt>
                <c:pt idx="1568">
                  <c:v>-45.308017937827501</c:v>
                </c:pt>
                <c:pt idx="1569">
                  <c:v>-44.567491348534602</c:v>
                </c:pt>
                <c:pt idx="1570">
                  <c:v>-43.805616585884998</c:v>
                </c:pt>
                <c:pt idx="1571">
                  <c:v>-43.020879496437402</c:v>
                </c:pt>
                <c:pt idx="1572">
                  <c:v>-42.211640703340898</c:v>
                </c:pt>
                <c:pt idx="1573">
                  <c:v>-41.3761215376867</c:v>
                </c:pt>
                <c:pt idx="1574">
                  <c:v>-40.512388085624799</c:v>
                </c:pt>
                <c:pt idx="1575">
                  <c:v>-39.618333048160302</c:v>
                </c:pt>
                <c:pt idx="1576">
                  <c:v>-38.691655053914801</c:v>
                </c:pt>
                <c:pt idx="1577">
                  <c:v>-37.7298349963391</c:v>
                </c:pt>
                <c:pt idx="1578">
                  <c:v>-36.730108882928398</c:v>
                </c:pt>
                <c:pt idx="1579">
                  <c:v>-35.689436581143397</c:v>
                </c:pt>
                <c:pt idx="1580">
                  <c:v>-34.604465719127703</c:v>
                </c:pt>
                <c:pt idx="1581">
                  <c:v>-33.471489842709197</c:v>
                </c:pt>
                <c:pt idx="1582">
                  <c:v>-32.286399735481702</c:v>
                </c:pt>
                <c:pt idx="1583">
                  <c:v>-31.044626565455101</c:v>
                </c:pt>
                <c:pt idx="1584">
                  <c:v>-29.741075215998901</c:v>
                </c:pt>
                <c:pt idx="1585">
                  <c:v>-28.370045772318701</c:v>
                </c:pt>
                <c:pt idx="1586">
                  <c:v>-26.925140643189899</c:v>
                </c:pt>
                <c:pt idx="1587">
                  <c:v>-25.399154168541099</c:v>
                </c:pt>
                <c:pt idx="1588">
                  <c:v>-23.7839407527152</c:v>
                </c:pt>
                <c:pt idx="1589">
                  <c:v>-22.070256510883201</c:v>
                </c:pt>
                <c:pt idx="1590">
                  <c:v>-20.247568039734301</c:v>
                </c:pt>
                <c:pt idx="1591">
                  <c:v>-18.3038201089654</c:v>
                </c:pt>
                <c:pt idx="1592">
                  <c:v>-16.225151657171399</c:v>
                </c:pt>
                <c:pt idx="1593">
                  <c:v>-13.9955462380212</c:v>
                </c:pt>
                <c:pt idx="1594">
                  <c:v>-11.5963986759793</c:v>
                </c:pt>
                <c:pt idx="1595">
                  <c:v>-9.0059736860676907</c:v>
                </c:pt>
                <c:pt idx="1596">
                  <c:v>-6.1987239012565496</c:v>
                </c:pt>
                <c:pt idx="1597">
                  <c:v>-3.1444231116716699</c:v>
                </c:pt>
                <c:pt idx="1598">
                  <c:v>0.192945989374709</c:v>
                </c:pt>
                <c:pt idx="1599">
                  <c:v>3.85663399637389</c:v>
                </c:pt>
                <c:pt idx="1600">
                  <c:v>7.8990160061101102</c:v>
                </c:pt>
                <c:pt idx="1601">
                  <c:v>12.3841023129768</c:v>
                </c:pt>
                <c:pt idx="1602">
                  <c:v>17.390916557295899</c:v>
                </c:pt>
                <c:pt idx="1603">
                  <c:v>23.0181085069758</c:v>
                </c:pt>
                <c:pt idx="1604">
                  <c:v>29.390355837034502</c:v>
                </c:pt>
                <c:pt idx="1605">
                  <c:v>36.667410005191101</c:v>
                </c:pt>
                <c:pt idx="1606">
                  <c:v>-50</c:v>
                </c:pt>
                <c:pt idx="1607">
                  <c:v>-49.392613290053497</c:v>
                </c:pt>
                <c:pt idx="1608">
                  <c:v>-48.772227637518398</c:v>
                </c:pt>
                <c:pt idx="1609">
                  <c:v>-48.1379686083949</c:v>
                </c:pt>
                <c:pt idx="1610">
                  <c:v>-47.488902988252597</c:v>
                </c:pt>
                <c:pt idx="1611">
                  <c:v>-46.824032936128702</c:v>
                </c:pt>
                <c:pt idx="1612">
                  <c:v>-46.142289479089101</c:v>
                </c:pt>
                <c:pt idx="1613">
                  <c:v>-45.442525256188603</c:v>
                </c:pt>
                <c:pt idx="1614">
                  <c:v>-44.723506406115099</c:v>
                </c:pt>
                <c:pt idx="1615">
                  <c:v>-43.983903475702903</c:v>
                </c:pt>
                <c:pt idx="1616">
                  <c:v>-43.222281206222497</c:v>
                </c:pt>
                <c:pt idx="1617">
                  <c:v>-42.4370870302184</c:v>
                </c:pt>
                <c:pt idx="1618">
                  <c:v>-41.626638082851102</c:v>
                </c:pt>
                <c:pt idx="1619">
                  <c:v>-40.789106497176299</c:v>
                </c:pt>
                <c:pt idx="1620">
                  <c:v>-39.922502711275897</c:v>
                </c:pt>
                <c:pt idx="1621">
                  <c:v>-39.024656465053603</c:v>
                </c:pt>
                <c:pt idx="1622">
                  <c:v>-38.093195103787401</c:v>
                </c:pt>
                <c:pt idx="1623">
                  <c:v>-37.1255187316658</c:v>
                </c:pt>
                <c:pt idx="1624">
                  <c:v>-36.118771668266803</c:v>
                </c:pt>
                <c:pt idx="1625">
                  <c:v>-35.069809550159398</c:v>
                </c:pt>
                <c:pt idx="1626">
                  <c:v>-33.975161283198503</c:v>
                </c:pt>
                <c:pt idx="1627">
                  <c:v>-32.830984881810998</c:v>
                </c:pt>
                <c:pt idx="1628">
                  <c:v>-31.6330160207416</c:v>
                </c:pt>
                <c:pt idx="1629">
                  <c:v>-30.376507860730399</c:v>
                </c:pt>
                <c:pt idx="1630">
                  <c:v>-29.056160377149801</c:v>
                </c:pt>
                <c:pt idx="1631">
                  <c:v>-27.666036999509299</c:v>
                </c:pt>
                <c:pt idx="1632">
                  <c:v>-26.199465832949301</c:v>
                </c:pt>
                <c:pt idx="1633">
                  <c:v>-24.6489220441226</c:v>
                </c:pt>
                <c:pt idx="1634">
                  <c:v>-23.005887104039299</c:v>
                </c:pt>
                <c:pt idx="1635">
                  <c:v>-21.260679422386399</c:v>
                </c:pt>
                <c:pt idx="1636">
                  <c:v>-19.402249388922499</c:v>
                </c:pt>
                <c:pt idx="1637">
                  <c:v>-17.417929828948001</c:v>
                </c:pt>
                <c:pt idx="1638">
                  <c:v>-15.293130200417</c:v>
                </c:pt>
                <c:pt idx="1639">
                  <c:v>-13.010959252658999</c:v>
                </c:pt>
                <c:pt idx="1640">
                  <c:v>-10.551755961153599</c:v>
                </c:pt>
                <c:pt idx="1641">
                  <c:v>-7.8925018116038901</c:v>
                </c:pt>
                <c:pt idx="1642">
                  <c:v>-5.0060781375513699</c:v>
                </c:pt>
                <c:pt idx="1643">
                  <c:v>-1.8603190358250401</c:v>
                </c:pt>
                <c:pt idx="1644">
                  <c:v>1.58320840015667</c:v>
                </c:pt>
                <c:pt idx="1645">
                  <c:v>5.37079193985773</c:v>
                </c:pt>
                <c:pt idx="1646">
                  <c:v>9.5586654230558707</c:v>
                </c:pt>
                <c:pt idx="1647">
                  <c:v>14.2157980164103</c:v>
                </c:pt>
                <c:pt idx="1648">
                  <c:v>19.427666518048898</c:v>
                </c:pt>
                <c:pt idx="1649">
                  <c:v>25.301435589031598</c:v>
                </c:pt>
                <c:pt idx="1650">
                  <c:v>31.973192196023899</c:v>
                </c:pt>
                <c:pt idx="1651">
                  <c:v>-50</c:v>
                </c:pt>
                <c:pt idx="1652">
                  <c:v>-49.410100016484598</c:v>
                </c:pt>
                <c:pt idx="1653">
                  <c:v>-48.807560551539801</c:v>
                </c:pt>
                <c:pt idx="1654">
                  <c:v>-48.191549246553002</c:v>
                </c:pt>
                <c:pt idx="1655">
                  <c:v>-47.561178153150699</c:v>
                </c:pt>
                <c:pt idx="1656">
                  <c:v>-46.915498287970102</c:v>
                </c:pt>
                <c:pt idx="1657">
                  <c:v>-46.253493579698699</c:v>
                </c:pt>
                <c:pt idx="1658">
                  <c:v>-45.574074125376796</c:v>
                </c:pt>
                <c:pt idx="1659">
                  <c:v>-44.876068659968603</c:v>
                </c:pt>
                <c:pt idx="1660">
                  <c:v>-44.158216127875498</c:v>
                </c:pt>
                <c:pt idx="1661">
                  <c:v>-43.419156226916698</c:v>
                </c:pt>
                <c:pt idx="1662">
                  <c:v>-42.657418773751999</c:v>
                </c:pt>
                <c:pt idx="1663">
                  <c:v>-41.871411714044903</c:v>
                </c:pt>
                <c:pt idx="1664">
                  <c:v>-41.0594075699725</c:v>
                </c:pt>
                <c:pt idx="1665">
                  <c:v>-40.219528080872799</c:v>
                </c:pt>
                <c:pt idx="1666">
                  <c:v>-39.349726748491797</c:v>
                </c:pt>
                <c:pt idx="1667">
                  <c:v>-38.4477689447194</c:v>
                </c:pt>
                <c:pt idx="1668">
                  <c:v>-37.5112091746959</c:v>
                </c:pt>
                <c:pt idx="1669">
                  <c:v>-36.5373650089644</c:v>
                </c:pt>
                <c:pt idx="1670">
                  <c:v>-35.5232871014083</c:v>
                </c:pt>
                <c:pt idx="1671">
                  <c:v>-34.465724590554501</c:v>
                </c:pt>
                <c:pt idx="1672">
                  <c:v>-33.361085034637597</c:v>
                </c:pt>
                <c:pt idx="1673">
                  <c:v>-32.205387848115002</c:v>
                </c:pt>
                <c:pt idx="1674">
                  <c:v>-30.9942099793499</c:v>
                </c:pt>
                <c:pt idx="1675">
                  <c:v>-29.7226222831545</c:v>
                </c:pt>
                <c:pt idx="1676">
                  <c:v>-28.3851146809704</c:v>
                </c:pt>
                <c:pt idx="1677">
                  <c:v>-26.975507743296699</c:v>
                </c:pt>
                <c:pt idx="1678">
                  <c:v>-25.486847743644699</c:v>
                </c:pt>
                <c:pt idx="1679">
                  <c:v>-23.911281480495699</c:v>
                </c:pt>
                <c:pt idx="1680">
                  <c:v>-22.2399061886805</c:v>
                </c:pt>
                <c:pt idx="1681">
                  <c:v>-20.4625885892141</c:v>
                </c:pt>
                <c:pt idx="1682">
                  <c:v>-18.5677454530578</c:v>
                </c:pt>
                <c:pt idx="1683">
                  <c:v>-16.5420758345306</c:v>
                </c:pt>
                <c:pt idx="1684">
                  <c:v>-14.3702321595554</c:v>
                </c:pt>
                <c:pt idx="1685">
                  <c:v>-12.0344133408039</c:v>
                </c:pt>
                <c:pt idx="1686">
                  <c:v>-9.5138576150764695</c:v>
                </c:pt>
                <c:pt idx="1687">
                  <c:v>-6.7842052429444601</c:v>
                </c:pt>
                <c:pt idx="1688">
                  <c:v>-3.8166906665618101</c:v>
                </c:pt>
                <c:pt idx="1689">
                  <c:v>-0.57710882224239901</c:v>
                </c:pt>
                <c:pt idx="1690">
                  <c:v>2.9755210325583201</c:v>
                </c:pt>
                <c:pt idx="1691">
                  <c:v>6.8907016189461103</c:v>
                </c:pt>
                <c:pt idx="1692">
                  <c:v>11.228767455357801</c:v>
                </c:pt>
                <c:pt idx="1693">
                  <c:v>16.0639802650912</c:v>
                </c:pt>
                <c:pt idx="1694">
                  <c:v>21.488737060986299</c:v>
                </c:pt>
                <c:pt idx="1695">
                  <c:v>27.6193818742669</c:v>
                </c:pt>
                <c:pt idx="1696">
                  <c:v>34.604373582196601</c:v>
                </c:pt>
                <c:pt idx="1697">
                  <c:v>-50</c:v>
                </c:pt>
                <c:pt idx="1698">
                  <c:v>-49.426791166314601</c:v>
                </c:pt>
                <c:pt idx="1699">
                  <c:v>-48.841285501929498</c:v>
                </c:pt>
                <c:pt idx="1700">
                  <c:v>-48.242689848916299</c:v>
                </c:pt>
                <c:pt idx="1701">
                  <c:v>-47.630158417702901</c:v>
                </c:pt>
                <c:pt idx="1702">
                  <c:v>-47.0027877073721</c:v>
                </c:pt>
                <c:pt idx="1703">
                  <c:v>-46.359610864836498</c:v>
                </c:pt>
                <c:pt idx="1704">
                  <c:v>-45.699591407238799</c:v>
                </c:pt>
                <c:pt idx="1705">
                  <c:v>-45.021616220226903</c:v>
                </c:pt>
                <c:pt idx="1706">
                  <c:v>-44.3244877309751</c:v>
                </c:pt>
                <c:pt idx="1707">
                  <c:v>-43.606915138540003</c:v>
                </c:pt>
                <c:pt idx="1708">
                  <c:v>-42.8675045648462</c:v>
                </c:pt>
                <c:pt idx="1709">
                  <c:v>-42.104747966661598</c:v>
                </c:pt>
                <c:pt idx="1710">
                  <c:v>-41.317010621565203</c:v>
                </c:pt>
                <c:pt idx="1711">
                  <c:v>-40.502516968169303</c:v>
                </c:pt>
                <c:pt idx="1712">
                  <c:v>-39.659334541532097</c:v>
                </c:pt>
                <c:pt idx="1713">
                  <c:v>-38.785355697287201</c:v>
                </c:pt>
                <c:pt idx="1714">
                  <c:v>-37.878276760636503</c:v>
                </c:pt>
                <c:pt idx="1715">
                  <c:v>-36.9355741666269</c:v>
                </c:pt>
                <c:pt idx="1716">
                  <c:v>-35.954477073043201</c:v>
                </c:pt>
                <c:pt idx="1717">
                  <c:v>-34.931935822955403</c:v>
                </c:pt>
                <c:pt idx="1718">
                  <c:v>-33.864585505534997</c:v>
                </c:pt>
                <c:pt idx="1719">
                  <c:v>-32.748703704852701</c:v>
                </c:pt>
                <c:pt idx="1720">
                  <c:v>-31.580161328759001</c:v>
                </c:pt>
                <c:pt idx="1721">
                  <c:v>-30.3543651629045</c:v>
                </c:pt>
                <c:pt idx="1722">
                  <c:v>-29.066190484377099</c:v>
                </c:pt>
                <c:pt idx="1723">
                  <c:v>-27.709901676710199</c:v>
                </c:pt>
                <c:pt idx="1724">
                  <c:v>-26.279058288351901</c:v>
                </c:pt>
                <c:pt idx="1725">
                  <c:v>-24.766403336846899</c:v>
                </c:pt>
                <c:pt idx="1726">
                  <c:v>-23.1637298360321</c:v>
                </c:pt>
                <c:pt idx="1727">
                  <c:v>-21.461720452248301</c:v>
                </c:pt>
                <c:pt idx="1728">
                  <c:v>-19.649753793715799</c:v>
                </c:pt>
                <c:pt idx="1729">
                  <c:v>-17.715668987956601</c:v>
                </c:pt>
                <c:pt idx="1730">
                  <c:v>-15.6454777416916</c:v>
                </c:pt>
                <c:pt idx="1731">
                  <c:v>-13.423009774057</c:v>
                </c:pt>
                <c:pt idx="1732">
                  <c:v>-11.0294730351255</c:v>
                </c:pt>
                <c:pt idx="1733">
                  <c:v>-8.4429039862987398</c:v>
                </c:pt>
                <c:pt idx="1734">
                  <c:v>-5.6374747208842901</c:v>
                </c:pt>
                <c:pt idx="1735">
                  <c:v>-2.5826117915881799</c:v>
                </c:pt>
                <c:pt idx="1736">
                  <c:v>0.75813529856459505</c:v>
                </c:pt>
                <c:pt idx="1737">
                  <c:v>4.4285623241431198</c:v>
                </c:pt>
                <c:pt idx="1738">
                  <c:v>8.4817372212099293</c:v>
                </c:pt>
                <c:pt idx="1739">
                  <c:v>12.9825603472552</c:v>
                </c:pt>
                <c:pt idx="1740">
                  <c:v>18.011212580308499</c:v>
                </c:pt>
                <c:pt idx="1741">
                  <c:v>23.667868519601399</c:v>
                </c:pt>
                <c:pt idx="1742">
                  <c:v>30.079245156889201</c:v>
                </c:pt>
                <c:pt idx="1743">
                  <c:v>-50</c:v>
                </c:pt>
                <c:pt idx="1744">
                  <c:v>-50</c:v>
                </c:pt>
                <c:pt idx="1745">
                  <c:v>-49.443111323827601</c:v>
                </c:pt>
                <c:pt idx="1746">
                  <c:v>-48.874260420626001</c:v>
                </c:pt>
                <c:pt idx="1747">
                  <c:v>-48.292691554873301</c:v>
                </c:pt>
                <c:pt idx="1748">
                  <c:v>-47.697599169575</c:v>
                </c:pt>
                <c:pt idx="1749">
                  <c:v>-47.0881231481643</c:v>
                </c:pt>
                <c:pt idx="1750">
                  <c:v>-46.4633435584213</c:v>
                </c:pt>
                <c:pt idx="1751">
                  <c:v>-45.822274809477797</c:v>
                </c:pt>
                <c:pt idx="1752">
                  <c:v>-45.163859142438099</c:v>
                </c:pt>
                <c:pt idx="1753">
                  <c:v>-44.486959362762697</c:v>
                </c:pt>
                <c:pt idx="1754">
                  <c:v>-43.790350707962297</c:v>
                </c:pt>
                <c:pt idx="1755">
                  <c:v>-43.072711726874303</c:v>
                </c:pt>
                <c:pt idx="1756">
                  <c:v>-42.332614026314602</c:v>
                </c:pt>
                <c:pt idx="1757">
                  <c:v>-41.568510716511597</c:v>
                </c:pt>
                <c:pt idx="1758">
                  <c:v>-40.778723357618603</c:v>
                </c:pt>
                <c:pt idx="1759">
                  <c:v>-39.961427174713698</c:v>
                </c:pt>
                <c:pt idx="1760">
                  <c:v>-39.114634266742897</c:v>
                </c:pt>
                <c:pt idx="1761">
                  <c:v>-38.236174484213798</c:v>
                </c:pt>
                <c:pt idx="1762">
                  <c:v>-37.3236735890669</c:v>
                </c:pt>
                <c:pt idx="1763">
                  <c:v>-36.3745282354556</c:v>
                </c:pt>
                <c:pt idx="1764">
                  <c:v>-35.3858772188728</c:v>
                </c:pt>
                <c:pt idx="1765">
                  <c:v>-34.354568328989103</c:v>
                </c:pt>
                <c:pt idx="1766">
                  <c:v>-33.277120003336698</c:v>
                </c:pt>
                <c:pt idx="1767">
                  <c:v>-32.149676807637299</c:v>
                </c:pt>
                <c:pt idx="1768">
                  <c:v>-30.967957555119298</c:v>
                </c:pt>
                <c:pt idx="1769">
                  <c:v>-29.727194609800598</c:v>
                </c:pt>
                <c:pt idx="1770">
                  <c:v>-28.4220625819259</c:v>
                </c:pt>
                <c:pt idx="1771">
                  <c:v>-27.0465941969737</c:v>
                </c:pt>
                <c:pt idx="1772">
                  <c:v>-25.5940805754718</c:v>
                </c:pt>
                <c:pt idx="1773">
                  <c:v>-24.056952462386398</c:v>
                </c:pt>
                <c:pt idx="1774">
                  <c:v>-22.4266380420903</c:v>
                </c:pt>
                <c:pt idx="1775">
                  <c:v>-20.693391799507999</c:v>
                </c:pt>
                <c:pt idx="1776">
                  <c:v>-18.846087345711499</c:v>
                </c:pt>
                <c:pt idx="1777">
                  <c:v>-16.8719650857213</c:v>
                </c:pt>
                <c:pt idx="1778">
                  <c:v>-14.7563228828938</c:v>
                </c:pt>
                <c:pt idx="1779">
                  <c:v>-12.482134205589301</c:v>
                </c:pt>
                <c:pt idx="1780">
                  <c:v>-10.029573250383301</c:v>
                </c:pt>
                <c:pt idx="1781">
                  <c:v>-7.3754196727072996</c:v>
                </c:pt>
                <c:pt idx="1782">
                  <c:v>-4.4923060107936097</c:v>
                </c:pt>
                <c:pt idx="1783">
                  <c:v>-1.3477574519128599</c:v>
                </c:pt>
                <c:pt idx="1784">
                  <c:v>2.0970455749478201</c:v>
                </c:pt>
                <c:pt idx="1785">
                  <c:v>5.8888792189722503</c:v>
                </c:pt>
                <c:pt idx="1786">
                  <c:v>10.0846003994396</c:v>
                </c:pt>
                <c:pt idx="1787">
                  <c:v>14.7539821399457</c:v>
                </c:pt>
                <c:pt idx="1788">
                  <c:v>19.983551282199201</c:v>
                </c:pt>
                <c:pt idx="1789">
                  <c:v>25.8818632205111</c:v>
                </c:pt>
                <c:pt idx="1790">
                  <c:v>32.586875566025597</c:v>
                </c:pt>
                <c:pt idx="1791">
                  <c:v>-50</c:v>
                </c:pt>
                <c:pt idx="1792">
                  <c:v>-49.458635162289099</c:v>
                </c:pt>
                <c:pt idx="1793">
                  <c:v>-48.905625979232703</c:v>
                </c:pt>
                <c:pt idx="1794">
                  <c:v>-48.340251479596098</c:v>
                </c:pt>
                <c:pt idx="1795">
                  <c:v>-47.761743468599697</c:v>
                </c:pt>
                <c:pt idx="1796">
                  <c:v>-47.169282100565802</c:v>
                </c:pt>
                <c:pt idx="1797">
                  <c:v>-46.561990972460499</c:v>
                </c:pt>
                <c:pt idx="1798">
                  <c:v>-45.938931675369403</c:v>
                </c:pt>
                <c:pt idx="1799">
                  <c:v>-45.299097731431402</c:v>
                </c:pt>
                <c:pt idx="1800">
                  <c:v>-44.641407832599803</c:v>
                </c:pt>
                <c:pt idx="1801">
                  <c:v>-43.9646982844639</c:v>
                </c:pt>
                <c:pt idx="1802">
                  <c:v>-43.267714542861903</c:v>
                </c:pt>
                <c:pt idx="1803">
                  <c:v>-42.549101712667103</c:v>
                </c:pt>
                <c:pt idx="1804">
                  <c:v>-41.807393856330997</c:v>
                </c:pt>
                <c:pt idx="1805">
                  <c:v>-41.041001933801297</c:v>
                </c:pt>
                <c:pt idx="1806">
                  <c:v>-40.248200164383398</c:v>
                </c:pt>
                <c:pt idx="1807">
                  <c:v>-39.427110563866101</c:v>
                </c:pt>
                <c:pt idx="1808">
                  <c:v>-38.575685365375399</c:v>
                </c:pt>
                <c:pt idx="1809">
                  <c:v>-37.691686978191299</c:v>
                </c:pt>
                <c:pt idx="1810">
                  <c:v>-36.772665072955803</c:v>
                </c:pt>
                <c:pt idx="1811">
                  <c:v>-35.815930301483696</c:v>
                </c:pt>
                <c:pt idx="1812">
                  <c:v>-34.818524061206098</c:v>
                </c:pt>
                <c:pt idx="1813">
                  <c:v>-33.777183593542098</c:v>
                </c:pt>
                <c:pt idx="1814">
                  <c:v>-32.688301556321001</c:v>
                </c:pt>
                <c:pt idx="1815">
                  <c:v>-31.547879025151701</c:v>
                </c:pt>
                <c:pt idx="1816">
                  <c:v>-30.351470647435999</c:v>
                </c:pt>
                <c:pt idx="1817">
                  <c:v>-29.0941203825519</c:v>
                </c:pt>
                <c:pt idx="1818">
                  <c:v>-27.7702858954543</c:v>
                </c:pt>
                <c:pt idx="1819">
                  <c:v>-26.373749205785899</c:v>
                </c:pt>
                <c:pt idx="1820">
                  <c:v>-24.8975106000909</c:v>
                </c:pt>
                <c:pt idx="1821">
                  <c:v>-23.333662049803198</c:v>
                </c:pt>
                <c:pt idx="1822">
                  <c:v>-21.673235386482499</c:v>
                </c:pt>
                <c:pt idx="1823">
                  <c:v>-19.906019191698601</c:v>
                </c:pt>
                <c:pt idx="1824">
                  <c:v>-18.020336656022799</c:v>
                </c:pt>
                <c:pt idx="1825">
                  <c:v>-16.002774401641702</c:v>
                </c:pt>
                <c:pt idx="1826">
                  <c:v>-13.837849237058199</c:v>
                </c:pt>
                <c:pt idx="1827">
                  <c:v>-11.507595721720801</c:v>
                </c:pt>
                <c:pt idx="1828">
                  <c:v>-8.9910518322997994</c:v>
                </c:pt>
                <c:pt idx="1829">
                  <c:v>-6.2636123107101103</c:v>
                </c:pt>
                <c:pt idx="1830">
                  <c:v>-3.2962085036772901</c:v>
                </c:pt>
                <c:pt idx="1831">
                  <c:v>-5.4258272457616302E-2</c:v>
                </c:pt>
                <c:pt idx="1832">
                  <c:v>3.5036922798299202</c:v>
                </c:pt>
                <c:pt idx="1833">
                  <c:v>7.4277452643341002</c:v>
                </c:pt>
                <c:pt idx="1834">
                  <c:v>11.779002549764799</c:v>
                </c:pt>
                <c:pt idx="1835">
                  <c:v>16.6327197801632</c:v>
                </c:pt>
                <c:pt idx="1836">
                  <c:v>22.082598165802501</c:v>
                </c:pt>
                <c:pt idx="1837">
                  <c:v>28.2467179620166</c:v>
                </c:pt>
                <c:pt idx="1838">
                  <c:v>35.2758869913756</c:v>
                </c:pt>
                <c:pt idx="1839">
                  <c:v>-50</c:v>
                </c:pt>
                <c:pt idx="1840">
                  <c:v>-49.473367346991402</c:v>
                </c:pt>
                <c:pt idx="1841">
                  <c:v>-48.935391663035197</c:v>
                </c:pt>
                <c:pt idx="1842">
                  <c:v>-48.385384218068197</c:v>
                </c:pt>
                <c:pt idx="1843">
                  <c:v>-47.822611456443603</c:v>
                </c:pt>
                <c:pt idx="1844">
                  <c:v>-47.246290851954598</c:v>
                </c:pt>
                <c:pt idx="1845">
                  <c:v>-46.655586318755198</c:v>
                </c:pt>
                <c:pt idx="1846">
                  <c:v>-46.049603120522001</c:v>
                </c:pt>
                <c:pt idx="1847">
                  <c:v>-45.4273822115887</c:v>
                </c:pt>
                <c:pt idx="1848">
                  <c:v>-44.7878939337036</c:v>
                </c:pt>
                <c:pt idx="1849">
                  <c:v>-44.130030980206698</c:v>
                </c:pt>
                <c:pt idx="1850">
                  <c:v>-43.452600525469698</c:v>
                </c:pt>
                <c:pt idx="1851">
                  <c:v>-42.754315400946602</c:v>
                </c:pt>
                <c:pt idx="1852">
                  <c:v>-42.033784179637799</c:v>
                </c:pt>
                <c:pt idx="1853">
                  <c:v>-41.289500007527202</c:v>
                </c:pt>
                <c:pt idx="1854">
                  <c:v>-40.519827992828702</c:v>
                </c:pt>
                <c:pt idx="1855">
                  <c:v>-39.722990930684702</c:v>
                </c:pt>
                <c:pt idx="1856">
                  <c:v>-38.897053101089298</c:v>
                </c:pt>
                <c:pt idx="1857">
                  <c:v>-38.039901829720101</c:v>
                </c:pt>
                <c:pt idx="1858">
                  <c:v>-37.149226443154198</c:v>
                </c:pt>
                <c:pt idx="1859">
                  <c:v>-36.222494179187201</c:v>
                </c:pt>
                <c:pt idx="1860">
                  <c:v>-35.2569225265988</c:v>
                </c:pt>
                <c:pt idx="1861">
                  <c:v>-34.249447362808397</c:v>
                </c:pt>
                <c:pt idx="1862">
                  <c:v>-33.196686127413301</c:v>
                </c:pt>
                <c:pt idx="1863">
                  <c:v>-32.094895108135901</c:v>
                </c:pt>
                <c:pt idx="1864">
                  <c:v>-30.939919714832801</c:v>
                </c:pt>
                <c:pt idx="1865">
                  <c:v>-29.727136365989601</c:v>
                </c:pt>
                <c:pt idx="1866">
                  <c:v>-28.451384296160398</c:v>
                </c:pt>
                <c:pt idx="1867">
                  <c:v>-27.1068851930957</c:v>
                </c:pt>
                <c:pt idx="1868">
                  <c:v>-25.6871480645123</c:v>
                </c:pt>
                <c:pt idx="1869">
                  <c:v>-24.184856082607698</c:v>
                </c:pt>
                <c:pt idx="1870">
                  <c:v>-22.5917313135554</c:v>
                </c:pt>
                <c:pt idx="1871">
                  <c:v>-20.898372146648398</c:v>
                </c:pt>
                <c:pt idx="1872">
                  <c:v>-19.094056807242101</c:v>
                </c:pt>
                <c:pt idx="1873">
                  <c:v>-17.1665044494166</c:v>
                </c:pt>
                <c:pt idx="1874">
                  <c:v>-15.1015828103323</c:v>
                </c:pt>
                <c:pt idx="1875">
                  <c:v>-12.882948030508199</c:v>
                </c:pt>
                <c:pt idx="1876">
                  <c:v>-10.4915976614485</c:v>
                </c:pt>
                <c:pt idx="1877">
                  <c:v>-7.90531159925722</c:v>
                </c:pt>
                <c:pt idx="1878">
                  <c:v>-5.0979469731273204</c:v>
                </c:pt>
                <c:pt idx="1879">
                  <c:v>-2.0385407984316402</c:v>
                </c:pt>
                <c:pt idx="1880">
                  <c:v>1.30984315974719</c:v>
                </c:pt>
                <c:pt idx="1881">
                  <c:v>4.9916118850002</c:v>
                </c:pt>
                <c:pt idx="1882">
                  <c:v>9.0606101315421697</c:v>
                </c:pt>
                <c:pt idx="1883">
                  <c:v>13.5827365175157</c:v>
                </c:pt>
                <c:pt idx="1884">
                  <c:v>18.639470514127702</c:v>
                </c:pt>
                <c:pt idx="1885">
                  <c:v>24.332699043938401</c:v>
                </c:pt>
                <c:pt idx="1886">
                  <c:v>30.7914312647485</c:v>
                </c:pt>
                <c:pt idx="1887">
                  <c:v>-50</c:v>
                </c:pt>
                <c:pt idx="1888">
                  <c:v>-49.487751863332903</c:v>
                </c:pt>
                <c:pt idx="1889">
                  <c:v>-48.964454564261302</c:v>
                </c:pt>
                <c:pt idx="1890">
                  <c:v>-48.429450148091398</c:v>
                </c:pt>
                <c:pt idx="1891">
                  <c:v>-47.882038112737099</c:v>
                </c:pt>
                <c:pt idx="1892">
                  <c:v>-47.321471527934698</c:v>
                </c:pt>
                <c:pt idx="1893">
                  <c:v>-46.746952742800701</c:v>
                </c:pt>
                <c:pt idx="1894">
                  <c:v>-46.157628628935697</c:v>
                </c:pt>
                <c:pt idx="1895">
                  <c:v>-45.552585298477403</c:v>
                </c:pt>
                <c:pt idx="1896">
                  <c:v>-44.930842227393597</c:v>
                </c:pt>
                <c:pt idx="1897">
                  <c:v>-44.2913457036152</c:v>
                </c:pt>
                <c:pt idx="1898">
                  <c:v>-43.632961507038402</c:v>
                </c:pt>
                <c:pt idx="1899">
                  <c:v>-42.954466713604901</c:v>
                </c:pt>
                <c:pt idx="1900">
                  <c:v>-42.254540498132997</c:v>
                </c:pt>
                <c:pt idx="1901">
                  <c:v>-41.531753789769901</c:v>
                </c:pt>
                <c:pt idx="1902">
                  <c:v>-40.784557609169497</c:v>
                </c:pt>
                <c:pt idx="1903">
                  <c:v>-40.011269886920097</c:v>
                </c:pt>
                <c:pt idx="1904">
                  <c:v>-39.210060527291901</c:v>
                </c:pt>
                <c:pt idx="1905">
                  <c:v>-38.378934438721799</c:v>
                </c:pt>
                <c:pt idx="1906">
                  <c:v>-37.515712200946901</c:v>
                </c:pt>
                <c:pt idx="1907">
                  <c:v>-36.618007976258802</c:v>
                </c:pt>
                <c:pt idx="1908">
                  <c:v>-35.683204196331197</c:v>
                </c:pt>
                <c:pt idx="1909">
                  <c:v>-34.708422463138298</c:v>
                </c:pt>
                <c:pt idx="1910">
                  <c:v>-33.690489988341497</c:v>
                </c:pt>
                <c:pt idx="1911">
                  <c:v>-32.625900754680899</c:v>
                </c:pt>
                <c:pt idx="1912">
                  <c:v>-31.510770408269099</c:v>
                </c:pt>
                <c:pt idx="1913">
                  <c:v>-30.3407836730096</c:v>
                </c:pt>
                <c:pt idx="1914">
                  <c:v>-29.1111328055764</c:v>
                </c:pt>
                <c:pt idx="1915">
                  <c:v>-27.816445265606799</c:v>
                </c:pt>
                <c:pt idx="1916">
                  <c:v>-26.450698339886401</c:v>
                </c:pt>
                <c:pt idx="1917">
                  <c:v>-25.0071179032144</c:v>
                </c:pt>
                <c:pt idx="1918">
                  <c:v>-23.478057784447099</c:v>
                </c:pt>
                <c:pt idx="1919">
                  <c:v>-21.8548552825679</c:v>
                </c:pt>
                <c:pt idx="1920">
                  <c:v>-20.127657174227501</c:v>
                </c:pt>
                <c:pt idx="1921">
                  <c:v>-18.285208974031502</c:v>
                </c:pt>
                <c:pt idx="1922">
                  <c:v>-16.314598116701301</c:v>
                </c:pt>
                <c:pt idx="1923">
                  <c:v>-14.2009389357572</c:v>
                </c:pt>
                <c:pt idx="1924">
                  <c:v>-11.9269835456994</c:v>
                </c:pt>
                <c:pt idx="1925">
                  <c:v>-9.4726376039686198</c:v>
                </c:pt>
                <c:pt idx="1926">
                  <c:v>-6.8143528672819498</c:v>
                </c:pt>
                <c:pt idx="1927">
                  <c:v>-3.92435862602568</c:v>
                </c:pt>
                <c:pt idx="1928">
                  <c:v>-0.76968024565091497</c:v>
                </c:pt>
                <c:pt idx="1929">
                  <c:v>2.6891267403854302</c:v>
                </c:pt>
                <c:pt idx="1930">
                  <c:v>6.4996271979450997</c:v>
                </c:pt>
                <c:pt idx="1931">
                  <c:v>10.719683981661699</c:v>
                </c:pt>
                <c:pt idx="1932">
                  <c:v>15.4203679498429</c:v>
                </c:pt>
                <c:pt idx="1933">
                  <c:v>20.689901826178801</c:v>
                </c:pt>
                <c:pt idx="1934">
                  <c:v>26.639088511446801</c:v>
                </c:pt>
                <c:pt idx="1935">
                  <c:v>33.408911346465999</c:v>
                </c:pt>
                <c:pt idx="1936">
                  <c:v>-50</c:v>
                </c:pt>
                <c:pt idx="1937">
                  <c:v>-49.501347580222003</c:v>
                </c:pt>
                <c:pt idx="1938">
                  <c:v>-48.991923447471599</c:v>
                </c:pt>
                <c:pt idx="1939">
                  <c:v>-48.471098094573101</c:v>
                </c:pt>
                <c:pt idx="1940">
                  <c:v>-47.938201563038099</c:v>
                </c:pt>
                <c:pt idx="1941">
                  <c:v>-47.392519801727502</c:v>
                </c:pt>
                <c:pt idx="1942">
                  <c:v>-46.833290643000097</c:v>
                </c:pt>
                <c:pt idx="1943">
                  <c:v>-46.259699347856198</c:v>
                </c:pt>
                <c:pt idx="1944">
                  <c:v>-45.670873664505002</c:v>
                </c:pt>
                <c:pt idx="1945">
                  <c:v>-45.065878336517102</c:v>
                </c:pt>
                <c:pt idx="1946">
                  <c:v>-44.443708987048304</c:v>
                </c:pt>
                <c:pt idx="1947">
                  <c:v>-43.803285294259801</c:v>
                </c:pt>
                <c:pt idx="1948">
                  <c:v>-43.1434433596907</c:v>
                </c:pt>
                <c:pt idx="1949">
                  <c:v>-42.462927155555597</c:v>
                </c:pt>
                <c:pt idx="1950">
                  <c:v>-41.760378918244299</c:v>
                </c:pt>
                <c:pt idx="1951">
                  <c:v>-41.034328333096497</c:v>
                </c:pt>
                <c:pt idx="1952">
                  <c:v>-40.283180329057799</c:v>
                </c:pt>
                <c:pt idx="1953">
                  <c:v>-39.505201270169003</c:v>
                </c:pt>
                <c:pt idx="1954">
                  <c:v>-38.6985032928499</c:v>
                </c:pt>
                <c:pt idx="1955">
                  <c:v>-37.861026492170502</c:v>
                </c:pt>
                <c:pt idx="1956">
                  <c:v>-36.990518604955199</c:v>
                </c:pt>
                <c:pt idx="1957">
                  <c:v>-36.084511770360301</c:v>
                </c:pt>
                <c:pt idx="1958">
                  <c:v>-35.140295866622402</c:v>
                </c:pt>
                <c:pt idx="1959">
                  <c:v>-34.154887822322202</c:v>
                </c:pt>
                <c:pt idx="1960">
                  <c:v>-33.124996177048502</c:v>
                </c:pt>
                <c:pt idx="1961">
                  <c:v>-32.046980013729502</c:v>
                </c:pt>
                <c:pt idx="1962">
                  <c:v>-30.916801195287299</c:v>
                </c:pt>
                <c:pt idx="1963">
                  <c:v>-29.729968601471001</c:v>
                </c:pt>
                <c:pt idx="1964">
                  <c:v>-28.4814727643415</c:v>
                </c:pt>
                <c:pt idx="1965">
                  <c:v>-27.1657089252658</c:v>
                </c:pt>
                <c:pt idx="1966">
                  <c:v>-25.776386058952301</c:v>
                </c:pt>
                <c:pt idx="1967">
                  <c:v>-24.306418799577798</c:v>
                </c:pt>
                <c:pt idx="1968">
                  <c:v>-22.747798417996499</c:v>
                </c:pt>
                <c:pt idx="1969">
                  <c:v>-21.091437979641601</c:v>
                </c:pt>
                <c:pt idx="1970">
                  <c:v>-19.326985480769402</c:v>
                </c:pt>
                <c:pt idx="1971">
                  <c:v>-17.4425970063702</c:v>
                </c:pt>
                <c:pt idx="1972">
                  <c:v>-15.424659622784899</c:v>
                </c:pt>
                <c:pt idx="1973">
                  <c:v>-13.257450594756801</c:v>
                </c:pt>
                <c:pt idx="1974">
                  <c:v>-10.9227152901263</c:v>
                </c:pt>
                <c:pt idx="1975">
                  <c:v>-8.3991403572057806</c:v>
                </c:pt>
                <c:pt idx="1976">
                  <c:v>-5.6616907735816602</c:v>
                </c:pt>
                <c:pt idx="1977">
                  <c:v>-2.6807681968183301</c:v>
                </c:pt>
                <c:pt idx="1978">
                  <c:v>0.57886776827389097</c:v>
                </c:pt>
                <c:pt idx="1979">
                  <c:v>4.1594964740732596</c:v>
                </c:pt>
                <c:pt idx="1980">
                  <c:v>8.1122654641344898</c:v>
                </c:pt>
                <c:pt idx="1981">
                  <c:v>12.499615134325699</c:v>
                </c:pt>
                <c:pt idx="1982">
                  <c:v>17.398535603771201</c:v>
                </c:pt>
                <c:pt idx="1983">
                  <c:v>22.905005625962598</c:v>
                </c:pt>
                <c:pt idx="1984">
                  <c:v>29.140140415928201</c:v>
                </c:pt>
                <c:pt idx="1985">
                  <c:v>36.258858892132999</c:v>
                </c:pt>
                <c:pt idx="1986">
                  <c:v>-50</c:v>
                </c:pt>
                <c:pt idx="1987">
                  <c:v>-49.514161960813396</c:v>
                </c:pt>
                <c:pt idx="1988">
                  <c:v>-49.017813442519298</c:v>
                </c:pt>
                <c:pt idx="1989">
                  <c:v>-48.5103511810618</c:v>
                </c:pt>
                <c:pt idx="1990">
                  <c:v>-47.991133385988398</c:v>
                </c:pt>
                <c:pt idx="1991">
                  <c:v>-47.459476315855099</c:v>
                </c:pt>
                <c:pt idx="1992">
                  <c:v>-46.914650497264397</c:v>
                </c:pt>
                <c:pt idx="1993">
                  <c:v>-46.355876542864102</c:v>
                </c:pt>
                <c:pt idx="1994">
                  <c:v>-45.782320517183599</c:v>
                </c:pt>
                <c:pt idx="1995">
                  <c:v>-45.193088791656599</c:v>
                </c:pt>
                <c:pt idx="1996">
                  <c:v>-44.587222321392801</c:v>
                </c:pt>
                <c:pt idx="1997">
                  <c:v>-43.963690265953403</c:v>
                </c:pt>
                <c:pt idx="1998">
                  <c:v>-43.321382864283898</c:v>
                </c:pt>
                <c:pt idx="1999">
                  <c:v>-42.659103459687699</c:v>
                </c:pt>
                <c:pt idx="2000">
                  <c:v>-41.975559553866198</c:v>
                </c:pt>
                <c:pt idx="2001">
                  <c:v>-41.2693527490528</c:v>
                </c:pt>
                <c:pt idx="2002">
                  <c:v>-40.538967413493303</c:v>
                </c:pt>
                <c:pt idx="2003">
                  <c:v>-39.782757877140497</c:v>
                </c:pt>
                <c:pt idx="2004">
                  <c:v>-38.998933930442497</c:v>
                </c:pt>
                <c:pt idx="2005">
                  <c:v>-38.185544358250503</c:v>
                </c:pt>
                <c:pt idx="2006">
                  <c:v>-37.340458191583302</c:v>
                </c:pt>
                <c:pt idx="2007">
                  <c:v>-36.461343300284803</c:v>
                </c:pt>
                <c:pt idx="2008">
                  <c:v>-35.545641877006403</c:v>
                </c:pt>
                <c:pt idx="2009">
                  <c:v>-34.5905422742672</c:v>
                </c:pt>
                <c:pt idx="2010">
                  <c:v>-33.592946547548898</c:v>
                </c:pt>
                <c:pt idx="2011">
                  <c:v>-32.549432923294297</c:v>
                </c:pt>
                <c:pt idx="2012">
                  <c:v>-31.456212244589501</c:v>
                </c:pt>
                <c:pt idx="2013">
                  <c:v>-30.309077240557301</c:v>
                </c:pt>
                <c:pt idx="2014">
                  <c:v>-29.103343206719401</c:v>
                </c:pt>
                <c:pt idx="2015">
                  <c:v>-27.833778357892299</c:v>
                </c:pt>
                <c:pt idx="2016">
                  <c:v>-26.494521702842899</c:v>
                </c:pt>
                <c:pt idx="2017">
                  <c:v>-25.0789857646317</c:v>
                </c:pt>
                <c:pt idx="2018">
                  <c:v>-23.579740796991601</c:v>
                </c:pt>
                <c:pt idx="2019">
                  <c:v>-21.9883762773947</c:v>
                </c:pt>
                <c:pt idx="2020">
                  <c:v>-20.295334326329101</c:v>
                </c:pt>
                <c:pt idx="2021">
                  <c:v>-18.4897082197913</c:v>
                </c:pt>
                <c:pt idx="2022">
                  <c:v>-16.558997202983299</c:v>
                </c:pt>
                <c:pt idx="2023">
                  <c:v>-14.4888062020029</c:v>
                </c:pt>
                <c:pt idx="2024">
                  <c:v>-12.2624755175662</c:v>
                </c:pt>
                <c:pt idx="2025">
                  <c:v>-9.8606208125575296</c:v>
                </c:pt>
                <c:pt idx="2026">
                  <c:v>-7.2605571535073299</c:v>
                </c:pt>
                <c:pt idx="2027">
                  <c:v>-4.4355717698708501</c:v>
                </c:pt>
                <c:pt idx="2028">
                  <c:v>-1.35399741297757</c:v>
                </c:pt>
                <c:pt idx="2029">
                  <c:v>2.0219799988173</c:v>
                </c:pt>
                <c:pt idx="2030">
                  <c:v>5.7378720277183302</c:v>
                </c:pt>
                <c:pt idx="2031">
                  <c:v>9.8489277274242806</c:v>
                </c:pt>
                <c:pt idx="2032">
                  <c:v>14.422851428412599</c:v>
                </c:pt>
                <c:pt idx="2033">
                  <c:v>19.543473663763901</c:v>
                </c:pt>
                <c:pt idx="2034">
                  <c:v>25.315785059837399</c:v>
                </c:pt>
                <c:pt idx="2035">
                  <c:v>31.872955416086</c:v>
                </c:pt>
                <c:pt idx="2036">
                  <c:v>-50</c:v>
                </c:pt>
                <c:pt idx="2037">
                  <c:v>-49.526655477289097</c:v>
                </c:pt>
                <c:pt idx="2038">
                  <c:v>-49.043054915254501</c:v>
                </c:pt>
                <c:pt idx="2039">
                  <c:v>-48.548620103776003</c:v>
                </c:pt>
                <c:pt idx="2040">
                  <c:v>-48.042736135835298</c:v>
                </c:pt>
                <c:pt idx="2041">
                  <c:v>-47.5247481860401</c:v>
                </c:pt>
                <c:pt idx="2042">
                  <c:v>-46.993957957071999</c:v>
                </c:pt>
                <c:pt idx="2043">
                  <c:v>-46.449619752892801</c:v>
                </c:pt>
                <c:pt idx="2044">
                  <c:v>-45.890936131663203</c:v>
                </c:pt>
                <c:pt idx="2045">
                  <c:v>-45.317053084473798</c:v>
                </c:pt>
                <c:pt idx="2046">
                  <c:v>-44.727054678001998</c:v>
                </c:pt>
                <c:pt idx="2047">
                  <c:v>-44.119957089859099</c:v>
                </c:pt>
                <c:pt idx="2048">
                  <c:v>-43.494701954424798</c:v>
                </c:pt>
                <c:pt idx="2049">
                  <c:v>-42.850148924070801</c:v>
                </c:pt>
                <c:pt idx="2050">
                  <c:v>-42.185067335453397</c:v>
                </c:pt>
                <c:pt idx="2051">
                  <c:v>-41.498126852549497</c:v>
                </c:pt>
                <c:pt idx="2052">
                  <c:v>-40.787886936729997</c:v>
                </c:pt>
                <c:pt idx="2053">
                  <c:v>-40.052784968705097</c:v>
                </c:pt>
                <c:pt idx="2054">
                  <c:v>-39.291122816746999</c:v>
                </c:pt>
                <c:pt idx="2055">
                  <c:v>-38.501051609108302</c:v>
                </c:pt>
                <c:pt idx="2056">
                  <c:v>-37.680554424627303</c:v>
                </c:pt>
                <c:pt idx="2057">
                  <c:v>-36.827426562445197</c:v>
                </c:pt>
                <c:pt idx="2058">
                  <c:v>-35.939252987374097</c:v>
                </c:pt>
                <c:pt idx="2059">
                  <c:v>-35.013382469029999</c:v>
                </c:pt>
                <c:pt idx="2060">
                  <c:v>-34.046897836890999</c:v>
                </c:pt>
                <c:pt idx="2061">
                  <c:v>-33.036581655514098</c:v>
                </c:pt>
                <c:pt idx="2062">
                  <c:v>-31.978876478521499</c:v>
                </c:pt>
                <c:pt idx="2063">
                  <c:v>-30.869838659253901</c:v>
                </c:pt>
                <c:pt idx="2064">
                  <c:v>-29.705084470555501</c:v>
                </c:pt>
                <c:pt idx="2065">
                  <c:v>-28.479727003410002</c:v>
                </c:pt>
                <c:pt idx="2066">
                  <c:v>-27.1883019574698</c:v>
                </c:pt>
                <c:pt idx="2067">
                  <c:v>-25.824679983885499</c:v>
                </c:pt>
                <c:pt idx="2068">
                  <c:v>-24.3819626627666</c:v>
                </c:pt>
                <c:pt idx="2069">
                  <c:v>-22.852358454397699</c:v>
                </c:pt>
                <c:pt idx="2070">
                  <c:v>-21.227034001063501</c:v>
                </c:pt>
                <c:pt idx="2071">
                  <c:v>-19.495934901125999</c:v>
                </c:pt>
                <c:pt idx="2072">
                  <c:v>-17.647568426718301</c:v>
                </c:pt>
                <c:pt idx="2073">
                  <c:v>-15.6687384685079</c:v>
                </c:pt>
                <c:pt idx="2074">
                  <c:v>-13.544220064425501</c:v>
                </c:pt>
                <c:pt idx="2075">
                  <c:v>-11.2563569175189</c:v>
                </c:pt>
                <c:pt idx="2076">
                  <c:v>-8.7845599180040992</c:v>
                </c:pt>
                <c:pt idx="2077">
                  <c:v>-6.1046772530169298</c:v>
                </c:pt>
                <c:pt idx="2078">
                  <c:v>-3.1881963224640102</c:v>
                </c:pt>
                <c:pt idx="2079">
                  <c:v>-1.2230425953840801E-3</c:v>
                </c:pt>
                <c:pt idx="2080">
                  <c:v>3.4968368272869901</c:v>
                </c:pt>
                <c:pt idx="2081">
                  <c:v>7.35500010939018</c:v>
                </c:pt>
                <c:pt idx="2082">
                  <c:v>11.6329829998314</c:v>
                </c:pt>
                <c:pt idx="2083">
                  <c:v>16.404250097612898</c:v>
                </c:pt>
                <c:pt idx="2084">
                  <c:v>21.7601562774996</c:v>
                </c:pt>
                <c:pt idx="2085">
                  <c:v>27.815662162436801</c:v>
                </c:pt>
                <c:pt idx="2086">
                  <c:v>34.717359184364497</c:v>
                </c:pt>
                <c:pt idx="2087">
                  <c:v>-50</c:v>
                </c:pt>
                <c:pt idx="2088">
                  <c:v>-49.538374056100999</c:v>
                </c:pt>
                <c:pt idx="2089">
                  <c:v>-49.066730503493503</c:v>
                </c:pt>
                <c:pt idx="2090">
                  <c:v>-48.584514154534098</c:v>
                </c:pt>
                <c:pt idx="2091">
                  <c:v>-48.091134798458597</c:v>
                </c:pt>
                <c:pt idx="2092">
                  <c:v>-47.585964163206398</c:v>
                </c:pt>
                <c:pt idx="2093">
                  <c:v>-47.068332566902797</c:v>
                </c:pt>
                <c:pt idx="2094">
                  <c:v>-46.537525220937198</c:v>
                </c:pt>
                <c:pt idx="2095">
                  <c:v>-45.992778141189298</c:v>
                </c:pt>
                <c:pt idx="2096">
                  <c:v>-45.433273617696898</c:v>
                </c:pt>
                <c:pt idx="2097">
                  <c:v>-44.858135185766699</c:v>
                </c:pt>
                <c:pt idx="2098">
                  <c:v>-44.266422033012901</c:v>
                </c:pt>
                <c:pt idx="2099">
                  <c:v>-43.6571227668353</c:v>
                </c:pt>
                <c:pt idx="2100">
                  <c:v>-43.029148455133999</c:v>
                </c:pt>
                <c:pt idx="2101">
                  <c:v>-42.3813248392661</c:v>
                </c:pt>
                <c:pt idx="2102">
                  <c:v>-41.712383601953</c:v>
                </c:pt>
                <c:pt idx="2103">
                  <c:v>-41.020952553540802</c:v>
                </c:pt>
                <c:pt idx="2104">
                  <c:v>-40.305544577069497</c:v>
                </c:pt>
                <c:pt idx="2105">
                  <c:v>-39.564545145233403</c:v>
                </c:pt>
                <c:pt idx="2106">
                  <c:v>-38.7961981895657</c:v>
                </c:pt>
                <c:pt idx="2107">
                  <c:v>-37.998590062836001</c:v>
                </c:pt>
                <c:pt idx="2108">
                  <c:v>-37.169631288229802</c:v>
                </c:pt>
                <c:pt idx="2109">
                  <c:v>-36.307035731482699</c:v>
                </c:pt>
                <c:pt idx="2110">
                  <c:v>-35.408296762397804</c:v>
                </c:pt>
                <c:pt idx="2111">
                  <c:v>-34.470659887071101</c:v>
                </c:pt>
                <c:pt idx="2112">
                  <c:v>-33.491091227834097</c:v>
                </c:pt>
                <c:pt idx="2113">
                  <c:v>-32.4662410994761</c:v>
                </c:pt>
                <c:pt idx="2114">
                  <c:v>-31.392401771376999</c:v>
                </c:pt>
                <c:pt idx="2115">
                  <c:v>-30.265458307543899</c:v>
                </c:pt>
                <c:pt idx="2116">
                  <c:v>-29.080831129454101</c:v>
                </c:pt>
                <c:pt idx="2117">
                  <c:v>-27.833408635988299</c:v>
                </c:pt>
                <c:pt idx="2118">
                  <c:v>-26.517467821953701</c:v>
                </c:pt>
                <c:pt idx="2119">
                  <c:v>-25.126580336962199</c:v>
                </c:pt>
                <c:pt idx="2120">
                  <c:v>-23.6535007865049</c:v>
                </c:pt>
                <c:pt idx="2121">
                  <c:v>-22.090033251999699</c:v>
                </c:pt>
                <c:pt idx="2122">
                  <c:v>-20.426870935150401</c:v>
                </c:pt>
                <c:pt idx="2123">
                  <c:v>-18.6534024299159</c:v>
                </c:pt>
                <c:pt idx="2124">
                  <c:v>-16.757476275886699</c:v>
                </c:pt>
                <c:pt idx="2125">
                  <c:v>-14.725112986096599</c:v>
                </c:pt>
                <c:pt idx="2126">
                  <c:v>-12.540150438296999</c:v>
                </c:pt>
                <c:pt idx="2127">
                  <c:v>-10.1838040393011</c:v>
                </c:pt>
                <c:pt idx="2128">
                  <c:v>-7.63411693582034</c:v>
                </c:pt>
                <c:pt idx="2129">
                  <c:v>-4.8652670459074896</c:v>
                </c:pt>
                <c:pt idx="2130">
                  <c:v>-1.8466857720616601</c:v>
                </c:pt>
                <c:pt idx="2131">
                  <c:v>1.45807365526829</c:v>
                </c:pt>
                <c:pt idx="2132">
                  <c:v>5.09280459684582</c:v>
                </c:pt>
                <c:pt idx="2133">
                  <c:v>9.1105741388784995</c:v>
                </c:pt>
                <c:pt idx="2134">
                  <c:v>13.5762836842763</c:v>
                </c:pt>
                <c:pt idx="2135">
                  <c:v>18.570117496155799</c:v>
                </c:pt>
                <c:pt idx="2136">
                  <c:v>24.192256503926998</c:v>
                </c:pt>
                <c:pt idx="2137">
                  <c:v>30.569427814470799</c:v>
                </c:pt>
                <c:pt idx="2138">
                  <c:v>-50</c:v>
                </c:pt>
                <c:pt idx="2139">
                  <c:v>-49.549791364111002</c:v>
                </c:pt>
                <c:pt idx="2140">
                  <c:v>-49.089797209039702</c:v>
                </c:pt>
                <c:pt idx="2141">
                  <c:v>-48.619484333280496</c:v>
                </c:pt>
                <c:pt idx="2142">
                  <c:v>-48.138286103740697</c:v>
                </c:pt>
                <c:pt idx="2143">
                  <c:v>-47.645599589554898</c:v>
                </c:pt>
                <c:pt idx="2144">
                  <c:v>-47.140782405778502</c:v>
                </c:pt>
                <c:pt idx="2145">
                  <c:v>-46.6231492317538</c:v>
                </c:pt>
                <c:pt idx="2146">
                  <c:v>-46.0919679640106</c:v>
                </c:pt>
                <c:pt idx="2147">
                  <c:v>-45.5464554578394</c:v>
                </c:pt>
                <c:pt idx="2148">
                  <c:v>-44.985772805017902</c:v>
                </c:pt>
                <c:pt idx="2149">
                  <c:v>-44.409020087410298</c:v>
                </c:pt>
                <c:pt idx="2150">
                  <c:v>-43.815230537079898</c:v>
                </c:pt>
                <c:pt idx="2151">
                  <c:v>-43.2033640229158</c:v>
                </c:pt>
                <c:pt idx="2152">
                  <c:v>-42.5722997712599</c:v>
                </c:pt>
                <c:pt idx="2153">
                  <c:v>-41.920828213274397</c:v>
                </c:pt>
                <c:pt idx="2154">
                  <c:v>-41.247641834334402</c:v>
                </c:pt>
                <c:pt idx="2155">
                  <c:v>-40.551324880040099</c:v>
                </c:pt>
                <c:pt idx="2156">
                  <c:v>-39.830341748799</c:v>
                </c:pt>
                <c:pt idx="2157">
                  <c:v>-39.083023871511202</c:v>
                </c:pt>
                <c:pt idx="2158">
                  <c:v>-38.307554843625702</c:v>
                </c:pt>
                <c:pt idx="2159">
                  <c:v>-37.5019535324233</c:v>
                </c:pt>
                <c:pt idx="2160">
                  <c:v>-36.664054831170098</c:v>
                </c:pt>
                <c:pt idx="2161">
                  <c:v>-35.7914876697076</c:v>
                </c:pt>
                <c:pt idx="2162">
                  <c:v>-34.881649815484899</c:v>
                </c:pt>
                <c:pt idx="2163">
                  <c:v>-33.931678906668601</c:v>
                </c:pt>
                <c:pt idx="2164">
                  <c:v>-32.938419045542503</c:v>
                </c:pt>
                <c:pt idx="2165">
                  <c:v>-31.8983821404716</c:v>
                </c:pt>
                <c:pt idx="2166">
                  <c:v>-30.8077030112145</c:v>
                </c:pt>
                <c:pt idx="2167">
                  <c:v>-29.662087056155499</c:v>
                </c:pt>
                <c:pt idx="2168">
                  <c:v>-28.456749009133201</c:v>
                </c:pt>
                <c:pt idx="2169">
                  <c:v>-27.1863409721871</c:v>
                </c:pt>
                <c:pt idx="2170">
                  <c:v>-25.8448674778457</c:v>
                </c:pt>
                <c:pt idx="2171">
                  <c:v>-24.4255847826423</c:v>
                </c:pt>
                <c:pt idx="2172">
                  <c:v>-22.920880884842902</c:v>
                </c:pt>
                <c:pt idx="2173">
                  <c:v>-21.322131843012599</c:v>
                </c:pt>
                <c:pt idx="2174">
                  <c:v>-19.619528778435701</c:v>
                </c:pt>
                <c:pt idx="2175">
                  <c:v>-17.801868377470999</c:v>
                </c:pt>
                <c:pt idx="2176">
                  <c:v>-15.8562976358482</c:v>
                </c:pt>
                <c:pt idx="2177">
                  <c:v>-13.768000817342701</c:v>
                </c:pt>
                <c:pt idx="2178">
                  <c:v>-11.519812866290501</c:v>
                </c:pt>
                <c:pt idx="2179">
                  <c:v>-9.0917384315602892</c:v>
                </c:pt>
                <c:pt idx="2180">
                  <c:v>-6.4603486675289501</c:v>
                </c:pt>
                <c:pt idx="2181">
                  <c:v>-3.5980182471145099</c:v>
                </c:pt>
                <c:pt idx="2182">
                  <c:v>-0.47195131407031798</c:v>
                </c:pt>
                <c:pt idx="2183">
                  <c:v>2.9570744647216198</c:v>
                </c:pt>
                <c:pt idx="2184">
                  <c:v>6.73634491406336</c:v>
                </c:pt>
                <c:pt idx="2185">
                  <c:v>10.9233682458879</c:v>
                </c:pt>
                <c:pt idx="2186">
                  <c:v>15.5887589038665</c:v>
                </c:pt>
                <c:pt idx="2187">
                  <c:v>20.820144190749001</c:v>
                </c:pt>
                <c:pt idx="2188">
                  <c:v>26.7275386533084</c:v>
                </c:pt>
                <c:pt idx="2189">
                  <c:v>33.450864693806203</c:v>
                </c:pt>
                <c:pt idx="2190">
                  <c:v>-50</c:v>
                </c:pt>
                <c:pt idx="2191">
                  <c:v>-49.560442037434598</c:v>
                </c:pt>
                <c:pt idx="2192">
                  <c:v>-49.1113148731338</c:v>
                </c:pt>
                <c:pt idx="2193">
                  <c:v>-48.652105419975797</c:v>
                </c:pt>
                <c:pt idx="2194">
                  <c:v>-48.182268609127298</c:v>
                </c:pt>
                <c:pt idx="2195">
                  <c:v>-47.701224678529002</c:v>
                </c:pt>
                <c:pt idx="2196">
                  <c:v>-47.208356189297803</c:v>
                </c:pt>
                <c:pt idx="2197">
                  <c:v>-46.703004737357602</c:v>
                </c:pt>
                <c:pt idx="2198">
                  <c:v>-46.184467323076497</c:v>
                </c:pt>
                <c:pt idx="2199">
                  <c:v>-45.651992336431398</c:v>
                </c:pt>
                <c:pt idx="2200">
                  <c:v>-45.104775109119103</c:v>
                </c:pt>
                <c:pt idx="2201">
                  <c:v>-44.541952977923501</c:v>
                </c:pt>
                <c:pt idx="2202">
                  <c:v>-43.962599795349803</c:v>
                </c:pt>
                <c:pt idx="2203">
                  <c:v>-43.365719813824299</c:v>
                </c:pt>
                <c:pt idx="2204">
                  <c:v>-42.750240858357103</c:v>
                </c:pt>
                <c:pt idx="2205">
                  <c:v>-42.115006689141801</c:v>
                </c:pt>
                <c:pt idx="2206">
                  <c:v>-41.458768439723201</c:v>
                </c:pt>
                <c:pt idx="2207">
                  <c:v>-40.780174997598699</c:v>
                </c:pt>
                <c:pt idx="2208">
                  <c:v>-40.077762171825398</c:v>
                </c:pt>
                <c:pt idx="2209">
                  <c:v>-39.349940465636898</c:v>
                </c:pt>
                <c:pt idx="2210">
                  <c:v>-38.5949812402893</c:v>
                </c:pt>
                <c:pt idx="2211">
                  <c:v>-37.811001018213702</c:v>
                </c:pt>
                <c:pt idx="2212">
                  <c:v>-36.995943627594002</c:v>
                </c:pt>
                <c:pt idx="2213">
                  <c:v>-36.147559834906602</c:v>
                </c:pt>
                <c:pt idx="2214">
                  <c:v>-35.263384044468999</c:v>
                </c:pt>
                <c:pt idx="2215">
                  <c:v>-34.340707561736799</c:v>
                </c:pt>
                <c:pt idx="2216">
                  <c:v>-33.376547816294398</c:v>
                </c:pt>
                <c:pt idx="2217">
                  <c:v>-32.3676128164551</c:v>
                </c:pt>
                <c:pt idx="2218">
                  <c:v>-31.310259954059799</c:v>
                </c:pt>
                <c:pt idx="2219">
                  <c:v>-30.200448087547699</c:v>
                </c:pt>
                <c:pt idx="2220">
                  <c:v>-29.033681593412901</c:v>
                </c:pt>
                <c:pt idx="2221">
                  <c:v>-27.804944777291301</c:v>
                </c:pt>
                <c:pt idx="2222">
                  <c:v>-26.508624658382299</c:v>
                </c:pt>
                <c:pt idx="2223">
                  <c:v>-25.138419661067601</c:v>
                </c:pt>
                <c:pt idx="2224">
                  <c:v>-23.6872311338157</c:v>
                </c:pt>
                <c:pt idx="2225">
                  <c:v>-22.147033825035599</c:v>
                </c:pt>
                <c:pt idx="2226">
                  <c:v>-20.508720420349999</c:v>
                </c:pt>
                <c:pt idx="2227">
                  <c:v>-18.761913905977298</c:v>
                </c:pt>
                <c:pt idx="2228">
                  <c:v>-16.894739757983299</c:v>
                </c:pt>
                <c:pt idx="2229">
                  <c:v>-14.8935476123497</c:v>
                </c:pt>
                <c:pt idx="2230">
                  <c:v>-12.742568927418001</c:v>
                </c:pt>
                <c:pt idx="2231">
                  <c:v>-10.423492895667</c:v>
                </c:pt>
                <c:pt idx="2232">
                  <c:v>-7.9149370439211797</c:v>
                </c:pt>
                <c:pt idx="2233">
                  <c:v>-5.1917809180020704</c:v>
                </c:pt>
                <c:pt idx="2234">
                  <c:v>-2.22431999722758</c:v>
                </c:pt>
                <c:pt idx="2235">
                  <c:v>1.02281895267945</c:v>
                </c:pt>
                <c:pt idx="2236">
                  <c:v>4.5920827632467596</c:v>
                </c:pt>
                <c:pt idx="2237">
                  <c:v>8.5348320019386605</c:v>
                </c:pt>
                <c:pt idx="2238">
                  <c:v>12.9137807468527</c:v>
                </c:pt>
                <c:pt idx="2239">
                  <c:v>17.806274728566599</c:v>
                </c:pt>
                <c:pt idx="2240">
                  <c:v>23.308760686309299</c:v>
                </c:pt>
                <c:pt idx="2241">
                  <c:v>29.5429785867275</c:v>
                </c:pt>
                <c:pt idx="2242">
                  <c:v>36.664694934388301</c:v>
                </c:pt>
                <c:pt idx="2243">
                  <c:v>-50</c:v>
                </c:pt>
                <c:pt idx="2244">
                  <c:v>-49.570337916913203</c:v>
                </c:pt>
                <c:pt idx="2245">
                  <c:v>-49.131307456852902</c:v>
                </c:pt>
                <c:pt idx="2246">
                  <c:v>-48.682413879528603</c:v>
                </c:pt>
                <c:pt idx="2247">
                  <c:v>-48.2231317800453</c:v>
                </c:pt>
                <c:pt idx="2248">
                  <c:v>-47.752902516192798</c:v>
                </c:pt>
                <c:pt idx="2249">
                  <c:v>-47.271131379711001</c:v>
                </c:pt>
                <c:pt idx="2250">
                  <c:v>-46.777184481065099</c:v>
                </c:pt>
                <c:pt idx="2251">
                  <c:v>-46.270385313071998</c:v>
                </c:pt>
                <c:pt idx="2252">
                  <c:v>-45.750010953877698</c:v>
                </c:pt>
                <c:pt idx="2253">
                  <c:v>-45.215287864156601</c:v>
                </c:pt>
                <c:pt idx="2254">
                  <c:v>-44.665387226869299</c:v>
                </c:pt>
                <c:pt idx="2255">
                  <c:v>-44.099419770290901</c:v>
                </c:pt>
                <c:pt idx="2256">
                  <c:v>-43.516430006113502</c:v>
                </c:pt>
                <c:pt idx="2257">
                  <c:v>-42.915389803982499</c:v>
                </c:pt>
                <c:pt idx="2258">
                  <c:v>-42.295191211557501</c:v>
                </c:pt>
                <c:pt idx="2259">
                  <c:v>-41.6546384147194</c:v>
                </c:pt>
                <c:pt idx="2260">
                  <c:v>-40.992438715448301</c:v>
                </c:pt>
                <c:pt idx="2261">
                  <c:v>-40.307192384613003</c:v>
                </c:pt>
                <c:pt idx="2262">
                  <c:v>-39.597381222784698</c:v>
                </c:pt>
                <c:pt idx="2263">
                  <c:v>-38.861355633383397</c:v>
                </c:pt>
                <c:pt idx="2264">
                  <c:v>-38.097319977956197</c:v>
                </c:pt>
                <c:pt idx="2265">
                  <c:v>-37.303315941903399</c:v>
                </c:pt>
                <c:pt idx="2266">
                  <c:v>-36.477203588893701</c:v>
                </c:pt>
                <c:pt idx="2267">
                  <c:v>-35.616639721551302</c:v>
                </c:pt>
                <c:pt idx="2268">
                  <c:v>-34.719053092187998</c:v>
                </c:pt>
                <c:pt idx="2269">
                  <c:v>-33.781615917185299</c:v>
                </c:pt>
                <c:pt idx="2270">
                  <c:v>-32.801211037956897</c:v>
                </c:pt>
                <c:pt idx="2271">
                  <c:v>-31.774393934968501</c:v>
                </c:pt>
                <c:pt idx="2272">
                  <c:v>-30.697348632208602</c:v>
                </c:pt>
                <c:pt idx="2273">
                  <c:v>-29.565836318928</c:v>
                </c:pt>
                <c:pt idx="2274">
                  <c:v>-28.375135251791502</c:v>
                </c:pt>
                <c:pt idx="2275">
                  <c:v>-27.1199701685719</c:v>
                </c:pt>
                <c:pt idx="2276">
                  <c:v>-25.7944290239559</c:v>
                </c:pt>
                <c:pt idx="2277">
                  <c:v>-24.391864321984102</c:v>
                </c:pt>
                <c:pt idx="2278">
                  <c:v>-22.9047756319078</c:v>
                </c:pt>
                <c:pt idx="2279">
                  <c:v>-21.324668985740502</c:v>
                </c:pt>
                <c:pt idx="2280">
                  <c:v>-19.641887699488301</c:v>
                </c:pt>
                <c:pt idx="2281">
                  <c:v>-17.845407643543801</c:v>
                </c:pt>
                <c:pt idx="2282">
                  <c:v>-15.922587982430199</c:v>
                </c:pt>
                <c:pt idx="2283">
                  <c:v>-13.8588657292158</c:v>
                </c:pt>
                <c:pt idx="2284">
                  <c:v>-11.6373788587031</c:v>
                </c:pt>
                <c:pt idx="2285">
                  <c:v>-9.2384978269789197</c:v>
                </c:pt>
                <c:pt idx="2286">
                  <c:v>-6.6392386165865602</c:v>
                </c:pt>
                <c:pt idx="2287">
                  <c:v>-3.81252107617384</c:v>
                </c:pt>
                <c:pt idx="2288">
                  <c:v>-0.72622317077170895</c:v>
                </c:pt>
                <c:pt idx="2289">
                  <c:v>2.6580369849339198</c:v>
                </c:pt>
                <c:pt idx="2290">
                  <c:v>6.3864865275454701</c:v>
                </c:pt>
                <c:pt idx="2291">
                  <c:v>10.515285648196</c:v>
                </c:pt>
                <c:pt idx="2292">
                  <c:v>15.113312065852099</c:v>
                </c:pt>
                <c:pt idx="2293">
                  <c:v>20.2659265030969</c:v>
                </c:pt>
                <c:pt idx="2294">
                  <c:v>26.080142997539401</c:v>
                </c:pt>
                <c:pt idx="2295">
                  <c:v>32.691848655542799</c:v>
                </c:pt>
                <c:pt idx="2296">
                  <c:v>-50</c:v>
                </c:pt>
                <c:pt idx="2297">
                  <c:v>-49.5799638566345</c:v>
                </c:pt>
                <c:pt idx="2298">
                  <c:v>-49.150754532627502</c:v>
                </c:pt>
                <c:pt idx="2299">
                  <c:v>-48.7118948179141</c:v>
                </c:pt>
                <c:pt idx="2300">
                  <c:v>-48.262878091330201</c:v>
                </c:pt>
                <c:pt idx="2301">
                  <c:v>-47.803165878457698</c:v>
                </c:pt>
                <c:pt idx="2302">
                  <c:v>-47.332185168437</c:v>
                </c:pt>
                <c:pt idx="2303">
                  <c:v>-46.8493254613307</c:v>
                </c:pt>
                <c:pt idx="2304">
                  <c:v>-46.353935513751701</c:v>
                </c:pt>
                <c:pt idx="2305">
                  <c:v>-45.845319745995504</c:v>
                </c:pt>
                <c:pt idx="2306">
                  <c:v>-45.322734268732198</c:v>
                </c:pt>
                <c:pt idx="2307">
                  <c:v>-44.785382481293603</c:v>
                </c:pt>
                <c:pt idx="2308">
                  <c:v>-44.2324101865863</c:v>
                </c:pt>
                <c:pt idx="2309">
                  <c:v>-43.6629001594792</c:v>
                </c:pt>
                <c:pt idx="2310">
                  <c:v>-43.075866095946203</c:v>
                </c:pt>
                <c:pt idx="2311">
                  <c:v>-42.470245859010497</c:v>
                </c:pt>
                <c:pt idx="2312">
                  <c:v>-41.844893924322498</c:v>
                </c:pt>
                <c:pt idx="2313">
                  <c:v>-41.1985729126026</c:v>
                </c:pt>
                <c:pt idx="2314">
                  <c:v>-40.529944077710702</c:v>
                </c:pt>
                <c:pt idx="2315">
                  <c:v>-39.8375565971726</c:v>
                </c:pt>
                <c:pt idx="2316">
                  <c:v>-39.119835485855397</c:v>
                </c:pt>
                <c:pt idx="2317">
                  <c:v>-38.375067922239303</c:v>
                </c:pt>
                <c:pt idx="2318">
                  <c:v>-37.601387739231697</c:v>
                </c:pt>
                <c:pt idx="2319">
                  <c:v>-36.796757786321301</c:v>
                </c:pt>
                <c:pt idx="2320">
                  <c:v>-35.958949815267601</c:v>
                </c:pt>
                <c:pt idx="2321">
                  <c:v>-35.085521475260599</c:v>
                </c:pt>
                <c:pt idx="2322">
                  <c:v>-34.173789922704898</c:v>
                </c:pt>
                <c:pt idx="2323">
                  <c:v>-33.2208014518962</c:v>
                </c:pt>
                <c:pt idx="2324">
                  <c:v>-32.223296431235703</c:v>
                </c:pt>
                <c:pt idx="2325">
                  <c:v>-31.1776686793423</c:v>
                </c:pt>
                <c:pt idx="2326">
                  <c:v>-30.0799182287743</c:v>
                </c:pt>
                <c:pt idx="2327">
                  <c:v>-28.925596192063299</c:v>
                </c:pt>
                <c:pt idx="2328">
                  <c:v>-27.709740152264001</c:v>
                </c:pt>
                <c:pt idx="2329">
                  <c:v>-26.426798130935602</c:v>
                </c:pt>
                <c:pt idx="2330">
                  <c:v>-25.070538717390502</c:v>
                </c:pt>
                <c:pt idx="2331">
                  <c:v>-23.633944343406899</c:v>
                </c:pt>
                <c:pt idx="2332">
                  <c:v>-22.109083915882898</c:v>
                </c:pt>
                <c:pt idx="2333">
                  <c:v>-20.4869600196551</c:v>
                </c:pt>
                <c:pt idx="2334">
                  <c:v>-18.757324596476401</c:v>
                </c:pt>
                <c:pt idx="2335">
                  <c:v>-16.908455286724202</c:v>
                </c:pt>
                <c:pt idx="2336">
                  <c:v>-14.9268823379312</c:v>
                </c:pt>
                <c:pt idx="2337">
                  <c:v>-12.797052927045099</c:v>
                </c:pt>
                <c:pt idx="2338">
                  <c:v>-10.500915609232701</c:v>
                </c:pt>
                <c:pt idx="2339">
                  <c:v>-8.0174019585461505</c:v>
                </c:pt>
                <c:pt idx="2340">
                  <c:v>-5.3217746664531598</c:v>
                </c:pt>
                <c:pt idx="2341">
                  <c:v>-2.3848004669631799</c:v>
                </c:pt>
                <c:pt idx="2342">
                  <c:v>0.82830916043487202</c:v>
                </c:pt>
                <c:pt idx="2343">
                  <c:v>4.3592686675743</c:v>
                </c:pt>
                <c:pt idx="2344">
                  <c:v>8.2585118205127905</c:v>
                </c:pt>
                <c:pt idx="2345">
                  <c:v>12.5875666649819</c:v>
                </c:pt>
                <c:pt idx="2346">
                  <c:v>17.422242450936601</c:v>
                </c:pt>
                <c:pt idx="2347">
                  <c:v>22.856968433217201</c:v>
                </c:pt>
                <c:pt idx="2348">
                  <c:v>29.0107957520821</c:v>
                </c:pt>
                <c:pt idx="2349">
                  <c:v>36.035847525861399</c:v>
                </c:pt>
                <c:pt idx="2350">
                  <c:v>-50</c:v>
                </c:pt>
                <c:pt idx="2351">
                  <c:v>-49.588846743392999</c:v>
                </c:pt>
                <c:pt idx="2352">
                  <c:v>-49.168700303201497</c:v>
                </c:pt>
                <c:pt idx="2353">
                  <c:v>-48.739099369792299</c:v>
                </c:pt>
                <c:pt idx="2354">
                  <c:v>-48.299554355022003</c:v>
                </c:pt>
                <c:pt idx="2355">
                  <c:v>-47.849545066717901</c:v>
                </c:pt>
                <c:pt idx="2356">
                  <c:v>-47.388518155417998</c:v>
                </c:pt>
                <c:pt idx="2357">
                  <c:v>-46.9158843067584</c:v>
                </c:pt>
                <c:pt idx="2358">
                  <c:v>-46.431015149299697</c:v>
                </c:pt>
                <c:pt idx="2359">
                  <c:v>-45.933239843434599</c:v>
                </c:pt>
                <c:pt idx="2360">
                  <c:v>-45.4218413122179</c:v>
                </c:pt>
                <c:pt idx="2361">
                  <c:v>-44.896052069390102</c:v>
                </c:pt>
                <c:pt idx="2362">
                  <c:v>-44.355049593392003</c:v>
                </c:pt>
                <c:pt idx="2363">
                  <c:v>-43.797951188618804</c:v>
                </c:pt>
                <c:pt idx="2364">
                  <c:v>-43.223808266345401</c:v>
                </c:pt>
                <c:pt idx="2365">
                  <c:v>-42.631599967418801</c:v>
                </c:pt>
                <c:pt idx="2366">
                  <c:v>-42.020226036668397</c:v>
                </c:pt>
                <c:pt idx="2367">
                  <c:v>-41.3884988446788</c:v>
                </c:pt>
                <c:pt idx="2368">
                  <c:v>-40.735134435648902</c:v>
                </c:pt>
                <c:pt idx="2369">
                  <c:v>-40.058742460011104</c:v>
                </c:pt>
                <c:pt idx="2370">
                  <c:v>-39.3578148266228</c:v>
                </c:pt>
                <c:pt idx="2371">
                  <c:v>-38.630712880873098</c:v>
                </c:pt>
                <c:pt idx="2372">
                  <c:v>-37.875652880944799</c:v>
                </c:pt>
                <c:pt idx="2373">
                  <c:v>-37.0906895034828</c:v>
                </c:pt>
                <c:pt idx="2374">
                  <c:v>-36.273697060462901</c:v>
                </c:pt>
                <c:pt idx="2375">
                  <c:v>-35.422348049151303</c:v>
                </c:pt>
                <c:pt idx="2376">
                  <c:v>-34.534088584182399</c:v>
                </c:pt>
                <c:pt idx="2377">
                  <c:v>-33.606110171785602</c:v>
                </c:pt>
                <c:pt idx="2378">
                  <c:v>-32.635317177002896</c:v>
                </c:pt>
                <c:pt idx="2379">
                  <c:v>-31.618289200142002</c:v>
                </c:pt>
                <c:pt idx="2380">
                  <c:v>-30.5512374119931</c:v>
                </c:pt>
                <c:pt idx="2381">
                  <c:v>-29.429953689776799</c:v>
                </c:pt>
                <c:pt idx="2382">
                  <c:v>-28.249751135981199</c:v>
                </c:pt>
                <c:pt idx="2383">
                  <c:v>-27.005394235227602</c:v>
                </c:pt>
                <c:pt idx="2384">
                  <c:v>-25.6910164902289</c:v>
                </c:pt>
                <c:pt idx="2385">
                  <c:v>-24.3000228503488</c:v>
                </c:pt>
                <c:pt idx="2386">
                  <c:v>-22.824973569713499</c:v>
                </c:pt>
                <c:pt idx="2387">
                  <c:v>-21.257445258183498</c:v>
                </c:pt>
                <c:pt idx="2388">
                  <c:v>-19.5878637520842</c:v>
                </c:pt>
                <c:pt idx="2389">
                  <c:v>-17.805301941960099</c:v>
                </c:pt>
                <c:pt idx="2390">
                  <c:v>-15.8972337259053</c:v>
                </c:pt>
                <c:pt idx="2391">
                  <c:v>-13.8492326325131</c:v>
                </c:pt>
                <c:pt idx="2392">
                  <c:v>-11.6446001262442</c:v>
                </c:pt>
                <c:pt idx="2393">
                  <c:v>-9.2639038098253508</c:v>
                </c:pt>
                <c:pt idx="2394">
                  <c:v>-6.6843991497441504</c:v>
                </c:pt>
                <c:pt idx="2395">
                  <c:v>-3.8792992017038701</c:v>
                </c:pt>
                <c:pt idx="2396">
                  <c:v>-0.816843953702028</c:v>
                </c:pt>
                <c:pt idx="2397">
                  <c:v>2.5408974050496802</c:v>
                </c:pt>
                <c:pt idx="2398">
                  <c:v>6.2395844179165998</c:v>
                </c:pt>
                <c:pt idx="2399">
                  <c:v>10.3346553790655</c:v>
                </c:pt>
                <c:pt idx="2400">
                  <c:v>14.894059064721899</c:v>
                </c:pt>
                <c:pt idx="2401">
                  <c:v>20.001945405718502</c:v>
                </c:pt>
                <c:pt idx="2402">
                  <c:v>25.7637278317587</c:v>
                </c:pt>
                <c:pt idx="2403">
                  <c:v>32.313144149607197</c:v>
                </c:pt>
                <c:pt idx="2404">
                  <c:v>-50</c:v>
                </c:pt>
                <c:pt idx="2405">
                  <c:v>-49.597480714908102</c:v>
                </c:pt>
                <c:pt idx="2406">
                  <c:v>-49.1861430784394</c:v>
                </c:pt>
                <c:pt idx="2407">
                  <c:v>-48.765540981414603</c:v>
                </c:pt>
                <c:pt idx="2408">
                  <c:v>-48.3352011148272</c:v>
                </c:pt>
                <c:pt idx="2409">
                  <c:v>-47.894620754208603</c:v>
                </c:pt>
                <c:pt idx="2410">
                  <c:v>-47.443265328687502</c:v>
                </c:pt>
                <c:pt idx="2411">
                  <c:v>-46.980565749799901</c:v>
                </c:pt>
                <c:pt idx="2412">
                  <c:v>-46.505915471768702</c:v>
                </c:pt>
                <c:pt idx="2413">
                  <c:v>-46.018667251115403</c:v>
                </c:pt>
                <c:pt idx="2414">
                  <c:v>-45.518129569019401</c:v>
                </c:pt>
                <c:pt idx="2415">
                  <c:v>-45.0035626746795</c:v>
                </c:pt>
                <c:pt idx="2416">
                  <c:v>-44.474174201946099</c:v>
                </c:pt>
                <c:pt idx="2417">
                  <c:v>-43.929114304522699</c:v>
                </c:pt>
                <c:pt idx="2418">
                  <c:v>-43.367470246898499</c:v>
                </c:pt>
                <c:pt idx="2419">
                  <c:v>-42.788260378659402</c:v>
                </c:pt>
                <c:pt idx="2420">
                  <c:v>-42.190427408651701</c:v>
                </c:pt>
                <c:pt idx="2421">
                  <c:v>-41.5728308823359</c:v>
                </c:pt>
                <c:pt idx="2422">
                  <c:v>-40.934238750155998</c:v>
                </c:pt>
                <c:pt idx="2423">
                  <c:v>-40.273317896391802</c:v>
                </c:pt>
                <c:pt idx="2424">
                  <c:v>-39.588623476162198</c:v>
                </c:pt>
                <c:pt idx="2425">
                  <c:v>-38.878586882270099</c:v>
                </c:pt>
                <c:pt idx="2426">
                  <c:v>-38.141502132531798</c:v>
                </c:pt>
                <c:pt idx="2427">
                  <c:v>-37.3755104309747</c:v>
                </c:pt>
                <c:pt idx="2428">
                  <c:v>-36.578582611431997</c:v>
                </c:pt>
                <c:pt idx="2429">
                  <c:v>-35.748499117829901</c:v>
                </c:pt>
                <c:pt idx="2430">
                  <c:v>-34.882827109652197</c:v>
                </c:pt>
                <c:pt idx="2431">
                  <c:v>-33.978894200853198</c:v>
                </c:pt>
                <c:pt idx="2432">
                  <c:v>-33.0337582423101</c:v>
                </c:pt>
                <c:pt idx="2433">
                  <c:v>-32.044172437171703</c:v>
                </c:pt>
                <c:pt idx="2434">
                  <c:v>-31.0065449292991</c:v>
                </c:pt>
                <c:pt idx="2435">
                  <c:v>-29.916891819776598</c:v>
                </c:pt>
                <c:pt idx="2436">
                  <c:v>-28.770782335287901</c:v>
                </c:pt>
                <c:pt idx="2437">
                  <c:v>-27.563274582009399</c:v>
                </c:pt>
                <c:pt idx="2438">
                  <c:v>-26.288839952426201</c:v>
                </c:pt>
                <c:pt idx="2439">
                  <c:v>-24.941273787373301</c:v>
                </c:pt>
                <c:pt idx="2440">
                  <c:v>-23.513589301173301</c:v>
                </c:pt>
                <c:pt idx="2441">
                  <c:v>-21.9978910129221</c:v>
                </c:pt>
                <c:pt idx="2442">
                  <c:v>-20.3852229359116</c:v>
                </c:pt>
                <c:pt idx="2443">
                  <c:v>-18.665385483303499</c:v>
                </c:pt>
                <c:pt idx="2444">
                  <c:v>-16.826713345500998</c:v>
                </c:pt>
                <c:pt idx="2445">
                  <c:v>-14.8558043351173</c:v>
                </c:pt>
                <c:pt idx="2446">
                  <c:v>-12.7371861699508</c:v>
                </c:pt>
                <c:pt idx="2447">
                  <c:v>-10.4529040745663</c:v>
                </c:pt>
                <c:pt idx="2448">
                  <c:v>-7.9820064961388297</c:v>
                </c:pt>
                <c:pt idx="2449">
                  <c:v>-5.2998985203375302</c:v>
                </c:pt>
                <c:pt idx="2450">
                  <c:v>-2.3775218052946001</c:v>
                </c:pt>
                <c:pt idx="2451">
                  <c:v>0.81969537560348305</c:v>
                </c:pt>
                <c:pt idx="2452">
                  <c:v>4.3331962166286901</c:v>
                </c:pt>
                <c:pt idx="2453">
                  <c:v>8.2130715622836696</c:v>
                </c:pt>
                <c:pt idx="2454">
                  <c:v>12.5204110518369</c:v>
                </c:pt>
                <c:pt idx="2455">
                  <c:v>17.3304565489446</c:v>
                </c:pt>
                <c:pt idx="2456">
                  <c:v>22.736893053727901</c:v>
                </c:pt>
                <c:pt idx="2457">
                  <c:v>28.857780849165799</c:v>
                </c:pt>
                <c:pt idx="2458">
                  <c:v>35.843901969361397</c:v>
                </c:pt>
                <c:pt idx="2459">
                  <c:v>-50</c:v>
                </c:pt>
                <c:pt idx="2460">
                  <c:v>-49.605385177724003</c:v>
                </c:pt>
                <c:pt idx="2461">
                  <c:v>-49.202111959628802</c:v>
                </c:pt>
                <c:pt idx="2462">
                  <c:v>-48.789747932756903</c:v>
                </c:pt>
                <c:pt idx="2463">
                  <c:v>-48.367834452744198</c:v>
                </c:pt>
                <c:pt idx="2464">
                  <c:v>-47.935884525818402</c:v>
                </c:pt>
                <c:pt idx="2465">
                  <c:v>-47.493380486463003</c:v>
                </c:pt>
                <c:pt idx="2466">
                  <c:v>-47.0397714472644</c:v>
                </c:pt>
                <c:pt idx="2467">
                  <c:v>-46.574470494342897</c:v>
                </c:pt>
                <c:pt idx="2468">
                  <c:v>-46.096851598170197</c:v>
                </c:pt>
                <c:pt idx="2469">
                  <c:v>-45.606246205430999</c:v>
                </c:pt>
                <c:pt idx="2470">
                  <c:v>-45.101939472783002</c:v>
                </c:pt>
                <c:pt idx="2471">
                  <c:v>-44.583166097801602</c:v>
                </c:pt>
                <c:pt idx="2472">
                  <c:v>-44.049105695925</c:v>
                </c:pt>
                <c:pt idx="2473">
                  <c:v>-43.498877664667198</c:v>
                </c:pt>
                <c:pt idx="2474">
                  <c:v>-42.931535467551697</c:v>
                </c:pt>
                <c:pt idx="2475">
                  <c:v>-42.346060259886102</c:v>
                </c:pt>
                <c:pt idx="2476">
                  <c:v>-41.7413537663573</c:v>
                </c:pt>
                <c:pt idx="2477">
                  <c:v>-41.116230306123803</c:v>
                </c:pt>
                <c:pt idx="2478">
                  <c:v>-40.469407844166298</c:v>
                </c:pt>
                <c:pt idx="2479">
                  <c:v>-39.799497927614098</c:v>
                </c:pt>
                <c:pt idx="2480">
                  <c:v>-39.104994341913503</c:v>
                </c:pt>
                <c:pt idx="2481">
                  <c:v>-38.384260293239301</c:v>
                </c:pt>
                <c:pt idx="2482">
                  <c:v>-37.6355138894655</c:v>
                </c:pt>
                <c:pt idx="2483">
                  <c:v>-36.856811651032999</c:v>
                </c:pt>
                <c:pt idx="2484">
                  <c:v>-36.046029733615399</c:v>
                </c:pt>
                <c:pt idx="2485">
                  <c:v>-35.200842484599001</c:v>
                </c:pt>
                <c:pt idx="2486">
                  <c:v>-34.318697882563697</c:v>
                </c:pt>
                <c:pt idx="2487">
                  <c:v>-33.396789319985601</c:v>
                </c:pt>
                <c:pt idx="2488">
                  <c:v>-32.432023080236199</c:v>
                </c:pt>
                <c:pt idx="2489">
                  <c:v>-31.420980725416999</c:v>
                </c:pt>
                <c:pt idx="2490">
                  <c:v>-30.359875444917101</c:v>
                </c:pt>
                <c:pt idx="2491">
                  <c:v>-29.244501207111099</c:v>
                </c:pt>
                <c:pt idx="2492">
                  <c:v>-28.0701732969262</c:v>
                </c:pt>
                <c:pt idx="2493">
                  <c:v>-26.831658495132199</c:v>
                </c:pt>
                <c:pt idx="2494">
                  <c:v>-25.523092741332601</c:v>
                </c:pt>
                <c:pt idx="2495">
                  <c:v>-24.137883595332202</c:v>
                </c:pt>
                <c:pt idx="2496">
                  <c:v>-22.668594135338498</c:v>
                </c:pt>
                <c:pt idx="2497">
                  <c:v>-21.106804058258</c:v>
                </c:pt>
                <c:pt idx="2498">
                  <c:v>-19.442942611543302</c:v>
                </c:pt>
                <c:pt idx="2499">
                  <c:v>-17.666086497219499</c:v>
                </c:pt>
                <c:pt idx="2500">
                  <c:v>-15.7637139211243</c:v>
                </c:pt>
                <c:pt idx="2501">
                  <c:v>-13.721403337404</c:v>
                </c:pt>
                <c:pt idx="2502">
                  <c:v>-11.522461909191501</c:v>
                </c:pt>
                <c:pt idx="2503">
                  <c:v>-9.1474639111917</c:v>
                </c:pt>
                <c:pt idx="2504">
                  <c:v>-6.5736727155978301</c:v>
                </c:pt>
                <c:pt idx="2505">
                  <c:v>-3.7743108596800101</c:v>
                </c:pt>
                <c:pt idx="2506">
                  <c:v>-0.71762984311370603</c:v>
                </c:pt>
                <c:pt idx="2507">
                  <c:v>2.6342869931121302</c:v>
                </c:pt>
                <c:pt idx="2508">
                  <c:v>6.3270815712670698</c:v>
                </c:pt>
                <c:pt idx="2509">
                  <c:v>10.4161699527831</c:v>
                </c:pt>
                <c:pt idx="2510">
                  <c:v>14.9694724729372</c:v>
                </c:pt>
                <c:pt idx="2511">
                  <c:v>20.071102146358001</c:v>
                </c:pt>
                <c:pt idx="2512">
                  <c:v>25.8264237358222</c:v>
                </c:pt>
                <c:pt idx="2513">
                  <c:v>32.369109806420198</c:v>
                </c:pt>
                <c:pt idx="2514">
                  <c:v>-50</c:v>
                </c:pt>
                <c:pt idx="2515">
                  <c:v>-49.613062000092299</c:v>
                </c:pt>
                <c:pt idx="2516">
                  <c:v>-49.217620857674603</c:v>
                </c:pt>
                <c:pt idx="2517">
                  <c:v>-48.813257260372097</c:v>
                </c:pt>
                <c:pt idx="2518">
                  <c:v>-48.399526587474199</c:v>
                </c:pt>
                <c:pt idx="2519">
                  <c:v>-47.975956884076901</c:v>
                </c:pt>
                <c:pt idx="2520">
                  <c:v>-47.542046641177301</c:v>
                </c:pt>
                <c:pt idx="2521">
                  <c:v>-47.097262359593799</c:v>
                </c:pt>
                <c:pt idx="2522">
                  <c:v>-46.641035872677598</c:v>
                </c:pt>
                <c:pt idx="2523">
                  <c:v>-46.172761399416203</c:v>
                </c:pt>
                <c:pt idx="2524">
                  <c:v>-45.691792295665103</c:v>
                </c:pt>
                <c:pt idx="2525">
                  <c:v>-45.197437466768001</c:v>
                </c:pt>
                <c:pt idx="2526">
                  <c:v>-44.688957399644202</c:v>
                </c:pt>
                <c:pt idx="2527">
                  <c:v>-44.165559766404797</c:v>
                </c:pt>
                <c:pt idx="2528">
                  <c:v>-43.626394544552603</c:v>
                </c:pt>
                <c:pt idx="2529">
                  <c:v>-43.070548590647398</c:v>
                </c:pt>
                <c:pt idx="2530">
                  <c:v>-42.4970395947472</c:v>
                </c:pt>
                <c:pt idx="2531">
                  <c:v>-41.904809331711</c:v>
                </c:pt>
                <c:pt idx="2532">
                  <c:v>-41.292716112237997</c:v>
                </c:pt>
                <c:pt idx="2533">
                  <c:v>-40.659526320919397</c:v>
                </c:pt>
                <c:pt idx="2534">
                  <c:v>-40.003904910126003</c:v>
                </c:pt>
                <c:pt idx="2535">
                  <c:v>-39.324404696623397</c:v>
                </c:pt>
                <c:pt idx="2536">
                  <c:v>-38.619454281685798</c:v>
                </c:pt>
                <c:pt idx="2537">
                  <c:v>-37.887344384246802</c:v>
                </c:pt>
                <c:pt idx="2538">
                  <c:v>-37.126212339143301</c:v>
                </c:pt>
                <c:pt idx="2539">
                  <c:v>-36.334024467377901</c:v>
                </c:pt>
                <c:pt idx="2540">
                  <c:v>-35.508555970757499</c:v>
                </c:pt>
                <c:pt idx="2541">
                  <c:v>-34.647367937030097</c:v>
                </c:pt>
                <c:pt idx="2542">
                  <c:v>-33.747780960910099</c:v>
                </c:pt>
                <c:pt idx="2543">
                  <c:v>-32.8068447875456</c:v>
                </c:pt>
                <c:pt idx="2544">
                  <c:v>-31.821303263427598</c:v>
                </c:pt>
                <c:pt idx="2545">
                  <c:v>-30.787553729537802</c:v>
                </c:pt>
                <c:pt idx="2546">
                  <c:v>-29.701599804994999</c:v>
                </c:pt>
                <c:pt idx="2547">
                  <c:v>-28.558996276587099</c:v>
                </c:pt>
                <c:pt idx="2548">
                  <c:v>-27.354784517257901</c:v>
                </c:pt>
                <c:pt idx="2549">
                  <c:v>-26.083416487561902</c:v>
                </c:pt>
                <c:pt idx="2550">
                  <c:v>-24.738664905324502</c:v>
                </c:pt>
                <c:pt idx="2551">
                  <c:v>-23.313516569507598</c:v>
                </c:pt>
                <c:pt idx="2552">
                  <c:v>-21.800045053088699</c:v>
                </c:pt>
                <c:pt idx="2553">
                  <c:v>-20.189257980223601</c:v>
                </c:pt>
                <c:pt idx="2554">
                  <c:v>-18.470912797681699</c:v>
                </c:pt>
                <c:pt idx="2555">
                  <c:v>-16.633293232423298</c:v>
                </c:pt>
                <c:pt idx="2556">
                  <c:v>-14.6629363464886</c:v>
                </c:pt>
                <c:pt idx="2557">
                  <c:v>-12.5442970456476</c:v>
                </c:pt>
                <c:pt idx="2558">
                  <c:v>-10.2593327676221</c:v>
                </c:pt>
                <c:pt idx="2559">
                  <c:v>-7.7869854330764898</c:v>
                </c:pt>
                <c:pt idx="2560">
                  <c:v>-5.1025299502547998</c:v>
                </c:pt>
                <c:pt idx="2561">
                  <c:v>-2.1767476770213401</c:v>
                </c:pt>
                <c:pt idx="2562">
                  <c:v>1.0251321585291699</c:v>
                </c:pt>
                <c:pt idx="2563">
                  <c:v>4.5448021642101502</c:v>
                </c:pt>
                <c:pt idx="2564">
                  <c:v>8.4326688369620406</c:v>
                </c:pt>
                <c:pt idx="2565">
                  <c:v>12.750225681410599</c:v>
                </c:pt>
                <c:pt idx="2566">
                  <c:v>17.5732375300983</c:v>
                </c:pt>
                <c:pt idx="2567">
                  <c:v>22.9960756104939</c:v>
                </c:pt>
                <c:pt idx="2568">
                  <c:v>29.137713974409301</c:v>
                </c:pt>
                <c:pt idx="2569">
                  <c:v>36.150171470027502</c:v>
                </c:pt>
                <c:pt idx="2570">
                  <c:v>-50</c:v>
                </c:pt>
                <c:pt idx="2571">
                  <c:v>-49.620024635019803</c:v>
                </c:pt>
                <c:pt idx="2572">
                  <c:v>-49.231686855824101</c:v>
                </c:pt>
                <c:pt idx="2573">
                  <c:v>-48.834579060404799</c:v>
                </c:pt>
                <c:pt idx="2574">
                  <c:v>-48.428269160762802</c:v>
                </c:pt>
                <c:pt idx="2575">
                  <c:v>-48.012298638372002</c:v>
                </c:pt>
                <c:pt idx="2576">
                  <c:v>-47.586180414612201</c:v>
                </c:pt>
                <c:pt idx="2577">
                  <c:v>-47.149396515230698</c:v>
                </c:pt>
                <c:pt idx="2578">
                  <c:v>-46.701395505153002</c:v>
                </c:pt>
                <c:pt idx="2579">
                  <c:v>-46.2415896668074</c:v>
                </c:pt>
                <c:pt idx="2580">
                  <c:v>-45.769351891502097</c:v>
                </c:pt>
                <c:pt idx="2581">
                  <c:v>-45.284012249199499</c:v>
                </c:pt>
                <c:pt idx="2582">
                  <c:v>-44.784854197182298</c:v>
                </c:pt>
                <c:pt idx="2583">
                  <c:v>-44.271110382480799</c:v>
                </c:pt>
                <c:pt idx="2584">
                  <c:v>-43.741957986385401</c:v>
                </c:pt>
                <c:pt idx="2585">
                  <c:v>-43.1965135517448</c:v>
                </c:pt>
                <c:pt idx="2586">
                  <c:v>-42.6338272248328</c:v>
                </c:pt>
                <c:pt idx="2587">
                  <c:v>-42.052876333119698</c:v>
                </c:pt>
                <c:pt idx="2588">
                  <c:v>-41.452558208005797</c:v>
                </c:pt>
                <c:pt idx="2589">
                  <c:v>-40.831682147100601</c:v>
                </c:pt>
                <c:pt idx="2590">
                  <c:v>-40.188960393520901</c:v>
                </c:pt>
                <c:pt idx="2591">
                  <c:v>-39.522997989388401</c:v>
                </c:pt>
                <c:pt idx="2592">
                  <c:v>-38.832281336565501</c:v>
                </c:pt>
                <c:pt idx="2593">
                  <c:v>-38.115165268845999</c:v>
                </c:pt>
                <c:pt idx="2594">
                  <c:v>-37.369858405291701</c:v>
                </c:pt>
                <c:pt idx="2595">
                  <c:v>-36.594406512893102</c:v>
                </c:pt>
                <c:pt idx="2596">
                  <c:v>-35.786673556636501</c:v>
                </c:pt>
                <c:pt idx="2597">
                  <c:v>-34.944320054356602</c:v>
                </c:pt>
                <c:pt idx="2598">
                  <c:v>-34.064778279908801</c:v>
                </c:pt>
                <c:pt idx="2599">
                  <c:v>-33.145223767963202</c:v>
                </c:pt>
                <c:pt idx="2600">
                  <c:v>-32.182542462987598</c:v>
                </c:pt>
                <c:pt idx="2601">
                  <c:v>-31.173292718441498</c:v>
                </c:pt>
                <c:pt idx="2602">
                  <c:v>-30.113661183014099</c:v>
                </c:pt>
                <c:pt idx="2603">
                  <c:v>-28.999411400023199</c:v>
                </c:pt>
                <c:pt idx="2604">
                  <c:v>-27.825823682244799</c:v>
                </c:pt>
                <c:pt idx="2605">
                  <c:v>-26.5876244921999</c:v>
                </c:pt>
                <c:pt idx="2606">
                  <c:v>-25.278903137072099</c:v>
                </c:pt>
                <c:pt idx="2607">
                  <c:v>-23.893013050999699</c:v>
                </c:pt>
                <c:pt idx="2608">
                  <c:v>-22.4224542492436</c:v>
                </c:pt>
                <c:pt idx="2609">
                  <c:v>-20.858732649561201</c:v>
                </c:pt>
                <c:pt idx="2610">
                  <c:v>-19.192190798933598</c:v>
                </c:pt>
                <c:pt idx="2611">
                  <c:v>-17.4118030260979</c:v>
                </c:pt>
                <c:pt idx="2612">
                  <c:v>-15.5049260334092</c:v>
                </c:pt>
                <c:pt idx="2613">
                  <c:v>-13.4569932644595</c:v>
                </c:pt>
                <c:pt idx="2614">
                  <c:v>-11.251137779565999</c:v>
                </c:pt>
                <c:pt idx="2615">
                  <c:v>-8.8677234703815806</c:v>
                </c:pt>
                <c:pt idx="2616">
                  <c:v>-6.2837577103936102</c:v>
                </c:pt>
                <c:pt idx="2617">
                  <c:v>-3.4721491788184502</c:v>
                </c:pt>
                <c:pt idx="2618">
                  <c:v>-0.40076142980699098</c:v>
                </c:pt>
                <c:pt idx="2619">
                  <c:v>2.9688059839624401</c:v>
                </c:pt>
                <c:pt idx="2620">
                  <c:v>6.68280414238908</c:v>
                </c:pt>
                <c:pt idx="2621">
                  <c:v>10.7974242473547</c:v>
                </c:pt>
                <c:pt idx="2622">
                  <c:v>15.381584441557999</c:v>
                </c:pt>
                <c:pt idx="2623">
                  <c:v>20.520698600181699</c:v>
                </c:pt>
                <c:pt idx="2624">
                  <c:v>26.321851413954398</c:v>
                </c:pt>
                <c:pt idx="2625">
                  <c:v>32.921025145318303</c:v>
                </c:pt>
                <c:pt idx="2626">
                  <c:v>-50</c:v>
                </c:pt>
                <c:pt idx="2627">
                  <c:v>-49.626781059838599</c:v>
                </c:pt>
                <c:pt idx="2628">
                  <c:v>-49.245336191698499</c:v>
                </c:pt>
                <c:pt idx="2629">
                  <c:v>-48.8552690012108</c:v>
                </c:pt>
                <c:pt idx="2630">
                  <c:v>-48.456159392526303</c:v>
                </c:pt>
                <c:pt idx="2631">
                  <c:v>-48.047561700668403</c:v>
                </c:pt>
                <c:pt idx="2632">
                  <c:v>-47.629002647331198</c:v>
                </c:pt>
                <c:pt idx="2633">
                  <c:v>-47.1999791002862</c:v>
                </c:pt>
                <c:pt idx="2634">
                  <c:v>-46.759955613978697</c:v>
                </c:pt>
                <c:pt idx="2635">
                  <c:v>-46.308361725938298</c:v>
                </c:pt>
                <c:pt idx="2636">
                  <c:v>-45.844588980215804</c:v>
                </c:pt>
                <c:pt idx="2637">
                  <c:v>-45.367987645129404</c:v>
                </c:pt>
                <c:pt idx="2638">
                  <c:v>-44.877863088056003</c:v>
                </c:pt>
                <c:pt idx="2639">
                  <c:v>-44.3734717647407</c:v>
                </c:pt>
                <c:pt idx="2640">
                  <c:v>-43.854016774476598</c:v>
                </c:pt>
                <c:pt idx="2641">
                  <c:v>-43.318642925387202</c:v>
                </c:pt>
                <c:pt idx="2642">
                  <c:v>-42.766431245725897</c:v>
                </c:pt>
                <c:pt idx="2643">
                  <c:v>-42.196392867374897</c:v>
                </c:pt>
                <c:pt idx="2644">
                  <c:v>-41.607462196298201</c:v>
                </c:pt>
                <c:pt idx="2645">
                  <c:v>-40.998489271255799</c:v>
                </c:pt>
                <c:pt idx="2646">
                  <c:v>-40.368231196205798</c:v>
                </c:pt>
                <c:pt idx="2647">
                  <c:v>-39.715342513014498</c:v>
                </c:pt>
                <c:pt idx="2648">
                  <c:v>-39.0383643587558</c:v>
                </c:pt>
                <c:pt idx="2649">
                  <c:v>-38.335712225247804</c:v>
                </c:pt>
                <c:pt idx="2650">
                  <c:v>-37.605662106623903</c:v>
                </c:pt>
                <c:pt idx="2651">
                  <c:v>-36.846334782500001</c:v>
                </c:pt>
                <c:pt idx="2652">
                  <c:v>-36.055677938237601</c:v>
                </c:pt>
                <c:pt idx="2653">
                  <c:v>-35.231445768084001</c:v>
                </c:pt>
                <c:pt idx="2654">
                  <c:v>-34.371175639316803</c:v>
                </c:pt>
                <c:pt idx="2655">
                  <c:v>-33.472161313012002</c:v>
                </c:pt>
                <c:pt idx="2656">
                  <c:v>-32.531422115997501</c:v>
                </c:pt>
                <c:pt idx="2657">
                  <c:v>-31.545667334211</c:v>
                </c:pt>
                <c:pt idx="2658">
                  <c:v>-30.511254943942401</c:v>
                </c:pt>
                <c:pt idx="2659">
                  <c:v>-29.424143606412802</c:v>
                </c:pt>
                <c:pt idx="2660">
                  <c:v>-28.279836612522899</c:v>
                </c:pt>
                <c:pt idx="2661">
                  <c:v>-27.073316164886599</c:v>
                </c:pt>
                <c:pt idx="2662">
                  <c:v>-25.798966005627101</c:v>
                </c:pt>
                <c:pt idx="2663">
                  <c:v>-24.450479917146399</c:v>
                </c:pt>
                <c:pt idx="2664">
                  <c:v>-23.020753007423</c:v>
                </c:pt>
                <c:pt idx="2665">
                  <c:v>-21.5017518984932</c:v>
                </c:pt>
                <c:pt idx="2666">
                  <c:v>-19.884358908268698</c:v>
                </c:pt>
                <c:pt idx="2667">
                  <c:v>-18.1581839716217</c:v>
                </c:pt>
                <c:pt idx="2668">
                  <c:v>-16.311336275709699</c:v>
                </c:pt>
                <c:pt idx="2669">
                  <c:v>-14.3301452314576</c:v>
                </c:pt>
                <c:pt idx="2670">
                  <c:v>-12.198817248311199</c:v>
                </c:pt>
                <c:pt idx="2671">
                  <c:v>-9.8990105088427605</c:v>
                </c:pt>
                <c:pt idx="2672">
                  <c:v>-7.4093040993936201</c:v>
                </c:pt>
                <c:pt idx="2673">
                  <c:v>-4.7045297776197597</c:v>
                </c:pt>
                <c:pt idx="2674">
                  <c:v>-1.75492336046866</c:v>
                </c:pt>
                <c:pt idx="2675">
                  <c:v>1.47496328940718</c:v>
                </c:pt>
                <c:pt idx="2676">
                  <c:v>5.0276716868200797</c:v>
                </c:pt>
                <c:pt idx="2677">
                  <c:v>8.9546830637458203</c:v>
                </c:pt>
                <c:pt idx="2678">
                  <c:v>13.318866734927701</c:v>
                </c:pt>
                <c:pt idx="2679">
                  <c:v>18.197770326391101</c:v>
                </c:pt>
                <c:pt idx="2680">
                  <c:v>23.688106426308298</c:v>
                </c:pt>
                <c:pt idx="2681">
                  <c:v>29.9119700154199</c:v>
                </c:pt>
                <c:pt idx="2682">
                  <c:v>37.025609294867003</c:v>
                </c:pt>
                <c:pt idx="2683">
                  <c:v>-50</c:v>
                </c:pt>
                <c:pt idx="2684">
                  <c:v>-49.632840387839501</c:v>
                </c:pt>
                <c:pt idx="2685">
                  <c:v>-49.257577189791398</c:v>
                </c:pt>
                <c:pt idx="2686">
                  <c:v>-48.873823932164598</c:v>
                </c:pt>
                <c:pt idx="2687">
                  <c:v>-48.481171132080902</c:v>
                </c:pt>
                <c:pt idx="2688">
                  <c:v>-48.079184497110496</c:v>
                </c:pt>
                <c:pt idx="2689">
                  <c:v>-47.667402955726502</c:v>
                </c:pt>
                <c:pt idx="2690">
                  <c:v>-47.245336499692598</c:v>
                </c:pt>
                <c:pt idx="2691">
                  <c:v>-46.812463817059502</c:v>
                </c:pt>
                <c:pt idx="2692">
                  <c:v>-46.368229691647898</c:v>
                </c:pt>
                <c:pt idx="2693">
                  <c:v>-45.912042141673403</c:v>
                </c:pt>
                <c:pt idx="2694">
                  <c:v>-45.443269266464597</c:v>
                </c:pt>
                <c:pt idx="2695">
                  <c:v>-44.961235765939101</c:v>
                </c:pt>
                <c:pt idx="2696">
                  <c:v>-44.465219092542903</c:v>
                </c:pt>
                <c:pt idx="2697">
                  <c:v>-43.954445189607704</c:v>
                </c:pt>
                <c:pt idx="2698">
                  <c:v>-43.428083763381998</c:v>
                </c:pt>
                <c:pt idx="2699">
                  <c:v>-42.885243028190601</c:v>
                </c:pt>
                <c:pt idx="2700">
                  <c:v>-42.324963855046803</c:v>
                </c:pt>
                <c:pt idx="2701">
                  <c:v>-41.746213243339298</c:v>
                </c:pt>
                <c:pt idx="2702">
                  <c:v>-41.147877022636003</c:v>
                </c:pt>
                <c:pt idx="2703">
                  <c:v>-40.528751676805399</c:v>
                </c:pt>
                <c:pt idx="2704">
                  <c:v>-39.887535165109398</c:v>
                </c:pt>
                <c:pt idx="2705">
                  <c:v>-39.222816594097097</c:v>
                </c:pt>
                <c:pt idx="2706">
                  <c:v>-38.533064569343303</c:v>
                </c:pt>
                <c:pt idx="2707">
                  <c:v>-37.816614026470397</c:v>
                </c:pt>
                <c:pt idx="2708">
                  <c:v>-37.071651305409397</c:v>
                </c:pt>
                <c:pt idx="2709">
                  <c:v>-36.296197189168502</c:v>
                </c:pt>
                <c:pt idx="2710">
                  <c:v>-35.488087576832903</c:v>
                </c:pt>
                <c:pt idx="2711">
                  <c:v>-34.644951398025697</c:v>
                </c:pt>
                <c:pt idx="2712">
                  <c:v>-33.764185299986401</c:v>
                </c:pt>
                <c:pt idx="2713">
                  <c:v>-32.842924545411201</c:v>
                </c:pt>
                <c:pt idx="2714">
                  <c:v>-31.878009444967301</c:v>
                </c:pt>
                <c:pt idx="2715">
                  <c:v>-30.865946507441901</c:v>
                </c:pt>
                <c:pt idx="2716">
                  <c:v>-29.802863315705299</c:v>
                </c:pt>
                <c:pt idx="2717">
                  <c:v>-28.684455918809999</c:v>
                </c:pt>
                <c:pt idx="2718">
                  <c:v>-27.505927257540499</c:v>
                </c:pt>
                <c:pt idx="2719">
                  <c:v>-26.261914796646899</c:v>
                </c:pt>
                <c:pt idx="2720">
                  <c:v>-24.9464051007526</c:v>
                </c:pt>
                <c:pt idx="2721">
                  <c:v>-23.5526325343452</c:v>
                </c:pt>
                <c:pt idx="2722">
                  <c:v>-22.072958551437299</c:v>
                </c:pt>
                <c:pt idx="2723">
                  <c:v>-20.498727115987201</c:v>
                </c:pt>
                <c:pt idx="2724">
                  <c:v>-18.8200905896554</c:v>
                </c:pt>
                <c:pt idx="2725">
                  <c:v>-17.025798841798601</c:v>
                </c:pt>
                <c:pt idx="2726">
                  <c:v>-15.102942242422801</c:v>
                </c:pt>
                <c:pt idx="2727">
                  <c:v>-13.0366364015496</c:v>
                </c:pt>
                <c:pt idx="2728">
                  <c:v>-10.809632746929701</c:v>
                </c:pt>
                <c:pt idx="2729">
                  <c:v>-8.4018338959430903</c:v>
                </c:pt>
                <c:pt idx="2730">
                  <c:v>-5.7896857082094098</c:v>
                </c:pt>
                <c:pt idx="2731">
                  <c:v>-2.9454080635481898</c:v>
                </c:pt>
                <c:pt idx="2732">
                  <c:v>0.16398746074202</c:v>
                </c:pt>
                <c:pt idx="2733">
                  <c:v>3.5779646472673998</c:v>
                </c:pt>
                <c:pt idx="2734">
                  <c:v>7.34411475623497</c:v>
                </c:pt>
                <c:pt idx="2735">
                  <c:v>11.520336233072401</c:v>
                </c:pt>
                <c:pt idx="2736">
                  <c:v>16.1777476608783</c:v>
                </c:pt>
                <c:pt idx="2737">
                  <c:v>21.404635763718499</c:v>
                </c:pt>
                <c:pt idx="2738">
                  <c:v>27.311889664575801</c:v>
                </c:pt>
                <c:pt idx="2739">
                  <c:v>34.040609858961801</c:v>
                </c:pt>
                <c:pt idx="2740">
                  <c:v>-50</c:v>
                </c:pt>
                <c:pt idx="2741">
                  <c:v>-49.638715002597003</c:v>
                </c:pt>
                <c:pt idx="2742">
                  <c:v>-49.269444975821401</c:v>
                </c:pt>
                <c:pt idx="2743">
                  <c:v>-48.891812946325302</c:v>
                </c:pt>
                <c:pt idx="2744">
                  <c:v>-48.505419592600703</c:v>
                </c:pt>
                <c:pt idx="2745">
                  <c:v>-48.109841508351501</c:v>
                </c:pt>
                <c:pt idx="2746">
                  <c:v>-47.7046293036314</c:v>
                </c:pt>
                <c:pt idx="2747">
                  <c:v>-47.289305525751999</c:v>
                </c:pt>
                <c:pt idx="2748">
                  <c:v>-46.863362379660103</c:v>
                </c:pt>
                <c:pt idx="2749">
                  <c:v>-46.4262592248296</c:v>
                </c:pt>
                <c:pt idx="2750">
                  <c:v>-45.977419822676701</c:v>
                </c:pt>
                <c:pt idx="2751">
                  <c:v>-45.516229305000401</c:v>
                </c:pt>
                <c:pt idx="2752">
                  <c:v>-45.042030829911099</c:v>
                </c:pt>
                <c:pt idx="2753">
                  <c:v>-44.554121887034299</c:v>
                </c:pt>
                <c:pt idx="2754">
                  <c:v>-44.0517502083582</c:v>
                </c:pt>
                <c:pt idx="2755">
                  <c:v>-43.534109234796603</c:v>
                </c:pt>
                <c:pt idx="2756">
                  <c:v>-43.0003330812009</c:v>
                </c:pt>
                <c:pt idx="2757">
                  <c:v>-42.4494909339885</c:v>
                </c:pt>
                <c:pt idx="2758">
                  <c:v>-41.880580805516601</c:v>
                </c:pt>
                <c:pt idx="2759">
                  <c:v>-41.292522557545098</c:v>
                </c:pt>
                <c:pt idx="2760">
                  <c:v>-40.684150092249801</c:v>
                </c:pt>
                <c:pt idx="2761">
                  <c:v>-40.054202592848497</c:v>
                </c:pt>
                <c:pt idx="2762">
                  <c:v>-39.401314676468097</c:v>
                </c:pt>
                <c:pt idx="2763">
                  <c:v>-38.724005298781996</c:v>
                </c:pt>
                <c:pt idx="2764">
                  <c:v>-38.020665222388502</c:v>
                </c:pt>
                <c:pt idx="2765">
                  <c:v>-37.289542827928003</c:v>
                </c:pt>
                <c:pt idx="2766">
                  <c:v>-36.528728007314399</c:v>
                </c:pt>
                <c:pt idx="2767">
                  <c:v>-35.736133830701398</c:v>
                </c:pt>
                <c:pt idx="2768">
                  <c:v>-34.909475620986797</c:v>
                </c:pt>
                <c:pt idx="2769">
                  <c:v>-34.046246999400097</c:v>
                </c:pt>
                <c:pt idx="2770">
                  <c:v>-33.143692379967298</c:v>
                </c:pt>
                <c:pt idx="2771">
                  <c:v>-32.198775285525002</c:v>
                </c:pt>
                <c:pt idx="2772">
                  <c:v>-31.208141728492901</c:v>
                </c:pt>
                <c:pt idx="2773">
                  <c:v>-30.168077739397201</c:v>
                </c:pt>
                <c:pt idx="2774">
                  <c:v>-29.074459926861302</c:v>
                </c:pt>
                <c:pt idx="2775">
                  <c:v>-27.922697703599201</c:v>
                </c:pt>
                <c:pt idx="2776">
                  <c:v>-26.707665499624198</c:v>
                </c:pt>
                <c:pt idx="2777">
                  <c:v>-25.423622887606999</c:v>
                </c:pt>
                <c:pt idx="2778">
                  <c:v>-24.064120041016299</c:v>
                </c:pt>
                <c:pt idx="2779">
                  <c:v>-22.621885299742502</c:v>
                </c:pt>
                <c:pt idx="2780">
                  <c:v>-21.088690784890598</c:v>
                </c:pt>
                <c:pt idx="2781">
                  <c:v>-19.455190922359101</c:v>
                </c:pt>
                <c:pt idx="2782">
                  <c:v>-17.710727318480298</c:v>
                </c:pt>
                <c:pt idx="2783">
                  <c:v>-15.843091562043901</c:v>
                </c:pt>
                <c:pt idx="2784">
                  <c:v>-13.8382350395818</c:v>
                </c:pt>
                <c:pt idx="2785">
                  <c:v>-11.679911509818799</c:v>
                </c:pt>
                <c:pt idx="2786">
                  <c:v>-9.3492336519817805</c:v>
                </c:pt>
                <c:pt idx="2787">
                  <c:v>-6.8241185930824599</c:v>
                </c:pt>
                <c:pt idx="2788">
                  <c:v>-4.0785888147042497</c:v>
                </c:pt>
                <c:pt idx="2789">
                  <c:v>-1.0818827737333501</c:v>
                </c:pt>
                <c:pt idx="2790">
                  <c:v>2.2026875664351802</c:v>
                </c:pt>
                <c:pt idx="2791">
                  <c:v>5.8192197771673397</c:v>
                </c:pt>
                <c:pt idx="2792">
                  <c:v>9.8211681344655606</c:v>
                </c:pt>
                <c:pt idx="2793">
                  <c:v>14.2739320591031</c:v>
                </c:pt>
                <c:pt idx="2794">
                  <c:v>19.258343979100601</c:v>
                </c:pt>
                <c:pt idx="2795">
                  <c:v>24.875439609817001</c:v>
                </c:pt>
                <c:pt idx="2796">
                  <c:v>31.2530901276001</c:v>
                </c:pt>
                <c:pt idx="2797">
                  <c:v>-50</c:v>
                </c:pt>
                <c:pt idx="2798">
                  <c:v>-49.644411475392097</c:v>
                </c:pt>
                <c:pt idx="2799">
                  <c:v>-49.280952830084601</c:v>
                </c:pt>
                <c:pt idx="2800">
                  <c:v>-48.909256192127501</c:v>
                </c:pt>
                <c:pt idx="2801">
                  <c:v>-48.528931972852398</c:v>
                </c:pt>
                <c:pt idx="2802">
                  <c:v>-48.139567190657999</c:v>
                </c:pt>
                <c:pt idx="2803">
                  <c:v>-47.740723639109703</c:v>
                </c:pt>
                <c:pt idx="2804">
                  <c:v>-47.331935882194003</c:v>
                </c:pt>
                <c:pt idx="2805">
                  <c:v>-46.912709057379402</c:v>
                </c:pt>
                <c:pt idx="2806">
                  <c:v>-46.4825164646278</c:v>
                </c:pt>
                <c:pt idx="2807">
                  <c:v>-46.040796916621701</c:v>
                </c:pt>
                <c:pt idx="2808">
                  <c:v>-45.5869518221633</c:v>
                </c:pt>
                <c:pt idx="2809">
                  <c:v>-45.120341970881803</c:v>
                </c:pt>
                <c:pt idx="2810">
                  <c:v>-44.640283982975603</c:v>
                </c:pt>
                <c:pt idx="2811">
                  <c:v>-44.146046382606102</c:v>
                </c:pt>
                <c:pt idx="2812">
                  <c:v>-43.636845247632102</c:v>
                </c:pt>
                <c:pt idx="2813">
                  <c:v>-43.111839381465501</c:v>
                </c:pt>
                <c:pt idx="2814">
                  <c:v>-42.570124944781398</c:v>
                </c:pt>
                <c:pt idx="2815">
                  <c:v>-42.010729475387699</c:v>
                </c:pt>
                <c:pt idx="2816">
                  <c:v>-41.432605213509099</c:v>
                </c:pt>
                <c:pt idx="2817">
                  <c:v>-40.834621636733402</c:v>
                </c:pt>
                <c:pt idx="2818">
                  <c:v>-40.215557093527501</c:v>
                </c:pt>
                <c:pt idx="2819">
                  <c:v>-39.574089406066598</c:v>
                </c:pt>
                <c:pt idx="2820">
                  <c:v>-38.908785291563703</c:v>
                </c:pt>
                <c:pt idx="2821">
                  <c:v>-38.218088425602801</c:v>
                </c:pt>
                <c:pt idx="2822">
                  <c:v>-37.500305940285301</c:v>
                </c:pt>
                <c:pt idx="2823">
                  <c:v>-36.753593113180898</c:v>
                </c:pt>
                <c:pt idx="2824">
                  <c:v>-35.975935958751599</c:v>
                </c:pt>
                <c:pt idx="2825">
                  <c:v>-35.1651313803508</c:v>
                </c:pt>
                <c:pt idx="2826">
                  <c:v>-34.318764475908303</c:v>
                </c:pt>
                <c:pt idx="2827">
                  <c:v>-33.434182511222197</c:v>
                </c:pt>
                <c:pt idx="2828">
                  <c:v>-32.508464977877203</c:v>
                </c:pt>
                <c:pt idx="2829">
                  <c:v>-31.538389033688901</c:v>
                </c:pt>
                <c:pt idx="2830">
                  <c:v>-30.5203894764438</c:v>
                </c:pt>
                <c:pt idx="2831">
                  <c:v>-29.450512219077901</c:v>
                </c:pt>
                <c:pt idx="2832">
                  <c:v>-28.324360006564401</c:v>
                </c:pt>
                <c:pt idx="2833">
                  <c:v>-27.137028828890699</c:v>
                </c:pt>
                <c:pt idx="2834">
                  <c:v>-25.883033123773501</c:v>
                </c:pt>
                <c:pt idx="2835">
                  <c:v>-24.556217404839099</c:v>
                </c:pt>
                <c:pt idx="2836">
                  <c:v>-23.149651365988799</c:v>
                </c:pt>
                <c:pt idx="2837">
                  <c:v>-21.655504760316301</c:v>
                </c:pt>
                <c:pt idx="2838">
                  <c:v>-20.064897377485401</c:v>
                </c:pt>
                <c:pt idx="2839">
                  <c:v>-18.367718171919499</c:v>
                </c:pt>
                <c:pt idx="2840">
                  <c:v>-16.5524059217319</c:v>
                </c:pt>
                <c:pt idx="2841">
                  <c:v>-14.605681580156601</c:v>
                </c:pt>
                <c:pt idx="2842">
                  <c:v>-12.512219512922799</c:v>
                </c:pt>
                <c:pt idx="2843">
                  <c:v>-10.2542408050306</c:v>
                </c:pt>
                <c:pt idx="2844">
                  <c:v>-7.8110063481452903</c:v>
                </c:pt>
                <c:pt idx="2845">
                  <c:v>-5.1581798710042204</c:v>
                </c:pt>
                <c:pt idx="2846">
                  <c:v>-2.26702054059488</c:v>
                </c:pt>
                <c:pt idx="2847">
                  <c:v>0.89665012338338901</c:v>
                </c:pt>
                <c:pt idx="2848">
                  <c:v>4.3737835940841796</c:v>
                </c:pt>
                <c:pt idx="2849">
                  <c:v>8.2138494848793293</c:v>
                </c:pt>
                <c:pt idx="2850">
                  <c:v>12.4771437415226</c:v>
                </c:pt>
                <c:pt idx="2851">
                  <c:v>17.2378817202897</c:v>
                </c:pt>
                <c:pt idx="2852">
                  <c:v>22.588402884402701</c:v>
                </c:pt>
                <c:pt idx="2853">
                  <c:v>28.644977519479198</c:v>
                </c:pt>
                <c:pt idx="2854">
                  <c:v>35.555967001641598</c:v>
                </c:pt>
                <c:pt idx="2855">
                  <c:v>-50</c:v>
                </c:pt>
                <c:pt idx="2856">
                  <c:v>-49.649428974582001</c:v>
                </c:pt>
                <c:pt idx="2857">
                  <c:v>-49.291088997944399</c:v>
                </c:pt>
                <c:pt idx="2858">
                  <c:v>-48.924620124314103</c:v>
                </c:pt>
                <c:pt idx="2859">
                  <c:v>-48.549641239608398</c:v>
                </c:pt>
                <c:pt idx="2860">
                  <c:v>-48.165748437310597</c:v>
                </c:pt>
                <c:pt idx="2861">
                  <c:v>-47.772513244278102</c:v>
                </c:pt>
                <c:pt idx="2862">
                  <c:v>-47.369480680033902</c:v>
                </c:pt>
                <c:pt idx="2863">
                  <c:v>-46.956167131007597</c:v>
                </c:pt>
                <c:pt idx="2864">
                  <c:v>-46.5320580188029</c:v>
                </c:pt>
                <c:pt idx="2865">
                  <c:v>-46.096605238828801</c:v>
                </c:pt>
                <c:pt idx="2866">
                  <c:v>-45.649224342482903</c:v>
                </c:pt>
                <c:pt idx="2867">
                  <c:v>-45.189291432445998</c:v>
                </c:pt>
                <c:pt idx="2868">
                  <c:v>-44.7161397364614</c:v>
                </c:pt>
                <c:pt idx="2869">
                  <c:v>-44.229055820119797</c:v>
                </c:pt>
                <c:pt idx="2870">
                  <c:v>-43.727275393554997</c:v>
                </c:pt>
                <c:pt idx="2871">
                  <c:v>-43.209978660411601</c:v>
                </c:pt>
                <c:pt idx="2872">
                  <c:v>-42.676285149829297</c:v>
                </c:pt>
                <c:pt idx="2873">
                  <c:v>-42.125247963276202</c:v>
                </c:pt>
                <c:pt idx="2874">
                  <c:v>-41.555847357628799</c:v>
                </c:pt>
                <c:pt idx="2875">
                  <c:v>-40.966983573622102</c:v>
                </c:pt>
                <c:pt idx="2876">
                  <c:v>-40.357468804336399</c:v>
                </c:pt>
                <c:pt idx="2877">
                  <c:v>-39.7260181812876</c:v>
                </c:pt>
                <c:pt idx="2878">
                  <c:v>-39.071239635416298</c:v>
                </c:pt>
                <c:pt idx="2879">
                  <c:v>-38.391622466147098</c:v>
                </c:pt>
                <c:pt idx="2880">
                  <c:v>-37.685524422894702</c:v>
                </c:pt>
                <c:pt idx="2881">
                  <c:v>-36.951157068901402</c:v>
                </c:pt>
                <c:pt idx="2882">
                  <c:v>-36.186569155814098</c:v>
                </c:pt>
                <c:pt idx="2883">
                  <c:v>-35.389627687362299</c:v>
                </c:pt>
                <c:pt idx="2884">
                  <c:v>-34.5579962898574</c:v>
                </c:pt>
                <c:pt idx="2885">
                  <c:v>-33.689110433459298</c:v>
                </c:pt>
                <c:pt idx="2886">
                  <c:v>-32.780148958022103</c:v>
                </c:pt>
                <c:pt idx="2887">
                  <c:v>-31.828001246708801</c:v>
                </c:pt>
                <c:pt idx="2888">
                  <c:v>-30.829229254171601</c:v>
                </c:pt>
                <c:pt idx="2889">
                  <c:v>-29.780023427091901</c:v>
                </c:pt>
                <c:pt idx="2890">
                  <c:v>-28.676151344397798</c:v>
                </c:pt>
                <c:pt idx="2891">
                  <c:v>-27.5128976409408</c:v>
                </c:pt>
                <c:pt idx="2892">
                  <c:v>-26.284993446567899</c:v>
                </c:pt>
                <c:pt idx="2893">
                  <c:v>-24.9865331521918</c:v>
                </c:pt>
                <c:pt idx="2894">
                  <c:v>-23.610875778715201</c:v>
                </c:pt>
                <c:pt idx="2895">
                  <c:v>-22.150527537318901</c:v>
                </c:pt>
                <c:pt idx="2896">
                  <c:v>-20.597001281646101</c:v>
                </c:pt>
                <c:pt idx="2897">
                  <c:v>-18.940647396837601</c:v>
                </c:pt>
                <c:pt idx="2898">
                  <c:v>-17.170449154837598</c:v>
                </c:pt>
                <c:pt idx="2899">
                  <c:v>-15.2737735614181</c:v>
                </c:pt>
                <c:pt idx="2900">
                  <c:v>-13.236066047337401</c:v>
                </c:pt>
                <c:pt idx="2901">
                  <c:v>-11.040473757397001</c:v>
                </c:pt>
                <c:pt idx="2902">
                  <c:v>-8.66737729825768</c:v>
                </c:pt>
                <c:pt idx="2903">
                  <c:v>-6.0938040827211202</c:v>
                </c:pt>
                <c:pt idx="2904">
                  <c:v>-3.29268706525058</c:v>
                </c:pt>
                <c:pt idx="2905">
                  <c:v>-0.23191952175168901</c:v>
                </c:pt>
                <c:pt idx="2906">
                  <c:v>3.12686220088443</c:v>
                </c:pt>
                <c:pt idx="2907">
                  <c:v>6.82986310499345</c:v>
                </c:pt>
                <c:pt idx="2908">
                  <c:v>10.933215984832</c:v>
                </c:pt>
                <c:pt idx="2909">
                  <c:v>15.505763985321099</c:v>
                </c:pt>
                <c:pt idx="2910">
                  <c:v>20.632823341341801</c:v>
                </c:pt>
                <c:pt idx="2911">
                  <c:v>26.4213497102667</c:v>
                </c:pt>
                <c:pt idx="2912">
                  <c:v>33.007152029780201</c:v>
                </c:pt>
                <c:pt idx="2913">
                  <c:v>-50</c:v>
                </c:pt>
                <c:pt idx="2914">
                  <c:v>-50</c:v>
                </c:pt>
                <c:pt idx="2915">
                  <c:v>-49.654289718234999</c:v>
                </c:pt>
                <c:pt idx="2916">
                  <c:v>-49.300908455604798</c:v>
                </c:pt>
                <c:pt idx="2917">
                  <c:v>-48.939503864135503</c:v>
                </c:pt>
                <c:pt idx="2918">
                  <c:v>-48.569702951888097</c:v>
                </c:pt>
                <c:pt idx="2919">
                  <c:v>-48.191110508304902</c:v>
                </c:pt>
                <c:pt idx="2920">
                  <c:v>-47.803307384796497</c:v>
                </c:pt>
                <c:pt idx="2921">
                  <c:v>-47.405848614791601</c:v>
                </c:pt>
                <c:pt idx="2922">
                  <c:v>-46.998261355478299</c:v>
                </c:pt>
                <c:pt idx="2923">
                  <c:v>-46.580042631189798</c:v>
                </c:pt>
                <c:pt idx="2924">
                  <c:v>-46.1506568557772</c:v>
                </c:pt>
                <c:pt idx="2925">
                  <c:v>-45.709533108311803</c:v>
                </c:pt>
                <c:pt idx="2926">
                  <c:v>-45.256062133011</c:v>
                </c:pt>
                <c:pt idx="2927">
                  <c:v>-44.789593030296103</c:v>
                </c:pt>
                <c:pt idx="2928">
                  <c:v>-44.309429601289999</c:v>
                </c:pt>
                <c:pt idx="2929">
                  <c:v>-43.814826302725002</c:v>
                </c:pt>
                <c:pt idx="2930">
                  <c:v>-43.304983763031402</c:v>
                </c:pt>
                <c:pt idx="2931">
                  <c:v>-42.779043803158302</c:v>
                </c:pt>
                <c:pt idx="2932">
                  <c:v>-42.236083897247497</c:v>
                </c:pt>
                <c:pt idx="2933">
                  <c:v>-41.675110998407199</c:v>
                </c:pt>
                <c:pt idx="2934">
                  <c:v>-41.095054643246698</c:v>
                </c:pt>
                <c:pt idx="2935">
                  <c:v>-40.494759235182798</c:v>
                </c:pt>
                <c:pt idx="2936">
                  <c:v>-39.872975390414297</c:v>
                </c:pt>
                <c:pt idx="2937">
                  <c:v>-39.228350211372103</c:v>
                </c:pt>
                <c:pt idx="2938">
                  <c:v>-38.559416329762101</c:v>
                </c:pt>
                <c:pt idx="2939">
                  <c:v>-37.864579534270099</c:v>
                </c:pt>
                <c:pt idx="2940">
                  <c:v>-37.142104765632901</c:v>
                </c:pt>
                <c:pt idx="2941">
                  <c:v>-36.390100222919202</c:v>
                </c:pt>
                <c:pt idx="2942">
                  <c:v>-35.606499278028302</c:v>
                </c:pt>
                <c:pt idx="2943">
                  <c:v>-34.789039838748401</c:v>
                </c:pt>
                <c:pt idx="2944">
                  <c:v>-33.935240731877997</c:v>
                </c:pt>
                <c:pt idx="2945">
                  <c:v>-33.0423745939352</c:v>
                </c:pt>
                <c:pt idx="2946">
                  <c:v>-32.107436654082498</c:v>
                </c:pt>
                <c:pt idx="2947">
                  <c:v>-31.1271086672275</c:v>
                </c:pt>
                <c:pt idx="2948">
                  <c:v>-30.097717098589499</c:v>
                </c:pt>
                <c:pt idx="2949">
                  <c:v>-29.015184466255999</c:v>
                </c:pt>
                <c:pt idx="2950">
                  <c:v>-27.874972504855801</c:v>
                </c:pt>
                <c:pt idx="2951">
                  <c:v>-26.6720155075968</c:v>
                </c:pt>
                <c:pt idx="2952">
                  <c:v>-25.400641817303899</c:v>
                </c:pt>
                <c:pt idx="2953">
                  <c:v>-24.054480945404801</c:v>
                </c:pt>
                <c:pt idx="2954">
                  <c:v>-22.6263531684768</c:v>
                </c:pt>
                <c:pt idx="2955">
                  <c:v>-21.1081376409409</c:v>
                </c:pt>
                <c:pt idx="2956">
                  <c:v>-19.490614009803</c:v>
                </c:pt>
                <c:pt idx="2957">
                  <c:v>-17.763271140566999</c:v>
                </c:pt>
                <c:pt idx="2958">
                  <c:v>-15.9140747482832</c:v>
                </c:pt>
                <c:pt idx="2959">
                  <c:v>-13.929183314053001</c:v>
                </c:pt>
                <c:pt idx="2960">
                  <c:v>-11.79259842862</c:v>
                </c:pt>
                <c:pt idx="2961">
                  <c:v>-9.4857313167639905</c:v>
                </c:pt>
                <c:pt idx="2962">
                  <c:v>-6.9868612896810998</c:v>
                </c:pt>
                <c:pt idx="2963">
                  <c:v>-4.2704535592098702</c:v>
                </c:pt>
                <c:pt idx="2964">
                  <c:v>-1.3062922049796899</c:v>
                </c:pt>
                <c:pt idx="2965">
                  <c:v>1.94163242840326</c:v>
                </c:pt>
                <c:pt idx="2966">
                  <c:v>5.5165663727486498</c:v>
                </c:pt>
                <c:pt idx="2967">
                  <c:v>9.47088383756779</c:v>
                </c:pt>
                <c:pt idx="2968">
                  <c:v>13.8685986784209</c:v>
                </c:pt>
                <c:pt idx="2969">
                  <c:v>18.788743577174401</c:v>
                </c:pt>
                <c:pt idx="2970">
                  <c:v>24.329984222695099</c:v>
                </c:pt>
                <c:pt idx="2971">
                  <c:v>30.617023021335399</c:v>
                </c:pt>
                <c:pt idx="2972">
                  <c:v>-50</c:v>
                </c:pt>
                <c:pt idx="2973">
                  <c:v>-49.658999309435401</c:v>
                </c:pt>
                <c:pt idx="2974">
                  <c:v>-49.310422525760202</c:v>
                </c:pt>
                <c:pt idx="2975">
                  <c:v>-48.953924586735603</c:v>
                </c:pt>
                <c:pt idx="2976">
                  <c:v>-48.589140287699799</c:v>
                </c:pt>
                <c:pt idx="2977">
                  <c:v>-48.215682753921399</c:v>
                </c:pt>
                <c:pt idx="2978">
                  <c:v>-47.833141773217399</c:v>
                </c:pt>
                <c:pt idx="2979">
                  <c:v>-47.441081973682302</c:v>
                </c:pt>
                <c:pt idx="2980">
                  <c:v>-47.039040829479198</c:v>
                </c:pt>
                <c:pt idx="2981">
                  <c:v>-46.626526475465198</c:v>
                </c:pt>
                <c:pt idx="2982">
                  <c:v>-46.203015308938397</c:v>
                </c:pt>
                <c:pt idx="2983">
                  <c:v>-45.767949353932799</c:v>
                </c:pt>
                <c:pt idx="2984">
                  <c:v>-45.320733360201501</c:v>
                </c:pt>
                <c:pt idx="2985">
                  <c:v>-44.860731605241199</c:v>
                </c:pt>
                <c:pt idx="2986">
                  <c:v>-44.3872643633309</c:v>
                </c:pt>
                <c:pt idx="2987">
                  <c:v>-43.899604000488502</c:v>
                </c:pt>
                <c:pt idx="2988">
                  <c:v>-43.3969706483674</c:v>
                </c:pt>
                <c:pt idx="2989">
                  <c:v>-42.878527403263597</c:v>
                </c:pt>
                <c:pt idx="2990">
                  <c:v>-42.343374988416102</c:v>
                </c:pt>
                <c:pt idx="2991">
                  <c:v>-41.790545808440299</c:v>
                </c:pt>
                <c:pt idx="2992">
                  <c:v>-41.2189973137693</c:v>
                </c:pt>
                <c:pt idx="2993">
                  <c:v>-40.6276045800874</c:v>
                </c:pt>
                <c:pt idx="2994">
                  <c:v>-40.015151992528601</c:v>
                </c:pt>
                <c:pt idx="2995">
                  <c:v>-39.3803239064124</c:v>
                </c:pt>
                <c:pt idx="2996">
                  <c:v>-38.721694134925002</c:v>
                </c:pt>
                <c:pt idx="2997">
                  <c:v>-38.037714088707702</c:v>
                </c:pt>
                <c:pt idx="2998">
                  <c:v>-37.326699361906599</c:v>
                </c:pt>
                <c:pt idx="2999">
                  <c:v>-36.5868145227711</c:v>
                </c:pt>
                <c:pt idx="3000">
                  <c:v>-35.816055822998003</c:v>
                </c:pt>
                <c:pt idx="3001">
                  <c:v>-35.012231486986103</c:v>
                </c:pt>
                <c:pt idx="3002">
                  <c:v>-34.172939177830699</c:v>
                </c:pt>
                <c:pt idx="3003">
                  <c:v>-33.295540158524297</c:v>
                </c:pt>
                <c:pt idx="3004">
                  <c:v>-32.377129570953798</c:v>
                </c:pt>
                <c:pt idx="3005">
                  <c:v>-31.414502137456999</c:v>
                </c:pt>
                <c:pt idx="3006">
                  <c:v>-30.4041124442052</c:v>
                </c:pt>
                <c:pt idx="3007">
                  <c:v>-29.342028785128299</c:v>
                </c:pt>
                <c:pt idx="3008">
                  <c:v>-28.223879319876101</c:v>
                </c:pt>
                <c:pt idx="3009">
                  <c:v>-27.0447890168317</c:v>
                </c:pt>
                <c:pt idx="3010">
                  <c:v>-25.7993054958764</c:v>
                </c:pt>
                <c:pt idx="3011">
                  <c:v>-24.481311433426001</c:v>
                </c:pt>
                <c:pt idx="3012">
                  <c:v>-23.083920614799901</c:v>
                </c:pt>
                <c:pt idx="3013">
                  <c:v>-21.599353976587899</c:v>
                </c:pt>
                <c:pt idx="3014">
                  <c:v>-20.0187910204987</c:v>
                </c:pt>
                <c:pt idx="3015">
                  <c:v>-18.332190726433801</c:v>
                </c:pt>
                <c:pt idx="3016">
                  <c:v>-16.528074444251299</c:v>
                </c:pt>
                <c:pt idx="3017">
                  <c:v>-14.5932610585205</c:v>
                </c:pt>
                <c:pt idx="3018">
                  <c:v>-12.512541797822699</c:v>
                </c:pt>
                <c:pt idx="3019">
                  <c:v>-10.2682781137528</c:v>
                </c:pt>
                <c:pt idx="3020">
                  <c:v>-7.8399006722486</c:v>
                </c:pt>
                <c:pt idx="3021">
                  <c:v>-5.2032800791391702</c:v>
                </c:pt>
                <c:pt idx="3022">
                  <c:v>-2.3299296124161999</c:v>
                </c:pt>
                <c:pt idx="3023">
                  <c:v>0.814014379929617</c:v>
                </c:pt>
                <c:pt idx="3024">
                  <c:v>4.2691096693781496</c:v>
                </c:pt>
                <c:pt idx="3025">
                  <c:v>8.0843285340604503</c:v>
                </c:pt>
                <c:pt idx="3026">
                  <c:v>12.319331715603299</c:v>
                </c:pt>
                <c:pt idx="3027">
                  <c:v>17.0475134431342</c:v>
                </c:pt>
                <c:pt idx="3028">
                  <c:v>22.360137557612902</c:v>
                </c:pt>
                <c:pt idx="3029">
                  <c:v>28.372044585481198</c:v>
                </c:pt>
                <c:pt idx="3030">
                  <c:v>35.229664285688798</c:v>
                </c:pt>
                <c:pt idx="3031">
                  <c:v>-50</c:v>
                </c:pt>
                <c:pt idx="3032">
                  <c:v>-49.663050031735899</c:v>
                </c:pt>
                <c:pt idx="3033">
                  <c:v>-49.318605554988999</c:v>
                </c:pt>
                <c:pt idx="3034">
                  <c:v>-48.966327714311099</c:v>
                </c:pt>
                <c:pt idx="3035">
                  <c:v>-48.605857938096797</c:v>
                </c:pt>
                <c:pt idx="3036">
                  <c:v>-48.236816450649101</c:v>
                </c:pt>
                <c:pt idx="3037">
                  <c:v>-47.858800648730302</c:v>
                </c:pt>
                <c:pt idx="3038">
                  <c:v>-47.471383327976802</c:v>
                </c:pt>
                <c:pt idx="3039">
                  <c:v>-47.074110742723498</c:v>
                </c:pt>
                <c:pt idx="3040">
                  <c:v>-46.666500480702503</c:v>
                </c:pt>
                <c:pt idx="3041">
                  <c:v>-46.248039131686703</c:v>
                </c:pt>
                <c:pt idx="3042">
                  <c:v>-45.8181797264116</c:v>
                </c:pt>
                <c:pt idx="3043">
                  <c:v>-45.376338918956698</c:v>
                </c:pt>
                <c:pt idx="3044">
                  <c:v>-44.921893882139102</c:v>
                </c:pt>
                <c:pt idx="3045">
                  <c:v>-44.454178881282203</c:v>
                </c:pt>
                <c:pt idx="3046">
                  <c:v>-43.972481486872297</c:v>
                </c:pt>
                <c:pt idx="3047">
                  <c:v>-43.476038380994197</c:v>
                </c:pt>
                <c:pt idx="3048">
                  <c:v>-42.964030705893798</c:v>
                </c:pt>
                <c:pt idx="3049">
                  <c:v>-42.435578895394201</c:v>
                </c:pt>
                <c:pt idx="3050">
                  <c:v>-41.889736920979701</c:v>
                </c:pt>
                <c:pt idx="3051">
                  <c:v>-41.3254858739189</c:v>
                </c:pt>
                <c:pt idx="3052">
                  <c:v>-40.741726792526002</c:v>
                </c:pt>
                <c:pt idx="3053">
                  <c:v>-40.137272629191003</c:v>
                </c:pt>
                <c:pt idx="3054">
                  <c:v>-39.510839234708101</c:v>
                </c:pt>
                <c:pt idx="3055">
                  <c:v>-38.861035217150999</c:v>
                </c:pt>
                <c:pt idx="3056">
                  <c:v>-38.186350508410598</c:v>
                </c:pt>
                <c:pt idx="3057">
                  <c:v>-37.485143442706899</c:v>
                </c:pt>
                <c:pt idx="3058">
                  <c:v>-36.755626116877899</c:v>
                </c:pt>
                <c:pt idx="3059">
                  <c:v>-35.995847760760199</c:v>
                </c:pt>
                <c:pt idx="3060">
                  <c:v>-35.203675795907301</c:v>
                </c:pt>
                <c:pt idx="3061">
                  <c:v>-34.376774200224297</c:v>
                </c:pt>
                <c:pt idx="3062">
                  <c:v>-33.512578722295899</c:v>
                </c:pt>
                <c:pt idx="3063">
                  <c:v>-32.608268399010498</c:v>
                </c:pt>
                <c:pt idx="3064">
                  <c:v>-31.660732719415901</c:v>
                </c:pt>
                <c:pt idx="3065">
                  <c:v>-30.666533641284801</c:v>
                </c:pt>
                <c:pt idx="3066">
                  <c:v>-29.621861497794601</c:v>
                </c:pt>
                <c:pt idx="3067">
                  <c:v>-28.522483621150599</c:v>
                </c:pt>
                <c:pt idx="3068">
                  <c:v>-27.3636842463224</c:v>
                </c:pt>
                <c:pt idx="3069">
                  <c:v>-26.140193926057499</c:v>
                </c:pt>
                <c:pt idx="3070">
                  <c:v>-24.8461062677972</c:v>
                </c:pt>
                <c:pt idx="3071">
                  <c:v>-23.474779267101901</c:v>
                </c:pt>
                <c:pt idx="3072">
                  <c:v>-22.0187178244874</c:v>
                </c:pt>
                <c:pt idx="3073">
                  <c:v>-20.4694331441309</c:v>
                </c:pt>
                <c:pt idx="3074">
                  <c:v>-18.8172735566855</c:v>
                </c:pt>
                <c:pt idx="3075">
                  <c:v>-17.051219792064799</c:v>
                </c:pt>
                <c:pt idx="3076">
                  <c:v>-15.158635722915401</c:v>
                </c:pt>
                <c:pt idx="3077">
                  <c:v>-13.124962924876201</c:v>
                </c:pt>
                <c:pt idx="3078">
                  <c:v>-10.9333437988452</c:v>
                </c:pt>
                <c:pt idx="3079">
                  <c:v>-8.5641531044644292</c:v>
                </c:pt>
                <c:pt idx="3080">
                  <c:v>-5.9944110264498001</c:v>
                </c:pt>
                <c:pt idx="3081">
                  <c:v>-3.19704154609571</c:v>
                </c:pt>
                <c:pt idx="3082">
                  <c:v>-0.139926739249845</c:v>
                </c:pt>
                <c:pt idx="3083">
                  <c:v>3.2153111191986001</c:v>
                </c:pt>
                <c:pt idx="3084">
                  <c:v>6.9148948499273102</c:v>
                </c:pt>
                <c:pt idx="3085">
                  <c:v>11.014980013235601</c:v>
                </c:pt>
                <c:pt idx="3086">
                  <c:v>15.5844391428072</c:v>
                </c:pt>
                <c:pt idx="3087">
                  <c:v>20.7086268582763</c:v>
                </c:pt>
                <c:pt idx="3088">
                  <c:v>26.494549620254201</c:v>
                </c:pt>
                <c:pt idx="3089">
                  <c:v>33.078084620812398</c:v>
                </c:pt>
                <c:pt idx="3090">
                  <c:v>-50</c:v>
                </c:pt>
                <c:pt idx="3091">
                  <c:v>-49.666970818510997</c:v>
                </c:pt>
                <c:pt idx="3092">
                  <c:v>-49.326526071163102</c:v>
                </c:pt>
                <c:pt idx="3093">
                  <c:v>-48.978332857643501</c:v>
                </c:pt>
                <c:pt idx="3094">
                  <c:v>-48.622038969579897</c:v>
                </c:pt>
                <c:pt idx="3095">
                  <c:v>-48.257271440412303</c:v>
                </c:pt>
                <c:pt idx="3096">
                  <c:v>-47.883634963757203</c:v>
                </c:pt>
                <c:pt idx="3097">
                  <c:v>-47.500710166134901</c:v>
                </c:pt>
                <c:pt idx="3098">
                  <c:v>-47.108051718176696</c:v>
                </c:pt>
                <c:pt idx="3099">
                  <c:v>-46.705186266420299</c:v>
                </c:pt>
                <c:pt idx="3100">
                  <c:v>-46.291610165509098</c:v>
                </c:pt>
                <c:pt idx="3101">
                  <c:v>-45.866786987978202</c:v>
                </c:pt>
                <c:pt idx="3102">
                  <c:v>-45.4301447857897</c:v>
                </c:pt>
                <c:pt idx="3103">
                  <c:v>-44.981073074297697</c:v>
                </c:pt>
                <c:pt idx="3104">
                  <c:v>-44.518919505311899</c:v>
                </c:pt>
                <c:pt idx="3105">
                  <c:v>-44.042986191283603</c:v>
                </c:pt>
                <c:pt idx="3106">
                  <c:v>-43.552525637258199</c:v>
                </c:pt>
                <c:pt idx="3107">
                  <c:v>-43.046736230985402</c:v>
                </c:pt>
                <c:pt idx="3108">
                  <c:v>-42.524757234293901</c:v>
                </c:pt>
                <c:pt idx="3109">
                  <c:v>-41.985663210333001</c:v>
                </c:pt>
                <c:pt idx="3110">
                  <c:v>-41.4284578113203</c:v>
                </c:pt>
                <c:pt idx="3111">
                  <c:v>-40.852066839738697</c:v>
                </c:pt>
                <c:pt idx="3112">
                  <c:v>-40.255330482152402</c:v>
                </c:pt>
                <c:pt idx="3113">
                  <c:v>-39.636994598539502</c:v>
                </c:pt>
                <c:pt idx="3114">
                  <c:v>-38.995700930762503</c:v>
                </c:pt>
                <c:pt idx="3115">
                  <c:v>-38.329976070886801</c:v>
                </c:pt>
                <c:pt idx="3116">
                  <c:v>-37.638219002731198</c:v>
                </c:pt>
                <c:pt idx="3117">
                  <c:v>-36.9186869973366</c:v>
                </c:pt>
                <c:pt idx="3118">
                  <c:v>-36.169479603768202</c:v>
                </c:pt>
                <c:pt idx="3119">
                  <c:v>-35.388520429328999</c:v>
                </c:pt>
                <c:pt idx="3120">
                  <c:v>-34.573536345969899</c:v>
                </c:pt>
                <c:pt idx="3121">
                  <c:v>-33.722033690075001</c:v>
                </c:pt>
                <c:pt idx="3122">
                  <c:v>-32.831270937857198</c:v>
                </c:pt>
                <c:pt idx="3123">
                  <c:v>-31.8982272344942</c:v>
                </c:pt>
                <c:pt idx="3124">
                  <c:v>-30.919566026951099</c:v>
                </c:pt>
                <c:pt idx="3125">
                  <c:v>-29.891592891838901</c:v>
                </c:pt>
                <c:pt idx="3126">
                  <c:v>-28.810206452448501</c:v>
                </c:pt>
                <c:pt idx="3127">
                  <c:v>-27.6708410325591</c:v>
                </c:pt>
                <c:pt idx="3128">
                  <c:v>-26.468399384709201</c:v>
                </c:pt>
                <c:pt idx="3129">
                  <c:v>-25.197173438762398</c:v>
                </c:pt>
                <c:pt idx="3130">
                  <c:v>-23.850750518072498</c:v>
                </c:pt>
                <c:pt idx="3131">
                  <c:v>-22.421901832224901</c:v>
                </c:pt>
                <c:pt idx="3132">
                  <c:v>-20.902449232389799</c:v>
                </c:pt>
                <c:pt idx="3133">
                  <c:v>-19.283105146716402</c:v>
                </c:pt>
                <c:pt idx="3134">
                  <c:v>-17.553279214998899</c:v>
                </c:pt>
                <c:pt idx="3135">
                  <c:v>-15.700843297555</c:v>
                </c:pt>
                <c:pt idx="3136">
                  <c:v>-13.7118440796737</c:v>
                </c:pt>
                <c:pt idx="3137">
                  <c:v>-11.5701491989504</c:v>
                </c:pt>
                <c:pt idx="3138">
                  <c:v>-9.2570083574011601</c:v>
                </c:pt>
                <c:pt idx="3139">
                  <c:v>-6.7505047639209996</c:v>
                </c:pt>
                <c:pt idx="3140">
                  <c:v>-4.02486378188072</c:v>
                </c:pt>
                <c:pt idx="3141">
                  <c:v>-1.04957378514108</c:v>
                </c:pt>
                <c:pt idx="3142">
                  <c:v>2.2117426252238999</c:v>
                </c:pt>
                <c:pt idx="3143">
                  <c:v>5.80279314108311</c:v>
                </c:pt>
                <c:pt idx="3144">
                  <c:v>9.7765375211739993</c:v>
                </c:pt>
                <c:pt idx="3145">
                  <c:v>14.197740708089899</c:v>
                </c:pt>
                <c:pt idx="3146">
                  <c:v>19.1464107876069</c:v>
                </c:pt>
                <c:pt idx="3147">
                  <c:v>24.722497550550901</c:v>
                </c:pt>
                <c:pt idx="3148">
                  <c:v>31.052419634005702</c:v>
                </c:pt>
                <c:pt idx="3149">
                  <c:v>-50</c:v>
                </c:pt>
                <c:pt idx="3150">
                  <c:v>-49.670766347909399</c:v>
                </c:pt>
                <c:pt idx="3151">
                  <c:v>-49.334193527173603</c:v>
                </c:pt>
                <c:pt idx="3152">
                  <c:v>-48.9899543531169</c:v>
                </c:pt>
                <c:pt idx="3153">
                  <c:v>-48.637702723854801</c:v>
                </c:pt>
                <c:pt idx="3154">
                  <c:v>-48.277072206180399</c:v>
                </c:pt>
                <c:pt idx="3155">
                  <c:v>-47.907674493741197</c:v>
                </c:pt>
                <c:pt idx="3156">
                  <c:v>-47.529097723849901</c:v>
                </c:pt>
                <c:pt idx="3157">
                  <c:v>-47.140904637576703</c:v>
                </c:pt>
                <c:pt idx="3158">
                  <c:v>-46.742630565845801</c:v>
                </c:pt>
                <c:pt idx="3159">
                  <c:v>-46.333781222049502</c:v>
                </c:pt>
                <c:pt idx="3160">
                  <c:v>-45.913830279165701</c:v>
                </c:pt>
                <c:pt idx="3161">
                  <c:v>-45.482216706463802</c:v>
                </c:pt>
                <c:pt idx="3162">
                  <c:v>-45.0383418375419</c:v>
                </c:pt>
                <c:pt idx="3163">
                  <c:v>-44.5815661375918</c:v>
                </c:pt>
                <c:pt idx="3164">
                  <c:v>-44.111205633334897</c:v>
                </c:pt>
                <c:pt idx="3165">
                  <c:v>-43.626527963921198</c:v>
                </c:pt>
                <c:pt idx="3166">
                  <c:v>-43.126748005098101</c:v>
                </c:pt>
                <c:pt idx="3167">
                  <c:v>-42.611023011989701</c:v>
                </c:pt>
                <c:pt idx="3168">
                  <c:v>-42.078447217698802</c:v>
                </c:pt>
                <c:pt idx="3169">
                  <c:v>-41.528045815431703</c:v>
                </c:pt>
                <c:pt idx="3170">
                  <c:v>-40.958768240686901</c:v>
                </c:pt>
                <c:pt idx="3171">
                  <c:v>-40.369480656915897</c:v>
                </c:pt>
                <c:pt idx="3172">
                  <c:v>-39.758957532567301</c:v>
                </c:pt>
                <c:pt idx="3173">
                  <c:v>-39.125872179083999</c:v>
                </c:pt>
                <c:pt idx="3174">
                  <c:v>-38.468786097636297</c:v>
                </c:pt>
                <c:pt idx="3175">
                  <c:v>-37.786136956424798</c:v>
                </c:pt>
                <c:pt idx="3176">
                  <c:v>-37.076224989361101</c:v>
                </c:pt>
                <c:pt idx="3177">
                  <c:v>-36.337197569711698</c:v>
                </c:pt>
                <c:pt idx="3178">
                  <c:v>-35.567031667474801</c:v>
                </c:pt>
                <c:pt idx="3179">
                  <c:v>-34.763513845078599</c:v>
                </c:pt>
                <c:pt idx="3180">
                  <c:v>-33.924217380241501</c:v>
                </c:pt>
                <c:pt idx="3181">
                  <c:v>-33.046476024702301</c:v>
                </c:pt>
                <c:pt idx="3182">
                  <c:v>-32.127353809445601</c:v>
                </c:pt>
                <c:pt idx="3183">
                  <c:v>-31.163610186442501</c:v>
                </c:pt>
                <c:pt idx="3184">
                  <c:v>-30.151659647924099</c:v>
                </c:pt>
                <c:pt idx="3185">
                  <c:v>-29.087524779192002</c:v>
                </c:pt>
                <c:pt idx="3186">
                  <c:v>-27.9667814700503</c:v>
                </c:pt>
                <c:pt idx="3187">
                  <c:v>-26.784494720136799</c:v>
                </c:pt>
                <c:pt idx="3188">
                  <c:v>-25.535143107626599</c:v>
                </c:pt>
                <c:pt idx="3189">
                  <c:v>-24.212529526248598</c:v>
                </c:pt>
                <c:pt idx="3190">
                  <c:v>-22.809675201885799</c:v>
                </c:pt>
                <c:pt idx="3191">
                  <c:v>-21.318693236204702</c:v>
                </c:pt>
                <c:pt idx="3192">
                  <c:v>-19.730636935043101</c:v>
                </c:pt>
                <c:pt idx="3193">
                  <c:v>-18.035316887207699</c:v>
                </c:pt>
                <c:pt idx="3194">
                  <c:v>-16.221079059119798</c:v>
                </c:pt>
                <c:pt idx="3195">
                  <c:v>-14.2745339145575</c:v>
                </c:pt>
                <c:pt idx="3196">
                  <c:v>-12.1802235479066</c:v>
                </c:pt>
                <c:pt idx="3197">
                  <c:v>-9.9202097360349093</c:v>
                </c:pt>
                <c:pt idx="3198">
                  <c:v>-7.4735602381725403</c:v>
                </c:pt>
                <c:pt idx="3199">
                  <c:v>-4.81570297649521</c:v>
                </c:pt>
                <c:pt idx="3200">
                  <c:v>-1.91760698150737</c:v>
                </c:pt>
                <c:pt idx="3201">
                  <c:v>1.25526621285398</c:v>
                </c:pt>
                <c:pt idx="3202">
                  <c:v>4.7443188227615103</c:v>
                </c:pt>
                <c:pt idx="3203">
                  <c:v>8.5995904908375707</c:v>
                </c:pt>
                <c:pt idx="3204">
                  <c:v>12.882105949616101</c:v>
                </c:pt>
                <c:pt idx="3205">
                  <c:v>17.667023542954901</c:v>
                </c:pt>
                <c:pt idx="3206">
                  <c:v>23.0479191028959</c:v>
                </c:pt>
                <c:pt idx="3207">
                  <c:v>29.142707827753899</c:v>
                </c:pt>
                <c:pt idx="3208">
                  <c:v>36.101975459791397</c:v>
                </c:pt>
                <c:pt idx="3209">
                  <c:v>-50</c:v>
                </c:pt>
                <c:pt idx="3210">
                  <c:v>-49.673925073090999</c:v>
                </c:pt>
                <c:pt idx="3211">
                  <c:v>-49.340574539448198</c:v>
                </c:pt>
                <c:pt idx="3212">
                  <c:v>-48.999625934139303</c:v>
                </c:pt>
                <c:pt idx="3213">
                  <c:v>-48.650738197144797</c:v>
                </c:pt>
                <c:pt idx="3214">
                  <c:v>-48.2935502887794</c:v>
                </c:pt>
                <c:pt idx="3215">
                  <c:v>-47.9276796805093</c:v>
                </c:pt>
                <c:pt idx="3216">
                  <c:v>-47.552720707889598</c:v>
                </c:pt>
                <c:pt idx="3217">
                  <c:v>-47.168242770705596</c:v>
                </c:pt>
                <c:pt idx="3218">
                  <c:v>-46.773788363535999</c:v>
                </c:pt>
                <c:pt idx="3219">
                  <c:v>-46.368870917820999</c:v>
                </c:pt>
                <c:pt idx="3220">
                  <c:v>-45.952972434071597</c:v>
                </c:pt>
                <c:pt idx="3221">
                  <c:v>-45.525540880054201</c:v>
                </c:pt>
                <c:pt idx="3222">
                  <c:v>-45.085987327556602</c:v>
                </c:pt>
                <c:pt idx="3223">
                  <c:v>-44.633682796623198</c:v>
                </c:pt>
                <c:pt idx="3224">
                  <c:v>-44.167954771857303</c:v>
                </c:pt>
                <c:pt idx="3225">
                  <c:v>-43.688083350412597</c:v>
                </c:pt>
                <c:pt idx="3226">
                  <c:v>-43.1932969755334</c:v>
                </c:pt>
                <c:pt idx="3227">
                  <c:v>-42.682767702787302</c:v>
                </c:pt>
                <c:pt idx="3228">
                  <c:v>-42.155605938314501</c:v>
                </c:pt>
                <c:pt idx="3229">
                  <c:v>-41.610854579262799</c:v>
                </c:pt>
                <c:pt idx="3230">
                  <c:v>-41.047482475851901</c:v>
                </c:pt>
                <c:pt idx="3231">
                  <c:v>-40.464377121891403</c:v>
                </c:pt>
                <c:pt idx="3232">
                  <c:v>-39.860336465704599</c:v>
                </c:pt>
                <c:pt idx="3233">
                  <c:v>-39.234059715809799</c:v>
                </c:pt>
                <c:pt idx="3234">
                  <c:v>-38.584136994833599</c:v>
                </c:pt>
                <c:pt idx="3235">
                  <c:v>-37.909037670274301</c:v>
                </c:pt>
                <c:pt idx="3236">
                  <c:v>-37.2070971610474</c:v>
                </c:pt>
                <c:pt idx="3237">
                  <c:v>-36.476501983156702</c:v>
                </c:pt>
                <c:pt idx="3238">
                  <c:v>-35.715272755025602</c:v>
                </c:pt>
                <c:pt idx="3239">
                  <c:v>-34.921244831321602</c:v>
                </c:pt>
                <c:pt idx="3240">
                  <c:v>-34.092046171425999</c:v>
                </c:pt>
                <c:pt idx="3241">
                  <c:v>-33.2250719723868</c:v>
                </c:pt>
                <c:pt idx="3242">
                  <c:v>-32.317455502886602</c:v>
                </c:pt>
                <c:pt idx="3243">
                  <c:v>-31.366034460155198</c:v>
                </c:pt>
                <c:pt idx="3244">
                  <c:v>-30.367312030335398</c:v>
                </c:pt>
                <c:pt idx="3245">
                  <c:v>-29.3174116574334</c:v>
                </c:pt>
                <c:pt idx="3246">
                  <c:v>-28.212024307373099</c:v>
                </c:pt>
                <c:pt idx="3247">
                  <c:v>-27.046346739691199</c:v>
                </c:pt>
                <c:pt idx="3248">
                  <c:v>-25.815008954069601</c:v>
                </c:pt>
                <c:pt idx="3249">
                  <c:v>-24.511988541028298</c:v>
                </c:pt>
                <c:pt idx="3250">
                  <c:v>-23.130509107375101</c:v>
                </c:pt>
                <c:pt idx="3251">
                  <c:v>-21.662919229366199</c:v>
                </c:pt>
                <c:pt idx="3252">
                  <c:v>-20.100547458279301</c:v>
                </c:pt>
                <c:pt idx="3253">
                  <c:v>-18.433527693555501</c:v>
                </c:pt>
                <c:pt idx="3254">
                  <c:v>-16.650587650191401</c:v>
                </c:pt>
                <c:pt idx="3255">
                  <c:v>-14.7387910435998</c:v>
                </c:pt>
                <c:pt idx="3256">
                  <c:v>-12.6832213051058</c:v>
                </c:pt>
                <c:pt idx="3257">
                  <c:v>-10.4665908519199</c:v>
                </c:pt>
                <c:pt idx="3258">
                  <c:v>-8.0687547742808494</c:v>
                </c:pt>
                <c:pt idx="3259">
                  <c:v>-5.4661006974508997</c:v>
                </c:pt>
                <c:pt idx="3260">
                  <c:v>-2.6307766828796399</c:v>
                </c:pt>
                <c:pt idx="3261">
                  <c:v>0.470294913096305</c:v>
                </c:pt>
                <c:pt idx="3262">
                  <c:v>3.8766896242878701</c:v>
                </c:pt>
                <c:pt idx="3263">
                  <c:v>7.6361399646942001</c:v>
                </c:pt>
                <c:pt idx="3264">
                  <c:v>11.806724746851</c:v>
                </c:pt>
                <c:pt idx="3265">
                  <c:v>16.4597954801025</c:v>
                </c:pt>
                <c:pt idx="3266">
                  <c:v>21.683943493701701</c:v>
                </c:pt>
                <c:pt idx="3267">
                  <c:v>27.590461873475601</c:v>
                </c:pt>
                <c:pt idx="3268">
                  <c:v>34.320995303528399</c:v>
                </c:pt>
                <c:pt idx="3269">
                  <c:v>-50</c:v>
                </c:pt>
                <c:pt idx="3270">
                  <c:v>-49.676979540150001</c:v>
                </c:pt>
                <c:pt idx="3271">
                  <c:v>-49.346744922345799</c:v>
                </c:pt>
                <c:pt idx="3272">
                  <c:v>-49.008978213704303</c:v>
                </c:pt>
                <c:pt idx="3273">
                  <c:v>-48.663343195022698</c:v>
                </c:pt>
                <c:pt idx="3274">
                  <c:v>-48.309484004384998</c:v>
                </c:pt>
                <c:pt idx="3275">
                  <c:v>-47.9470236591199</c:v>
                </c:pt>
                <c:pt idx="3276">
                  <c:v>-47.5755624431917</c:v>
                </c:pt>
                <c:pt idx="3277">
                  <c:v>-47.194676145524397</c:v>
                </c:pt>
                <c:pt idx="3278">
                  <c:v>-46.803914132944001</c:v>
                </c:pt>
                <c:pt idx="3279">
                  <c:v>-46.402797239361298</c:v>
                </c:pt>
                <c:pt idx="3280">
                  <c:v>-45.990815450447798</c:v>
                </c:pt>
                <c:pt idx="3281">
                  <c:v>-45.567425360346199</c:v>
                </c:pt>
                <c:pt idx="3282">
                  <c:v>-45.132047373835199</c:v>
                </c:pt>
                <c:pt idx="3283">
                  <c:v>-44.684062623778402</c:v>
                </c:pt>
                <c:pt idx="3284">
                  <c:v>-44.222809569537198</c:v>
                </c:pt>
                <c:pt idx="3285">
                  <c:v>-43.747580237232299</c:v>
                </c:pt>
                <c:pt idx="3286">
                  <c:v>-43.257616057168903</c:v>
                </c:pt>
                <c:pt idx="3287">
                  <c:v>-42.752103247277503</c:v>
                </c:pt>
                <c:pt idx="3288">
                  <c:v>-42.230167683873702</c:v>
                </c:pt>
                <c:pt idx="3289">
                  <c:v>-41.690869192236597</c:v>
                </c:pt>
                <c:pt idx="3290">
                  <c:v>-41.133195179171999</c:v>
                </c:pt>
                <c:pt idx="3291">
                  <c:v>-40.556053517603097</c:v>
                </c:pt>
                <c:pt idx="3292">
                  <c:v>-39.958264578924897</c:v>
                </c:pt>
                <c:pt idx="3293">
                  <c:v>-39.338552291969897</c:v>
                </c:pt>
                <c:pt idx="3294">
                  <c:v>-38.695534087387998</c:v>
                </c:pt>
                <c:pt idx="3295">
                  <c:v>-38.027709562419901</c:v>
                </c:pt>
                <c:pt idx="3296">
                  <c:v>-37.333447672594097</c:v>
                </c:pt>
                <c:pt idx="3297">
                  <c:v>-36.610972222818802</c:v>
                </c:pt>
                <c:pt idx="3298">
                  <c:v>-35.858345389394202</c:v>
                </c:pt>
                <c:pt idx="3299">
                  <c:v>-35.073448955072898</c:v>
                </c:pt>
                <c:pt idx="3300">
                  <c:v>-34.253962879460303</c:v>
                </c:pt>
                <c:pt idx="3301">
                  <c:v>-33.397340754276698</c:v>
                </c:pt>
                <c:pt idx="3302">
                  <c:v>-32.500781604115602</c:v>
                </c:pt>
                <c:pt idx="3303">
                  <c:v>-31.561197384282899</c:v>
                </c:pt>
                <c:pt idx="3304">
                  <c:v>-30.575175392884599</c:v>
                </c:pt>
                <c:pt idx="3305">
                  <c:v>-29.538934647839302</c:v>
                </c:pt>
                <c:pt idx="3306">
                  <c:v>-28.448275072216799</c:v>
                </c:pt>
                <c:pt idx="3307">
                  <c:v>-27.298518071872699</c:v>
                </c:pt>
                <c:pt idx="3308">
                  <c:v>-26.084436762806099</c:v>
                </c:pt>
                <c:pt idx="3309">
                  <c:v>-24.800173692222099</c:v>
                </c:pt>
                <c:pt idx="3310">
                  <c:v>-23.439143370546098</c:v>
                </c:pt>
                <c:pt idx="3311">
                  <c:v>-21.993916256168099</c:v>
                </c:pt>
                <c:pt idx="3312">
                  <c:v>-20.456079962494801</c:v>
                </c:pt>
                <c:pt idx="3313">
                  <c:v>-18.816072322422301</c:v>
                </c:pt>
                <c:pt idx="3314">
                  <c:v>-17.062979458326499</c:v>
                </c:pt>
                <c:pt idx="3315">
                  <c:v>-15.1842900405455</c:v>
                </c:pt>
                <c:pt idx="3316">
                  <c:v>-13.165594297749999</c:v>
                </c:pt>
                <c:pt idx="3317">
                  <c:v>-10.9902128182282</c:v>
                </c:pt>
                <c:pt idx="3318">
                  <c:v>-8.6387353925964696</c:v>
                </c:pt>
                <c:pt idx="3319">
                  <c:v>-6.0884435736643097</c:v>
                </c:pt>
                <c:pt idx="3320">
                  <c:v>-3.3125814998196401</c:v>
                </c:pt>
                <c:pt idx="3321">
                  <c:v>-0.27942669807153597</c:v>
                </c:pt>
                <c:pt idx="3322">
                  <c:v>3.0489056836455002</c:v>
                </c:pt>
                <c:pt idx="3323">
                  <c:v>6.71801813752045</c:v>
                </c:pt>
                <c:pt idx="3324">
                  <c:v>10.7832771273265</c:v>
                </c:pt>
                <c:pt idx="3325">
                  <c:v>15.312539660492</c:v>
                </c:pt>
                <c:pt idx="3326">
                  <c:v>20.389836626483</c:v>
                </c:pt>
                <c:pt idx="3327">
                  <c:v>26.120424533213601</c:v>
                </c:pt>
                <c:pt idx="3328">
                  <c:v>32.637830746892902</c:v>
                </c:pt>
                <c:pt idx="3329">
                  <c:v>-50</c:v>
                </c:pt>
                <c:pt idx="3330">
                  <c:v>-49.679933539406697</c:v>
                </c:pt>
                <c:pt idx="3331">
                  <c:v>-49.352712334260801</c:v>
                </c:pt>
                <c:pt idx="3332">
                  <c:v>-49.018022804814599</c:v>
                </c:pt>
                <c:pt idx="3333">
                  <c:v>-48.675533381067702</c:v>
                </c:pt>
                <c:pt idx="3334">
                  <c:v>-48.324893173284799</c:v>
                </c:pt>
                <c:pt idx="3335">
                  <c:v>-47.965730523674502</c:v>
                </c:pt>
                <c:pt idx="3336">
                  <c:v>-47.597651426656803</c:v>
                </c:pt>
                <c:pt idx="3337">
                  <c:v>-47.220237803606302</c:v>
                </c:pt>
                <c:pt idx="3338">
                  <c:v>-46.833045616205197</c:v>
                </c:pt>
                <c:pt idx="3339">
                  <c:v>-46.435602800535101</c:v>
                </c:pt>
                <c:pt idx="3340">
                  <c:v>-46.027407001745203</c:v>
                </c:pt>
                <c:pt idx="3341">
                  <c:v>-45.607923086505998</c:v>
                </c:pt>
                <c:pt idx="3342">
                  <c:v>-45.1765804074413</c:v>
                </c:pt>
                <c:pt idx="3343">
                  <c:v>-44.732769790252902</c:v>
                </c:pt>
                <c:pt idx="3344">
                  <c:v>-44.275840210245399</c:v>
                </c:pt>
                <c:pt idx="3345">
                  <c:v>-43.805095120322299</c:v>
                </c:pt>
                <c:pt idx="3346">
                  <c:v>-43.319788387148797</c:v>
                </c:pt>
                <c:pt idx="3347">
                  <c:v>-42.819119785934397</c:v>
                </c:pt>
                <c:pt idx="3348">
                  <c:v>-42.302229997013903</c:v>
                </c:pt>
                <c:pt idx="3349">
                  <c:v>-41.768195038911699</c:v>
                </c:pt>
                <c:pt idx="3350">
                  <c:v>-41.216020062627699</c:v>
                </c:pt>
                <c:pt idx="3351">
                  <c:v>-40.644632420202399</c:v>
                </c:pt>
                <c:pt idx="3352">
                  <c:v>-40.052873906866701</c:v>
                </c:pt>
                <c:pt idx="3353">
                  <c:v>-39.439492059834201</c:v>
                </c:pt>
                <c:pt idx="3354">
                  <c:v>-38.803130377549003</c:v>
                </c:pt>
                <c:pt idx="3355">
                  <c:v>-38.142317300323597</c:v>
                </c:pt>
                <c:pt idx="3356">
                  <c:v>-37.4554537660241</c:v>
                </c:pt>
                <c:pt idx="3357">
                  <c:v>-36.740799121812103</c:v>
                </c:pt>
                <c:pt idx="3358">
                  <c:v>-35.9964551337508</c:v>
                </c:pt>
                <c:pt idx="3359">
                  <c:v>-35.220347788823403</c:v>
                </c:pt>
                <c:pt idx="3360">
                  <c:v>-34.410206526724103</c:v>
                </c:pt>
                <c:pt idx="3361">
                  <c:v>-33.563540469296598</c:v>
                </c:pt>
                <c:pt idx="3362">
                  <c:v>-32.677611130707398</c:v>
                </c:pt>
                <c:pt idx="3363">
                  <c:v>-31.749400987535701</c:v>
                </c:pt>
                <c:pt idx="3364">
                  <c:v>-30.775577160015398</c:v>
                </c:pt>
                <c:pt idx="3365">
                  <c:v>-29.7524492973902</c:v>
                </c:pt>
                <c:pt idx="3366">
                  <c:v>-28.675920563517899</c:v>
                </c:pt>
                <c:pt idx="3367">
                  <c:v>-27.541430372837201</c:v>
                </c:pt>
                <c:pt idx="3368">
                  <c:v>-26.343887217550801</c:v>
                </c:pt>
                <c:pt idx="3369">
                  <c:v>-25.0775895358701</c:v>
                </c:pt>
                <c:pt idx="3370">
                  <c:v>-23.7361320737546</c:v>
                </c:pt>
                <c:pt idx="3371">
                  <c:v>-22.312294555708998</c:v>
                </c:pt>
                <c:pt idx="3372">
                  <c:v>-20.797908659194299</c:v>
                </c:pt>
                <c:pt idx="3373">
                  <c:v>-19.183698221194401</c:v>
                </c:pt>
                <c:pt idx="3374">
                  <c:v>-17.459086210761001</c:v>
                </c:pt>
                <c:pt idx="3375">
                  <c:v>-15.611960161812201</c:v>
                </c:pt>
                <c:pt idx="3376">
                  <c:v>-13.628385313375601</c:v>
                </c:pt>
                <c:pt idx="3377">
                  <c:v>-11.492251419444001</c:v>
                </c:pt>
                <c:pt idx="3378">
                  <c:v>-9.18483473781329</c:v>
                </c:pt>
                <c:pt idx="3379">
                  <c:v>-6.68425060884503</c:v>
                </c:pt>
                <c:pt idx="3380">
                  <c:v>-3.9647635900068199</c:v>
                </c:pt>
                <c:pt idx="3381">
                  <c:v>-0.99591027785071295</c:v>
                </c:pt>
                <c:pt idx="3382">
                  <c:v>2.2586268468666</c:v>
                </c:pt>
                <c:pt idx="3383">
                  <c:v>5.84248038274111</c:v>
                </c:pt>
                <c:pt idx="3384">
                  <c:v>9.8085149057719203</c:v>
                </c:pt>
                <c:pt idx="3385">
                  <c:v>14.221373306059901</c:v>
                </c:pt>
                <c:pt idx="3386">
                  <c:v>19.160905170887101</c:v>
                </c:pt>
                <c:pt idx="3387">
                  <c:v>24.726851588727701</c:v>
                </c:pt>
                <c:pt idx="3388">
                  <c:v>31.045352149940001</c:v>
                </c:pt>
                <c:pt idx="3389">
                  <c:v>-50</c:v>
                </c:pt>
                <c:pt idx="3390">
                  <c:v>-49.6827906944769</c:v>
                </c:pt>
                <c:pt idx="3391">
                  <c:v>-49.358484096705801</c:v>
                </c:pt>
                <c:pt idx="3392">
                  <c:v>-49.0267708094418</c:v>
                </c:pt>
                <c:pt idx="3393">
                  <c:v>-48.6873237291707</c:v>
                </c:pt>
                <c:pt idx="3394">
                  <c:v>-48.339796742331103</c:v>
                </c:pt>
                <c:pt idx="3395">
                  <c:v>-47.983823305374599</c:v>
                </c:pt>
                <c:pt idx="3396">
                  <c:v>-47.619014896416601</c:v>
                </c:pt>
                <c:pt idx="3397">
                  <c:v>-47.2449593247362</c:v>
                </c:pt>
                <c:pt idx="3398">
                  <c:v>-46.861218882679204</c:v>
                </c:pt>
                <c:pt idx="3399">
                  <c:v>-46.467328322578503</c:v>
                </c:pt>
                <c:pt idx="3400">
                  <c:v>-46.062792639080101</c:v>
                </c:pt>
                <c:pt idx="3401">
                  <c:v>-45.647084634719398</c:v>
                </c:pt>
                <c:pt idx="3402">
                  <c:v>-45.219642243666797</c:v>
                </c:pt>
                <c:pt idx="3403">
                  <c:v>-44.779865585199097</c:v>
                </c:pt>
                <c:pt idx="3404">
                  <c:v>-44.327113714571801</c:v>
                </c:pt>
                <c:pt idx="3405">
                  <c:v>-43.860701034486802</c:v>
                </c:pt>
                <c:pt idx="3406">
                  <c:v>-43.3798933251514</c:v>
                </c:pt>
                <c:pt idx="3407">
                  <c:v>-42.883903344895899</c:v>
                </c:pt>
                <c:pt idx="3408">
                  <c:v>-42.371885946293901</c:v>
                </c:pt>
                <c:pt idx="3409">
                  <c:v>-41.842932644533199</c:v>
                </c:pt>
                <c:pt idx="3410">
                  <c:v>-41.296065565193501</c:v>
                </c:pt>
                <c:pt idx="3411">
                  <c:v>-40.730230687332501</c:v>
                </c:pt>
                <c:pt idx="3412">
                  <c:v>-40.144290284537398</c:v>
                </c:pt>
                <c:pt idx="3413">
                  <c:v>-39.537014450960697</c:v>
                </c:pt>
                <c:pt idx="3414">
                  <c:v>-38.907071580857497</c:v>
                </c:pt>
                <c:pt idx="3415">
                  <c:v>-38.2530176481498</c:v>
                </c:pt>
                <c:pt idx="3416">
                  <c:v>-37.573284106355899</c:v>
                </c:pt>
                <c:pt idx="3417">
                  <c:v>-36.866164197898001</c:v>
                </c:pt>
                <c:pt idx="3418">
                  <c:v>-36.129797424218502</c:v>
                </c:pt>
                <c:pt idx="3419">
                  <c:v>-35.362151882873597</c:v>
                </c:pt>
                <c:pt idx="3420">
                  <c:v>-34.561004123042999</c:v>
                </c:pt>
                <c:pt idx="3421">
                  <c:v>-33.723916104465999</c:v>
                </c:pt>
                <c:pt idx="3422">
                  <c:v>-32.848208763833597</c:v>
                </c:pt>
                <c:pt idx="3423">
                  <c:v>-31.930931593521699</c:v>
                </c:pt>
                <c:pt idx="3424">
                  <c:v>-30.9688275156145</c:v>
                </c:pt>
                <c:pt idx="3425">
                  <c:v>-29.958292183472398</c:v>
                </c:pt>
                <c:pt idx="3426">
                  <c:v>-28.895326655946601</c:v>
                </c:pt>
                <c:pt idx="3427">
                  <c:v>-27.7754821556744</c:v>
                </c:pt>
                <c:pt idx="3428">
                  <c:v>-26.593795329559999</c:v>
                </c:pt>
                <c:pt idx="3429">
                  <c:v>-25.3447120591672</c:v>
                </c:pt>
                <c:pt idx="3430">
                  <c:v>-24.021997398267899</c:v>
                </c:pt>
                <c:pt idx="3431">
                  <c:v>-22.618628613299901</c:v>
                </c:pt>
                <c:pt idx="3432">
                  <c:v>-21.1266675283292</c:v>
                </c:pt>
                <c:pt idx="3433">
                  <c:v>-19.5371073726117</c:v>
                </c:pt>
                <c:pt idx="3434">
                  <c:v>-17.839688018259</c:v>
                </c:pt>
                <c:pt idx="3435">
                  <c:v>-16.0226717701863</c:v>
                </c:pt>
                <c:pt idx="3436">
                  <c:v>-14.0725695799685</c:v>
                </c:pt>
                <c:pt idx="3437">
                  <c:v>-11.9738044868988</c:v>
                </c:pt>
                <c:pt idx="3438">
                  <c:v>-9.7082949399007301</c:v>
                </c:pt>
                <c:pt idx="3439">
                  <c:v>-7.2549349844914603</c:v>
                </c:pt>
                <c:pt idx="3440">
                  <c:v>-4.5889404683167596</c:v>
                </c:pt>
                <c:pt idx="3441">
                  <c:v>-1.6810194761255299</c:v>
                </c:pt>
                <c:pt idx="3442">
                  <c:v>1.5036902790661399</c:v>
                </c:pt>
                <c:pt idx="3443">
                  <c:v>5.0069965898368798</c:v>
                </c:pt>
                <c:pt idx="3444">
                  <c:v>8.8794522134402598</c:v>
                </c:pt>
                <c:pt idx="3445">
                  <c:v>13.182738237707399</c:v>
                </c:pt>
                <c:pt idx="3446">
                  <c:v>17.992862798660401</c:v>
                </c:pt>
                <c:pt idx="3447">
                  <c:v>23.404516717299298</c:v>
                </c:pt>
                <c:pt idx="3448">
                  <c:v>29.5370998641787</c:v>
                </c:pt>
                <c:pt idx="3449">
                  <c:v>36.543207593138099</c:v>
                </c:pt>
                <c:pt idx="3450">
                  <c:v>-50</c:v>
                </c:pt>
                <c:pt idx="3451">
                  <c:v>-49.685034719511002</c:v>
                </c:pt>
                <c:pt idx="3452">
                  <c:v>-49.363017260966501</c:v>
                </c:pt>
                <c:pt idx="3453">
                  <c:v>-49.033641492834199</c:v>
                </c:pt>
                <c:pt idx="3454">
                  <c:v>-48.696583798715501</c:v>
                </c:pt>
                <c:pt idx="3455">
                  <c:v>-48.351501793534801</c:v>
                </c:pt>
                <c:pt idx="3456">
                  <c:v>-47.998032925639798</c:v>
                </c:pt>
                <c:pt idx="3457">
                  <c:v>-47.635792952816701</c:v>
                </c:pt>
                <c:pt idx="3458">
                  <c:v>-47.2643742787658</c:v>
                </c:pt>
                <c:pt idx="3459">
                  <c:v>-46.883344134916499</c:v>
                </c:pt>
                <c:pt idx="3460">
                  <c:v>-46.492242590568303</c:v>
                </c:pt>
                <c:pt idx="3461">
                  <c:v>-46.090580372172099</c:v>
                </c:pt>
                <c:pt idx="3462">
                  <c:v>-45.677836470085097</c:v>
                </c:pt>
                <c:pt idx="3463">
                  <c:v>-45.253455508279899</c:v>
                </c:pt>
                <c:pt idx="3464">
                  <c:v>-44.816844849208898</c:v>
                </c:pt>
                <c:pt idx="3465">
                  <c:v>-44.367371402249098</c:v>
                </c:pt>
                <c:pt idx="3466">
                  <c:v>-43.904358099779898</c:v>
                </c:pt>
                <c:pt idx="3467">
                  <c:v>-43.427079999894502</c:v>
                </c:pt>
                <c:pt idx="3468">
                  <c:v>-42.934759968874502</c:v>
                </c:pt>
                <c:pt idx="3469">
                  <c:v>-42.426563889726097</c:v>
                </c:pt>
                <c:pt idx="3470">
                  <c:v>-41.901595335111402</c:v>
                </c:pt>
                <c:pt idx="3471">
                  <c:v>-41.358889633685898</c:v>
                </c:pt>
                <c:pt idx="3472">
                  <c:v>-40.7974072479239</c:v>
                </c:pt>
                <c:pt idx="3473">
                  <c:v>-40.216026368655903</c:v>
                </c:pt>
                <c:pt idx="3474">
                  <c:v>-39.613534616375198</c:v>
                </c:pt>
                <c:pt idx="3475">
                  <c:v>-38.988619721423497</c:v>
                </c:pt>
                <c:pt idx="3476">
                  <c:v>-38.339859033864499</c:v>
                </c:pt>
                <c:pt idx="3477">
                  <c:v>-37.665707688485398</c:v>
                </c:pt>
                <c:pt idx="3478">
                  <c:v>-36.964485220052403</c:v>
                </c:pt>
                <c:pt idx="3479">
                  <c:v>-36.234360387595899</c:v>
                </c:pt>
                <c:pt idx="3480">
                  <c:v>-35.473333922753604</c:v>
                </c:pt>
                <c:pt idx="3481">
                  <c:v>-34.6792188643374</c:v>
                </c:pt>
                <c:pt idx="3482">
                  <c:v>-33.849618077179002</c:v>
                </c:pt>
                <c:pt idx="3483">
                  <c:v>-32.9818984752104</c:v>
                </c:pt>
                <c:pt idx="3484">
                  <c:v>-32.073161373198502</c:v>
                </c:pt>
                <c:pt idx="3485">
                  <c:v>-31.120208274152699</c:v>
                </c:pt>
                <c:pt idx="3486">
                  <c:v>-30.1195012544616</c:v>
                </c:pt>
                <c:pt idx="3487">
                  <c:v>-29.0671169289493</c:v>
                </c:pt>
                <c:pt idx="3488">
                  <c:v>-27.9586927536903</c:v>
                </c:pt>
                <c:pt idx="3489">
                  <c:v>-26.789364143065299</c:v>
                </c:pt>
                <c:pt idx="3490">
                  <c:v>-25.553690522673801</c:v>
                </c:pt>
                <c:pt idx="3491">
                  <c:v>-24.245567989431201</c:v>
                </c:pt>
                <c:pt idx="3492">
                  <c:v>-22.8581256751967</c:v>
                </c:pt>
                <c:pt idx="3493">
                  <c:v>-21.383602171159101</c:v>
                </c:pt>
                <c:pt idx="3494">
                  <c:v>-19.813197413386799</c:v>
                </c:pt>
                <c:pt idx="3495">
                  <c:v>-18.136894182068101</c:v>
                </c:pt>
                <c:pt idx="3496">
                  <c:v>-16.3432417266187</c:v>
                </c:pt>
                <c:pt idx="3497">
                  <c:v>-14.4190918545188</c:v>
                </c:pt>
                <c:pt idx="3498">
                  <c:v>-12.3492749139644</c:v>
                </c:pt>
                <c:pt idx="3499">
                  <c:v>-10.1161991749045</c:v>
                </c:pt>
                <c:pt idx="3500">
                  <c:v>-7.6993517599665999</c:v>
                </c:pt>
                <c:pt idx="3501">
                  <c:v>-5.0746718980876802</c:v>
                </c:pt>
                <c:pt idx="3502">
                  <c:v>-2.2137569850757401</c:v>
                </c:pt>
                <c:pt idx="3503">
                  <c:v>0.91715258923438803</c:v>
                </c:pt>
                <c:pt idx="3504">
                  <c:v>4.35848466675903</c:v>
                </c:pt>
                <c:pt idx="3505">
                  <c:v>8.1590475766820099</c:v>
                </c:pt>
                <c:pt idx="3506">
                  <c:v>12.3782928512027</c:v>
                </c:pt>
                <c:pt idx="3507">
                  <c:v>17.089344475359901</c:v>
                </c:pt>
                <c:pt idx="3508">
                  <c:v>22.3831125096787</c:v>
                </c:pt>
                <c:pt idx="3509">
                  <c:v>28.3739674804557</c:v>
                </c:pt>
                <c:pt idx="3510">
                  <c:v>35.207704497635604</c:v>
                </c:pt>
                <c:pt idx="3511">
                  <c:v>-50</c:v>
                </c:pt>
                <c:pt idx="3512">
                  <c:v>-49.687202597516297</c:v>
                </c:pt>
                <c:pt idx="3513">
                  <c:v>-49.3673965926479</c:v>
                </c:pt>
                <c:pt idx="3514">
                  <c:v>-49.040278992675901</c:v>
                </c:pt>
                <c:pt idx="3515">
                  <c:v>-48.7055295325383</c:v>
                </c:pt>
                <c:pt idx="3516">
                  <c:v>-48.362809410122601</c:v>
                </c:pt>
                <c:pt idx="3517">
                  <c:v>-48.011759909450497</c:v>
                </c:pt>
                <c:pt idx="3518">
                  <c:v>-47.652000899994697</c:v>
                </c:pt>
                <c:pt idx="3519">
                  <c:v>-47.283129198947101</c:v>
                </c:pt>
                <c:pt idx="3520">
                  <c:v>-46.904716781626803</c:v>
                </c:pt>
                <c:pt idx="3521">
                  <c:v>-46.516308823368</c:v>
                </c:pt>
                <c:pt idx="3522">
                  <c:v>-46.117421554108702</c:v>
                </c:pt>
                <c:pt idx="3523">
                  <c:v>-45.707539904475198</c:v>
                </c:pt>
                <c:pt idx="3524">
                  <c:v>-45.286114919378001</c:v>
                </c:pt>
                <c:pt idx="3525">
                  <c:v>-44.852560911934603</c:v>
                </c:pt>
                <c:pt idx="3526">
                  <c:v>-44.406252326849497</c:v>
                </c:pt>
                <c:pt idx="3527">
                  <c:v>-43.946520278126599</c:v>
                </c:pt>
                <c:pt idx="3528">
                  <c:v>-43.472648721060899</c:v>
                </c:pt>
                <c:pt idx="3529">
                  <c:v>-42.983870212743199</c:v>
                </c:pt>
                <c:pt idx="3530">
                  <c:v>-42.479361208660798</c:v>
                </c:pt>
                <c:pt idx="3531">
                  <c:v>-41.958236835226998</c:v>
                </c:pt>
                <c:pt idx="3532">
                  <c:v>-41.419545069007199</c:v>
                </c:pt>
                <c:pt idx="3533">
                  <c:v>-40.862260242787002</c:v>
                </c:pt>
                <c:pt idx="3534">
                  <c:v>-40.285275786132701</c:v>
                </c:pt>
                <c:pt idx="3535">
                  <c:v>-39.687396093371703</c:v>
                </c:pt>
                <c:pt idx="3536">
                  <c:v>-39.067327394501099</c:v>
                </c:pt>
                <c:pt idx="3537">
                  <c:v>-38.423667483870503</c:v>
                </c:pt>
                <c:pt idx="3538">
                  <c:v>-37.754894136897001</c:v>
                </c:pt>
                <c:pt idx="3539">
                  <c:v>-37.059352015700597</c:v>
                </c:pt>
                <c:pt idx="3540">
                  <c:v>-36.335237829357098</c:v>
                </c:pt>
                <c:pt idx="3541">
                  <c:v>-35.580583472136901</c:v>
                </c:pt>
                <c:pt idx="3542">
                  <c:v>-34.793236811993303</c:v>
                </c:pt>
                <c:pt idx="3543">
                  <c:v>-33.970839739614597</c:v>
                </c:pt>
                <c:pt idx="3544">
                  <c:v>-33.1108030129638</c:v>
                </c:pt>
                <c:pt idx="3545">
                  <c:v>-32.210277340059399</c:v>
                </c:pt>
                <c:pt idx="3546">
                  <c:v>-31.266120029593999</c:v>
                </c:pt>
                <c:pt idx="3547">
                  <c:v>-30.274856399373402</c:v>
                </c:pt>
                <c:pt idx="3548">
                  <c:v>-29.2326349594919</c:v>
                </c:pt>
                <c:pt idx="3549">
                  <c:v>-28.135175171482899</c:v>
                </c:pt>
                <c:pt idx="3550">
                  <c:v>-26.9777063144792</c:v>
                </c:pt>
                <c:pt idx="3551">
                  <c:v>-25.7548956489603</c:v>
                </c:pt>
                <c:pt idx="3552">
                  <c:v>-24.460763637132199</c:v>
                </c:pt>
                <c:pt idx="3553">
                  <c:v>-23.088583428583998</c:v>
                </c:pt>
                <c:pt idx="3554">
                  <c:v>-21.630761113188299</c:v>
                </c:pt>
                <c:pt idx="3555">
                  <c:v>-20.078692329561701</c:v>
                </c:pt>
                <c:pt idx="3556">
                  <c:v>-18.422589627414801</c:v>
                </c:pt>
                <c:pt idx="3557">
                  <c:v>-16.651273420108499</c:v>
                </c:pt>
                <c:pt idx="3558">
                  <c:v>-14.7519172963784</c:v>
                </c:pt>
                <c:pt idx="3559">
                  <c:v>-12.7097356998976</c:v>
                </c:pt>
                <c:pt idx="3560">
                  <c:v>-10.5075982653078</c:v>
                </c:pt>
                <c:pt idx="3561">
                  <c:v>-8.1255500357465795</c:v>
                </c:pt>
                <c:pt idx="3562">
                  <c:v>-5.5402098208300696</c:v>
                </c:pt>
                <c:pt idx="3563">
                  <c:v>-2.72400926113299</c:v>
                </c:pt>
                <c:pt idx="3564">
                  <c:v>0.35577848766458098</c:v>
                </c:pt>
                <c:pt idx="3565">
                  <c:v>3.7382910226008699</c:v>
                </c:pt>
                <c:pt idx="3566">
                  <c:v>7.4707086895456598</c:v>
                </c:pt>
                <c:pt idx="3567">
                  <c:v>11.610406541410899</c:v>
                </c:pt>
                <c:pt idx="3568">
                  <c:v>16.227828452081699</c:v>
                </c:pt>
                <c:pt idx="3569">
                  <c:v>21.410379874254801</c:v>
                </c:pt>
                <c:pt idx="3570">
                  <c:v>27.267782104251701</c:v>
                </c:pt>
                <c:pt idx="3571">
                  <c:v>33.939563132117101</c:v>
                </c:pt>
                <c:pt idx="3572">
                  <c:v>-50</c:v>
                </c:pt>
                <c:pt idx="3573">
                  <c:v>-49.689297109474602</c:v>
                </c:pt>
                <c:pt idx="3574">
                  <c:v>-49.371627710390598</c:v>
                </c:pt>
                <c:pt idx="3575">
                  <c:v>-49.046691827606899</c:v>
                </c:pt>
                <c:pt idx="3576">
                  <c:v>-48.714172417693099</c:v>
                </c:pt>
                <c:pt idx="3577">
                  <c:v>-48.373734122508999</c:v>
                </c:pt>
                <c:pt idx="3578">
                  <c:v>-48.025021912564902</c:v>
                </c:pt>
                <c:pt idx="3579">
                  <c:v>-47.667659608633599</c:v>
                </c:pt>
                <c:pt idx="3580">
                  <c:v>-47.301248268688497</c:v>
                </c:pt>
                <c:pt idx="3581">
                  <c:v>-46.925364425655602</c:v>
                </c:pt>
                <c:pt idx="3582">
                  <c:v>-46.5395581596526</c:v>
                </c:pt>
                <c:pt idx="3583">
                  <c:v>-46.1433509863231</c:v>
                </c:pt>
                <c:pt idx="3584">
                  <c:v>-45.736233540502099</c:v>
                </c:pt>
                <c:pt idx="3585">
                  <c:v>-45.317663031734902</c:v>
                </c:pt>
                <c:pt idx="3586">
                  <c:v>-44.887060445047197</c:v>
                </c:pt>
                <c:pt idx="3587">
                  <c:v>-44.443807456771999</c:v>
                </c:pt>
                <c:pt idx="3588">
                  <c:v>-43.987243031082102</c:v>
                </c:pt>
                <c:pt idx="3589">
                  <c:v>-43.516659658079398</c:v>
                </c:pt>
                <c:pt idx="3590">
                  <c:v>-43.0312991887183</c:v>
                </c:pt>
                <c:pt idx="3591">
                  <c:v>-42.530348215365301</c:v>
                </c:pt>
                <c:pt idx="3592">
                  <c:v>-42.0129329392485</c:v>
                </c:pt>
                <c:pt idx="3593">
                  <c:v>-41.478113457230201</c:v>
                </c:pt>
                <c:pt idx="3594">
                  <c:v>-40.924877389997498</c:v>
                </c:pt>
                <c:pt idx="3595">
                  <c:v>-40.352132761623899</c:v>
                </c:pt>
                <c:pt idx="3596">
                  <c:v>-39.758700026138499</c:v>
                </c:pt>
                <c:pt idx="3597">
                  <c:v>-39.143303119825802</c:v>
                </c:pt>
                <c:pt idx="3598">
                  <c:v>-38.504559397918001</c:v>
                </c:pt>
                <c:pt idx="3599">
                  <c:v>-37.840968290482699</c:v>
                </c:pt>
                <c:pt idx="3600">
                  <c:v>-37.1508984838365</c:v>
                </c:pt>
                <c:pt idx="3601">
                  <c:v>-36.432573399704403</c:v>
                </c:pt>
                <c:pt idx="3602">
                  <c:v>-35.684054703357297</c:v>
                </c:pt>
                <c:pt idx="3603">
                  <c:v>-34.903223522495097</c:v>
                </c:pt>
                <c:pt idx="3604">
                  <c:v>-34.087758998735097</c:v>
                </c:pt>
                <c:pt idx="3605">
                  <c:v>-33.235113720695402</c:v>
                </c:pt>
                <c:pt idx="3606">
                  <c:v>-32.3424854986634</c:v>
                </c:pt>
                <c:pt idx="3607">
                  <c:v>-31.4067848316351</c:v>
                </c:pt>
                <c:pt idx="3608">
                  <c:v>-30.424597282913599</c:v>
                </c:pt>
                <c:pt idx="3609">
                  <c:v>-29.392139813720998</c:v>
                </c:pt>
                <c:pt idx="3610">
                  <c:v>-28.305209916704499</c:v>
                </c:pt>
                <c:pt idx="3611">
                  <c:v>-27.159126131399901</c:v>
                </c:pt>
                <c:pt idx="3612">
                  <c:v>-25.948658196669001</c:v>
                </c:pt>
                <c:pt idx="3613">
                  <c:v>-24.667944681039799</c:v>
                </c:pt>
                <c:pt idx="3614">
                  <c:v>-23.310395404290901</c:v>
                </c:pt>
                <c:pt idx="3615">
                  <c:v>-21.868575287039999</c:v>
                </c:pt>
                <c:pt idx="3616">
                  <c:v>-20.3340653914114</c:v>
                </c:pt>
                <c:pt idx="3617">
                  <c:v>-18.697295779412102</c:v>
                </c:pt>
                <c:pt idx="3618">
                  <c:v>-16.947343325954499</c:v>
                </c:pt>
                <c:pt idx="3619">
                  <c:v>-15.0716856547003</c:v>
                </c:pt>
                <c:pt idx="3620">
                  <c:v>-13.0558997403094</c:v>
                </c:pt>
                <c:pt idx="3621">
                  <c:v>-10.883290189361199</c:v>
                </c:pt>
                <c:pt idx="3622">
                  <c:v>-8.5344274139245702</c:v>
                </c:pt>
                <c:pt idx="3623">
                  <c:v>-5.9865693231063002</c:v>
                </c:pt>
                <c:pt idx="3624">
                  <c:v>-3.2129310085823</c:v>
                </c:pt>
                <c:pt idx="3625">
                  <c:v>-0.18175404080667201</c:v>
                </c:pt>
                <c:pt idx="3626">
                  <c:v>3.1448913169541002</c:v>
                </c:pt>
                <c:pt idx="3627">
                  <c:v>6.8126641064224396</c:v>
                </c:pt>
                <c:pt idx="3628">
                  <c:v>10.877002766686299</c:v>
                </c:pt>
                <c:pt idx="3629">
                  <c:v>15.4058569504055</c:v>
                </c:pt>
                <c:pt idx="3630">
                  <c:v>20.4833782918552</c:v>
                </c:pt>
                <c:pt idx="3631">
                  <c:v>26.214982855019699</c:v>
                </c:pt>
                <c:pt idx="3632">
                  <c:v>32.734412117719501</c:v>
                </c:pt>
                <c:pt idx="3633">
                  <c:v>-50</c:v>
                </c:pt>
                <c:pt idx="3634">
                  <c:v>-49.691320919019198</c:v>
                </c:pt>
                <c:pt idx="3635">
                  <c:v>-49.375715995717698</c:v>
                </c:pt>
                <c:pt idx="3636">
                  <c:v>-49.0528881566565</c:v>
                </c:pt>
                <c:pt idx="3637">
                  <c:v>-48.722523456082101</c:v>
                </c:pt>
                <c:pt idx="3638">
                  <c:v>-48.384289847016397</c:v>
                </c:pt>
                <c:pt idx="3639">
                  <c:v>-48.037835843931397</c:v>
                </c:pt>
                <c:pt idx="3640">
                  <c:v>-47.682789065699801</c:v>
                </c:pt>
                <c:pt idx="3641">
                  <c:v>-47.318754646139901</c:v>
                </c:pt>
                <c:pt idx="3642">
                  <c:v>-46.945313497925603</c:v>
                </c:pt>
                <c:pt idx="3643">
                  <c:v>-46.562020413854597</c:v>
                </c:pt>
                <c:pt idx="3644">
                  <c:v>-46.168401987449101</c:v>
                </c:pt>
                <c:pt idx="3645">
                  <c:v>-45.763954332544898</c:v>
                </c:pt>
                <c:pt idx="3646">
                  <c:v>-45.348140578874201</c:v>
                </c:pt>
                <c:pt idx="3647">
                  <c:v>-44.9203881175929</c:v>
                </c:pt>
                <c:pt idx="3648">
                  <c:v>-44.480085567197897</c:v>
                </c:pt>
                <c:pt idx="3649">
                  <c:v>-44.026579426221403</c:v>
                </c:pt>
                <c:pt idx="3650">
                  <c:v>-43.559170374408801</c:v>
                </c:pt>
                <c:pt idx="3651">
                  <c:v>-43.077109178650701</c:v>
                </c:pt>
                <c:pt idx="3652">
                  <c:v>-42.579592153625697</c:v>
                </c:pt>
                <c:pt idx="3653">
                  <c:v>-42.065756119756799</c:v>
                </c:pt>
                <c:pt idx="3654">
                  <c:v>-41.534672792491101</c:v>
                </c:pt>
                <c:pt idx="3655">
                  <c:v>-40.985342526847901</c:v>
                </c:pt>
                <c:pt idx="3656">
                  <c:v>-40.416687329365203</c:v>
                </c:pt>
                <c:pt idx="3657">
                  <c:v>-39.827543035648603</c:v>
                </c:pt>
                <c:pt idx="3658">
                  <c:v>-39.216650535284103</c:v>
                </c:pt>
                <c:pt idx="3659">
                  <c:v>-38.582645906384798</c:v>
                </c:pt>
                <c:pt idx="3660">
                  <c:v>-37.924049298873001</c:v>
                </c:pt>
                <c:pt idx="3661">
                  <c:v>-37.239252377960803</c:v>
                </c:pt>
                <c:pt idx="3662">
                  <c:v>-36.526504106212201</c:v>
                </c:pt>
                <c:pt idx="3663">
                  <c:v>-35.783894602830998</c:v>
                </c:pt>
                <c:pt idx="3664">
                  <c:v>-35.009336770904902</c:v>
                </c:pt>
                <c:pt idx="3665">
                  <c:v>-34.200545325334403</c:v>
                </c:pt>
                <c:pt idx="3666">
                  <c:v>-33.355012783682497</c:v>
                </c:pt>
                <c:pt idx="3667">
                  <c:v>-32.469981896138997</c:v>
                </c:pt>
                <c:pt idx="3668">
                  <c:v>-31.542413885306701</c:v>
                </c:pt>
                <c:pt idx="3669">
                  <c:v>-30.5689517365964</c:v>
                </c:pt>
                <c:pt idx="3670">
                  <c:v>-29.545877619217599</c:v>
                </c:pt>
                <c:pt idx="3671">
                  <c:v>-28.469063317741501</c:v>
                </c:pt>
                <c:pt idx="3672">
                  <c:v>-27.333912304079099</c:v>
                </c:pt>
                <c:pt idx="3673">
                  <c:v>-26.135291765181702</c:v>
                </c:pt>
                <c:pt idx="3674">
                  <c:v>-24.8674525039084</c:v>
                </c:pt>
                <c:pt idx="3675">
                  <c:v>-23.5239341241404</c:v>
                </c:pt>
                <c:pt idx="3676">
                  <c:v>-22.097452262576699</c:v>
                </c:pt>
                <c:pt idx="3677">
                  <c:v>-20.5797637930341</c:v>
                </c:pt>
                <c:pt idx="3678">
                  <c:v>-18.961504842202402</c:v>
                </c:pt>
                <c:pt idx="3679">
                  <c:v>-17.2319950329919</c:v>
                </c:pt>
                <c:pt idx="3680">
                  <c:v>-15.3789994938637</c:v>
                </c:pt>
                <c:pt idx="3681">
                  <c:v>-13.3884376730194</c:v>
                </c:pt>
                <c:pt idx="3682">
                  <c:v>-11.244024638624699</c:v>
                </c:pt>
                <c:pt idx="3683">
                  <c:v>-8.9268259915877692</c:v>
                </c:pt>
                <c:pt idx="3684">
                  <c:v>-6.4147012746129999</c:v>
                </c:pt>
                <c:pt idx="3685">
                  <c:v>-3.6816021089872999</c:v>
                </c:pt>
                <c:pt idx="3686">
                  <c:v>-0.69667915515021095</c:v>
                </c:pt>
                <c:pt idx="3687">
                  <c:v>2.5768652470385098</c:v>
                </c:pt>
                <c:pt idx="3688">
                  <c:v>6.1832667349753603</c:v>
                </c:pt>
                <c:pt idx="3689">
                  <c:v>10.1761551597804</c:v>
                </c:pt>
                <c:pt idx="3690">
                  <c:v>14.6211556320653</c:v>
                </c:pt>
                <c:pt idx="3691">
                  <c:v>19.599394187614799</c:v>
                </c:pt>
                <c:pt idx="3692">
                  <c:v>25.212293647916699</c:v>
                </c:pt>
                <c:pt idx="3693">
                  <c:v>31.588243252936898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01-D74A-A794-FFF86C201E22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prova2!$B$1:$B$3694</c:f>
              <c:numCache>
                <c:formatCode>General</c:formatCode>
                <c:ptCount val="3694"/>
                <c:pt idx="0">
                  <c:v>-70</c:v>
                </c:pt>
                <c:pt idx="1">
                  <c:v>-70</c:v>
                </c:pt>
                <c:pt idx="2">
                  <c:v>-70</c:v>
                </c:pt>
                <c:pt idx="3">
                  <c:v>-70</c:v>
                </c:pt>
                <c:pt idx="4">
                  <c:v>-70</c:v>
                </c:pt>
                <c:pt idx="5">
                  <c:v>-70</c:v>
                </c:pt>
                <c:pt idx="6">
                  <c:v>-70</c:v>
                </c:pt>
                <c:pt idx="7">
                  <c:v>-70</c:v>
                </c:pt>
                <c:pt idx="8">
                  <c:v>-70</c:v>
                </c:pt>
                <c:pt idx="9">
                  <c:v>-70</c:v>
                </c:pt>
                <c:pt idx="10">
                  <c:v>-70</c:v>
                </c:pt>
                <c:pt idx="11">
                  <c:v>-70</c:v>
                </c:pt>
                <c:pt idx="12">
                  <c:v>-70</c:v>
                </c:pt>
                <c:pt idx="13">
                  <c:v>-70</c:v>
                </c:pt>
                <c:pt idx="14">
                  <c:v>-70</c:v>
                </c:pt>
                <c:pt idx="15">
                  <c:v>-70</c:v>
                </c:pt>
                <c:pt idx="16">
                  <c:v>-70</c:v>
                </c:pt>
                <c:pt idx="17">
                  <c:v>-70</c:v>
                </c:pt>
                <c:pt idx="18">
                  <c:v>-70</c:v>
                </c:pt>
                <c:pt idx="19">
                  <c:v>-70</c:v>
                </c:pt>
                <c:pt idx="20">
                  <c:v>-70</c:v>
                </c:pt>
                <c:pt idx="21">
                  <c:v>-70</c:v>
                </c:pt>
                <c:pt idx="22">
                  <c:v>-70</c:v>
                </c:pt>
                <c:pt idx="23">
                  <c:v>-70</c:v>
                </c:pt>
                <c:pt idx="24">
                  <c:v>-70</c:v>
                </c:pt>
                <c:pt idx="25">
                  <c:v>-70</c:v>
                </c:pt>
                <c:pt idx="26">
                  <c:v>-70</c:v>
                </c:pt>
                <c:pt idx="27">
                  <c:v>-70</c:v>
                </c:pt>
                <c:pt idx="28">
                  <c:v>-70</c:v>
                </c:pt>
                <c:pt idx="29">
                  <c:v>-70</c:v>
                </c:pt>
                <c:pt idx="30">
                  <c:v>-70</c:v>
                </c:pt>
                <c:pt idx="31">
                  <c:v>-67.88</c:v>
                </c:pt>
                <c:pt idx="32">
                  <c:v>-67.88</c:v>
                </c:pt>
                <c:pt idx="33">
                  <c:v>-67.88</c:v>
                </c:pt>
                <c:pt idx="34">
                  <c:v>-67.88</c:v>
                </c:pt>
                <c:pt idx="35">
                  <c:v>-67.88</c:v>
                </c:pt>
                <c:pt idx="36">
                  <c:v>-67.88</c:v>
                </c:pt>
                <c:pt idx="37">
                  <c:v>-67.88</c:v>
                </c:pt>
                <c:pt idx="38">
                  <c:v>-67.88</c:v>
                </c:pt>
                <c:pt idx="39">
                  <c:v>-67.88</c:v>
                </c:pt>
                <c:pt idx="40">
                  <c:v>-67.88</c:v>
                </c:pt>
                <c:pt idx="41">
                  <c:v>-67.88</c:v>
                </c:pt>
                <c:pt idx="42">
                  <c:v>-67.88</c:v>
                </c:pt>
                <c:pt idx="43">
                  <c:v>-67.88</c:v>
                </c:pt>
                <c:pt idx="44">
                  <c:v>-67.88</c:v>
                </c:pt>
                <c:pt idx="45">
                  <c:v>-67.88</c:v>
                </c:pt>
                <c:pt idx="46">
                  <c:v>-67.88</c:v>
                </c:pt>
                <c:pt idx="47">
                  <c:v>-67.88</c:v>
                </c:pt>
                <c:pt idx="48">
                  <c:v>-67.88</c:v>
                </c:pt>
                <c:pt idx="49">
                  <c:v>-67.88</c:v>
                </c:pt>
                <c:pt idx="50">
                  <c:v>-67.88</c:v>
                </c:pt>
                <c:pt idx="51">
                  <c:v>-67.88</c:v>
                </c:pt>
                <c:pt idx="52">
                  <c:v>-67.88</c:v>
                </c:pt>
                <c:pt idx="53">
                  <c:v>-67.88</c:v>
                </c:pt>
                <c:pt idx="54">
                  <c:v>-65.781895871999893</c:v>
                </c:pt>
                <c:pt idx="55">
                  <c:v>-65.781895871999893</c:v>
                </c:pt>
                <c:pt idx="56">
                  <c:v>-65.781895871999893</c:v>
                </c:pt>
                <c:pt idx="57">
                  <c:v>-65.781895871999893</c:v>
                </c:pt>
                <c:pt idx="58">
                  <c:v>-65.781895871999893</c:v>
                </c:pt>
                <c:pt idx="59">
                  <c:v>-65.781895871999893</c:v>
                </c:pt>
                <c:pt idx="60">
                  <c:v>-65.781895871999893</c:v>
                </c:pt>
                <c:pt idx="61">
                  <c:v>-65.781895871999893</c:v>
                </c:pt>
                <c:pt idx="62">
                  <c:v>-65.781895871999893</c:v>
                </c:pt>
                <c:pt idx="63">
                  <c:v>-65.781895871999893</c:v>
                </c:pt>
                <c:pt idx="64">
                  <c:v>-65.781895871999893</c:v>
                </c:pt>
                <c:pt idx="65">
                  <c:v>-65.781895871999893</c:v>
                </c:pt>
                <c:pt idx="66">
                  <c:v>-65.781895871999893</c:v>
                </c:pt>
                <c:pt idx="67">
                  <c:v>-65.781895871999893</c:v>
                </c:pt>
                <c:pt idx="68">
                  <c:v>-65.781895871999893</c:v>
                </c:pt>
                <c:pt idx="69">
                  <c:v>-65.781895871999893</c:v>
                </c:pt>
                <c:pt idx="70">
                  <c:v>-65.781895871999893</c:v>
                </c:pt>
                <c:pt idx="71">
                  <c:v>-65.781895871999893</c:v>
                </c:pt>
                <c:pt idx="72">
                  <c:v>-65.781895871999893</c:v>
                </c:pt>
                <c:pt idx="73">
                  <c:v>-65.781895871999893</c:v>
                </c:pt>
                <c:pt idx="74">
                  <c:v>-65.781895871999893</c:v>
                </c:pt>
                <c:pt idx="75">
                  <c:v>-65.781895871999893</c:v>
                </c:pt>
                <c:pt idx="76">
                  <c:v>-65.781895871999893</c:v>
                </c:pt>
                <c:pt idx="77">
                  <c:v>-63.698385319998003</c:v>
                </c:pt>
                <c:pt idx="78">
                  <c:v>-63.698385319998003</c:v>
                </c:pt>
                <c:pt idx="79">
                  <c:v>-63.698385319998003</c:v>
                </c:pt>
                <c:pt idx="80">
                  <c:v>-63.698385319998003</c:v>
                </c:pt>
                <c:pt idx="81">
                  <c:v>-63.698385319998003</c:v>
                </c:pt>
                <c:pt idx="82">
                  <c:v>-63.698385319998003</c:v>
                </c:pt>
                <c:pt idx="83">
                  <c:v>-63.698385319998003</c:v>
                </c:pt>
                <c:pt idx="84">
                  <c:v>-63.698385319998003</c:v>
                </c:pt>
                <c:pt idx="85">
                  <c:v>-63.698385319998003</c:v>
                </c:pt>
                <c:pt idx="86">
                  <c:v>-63.698385319998003</c:v>
                </c:pt>
                <c:pt idx="87">
                  <c:v>-63.698385319998003</c:v>
                </c:pt>
                <c:pt idx="88">
                  <c:v>-63.698385319998003</c:v>
                </c:pt>
                <c:pt idx="89">
                  <c:v>-63.698385319998003</c:v>
                </c:pt>
                <c:pt idx="90">
                  <c:v>-63.698385319998003</c:v>
                </c:pt>
                <c:pt idx="91">
                  <c:v>-63.698385319998003</c:v>
                </c:pt>
                <c:pt idx="92">
                  <c:v>-63.698385319998003</c:v>
                </c:pt>
                <c:pt idx="93">
                  <c:v>-63.698385319998003</c:v>
                </c:pt>
                <c:pt idx="94">
                  <c:v>-63.698385319998003</c:v>
                </c:pt>
                <c:pt idx="95">
                  <c:v>-63.698385319998003</c:v>
                </c:pt>
                <c:pt idx="96">
                  <c:v>-63.698385319998003</c:v>
                </c:pt>
                <c:pt idx="97">
                  <c:v>-63.698385319998003</c:v>
                </c:pt>
                <c:pt idx="98">
                  <c:v>-63.698385319998003</c:v>
                </c:pt>
                <c:pt idx="99">
                  <c:v>-63.698385319998003</c:v>
                </c:pt>
                <c:pt idx="100">
                  <c:v>-61.622400578643003</c:v>
                </c:pt>
                <c:pt idx="101">
                  <c:v>-61.622400578643003</c:v>
                </c:pt>
                <c:pt idx="102">
                  <c:v>-61.622400578643003</c:v>
                </c:pt>
                <c:pt idx="103">
                  <c:v>-61.622400578643003</c:v>
                </c:pt>
                <c:pt idx="104">
                  <c:v>-61.622400578643003</c:v>
                </c:pt>
                <c:pt idx="105">
                  <c:v>-61.622400578643003</c:v>
                </c:pt>
                <c:pt idx="106">
                  <c:v>-61.622400578643003</c:v>
                </c:pt>
                <c:pt idx="107">
                  <c:v>-61.622400578643003</c:v>
                </c:pt>
                <c:pt idx="108">
                  <c:v>-61.622400578643003</c:v>
                </c:pt>
                <c:pt idx="109">
                  <c:v>-61.622400578643003</c:v>
                </c:pt>
                <c:pt idx="110">
                  <c:v>-61.622400578643003</c:v>
                </c:pt>
                <c:pt idx="111">
                  <c:v>-61.622400578643003</c:v>
                </c:pt>
                <c:pt idx="112">
                  <c:v>-61.622400578643003</c:v>
                </c:pt>
                <c:pt idx="113">
                  <c:v>-61.622400578643003</c:v>
                </c:pt>
                <c:pt idx="114">
                  <c:v>-61.622400578643003</c:v>
                </c:pt>
                <c:pt idx="115">
                  <c:v>-61.622400578643003</c:v>
                </c:pt>
                <c:pt idx="116">
                  <c:v>-61.622400578643003</c:v>
                </c:pt>
                <c:pt idx="117">
                  <c:v>-61.622400578643003</c:v>
                </c:pt>
                <c:pt idx="118">
                  <c:v>-61.622400578643003</c:v>
                </c:pt>
                <c:pt idx="119">
                  <c:v>-61.622400578643003</c:v>
                </c:pt>
                <c:pt idx="120">
                  <c:v>-61.622400578643003</c:v>
                </c:pt>
                <c:pt idx="121">
                  <c:v>-61.622400578643003</c:v>
                </c:pt>
                <c:pt idx="122">
                  <c:v>-61.622400578643003</c:v>
                </c:pt>
                <c:pt idx="123">
                  <c:v>-61.622400578643003</c:v>
                </c:pt>
                <c:pt idx="124">
                  <c:v>-59.547009933087502</c:v>
                </c:pt>
                <c:pt idx="125">
                  <c:v>-59.547009933087502</c:v>
                </c:pt>
                <c:pt idx="126">
                  <c:v>-59.547009933087502</c:v>
                </c:pt>
                <c:pt idx="127">
                  <c:v>-59.547009933087502</c:v>
                </c:pt>
                <c:pt idx="128">
                  <c:v>-59.547009933087502</c:v>
                </c:pt>
                <c:pt idx="129">
                  <c:v>-59.547009933087502</c:v>
                </c:pt>
                <c:pt idx="130">
                  <c:v>-59.547009933087502</c:v>
                </c:pt>
                <c:pt idx="131">
                  <c:v>-59.547009933087502</c:v>
                </c:pt>
                <c:pt idx="132">
                  <c:v>-59.547009933087502</c:v>
                </c:pt>
                <c:pt idx="133">
                  <c:v>-59.547009933087502</c:v>
                </c:pt>
                <c:pt idx="134">
                  <c:v>-59.547009933087502</c:v>
                </c:pt>
                <c:pt idx="135">
                  <c:v>-59.547009933087502</c:v>
                </c:pt>
                <c:pt idx="136">
                  <c:v>-59.547009933087502</c:v>
                </c:pt>
                <c:pt idx="137">
                  <c:v>-59.547009933087502</c:v>
                </c:pt>
                <c:pt idx="138">
                  <c:v>-59.547009933087502</c:v>
                </c:pt>
                <c:pt idx="139">
                  <c:v>-59.547009933087502</c:v>
                </c:pt>
                <c:pt idx="140">
                  <c:v>-59.547009933087502</c:v>
                </c:pt>
                <c:pt idx="141">
                  <c:v>-59.547009933087502</c:v>
                </c:pt>
                <c:pt idx="142">
                  <c:v>-59.547009933087502</c:v>
                </c:pt>
                <c:pt idx="143">
                  <c:v>-59.547009933087502</c:v>
                </c:pt>
                <c:pt idx="144">
                  <c:v>-59.547009933087502</c:v>
                </c:pt>
                <c:pt idx="145">
                  <c:v>-59.547009933087502</c:v>
                </c:pt>
                <c:pt idx="146">
                  <c:v>-59.547009933087502</c:v>
                </c:pt>
                <c:pt idx="147">
                  <c:v>-59.547009933087502</c:v>
                </c:pt>
                <c:pt idx="148">
                  <c:v>-57.465323946443696</c:v>
                </c:pt>
                <c:pt idx="149">
                  <c:v>-57.465323946443696</c:v>
                </c:pt>
                <c:pt idx="150">
                  <c:v>-57.465323946443696</c:v>
                </c:pt>
                <c:pt idx="151">
                  <c:v>-57.465323946443696</c:v>
                </c:pt>
                <c:pt idx="152">
                  <c:v>-57.465323946443696</c:v>
                </c:pt>
                <c:pt idx="153">
                  <c:v>-57.465323946443696</c:v>
                </c:pt>
                <c:pt idx="154">
                  <c:v>-57.465323946443696</c:v>
                </c:pt>
                <c:pt idx="155">
                  <c:v>-57.465323946443696</c:v>
                </c:pt>
                <c:pt idx="156">
                  <c:v>-57.465323946443696</c:v>
                </c:pt>
                <c:pt idx="157">
                  <c:v>-57.465323946443696</c:v>
                </c:pt>
                <c:pt idx="158">
                  <c:v>-57.465323946443696</c:v>
                </c:pt>
                <c:pt idx="159">
                  <c:v>-57.465323946443696</c:v>
                </c:pt>
                <c:pt idx="160">
                  <c:v>-57.465323946443696</c:v>
                </c:pt>
                <c:pt idx="161">
                  <c:v>-57.465323946443696</c:v>
                </c:pt>
                <c:pt idx="162">
                  <c:v>-57.465323946443696</c:v>
                </c:pt>
                <c:pt idx="163">
                  <c:v>-57.465323946443696</c:v>
                </c:pt>
                <c:pt idx="164">
                  <c:v>-57.465323946443696</c:v>
                </c:pt>
                <c:pt idx="165">
                  <c:v>-57.465323946443696</c:v>
                </c:pt>
                <c:pt idx="166">
                  <c:v>-57.465323946443696</c:v>
                </c:pt>
                <c:pt idx="167">
                  <c:v>-57.465323946443696</c:v>
                </c:pt>
                <c:pt idx="168">
                  <c:v>-57.465323946443696</c:v>
                </c:pt>
                <c:pt idx="169">
                  <c:v>-57.465323946443696</c:v>
                </c:pt>
                <c:pt idx="170">
                  <c:v>-57.465323946443696</c:v>
                </c:pt>
                <c:pt idx="171">
                  <c:v>-57.465323946443696</c:v>
                </c:pt>
                <c:pt idx="172">
                  <c:v>-55.370403649125102</c:v>
                </c:pt>
                <c:pt idx="173">
                  <c:v>-55.370403649125102</c:v>
                </c:pt>
                <c:pt idx="174">
                  <c:v>-55.370403649125102</c:v>
                </c:pt>
                <c:pt idx="175">
                  <c:v>-55.370403649125102</c:v>
                </c:pt>
                <c:pt idx="176">
                  <c:v>-55.370403649125102</c:v>
                </c:pt>
                <c:pt idx="177">
                  <c:v>-55.370403649125102</c:v>
                </c:pt>
                <c:pt idx="178">
                  <c:v>-55.370403649125102</c:v>
                </c:pt>
                <c:pt idx="179">
                  <c:v>-55.370403649125102</c:v>
                </c:pt>
                <c:pt idx="180">
                  <c:v>-55.370403649125102</c:v>
                </c:pt>
                <c:pt idx="181">
                  <c:v>-55.370403649125102</c:v>
                </c:pt>
                <c:pt idx="182">
                  <c:v>-55.370403649125102</c:v>
                </c:pt>
                <c:pt idx="183">
                  <c:v>-55.370403649125102</c:v>
                </c:pt>
                <c:pt idx="184">
                  <c:v>-55.370403649125102</c:v>
                </c:pt>
                <c:pt idx="185">
                  <c:v>-55.370403649125102</c:v>
                </c:pt>
                <c:pt idx="186">
                  <c:v>-55.370403649125102</c:v>
                </c:pt>
                <c:pt idx="187">
                  <c:v>-55.370403649125102</c:v>
                </c:pt>
                <c:pt idx="188">
                  <c:v>-55.370403649125102</c:v>
                </c:pt>
                <c:pt idx="189">
                  <c:v>-55.370403649125102</c:v>
                </c:pt>
                <c:pt idx="190">
                  <c:v>-55.370403649125102</c:v>
                </c:pt>
                <c:pt idx="191">
                  <c:v>-55.370403649125102</c:v>
                </c:pt>
                <c:pt idx="192">
                  <c:v>-55.370403649125102</c:v>
                </c:pt>
                <c:pt idx="193">
                  <c:v>-55.370403649125102</c:v>
                </c:pt>
                <c:pt idx="194">
                  <c:v>-55.370403649125102</c:v>
                </c:pt>
                <c:pt idx="195">
                  <c:v>-55.370403649125102</c:v>
                </c:pt>
                <c:pt idx="196">
                  <c:v>-53.255168071001599</c:v>
                </c:pt>
                <c:pt idx="197">
                  <c:v>-53.255168071001599</c:v>
                </c:pt>
                <c:pt idx="198">
                  <c:v>-53.255168071001599</c:v>
                </c:pt>
                <c:pt idx="199">
                  <c:v>-53.255168071001599</c:v>
                </c:pt>
                <c:pt idx="200">
                  <c:v>-53.255168071001599</c:v>
                </c:pt>
                <c:pt idx="201">
                  <c:v>-53.255168071001599</c:v>
                </c:pt>
                <c:pt idx="202">
                  <c:v>-53.255168071001599</c:v>
                </c:pt>
                <c:pt idx="203">
                  <c:v>-53.255168071001599</c:v>
                </c:pt>
                <c:pt idx="204">
                  <c:v>-53.255168071001599</c:v>
                </c:pt>
                <c:pt idx="205">
                  <c:v>-53.255168071001599</c:v>
                </c:pt>
                <c:pt idx="206">
                  <c:v>-53.255168071001599</c:v>
                </c:pt>
                <c:pt idx="207">
                  <c:v>-53.255168071001599</c:v>
                </c:pt>
                <c:pt idx="208">
                  <c:v>-53.255168071001599</c:v>
                </c:pt>
                <c:pt idx="209">
                  <c:v>-53.255168071001599</c:v>
                </c:pt>
                <c:pt idx="210">
                  <c:v>-53.255168071001599</c:v>
                </c:pt>
                <c:pt idx="211">
                  <c:v>-53.255168071001599</c:v>
                </c:pt>
                <c:pt idx="212">
                  <c:v>-53.255168071001599</c:v>
                </c:pt>
                <c:pt idx="213">
                  <c:v>-53.255168071001599</c:v>
                </c:pt>
                <c:pt idx="214">
                  <c:v>-53.255168071001599</c:v>
                </c:pt>
                <c:pt idx="215">
                  <c:v>-53.255168071001599</c:v>
                </c:pt>
                <c:pt idx="216">
                  <c:v>-53.255168071001599</c:v>
                </c:pt>
                <c:pt idx="217">
                  <c:v>-53.255168071001599</c:v>
                </c:pt>
                <c:pt idx="218">
                  <c:v>-53.255168071001599</c:v>
                </c:pt>
                <c:pt idx="219">
                  <c:v>-53.255168071001599</c:v>
                </c:pt>
                <c:pt idx="220">
                  <c:v>-53.255168071001599</c:v>
                </c:pt>
                <c:pt idx="221">
                  <c:v>-51.1122984942591</c:v>
                </c:pt>
                <c:pt idx="222">
                  <c:v>-51.1122984942591</c:v>
                </c:pt>
                <c:pt idx="223">
                  <c:v>-51.1122984942591</c:v>
                </c:pt>
                <c:pt idx="224">
                  <c:v>-51.1122984942591</c:v>
                </c:pt>
                <c:pt idx="225">
                  <c:v>-51.1122984942591</c:v>
                </c:pt>
                <c:pt idx="226">
                  <c:v>-51.1122984942591</c:v>
                </c:pt>
                <c:pt idx="227">
                  <c:v>-51.1122984942591</c:v>
                </c:pt>
                <c:pt idx="228">
                  <c:v>-51.1122984942591</c:v>
                </c:pt>
                <c:pt idx="229">
                  <c:v>-51.1122984942591</c:v>
                </c:pt>
                <c:pt idx="230">
                  <c:v>-51.1122984942591</c:v>
                </c:pt>
                <c:pt idx="231">
                  <c:v>-51.1122984942591</c:v>
                </c:pt>
                <c:pt idx="232">
                  <c:v>-51.1122984942591</c:v>
                </c:pt>
                <c:pt idx="233">
                  <c:v>-51.1122984942591</c:v>
                </c:pt>
                <c:pt idx="234">
                  <c:v>-51.1122984942591</c:v>
                </c:pt>
                <c:pt idx="235">
                  <c:v>-51.1122984942591</c:v>
                </c:pt>
                <c:pt idx="236">
                  <c:v>-51.1122984942591</c:v>
                </c:pt>
                <c:pt idx="237">
                  <c:v>-51.1122984942591</c:v>
                </c:pt>
                <c:pt idx="238">
                  <c:v>-51.1122984942591</c:v>
                </c:pt>
                <c:pt idx="239">
                  <c:v>-51.1122984942591</c:v>
                </c:pt>
                <c:pt idx="240">
                  <c:v>-51.1122984942591</c:v>
                </c:pt>
                <c:pt idx="241">
                  <c:v>-51.1122984942591</c:v>
                </c:pt>
                <c:pt idx="242">
                  <c:v>-51.1122984942591</c:v>
                </c:pt>
                <c:pt idx="243">
                  <c:v>-51.1122984942591</c:v>
                </c:pt>
                <c:pt idx="244">
                  <c:v>-51.1122984942591</c:v>
                </c:pt>
                <c:pt idx="245">
                  <c:v>-51.1122984942591</c:v>
                </c:pt>
                <c:pt idx="246">
                  <c:v>-48.934136673705403</c:v>
                </c:pt>
                <c:pt idx="247">
                  <c:v>-48.934136673705403</c:v>
                </c:pt>
                <c:pt idx="248">
                  <c:v>-48.934136673705403</c:v>
                </c:pt>
                <c:pt idx="249">
                  <c:v>-48.934136673705403</c:v>
                </c:pt>
                <c:pt idx="250">
                  <c:v>-48.934136673705403</c:v>
                </c:pt>
                <c:pt idx="251">
                  <c:v>-48.934136673705403</c:v>
                </c:pt>
                <c:pt idx="252">
                  <c:v>-48.934136673705403</c:v>
                </c:pt>
                <c:pt idx="253">
                  <c:v>-48.934136673705403</c:v>
                </c:pt>
                <c:pt idx="254">
                  <c:v>-48.934136673705403</c:v>
                </c:pt>
                <c:pt idx="255">
                  <c:v>-48.934136673705403</c:v>
                </c:pt>
                <c:pt idx="256">
                  <c:v>-48.934136673705403</c:v>
                </c:pt>
                <c:pt idx="257">
                  <c:v>-48.934136673705403</c:v>
                </c:pt>
                <c:pt idx="258">
                  <c:v>-48.934136673705403</c:v>
                </c:pt>
                <c:pt idx="259">
                  <c:v>-48.934136673705403</c:v>
                </c:pt>
                <c:pt idx="260">
                  <c:v>-48.934136673705403</c:v>
                </c:pt>
                <c:pt idx="261">
                  <c:v>-48.934136673705403</c:v>
                </c:pt>
                <c:pt idx="262">
                  <c:v>-48.934136673705403</c:v>
                </c:pt>
                <c:pt idx="263">
                  <c:v>-48.934136673705403</c:v>
                </c:pt>
                <c:pt idx="264">
                  <c:v>-48.934136673705403</c:v>
                </c:pt>
                <c:pt idx="265">
                  <c:v>-48.934136673705403</c:v>
                </c:pt>
                <c:pt idx="266">
                  <c:v>-48.934136673705403</c:v>
                </c:pt>
                <c:pt idx="267">
                  <c:v>-48.934136673705403</c:v>
                </c:pt>
                <c:pt idx="268">
                  <c:v>-48.934136673705403</c:v>
                </c:pt>
                <c:pt idx="269">
                  <c:v>-48.934136673705403</c:v>
                </c:pt>
                <c:pt idx="270">
                  <c:v>-48.934136673705403</c:v>
                </c:pt>
                <c:pt idx="271">
                  <c:v>-46.712574003979597</c:v>
                </c:pt>
                <c:pt idx="272">
                  <c:v>-46.712574003979597</c:v>
                </c:pt>
                <c:pt idx="273">
                  <c:v>-46.712574003979597</c:v>
                </c:pt>
                <c:pt idx="274">
                  <c:v>-46.712574003979597</c:v>
                </c:pt>
                <c:pt idx="275">
                  <c:v>-46.712574003979597</c:v>
                </c:pt>
                <c:pt idx="276">
                  <c:v>-46.712574003979597</c:v>
                </c:pt>
                <c:pt idx="277">
                  <c:v>-46.712574003979597</c:v>
                </c:pt>
                <c:pt idx="278">
                  <c:v>-46.712574003979597</c:v>
                </c:pt>
                <c:pt idx="279">
                  <c:v>-46.712574003979597</c:v>
                </c:pt>
                <c:pt idx="280">
                  <c:v>-46.712574003979597</c:v>
                </c:pt>
                <c:pt idx="281">
                  <c:v>-46.712574003979597</c:v>
                </c:pt>
                <c:pt idx="282">
                  <c:v>-46.712574003979597</c:v>
                </c:pt>
                <c:pt idx="283">
                  <c:v>-46.712574003979597</c:v>
                </c:pt>
                <c:pt idx="284">
                  <c:v>-46.712574003979597</c:v>
                </c:pt>
                <c:pt idx="285">
                  <c:v>-46.712574003979597</c:v>
                </c:pt>
                <c:pt idx="286">
                  <c:v>-46.712574003979597</c:v>
                </c:pt>
                <c:pt idx="287">
                  <c:v>-46.712574003979597</c:v>
                </c:pt>
                <c:pt idx="288">
                  <c:v>-46.712574003979597</c:v>
                </c:pt>
                <c:pt idx="289">
                  <c:v>-46.712574003979597</c:v>
                </c:pt>
                <c:pt idx="290">
                  <c:v>-46.712574003979597</c:v>
                </c:pt>
                <c:pt idx="291">
                  <c:v>-46.712574003979597</c:v>
                </c:pt>
                <c:pt idx="292">
                  <c:v>-46.712574003979597</c:v>
                </c:pt>
                <c:pt idx="293">
                  <c:v>-46.712574003979597</c:v>
                </c:pt>
                <c:pt idx="294">
                  <c:v>-46.712574003979597</c:v>
                </c:pt>
                <c:pt idx="295">
                  <c:v>-46.712574003979597</c:v>
                </c:pt>
                <c:pt idx="296">
                  <c:v>-46.712574003979597</c:v>
                </c:pt>
                <c:pt idx="297">
                  <c:v>-44.438928191322297</c:v>
                </c:pt>
                <c:pt idx="298">
                  <c:v>-44.438928191322297</c:v>
                </c:pt>
                <c:pt idx="299">
                  <c:v>-44.438928191322297</c:v>
                </c:pt>
                <c:pt idx="300">
                  <c:v>-44.438928191322297</c:v>
                </c:pt>
                <c:pt idx="301">
                  <c:v>-44.438928191322297</c:v>
                </c:pt>
                <c:pt idx="302">
                  <c:v>-44.438928191322297</c:v>
                </c:pt>
                <c:pt idx="303">
                  <c:v>-44.438928191322297</c:v>
                </c:pt>
                <c:pt idx="304">
                  <c:v>-44.438928191322297</c:v>
                </c:pt>
                <c:pt idx="305">
                  <c:v>-44.438928191322297</c:v>
                </c:pt>
                <c:pt idx="306">
                  <c:v>-44.438928191322297</c:v>
                </c:pt>
                <c:pt idx="307">
                  <c:v>-44.438928191322297</c:v>
                </c:pt>
                <c:pt idx="308">
                  <c:v>-44.438928191322297</c:v>
                </c:pt>
                <c:pt idx="309">
                  <c:v>-44.438928191322297</c:v>
                </c:pt>
                <c:pt idx="310">
                  <c:v>-44.438928191322297</c:v>
                </c:pt>
                <c:pt idx="311">
                  <c:v>-44.438928191322297</c:v>
                </c:pt>
                <c:pt idx="312">
                  <c:v>-44.438928191322297</c:v>
                </c:pt>
                <c:pt idx="313">
                  <c:v>-44.438928191322297</c:v>
                </c:pt>
                <c:pt idx="314">
                  <c:v>-44.438928191322297</c:v>
                </c:pt>
                <c:pt idx="315">
                  <c:v>-44.438928191322297</c:v>
                </c:pt>
                <c:pt idx="316">
                  <c:v>-44.438928191322297</c:v>
                </c:pt>
                <c:pt idx="317">
                  <c:v>-44.438928191322297</c:v>
                </c:pt>
                <c:pt idx="318">
                  <c:v>-44.438928191322297</c:v>
                </c:pt>
                <c:pt idx="319">
                  <c:v>-44.438928191322297</c:v>
                </c:pt>
                <c:pt idx="320">
                  <c:v>-44.438928191322297</c:v>
                </c:pt>
                <c:pt idx="321">
                  <c:v>-44.438928191322297</c:v>
                </c:pt>
                <c:pt idx="322">
                  <c:v>-44.438928191322297</c:v>
                </c:pt>
                <c:pt idx="323">
                  <c:v>-42.103803380763999</c:v>
                </c:pt>
                <c:pt idx="324">
                  <c:v>-42.103803380763999</c:v>
                </c:pt>
                <c:pt idx="325">
                  <c:v>-42.103803380763999</c:v>
                </c:pt>
                <c:pt idx="326">
                  <c:v>-42.103803380763999</c:v>
                </c:pt>
                <c:pt idx="327">
                  <c:v>-42.103803380763999</c:v>
                </c:pt>
                <c:pt idx="328">
                  <c:v>-42.103803380763999</c:v>
                </c:pt>
                <c:pt idx="329">
                  <c:v>-42.103803380763999</c:v>
                </c:pt>
                <c:pt idx="330">
                  <c:v>-42.103803380763999</c:v>
                </c:pt>
                <c:pt idx="331">
                  <c:v>-42.103803380763999</c:v>
                </c:pt>
                <c:pt idx="332">
                  <c:v>-42.103803380763999</c:v>
                </c:pt>
                <c:pt idx="333">
                  <c:v>-42.103803380763999</c:v>
                </c:pt>
                <c:pt idx="334">
                  <c:v>-42.103803380763999</c:v>
                </c:pt>
                <c:pt idx="335">
                  <c:v>-42.103803380763999</c:v>
                </c:pt>
                <c:pt idx="336">
                  <c:v>-42.103803380763999</c:v>
                </c:pt>
                <c:pt idx="337">
                  <c:v>-42.103803380763999</c:v>
                </c:pt>
                <c:pt idx="338">
                  <c:v>-42.103803380763999</c:v>
                </c:pt>
                <c:pt idx="339">
                  <c:v>-42.103803380763999</c:v>
                </c:pt>
                <c:pt idx="340">
                  <c:v>-42.103803380763999</c:v>
                </c:pt>
                <c:pt idx="341">
                  <c:v>-42.103803380763999</c:v>
                </c:pt>
                <c:pt idx="342">
                  <c:v>-42.103803380763999</c:v>
                </c:pt>
                <c:pt idx="343">
                  <c:v>-42.103803380763999</c:v>
                </c:pt>
                <c:pt idx="344">
                  <c:v>-42.103803380763999</c:v>
                </c:pt>
                <c:pt idx="345">
                  <c:v>-42.103803380763999</c:v>
                </c:pt>
                <c:pt idx="346">
                  <c:v>-42.103803380763999</c:v>
                </c:pt>
                <c:pt idx="347">
                  <c:v>-42.103803380763999</c:v>
                </c:pt>
                <c:pt idx="348">
                  <c:v>-42.103803380763999</c:v>
                </c:pt>
                <c:pt idx="349">
                  <c:v>-39.696928851981902</c:v>
                </c:pt>
                <c:pt idx="350">
                  <c:v>-39.696928851981902</c:v>
                </c:pt>
                <c:pt idx="351">
                  <c:v>-39.696928851981902</c:v>
                </c:pt>
                <c:pt idx="352">
                  <c:v>-39.696928851981902</c:v>
                </c:pt>
                <c:pt idx="353">
                  <c:v>-39.696928851981902</c:v>
                </c:pt>
                <c:pt idx="354">
                  <c:v>-39.696928851981902</c:v>
                </c:pt>
                <c:pt idx="355">
                  <c:v>-39.696928851981902</c:v>
                </c:pt>
                <c:pt idx="356">
                  <c:v>-39.696928851981902</c:v>
                </c:pt>
                <c:pt idx="357">
                  <c:v>-39.696928851981902</c:v>
                </c:pt>
                <c:pt idx="358">
                  <c:v>-39.696928851981902</c:v>
                </c:pt>
                <c:pt idx="359">
                  <c:v>-39.696928851981902</c:v>
                </c:pt>
                <c:pt idx="360">
                  <c:v>-39.696928851981902</c:v>
                </c:pt>
                <c:pt idx="361">
                  <c:v>-39.696928851981902</c:v>
                </c:pt>
                <c:pt idx="362">
                  <c:v>-39.696928851981902</c:v>
                </c:pt>
                <c:pt idx="363">
                  <c:v>-39.696928851981902</c:v>
                </c:pt>
                <c:pt idx="364">
                  <c:v>-39.696928851981902</c:v>
                </c:pt>
                <c:pt idx="365">
                  <c:v>-39.696928851981902</c:v>
                </c:pt>
                <c:pt idx="366">
                  <c:v>-39.696928851981902</c:v>
                </c:pt>
                <c:pt idx="367">
                  <c:v>-39.696928851981902</c:v>
                </c:pt>
                <c:pt idx="368">
                  <c:v>-39.696928851981902</c:v>
                </c:pt>
                <c:pt idx="369">
                  <c:v>-39.696928851981902</c:v>
                </c:pt>
                <c:pt idx="370">
                  <c:v>-39.696928851981902</c:v>
                </c:pt>
                <c:pt idx="371">
                  <c:v>-39.696928851981902</c:v>
                </c:pt>
                <c:pt idx="372">
                  <c:v>-39.696928851981902</c:v>
                </c:pt>
                <c:pt idx="373">
                  <c:v>-39.696928851981902</c:v>
                </c:pt>
                <c:pt idx="374">
                  <c:v>-39.696928851981902</c:v>
                </c:pt>
                <c:pt idx="375">
                  <c:v>-39.696928851981902</c:v>
                </c:pt>
                <c:pt idx="376">
                  <c:v>-37.206970262576597</c:v>
                </c:pt>
                <c:pt idx="377">
                  <c:v>-37.206970262576597</c:v>
                </c:pt>
                <c:pt idx="378">
                  <c:v>-37.206970262576597</c:v>
                </c:pt>
                <c:pt idx="379">
                  <c:v>-37.206970262576597</c:v>
                </c:pt>
                <c:pt idx="380">
                  <c:v>-37.206970262576597</c:v>
                </c:pt>
                <c:pt idx="381">
                  <c:v>-37.206970262576597</c:v>
                </c:pt>
                <c:pt idx="382">
                  <c:v>-37.206970262576597</c:v>
                </c:pt>
                <c:pt idx="383">
                  <c:v>-37.206970262576597</c:v>
                </c:pt>
                <c:pt idx="384">
                  <c:v>-37.206970262576597</c:v>
                </c:pt>
                <c:pt idx="385">
                  <c:v>-37.206970262576597</c:v>
                </c:pt>
                <c:pt idx="386">
                  <c:v>-37.206970262576597</c:v>
                </c:pt>
                <c:pt idx="387">
                  <c:v>-37.206970262576597</c:v>
                </c:pt>
                <c:pt idx="388">
                  <c:v>-37.206970262576597</c:v>
                </c:pt>
                <c:pt idx="389">
                  <c:v>-37.206970262576597</c:v>
                </c:pt>
                <c:pt idx="390">
                  <c:v>-37.206970262576597</c:v>
                </c:pt>
                <c:pt idx="391">
                  <c:v>-37.206970262576597</c:v>
                </c:pt>
                <c:pt idx="392">
                  <c:v>-37.206970262576597</c:v>
                </c:pt>
                <c:pt idx="393">
                  <c:v>-37.206970262576597</c:v>
                </c:pt>
                <c:pt idx="394">
                  <c:v>-37.206970262576597</c:v>
                </c:pt>
                <c:pt idx="395">
                  <c:v>-37.206970262576597</c:v>
                </c:pt>
                <c:pt idx="396">
                  <c:v>-37.206970262576597</c:v>
                </c:pt>
                <c:pt idx="397">
                  <c:v>-37.206970262576597</c:v>
                </c:pt>
                <c:pt idx="398">
                  <c:v>-37.206970262576597</c:v>
                </c:pt>
                <c:pt idx="399">
                  <c:v>-37.206970262576597</c:v>
                </c:pt>
                <c:pt idx="400">
                  <c:v>-37.206970262576597</c:v>
                </c:pt>
                <c:pt idx="401">
                  <c:v>-37.206970262576597</c:v>
                </c:pt>
                <c:pt idx="402">
                  <c:v>-37.206970262576597</c:v>
                </c:pt>
                <c:pt idx="403">
                  <c:v>-34.6213058922241</c:v>
                </c:pt>
                <c:pt idx="404">
                  <c:v>-34.6213058922241</c:v>
                </c:pt>
                <c:pt idx="405">
                  <c:v>-34.6213058922241</c:v>
                </c:pt>
                <c:pt idx="406">
                  <c:v>-34.6213058922241</c:v>
                </c:pt>
                <c:pt idx="407">
                  <c:v>-34.6213058922241</c:v>
                </c:pt>
                <c:pt idx="408">
                  <c:v>-34.6213058922241</c:v>
                </c:pt>
                <c:pt idx="409">
                  <c:v>-34.6213058922241</c:v>
                </c:pt>
                <c:pt idx="410">
                  <c:v>-34.6213058922241</c:v>
                </c:pt>
                <c:pt idx="411">
                  <c:v>-34.6213058922241</c:v>
                </c:pt>
                <c:pt idx="412">
                  <c:v>-34.6213058922241</c:v>
                </c:pt>
                <c:pt idx="413">
                  <c:v>-34.6213058922241</c:v>
                </c:pt>
                <c:pt idx="414">
                  <c:v>-34.6213058922241</c:v>
                </c:pt>
                <c:pt idx="415">
                  <c:v>-34.6213058922241</c:v>
                </c:pt>
                <c:pt idx="416">
                  <c:v>-34.6213058922241</c:v>
                </c:pt>
                <c:pt idx="417">
                  <c:v>-34.6213058922241</c:v>
                </c:pt>
                <c:pt idx="418">
                  <c:v>-34.6213058922241</c:v>
                </c:pt>
                <c:pt idx="419">
                  <c:v>-34.6213058922241</c:v>
                </c:pt>
                <c:pt idx="420">
                  <c:v>-34.6213058922241</c:v>
                </c:pt>
                <c:pt idx="421">
                  <c:v>-34.6213058922241</c:v>
                </c:pt>
                <c:pt idx="422">
                  <c:v>-34.6213058922241</c:v>
                </c:pt>
                <c:pt idx="423">
                  <c:v>-34.6213058922241</c:v>
                </c:pt>
                <c:pt idx="424">
                  <c:v>-34.6213058922241</c:v>
                </c:pt>
                <c:pt idx="425">
                  <c:v>-34.6213058922241</c:v>
                </c:pt>
                <c:pt idx="426">
                  <c:v>-34.6213058922241</c:v>
                </c:pt>
                <c:pt idx="427">
                  <c:v>-34.6213058922241</c:v>
                </c:pt>
                <c:pt idx="428">
                  <c:v>-34.6213058922241</c:v>
                </c:pt>
                <c:pt idx="429">
                  <c:v>-34.6213058922241</c:v>
                </c:pt>
                <c:pt idx="430">
                  <c:v>-34.6213058922241</c:v>
                </c:pt>
                <c:pt idx="431">
                  <c:v>-31.925758292091899</c:v>
                </c:pt>
                <c:pt idx="432">
                  <c:v>-31.925758292091899</c:v>
                </c:pt>
                <c:pt idx="433">
                  <c:v>-31.925758292091899</c:v>
                </c:pt>
                <c:pt idx="434">
                  <c:v>-31.925758292091899</c:v>
                </c:pt>
                <c:pt idx="435">
                  <c:v>-31.925758292091899</c:v>
                </c:pt>
                <c:pt idx="436">
                  <c:v>-31.925758292091899</c:v>
                </c:pt>
                <c:pt idx="437">
                  <c:v>-31.925758292091899</c:v>
                </c:pt>
                <c:pt idx="438">
                  <c:v>-31.925758292091899</c:v>
                </c:pt>
                <c:pt idx="439">
                  <c:v>-31.925758292091899</c:v>
                </c:pt>
                <c:pt idx="440">
                  <c:v>-31.925758292091899</c:v>
                </c:pt>
                <c:pt idx="441">
                  <c:v>-31.925758292091899</c:v>
                </c:pt>
                <c:pt idx="442">
                  <c:v>-31.925758292091899</c:v>
                </c:pt>
                <c:pt idx="443">
                  <c:v>-31.925758292091899</c:v>
                </c:pt>
                <c:pt idx="444">
                  <c:v>-31.925758292091899</c:v>
                </c:pt>
                <c:pt idx="445">
                  <c:v>-31.925758292091899</c:v>
                </c:pt>
                <c:pt idx="446">
                  <c:v>-31.925758292091899</c:v>
                </c:pt>
                <c:pt idx="447">
                  <c:v>-31.925758292091899</c:v>
                </c:pt>
                <c:pt idx="448">
                  <c:v>-31.925758292091899</c:v>
                </c:pt>
                <c:pt idx="449">
                  <c:v>-31.925758292091899</c:v>
                </c:pt>
                <c:pt idx="450">
                  <c:v>-31.925758292091899</c:v>
                </c:pt>
                <c:pt idx="451">
                  <c:v>-31.925758292091899</c:v>
                </c:pt>
                <c:pt idx="452">
                  <c:v>-31.925758292091899</c:v>
                </c:pt>
                <c:pt idx="453">
                  <c:v>-31.925758292091899</c:v>
                </c:pt>
                <c:pt idx="454">
                  <c:v>-31.925758292091899</c:v>
                </c:pt>
                <c:pt idx="455">
                  <c:v>-31.925758292091899</c:v>
                </c:pt>
                <c:pt idx="456">
                  <c:v>-31.925758292091899</c:v>
                </c:pt>
                <c:pt idx="457">
                  <c:v>-31.925758292091899</c:v>
                </c:pt>
                <c:pt idx="458">
                  <c:v>-31.925758292091899</c:v>
                </c:pt>
                <c:pt idx="459">
                  <c:v>-29.104268982192401</c:v>
                </c:pt>
                <c:pt idx="460">
                  <c:v>-29.104268982192401</c:v>
                </c:pt>
                <c:pt idx="461">
                  <c:v>-29.104268982192401</c:v>
                </c:pt>
                <c:pt idx="462">
                  <c:v>-29.104268982192401</c:v>
                </c:pt>
                <c:pt idx="463">
                  <c:v>-29.104268982192401</c:v>
                </c:pt>
                <c:pt idx="464">
                  <c:v>-29.104268982192401</c:v>
                </c:pt>
                <c:pt idx="465">
                  <c:v>-29.104268982192401</c:v>
                </c:pt>
                <c:pt idx="466">
                  <c:v>-29.104268982192401</c:v>
                </c:pt>
                <c:pt idx="467">
                  <c:v>-29.104268982192401</c:v>
                </c:pt>
                <c:pt idx="468">
                  <c:v>-29.104268982192401</c:v>
                </c:pt>
                <c:pt idx="469">
                  <c:v>-29.104268982192401</c:v>
                </c:pt>
                <c:pt idx="470">
                  <c:v>-29.104268982192401</c:v>
                </c:pt>
                <c:pt idx="471">
                  <c:v>-29.104268982192401</c:v>
                </c:pt>
                <c:pt idx="472">
                  <c:v>-29.104268982192401</c:v>
                </c:pt>
                <c:pt idx="473">
                  <c:v>-29.104268982192401</c:v>
                </c:pt>
                <c:pt idx="474">
                  <c:v>-29.104268982192401</c:v>
                </c:pt>
                <c:pt idx="475">
                  <c:v>-29.104268982192401</c:v>
                </c:pt>
                <c:pt idx="476">
                  <c:v>-29.104268982192401</c:v>
                </c:pt>
                <c:pt idx="477">
                  <c:v>-29.104268982192401</c:v>
                </c:pt>
                <c:pt idx="478">
                  <c:v>-29.104268982192401</c:v>
                </c:pt>
                <c:pt idx="479">
                  <c:v>-29.104268982192401</c:v>
                </c:pt>
                <c:pt idx="480">
                  <c:v>-29.104268982192401</c:v>
                </c:pt>
                <c:pt idx="481">
                  <c:v>-29.104268982192401</c:v>
                </c:pt>
                <c:pt idx="482">
                  <c:v>-29.104268982192401</c:v>
                </c:pt>
                <c:pt idx="483">
                  <c:v>-29.104268982192401</c:v>
                </c:pt>
                <c:pt idx="484">
                  <c:v>-29.104268982192401</c:v>
                </c:pt>
                <c:pt idx="485">
                  <c:v>-29.104268982192401</c:v>
                </c:pt>
                <c:pt idx="486">
                  <c:v>-29.104268982192401</c:v>
                </c:pt>
                <c:pt idx="487">
                  <c:v>-26.138500094864298</c:v>
                </c:pt>
                <c:pt idx="488">
                  <c:v>-26.138500094864298</c:v>
                </c:pt>
                <c:pt idx="489">
                  <c:v>-26.138500094864298</c:v>
                </c:pt>
                <c:pt idx="490">
                  <c:v>-26.138500094864298</c:v>
                </c:pt>
                <c:pt idx="491">
                  <c:v>-26.138500094864298</c:v>
                </c:pt>
                <c:pt idx="492">
                  <c:v>-26.138500094864298</c:v>
                </c:pt>
                <c:pt idx="493">
                  <c:v>-26.138500094864298</c:v>
                </c:pt>
                <c:pt idx="494">
                  <c:v>-26.138500094864298</c:v>
                </c:pt>
                <c:pt idx="495">
                  <c:v>-26.138500094864298</c:v>
                </c:pt>
                <c:pt idx="496">
                  <c:v>-26.138500094864298</c:v>
                </c:pt>
                <c:pt idx="497">
                  <c:v>-26.138500094864298</c:v>
                </c:pt>
                <c:pt idx="498">
                  <c:v>-26.138500094864298</c:v>
                </c:pt>
                <c:pt idx="499">
                  <c:v>-26.138500094864298</c:v>
                </c:pt>
                <c:pt idx="500">
                  <c:v>-26.138500094864298</c:v>
                </c:pt>
                <c:pt idx="501">
                  <c:v>-26.138500094864298</c:v>
                </c:pt>
                <c:pt idx="502">
                  <c:v>-26.138500094864298</c:v>
                </c:pt>
                <c:pt idx="503">
                  <c:v>-26.138500094864298</c:v>
                </c:pt>
                <c:pt idx="504">
                  <c:v>-26.138500094864298</c:v>
                </c:pt>
                <c:pt idx="505">
                  <c:v>-26.138500094864298</c:v>
                </c:pt>
                <c:pt idx="506">
                  <c:v>-26.138500094864298</c:v>
                </c:pt>
                <c:pt idx="507">
                  <c:v>-26.138500094864298</c:v>
                </c:pt>
                <c:pt idx="508">
                  <c:v>-26.138500094864298</c:v>
                </c:pt>
                <c:pt idx="509">
                  <c:v>-26.138500094864298</c:v>
                </c:pt>
                <c:pt idx="510">
                  <c:v>-26.138500094864298</c:v>
                </c:pt>
                <c:pt idx="511">
                  <c:v>-26.138500094864298</c:v>
                </c:pt>
                <c:pt idx="512">
                  <c:v>-26.138500094864298</c:v>
                </c:pt>
                <c:pt idx="513">
                  <c:v>-26.138500094864298</c:v>
                </c:pt>
                <c:pt idx="514">
                  <c:v>-26.138500094864298</c:v>
                </c:pt>
                <c:pt idx="515">
                  <c:v>-26.138500094864298</c:v>
                </c:pt>
                <c:pt idx="516">
                  <c:v>-23.007341745428999</c:v>
                </c:pt>
                <c:pt idx="517">
                  <c:v>-23.007341745428999</c:v>
                </c:pt>
                <c:pt idx="518">
                  <c:v>-23.007341745428999</c:v>
                </c:pt>
                <c:pt idx="519">
                  <c:v>-23.007341745428999</c:v>
                </c:pt>
                <c:pt idx="520">
                  <c:v>-23.007341745428999</c:v>
                </c:pt>
                <c:pt idx="521">
                  <c:v>-23.007341745428999</c:v>
                </c:pt>
                <c:pt idx="522">
                  <c:v>-23.007341745428999</c:v>
                </c:pt>
                <c:pt idx="523">
                  <c:v>-23.007341745428999</c:v>
                </c:pt>
                <c:pt idx="524">
                  <c:v>-23.007341745428999</c:v>
                </c:pt>
                <c:pt idx="525">
                  <c:v>-23.007341745428999</c:v>
                </c:pt>
                <c:pt idx="526">
                  <c:v>-23.007341745428999</c:v>
                </c:pt>
                <c:pt idx="527">
                  <c:v>-23.007341745428999</c:v>
                </c:pt>
                <c:pt idx="528">
                  <c:v>-23.007341745428999</c:v>
                </c:pt>
                <c:pt idx="529">
                  <c:v>-23.007341745428999</c:v>
                </c:pt>
                <c:pt idx="530">
                  <c:v>-23.007341745428999</c:v>
                </c:pt>
                <c:pt idx="531">
                  <c:v>-23.007341745428999</c:v>
                </c:pt>
                <c:pt idx="532">
                  <c:v>-23.007341745428999</c:v>
                </c:pt>
                <c:pt idx="533">
                  <c:v>-23.007341745428999</c:v>
                </c:pt>
                <c:pt idx="534">
                  <c:v>-23.007341745428999</c:v>
                </c:pt>
                <c:pt idx="535">
                  <c:v>-23.007341745428999</c:v>
                </c:pt>
                <c:pt idx="536">
                  <c:v>-23.007341745428999</c:v>
                </c:pt>
                <c:pt idx="537">
                  <c:v>-23.007341745428999</c:v>
                </c:pt>
                <c:pt idx="538">
                  <c:v>-23.007341745428999</c:v>
                </c:pt>
                <c:pt idx="539">
                  <c:v>-23.007341745428999</c:v>
                </c:pt>
                <c:pt idx="540">
                  <c:v>-23.007341745428999</c:v>
                </c:pt>
                <c:pt idx="541">
                  <c:v>-23.007341745428999</c:v>
                </c:pt>
                <c:pt idx="542">
                  <c:v>-23.007341745428999</c:v>
                </c:pt>
                <c:pt idx="543">
                  <c:v>-23.007341745428999</c:v>
                </c:pt>
                <c:pt idx="544">
                  <c:v>-23.007341745428999</c:v>
                </c:pt>
                <c:pt idx="545">
                  <c:v>-19.6862968522817</c:v>
                </c:pt>
                <c:pt idx="546">
                  <c:v>-19.6862968522817</c:v>
                </c:pt>
                <c:pt idx="547">
                  <c:v>-19.6862968522817</c:v>
                </c:pt>
                <c:pt idx="548">
                  <c:v>-19.6862968522817</c:v>
                </c:pt>
                <c:pt idx="549">
                  <c:v>-19.6862968522817</c:v>
                </c:pt>
                <c:pt idx="550">
                  <c:v>-19.6862968522817</c:v>
                </c:pt>
                <c:pt idx="551">
                  <c:v>-19.6862968522817</c:v>
                </c:pt>
                <c:pt idx="552">
                  <c:v>-19.6862968522817</c:v>
                </c:pt>
                <c:pt idx="553">
                  <c:v>-19.6862968522817</c:v>
                </c:pt>
                <c:pt idx="554">
                  <c:v>-19.6862968522817</c:v>
                </c:pt>
                <c:pt idx="555">
                  <c:v>-19.6862968522817</c:v>
                </c:pt>
                <c:pt idx="556">
                  <c:v>-19.6862968522817</c:v>
                </c:pt>
                <c:pt idx="557">
                  <c:v>-19.6862968522817</c:v>
                </c:pt>
                <c:pt idx="558">
                  <c:v>-19.6862968522817</c:v>
                </c:pt>
                <c:pt idx="559">
                  <c:v>-19.6862968522817</c:v>
                </c:pt>
                <c:pt idx="560">
                  <c:v>-19.6862968522817</c:v>
                </c:pt>
                <c:pt idx="561">
                  <c:v>-19.6862968522817</c:v>
                </c:pt>
                <c:pt idx="562">
                  <c:v>-19.6862968522817</c:v>
                </c:pt>
                <c:pt idx="563">
                  <c:v>-19.6862968522817</c:v>
                </c:pt>
                <c:pt idx="564">
                  <c:v>-19.6862968522817</c:v>
                </c:pt>
                <c:pt idx="565">
                  <c:v>-19.6862968522817</c:v>
                </c:pt>
                <c:pt idx="566">
                  <c:v>-19.6862968522817</c:v>
                </c:pt>
                <c:pt idx="567">
                  <c:v>-19.6862968522817</c:v>
                </c:pt>
                <c:pt idx="568">
                  <c:v>-19.6862968522817</c:v>
                </c:pt>
                <c:pt idx="569">
                  <c:v>-19.6862968522817</c:v>
                </c:pt>
                <c:pt idx="570">
                  <c:v>-19.6862968522817</c:v>
                </c:pt>
                <c:pt idx="571">
                  <c:v>-19.6862968522817</c:v>
                </c:pt>
                <c:pt idx="572">
                  <c:v>-19.6862968522817</c:v>
                </c:pt>
                <c:pt idx="573">
                  <c:v>-19.6862968522817</c:v>
                </c:pt>
                <c:pt idx="574">
                  <c:v>-19.6862968522817</c:v>
                </c:pt>
                <c:pt idx="575">
                  <c:v>-16.1467052876318</c:v>
                </c:pt>
                <c:pt idx="576">
                  <c:v>-16.1467052876318</c:v>
                </c:pt>
                <c:pt idx="577">
                  <c:v>-16.1467052876318</c:v>
                </c:pt>
                <c:pt idx="578">
                  <c:v>-16.1467052876318</c:v>
                </c:pt>
                <c:pt idx="579">
                  <c:v>-16.1467052876318</c:v>
                </c:pt>
                <c:pt idx="580">
                  <c:v>-16.1467052876318</c:v>
                </c:pt>
                <c:pt idx="581">
                  <c:v>-16.1467052876318</c:v>
                </c:pt>
                <c:pt idx="582">
                  <c:v>-16.1467052876318</c:v>
                </c:pt>
                <c:pt idx="583">
                  <c:v>-16.1467052876318</c:v>
                </c:pt>
                <c:pt idx="584">
                  <c:v>-16.1467052876318</c:v>
                </c:pt>
                <c:pt idx="585">
                  <c:v>-16.1467052876318</c:v>
                </c:pt>
                <c:pt idx="586">
                  <c:v>-16.1467052876318</c:v>
                </c:pt>
                <c:pt idx="587">
                  <c:v>-16.1467052876318</c:v>
                </c:pt>
                <c:pt idx="588">
                  <c:v>-16.1467052876318</c:v>
                </c:pt>
                <c:pt idx="589">
                  <c:v>-16.1467052876318</c:v>
                </c:pt>
                <c:pt idx="590">
                  <c:v>-16.1467052876318</c:v>
                </c:pt>
                <c:pt idx="591">
                  <c:v>-16.1467052876318</c:v>
                </c:pt>
                <c:pt idx="592">
                  <c:v>-16.1467052876318</c:v>
                </c:pt>
                <c:pt idx="593">
                  <c:v>-16.1467052876318</c:v>
                </c:pt>
                <c:pt idx="594">
                  <c:v>-16.1467052876318</c:v>
                </c:pt>
                <c:pt idx="595">
                  <c:v>-16.1467052876318</c:v>
                </c:pt>
                <c:pt idx="596">
                  <c:v>-16.1467052876318</c:v>
                </c:pt>
                <c:pt idx="597">
                  <c:v>-16.1467052876318</c:v>
                </c:pt>
                <c:pt idx="598">
                  <c:v>-16.1467052876318</c:v>
                </c:pt>
                <c:pt idx="599">
                  <c:v>-16.1467052876318</c:v>
                </c:pt>
                <c:pt idx="600">
                  <c:v>-16.1467052876318</c:v>
                </c:pt>
                <c:pt idx="601">
                  <c:v>-16.1467052876318</c:v>
                </c:pt>
                <c:pt idx="602">
                  <c:v>-16.1467052876318</c:v>
                </c:pt>
                <c:pt idx="603">
                  <c:v>-16.1467052876318</c:v>
                </c:pt>
                <c:pt idx="604">
                  <c:v>-16.1467052876318</c:v>
                </c:pt>
                <c:pt idx="605">
                  <c:v>-12.3547553578861</c:v>
                </c:pt>
                <c:pt idx="606">
                  <c:v>-12.3547553578861</c:v>
                </c:pt>
                <c:pt idx="607">
                  <c:v>-12.3547553578861</c:v>
                </c:pt>
                <c:pt idx="608">
                  <c:v>-12.3547553578861</c:v>
                </c:pt>
                <c:pt idx="609">
                  <c:v>-12.3547553578861</c:v>
                </c:pt>
                <c:pt idx="610">
                  <c:v>-12.3547553578861</c:v>
                </c:pt>
                <c:pt idx="611">
                  <c:v>-12.3547553578861</c:v>
                </c:pt>
                <c:pt idx="612">
                  <c:v>-12.3547553578861</c:v>
                </c:pt>
                <c:pt idx="613">
                  <c:v>-12.3547553578861</c:v>
                </c:pt>
                <c:pt idx="614">
                  <c:v>-12.3547553578861</c:v>
                </c:pt>
                <c:pt idx="615">
                  <c:v>-12.3547553578861</c:v>
                </c:pt>
                <c:pt idx="616">
                  <c:v>-12.3547553578861</c:v>
                </c:pt>
                <c:pt idx="617">
                  <c:v>-12.3547553578861</c:v>
                </c:pt>
                <c:pt idx="618">
                  <c:v>-12.3547553578861</c:v>
                </c:pt>
                <c:pt idx="619">
                  <c:v>-12.3547553578861</c:v>
                </c:pt>
                <c:pt idx="620">
                  <c:v>-12.3547553578861</c:v>
                </c:pt>
                <c:pt idx="621">
                  <c:v>-12.3547553578861</c:v>
                </c:pt>
                <c:pt idx="622">
                  <c:v>-12.3547553578861</c:v>
                </c:pt>
                <c:pt idx="623">
                  <c:v>-12.3547553578861</c:v>
                </c:pt>
                <c:pt idx="624">
                  <c:v>-12.3547553578861</c:v>
                </c:pt>
                <c:pt idx="625">
                  <c:v>-12.3547553578861</c:v>
                </c:pt>
                <c:pt idx="626">
                  <c:v>-12.3547553578861</c:v>
                </c:pt>
                <c:pt idx="627">
                  <c:v>-12.3547553578861</c:v>
                </c:pt>
                <c:pt idx="628">
                  <c:v>-12.3547553578861</c:v>
                </c:pt>
                <c:pt idx="629">
                  <c:v>-12.3547553578861</c:v>
                </c:pt>
                <c:pt idx="630">
                  <c:v>-12.3547553578861</c:v>
                </c:pt>
                <c:pt idx="631">
                  <c:v>-12.3547553578861</c:v>
                </c:pt>
                <c:pt idx="632">
                  <c:v>-12.3547553578861</c:v>
                </c:pt>
                <c:pt idx="633">
                  <c:v>-12.3547553578861</c:v>
                </c:pt>
                <c:pt idx="634">
                  <c:v>-12.3547553578861</c:v>
                </c:pt>
                <c:pt idx="635">
                  <c:v>-8.2702107759452907</c:v>
                </c:pt>
                <c:pt idx="636">
                  <c:v>-8.2702107759452907</c:v>
                </c:pt>
                <c:pt idx="637">
                  <c:v>-8.2702107759452907</c:v>
                </c:pt>
                <c:pt idx="638">
                  <c:v>-8.2702107759452907</c:v>
                </c:pt>
                <c:pt idx="639">
                  <c:v>-8.2702107759452907</c:v>
                </c:pt>
                <c:pt idx="640">
                  <c:v>-8.2702107759452907</c:v>
                </c:pt>
                <c:pt idx="641">
                  <c:v>-8.2702107759452907</c:v>
                </c:pt>
                <c:pt idx="642">
                  <c:v>-8.2702107759452907</c:v>
                </c:pt>
                <c:pt idx="643">
                  <c:v>-8.2702107759452907</c:v>
                </c:pt>
                <c:pt idx="644">
                  <c:v>-8.2702107759452907</c:v>
                </c:pt>
                <c:pt idx="645">
                  <c:v>-8.2702107759452907</c:v>
                </c:pt>
                <c:pt idx="646">
                  <c:v>-8.2702107759452907</c:v>
                </c:pt>
                <c:pt idx="647">
                  <c:v>-8.2702107759452907</c:v>
                </c:pt>
                <c:pt idx="648">
                  <c:v>-8.2702107759452907</c:v>
                </c:pt>
                <c:pt idx="649">
                  <c:v>-8.2702107759452907</c:v>
                </c:pt>
                <c:pt idx="650">
                  <c:v>-8.2702107759452907</c:v>
                </c:pt>
                <c:pt idx="651">
                  <c:v>-8.2702107759452907</c:v>
                </c:pt>
                <c:pt idx="652">
                  <c:v>-8.2702107759452907</c:v>
                </c:pt>
                <c:pt idx="653">
                  <c:v>-8.2702107759452907</c:v>
                </c:pt>
                <c:pt idx="654">
                  <c:v>-8.2702107759452907</c:v>
                </c:pt>
                <c:pt idx="655">
                  <c:v>-8.2702107759452907</c:v>
                </c:pt>
                <c:pt idx="656">
                  <c:v>-8.2702107759452907</c:v>
                </c:pt>
                <c:pt idx="657">
                  <c:v>-8.2702107759452907</c:v>
                </c:pt>
                <c:pt idx="658">
                  <c:v>-8.2702107759452907</c:v>
                </c:pt>
                <c:pt idx="659">
                  <c:v>-8.2702107759452907</c:v>
                </c:pt>
                <c:pt idx="660">
                  <c:v>-8.2702107759452907</c:v>
                </c:pt>
                <c:pt idx="661">
                  <c:v>-8.2702107759452907</c:v>
                </c:pt>
                <c:pt idx="662">
                  <c:v>-8.2702107759452907</c:v>
                </c:pt>
                <c:pt idx="663">
                  <c:v>-8.2702107759452907</c:v>
                </c:pt>
                <c:pt idx="664">
                  <c:v>-8.2702107759452907</c:v>
                </c:pt>
                <c:pt idx="665">
                  <c:v>-8.2702107759452907</c:v>
                </c:pt>
                <c:pt idx="666">
                  <c:v>-3.8447525416663302</c:v>
                </c:pt>
                <c:pt idx="667">
                  <c:v>-3.8447525416663302</c:v>
                </c:pt>
                <c:pt idx="668">
                  <c:v>-3.8447525416663302</c:v>
                </c:pt>
                <c:pt idx="669">
                  <c:v>-3.8447525416663302</c:v>
                </c:pt>
                <c:pt idx="670">
                  <c:v>-3.8447525416663302</c:v>
                </c:pt>
                <c:pt idx="671">
                  <c:v>-3.8447525416663302</c:v>
                </c:pt>
                <c:pt idx="672">
                  <c:v>-3.8447525416663302</c:v>
                </c:pt>
                <c:pt idx="673">
                  <c:v>-3.8447525416663302</c:v>
                </c:pt>
                <c:pt idx="674">
                  <c:v>-3.8447525416663302</c:v>
                </c:pt>
                <c:pt idx="675">
                  <c:v>-3.8447525416663302</c:v>
                </c:pt>
                <c:pt idx="676">
                  <c:v>-3.8447525416663302</c:v>
                </c:pt>
                <c:pt idx="677">
                  <c:v>-3.8447525416663302</c:v>
                </c:pt>
                <c:pt idx="678">
                  <c:v>-3.8447525416663302</c:v>
                </c:pt>
                <c:pt idx="679">
                  <c:v>-3.8447525416663302</c:v>
                </c:pt>
                <c:pt idx="680">
                  <c:v>-3.8447525416663302</c:v>
                </c:pt>
                <c:pt idx="681">
                  <c:v>-3.8447525416663302</c:v>
                </c:pt>
                <c:pt idx="682">
                  <c:v>-3.8447525416663302</c:v>
                </c:pt>
                <c:pt idx="683">
                  <c:v>-3.8447525416663302</c:v>
                </c:pt>
                <c:pt idx="684">
                  <c:v>-3.8447525416663302</c:v>
                </c:pt>
                <c:pt idx="685">
                  <c:v>-3.8447525416663302</c:v>
                </c:pt>
                <c:pt idx="686">
                  <c:v>-3.8447525416663302</c:v>
                </c:pt>
                <c:pt idx="687">
                  <c:v>-3.8447525416663302</c:v>
                </c:pt>
                <c:pt idx="688">
                  <c:v>-3.8447525416663302</c:v>
                </c:pt>
                <c:pt idx="689">
                  <c:v>-3.8447525416663302</c:v>
                </c:pt>
                <c:pt idx="690">
                  <c:v>-3.8447525416663302</c:v>
                </c:pt>
                <c:pt idx="691">
                  <c:v>-3.8447525416663302</c:v>
                </c:pt>
                <c:pt idx="692">
                  <c:v>-3.8447525416663302</c:v>
                </c:pt>
                <c:pt idx="693">
                  <c:v>-3.8447525416663302</c:v>
                </c:pt>
                <c:pt idx="694">
                  <c:v>-3.8447525416663302</c:v>
                </c:pt>
                <c:pt idx="695">
                  <c:v>-3.8447525416663302</c:v>
                </c:pt>
                <c:pt idx="696">
                  <c:v>-3.8447525416663302</c:v>
                </c:pt>
                <c:pt idx="697">
                  <c:v>0.98020715142591797</c:v>
                </c:pt>
                <c:pt idx="698">
                  <c:v>0.98020715142591797</c:v>
                </c:pt>
                <c:pt idx="699">
                  <c:v>0.98020715142591797</c:v>
                </c:pt>
                <c:pt idx="700">
                  <c:v>0.98020715142591797</c:v>
                </c:pt>
                <c:pt idx="701">
                  <c:v>0.98020715142591797</c:v>
                </c:pt>
                <c:pt idx="702">
                  <c:v>0.98020715142591797</c:v>
                </c:pt>
                <c:pt idx="703">
                  <c:v>0.98020715142591797</c:v>
                </c:pt>
                <c:pt idx="704">
                  <c:v>0.98020715142591797</c:v>
                </c:pt>
                <c:pt idx="705">
                  <c:v>0.98020715142591797</c:v>
                </c:pt>
                <c:pt idx="706">
                  <c:v>0.98020715142591797</c:v>
                </c:pt>
                <c:pt idx="707">
                  <c:v>0.98020715142591797</c:v>
                </c:pt>
                <c:pt idx="708">
                  <c:v>0.98020715142591797</c:v>
                </c:pt>
                <c:pt idx="709">
                  <c:v>0.98020715142591797</c:v>
                </c:pt>
                <c:pt idx="710">
                  <c:v>0.98020715142591797</c:v>
                </c:pt>
                <c:pt idx="711">
                  <c:v>0.98020715142591797</c:v>
                </c:pt>
                <c:pt idx="712">
                  <c:v>0.98020715142591797</c:v>
                </c:pt>
                <c:pt idx="713">
                  <c:v>0.98020715142591797</c:v>
                </c:pt>
                <c:pt idx="714">
                  <c:v>0.98020715142591797</c:v>
                </c:pt>
                <c:pt idx="715">
                  <c:v>0.98020715142591797</c:v>
                </c:pt>
                <c:pt idx="716">
                  <c:v>0.98020715142591797</c:v>
                </c:pt>
                <c:pt idx="717">
                  <c:v>0.98020715142591797</c:v>
                </c:pt>
                <c:pt idx="718">
                  <c:v>0.98020715142591797</c:v>
                </c:pt>
                <c:pt idx="719">
                  <c:v>0.98020715142591797</c:v>
                </c:pt>
                <c:pt idx="720">
                  <c:v>0.98020715142591797</c:v>
                </c:pt>
                <c:pt idx="721">
                  <c:v>0.98020715142591797</c:v>
                </c:pt>
                <c:pt idx="722">
                  <c:v>0.98020715142591797</c:v>
                </c:pt>
                <c:pt idx="723">
                  <c:v>0.98020715142591797</c:v>
                </c:pt>
                <c:pt idx="724">
                  <c:v>0.98020715142591797</c:v>
                </c:pt>
                <c:pt idx="725">
                  <c:v>0.98020715142591797</c:v>
                </c:pt>
                <c:pt idx="726">
                  <c:v>0.98020715142591797</c:v>
                </c:pt>
                <c:pt idx="727">
                  <c:v>0.98020715142591797</c:v>
                </c:pt>
                <c:pt idx="728">
                  <c:v>0.98020715142591797</c:v>
                </c:pt>
                <c:pt idx="729">
                  <c:v>6.2764451489585698</c:v>
                </c:pt>
                <c:pt idx="730">
                  <c:v>6.2764451489585698</c:v>
                </c:pt>
                <c:pt idx="731">
                  <c:v>6.2764451489585698</c:v>
                </c:pt>
                <c:pt idx="732">
                  <c:v>6.2764451489585698</c:v>
                </c:pt>
                <c:pt idx="733">
                  <c:v>6.2764451489585698</c:v>
                </c:pt>
                <c:pt idx="734">
                  <c:v>6.2764451489585698</c:v>
                </c:pt>
                <c:pt idx="735">
                  <c:v>6.2764451489585698</c:v>
                </c:pt>
                <c:pt idx="736">
                  <c:v>6.2764451489585698</c:v>
                </c:pt>
                <c:pt idx="737">
                  <c:v>6.2764451489585698</c:v>
                </c:pt>
                <c:pt idx="738">
                  <c:v>6.2764451489585698</c:v>
                </c:pt>
                <c:pt idx="739">
                  <c:v>6.2764451489585698</c:v>
                </c:pt>
                <c:pt idx="740">
                  <c:v>6.2764451489585698</c:v>
                </c:pt>
                <c:pt idx="741">
                  <c:v>6.2764451489585698</c:v>
                </c:pt>
                <c:pt idx="742">
                  <c:v>6.2764451489585698</c:v>
                </c:pt>
                <c:pt idx="743">
                  <c:v>6.2764451489585698</c:v>
                </c:pt>
                <c:pt idx="744">
                  <c:v>6.2764451489585698</c:v>
                </c:pt>
                <c:pt idx="745">
                  <c:v>6.2764451489585698</c:v>
                </c:pt>
                <c:pt idx="746">
                  <c:v>6.2764451489585698</c:v>
                </c:pt>
                <c:pt idx="747">
                  <c:v>6.2764451489585698</c:v>
                </c:pt>
                <c:pt idx="748">
                  <c:v>6.2764451489585698</c:v>
                </c:pt>
                <c:pt idx="749">
                  <c:v>6.2764451489585698</c:v>
                </c:pt>
                <c:pt idx="750">
                  <c:v>6.2764451489585698</c:v>
                </c:pt>
                <c:pt idx="751">
                  <c:v>6.2764451489585698</c:v>
                </c:pt>
                <c:pt idx="752">
                  <c:v>6.2764451489585698</c:v>
                </c:pt>
                <c:pt idx="753">
                  <c:v>6.2764451489585698</c:v>
                </c:pt>
                <c:pt idx="754">
                  <c:v>6.2764451489585698</c:v>
                </c:pt>
                <c:pt idx="755">
                  <c:v>6.2764451489585698</c:v>
                </c:pt>
                <c:pt idx="756">
                  <c:v>6.2764451489585698</c:v>
                </c:pt>
                <c:pt idx="757">
                  <c:v>6.2764451489585698</c:v>
                </c:pt>
                <c:pt idx="758">
                  <c:v>6.2764451489585698</c:v>
                </c:pt>
                <c:pt idx="759">
                  <c:v>6.2764451489585698</c:v>
                </c:pt>
                <c:pt idx="760">
                  <c:v>6.2764451489585698</c:v>
                </c:pt>
                <c:pt idx="761">
                  <c:v>12.132884290595699</c:v>
                </c:pt>
                <c:pt idx="762">
                  <c:v>12.132884290595699</c:v>
                </c:pt>
                <c:pt idx="763">
                  <c:v>12.132884290595699</c:v>
                </c:pt>
                <c:pt idx="764">
                  <c:v>12.132884290595699</c:v>
                </c:pt>
                <c:pt idx="765">
                  <c:v>12.132884290595699</c:v>
                </c:pt>
                <c:pt idx="766">
                  <c:v>12.132884290595699</c:v>
                </c:pt>
                <c:pt idx="767">
                  <c:v>12.132884290595699</c:v>
                </c:pt>
                <c:pt idx="768">
                  <c:v>12.132884290595699</c:v>
                </c:pt>
                <c:pt idx="769">
                  <c:v>12.132884290595699</c:v>
                </c:pt>
                <c:pt idx="770">
                  <c:v>12.132884290595699</c:v>
                </c:pt>
                <c:pt idx="771">
                  <c:v>12.132884290595699</c:v>
                </c:pt>
                <c:pt idx="772">
                  <c:v>12.132884290595699</c:v>
                </c:pt>
                <c:pt idx="773">
                  <c:v>12.132884290595699</c:v>
                </c:pt>
                <c:pt idx="774">
                  <c:v>12.132884290595699</c:v>
                </c:pt>
                <c:pt idx="775">
                  <c:v>12.132884290595699</c:v>
                </c:pt>
                <c:pt idx="776">
                  <c:v>12.132884290595699</c:v>
                </c:pt>
                <c:pt idx="777">
                  <c:v>12.132884290595699</c:v>
                </c:pt>
                <c:pt idx="778">
                  <c:v>12.132884290595699</c:v>
                </c:pt>
                <c:pt idx="779">
                  <c:v>12.132884290595699</c:v>
                </c:pt>
                <c:pt idx="780">
                  <c:v>12.132884290595699</c:v>
                </c:pt>
                <c:pt idx="781">
                  <c:v>12.132884290595699</c:v>
                </c:pt>
                <c:pt idx="782">
                  <c:v>12.132884290595699</c:v>
                </c:pt>
                <c:pt idx="783">
                  <c:v>12.132884290595699</c:v>
                </c:pt>
                <c:pt idx="784">
                  <c:v>12.132884290595699</c:v>
                </c:pt>
                <c:pt idx="785">
                  <c:v>12.132884290595699</c:v>
                </c:pt>
                <c:pt idx="786">
                  <c:v>12.132884290595699</c:v>
                </c:pt>
                <c:pt idx="787">
                  <c:v>12.132884290595699</c:v>
                </c:pt>
                <c:pt idx="788">
                  <c:v>12.132884290595699</c:v>
                </c:pt>
                <c:pt idx="789">
                  <c:v>12.132884290595699</c:v>
                </c:pt>
                <c:pt idx="790">
                  <c:v>12.132884290595699</c:v>
                </c:pt>
                <c:pt idx="791">
                  <c:v>12.132884290595699</c:v>
                </c:pt>
                <c:pt idx="792">
                  <c:v>12.132884290595699</c:v>
                </c:pt>
                <c:pt idx="793">
                  <c:v>12.132884290595699</c:v>
                </c:pt>
                <c:pt idx="794">
                  <c:v>18.661039515936402</c:v>
                </c:pt>
                <c:pt idx="795">
                  <c:v>18.661039515936402</c:v>
                </c:pt>
                <c:pt idx="796">
                  <c:v>18.661039515936402</c:v>
                </c:pt>
                <c:pt idx="797">
                  <c:v>18.661039515936402</c:v>
                </c:pt>
                <c:pt idx="798">
                  <c:v>18.661039515936402</c:v>
                </c:pt>
                <c:pt idx="799">
                  <c:v>18.661039515936402</c:v>
                </c:pt>
                <c:pt idx="800">
                  <c:v>18.661039515936402</c:v>
                </c:pt>
                <c:pt idx="801">
                  <c:v>18.661039515936402</c:v>
                </c:pt>
                <c:pt idx="802">
                  <c:v>18.661039515936402</c:v>
                </c:pt>
                <c:pt idx="803">
                  <c:v>18.661039515936402</c:v>
                </c:pt>
                <c:pt idx="804">
                  <c:v>18.661039515936402</c:v>
                </c:pt>
                <c:pt idx="805">
                  <c:v>18.661039515936402</c:v>
                </c:pt>
                <c:pt idx="806">
                  <c:v>18.661039515936402</c:v>
                </c:pt>
                <c:pt idx="807">
                  <c:v>18.661039515936402</c:v>
                </c:pt>
                <c:pt idx="808">
                  <c:v>18.661039515936402</c:v>
                </c:pt>
                <c:pt idx="809">
                  <c:v>18.661039515936402</c:v>
                </c:pt>
                <c:pt idx="810">
                  <c:v>18.661039515936402</c:v>
                </c:pt>
                <c:pt idx="811">
                  <c:v>18.661039515936402</c:v>
                </c:pt>
                <c:pt idx="812">
                  <c:v>18.661039515936402</c:v>
                </c:pt>
                <c:pt idx="813">
                  <c:v>18.661039515936402</c:v>
                </c:pt>
                <c:pt idx="814">
                  <c:v>18.661039515936402</c:v>
                </c:pt>
                <c:pt idx="815">
                  <c:v>18.661039515936402</c:v>
                </c:pt>
                <c:pt idx="816">
                  <c:v>18.661039515936402</c:v>
                </c:pt>
                <c:pt idx="817">
                  <c:v>18.661039515936402</c:v>
                </c:pt>
                <c:pt idx="818">
                  <c:v>18.661039515936402</c:v>
                </c:pt>
                <c:pt idx="819">
                  <c:v>18.661039515936402</c:v>
                </c:pt>
                <c:pt idx="820">
                  <c:v>18.661039515936402</c:v>
                </c:pt>
                <c:pt idx="821">
                  <c:v>18.661039515936402</c:v>
                </c:pt>
                <c:pt idx="822">
                  <c:v>18.661039515936402</c:v>
                </c:pt>
                <c:pt idx="823">
                  <c:v>18.661039515936402</c:v>
                </c:pt>
                <c:pt idx="824">
                  <c:v>18.661039515936402</c:v>
                </c:pt>
                <c:pt idx="825">
                  <c:v>18.661039515936402</c:v>
                </c:pt>
                <c:pt idx="826">
                  <c:v>18.661039515936402</c:v>
                </c:pt>
                <c:pt idx="827">
                  <c:v>26.002643577316402</c:v>
                </c:pt>
                <c:pt idx="828">
                  <c:v>26.002643577316402</c:v>
                </c:pt>
                <c:pt idx="829">
                  <c:v>26.002643577316402</c:v>
                </c:pt>
                <c:pt idx="830">
                  <c:v>26.002643577316402</c:v>
                </c:pt>
                <c:pt idx="831">
                  <c:v>26.002643577316402</c:v>
                </c:pt>
                <c:pt idx="832">
                  <c:v>26.002643577316402</c:v>
                </c:pt>
                <c:pt idx="833">
                  <c:v>26.002643577316402</c:v>
                </c:pt>
                <c:pt idx="834">
                  <c:v>26.002643577316402</c:v>
                </c:pt>
                <c:pt idx="835">
                  <c:v>26.002643577316402</c:v>
                </c:pt>
                <c:pt idx="836">
                  <c:v>26.002643577316402</c:v>
                </c:pt>
                <c:pt idx="837">
                  <c:v>26.002643577316402</c:v>
                </c:pt>
                <c:pt idx="838">
                  <c:v>26.002643577316402</c:v>
                </c:pt>
                <c:pt idx="839">
                  <c:v>26.002643577316402</c:v>
                </c:pt>
                <c:pt idx="840">
                  <c:v>26.002643577316402</c:v>
                </c:pt>
                <c:pt idx="841">
                  <c:v>26.002643577316402</c:v>
                </c:pt>
                <c:pt idx="842">
                  <c:v>26.002643577316402</c:v>
                </c:pt>
                <c:pt idx="843">
                  <c:v>26.002643577316402</c:v>
                </c:pt>
                <c:pt idx="844">
                  <c:v>26.002643577316402</c:v>
                </c:pt>
                <c:pt idx="845">
                  <c:v>26.002643577316402</c:v>
                </c:pt>
                <c:pt idx="846">
                  <c:v>26.002643577316402</c:v>
                </c:pt>
                <c:pt idx="847">
                  <c:v>26.002643577316402</c:v>
                </c:pt>
                <c:pt idx="848">
                  <c:v>26.002643577316402</c:v>
                </c:pt>
                <c:pt idx="849">
                  <c:v>26.002643577316402</c:v>
                </c:pt>
                <c:pt idx="850">
                  <c:v>26.002643577316402</c:v>
                </c:pt>
                <c:pt idx="851">
                  <c:v>26.002643577316402</c:v>
                </c:pt>
                <c:pt idx="852">
                  <c:v>26.002643577316402</c:v>
                </c:pt>
                <c:pt idx="853">
                  <c:v>26.002643577316402</c:v>
                </c:pt>
                <c:pt idx="854">
                  <c:v>26.002643577316402</c:v>
                </c:pt>
                <c:pt idx="855">
                  <c:v>26.002643577316402</c:v>
                </c:pt>
                <c:pt idx="856">
                  <c:v>26.002643577316402</c:v>
                </c:pt>
                <c:pt idx="857">
                  <c:v>26.002643577316402</c:v>
                </c:pt>
                <c:pt idx="858">
                  <c:v>26.002643577316402</c:v>
                </c:pt>
                <c:pt idx="859">
                  <c:v>26.002643577316402</c:v>
                </c:pt>
                <c:pt idx="860">
                  <c:v>26.002643577316402</c:v>
                </c:pt>
                <c:pt idx="861">
                  <c:v>34.340530137322297</c:v>
                </c:pt>
                <c:pt idx="862">
                  <c:v>-50</c:v>
                </c:pt>
                <c:pt idx="863">
                  <c:v>-50</c:v>
                </c:pt>
                <c:pt idx="864">
                  <c:v>-50</c:v>
                </c:pt>
                <c:pt idx="865">
                  <c:v>-50</c:v>
                </c:pt>
                <c:pt idx="866">
                  <c:v>-50</c:v>
                </c:pt>
                <c:pt idx="867">
                  <c:v>-50</c:v>
                </c:pt>
                <c:pt idx="868">
                  <c:v>-50</c:v>
                </c:pt>
                <c:pt idx="869">
                  <c:v>-50</c:v>
                </c:pt>
                <c:pt idx="870">
                  <c:v>-50</c:v>
                </c:pt>
                <c:pt idx="871">
                  <c:v>-50</c:v>
                </c:pt>
                <c:pt idx="872">
                  <c:v>-50</c:v>
                </c:pt>
                <c:pt idx="873">
                  <c:v>-50</c:v>
                </c:pt>
                <c:pt idx="874">
                  <c:v>-50</c:v>
                </c:pt>
                <c:pt idx="875">
                  <c:v>-50</c:v>
                </c:pt>
                <c:pt idx="876">
                  <c:v>-50</c:v>
                </c:pt>
                <c:pt idx="877">
                  <c:v>-50</c:v>
                </c:pt>
                <c:pt idx="878">
                  <c:v>-50</c:v>
                </c:pt>
                <c:pt idx="879">
                  <c:v>-50</c:v>
                </c:pt>
                <c:pt idx="880">
                  <c:v>-50</c:v>
                </c:pt>
                <c:pt idx="881">
                  <c:v>-50</c:v>
                </c:pt>
                <c:pt idx="882">
                  <c:v>-50</c:v>
                </c:pt>
                <c:pt idx="883">
                  <c:v>-50</c:v>
                </c:pt>
                <c:pt idx="884">
                  <c:v>-50</c:v>
                </c:pt>
                <c:pt idx="885">
                  <c:v>-50</c:v>
                </c:pt>
                <c:pt idx="886">
                  <c:v>-50</c:v>
                </c:pt>
                <c:pt idx="887">
                  <c:v>-50</c:v>
                </c:pt>
                <c:pt idx="888">
                  <c:v>-50</c:v>
                </c:pt>
                <c:pt idx="889">
                  <c:v>-50</c:v>
                </c:pt>
                <c:pt idx="890">
                  <c:v>-50</c:v>
                </c:pt>
                <c:pt idx="891">
                  <c:v>-50</c:v>
                </c:pt>
                <c:pt idx="892">
                  <c:v>-50</c:v>
                </c:pt>
                <c:pt idx="893">
                  <c:v>-50</c:v>
                </c:pt>
                <c:pt idx="894">
                  <c:v>-50</c:v>
                </c:pt>
                <c:pt idx="895">
                  <c:v>-50</c:v>
                </c:pt>
                <c:pt idx="896">
                  <c:v>-47.843501405870597</c:v>
                </c:pt>
                <c:pt idx="897">
                  <c:v>-47.843501405870597</c:v>
                </c:pt>
                <c:pt idx="898">
                  <c:v>-47.843501405870597</c:v>
                </c:pt>
                <c:pt idx="899">
                  <c:v>-47.843501405870597</c:v>
                </c:pt>
                <c:pt idx="900">
                  <c:v>-47.843501405870597</c:v>
                </c:pt>
                <c:pt idx="901">
                  <c:v>-47.843501405870597</c:v>
                </c:pt>
                <c:pt idx="902">
                  <c:v>-47.843501405870597</c:v>
                </c:pt>
                <c:pt idx="903">
                  <c:v>-47.843501405870597</c:v>
                </c:pt>
                <c:pt idx="904">
                  <c:v>-47.843501405870597</c:v>
                </c:pt>
                <c:pt idx="905">
                  <c:v>-47.843501405870597</c:v>
                </c:pt>
                <c:pt idx="906">
                  <c:v>-47.843501405870597</c:v>
                </c:pt>
                <c:pt idx="907">
                  <c:v>-47.843501405870597</c:v>
                </c:pt>
                <c:pt idx="908">
                  <c:v>-47.843501405870597</c:v>
                </c:pt>
                <c:pt idx="909">
                  <c:v>-47.843501405870597</c:v>
                </c:pt>
                <c:pt idx="910">
                  <c:v>-47.843501405870597</c:v>
                </c:pt>
                <c:pt idx="911">
                  <c:v>-47.843501405870597</c:v>
                </c:pt>
                <c:pt idx="912">
                  <c:v>-47.843501405870597</c:v>
                </c:pt>
                <c:pt idx="913">
                  <c:v>-47.843501405870597</c:v>
                </c:pt>
                <c:pt idx="914">
                  <c:v>-47.843501405870597</c:v>
                </c:pt>
                <c:pt idx="915">
                  <c:v>-47.843501405870597</c:v>
                </c:pt>
                <c:pt idx="916">
                  <c:v>-47.843501405870597</c:v>
                </c:pt>
                <c:pt idx="917">
                  <c:v>-47.843501405870597</c:v>
                </c:pt>
                <c:pt idx="918">
                  <c:v>-47.843501405870597</c:v>
                </c:pt>
                <c:pt idx="919">
                  <c:v>-47.843501405870597</c:v>
                </c:pt>
                <c:pt idx="920">
                  <c:v>-47.843501405870597</c:v>
                </c:pt>
                <c:pt idx="921">
                  <c:v>-47.843501405870597</c:v>
                </c:pt>
                <c:pt idx="922">
                  <c:v>-47.843501405870597</c:v>
                </c:pt>
                <c:pt idx="923">
                  <c:v>-47.843501405870597</c:v>
                </c:pt>
                <c:pt idx="924">
                  <c:v>-47.843501405870597</c:v>
                </c:pt>
                <c:pt idx="925">
                  <c:v>-47.843501405870597</c:v>
                </c:pt>
                <c:pt idx="926">
                  <c:v>-47.843501405870597</c:v>
                </c:pt>
                <c:pt idx="927">
                  <c:v>-47.843501405870597</c:v>
                </c:pt>
                <c:pt idx="928">
                  <c:v>-47.843501405870597</c:v>
                </c:pt>
                <c:pt idx="929">
                  <c:v>-47.843501405870597</c:v>
                </c:pt>
                <c:pt idx="930">
                  <c:v>-47.843501405870597</c:v>
                </c:pt>
                <c:pt idx="931">
                  <c:v>-45.640218500744801</c:v>
                </c:pt>
                <c:pt idx="932">
                  <c:v>-45.640218500744801</c:v>
                </c:pt>
                <c:pt idx="933">
                  <c:v>-45.640218500744801</c:v>
                </c:pt>
                <c:pt idx="934">
                  <c:v>-45.640218500744801</c:v>
                </c:pt>
                <c:pt idx="935">
                  <c:v>-45.640218500744801</c:v>
                </c:pt>
                <c:pt idx="936">
                  <c:v>-45.640218500744801</c:v>
                </c:pt>
                <c:pt idx="937">
                  <c:v>-45.640218500744801</c:v>
                </c:pt>
                <c:pt idx="938">
                  <c:v>-45.640218500744801</c:v>
                </c:pt>
                <c:pt idx="939">
                  <c:v>-45.640218500744801</c:v>
                </c:pt>
                <c:pt idx="940">
                  <c:v>-45.640218500744801</c:v>
                </c:pt>
                <c:pt idx="941">
                  <c:v>-45.640218500744801</c:v>
                </c:pt>
                <c:pt idx="942">
                  <c:v>-45.640218500744801</c:v>
                </c:pt>
                <c:pt idx="943">
                  <c:v>-45.640218500744801</c:v>
                </c:pt>
                <c:pt idx="944">
                  <c:v>-45.640218500744801</c:v>
                </c:pt>
                <c:pt idx="945">
                  <c:v>-45.640218500744801</c:v>
                </c:pt>
                <c:pt idx="946">
                  <c:v>-45.640218500744801</c:v>
                </c:pt>
                <c:pt idx="947">
                  <c:v>-45.640218500744801</c:v>
                </c:pt>
                <c:pt idx="948">
                  <c:v>-45.640218500744801</c:v>
                </c:pt>
                <c:pt idx="949">
                  <c:v>-45.640218500744801</c:v>
                </c:pt>
                <c:pt idx="950">
                  <c:v>-45.640218500744801</c:v>
                </c:pt>
                <c:pt idx="951">
                  <c:v>-45.640218500744801</c:v>
                </c:pt>
                <c:pt idx="952">
                  <c:v>-45.640218500744801</c:v>
                </c:pt>
                <c:pt idx="953">
                  <c:v>-45.640218500744801</c:v>
                </c:pt>
                <c:pt idx="954">
                  <c:v>-45.640218500744801</c:v>
                </c:pt>
                <c:pt idx="955">
                  <c:v>-45.640218500744801</c:v>
                </c:pt>
                <c:pt idx="956">
                  <c:v>-45.640218500744801</c:v>
                </c:pt>
                <c:pt idx="957">
                  <c:v>-45.640218500744801</c:v>
                </c:pt>
                <c:pt idx="958">
                  <c:v>-45.640218500744801</c:v>
                </c:pt>
                <c:pt idx="959">
                  <c:v>-45.640218500744801</c:v>
                </c:pt>
                <c:pt idx="960">
                  <c:v>-45.640218500744801</c:v>
                </c:pt>
                <c:pt idx="961">
                  <c:v>-45.640218500744801</c:v>
                </c:pt>
                <c:pt idx="962">
                  <c:v>-45.640218500744801</c:v>
                </c:pt>
                <c:pt idx="963">
                  <c:v>-45.640218500744801</c:v>
                </c:pt>
                <c:pt idx="964">
                  <c:v>-45.640218500744801</c:v>
                </c:pt>
                <c:pt idx="965">
                  <c:v>-45.640218500744801</c:v>
                </c:pt>
                <c:pt idx="966">
                  <c:v>-43.381453719356898</c:v>
                </c:pt>
                <c:pt idx="967">
                  <c:v>-43.381453719356898</c:v>
                </c:pt>
                <c:pt idx="968">
                  <c:v>-43.381453719356898</c:v>
                </c:pt>
                <c:pt idx="969">
                  <c:v>-43.381453719356898</c:v>
                </c:pt>
                <c:pt idx="970">
                  <c:v>-43.381453719356898</c:v>
                </c:pt>
                <c:pt idx="971">
                  <c:v>-43.381453719356898</c:v>
                </c:pt>
                <c:pt idx="972">
                  <c:v>-43.381453719356898</c:v>
                </c:pt>
                <c:pt idx="973">
                  <c:v>-43.381453719356898</c:v>
                </c:pt>
                <c:pt idx="974">
                  <c:v>-43.381453719356898</c:v>
                </c:pt>
                <c:pt idx="975">
                  <c:v>-43.381453719356898</c:v>
                </c:pt>
                <c:pt idx="976">
                  <c:v>-43.381453719356898</c:v>
                </c:pt>
                <c:pt idx="977">
                  <c:v>-43.381453719356898</c:v>
                </c:pt>
                <c:pt idx="978">
                  <c:v>-43.381453719356898</c:v>
                </c:pt>
                <c:pt idx="979">
                  <c:v>-43.381453719356898</c:v>
                </c:pt>
                <c:pt idx="980">
                  <c:v>-43.381453719356898</c:v>
                </c:pt>
                <c:pt idx="981">
                  <c:v>-43.381453719356898</c:v>
                </c:pt>
                <c:pt idx="982">
                  <c:v>-43.381453719356898</c:v>
                </c:pt>
                <c:pt idx="983">
                  <c:v>-43.381453719356898</c:v>
                </c:pt>
                <c:pt idx="984">
                  <c:v>-43.381453719356898</c:v>
                </c:pt>
                <c:pt idx="985">
                  <c:v>-43.381453719356898</c:v>
                </c:pt>
                <c:pt idx="986">
                  <c:v>-43.381453719356898</c:v>
                </c:pt>
                <c:pt idx="987">
                  <c:v>-43.381453719356898</c:v>
                </c:pt>
                <c:pt idx="988">
                  <c:v>-43.381453719356898</c:v>
                </c:pt>
                <c:pt idx="989">
                  <c:v>-43.381453719356898</c:v>
                </c:pt>
                <c:pt idx="990">
                  <c:v>-43.381453719356898</c:v>
                </c:pt>
                <c:pt idx="991">
                  <c:v>-43.381453719356898</c:v>
                </c:pt>
                <c:pt idx="992">
                  <c:v>-43.381453719356898</c:v>
                </c:pt>
                <c:pt idx="993">
                  <c:v>-43.381453719356898</c:v>
                </c:pt>
                <c:pt idx="994">
                  <c:v>-43.381453719356898</c:v>
                </c:pt>
                <c:pt idx="995">
                  <c:v>-43.381453719356898</c:v>
                </c:pt>
                <c:pt idx="996">
                  <c:v>-43.381453719356898</c:v>
                </c:pt>
                <c:pt idx="997">
                  <c:v>-43.381453719356898</c:v>
                </c:pt>
                <c:pt idx="998">
                  <c:v>-43.381453719356898</c:v>
                </c:pt>
                <c:pt idx="999">
                  <c:v>-43.381453719356898</c:v>
                </c:pt>
                <c:pt idx="1000">
                  <c:v>-43.381453719356898</c:v>
                </c:pt>
                <c:pt idx="1001">
                  <c:v>-43.381453719356898</c:v>
                </c:pt>
                <c:pt idx="1002">
                  <c:v>-41.057748809095301</c:v>
                </c:pt>
                <c:pt idx="1003">
                  <c:v>-41.057748809095301</c:v>
                </c:pt>
                <c:pt idx="1004">
                  <c:v>-41.057748809095301</c:v>
                </c:pt>
                <c:pt idx="1005">
                  <c:v>-41.057748809095301</c:v>
                </c:pt>
                <c:pt idx="1006">
                  <c:v>-41.057748809095301</c:v>
                </c:pt>
                <c:pt idx="1007">
                  <c:v>-41.057748809095301</c:v>
                </c:pt>
                <c:pt idx="1008">
                  <c:v>-41.057748809095301</c:v>
                </c:pt>
                <c:pt idx="1009">
                  <c:v>-41.057748809095301</c:v>
                </c:pt>
                <c:pt idx="1010">
                  <c:v>-41.057748809095301</c:v>
                </c:pt>
                <c:pt idx="1011">
                  <c:v>-41.057748809095301</c:v>
                </c:pt>
                <c:pt idx="1012">
                  <c:v>-41.057748809095301</c:v>
                </c:pt>
                <c:pt idx="1013">
                  <c:v>-41.057748809095301</c:v>
                </c:pt>
                <c:pt idx="1014">
                  <c:v>-41.057748809095301</c:v>
                </c:pt>
                <c:pt idx="1015">
                  <c:v>-41.057748809095301</c:v>
                </c:pt>
                <c:pt idx="1016">
                  <c:v>-41.057748809095301</c:v>
                </c:pt>
                <c:pt idx="1017">
                  <c:v>-41.057748809095301</c:v>
                </c:pt>
                <c:pt idx="1018">
                  <c:v>-41.057748809095301</c:v>
                </c:pt>
                <c:pt idx="1019">
                  <c:v>-41.057748809095301</c:v>
                </c:pt>
                <c:pt idx="1020">
                  <c:v>-41.057748809095301</c:v>
                </c:pt>
                <c:pt idx="1021">
                  <c:v>-41.057748809095301</c:v>
                </c:pt>
                <c:pt idx="1022">
                  <c:v>-41.057748809095301</c:v>
                </c:pt>
                <c:pt idx="1023">
                  <c:v>-41.057748809095301</c:v>
                </c:pt>
                <c:pt idx="1024">
                  <c:v>-41.057748809095301</c:v>
                </c:pt>
                <c:pt idx="1025">
                  <c:v>-41.057748809095301</c:v>
                </c:pt>
                <c:pt idx="1026">
                  <c:v>-41.057748809095301</c:v>
                </c:pt>
                <c:pt idx="1027">
                  <c:v>-41.057748809095301</c:v>
                </c:pt>
                <c:pt idx="1028">
                  <c:v>-41.057748809095301</c:v>
                </c:pt>
                <c:pt idx="1029">
                  <c:v>-41.057748809095301</c:v>
                </c:pt>
                <c:pt idx="1030">
                  <c:v>-41.057748809095301</c:v>
                </c:pt>
                <c:pt idx="1031">
                  <c:v>-41.057748809095301</c:v>
                </c:pt>
                <c:pt idx="1032">
                  <c:v>-41.057748809095301</c:v>
                </c:pt>
                <c:pt idx="1033">
                  <c:v>-41.057748809095301</c:v>
                </c:pt>
                <c:pt idx="1034">
                  <c:v>-41.057748809095301</c:v>
                </c:pt>
                <c:pt idx="1035">
                  <c:v>-41.057748809095301</c:v>
                </c:pt>
                <c:pt idx="1036">
                  <c:v>-41.057748809095301</c:v>
                </c:pt>
                <c:pt idx="1037">
                  <c:v>-41.057748809095301</c:v>
                </c:pt>
                <c:pt idx="1038">
                  <c:v>-38.658719662980801</c:v>
                </c:pt>
                <c:pt idx="1039">
                  <c:v>-38.658719662980801</c:v>
                </c:pt>
                <c:pt idx="1040">
                  <c:v>-38.658719662980801</c:v>
                </c:pt>
                <c:pt idx="1041">
                  <c:v>-38.658719662980801</c:v>
                </c:pt>
                <c:pt idx="1042">
                  <c:v>-38.658719662980801</c:v>
                </c:pt>
                <c:pt idx="1043">
                  <c:v>-38.658719662980801</c:v>
                </c:pt>
                <c:pt idx="1044">
                  <c:v>-38.658719662980801</c:v>
                </c:pt>
                <c:pt idx="1045">
                  <c:v>-38.658719662980801</c:v>
                </c:pt>
                <c:pt idx="1046">
                  <c:v>-38.658719662980801</c:v>
                </c:pt>
                <c:pt idx="1047">
                  <c:v>-38.658719662980801</c:v>
                </c:pt>
                <c:pt idx="1048">
                  <c:v>-38.658719662980801</c:v>
                </c:pt>
                <c:pt idx="1049">
                  <c:v>-38.658719662980801</c:v>
                </c:pt>
                <c:pt idx="1050">
                  <c:v>-38.658719662980801</c:v>
                </c:pt>
                <c:pt idx="1051">
                  <c:v>-38.658719662980801</c:v>
                </c:pt>
                <c:pt idx="1052">
                  <c:v>-38.658719662980801</c:v>
                </c:pt>
                <c:pt idx="1053">
                  <c:v>-38.658719662980801</c:v>
                </c:pt>
                <c:pt idx="1054">
                  <c:v>-38.658719662980801</c:v>
                </c:pt>
                <c:pt idx="1055">
                  <c:v>-38.658719662980801</c:v>
                </c:pt>
                <c:pt idx="1056">
                  <c:v>-38.658719662980801</c:v>
                </c:pt>
                <c:pt idx="1057">
                  <c:v>-38.658719662980801</c:v>
                </c:pt>
                <c:pt idx="1058">
                  <c:v>-38.658719662980801</c:v>
                </c:pt>
                <c:pt idx="1059">
                  <c:v>-38.658719662980801</c:v>
                </c:pt>
                <c:pt idx="1060">
                  <c:v>-38.658719662980801</c:v>
                </c:pt>
                <c:pt idx="1061">
                  <c:v>-38.658719662980801</c:v>
                </c:pt>
                <c:pt idx="1062">
                  <c:v>-38.658719662980801</c:v>
                </c:pt>
                <c:pt idx="1063">
                  <c:v>-38.658719662980801</c:v>
                </c:pt>
                <c:pt idx="1064">
                  <c:v>-38.658719662980801</c:v>
                </c:pt>
                <c:pt idx="1065">
                  <c:v>-38.658719662980801</c:v>
                </c:pt>
                <c:pt idx="1066">
                  <c:v>-38.658719662980801</c:v>
                </c:pt>
                <c:pt idx="1067">
                  <c:v>-38.658719662980801</c:v>
                </c:pt>
                <c:pt idx="1068">
                  <c:v>-38.658719662980801</c:v>
                </c:pt>
                <c:pt idx="1069">
                  <c:v>-38.658719662980801</c:v>
                </c:pt>
                <c:pt idx="1070">
                  <c:v>-38.658719662980801</c:v>
                </c:pt>
                <c:pt idx="1071">
                  <c:v>-38.658719662980801</c:v>
                </c:pt>
                <c:pt idx="1072">
                  <c:v>-38.658719662980801</c:v>
                </c:pt>
                <c:pt idx="1073">
                  <c:v>-38.658719662980801</c:v>
                </c:pt>
                <c:pt idx="1074">
                  <c:v>-38.658719662980801</c:v>
                </c:pt>
                <c:pt idx="1075">
                  <c:v>-36.172861938550298</c:v>
                </c:pt>
                <c:pt idx="1076">
                  <c:v>-36.172861938550298</c:v>
                </c:pt>
                <c:pt idx="1077">
                  <c:v>-36.172861938550298</c:v>
                </c:pt>
                <c:pt idx="1078">
                  <c:v>-36.172861938550298</c:v>
                </c:pt>
                <c:pt idx="1079">
                  <c:v>-36.172861938550298</c:v>
                </c:pt>
                <c:pt idx="1080">
                  <c:v>-36.172861938550298</c:v>
                </c:pt>
                <c:pt idx="1081">
                  <c:v>-36.172861938550298</c:v>
                </c:pt>
                <c:pt idx="1082">
                  <c:v>-36.172861938550298</c:v>
                </c:pt>
                <c:pt idx="1083">
                  <c:v>-36.172861938550298</c:v>
                </c:pt>
                <c:pt idx="1084">
                  <c:v>-36.172861938550298</c:v>
                </c:pt>
                <c:pt idx="1085">
                  <c:v>-36.172861938550298</c:v>
                </c:pt>
                <c:pt idx="1086">
                  <c:v>-36.172861938550298</c:v>
                </c:pt>
                <c:pt idx="1087">
                  <c:v>-36.172861938550298</c:v>
                </c:pt>
                <c:pt idx="1088">
                  <c:v>-36.172861938550298</c:v>
                </c:pt>
                <c:pt idx="1089">
                  <c:v>-36.172861938550298</c:v>
                </c:pt>
                <c:pt idx="1090">
                  <c:v>-36.172861938550298</c:v>
                </c:pt>
                <c:pt idx="1091">
                  <c:v>-36.172861938550298</c:v>
                </c:pt>
                <c:pt idx="1092">
                  <c:v>-36.172861938550298</c:v>
                </c:pt>
                <c:pt idx="1093">
                  <c:v>-36.172861938550298</c:v>
                </c:pt>
                <c:pt idx="1094">
                  <c:v>-36.172861938550298</c:v>
                </c:pt>
                <c:pt idx="1095">
                  <c:v>-36.172861938550298</c:v>
                </c:pt>
                <c:pt idx="1096">
                  <c:v>-36.172861938550298</c:v>
                </c:pt>
                <c:pt idx="1097">
                  <c:v>-36.172861938550298</c:v>
                </c:pt>
                <c:pt idx="1098">
                  <c:v>-36.172861938550298</c:v>
                </c:pt>
                <c:pt idx="1099">
                  <c:v>-36.172861938550298</c:v>
                </c:pt>
                <c:pt idx="1100">
                  <c:v>-36.172861938550298</c:v>
                </c:pt>
                <c:pt idx="1101">
                  <c:v>-36.172861938550298</c:v>
                </c:pt>
                <c:pt idx="1102">
                  <c:v>-36.172861938550298</c:v>
                </c:pt>
                <c:pt idx="1103">
                  <c:v>-36.172861938550298</c:v>
                </c:pt>
                <c:pt idx="1104">
                  <c:v>-36.172861938550298</c:v>
                </c:pt>
                <c:pt idx="1105">
                  <c:v>-36.172861938550298</c:v>
                </c:pt>
                <c:pt idx="1106">
                  <c:v>-36.172861938550298</c:v>
                </c:pt>
                <c:pt idx="1107">
                  <c:v>-36.172861938550298</c:v>
                </c:pt>
                <c:pt idx="1108">
                  <c:v>-36.172861938550298</c:v>
                </c:pt>
                <c:pt idx="1109">
                  <c:v>-36.172861938550298</c:v>
                </c:pt>
                <c:pt idx="1110">
                  <c:v>-36.172861938550298</c:v>
                </c:pt>
                <c:pt idx="1111">
                  <c:v>-36.172861938550298</c:v>
                </c:pt>
                <c:pt idx="1112">
                  <c:v>-33.587319550184297</c:v>
                </c:pt>
                <c:pt idx="1113">
                  <c:v>-33.587319550184297</c:v>
                </c:pt>
                <c:pt idx="1114">
                  <c:v>-33.587319550184297</c:v>
                </c:pt>
                <c:pt idx="1115">
                  <c:v>-33.587319550184297</c:v>
                </c:pt>
                <c:pt idx="1116">
                  <c:v>-33.587319550184297</c:v>
                </c:pt>
                <c:pt idx="1117">
                  <c:v>-33.587319550184297</c:v>
                </c:pt>
                <c:pt idx="1118">
                  <c:v>-33.587319550184297</c:v>
                </c:pt>
                <c:pt idx="1119">
                  <c:v>-33.587319550184297</c:v>
                </c:pt>
                <c:pt idx="1120">
                  <c:v>-33.587319550184297</c:v>
                </c:pt>
                <c:pt idx="1121">
                  <c:v>-33.587319550184297</c:v>
                </c:pt>
                <c:pt idx="1122">
                  <c:v>-33.587319550184297</c:v>
                </c:pt>
                <c:pt idx="1123">
                  <c:v>-33.587319550184297</c:v>
                </c:pt>
                <c:pt idx="1124">
                  <c:v>-33.587319550184297</c:v>
                </c:pt>
                <c:pt idx="1125">
                  <c:v>-33.587319550184297</c:v>
                </c:pt>
                <c:pt idx="1126">
                  <c:v>-33.587319550184297</c:v>
                </c:pt>
                <c:pt idx="1127">
                  <c:v>-33.587319550184297</c:v>
                </c:pt>
                <c:pt idx="1128">
                  <c:v>-33.587319550184297</c:v>
                </c:pt>
                <c:pt idx="1129">
                  <c:v>-33.587319550184297</c:v>
                </c:pt>
                <c:pt idx="1130">
                  <c:v>-33.587319550184297</c:v>
                </c:pt>
                <c:pt idx="1131">
                  <c:v>-33.587319550184297</c:v>
                </c:pt>
                <c:pt idx="1132">
                  <c:v>-33.587319550184297</c:v>
                </c:pt>
                <c:pt idx="1133">
                  <c:v>-33.587319550184297</c:v>
                </c:pt>
                <c:pt idx="1134">
                  <c:v>-33.587319550184297</c:v>
                </c:pt>
                <c:pt idx="1135">
                  <c:v>-33.587319550184297</c:v>
                </c:pt>
                <c:pt idx="1136">
                  <c:v>-33.587319550184297</c:v>
                </c:pt>
                <c:pt idx="1137">
                  <c:v>-33.587319550184297</c:v>
                </c:pt>
                <c:pt idx="1138">
                  <c:v>-33.587319550184297</c:v>
                </c:pt>
                <c:pt idx="1139">
                  <c:v>-33.587319550184297</c:v>
                </c:pt>
                <c:pt idx="1140">
                  <c:v>-33.587319550184297</c:v>
                </c:pt>
                <c:pt idx="1141">
                  <c:v>-33.587319550184297</c:v>
                </c:pt>
                <c:pt idx="1142">
                  <c:v>-33.587319550184297</c:v>
                </c:pt>
                <c:pt idx="1143">
                  <c:v>-33.587319550184297</c:v>
                </c:pt>
                <c:pt idx="1144">
                  <c:v>-33.587319550184297</c:v>
                </c:pt>
                <c:pt idx="1145">
                  <c:v>-33.587319550184297</c:v>
                </c:pt>
                <c:pt idx="1146">
                  <c:v>-33.587319550184297</c:v>
                </c:pt>
                <c:pt idx="1147">
                  <c:v>-33.587319550184297</c:v>
                </c:pt>
                <c:pt idx="1148">
                  <c:v>-33.587319550184297</c:v>
                </c:pt>
                <c:pt idx="1149">
                  <c:v>-33.587319550184297</c:v>
                </c:pt>
                <c:pt idx="1150">
                  <c:v>-30.887605927409702</c:v>
                </c:pt>
                <c:pt idx="1151">
                  <c:v>-30.887605927409702</c:v>
                </c:pt>
                <c:pt idx="1152">
                  <c:v>-30.887605927409702</c:v>
                </c:pt>
                <c:pt idx="1153">
                  <c:v>-30.887605927409702</c:v>
                </c:pt>
                <c:pt idx="1154">
                  <c:v>-30.887605927409702</c:v>
                </c:pt>
                <c:pt idx="1155">
                  <c:v>-30.887605927409702</c:v>
                </c:pt>
                <c:pt idx="1156">
                  <c:v>-30.887605927409702</c:v>
                </c:pt>
                <c:pt idx="1157">
                  <c:v>-30.887605927409702</c:v>
                </c:pt>
                <c:pt idx="1158">
                  <c:v>-30.887605927409702</c:v>
                </c:pt>
                <c:pt idx="1159">
                  <c:v>-30.887605927409702</c:v>
                </c:pt>
                <c:pt idx="1160">
                  <c:v>-30.887605927409702</c:v>
                </c:pt>
                <c:pt idx="1161">
                  <c:v>-30.887605927409702</c:v>
                </c:pt>
                <c:pt idx="1162">
                  <c:v>-30.887605927409702</c:v>
                </c:pt>
                <c:pt idx="1163">
                  <c:v>-30.887605927409702</c:v>
                </c:pt>
                <c:pt idx="1164">
                  <c:v>-30.887605927409702</c:v>
                </c:pt>
                <c:pt idx="1165">
                  <c:v>-30.887605927409702</c:v>
                </c:pt>
                <c:pt idx="1166">
                  <c:v>-30.887605927409702</c:v>
                </c:pt>
                <c:pt idx="1167">
                  <c:v>-30.887605927409702</c:v>
                </c:pt>
                <c:pt idx="1168">
                  <c:v>-30.887605927409702</c:v>
                </c:pt>
                <c:pt idx="1169">
                  <c:v>-30.887605927409702</c:v>
                </c:pt>
                <c:pt idx="1170">
                  <c:v>-30.887605927409702</c:v>
                </c:pt>
                <c:pt idx="1171">
                  <c:v>-30.887605927409702</c:v>
                </c:pt>
                <c:pt idx="1172">
                  <c:v>-30.887605927409702</c:v>
                </c:pt>
                <c:pt idx="1173">
                  <c:v>-30.887605927409702</c:v>
                </c:pt>
                <c:pt idx="1174">
                  <c:v>-30.887605927409702</c:v>
                </c:pt>
                <c:pt idx="1175">
                  <c:v>-30.887605927409702</c:v>
                </c:pt>
                <c:pt idx="1176">
                  <c:v>-30.887605927409702</c:v>
                </c:pt>
                <c:pt idx="1177">
                  <c:v>-30.887605927409702</c:v>
                </c:pt>
                <c:pt idx="1178">
                  <c:v>-30.887605927409702</c:v>
                </c:pt>
                <c:pt idx="1179">
                  <c:v>-30.887605927409702</c:v>
                </c:pt>
                <c:pt idx="1180">
                  <c:v>-30.887605927409702</c:v>
                </c:pt>
                <c:pt idx="1181">
                  <c:v>-30.887605927409702</c:v>
                </c:pt>
                <c:pt idx="1182">
                  <c:v>-30.887605927409702</c:v>
                </c:pt>
                <c:pt idx="1183">
                  <c:v>-30.887605927409702</c:v>
                </c:pt>
                <c:pt idx="1184">
                  <c:v>-30.887605927409702</c:v>
                </c:pt>
                <c:pt idx="1185">
                  <c:v>-30.887605927409702</c:v>
                </c:pt>
                <c:pt idx="1186">
                  <c:v>-30.887605927409702</c:v>
                </c:pt>
                <c:pt idx="1187">
                  <c:v>-30.887605927409702</c:v>
                </c:pt>
                <c:pt idx="1188">
                  <c:v>-28.057264973559601</c:v>
                </c:pt>
                <c:pt idx="1189">
                  <c:v>-28.057264973559601</c:v>
                </c:pt>
                <c:pt idx="1190">
                  <c:v>-28.057264973559601</c:v>
                </c:pt>
                <c:pt idx="1191">
                  <c:v>-28.057264973559601</c:v>
                </c:pt>
                <c:pt idx="1192">
                  <c:v>-28.057264973559601</c:v>
                </c:pt>
                <c:pt idx="1193">
                  <c:v>-28.057264973559601</c:v>
                </c:pt>
                <c:pt idx="1194">
                  <c:v>-28.057264973559601</c:v>
                </c:pt>
                <c:pt idx="1195">
                  <c:v>-28.057264973559601</c:v>
                </c:pt>
                <c:pt idx="1196">
                  <c:v>-28.057264973559601</c:v>
                </c:pt>
                <c:pt idx="1197">
                  <c:v>-28.057264973559601</c:v>
                </c:pt>
                <c:pt idx="1198">
                  <c:v>-28.057264973559601</c:v>
                </c:pt>
                <c:pt idx="1199">
                  <c:v>-28.057264973559601</c:v>
                </c:pt>
                <c:pt idx="1200">
                  <c:v>-28.057264973559601</c:v>
                </c:pt>
                <c:pt idx="1201">
                  <c:v>-28.057264973559601</c:v>
                </c:pt>
                <c:pt idx="1202">
                  <c:v>-28.057264973559601</c:v>
                </c:pt>
                <c:pt idx="1203">
                  <c:v>-28.057264973559601</c:v>
                </c:pt>
                <c:pt idx="1204">
                  <c:v>-28.057264973559601</c:v>
                </c:pt>
                <c:pt idx="1205">
                  <c:v>-28.057264973559601</c:v>
                </c:pt>
                <c:pt idx="1206">
                  <c:v>-28.057264973559601</c:v>
                </c:pt>
                <c:pt idx="1207">
                  <c:v>-28.057264973559601</c:v>
                </c:pt>
                <c:pt idx="1208">
                  <c:v>-28.057264973559601</c:v>
                </c:pt>
                <c:pt idx="1209">
                  <c:v>-28.057264973559601</c:v>
                </c:pt>
                <c:pt idx="1210">
                  <c:v>-28.057264973559601</c:v>
                </c:pt>
                <c:pt idx="1211">
                  <c:v>-28.057264973559601</c:v>
                </c:pt>
                <c:pt idx="1212">
                  <c:v>-28.057264973559601</c:v>
                </c:pt>
                <c:pt idx="1213">
                  <c:v>-28.057264973559601</c:v>
                </c:pt>
                <c:pt idx="1214">
                  <c:v>-28.057264973559601</c:v>
                </c:pt>
                <c:pt idx="1215">
                  <c:v>-28.057264973559601</c:v>
                </c:pt>
                <c:pt idx="1216">
                  <c:v>-28.057264973559601</c:v>
                </c:pt>
                <c:pt idx="1217">
                  <c:v>-28.057264973559601</c:v>
                </c:pt>
                <c:pt idx="1218">
                  <c:v>-28.057264973559601</c:v>
                </c:pt>
                <c:pt idx="1219">
                  <c:v>-28.057264973559601</c:v>
                </c:pt>
                <c:pt idx="1220">
                  <c:v>-28.057264973559601</c:v>
                </c:pt>
                <c:pt idx="1221">
                  <c:v>-28.057264973559601</c:v>
                </c:pt>
                <c:pt idx="1222">
                  <c:v>-28.057264973559601</c:v>
                </c:pt>
                <c:pt idx="1223">
                  <c:v>-28.057264973559601</c:v>
                </c:pt>
                <c:pt idx="1224">
                  <c:v>-28.057264973559601</c:v>
                </c:pt>
                <c:pt idx="1225">
                  <c:v>-28.057264973559601</c:v>
                </c:pt>
                <c:pt idx="1226">
                  <c:v>-28.057264973559601</c:v>
                </c:pt>
                <c:pt idx="1227">
                  <c:v>-25.077454644879499</c:v>
                </c:pt>
                <c:pt idx="1228">
                  <c:v>-25.077454644879499</c:v>
                </c:pt>
                <c:pt idx="1229">
                  <c:v>-25.077454644879499</c:v>
                </c:pt>
                <c:pt idx="1230">
                  <c:v>-25.077454644879499</c:v>
                </c:pt>
                <c:pt idx="1231">
                  <c:v>-25.077454644879499</c:v>
                </c:pt>
                <c:pt idx="1232">
                  <c:v>-25.077454644879499</c:v>
                </c:pt>
                <c:pt idx="1233">
                  <c:v>-25.077454644879499</c:v>
                </c:pt>
                <c:pt idx="1234">
                  <c:v>-25.077454644879499</c:v>
                </c:pt>
                <c:pt idx="1235">
                  <c:v>-25.077454644879499</c:v>
                </c:pt>
                <c:pt idx="1236">
                  <c:v>-25.077454644879499</c:v>
                </c:pt>
                <c:pt idx="1237">
                  <c:v>-25.077454644879499</c:v>
                </c:pt>
                <c:pt idx="1238">
                  <c:v>-25.077454644879499</c:v>
                </c:pt>
                <c:pt idx="1239">
                  <c:v>-25.077454644879499</c:v>
                </c:pt>
                <c:pt idx="1240">
                  <c:v>-25.077454644879499</c:v>
                </c:pt>
                <c:pt idx="1241">
                  <c:v>-25.077454644879499</c:v>
                </c:pt>
                <c:pt idx="1242">
                  <c:v>-25.077454644879499</c:v>
                </c:pt>
                <c:pt idx="1243">
                  <c:v>-25.077454644879499</c:v>
                </c:pt>
                <c:pt idx="1244">
                  <c:v>-25.077454644879499</c:v>
                </c:pt>
                <c:pt idx="1245">
                  <c:v>-25.077454644879499</c:v>
                </c:pt>
                <c:pt idx="1246">
                  <c:v>-25.077454644879499</c:v>
                </c:pt>
                <c:pt idx="1247">
                  <c:v>-25.077454644879499</c:v>
                </c:pt>
                <c:pt idx="1248">
                  <c:v>-25.077454644879499</c:v>
                </c:pt>
                <c:pt idx="1249">
                  <c:v>-25.077454644879499</c:v>
                </c:pt>
                <c:pt idx="1250">
                  <c:v>-25.077454644879499</c:v>
                </c:pt>
                <c:pt idx="1251">
                  <c:v>-25.077454644879499</c:v>
                </c:pt>
                <c:pt idx="1252">
                  <c:v>-25.077454644879499</c:v>
                </c:pt>
                <c:pt idx="1253">
                  <c:v>-25.077454644879499</c:v>
                </c:pt>
                <c:pt idx="1254">
                  <c:v>-25.077454644879499</c:v>
                </c:pt>
                <c:pt idx="1255">
                  <c:v>-25.077454644879499</c:v>
                </c:pt>
                <c:pt idx="1256">
                  <c:v>-25.077454644879499</c:v>
                </c:pt>
                <c:pt idx="1257">
                  <c:v>-25.077454644879499</c:v>
                </c:pt>
                <c:pt idx="1258">
                  <c:v>-25.077454644879499</c:v>
                </c:pt>
                <c:pt idx="1259">
                  <c:v>-25.077454644879499</c:v>
                </c:pt>
                <c:pt idx="1260">
                  <c:v>-25.077454644879499</c:v>
                </c:pt>
                <c:pt idx="1261">
                  <c:v>-25.077454644879499</c:v>
                </c:pt>
                <c:pt idx="1262">
                  <c:v>-25.077454644879499</c:v>
                </c:pt>
                <c:pt idx="1263">
                  <c:v>-25.077454644879499</c:v>
                </c:pt>
                <c:pt idx="1264">
                  <c:v>-25.077454644879499</c:v>
                </c:pt>
                <c:pt idx="1265">
                  <c:v>-25.077454644879499</c:v>
                </c:pt>
                <c:pt idx="1266">
                  <c:v>-25.077454644879499</c:v>
                </c:pt>
                <c:pt idx="1267">
                  <c:v>-21.926430575961099</c:v>
                </c:pt>
                <c:pt idx="1268">
                  <c:v>-21.926430575961099</c:v>
                </c:pt>
                <c:pt idx="1269">
                  <c:v>-21.926430575961099</c:v>
                </c:pt>
                <c:pt idx="1270">
                  <c:v>-21.926430575961099</c:v>
                </c:pt>
                <c:pt idx="1271">
                  <c:v>-21.926430575961099</c:v>
                </c:pt>
                <c:pt idx="1272">
                  <c:v>-21.926430575961099</c:v>
                </c:pt>
                <c:pt idx="1273">
                  <c:v>-21.926430575961099</c:v>
                </c:pt>
                <c:pt idx="1274">
                  <c:v>-21.926430575961099</c:v>
                </c:pt>
                <c:pt idx="1275">
                  <c:v>-21.926430575961099</c:v>
                </c:pt>
                <c:pt idx="1276">
                  <c:v>-21.926430575961099</c:v>
                </c:pt>
                <c:pt idx="1277">
                  <c:v>-21.926430575961099</c:v>
                </c:pt>
                <c:pt idx="1278">
                  <c:v>-21.926430575961099</c:v>
                </c:pt>
                <c:pt idx="1279">
                  <c:v>-21.926430575961099</c:v>
                </c:pt>
                <c:pt idx="1280">
                  <c:v>-21.926430575961099</c:v>
                </c:pt>
                <c:pt idx="1281">
                  <c:v>-21.926430575961099</c:v>
                </c:pt>
                <c:pt idx="1282">
                  <c:v>-21.926430575961099</c:v>
                </c:pt>
                <c:pt idx="1283">
                  <c:v>-21.926430575961099</c:v>
                </c:pt>
                <c:pt idx="1284">
                  <c:v>-21.926430575961099</c:v>
                </c:pt>
                <c:pt idx="1285">
                  <c:v>-21.926430575961099</c:v>
                </c:pt>
                <c:pt idx="1286">
                  <c:v>-21.926430575961099</c:v>
                </c:pt>
                <c:pt idx="1287">
                  <c:v>-21.926430575961099</c:v>
                </c:pt>
                <c:pt idx="1288">
                  <c:v>-21.926430575961099</c:v>
                </c:pt>
                <c:pt idx="1289">
                  <c:v>-21.926430575961099</c:v>
                </c:pt>
                <c:pt idx="1290">
                  <c:v>-21.926430575961099</c:v>
                </c:pt>
                <c:pt idx="1291">
                  <c:v>-21.926430575961099</c:v>
                </c:pt>
                <c:pt idx="1292">
                  <c:v>-21.926430575961099</c:v>
                </c:pt>
                <c:pt idx="1293">
                  <c:v>-21.926430575961099</c:v>
                </c:pt>
                <c:pt idx="1294">
                  <c:v>-21.926430575961099</c:v>
                </c:pt>
                <c:pt idx="1295">
                  <c:v>-21.926430575961099</c:v>
                </c:pt>
                <c:pt idx="1296">
                  <c:v>-21.926430575961099</c:v>
                </c:pt>
                <c:pt idx="1297">
                  <c:v>-21.926430575961099</c:v>
                </c:pt>
                <c:pt idx="1298">
                  <c:v>-21.926430575961099</c:v>
                </c:pt>
                <c:pt idx="1299">
                  <c:v>-21.926430575961099</c:v>
                </c:pt>
                <c:pt idx="1300">
                  <c:v>-21.926430575961099</c:v>
                </c:pt>
                <c:pt idx="1301">
                  <c:v>-21.926430575961099</c:v>
                </c:pt>
                <c:pt idx="1302">
                  <c:v>-21.926430575961099</c:v>
                </c:pt>
                <c:pt idx="1303">
                  <c:v>-21.926430575961099</c:v>
                </c:pt>
                <c:pt idx="1304">
                  <c:v>-21.926430575961099</c:v>
                </c:pt>
                <c:pt idx="1305">
                  <c:v>-21.926430575961099</c:v>
                </c:pt>
                <c:pt idx="1306">
                  <c:v>-21.926430575961099</c:v>
                </c:pt>
                <c:pt idx="1307">
                  <c:v>-18.578899583412099</c:v>
                </c:pt>
                <c:pt idx="1308">
                  <c:v>-18.578899583412099</c:v>
                </c:pt>
                <c:pt idx="1309">
                  <c:v>-18.578899583412099</c:v>
                </c:pt>
                <c:pt idx="1310">
                  <c:v>-18.578899583412099</c:v>
                </c:pt>
                <c:pt idx="1311">
                  <c:v>-18.578899583412099</c:v>
                </c:pt>
                <c:pt idx="1312">
                  <c:v>-18.578899583412099</c:v>
                </c:pt>
                <c:pt idx="1313">
                  <c:v>-18.578899583412099</c:v>
                </c:pt>
                <c:pt idx="1314">
                  <c:v>-18.578899583412099</c:v>
                </c:pt>
                <c:pt idx="1315">
                  <c:v>-18.578899583412099</c:v>
                </c:pt>
                <c:pt idx="1316">
                  <c:v>-18.578899583412099</c:v>
                </c:pt>
                <c:pt idx="1317">
                  <c:v>-18.578899583412099</c:v>
                </c:pt>
                <c:pt idx="1318">
                  <c:v>-18.578899583412099</c:v>
                </c:pt>
                <c:pt idx="1319">
                  <c:v>-18.578899583412099</c:v>
                </c:pt>
                <c:pt idx="1320">
                  <c:v>-18.578899583412099</c:v>
                </c:pt>
                <c:pt idx="1321">
                  <c:v>-18.578899583412099</c:v>
                </c:pt>
                <c:pt idx="1322">
                  <c:v>-18.578899583412099</c:v>
                </c:pt>
                <c:pt idx="1323">
                  <c:v>-18.578899583412099</c:v>
                </c:pt>
                <c:pt idx="1324">
                  <c:v>-18.578899583412099</c:v>
                </c:pt>
                <c:pt idx="1325">
                  <c:v>-18.578899583412099</c:v>
                </c:pt>
                <c:pt idx="1326">
                  <c:v>-18.578899583412099</c:v>
                </c:pt>
                <c:pt idx="1327">
                  <c:v>-18.578899583412099</c:v>
                </c:pt>
                <c:pt idx="1328">
                  <c:v>-18.578899583412099</c:v>
                </c:pt>
                <c:pt idx="1329">
                  <c:v>-18.578899583412099</c:v>
                </c:pt>
                <c:pt idx="1330">
                  <c:v>-18.578899583412099</c:v>
                </c:pt>
                <c:pt idx="1331">
                  <c:v>-18.578899583412099</c:v>
                </c:pt>
                <c:pt idx="1332">
                  <c:v>-18.578899583412099</c:v>
                </c:pt>
                <c:pt idx="1333">
                  <c:v>-18.578899583412099</c:v>
                </c:pt>
                <c:pt idx="1334">
                  <c:v>-18.578899583412099</c:v>
                </c:pt>
                <c:pt idx="1335">
                  <c:v>-18.578899583412099</c:v>
                </c:pt>
                <c:pt idx="1336">
                  <c:v>-18.578899583412099</c:v>
                </c:pt>
                <c:pt idx="1337">
                  <c:v>-18.578899583412099</c:v>
                </c:pt>
                <c:pt idx="1338">
                  <c:v>-18.578899583412099</c:v>
                </c:pt>
                <c:pt idx="1339">
                  <c:v>-18.578899583412099</c:v>
                </c:pt>
                <c:pt idx="1340">
                  <c:v>-18.578899583412099</c:v>
                </c:pt>
                <c:pt idx="1341">
                  <c:v>-18.578899583412099</c:v>
                </c:pt>
                <c:pt idx="1342">
                  <c:v>-18.578899583412099</c:v>
                </c:pt>
                <c:pt idx="1343">
                  <c:v>-18.578899583412099</c:v>
                </c:pt>
                <c:pt idx="1344">
                  <c:v>-18.578899583412099</c:v>
                </c:pt>
                <c:pt idx="1345">
                  <c:v>-18.578899583412099</c:v>
                </c:pt>
                <c:pt idx="1346">
                  <c:v>-18.578899583412099</c:v>
                </c:pt>
                <c:pt idx="1347">
                  <c:v>-18.578899583412099</c:v>
                </c:pt>
                <c:pt idx="1348">
                  <c:v>-15.005202267571899</c:v>
                </c:pt>
                <c:pt idx="1349">
                  <c:v>-15.005202267571899</c:v>
                </c:pt>
                <c:pt idx="1350">
                  <c:v>-15.005202267571899</c:v>
                </c:pt>
                <c:pt idx="1351">
                  <c:v>-15.005202267571899</c:v>
                </c:pt>
                <c:pt idx="1352">
                  <c:v>-15.005202267571899</c:v>
                </c:pt>
                <c:pt idx="1353">
                  <c:v>-15.005202267571899</c:v>
                </c:pt>
                <c:pt idx="1354">
                  <c:v>-15.005202267571899</c:v>
                </c:pt>
                <c:pt idx="1355">
                  <c:v>-15.005202267571899</c:v>
                </c:pt>
                <c:pt idx="1356">
                  <c:v>-15.005202267571899</c:v>
                </c:pt>
                <c:pt idx="1357">
                  <c:v>-15.005202267571899</c:v>
                </c:pt>
                <c:pt idx="1358">
                  <c:v>-15.005202267571899</c:v>
                </c:pt>
                <c:pt idx="1359">
                  <c:v>-15.005202267571899</c:v>
                </c:pt>
                <c:pt idx="1360">
                  <c:v>-15.005202267571899</c:v>
                </c:pt>
                <c:pt idx="1361">
                  <c:v>-15.005202267571899</c:v>
                </c:pt>
                <c:pt idx="1362">
                  <c:v>-15.005202267571899</c:v>
                </c:pt>
                <c:pt idx="1363">
                  <c:v>-15.005202267571899</c:v>
                </c:pt>
                <c:pt idx="1364">
                  <c:v>-15.005202267571899</c:v>
                </c:pt>
                <c:pt idx="1365">
                  <c:v>-15.005202267571899</c:v>
                </c:pt>
                <c:pt idx="1366">
                  <c:v>-15.005202267571899</c:v>
                </c:pt>
                <c:pt idx="1367">
                  <c:v>-15.005202267571899</c:v>
                </c:pt>
                <c:pt idx="1368">
                  <c:v>-15.005202267571899</c:v>
                </c:pt>
                <c:pt idx="1369">
                  <c:v>-15.005202267571899</c:v>
                </c:pt>
                <c:pt idx="1370">
                  <c:v>-15.005202267571899</c:v>
                </c:pt>
                <c:pt idx="1371">
                  <c:v>-15.005202267571899</c:v>
                </c:pt>
                <c:pt idx="1372">
                  <c:v>-15.005202267571899</c:v>
                </c:pt>
                <c:pt idx="1373">
                  <c:v>-15.005202267571899</c:v>
                </c:pt>
                <c:pt idx="1374">
                  <c:v>-15.005202267571899</c:v>
                </c:pt>
                <c:pt idx="1375">
                  <c:v>-15.005202267571899</c:v>
                </c:pt>
                <c:pt idx="1376">
                  <c:v>-15.005202267571899</c:v>
                </c:pt>
                <c:pt idx="1377">
                  <c:v>-15.005202267571899</c:v>
                </c:pt>
                <c:pt idx="1378">
                  <c:v>-15.005202267571899</c:v>
                </c:pt>
                <c:pt idx="1379">
                  <c:v>-15.005202267571899</c:v>
                </c:pt>
                <c:pt idx="1380">
                  <c:v>-15.005202267571899</c:v>
                </c:pt>
                <c:pt idx="1381">
                  <c:v>-15.005202267571899</c:v>
                </c:pt>
                <c:pt idx="1382">
                  <c:v>-15.005202267571899</c:v>
                </c:pt>
                <c:pt idx="1383">
                  <c:v>-15.005202267571899</c:v>
                </c:pt>
                <c:pt idx="1384">
                  <c:v>-15.005202267571899</c:v>
                </c:pt>
                <c:pt idx="1385">
                  <c:v>-15.005202267571899</c:v>
                </c:pt>
                <c:pt idx="1386">
                  <c:v>-15.005202267571899</c:v>
                </c:pt>
                <c:pt idx="1387">
                  <c:v>-15.005202267571899</c:v>
                </c:pt>
                <c:pt idx="1388">
                  <c:v>-15.005202267571899</c:v>
                </c:pt>
                <c:pt idx="1389">
                  <c:v>-11.170268922282499</c:v>
                </c:pt>
                <c:pt idx="1390">
                  <c:v>-11.170268922282499</c:v>
                </c:pt>
                <c:pt idx="1391">
                  <c:v>-11.170268922282499</c:v>
                </c:pt>
                <c:pt idx="1392">
                  <c:v>-11.170268922282499</c:v>
                </c:pt>
                <c:pt idx="1393">
                  <c:v>-11.170268922282499</c:v>
                </c:pt>
                <c:pt idx="1394">
                  <c:v>-11.170268922282499</c:v>
                </c:pt>
                <c:pt idx="1395">
                  <c:v>-11.170268922282499</c:v>
                </c:pt>
                <c:pt idx="1396">
                  <c:v>-11.170268922282499</c:v>
                </c:pt>
                <c:pt idx="1397">
                  <c:v>-11.170268922282499</c:v>
                </c:pt>
                <c:pt idx="1398">
                  <c:v>-11.170268922282499</c:v>
                </c:pt>
                <c:pt idx="1399">
                  <c:v>-11.170268922282499</c:v>
                </c:pt>
                <c:pt idx="1400">
                  <c:v>-11.170268922282499</c:v>
                </c:pt>
                <c:pt idx="1401">
                  <c:v>-11.170268922282499</c:v>
                </c:pt>
                <c:pt idx="1402">
                  <c:v>-11.170268922282499</c:v>
                </c:pt>
                <c:pt idx="1403">
                  <c:v>-11.170268922282499</c:v>
                </c:pt>
                <c:pt idx="1404">
                  <c:v>-11.170268922282499</c:v>
                </c:pt>
                <c:pt idx="1405">
                  <c:v>-11.170268922282499</c:v>
                </c:pt>
                <c:pt idx="1406">
                  <c:v>-11.170268922282499</c:v>
                </c:pt>
                <c:pt idx="1407">
                  <c:v>-11.170268922282499</c:v>
                </c:pt>
                <c:pt idx="1408">
                  <c:v>-11.170268922282499</c:v>
                </c:pt>
                <c:pt idx="1409">
                  <c:v>-11.170268922282499</c:v>
                </c:pt>
                <c:pt idx="1410">
                  <c:v>-11.170268922282499</c:v>
                </c:pt>
                <c:pt idx="1411">
                  <c:v>-11.170268922282499</c:v>
                </c:pt>
                <c:pt idx="1412">
                  <c:v>-11.170268922282499</c:v>
                </c:pt>
                <c:pt idx="1413">
                  <c:v>-11.170268922282499</c:v>
                </c:pt>
                <c:pt idx="1414">
                  <c:v>-11.170268922282499</c:v>
                </c:pt>
                <c:pt idx="1415">
                  <c:v>-11.170268922282499</c:v>
                </c:pt>
                <c:pt idx="1416">
                  <c:v>-11.170268922282499</c:v>
                </c:pt>
                <c:pt idx="1417">
                  <c:v>-11.170268922282499</c:v>
                </c:pt>
                <c:pt idx="1418">
                  <c:v>-11.170268922282499</c:v>
                </c:pt>
                <c:pt idx="1419">
                  <c:v>-11.170268922282499</c:v>
                </c:pt>
                <c:pt idx="1420">
                  <c:v>-11.170268922282499</c:v>
                </c:pt>
                <c:pt idx="1421">
                  <c:v>-11.170268922282499</c:v>
                </c:pt>
                <c:pt idx="1422">
                  <c:v>-11.170268922282499</c:v>
                </c:pt>
                <c:pt idx="1423">
                  <c:v>-11.170268922282499</c:v>
                </c:pt>
                <c:pt idx="1424">
                  <c:v>-11.170268922282499</c:v>
                </c:pt>
                <c:pt idx="1425">
                  <c:v>-11.170268922282499</c:v>
                </c:pt>
                <c:pt idx="1426">
                  <c:v>-11.170268922282499</c:v>
                </c:pt>
                <c:pt idx="1427">
                  <c:v>-11.170268922282499</c:v>
                </c:pt>
                <c:pt idx="1428">
                  <c:v>-11.170268922282499</c:v>
                </c:pt>
                <c:pt idx="1429">
                  <c:v>-11.170268922282499</c:v>
                </c:pt>
                <c:pt idx="1430">
                  <c:v>-11.170268922282499</c:v>
                </c:pt>
                <c:pt idx="1431">
                  <c:v>-7.0322714513480298</c:v>
                </c:pt>
                <c:pt idx="1432">
                  <c:v>-7.0322714513480298</c:v>
                </c:pt>
                <c:pt idx="1433">
                  <c:v>-7.0322714513480298</c:v>
                </c:pt>
                <c:pt idx="1434">
                  <c:v>-7.0322714513480298</c:v>
                </c:pt>
                <c:pt idx="1435">
                  <c:v>-7.0322714513480298</c:v>
                </c:pt>
                <c:pt idx="1436">
                  <c:v>-7.0322714513480298</c:v>
                </c:pt>
                <c:pt idx="1437">
                  <c:v>-7.0322714513480298</c:v>
                </c:pt>
                <c:pt idx="1438">
                  <c:v>-7.0322714513480298</c:v>
                </c:pt>
                <c:pt idx="1439">
                  <c:v>-7.0322714513480298</c:v>
                </c:pt>
                <c:pt idx="1440">
                  <c:v>-7.0322714513480298</c:v>
                </c:pt>
                <c:pt idx="1441">
                  <c:v>-7.0322714513480298</c:v>
                </c:pt>
                <c:pt idx="1442">
                  <c:v>-7.0322714513480298</c:v>
                </c:pt>
                <c:pt idx="1443">
                  <c:v>-7.0322714513480298</c:v>
                </c:pt>
                <c:pt idx="1444">
                  <c:v>-7.0322714513480298</c:v>
                </c:pt>
                <c:pt idx="1445">
                  <c:v>-7.0322714513480298</c:v>
                </c:pt>
                <c:pt idx="1446">
                  <c:v>-7.0322714513480298</c:v>
                </c:pt>
                <c:pt idx="1447">
                  <c:v>-7.0322714513480298</c:v>
                </c:pt>
                <c:pt idx="1448">
                  <c:v>-7.0322714513480298</c:v>
                </c:pt>
                <c:pt idx="1449">
                  <c:v>-7.0322714513480298</c:v>
                </c:pt>
                <c:pt idx="1450">
                  <c:v>-7.0322714513480298</c:v>
                </c:pt>
                <c:pt idx="1451">
                  <c:v>-7.0322714513480298</c:v>
                </c:pt>
                <c:pt idx="1452">
                  <c:v>-7.0322714513480298</c:v>
                </c:pt>
                <c:pt idx="1453">
                  <c:v>-7.0322714513480298</c:v>
                </c:pt>
                <c:pt idx="1454">
                  <c:v>-7.0322714513480298</c:v>
                </c:pt>
                <c:pt idx="1455">
                  <c:v>-7.0322714513480298</c:v>
                </c:pt>
                <c:pt idx="1456">
                  <c:v>-7.0322714513480298</c:v>
                </c:pt>
                <c:pt idx="1457">
                  <c:v>-7.0322714513480298</c:v>
                </c:pt>
                <c:pt idx="1458">
                  <c:v>-7.0322714513480298</c:v>
                </c:pt>
                <c:pt idx="1459">
                  <c:v>-7.0322714513480298</c:v>
                </c:pt>
                <c:pt idx="1460">
                  <c:v>-7.0322714513480298</c:v>
                </c:pt>
                <c:pt idx="1461">
                  <c:v>-7.0322714513480298</c:v>
                </c:pt>
                <c:pt idx="1462">
                  <c:v>-7.0322714513480298</c:v>
                </c:pt>
                <c:pt idx="1463">
                  <c:v>-7.0322714513480298</c:v>
                </c:pt>
                <c:pt idx="1464">
                  <c:v>-7.0322714513480298</c:v>
                </c:pt>
                <c:pt idx="1465">
                  <c:v>-7.0322714513480298</c:v>
                </c:pt>
                <c:pt idx="1466">
                  <c:v>-7.0322714513480298</c:v>
                </c:pt>
                <c:pt idx="1467">
                  <c:v>-7.0322714513480298</c:v>
                </c:pt>
                <c:pt idx="1468">
                  <c:v>-7.0322714513480298</c:v>
                </c:pt>
                <c:pt idx="1469">
                  <c:v>-7.0322714513480298</c:v>
                </c:pt>
                <c:pt idx="1470">
                  <c:v>-7.0322714513480298</c:v>
                </c:pt>
                <c:pt idx="1471">
                  <c:v>-7.0322714513480298</c:v>
                </c:pt>
                <c:pt idx="1472">
                  <c:v>-7.0322714513480298</c:v>
                </c:pt>
                <c:pt idx="1473">
                  <c:v>-7.0322714513480298</c:v>
                </c:pt>
                <c:pt idx="1474">
                  <c:v>-2.5408627162850301</c:v>
                </c:pt>
                <c:pt idx="1475">
                  <c:v>-2.5408627162850301</c:v>
                </c:pt>
                <c:pt idx="1476">
                  <c:v>-2.5408627162850301</c:v>
                </c:pt>
                <c:pt idx="1477">
                  <c:v>-2.5408627162850301</c:v>
                </c:pt>
                <c:pt idx="1478">
                  <c:v>-2.5408627162850301</c:v>
                </c:pt>
                <c:pt idx="1479">
                  <c:v>-2.5408627162850301</c:v>
                </c:pt>
                <c:pt idx="1480">
                  <c:v>-2.5408627162850301</c:v>
                </c:pt>
                <c:pt idx="1481">
                  <c:v>-2.5408627162850301</c:v>
                </c:pt>
                <c:pt idx="1482">
                  <c:v>-2.5408627162850301</c:v>
                </c:pt>
                <c:pt idx="1483">
                  <c:v>-2.5408627162850301</c:v>
                </c:pt>
                <c:pt idx="1484">
                  <c:v>-2.5408627162850301</c:v>
                </c:pt>
                <c:pt idx="1485">
                  <c:v>-2.5408627162850301</c:v>
                </c:pt>
                <c:pt idx="1486">
                  <c:v>-2.5408627162850301</c:v>
                </c:pt>
                <c:pt idx="1487">
                  <c:v>-2.5408627162850301</c:v>
                </c:pt>
                <c:pt idx="1488">
                  <c:v>-2.5408627162850301</c:v>
                </c:pt>
                <c:pt idx="1489">
                  <c:v>-2.5408627162850301</c:v>
                </c:pt>
                <c:pt idx="1490">
                  <c:v>-2.5408627162850301</c:v>
                </c:pt>
                <c:pt idx="1491">
                  <c:v>-2.5408627162850301</c:v>
                </c:pt>
                <c:pt idx="1492">
                  <c:v>-2.5408627162850301</c:v>
                </c:pt>
                <c:pt idx="1493">
                  <c:v>-2.5408627162850301</c:v>
                </c:pt>
                <c:pt idx="1494">
                  <c:v>-2.5408627162850301</c:v>
                </c:pt>
                <c:pt idx="1495">
                  <c:v>-2.5408627162850301</c:v>
                </c:pt>
                <c:pt idx="1496">
                  <c:v>-2.5408627162850301</c:v>
                </c:pt>
                <c:pt idx="1497">
                  <c:v>-2.5408627162850301</c:v>
                </c:pt>
                <c:pt idx="1498">
                  <c:v>-2.5408627162850301</c:v>
                </c:pt>
                <c:pt idx="1499">
                  <c:v>-2.5408627162850301</c:v>
                </c:pt>
                <c:pt idx="1500">
                  <c:v>-2.5408627162850301</c:v>
                </c:pt>
                <c:pt idx="1501">
                  <c:v>-2.5408627162850301</c:v>
                </c:pt>
                <c:pt idx="1502">
                  <c:v>-2.5408627162850301</c:v>
                </c:pt>
                <c:pt idx="1503">
                  <c:v>-2.5408627162850301</c:v>
                </c:pt>
                <c:pt idx="1504">
                  <c:v>-2.5408627162850301</c:v>
                </c:pt>
                <c:pt idx="1505">
                  <c:v>-2.5408627162850301</c:v>
                </c:pt>
                <c:pt idx="1506">
                  <c:v>-2.5408627162850301</c:v>
                </c:pt>
                <c:pt idx="1507">
                  <c:v>-2.5408627162850301</c:v>
                </c:pt>
                <c:pt idx="1508">
                  <c:v>-2.5408627162850301</c:v>
                </c:pt>
                <c:pt idx="1509">
                  <c:v>-2.5408627162850301</c:v>
                </c:pt>
                <c:pt idx="1510">
                  <c:v>-2.5408627162850301</c:v>
                </c:pt>
                <c:pt idx="1511">
                  <c:v>-2.5408627162850301</c:v>
                </c:pt>
                <c:pt idx="1512">
                  <c:v>-2.5408627162850301</c:v>
                </c:pt>
                <c:pt idx="1513">
                  <c:v>-2.5408627162850301</c:v>
                </c:pt>
                <c:pt idx="1514">
                  <c:v>-2.5408627162850301</c:v>
                </c:pt>
                <c:pt idx="1515">
                  <c:v>-2.5408627162850301</c:v>
                </c:pt>
                <c:pt idx="1516">
                  <c:v>-2.5408627162850301</c:v>
                </c:pt>
                <c:pt idx="1517">
                  <c:v>2.3651514414839401</c:v>
                </c:pt>
                <c:pt idx="1518">
                  <c:v>2.3651514414839401</c:v>
                </c:pt>
                <c:pt idx="1519">
                  <c:v>2.3651514414839401</c:v>
                </c:pt>
                <c:pt idx="1520">
                  <c:v>2.3651514414839401</c:v>
                </c:pt>
                <c:pt idx="1521">
                  <c:v>2.3651514414839401</c:v>
                </c:pt>
                <c:pt idx="1522">
                  <c:v>2.3651514414839401</c:v>
                </c:pt>
                <c:pt idx="1523">
                  <c:v>2.3651514414839401</c:v>
                </c:pt>
                <c:pt idx="1524">
                  <c:v>2.3651514414839401</c:v>
                </c:pt>
                <c:pt idx="1525">
                  <c:v>2.3651514414839401</c:v>
                </c:pt>
                <c:pt idx="1526">
                  <c:v>2.3651514414839401</c:v>
                </c:pt>
                <c:pt idx="1527">
                  <c:v>2.3651514414839401</c:v>
                </c:pt>
                <c:pt idx="1528">
                  <c:v>2.3651514414839401</c:v>
                </c:pt>
                <c:pt idx="1529">
                  <c:v>2.3651514414839401</c:v>
                </c:pt>
                <c:pt idx="1530">
                  <c:v>2.3651514414839401</c:v>
                </c:pt>
                <c:pt idx="1531">
                  <c:v>2.3651514414839401</c:v>
                </c:pt>
                <c:pt idx="1532">
                  <c:v>2.3651514414839401</c:v>
                </c:pt>
                <c:pt idx="1533">
                  <c:v>2.3651514414839401</c:v>
                </c:pt>
                <c:pt idx="1534">
                  <c:v>2.3651514414839401</c:v>
                </c:pt>
                <c:pt idx="1535">
                  <c:v>2.3651514414839401</c:v>
                </c:pt>
                <c:pt idx="1536">
                  <c:v>2.3651514414839401</c:v>
                </c:pt>
                <c:pt idx="1537">
                  <c:v>2.3651514414839401</c:v>
                </c:pt>
                <c:pt idx="1538">
                  <c:v>2.3651514414839401</c:v>
                </c:pt>
                <c:pt idx="1539">
                  <c:v>2.3651514414839401</c:v>
                </c:pt>
                <c:pt idx="1540">
                  <c:v>2.3651514414839401</c:v>
                </c:pt>
                <c:pt idx="1541">
                  <c:v>2.3651514414839401</c:v>
                </c:pt>
                <c:pt idx="1542">
                  <c:v>2.3651514414839401</c:v>
                </c:pt>
                <c:pt idx="1543">
                  <c:v>2.3651514414839401</c:v>
                </c:pt>
                <c:pt idx="1544">
                  <c:v>2.3651514414839401</c:v>
                </c:pt>
                <c:pt idx="1545">
                  <c:v>2.3651514414839401</c:v>
                </c:pt>
                <c:pt idx="1546">
                  <c:v>2.3651514414839401</c:v>
                </c:pt>
                <c:pt idx="1547">
                  <c:v>2.3651514414839401</c:v>
                </c:pt>
                <c:pt idx="1548">
                  <c:v>2.3651514414839401</c:v>
                </c:pt>
                <c:pt idx="1549">
                  <c:v>2.3651514414839401</c:v>
                </c:pt>
                <c:pt idx="1550">
                  <c:v>2.3651514414839401</c:v>
                </c:pt>
                <c:pt idx="1551">
                  <c:v>2.3651514414839401</c:v>
                </c:pt>
                <c:pt idx="1552">
                  <c:v>2.3651514414839401</c:v>
                </c:pt>
                <c:pt idx="1553">
                  <c:v>2.3651514414839401</c:v>
                </c:pt>
                <c:pt idx="1554">
                  <c:v>2.3651514414839401</c:v>
                </c:pt>
                <c:pt idx="1555">
                  <c:v>2.3651514414839401</c:v>
                </c:pt>
                <c:pt idx="1556">
                  <c:v>2.3651514414839401</c:v>
                </c:pt>
                <c:pt idx="1557">
                  <c:v>2.3651514414839401</c:v>
                </c:pt>
                <c:pt idx="1558">
                  <c:v>2.3651514414839401</c:v>
                </c:pt>
                <c:pt idx="1559">
                  <c:v>2.3651514414839401</c:v>
                </c:pt>
                <c:pt idx="1560">
                  <c:v>2.3651514414839401</c:v>
                </c:pt>
                <c:pt idx="1561">
                  <c:v>7.7609316229289496</c:v>
                </c:pt>
                <c:pt idx="1562">
                  <c:v>7.7609316229289496</c:v>
                </c:pt>
                <c:pt idx="1563">
                  <c:v>7.7609316229289496</c:v>
                </c:pt>
                <c:pt idx="1564">
                  <c:v>7.7609316229289496</c:v>
                </c:pt>
                <c:pt idx="1565">
                  <c:v>7.7609316229289496</c:v>
                </c:pt>
                <c:pt idx="1566">
                  <c:v>7.7609316229289496</c:v>
                </c:pt>
                <c:pt idx="1567">
                  <c:v>7.7609316229289496</c:v>
                </c:pt>
                <c:pt idx="1568">
                  <c:v>7.7609316229289496</c:v>
                </c:pt>
                <c:pt idx="1569">
                  <c:v>7.7609316229289496</c:v>
                </c:pt>
                <c:pt idx="1570">
                  <c:v>7.7609316229289496</c:v>
                </c:pt>
                <c:pt idx="1571">
                  <c:v>7.7609316229289496</c:v>
                </c:pt>
                <c:pt idx="1572">
                  <c:v>7.7609316229289496</c:v>
                </c:pt>
                <c:pt idx="1573">
                  <c:v>7.7609316229289496</c:v>
                </c:pt>
                <c:pt idx="1574">
                  <c:v>7.7609316229289496</c:v>
                </c:pt>
                <c:pt idx="1575">
                  <c:v>7.7609316229289496</c:v>
                </c:pt>
                <c:pt idx="1576">
                  <c:v>7.7609316229289496</c:v>
                </c:pt>
                <c:pt idx="1577">
                  <c:v>7.7609316229289496</c:v>
                </c:pt>
                <c:pt idx="1578">
                  <c:v>7.7609316229289496</c:v>
                </c:pt>
                <c:pt idx="1579">
                  <c:v>7.7609316229289496</c:v>
                </c:pt>
                <c:pt idx="1580">
                  <c:v>7.7609316229289496</c:v>
                </c:pt>
                <c:pt idx="1581">
                  <c:v>7.7609316229289496</c:v>
                </c:pt>
                <c:pt idx="1582">
                  <c:v>7.7609316229289496</c:v>
                </c:pt>
                <c:pt idx="1583">
                  <c:v>7.7609316229289496</c:v>
                </c:pt>
                <c:pt idx="1584">
                  <c:v>7.7609316229289496</c:v>
                </c:pt>
                <c:pt idx="1585">
                  <c:v>7.7609316229289496</c:v>
                </c:pt>
                <c:pt idx="1586">
                  <c:v>7.7609316229289496</c:v>
                </c:pt>
                <c:pt idx="1587">
                  <c:v>7.7609316229289496</c:v>
                </c:pt>
                <c:pt idx="1588">
                  <c:v>7.7609316229289496</c:v>
                </c:pt>
                <c:pt idx="1589">
                  <c:v>7.7609316229289496</c:v>
                </c:pt>
                <c:pt idx="1590">
                  <c:v>7.7609316229289496</c:v>
                </c:pt>
                <c:pt idx="1591">
                  <c:v>7.7609316229289496</c:v>
                </c:pt>
                <c:pt idx="1592">
                  <c:v>7.7609316229289496</c:v>
                </c:pt>
                <c:pt idx="1593">
                  <c:v>7.7609316229289496</c:v>
                </c:pt>
                <c:pt idx="1594">
                  <c:v>7.7609316229289496</c:v>
                </c:pt>
                <c:pt idx="1595">
                  <c:v>7.7609316229289496</c:v>
                </c:pt>
                <c:pt idx="1596">
                  <c:v>7.7609316229289496</c:v>
                </c:pt>
                <c:pt idx="1597">
                  <c:v>7.7609316229289496</c:v>
                </c:pt>
                <c:pt idx="1598">
                  <c:v>7.7609316229289496</c:v>
                </c:pt>
                <c:pt idx="1599">
                  <c:v>7.7609316229289496</c:v>
                </c:pt>
                <c:pt idx="1600">
                  <c:v>7.7609316229289496</c:v>
                </c:pt>
                <c:pt idx="1601">
                  <c:v>7.7609316229289496</c:v>
                </c:pt>
                <c:pt idx="1602">
                  <c:v>7.7609316229289496</c:v>
                </c:pt>
                <c:pt idx="1603">
                  <c:v>7.7609316229289496</c:v>
                </c:pt>
                <c:pt idx="1604">
                  <c:v>7.7609316229289496</c:v>
                </c:pt>
                <c:pt idx="1605">
                  <c:v>7.7609316229289496</c:v>
                </c:pt>
                <c:pt idx="1606">
                  <c:v>13.7398459837258</c:v>
                </c:pt>
                <c:pt idx="1607">
                  <c:v>13.7398459837258</c:v>
                </c:pt>
                <c:pt idx="1608">
                  <c:v>13.7398459837258</c:v>
                </c:pt>
                <c:pt idx="1609">
                  <c:v>13.7398459837258</c:v>
                </c:pt>
                <c:pt idx="1610">
                  <c:v>13.7398459837258</c:v>
                </c:pt>
                <c:pt idx="1611">
                  <c:v>13.7398459837258</c:v>
                </c:pt>
                <c:pt idx="1612">
                  <c:v>13.7398459837258</c:v>
                </c:pt>
                <c:pt idx="1613">
                  <c:v>13.7398459837258</c:v>
                </c:pt>
                <c:pt idx="1614">
                  <c:v>13.7398459837258</c:v>
                </c:pt>
                <c:pt idx="1615">
                  <c:v>13.7398459837258</c:v>
                </c:pt>
                <c:pt idx="1616">
                  <c:v>13.7398459837258</c:v>
                </c:pt>
                <c:pt idx="1617">
                  <c:v>13.7398459837258</c:v>
                </c:pt>
                <c:pt idx="1618">
                  <c:v>13.7398459837258</c:v>
                </c:pt>
                <c:pt idx="1619">
                  <c:v>13.7398459837258</c:v>
                </c:pt>
                <c:pt idx="1620">
                  <c:v>13.7398459837258</c:v>
                </c:pt>
                <c:pt idx="1621">
                  <c:v>13.7398459837258</c:v>
                </c:pt>
                <c:pt idx="1622">
                  <c:v>13.7398459837258</c:v>
                </c:pt>
                <c:pt idx="1623">
                  <c:v>13.7398459837258</c:v>
                </c:pt>
                <c:pt idx="1624">
                  <c:v>13.7398459837258</c:v>
                </c:pt>
                <c:pt idx="1625">
                  <c:v>13.7398459837258</c:v>
                </c:pt>
                <c:pt idx="1626">
                  <c:v>13.7398459837258</c:v>
                </c:pt>
                <c:pt idx="1627">
                  <c:v>13.7398459837258</c:v>
                </c:pt>
                <c:pt idx="1628">
                  <c:v>13.7398459837258</c:v>
                </c:pt>
                <c:pt idx="1629">
                  <c:v>13.7398459837258</c:v>
                </c:pt>
                <c:pt idx="1630">
                  <c:v>13.7398459837258</c:v>
                </c:pt>
                <c:pt idx="1631">
                  <c:v>13.7398459837258</c:v>
                </c:pt>
                <c:pt idx="1632">
                  <c:v>13.7398459837258</c:v>
                </c:pt>
                <c:pt idx="1633">
                  <c:v>13.7398459837258</c:v>
                </c:pt>
                <c:pt idx="1634">
                  <c:v>13.7398459837258</c:v>
                </c:pt>
                <c:pt idx="1635">
                  <c:v>13.7398459837258</c:v>
                </c:pt>
                <c:pt idx="1636">
                  <c:v>13.7398459837258</c:v>
                </c:pt>
                <c:pt idx="1637">
                  <c:v>13.7398459837258</c:v>
                </c:pt>
                <c:pt idx="1638">
                  <c:v>13.7398459837258</c:v>
                </c:pt>
                <c:pt idx="1639">
                  <c:v>13.7398459837258</c:v>
                </c:pt>
                <c:pt idx="1640">
                  <c:v>13.7398459837258</c:v>
                </c:pt>
                <c:pt idx="1641">
                  <c:v>13.7398459837258</c:v>
                </c:pt>
                <c:pt idx="1642">
                  <c:v>13.7398459837258</c:v>
                </c:pt>
                <c:pt idx="1643">
                  <c:v>13.7398459837258</c:v>
                </c:pt>
                <c:pt idx="1644">
                  <c:v>13.7398459837258</c:v>
                </c:pt>
                <c:pt idx="1645">
                  <c:v>13.7398459837258</c:v>
                </c:pt>
                <c:pt idx="1646">
                  <c:v>13.7398459837258</c:v>
                </c:pt>
                <c:pt idx="1647">
                  <c:v>13.7398459837258</c:v>
                </c:pt>
                <c:pt idx="1648">
                  <c:v>13.7398459837258</c:v>
                </c:pt>
                <c:pt idx="1649">
                  <c:v>13.7398459837258</c:v>
                </c:pt>
                <c:pt idx="1650">
                  <c:v>13.7398459837258</c:v>
                </c:pt>
                <c:pt idx="1651">
                  <c:v>20.419328989029101</c:v>
                </c:pt>
                <c:pt idx="1652">
                  <c:v>20.419328989029101</c:v>
                </c:pt>
                <c:pt idx="1653">
                  <c:v>20.419328989029101</c:v>
                </c:pt>
                <c:pt idx="1654">
                  <c:v>20.419328989029101</c:v>
                </c:pt>
                <c:pt idx="1655">
                  <c:v>20.419328989029101</c:v>
                </c:pt>
                <c:pt idx="1656">
                  <c:v>20.419328989029101</c:v>
                </c:pt>
                <c:pt idx="1657">
                  <c:v>20.419328989029101</c:v>
                </c:pt>
                <c:pt idx="1658">
                  <c:v>20.419328989029101</c:v>
                </c:pt>
                <c:pt idx="1659">
                  <c:v>20.419328989029101</c:v>
                </c:pt>
                <c:pt idx="1660">
                  <c:v>20.419328989029101</c:v>
                </c:pt>
                <c:pt idx="1661">
                  <c:v>20.419328989029101</c:v>
                </c:pt>
                <c:pt idx="1662">
                  <c:v>20.419328989029101</c:v>
                </c:pt>
                <c:pt idx="1663">
                  <c:v>20.419328989029101</c:v>
                </c:pt>
                <c:pt idx="1664">
                  <c:v>20.419328989029101</c:v>
                </c:pt>
                <c:pt idx="1665">
                  <c:v>20.419328989029101</c:v>
                </c:pt>
                <c:pt idx="1666">
                  <c:v>20.419328989029101</c:v>
                </c:pt>
                <c:pt idx="1667">
                  <c:v>20.419328989029101</c:v>
                </c:pt>
                <c:pt idx="1668">
                  <c:v>20.419328989029101</c:v>
                </c:pt>
                <c:pt idx="1669">
                  <c:v>20.419328989029101</c:v>
                </c:pt>
                <c:pt idx="1670">
                  <c:v>20.419328989029101</c:v>
                </c:pt>
                <c:pt idx="1671">
                  <c:v>20.419328989029101</c:v>
                </c:pt>
                <c:pt idx="1672">
                  <c:v>20.419328989029101</c:v>
                </c:pt>
                <c:pt idx="1673">
                  <c:v>20.419328989029101</c:v>
                </c:pt>
                <c:pt idx="1674">
                  <c:v>20.419328989029101</c:v>
                </c:pt>
                <c:pt idx="1675">
                  <c:v>20.419328989029101</c:v>
                </c:pt>
                <c:pt idx="1676">
                  <c:v>20.419328989029101</c:v>
                </c:pt>
                <c:pt idx="1677">
                  <c:v>20.419328989029101</c:v>
                </c:pt>
                <c:pt idx="1678">
                  <c:v>20.419328989029101</c:v>
                </c:pt>
                <c:pt idx="1679">
                  <c:v>20.419328989029101</c:v>
                </c:pt>
                <c:pt idx="1680">
                  <c:v>20.419328989029101</c:v>
                </c:pt>
                <c:pt idx="1681">
                  <c:v>20.419328989029101</c:v>
                </c:pt>
                <c:pt idx="1682">
                  <c:v>20.419328989029101</c:v>
                </c:pt>
                <c:pt idx="1683">
                  <c:v>20.419328989029101</c:v>
                </c:pt>
                <c:pt idx="1684">
                  <c:v>20.419328989029101</c:v>
                </c:pt>
                <c:pt idx="1685">
                  <c:v>20.419328989029101</c:v>
                </c:pt>
                <c:pt idx="1686">
                  <c:v>20.419328989029101</c:v>
                </c:pt>
                <c:pt idx="1687">
                  <c:v>20.419328989029101</c:v>
                </c:pt>
                <c:pt idx="1688">
                  <c:v>20.419328989029101</c:v>
                </c:pt>
                <c:pt idx="1689">
                  <c:v>20.419328989029101</c:v>
                </c:pt>
                <c:pt idx="1690">
                  <c:v>20.419328989029101</c:v>
                </c:pt>
                <c:pt idx="1691">
                  <c:v>20.419328989029101</c:v>
                </c:pt>
                <c:pt idx="1692">
                  <c:v>20.419328989029101</c:v>
                </c:pt>
                <c:pt idx="1693">
                  <c:v>20.419328989029101</c:v>
                </c:pt>
                <c:pt idx="1694">
                  <c:v>20.419328989029101</c:v>
                </c:pt>
                <c:pt idx="1695">
                  <c:v>20.419328989029101</c:v>
                </c:pt>
                <c:pt idx="1696">
                  <c:v>20.419328989029101</c:v>
                </c:pt>
                <c:pt idx="1697">
                  <c:v>27.949118338215801</c:v>
                </c:pt>
                <c:pt idx="1698">
                  <c:v>27.949118338215801</c:v>
                </c:pt>
                <c:pt idx="1699">
                  <c:v>27.949118338215801</c:v>
                </c:pt>
                <c:pt idx="1700">
                  <c:v>27.949118338215801</c:v>
                </c:pt>
                <c:pt idx="1701">
                  <c:v>27.949118338215801</c:v>
                </c:pt>
                <c:pt idx="1702">
                  <c:v>27.949118338215801</c:v>
                </c:pt>
                <c:pt idx="1703">
                  <c:v>27.949118338215801</c:v>
                </c:pt>
                <c:pt idx="1704">
                  <c:v>27.949118338215801</c:v>
                </c:pt>
                <c:pt idx="1705">
                  <c:v>27.949118338215801</c:v>
                </c:pt>
                <c:pt idx="1706">
                  <c:v>27.949118338215801</c:v>
                </c:pt>
                <c:pt idx="1707">
                  <c:v>27.949118338215801</c:v>
                </c:pt>
                <c:pt idx="1708">
                  <c:v>27.949118338215801</c:v>
                </c:pt>
                <c:pt idx="1709">
                  <c:v>27.949118338215801</c:v>
                </c:pt>
                <c:pt idx="1710">
                  <c:v>27.949118338215801</c:v>
                </c:pt>
                <c:pt idx="1711">
                  <c:v>27.949118338215801</c:v>
                </c:pt>
                <c:pt idx="1712">
                  <c:v>27.949118338215801</c:v>
                </c:pt>
                <c:pt idx="1713">
                  <c:v>27.949118338215801</c:v>
                </c:pt>
                <c:pt idx="1714">
                  <c:v>27.949118338215801</c:v>
                </c:pt>
                <c:pt idx="1715">
                  <c:v>27.949118338215801</c:v>
                </c:pt>
                <c:pt idx="1716">
                  <c:v>27.949118338215801</c:v>
                </c:pt>
                <c:pt idx="1717">
                  <c:v>27.949118338215801</c:v>
                </c:pt>
                <c:pt idx="1718">
                  <c:v>27.949118338215801</c:v>
                </c:pt>
                <c:pt idx="1719">
                  <c:v>27.949118338215801</c:v>
                </c:pt>
                <c:pt idx="1720">
                  <c:v>27.949118338215801</c:v>
                </c:pt>
                <c:pt idx="1721">
                  <c:v>27.949118338215801</c:v>
                </c:pt>
                <c:pt idx="1722">
                  <c:v>27.949118338215801</c:v>
                </c:pt>
                <c:pt idx="1723">
                  <c:v>27.949118338215801</c:v>
                </c:pt>
                <c:pt idx="1724">
                  <c:v>27.949118338215801</c:v>
                </c:pt>
                <c:pt idx="1725">
                  <c:v>27.949118338215801</c:v>
                </c:pt>
                <c:pt idx="1726">
                  <c:v>27.949118338215801</c:v>
                </c:pt>
                <c:pt idx="1727">
                  <c:v>27.949118338215801</c:v>
                </c:pt>
                <c:pt idx="1728">
                  <c:v>27.949118338215801</c:v>
                </c:pt>
                <c:pt idx="1729">
                  <c:v>27.949118338215801</c:v>
                </c:pt>
                <c:pt idx="1730">
                  <c:v>27.949118338215801</c:v>
                </c:pt>
                <c:pt idx="1731">
                  <c:v>27.949118338215801</c:v>
                </c:pt>
                <c:pt idx="1732">
                  <c:v>27.949118338215801</c:v>
                </c:pt>
                <c:pt idx="1733">
                  <c:v>27.949118338215801</c:v>
                </c:pt>
                <c:pt idx="1734">
                  <c:v>27.949118338215801</c:v>
                </c:pt>
                <c:pt idx="1735">
                  <c:v>27.949118338215801</c:v>
                </c:pt>
                <c:pt idx="1736">
                  <c:v>27.949118338215801</c:v>
                </c:pt>
                <c:pt idx="1737">
                  <c:v>27.949118338215801</c:v>
                </c:pt>
                <c:pt idx="1738">
                  <c:v>27.949118338215801</c:v>
                </c:pt>
                <c:pt idx="1739">
                  <c:v>27.949118338215801</c:v>
                </c:pt>
                <c:pt idx="1740">
                  <c:v>27.949118338215801</c:v>
                </c:pt>
                <c:pt idx="1741">
                  <c:v>27.949118338215801</c:v>
                </c:pt>
                <c:pt idx="1742">
                  <c:v>27.949118338215801</c:v>
                </c:pt>
                <c:pt idx="1743">
                  <c:v>36.523063560447703</c:v>
                </c:pt>
                <c:pt idx="1744">
                  <c:v>-50</c:v>
                </c:pt>
                <c:pt idx="1745">
                  <c:v>-50</c:v>
                </c:pt>
                <c:pt idx="1746">
                  <c:v>-50</c:v>
                </c:pt>
                <c:pt idx="1747">
                  <c:v>-50</c:v>
                </c:pt>
                <c:pt idx="1748">
                  <c:v>-50</c:v>
                </c:pt>
                <c:pt idx="1749">
                  <c:v>-50</c:v>
                </c:pt>
                <c:pt idx="1750">
                  <c:v>-50</c:v>
                </c:pt>
                <c:pt idx="1751">
                  <c:v>-50</c:v>
                </c:pt>
                <c:pt idx="1752">
                  <c:v>-50</c:v>
                </c:pt>
                <c:pt idx="1753">
                  <c:v>-50</c:v>
                </c:pt>
                <c:pt idx="1754">
                  <c:v>-50</c:v>
                </c:pt>
                <c:pt idx="1755">
                  <c:v>-50</c:v>
                </c:pt>
                <c:pt idx="1756">
                  <c:v>-50</c:v>
                </c:pt>
                <c:pt idx="1757">
                  <c:v>-50</c:v>
                </c:pt>
                <c:pt idx="1758">
                  <c:v>-50</c:v>
                </c:pt>
                <c:pt idx="1759">
                  <c:v>-50</c:v>
                </c:pt>
                <c:pt idx="1760">
                  <c:v>-50</c:v>
                </c:pt>
                <c:pt idx="1761">
                  <c:v>-50</c:v>
                </c:pt>
                <c:pt idx="1762">
                  <c:v>-50</c:v>
                </c:pt>
                <c:pt idx="1763">
                  <c:v>-50</c:v>
                </c:pt>
                <c:pt idx="1764">
                  <c:v>-50</c:v>
                </c:pt>
                <c:pt idx="1765">
                  <c:v>-50</c:v>
                </c:pt>
                <c:pt idx="1766">
                  <c:v>-50</c:v>
                </c:pt>
                <c:pt idx="1767">
                  <c:v>-50</c:v>
                </c:pt>
                <c:pt idx="1768">
                  <c:v>-50</c:v>
                </c:pt>
                <c:pt idx="1769">
                  <c:v>-50</c:v>
                </c:pt>
                <c:pt idx="1770">
                  <c:v>-50</c:v>
                </c:pt>
                <c:pt idx="1771">
                  <c:v>-50</c:v>
                </c:pt>
                <c:pt idx="1772">
                  <c:v>-50</c:v>
                </c:pt>
                <c:pt idx="1773">
                  <c:v>-50</c:v>
                </c:pt>
                <c:pt idx="1774">
                  <c:v>-50</c:v>
                </c:pt>
                <c:pt idx="1775">
                  <c:v>-50</c:v>
                </c:pt>
                <c:pt idx="1776">
                  <c:v>-50</c:v>
                </c:pt>
                <c:pt idx="1777">
                  <c:v>-50</c:v>
                </c:pt>
                <c:pt idx="1778">
                  <c:v>-50</c:v>
                </c:pt>
                <c:pt idx="1779">
                  <c:v>-50</c:v>
                </c:pt>
                <c:pt idx="1780">
                  <c:v>-50</c:v>
                </c:pt>
                <c:pt idx="1781">
                  <c:v>-50</c:v>
                </c:pt>
                <c:pt idx="1782">
                  <c:v>-50</c:v>
                </c:pt>
                <c:pt idx="1783">
                  <c:v>-50</c:v>
                </c:pt>
                <c:pt idx="1784">
                  <c:v>-50</c:v>
                </c:pt>
                <c:pt idx="1785">
                  <c:v>-50</c:v>
                </c:pt>
                <c:pt idx="1786">
                  <c:v>-50</c:v>
                </c:pt>
                <c:pt idx="1787">
                  <c:v>-50</c:v>
                </c:pt>
                <c:pt idx="1788">
                  <c:v>-50</c:v>
                </c:pt>
                <c:pt idx="1789">
                  <c:v>-50</c:v>
                </c:pt>
                <c:pt idx="1790">
                  <c:v>-50</c:v>
                </c:pt>
                <c:pt idx="1791">
                  <c:v>-47.886089265524497</c:v>
                </c:pt>
                <c:pt idx="1792">
                  <c:v>-47.886089265524497</c:v>
                </c:pt>
                <c:pt idx="1793">
                  <c:v>-47.886089265524497</c:v>
                </c:pt>
                <c:pt idx="1794">
                  <c:v>-47.886089265524497</c:v>
                </c:pt>
                <c:pt idx="1795">
                  <c:v>-47.886089265524497</c:v>
                </c:pt>
                <c:pt idx="1796">
                  <c:v>-47.886089265524497</c:v>
                </c:pt>
                <c:pt idx="1797">
                  <c:v>-47.886089265524497</c:v>
                </c:pt>
                <c:pt idx="1798">
                  <c:v>-47.886089265524497</c:v>
                </c:pt>
                <c:pt idx="1799">
                  <c:v>-47.886089265524497</c:v>
                </c:pt>
                <c:pt idx="1800">
                  <c:v>-47.886089265524497</c:v>
                </c:pt>
                <c:pt idx="1801">
                  <c:v>-47.886089265524497</c:v>
                </c:pt>
                <c:pt idx="1802">
                  <c:v>-47.886089265524497</c:v>
                </c:pt>
                <c:pt idx="1803">
                  <c:v>-47.886089265524497</c:v>
                </c:pt>
                <c:pt idx="1804">
                  <c:v>-47.886089265524497</c:v>
                </c:pt>
                <c:pt idx="1805">
                  <c:v>-47.886089265524497</c:v>
                </c:pt>
                <c:pt idx="1806">
                  <c:v>-47.886089265524497</c:v>
                </c:pt>
                <c:pt idx="1807">
                  <c:v>-47.886089265524497</c:v>
                </c:pt>
                <c:pt idx="1808">
                  <c:v>-47.886089265524497</c:v>
                </c:pt>
                <c:pt idx="1809">
                  <c:v>-47.886089265524497</c:v>
                </c:pt>
                <c:pt idx="1810">
                  <c:v>-47.886089265524497</c:v>
                </c:pt>
                <c:pt idx="1811">
                  <c:v>-47.886089265524497</c:v>
                </c:pt>
                <c:pt idx="1812">
                  <c:v>-47.886089265524497</c:v>
                </c:pt>
                <c:pt idx="1813">
                  <c:v>-47.886089265524497</c:v>
                </c:pt>
                <c:pt idx="1814">
                  <c:v>-47.886089265524497</c:v>
                </c:pt>
                <c:pt idx="1815">
                  <c:v>-47.886089265524497</c:v>
                </c:pt>
                <c:pt idx="1816">
                  <c:v>-47.886089265524497</c:v>
                </c:pt>
                <c:pt idx="1817">
                  <c:v>-47.886089265524497</c:v>
                </c:pt>
                <c:pt idx="1818">
                  <c:v>-47.886089265524497</c:v>
                </c:pt>
                <c:pt idx="1819">
                  <c:v>-47.886089265524497</c:v>
                </c:pt>
                <c:pt idx="1820">
                  <c:v>-47.886089265524497</c:v>
                </c:pt>
                <c:pt idx="1821">
                  <c:v>-47.886089265524497</c:v>
                </c:pt>
                <c:pt idx="1822">
                  <c:v>-47.886089265524497</c:v>
                </c:pt>
                <c:pt idx="1823">
                  <c:v>-47.886089265524497</c:v>
                </c:pt>
                <c:pt idx="1824">
                  <c:v>-47.886089265524497</c:v>
                </c:pt>
                <c:pt idx="1825">
                  <c:v>-47.886089265524497</c:v>
                </c:pt>
                <c:pt idx="1826">
                  <c:v>-47.886089265524497</c:v>
                </c:pt>
                <c:pt idx="1827">
                  <c:v>-47.886089265524497</c:v>
                </c:pt>
                <c:pt idx="1828">
                  <c:v>-47.886089265524497</c:v>
                </c:pt>
                <c:pt idx="1829">
                  <c:v>-47.886089265524497</c:v>
                </c:pt>
                <c:pt idx="1830">
                  <c:v>-47.886089265524497</c:v>
                </c:pt>
                <c:pt idx="1831">
                  <c:v>-47.886089265524497</c:v>
                </c:pt>
                <c:pt idx="1832">
                  <c:v>-47.886089265524497</c:v>
                </c:pt>
                <c:pt idx="1833">
                  <c:v>-47.886089265524497</c:v>
                </c:pt>
                <c:pt idx="1834">
                  <c:v>-47.886089265524497</c:v>
                </c:pt>
                <c:pt idx="1835">
                  <c:v>-47.886089265524497</c:v>
                </c:pt>
                <c:pt idx="1836">
                  <c:v>-47.886089265524497</c:v>
                </c:pt>
                <c:pt idx="1837">
                  <c:v>-47.886089265524497</c:v>
                </c:pt>
                <c:pt idx="1838">
                  <c:v>-47.886089265524497</c:v>
                </c:pt>
                <c:pt idx="1839">
                  <c:v>-45.726374368035898</c:v>
                </c:pt>
                <c:pt idx="1840">
                  <c:v>-45.726374368035898</c:v>
                </c:pt>
                <c:pt idx="1841">
                  <c:v>-45.726374368035898</c:v>
                </c:pt>
                <c:pt idx="1842">
                  <c:v>-45.726374368035898</c:v>
                </c:pt>
                <c:pt idx="1843">
                  <c:v>-45.726374368035898</c:v>
                </c:pt>
                <c:pt idx="1844">
                  <c:v>-45.726374368035898</c:v>
                </c:pt>
                <c:pt idx="1845">
                  <c:v>-45.726374368035898</c:v>
                </c:pt>
                <c:pt idx="1846">
                  <c:v>-45.726374368035898</c:v>
                </c:pt>
                <c:pt idx="1847">
                  <c:v>-45.726374368035898</c:v>
                </c:pt>
                <c:pt idx="1848">
                  <c:v>-45.726374368035898</c:v>
                </c:pt>
                <c:pt idx="1849">
                  <c:v>-45.726374368035898</c:v>
                </c:pt>
                <c:pt idx="1850">
                  <c:v>-45.726374368035898</c:v>
                </c:pt>
                <c:pt idx="1851">
                  <c:v>-45.726374368035898</c:v>
                </c:pt>
                <c:pt idx="1852">
                  <c:v>-45.726374368035898</c:v>
                </c:pt>
                <c:pt idx="1853">
                  <c:v>-45.726374368035898</c:v>
                </c:pt>
                <c:pt idx="1854">
                  <c:v>-45.726374368035898</c:v>
                </c:pt>
                <c:pt idx="1855">
                  <c:v>-45.726374368035898</c:v>
                </c:pt>
                <c:pt idx="1856">
                  <c:v>-45.726374368035898</c:v>
                </c:pt>
                <c:pt idx="1857">
                  <c:v>-45.726374368035898</c:v>
                </c:pt>
                <c:pt idx="1858">
                  <c:v>-45.726374368035898</c:v>
                </c:pt>
                <c:pt idx="1859">
                  <c:v>-45.726374368035898</c:v>
                </c:pt>
                <c:pt idx="1860">
                  <c:v>-45.726374368035898</c:v>
                </c:pt>
                <c:pt idx="1861">
                  <c:v>-45.726374368035898</c:v>
                </c:pt>
                <c:pt idx="1862">
                  <c:v>-45.726374368035898</c:v>
                </c:pt>
                <c:pt idx="1863">
                  <c:v>-45.726374368035898</c:v>
                </c:pt>
                <c:pt idx="1864">
                  <c:v>-45.726374368035898</c:v>
                </c:pt>
                <c:pt idx="1865">
                  <c:v>-45.726374368035898</c:v>
                </c:pt>
                <c:pt idx="1866">
                  <c:v>-45.726374368035898</c:v>
                </c:pt>
                <c:pt idx="1867">
                  <c:v>-45.726374368035898</c:v>
                </c:pt>
                <c:pt idx="1868">
                  <c:v>-45.726374368035898</c:v>
                </c:pt>
                <c:pt idx="1869">
                  <c:v>-45.726374368035898</c:v>
                </c:pt>
                <c:pt idx="1870">
                  <c:v>-45.726374368035898</c:v>
                </c:pt>
                <c:pt idx="1871">
                  <c:v>-45.726374368035898</c:v>
                </c:pt>
                <c:pt idx="1872">
                  <c:v>-45.726374368035898</c:v>
                </c:pt>
                <c:pt idx="1873">
                  <c:v>-45.726374368035898</c:v>
                </c:pt>
                <c:pt idx="1874">
                  <c:v>-45.726374368035898</c:v>
                </c:pt>
                <c:pt idx="1875">
                  <c:v>-45.726374368035898</c:v>
                </c:pt>
                <c:pt idx="1876">
                  <c:v>-45.726374368035898</c:v>
                </c:pt>
                <c:pt idx="1877">
                  <c:v>-45.726374368035898</c:v>
                </c:pt>
                <c:pt idx="1878">
                  <c:v>-45.726374368035898</c:v>
                </c:pt>
                <c:pt idx="1879">
                  <c:v>-45.726374368035898</c:v>
                </c:pt>
                <c:pt idx="1880">
                  <c:v>-45.726374368035898</c:v>
                </c:pt>
                <c:pt idx="1881">
                  <c:v>-45.726374368035898</c:v>
                </c:pt>
                <c:pt idx="1882">
                  <c:v>-45.726374368035898</c:v>
                </c:pt>
                <c:pt idx="1883">
                  <c:v>-45.726374368035898</c:v>
                </c:pt>
                <c:pt idx="1884">
                  <c:v>-45.726374368035898</c:v>
                </c:pt>
                <c:pt idx="1885">
                  <c:v>-45.726374368035898</c:v>
                </c:pt>
                <c:pt idx="1886">
                  <c:v>-45.726374368035898</c:v>
                </c:pt>
                <c:pt idx="1887">
                  <c:v>-43.512481349154598</c:v>
                </c:pt>
                <c:pt idx="1888">
                  <c:v>-43.512481349154598</c:v>
                </c:pt>
                <c:pt idx="1889">
                  <c:v>-43.512481349154598</c:v>
                </c:pt>
                <c:pt idx="1890">
                  <c:v>-43.512481349154598</c:v>
                </c:pt>
                <c:pt idx="1891">
                  <c:v>-43.512481349154598</c:v>
                </c:pt>
                <c:pt idx="1892">
                  <c:v>-43.512481349154598</c:v>
                </c:pt>
                <c:pt idx="1893">
                  <c:v>-43.512481349154598</c:v>
                </c:pt>
                <c:pt idx="1894">
                  <c:v>-43.512481349154598</c:v>
                </c:pt>
                <c:pt idx="1895">
                  <c:v>-43.512481349154598</c:v>
                </c:pt>
                <c:pt idx="1896">
                  <c:v>-43.512481349154598</c:v>
                </c:pt>
                <c:pt idx="1897">
                  <c:v>-43.512481349154598</c:v>
                </c:pt>
                <c:pt idx="1898">
                  <c:v>-43.512481349154598</c:v>
                </c:pt>
                <c:pt idx="1899">
                  <c:v>-43.512481349154598</c:v>
                </c:pt>
                <c:pt idx="1900">
                  <c:v>-43.512481349154598</c:v>
                </c:pt>
                <c:pt idx="1901">
                  <c:v>-43.512481349154598</c:v>
                </c:pt>
                <c:pt idx="1902">
                  <c:v>-43.512481349154598</c:v>
                </c:pt>
                <c:pt idx="1903">
                  <c:v>-43.512481349154598</c:v>
                </c:pt>
                <c:pt idx="1904">
                  <c:v>-43.512481349154598</c:v>
                </c:pt>
                <c:pt idx="1905">
                  <c:v>-43.512481349154598</c:v>
                </c:pt>
                <c:pt idx="1906">
                  <c:v>-43.512481349154598</c:v>
                </c:pt>
                <c:pt idx="1907">
                  <c:v>-43.512481349154598</c:v>
                </c:pt>
                <c:pt idx="1908">
                  <c:v>-43.512481349154598</c:v>
                </c:pt>
                <c:pt idx="1909">
                  <c:v>-43.512481349154598</c:v>
                </c:pt>
                <c:pt idx="1910">
                  <c:v>-43.512481349154598</c:v>
                </c:pt>
                <c:pt idx="1911">
                  <c:v>-43.512481349154598</c:v>
                </c:pt>
                <c:pt idx="1912">
                  <c:v>-43.512481349154598</c:v>
                </c:pt>
                <c:pt idx="1913">
                  <c:v>-43.512481349154598</c:v>
                </c:pt>
                <c:pt idx="1914">
                  <c:v>-43.512481349154598</c:v>
                </c:pt>
                <c:pt idx="1915">
                  <c:v>-43.512481349154598</c:v>
                </c:pt>
                <c:pt idx="1916">
                  <c:v>-43.512481349154598</c:v>
                </c:pt>
                <c:pt idx="1917">
                  <c:v>-43.512481349154598</c:v>
                </c:pt>
                <c:pt idx="1918">
                  <c:v>-43.512481349154598</c:v>
                </c:pt>
                <c:pt idx="1919">
                  <c:v>-43.512481349154598</c:v>
                </c:pt>
                <c:pt idx="1920">
                  <c:v>-43.512481349154598</c:v>
                </c:pt>
                <c:pt idx="1921">
                  <c:v>-43.512481349154598</c:v>
                </c:pt>
                <c:pt idx="1922">
                  <c:v>-43.512481349154598</c:v>
                </c:pt>
                <c:pt idx="1923">
                  <c:v>-43.512481349154598</c:v>
                </c:pt>
                <c:pt idx="1924">
                  <c:v>-43.512481349154598</c:v>
                </c:pt>
                <c:pt idx="1925">
                  <c:v>-43.512481349154598</c:v>
                </c:pt>
                <c:pt idx="1926">
                  <c:v>-43.512481349154598</c:v>
                </c:pt>
                <c:pt idx="1927">
                  <c:v>-43.512481349154598</c:v>
                </c:pt>
                <c:pt idx="1928">
                  <c:v>-43.512481349154598</c:v>
                </c:pt>
                <c:pt idx="1929">
                  <c:v>-43.512481349154598</c:v>
                </c:pt>
                <c:pt idx="1930">
                  <c:v>-43.512481349154598</c:v>
                </c:pt>
                <c:pt idx="1931">
                  <c:v>-43.512481349154598</c:v>
                </c:pt>
                <c:pt idx="1932">
                  <c:v>-43.512481349154598</c:v>
                </c:pt>
                <c:pt idx="1933">
                  <c:v>-43.512481349154598</c:v>
                </c:pt>
                <c:pt idx="1934">
                  <c:v>-43.512481349154598</c:v>
                </c:pt>
                <c:pt idx="1935">
                  <c:v>-43.512481349154598</c:v>
                </c:pt>
                <c:pt idx="1936">
                  <c:v>-41.235307155925398</c:v>
                </c:pt>
                <c:pt idx="1937">
                  <c:v>-41.235307155925398</c:v>
                </c:pt>
                <c:pt idx="1938">
                  <c:v>-41.235307155925398</c:v>
                </c:pt>
                <c:pt idx="1939">
                  <c:v>-41.235307155925398</c:v>
                </c:pt>
                <c:pt idx="1940">
                  <c:v>-41.235307155925398</c:v>
                </c:pt>
                <c:pt idx="1941">
                  <c:v>-41.235307155925398</c:v>
                </c:pt>
                <c:pt idx="1942">
                  <c:v>-41.235307155925398</c:v>
                </c:pt>
                <c:pt idx="1943">
                  <c:v>-41.235307155925398</c:v>
                </c:pt>
                <c:pt idx="1944">
                  <c:v>-41.235307155925398</c:v>
                </c:pt>
                <c:pt idx="1945">
                  <c:v>-41.235307155925398</c:v>
                </c:pt>
                <c:pt idx="1946">
                  <c:v>-41.235307155925398</c:v>
                </c:pt>
                <c:pt idx="1947">
                  <c:v>-41.235307155925398</c:v>
                </c:pt>
                <c:pt idx="1948">
                  <c:v>-41.235307155925398</c:v>
                </c:pt>
                <c:pt idx="1949">
                  <c:v>-41.235307155925398</c:v>
                </c:pt>
                <c:pt idx="1950">
                  <c:v>-41.235307155925398</c:v>
                </c:pt>
                <c:pt idx="1951">
                  <c:v>-41.235307155925398</c:v>
                </c:pt>
                <c:pt idx="1952">
                  <c:v>-41.235307155925398</c:v>
                </c:pt>
                <c:pt idx="1953">
                  <c:v>-41.235307155925398</c:v>
                </c:pt>
                <c:pt idx="1954">
                  <c:v>-41.235307155925398</c:v>
                </c:pt>
                <c:pt idx="1955">
                  <c:v>-41.235307155925398</c:v>
                </c:pt>
                <c:pt idx="1956">
                  <c:v>-41.235307155925398</c:v>
                </c:pt>
                <c:pt idx="1957">
                  <c:v>-41.235307155925398</c:v>
                </c:pt>
                <c:pt idx="1958">
                  <c:v>-41.235307155925398</c:v>
                </c:pt>
                <c:pt idx="1959">
                  <c:v>-41.235307155925398</c:v>
                </c:pt>
                <c:pt idx="1960">
                  <c:v>-41.235307155925398</c:v>
                </c:pt>
                <c:pt idx="1961">
                  <c:v>-41.235307155925398</c:v>
                </c:pt>
                <c:pt idx="1962">
                  <c:v>-41.235307155925398</c:v>
                </c:pt>
                <c:pt idx="1963">
                  <c:v>-41.235307155925398</c:v>
                </c:pt>
                <c:pt idx="1964">
                  <c:v>-41.235307155925398</c:v>
                </c:pt>
                <c:pt idx="1965">
                  <c:v>-41.235307155925398</c:v>
                </c:pt>
                <c:pt idx="1966">
                  <c:v>-41.235307155925398</c:v>
                </c:pt>
                <c:pt idx="1967">
                  <c:v>-41.235307155925398</c:v>
                </c:pt>
                <c:pt idx="1968">
                  <c:v>-41.235307155925398</c:v>
                </c:pt>
                <c:pt idx="1969">
                  <c:v>-41.235307155925398</c:v>
                </c:pt>
                <c:pt idx="1970">
                  <c:v>-41.235307155925398</c:v>
                </c:pt>
                <c:pt idx="1971">
                  <c:v>-41.235307155925398</c:v>
                </c:pt>
                <c:pt idx="1972">
                  <c:v>-41.235307155925398</c:v>
                </c:pt>
                <c:pt idx="1973">
                  <c:v>-41.235307155925398</c:v>
                </c:pt>
                <c:pt idx="1974">
                  <c:v>-41.235307155925398</c:v>
                </c:pt>
                <c:pt idx="1975">
                  <c:v>-41.235307155925398</c:v>
                </c:pt>
                <c:pt idx="1976">
                  <c:v>-41.235307155925398</c:v>
                </c:pt>
                <c:pt idx="1977">
                  <c:v>-41.235307155925398</c:v>
                </c:pt>
                <c:pt idx="1978">
                  <c:v>-41.235307155925398</c:v>
                </c:pt>
                <c:pt idx="1979">
                  <c:v>-41.235307155925398</c:v>
                </c:pt>
                <c:pt idx="1980">
                  <c:v>-41.235307155925398</c:v>
                </c:pt>
                <c:pt idx="1981">
                  <c:v>-41.235307155925398</c:v>
                </c:pt>
                <c:pt idx="1982">
                  <c:v>-41.235307155925398</c:v>
                </c:pt>
                <c:pt idx="1983">
                  <c:v>-41.235307155925398</c:v>
                </c:pt>
                <c:pt idx="1984">
                  <c:v>-41.235307155925398</c:v>
                </c:pt>
                <c:pt idx="1985">
                  <c:v>-41.235307155925398</c:v>
                </c:pt>
                <c:pt idx="1986">
                  <c:v>-38.884863449816102</c:v>
                </c:pt>
                <c:pt idx="1987">
                  <c:v>-38.884863449816102</c:v>
                </c:pt>
                <c:pt idx="1988">
                  <c:v>-38.884863449816102</c:v>
                </c:pt>
                <c:pt idx="1989">
                  <c:v>-38.884863449816102</c:v>
                </c:pt>
                <c:pt idx="1990">
                  <c:v>-38.884863449816102</c:v>
                </c:pt>
                <c:pt idx="1991">
                  <c:v>-38.884863449816102</c:v>
                </c:pt>
                <c:pt idx="1992">
                  <c:v>-38.884863449816102</c:v>
                </c:pt>
                <c:pt idx="1993">
                  <c:v>-38.884863449816102</c:v>
                </c:pt>
                <c:pt idx="1994">
                  <c:v>-38.884863449816102</c:v>
                </c:pt>
                <c:pt idx="1995">
                  <c:v>-38.884863449816102</c:v>
                </c:pt>
                <c:pt idx="1996">
                  <c:v>-38.884863449816102</c:v>
                </c:pt>
                <c:pt idx="1997">
                  <c:v>-38.884863449816102</c:v>
                </c:pt>
                <c:pt idx="1998">
                  <c:v>-38.884863449816102</c:v>
                </c:pt>
                <c:pt idx="1999">
                  <c:v>-38.884863449816102</c:v>
                </c:pt>
                <c:pt idx="2000">
                  <c:v>-38.884863449816102</c:v>
                </c:pt>
                <c:pt idx="2001">
                  <c:v>-38.884863449816102</c:v>
                </c:pt>
                <c:pt idx="2002">
                  <c:v>-38.884863449816102</c:v>
                </c:pt>
                <c:pt idx="2003">
                  <c:v>-38.884863449816102</c:v>
                </c:pt>
                <c:pt idx="2004">
                  <c:v>-38.884863449816102</c:v>
                </c:pt>
                <c:pt idx="2005">
                  <c:v>-38.884863449816102</c:v>
                </c:pt>
                <c:pt idx="2006">
                  <c:v>-38.884863449816102</c:v>
                </c:pt>
                <c:pt idx="2007">
                  <c:v>-38.884863449816102</c:v>
                </c:pt>
                <c:pt idx="2008">
                  <c:v>-38.884863449816102</c:v>
                </c:pt>
                <c:pt idx="2009">
                  <c:v>-38.884863449816102</c:v>
                </c:pt>
                <c:pt idx="2010">
                  <c:v>-38.884863449816102</c:v>
                </c:pt>
                <c:pt idx="2011">
                  <c:v>-38.884863449816102</c:v>
                </c:pt>
                <c:pt idx="2012">
                  <c:v>-38.884863449816102</c:v>
                </c:pt>
                <c:pt idx="2013">
                  <c:v>-38.884863449816102</c:v>
                </c:pt>
                <c:pt idx="2014">
                  <c:v>-38.884863449816102</c:v>
                </c:pt>
                <c:pt idx="2015">
                  <c:v>-38.884863449816102</c:v>
                </c:pt>
                <c:pt idx="2016">
                  <c:v>-38.884863449816102</c:v>
                </c:pt>
                <c:pt idx="2017">
                  <c:v>-38.884863449816102</c:v>
                </c:pt>
                <c:pt idx="2018">
                  <c:v>-38.884863449816102</c:v>
                </c:pt>
                <c:pt idx="2019">
                  <c:v>-38.884863449816102</c:v>
                </c:pt>
                <c:pt idx="2020">
                  <c:v>-38.884863449816102</c:v>
                </c:pt>
                <c:pt idx="2021">
                  <c:v>-38.884863449816102</c:v>
                </c:pt>
                <c:pt idx="2022">
                  <c:v>-38.884863449816102</c:v>
                </c:pt>
                <c:pt idx="2023">
                  <c:v>-38.884863449816102</c:v>
                </c:pt>
                <c:pt idx="2024">
                  <c:v>-38.884863449816102</c:v>
                </c:pt>
                <c:pt idx="2025">
                  <c:v>-38.884863449816102</c:v>
                </c:pt>
                <c:pt idx="2026">
                  <c:v>-38.884863449816102</c:v>
                </c:pt>
                <c:pt idx="2027">
                  <c:v>-38.884863449816102</c:v>
                </c:pt>
                <c:pt idx="2028">
                  <c:v>-38.884863449816102</c:v>
                </c:pt>
                <c:pt idx="2029">
                  <c:v>-38.884863449816102</c:v>
                </c:pt>
                <c:pt idx="2030">
                  <c:v>-38.884863449816102</c:v>
                </c:pt>
                <c:pt idx="2031">
                  <c:v>-38.884863449816102</c:v>
                </c:pt>
                <c:pt idx="2032">
                  <c:v>-38.884863449816102</c:v>
                </c:pt>
                <c:pt idx="2033">
                  <c:v>-38.884863449816102</c:v>
                </c:pt>
                <c:pt idx="2034">
                  <c:v>-38.884863449816102</c:v>
                </c:pt>
                <c:pt idx="2035">
                  <c:v>-38.884863449816102</c:v>
                </c:pt>
                <c:pt idx="2036">
                  <c:v>-36.450092995491097</c:v>
                </c:pt>
                <c:pt idx="2037">
                  <c:v>-36.450092995491097</c:v>
                </c:pt>
                <c:pt idx="2038">
                  <c:v>-36.450092995491097</c:v>
                </c:pt>
                <c:pt idx="2039">
                  <c:v>-36.450092995491097</c:v>
                </c:pt>
                <c:pt idx="2040">
                  <c:v>-36.450092995491097</c:v>
                </c:pt>
                <c:pt idx="2041">
                  <c:v>-36.450092995491097</c:v>
                </c:pt>
                <c:pt idx="2042">
                  <c:v>-36.450092995491097</c:v>
                </c:pt>
                <c:pt idx="2043">
                  <c:v>-36.450092995491097</c:v>
                </c:pt>
                <c:pt idx="2044">
                  <c:v>-36.450092995491097</c:v>
                </c:pt>
                <c:pt idx="2045">
                  <c:v>-36.450092995491097</c:v>
                </c:pt>
                <c:pt idx="2046">
                  <c:v>-36.450092995491097</c:v>
                </c:pt>
                <c:pt idx="2047">
                  <c:v>-36.450092995491097</c:v>
                </c:pt>
                <c:pt idx="2048">
                  <c:v>-36.450092995491097</c:v>
                </c:pt>
                <c:pt idx="2049">
                  <c:v>-36.450092995491097</c:v>
                </c:pt>
                <c:pt idx="2050">
                  <c:v>-36.450092995491097</c:v>
                </c:pt>
                <c:pt idx="2051">
                  <c:v>-36.450092995491097</c:v>
                </c:pt>
                <c:pt idx="2052">
                  <c:v>-36.450092995491097</c:v>
                </c:pt>
                <c:pt idx="2053">
                  <c:v>-36.450092995491097</c:v>
                </c:pt>
                <c:pt idx="2054">
                  <c:v>-36.450092995491097</c:v>
                </c:pt>
                <c:pt idx="2055">
                  <c:v>-36.450092995491097</c:v>
                </c:pt>
                <c:pt idx="2056">
                  <c:v>-36.450092995491097</c:v>
                </c:pt>
                <c:pt idx="2057">
                  <c:v>-36.450092995491097</c:v>
                </c:pt>
                <c:pt idx="2058">
                  <c:v>-36.450092995491097</c:v>
                </c:pt>
                <c:pt idx="2059">
                  <c:v>-36.450092995491097</c:v>
                </c:pt>
                <c:pt idx="2060">
                  <c:v>-36.450092995491097</c:v>
                </c:pt>
                <c:pt idx="2061">
                  <c:v>-36.450092995491097</c:v>
                </c:pt>
                <c:pt idx="2062">
                  <c:v>-36.450092995491097</c:v>
                </c:pt>
                <c:pt idx="2063">
                  <c:v>-36.450092995491097</c:v>
                </c:pt>
                <c:pt idx="2064">
                  <c:v>-36.450092995491097</c:v>
                </c:pt>
                <c:pt idx="2065">
                  <c:v>-36.450092995491097</c:v>
                </c:pt>
                <c:pt idx="2066">
                  <c:v>-36.450092995491097</c:v>
                </c:pt>
                <c:pt idx="2067">
                  <c:v>-36.450092995491097</c:v>
                </c:pt>
                <c:pt idx="2068">
                  <c:v>-36.450092995491097</c:v>
                </c:pt>
                <c:pt idx="2069">
                  <c:v>-36.450092995491097</c:v>
                </c:pt>
                <c:pt idx="2070">
                  <c:v>-36.450092995491097</c:v>
                </c:pt>
                <c:pt idx="2071">
                  <c:v>-36.450092995491097</c:v>
                </c:pt>
                <c:pt idx="2072">
                  <c:v>-36.450092995491097</c:v>
                </c:pt>
                <c:pt idx="2073">
                  <c:v>-36.450092995491097</c:v>
                </c:pt>
                <c:pt idx="2074">
                  <c:v>-36.450092995491097</c:v>
                </c:pt>
                <c:pt idx="2075">
                  <c:v>-36.450092995491097</c:v>
                </c:pt>
                <c:pt idx="2076">
                  <c:v>-36.450092995491097</c:v>
                </c:pt>
                <c:pt idx="2077">
                  <c:v>-36.450092995491097</c:v>
                </c:pt>
                <c:pt idx="2078">
                  <c:v>-36.450092995491097</c:v>
                </c:pt>
                <c:pt idx="2079">
                  <c:v>-36.450092995491097</c:v>
                </c:pt>
                <c:pt idx="2080">
                  <c:v>-36.450092995491097</c:v>
                </c:pt>
                <c:pt idx="2081">
                  <c:v>-36.450092995491097</c:v>
                </c:pt>
                <c:pt idx="2082">
                  <c:v>-36.450092995491097</c:v>
                </c:pt>
                <c:pt idx="2083">
                  <c:v>-36.450092995491097</c:v>
                </c:pt>
                <c:pt idx="2084">
                  <c:v>-36.450092995491097</c:v>
                </c:pt>
                <c:pt idx="2085">
                  <c:v>-36.450092995491097</c:v>
                </c:pt>
                <c:pt idx="2086">
                  <c:v>-36.450092995491097</c:v>
                </c:pt>
                <c:pt idx="2087">
                  <c:v>-33.9186512887755</c:v>
                </c:pt>
                <c:pt idx="2088">
                  <c:v>-33.9186512887755</c:v>
                </c:pt>
                <c:pt idx="2089">
                  <c:v>-33.9186512887755</c:v>
                </c:pt>
                <c:pt idx="2090">
                  <c:v>-33.9186512887755</c:v>
                </c:pt>
                <c:pt idx="2091">
                  <c:v>-33.9186512887755</c:v>
                </c:pt>
                <c:pt idx="2092">
                  <c:v>-33.9186512887755</c:v>
                </c:pt>
                <c:pt idx="2093">
                  <c:v>-33.9186512887755</c:v>
                </c:pt>
                <c:pt idx="2094">
                  <c:v>-33.9186512887755</c:v>
                </c:pt>
                <c:pt idx="2095">
                  <c:v>-33.9186512887755</c:v>
                </c:pt>
                <c:pt idx="2096">
                  <c:v>-33.9186512887755</c:v>
                </c:pt>
                <c:pt idx="2097">
                  <c:v>-33.9186512887755</c:v>
                </c:pt>
                <c:pt idx="2098">
                  <c:v>-33.9186512887755</c:v>
                </c:pt>
                <c:pt idx="2099">
                  <c:v>-33.9186512887755</c:v>
                </c:pt>
                <c:pt idx="2100">
                  <c:v>-33.9186512887755</c:v>
                </c:pt>
                <c:pt idx="2101">
                  <c:v>-33.9186512887755</c:v>
                </c:pt>
                <c:pt idx="2102">
                  <c:v>-33.9186512887755</c:v>
                </c:pt>
                <c:pt idx="2103">
                  <c:v>-33.9186512887755</c:v>
                </c:pt>
                <c:pt idx="2104">
                  <c:v>-33.9186512887755</c:v>
                </c:pt>
                <c:pt idx="2105">
                  <c:v>-33.9186512887755</c:v>
                </c:pt>
                <c:pt idx="2106">
                  <c:v>-33.9186512887755</c:v>
                </c:pt>
                <c:pt idx="2107">
                  <c:v>-33.9186512887755</c:v>
                </c:pt>
                <c:pt idx="2108">
                  <c:v>-33.9186512887755</c:v>
                </c:pt>
                <c:pt idx="2109">
                  <c:v>-33.9186512887755</c:v>
                </c:pt>
                <c:pt idx="2110">
                  <c:v>-33.9186512887755</c:v>
                </c:pt>
                <c:pt idx="2111">
                  <c:v>-33.9186512887755</c:v>
                </c:pt>
                <c:pt idx="2112">
                  <c:v>-33.9186512887755</c:v>
                </c:pt>
                <c:pt idx="2113">
                  <c:v>-33.9186512887755</c:v>
                </c:pt>
                <c:pt idx="2114">
                  <c:v>-33.9186512887755</c:v>
                </c:pt>
                <c:pt idx="2115">
                  <c:v>-33.9186512887755</c:v>
                </c:pt>
                <c:pt idx="2116">
                  <c:v>-33.9186512887755</c:v>
                </c:pt>
                <c:pt idx="2117">
                  <c:v>-33.9186512887755</c:v>
                </c:pt>
                <c:pt idx="2118">
                  <c:v>-33.9186512887755</c:v>
                </c:pt>
                <c:pt idx="2119">
                  <c:v>-33.9186512887755</c:v>
                </c:pt>
                <c:pt idx="2120">
                  <c:v>-33.9186512887755</c:v>
                </c:pt>
                <c:pt idx="2121">
                  <c:v>-33.9186512887755</c:v>
                </c:pt>
                <c:pt idx="2122">
                  <c:v>-33.9186512887755</c:v>
                </c:pt>
                <c:pt idx="2123">
                  <c:v>-33.9186512887755</c:v>
                </c:pt>
                <c:pt idx="2124">
                  <c:v>-33.9186512887755</c:v>
                </c:pt>
                <c:pt idx="2125">
                  <c:v>-33.9186512887755</c:v>
                </c:pt>
                <c:pt idx="2126">
                  <c:v>-33.9186512887755</c:v>
                </c:pt>
                <c:pt idx="2127">
                  <c:v>-33.9186512887755</c:v>
                </c:pt>
                <c:pt idx="2128">
                  <c:v>-33.9186512887755</c:v>
                </c:pt>
                <c:pt idx="2129">
                  <c:v>-33.9186512887755</c:v>
                </c:pt>
                <c:pt idx="2130">
                  <c:v>-33.9186512887755</c:v>
                </c:pt>
                <c:pt idx="2131">
                  <c:v>-33.9186512887755</c:v>
                </c:pt>
                <c:pt idx="2132">
                  <c:v>-33.9186512887755</c:v>
                </c:pt>
                <c:pt idx="2133">
                  <c:v>-33.9186512887755</c:v>
                </c:pt>
                <c:pt idx="2134">
                  <c:v>-33.9186512887755</c:v>
                </c:pt>
                <c:pt idx="2135">
                  <c:v>-33.9186512887755</c:v>
                </c:pt>
                <c:pt idx="2136">
                  <c:v>-33.9186512887755</c:v>
                </c:pt>
                <c:pt idx="2137">
                  <c:v>-33.9186512887755</c:v>
                </c:pt>
                <c:pt idx="2138">
                  <c:v>-31.276644066283801</c:v>
                </c:pt>
                <c:pt idx="2139">
                  <c:v>-31.276644066283801</c:v>
                </c:pt>
                <c:pt idx="2140">
                  <c:v>-31.276644066283801</c:v>
                </c:pt>
                <c:pt idx="2141">
                  <c:v>-31.276644066283801</c:v>
                </c:pt>
                <c:pt idx="2142">
                  <c:v>-31.276644066283801</c:v>
                </c:pt>
                <c:pt idx="2143">
                  <c:v>-31.276644066283801</c:v>
                </c:pt>
                <c:pt idx="2144">
                  <c:v>-31.276644066283801</c:v>
                </c:pt>
                <c:pt idx="2145">
                  <c:v>-31.276644066283801</c:v>
                </c:pt>
                <c:pt idx="2146">
                  <c:v>-31.276644066283801</c:v>
                </c:pt>
                <c:pt idx="2147">
                  <c:v>-31.276644066283801</c:v>
                </c:pt>
                <c:pt idx="2148">
                  <c:v>-31.276644066283801</c:v>
                </c:pt>
                <c:pt idx="2149">
                  <c:v>-31.276644066283801</c:v>
                </c:pt>
                <c:pt idx="2150">
                  <c:v>-31.276644066283801</c:v>
                </c:pt>
                <c:pt idx="2151">
                  <c:v>-31.276644066283801</c:v>
                </c:pt>
                <c:pt idx="2152">
                  <c:v>-31.276644066283801</c:v>
                </c:pt>
                <c:pt idx="2153">
                  <c:v>-31.276644066283801</c:v>
                </c:pt>
                <c:pt idx="2154">
                  <c:v>-31.276644066283801</c:v>
                </c:pt>
                <c:pt idx="2155">
                  <c:v>-31.276644066283801</c:v>
                </c:pt>
                <c:pt idx="2156">
                  <c:v>-31.276644066283801</c:v>
                </c:pt>
                <c:pt idx="2157">
                  <c:v>-31.276644066283801</c:v>
                </c:pt>
                <c:pt idx="2158">
                  <c:v>-31.276644066283801</c:v>
                </c:pt>
                <c:pt idx="2159">
                  <c:v>-31.276644066283801</c:v>
                </c:pt>
                <c:pt idx="2160">
                  <c:v>-31.276644066283801</c:v>
                </c:pt>
                <c:pt idx="2161">
                  <c:v>-31.276644066283801</c:v>
                </c:pt>
                <c:pt idx="2162">
                  <c:v>-31.276644066283801</c:v>
                </c:pt>
                <c:pt idx="2163">
                  <c:v>-31.276644066283801</c:v>
                </c:pt>
                <c:pt idx="2164">
                  <c:v>-31.276644066283801</c:v>
                </c:pt>
                <c:pt idx="2165">
                  <c:v>-31.276644066283801</c:v>
                </c:pt>
                <c:pt idx="2166">
                  <c:v>-31.276644066283801</c:v>
                </c:pt>
                <c:pt idx="2167">
                  <c:v>-31.276644066283801</c:v>
                </c:pt>
                <c:pt idx="2168">
                  <c:v>-31.276644066283801</c:v>
                </c:pt>
                <c:pt idx="2169">
                  <c:v>-31.276644066283801</c:v>
                </c:pt>
                <c:pt idx="2170">
                  <c:v>-31.276644066283801</c:v>
                </c:pt>
                <c:pt idx="2171">
                  <c:v>-31.276644066283801</c:v>
                </c:pt>
                <c:pt idx="2172">
                  <c:v>-31.276644066283801</c:v>
                </c:pt>
                <c:pt idx="2173">
                  <c:v>-31.276644066283801</c:v>
                </c:pt>
                <c:pt idx="2174">
                  <c:v>-31.276644066283801</c:v>
                </c:pt>
                <c:pt idx="2175">
                  <c:v>-31.276644066283801</c:v>
                </c:pt>
                <c:pt idx="2176">
                  <c:v>-31.276644066283801</c:v>
                </c:pt>
                <c:pt idx="2177">
                  <c:v>-31.276644066283801</c:v>
                </c:pt>
                <c:pt idx="2178">
                  <c:v>-31.276644066283801</c:v>
                </c:pt>
                <c:pt idx="2179">
                  <c:v>-31.276644066283801</c:v>
                </c:pt>
                <c:pt idx="2180">
                  <c:v>-31.276644066283801</c:v>
                </c:pt>
                <c:pt idx="2181">
                  <c:v>-31.276644066283801</c:v>
                </c:pt>
                <c:pt idx="2182">
                  <c:v>-31.276644066283801</c:v>
                </c:pt>
                <c:pt idx="2183">
                  <c:v>-31.276644066283801</c:v>
                </c:pt>
                <c:pt idx="2184">
                  <c:v>-31.276644066283801</c:v>
                </c:pt>
                <c:pt idx="2185">
                  <c:v>-31.276644066283801</c:v>
                </c:pt>
                <c:pt idx="2186">
                  <c:v>-31.276644066283801</c:v>
                </c:pt>
                <c:pt idx="2187">
                  <c:v>-31.276644066283801</c:v>
                </c:pt>
                <c:pt idx="2188">
                  <c:v>-31.276644066283801</c:v>
                </c:pt>
                <c:pt idx="2189">
                  <c:v>-31.276644066283801</c:v>
                </c:pt>
                <c:pt idx="2190">
                  <c:v>-28.508308628843601</c:v>
                </c:pt>
                <c:pt idx="2191">
                  <c:v>-28.508308628843601</c:v>
                </c:pt>
                <c:pt idx="2192">
                  <c:v>-28.508308628843601</c:v>
                </c:pt>
                <c:pt idx="2193">
                  <c:v>-28.508308628843601</c:v>
                </c:pt>
                <c:pt idx="2194">
                  <c:v>-28.508308628843601</c:v>
                </c:pt>
                <c:pt idx="2195">
                  <c:v>-28.508308628843601</c:v>
                </c:pt>
                <c:pt idx="2196">
                  <c:v>-28.508308628843601</c:v>
                </c:pt>
                <c:pt idx="2197">
                  <c:v>-28.508308628843601</c:v>
                </c:pt>
                <c:pt idx="2198">
                  <c:v>-28.508308628843601</c:v>
                </c:pt>
                <c:pt idx="2199">
                  <c:v>-28.508308628843601</c:v>
                </c:pt>
                <c:pt idx="2200">
                  <c:v>-28.508308628843601</c:v>
                </c:pt>
                <c:pt idx="2201">
                  <c:v>-28.508308628843601</c:v>
                </c:pt>
                <c:pt idx="2202">
                  <c:v>-28.508308628843601</c:v>
                </c:pt>
                <c:pt idx="2203">
                  <c:v>-28.508308628843601</c:v>
                </c:pt>
                <c:pt idx="2204">
                  <c:v>-28.508308628843601</c:v>
                </c:pt>
                <c:pt idx="2205">
                  <c:v>-28.508308628843601</c:v>
                </c:pt>
                <c:pt idx="2206">
                  <c:v>-28.508308628843601</c:v>
                </c:pt>
                <c:pt idx="2207">
                  <c:v>-28.508308628843601</c:v>
                </c:pt>
                <c:pt idx="2208">
                  <c:v>-28.508308628843601</c:v>
                </c:pt>
                <c:pt idx="2209">
                  <c:v>-28.508308628843601</c:v>
                </c:pt>
                <c:pt idx="2210">
                  <c:v>-28.508308628843601</c:v>
                </c:pt>
                <c:pt idx="2211">
                  <c:v>-28.508308628843601</c:v>
                </c:pt>
                <c:pt idx="2212">
                  <c:v>-28.508308628843601</c:v>
                </c:pt>
                <c:pt idx="2213">
                  <c:v>-28.508308628843601</c:v>
                </c:pt>
                <c:pt idx="2214">
                  <c:v>-28.508308628843601</c:v>
                </c:pt>
                <c:pt idx="2215">
                  <c:v>-28.508308628843601</c:v>
                </c:pt>
                <c:pt idx="2216">
                  <c:v>-28.508308628843601</c:v>
                </c:pt>
                <c:pt idx="2217">
                  <c:v>-28.508308628843601</c:v>
                </c:pt>
                <c:pt idx="2218">
                  <c:v>-28.508308628843601</c:v>
                </c:pt>
                <c:pt idx="2219">
                  <c:v>-28.508308628843601</c:v>
                </c:pt>
                <c:pt idx="2220">
                  <c:v>-28.508308628843601</c:v>
                </c:pt>
                <c:pt idx="2221">
                  <c:v>-28.508308628843601</c:v>
                </c:pt>
                <c:pt idx="2222">
                  <c:v>-28.508308628843601</c:v>
                </c:pt>
                <c:pt idx="2223">
                  <c:v>-28.508308628843601</c:v>
                </c:pt>
                <c:pt idx="2224">
                  <c:v>-28.508308628843601</c:v>
                </c:pt>
                <c:pt idx="2225">
                  <c:v>-28.508308628843601</c:v>
                </c:pt>
                <c:pt idx="2226">
                  <c:v>-28.508308628843601</c:v>
                </c:pt>
                <c:pt idx="2227">
                  <c:v>-28.508308628843601</c:v>
                </c:pt>
                <c:pt idx="2228">
                  <c:v>-28.508308628843601</c:v>
                </c:pt>
                <c:pt idx="2229">
                  <c:v>-28.508308628843601</c:v>
                </c:pt>
                <c:pt idx="2230">
                  <c:v>-28.508308628843601</c:v>
                </c:pt>
                <c:pt idx="2231">
                  <c:v>-28.508308628843601</c:v>
                </c:pt>
                <c:pt idx="2232">
                  <c:v>-28.508308628843601</c:v>
                </c:pt>
                <c:pt idx="2233">
                  <c:v>-28.508308628843601</c:v>
                </c:pt>
                <c:pt idx="2234">
                  <c:v>-28.508308628843601</c:v>
                </c:pt>
                <c:pt idx="2235">
                  <c:v>-28.508308628843601</c:v>
                </c:pt>
                <c:pt idx="2236">
                  <c:v>-28.508308628843601</c:v>
                </c:pt>
                <c:pt idx="2237">
                  <c:v>-28.508308628843601</c:v>
                </c:pt>
                <c:pt idx="2238">
                  <c:v>-28.508308628843601</c:v>
                </c:pt>
                <c:pt idx="2239">
                  <c:v>-28.508308628843601</c:v>
                </c:pt>
                <c:pt idx="2240">
                  <c:v>-28.508308628843601</c:v>
                </c:pt>
                <c:pt idx="2241">
                  <c:v>-28.508308628843601</c:v>
                </c:pt>
                <c:pt idx="2242">
                  <c:v>-28.508308628843601</c:v>
                </c:pt>
                <c:pt idx="2243">
                  <c:v>-25.595623243732</c:v>
                </c:pt>
                <c:pt idx="2244">
                  <c:v>-25.595623243732</c:v>
                </c:pt>
                <c:pt idx="2245">
                  <c:v>-25.595623243732</c:v>
                </c:pt>
                <c:pt idx="2246">
                  <c:v>-25.595623243732</c:v>
                </c:pt>
                <c:pt idx="2247">
                  <c:v>-25.595623243732</c:v>
                </c:pt>
                <c:pt idx="2248">
                  <c:v>-25.595623243732</c:v>
                </c:pt>
                <c:pt idx="2249">
                  <c:v>-25.595623243732</c:v>
                </c:pt>
                <c:pt idx="2250">
                  <c:v>-25.595623243732</c:v>
                </c:pt>
                <c:pt idx="2251">
                  <c:v>-25.595623243732</c:v>
                </c:pt>
                <c:pt idx="2252">
                  <c:v>-25.595623243732</c:v>
                </c:pt>
                <c:pt idx="2253">
                  <c:v>-25.595623243732</c:v>
                </c:pt>
                <c:pt idx="2254">
                  <c:v>-25.595623243732</c:v>
                </c:pt>
                <c:pt idx="2255">
                  <c:v>-25.595623243732</c:v>
                </c:pt>
                <c:pt idx="2256">
                  <c:v>-25.595623243732</c:v>
                </c:pt>
                <c:pt idx="2257">
                  <c:v>-25.595623243732</c:v>
                </c:pt>
                <c:pt idx="2258">
                  <c:v>-25.595623243732</c:v>
                </c:pt>
                <c:pt idx="2259">
                  <c:v>-25.595623243732</c:v>
                </c:pt>
                <c:pt idx="2260">
                  <c:v>-25.595623243732</c:v>
                </c:pt>
                <c:pt idx="2261">
                  <c:v>-25.595623243732</c:v>
                </c:pt>
                <c:pt idx="2262">
                  <c:v>-25.595623243732</c:v>
                </c:pt>
                <c:pt idx="2263">
                  <c:v>-25.595623243732</c:v>
                </c:pt>
                <c:pt idx="2264">
                  <c:v>-25.595623243732</c:v>
                </c:pt>
                <c:pt idx="2265">
                  <c:v>-25.595623243732</c:v>
                </c:pt>
                <c:pt idx="2266">
                  <c:v>-25.595623243732</c:v>
                </c:pt>
                <c:pt idx="2267">
                  <c:v>-25.595623243732</c:v>
                </c:pt>
                <c:pt idx="2268">
                  <c:v>-25.595623243732</c:v>
                </c:pt>
                <c:pt idx="2269">
                  <c:v>-25.595623243732</c:v>
                </c:pt>
                <c:pt idx="2270">
                  <c:v>-25.595623243732</c:v>
                </c:pt>
                <c:pt idx="2271">
                  <c:v>-25.595623243732</c:v>
                </c:pt>
                <c:pt idx="2272">
                  <c:v>-25.595623243732</c:v>
                </c:pt>
                <c:pt idx="2273">
                  <c:v>-25.595623243732</c:v>
                </c:pt>
                <c:pt idx="2274">
                  <c:v>-25.595623243732</c:v>
                </c:pt>
                <c:pt idx="2275">
                  <c:v>-25.595623243732</c:v>
                </c:pt>
                <c:pt idx="2276">
                  <c:v>-25.595623243732</c:v>
                </c:pt>
                <c:pt idx="2277">
                  <c:v>-25.595623243732</c:v>
                </c:pt>
                <c:pt idx="2278">
                  <c:v>-25.595623243732</c:v>
                </c:pt>
                <c:pt idx="2279">
                  <c:v>-25.595623243732</c:v>
                </c:pt>
                <c:pt idx="2280">
                  <c:v>-25.595623243732</c:v>
                </c:pt>
                <c:pt idx="2281">
                  <c:v>-25.595623243732</c:v>
                </c:pt>
                <c:pt idx="2282">
                  <c:v>-25.595623243732</c:v>
                </c:pt>
                <c:pt idx="2283">
                  <c:v>-25.595623243732</c:v>
                </c:pt>
                <c:pt idx="2284">
                  <c:v>-25.595623243732</c:v>
                </c:pt>
                <c:pt idx="2285">
                  <c:v>-25.595623243732</c:v>
                </c:pt>
                <c:pt idx="2286">
                  <c:v>-25.595623243732</c:v>
                </c:pt>
                <c:pt idx="2287">
                  <c:v>-25.595623243732</c:v>
                </c:pt>
                <c:pt idx="2288">
                  <c:v>-25.595623243732</c:v>
                </c:pt>
                <c:pt idx="2289">
                  <c:v>-25.595623243732</c:v>
                </c:pt>
                <c:pt idx="2290">
                  <c:v>-25.595623243732</c:v>
                </c:pt>
                <c:pt idx="2291">
                  <c:v>-25.595623243732</c:v>
                </c:pt>
                <c:pt idx="2292">
                  <c:v>-25.595623243732</c:v>
                </c:pt>
                <c:pt idx="2293">
                  <c:v>-25.595623243732</c:v>
                </c:pt>
                <c:pt idx="2294">
                  <c:v>-25.595623243732</c:v>
                </c:pt>
                <c:pt idx="2295">
                  <c:v>-25.595623243732</c:v>
                </c:pt>
                <c:pt idx="2296">
                  <c:v>-22.5178238873537</c:v>
                </c:pt>
                <c:pt idx="2297">
                  <c:v>-22.5178238873537</c:v>
                </c:pt>
                <c:pt idx="2298">
                  <c:v>-22.5178238873537</c:v>
                </c:pt>
                <c:pt idx="2299">
                  <c:v>-22.5178238873537</c:v>
                </c:pt>
                <c:pt idx="2300">
                  <c:v>-22.5178238873537</c:v>
                </c:pt>
                <c:pt idx="2301">
                  <c:v>-22.5178238873537</c:v>
                </c:pt>
                <c:pt idx="2302">
                  <c:v>-22.5178238873537</c:v>
                </c:pt>
                <c:pt idx="2303">
                  <c:v>-22.5178238873537</c:v>
                </c:pt>
                <c:pt idx="2304">
                  <c:v>-22.5178238873537</c:v>
                </c:pt>
                <c:pt idx="2305">
                  <c:v>-22.5178238873537</c:v>
                </c:pt>
                <c:pt idx="2306">
                  <c:v>-22.5178238873537</c:v>
                </c:pt>
                <c:pt idx="2307">
                  <c:v>-22.5178238873537</c:v>
                </c:pt>
                <c:pt idx="2308">
                  <c:v>-22.5178238873537</c:v>
                </c:pt>
                <c:pt idx="2309">
                  <c:v>-22.5178238873537</c:v>
                </c:pt>
                <c:pt idx="2310">
                  <c:v>-22.5178238873537</c:v>
                </c:pt>
                <c:pt idx="2311">
                  <c:v>-22.5178238873537</c:v>
                </c:pt>
                <c:pt idx="2312">
                  <c:v>-22.5178238873537</c:v>
                </c:pt>
                <c:pt idx="2313">
                  <c:v>-22.5178238873537</c:v>
                </c:pt>
                <c:pt idx="2314">
                  <c:v>-22.5178238873537</c:v>
                </c:pt>
                <c:pt idx="2315">
                  <c:v>-22.5178238873537</c:v>
                </c:pt>
                <c:pt idx="2316">
                  <c:v>-22.5178238873537</c:v>
                </c:pt>
                <c:pt idx="2317">
                  <c:v>-22.5178238873537</c:v>
                </c:pt>
                <c:pt idx="2318">
                  <c:v>-22.5178238873537</c:v>
                </c:pt>
                <c:pt idx="2319">
                  <c:v>-22.5178238873537</c:v>
                </c:pt>
                <c:pt idx="2320">
                  <c:v>-22.5178238873537</c:v>
                </c:pt>
                <c:pt idx="2321">
                  <c:v>-22.5178238873537</c:v>
                </c:pt>
                <c:pt idx="2322">
                  <c:v>-22.5178238873537</c:v>
                </c:pt>
                <c:pt idx="2323">
                  <c:v>-22.5178238873537</c:v>
                </c:pt>
                <c:pt idx="2324">
                  <c:v>-22.5178238873537</c:v>
                </c:pt>
                <c:pt idx="2325">
                  <c:v>-22.5178238873537</c:v>
                </c:pt>
                <c:pt idx="2326">
                  <c:v>-22.5178238873537</c:v>
                </c:pt>
                <c:pt idx="2327">
                  <c:v>-22.5178238873537</c:v>
                </c:pt>
                <c:pt idx="2328">
                  <c:v>-22.5178238873537</c:v>
                </c:pt>
                <c:pt idx="2329">
                  <c:v>-22.5178238873537</c:v>
                </c:pt>
                <c:pt idx="2330">
                  <c:v>-22.5178238873537</c:v>
                </c:pt>
                <c:pt idx="2331">
                  <c:v>-22.5178238873537</c:v>
                </c:pt>
                <c:pt idx="2332">
                  <c:v>-22.5178238873537</c:v>
                </c:pt>
                <c:pt idx="2333">
                  <c:v>-22.5178238873537</c:v>
                </c:pt>
                <c:pt idx="2334">
                  <c:v>-22.5178238873537</c:v>
                </c:pt>
                <c:pt idx="2335">
                  <c:v>-22.5178238873537</c:v>
                </c:pt>
                <c:pt idx="2336">
                  <c:v>-22.5178238873537</c:v>
                </c:pt>
                <c:pt idx="2337">
                  <c:v>-22.5178238873537</c:v>
                </c:pt>
                <c:pt idx="2338">
                  <c:v>-22.5178238873537</c:v>
                </c:pt>
                <c:pt idx="2339">
                  <c:v>-22.5178238873537</c:v>
                </c:pt>
                <c:pt idx="2340">
                  <c:v>-22.5178238873537</c:v>
                </c:pt>
                <c:pt idx="2341">
                  <c:v>-22.5178238873537</c:v>
                </c:pt>
                <c:pt idx="2342">
                  <c:v>-22.5178238873537</c:v>
                </c:pt>
                <c:pt idx="2343">
                  <c:v>-22.5178238873537</c:v>
                </c:pt>
                <c:pt idx="2344">
                  <c:v>-22.5178238873537</c:v>
                </c:pt>
                <c:pt idx="2345">
                  <c:v>-22.5178238873537</c:v>
                </c:pt>
                <c:pt idx="2346">
                  <c:v>-22.5178238873537</c:v>
                </c:pt>
                <c:pt idx="2347">
                  <c:v>-22.5178238873537</c:v>
                </c:pt>
                <c:pt idx="2348">
                  <c:v>-22.5178238873537</c:v>
                </c:pt>
                <c:pt idx="2349">
                  <c:v>-22.5178238873537</c:v>
                </c:pt>
                <c:pt idx="2350">
                  <c:v>-19.250800697284799</c:v>
                </c:pt>
                <c:pt idx="2351">
                  <c:v>-19.250800697284799</c:v>
                </c:pt>
                <c:pt idx="2352">
                  <c:v>-19.250800697284799</c:v>
                </c:pt>
                <c:pt idx="2353">
                  <c:v>-19.250800697284799</c:v>
                </c:pt>
                <c:pt idx="2354">
                  <c:v>-19.250800697284799</c:v>
                </c:pt>
                <c:pt idx="2355">
                  <c:v>-19.250800697284799</c:v>
                </c:pt>
                <c:pt idx="2356">
                  <c:v>-19.250800697284799</c:v>
                </c:pt>
                <c:pt idx="2357">
                  <c:v>-19.250800697284799</c:v>
                </c:pt>
                <c:pt idx="2358">
                  <c:v>-19.250800697284799</c:v>
                </c:pt>
                <c:pt idx="2359">
                  <c:v>-19.250800697284799</c:v>
                </c:pt>
                <c:pt idx="2360">
                  <c:v>-19.250800697284799</c:v>
                </c:pt>
                <c:pt idx="2361">
                  <c:v>-19.250800697284799</c:v>
                </c:pt>
                <c:pt idx="2362">
                  <c:v>-19.250800697284799</c:v>
                </c:pt>
                <c:pt idx="2363">
                  <c:v>-19.250800697284799</c:v>
                </c:pt>
                <c:pt idx="2364">
                  <c:v>-19.250800697284799</c:v>
                </c:pt>
                <c:pt idx="2365">
                  <c:v>-19.250800697284799</c:v>
                </c:pt>
                <c:pt idx="2366">
                  <c:v>-19.250800697284799</c:v>
                </c:pt>
                <c:pt idx="2367">
                  <c:v>-19.250800697284799</c:v>
                </c:pt>
                <c:pt idx="2368">
                  <c:v>-19.250800697284799</c:v>
                </c:pt>
                <c:pt idx="2369">
                  <c:v>-19.250800697284799</c:v>
                </c:pt>
                <c:pt idx="2370">
                  <c:v>-19.250800697284799</c:v>
                </c:pt>
                <c:pt idx="2371">
                  <c:v>-19.250800697284799</c:v>
                </c:pt>
                <c:pt idx="2372">
                  <c:v>-19.250800697284799</c:v>
                </c:pt>
                <c:pt idx="2373">
                  <c:v>-19.250800697284799</c:v>
                </c:pt>
                <c:pt idx="2374">
                  <c:v>-19.250800697284799</c:v>
                </c:pt>
                <c:pt idx="2375">
                  <c:v>-19.250800697284799</c:v>
                </c:pt>
                <c:pt idx="2376">
                  <c:v>-19.250800697284799</c:v>
                </c:pt>
                <c:pt idx="2377">
                  <c:v>-19.250800697284799</c:v>
                </c:pt>
                <c:pt idx="2378">
                  <c:v>-19.250800697284799</c:v>
                </c:pt>
                <c:pt idx="2379">
                  <c:v>-19.250800697284799</c:v>
                </c:pt>
                <c:pt idx="2380">
                  <c:v>-19.250800697284799</c:v>
                </c:pt>
                <c:pt idx="2381">
                  <c:v>-19.250800697284799</c:v>
                </c:pt>
                <c:pt idx="2382">
                  <c:v>-19.250800697284799</c:v>
                </c:pt>
                <c:pt idx="2383">
                  <c:v>-19.250800697284799</c:v>
                </c:pt>
                <c:pt idx="2384">
                  <c:v>-19.250800697284799</c:v>
                </c:pt>
                <c:pt idx="2385">
                  <c:v>-19.250800697284799</c:v>
                </c:pt>
                <c:pt idx="2386">
                  <c:v>-19.250800697284799</c:v>
                </c:pt>
                <c:pt idx="2387">
                  <c:v>-19.250800697284799</c:v>
                </c:pt>
                <c:pt idx="2388">
                  <c:v>-19.250800697284799</c:v>
                </c:pt>
                <c:pt idx="2389">
                  <c:v>-19.250800697284799</c:v>
                </c:pt>
                <c:pt idx="2390">
                  <c:v>-19.250800697284799</c:v>
                </c:pt>
                <c:pt idx="2391">
                  <c:v>-19.250800697284799</c:v>
                </c:pt>
                <c:pt idx="2392">
                  <c:v>-19.250800697284799</c:v>
                </c:pt>
                <c:pt idx="2393">
                  <c:v>-19.250800697284799</c:v>
                </c:pt>
                <c:pt idx="2394">
                  <c:v>-19.250800697284799</c:v>
                </c:pt>
                <c:pt idx="2395">
                  <c:v>-19.250800697284799</c:v>
                </c:pt>
                <c:pt idx="2396">
                  <c:v>-19.250800697284799</c:v>
                </c:pt>
                <c:pt idx="2397">
                  <c:v>-19.250800697284799</c:v>
                </c:pt>
                <c:pt idx="2398">
                  <c:v>-19.250800697284799</c:v>
                </c:pt>
                <c:pt idx="2399">
                  <c:v>-19.250800697284799</c:v>
                </c:pt>
                <c:pt idx="2400">
                  <c:v>-19.250800697284799</c:v>
                </c:pt>
                <c:pt idx="2401">
                  <c:v>-19.250800697284799</c:v>
                </c:pt>
                <c:pt idx="2402">
                  <c:v>-19.250800697284799</c:v>
                </c:pt>
                <c:pt idx="2403">
                  <c:v>-19.250800697284799</c:v>
                </c:pt>
                <c:pt idx="2404">
                  <c:v>-15.766336904502101</c:v>
                </c:pt>
                <c:pt idx="2405">
                  <c:v>-15.766336904502101</c:v>
                </c:pt>
                <c:pt idx="2406">
                  <c:v>-15.766336904502101</c:v>
                </c:pt>
                <c:pt idx="2407">
                  <c:v>-15.766336904502101</c:v>
                </c:pt>
                <c:pt idx="2408">
                  <c:v>-15.766336904502101</c:v>
                </c:pt>
                <c:pt idx="2409">
                  <c:v>-15.766336904502101</c:v>
                </c:pt>
                <c:pt idx="2410">
                  <c:v>-15.766336904502101</c:v>
                </c:pt>
                <c:pt idx="2411">
                  <c:v>-15.766336904502101</c:v>
                </c:pt>
                <c:pt idx="2412">
                  <c:v>-15.766336904502101</c:v>
                </c:pt>
                <c:pt idx="2413">
                  <c:v>-15.766336904502101</c:v>
                </c:pt>
                <c:pt idx="2414">
                  <c:v>-15.766336904502101</c:v>
                </c:pt>
                <c:pt idx="2415">
                  <c:v>-15.766336904502101</c:v>
                </c:pt>
                <c:pt idx="2416">
                  <c:v>-15.766336904502101</c:v>
                </c:pt>
                <c:pt idx="2417">
                  <c:v>-15.766336904502101</c:v>
                </c:pt>
                <c:pt idx="2418">
                  <c:v>-15.766336904502101</c:v>
                </c:pt>
                <c:pt idx="2419">
                  <c:v>-15.766336904502101</c:v>
                </c:pt>
                <c:pt idx="2420">
                  <c:v>-15.766336904502101</c:v>
                </c:pt>
                <c:pt idx="2421">
                  <c:v>-15.766336904502101</c:v>
                </c:pt>
                <c:pt idx="2422">
                  <c:v>-15.766336904502101</c:v>
                </c:pt>
                <c:pt idx="2423">
                  <c:v>-15.766336904502101</c:v>
                </c:pt>
                <c:pt idx="2424">
                  <c:v>-15.766336904502101</c:v>
                </c:pt>
                <c:pt idx="2425">
                  <c:v>-15.766336904502101</c:v>
                </c:pt>
                <c:pt idx="2426">
                  <c:v>-15.766336904502101</c:v>
                </c:pt>
                <c:pt idx="2427">
                  <c:v>-15.766336904502101</c:v>
                </c:pt>
                <c:pt idx="2428">
                  <c:v>-15.766336904502101</c:v>
                </c:pt>
                <c:pt idx="2429">
                  <c:v>-15.766336904502101</c:v>
                </c:pt>
                <c:pt idx="2430">
                  <c:v>-15.766336904502101</c:v>
                </c:pt>
                <c:pt idx="2431">
                  <c:v>-15.766336904502101</c:v>
                </c:pt>
                <c:pt idx="2432">
                  <c:v>-15.766336904502101</c:v>
                </c:pt>
                <c:pt idx="2433">
                  <c:v>-15.766336904502101</c:v>
                </c:pt>
                <c:pt idx="2434">
                  <c:v>-15.766336904502101</c:v>
                </c:pt>
                <c:pt idx="2435">
                  <c:v>-15.766336904502101</c:v>
                </c:pt>
                <c:pt idx="2436">
                  <c:v>-15.766336904502101</c:v>
                </c:pt>
                <c:pt idx="2437">
                  <c:v>-15.766336904502101</c:v>
                </c:pt>
                <c:pt idx="2438">
                  <c:v>-15.766336904502101</c:v>
                </c:pt>
                <c:pt idx="2439">
                  <c:v>-15.766336904502101</c:v>
                </c:pt>
                <c:pt idx="2440">
                  <c:v>-15.766336904502101</c:v>
                </c:pt>
                <c:pt idx="2441">
                  <c:v>-15.766336904502101</c:v>
                </c:pt>
                <c:pt idx="2442">
                  <c:v>-15.766336904502101</c:v>
                </c:pt>
                <c:pt idx="2443">
                  <c:v>-15.766336904502101</c:v>
                </c:pt>
                <c:pt idx="2444">
                  <c:v>-15.766336904502101</c:v>
                </c:pt>
                <c:pt idx="2445">
                  <c:v>-15.766336904502101</c:v>
                </c:pt>
                <c:pt idx="2446">
                  <c:v>-15.766336904502101</c:v>
                </c:pt>
                <c:pt idx="2447">
                  <c:v>-15.766336904502101</c:v>
                </c:pt>
                <c:pt idx="2448">
                  <c:v>-15.766336904502101</c:v>
                </c:pt>
                <c:pt idx="2449">
                  <c:v>-15.766336904502101</c:v>
                </c:pt>
                <c:pt idx="2450">
                  <c:v>-15.766336904502101</c:v>
                </c:pt>
                <c:pt idx="2451">
                  <c:v>-15.766336904502101</c:v>
                </c:pt>
                <c:pt idx="2452">
                  <c:v>-15.766336904502101</c:v>
                </c:pt>
                <c:pt idx="2453">
                  <c:v>-15.766336904502101</c:v>
                </c:pt>
                <c:pt idx="2454">
                  <c:v>-15.766336904502101</c:v>
                </c:pt>
                <c:pt idx="2455">
                  <c:v>-15.766336904502101</c:v>
                </c:pt>
                <c:pt idx="2456">
                  <c:v>-15.766336904502101</c:v>
                </c:pt>
                <c:pt idx="2457">
                  <c:v>-15.766336904502101</c:v>
                </c:pt>
                <c:pt idx="2458">
                  <c:v>-15.766336904502101</c:v>
                </c:pt>
                <c:pt idx="2459">
                  <c:v>-12.031139492462501</c:v>
                </c:pt>
                <c:pt idx="2460">
                  <c:v>-12.031139492462501</c:v>
                </c:pt>
                <c:pt idx="2461">
                  <c:v>-12.031139492462501</c:v>
                </c:pt>
                <c:pt idx="2462">
                  <c:v>-12.031139492462501</c:v>
                </c:pt>
                <c:pt idx="2463">
                  <c:v>-12.031139492462501</c:v>
                </c:pt>
                <c:pt idx="2464">
                  <c:v>-12.031139492462501</c:v>
                </c:pt>
                <c:pt idx="2465">
                  <c:v>-12.031139492462501</c:v>
                </c:pt>
                <c:pt idx="2466">
                  <c:v>-12.031139492462501</c:v>
                </c:pt>
                <c:pt idx="2467">
                  <c:v>-12.031139492462501</c:v>
                </c:pt>
                <c:pt idx="2468">
                  <c:v>-12.031139492462501</c:v>
                </c:pt>
                <c:pt idx="2469">
                  <c:v>-12.031139492462501</c:v>
                </c:pt>
                <c:pt idx="2470">
                  <c:v>-12.031139492462501</c:v>
                </c:pt>
                <c:pt idx="2471">
                  <c:v>-12.031139492462501</c:v>
                </c:pt>
                <c:pt idx="2472">
                  <c:v>-12.031139492462501</c:v>
                </c:pt>
                <c:pt idx="2473">
                  <c:v>-12.031139492462501</c:v>
                </c:pt>
                <c:pt idx="2474">
                  <c:v>-12.031139492462501</c:v>
                </c:pt>
                <c:pt idx="2475">
                  <c:v>-12.031139492462501</c:v>
                </c:pt>
                <c:pt idx="2476">
                  <c:v>-12.031139492462501</c:v>
                </c:pt>
                <c:pt idx="2477">
                  <c:v>-12.031139492462501</c:v>
                </c:pt>
                <c:pt idx="2478">
                  <c:v>-12.031139492462501</c:v>
                </c:pt>
                <c:pt idx="2479">
                  <c:v>-12.031139492462501</c:v>
                </c:pt>
                <c:pt idx="2480">
                  <c:v>-12.031139492462501</c:v>
                </c:pt>
                <c:pt idx="2481">
                  <c:v>-12.031139492462501</c:v>
                </c:pt>
                <c:pt idx="2482">
                  <c:v>-12.031139492462501</c:v>
                </c:pt>
                <c:pt idx="2483">
                  <c:v>-12.031139492462501</c:v>
                </c:pt>
                <c:pt idx="2484">
                  <c:v>-12.031139492462501</c:v>
                </c:pt>
                <c:pt idx="2485">
                  <c:v>-12.031139492462501</c:v>
                </c:pt>
                <c:pt idx="2486">
                  <c:v>-12.031139492462501</c:v>
                </c:pt>
                <c:pt idx="2487">
                  <c:v>-12.031139492462501</c:v>
                </c:pt>
                <c:pt idx="2488">
                  <c:v>-12.031139492462501</c:v>
                </c:pt>
                <c:pt idx="2489">
                  <c:v>-12.031139492462501</c:v>
                </c:pt>
                <c:pt idx="2490">
                  <c:v>-12.031139492462501</c:v>
                </c:pt>
                <c:pt idx="2491">
                  <c:v>-12.031139492462501</c:v>
                </c:pt>
                <c:pt idx="2492">
                  <c:v>-12.031139492462501</c:v>
                </c:pt>
                <c:pt idx="2493">
                  <c:v>-12.031139492462501</c:v>
                </c:pt>
                <c:pt idx="2494">
                  <c:v>-12.031139492462501</c:v>
                </c:pt>
                <c:pt idx="2495">
                  <c:v>-12.031139492462501</c:v>
                </c:pt>
                <c:pt idx="2496">
                  <c:v>-12.031139492462501</c:v>
                </c:pt>
                <c:pt idx="2497">
                  <c:v>-12.031139492462501</c:v>
                </c:pt>
                <c:pt idx="2498">
                  <c:v>-12.031139492462501</c:v>
                </c:pt>
                <c:pt idx="2499">
                  <c:v>-12.031139492462501</c:v>
                </c:pt>
                <c:pt idx="2500">
                  <c:v>-12.031139492462501</c:v>
                </c:pt>
                <c:pt idx="2501">
                  <c:v>-12.031139492462501</c:v>
                </c:pt>
                <c:pt idx="2502">
                  <c:v>-12.031139492462501</c:v>
                </c:pt>
                <c:pt idx="2503">
                  <c:v>-12.031139492462501</c:v>
                </c:pt>
                <c:pt idx="2504">
                  <c:v>-12.031139492462501</c:v>
                </c:pt>
                <c:pt idx="2505">
                  <c:v>-12.031139492462501</c:v>
                </c:pt>
                <c:pt idx="2506">
                  <c:v>-12.031139492462501</c:v>
                </c:pt>
                <c:pt idx="2507">
                  <c:v>-12.031139492462501</c:v>
                </c:pt>
                <c:pt idx="2508">
                  <c:v>-12.031139492462501</c:v>
                </c:pt>
                <c:pt idx="2509">
                  <c:v>-12.031139492462501</c:v>
                </c:pt>
                <c:pt idx="2510">
                  <c:v>-12.031139492462501</c:v>
                </c:pt>
                <c:pt idx="2511">
                  <c:v>-12.031139492462501</c:v>
                </c:pt>
                <c:pt idx="2512">
                  <c:v>-12.031139492462501</c:v>
                </c:pt>
                <c:pt idx="2513">
                  <c:v>-12.031139492462501</c:v>
                </c:pt>
                <c:pt idx="2514">
                  <c:v>-8.0055915265946602</c:v>
                </c:pt>
                <c:pt idx="2515">
                  <c:v>-8.0055915265946602</c:v>
                </c:pt>
                <c:pt idx="2516">
                  <c:v>-8.0055915265946602</c:v>
                </c:pt>
                <c:pt idx="2517">
                  <c:v>-8.0055915265946602</c:v>
                </c:pt>
                <c:pt idx="2518">
                  <c:v>-8.0055915265946602</c:v>
                </c:pt>
                <c:pt idx="2519">
                  <c:v>-8.0055915265946602</c:v>
                </c:pt>
                <c:pt idx="2520">
                  <c:v>-8.0055915265946602</c:v>
                </c:pt>
                <c:pt idx="2521">
                  <c:v>-8.0055915265946602</c:v>
                </c:pt>
                <c:pt idx="2522">
                  <c:v>-8.0055915265946602</c:v>
                </c:pt>
                <c:pt idx="2523">
                  <c:v>-8.0055915265946602</c:v>
                </c:pt>
                <c:pt idx="2524">
                  <c:v>-8.0055915265946602</c:v>
                </c:pt>
                <c:pt idx="2525">
                  <c:v>-8.0055915265946602</c:v>
                </c:pt>
                <c:pt idx="2526">
                  <c:v>-8.0055915265946602</c:v>
                </c:pt>
                <c:pt idx="2527">
                  <c:v>-8.0055915265946602</c:v>
                </c:pt>
                <c:pt idx="2528">
                  <c:v>-8.0055915265946602</c:v>
                </c:pt>
                <c:pt idx="2529">
                  <c:v>-8.0055915265946602</c:v>
                </c:pt>
                <c:pt idx="2530">
                  <c:v>-8.0055915265946602</c:v>
                </c:pt>
                <c:pt idx="2531">
                  <c:v>-8.0055915265946602</c:v>
                </c:pt>
                <c:pt idx="2532">
                  <c:v>-8.0055915265946602</c:v>
                </c:pt>
                <c:pt idx="2533">
                  <c:v>-8.0055915265946602</c:v>
                </c:pt>
                <c:pt idx="2534">
                  <c:v>-8.0055915265946602</c:v>
                </c:pt>
                <c:pt idx="2535">
                  <c:v>-8.0055915265946602</c:v>
                </c:pt>
                <c:pt idx="2536">
                  <c:v>-8.0055915265946602</c:v>
                </c:pt>
                <c:pt idx="2537">
                  <c:v>-8.0055915265946602</c:v>
                </c:pt>
                <c:pt idx="2538">
                  <c:v>-8.0055915265946602</c:v>
                </c:pt>
                <c:pt idx="2539">
                  <c:v>-8.0055915265946602</c:v>
                </c:pt>
                <c:pt idx="2540">
                  <c:v>-8.0055915265946602</c:v>
                </c:pt>
                <c:pt idx="2541">
                  <c:v>-8.0055915265946602</c:v>
                </c:pt>
                <c:pt idx="2542">
                  <c:v>-8.0055915265946602</c:v>
                </c:pt>
                <c:pt idx="2543">
                  <c:v>-8.0055915265946602</c:v>
                </c:pt>
                <c:pt idx="2544">
                  <c:v>-8.0055915265946602</c:v>
                </c:pt>
                <c:pt idx="2545">
                  <c:v>-8.0055915265946602</c:v>
                </c:pt>
                <c:pt idx="2546">
                  <c:v>-8.0055915265946602</c:v>
                </c:pt>
                <c:pt idx="2547">
                  <c:v>-8.0055915265946602</c:v>
                </c:pt>
                <c:pt idx="2548">
                  <c:v>-8.0055915265946602</c:v>
                </c:pt>
                <c:pt idx="2549">
                  <c:v>-8.0055915265946602</c:v>
                </c:pt>
                <c:pt idx="2550">
                  <c:v>-8.0055915265946602</c:v>
                </c:pt>
                <c:pt idx="2551">
                  <c:v>-8.0055915265946602</c:v>
                </c:pt>
                <c:pt idx="2552">
                  <c:v>-8.0055915265946602</c:v>
                </c:pt>
                <c:pt idx="2553">
                  <c:v>-8.0055915265946602</c:v>
                </c:pt>
                <c:pt idx="2554">
                  <c:v>-8.0055915265946602</c:v>
                </c:pt>
                <c:pt idx="2555">
                  <c:v>-8.0055915265946602</c:v>
                </c:pt>
                <c:pt idx="2556">
                  <c:v>-8.0055915265946602</c:v>
                </c:pt>
                <c:pt idx="2557">
                  <c:v>-8.0055915265946602</c:v>
                </c:pt>
                <c:pt idx="2558">
                  <c:v>-8.0055915265946602</c:v>
                </c:pt>
                <c:pt idx="2559">
                  <c:v>-8.0055915265946602</c:v>
                </c:pt>
                <c:pt idx="2560">
                  <c:v>-8.0055915265946602</c:v>
                </c:pt>
                <c:pt idx="2561">
                  <c:v>-8.0055915265946602</c:v>
                </c:pt>
                <c:pt idx="2562">
                  <c:v>-8.0055915265946602</c:v>
                </c:pt>
                <c:pt idx="2563">
                  <c:v>-8.0055915265946602</c:v>
                </c:pt>
                <c:pt idx="2564">
                  <c:v>-8.0055915265946602</c:v>
                </c:pt>
                <c:pt idx="2565">
                  <c:v>-8.0055915265946602</c:v>
                </c:pt>
                <c:pt idx="2566">
                  <c:v>-8.0055915265946602</c:v>
                </c:pt>
                <c:pt idx="2567">
                  <c:v>-8.0055915265946602</c:v>
                </c:pt>
                <c:pt idx="2568">
                  <c:v>-8.0055915265946602</c:v>
                </c:pt>
                <c:pt idx="2569">
                  <c:v>-8.0055915265946602</c:v>
                </c:pt>
                <c:pt idx="2570">
                  <c:v>-3.6421281579351601</c:v>
                </c:pt>
                <c:pt idx="2571">
                  <c:v>-3.6421281579351601</c:v>
                </c:pt>
                <c:pt idx="2572">
                  <c:v>-3.6421281579351601</c:v>
                </c:pt>
                <c:pt idx="2573">
                  <c:v>-3.6421281579351601</c:v>
                </c:pt>
                <c:pt idx="2574">
                  <c:v>-3.6421281579351601</c:v>
                </c:pt>
                <c:pt idx="2575">
                  <c:v>-3.6421281579351601</c:v>
                </c:pt>
                <c:pt idx="2576">
                  <c:v>-3.6421281579351601</c:v>
                </c:pt>
                <c:pt idx="2577">
                  <c:v>-3.6421281579351601</c:v>
                </c:pt>
                <c:pt idx="2578">
                  <c:v>-3.6421281579351601</c:v>
                </c:pt>
                <c:pt idx="2579">
                  <c:v>-3.6421281579351601</c:v>
                </c:pt>
                <c:pt idx="2580">
                  <c:v>-3.6421281579351601</c:v>
                </c:pt>
                <c:pt idx="2581">
                  <c:v>-3.6421281579351601</c:v>
                </c:pt>
                <c:pt idx="2582">
                  <c:v>-3.6421281579351601</c:v>
                </c:pt>
                <c:pt idx="2583">
                  <c:v>-3.6421281579351601</c:v>
                </c:pt>
                <c:pt idx="2584">
                  <c:v>-3.6421281579351601</c:v>
                </c:pt>
                <c:pt idx="2585">
                  <c:v>-3.6421281579351601</c:v>
                </c:pt>
                <c:pt idx="2586">
                  <c:v>-3.6421281579351601</c:v>
                </c:pt>
                <c:pt idx="2587">
                  <c:v>-3.6421281579351601</c:v>
                </c:pt>
                <c:pt idx="2588">
                  <c:v>-3.6421281579351601</c:v>
                </c:pt>
                <c:pt idx="2589">
                  <c:v>-3.6421281579351601</c:v>
                </c:pt>
                <c:pt idx="2590">
                  <c:v>-3.6421281579351601</c:v>
                </c:pt>
                <c:pt idx="2591">
                  <c:v>-3.6421281579351601</c:v>
                </c:pt>
                <c:pt idx="2592">
                  <c:v>-3.6421281579351601</c:v>
                </c:pt>
                <c:pt idx="2593">
                  <c:v>-3.6421281579351601</c:v>
                </c:pt>
                <c:pt idx="2594">
                  <c:v>-3.6421281579351601</c:v>
                </c:pt>
                <c:pt idx="2595">
                  <c:v>-3.6421281579351601</c:v>
                </c:pt>
                <c:pt idx="2596">
                  <c:v>-3.6421281579351601</c:v>
                </c:pt>
                <c:pt idx="2597">
                  <c:v>-3.6421281579351601</c:v>
                </c:pt>
                <c:pt idx="2598">
                  <c:v>-3.6421281579351601</c:v>
                </c:pt>
                <c:pt idx="2599">
                  <c:v>-3.6421281579351601</c:v>
                </c:pt>
                <c:pt idx="2600">
                  <c:v>-3.6421281579351601</c:v>
                </c:pt>
                <c:pt idx="2601">
                  <c:v>-3.6421281579351601</c:v>
                </c:pt>
                <c:pt idx="2602">
                  <c:v>-3.6421281579351601</c:v>
                </c:pt>
                <c:pt idx="2603">
                  <c:v>-3.6421281579351601</c:v>
                </c:pt>
                <c:pt idx="2604">
                  <c:v>-3.6421281579351601</c:v>
                </c:pt>
                <c:pt idx="2605">
                  <c:v>-3.6421281579351601</c:v>
                </c:pt>
                <c:pt idx="2606">
                  <c:v>-3.6421281579351601</c:v>
                </c:pt>
                <c:pt idx="2607">
                  <c:v>-3.6421281579351601</c:v>
                </c:pt>
                <c:pt idx="2608">
                  <c:v>-3.6421281579351601</c:v>
                </c:pt>
                <c:pt idx="2609">
                  <c:v>-3.6421281579351601</c:v>
                </c:pt>
                <c:pt idx="2610">
                  <c:v>-3.6421281579351601</c:v>
                </c:pt>
                <c:pt idx="2611">
                  <c:v>-3.6421281579351601</c:v>
                </c:pt>
                <c:pt idx="2612">
                  <c:v>-3.6421281579351601</c:v>
                </c:pt>
                <c:pt idx="2613">
                  <c:v>-3.6421281579351601</c:v>
                </c:pt>
                <c:pt idx="2614">
                  <c:v>-3.6421281579351601</c:v>
                </c:pt>
                <c:pt idx="2615">
                  <c:v>-3.6421281579351601</c:v>
                </c:pt>
                <c:pt idx="2616">
                  <c:v>-3.6421281579351601</c:v>
                </c:pt>
                <c:pt idx="2617">
                  <c:v>-3.6421281579351601</c:v>
                </c:pt>
                <c:pt idx="2618">
                  <c:v>-3.6421281579351601</c:v>
                </c:pt>
                <c:pt idx="2619">
                  <c:v>-3.6421281579351601</c:v>
                </c:pt>
                <c:pt idx="2620">
                  <c:v>-3.6421281579351601</c:v>
                </c:pt>
                <c:pt idx="2621">
                  <c:v>-3.6421281579351601</c:v>
                </c:pt>
                <c:pt idx="2622">
                  <c:v>-3.6421281579351601</c:v>
                </c:pt>
                <c:pt idx="2623">
                  <c:v>-3.6421281579351601</c:v>
                </c:pt>
                <c:pt idx="2624">
                  <c:v>-3.6421281579351601</c:v>
                </c:pt>
                <c:pt idx="2625">
                  <c:v>-3.6421281579351601</c:v>
                </c:pt>
                <c:pt idx="2626">
                  <c:v>1.1169027560879301</c:v>
                </c:pt>
                <c:pt idx="2627">
                  <c:v>1.1169027560879301</c:v>
                </c:pt>
                <c:pt idx="2628">
                  <c:v>1.1169027560879301</c:v>
                </c:pt>
                <c:pt idx="2629">
                  <c:v>1.1169027560879301</c:v>
                </c:pt>
                <c:pt idx="2630">
                  <c:v>1.1169027560879301</c:v>
                </c:pt>
                <c:pt idx="2631">
                  <c:v>1.1169027560879301</c:v>
                </c:pt>
                <c:pt idx="2632">
                  <c:v>1.1169027560879301</c:v>
                </c:pt>
                <c:pt idx="2633">
                  <c:v>1.1169027560879301</c:v>
                </c:pt>
                <c:pt idx="2634">
                  <c:v>1.1169027560879301</c:v>
                </c:pt>
                <c:pt idx="2635">
                  <c:v>1.1169027560879301</c:v>
                </c:pt>
                <c:pt idx="2636">
                  <c:v>1.1169027560879301</c:v>
                </c:pt>
                <c:pt idx="2637">
                  <c:v>1.1169027560879301</c:v>
                </c:pt>
                <c:pt idx="2638">
                  <c:v>1.1169027560879301</c:v>
                </c:pt>
                <c:pt idx="2639">
                  <c:v>1.1169027560879301</c:v>
                </c:pt>
                <c:pt idx="2640">
                  <c:v>1.1169027560879301</c:v>
                </c:pt>
                <c:pt idx="2641">
                  <c:v>1.1169027560879301</c:v>
                </c:pt>
                <c:pt idx="2642">
                  <c:v>1.1169027560879301</c:v>
                </c:pt>
                <c:pt idx="2643">
                  <c:v>1.1169027560879301</c:v>
                </c:pt>
                <c:pt idx="2644">
                  <c:v>1.1169027560879301</c:v>
                </c:pt>
                <c:pt idx="2645">
                  <c:v>1.1169027560879301</c:v>
                </c:pt>
                <c:pt idx="2646">
                  <c:v>1.1169027560879301</c:v>
                </c:pt>
                <c:pt idx="2647">
                  <c:v>1.1169027560879301</c:v>
                </c:pt>
                <c:pt idx="2648">
                  <c:v>1.1169027560879301</c:v>
                </c:pt>
                <c:pt idx="2649">
                  <c:v>1.1169027560879301</c:v>
                </c:pt>
                <c:pt idx="2650">
                  <c:v>1.1169027560879301</c:v>
                </c:pt>
                <c:pt idx="2651">
                  <c:v>1.1169027560879301</c:v>
                </c:pt>
                <c:pt idx="2652">
                  <c:v>1.1169027560879301</c:v>
                </c:pt>
                <c:pt idx="2653">
                  <c:v>1.1169027560879301</c:v>
                </c:pt>
                <c:pt idx="2654">
                  <c:v>1.1169027560879301</c:v>
                </c:pt>
                <c:pt idx="2655">
                  <c:v>1.1169027560879301</c:v>
                </c:pt>
                <c:pt idx="2656">
                  <c:v>1.1169027560879301</c:v>
                </c:pt>
                <c:pt idx="2657">
                  <c:v>1.1169027560879301</c:v>
                </c:pt>
                <c:pt idx="2658">
                  <c:v>1.1169027560879301</c:v>
                </c:pt>
                <c:pt idx="2659">
                  <c:v>1.1169027560879301</c:v>
                </c:pt>
                <c:pt idx="2660">
                  <c:v>1.1169027560879301</c:v>
                </c:pt>
                <c:pt idx="2661">
                  <c:v>1.1169027560879301</c:v>
                </c:pt>
                <c:pt idx="2662">
                  <c:v>1.1169027560879301</c:v>
                </c:pt>
                <c:pt idx="2663">
                  <c:v>1.1169027560879301</c:v>
                </c:pt>
                <c:pt idx="2664">
                  <c:v>1.1169027560879301</c:v>
                </c:pt>
                <c:pt idx="2665">
                  <c:v>1.1169027560879301</c:v>
                </c:pt>
                <c:pt idx="2666">
                  <c:v>1.1169027560879301</c:v>
                </c:pt>
                <c:pt idx="2667">
                  <c:v>1.1169027560879301</c:v>
                </c:pt>
                <c:pt idx="2668">
                  <c:v>1.1169027560879301</c:v>
                </c:pt>
                <c:pt idx="2669">
                  <c:v>1.1169027560879301</c:v>
                </c:pt>
                <c:pt idx="2670">
                  <c:v>1.1169027560879301</c:v>
                </c:pt>
                <c:pt idx="2671">
                  <c:v>1.1169027560879301</c:v>
                </c:pt>
                <c:pt idx="2672">
                  <c:v>1.1169027560879301</c:v>
                </c:pt>
                <c:pt idx="2673">
                  <c:v>1.1169027560879301</c:v>
                </c:pt>
                <c:pt idx="2674">
                  <c:v>1.1169027560879301</c:v>
                </c:pt>
                <c:pt idx="2675">
                  <c:v>1.1169027560879301</c:v>
                </c:pt>
                <c:pt idx="2676">
                  <c:v>1.1169027560879301</c:v>
                </c:pt>
                <c:pt idx="2677">
                  <c:v>1.1169027560879301</c:v>
                </c:pt>
                <c:pt idx="2678">
                  <c:v>1.1169027560879301</c:v>
                </c:pt>
                <c:pt idx="2679">
                  <c:v>1.1169027560879301</c:v>
                </c:pt>
                <c:pt idx="2680">
                  <c:v>1.1169027560879301</c:v>
                </c:pt>
                <c:pt idx="2681">
                  <c:v>1.1169027560879301</c:v>
                </c:pt>
                <c:pt idx="2682">
                  <c:v>1.1169027560879301</c:v>
                </c:pt>
                <c:pt idx="2683">
                  <c:v>6.3420958212063896</c:v>
                </c:pt>
                <c:pt idx="2684">
                  <c:v>6.3420958212063896</c:v>
                </c:pt>
                <c:pt idx="2685">
                  <c:v>6.3420958212063896</c:v>
                </c:pt>
                <c:pt idx="2686">
                  <c:v>6.3420958212063896</c:v>
                </c:pt>
                <c:pt idx="2687">
                  <c:v>6.3420958212063896</c:v>
                </c:pt>
                <c:pt idx="2688">
                  <c:v>6.3420958212063896</c:v>
                </c:pt>
                <c:pt idx="2689">
                  <c:v>6.3420958212063896</c:v>
                </c:pt>
                <c:pt idx="2690">
                  <c:v>6.3420958212063896</c:v>
                </c:pt>
                <c:pt idx="2691">
                  <c:v>6.3420958212063896</c:v>
                </c:pt>
                <c:pt idx="2692">
                  <c:v>6.3420958212063896</c:v>
                </c:pt>
                <c:pt idx="2693">
                  <c:v>6.3420958212063896</c:v>
                </c:pt>
                <c:pt idx="2694">
                  <c:v>6.3420958212063896</c:v>
                </c:pt>
                <c:pt idx="2695">
                  <c:v>6.3420958212063896</c:v>
                </c:pt>
                <c:pt idx="2696">
                  <c:v>6.3420958212063896</c:v>
                </c:pt>
                <c:pt idx="2697">
                  <c:v>6.3420958212063896</c:v>
                </c:pt>
                <c:pt idx="2698">
                  <c:v>6.3420958212063896</c:v>
                </c:pt>
                <c:pt idx="2699">
                  <c:v>6.3420958212063896</c:v>
                </c:pt>
                <c:pt idx="2700">
                  <c:v>6.3420958212063896</c:v>
                </c:pt>
                <c:pt idx="2701">
                  <c:v>6.3420958212063896</c:v>
                </c:pt>
                <c:pt idx="2702">
                  <c:v>6.3420958212063896</c:v>
                </c:pt>
                <c:pt idx="2703">
                  <c:v>6.3420958212063896</c:v>
                </c:pt>
                <c:pt idx="2704">
                  <c:v>6.3420958212063896</c:v>
                </c:pt>
                <c:pt idx="2705">
                  <c:v>6.3420958212063896</c:v>
                </c:pt>
                <c:pt idx="2706">
                  <c:v>6.3420958212063896</c:v>
                </c:pt>
                <c:pt idx="2707">
                  <c:v>6.3420958212063896</c:v>
                </c:pt>
                <c:pt idx="2708">
                  <c:v>6.3420958212063896</c:v>
                </c:pt>
                <c:pt idx="2709">
                  <c:v>6.3420958212063896</c:v>
                </c:pt>
                <c:pt idx="2710">
                  <c:v>6.3420958212063896</c:v>
                </c:pt>
                <c:pt idx="2711">
                  <c:v>6.3420958212063896</c:v>
                </c:pt>
                <c:pt idx="2712">
                  <c:v>6.3420958212063896</c:v>
                </c:pt>
                <c:pt idx="2713">
                  <c:v>6.3420958212063896</c:v>
                </c:pt>
                <c:pt idx="2714">
                  <c:v>6.3420958212063896</c:v>
                </c:pt>
                <c:pt idx="2715">
                  <c:v>6.3420958212063896</c:v>
                </c:pt>
                <c:pt idx="2716">
                  <c:v>6.3420958212063896</c:v>
                </c:pt>
                <c:pt idx="2717">
                  <c:v>6.3420958212063896</c:v>
                </c:pt>
                <c:pt idx="2718">
                  <c:v>6.3420958212063896</c:v>
                </c:pt>
                <c:pt idx="2719">
                  <c:v>6.3420958212063896</c:v>
                </c:pt>
                <c:pt idx="2720">
                  <c:v>6.3420958212063896</c:v>
                </c:pt>
                <c:pt idx="2721">
                  <c:v>6.3420958212063896</c:v>
                </c:pt>
                <c:pt idx="2722">
                  <c:v>6.3420958212063896</c:v>
                </c:pt>
                <c:pt idx="2723">
                  <c:v>6.3420958212063896</c:v>
                </c:pt>
                <c:pt idx="2724">
                  <c:v>6.3420958212063896</c:v>
                </c:pt>
                <c:pt idx="2725">
                  <c:v>6.3420958212063896</c:v>
                </c:pt>
                <c:pt idx="2726">
                  <c:v>6.3420958212063896</c:v>
                </c:pt>
                <c:pt idx="2727">
                  <c:v>6.3420958212063896</c:v>
                </c:pt>
                <c:pt idx="2728">
                  <c:v>6.3420958212063896</c:v>
                </c:pt>
                <c:pt idx="2729">
                  <c:v>6.3420958212063896</c:v>
                </c:pt>
                <c:pt idx="2730">
                  <c:v>6.3420958212063896</c:v>
                </c:pt>
                <c:pt idx="2731">
                  <c:v>6.3420958212063896</c:v>
                </c:pt>
                <c:pt idx="2732">
                  <c:v>6.3420958212063896</c:v>
                </c:pt>
                <c:pt idx="2733">
                  <c:v>6.3420958212063896</c:v>
                </c:pt>
                <c:pt idx="2734">
                  <c:v>6.3420958212063896</c:v>
                </c:pt>
                <c:pt idx="2735">
                  <c:v>6.3420958212063896</c:v>
                </c:pt>
                <c:pt idx="2736">
                  <c:v>6.3420958212063896</c:v>
                </c:pt>
                <c:pt idx="2737">
                  <c:v>6.3420958212063896</c:v>
                </c:pt>
                <c:pt idx="2738">
                  <c:v>6.3420958212063896</c:v>
                </c:pt>
                <c:pt idx="2739">
                  <c:v>6.3420958212063896</c:v>
                </c:pt>
                <c:pt idx="2740">
                  <c:v>12.1208528096696</c:v>
                </c:pt>
                <c:pt idx="2741">
                  <c:v>12.1208528096696</c:v>
                </c:pt>
                <c:pt idx="2742">
                  <c:v>12.1208528096696</c:v>
                </c:pt>
                <c:pt idx="2743">
                  <c:v>12.1208528096696</c:v>
                </c:pt>
                <c:pt idx="2744">
                  <c:v>12.1208528096696</c:v>
                </c:pt>
                <c:pt idx="2745">
                  <c:v>12.1208528096696</c:v>
                </c:pt>
                <c:pt idx="2746">
                  <c:v>12.1208528096696</c:v>
                </c:pt>
                <c:pt idx="2747">
                  <c:v>12.1208528096696</c:v>
                </c:pt>
                <c:pt idx="2748">
                  <c:v>12.1208528096696</c:v>
                </c:pt>
                <c:pt idx="2749">
                  <c:v>12.1208528096696</c:v>
                </c:pt>
                <c:pt idx="2750">
                  <c:v>12.1208528096696</c:v>
                </c:pt>
                <c:pt idx="2751">
                  <c:v>12.1208528096696</c:v>
                </c:pt>
                <c:pt idx="2752">
                  <c:v>12.1208528096696</c:v>
                </c:pt>
                <c:pt idx="2753">
                  <c:v>12.1208528096696</c:v>
                </c:pt>
                <c:pt idx="2754">
                  <c:v>12.1208528096696</c:v>
                </c:pt>
                <c:pt idx="2755">
                  <c:v>12.1208528096696</c:v>
                </c:pt>
                <c:pt idx="2756">
                  <c:v>12.1208528096696</c:v>
                </c:pt>
                <c:pt idx="2757">
                  <c:v>12.1208528096696</c:v>
                </c:pt>
                <c:pt idx="2758">
                  <c:v>12.1208528096696</c:v>
                </c:pt>
                <c:pt idx="2759">
                  <c:v>12.1208528096696</c:v>
                </c:pt>
                <c:pt idx="2760">
                  <c:v>12.1208528096696</c:v>
                </c:pt>
                <c:pt idx="2761">
                  <c:v>12.1208528096696</c:v>
                </c:pt>
                <c:pt idx="2762">
                  <c:v>12.1208528096696</c:v>
                </c:pt>
                <c:pt idx="2763">
                  <c:v>12.1208528096696</c:v>
                </c:pt>
                <c:pt idx="2764">
                  <c:v>12.1208528096696</c:v>
                </c:pt>
                <c:pt idx="2765">
                  <c:v>12.1208528096696</c:v>
                </c:pt>
                <c:pt idx="2766">
                  <c:v>12.1208528096696</c:v>
                </c:pt>
                <c:pt idx="2767">
                  <c:v>12.1208528096696</c:v>
                </c:pt>
                <c:pt idx="2768">
                  <c:v>12.1208528096696</c:v>
                </c:pt>
                <c:pt idx="2769">
                  <c:v>12.1208528096696</c:v>
                </c:pt>
                <c:pt idx="2770">
                  <c:v>12.1208528096696</c:v>
                </c:pt>
                <c:pt idx="2771">
                  <c:v>12.1208528096696</c:v>
                </c:pt>
                <c:pt idx="2772">
                  <c:v>12.1208528096696</c:v>
                </c:pt>
                <c:pt idx="2773">
                  <c:v>12.1208528096696</c:v>
                </c:pt>
                <c:pt idx="2774">
                  <c:v>12.1208528096696</c:v>
                </c:pt>
                <c:pt idx="2775">
                  <c:v>12.1208528096696</c:v>
                </c:pt>
                <c:pt idx="2776">
                  <c:v>12.1208528096696</c:v>
                </c:pt>
                <c:pt idx="2777">
                  <c:v>12.1208528096696</c:v>
                </c:pt>
                <c:pt idx="2778">
                  <c:v>12.1208528096696</c:v>
                </c:pt>
                <c:pt idx="2779">
                  <c:v>12.1208528096696</c:v>
                </c:pt>
                <c:pt idx="2780">
                  <c:v>12.1208528096696</c:v>
                </c:pt>
                <c:pt idx="2781">
                  <c:v>12.1208528096696</c:v>
                </c:pt>
                <c:pt idx="2782">
                  <c:v>12.1208528096696</c:v>
                </c:pt>
                <c:pt idx="2783">
                  <c:v>12.1208528096696</c:v>
                </c:pt>
                <c:pt idx="2784">
                  <c:v>12.1208528096696</c:v>
                </c:pt>
                <c:pt idx="2785">
                  <c:v>12.1208528096696</c:v>
                </c:pt>
                <c:pt idx="2786">
                  <c:v>12.1208528096696</c:v>
                </c:pt>
                <c:pt idx="2787">
                  <c:v>12.1208528096696</c:v>
                </c:pt>
                <c:pt idx="2788">
                  <c:v>12.1208528096696</c:v>
                </c:pt>
                <c:pt idx="2789">
                  <c:v>12.1208528096696</c:v>
                </c:pt>
                <c:pt idx="2790">
                  <c:v>12.1208528096696</c:v>
                </c:pt>
                <c:pt idx="2791">
                  <c:v>12.1208528096696</c:v>
                </c:pt>
                <c:pt idx="2792">
                  <c:v>12.1208528096696</c:v>
                </c:pt>
                <c:pt idx="2793">
                  <c:v>12.1208528096696</c:v>
                </c:pt>
                <c:pt idx="2794">
                  <c:v>12.1208528096696</c:v>
                </c:pt>
                <c:pt idx="2795">
                  <c:v>12.1208528096696</c:v>
                </c:pt>
                <c:pt idx="2796">
                  <c:v>12.1208528096696</c:v>
                </c:pt>
                <c:pt idx="2797">
                  <c:v>18.562695470492098</c:v>
                </c:pt>
                <c:pt idx="2798">
                  <c:v>18.562695470492098</c:v>
                </c:pt>
                <c:pt idx="2799">
                  <c:v>18.562695470492098</c:v>
                </c:pt>
                <c:pt idx="2800">
                  <c:v>18.562695470492098</c:v>
                </c:pt>
                <c:pt idx="2801">
                  <c:v>18.562695470492098</c:v>
                </c:pt>
                <c:pt idx="2802">
                  <c:v>18.562695470492098</c:v>
                </c:pt>
                <c:pt idx="2803">
                  <c:v>18.562695470492098</c:v>
                </c:pt>
                <c:pt idx="2804">
                  <c:v>18.562695470492098</c:v>
                </c:pt>
                <c:pt idx="2805">
                  <c:v>18.562695470492098</c:v>
                </c:pt>
                <c:pt idx="2806">
                  <c:v>18.562695470492098</c:v>
                </c:pt>
                <c:pt idx="2807">
                  <c:v>18.562695470492098</c:v>
                </c:pt>
                <c:pt idx="2808">
                  <c:v>18.562695470492098</c:v>
                </c:pt>
                <c:pt idx="2809">
                  <c:v>18.562695470492098</c:v>
                </c:pt>
                <c:pt idx="2810">
                  <c:v>18.562695470492098</c:v>
                </c:pt>
                <c:pt idx="2811">
                  <c:v>18.562695470492098</c:v>
                </c:pt>
                <c:pt idx="2812">
                  <c:v>18.562695470492098</c:v>
                </c:pt>
                <c:pt idx="2813">
                  <c:v>18.562695470492098</c:v>
                </c:pt>
                <c:pt idx="2814">
                  <c:v>18.562695470492098</c:v>
                </c:pt>
                <c:pt idx="2815">
                  <c:v>18.562695470492098</c:v>
                </c:pt>
                <c:pt idx="2816">
                  <c:v>18.562695470492098</c:v>
                </c:pt>
                <c:pt idx="2817">
                  <c:v>18.562695470492098</c:v>
                </c:pt>
                <c:pt idx="2818">
                  <c:v>18.562695470492098</c:v>
                </c:pt>
                <c:pt idx="2819">
                  <c:v>18.562695470492098</c:v>
                </c:pt>
                <c:pt idx="2820">
                  <c:v>18.562695470492098</c:v>
                </c:pt>
                <c:pt idx="2821">
                  <c:v>18.562695470492098</c:v>
                </c:pt>
                <c:pt idx="2822">
                  <c:v>18.562695470492098</c:v>
                </c:pt>
                <c:pt idx="2823">
                  <c:v>18.562695470492098</c:v>
                </c:pt>
                <c:pt idx="2824">
                  <c:v>18.562695470492098</c:v>
                </c:pt>
                <c:pt idx="2825">
                  <c:v>18.562695470492098</c:v>
                </c:pt>
                <c:pt idx="2826">
                  <c:v>18.562695470492098</c:v>
                </c:pt>
                <c:pt idx="2827">
                  <c:v>18.562695470492098</c:v>
                </c:pt>
                <c:pt idx="2828">
                  <c:v>18.562695470492098</c:v>
                </c:pt>
                <c:pt idx="2829">
                  <c:v>18.562695470492098</c:v>
                </c:pt>
                <c:pt idx="2830">
                  <c:v>18.562695470492098</c:v>
                </c:pt>
                <c:pt idx="2831">
                  <c:v>18.562695470492098</c:v>
                </c:pt>
                <c:pt idx="2832">
                  <c:v>18.562695470492098</c:v>
                </c:pt>
                <c:pt idx="2833">
                  <c:v>18.562695470492098</c:v>
                </c:pt>
                <c:pt idx="2834">
                  <c:v>18.562695470492098</c:v>
                </c:pt>
                <c:pt idx="2835">
                  <c:v>18.562695470492098</c:v>
                </c:pt>
                <c:pt idx="2836">
                  <c:v>18.562695470492098</c:v>
                </c:pt>
                <c:pt idx="2837">
                  <c:v>18.562695470492098</c:v>
                </c:pt>
                <c:pt idx="2838">
                  <c:v>18.562695470492098</c:v>
                </c:pt>
                <c:pt idx="2839">
                  <c:v>18.562695470492098</c:v>
                </c:pt>
                <c:pt idx="2840">
                  <c:v>18.562695470492098</c:v>
                </c:pt>
                <c:pt idx="2841">
                  <c:v>18.562695470492098</c:v>
                </c:pt>
                <c:pt idx="2842">
                  <c:v>18.562695470492098</c:v>
                </c:pt>
                <c:pt idx="2843">
                  <c:v>18.562695470492098</c:v>
                </c:pt>
                <c:pt idx="2844">
                  <c:v>18.562695470492098</c:v>
                </c:pt>
                <c:pt idx="2845">
                  <c:v>18.562695470492098</c:v>
                </c:pt>
                <c:pt idx="2846">
                  <c:v>18.562695470492098</c:v>
                </c:pt>
                <c:pt idx="2847">
                  <c:v>18.562695470492098</c:v>
                </c:pt>
                <c:pt idx="2848">
                  <c:v>18.562695470492098</c:v>
                </c:pt>
                <c:pt idx="2849">
                  <c:v>18.562695470492098</c:v>
                </c:pt>
                <c:pt idx="2850">
                  <c:v>18.562695470492098</c:v>
                </c:pt>
                <c:pt idx="2851">
                  <c:v>18.562695470492098</c:v>
                </c:pt>
                <c:pt idx="2852">
                  <c:v>18.562695470492098</c:v>
                </c:pt>
                <c:pt idx="2853">
                  <c:v>18.562695470492098</c:v>
                </c:pt>
                <c:pt idx="2854">
                  <c:v>18.562695470492098</c:v>
                </c:pt>
                <c:pt idx="2855">
                  <c:v>25.806694679192798</c:v>
                </c:pt>
                <c:pt idx="2856">
                  <c:v>25.806694679192798</c:v>
                </c:pt>
                <c:pt idx="2857">
                  <c:v>25.806694679192798</c:v>
                </c:pt>
                <c:pt idx="2858">
                  <c:v>25.806694679192798</c:v>
                </c:pt>
                <c:pt idx="2859">
                  <c:v>25.806694679192798</c:v>
                </c:pt>
                <c:pt idx="2860">
                  <c:v>25.806694679192798</c:v>
                </c:pt>
                <c:pt idx="2861">
                  <c:v>25.806694679192798</c:v>
                </c:pt>
                <c:pt idx="2862">
                  <c:v>25.806694679192798</c:v>
                </c:pt>
                <c:pt idx="2863">
                  <c:v>25.806694679192798</c:v>
                </c:pt>
                <c:pt idx="2864">
                  <c:v>25.806694679192798</c:v>
                </c:pt>
                <c:pt idx="2865">
                  <c:v>25.806694679192798</c:v>
                </c:pt>
                <c:pt idx="2866">
                  <c:v>25.806694679192798</c:v>
                </c:pt>
                <c:pt idx="2867">
                  <c:v>25.806694679192798</c:v>
                </c:pt>
                <c:pt idx="2868">
                  <c:v>25.806694679192798</c:v>
                </c:pt>
                <c:pt idx="2869">
                  <c:v>25.806694679192798</c:v>
                </c:pt>
                <c:pt idx="2870">
                  <c:v>25.806694679192798</c:v>
                </c:pt>
                <c:pt idx="2871">
                  <c:v>25.806694679192798</c:v>
                </c:pt>
                <c:pt idx="2872">
                  <c:v>25.806694679192798</c:v>
                </c:pt>
                <c:pt idx="2873">
                  <c:v>25.806694679192798</c:v>
                </c:pt>
                <c:pt idx="2874">
                  <c:v>25.806694679192798</c:v>
                </c:pt>
                <c:pt idx="2875">
                  <c:v>25.806694679192798</c:v>
                </c:pt>
                <c:pt idx="2876">
                  <c:v>25.806694679192798</c:v>
                </c:pt>
                <c:pt idx="2877">
                  <c:v>25.806694679192798</c:v>
                </c:pt>
                <c:pt idx="2878">
                  <c:v>25.806694679192798</c:v>
                </c:pt>
                <c:pt idx="2879">
                  <c:v>25.806694679192798</c:v>
                </c:pt>
                <c:pt idx="2880">
                  <c:v>25.806694679192798</c:v>
                </c:pt>
                <c:pt idx="2881">
                  <c:v>25.806694679192798</c:v>
                </c:pt>
                <c:pt idx="2882">
                  <c:v>25.806694679192798</c:v>
                </c:pt>
                <c:pt idx="2883">
                  <c:v>25.806694679192798</c:v>
                </c:pt>
                <c:pt idx="2884">
                  <c:v>25.806694679192798</c:v>
                </c:pt>
                <c:pt idx="2885">
                  <c:v>25.806694679192798</c:v>
                </c:pt>
                <c:pt idx="2886">
                  <c:v>25.806694679192798</c:v>
                </c:pt>
                <c:pt idx="2887">
                  <c:v>25.806694679192798</c:v>
                </c:pt>
                <c:pt idx="2888">
                  <c:v>25.806694679192798</c:v>
                </c:pt>
                <c:pt idx="2889">
                  <c:v>25.806694679192798</c:v>
                </c:pt>
                <c:pt idx="2890">
                  <c:v>25.806694679192798</c:v>
                </c:pt>
                <c:pt idx="2891">
                  <c:v>25.806694679192798</c:v>
                </c:pt>
                <c:pt idx="2892">
                  <c:v>25.806694679192798</c:v>
                </c:pt>
                <c:pt idx="2893">
                  <c:v>25.806694679192798</c:v>
                </c:pt>
                <c:pt idx="2894">
                  <c:v>25.806694679192798</c:v>
                </c:pt>
                <c:pt idx="2895">
                  <c:v>25.806694679192798</c:v>
                </c:pt>
                <c:pt idx="2896">
                  <c:v>25.806694679192798</c:v>
                </c:pt>
                <c:pt idx="2897">
                  <c:v>25.806694679192798</c:v>
                </c:pt>
                <c:pt idx="2898">
                  <c:v>25.806694679192798</c:v>
                </c:pt>
                <c:pt idx="2899">
                  <c:v>25.806694679192798</c:v>
                </c:pt>
                <c:pt idx="2900">
                  <c:v>25.806694679192798</c:v>
                </c:pt>
                <c:pt idx="2901">
                  <c:v>25.806694679192798</c:v>
                </c:pt>
                <c:pt idx="2902">
                  <c:v>25.806694679192798</c:v>
                </c:pt>
                <c:pt idx="2903">
                  <c:v>25.806694679192798</c:v>
                </c:pt>
                <c:pt idx="2904">
                  <c:v>25.806694679192798</c:v>
                </c:pt>
                <c:pt idx="2905">
                  <c:v>25.806694679192798</c:v>
                </c:pt>
                <c:pt idx="2906">
                  <c:v>25.806694679192798</c:v>
                </c:pt>
                <c:pt idx="2907">
                  <c:v>25.806694679192798</c:v>
                </c:pt>
                <c:pt idx="2908">
                  <c:v>25.806694679192798</c:v>
                </c:pt>
                <c:pt idx="2909">
                  <c:v>25.806694679192798</c:v>
                </c:pt>
                <c:pt idx="2910">
                  <c:v>25.806694679192798</c:v>
                </c:pt>
                <c:pt idx="2911">
                  <c:v>25.806694679192798</c:v>
                </c:pt>
                <c:pt idx="2912">
                  <c:v>25.806694679192798</c:v>
                </c:pt>
                <c:pt idx="2913">
                  <c:v>34.032057151467399</c:v>
                </c:pt>
                <c:pt idx="2914">
                  <c:v>-50</c:v>
                </c:pt>
                <c:pt idx="2915">
                  <c:v>-50</c:v>
                </c:pt>
                <c:pt idx="2916">
                  <c:v>-50</c:v>
                </c:pt>
                <c:pt idx="2917">
                  <c:v>-50</c:v>
                </c:pt>
                <c:pt idx="2918">
                  <c:v>-50</c:v>
                </c:pt>
                <c:pt idx="2919">
                  <c:v>-50</c:v>
                </c:pt>
                <c:pt idx="2920">
                  <c:v>-50</c:v>
                </c:pt>
                <c:pt idx="2921">
                  <c:v>-50</c:v>
                </c:pt>
                <c:pt idx="2922">
                  <c:v>-50</c:v>
                </c:pt>
                <c:pt idx="2923">
                  <c:v>-50</c:v>
                </c:pt>
                <c:pt idx="2924">
                  <c:v>-50</c:v>
                </c:pt>
                <c:pt idx="2925">
                  <c:v>-50</c:v>
                </c:pt>
                <c:pt idx="2926">
                  <c:v>-50</c:v>
                </c:pt>
                <c:pt idx="2927">
                  <c:v>-50</c:v>
                </c:pt>
                <c:pt idx="2928">
                  <c:v>-50</c:v>
                </c:pt>
                <c:pt idx="2929">
                  <c:v>-50</c:v>
                </c:pt>
                <c:pt idx="2930">
                  <c:v>-50</c:v>
                </c:pt>
                <c:pt idx="2931">
                  <c:v>-50</c:v>
                </c:pt>
                <c:pt idx="2932">
                  <c:v>-50</c:v>
                </c:pt>
                <c:pt idx="2933">
                  <c:v>-50</c:v>
                </c:pt>
                <c:pt idx="2934">
                  <c:v>-50</c:v>
                </c:pt>
                <c:pt idx="2935">
                  <c:v>-50</c:v>
                </c:pt>
                <c:pt idx="2936">
                  <c:v>-50</c:v>
                </c:pt>
                <c:pt idx="2937">
                  <c:v>-50</c:v>
                </c:pt>
                <c:pt idx="2938">
                  <c:v>-50</c:v>
                </c:pt>
                <c:pt idx="2939">
                  <c:v>-50</c:v>
                </c:pt>
                <c:pt idx="2940">
                  <c:v>-50</c:v>
                </c:pt>
                <c:pt idx="2941">
                  <c:v>-50</c:v>
                </c:pt>
                <c:pt idx="2942">
                  <c:v>-50</c:v>
                </c:pt>
                <c:pt idx="2943">
                  <c:v>-50</c:v>
                </c:pt>
                <c:pt idx="2944">
                  <c:v>-50</c:v>
                </c:pt>
                <c:pt idx="2945">
                  <c:v>-50</c:v>
                </c:pt>
                <c:pt idx="2946">
                  <c:v>-50</c:v>
                </c:pt>
                <c:pt idx="2947">
                  <c:v>-50</c:v>
                </c:pt>
                <c:pt idx="2948">
                  <c:v>-50</c:v>
                </c:pt>
                <c:pt idx="2949">
                  <c:v>-50</c:v>
                </c:pt>
                <c:pt idx="2950">
                  <c:v>-50</c:v>
                </c:pt>
                <c:pt idx="2951">
                  <c:v>-50</c:v>
                </c:pt>
                <c:pt idx="2952">
                  <c:v>-50</c:v>
                </c:pt>
                <c:pt idx="2953">
                  <c:v>-50</c:v>
                </c:pt>
                <c:pt idx="2954">
                  <c:v>-50</c:v>
                </c:pt>
                <c:pt idx="2955">
                  <c:v>-50</c:v>
                </c:pt>
                <c:pt idx="2956">
                  <c:v>-50</c:v>
                </c:pt>
                <c:pt idx="2957">
                  <c:v>-50</c:v>
                </c:pt>
                <c:pt idx="2958">
                  <c:v>-50</c:v>
                </c:pt>
                <c:pt idx="2959">
                  <c:v>-50</c:v>
                </c:pt>
                <c:pt idx="2960">
                  <c:v>-50</c:v>
                </c:pt>
                <c:pt idx="2961">
                  <c:v>-50</c:v>
                </c:pt>
                <c:pt idx="2962">
                  <c:v>-50</c:v>
                </c:pt>
                <c:pt idx="2963">
                  <c:v>-50</c:v>
                </c:pt>
                <c:pt idx="2964">
                  <c:v>-50</c:v>
                </c:pt>
                <c:pt idx="2965">
                  <c:v>-50</c:v>
                </c:pt>
                <c:pt idx="2966">
                  <c:v>-50</c:v>
                </c:pt>
                <c:pt idx="2967">
                  <c:v>-50</c:v>
                </c:pt>
                <c:pt idx="2968">
                  <c:v>-50</c:v>
                </c:pt>
                <c:pt idx="2969">
                  <c:v>-50</c:v>
                </c:pt>
                <c:pt idx="2970">
                  <c:v>-50</c:v>
                </c:pt>
                <c:pt idx="2971">
                  <c:v>-50</c:v>
                </c:pt>
                <c:pt idx="2972">
                  <c:v>-47.9282746009929</c:v>
                </c:pt>
                <c:pt idx="2973">
                  <c:v>-47.9282746009929</c:v>
                </c:pt>
                <c:pt idx="2974">
                  <c:v>-47.9282746009929</c:v>
                </c:pt>
                <c:pt idx="2975">
                  <c:v>-47.9282746009929</c:v>
                </c:pt>
                <c:pt idx="2976">
                  <c:v>-47.9282746009929</c:v>
                </c:pt>
                <c:pt idx="2977">
                  <c:v>-47.9282746009929</c:v>
                </c:pt>
                <c:pt idx="2978">
                  <c:v>-47.9282746009929</c:v>
                </c:pt>
                <c:pt idx="2979">
                  <c:v>-47.9282746009929</c:v>
                </c:pt>
                <c:pt idx="2980">
                  <c:v>-47.9282746009929</c:v>
                </c:pt>
                <c:pt idx="2981">
                  <c:v>-47.9282746009929</c:v>
                </c:pt>
                <c:pt idx="2982">
                  <c:v>-47.9282746009929</c:v>
                </c:pt>
                <c:pt idx="2983">
                  <c:v>-47.9282746009929</c:v>
                </c:pt>
                <c:pt idx="2984">
                  <c:v>-47.9282746009929</c:v>
                </c:pt>
                <c:pt idx="2985">
                  <c:v>-47.9282746009929</c:v>
                </c:pt>
                <c:pt idx="2986">
                  <c:v>-47.9282746009929</c:v>
                </c:pt>
                <c:pt idx="2987">
                  <c:v>-47.9282746009929</c:v>
                </c:pt>
                <c:pt idx="2988">
                  <c:v>-47.9282746009929</c:v>
                </c:pt>
                <c:pt idx="2989">
                  <c:v>-47.9282746009929</c:v>
                </c:pt>
                <c:pt idx="2990">
                  <c:v>-47.9282746009929</c:v>
                </c:pt>
                <c:pt idx="2991">
                  <c:v>-47.9282746009929</c:v>
                </c:pt>
                <c:pt idx="2992">
                  <c:v>-47.9282746009929</c:v>
                </c:pt>
                <c:pt idx="2993">
                  <c:v>-47.9282746009929</c:v>
                </c:pt>
                <c:pt idx="2994">
                  <c:v>-47.9282746009929</c:v>
                </c:pt>
                <c:pt idx="2995">
                  <c:v>-47.9282746009929</c:v>
                </c:pt>
                <c:pt idx="2996">
                  <c:v>-47.9282746009929</c:v>
                </c:pt>
                <c:pt idx="2997">
                  <c:v>-47.9282746009929</c:v>
                </c:pt>
                <c:pt idx="2998">
                  <c:v>-47.9282746009929</c:v>
                </c:pt>
                <c:pt idx="2999">
                  <c:v>-47.9282746009929</c:v>
                </c:pt>
                <c:pt idx="3000">
                  <c:v>-47.9282746009929</c:v>
                </c:pt>
                <c:pt idx="3001">
                  <c:v>-47.9282746009929</c:v>
                </c:pt>
                <c:pt idx="3002">
                  <c:v>-47.9282746009929</c:v>
                </c:pt>
                <c:pt idx="3003">
                  <c:v>-47.9282746009929</c:v>
                </c:pt>
                <c:pt idx="3004">
                  <c:v>-47.9282746009929</c:v>
                </c:pt>
                <c:pt idx="3005">
                  <c:v>-47.9282746009929</c:v>
                </c:pt>
                <c:pt idx="3006">
                  <c:v>-47.9282746009929</c:v>
                </c:pt>
                <c:pt idx="3007">
                  <c:v>-47.9282746009929</c:v>
                </c:pt>
                <c:pt idx="3008">
                  <c:v>-47.9282746009929</c:v>
                </c:pt>
                <c:pt idx="3009">
                  <c:v>-47.9282746009929</c:v>
                </c:pt>
                <c:pt idx="3010">
                  <c:v>-47.9282746009929</c:v>
                </c:pt>
                <c:pt idx="3011">
                  <c:v>-47.9282746009929</c:v>
                </c:pt>
                <c:pt idx="3012">
                  <c:v>-47.9282746009929</c:v>
                </c:pt>
                <c:pt idx="3013">
                  <c:v>-47.9282746009929</c:v>
                </c:pt>
                <c:pt idx="3014">
                  <c:v>-47.9282746009929</c:v>
                </c:pt>
                <c:pt idx="3015">
                  <c:v>-47.9282746009929</c:v>
                </c:pt>
                <c:pt idx="3016">
                  <c:v>-47.9282746009929</c:v>
                </c:pt>
                <c:pt idx="3017">
                  <c:v>-47.9282746009929</c:v>
                </c:pt>
                <c:pt idx="3018">
                  <c:v>-47.9282746009929</c:v>
                </c:pt>
                <c:pt idx="3019">
                  <c:v>-47.9282746009929</c:v>
                </c:pt>
                <c:pt idx="3020">
                  <c:v>-47.9282746009929</c:v>
                </c:pt>
                <c:pt idx="3021">
                  <c:v>-47.9282746009929</c:v>
                </c:pt>
                <c:pt idx="3022">
                  <c:v>-47.9282746009929</c:v>
                </c:pt>
                <c:pt idx="3023">
                  <c:v>-47.9282746009929</c:v>
                </c:pt>
                <c:pt idx="3024">
                  <c:v>-47.9282746009929</c:v>
                </c:pt>
                <c:pt idx="3025">
                  <c:v>-47.9282746009929</c:v>
                </c:pt>
                <c:pt idx="3026">
                  <c:v>-47.9282746009929</c:v>
                </c:pt>
                <c:pt idx="3027">
                  <c:v>-47.9282746009929</c:v>
                </c:pt>
                <c:pt idx="3028">
                  <c:v>-47.9282746009929</c:v>
                </c:pt>
                <c:pt idx="3029">
                  <c:v>-47.9282746009929</c:v>
                </c:pt>
                <c:pt idx="3030">
                  <c:v>-47.9282746009929</c:v>
                </c:pt>
                <c:pt idx="3031">
                  <c:v>-45.811713062022903</c:v>
                </c:pt>
                <c:pt idx="3032">
                  <c:v>-45.811713062022903</c:v>
                </c:pt>
                <c:pt idx="3033">
                  <c:v>-45.811713062022903</c:v>
                </c:pt>
                <c:pt idx="3034">
                  <c:v>-45.811713062022903</c:v>
                </c:pt>
                <c:pt idx="3035">
                  <c:v>-45.811713062022903</c:v>
                </c:pt>
                <c:pt idx="3036">
                  <c:v>-45.811713062022903</c:v>
                </c:pt>
                <c:pt idx="3037">
                  <c:v>-45.811713062022903</c:v>
                </c:pt>
                <c:pt idx="3038">
                  <c:v>-45.811713062022903</c:v>
                </c:pt>
                <c:pt idx="3039">
                  <c:v>-45.811713062022903</c:v>
                </c:pt>
                <c:pt idx="3040">
                  <c:v>-45.811713062022903</c:v>
                </c:pt>
                <c:pt idx="3041">
                  <c:v>-45.811713062022903</c:v>
                </c:pt>
                <c:pt idx="3042">
                  <c:v>-45.811713062022903</c:v>
                </c:pt>
                <c:pt idx="3043">
                  <c:v>-45.811713062022903</c:v>
                </c:pt>
                <c:pt idx="3044">
                  <c:v>-45.811713062022903</c:v>
                </c:pt>
                <c:pt idx="3045">
                  <c:v>-45.811713062022903</c:v>
                </c:pt>
                <c:pt idx="3046">
                  <c:v>-45.811713062022903</c:v>
                </c:pt>
                <c:pt idx="3047">
                  <c:v>-45.811713062022903</c:v>
                </c:pt>
                <c:pt idx="3048">
                  <c:v>-45.811713062022903</c:v>
                </c:pt>
                <c:pt idx="3049">
                  <c:v>-45.811713062022903</c:v>
                </c:pt>
                <c:pt idx="3050">
                  <c:v>-45.811713062022903</c:v>
                </c:pt>
                <c:pt idx="3051">
                  <c:v>-45.811713062022903</c:v>
                </c:pt>
                <c:pt idx="3052">
                  <c:v>-45.811713062022903</c:v>
                </c:pt>
                <c:pt idx="3053">
                  <c:v>-45.811713062022903</c:v>
                </c:pt>
                <c:pt idx="3054">
                  <c:v>-45.811713062022903</c:v>
                </c:pt>
                <c:pt idx="3055">
                  <c:v>-45.811713062022903</c:v>
                </c:pt>
                <c:pt idx="3056">
                  <c:v>-45.811713062022903</c:v>
                </c:pt>
                <c:pt idx="3057">
                  <c:v>-45.811713062022903</c:v>
                </c:pt>
                <c:pt idx="3058">
                  <c:v>-45.811713062022903</c:v>
                </c:pt>
                <c:pt idx="3059">
                  <c:v>-45.811713062022903</c:v>
                </c:pt>
                <c:pt idx="3060">
                  <c:v>-45.811713062022903</c:v>
                </c:pt>
                <c:pt idx="3061">
                  <c:v>-45.811713062022903</c:v>
                </c:pt>
                <c:pt idx="3062">
                  <c:v>-45.811713062022903</c:v>
                </c:pt>
                <c:pt idx="3063">
                  <c:v>-45.811713062022903</c:v>
                </c:pt>
                <c:pt idx="3064">
                  <c:v>-45.811713062022903</c:v>
                </c:pt>
                <c:pt idx="3065">
                  <c:v>-45.811713062022903</c:v>
                </c:pt>
                <c:pt idx="3066">
                  <c:v>-45.811713062022903</c:v>
                </c:pt>
                <c:pt idx="3067">
                  <c:v>-45.811713062022903</c:v>
                </c:pt>
                <c:pt idx="3068">
                  <c:v>-45.811713062022903</c:v>
                </c:pt>
                <c:pt idx="3069">
                  <c:v>-45.811713062022903</c:v>
                </c:pt>
                <c:pt idx="3070">
                  <c:v>-45.811713062022903</c:v>
                </c:pt>
                <c:pt idx="3071">
                  <c:v>-45.811713062022903</c:v>
                </c:pt>
                <c:pt idx="3072">
                  <c:v>-45.811713062022903</c:v>
                </c:pt>
                <c:pt idx="3073">
                  <c:v>-45.811713062022903</c:v>
                </c:pt>
                <c:pt idx="3074">
                  <c:v>-45.811713062022903</c:v>
                </c:pt>
                <c:pt idx="3075">
                  <c:v>-45.811713062022903</c:v>
                </c:pt>
                <c:pt idx="3076">
                  <c:v>-45.811713062022903</c:v>
                </c:pt>
                <c:pt idx="3077">
                  <c:v>-45.811713062022903</c:v>
                </c:pt>
                <c:pt idx="3078">
                  <c:v>-45.811713062022903</c:v>
                </c:pt>
                <c:pt idx="3079">
                  <c:v>-45.811713062022903</c:v>
                </c:pt>
                <c:pt idx="3080">
                  <c:v>-45.811713062022903</c:v>
                </c:pt>
                <c:pt idx="3081">
                  <c:v>-45.811713062022903</c:v>
                </c:pt>
                <c:pt idx="3082">
                  <c:v>-45.811713062022903</c:v>
                </c:pt>
                <c:pt idx="3083">
                  <c:v>-45.811713062022903</c:v>
                </c:pt>
                <c:pt idx="3084">
                  <c:v>-45.811713062022903</c:v>
                </c:pt>
                <c:pt idx="3085">
                  <c:v>-45.811713062022903</c:v>
                </c:pt>
                <c:pt idx="3086">
                  <c:v>-45.811713062022903</c:v>
                </c:pt>
                <c:pt idx="3087">
                  <c:v>-45.811713062022903</c:v>
                </c:pt>
                <c:pt idx="3088">
                  <c:v>-45.811713062022903</c:v>
                </c:pt>
                <c:pt idx="3089">
                  <c:v>-45.811713062022903</c:v>
                </c:pt>
                <c:pt idx="3090">
                  <c:v>-43.6422559098135</c:v>
                </c:pt>
                <c:pt idx="3091">
                  <c:v>-43.6422559098135</c:v>
                </c:pt>
                <c:pt idx="3092">
                  <c:v>-43.6422559098135</c:v>
                </c:pt>
                <c:pt idx="3093">
                  <c:v>-43.6422559098135</c:v>
                </c:pt>
                <c:pt idx="3094">
                  <c:v>-43.6422559098135</c:v>
                </c:pt>
                <c:pt idx="3095">
                  <c:v>-43.6422559098135</c:v>
                </c:pt>
                <c:pt idx="3096">
                  <c:v>-43.6422559098135</c:v>
                </c:pt>
                <c:pt idx="3097">
                  <c:v>-43.6422559098135</c:v>
                </c:pt>
                <c:pt idx="3098">
                  <c:v>-43.6422559098135</c:v>
                </c:pt>
                <c:pt idx="3099">
                  <c:v>-43.6422559098135</c:v>
                </c:pt>
                <c:pt idx="3100">
                  <c:v>-43.6422559098135</c:v>
                </c:pt>
                <c:pt idx="3101">
                  <c:v>-43.6422559098135</c:v>
                </c:pt>
                <c:pt idx="3102">
                  <c:v>-43.6422559098135</c:v>
                </c:pt>
                <c:pt idx="3103">
                  <c:v>-43.6422559098135</c:v>
                </c:pt>
                <c:pt idx="3104">
                  <c:v>-43.6422559098135</c:v>
                </c:pt>
                <c:pt idx="3105">
                  <c:v>-43.6422559098135</c:v>
                </c:pt>
                <c:pt idx="3106">
                  <c:v>-43.6422559098135</c:v>
                </c:pt>
                <c:pt idx="3107">
                  <c:v>-43.6422559098135</c:v>
                </c:pt>
                <c:pt idx="3108">
                  <c:v>-43.6422559098135</c:v>
                </c:pt>
                <c:pt idx="3109">
                  <c:v>-43.6422559098135</c:v>
                </c:pt>
                <c:pt idx="3110">
                  <c:v>-43.6422559098135</c:v>
                </c:pt>
                <c:pt idx="3111">
                  <c:v>-43.6422559098135</c:v>
                </c:pt>
                <c:pt idx="3112">
                  <c:v>-43.6422559098135</c:v>
                </c:pt>
                <c:pt idx="3113">
                  <c:v>-43.6422559098135</c:v>
                </c:pt>
                <c:pt idx="3114">
                  <c:v>-43.6422559098135</c:v>
                </c:pt>
                <c:pt idx="3115">
                  <c:v>-43.6422559098135</c:v>
                </c:pt>
                <c:pt idx="3116">
                  <c:v>-43.6422559098135</c:v>
                </c:pt>
                <c:pt idx="3117">
                  <c:v>-43.6422559098135</c:v>
                </c:pt>
                <c:pt idx="3118">
                  <c:v>-43.6422559098135</c:v>
                </c:pt>
                <c:pt idx="3119">
                  <c:v>-43.6422559098135</c:v>
                </c:pt>
                <c:pt idx="3120">
                  <c:v>-43.6422559098135</c:v>
                </c:pt>
                <c:pt idx="3121">
                  <c:v>-43.6422559098135</c:v>
                </c:pt>
                <c:pt idx="3122">
                  <c:v>-43.6422559098135</c:v>
                </c:pt>
                <c:pt idx="3123">
                  <c:v>-43.6422559098135</c:v>
                </c:pt>
                <c:pt idx="3124">
                  <c:v>-43.6422559098135</c:v>
                </c:pt>
                <c:pt idx="3125">
                  <c:v>-43.6422559098135</c:v>
                </c:pt>
                <c:pt idx="3126">
                  <c:v>-43.6422559098135</c:v>
                </c:pt>
                <c:pt idx="3127">
                  <c:v>-43.6422559098135</c:v>
                </c:pt>
                <c:pt idx="3128">
                  <c:v>-43.6422559098135</c:v>
                </c:pt>
                <c:pt idx="3129">
                  <c:v>-43.6422559098135</c:v>
                </c:pt>
                <c:pt idx="3130">
                  <c:v>-43.6422559098135</c:v>
                </c:pt>
                <c:pt idx="3131">
                  <c:v>-43.6422559098135</c:v>
                </c:pt>
                <c:pt idx="3132">
                  <c:v>-43.6422559098135</c:v>
                </c:pt>
                <c:pt idx="3133">
                  <c:v>-43.6422559098135</c:v>
                </c:pt>
                <c:pt idx="3134">
                  <c:v>-43.6422559098135</c:v>
                </c:pt>
                <c:pt idx="3135">
                  <c:v>-43.6422559098135</c:v>
                </c:pt>
                <c:pt idx="3136">
                  <c:v>-43.6422559098135</c:v>
                </c:pt>
                <c:pt idx="3137">
                  <c:v>-43.6422559098135</c:v>
                </c:pt>
                <c:pt idx="3138">
                  <c:v>-43.6422559098135</c:v>
                </c:pt>
                <c:pt idx="3139">
                  <c:v>-43.6422559098135</c:v>
                </c:pt>
                <c:pt idx="3140">
                  <c:v>-43.6422559098135</c:v>
                </c:pt>
                <c:pt idx="3141">
                  <c:v>-43.6422559098135</c:v>
                </c:pt>
                <c:pt idx="3142">
                  <c:v>-43.6422559098135</c:v>
                </c:pt>
                <c:pt idx="3143">
                  <c:v>-43.6422559098135</c:v>
                </c:pt>
                <c:pt idx="3144">
                  <c:v>-43.6422559098135</c:v>
                </c:pt>
                <c:pt idx="3145">
                  <c:v>-43.6422559098135</c:v>
                </c:pt>
                <c:pt idx="3146">
                  <c:v>-43.6422559098135</c:v>
                </c:pt>
                <c:pt idx="3147">
                  <c:v>-43.6422559098135</c:v>
                </c:pt>
                <c:pt idx="3148">
                  <c:v>-43.6422559098135</c:v>
                </c:pt>
                <c:pt idx="3149">
                  <c:v>-41.4111451202034</c:v>
                </c:pt>
                <c:pt idx="3150">
                  <c:v>-41.4111451202034</c:v>
                </c:pt>
                <c:pt idx="3151">
                  <c:v>-41.4111451202034</c:v>
                </c:pt>
                <c:pt idx="3152">
                  <c:v>-41.4111451202034</c:v>
                </c:pt>
                <c:pt idx="3153">
                  <c:v>-41.4111451202034</c:v>
                </c:pt>
                <c:pt idx="3154">
                  <c:v>-41.4111451202034</c:v>
                </c:pt>
                <c:pt idx="3155">
                  <c:v>-41.4111451202034</c:v>
                </c:pt>
                <c:pt idx="3156">
                  <c:v>-41.4111451202034</c:v>
                </c:pt>
                <c:pt idx="3157">
                  <c:v>-41.4111451202034</c:v>
                </c:pt>
                <c:pt idx="3158">
                  <c:v>-41.4111451202034</c:v>
                </c:pt>
                <c:pt idx="3159">
                  <c:v>-41.4111451202034</c:v>
                </c:pt>
                <c:pt idx="3160">
                  <c:v>-41.4111451202034</c:v>
                </c:pt>
                <c:pt idx="3161">
                  <c:v>-41.4111451202034</c:v>
                </c:pt>
                <c:pt idx="3162">
                  <c:v>-41.4111451202034</c:v>
                </c:pt>
                <c:pt idx="3163">
                  <c:v>-41.4111451202034</c:v>
                </c:pt>
                <c:pt idx="3164">
                  <c:v>-41.4111451202034</c:v>
                </c:pt>
                <c:pt idx="3165">
                  <c:v>-41.4111451202034</c:v>
                </c:pt>
                <c:pt idx="3166">
                  <c:v>-41.4111451202034</c:v>
                </c:pt>
                <c:pt idx="3167">
                  <c:v>-41.4111451202034</c:v>
                </c:pt>
                <c:pt idx="3168">
                  <c:v>-41.4111451202034</c:v>
                </c:pt>
                <c:pt idx="3169">
                  <c:v>-41.4111451202034</c:v>
                </c:pt>
                <c:pt idx="3170">
                  <c:v>-41.4111451202034</c:v>
                </c:pt>
                <c:pt idx="3171">
                  <c:v>-41.4111451202034</c:v>
                </c:pt>
                <c:pt idx="3172">
                  <c:v>-41.4111451202034</c:v>
                </c:pt>
                <c:pt idx="3173">
                  <c:v>-41.4111451202034</c:v>
                </c:pt>
                <c:pt idx="3174">
                  <c:v>-41.4111451202034</c:v>
                </c:pt>
                <c:pt idx="3175">
                  <c:v>-41.4111451202034</c:v>
                </c:pt>
                <c:pt idx="3176">
                  <c:v>-41.4111451202034</c:v>
                </c:pt>
                <c:pt idx="3177">
                  <c:v>-41.4111451202034</c:v>
                </c:pt>
                <c:pt idx="3178">
                  <c:v>-41.4111451202034</c:v>
                </c:pt>
                <c:pt idx="3179">
                  <c:v>-41.4111451202034</c:v>
                </c:pt>
                <c:pt idx="3180">
                  <c:v>-41.4111451202034</c:v>
                </c:pt>
                <c:pt idx="3181">
                  <c:v>-41.4111451202034</c:v>
                </c:pt>
                <c:pt idx="3182">
                  <c:v>-41.4111451202034</c:v>
                </c:pt>
                <c:pt idx="3183">
                  <c:v>-41.4111451202034</c:v>
                </c:pt>
                <c:pt idx="3184">
                  <c:v>-41.4111451202034</c:v>
                </c:pt>
                <c:pt idx="3185">
                  <c:v>-41.4111451202034</c:v>
                </c:pt>
                <c:pt idx="3186">
                  <c:v>-41.4111451202034</c:v>
                </c:pt>
                <c:pt idx="3187">
                  <c:v>-41.4111451202034</c:v>
                </c:pt>
                <c:pt idx="3188">
                  <c:v>-41.4111451202034</c:v>
                </c:pt>
                <c:pt idx="3189">
                  <c:v>-41.4111451202034</c:v>
                </c:pt>
                <c:pt idx="3190">
                  <c:v>-41.4111451202034</c:v>
                </c:pt>
                <c:pt idx="3191">
                  <c:v>-41.4111451202034</c:v>
                </c:pt>
                <c:pt idx="3192">
                  <c:v>-41.4111451202034</c:v>
                </c:pt>
                <c:pt idx="3193">
                  <c:v>-41.4111451202034</c:v>
                </c:pt>
                <c:pt idx="3194">
                  <c:v>-41.4111451202034</c:v>
                </c:pt>
                <c:pt idx="3195">
                  <c:v>-41.4111451202034</c:v>
                </c:pt>
                <c:pt idx="3196">
                  <c:v>-41.4111451202034</c:v>
                </c:pt>
                <c:pt idx="3197">
                  <c:v>-41.4111451202034</c:v>
                </c:pt>
                <c:pt idx="3198">
                  <c:v>-41.4111451202034</c:v>
                </c:pt>
                <c:pt idx="3199">
                  <c:v>-41.4111451202034</c:v>
                </c:pt>
                <c:pt idx="3200">
                  <c:v>-41.4111451202034</c:v>
                </c:pt>
                <c:pt idx="3201">
                  <c:v>-41.4111451202034</c:v>
                </c:pt>
                <c:pt idx="3202">
                  <c:v>-41.4111451202034</c:v>
                </c:pt>
                <c:pt idx="3203">
                  <c:v>-41.4111451202034</c:v>
                </c:pt>
                <c:pt idx="3204">
                  <c:v>-41.4111451202034</c:v>
                </c:pt>
                <c:pt idx="3205">
                  <c:v>-41.4111451202034</c:v>
                </c:pt>
                <c:pt idx="3206">
                  <c:v>-41.4111451202034</c:v>
                </c:pt>
                <c:pt idx="3207">
                  <c:v>-41.4111451202034</c:v>
                </c:pt>
                <c:pt idx="3208">
                  <c:v>-41.4111451202034</c:v>
                </c:pt>
                <c:pt idx="3209">
                  <c:v>-39.108776490056897</c:v>
                </c:pt>
                <c:pt idx="3210">
                  <c:v>-39.108776490056897</c:v>
                </c:pt>
                <c:pt idx="3211">
                  <c:v>-39.108776490056897</c:v>
                </c:pt>
                <c:pt idx="3212">
                  <c:v>-39.108776490056897</c:v>
                </c:pt>
                <c:pt idx="3213">
                  <c:v>-39.108776490056897</c:v>
                </c:pt>
                <c:pt idx="3214">
                  <c:v>-39.108776490056897</c:v>
                </c:pt>
                <c:pt idx="3215">
                  <c:v>-39.108776490056897</c:v>
                </c:pt>
                <c:pt idx="3216">
                  <c:v>-39.108776490056897</c:v>
                </c:pt>
                <c:pt idx="3217">
                  <c:v>-39.108776490056897</c:v>
                </c:pt>
                <c:pt idx="3218">
                  <c:v>-39.108776490056897</c:v>
                </c:pt>
                <c:pt idx="3219">
                  <c:v>-39.108776490056897</c:v>
                </c:pt>
                <c:pt idx="3220">
                  <c:v>-39.108776490056897</c:v>
                </c:pt>
                <c:pt idx="3221">
                  <c:v>-39.108776490056897</c:v>
                </c:pt>
                <c:pt idx="3222">
                  <c:v>-39.108776490056897</c:v>
                </c:pt>
                <c:pt idx="3223">
                  <c:v>-39.108776490056897</c:v>
                </c:pt>
                <c:pt idx="3224">
                  <c:v>-39.108776490056897</c:v>
                </c:pt>
                <c:pt idx="3225">
                  <c:v>-39.108776490056897</c:v>
                </c:pt>
                <c:pt idx="3226">
                  <c:v>-39.108776490056897</c:v>
                </c:pt>
                <c:pt idx="3227">
                  <c:v>-39.108776490056897</c:v>
                </c:pt>
                <c:pt idx="3228">
                  <c:v>-39.108776490056897</c:v>
                </c:pt>
                <c:pt idx="3229">
                  <c:v>-39.108776490056897</c:v>
                </c:pt>
                <c:pt idx="3230">
                  <c:v>-39.108776490056897</c:v>
                </c:pt>
                <c:pt idx="3231">
                  <c:v>-39.108776490056897</c:v>
                </c:pt>
                <c:pt idx="3232">
                  <c:v>-39.108776490056897</c:v>
                </c:pt>
                <c:pt idx="3233">
                  <c:v>-39.108776490056897</c:v>
                </c:pt>
                <c:pt idx="3234">
                  <c:v>-39.108776490056897</c:v>
                </c:pt>
                <c:pt idx="3235">
                  <c:v>-39.108776490056897</c:v>
                </c:pt>
                <c:pt idx="3236">
                  <c:v>-39.108776490056897</c:v>
                </c:pt>
                <c:pt idx="3237">
                  <c:v>-39.108776490056897</c:v>
                </c:pt>
                <c:pt idx="3238">
                  <c:v>-39.108776490056897</c:v>
                </c:pt>
                <c:pt idx="3239">
                  <c:v>-39.108776490056897</c:v>
                </c:pt>
                <c:pt idx="3240">
                  <c:v>-39.108776490056897</c:v>
                </c:pt>
                <c:pt idx="3241">
                  <c:v>-39.108776490056897</c:v>
                </c:pt>
                <c:pt idx="3242">
                  <c:v>-39.108776490056897</c:v>
                </c:pt>
                <c:pt idx="3243">
                  <c:v>-39.108776490056897</c:v>
                </c:pt>
                <c:pt idx="3244">
                  <c:v>-39.108776490056897</c:v>
                </c:pt>
                <c:pt idx="3245">
                  <c:v>-39.108776490056897</c:v>
                </c:pt>
                <c:pt idx="3246">
                  <c:v>-39.108776490056897</c:v>
                </c:pt>
                <c:pt idx="3247">
                  <c:v>-39.108776490056897</c:v>
                </c:pt>
                <c:pt idx="3248">
                  <c:v>-39.108776490056897</c:v>
                </c:pt>
                <c:pt idx="3249">
                  <c:v>-39.108776490056897</c:v>
                </c:pt>
                <c:pt idx="3250">
                  <c:v>-39.108776490056897</c:v>
                </c:pt>
                <c:pt idx="3251">
                  <c:v>-39.108776490056897</c:v>
                </c:pt>
                <c:pt idx="3252">
                  <c:v>-39.108776490056897</c:v>
                </c:pt>
                <c:pt idx="3253">
                  <c:v>-39.108776490056897</c:v>
                </c:pt>
                <c:pt idx="3254">
                  <c:v>-39.108776490056897</c:v>
                </c:pt>
                <c:pt idx="3255">
                  <c:v>-39.108776490056897</c:v>
                </c:pt>
                <c:pt idx="3256">
                  <c:v>-39.108776490056897</c:v>
                </c:pt>
                <c:pt idx="3257">
                  <c:v>-39.108776490056897</c:v>
                </c:pt>
                <c:pt idx="3258">
                  <c:v>-39.108776490056897</c:v>
                </c:pt>
                <c:pt idx="3259">
                  <c:v>-39.108776490056897</c:v>
                </c:pt>
                <c:pt idx="3260">
                  <c:v>-39.108776490056897</c:v>
                </c:pt>
                <c:pt idx="3261">
                  <c:v>-39.108776490056897</c:v>
                </c:pt>
                <c:pt idx="3262">
                  <c:v>-39.108776490056897</c:v>
                </c:pt>
                <c:pt idx="3263">
                  <c:v>-39.108776490056897</c:v>
                </c:pt>
                <c:pt idx="3264">
                  <c:v>-39.108776490056897</c:v>
                </c:pt>
                <c:pt idx="3265">
                  <c:v>-39.108776490056897</c:v>
                </c:pt>
                <c:pt idx="3266">
                  <c:v>-39.108776490056897</c:v>
                </c:pt>
                <c:pt idx="3267">
                  <c:v>-39.108776490056897</c:v>
                </c:pt>
                <c:pt idx="3268">
                  <c:v>-39.108776490056897</c:v>
                </c:pt>
                <c:pt idx="3269">
                  <c:v>-36.724526286863302</c:v>
                </c:pt>
                <c:pt idx="3270">
                  <c:v>-36.724526286863302</c:v>
                </c:pt>
                <c:pt idx="3271">
                  <c:v>-36.724526286863302</c:v>
                </c:pt>
                <c:pt idx="3272">
                  <c:v>-36.724526286863302</c:v>
                </c:pt>
                <c:pt idx="3273">
                  <c:v>-36.724526286863302</c:v>
                </c:pt>
                <c:pt idx="3274">
                  <c:v>-36.724526286863302</c:v>
                </c:pt>
                <c:pt idx="3275">
                  <c:v>-36.724526286863302</c:v>
                </c:pt>
                <c:pt idx="3276">
                  <c:v>-36.724526286863302</c:v>
                </c:pt>
                <c:pt idx="3277">
                  <c:v>-36.724526286863302</c:v>
                </c:pt>
                <c:pt idx="3278">
                  <c:v>-36.724526286863302</c:v>
                </c:pt>
                <c:pt idx="3279">
                  <c:v>-36.724526286863302</c:v>
                </c:pt>
                <c:pt idx="3280">
                  <c:v>-36.724526286863302</c:v>
                </c:pt>
                <c:pt idx="3281">
                  <c:v>-36.724526286863302</c:v>
                </c:pt>
                <c:pt idx="3282">
                  <c:v>-36.724526286863302</c:v>
                </c:pt>
                <c:pt idx="3283">
                  <c:v>-36.724526286863302</c:v>
                </c:pt>
                <c:pt idx="3284">
                  <c:v>-36.724526286863302</c:v>
                </c:pt>
                <c:pt idx="3285">
                  <c:v>-36.724526286863302</c:v>
                </c:pt>
                <c:pt idx="3286">
                  <c:v>-36.724526286863302</c:v>
                </c:pt>
                <c:pt idx="3287">
                  <c:v>-36.724526286863302</c:v>
                </c:pt>
                <c:pt idx="3288">
                  <c:v>-36.724526286863302</c:v>
                </c:pt>
                <c:pt idx="3289">
                  <c:v>-36.724526286863302</c:v>
                </c:pt>
                <c:pt idx="3290">
                  <c:v>-36.724526286863302</c:v>
                </c:pt>
                <c:pt idx="3291">
                  <c:v>-36.724526286863302</c:v>
                </c:pt>
                <c:pt idx="3292">
                  <c:v>-36.724526286863302</c:v>
                </c:pt>
                <c:pt idx="3293">
                  <c:v>-36.724526286863302</c:v>
                </c:pt>
                <c:pt idx="3294">
                  <c:v>-36.724526286863302</c:v>
                </c:pt>
                <c:pt idx="3295">
                  <c:v>-36.724526286863302</c:v>
                </c:pt>
                <c:pt idx="3296">
                  <c:v>-36.724526286863302</c:v>
                </c:pt>
                <c:pt idx="3297">
                  <c:v>-36.724526286863302</c:v>
                </c:pt>
                <c:pt idx="3298">
                  <c:v>-36.724526286863302</c:v>
                </c:pt>
                <c:pt idx="3299">
                  <c:v>-36.724526286863302</c:v>
                </c:pt>
                <c:pt idx="3300">
                  <c:v>-36.724526286863302</c:v>
                </c:pt>
                <c:pt idx="3301">
                  <c:v>-36.724526286863302</c:v>
                </c:pt>
                <c:pt idx="3302">
                  <c:v>-36.724526286863302</c:v>
                </c:pt>
                <c:pt idx="3303">
                  <c:v>-36.724526286863302</c:v>
                </c:pt>
                <c:pt idx="3304">
                  <c:v>-36.724526286863302</c:v>
                </c:pt>
                <c:pt idx="3305">
                  <c:v>-36.724526286863302</c:v>
                </c:pt>
                <c:pt idx="3306">
                  <c:v>-36.724526286863302</c:v>
                </c:pt>
                <c:pt idx="3307">
                  <c:v>-36.724526286863302</c:v>
                </c:pt>
                <c:pt idx="3308">
                  <c:v>-36.724526286863302</c:v>
                </c:pt>
                <c:pt idx="3309">
                  <c:v>-36.724526286863302</c:v>
                </c:pt>
                <c:pt idx="3310">
                  <c:v>-36.724526286863302</c:v>
                </c:pt>
                <c:pt idx="3311">
                  <c:v>-36.724526286863302</c:v>
                </c:pt>
                <c:pt idx="3312">
                  <c:v>-36.724526286863302</c:v>
                </c:pt>
                <c:pt idx="3313">
                  <c:v>-36.724526286863302</c:v>
                </c:pt>
                <c:pt idx="3314">
                  <c:v>-36.724526286863302</c:v>
                </c:pt>
                <c:pt idx="3315">
                  <c:v>-36.724526286863302</c:v>
                </c:pt>
                <c:pt idx="3316">
                  <c:v>-36.724526286863302</c:v>
                </c:pt>
                <c:pt idx="3317">
                  <c:v>-36.724526286863302</c:v>
                </c:pt>
                <c:pt idx="3318">
                  <c:v>-36.724526286863302</c:v>
                </c:pt>
                <c:pt idx="3319">
                  <c:v>-36.724526286863302</c:v>
                </c:pt>
                <c:pt idx="3320">
                  <c:v>-36.724526286863302</c:v>
                </c:pt>
                <c:pt idx="3321">
                  <c:v>-36.724526286863302</c:v>
                </c:pt>
                <c:pt idx="3322">
                  <c:v>-36.724526286863302</c:v>
                </c:pt>
                <c:pt idx="3323">
                  <c:v>-36.724526286863302</c:v>
                </c:pt>
                <c:pt idx="3324">
                  <c:v>-36.724526286863302</c:v>
                </c:pt>
                <c:pt idx="3325">
                  <c:v>-36.724526286863302</c:v>
                </c:pt>
                <c:pt idx="3326">
                  <c:v>-36.724526286863302</c:v>
                </c:pt>
                <c:pt idx="3327">
                  <c:v>-36.724526286863302</c:v>
                </c:pt>
                <c:pt idx="3328">
                  <c:v>-36.724526286863302</c:v>
                </c:pt>
                <c:pt idx="3329">
                  <c:v>-34.246545370445403</c:v>
                </c:pt>
                <c:pt idx="3330">
                  <c:v>-34.246545370445403</c:v>
                </c:pt>
                <c:pt idx="3331">
                  <c:v>-34.246545370445403</c:v>
                </c:pt>
                <c:pt idx="3332">
                  <c:v>-34.246545370445403</c:v>
                </c:pt>
                <c:pt idx="3333">
                  <c:v>-34.246545370445403</c:v>
                </c:pt>
                <c:pt idx="3334">
                  <c:v>-34.246545370445403</c:v>
                </c:pt>
                <c:pt idx="3335">
                  <c:v>-34.246545370445403</c:v>
                </c:pt>
                <c:pt idx="3336">
                  <c:v>-34.246545370445403</c:v>
                </c:pt>
                <c:pt idx="3337">
                  <c:v>-34.246545370445403</c:v>
                </c:pt>
                <c:pt idx="3338">
                  <c:v>-34.246545370445403</c:v>
                </c:pt>
                <c:pt idx="3339">
                  <c:v>-34.246545370445403</c:v>
                </c:pt>
                <c:pt idx="3340">
                  <c:v>-34.246545370445403</c:v>
                </c:pt>
                <c:pt idx="3341">
                  <c:v>-34.246545370445403</c:v>
                </c:pt>
                <c:pt idx="3342">
                  <c:v>-34.246545370445403</c:v>
                </c:pt>
                <c:pt idx="3343">
                  <c:v>-34.246545370445403</c:v>
                </c:pt>
                <c:pt idx="3344">
                  <c:v>-34.246545370445403</c:v>
                </c:pt>
                <c:pt idx="3345">
                  <c:v>-34.246545370445403</c:v>
                </c:pt>
                <c:pt idx="3346">
                  <c:v>-34.246545370445403</c:v>
                </c:pt>
                <c:pt idx="3347">
                  <c:v>-34.246545370445403</c:v>
                </c:pt>
                <c:pt idx="3348">
                  <c:v>-34.246545370445403</c:v>
                </c:pt>
                <c:pt idx="3349">
                  <c:v>-34.246545370445403</c:v>
                </c:pt>
                <c:pt idx="3350">
                  <c:v>-34.246545370445403</c:v>
                </c:pt>
                <c:pt idx="3351">
                  <c:v>-34.246545370445403</c:v>
                </c:pt>
                <c:pt idx="3352">
                  <c:v>-34.246545370445403</c:v>
                </c:pt>
                <c:pt idx="3353">
                  <c:v>-34.246545370445403</c:v>
                </c:pt>
                <c:pt idx="3354">
                  <c:v>-34.246545370445403</c:v>
                </c:pt>
                <c:pt idx="3355">
                  <c:v>-34.246545370445403</c:v>
                </c:pt>
                <c:pt idx="3356">
                  <c:v>-34.246545370445403</c:v>
                </c:pt>
                <c:pt idx="3357">
                  <c:v>-34.246545370445403</c:v>
                </c:pt>
                <c:pt idx="3358">
                  <c:v>-34.246545370445403</c:v>
                </c:pt>
                <c:pt idx="3359">
                  <c:v>-34.246545370445403</c:v>
                </c:pt>
                <c:pt idx="3360">
                  <c:v>-34.246545370445403</c:v>
                </c:pt>
                <c:pt idx="3361">
                  <c:v>-34.246545370445403</c:v>
                </c:pt>
                <c:pt idx="3362">
                  <c:v>-34.246545370445403</c:v>
                </c:pt>
                <c:pt idx="3363">
                  <c:v>-34.246545370445403</c:v>
                </c:pt>
                <c:pt idx="3364">
                  <c:v>-34.246545370445403</c:v>
                </c:pt>
                <c:pt idx="3365">
                  <c:v>-34.246545370445403</c:v>
                </c:pt>
                <c:pt idx="3366">
                  <c:v>-34.246545370445403</c:v>
                </c:pt>
                <c:pt idx="3367">
                  <c:v>-34.246545370445403</c:v>
                </c:pt>
                <c:pt idx="3368">
                  <c:v>-34.246545370445403</c:v>
                </c:pt>
                <c:pt idx="3369">
                  <c:v>-34.246545370445403</c:v>
                </c:pt>
                <c:pt idx="3370">
                  <c:v>-34.246545370445403</c:v>
                </c:pt>
                <c:pt idx="3371">
                  <c:v>-34.246545370445403</c:v>
                </c:pt>
                <c:pt idx="3372">
                  <c:v>-34.246545370445403</c:v>
                </c:pt>
                <c:pt idx="3373">
                  <c:v>-34.246545370445403</c:v>
                </c:pt>
                <c:pt idx="3374">
                  <c:v>-34.246545370445403</c:v>
                </c:pt>
                <c:pt idx="3375">
                  <c:v>-34.246545370445403</c:v>
                </c:pt>
                <c:pt idx="3376">
                  <c:v>-34.246545370445403</c:v>
                </c:pt>
                <c:pt idx="3377">
                  <c:v>-34.246545370445403</c:v>
                </c:pt>
                <c:pt idx="3378">
                  <c:v>-34.246545370445403</c:v>
                </c:pt>
                <c:pt idx="3379">
                  <c:v>-34.246545370445403</c:v>
                </c:pt>
                <c:pt idx="3380">
                  <c:v>-34.246545370445403</c:v>
                </c:pt>
                <c:pt idx="3381">
                  <c:v>-34.246545370445403</c:v>
                </c:pt>
                <c:pt idx="3382">
                  <c:v>-34.246545370445403</c:v>
                </c:pt>
                <c:pt idx="3383">
                  <c:v>-34.246545370445403</c:v>
                </c:pt>
                <c:pt idx="3384">
                  <c:v>-34.246545370445403</c:v>
                </c:pt>
                <c:pt idx="3385">
                  <c:v>-34.246545370445403</c:v>
                </c:pt>
                <c:pt idx="3386">
                  <c:v>-34.246545370445403</c:v>
                </c:pt>
                <c:pt idx="3387">
                  <c:v>-34.246545370445403</c:v>
                </c:pt>
                <c:pt idx="3388">
                  <c:v>-34.246545370445403</c:v>
                </c:pt>
                <c:pt idx="3389">
                  <c:v>-31.661512129212898</c:v>
                </c:pt>
                <c:pt idx="3390">
                  <c:v>-31.661512129212898</c:v>
                </c:pt>
                <c:pt idx="3391">
                  <c:v>-31.661512129212898</c:v>
                </c:pt>
                <c:pt idx="3392">
                  <c:v>-31.661512129212898</c:v>
                </c:pt>
                <c:pt idx="3393">
                  <c:v>-31.661512129212898</c:v>
                </c:pt>
                <c:pt idx="3394">
                  <c:v>-31.661512129212898</c:v>
                </c:pt>
                <c:pt idx="3395">
                  <c:v>-31.661512129212898</c:v>
                </c:pt>
                <c:pt idx="3396">
                  <c:v>-31.661512129212898</c:v>
                </c:pt>
                <c:pt idx="3397">
                  <c:v>-31.661512129212898</c:v>
                </c:pt>
                <c:pt idx="3398">
                  <c:v>-31.661512129212898</c:v>
                </c:pt>
                <c:pt idx="3399">
                  <c:v>-31.661512129212898</c:v>
                </c:pt>
                <c:pt idx="3400">
                  <c:v>-31.661512129212898</c:v>
                </c:pt>
                <c:pt idx="3401">
                  <c:v>-31.661512129212898</c:v>
                </c:pt>
                <c:pt idx="3402">
                  <c:v>-31.661512129212898</c:v>
                </c:pt>
                <c:pt idx="3403">
                  <c:v>-31.661512129212898</c:v>
                </c:pt>
                <c:pt idx="3404">
                  <c:v>-31.661512129212898</c:v>
                </c:pt>
                <c:pt idx="3405">
                  <c:v>-31.661512129212898</c:v>
                </c:pt>
                <c:pt idx="3406">
                  <c:v>-31.661512129212898</c:v>
                </c:pt>
                <c:pt idx="3407">
                  <c:v>-31.661512129212898</c:v>
                </c:pt>
                <c:pt idx="3408">
                  <c:v>-31.661512129212898</c:v>
                </c:pt>
                <c:pt idx="3409">
                  <c:v>-31.661512129212898</c:v>
                </c:pt>
                <c:pt idx="3410">
                  <c:v>-31.661512129212898</c:v>
                </c:pt>
                <c:pt idx="3411">
                  <c:v>-31.661512129212898</c:v>
                </c:pt>
                <c:pt idx="3412">
                  <c:v>-31.661512129212898</c:v>
                </c:pt>
                <c:pt idx="3413">
                  <c:v>-31.661512129212898</c:v>
                </c:pt>
                <c:pt idx="3414">
                  <c:v>-31.661512129212898</c:v>
                </c:pt>
                <c:pt idx="3415">
                  <c:v>-31.661512129212898</c:v>
                </c:pt>
                <c:pt idx="3416">
                  <c:v>-31.661512129212898</c:v>
                </c:pt>
                <c:pt idx="3417">
                  <c:v>-31.661512129212898</c:v>
                </c:pt>
                <c:pt idx="3418">
                  <c:v>-31.661512129212898</c:v>
                </c:pt>
                <c:pt idx="3419">
                  <c:v>-31.661512129212898</c:v>
                </c:pt>
                <c:pt idx="3420">
                  <c:v>-31.661512129212898</c:v>
                </c:pt>
                <c:pt idx="3421">
                  <c:v>-31.661512129212898</c:v>
                </c:pt>
                <c:pt idx="3422">
                  <c:v>-31.661512129212898</c:v>
                </c:pt>
                <c:pt idx="3423">
                  <c:v>-31.661512129212898</c:v>
                </c:pt>
                <c:pt idx="3424">
                  <c:v>-31.661512129212898</c:v>
                </c:pt>
                <c:pt idx="3425">
                  <c:v>-31.661512129212898</c:v>
                </c:pt>
                <c:pt idx="3426">
                  <c:v>-31.661512129212898</c:v>
                </c:pt>
                <c:pt idx="3427">
                  <c:v>-31.661512129212898</c:v>
                </c:pt>
                <c:pt idx="3428">
                  <c:v>-31.661512129212898</c:v>
                </c:pt>
                <c:pt idx="3429">
                  <c:v>-31.661512129212898</c:v>
                </c:pt>
                <c:pt idx="3430">
                  <c:v>-31.661512129212898</c:v>
                </c:pt>
                <c:pt idx="3431">
                  <c:v>-31.661512129212898</c:v>
                </c:pt>
                <c:pt idx="3432">
                  <c:v>-31.661512129212898</c:v>
                </c:pt>
                <c:pt idx="3433">
                  <c:v>-31.661512129212898</c:v>
                </c:pt>
                <c:pt idx="3434">
                  <c:v>-31.661512129212898</c:v>
                </c:pt>
                <c:pt idx="3435">
                  <c:v>-31.661512129212898</c:v>
                </c:pt>
                <c:pt idx="3436">
                  <c:v>-31.661512129212898</c:v>
                </c:pt>
                <c:pt idx="3437">
                  <c:v>-31.661512129212898</c:v>
                </c:pt>
                <c:pt idx="3438">
                  <c:v>-31.661512129212898</c:v>
                </c:pt>
                <c:pt idx="3439">
                  <c:v>-31.661512129212898</c:v>
                </c:pt>
                <c:pt idx="3440">
                  <c:v>-31.661512129212898</c:v>
                </c:pt>
                <c:pt idx="3441">
                  <c:v>-31.661512129212898</c:v>
                </c:pt>
                <c:pt idx="3442">
                  <c:v>-31.661512129212898</c:v>
                </c:pt>
                <c:pt idx="3443">
                  <c:v>-31.661512129212898</c:v>
                </c:pt>
                <c:pt idx="3444">
                  <c:v>-31.661512129212898</c:v>
                </c:pt>
                <c:pt idx="3445">
                  <c:v>-31.661512129212898</c:v>
                </c:pt>
                <c:pt idx="3446">
                  <c:v>-31.661512129212898</c:v>
                </c:pt>
                <c:pt idx="3447">
                  <c:v>-31.661512129212898</c:v>
                </c:pt>
                <c:pt idx="3448">
                  <c:v>-31.661512129212898</c:v>
                </c:pt>
                <c:pt idx="3449">
                  <c:v>-31.661512129212898</c:v>
                </c:pt>
                <c:pt idx="3450">
                  <c:v>-28.954333091872002</c:v>
                </c:pt>
                <c:pt idx="3451">
                  <c:v>-28.954333091872002</c:v>
                </c:pt>
                <c:pt idx="3452">
                  <c:v>-28.954333091872002</c:v>
                </c:pt>
                <c:pt idx="3453">
                  <c:v>-28.954333091872002</c:v>
                </c:pt>
                <c:pt idx="3454">
                  <c:v>-28.954333091872002</c:v>
                </c:pt>
                <c:pt idx="3455">
                  <c:v>-28.954333091872002</c:v>
                </c:pt>
                <c:pt idx="3456">
                  <c:v>-28.954333091872002</c:v>
                </c:pt>
                <c:pt idx="3457">
                  <c:v>-28.954333091872002</c:v>
                </c:pt>
                <c:pt idx="3458">
                  <c:v>-28.954333091872002</c:v>
                </c:pt>
                <c:pt idx="3459">
                  <c:v>-28.954333091872002</c:v>
                </c:pt>
                <c:pt idx="3460">
                  <c:v>-28.954333091872002</c:v>
                </c:pt>
                <c:pt idx="3461">
                  <c:v>-28.954333091872002</c:v>
                </c:pt>
                <c:pt idx="3462">
                  <c:v>-28.954333091872002</c:v>
                </c:pt>
                <c:pt idx="3463">
                  <c:v>-28.954333091872002</c:v>
                </c:pt>
                <c:pt idx="3464">
                  <c:v>-28.954333091872002</c:v>
                </c:pt>
                <c:pt idx="3465">
                  <c:v>-28.954333091872002</c:v>
                </c:pt>
                <c:pt idx="3466">
                  <c:v>-28.954333091872002</c:v>
                </c:pt>
                <c:pt idx="3467">
                  <c:v>-28.954333091872002</c:v>
                </c:pt>
                <c:pt idx="3468">
                  <c:v>-28.954333091872002</c:v>
                </c:pt>
                <c:pt idx="3469">
                  <c:v>-28.954333091872002</c:v>
                </c:pt>
                <c:pt idx="3470">
                  <c:v>-28.954333091872002</c:v>
                </c:pt>
                <c:pt idx="3471">
                  <c:v>-28.954333091872002</c:v>
                </c:pt>
                <c:pt idx="3472">
                  <c:v>-28.954333091872002</c:v>
                </c:pt>
                <c:pt idx="3473">
                  <c:v>-28.954333091872002</c:v>
                </c:pt>
                <c:pt idx="3474">
                  <c:v>-28.954333091872002</c:v>
                </c:pt>
                <c:pt idx="3475">
                  <c:v>-28.954333091872002</c:v>
                </c:pt>
                <c:pt idx="3476">
                  <c:v>-28.954333091872002</c:v>
                </c:pt>
                <c:pt idx="3477">
                  <c:v>-28.954333091872002</c:v>
                </c:pt>
                <c:pt idx="3478">
                  <c:v>-28.954333091872002</c:v>
                </c:pt>
                <c:pt idx="3479">
                  <c:v>-28.954333091872002</c:v>
                </c:pt>
                <c:pt idx="3480">
                  <c:v>-28.954333091872002</c:v>
                </c:pt>
                <c:pt idx="3481">
                  <c:v>-28.954333091872002</c:v>
                </c:pt>
                <c:pt idx="3482">
                  <c:v>-28.954333091872002</c:v>
                </c:pt>
                <c:pt idx="3483">
                  <c:v>-28.954333091872002</c:v>
                </c:pt>
                <c:pt idx="3484">
                  <c:v>-28.954333091872002</c:v>
                </c:pt>
                <c:pt idx="3485">
                  <c:v>-28.954333091872002</c:v>
                </c:pt>
                <c:pt idx="3486">
                  <c:v>-28.954333091872002</c:v>
                </c:pt>
                <c:pt idx="3487">
                  <c:v>-28.954333091872002</c:v>
                </c:pt>
                <c:pt idx="3488">
                  <c:v>-28.954333091872002</c:v>
                </c:pt>
                <c:pt idx="3489">
                  <c:v>-28.954333091872002</c:v>
                </c:pt>
                <c:pt idx="3490">
                  <c:v>-28.954333091872002</c:v>
                </c:pt>
                <c:pt idx="3491">
                  <c:v>-28.954333091872002</c:v>
                </c:pt>
                <c:pt idx="3492">
                  <c:v>-28.954333091872002</c:v>
                </c:pt>
                <c:pt idx="3493">
                  <c:v>-28.954333091872002</c:v>
                </c:pt>
                <c:pt idx="3494">
                  <c:v>-28.954333091872002</c:v>
                </c:pt>
                <c:pt idx="3495">
                  <c:v>-28.954333091872002</c:v>
                </c:pt>
                <c:pt idx="3496">
                  <c:v>-28.954333091872002</c:v>
                </c:pt>
                <c:pt idx="3497">
                  <c:v>-28.954333091872002</c:v>
                </c:pt>
                <c:pt idx="3498">
                  <c:v>-28.954333091872002</c:v>
                </c:pt>
                <c:pt idx="3499">
                  <c:v>-28.954333091872002</c:v>
                </c:pt>
                <c:pt idx="3500">
                  <c:v>-28.954333091872002</c:v>
                </c:pt>
                <c:pt idx="3501">
                  <c:v>-28.954333091872002</c:v>
                </c:pt>
                <c:pt idx="3502">
                  <c:v>-28.954333091872002</c:v>
                </c:pt>
                <c:pt idx="3503">
                  <c:v>-28.954333091872002</c:v>
                </c:pt>
                <c:pt idx="3504">
                  <c:v>-28.954333091872002</c:v>
                </c:pt>
                <c:pt idx="3505">
                  <c:v>-28.954333091872002</c:v>
                </c:pt>
                <c:pt idx="3506">
                  <c:v>-28.954333091872002</c:v>
                </c:pt>
                <c:pt idx="3507">
                  <c:v>-28.954333091872002</c:v>
                </c:pt>
                <c:pt idx="3508">
                  <c:v>-28.954333091872002</c:v>
                </c:pt>
                <c:pt idx="3509">
                  <c:v>-28.954333091872002</c:v>
                </c:pt>
                <c:pt idx="3510">
                  <c:v>-28.954333091872002</c:v>
                </c:pt>
                <c:pt idx="3511">
                  <c:v>-26.1077767279426</c:v>
                </c:pt>
                <c:pt idx="3512">
                  <c:v>-26.1077767279426</c:v>
                </c:pt>
                <c:pt idx="3513">
                  <c:v>-26.1077767279426</c:v>
                </c:pt>
                <c:pt idx="3514">
                  <c:v>-26.1077767279426</c:v>
                </c:pt>
                <c:pt idx="3515">
                  <c:v>-26.1077767279426</c:v>
                </c:pt>
                <c:pt idx="3516">
                  <c:v>-26.1077767279426</c:v>
                </c:pt>
                <c:pt idx="3517">
                  <c:v>-26.1077767279426</c:v>
                </c:pt>
                <c:pt idx="3518">
                  <c:v>-26.1077767279426</c:v>
                </c:pt>
                <c:pt idx="3519">
                  <c:v>-26.1077767279426</c:v>
                </c:pt>
                <c:pt idx="3520">
                  <c:v>-26.1077767279426</c:v>
                </c:pt>
                <c:pt idx="3521">
                  <c:v>-26.1077767279426</c:v>
                </c:pt>
                <c:pt idx="3522">
                  <c:v>-26.1077767279426</c:v>
                </c:pt>
                <c:pt idx="3523">
                  <c:v>-26.1077767279426</c:v>
                </c:pt>
                <c:pt idx="3524">
                  <c:v>-26.1077767279426</c:v>
                </c:pt>
                <c:pt idx="3525">
                  <c:v>-26.1077767279426</c:v>
                </c:pt>
                <c:pt idx="3526">
                  <c:v>-26.1077767279426</c:v>
                </c:pt>
                <c:pt idx="3527">
                  <c:v>-26.1077767279426</c:v>
                </c:pt>
                <c:pt idx="3528">
                  <c:v>-26.1077767279426</c:v>
                </c:pt>
                <c:pt idx="3529">
                  <c:v>-26.1077767279426</c:v>
                </c:pt>
                <c:pt idx="3530">
                  <c:v>-26.1077767279426</c:v>
                </c:pt>
                <c:pt idx="3531">
                  <c:v>-26.1077767279426</c:v>
                </c:pt>
                <c:pt idx="3532">
                  <c:v>-26.1077767279426</c:v>
                </c:pt>
                <c:pt idx="3533">
                  <c:v>-26.1077767279426</c:v>
                </c:pt>
                <c:pt idx="3534">
                  <c:v>-26.1077767279426</c:v>
                </c:pt>
                <c:pt idx="3535">
                  <c:v>-26.1077767279426</c:v>
                </c:pt>
                <c:pt idx="3536">
                  <c:v>-26.1077767279426</c:v>
                </c:pt>
                <c:pt idx="3537">
                  <c:v>-26.1077767279426</c:v>
                </c:pt>
                <c:pt idx="3538">
                  <c:v>-26.1077767279426</c:v>
                </c:pt>
                <c:pt idx="3539">
                  <c:v>-26.1077767279426</c:v>
                </c:pt>
                <c:pt idx="3540">
                  <c:v>-26.1077767279426</c:v>
                </c:pt>
                <c:pt idx="3541">
                  <c:v>-26.1077767279426</c:v>
                </c:pt>
                <c:pt idx="3542">
                  <c:v>-26.1077767279426</c:v>
                </c:pt>
                <c:pt idx="3543">
                  <c:v>-26.1077767279426</c:v>
                </c:pt>
                <c:pt idx="3544">
                  <c:v>-26.1077767279426</c:v>
                </c:pt>
                <c:pt idx="3545">
                  <c:v>-26.1077767279426</c:v>
                </c:pt>
                <c:pt idx="3546">
                  <c:v>-26.1077767279426</c:v>
                </c:pt>
                <c:pt idx="3547">
                  <c:v>-26.1077767279426</c:v>
                </c:pt>
                <c:pt idx="3548">
                  <c:v>-26.1077767279426</c:v>
                </c:pt>
                <c:pt idx="3549">
                  <c:v>-26.1077767279426</c:v>
                </c:pt>
                <c:pt idx="3550">
                  <c:v>-26.1077767279426</c:v>
                </c:pt>
                <c:pt idx="3551">
                  <c:v>-26.1077767279426</c:v>
                </c:pt>
                <c:pt idx="3552">
                  <c:v>-26.1077767279426</c:v>
                </c:pt>
                <c:pt idx="3553">
                  <c:v>-26.1077767279426</c:v>
                </c:pt>
                <c:pt idx="3554">
                  <c:v>-26.1077767279426</c:v>
                </c:pt>
                <c:pt idx="3555">
                  <c:v>-26.1077767279426</c:v>
                </c:pt>
                <c:pt idx="3556">
                  <c:v>-26.1077767279426</c:v>
                </c:pt>
                <c:pt idx="3557">
                  <c:v>-26.1077767279426</c:v>
                </c:pt>
                <c:pt idx="3558">
                  <c:v>-26.1077767279426</c:v>
                </c:pt>
                <c:pt idx="3559">
                  <c:v>-26.1077767279426</c:v>
                </c:pt>
                <c:pt idx="3560">
                  <c:v>-26.1077767279426</c:v>
                </c:pt>
                <c:pt idx="3561">
                  <c:v>-26.1077767279426</c:v>
                </c:pt>
                <c:pt idx="3562">
                  <c:v>-26.1077767279426</c:v>
                </c:pt>
                <c:pt idx="3563">
                  <c:v>-26.1077767279426</c:v>
                </c:pt>
                <c:pt idx="3564">
                  <c:v>-26.1077767279426</c:v>
                </c:pt>
                <c:pt idx="3565">
                  <c:v>-26.1077767279426</c:v>
                </c:pt>
                <c:pt idx="3566">
                  <c:v>-26.1077767279426</c:v>
                </c:pt>
                <c:pt idx="3567">
                  <c:v>-26.1077767279426</c:v>
                </c:pt>
                <c:pt idx="3568">
                  <c:v>-26.1077767279426</c:v>
                </c:pt>
                <c:pt idx="3569">
                  <c:v>-26.1077767279426</c:v>
                </c:pt>
                <c:pt idx="3570">
                  <c:v>-26.1077767279426</c:v>
                </c:pt>
                <c:pt idx="3571">
                  <c:v>-26.1077767279426</c:v>
                </c:pt>
                <c:pt idx="3572">
                  <c:v>-23.1020213972525</c:v>
                </c:pt>
                <c:pt idx="3573">
                  <c:v>-23.1020213972525</c:v>
                </c:pt>
                <c:pt idx="3574">
                  <c:v>-23.1020213972525</c:v>
                </c:pt>
                <c:pt idx="3575">
                  <c:v>-23.1020213972525</c:v>
                </c:pt>
                <c:pt idx="3576">
                  <c:v>-23.1020213972525</c:v>
                </c:pt>
                <c:pt idx="3577">
                  <c:v>-23.1020213972525</c:v>
                </c:pt>
                <c:pt idx="3578">
                  <c:v>-23.1020213972525</c:v>
                </c:pt>
                <c:pt idx="3579">
                  <c:v>-23.1020213972525</c:v>
                </c:pt>
                <c:pt idx="3580">
                  <c:v>-23.1020213972525</c:v>
                </c:pt>
                <c:pt idx="3581">
                  <c:v>-23.1020213972525</c:v>
                </c:pt>
                <c:pt idx="3582">
                  <c:v>-23.1020213972525</c:v>
                </c:pt>
                <c:pt idx="3583">
                  <c:v>-23.1020213972525</c:v>
                </c:pt>
                <c:pt idx="3584">
                  <c:v>-23.1020213972525</c:v>
                </c:pt>
                <c:pt idx="3585">
                  <c:v>-23.1020213972525</c:v>
                </c:pt>
                <c:pt idx="3586">
                  <c:v>-23.1020213972525</c:v>
                </c:pt>
                <c:pt idx="3587">
                  <c:v>-23.1020213972525</c:v>
                </c:pt>
                <c:pt idx="3588">
                  <c:v>-23.1020213972525</c:v>
                </c:pt>
                <c:pt idx="3589">
                  <c:v>-23.1020213972525</c:v>
                </c:pt>
                <c:pt idx="3590">
                  <c:v>-23.1020213972525</c:v>
                </c:pt>
                <c:pt idx="3591">
                  <c:v>-23.1020213972525</c:v>
                </c:pt>
                <c:pt idx="3592">
                  <c:v>-23.1020213972525</c:v>
                </c:pt>
                <c:pt idx="3593">
                  <c:v>-23.1020213972525</c:v>
                </c:pt>
                <c:pt idx="3594">
                  <c:v>-23.1020213972525</c:v>
                </c:pt>
                <c:pt idx="3595">
                  <c:v>-23.1020213972525</c:v>
                </c:pt>
                <c:pt idx="3596">
                  <c:v>-23.1020213972525</c:v>
                </c:pt>
                <c:pt idx="3597">
                  <c:v>-23.1020213972525</c:v>
                </c:pt>
                <c:pt idx="3598">
                  <c:v>-23.1020213972525</c:v>
                </c:pt>
                <c:pt idx="3599">
                  <c:v>-23.1020213972525</c:v>
                </c:pt>
                <c:pt idx="3600">
                  <c:v>-23.1020213972525</c:v>
                </c:pt>
                <c:pt idx="3601">
                  <c:v>-23.1020213972525</c:v>
                </c:pt>
                <c:pt idx="3602">
                  <c:v>-23.1020213972525</c:v>
                </c:pt>
                <c:pt idx="3603">
                  <c:v>-23.1020213972525</c:v>
                </c:pt>
                <c:pt idx="3604">
                  <c:v>-23.1020213972525</c:v>
                </c:pt>
                <c:pt idx="3605">
                  <c:v>-23.1020213972525</c:v>
                </c:pt>
                <c:pt idx="3606">
                  <c:v>-23.1020213972525</c:v>
                </c:pt>
                <c:pt idx="3607">
                  <c:v>-23.1020213972525</c:v>
                </c:pt>
                <c:pt idx="3608">
                  <c:v>-23.1020213972525</c:v>
                </c:pt>
                <c:pt idx="3609">
                  <c:v>-23.1020213972525</c:v>
                </c:pt>
                <c:pt idx="3610">
                  <c:v>-23.1020213972525</c:v>
                </c:pt>
                <c:pt idx="3611">
                  <c:v>-23.1020213972525</c:v>
                </c:pt>
                <c:pt idx="3612">
                  <c:v>-23.1020213972525</c:v>
                </c:pt>
                <c:pt idx="3613">
                  <c:v>-23.1020213972525</c:v>
                </c:pt>
                <c:pt idx="3614">
                  <c:v>-23.1020213972525</c:v>
                </c:pt>
                <c:pt idx="3615">
                  <c:v>-23.1020213972525</c:v>
                </c:pt>
                <c:pt idx="3616">
                  <c:v>-23.1020213972525</c:v>
                </c:pt>
                <c:pt idx="3617">
                  <c:v>-23.1020213972525</c:v>
                </c:pt>
                <c:pt idx="3618">
                  <c:v>-23.1020213972525</c:v>
                </c:pt>
                <c:pt idx="3619">
                  <c:v>-23.1020213972525</c:v>
                </c:pt>
                <c:pt idx="3620">
                  <c:v>-23.1020213972525</c:v>
                </c:pt>
                <c:pt idx="3621">
                  <c:v>-23.1020213972525</c:v>
                </c:pt>
                <c:pt idx="3622">
                  <c:v>-23.1020213972525</c:v>
                </c:pt>
                <c:pt idx="3623">
                  <c:v>-23.1020213972525</c:v>
                </c:pt>
                <c:pt idx="3624">
                  <c:v>-23.1020213972525</c:v>
                </c:pt>
                <c:pt idx="3625">
                  <c:v>-23.1020213972525</c:v>
                </c:pt>
                <c:pt idx="3626">
                  <c:v>-23.1020213972525</c:v>
                </c:pt>
                <c:pt idx="3627">
                  <c:v>-23.1020213972525</c:v>
                </c:pt>
                <c:pt idx="3628">
                  <c:v>-23.1020213972525</c:v>
                </c:pt>
                <c:pt idx="3629">
                  <c:v>-23.1020213972525</c:v>
                </c:pt>
                <c:pt idx="3630">
                  <c:v>-23.1020213972525</c:v>
                </c:pt>
                <c:pt idx="3631">
                  <c:v>-23.1020213972525</c:v>
                </c:pt>
                <c:pt idx="3632">
                  <c:v>-23.1020213972525</c:v>
                </c:pt>
                <c:pt idx="3633">
                  <c:v>-19.914092156768302</c:v>
                </c:pt>
                <c:pt idx="3634">
                  <c:v>-19.914092156768302</c:v>
                </c:pt>
                <c:pt idx="3635">
                  <c:v>-19.914092156768302</c:v>
                </c:pt>
                <c:pt idx="3636">
                  <c:v>-19.914092156768302</c:v>
                </c:pt>
                <c:pt idx="3637">
                  <c:v>-19.914092156768302</c:v>
                </c:pt>
                <c:pt idx="3638">
                  <c:v>-19.914092156768302</c:v>
                </c:pt>
                <c:pt idx="3639">
                  <c:v>-19.914092156768302</c:v>
                </c:pt>
                <c:pt idx="3640">
                  <c:v>-19.914092156768302</c:v>
                </c:pt>
                <c:pt idx="3641">
                  <c:v>-19.914092156768302</c:v>
                </c:pt>
                <c:pt idx="3642">
                  <c:v>-19.914092156768302</c:v>
                </c:pt>
                <c:pt idx="3643">
                  <c:v>-19.914092156768302</c:v>
                </c:pt>
                <c:pt idx="3644">
                  <c:v>-19.914092156768302</c:v>
                </c:pt>
                <c:pt idx="3645">
                  <c:v>-19.914092156768302</c:v>
                </c:pt>
                <c:pt idx="3646">
                  <c:v>-19.914092156768302</c:v>
                </c:pt>
                <c:pt idx="3647">
                  <c:v>-19.914092156768302</c:v>
                </c:pt>
                <c:pt idx="3648">
                  <c:v>-19.914092156768302</c:v>
                </c:pt>
                <c:pt idx="3649">
                  <c:v>-19.914092156768302</c:v>
                </c:pt>
                <c:pt idx="3650">
                  <c:v>-19.914092156768302</c:v>
                </c:pt>
                <c:pt idx="3651">
                  <c:v>-19.914092156768302</c:v>
                </c:pt>
                <c:pt idx="3652">
                  <c:v>-19.914092156768302</c:v>
                </c:pt>
                <c:pt idx="3653">
                  <c:v>-19.914092156768302</c:v>
                </c:pt>
                <c:pt idx="3654">
                  <c:v>-19.914092156768302</c:v>
                </c:pt>
                <c:pt idx="3655">
                  <c:v>-19.914092156768302</c:v>
                </c:pt>
                <c:pt idx="3656">
                  <c:v>-19.914092156768302</c:v>
                </c:pt>
                <c:pt idx="3657">
                  <c:v>-19.914092156768302</c:v>
                </c:pt>
                <c:pt idx="3658">
                  <c:v>-19.914092156768302</c:v>
                </c:pt>
                <c:pt idx="3659">
                  <c:v>-19.914092156768302</c:v>
                </c:pt>
                <c:pt idx="3660">
                  <c:v>-19.914092156768302</c:v>
                </c:pt>
                <c:pt idx="3661">
                  <c:v>-19.914092156768302</c:v>
                </c:pt>
                <c:pt idx="3662">
                  <c:v>-19.914092156768302</c:v>
                </c:pt>
                <c:pt idx="3663">
                  <c:v>-19.914092156768302</c:v>
                </c:pt>
                <c:pt idx="3664">
                  <c:v>-19.914092156768302</c:v>
                </c:pt>
                <c:pt idx="3665">
                  <c:v>-19.914092156768302</c:v>
                </c:pt>
                <c:pt idx="3666">
                  <c:v>-19.914092156768302</c:v>
                </c:pt>
                <c:pt idx="3667">
                  <c:v>-19.914092156768302</c:v>
                </c:pt>
                <c:pt idx="3668">
                  <c:v>-19.914092156768302</c:v>
                </c:pt>
                <c:pt idx="3669">
                  <c:v>-19.914092156768302</c:v>
                </c:pt>
                <c:pt idx="3670">
                  <c:v>-19.914092156768302</c:v>
                </c:pt>
                <c:pt idx="3671">
                  <c:v>-19.914092156768302</c:v>
                </c:pt>
                <c:pt idx="3672">
                  <c:v>-19.914092156768302</c:v>
                </c:pt>
                <c:pt idx="3673">
                  <c:v>-19.914092156768302</c:v>
                </c:pt>
                <c:pt idx="3674">
                  <c:v>-19.914092156768302</c:v>
                </c:pt>
                <c:pt idx="3675">
                  <c:v>-19.914092156768302</c:v>
                </c:pt>
                <c:pt idx="3676">
                  <c:v>-19.914092156768302</c:v>
                </c:pt>
                <c:pt idx="3677">
                  <c:v>-19.914092156768302</c:v>
                </c:pt>
                <c:pt idx="3678">
                  <c:v>-19.914092156768302</c:v>
                </c:pt>
                <c:pt idx="3679">
                  <c:v>-19.914092156768302</c:v>
                </c:pt>
                <c:pt idx="3680">
                  <c:v>-19.914092156768302</c:v>
                </c:pt>
                <c:pt idx="3681">
                  <c:v>-19.914092156768302</c:v>
                </c:pt>
                <c:pt idx="3682">
                  <c:v>-19.914092156768302</c:v>
                </c:pt>
                <c:pt idx="3683">
                  <c:v>-19.914092156768302</c:v>
                </c:pt>
                <c:pt idx="3684">
                  <c:v>-19.914092156768302</c:v>
                </c:pt>
                <c:pt idx="3685">
                  <c:v>-19.914092156768302</c:v>
                </c:pt>
                <c:pt idx="3686">
                  <c:v>-19.914092156768302</c:v>
                </c:pt>
                <c:pt idx="3687">
                  <c:v>-19.914092156768302</c:v>
                </c:pt>
                <c:pt idx="3688">
                  <c:v>-19.914092156768302</c:v>
                </c:pt>
                <c:pt idx="3689">
                  <c:v>-19.914092156768302</c:v>
                </c:pt>
                <c:pt idx="3690">
                  <c:v>-19.914092156768302</c:v>
                </c:pt>
                <c:pt idx="3691">
                  <c:v>-19.914092156768302</c:v>
                </c:pt>
                <c:pt idx="3692">
                  <c:v>-19.914092156768302</c:v>
                </c:pt>
                <c:pt idx="3693">
                  <c:v>-19.914092156768302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01-D74A-A794-FFF86C201E22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prova2!$C$1:$C$3694</c:f>
              <c:numCache>
                <c:formatCode>General</c:formatCode>
                <c:ptCount val="3694"/>
                <c:pt idx="0">
                  <c:v>-70</c:v>
                </c:pt>
                <c:pt idx="1">
                  <c:v>-70</c:v>
                </c:pt>
                <c:pt idx="2">
                  <c:v>-70</c:v>
                </c:pt>
                <c:pt idx="3">
                  <c:v>-70</c:v>
                </c:pt>
                <c:pt idx="4">
                  <c:v>-70</c:v>
                </c:pt>
                <c:pt idx="5">
                  <c:v>-70</c:v>
                </c:pt>
                <c:pt idx="6">
                  <c:v>-70</c:v>
                </c:pt>
                <c:pt idx="7">
                  <c:v>-70</c:v>
                </c:pt>
                <c:pt idx="8">
                  <c:v>-70</c:v>
                </c:pt>
                <c:pt idx="9">
                  <c:v>-70</c:v>
                </c:pt>
                <c:pt idx="10">
                  <c:v>-70</c:v>
                </c:pt>
                <c:pt idx="11">
                  <c:v>-70</c:v>
                </c:pt>
                <c:pt idx="12">
                  <c:v>-70</c:v>
                </c:pt>
                <c:pt idx="13">
                  <c:v>-70</c:v>
                </c:pt>
                <c:pt idx="14">
                  <c:v>-70</c:v>
                </c:pt>
                <c:pt idx="15">
                  <c:v>-70</c:v>
                </c:pt>
                <c:pt idx="16">
                  <c:v>-70</c:v>
                </c:pt>
                <c:pt idx="17">
                  <c:v>-70</c:v>
                </c:pt>
                <c:pt idx="18">
                  <c:v>-70</c:v>
                </c:pt>
                <c:pt idx="19">
                  <c:v>-70</c:v>
                </c:pt>
                <c:pt idx="20">
                  <c:v>-70</c:v>
                </c:pt>
                <c:pt idx="21">
                  <c:v>-70</c:v>
                </c:pt>
                <c:pt idx="22">
                  <c:v>-70</c:v>
                </c:pt>
                <c:pt idx="23">
                  <c:v>-70</c:v>
                </c:pt>
                <c:pt idx="24">
                  <c:v>-70</c:v>
                </c:pt>
                <c:pt idx="25">
                  <c:v>-70</c:v>
                </c:pt>
                <c:pt idx="26">
                  <c:v>-70</c:v>
                </c:pt>
                <c:pt idx="27">
                  <c:v>-70</c:v>
                </c:pt>
                <c:pt idx="28">
                  <c:v>-70</c:v>
                </c:pt>
                <c:pt idx="29">
                  <c:v>-70</c:v>
                </c:pt>
                <c:pt idx="30">
                  <c:v>-70</c:v>
                </c:pt>
                <c:pt idx="31">
                  <c:v>-70</c:v>
                </c:pt>
                <c:pt idx="32">
                  <c:v>-70</c:v>
                </c:pt>
                <c:pt idx="33">
                  <c:v>-70</c:v>
                </c:pt>
                <c:pt idx="34">
                  <c:v>-70</c:v>
                </c:pt>
                <c:pt idx="35">
                  <c:v>-70</c:v>
                </c:pt>
                <c:pt idx="36">
                  <c:v>-70</c:v>
                </c:pt>
                <c:pt idx="37">
                  <c:v>-70</c:v>
                </c:pt>
                <c:pt idx="38">
                  <c:v>-70</c:v>
                </c:pt>
                <c:pt idx="39">
                  <c:v>-70</c:v>
                </c:pt>
                <c:pt idx="40">
                  <c:v>-70</c:v>
                </c:pt>
                <c:pt idx="41">
                  <c:v>-70</c:v>
                </c:pt>
                <c:pt idx="42">
                  <c:v>-70</c:v>
                </c:pt>
                <c:pt idx="43">
                  <c:v>-70</c:v>
                </c:pt>
                <c:pt idx="44">
                  <c:v>-70</c:v>
                </c:pt>
                <c:pt idx="45">
                  <c:v>-70</c:v>
                </c:pt>
                <c:pt idx="46">
                  <c:v>-70</c:v>
                </c:pt>
                <c:pt idx="47">
                  <c:v>-70</c:v>
                </c:pt>
                <c:pt idx="48">
                  <c:v>-70</c:v>
                </c:pt>
                <c:pt idx="49">
                  <c:v>-70</c:v>
                </c:pt>
                <c:pt idx="50">
                  <c:v>-70</c:v>
                </c:pt>
                <c:pt idx="51">
                  <c:v>-70</c:v>
                </c:pt>
                <c:pt idx="52">
                  <c:v>-70</c:v>
                </c:pt>
                <c:pt idx="53">
                  <c:v>-70</c:v>
                </c:pt>
                <c:pt idx="54">
                  <c:v>-70</c:v>
                </c:pt>
                <c:pt idx="55">
                  <c:v>-70</c:v>
                </c:pt>
                <c:pt idx="56">
                  <c:v>-70</c:v>
                </c:pt>
                <c:pt idx="57">
                  <c:v>-70</c:v>
                </c:pt>
                <c:pt idx="58">
                  <c:v>-70</c:v>
                </c:pt>
                <c:pt idx="59">
                  <c:v>-70</c:v>
                </c:pt>
                <c:pt idx="60">
                  <c:v>-70</c:v>
                </c:pt>
                <c:pt idx="61">
                  <c:v>-70</c:v>
                </c:pt>
                <c:pt idx="62">
                  <c:v>-70</c:v>
                </c:pt>
                <c:pt idx="63">
                  <c:v>-70</c:v>
                </c:pt>
                <c:pt idx="64">
                  <c:v>-70</c:v>
                </c:pt>
                <c:pt idx="65">
                  <c:v>-70</c:v>
                </c:pt>
                <c:pt idx="66">
                  <c:v>-70</c:v>
                </c:pt>
                <c:pt idx="67">
                  <c:v>-70</c:v>
                </c:pt>
                <c:pt idx="68">
                  <c:v>-70</c:v>
                </c:pt>
                <c:pt idx="69">
                  <c:v>-70</c:v>
                </c:pt>
                <c:pt idx="70">
                  <c:v>-70</c:v>
                </c:pt>
                <c:pt idx="71">
                  <c:v>-70</c:v>
                </c:pt>
                <c:pt idx="72">
                  <c:v>-70</c:v>
                </c:pt>
                <c:pt idx="73">
                  <c:v>-70</c:v>
                </c:pt>
                <c:pt idx="74">
                  <c:v>-70</c:v>
                </c:pt>
                <c:pt idx="75">
                  <c:v>-70</c:v>
                </c:pt>
                <c:pt idx="76">
                  <c:v>-70</c:v>
                </c:pt>
                <c:pt idx="77">
                  <c:v>-70</c:v>
                </c:pt>
                <c:pt idx="78">
                  <c:v>-70</c:v>
                </c:pt>
                <c:pt idx="79">
                  <c:v>-70</c:v>
                </c:pt>
                <c:pt idx="80">
                  <c:v>-70</c:v>
                </c:pt>
                <c:pt idx="81">
                  <c:v>-70</c:v>
                </c:pt>
                <c:pt idx="82">
                  <c:v>-70</c:v>
                </c:pt>
                <c:pt idx="83">
                  <c:v>-70</c:v>
                </c:pt>
                <c:pt idx="84">
                  <c:v>-70</c:v>
                </c:pt>
                <c:pt idx="85">
                  <c:v>-70</c:v>
                </c:pt>
                <c:pt idx="86">
                  <c:v>-70</c:v>
                </c:pt>
                <c:pt idx="87">
                  <c:v>-70</c:v>
                </c:pt>
                <c:pt idx="88">
                  <c:v>-70</c:v>
                </c:pt>
                <c:pt idx="89">
                  <c:v>-70</c:v>
                </c:pt>
                <c:pt idx="90">
                  <c:v>-70</c:v>
                </c:pt>
                <c:pt idx="91">
                  <c:v>-70</c:v>
                </c:pt>
                <c:pt idx="92">
                  <c:v>-70</c:v>
                </c:pt>
                <c:pt idx="93">
                  <c:v>-70</c:v>
                </c:pt>
                <c:pt idx="94">
                  <c:v>-70</c:v>
                </c:pt>
                <c:pt idx="95">
                  <c:v>-70</c:v>
                </c:pt>
                <c:pt idx="96">
                  <c:v>-70</c:v>
                </c:pt>
                <c:pt idx="97">
                  <c:v>-70</c:v>
                </c:pt>
                <c:pt idx="98">
                  <c:v>-70</c:v>
                </c:pt>
                <c:pt idx="99">
                  <c:v>-70</c:v>
                </c:pt>
                <c:pt idx="100">
                  <c:v>-70</c:v>
                </c:pt>
                <c:pt idx="101">
                  <c:v>-70</c:v>
                </c:pt>
                <c:pt idx="102">
                  <c:v>-70</c:v>
                </c:pt>
                <c:pt idx="103">
                  <c:v>-70</c:v>
                </c:pt>
                <c:pt idx="104">
                  <c:v>-70</c:v>
                </c:pt>
                <c:pt idx="105">
                  <c:v>-70</c:v>
                </c:pt>
                <c:pt idx="106">
                  <c:v>-70</c:v>
                </c:pt>
                <c:pt idx="107">
                  <c:v>-70</c:v>
                </c:pt>
                <c:pt idx="108">
                  <c:v>-70</c:v>
                </c:pt>
                <c:pt idx="109">
                  <c:v>-70</c:v>
                </c:pt>
                <c:pt idx="110">
                  <c:v>-70</c:v>
                </c:pt>
                <c:pt idx="111">
                  <c:v>-70</c:v>
                </c:pt>
                <c:pt idx="112">
                  <c:v>-70</c:v>
                </c:pt>
                <c:pt idx="113">
                  <c:v>-70</c:v>
                </c:pt>
                <c:pt idx="114">
                  <c:v>-70</c:v>
                </c:pt>
                <c:pt idx="115">
                  <c:v>-70</c:v>
                </c:pt>
                <c:pt idx="116">
                  <c:v>-70</c:v>
                </c:pt>
                <c:pt idx="117">
                  <c:v>-70</c:v>
                </c:pt>
                <c:pt idx="118">
                  <c:v>-70</c:v>
                </c:pt>
                <c:pt idx="119">
                  <c:v>-70</c:v>
                </c:pt>
                <c:pt idx="120">
                  <c:v>-70</c:v>
                </c:pt>
                <c:pt idx="121">
                  <c:v>-70</c:v>
                </c:pt>
                <c:pt idx="122">
                  <c:v>-70</c:v>
                </c:pt>
                <c:pt idx="123">
                  <c:v>-70</c:v>
                </c:pt>
                <c:pt idx="124">
                  <c:v>-70</c:v>
                </c:pt>
                <c:pt idx="125">
                  <c:v>-70</c:v>
                </c:pt>
                <c:pt idx="126">
                  <c:v>-70</c:v>
                </c:pt>
                <c:pt idx="127">
                  <c:v>-70</c:v>
                </c:pt>
                <c:pt idx="128">
                  <c:v>-70</c:v>
                </c:pt>
                <c:pt idx="129">
                  <c:v>-70</c:v>
                </c:pt>
                <c:pt idx="130">
                  <c:v>-70</c:v>
                </c:pt>
                <c:pt idx="131">
                  <c:v>-70</c:v>
                </c:pt>
                <c:pt idx="132">
                  <c:v>-70</c:v>
                </c:pt>
                <c:pt idx="133">
                  <c:v>-70</c:v>
                </c:pt>
                <c:pt idx="134">
                  <c:v>-70</c:v>
                </c:pt>
                <c:pt idx="135">
                  <c:v>-70</c:v>
                </c:pt>
                <c:pt idx="136">
                  <c:v>-70</c:v>
                </c:pt>
                <c:pt idx="137">
                  <c:v>-70</c:v>
                </c:pt>
                <c:pt idx="138">
                  <c:v>-70</c:v>
                </c:pt>
                <c:pt idx="139">
                  <c:v>-70</c:v>
                </c:pt>
                <c:pt idx="140">
                  <c:v>-70</c:v>
                </c:pt>
                <c:pt idx="141">
                  <c:v>-70</c:v>
                </c:pt>
                <c:pt idx="142">
                  <c:v>-70</c:v>
                </c:pt>
                <c:pt idx="143">
                  <c:v>-70</c:v>
                </c:pt>
                <c:pt idx="144">
                  <c:v>-70</c:v>
                </c:pt>
                <c:pt idx="145">
                  <c:v>-70</c:v>
                </c:pt>
                <c:pt idx="146">
                  <c:v>-70</c:v>
                </c:pt>
                <c:pt idx="147">
                  <c:v>-70</c:v>
                </c:pt>
                <c:pt idx="148">
                  <c:v>-70</c:v>
                </c:pt>
                <c:pt idx="149">
                  <c:v>-70</c:v>
                </c:pt>
                <c:pt idx="150">
                  <c:v>-70</c:v>
                </c:pt>
                <c:pt idx="151">
                  <c:v>-70</c:v>
                </c:pt>
                <c:pt idx="152">
                  <c:v>-70</c:v>
                </c:pt>
                <c:pt idx="153">
                  <c:v>-70</c:v>
                </c:pt>
                <c:pt idx="154">
                  <c:v>-70</c:v>
                </c:pt>
                <c:pt idx="155">
                  <c:v>-70</c:v>
                </c:pt>
                <c:pt idx="156">
                  <c:v>-70</c:v>
                </c:pt>
                <c:pt idx="157">
                  <c:v>-70</c:v>
                </c:pt>
                <c:pt idx="158">
                  <c:v>-70</c:v>
                </c:pt>
                <c:pt idx="159">
                  <c:v>-70</c:v>
                </c:pt>
                <c:pt idx="160">
                  <c:v>-70</c:v>
                </c:pt>
                <c:pt idx="161">
                  <c:v>-70</c:v>
                </c:pt>
                <c:pt idx="162">
                  <c:v>-70</c:v>
                </c:pt>
                <c:pt idx="163">
                  <c:v>-70</c:v>
                </c:pt>
                <c:pt idx="164">
                  <c:v>-70</c:v>
                </c:pt>
                <c:pt idx="165">
                  <c:v>-70</c:v>
                </c:pt>
                <c:pt idx="166">
                  <c:v>-70</c:v>
                </c:pt>
                <c:pt idx="167">
                  <c:v>-70</c:v>
                </c:pt>
                <c:pt idx="168">
                  <c:v>-70</c:v>
                </c:pt>
                <c:pt idx="169">
                  <c:v>-70</c:v>
                </c:pt>
                <c:pt idx="170">
                  <c:v>-70</c:v>
                </c:pt>
                <c:pt idx="171">
                  <c:v>-70</c:v>
                </c:pt>
                <c:pt idx="172">
                  <c:v>-70</c:v>
                </c:pt>
                <c:pt idx="173">
                  <c:v>-70</c:v>
                </c:pt>
                <c:pt idx="174">
                  <c:v>-70</c:v>
                </c:pt>
                <c:pt idx="175">
                  <c:v>-70</c:v>
                </c:pt>
                <c:pt idx="176">
                  <c:v>-70</c:v>
                </c:pt>
                <c:pt idx="177">
                  <c:v>-70</c:v>
                </c:pt>
                <c:pt idx="178">
                  <c:v>-70</c:v>
                </c:pt>
                <c:pt idx="179">
                  <c:v>-70</c:v>
                </c:pt>
                <c:pt idx="180">
                  <c:v>-70</c:v>
                </c:pt>
                <c:pt idx="181">
                  <c:v>-70</c:v>
                </c:pt>
                <c:pt idx="182">
                  <c:v>-70</c:v>
                </c:pt>
                <c:pt idx="183">
                  <c:v>-70</c:v>
                </c:pt>
                <c:pt idx="184">
                  <c:v>-70</c:v>
                </c:pt>
                <c:pt idx="185">
                  <c:v>-70</c:v>
                </c:pt>
                <c:pt idx="186">
                  <c:v>-70</c:v>
                </c:pt>
                <c:pt idx="187">
                  <c:v>-70</c:v>
                </c:pt>
                <c:pt idx="188">
                  <c:v>-70</c:v>
                </c:pt>
                <c:pt idx="189">
                  <c:v>-70</c:v>
                </c:pt>
                <c:pt idx="190">
                  <c:v>-70</c:v>
                </c:pt>
                <c:pt idx="191">
                  <c:v>-70</c:v>
                </c:pt>
                <c:pt idx="192">
                  <c:v>-70</c:v>
                </c:pt>
                <c:pt idx="193">
                  <c:v>-70</c:v>
                </c:pt>
                <c:pt idx="194">
                  <c:v>-70</c:v>
                </c:pt>
                <c:pt idx="195">
                  <c:v>-70</c:v>
                </c:pt>
                <c:pt idx="196">
                  <c:v>-70</c:v>
                </c:pt>
                <c:pt idx="197">
                  <c:v>-70</c:v>
                </c:pt>
                <c:pt idx="198">
                  <c:v>-70</c:v>
                </c:pt>
                <c:pt idx="199">
                  <c:v>-70</c:v>
                </c:pt>
                <c:pt idx="200">
                  <c:v>-70</c:v>
                </c:pt>
                <c:pt idx="201">
                  <c:v>-70</c:v>
                </c:pt>
                <c:pt idx="202">
                  <c:v>-70</c:v>
                </c:pt>
                <c:pt idx="203">
                  <c:v>-70</c:v>
                </c:pt>
                <c:pt idx="204">
                  <c:v>-70</c:v>
                </c:pt>
                <c:pt idx="205">
                  <c:v>-70</c:v>
                </c:pt>
                <c:pt idx="206">
                  <c:v>-70</c:v>
                </c:pt>
                <c:pt idx="207">
                  <c:v>-70</c:v>
                </c:pt>
                <c:pt idx="208">
                  <c:v>-70</c:v>
                </c:pt>
                <c:pt idx="209">
                  <c:v>-70</c:v>
                </c:pt>
                <c:pt idx="210">
                  <c:v>-70</c:v>
                </c:pt>
                <c:pt idx="211">
                  <c:v>-70</c:v>
                </c:pt>
                <c:pt idx="212">
                  <c:v>-70</c:v>
                </c:pt>
                <c:pt idx="213">
                  <c:v>-70</c:v>
                </c:pt>
                <c:pt idx="214">
                  <c:v>-70</c:v>
                </c:pt>
                <c:pt idx="215">
                  <c:v>-70</c:v>
                </c:pt>
                <c:pt idx="216">
                  <c:v>-70</c:v>
                </c:pt>
                <c:pt idx="217">
                  <c:v>-70</c:v>
                </c:pt>
                <c:pt idx="218">
                  <c:v>-70</c:v>
                </c:pt>
                <c:pt idx="219">
                  <c:v>-70</c:v>
                </c:pt>
                <c:pt idx="220">
                  <c:v>-70</c:v>
                </c:pt>
                <c:pt idx="221">
                  <c:v>-70</c:v>
                </c:pt>
                <c:pt idx="222">
                  <c:v>-70</c:v>
                </c:pt>
                <c:pt idx="223">
                  <c:v>-70</c:v>
                </c:pt>
                <c:pt idx="224">
                  <c:v>-70</c:v>
                </c:pt>
                <c:pt idx="225">
                  <c:v>-70</c:v>
                </c:pt>
                <c:pt idx="226">
                  <c:v>-70</c:v>
                </c:pt>
                <c:pt idx="227">
                  <c:v>-70</c:v>
                </c:pt>
                <c:pt idx="228">
                  <c:v>-70</c:v>
                </c:pt>
                <c:pt idx="229">
                  <c:v>-70</c:v>
                </c:pt>
                <c:pt idx="230">
                  <c:v>-70</c:v>
                </c:pt>
                <c:pt idx="231">
                  <c:v>-70</c:v>
                </c:pt>
                <c:pt idx="232">
                  <c:v>-70</c:v>
                </c:pt>
                <c:pt idx="233">
                  <c:v>-70</c:v>
                </c:pt>
                <c:pt idx="234">
                  <c:v>-70</c:v>
                </c:pt>
                <c:pt idx="235">
                  <c:v>-70</c:v>
                </c:pt>
                <c:pt idx="236">
                  <c:v>-70</c:v>
                </c:pt>
                <c:pt idx="237">
                  <c:v>-70</c:v>
                </c:pt>
                <c:pt idx="238">
                  <c:v>-70</c:v>
                </c:pt>
                <c:pt idx="239">
                  <c:v>-70</c:v>
                </c:pt>
                <c:pt idx="240">
                  <c:v>-70</c:v>
                </c:pt>
                <c:pt idx="241">
                  <c:v>-70</c:v>
                </c:pt>
                <c:pt idx="242">
                  <c:v>-70</c:v>
                </c:pt>
                <c:pt idx="243">
                  <c:v>-70</c:v>
                </c:pt>
                <c:pt idx="244">
                  <c:v>-70</c:v>
                </c:pt>
                <c:pt idx="245">
                  <c:v>-70</c:v>
                </c:pt>
                <c:pt idx="246">
                  <c:v>-70</c:v>
                </c:pt>
                <c:pt idx="247">
                  <c:v>-70</c:v>
                </c:pt>
                <c:pt idx="248">
                  <c:v>-70</c:v>
                </c:pt>
                <c:pt idx="249">
                  <c:v>-70</c:v>
                </c:pt>
                <c:pt idx="250">
                  <c:v>-70</c:v>
                </c:pt>
                <c:pt idx="251">
                  <c:v>-70</c:v>
                </c:pt>
                <c:pt idx="252">
                  <c:v>-70</c:v>
                </c:pt>
                <c:pt idx="253">
                  <c:v>-70</c:v>
                </c:pt>
                <c:pt idx="254">
                  <c:v>-70</c:v>
                </c:pt>
                <c:pt idx="255">
                  <c:v>-70</c:v>
                </c:pt>
                <c:pt idx="256">
                  <c:v>-70</c:v>
                </c:pt>
                <c:pt idx="257">
                  <c:v>-70</c:v>
                </c:pt>
                <c:pt idx="258">
                  <c:v>-70</c:v>
                </c:pt>
                <c:pt idx="259">
                  <c:v>-70</c:v>
                </c:pt>
                <c:pt idx="260">
                  <c:v>-70</c:v>
                </c:pt>
                <c:pt idx="261">
                  <c:v>-70</c:v>
                </c:pt>
                <c:pt idx="262">
                  <c:v>-70</c:v>
                </c:pt>
                <c:pt idx="263">
                  <c:v>-70</c:v>
                </c:pt>
                <c:pt idx="264">
                  <c:v>-70</c:v>
                </c:pt>
                <c:pt idx="265">
                  <c:v>-70</c:v>
                </c:pt>
                <c:pt idx="266">
                  <c:v>-70</c:v>
                </c:pt>
                <c:pt idx="267">
                  <c:v>-70</c:v>
                </c:pt>
                <c:pt idx="268">
                  <c:v>-70</c:v>
                </c:pt>
                <c:pt idx="269">
                  <c:v>-70</c:v>
                </c:pt>
                <c:pt idx="270">
                  <c:v>-70</c:v>
                </c:pt>
                <c:pt idx="271">
                  <c:v>-70</c:v>
                </c:pt>
                <c:pt idx="272">
                  <c:v>-70</c:v>
                </c:pt>
                <c:pt idx="273">
                  <c:v>-70</c:v>
                </c:pt>
                <c:pt idx="274">
                  <c:v>-70</c:v>
                </c:pt>
                <c:pt idx="275">
                  <c:v>-70</c:v>
                </c:pt>
                <c:pt idx="276">
                  <c:v>-70</c:v>
                </c:pt>
                <c:pt idx="277">
                  <c:v>-70</c:v>
                </c:pt>
                <c:pt idx="278">
                  <c:v>-70</c:v>
                </c:pt>
                <c:pt idx="279">
                  <c:v>-70</c:v>
                </c:pt>
                <c:pt idx="280">
                  <c:v>-70</c:v>
                </c:pt>
                <c:pt idx="281">
                  <c:v>-70</c:v>
                </c:pt>
                <c:pt idx="282">
                  <c:v>-70</c:v>
                </c:pt>
                <c:pt idx="283">
                  <c:v>-70</c:v>
                </c:pt>
                <c:pt idx="284">
                  <c:v>-70</c:v>
                </c:pt>
                <c:pt idx="285">
                  <c:v>-70</c:v>
                </c:pt>
                <c:pt idx="286">
                  <c:v>-70</c:v>
                </c:pt>
                <c:pt idx="287">
                  <c:v>-70</c:v>
                </c:pt>
                <c:pt idx="288">
                  <c:v>-70</c:v>
                </c:pt>
                <c:pt idx="289">
                  <c:v>-70</c:v>
                </c:pt>
                <c:pt idx="290">
                  <c:v>-70</c:v>
                </c:pt>
                <c:pt idx="291">
                  <c:v>-70</c:v>
                </c:pt>
                <c:pt idx="292">
                  <c:v>-70</c:v>
                </c:pt>
                <c:pt idx="293">
                  <c:v>-70</c:v>
                </c:pt>
                <c:pt idx="294">
                  <c:v>-70</c:v>
                </c:pt>
                <c:pt idx="295">
                  <c:v>-70</c:v>
                </c:pt>
                <c:pt idx="296">
                  <c:v>-70</c:v>
                </c:pt>
                <c:pt idx="297">
                  <c:v>-70</c:v>
                </c:pt>
                <c:pt idx="298">
                  <c:v>-70</c:v>
                </c:pt>
                <c:pt idx="299">
                  <c:v>-70</c:v>
                </c:pt>
                <c:pt idx="300">
                  <c:v>-70</c:v>
                </c:pt>
                <c:pt idx="301">
                  <c:v>-70</c:v>
                </c:pt>
                <c:pt idx="302">
                  <c:v>-70</c:v>
                </c:pt>
                <c:pt idx="303">
                  <c:v>-70</c:v>
                </c:pt>
                <c:pt idx="304">
                  <c:v>-70</c:v>
                </c:pt>
                <c:pt idx="305">
                  <c:v>-70</c:v>
                </c:pt>
                <c:pt idx="306">
                  <c:v>-70</c:v>
                </c:pt>
                <c:pt idx="307">
                  <c:v>-70</c:v>
                </c:pt>
                <c:pt idx="308">
                  <c:v>-70</c:v>
                </c:pt>
                <c:pt idx="309">
                  <c:v>-70</c:v>
                </c:pt>
                <c:pt idx="310">
                  <c:v>-70</c:v>
                </c:pt>
                <c:pt idx="311">
                  <c:v>-70</c:v>
                </c:pt>
                <c:pt idx="312">
                  <c:v>-70</c:v>
                </c:pt>
                <c:pt idx="313">
                  <c:v>-70</c:v>
                </c:pt>
                <c:pt idx="314">
                  <c:v>-70</c:v>
                </c:pt>
                <c:pt idx="315">
                  <c:v>-70</c:v>
                </c:pt>
                <c:pt idx="316">
                  <c:v>-70</c:v>
                </c:pt>
                <c:pt idx="317">
                  <c:v>-70</c:v>
                </c:pt>
                <c:pt idx="318">
                  <c:v>-70</c:v>
                </c:pt>
                <c:pt idx="319">
                  <c:v>-70</c:v>
                </c:pt>
                <c:pt idx="320">
                  <c:v>-70</c:v>
                </c:pt>
                <c:pt idx="321">
                  <c:v>-70</c:v>
                </c:pt>
                <c:pt idx="322">
                  <c:v>-70</c:v>
                </c:pt>
                <c:pt idx="323">
                  <c:v>-70</c:v>
                </c:pt>
                <c:pt idx="324">
                  <c:v>-70</c:v>
                </c:pt>
                <c:pt idx="325">
                  <c:v>-70</c:v>
                </c:pt>
                <c:pt idx="326">
                  <c:v>-70</c:v>
                </c:pt>
                <c:pt idx="327">
                  <c:v>-70</c:v>
                </c:pt>
                <c:pt idx="328">
                  <c:v>-70</c:v>
                </c:pt>
                <c:pt idx="329">
                  <c:v>-70</c:v>
                </c:pt>
                <c:pt idx="330">
                  <c:v>-70</c:v>
                </c:pt>
                <c:pt idx="331">
                  <c:v>-70</c:v>
                </c:pt>
                <c:pt idx="332">
                  <c:v>-70</c:v>
                </c:pt>
                <c:pt idx="333">
                  <c:v>-70</c:v>
                </c:pt>
                <c:pt idx="334">
                  <c:v>-70</c:v>
                </c:pt>
                <c:pt idx="335">
                  <c:v>-70</c:v>
                </c:pt>
                <c:pt idx="336">
                  <c:v>-70</c:v>
                </c:pt>
                <c:pt idx="337">
                  <c:v>-70</c:v>
                </c:pt>
                <c:pt idx="338">
                  <c:v>-70</c:v>
                </c:pt>
                <c:pt idx="339">
                  <c:v>-70</c:v>
                </c:pt>
                <c:pt idx="340">
                  <c:v>-70</c:v>
                </c:pt>
                <c:pt idx="341">
                  <c:v>-70</c:v>
                </c:pt>
                <c:pt idx="342">
                  <c:v>-70</c:v>
                </c:pt>
                <c:pt idx="343">
                  <c:v>-70</c:v>
                </c:pt>
                <c:pt idx="344">
                  <c:v>-70</c:v>
                </c:pt>
                <c:pt idx="345">
                  <c:v>-70</c:v>
                </c:pt>
                <c:pt idx="346">
                  <c:v>-70</c:v>
                </c:pt>
                <c:pt idx="347">
                  <c:v>-70</c:v>
                </c:pt>
                <c:pt idx="348">
                  <c:v>-70</c:v>
                </c:pt>
                <c:pt idx="349">
                  <c:v>-70</c:v>
                </c:pt>
                <c:pt idx="350">
                  <c:v>-70</c:v>
                </c:pt>
                <c:pt idx="351">
                  <c:v>-70</c:v>
                </c:pt>
                <c:pt idx="352">
                  <c:v>-70</c:v>
                </c:pt>
                <c:pt idx="353">
                  <c:v>-70</c:v>
                </c:pt>
                <c:pt idx="354">
                  <c:v>-70</c:v>
                </c:pt>
                <c:pt idx="355">
                  <c:v>-70</c:v>
                </c:pt>
                <c:pt idx="356">
                  <c:v>-70</c:v>
                </c:pt>
                <c:pt idx="357">
                  <c:v>-70</c:v>
                </c:pt>
                <c:pt idx="358">
                  <c:v>-70</c:v>
                </c:pt>
                <c:pt idx="359">
                  <c:v>-70</c:v>
                </c:pt>
                <c:pt idx="360">
                  <c:v>-70</c:v>
                </c:pt>
                <c:pt idx="361">
                  <c:v>-70</c:v>
                </c:pt>
                <c:pt idx="362">
                  <c:v>-70</c:v>
                </c:pt>
                <c:pt idx="363">
                  <c:v>-70</c:v>
                </c:pt>
                <c:pt idx="364">
                  <c:v>-70</c:v>
                </c:pt>
                <c:pt idx="365">
                  <c:v>-70</c:v>
                </c:pt>
                <c:pt idx="366">
                  <c:v>-70</c:v>
                </c:pt>
                <c:pt idx="367">
                  <c:v>-70</c:v>
                </c:pt>
                <c:pt idx="368">
                  <c:v>-70</c:v>
                </c:pt>
                <c:pt idx="369">
                  <c:v>-70</c:v>
                </c:pt>
                <c:pt idx="370">
                  <c:v>-70</c:v>
                </c:pt>
                <c:pt idx="371">
                  <c:v>-70</c:v>
                </c:pt>
                <c:pt idx="372">
                  <c:v>-70</c:v>
                </c:pt>
                <c:pt idx="373">
                  <c:v>-70</c:v>
                </c:pt>
                <c:pt idx="374">
                  <c:v>-70</c:v>
                </c:pt>
                <c:pt idx="375">
                  <c:v>-70</c:v>
                </c:pt>
                <c:pt idx="376">
                  <c:v>-70</c:v>
                </c:pt>
                <c:pt idx="377">
                  <c:v>-70</c:v>
                </c:pt>
                <c:pt idx="378">
                  <c:v>-70</c:v>
                </c:pt>
                <c:pt idx="379">
                  <c:v>-70</c:v>
                </c:pt>
                <c:pt idx="380">
                  <c:v>-70</c:v>
                </c:pt>
                <c:pt idx="381">
                  <c:v>-70</c:v>
                </c:pt>
                <c:pt idx="382">
                  <c:v>-70</c:v>
                </c:pt>
                <c:pt idx="383">
                  <c:v>-70</c:v>
                </c:pt>
                <c:pt idx="384">
                  <c:v>-70</c:v>
                </c:pt>
                <c:pt idx="385">
                  <c:v>-70</c:v>
                </c:pt>
                <c:pt idx="386">
                  <c:v>-70</c:v>
                </c:pt>
                <c:pt idx="387">
                  <c:v>-70</c:v>
                </c:pt>
                <c:pt idx="388">
                  <c:v>-70</c:v>
                </c:pt>
                <c:pt idx="389">
                  <c:v>-70</c:v>
                </c:pt>
                <c:pt idx="390">
                  <c:v>-70</c:v>
                </c:pt>
                <c:pt idx="391">
                  <c:v>-70</c:v>
                </c:pt>
                <c:pt idx="392">
                  <c:v>-70</c:v>
                </c:pt>
                <c:pt idx="393">
                  <c:v>-70</c:v>
                </c:pt>
                <c:pt idx="394">
                  <c:v>-70</c:v>
                </c:pt>
                <c:pt idx="395">
                  <c:v>-70</c:v>
                </c:pt>
                <c:pt idx="396">
                  <c:v>-70</c:v>
                </c:pt>
                <c:pt idx="397">
                  <c:v>-70</c:v>
                </c:pt>
                <c:pt idx="398">
                  <c:v>-70</c:v>
                </c:pt>
                <c:pt idx="399">
                  <c:v>-70</c:v>
                </c:pt>
                <c:pt idx="400">
                  <c:v>-70</c:v>
                </c:pt>
                <c:pt idx="401">
                  <c:v>-70</c:v>
                </c:pt>
                <c:pt idx="402">
                  <c:v>-70</c:v>
                </c:pt>
                <c:pt idx="403">
                  <c:v>-70</c:v>
                </c:pt>
                <c:pt idx="404">
                  <c:v>-70</c:v>
                </c:pt>
                <c:pt idx="405">
                  <c:v>-70</c:v>
                </c:pt>
                <c:pt idx="406">
                  <c:v>-70</c:v>
                </c:pt>
                <c:pt idx="407">
                  <c:v>-70</c:v>
                </c:pt>
                <c:pt idx="408">
                  <c:v>-70</c:v>
                </c:pt>
                <c:pt idx="409">
                  <c:v>-70</c:v>
                </c:pt>
                <c:pt idx="410">
                  <c:v>-70</c:v>
                </c:pt>
                <c:pt idx="411">
                  <c:v>-70</c:v>
                </c:pt>
                <c:pt idx="412">
                  <c:v>-70</c:v>
                </c:pt>
                <c:pt idx="413">
                  <c:v>-70</c:v>
                </c:pt>
                <c:pt idx="414">
                  <c:v>-70</c:v>
                </c:pt>
                <c:pt idx="415">
                  <c:v>-70</c:v>
                </c:pt>
                <c:pt idx="416">
                  <c:v>-70</c:v>
                </c:pt>
                <c:pt idx="417">
                  <c:v>-70</c:v>
                </c:pt>
                <c:pt idx="418">
                  <c:v>-70</c:v>
                </c:pt>
                <c:pt idx="419">
                  <c:v>-70</c:v>
                </c:pt>
                <c:pt idx="420">
                  <c:v>-70</c:v>
                </c:pt>
                <c:pt idx="421">
                  <c:v>-70</c:v>
                </c:pt>
                <c:pt idx="422">
                  <c:v>-70</c:v>
                </c:pt>
                <c:pt idx="423">
                  <c:v>-70</c:v>
                </c:pt>
                <c:pt idx="424">
                  <c:v>-70</c:v>
                </c:pt>
                <c:pt idx="425">
                  <c:v>-70</c:v>
                </c:pt>
                <c:pt idx="426">
                  <c:v>-70</c:v>
                </c:pt>
                <c:pt idx="427">
                  <c:v>-70</c:v>
                </c:pt>
                <c:pt idx="428">
                  <c:v>-70</c:v>
                </c:pt>
                <c:pt idx="429">
                  <c:v>-70</c:v>
                </c:pt>
                <c:pt idx="430">
                  <c:v>-70</c:v>
                </c:pt>
                <c:pt idx="431">
                  <c:v>-70</c:v>
                </c:pt>
                <c:pt idx="432">
                  <c:v>-70</c:v>
                </c:pt>
                <c:pt idx="433">
                  <c:v>-70</c:v>
                </c:pt>
                <c:pt idx="434">
                  <c:v>-70</c:v>
                </c:pt>
                <c:pt idx="435">
                  <c:v>-70</c:v>
                </c:pt>
                <c:pt idx="436">
                  <c:v>-70</c:v>
                </c:pt>
                <c:pt idx="437">
                  <c:v>-70</c:v>
                </c:pt>
                <c:pt idx="438">
                  <c:v>-70</c:v>
                </c:pt>
                <c:pt idx="439">
                  <c:v>-70</c:v>
                </c:pt>
                <c:pt idx="440">
                  <c:v>-70</c:v>
                </c:pt>
                <c:pt idx="441">
                  <c:v>-70</c:v>
                </c:pt>
                <c:pt idx="442">
                  <c:v>-70</c:v>
                </c:pt>
                <c:pt idx="443">
                  <c:v>-70</c:v>
                </c:pt>
                <c:pt idx="444">
                  <c:v>-70</c:v>
                </c:pt>
                <c:pt idx="445">
                  <c:v>-70</c:v>
                </c:pt>
                <c:pt idx="446">
                  <c:v>-70</c:v>
                </c:pt>
                <c:pt idx="447">
                  <c:v>-70</c:v>
                </c:pt>
                <c:pt idx="448">
                  <c:v>-70</c:v>
                </c:pt>
                <c:pt idx="449">
                  <c:v>-70</c:v>
                </c:pt>
                <c:pt idx="450">
                  <c:v>-70</c:v>
                </c:pt>
                <c:pt idx="451">
                  <c:v>-70</c:v>
                </c:pt>
                <c:pt idx="452">
                  <c:v>-70</c:v>
                </c:pt>
                <c:pt idx="453">
                  <c:v>-70</c:v>
                </c:pt>
                <c:pt idx="454">
                  <c:v>-70</c:v>
                </c:pt>
                <c:pt idx="455">
                  <c:v>-70</c:v>
                </c:pt>
                <c:pt idx="456">
                  <c:v>-70</c:v>
                </c:pt>
                <c:pt idx="457">
                  <c:v>-70</c:v>
                </c:pt>
                <c:pt idx="458">
                  <c:v>-70</c:v>
                </c:pt>
                <c:pt idx="459">
                  <c:v>-70</c:v>
                </c:pt>
                <c:pt idx="460">
                  <c:v>-70</c:v>
                </c:pt>
                <c:pt idx="461">
                  <c:v>-70</c:v>
                </c:pt>
                <c:pt idx="462">
                  <c:v>-70</c:v>
                </c:pt>
                <c:pt idx="463">
                  <c:v>-70</c:v>
                </c:pt>
                <c:pt idx="464">
                  <c:v>-70</c:v>
                </c:pt>
                <c:pt idx="465">
                  <c:v>-70</c:v>
                </c:pt>
                <c:pt idx="466">
                  <c:v>-70</c:v>
                </c:pt>
                <c:pt idx="467">
                  <c:v>-70</c:v>
                </c:pt>
                <c:pt idx="468">
                  <c:v>-70</c:v>
                </c:pt>
                <c:pt idx="469">
                  <c:v>-70</c:v>
                </c:pt>
                <c:pt idx="470">
                  <c:v>-70</c:v>
                </c:pt>
                <c:pt idx="471">
                  <c:v>-70</c:v>
                </c:pt>
                <c:pt idx="472">
                  <c:v>-70</c:v>
                </c:pt>
                <c:pt idx="473">
                  <c:v>-70</c:v>
                </c:pt>
                <c:pt idx="474">
                  <c:v>-70</c:v>
                </c:pt>
                <c:pt idx="475">
                  <c:v>-70</c:v>
                </c:pt>
                <c:pt idx="476">
                  <c:v>-70</c:v>
                </c:pt>
                <c:pt idx="477">
                  <c:v>-70</c:v>
                </c:pt>
                <c:pt idx="478">
                  <c:v>-70</c:v>
                </c:pt>
                <c:pt idx="479">
                  <c:v>-70</c:v>
                </c:pt>
                <c:pt idx="480">
                  <c:v>-70</c:v>
                </c:pt>
                <c:pt idx="481">
                  <c:v>-70</c:v>
                </c:pt>
                <c:pt idx="482">
                  <c:v>-70</c:v>
                </c:pt>
                <c:pt idx="483">
                  <c:v>-70</c:v>
                </c:pt>
                <c:pt idx="484">
                  <c:v>-70</c:v>
                </c:pt>
                <c:pt idx="485">
                  <c:v>-70</c:v>
                </c:pt>
                <c:pt idx="486">
                  <c:v>-70</c:v>
                </c:pt>
                <c:pt idx="487">
                  <c:v>-70</c:v>
                </c:pt>
                <c:pt idx="488">
                  <c:v>-70</c:v>
                </c:pt>
                <c:pt idx="489">
                  <c:v>-70</c:v>
                </c:pt>
                <c:pt idx="490">
                  <c:v>-70</c:v>
                </c:pt>
                <c:pt idx="491">
                  <c:v>-70</c:v>
                </c:pt>
                <c:pt idx="492">
                  <c:v>-70</c:v>
                </c:pt>
                <c:pt idx="493">
                  <c:v>-70</c:v>
                </c:pt>
                <c:pt idx="494">
                  <c:v>-70</c:v>
                </c:pt>
                <c:pt idx="495">
                  <c:v>-70</c:v>
                </c:pt>
                <c:pt idx="496">
                  <c:v>-70</c:v>
                </c:pt>
                <c:pt idx="497">
                  <c:v>-70</c:v>
                </c:pt>
                <c:pt idx="498">
                  <c:v>-70</c:v>
                </c:pt>
                <c:pt idx="499">
                  <c:v>-70</c:v>
                </c:pt>
                <c:pt idx="500">
                  <c:v>-70</c:v>
                </c:pt>
                <c:pt idx="501">
                  <c:v>-70</c:v>
                </c:pt>
                <c:pt idx="502">
                  <c:v>-70</c:v>
                </c:pt>
                <c:pt idx="503">
                  <c:v>-70</c:v>
                </c:pt>
                <c:pt idx="504">
                  <c:v>-70</c:v>
                </c:pt>
                <c:pt idx="505">
                  <c:v>-70</c:v>
                </c:pt>
                <c:pt idx="506">
                  <c:v>-70</c:v>
                </c:pt>
                <c:pt idx="507">
                  <c:v>-70</c:v>
                </c:pt>
                <c:pt idx="508">
                  <c:v>-70</c:v>
                </c:pt>
                <c:pt idx="509">
                  <c:v>-70</c:v>
                </c:pt>
                <c:pt idx="510">
                  <c:v>-70</c:v>
                </c:pt>
                <c:pt idx="511">
                  <c:v>-70</c:v>
                </c:pt>
                <c:pt idx="512">
                  <c:v>-70</c:v>
                </c:pt>
                <c:pt idx="513">
                  <c:v>-70</c:v>
                </c:pt>
                <c:pt idx="514">
                  <c:v>-70</c:v>
                </c:pt>
                <c:pt idx="515">
                  <c:v>-70</c:v>
                </c:pt>
                <c:pt idx="516">
                  <c:v>-70</c:v>
                </c:pt>
                <c:pt idx="517">
                  <c:v>-70</c:v>
                </c:pt>
                <c:pt idx="518">
                  <c:v>-70</c:v>
                </c:pt>
                <c:pt idx="519">
                  <c:v>-70</c:v>
                </c:pt>
                <c:pt idx="520">
                  <c:v>-70</c:v>
                </c:pt>
                <c:pt idx="521">
                  <c:v>-70</c:v>
                </c:pt>
                <c:pt idx="522">
                  <c:v>-70</c:v>
                </c:pt>
                <c:pt idx="523">
                  <c:v>-70</c:v>
                </c:pt>
                <c:pt idx="524">
                  <c:v>-70</c:v>
                </c:pt>
                <c:pt idx="525">
                  <c:v>-70</c:v>
                </c:pt>
                <c:pt idx="526">
                  <c:v>-70</c:v>
                </c:pt>
                <c:pt idx="527">
                  <c:v>-70</c:v>
                </c:pt>
                <c:pt idx="528">
                  <c:v>-70</c:v>
                </c:pt>
                <c:pt idx="529">
                  <c:v>-70</c:v>
                </c:pt>
                <c:pt idx="530">
                  <c:v>-70</c:v>
                </c:pt>
                <c:pt idx="531">
                  <c:v>-70</c:v>
                </c:pt>
                <c:pt idx="532">
                  <c:v>-70</c:v>
                </c:pt>
                <c:pt idx="533">
                  <c:v>-70</c:v>
                </c:pt>
                <c:pt idx="534">
                  <c:v>-70</c:v>
                </c:pt>
                <c:pt idx="535">
                  <c:v>-70</c:v>
                </c:pt>
                <c:pt idx="536">
                  <c:v>-70</c:v>
                </c:pt>
                <c:pt idx="537">
                  <c:v>-70</c:v>
                </c:pt>
                <c:pt idx="538">
                  <c:v>-70</c:v>
                </c:pt>
                <c:pt idx="539">
                  <c:v>-70</c:v>
                </c:pt>
                <c:pt idx="540">
                  <c:v>-70</c:v>
                </c:pt>
                <c:pt idx="541">
                  <c:v>-70</c:v>
                </c:pt>
                <c:pt idx="542">
                  <c:v>-70</c:v>
                </c:pt>
                <c:pt idx="543">
                  <c:v>-70</c:v>
                </c:pt>
                <c:pt idx="544">
                  <c:v>-70</c:v>
                </c:pt>
                <c:pt idx="545">
                  <c:v>-70</c:v>
                </c:pt>
                <c:pt idx="546">
                  <c:v>-70</c:v>
                </c:pt>
                <c:pt idx="547">
                  <c:v>-70</c:v>
                </c:pt>
                <c:pt idx="548">
                  <c:v>-70</c:v>
                </c:pt>
                <c:pt idx="549">
                  <c:v>-70</c:v>
                </c:pt>
                <c:pt idx="550">
                  <c:v>-70</c:v>
                </c:pt>
                <c:pt idx="551">
                  <c:v>-70</c:v>
                </c:pt>
                <c:pt idx="552">
                  <c:v>-70</c:v>
                </c:pt>
                <c:pt idx="553">
                  <c:v>-70</c:v>
                </c:pt>
                <c:pt idx="554">
                  <c:v>-70</c:v>
                </c:pt>
                <c:pt idx="555">
                  <c:v>-70</c:v>
                </c:pt>
                <c:pt idx="556">
                  <c:v>-70</c:v>
                </c:pt>
                <c:pt idx="557">
                  <c:v>-70</c:v>
                </c:pt>
                <c:pt idx="558">
                  <c:v>-70</c:v>
                </c:pt>
                <c:pt idx="559">
                  <c:v>-70</c:v>
                </c:pt>
                <c:pt idx="560">
                  <c:v>-70</c:v>
                </c:pt>
                <c:pt idx="561">
                  <c:v>-70</c:v>
                </c:pt>
                <c:pt idx="562">
                  <c:v>-70</c:v>
                </c:pt>
                <c:pt idx="563">
                  <c:v>-70</c:v>
                </c:pt>
                <c:pt idx="564">
                  <c:v>-70</c:v>
                </c:pt>
                <c:pt idx="565">
                  <c:v>-70</c:v>
                </c:pt>
                <c:pt idx="566">
                  <c:v>-70</c:v>
                </c:pt>
                <c:pt idx="567">
                  <c:v>-70</c:v>
                </c:pt>
                <c:pt idx="568">
                  <c:v>-70</c:v>
                </c:pt>
                <c:pt idx="569">
                  <c:v>-70</c:v>
                </c:pt>
                <c:pt idx="570">
                  <c:v>-70</c:v>
                </c:pt>
                <c:pt idx="571">
                  <c:v>-70</c:v>
                </c:pt>
                <c:pt idx="572">
                  <c:v>-70</c:v>
                </c:pt>
                <c:pt idx="573">
                  <c:v>-70</c:v>
                </c:pt>
                <c:pt idx="574">
                  <c:v>-70</c:v>
                </c:pt>
                <c:pt idx="575">
                  <c:v>-70</c:v>
                </c:pt>
                <c:pt idx="576">
                  <c:v>-70</c:v>
                </c:pt>
                <c:pt idx="577">
                  <c:v>-70</c:v>
                </c:pt>
                <c:pt idx="578">
                  <c:v>-70</c:v>
                </c:pt>
                <c:pt idx="579">
                  <c:v>-70</c:v>
                </c:pt>
                <c:pt idx="580">
                  <c:v>-70</c:v>
                </c:pt>
                <c:pt idx="581">
                  <c:v>-70</c:v>
                </c:pt>
                <c:pt idx="582">
                  <c:v>-70</c:v>
                </c:pt>
                <c:pt idx="583">
                  <c:v>-70</c:v>
                </c:pt>
                <c:pt idx="584">
                  <c:v>-70</c:v>
                </c:pt>
                <c:pt idx="585">
                  <c:v>-70</c:v>
                </c:pt>
                <c:pt idx="586">
                  <c:v>-70</c:v>
                </c:pt>
                <c:pt idx="587">
                  <c:v>-70</c:v>
                </c:pt>
                <c:pt idx="588">
                  <c:v>-70</c:v>
                </c:pt>
                <c:pt idx="589">
                  <c:v>-70</c:v>
                </c:pt>
                <c:pt idx="590">
                  <c:v>-70</c:v>
                </c:pt>
                <c:pt idx="591">
                  <c:v>-70</c:v>
                </c:pt>
                <c:pt idx="592">
                  <c:v>-70</c:v>
                </c:pt>
                <c:pt idx="593">
                  <c:v>-70</c:v>
                </c:pt>
                <c:pt idx="594">
                  <c:v>-70</c:v>
                </c:pt>
                <c:pt idx="595">
                  <c:v>-70</c:v>
                </c:pt>
                <c:pt idx="596">
                  <c:v>-70</c:v>
                </c:pt>
                <c:pt idx="597">
                  <c:v>-70</c:v>
                </c:pt>
                <c:pt idx="598">
                  <c:v>-70</c:v>
                </c:pt>
                <c:pt idx="599">
                  <c:v>-70</c:v>
                </c:pt>
                <c:pt idx="600">
                  <c:v>-70</c:v>
                </c:pt>
                <c:pt idx="601">
                  <c:v>-70</c:v>
                </c:pt>
                <c:pt idx="602">
                  <c:v>-70</c:v>
                </c:pt>
                <c:pt idx="603">
                  <c:v>-70</c:v>
                </c:pt>
                <c:pt idx="604">
                  <c:v>-70</c:v>
                </c:pt>
                <c:pt idx="605">
                  <c:v>-70</c:v>
                </c:pt>
                <c:pt idx="606">
                  <c:v>-70</c:v>
                </c:pt>
                <c:pt idx="607">
                  <c:v>-70</c:v>
                </c:pt>
                <c:pt idx="608">
                  <c:v>-70</c:v>
                </c:pt>
                <c:pt idx="609">
                  <c:v>-70</c:v>
                </c:pt>
                <c:pt idx="610">
                  <c:v>-70</c:v>
                </c:pt>
                <c:pt idx="611">
                  <c:v>-70</c:v>
                </c:pt>
                <c:pt idx="612">
                  <c:v>-70</c:v>
                </c:pt>
                <c:pt idx="613">
                  <c:v>-70</c:v>
                </c:pt>
                <c:pt idx="614">
                  <c:v>-70</c:v>
                </c:pt>
                <c:pt idx="615">
                  <c:v>-70</c:v>
                </c:pt>
                <c:pt idx="616">
                  <c:v>-70</c:v>
                </c:pt>
                <c:pt idx="617">
                  <c:v>-70</c:v>
                </c:pt>
                <c:pt idx="618">
                  <c:v>-70</c:v>
                </c:pt>
                <c:pt idx="619">
                  <c:v>-70</c:v>
                </c:pt>
                <c:pt idx="620">
                  <c:v>-70</c:v>
                </c:pt>
                <c:pt idx="621">
                  <c:v>-70</c:v>
                </c:pt>
                <c:pt idx="622">
                  <c:v>-70</c:v>
                </c:pt>
                <c:pt idx="623">
                  <c:v>-70</c:v>
                </c:pt>
                <c:pt idx="624">
                  <c:v>-70</c:v>
                </c:pt>
                <c:pt idx="625">
                  <c:v>-70</c:v>
                </c:pt>
                <c:pt idx="626">
                  <c:v>-70</c:v>
                </c:pt>
                <c:pt idx="627">
                  <c:v>-70</c:v>
                </c:pt>
                <c:pt idx="628">
                  <c:v>-70</c:v>
                </c:pt>
                <c:pt idx="629">
                  <c:v>-70</c:v>
                </c:pt>
                <c:pt idx="630">
                  <c:v>-70</c:v>
                </c:pt>
                <c:pt idx="631">
                  <c:v>-70</c:v>
                </c:pt>
                <c:pt idx="632">
                  <c:v>-70</c:v>
                </c:pt>
                <c:pt idx="633">
                  <c:v>-70</c:v>
                </c:pt>
                <c:pt idx="634">
                  <c:v>-70</c:v>
                </c:pt>
                <c:pt idx="635">
                  <c:v>-70</c:v>
                </c:pt>
                <c:pt idx="636">
                  <c:v>-70</c:v>
                </c:pt>
                <c:pt idx="637">
                  <c:v>-70</c:v>
                </c:pt>
                <c:pt idx="638">
                  <c:v>-70</c:v>
                </c:pt>
                <c:pt idx="639">
                  <c:v>-70</c:v>
                </c:pt>
                <c:pt idx="640">
                  <c:v>-70</c:v>
                </c:pt>
                <c:pt idx="641">
                  <c:v>-70</c:v>
                </c:pt>
                <c:pt idx="642">
                  <c:v>-70</c:v>
                </c:pt>
                <c:pt idx="643">
                  <c:v>-70</c:v>
                </c:pt>
                <c:pt idx="644">
                  <c:v>-70</c:v>
                </c:pt>
                <c:pt idx="645">
                  <c:v>-70</c:v>
                </c:pt>
                <c:pt idx="646">
                  <c:v>-70</c:v>
                </c:pt>
                <c:pt idx="647">
                  <c:v>-70</c:v>
                </c:pt>
                <c:pt idx="648">
                  <c:v>-70</c:v>
                </c:pt>
                <c:pt idx="649">
                  <c:v>-70</c:v>
                </c:pt>
                <c:pt idx="650">
                  <c:v>-70</c:v>
                </c:pt>
                <c:pt idx="651">
                  <c:v>-70</c:v>
                </c:pt>
                <c:pt idx="652">
                  <c:v>-70</c:v>
                </c:pt>
                <c:pt idx="653">
                  <c:v>-70</c:v>
                </c:pt>
                <c:pt idx="654">
                  <c:v>-70</c:v>
                </c:pt>
                <c:pt idx="655">
                  <c:v>-70</c:v>
                </c:pt>
                <c:pt idx="656">
                  <c:v>-70</c:v>
                </c:pt>
                <c:pt idx="657">
                  <c:v>-70</c:v>
                </c:pt>
                <c:pt idx="658">
                  <c:v>-70</c:v>
                </c:pt>
                <c:pt idx="659">
                  <c:v>-70</c:v>
                </c:pt>
                <c:pt idx="660">
                  <c:v>-70</c:v>
                </c:pt>
                <c:pt idx="661">
                  <c:v>-70</c:v>
                </c:pt>
                <c:pt idx="662">
                  <c:v>-70</c:v>
                </c:pt>
                <c:pt idx="663">
                  <c:v>-70</c:v>
                </c:pt>
                <c:pt idx="664">
                  <c:v>-70</c:v>
                </c:pt>
                <c:pt idx="665">
                  <c:v>-70</c:v>
                </c:pt>
                <c:pt idx="666">
                  <c:v>-70</c:v>
                </c:pt>
                <c:pt idx="667">
                  <c:v>-70</c:v>
                </c:pt>
                <c:pt idx="668">
                  <c:v>-70</c:v>
                </c:pt>
                <c:pt idx="669">
                  <c:v>-70</c:v>
                </c:pt>
                <c:pt idx="670">
                  <c:v>-70</c:v>
                </c:pt>
                <c:pt idx="671">
                  <c:v>-70</c:v>
                </c:pt>
                <c:pt idx="672">
                  <c:v>-70</c:v>
                </c:pt>
                <c:pt idx="673">
                  <c:v>-70</c:v>
                </c:pt>
                <c:pt idx="674">
                  <c:v>-70</c:v>
                </c:pt>
                <c:pt idx="675">
                  <c:v>-70</c:v>
                </c:pt>
                <c:pt idx="676">
                  <c:v>-70</c:v>
                </c:pt>
                <c:pt idx="677">
                  <c:v>-70</c:v>
                </c:pt>
                <c:pt idx="678">
                  <c:v>-70</c:v>
                </c:pt>
                <c:pt idx="679">
                  <c:v>-70</c:v>
                </c:pt>
                <c:pt idx="680">
                  <c:v>-70</c:v>
                </c:pt>
                <c:pt idx="681">
                  <c:v>-70</c:v>
                </c:pt>
                <c:pt idx="682">
                  <c:v>-70</c:v>
                </c:pt>
                <c:pt idx="683">
                  <c:v>-70</c:v>
                </c:pt>
                <c:pt idx="684">
                  <c:v>-70</c:v>
                </c:pt>
                <c:pt idx="685">
                  <c:v>-70</c:v>
                </c:pt>
                <c:pt idx="686">
                  <c:v>-70</c:v>
                </c:pt>
                <c:pt idx="687">
                  <c:v>-70</c:v>
                </c:pt>
                <c:pt idx="688">
                  <c:v>-70</c:v>
                </c:pt>
                <c:pt idx="689">
                  <c:v>-70</c:v>
                </c:pt>
                <c:pt idx="690">
                  <c:v>-70</c:v>
                </c:pt>
                <c:pt idx="691">
                  <c:v>-70</c:v>
                </c:pt>
                <c:pt idx="692">
                  <c:v>-70</c:v>
                </c:pt>
                <c:pt idx="693">
                  <c:v>-70</c:v>
                </c:pt>
                <c:pt idx="694">
                  <c:v>-70</c:v>
                </c:pt>
                <c:pt idx="695">
                  <c:v>-70</c:v>
                </c:pt>
                <c:pt idx="696">
                  <c:v>-70</c:v>
                </c:pt>
                <c:pt idx="697">
                  <c:v>-70</c:v>
                </c:pt>
                <c:pt idx="698">
                  <c:v>-70</c:v>
                </c:pt>
                <c:pt idx="699">
                  <c:v>-70</c:v>
                </c:pt>
                <c:pt idx="700">
                  <c:v>-70</c:v>
                </c:pt>
                <c:pt idx="701">
                  <c:v>-70</c:v>
                </c:pt>
                <c:pt idx="702">
                  <c:v>-70</c:v>
                </c:pt>
                <c:pt idx="703">
                  <c:v>-70</c:v>
                </c:pt>
                <c:pt idx="704">
                  <c:v>-70</c:v>
                </c:pt>
                <c:pt idx="705">
                  <c:v>-70</c:v>
                </c:pt>
                <c:pt idx="706">
                  <c:v>-70</c:v>
                </c:pt>
                <c:pt idx="707">
                  <c:v>-70</c:v>
                </c:pt>
                <c:pt idx="708">
                  <c:v>-70</c:v>
                </c:pt>
                <c:pt idx="709">
                  <c:v>-70</c:v>
                </c:pt>
                <c:pt idx="710">
                  <c:v>-70</c:v>
                </c:pt>
                <c:pt idx="711">
                  <c:v>-70</c:v>
                </c:pt>
                <c:pt idx="712">
                  <c:v>-70</c:v>
                </c:pt>
                <c:pt idx="713">
                  <c:v>-70</c:v>
                </c:pt>
                <c:pt idx="714">
                  <c:v>-70</c:v>
                </c:pt>
                <c:pt idx="715">
                  <c:v>-70</c:v>
                </c:pt>
                <c:pt idx="716">
                  <c:v>-70</c:v>
                </c:pt>
                <c:pt idx="717">
                  <c:v>-70</c:v>
                </c:pt>
                <c:pt idx="718">
                  <c:v>-70</c:v>
                </c:pt>
                <c:pt idx="719">
                  <c:v>-70</c:v>
                </c:pt>
                <c:pt idx="720">
                  <c:v>-70</c:v>
                </c:pt>
                <c:pt idx="721">
                  <c:v>-70</c:v>
                </c:pt>
                <c:pt idx="722">
                  <c:v>-70</c:v>
                </c:pt>
                <c:pt idx="723">
                  <c:v>-70</c:v>
                </c:pt>
                <c:pt idx="724">
                  <c:v>-70</c:v>
                </c:pt>
                <c:pt idx="725">
                  <c:v>-70</c:v>
                </c:pt>
                <c:pt idx="726">
                  <c:v>-70</c:v>
                </c:pt>
                <c:pt idx="727">
                  <c:v>-70</c:v>
                </c:pt>
                <c:pt idx="728">
                  <c:v>-70</c:v>
                </c:pt>
                <c:pt idx="729">
                  <c:v>-70</c:v>
                </c:pt>
                <c:pt idx="730">
                  <c:v>-70</c:v>
                </c:pt>
                <c:pt idx="731">
                  <c:v>-70</c:v>
                </c:pt>
                <c:pt idx="732">
                  <c:v>-70</c:v>
                </c:pt>
                <c:pt idx="733">
                  <c:v>-70</c:v>
                </c:pt>
                <c:pt idx="734">
                  <c:v>-70</c:v>
                </c:pt>
                <c:pt idx="735">
                  <c:v>-70</c:v>
                </c:pt>
                <c:pt idx="736">
                  <c:v>-70</c:v>
                </c:pt>
                <c:pt idx="737">
                  <c:v>-70</c:v>
                </c:pt>
                <c:pt idx="738">
                  <c:v>-70</c:v>
                </c:pt>
                <c:pt idx="739">
                  <c:v>-70</c:v>
                </c:pt>
                <c:pt idx="740">
                  <c:v>-70</c:v>
                </c:pt>
                <c:pt idx="741">
                  <c:v>-70</c:v>
                </c:pt>
                <c:pt idx="742">
                  <c:v>-70</c:v>
                </c:pt>
                <c:pt idx="743">
                  <c:v>-70</c:v>
                </c:pt>
                <c:pt idx="744">
                  <c:v>-70</c:v>
                </c:pt>
                <c:pt idx="745">
                  <c:v>-70</c:v>
                </c:pt>
                <c:pt idx="746">
                  <c:v>-70</c:v>
                </c:pt>
                <c:pt idx="747">
                  <c:v>-70</c:v>
                </c:pt>
                <c:pt idx="748">
                  <c:v>-70</c:v>
                </c:pt>
                <c:pt idx="749">
                  <c:v>-70</c:v>
                </c:pt>
                <c:pt idx="750">
                  <c:v>-70</c:v>
                </c:pt>
                <c:pt idx="751">
                  <c:v>-70</c:v>
                </c:pt>
                <c:pt idx="752">
                  <c:v>-70</c:v>
                </c:pt>
                <c:pt idx="753">
                  <c:v>-70</c:v>
                </c:pt>
                <c:pt idx="754">
                  <c:v>-70</c:v>
                </c:pt>
                <c:pt idx="755">
                  <c:v>-70</c:v>
                </c:pt>
                <c:pt idx="756">
                  <c:v>-70</c:v>
                </c:pt>
                <c:pt idx="757">
                  <c:v>-70</c:v>
                </c:pt>
                <c:pt idx="758">
                  <c:v>-70</c:v>
                </c:pt>
                <c:pt idx="759">
                  <c:v>-70</c:v>
                </c:pt>
                <c:pt idx="760">
                  <c:v>-70</c:v>
                </c:pt>
                <c:pt idx="761">
                  <c:v>-70</c:v>
                </c:pt>
                <c:pt idx="762">
                  <c:v>-70</c:v>
                </c:pt>
                <c:pt idx="763">
                  <c:v>-70</c:v>
                </c:pt>
                <c:pt idx="764">
                  <c:v>-70</c:v>
                </c:pt>
                <c:pt idx="765">
                  <c:v>-70</c:v>
                </c:pt>
                <c:pt idx="766">
                  <c:v>-70</c:v>
                </c:pt>
                <c:pt idx="767">
                  <c:v>-70</c:v>
                </c:pt>
                <c:pt idx="768">
                  <c:v>-70</c:v>
                </c:pt>
                <c:pt idx="769">
                  <c:v>-70</c:v>
                </c:pt>
                <c:pt idx="770">
                  <c:v>-70</c:v>
                </c:pt>
                <c:pt idx="771">
                  <c:v>-70</c:v>
                </c:pt>
                <c:pt idx="772">
                  <c:v>-70</c:v>
                </c:pt>
                <c:pt idx="773">
                  <c:v>-70</c:v>
                </c:pt>
                <c:pt idx="774">
                  <c:v>-70</c:v>
                </c:pt>
                <c:pt idx="775">
                  <c:v>-70</c:v>
                </c:pt>
                <c:pt idx="776">
                  <c:v>-70</c:v>
                </c:pt>
                <c:pt idx="777">
                  <c:v>-70</c:v>
                </c:pt>
                <c:pt idx="778">
                  <c:v>-70</c:v>
                </c:pt>
                <c:pt idx="779">
                  <c:v>-70</c:v>
                </c:pt>
                <c:pt idx="780">
                  <c:v>-70</c:v>
                </c:pt>
                <c:pt idx="781">
                  <c:v>-70</c:v>
                </c:pt>
                <c:pt idx="782">
                  <c:v>-70</c:v>
                </c:pt>
                <c:pt idx="783">
                  <c:v>-70</c:v>
                </c:pt>
                <c:pt idx="784">
                  <c:v>-70</c:v>
                </c:pt>
                <c:pt idx="785">
                  <c:v>-70</c:v>
                </c:pt>
                <c:pt idx="786">
                  <c:v>-70</c:v>
                </c:pt>
                <c:pt idx="787">
                  <c:v>-70</c:v>
                </c:pt>
                <c:pt idx="788">
                  <c:v>-70</c:v>
                </c:pt>
                <c:pt idx="789">
                  <c:v>-70</c:v>
                </c:pt>
                <c:pt idx="790">
                  <c:v>-70</c:v>
                </c:pt>
                <c:pt idx="791">
                  <c:v>-70</c:v>
                </c:pt>
                <c:pt idx="792">
                  <c:v>-70</c:v>
                </c:pt>
                <c:pt idx="793">
                  <c:v>-70</c:v>
                </c:pt>
                <c:pt idx="794">
                  <c:v>-70</c:v>
                </c:pt>
                <c:pt idx="795">
                  <c:v>-70</c:v>
                </c:pt>
                <c:pt idx="796">
                  <c:v>-70</c:v>
                </c:pt>
                <c:pt idx="797">
                  <c:v>-70</c:v>
                </c:pt>
                <c:pt idx="798">
                  <c:v>-70</c:v>
                </c:pt>
                <c:pt idx="799">
                  <c:v>-70</c:v>
                </c:pt>
                <c:pt idx="800">
                  <c:v>-70</c:v>
                </c:pt>
                <c:pt idx="801">
                  <c:v>-70</c:v>
                </c:pt>
                <c:pt idx="802">
                  <c:v>-70</c:v>
                </c:pt>
                <c:pt idx="803">
                  <c:v>-70</c:v>
                </c:pt>
                <c:pt idx="804">
                  <c:v>-70</c:v>
                </c:pt>
                <c:pt idx="805">
                  <c:v>-70</c:v>
                </c:pt>
                <c:pt idx="806">
                  <c:v>-70</c:v>
                </c:pt>
                <c:pt idx="807">
                  <c:v>-70</c:v>
                </c:pt>
                <c:pt idx="808">
                  <c:v>-70</c:v>
                </c:pt>
                <c:pt idx="809">
                  <c:v>-70</c:v>
                </c:pt>
                <c:pt idx="810">
                  <c:v>-70</c:v>
                </c:pt>
                <c:pt idx="811">
                  <c:v>-70</c:v>
                </c:pt>
                <c:pt idx="812">
                  <c:v>-70</c:v>
                </c:pt>
                <c:pt idx="813">
                  <c:v>-70</c:v>
                </c:pt>
                <c:pt idx="814">
                  <c:v>-70</c:v>
                </c:pt>
                <c:pt idx="815">
                  <c:v>-70</c:v>
                </c:pt>
                <c:pt idx="816">
                  <c:v>-70</c:v>
                </c:pt>
                <c:pt idx="817">
                  <c:v>-70</c:v>
                </c:pt>
                <c:pt idx="818">
                  <c:v>-70</c:v>
                </c:pt>
                <c:pt idx="819">
                  <c:v>-70</c:v>
                </c:pt>
                <c:pt idx="820">
                  <c:v>-70</c:v>
                </c:pt>
                <c:pt idx="821">
                  <c:v>-70</c:v>
                </c:pt>
                <c:pt idx="822">
                  <c:v>-70</c:v>
                </c:pt>
                <c:pt idx="823">
                  <c:v>-70</c:v>
                </c:pt>
                <c:pt idx="824">
                  <c:v>-70</c:v>
                </c:pt>
                <c:pt idx="825">
                  <c:v>-70</c:v>
                </c:pt>
                <c:pt idx="826">
                  <c:v>-70</c:v>
                </c:pt>
                <c:pt idx="827">
                  <c:v>-70</c:v>
                </c:pt>
                <c:pt idx="828">
                  <c:v>-70</c:v>
                </c:pt>
                <c:pt idx="829">
                  <c:v>-70</c:v>
                </c:pt>
                <c:pt idx="830">
                  <c:v>-70</c:v>
                </c:pt>
                <c:pt idx="831">
                  <c:v>-70</c:v>
                </c:pt>
                <c:pt idx="832">
                  <c:v>-70</c:v>
                </c:pt>
                <c:pt idx="833">
                  <c:v>-70</c:v>
                </c:pt>
                <c:pt idx="834">
                  <c:v>-70</c:v>
                </c:pt>
                <c:pt idx="835">
                  <c:v>-70</c:v>
                </c:pt>
                <c:pt idx="836">
                  <c:v>-70</c:v>
                </c:pt>
                <c:pt idx="837">
                  <c:v>-70</c:v>
                </c:pt>
                <c:pt idx="838">
                  <c:v>-70</c:v>
                </c:pt>
                <c:pt idx="839">
                  <c:v>-70</c:v>
                </c:pt>
                <c:pt idx="840">
                  <c:v>-70</c:v>
                </c:pt>
                <c:pt idx="841">
                  <c:v>-70</c:v>
                </c:pt>
                <c:pt idx="842">
                  <c:v>-70</c:v>
                </c:pt>
                <c:pt idx="843">
                  <c:v>-70</c:v>
                </c:pt>
                <c:pt idx="844">
                  <c:v>-70</c:v>
                </c:pt>
                <c:pt idx="845">
                  <c:v>-70</c:v>
                </c:pt>
                <c:pt idx="846">
                  <c:v>-70</c:v>
                </c:pt>
                <c:pt idx="847">
                  <c:v>-70</c:v>
                </c:pt>
                <c:pt idx="848">
                  <c:v>-70</c:v>
                </c:pt>
                <c:pt idx="849">
                  <c:v>-70</c:v>
                </c:pt>
                <c:pt idx="850">
                  <c:v>-70</c:v>
                </c:pt>
                <c:pt idx="851">
                  <c:v>-70</c:v>
                </c:pt>
                <c:pt idx="852">
                  <c:v>-70</c:v>
                </c:pt>
                <c:pt idx="853">
                  <c:v>-70</c:v>
                </c:pt>
                <c:pt idx="854">
                  <c:v>-70</c:v>
                </c:pt>
                <c:pt idx="855">
                  <c:v>-70</c:v>
                </c:pt>
                <c:pt idx="856">
                  <c:v>-70</c:v>
                </c:pt>
                <c:pt idx="857">
                  <c:v>-70</c:v>
                </c:pt>
                <c:pt idx="858">
                  <c:v>-70</c:v>
                </c:pt>
                <c:pt idx="859">
                  <c:v>-70</c:v>
                </c:pt>
                <c:pt idx="860">
                  <c:v>-70</c:v>
                </c:pt>
                <c:pt idx="861">
                  <c:v>-70</c:v>
                </c:pt>
                <c:pt idx="862">
                  <c:v>-67.88</c:v>
                </c:pt>
                <c:pt idx="863">
                  <c:v>-67.88</c:v>
                </c:pt>
                <c:pt idx="864">
                  <c:v>-67.88</c:v>
                </c:pt>
                <c:pt idx="865">
                  <c:v>-67.88</c:v>
                </c:pt>
                <c:pt idx="866">
                  <c:v>-67.88</c:v>
                </c:pt>
                <c:pt idx="867">
                  <c:v>-67.88</c:v>
                </c:pt>
                <c:pt idx="868">
                  <c:v>-67.88</c:v>
                </c:pt>
                <c:pt idx="869">
                  <c:v>-67.88</c:v>
                </c:pt>
                <c:pt idx="870">
                  <c:v>-67.88</c:v>
                </c:pt>
                <c:pt idx="871">
                  <c:v>-67.88</c:v>
                </c:pt>
                <c:pt idx="872">
                  <c:v>-67.88</c:v>
                </c:pt>
                <c:pt idx="873">
                  <c:v>-67.88</c:v>
                </c:pt>
                <c:pt idx="874">
                  <c:v>-67.88</c:v>
                </c:pt>
                <c:pt idx="875">
                  <c:v>-67.88</c:v>
                </c:pt>
                <c:pt idx="876">
                  <c:v>-67.88</c:v>
                </c:pt>
                <c:pt idx="877">
                  <c:v>-67.88</c:v>
                </c:pt>
                <c:pt idx="878">
                  <c:v>-67.88</c:v>
                </c:pt>
                <c:pt idx="879">
                  <c:v>-67.88</c:v>
                </c:pt>
                <c:pt idx="880">
                  <c:v>-67.88</c:v>
                </c:pt>
                <c:pt idx="881">
                  <c:v>-67.88</c:v>
                </c:pt>
                <c:pt idx="882">
                  <c:v>-67.88</c:v>
                </c:pt>
                <c:pt idx="883">
                  <c:v>-67.88</c:v>
                </c:pt>
                <c:pt idx="884">
                  <c:v>-67.88</c:v>
                </c:pt>
                <c:pt idx="885">
                  <c:v>-67.88</c:v>
                </c:pt>
                <c:pt idx="886">
                  <c:v>-67.88</c:v>
                </c:pt>
                <c:pt idx="887">
                  <c:v>-67.88</c:v>
                </c:pt>
                <c:pt idx="888">
                  <c:v>-67.88</c:v>
                </c:pt>
                <c:pt idx="889">
                  <c:v>-67.88</c:v>
                </c:pt>
                <c:pt idx="890">
                  <c:v>-67.88</c:v>
                </c:pt>
                <c:pt idx="891">
                  <c:v>-67.88</c:v>
                </c:pt>
                <c:pt idx="892">
                  <c:v>-67.88</c:v>
                </c:pt>
                <c:pt idx="893">
                  <c:v>-67.88</c:v>
                </c:pt>
                <c:pt idx="894">
                  <c:v>-67.88</c:v>
                </c:pt>
                <c:pt idx="895">
                  <c:v>-67.88</c:v>
                </c:pt>
                <c:pt idx="896">
                  <c:v>-67.88</c:v>
                </c:pt>
                <c:pt idx="897">
                  <c:v>-67.88</c:v>
                </c:pt>
                <c:pt idx="898">
                  <c:v>-67.88</c:v>
                </c:pt>
                <c:pt idx="899">
                  <c:v>-67.88</c:v>
                </c:pt>
                <c:pt idx="900">
                  <c:v>-67.88</c:v>
                </c:pt>
                <c:pt idx="901">
                  <c:v>-67.88</c:v>
                </c:pt>
                <c:pt idx="902">
                  <c:v>-67.88</c:v>
                </c:pt>
                <c:pt idx="903">
                  <c:v>-67.88</c:v>
                </c:pt>
                <c:pt idx="904">
                  <c:v>-67.88</c:v>
                </c:pt>
                <c:pt idx="905">
                  <c:v>-67.88</c:v>
                </c:pt>
                <c:pt idx="906">
                  <c:v>-67.88</c:v>
                </c:pt>
                <c:pt idx="907">
                  <c:v>-67.88</c:v>
                </c:pt>
                <c:pt idx="908">
                  <c:v>-67.88</c:v>
                </c:pt>
                <c:pt idx="909">
                  <c:v>-67.88</c:v>
                </c:pt>
                <c:pt idx="910">
                  <c:v>-67.88</c:v>
                </c:pt>
                <c:pt idx="911">
                  <c:v>-67.88</c:v>
                </c:pt>
                <c:pt idx="912">
                  <c:v>-67.88</c:v>
                </c:pt>
                <c:pt idx="913">
                  <c:v>-67.88</c:v>
                </c:pt>
                <c:pt idx="914">
                  <c:v>-67.88</c:v>
                </c:pt>
                <c:pt idx="915">
                  <c:v>-67.88</c:v>
                </c:pt>
                <c:pt idx="916">
                  <c:v>-67.88</c:v>
                </c:pt>
                <c:pt idx="917">
                  <c:v>-67.88</c:v>
                </c:pt>
                <c:pt idx="918">
                  <c:v>-67.88</c:v>
                </c:pt>
                <c:pt idx="919">
                  <c:v>-67.88</c:v>
                </c:pt>
                <c:pt idx="920">
                  <c:v>-67.88</c:v>
                </c:pt>
                <c:pt idx="921">
                  <c:v>-67.88</c:v>
                </c:pt>
                <c:pt idx="922">
                  <c:v>-67.88</c:v>
                </c:pt>
                <c:pt idx="923">
                  <c:v>-67.88</c:v>
                </c:pt>
                <c:pt idx="924">
                  <c:v>-67.88</c:v>
                </c:pt>
                <c:pt idx="925">
                  <c:v>-67.88</c:v>
                </c:pt>
                <c:pt idx="926">
                  <c:v>-67.88</c:v>
                </c:pt>
                <c:pt idx="927">
                  <c:v>-67.88</c:v>
                </c:pt>
                <c:pt idx="928">
                  <c:v>-67.88</c:v>
                </c:pt>
                <c:pt idx="929">
                  <c:v>-67.88</c:v>
                </c:pt>
                <c:pt idx="930">
                  <c:v>-67.88</c:v>
                </c:pt>
                <c:pt idx="931">
                  <c:v>-67.88</c:v>
                </c:pt>
                <c:pt idx="932">
                  <c:v>-67.88</c:v>
                </c:pt>
                <c:pt idx="933">
                  <c:v>-67.88</c:v>
                </c:pt>
                <c:pt idx="934">
                  <c:v>-67.88</c:v>
                </c:pt>
                <c:pt idx="935">
                  <c:v>-67.88</c:v>
                </c:pt>
                <c:pt idx="936">
                  <c:v>-67.88</c:v>
                </c:pt>
                <c:pt idx="937">
                  <c:v>-67.88</c:v>
                </c:pt>
                <c:pt idx="938">
                  <c:v>-67.88</c:v>
                </c:pt>
                <c:pt idx="939">
                  <c:v>-67.88</c:v>
                </c:pt>
                <c:pt idx="940">
                  <c:v>-67.88</c:v>
                </c:pt>
                <c:pt idx="941">
                  <c:v>-67.88</c:v>
                </c:pt>
                <c:pt idx="942">
                  <c:v>-67.88</c:v>
                </c:pt>
                <c:pt idx="943">
                  <c:v>-67.88</c:v>
                </c:pt>
                <c:pt idx="944">
                  <c:v>-67.88</c:v>
                </c:pt>
                <c:pt idx="945">
                  <c:v>-67.88</c:v>
                </c:pt>
                <c:pt idx="946">
                  <c:v>-67.88</c:v>
                </c:pt>
                <c:pt idx="947">
                  <c:v>-67.88</c:v>
                </c:pt>
                <c:pt idx="948">
                  <c:v>-67.88</c:v>
                </c:pt>
                <c:pt idx="949">
                  <c:v>-67.88</c:v>
                </c:pt>
                <c:pt idx="950">
                  <c:v>-67.88</c:v>
                </c:pt>
                <c:pt idx="951">
                  <c:v>-67.88</c:v>
                </c:pt>
                <c:pt idx="952">
                  <c:v>-67.88</c:v>
                </c:pt>
                <c:pt idx="953">
                  <c:v>-67.88</c:v>
                </c:pt>
                <c:pt idx="954">
                  <c:v>-67.88</c:v>
                </c:pt>
                <c:pt idx="955">
                  <c:v>-67.88</c:v>
                </c:pt>
                <c:pt idx="956">
                  <c:v>-67.88</c:v>
                </c:pt>
                <c:pt idx="957">
                  <c:v>-67.88</c:v>
                </c:pt>
                <c:pt idx="958">
                  <c:v>-67.88</c:v>
                </c:pt>
                <c:pt idx="959">
                  <c:v>-67.88</c:v>
                </c:pt>
                <c:pt idx="960">
                  <c:v>-67.88</c:v>
                </c:pt>
                <c:pt idx="961">
                  <c:v>-67.88</c:v>
                </c:pt>
                <c:pt idx="962">
                  <c:v>-67.88</c:v>
                </c:pt>
                <c:pt idx="963">
                  <c:v>-67.88</c:v>
                </c:pt>
                <c:pt idx="964">
                  <c:v>-67.88</c:v>
                </c:pt>
                <c:pt idx="965">
                  <c:v>-67.88</c:v>
                </c:pt>
                <c:pt idx="966">
                  <c:v>-67.88</c:v>
                </c:pt>
                <c:pt idx="967">
                  <c:v>-67.88</c:v>
                </c:pt>
                <c:pt idx="968">
                  <c:v>-67.88</c:v>
                </c:pt>
                <c:pt idx="969">
                  <c:v>-67.88</c:v>
                </c:pt>
                <c:pt idx="970">
                  <c:v>-67.88</c:v>
                </c:pt>
                <c:pt idx="971">
                  <c:v>-67.88</c:v>
                </c:pt>
                <c:pt idx="972">
                  <c:v>-67.88</c:v>
                </c:pt>
                <c:pt idx="973">
                  <c:v>-67.88</c:v>
                </c:pt>
                <c:pt idx="974">
                  <c:v>-67.88</c:v>
                </c:pt>
                <c:pt idx="975">
                  <c:v>-67.88</c:v>
                </c:pt>
                <c:pt idx="976">
                  <c:v>-67.88</c:v>
                </c:pt>
                <c:pt idx="977">
                  <c:v>-67.88</c:v>
                </c:pt>
                <c:pt idx="978">
                  <c:v>-67.88</c:v>
                </c:pt>
                <c:pt idx="979">
                  <c:v>-67.88</c:v>
                </c:pt>
                <c:pt idx="980">
                  <c:v>-67.88</c:v>
                </c:pt>
                <c:pt idx="981">
                  <c:v>-67.88</c:v>
                </c:pt>
                <c:pt idx="982">
                  <c:v>-67.88</c:v>
                </c:pt>
                <c:pt idx="983">
                  <c:v>-67.88</c:v>
                </c:pt>
                <c:pt idx="984">
                  <c:v>-67.88</c:v>
                </c:pt>
                <c:pt idx="985">
                  <c:v>-67.88</c:v>
                </c:pt>
                <c:pt idx="986">
                  <c:v>-67.88</c:v>
                </c:pt>
                <c:pt idx="987">
                  <c:v>-67.88</c:v>
                </c:pt>
                <c:pt idx="988">
                  <c:v>-67.88</c:v>
                </c:pt>
                <c:pt idx="989">
                  <c:v>-67.88</c:v>
                </c:pt>
                <c:pt idx="990">
                  <c:v>-67.88</c:v>
                </c:pt>
                <c:pt idx="991">
                  <c:v>-67.88</c:v>
                </c:pt>
                <c:pt idx="992">
                  <c:v>-67.88</c:v>
                </c:pt>
                <c:pt idx="993">
                  <c:v>-67.88</c:v>
                </c:pt>
                <c:pt idx="994">
                  <c:v>-67.88</c:v>
                </c:pt>
                <c:pt idx="995">
                  <c:v>-67.88</c:v>
                </c:pt>
                <c:pt idx="996">
                  <c:v>-67.88</c:v>
                </c:pt>
                <c:pt idx="997">
                  <c:v>-67.88</c:v>
                </c:pt>
                <c:pt idx="998">
                  <c:v>-67.88</c:v>
                </c:pt>
                <c:pt idx="999">
                  <c:v>-67.88</c:v>
                </c:pt>
                <c:pt idx="1000">
                  <c:v>-67.88</c:v>
                </c:pt>
                <c:pt idx="1001">
                  <c:v>-67.88</c:v>
                </c:pt>
                <c:pt idx="1002">
                  <c:v>-67.88</c:v>
                </c:pt>
                <c:pt idx="1003">
                  <c:v>-67.88</c:v>
                </c:pt>
                <c:pt idx="1004">
                  <c:v>-67.88</c:v>
                </c:pt>
                <c:pt idx="1005">
                  <c:v>-67.88</c:v>
                </c:pt>
                <c:pt idx="1006">
                  <c:v>-67.88</c:v>
                </c:pt>
                <c:pt idx="1007">
                  <c:v>-67.88</c:v>
                </c:pt>
                <c:pt idx="1008">
                  <c:v>-67.88</c:v>
                </c:pt>
                <c:pt idx="1009">
                  <c:v>-67.88</c:v>
                </c:pt>
                <c:pt idx="1010">
                  <c:v>-67.88</c:v>
                </c:pt>
                <c:pt idx="1011">
                  <c:v>-67.88</c:v>
                </c:pt>
                <c:pt idx="1012">
                  <c:v>-67.88</c:v>
                </c:pt>
                <c:pt idx="1013">
                  <c:v>-67.88</c:v>
                </c:pt>
                <c:pt idx="1014">
                  <c:v>-67.88</c:v>
                </c:pt>
                <c:pt idx="1015">
                  <c:v>-67.88</c:v>
                </c:pt>
                <c:pt idx="1016">
                  <c:v>-67.88</c:v>
                </c:pt>
                <c:pt idx="1017">
                  <c:v>-67.88</c:v>
                </c:pt>
                <c:pt idx="1018">
                  <c:v>-67.88</c:v>
                </c:pt>
                <c:pt idx="1019">
                  <c:v>-67.88</c:v>
                </c:pt>
                <c:pt idx="1020">
                  <c:v>-67.88</c:v>
                </c:pt>
                <c:pt idx="1021">
                  <c:v>-67.88</c:v>
                </c:pt>
                <c:pt idx="1022">
                  <c:v>-67.88</c:v>
                </c:pt>
                <c:pt idx="1023">
                  <c:v>-67.88</c:v>
                </c:pt>
                <c:pt idx="1024">
                  <c:v>-67.88</c:v>
                </c:pt>
                <c:pt idx="1025">
                  <c:v>-67.88</c:v>
                </c:pt>
                <c:pt idx="1026">
                  <c:v>-67.88</c:v>
                </c:pt>
                <c:pt idx="1027">
                  <c:v>-67.88</c:v>
                </c:pt>
                <c:pt idx="1028">
                  <c:v>-67.88</c:v>
                </c:pt>
                <c:pt idx="1029">
                  <c:v>-67.88</c:v>
                </c:pt>
                <c:pt idx="1030">
                  <c:v>-67.88</c:v>
                </c:pt>
                <c:pt idx="1031">
                  <c:v>-67.88</c:v>
                </c:pt>
                <c:pt idx="1032">
                  <c:v>-67.88</c:v>
                </c:pt>
                <c:pt idx="1033">
                  <c:v>-67.88</c:v>
                </c:pt>
                <c:pt idx="1034">
                  <c:v>-67.88</c:v>
                </c:pt>
                <c:pt idx="1035">
                  <c:v>-67.88</c:v>
                </c:pt>
                <c:pt idx="1036">
                  <c:v>-67.88</c:v>
                </c:pt>
                <c:pt idx="1037">
                  <c:v>-67.88</c:v>
                </c:pt>
                <c:pt idx="1038">
                  <c:v>-67.88</c:v>
                </c:pt>
                <c:pt idx="1039">
                  <c:v>-67.88</c:v>
                </c:pt>
                <c:pt idx="1040">
                  <c:v>-67.88</c:v>
                </c:pt>
                <c:pt idx="1041">
                  <c:v>-67.88</c:v>
                </c:pt>
                <c:pt idx="1042">
                  <c:v>-67.88</c:v>
                </c:pt>
                <c:pt idx="1043">
                  <c:v>-67.88</c:v>
                </c:pt>
                <c:pt idx="1044">
                  <c:v>-67.88</c:v>
                </c:pt>
                <c:pt idx="1045">
                  <c:v>-67.88</c:v>
                </c:pt>
                <c:pt idx="1046">
                  <c:v>-67.88</c:v>
                </c:pt>
                <c:pt idx="1047">
                  <c:v>-67.88</c:v>
                </c:pt>
                <c:pt idx="1048">
                  <c:v>-67.88</c:v>
                </c:pt>
                <c:pt idx="1049">
                  <c:v>-67.88</c:v>
                </c:pt>
                <c:pt idx="1050">
                  <c:v>-67.88</c:v>
                </c:pt>
                <c:pt idx="1051">
                  <c:v>-67.88</c:v>
                </c:pt>
                <c:pt idx="1052">
                  <c:v>-67.88</c:v>
                </c:pt>
                <c:pt idx="1053">
                  <c:v>-67.88</c:v>
                </c:pt>
                <c:pt idx="1054">
                  <c:v>-67.88</c:v>
                </c:pt>
                <c:pt idx="1055">
                  <c:v>-67.88</c:v>
                </c:pt>
                <c:pt idx="1056">
                  <c:v>-67.88</c:v>
                </c:pt>
                <c:pt idx="1057">
                  <c:v>-67.88</c:v>
                </c:pt>
                <c:pt idx="1058">
                  <c:v>-67.88</c:v>
                </c:pt>
                <c:pt idx="1059">
                  <c:v>-67.88</c:v>
                </c:pt>
                <c:pt idx="1060">
                  <c:v>-67.88</c:v>
                </c:pt>
                <c:pt idx="1061">
                  <c:v>-67.88</c:v>
                </c:pt>
                <c:pt idx="1062">
                  <c:v>-67.88</c:v>
                </c:pt>
                <c:pt idx="1063">
                  <c:v>-67.88</c:v>
                </c:pt>
                <c:pt idx="1064">
                  <c:v>-67.88</c:v>
                </c:pt>
                <c:pt idx="1065">
                  <c:v>-67.88</c:v>
                </c:pt>
                <c:pt idx="1066">
                  <c:v>-67.88</c:v>
                </c:pt>
                <c:pt idx="1067">
                  <c:v>-67.88</c:v>
                </c:pt>
                <c:pt idx="1068">
                  <c:v>-67.88</c:v>
                </c:pt>
                <c:pt idx="1069">
                  <c:v>-67.88</c:v>
                </c:pt>
                <c:pt idx="1070">
                  <c:v>-67.88</c:v>
                </c:pt>
                <c:pt idx="1071">
                  <c:v>-67.88</c:v>
                </c:pt>
                <c:pt idx="1072">
                  <c:v>-67.88</c:v>
                </c:pt>
                <c:pt idx="1073">
                  <c:v>-67.88</c:v>
                </c:pt>
                <c:pt idx="1074">
                  <c:v>-67.88</c:v>
                </c:pt>
                <c:pt idx="1075">
                  <c:v>-67.88</c:v>
                </c:pt>
                <c:pt idx="1076">
                  <c:v>-67.88</c:v>
                </c:pt>
                <c:pt idx="1077">
                  <c:v>-67.88</c:v>
                </c:pt>
                <c:pt idx="1078">
                  <c:v>-67.88</c:v>
                </c:pt>
                <c:pt idx="1079">
                  <c:v>-67.88</c:v>
                </c:pt>
                <c:pt idx="1080">
                  <c:v>-67.88</c:v>
                </c:pt>
                <c:pt idx="1081">
                  <c:v>-67.88</c:v>
                </c:pt>
                <c:pt idx="1082">
                  <c:v>-67.88</c:v>
                </c:pt>
                <c:pt idx="1083">
                  <c:v>-67.88</c:v>
                </c:pt>
                <c:pt idx="1084">
                  <c:v>-67.88</c:v>
                </c:pt>
                <c:pt idx="1085">
                  <c:v>-67.88</c:v>
                </c:pt>
                <c:pt idx="1086">
                  <c:v>-67.88</c:v>
                </c:pt>
                <c:pt idx="1087">
                  <c:v>-67.88</c:v>
                </c:pt>
                <c:pt idx="1088">
                  <c:v>-67.88</c:v>
                </c:pt>
                <c:pt idx="1089">
                  <c:v>-67.88</c:v>
                </c:pt>
                <c:pt idx="1090">
                  <c:v>-67.88</c:v>
                </c:pt>
                <c:pt idx="1091">
                  <c:v>-67.88</c:v>
                </c:pt>
                <c:pt idx="1092">
                  <c:v>-67.88</c:v>
                </c:pt>
                <c:pt idx="1093">
                  <c:v>-67.88</c:v>
                </c:pt>
                <c:pt idx="1094">
                  <c:v>-67.88</c:v>
                </c:pt>
                <c:pt idx="1095">
                  <c:v>-67.88</c:v>
                </c:pt>
                <c:pt idx="1096">
                  <c:v>-67.88</c:v>
                </c:pt>
                <c:pt idx="1097">
                  <c:v>-67.88</c:v>
                </c:pt>
                <c:pt idx="1098">
                  <c:v>-67.88</c:v>
                </c:pt>
                <c:pt idx="1099">
                  <c:v>-67.88</c:v>
                </c:pt>
                <c:pt idx="1100">
                  <c:v>-67.88</c:v>
                </c:pt>
                <c:pt idx="1101">
                  <c:v>-67.88</c:v>
                </c:pt>
                <c:pt idx="1102">
                  <c:v>-67.88</c:v>
                </c:pt>
                <c:pt idx="1103">
                  <c:v>-67.88</c:v>
                </c:pt>
                <c:pt idx="1104">
                  <c:v>-67.88</c:v>
                </c:pt>
                <c:pt idx="1105">
                  <c:v>-67.88</c:v>
                </c:pt>
                <c:pt idx="1106">
                  <c:v>-67.88</c:v>
                </c:pt>
                <c:pt idx="1107">
                  <c:v>-67.88</c:v>
                </c:pt>
                <c:pt idx="1108">
                  <c:v>-67.88</c:v>
                </c:pt>
                <c:pt idx="1109">
                  <c:v>-67.88</c:v>
                </c:pt>
                <c:pt idx="1110">
                  <c:v>-67.88</c:v>
                </c:pt>
                <c:pt idx="1111">
                  <c:v>-67.88</c:v>
                </c:pt>
                <c:pt idx="1112">
                  <c:v>-67.88</c:v>
                </c:pt>
                <c:pt idx="1113">
                  <c:v>-67.88</c:v>
                </c:pt>
                <c:pt idx="1114">
                  <c:v>-67.88</c:v>
                </c:pt>
                <c:pt idx="1115">
                  <c:v>-67.88</c:v>
                </c:pt>
                <c:pt idx="1116">
                  <c:v>-67.88</c:v>
                </c:pt>
                <c:pt idx="1117">
                  <c:v>-67.88</c:v>
                </c:pt>
                <c:pt idx="1118">
                  <c:v>-67.88</c:v>
                </c:pt>
                <c:pt idx="1119">
                  <c:v>-67.88</c:v>
                </c:pt>
                <c:pt idx="1120">
                  <c:v>-67.88</c:v>
                </c:pt>
                <c:pt idx="1121">
                  <c:v>-67.88</c:v>
                </c:pt>
                <c:pt idx="1122">
                  <c:v>-67.88</c:v>
                </c:pt>
                <c:pt idx="1123">
                  <c:v>-67.88</c:v>
                </c:pt>
                <c:pt idx="1124">
                  <c:v>-67.88</c:v>
                </c:pt>
                <c:pt idx="1125">
                  <c:v>-67.88</c:v>
                </c:pt>
                <c:pt idx="1126">
                  <c:v>-67.88</c:v>
                </c:pt>
                <c:pt idx="1127">
                  <c:v>-67.88</c:v>
                </c:pt>
                <c:pt idx="1128">
                  <c:v>-67.88</c:v>
                </c:pt>
                <c:pt idx="1129">
                  <c:v>-67.88</c:v>
                </c:pt>
                <c:pt idx="1130">
                  <c:v>-67.88</c:v>
                </c:pt>
                <c:pt idx="1131">
                  <c:v>-67.88</c:v>
                </c:pt>
                <c:pt idx="1132">
                  <c:v>-67.88</c:v>
                </c:pt>
                <c:pt idx="1133">
                  <c:v>-67.88</c:v>
                </c:pt>
                <c:pt idx="1134">
                  <c:v>-67.88</c:v>
                </c:pt>
                <c:pt idx="1135">
                  <c:v>-67.88</c:v>
                </c:pt>
                <c:pt idx="1136">
                  <c:v>-67.88</c:v>
                </c:pt>
                <c:pt idx="1137">
                  <c:v>-67.88</c:v>
                </c:pt>
                <c:pt idx="1138">
                  <c:v>-67.88</c:v>
                </c:pt>
                <c:pt idx="1139">
                  <c:v>-67.88</c:v>
                </c:pt>
                <c:pt idx="1140">
                  <c:v>-67.88</c:v>
                </c:pt>
                <c:pt idx="1141">
                  <c:v>-67.88</c:v>
                </c:pt>
                <c:pt idx="1142">
                  <c:v>-67.88</c:v>
                </c:pt>
                <c:pt idx="1143">
                  <c:v>-67.88</c:v>
                </c:pt>
                <c:pt idx="1144">
                  <c:v>-67.88</c:v>
                </c:pt>
                <c:pt idx="1145">
                  <c:v>-67.88</c:v>
                </c:pt>
                <c:pt idx="1146">
                  <c:v>-67.88</c:v>
                </c:pt>
                <c:pt idx="1147">
                  <c:v>-67.88</c:v>
                </c:pt>
                <c:pt idx="1148">
                  <c:v>-67.88</c:v>
                </c:pt>
                <c:pt idx="1149">
                  <c:v>-67.88</c:v>
                </c:pt>
                <c:pt idx="1150">
                  <c:v>-67.88</c:v>
                </c:pt>
                <c:pt idx="1151">
                  <c:v>-67.88</c:v>
                </c:pt>
                <c:pt idx="1152">
                  <c:v>-67.88</c:v>
                </c:pt>
                <c:pt idx="1153">
                  <c:v>-67.88</c:v>
                </c:pt>
                <c:pt idx="1154">
                  <c:v>-67.88</c:v>
                </c:pt>
                <c:pt idx="1155">
                  <c:v>-67.88</c:v>
                </c:pt>
                <c:pt idx="1156">
                  <c:v>-67.88</c:v>
                </c:pt>
                <c:pt idx="1157">
                  <c:v>-67.88</c:v>
                </c:pt>
                <c:pt idx="1158">
                  <c:v>-67.88</c:v>
                </c:pt>
                <c:pt idx="1159">
                  <c:v>-67.88</c:v>
                </c:pt>
                <c:pt idx="1160">
                  <c:v>-67.88</c:v>
                </c:pt>
                <c:pt idx="1161">
                  <c:v>-67.88</c:v>
                </c:pt>
                <c:pt idx="1162">
                  <c:v>-67.88</c:v>
                </c:pt>
                <c:pt idx="1163">
                  <c:v>-67.88</c:v>
                </c:pt>
                <c:pt idx="1164">
                  <c:v>-67.88</c:v>
                </c:pt>
                <c:pt idx="1165">
                  <c:v>-67.88</c:v>
                </c:pt>
                <c:pt idx="1166">
                  <c:v>-67.88</c:v>
                </c:pt>
                <c:pt idx="1167">
                  <c:v>-67.88</c:v>
                </c:pt>
                <c:pt idx="1168">
                  <c:v>-67.88</c:v>
                </c:pt>
                <c:pt idx="1169">
                  <c:v>-67.88</c:v>
                </c:pt>
                <c:pt idx="1170">
                  <c:v>-67.88</c:v>
                </c:pt>
                <c:pt idx="1171">
                  <c:v>-67.88</c:v>
                </c:pt>
                <c:pt idx="1172">
                  <c:v>-67.88</c:v>
                </c:pt>
                <c:pt idx="1173">
                  <c:v>-67.88</c:v>
                </c:pt>
                <c:pt idx="1174">
                  <c:v>-67.88</c:v>
                </c:pt>
                <c:pt idx="1175">
                  <c:v>-67.88</c:v>
                </c:pt>
                <c:pt idx="1176">
                  <c:v>-67.88</c:v>
                </c:pt>
                <c:pt idx="1177">
                  <c:v>-67.88</c:v>
                </c:pt>
                <c:pt idx="1178">
                  <c:v>-67.88</c:v>
                </c:pt>
                <c:pt idx="1179">
                  <c:v>-67.88</c:v>
                </c:pt>
                <c:pt idx="1180">
                  <c:v>-67.88</c:v>
                </c:pt>
                <c:pt idx="1181">
                  <c:v>-67.88</c:v>
                </c:pt>
                <c:pt idx="1182">
                  <c:v>-67.88</c:v>
                </c:pt>
                <c:pt idx="1183">
                  <c:v>-67.88</c:v>
                </c:pt>
                <c:pt idx="1184">
                  <c:v>-67.88</c:v>
                </c:pt>
                <c:pt idx="1185">
                  <c:v>-67.88</c:v>
                </c:pt>
                <c:pt idx="1186">
                  <c:v>-67.88</c:v>
                </c:pt>
                <c:pt idx="1187">
                  <c:v>-67.88</c:v>
                </c:pt>
                <c:pt idx="1188">
                  <c:v>-67.88</c:v>
                </c:pt>
                <c:pt idx="1189">
                  <c:v>-67.88</c:v>
                </c:pt>
                <c:pt idx="1190">
                  <c:v>-67.88</c:v>
                </c:pt>
                <c:pt idx="1191">
                  <c:v>-67.88</c:v>
                </c:pt>
                <c:pt idx="1192">
                  <c:v>-67.88</c:v>
                </c:pt>
                <c:pt idx="1193">
                  <c:v>-67.88</c:v>
                </c:pt>
                <c:pt idx="1194">
                  <c:v>-67.88</c:v>
                </c:pt>
                <c:pt idx="1195">
                  <c:v>-67.88</c:v>
                </c:pt>
                <c:pt idx="1196">
                  <c:v>-67.88</c:v>
                </c:pt>
                <c:pt idx="1197">
                  <c:v>-67.88</c:v>
                </c:pt>
                <c:pt idx="1198">
                  <c:v>-67.88</c:v>
                </c:pt>
                <c:pt idx="1199">
                  <c:v>-67.88</c:v>
                </c:pt>
                <c:pt idx="1200">
                  <c:v>-67.88</c:v>
                </c:pt>
                <c:pt idx="1201">
                  <c:v>-67.88</c:v>
                </c:pt>
                <c:pt idx="1202">
                  <c:v>-67.88</c:v>
                </c:pt>
                <c:pt idx="1203">
                  <c:v>-67.88</c:v>
                </c:pt>
                <c:pt idx="1204">
                  <c:v>-67.88</c:v>
                </c:pt>
                <c:pt idx="1205">
                  <c:v>-67.88</c:v>
                </c:pt>
                <c:pt idx="1206">
                  <c:v>-67.88</c:v>
                </c:pt>
                <c:pt idx="1207">
                  <c:v>-67.88</c:v>
                </c:pt>
                <c:pt idx="1208">
                  <c:v>-67.88</c:v>
                </c:pt>
                <c:pt idx="1209">
                  <c:v>-67.88</c:v>
                </c:pt>
                <c:pt idx="1210">
                  <c:v>-67.88</c:v>
                </c:pt>
                <c:pt idx="1211">
                  <c:v>-67.88</c:v>
                </c:pt>
                <c:pt idx="1212">
                  <c:v>-67.88</c:v>
                </c:pt>
                <c:pt idx="1213">
                  <c:v>-67.88</c:v>
                </c:pt>
                <c:pt idx="1214">
                  <c:v>-67.88</c:v>
                </c:pt>
                <c:pt idx="1215">
                  <c:v>-67.88</c:v>
                </c:pt>
                <c:pt idx="1216">
                  <c:v>-67.88</c:v>
                </c:pt>
                <c:pt idx="1217">
                  <c:v>-67.88</c:v>
                </c:pt>
                <c:pt idx="1218">
                  <c:v>-67.88</c:v>
                </c:pt>
                <c:pt idx="1219">
                  <c:v>-67.88</c:v>
                </c:pt>
                <c:pt idx="1220">
                  <c:v>-67.88</c:v>
                </c:pt>
                <c:pt idx="1221">
                  <c:v>-67.88</c:v>
                </c:pt>
                <c:pt idx="1222">
                  <c:v>-67.88</c:v>
                </c:pt>
                <c:pt idx="1223">
                  <c:v>-67.88</c:v>
                </c:pt>
                <c:pt idx="1224">
                  <c:v>-67.88</c:v>
                </c:pt>
                <c:pt idx="1225">
                  <c:v>-67.88</c:v>
                </c:pt>
                <c:pt idx="1226">
                  <c:v>-67.88</c:v>
                </c:pt>
                <c:pt idx="1227">
                  <c:v>-67.88</c:v>
                </c:pt>
                <c:pt idx="1228">
                  <c:v>-67.88</c:v>
                </c:pt>
                <c:pt idx="1229">
                  <c:v>-67.88</c:v>
                </c:pt>
                <c:pt idx="1230">
                  <c:v>-67.88</c:v>
                </c:pt>
                <c:pt idx="1231">
                  <c:v>-67.88</c:v>
                </c:pt>
                <c:pt idx="1232">
                  <c:v>-67.88</c:v>
                </c:pt>
                <c:pt idx="1233">
                  <c:v>-67.88</c:v>
                </c:pt>
                <c:pt idx="1234">
                  <c:v>-67.88</c:v>
                </c:pt>
                <c:pt idx="1235">
                  <c:v>-67.88</c:v>
                </c:pt>
                <c:pt idx="1236">
                  <c:v>-67.88</c:v>
                </c:pt>
                <c:pt idx="1237">
                  <c:v>-67.88</c:v>
                </c:pt>
                <c:pt idx="1238">
                  <c:v>-67.88</c:v>
                </c:pt>
                <c:pt idx="1239">
                  <c:v>-67.88</c:v>
                </c:pt>
                <c:pt idx="1240">
                  <c:v>-67.88</c:v>
                </c:pt>
                <c:pt idx="1241">
                  <c:v>-67.88</c:v>
                </c:pt>
                <c:pt idx="1242">
                  <c:v>-67.88</c:v>
                </c:pt>
                <c:pt idx="1243">
                  <c:v>-67.88</c:v>
                </c:pt>
                <c:pt idx="1244">
                  <c:v>-67.88</c:v>
                </c:pt>
                <c:pt idx="1245">
                  <c:v>-67.88</c:v>
                </c:pt>
                <c:pt idx="1246">
                  <c:v>-67.88</c:v>
                </c:pt>
                <c:pt idx="1247">
                  <c:v>-67.88</c:v>
                </c:pt>
                <c:pt idx="1248">
                  <c:v>-67.88</c:v>
                </c:pt>
                <c:pt idx="1249">
                  <c:v>-67.88</c:v>
                </c:pt>
                <c:pt idx="1250">
                  <c:v>-67.88</c:v>
                </c:pt>
                <c:pt idx="1251">
                  <c:v>-67.88</c:v>
                </c:pt>
                <c:pt idx="1252">
                  <c:v>-67.88</c:v>
                </c:pt>
                <c:pt idx="1253">
                  <c:v>-67.88</c:v>
                </c:pt>
                <c:pt idx="1254">
                  <c:v>-67.88</c:v>
                </c:pt>
                <c:pt idx="1255">
                  <c:v>-67.88</c:v>
                </c:pt>
                <c:pt idx="1256">
                  <c:v>-67.88</c:v>
                </c:pt>
                <c:pt idx="1257">
                  <c:v>-67.88</c:v>
                </c:pt>
                <c:pt idx="1258">
                  <c:v>-67.88</c:v>
                </c:pt>
                <c:pt idx="1259">
                  <c:v>-67.88</c:v>
                </c:pt>
                <c:pt idx="1260">
                  <c:v>-67.88</c:v>
                </c:pt>
                <c:pt idx="1261">
                  <c:v>-67.88</c:v>
                </c:pt>
                <c:pt idx="1262">
                  <c:v>-67.88</c:v>
                </c:pt>
                <c:pt idx="1263">
                  <c:v>-67.88</c:v>
                </c:pt>
                <c:pt idx="1264">
                  <c:v>-67.88</c:v>
                </c:pt>
                <c:pt idx="1265">
                  <c:v>-67.88</c:v>
                </c:pt>
                <c:pt idx="1266">
                  <c:v>-67.88</c:v>
                </c:pt>
                <c:pt idx="1267">
                  <c:v>-67.88</c:v>
                </c:pt>
                <c:pt idx="1268">
                  <c:v>-67.88</c:v>
                </c:pt>
                <c:pt idx="1269">
                  <c:v>-67.88</c:v>
                </c:pt>
                <c:pt idx="1270">
                  <c:v>-67.88</c:v>
                </c:pt>
                <c:pt idx="1271">
                  <c:v>-67.88</c:v>
                </c:pt>
                <c:pt idx="1272">
                  <c:v>-67.88</c:v>
                </c:pt>
                <c:pt idx="1273">
                  <c:v>-67.88</c:v>
                </c:pt>
                <c:pt idx="1274">
                  <c:v>-67.88</c:v>
                </c:pt>
                <c:pt idx="1275">
                  <c:v>-67.88</c:v>
                </c:pt>
                <c:pt idx="1276">
                  <c:v>-67.88</c:v>
                </c:pt>
                <c:pt idx="1277">
                  <c:v>-67.88</c:v>
                </c:pt>
                <c:pt idx="1278">
                  <c:v>-67.88</c:v>
                </c:pt>
                <c:pt idx="1279">
                  <c:v>-67.88</c:v>
                </c:pt>
                <c:pt idx="1280">
                  <c:v>-67.88</c:v>
                </c:pt>
                <c:pt idx="1281">
                  <c:v>-67.88</c:v>
                </c:pt>
                <c:pt idx="1282">
                  <c:v>-67.88</c:v>
                </c:pt>
                <c:pt idx="1283">
                  <c:v>-67.88</c:v>
                </c:pt>
                <c:pt idx="1284">
                  <c:v>-67.88</c:v>
                </c:pt>
                <c:pt idx="1285">
                  <c:v>-67.88</c:v>
                </c:pt>
                <c:pt idx="1286">
                  <c:v>-67.88</c:v>
                </c:pt>
                <c:pt idx="1287">
                  <c:v>-67.88</c:v>
                </c:pt>
                <c:pt idx="1288">
                  <c:v>-67.88</c:v>
                </c:pt>
                <c:pt idx="1289">
                  <c:v>-67.88</c:v>
                </c:pt>
                <c:pt idx="1290">
                  <c:v>-67.88</c:v>
                </c:pt>
                <c:pt idx="1291">
                  <c:v>-67.88</c:v>
                </c:pt>
                <c:pt idx="1292">
                  <c:v>-67.88</c:v>
                </c:pt>
                <c:pt idx="1293">
                  <c:v>-67.88</c:v>
                </c:pt>
                <c:pt idx="1294">
                  <c:v>-67.88</c:v>
                </c:pt>
                <c:pt idx="1295">
                  <c:v>-67.88</c:v>
                </c:pt>
                <c:pt idx="1296">
                  <c:v>-67.88</c:v>
                </c:pt>
                <c:pt idx="1297">
                  <c:v>-67.88</c:v>
                </c:pt>
                <c:pt idx="1298">
                  <c:v>-67.88</c:v>
                </c:pt>
                <c:pt idx="1299">
                  <c:v>-67.88</c:v>
                </c:pt>
                <c:pt idx="1300">
                  <c:v>-67.88</c:v>
                </c:pt>
                <c:pt idx="1301">
                  <c:v>-67.88</c:v>
                </c:pt>
                <c:pt idx="1302">
                  <c:v>-67.88</c:v>
                </c:pt>
                <c:pt idx="1303">
                  <c:v>-67.88</c:v>
                </c:pt>
                <c:pt idx="1304">
                  <c:v>-67.88</c:v>
                </c:pt>
                <c:pt idx="1305">
                  <c:v>-67.88</c:v>
                </c:pt>
                <c:pt idx="1306">
                  <c:v>-67.88</c:v>
                </c:pt>
                <c:pt idx="1307">
                  <c:v>-67.88</c:v>
                </c:pt>
                <c:pt idx="1308">
                  <c:v>-67.88</c:v>
                </c:pt>
                <c:pt idx="1309">
                  <c:v>-67.88</c:v>
                </c:pt>
                <c:pt idx="1310">
                  <c:v>-67.88</c:v>
                </c:pt>
                <c:pt idx="1311">
                  <c:v>-67.88</c:v>
                </c:pt>
                <c:pt idx="1312">
                  <c:v>-67.88</c:v>
                </c:pt>
                <c:pt idx="1313">
                  <c:v>-67.88</c:v>
                </c:pt>
                <c:pt idx="1314">
                  <c:v>-67.88</c:v>
                </c:pt>
                <c:pt idx="1315">
                  <c:v>-67.88</c:v>
                </c:pt>
                <c:pt idx="1316">
                  <c:v>-67.88</c:v>
                </c:pt>
                <c:pt idx="1317">
                  <c:v>-67.88</c:v>
                </c:pt>
                <c:pt idx="1318">
                  <c:v>-67.88</c:v>
                </c:pt>
                <c:pt idx="1319">
                  <c:v>-67.88</c:v>
                </c:pt>
                <c:pt idx="1320">
                  <c:v>-67.88</c:v>
                </c:pt>
                <c:pt idx="1321">
                  <c:v>-67.88</c:v>
                </c:pt>
                <c:pt idx="1322">
                  <c:v>-67.88</c:v>
                </c:pt>
                <c:pt idx="1323">
                  <c:v>-67.88</c:v>
                </c:pt>
                <c:pt idx="1324">
                  <c:v>-67.88</c:v>
                </c:pt>
                <c:pt idx="1325">
                  <c:v>-67.88</c:v>
                </c:pt>
                <c:pt idx="1326">
                  <c:v>-67.88</c:v>
                </c:pt>
                <c:pt idx="1327">
                  <c:v>-67.88</c:v>
                </c:pt>
                <c:pt idx="1328">
                  <c:v>-67.88</c:v>
                </c:pt>
                <c:pt idx="1329">
                  <c:v>-67.88</c:v>
                </c:pt>
                <c:pt idx="1330">
                  <c:v>-67.88</c:v>
                </c:pt>
                <c:pt idx="1331">
                  <c:v>-67.88</c:v>
                </c:pt>
                <c:pt idx="1332">
                  <c:v>-67.88</c:v>
                </c:pt>
                <c:pt idx="1333">
                  <c:v>-67.88</c:v>
                </c:pt>
                <c:pt idx="1334">
                  <c:v>-67.88</c:v>
                </c:pt>
                <c:pt idx="1335">
                  <c:v>-67.88</c:v>
                </c:pt>
                <c:pt idx="1336">
                  <c:v>-67.88</c:v>
                </c:pt>
                <c:pt idx="1337">
                  <c:v>-67.88</c:v>
                </c:pt>
                <c:pt idx="1338">
                  <c:v>-67.88</c:v>
                </c:pt>
                <c:pt idx="1339">
                  <c:v>-67.88</c:v>
                </c:pt>
                <c:pt idx="1340">
                  <c:v>-67.88</c:v>
                </c:pt>
                <c:pt idx="1341">
                  <c:v>-67.88</c:v>
                </c:pt>
                <c:pt idx="1342">
                  <c:v>-67.88</c:v>
                </c:pt>
                <c:pt idx="1343">
                  <c:v>-67.88</c:v>
                </c:pt>
                <c:pt idx="1344">
                  <c:v>-67.88</c:v>
                </c:pt>
                <c:pt idx="1345">
                  <c:v>-67.88</c:v>
                </c:pt>
                <c:pt idx="1346">
                  <c:v>-67.88</c:v>
                </c:pt>
                <c:pt idx="1347">
                  <c:v>-67.88</c:v>
                </c:pt>
                <c:pt idx="1348">
                  <c:v>-67.88</c:v>
                </c:pt>
                <c:pt idx="1349">
                  <c:v>-67.88</c:v>
                </c:pt>
                <c:pt idx="1350">
                  <c:v>-67.88</c:v>
                </c:pt>
                <c:pt idx="1351">
                  <c:v>-67.88</c:v>
                </c:pt>
                <c:pt idx="1352">
                  <c:v>-67.88</c:v>
                </c:pt>
                <c:pt idx="1353">
                  <c:v>-67.88</c:v>
                </c:pt>
                <c:pt idx="1354">
                  <c:v>-67.88</c:v>
                </c:pt>
                <c:pt idx="1355">
                  <c:v>-67.88</c:v>
                </c:pt>
                <c:pt idx="1356">
                  <c:v>-67.88</c:v>
                </c:pt>
                <c:pt idx="1357">
                  <c:v>-67.88</c:v>
                </c:pt>
                <c:pt idx="1358">
                  <c:v>-67.88</c:v>
                </c:pt>
                <c:pt idx="1359">
                  <c:v>-67.88</c:v>
                </c:pt>
                <c:pt idx="1360">
                  <c:v>-67.88</c:v>
                </c:pt>
                <c:pt idx="1361">
                  <c:v>-67.88</c:v>
                </c:pt>
                <c:pt idx="1362">
                  <c:v>-67.88</c:v>
                </c:pt>
                <c:pt idx="1363">
                  <c:v>-67.88</c:v>
                </c:pt>
                <c:pt idx="1364">
                  <c:v>-67.88</c:v>
                </c:pt>
                <c:pt idx="1365">
                  <c:v>-67.88</c:v>
                </c:pt>
                <c:pt idx="1366">
                  <c:v>-67.88</c:v>
                </c:pt>
                <c:pt idx="1367">
                  <c:v>-67.88</c:v>
                </c:pt>
                <c:pt idx="1368">
                  <c:v>-67.88</c:v>
                </c:pt>
                <c:pt idx="1369">
                  <c:v>-67.88</c:v>
                </c:pt>
                <c:pt idx="1370">
                  <c:v>-67.88</c:v>
                </c:pt>
                <c:pt idx="1371">
                  <c:v>-67.88</c:v>
                </c:pt>
                <c:pt idx="1372">
                  <c:v>-67.88</c:v>
                </c:pt>
                <c:pt idx="1373">
                  <c:v>-67.88</c:v>
                </c:pt>
                <c:pt idx="1374">
                  <c:v>-67.88</c:v>
                </c:pt>
                <c:pt idx="1375">
                  <c:v>-67.88</c:v>
                </c:pt>
                <c:pt idx="1376">
                  <c:v>-67.88</c:v>
                </c:pt>
                <c:pt idx="1377">
                  <c:v>-67.88</c:v>
                </c:pt>
                <c:pt idx="1378">
                  <c:v>-67.88</c:v>
                </c:pt>
                <c:pt idx="1379">
                  <c:v>-67.88</c:v>
                </c:pt>
                <c:pt idx="1380">
                  <c:v>-67.88</c:v>
                </c:pt>
                <c:pt idx="1381">
                  <c:v>-67.88</c:v>
                </c:pt>
                <c:pt idx="1382">
                  <c:v>-67.88</c:v>
                </c:pt>
                <c:pt idx="1383">
                  <c:v>-67.88</c:v>
                </c:pt>
                <c:pt idx="1384">
                  <c:v>-67.88</c:v>
                </c:pt>
                <c:pt idx="1385">
                  <c:v>-67.88</c:v>
                </c:pt>
                <c:pt idx="1386">
                  <c:v>-67.88</c:v>
                </c:pt>
                <c:pt idx="1387">
                  <c:v>-67.88</c:v>
                </c:pt>
                <c:pt idx="1388">
                  <c:v>-67.88</c:v>
                </c:pt>
                <c:pt idx="1389">
                  <c:v>-67.88</c:v>
                </c:pt>
                <c:pt idx="1390">
                  <c:v>-67.88</c:v>
                </c:pt>
                <c:pt idx="1391">
                  <c:v>-67.88</c:v>
                </c:pt>
                <c:pt idx="1392">
                  <c:v>-67.88</c:v>
                </c:pt>
                <c:pt idx="1393">
                  <c:v>-67.88</c:v>
                </c:pt>
                <c:pt idx="1394">
                  <c:v>-67.88</c:v>
                </c:pt>
                <c:pt idx="1395">
                  <c:v>-67.88</c:v>
                </c:pt>
                <c:pt idx="1396">
                  <c:v>-67.88</c:v>
                </c:pt>
                <c:pt idx="1397">
                  <c:v>-67.88</c:v>
                </c:pt>
                <c:pt idx="1398">
                  <c:v>-67.88</c:v>
                </c:pt>
                <c:pt idx="1399">
                  <c:v>-67.88</c:v>
                </c:pt>
                <c:pt idx="1400">
                  <c:v>-67.88</c:v>
                </c:pt>
                <c:pt idx="1401">
                  <c:v>-67.88</c:v>
                </c:pt>
                <c:pt idx="1402">
                  <c:v>-67.88</c:v>
                </c:pt>
                <c:pt idx="1403">
                  <c:v>-67.88</c:v>
                </c:pt>
                <c:pt idx="1404">
                  <c:v>-67.88</c:v>
                </c:pt>
                <c:pt idx="1405">
                  <c:v>-67.88</c:v>
                </c:pt>
                <c:pt idx="1406">
                  <c:v>-67.88</c:v>
                </c:pt>
                <c:pt idx="1407">
                  <c:v>-67.88</c:v>
                </c:pt>
                <c:pt idx="1408">
                  <c:v>-67.88</c:v>
                </c:pt>
                <c:pt idx="1409">
                  <c:v>-67.88</c:v>
                </c:pt>
                <c:pt idx="1410">
                  <c:v>-67.88</c:v>
                </c:pt>
                <c:pt idx="1411">
                  <c:v>-67.88</c:v>
                </c:pt>
                <c:pt idx="1412">
                  <c:v>-67.88</c:v>
                </c:pt>
                <c:pt idx="1413">
                  <c:v>-67.88</c:v>
                </c:pt>
                <c:pt idx="1414">
                  <c:v>-67.88</c:v>
                </c:pt>
                <c:pt idx="1415">
                  <c:v>-67.88</c:v>
                </c:pt>
                <c:pt idx="1416">
                  <c:v>-67.88</c:v>
                </c:pt>
                <c:pt idx="1417">
                  <c:v>-67.88</c:v>
                </c:pt>
                <c:pt idx="1418">
                  <c:v>-67.88</c:v>
                </c:pt>
                <c:pt idx="1419">
                  <c:v>-67.88</c:v>
                </c:pt>
                <c:pt idx="1420">
                  <c:v>-67.88</c:v>
                </c:pt>
                <c:pt idx="1421">
                  <c:v>-67.88</c:v>
                </c:pt>
                <c:pt idx="1422">
                  <c:v>-67.88</c:v>
                </c:pt>
                <c:pt idx="1423">
                  <c:v>-67.88</c:v>
                </c:pt>
                <c:pt idx="1424">
                  <c:v>-67.88</c:v>
                </c:pt>
                <c:pt idx="1425">
                  <c:v>-67.88</c:v>
                </c:pt>
                <c:pt idx="1426">
                  <c:v>-67.88</c:v>
                </c:pt>
                <c:pt idx="1427">
                  <c:v>-67.88</c:v>
                </c:pt>
                <c:pt idx="1428">
                  <c:v>-67.88</c:v>
                </c:pt>
                <c:pt idx="1429">
                  <c:v>-67.88</c:v>
                </c:pt>
                <c:pt idx="1430">
                  <c:v>-67.88</c:v>
                </c:pt>
                <c:pt idx="1431">
                  <c:v>-67.88</c:v>
                </c:pt>
                <c:pt idx="1432">
                  <c:v>-67.88</c:v>
                </c:pt>
                <c:pt idx="1433">
                  <c:v>-67.88</c:v>
                </c:pt>
                <c:pt idx="1434">
                  <c:v>-67.88</c:v>
                </c:pt>
                <c:pt idx="1435">
                  <c:v>-67.88</c:v>
                </c:pt>
                <c:pt idx="1436">
                  <c:v>-67.88</c:v>
                </c:pt>
                <c:pt idx="1437">
                  <c:v>-67.88</c:v>
                </c:pt>
                <c:pt idx="1438">
                  <c:v>-67.88</c:v>
                </c:pt>
                <c:pt idx="1439">
                  <c:v>-67.88</c:v>
                </c:pt>
                <c:pt idx="1440">
                  <c:v>-67.88</c:v>
                </c:pt>
                <c:pt idx="1441">
                  <c:v>-67.88</c:v>
                </c:pt>
                <c:pt idx="1442">
                  <c:v>-67.88</c:v>
                </c:pt>
                <c:pt idx="1443">
                  <c:v>-67.88</c:v>
                </c:pt>
                <c:pt idx="1444">
                  <c:v>-67.88</c:v>
                </c:pt>
                <c:pt idx="1445">
                  <c:v>-67.88</c:v>
                </c:pt>
                <c:pt idx="1446">
                  <c:v>-67.88</c:v>
                </c:pt>
                <c:pt idx="1447">
                  <c:v>-67.88</c:v>
                </c:pt>
                <c:pt idx="1448">
                  <c:v>-67.88</c:v>
                </c:pt>
                <c:pt idx="1449">
                  <c:v>-67.88</c:v>
                </c:pt>
                <c:pt idx="1450">
                  <c:v>-67.88</c:v>
                </c:pt>
                <c:pt idx="1451">
                  <c:v>-67.88</c:v>
                </c:pt>
                <c:pt idx="1452">
                  <c:v>-67.88</c:v>
                </c:pt>
                <c:pt idx="1453">
                  <c:v>-67.88</c:v>
                </c:pt>
                <c:pt idx="1454">
                  <c:v>-67.88</c:v>
                </c:pt>
                <c:pt idx="1455">
                  <c:v>-67.88</c:v>
                </c:pt>
                <c:pt idx="1456">
                  <c:v>-67.88</c:v>
                </c:pt>
                <c:pt idx="1457">
                  <c:v>-67.88</c:v>
                </c:pt>
                <c:pt idx="1458">
                  <c:v>-67.88</c:v>
                </c:pt>
                <c:pt idx="1459">
                  <c:v>-67.88</c:v>
                </c:pt>
                <c:pt idx="1460">
                  <c:v>-67.88</c:v>
                </c:pt>
                <c:pt idx="1461">
                  <c:v>-67.88</c:v>
                </c:pt>
                <c:pt idx="1462">
                  <c:v>-67.88</c:v>
                </c:pt>
                <c:pt idx="1463">
                  <c:v>-67.88</c:v>
                </c:pt>
                <c:pt idx="1464">
                  <c:v>-67.88</c:v>
                </c:pt>
                <c:pt idx="1465">
                  <c:v>-67.88</c:v>
                </c:pt>
                <c:pt idx="1466">
                  <c:v>-67.88</c:v>
                </c:pt>
                <c:pt idx="1467">
                  <c:v>-67.88</c:v>
                </c:pt>
                <c:pt idx="1468">
                  <c:v>-67.88</c:v>
                </c:pt>
                <c:pt idx="1469">
                  <c:v>-67.88</c:v>
                </c:pt>
                <c:pt idx="1470">
                  <c:v>-67.88</c:v>
                </c:pt>
                <c:pt idx="1471">
                  <c:v>-67.88</c:v>
                </c:pt>
                <c:pt idx="1472">
                  <c:v>-67.88</c:v>
                </c:pt>
                <c:pt idx="1473">
                  <c:v>-67.88</c:v>
                </c:pt>
                <c:pt idx="1474">
                  <c:v>-67.88</c:v>
                </c:pt>
                <c:pt idx="1475">
                  <c:v>-67.88</c:v>
                </c:pt>
                <c:pt idx="1476">
                  <c:v>-67.88</c:v>
                </c:pt>
                <c:pt idx="1477">
                  <c:v>-67.88</c:v>
                </c:pt>
                <c:pt idx="1478">
                  <c:v>-67.88</c:v>
                </c:pt>
                <c:pt idx="1479">
                  <c:v>-67.88</c:v>
                </c:pt>
                <c:pt idx="1480">
                  <c:v>-67.88</c:v>
                </c:pt>
                <c:pt idx="1481">
                  <c:v>-67.88</c:v>
                </c:pt>
                <c:pt idx="1482">
                  <c:v>-67.88</c:v>
                </c:pt>
                <c:pt idx="1483">
                  <c:v>-67.88</c:v>
                </c:pt>
                <c:pt idx="1484">
                  <c:v>-67.88</c:v>
                </c:pt>
                <c:pt idx="1485">
                  <c:v>-67.88</c:v>
                </c:pt>
                <c:pt idx="1486">
                  <c:v>-67.88</c:v>
                </c:pt>
                <c:pt idx="1487">
                  <c:v>-67.88</c:v>
                </c:pt>
                <c:pt idx="1488">
                  <c:v>-67.88</c:v>
                </c:pt>
                <c:pt idx="1489">
                  <c:v>-67.88</c:v>
                </c:pt>
                <c:pt idx="1490">
                  <c:v>-67.88</c:v>
                </c:pt>
                <c:pt idx="1491">
                  <c:v>-67.88</c:v>
                </c:pt>
                <c:pt idx="1492">
                  <c:v>-67.88</c:v>
                </c:pt>
                <c:pt idx="1493">
                  <c:v>-67.88</c:v>
                </c:pt>
                <c:pt idx="1494">
                  <c:v>-67.88</c:v>
                </c:pt>
                <c:pt idx="1495">
                  <c:v>-67.88</c:v>
                </c:pt>
                <c:pt idx="1496">
                  <c:v>-67.88</c:v>
                </c:pt>
                <c:pt idx="1497">
                  <c:v>-67.88</c:v>
                </c:pt>
                <c:pt idx="1498">
                  <c:v>-67.88</c:v>
                </c:pt>
                <c:pt idx="1499">
                  <c:v>-67.88</c:v>
                </c:pt>
                <c:pt idx="1500">
                  <c:v>-67.88</c:v>
                </c:pt>
                <c:pt idx="1501">
                  <c:v>-67.88</c:v>
                </c:pt>
                <c:pt idx="1502">
                  <c:v>-67.88</c:v>
                </c:pt>
                <c:pt idx="1503">
                  <c:v>-67.88</c:v>
                </c:pt>
                <c:pt idx="1504">
                  <c:v>-67.88</c:v>
                </c:pt>
                <c:pt idx="1505">
                  <c:v>-67.88</c:v>
                </c:pt>
                <c:pt idx="1506">
                  <c:v>-67.88</c:v>
                </c:pt>
                <c:pt idx="1507">
                  <c:v>-67.88</c:v>
                </c:pt>
                <c:pt idx="1508">
                  <c:v>-67.88</c:v>
                </c:pt>
                <c:pt idx="1509">
                  <c:v>-67.88</c:v>
                </c:pt>
                <c:pt idx="1510">
                  <c:v>-67.88</c:v>
                </c:pt>
                <c:pt idx="1511">
                  <c:v>-67.88</c:v>
                </c:pt>
                <c:pt idx="1512">
                  <c:v>-67.88</c:v>
                </c:pt>
                <c:pt idx="1513">
                  <c:v>-67.88</c:v>
                </c:pt>
                <c:pt idx="1514">
                  <c:v>-67.88</c:v>
                </c:pt>
                <c:pt idx="1515">
                  <c:v>-67.88</c:v>
                </c:pt>
                <c:pt idx="1516">
                  <c:v>-67.88</c:v>
                </c:pt>
                <c:pt idx="1517">
                  <c:v>-67.88</c:v>
                </c:pt>
                <c:pt idx="1518">
                  <c:v>-67.88</c:v>
                </c:pt>
                <c:pt idx="1519">
                  <c:v>-67.88</c:v>
                </c:pt>
                <c:pt idx="1520">
                  <c:v>-67.88</c:v>
                </c:pt>
                <c:pt idx="1521">
                  <c:v>-67.88</c:v>
                </c:pt>
                <c:pt idx="1522">
                  <c:v>-67.88</c:v>
                </c:pt>
                <c:pt idx="1523">
                  <c:v>-67.88</c:v>
                </c:pt>
                <c:pt idx="1524">
                  <c:v>-67.88</c:v>
                </c:pt>
                <c:pt idx="1525">
                  <c:v>-67.88</c:v>
                </c:pt>
                <c:pt idx="1526">
                  <c:v>-67.88</c:v>
                </c:pt>
                <c:pt idx="1527">
                  <c:v>-67.88</c:v>
                </c:pt>
                <c:pt idx="1528">
                  <c:v>-67.88</c:v>
                </c:pt>
                <c:pt idx="1529">
                  <c:v>-67.88</c:v>
                </c:pt>
                <c:pt idx="1530">
                  <c:v>-67.88</c:v>
                </c:pt>
                <c:pt idx="1531">
                  <c:v>-67.88</c:v>
                </c:pt>
                <c:pt idx="1532">
                  <c:v>-67.88</c:v>
                </c:pt>
                <c:pt idx="1533">
                  <c:v>-67.88</c:v>
                </c:pt>
                <c:pt idx="1534">
                  <c:v>-67.88</c:v>
                </c:pt>
                <c:pt idx="1535">
                  <c:v>-67.88</c:v>
                </c:pt>
                <c:pt idx="1536">
                  <c:v>-67.88</c:v>
                </c:pt>
                <c:pt idx="1537">
                  <c:v>-67.88</c:v>
                </c:pt>
                <c:pt idx="1538">
                  <c:v>-67.88</c:v>
                </c:pt>
                <c:pt idx="1539">
                  <c:v>-67.88</c:v>
                </c:pt>
                <c:pt idx="1540">
                  <c:v>-67.88</c:v>
                </c:pt>
                <c:pt idx="1541">
                  <c:v>-67.88</c:v>
                </c:pt>
                <c:pt idx="1542">
                  <c:v>-67.88</c:v>
                </c:pt>
                <c:pt idx="1543">
                  <c:v>-67.88</c:v>
                </c:pt>
                <c:pt idx="1544">
                  <c:v>-67.88</c:v>
                </c:pt>
                <c:pt idx="1545">
                  <c:v>-67.88</c:v>
                </c:pt>
                <c:pt idx="1546">
                  <c:v>-67.88</c:v>
                </c:pt>
                <c:pt idx="1547">
                  <c:v>-67.88</c:v>
                </c:pt>
                <c:pt idx="1548">
                  <c:v>-67.88</c:v>
                </c:pt>
                <c:pt idx="1549">
                  <c:v>-67.88</c:v>
                </c:pt>
                <c:pt idx="1550">
                  <c:v>-67.88</c:v>
                </c:pt>
                <c:pt idx="1551">
                  <c:v>-67.88</c:v>
                </c:pt>
                <c:pt idx="1552">
                  <c:v>-67.88</c:v>
                </c:pt>
                <c:pt idx="1553">
                  <c:v>-67.88</c:v>
                </c:pt>
                <c:pt idx="1554">
                  <c:v>-67.88</c:v>
                </c:pt>
                <c:pt idx="1555">
                  <c:v>-67.88</c:v>
                </c:pt>
                <c:pt idx="1556">
                  <c:v>-67.88</c:v>
                </c:pt>
                <c:pt idx="1557">
                  <c:v>-67.88</c:v>
                </c:pt>
                <c:pt idx="1558">
                  <c:v>-67.88</c:v>
                </c:pt>
                <c:pt idx="1559">
                  <c:v>-67.88</c:v>
                </c:pt>
                <c:pt idx="1560">
                  <c:v>-67.88</c:v>
                </c:pt>
                <c:pt idx="1561">
                  <c:v>-67.88</c:v>
                </c:pt>
                <c:pt idx="1562">
                  <c:v>-67.88</c:v>
                </c:pt>
                <c:pt idx="1563">
                  <c:v>-67.88</c:v>
                </c:pt>
                <c:pt idx="1564">
                  <c:v>-67.88</c:v>
                </c:pt>
                <c:pt idx="1565">
                  <c:v>-67.88</c:v>
                </c:pt>
                <c:pt idx="1566">
                  <c:v>-67.88</c:v>
                </c:pt>
                <c:pt idx="1567">
                  <c:v>-67.88</c:v>
                </c:pt>
                <c:pt idx="1568">
                  <c:v>-67.88</c:v>
                </c:pt>
                <c:pt idx="1569">
                  <c:v>-67.88</c:v>
                </c:pt>
                <c:pt idx="1570">
                  <c:v>-67.88</c:v>
                </c:pt>
                <c:pt idx="1571">
                  <c:v>-67.88</c:v>
                </c:pt>
                <c:pt idx="1572">
                  <c:v>-67.88</c:v>
                </c:pt>
                <c:pt idx="1573">
                  <c:v>-67.88</c:v>
                </c:pt>
                <c:pt idx="1574">
                  <c:v>-67.88</c:v>
                </c:pt>
                <c:pt idx="1575">
                  <c:v>-67.88</c:v>
                </c:pt>
                <c:pt idx="1576">
                  <c:v>-67.88</c:v>
                </c:pt>
                <c:pt idx="1577">
                  <c:v>-67.88</c:v>
                </c:pt>
                <c:pt idx="1578">
                  <c:v>-67.88</c:v>
                </c:pt>
                <c:pt idx="1579">
                  <c:v>-67.88</c:v>
                </c:pt>
                <c:pt idx="1580">
                  <c:v>-67.88</c:v>
                </c:pt>
                <c:pt idx="1581">
                  <c:v>-67.88</c:v>
                </c:pt>
                <c:pt idx="1582">
                  <c:v>-67.88</c:v>
                </c:pt>
                <c:pt idx="1583">
                  <c:v>-67.88</c:v>
                </c:pt>
                <c:pt idx="1584">
                  <c:v>-67.88</c:v>
                </c:pt>
                <c:pt idx="1585">
                  <c:v>-67.88</c:v>
                </c:pt>
                <c:pt idx="1586">
                  <c:v>-67.88</c:v>
                </c:pt>
                <c:pt idx="1587">
                  <c:v>-67.88</c:v>
                </c:pt>
                <c:pt idx="1588">
                  <c:v>-67.88</c:v>
                </c:pt>
                <c:pt idx="1589">
                  <c:v>-67.88</c:v>
                </c:pt>
                <c:pt idx="1590">
                  <c:v>-67.88</c:v>
                </c:pt>
                <c:pt idx="1591">
                  <c:v>-67.88</c:v>
                </c:pt>
                <c:pt idx="1592">
                  <c:v>-67.88</c:v>
                </c:pt>
                <c:pt idx="1593">
                  <c:v>-67.88</c:v>
                </c:pt>
                <c:pt idx="1594">
                  <c:v>-67.88</c:v>
                </c:pt>
                <c:pt idx="1595">
                  <c:v>-67.88</c:v>
                </c:pt>
                <c:pt idx="1596">
                  <c:v>-67.88</c:v>
                </c:pt>
                <c:pt idx="1597">
                  <c:v>-67.88</c:v>
                </c:pt>
                <c:pt idx="1598">
                  <c:v>-67.88</c:v>
                </c:pt>
                <c:pt idx="1599">
                  <c:v>-67.88</c:v>
                </c:pt>
                <c:pt idx="1600">
                  <c:v>-67.88</c:v>
                </c:pt>
                <c:pt idx="1601">
                  <c:v>-67.88</c:v>
                </c:pt>
                <c:pt idx="1602">
                  <c:v>-67.88</c:v>
                </c:pt>
                <c:pt idx="1603">
                  <c:v>-67.88</c:v>
                </c:pt>
                <c:pt idx="1604">
                  <c:v>-67.88</c:v>
                </c:pt>
                <c:pt idx="1605">
                  <c:v>-67.88</c:v>
                </c:pt>
                <c:pt idx="1606">
                  <c:v>-67.88</c:v>
                </c:pt>
                <c:pt idx="1607">
                  <c:v>-67.88</c:v>
                </c:pt>
                <c:pt idx="1608">
                  <c:v>-67.88</c:v>
                </c:pt>
                <c:pt idx="1609">
                  <c:v>-67.88</c:v>
                </c:pt>
                <c:pt idx="1610">
                  <c:v>-67.88</c:v>
                </c:pt>
                <c:pt idx="1611">
                  <c:v>-67.88</c:v>
                </c:pt>
                <c:pt idx="1612">
                  <c:v>-67.88</c:v>
                </c:pt>
                <c:pt idx="1613">
                  <c:v>-67.88</c:v>
                </c:pt>
                <c:pt idx="1614">
                  <c:v>-67.88</c:v>
                </c:pt>
                <c:pt idx="1615">
                  <c:v>-67.88</c:v>
                </c:pt>
                <c:pt idx="1616">
                  <c:v>-67.88</c:v>
                </c:pt>
                <c:pt idx="1617">
                  <c:v>-67.88</c:v>
                </c:pt>
                <c:pt idx="1618">
                  <c:v>-67.88</c:v>
                </c:pt>
                <c:pt idx="1619">
                  <c:v>-67.88</c:v>
                </c:pt>
                <c:pt idx="1620">
                  <c:v>-67.88</c:v>
                </c:pt>
                <c:pt idx="1621">
                  <c:v>-67.88</c:v>
                </c:pt>
                <c:pt idx="1622">
                  <c:v>-67.88</c:v>
                </c:pt>
                <c:pt idx="1623">
                  <c:v>-67.88</c:v>
                </c:pt>
                <c:pt idx="1624">
                  <c:v>-67.88</c:v>
                </c:pt>
                <c:pt idx="1625">
                  <c:v>-67.88</c:v>
                </c:pt>
                <c:pt idx="1626">
                  <c:v>-67.88</c:v>
                </c:pt>
                <c:pt idx="1627">
                  <c:v>-67.88</c:v>
                </c:pt>
                <c:pt idx="1628">
                  <c:v>-67.88</c:v>
                </c:pt>
                <c:pt idx="1629">
                  <c:v>-67.88</c:v>
                </c:pt>
                <c:pt idx="1630">
                  <c:v>-67.88</c:v>
                </c:pt>
                <c:pt idx="1631">
                  <c:v>-67.88</c:v>
                </c:pt>
                <c:pt idx="1632">
                  <c:v>-67.88</c:v>
                </c:pt>
                <c:pt idx="1633">
                  <c:v>-67.88</c:v>
                </c:pt>
                <c:pt idx="1634">
                  <c:v>-67.88</c:v>
                </c:pt>
                <c:pt idx="1635">
                  <c:v>-67.88</c:v>
                </c:pt>
                <c:pt idx="1636">
                  <c:v>-67.88</c:v>
                </c:pt>
                <c:pt idx="1637">
                  <c:v>-67.88</c:v>
                </c:pt>
                <c:pt idx="1638">
                  <c:v>-67.88</c:v>
                </c:pt>
                <c:pt idx="1639">
                  <c:v>-67.88</c:v>
                </c:pt>
                <c:pt idx="1640">
                  <c:v>-67.88</c:v>
                </c:pt>
                <c:pt idx="1641">
                  <c:v>-67.88</c:v>
                </c:pt>
                <c:pt idx="1642">
                  <c:v>-67.88</c:v>
                </c:pt>
                <c:pt idx="1643">
                  <c:v>-67.88</c:v>
                </c:pt>
                <c:pt idx="1644">
                  <c:v>-67.88</c:v>
                </c:pt>
                <c:pt idx="1645">
                  <c:v>-67.88</c:v>
                </c:pt>
                <c:pt idx="1646">
                  <c:v>-67.88</c:v>
                </c:pt>
                <c:pt idx="1647">
                  <c:v>-67.88</c:v>
                </c:pt>
                <c:pt idx="1648">
                  <c:v>-67.88</c:v>
                </c:pt>
                <c:pt idx="1649">
                  <c:v>-67.88</c:v>
                </c:pt>
                <c:pt idx="1650">
                  <c:v>-67.88</c:v>
                </c:pt>
                <c:pt idx="1651">
                  <c:v>-67.88</c:v>
                </c:pt>
                <c:pt idx="1652">
                  <c:v>-67.88</c:v>
                </c:pt>
                <c:pt idx="1653">
                  <c:v>-67.88</c:v>
                </c:pt>
                <c:pt idx="1654">
                  <c:v>-67.88</c:v>
                </c:pt>
                <c:pt idx="1655">
                  <c:v>-67.88</c:v>
                </c:pt>
                <c:pt idx="1656">
                  <c:v>-67.88</c:v>
                </c:pt>
                <c:pt idx="1657">
                  <c:v>-67.88</c:v>
                </c:pt>
                <c:pt idx="1658">
                  <c:v>-67.88</c:v>
                </c:pt>
                <c:pt idx="1659">
                  <c:v>-67.88</c:v>
                </c:pt>
                <c:pt idx="1660">
                  <c:v>-67.88</c:v>
                </c:pt>
                <c:pt idx="1661">
                  <c:v>-67.88</c:v>
                </c:pt>
                <c:pt idx="1662">
                  <c:v>-67.88</c:v>
                </c:pt>
                <c:pt idx="1663">
                  <c:v>-67.88</c:v>
                </c:pt>
                <c:pt idx="1664">
                  <c:v>-67.88</c:v>
                </c:pt>
                <c:pt idx="1665">
                  <c:v>-67.88</c:v>
                </c:pt>
                <c:pt idx="1666">
                  <c:v>-67.88</c:v>
                </c:pt>
                <c:pt idx="1667">
                  <c:v>-67.88</c:v>
                </c:pt>
                <c:pt idx="1668">
                  <c:v>-67.88</c:v>
                </c:pt>
                <c:pt idx="1669">
                  <c:v>-67.88</c:v>
                </c:pt>
                <c:pt idx="1670">
                  <c:v>-67.88</c:v>
                </c:pt>
                <c:pt idx="1671">
                  <c:v>-67.88</c:v>
                </c:pt>
                <c:pt idx="1672">
                  <c:v>-67.88</c:v>
                </c:pt>
                <c:pt idx="1673">
                  <c:v>-67.88</c:v>
                </c:pt>
                <c:pt idx="1674">
                  <c:v>-67.88</c:v>
                </c:pt>
                <c:pt idx="1675">
                  <c:v>-67.88</c:v>
                </c:pt>
                <c:pt idx="1676">
                  <c:v>-67.88</c:v>
                </c:pt>
                <c:pt idx="1677">
                  <c:v>-67.88</c:v>
                </c:pt>
                <c:pt idx="1678">
                  <c:v>-67.88</c:v>
                </c:pt>
                <c:pt idx="1679">
                  <c:v>-67.88</c:v>
                </c:pt>
                <c:pt idx="1680">
                  <c:v>-67.88</c:v>
                </c:pt>
                <c:pt idx="1681">
                  <c:v>-67.88</c:v>
                </c:pt>
                <c:pt idx="1682">
                  <c:v>-67.88</c:v>
                </c:pt>
                <c:pt idx="1683">
                  <c:v>-67.88</c:v>
                </c:pt>
                <c:pt idx="1684">
                  <c:v>-67.88</c:v>
                </c:pt>
                <c:pt idx="1685">
                  <c:v>-67.88</c:v>
                </c:pt>
                <c:pt idx="1686">
                  <c:v>-67.88</c:v>
                </c:pt>
                <c:pt idx="1687">
                  <c:v>-67.88</c:v>
                </c:pt>
                <c:pt idx="1688">
                  <c:v>-67.88</c:v>
                </c:pt>
                <c:pt idx="1689">
                  <c:v>-67.88</c:v>
                </c:pt>
                <c:pt idx="1690">
                  <c:v>-67.88</c:v>
                </c:pt>
                <c:pt idx="1691">
                  <c:v>-67.88</c:v>
                </c:pt>
                <c:pt idx="1692">
                  <c:v>-67.88</c:v>
                </c:pt>
                <c:pt idx="1693">
                  <c:v>-67.88</c:v>
                </c:pt>
                <c:pt idx="1694">
                  <c:v>-67.88</c:v>
                </c:pt>
                <c:pt idx="1695">
                  <c:v>-67.88</c:v>
                </c:pt>
                <c:pt idx="1696">
                  <c:v>-67.88</c:v>
                </c:pt>
                <c:pt idx="1697">
                  <c:v>-67.88</c:v>
                </c:pt>
                <c:pt idx="1698">
                  <c:v>-67.88</c:v>
                </c:pt>
                <c:pt idx="1699">
                  <c:v>-67.88</c:v>
                </c:pt>
                <c:pt idx="1700">
                  <c:v>-67.88</c:v>
                </c:pt>
                <c:pt idx="1701">
                  <c:v>-67.88</c:v>
                </c:pt>
                <c:pt idx="1702">
                  <c:v>-67.88</c:v>
                </c:pt>
                <c:pt idx="1703">
                  <c:v>-67.88</c:v>
                </c:pt>
                <c:pt idx="1704">
                  <c:v>-67.88</c:v>
                </c:pt>
                <c:pt idx="1705">
                  <c:v>-67.88</c:v>
                </c:pt>
                <c:pt idx="1706">
                  <c:v>-67.88</c:v>
                </c:pt>
                <c:pt idx="1707">
                  <c:v>-67.88</c:v>
                </c:pt>
                <c:pt idx="1708">
                  <c:v>-67.88</c:v>
                </c:pt>
                <c:pt idx="1709">
                  <c:v>-67.88</c:v>
                </c:pt>
                <c:pt idx="1710">
                  <c:v>-67.88</c:v>
                </c:pt>
                <c:pt idx="1711">
                  <c:v>-67.88</c:v>
                </c:pt>
                <c:pt idx="1712">
                  <c:v>-67.88</c:v>
                </c:pt>
                <c:pt idx="1713">
                  <c:v>-67.88</c:v>
                </c:pt>
                <c:pt idx="1714">
                  <c:v>-67.88</c:v>
                </c:pt>
                <c:pt idx="1715">
                  <c:v>-67.88</c:v>
                </c:pt>
                <c:pt idx="1716">
                  <c:v>-67.88</c:v>
                </c:pt>
                <c:pt idx="1717">
                  <c:v>-67.88</c:v>
                </c:pt>
                <c:pt idx="1718">
                  <c:v>-67.88</c:v>
                </c:pt>
                <c:pt idx="1719">
                  <c:v>-67.88</c:v>
                </c:pt>
                <c:pt idx="1720">
                  <c:v>-67.88</c:v>
                </c:pt>
                <c:pt idx="1721">
                  <c:v>-67.88</c:v>
                </c:pt>
                <c:pt idx="1722">
                  <c:v>-67.88</c:v>
                </c:pt>
                <c:pt idx="1723">
                  <c:v>-67.88</c:v>
                </c:pt>
                <c:pt idx="1724">
                  <c:v>-67.88</c:v>
                </c:pt>
                <c:pt idx="1725">
                  <c:v>-67.88</c:v>
                </c:pt>
                <c:pt idx="1726">
                  <c:v>-67.88</c:v>
                </c:pt>
                <c:pt idx="1727">
                  <c:v>-67.88</c:v>
                </c:pt>
                <c:pt idx="1728">
                  <c:v>-67.88</c:v>
                </c:pt>
                <c:pt idx="1729">
                  <c:v>-67.88</c:v>
                </c:pt>
                <c:pt idx="1730">
                  <c:v>-67.88</c:v>
                </c:pt>
                <c:pt idx="1731">
                  <c:v>-67.88</c:v>
                </c:pt>
                <c:pt idx="1732">
                  <c:v>-67.88</c:v>
                </c:pt>
                <c:pt idx="1733">
                  <c:v>-67.88</c:v>
                </c:pt>
                <c:pt idx="1734">
                  <c:v>-67.88</c:v>
                </c:pt>
                <c:pt idx="1735">
                  <c:v>-67.88</c:v>
                </c:pt>
                <c:pt idx="1736">
                  <c:v>-67.88</c:v>
                </c:pt>
                <c:pt idx="1737">
                  <c:v>-67.88</c:v>
                </c:pt>
                <c:pt idx="1738">
                  <c:v>-67.88</c:v>
                </c:pt>
                <c:pt idx="1739">
                  <c:v>-67.88</c:v>
                </c:pt>
                <c:pt idx="1740">
                  <c:v>-67.88</c:v>
                </c:pt>
                <c:pt idx="1741">
                  <c:v>-67.88</c:v>
                </c:pt>
                <c:pt idx="1742">
                  <c:v>-67.88</c:v>
                </c:pt>
                <c:pt idx="1743">
                  <c:v>-67.88</c:v>
                </c:pt>
                <c:pt idx="1744">
                  <c:v>-65.781895871999893</c:v>
                </c:pt>
                <c:pt idx="1745">
                  <c:v>-65.781895871999893</c:v>
                </c:pt>
                <c:pt idx="1746">
                  <c:v>-65.781895871999893</c:v>
                </c:pt>
                <c:pt idx="1747">
                  <c:v>-65.781895871999893</c:v>
                </c:pt>
                <c:pt idx="1748">
                  <c:v>-65.781895871999893</c:v>
                </c:pt>
                <c:pt idx="1749">
                  <c:v>-65.781895871999893</c:v>
                </c:pt>
                <c:pt idx="1750">
                  <c:v>-65.781895871999893</c:v>
                </c:pt>
                <c:pt idx="1751">
                  <c:v>-65.781895871999893</c:v>
                </c:pt>
                <c:pt idx="1752">
                  <c:v>-65.781895871999893</c:v>
                </c:pt>
                <c:pt idx="1753">
                  <c:v>-65.781895871999893</c:v>
                </c:pt>
                <c:pt idx="1754">
                  <c:v>-65.781895871999893</c:v>
                </c:pt>
                <c:pt idx="1755">
                  <c:v>-65.781895871999893</c:v>
                </c:pt>
                <c:pt idx="1756">
                  <c:v>-65.781895871999893</c:v>
                </c:pt>
                <c:pt idx="1757">
                  <c:v>-65.781895871999893</c:v>
                </c:pt>
                <c:pt idx="1758">
                  <c:v>-65.781895871999893</c:v>
                </c:pt>
                <c:pt idx="1759">
                  <c:v>-65.781895871999893</c:v>
                </c:pt>
                <c:pt idx="1760">
                  <c:v>-65.781895871999893</c:v>
                </c:pt>
                <c:pt idx="1761">
                  <c:v>-65.781895871999893</c:v>
                </c:pt>
                <c:pt idx="1762">
                  <c:v>-65.781895871999893</c:v>
                </c:pt>
                <c:pt idx="1763">
                  <c:v>-65.781895871999893</c:v>
                </c:pt>
                <c:pt idx="1764">
                  <c:v>-65.781895871999893</c:v>
                </c:pt>
                <c:pt idx="1765">
                  <c:v>-65.781895871999893</c:v>
                </c:pt>
                <c:pt idx="1766">
                  <c:v>-65.781895871999893</c:v>
                </c:pt>
                <c:pt idx="1767">
                  <c:v>-65.781895871999893</c:v>
                </c:pt>
                <c:pt idx="1768">
                  <c:v>-65.781895871999893</c:v>
                </c:pt>
                <c:pt idx="1769">
                  <c:v>-65.781895871999893</c:v>
                </c:pt>
                <c:pt idx="1770">
                  <c:v>-65.781895871999893</c:v>
                </c:pt>
                <c:pt idx="1771">
                  <c:v>-65.781895871999893</c:v>
                </c:pt>
                <c:pt idx="1772">
                  <c:v>-65.781895871999893</c:v>
                </c:pt>
                <c:pt idx="1773">
                  <c:v>-65.781895871999893</c:v>
                </c:pt>
                <c:pt idx="1774">
                  <c:v>-65.781895871999893</c:v>
                </c:pt>
                <c:pt idx="1775">
                  <c:v>-65.781895871999893</c:v>
                </c:pt>
                <c:pt idx="1776">
                  <c:v>-65.781895871999893</c:v>
                </c:pt>
                <c:pt idx="1777">
                  <c:v>-65.781895871999893</c:v>
                </c:pt>
                <c:pt idx="1778">
                  <c:v>-65.781895871999893</c:v>
                </c:pt>
                <c:pt idx="1779">
                  <c:v>-65.781895871999893</c:v>
                </c:pt>
                <c:pt idx="1780">
                  <c:v>-65.781895871999893</c:v>
                </c:pt>
                <c:pt idx="1781">
                  <c:v>-65.781895871999893</c:v>
                </c:pt>
                <c:pt idx="1782">
                  <c:v>-65.781895871999893</c:v>
                </c:pt>
                <c:pt idx="1783">
                  <c:v>-65.781895871999893</c:v>
                </c:pt>
                <c:pt idx="1784">
                  <c:v>-65.781895871999893</c:v>
                </c:pt>
                <c:pt idx="1785">
                  <c:v>-65.781895871999893</c:v>
                </c:pt>
                <c:pt idx="1786">
                  <c:v>-65.781895871999893</c:v>
                </c:pt>
                <c:pt idx="1787">
                  <c:v>-65.781895871999893</c:v>
                </c:pt>
                <c:pt idx="1788">
                  <c:v>-65.781895871999893</c:v>
                </c:pt>
                <c:pt idx="1789">
                  <c:v>-65.781895871999893</c:v>
                </c:pt>
                <c:pt idx="1790">
                  <c:v>-65.781895871999893</c:v>
                </c:pt>
                <c:pt idx="1791">
                  <c:v>-65.781895871999893</c:v>
                </c:pt>
                <c:pt idx="1792">
                  <c:v>-65.781895871999893</c:v>
                </c:pt>
                <c:pt idx="1793">
                  <c:v>-65.781895871999893</c:v>
                </c:pt>
                <c:pt idx="1794">
                  <c:v>-65.781895871999893</c:v>
                </c:pt>
                <c:pt idx="1795">
                  <c:v>-65.781895871999893</c:v>
                </c:pt>
                <c:pt idx="1796">
                  <c:v>-65.781895871999893</c:v>
                </c:pt>
                <c:pt idx="1797">
                  <c:v>-65.781895871999893</c:v>
                </c:pt>
                <c:pt idx="1798">
                  <c:v>-65.781895871999893</c:v>
                </c:pt>
                <c:pt idx="1799">
                  <c:v>-65.781895871999893</c:v>
                </c:pt>
                <c:pt idx="1800">
                  <c:v>-65.781895871999893</c:v>
                </c:pt>
                <c:pt idx="1801">
                  <c:v>-65.781895871999893</c:v>
                </c:pt>
                <c:pt idx="1802">
                  <c:v>-65.781895871999893</c:v>
                </c:pt>
                <c:pt idx="1803">
                  <c:v>-65.781895871999893</c:v>
                </c:pt>
                <c:pt idx="1804">
                  <c:v>-65.781895871999893</c:v>
                </c:pt>
                <c:pt idx="1805">
                  <c:v>-65.781895871999893</c:v>
                </c:pt>
                <c:pt idx="1806">
                  <c:v>-65.781895871999893</c:v>
                </c:pt>
                <c:pt idx="1807">
                  <c:v>-65.781895871999893</c:v>
                </c:pt>
                <c:pt idx="1808">
                  <c:v>-65.781895871999893</c:v>
                </c:pt>
                <c:pt idx="1809">
                  <c:v>-65.781895871999893</c:v>
                </c:pt>
                <c:pt idx="1810">
                  <c:v>-65.781895871999893</c:v>
                </c:pt>
                <c:pt idx="1811">
                  <c:v>-65.781895871999893</c:v>
                </c:pt>
                <c:pt idx="1812">
                  <c:v>-65.781895871999893</c:v>
                </c:pt>
                <c:pt idx="1813">
                  <c:v>-65.781895871999893</c:v>
                </c:pt>
                <c:pt idx="1814">
                  <c:v>-65.781895871999893</c:v>
                </c:pt>
                <c:pt idx="1815">
                  <c:v>-65.781895871999893</c:v>
                </c:pt>
                <c:pt idx="1816">
                  <c:v>-65.781895871999893</c:v>
                </c:pt>
                <c:pt idx="1817">
                  <c:v>-65.781895871999893</c:v>
                </c:pt>
                <c:pt idx="1818">
                  <c:v>-65.781895871999893</c:v>
                </c:pt>
                <c:pt idx="1819">
                  <c:v>-65.781895871999893</c:v>
                </c:pt>
                <c:pt idx="1820">
                  <c:v>-65.781895871999893</c:v>
                </c:pt>
                <c:pt idx="1821">
                  <c:v>-65.781895871999893</c:v>
                </c:pt>
                <c:pt idx="1822">
                  <c:v>-65.781895871999893</c:v>
                </c:pt>
                <c:pt idx="1823">
                  <c:v>-65.781895871999893</c:v>
                </c:pt>
                <c:pt idx="1824">
                  <c:v>-65.781895871999893</c:v>
                </c:pt>
                <c:pt idx="1825">
                  <c:v>-65.781895871999893</c:v>
                </c:pt>
                <c:pt idx="1826">
                  <c:v>-65.781895871999893</c:v>
                </c:pt>
                <c:pt idx="1827">
                  <c:v>-65.781895871999893</c:v>
                </c:pt>
                <c:pt idx="1828">
                  <c:v>-65.781895871999893</c:v>
                </c:pt>
                <c:pt idx="1829">
                  <c:v>-65.781895871999893</c:v>
                </c:pt>
                <c:pt idx="1830">
                  <c:v>-65.781895871999893</c:v>
                </c:pt>
                <c:pt idx="1831">
                  <c:v>-65.781895871999893</c:v>
                </c:pt>
                <c:pt idx="1832">
                  <c:v>-65.781895871999893</c:v>
                </c:pt>
                <c:pt idx="1833">
                  <c:v>-65.781895871999893</c:v>
                </c:pt>
                <c:pt idx="1834">
                  <c:v>-65.781895871999893</c:v>
                </c:pt>
                <c:pt idx="1835">
                  <c:v>-65.781895871999893</c:v>
                </c:pt>
                <c:pt idx="1836">
                  <c:v>-65.781895871999893</c:v>
                </c:pt>
                <c:pt idx="1837">
                  <c:v>-65.781895871999893</c:v>
                </c:pt>
                <c:pt idx="1838">
                  <c:v>-65.781895871999893</c:v>
                </c:pt>
                <c:pt idx="1839">
                  <c:v>-65.781895871999893</c:v>
                </c:pt>
                <c:pt idx="1840">
                  <c:v>-65.781895871999893</c:v>
                </c:pt>
                <c:pt idx="1841">
                  <c:v>-65.781895871999893</c:v>
                </c:pt>
                <c:pt idx="1842">
                  <c:v>-65.781895871999893</c:v>
                </c:pt>
                <c:pt idx="1843">
                  <c:v>-65.781895871999893</c:v>
                </c:pt>
                <c:pt idx="1844">
                  <c:v>-65.781895871999893</c:v>
                </c:pt>
                <c:pt idx="1845">
                  <c:v>-65.781895871999893</c:v>
                </c:pt>
                <c:pt idx="1846">
                  <c:v>-65.781895871999893</c:v>
                </c:pt>
                <c:pt idx="1847">
                  <c:v>-65.781895871999893</c:v>
                </c:pt>
                <c:pt idx="1848">
                  <c:v>-65.781895871999893</c:v>
                </c:pt>
                <c:pt idx="1849">
                  <c:v>-65.781895871999893</c:v>
                </c:pt>
                <c:pt idx="1850">
                  <c:v>-65.781895871999893</c:v>
                </c:pt>
                <c:pt idx="1851">
                  <c:v>-65.781895871999893</c:v>
                </c:pt>
                <c:pt idx="1852">
                  <c:v>-65.781895871999893</c:v>
                </c:pt>
                <c:pt idx="1853">
                  <c:v>-65.781895871999893</c:v>
                </c:pt>
                <c:pt idx="1854">
                  <c:v>-65.781895871999893</c:v>
                </c:pt>
                <c:pt idx="1855">
                  <c:v>-65.781895871999893</c:v>
                </c:pt>
                <c:pt idx="1856">
                  <c:v>-65.781895871999893</c:v>
                </c:pt>
                <c:pt idx="1857">
                  <c:v>-65.781895871999893</c:v>
                </c:pt>
                <c:pt idx="1858">
                  <c:v>-65.781895871999893</c:v>
                </c:pt>
                <c:pt idx="1859">
                  <c:v>-65.781895871999893</c:v>
                </c:pt>
                <c:pt idx="1860">
                  <c:v>-65.781895871999893</c:v>
                </c:pt>
                <c:pt idx="1861">
                  <c:v>-65.781895871999893</c:v>
                </c:pt>
                <c:pt idx="1862">
                  <c:v>-65.781895871999893</c:v>
                </c:pt>
                <c:pt idx="1863">
                  <c:v>-65.781895871999893</c:v>
                </c:pt>
                <c:pt idx="1864">
                  <c:v>-65.781895871999893</c:v>
                </c:pt>
                <c:pt idx="1865">
                  <c:v>-65.781895871999893</c:v>
                </c:pt>
                <c:pt idx="1866">
                  <c:v>-65.781895871999893</c:v>
                </c:pt>
                <c:pt idx="1867">
                  <c:v>-65.781895871999893</c:v>
                </c:pt>
                <c:pt idx="1868">
                  <c:v>-65.781895871999893</c:v>
                </c:pt>
                <c:pt idx="1869">
                  <c:v>-65.781895871999893</c:v>
                </c:pt>
                <c:pt idx="1870">
                  <c:v>-65.781895871999893</c:v>
                </c:pt>
                <c:pt idx="1871">
                  <c:v>-65.781895871999893</c:v>
                </c:pt>
                <c:pt idx="1872">
                  <c:v>-65.781895871999893</c:v>
                </c:pt>
                <c:pt idx="1873">
                  <c:v>-65.781895871999893</c:v>
                </c:pt>
                <c:pt idx="1874">
                  <c:v>-65.781895871999893</c:v>
                </c:pt>
                <c:pt idx="1875">
                  <c:v>-65.781895871999893</c:v>
                </c:pt>
                <c:pt idx="1876">
                  <c:v>-65.781895871999893</c:v>
                </c:pt>
                <c:pt idx="1877">
                  <c:v>-65.781895871999893</c:v>
                </c:pt>
                <c:pt idx="1878">
                  <c:v>-65.781895871999893</c:v>
                </c:pt>
                <c:pt idx="1879">
                  <c:v>-65.781895871999893</c:v>
                </c:pt>
                <c:pt idx="1880">
                  <c:v>-65.781895871999893</c:v>
                </c:pt>
                <c:pt idx="1881">
                  <c:v>-65.781895871999893</c:v>
                </c:pt>
                <c:pt idx="1882">
                  <c:v>-65.781895871999893</c:v>
                </c:pt>
                <c:pt idx="1883">
                  <c:v>-65.781895871999893</c:v>
                </c:pt>
                <c:pt idx="1884">
                  <c:v>-65.781895871999893</c:v>
                </c:pt>
                <c:pt idx="1885">
                  <c:v>-65.781895871999893</c:v>
                </c:pt>
                <c:pt idx="1886">
                  <c:v>-65.781895871999893</c:v>
                </c:pt>
                <c:pt idx="1887">
                  <c:v>-65.781895871999893</c:v>
                </c:pt>
                <c:pt idx="1888">
                  <c:v>-65.781895871999893</c:v>
                </c:pt>
                <c:pt idx="1889">
                  <c:v>-65.781895871999893</c:v>
                </c:pt>
                <c:pt idx="1890">
                  <c:v>-65.781895871999893</c:v>
                </c:pt>
                <c:pt idx="1891">
                  <c:v>-65.781895871999893</c:v>
                </c:pt>
                <c:pt idx="1892">
                  <c:v>-65.781895871999893</c:v>
                </c:pt>
                <c:pt idx="1893">
                  <c:v>-65.781895871999893</c:v>
                </c:pt>
                <c:pt idx="1894">
                  <c:v>-65.781895871999893</c:v>
                </c:pt>
                <c:pt idx="1895">
                  <c:v>-65.781895871999893</c:v>
                </c:pt>
                <c:pt idx="1896">
                  <c:v>-65.781895871999893</c:v>
                </c:pt>
                <c:pt idx="1897">
                  <c:v>-65.781895871999893</c:v>
                </c:pt>
                <c:pt idx="1898">
                  <c:v>-65.781895871999893</c:v>
                </c:pt>
                <c:pt idx="1899">
                  <c:v>-65.781895871999893</c:v>
                </c:pt>
                <c:pt idx="1900">
                  <c:v>-65.781895871999893</c:v>
                </c:pt>
                <c:pt idx="1901">
                  <c:v>-65.781895871999893</c:v>
                </c:pt>
                <c:pt idx="1902">
                  <c:v>-65.781895871999893</c:v>
                </c:pt>
                <c:pt idx="1903">
                  <c:v>-65.781895871999893</c:v>
                </c:pt>
                <c:pt idx="1904">
                  <c:v>-65.781895871999893</c:v>
                </c:pt>
                <c:pt idx="1905">
                  <c:v>-65.781895871999893</c:v>
                </c:pt>
                <c:pt idx="1906">
                  <c:v>-65.781895871999893</c:v>
                </c:pt>
                <c:pt idx="1907">
                  <c:v>-65.781895871999893</c:v>
                </c:pt>
                <c:pt idx="1908">
                  <c:v>-65.781895871999893</c:v>
                </c:pt>
                <c:pt idx="1909">
                  <c:v>-65.781895871999893</c:v>
                </c:pt>
                <c:pt idx="1910">
                  <c:v>-65.781895871999893</c:v>
                </c:pt>
                <c:pt idx="1911">
                  <c:v>-65.781895871999893</c:v>
                </c:pt>
                <c:pt idx="1912">
                  <c:v>-65.781895871999893</c:v>
                </c:pt>
                <c:pt idx="1913">
                  <c:v>-65.781895871999893</c:v>
                </c:pt>
                <c:pt idx="1914">
                  <c:v>-65.781895871999893</c:v>
                </c:pt>
                <c:pt idx="1915">
                  <c:v>-65.781895871999893</c:v>
                </c:pt>
                <c:pt idx="1916">
                  <c:v>-65.781895871999893</c:v>
                </c:pt>
                <c:pt idx="1917">
                  <c:v>-65.781895871999893</c:v>
                </c:pt>
                <c:pt idx="1918">
                  <c:v>-65.781895871999893</c:v>
                </c:pt>
                <c:pt idx="1919">
                  <c:v>-65.781895871999893</c:v>
                </c:pt>
                <c:pt idx="1920">
                  <c:v>-65.781895871999893</c:v>
                </c:pt>
                <c:pt idx="1921">
                  <c:v>-65.781895871999893</c:v>
                </c:pt>
                <c:pt idx="1922">
                  <c:v>-65.781895871999893</c:v>
                </c:pt>
                <c:pt idx="1923">
                  <c:v>-65.781895871999893</c:v>
                </c:pt>
                <c:pt idx="1924">
                  <c:v>-65.781895871999893</c:v>
                </c:pt>
                <c:pt idx="1925">
                  <c:v>-65.781895871999893</c:v>
                </c:pt>
                <c:pt idx="1926">
                  <c:v>-65.781895871999893</c:v>
                </c:pt>
                <c:pt idx="1927">
                  <c:v>-65.781895871999893</c:v>
                </c:pt>
                <c:pt idx="1928">
                  <c:v>-65.781895871999893</c:v>
                </c:pt>
                <c:pt idx="1929">
                  <c:v>-65.781895871999893</c:v>
                </c:pt>
                <c:pt idx="1930">
                  <c:v>-65.781895871999893</c:v>
                </c:pt>
                <c:pt idx="1931">
                  <c:v>-65.781895871999893</c:v>
                </c:pt>
                <c:pt idx="1932">
                  <c:v>-65.781895871999893</c:v>
                </c:pt>
                <c:pt idx="1933">
                  <c:v>-65.781895871999893</c:v>
                </c:pt>
                <c:pt idx="1934">
                  <c:v>-65.781895871999893</c:v>
                </c:pt>
                <c:pt idx="1935">
                  <c:v>-65.781895871999893</c:v>
                </c:pt>
                <c:pt idx="1936">
                  <c:v>-65.781895871999893</c:v>
                </c:pt>
                <c:pt idx="1937">
                  <c:v>-65.781895871999893</c:v>
                </c:pt>
                <c:pt idx="1938">
                  <c:v>-65.781895871999893</c:v>
                </c:pt>
                <c:pt idx="1939">
                  <c:v>-65.781895871999893</c:v>
                </c:pt>
                <c:pt idx="1940">
                  <c:v>-65.781895871999893</c:v>
                </c:pt>
                <c:pt idx="1941">
                  <c:v>-65.781895871999893</c:v>
                </c:pt>
                <c:pt idx="1942">
                  <c:v>-65.781895871999893</c:v>
                </c:pt>
                <c:pt idx="1943">
                  <c:v>-65.781895871999893</c:v>
                </c:pt>
                <c:pt idx="1944">
                  <c:v>-65.781895871999893</c:v>
                </c:pt>
                <c:pt idx="1945">
                  <c:v>-65.781895871999893</c:v>
                </c:pt>
                <c:pt idx="1946">
                  <c:v>-65.781895871999893</c:v>
                </c:pt>
                <c:pt idx="1947">
                  <c:v>-65.781895871999893</c:v>
                </c:pt>
                <c:pt idx="1948">
                  <c:v>-65.781895871999893</c:v>
                </c:pt>
                <c:pt idx="1949">
                  <c:v>-65.781895871999893</c:v>
                </c:pt>
                <c:pt idx="1950">
                  <c:v>-65.781895871999893</c:v>
                </c:pt>
                <c:pt idx="1951">
                  <c:v>-65.781895871999893</c:v>
                </c:pt>
                <c:pt idx="1952">
                  <c:v>-65.781895871999893</c:v>
                </c:pt>
                <c:pt idx="1953">
                  <c:v>-65.781895871999893</c:v>
                </c:pt>
                <c:pt idx="1954">
                  <c:v>-65.781895871999893</c:v>
                </c:pt>
                <c:pt idx="1955">
                  <c:v>-65.781895871999893</c:v>
                </c:pt>
                <c:pt idx="1956">
                  <c:v>-65.781895871999893</c:v>
                </c:pt>
                <c:pt idx="1957">
                  <c:v>-65.781895871999893</c:v>
                </c:pt>
                <c:pt idx="1958">
                  <c:v>-65.781895871999893</c:v>
                </c:pt>
                <c:pt idx="1959">
                  <c:v>-65.781895871999893</c:v>
                </c:pt>
                <c:pt idx="1960">
                  <c:v>-65.781895871999893</c:v>
                </c:pt>
                <c:pt idx="1961">
                  <c:v>-65.781895871999893</c:v>
                </c:pt>
                <c:pt idx="1962">
                  <c:v>-65.781895871999893</c:v>
                </c:pt>
                <c:pt idx="1963">
                  <c:v>-65.781895871999893</c:v>
                </c:pt>
                <c:pt idx="1964">
                  <c:v>-65.781895871999893</c:v>
                </c:pt>
                <c:pt idx="1965">
                  <c:v>-65.781895871999893</c:v>
                </c:pt>
                <c:pt idx="1966">
                  <c:v>-65.781895871999893</c:v>
                </c:pt>
                <c:pt idx="1967">
                  <c:v>-65.781895871999893</c:v>
                </c:pt>
                <c:pt idx="1968">
                  <c:v>-65.781895871999893</c:v>
                </c:pt>
                <c:pt idx="1969">
                  <c:v>-65.781895871999893</c:v>
                </c:pt>
                <c:pt idx="1970">
                  <c:v>-65.781895871999893</c:v>
                </c:pt>
                <c:pt idx="1971">
                  <c:v>-65.781895871999893</c:v>
                </c:pt>
                <c:pt idx="1972">
                  <c:v>-65.781895871999893</c:v>
                </c:pt>
                <c:pt idx="1973">
                  <c:v>-65.781895871999893</c:v>
                </c:pt>
                <c:pt idx="1974">
                  <c:v>-65.781895871999893</c:v>
                </c:pt>
                <c:pt idx="1975">
                  <c:v>-65.781895871999893</c:v>
                </c:pt>
                <c:pt idx="1976">
                  <c:v>-65.781895871999893</c:v>
                </c:pt>
                <c:pt idx="1977">
                  <c:v>-65.781895871999893</c:v>
                </c:pt>
                <c:pt idx="1978">
                  <c:v>-65.781895871999893</c:v>
                </c:pt>
                <c:pt idx="1979">
                  <c:v>-65.781895871999893</c:v>
                </c:pt>
                <c:pt idx="1980">
                  <c:v>-65.781895871999893</c:v>
                </c:pt>
                <c:pt idx="1981">
                  <c:v>-65.781895871999893</c:v>
                </c:pt>
                <c:pt idx="1982">
                  <c:v>-65.781895871999893</c:v>
                </c:pt>
                <c:pt idx="1983">
                  <c:v>-65.781895871999893</c:v>
                </c:pt>
                <c:pt idx="1984">
                  <c:v>-65.781895871999893</c:v>
                </c:pt>
                <c:pt idx="1985">
                  <c:v>-65.781895871999893</c:v>
                </c:pt>
                <c:pt idx="1986">
                  <c:v>-65.781895871999893</c:v>
                </c:pt>
                <c:pt idx="1987">
                  <c:v>-65.781895871999893</c:v>
                </c:pt>
                <c:pt idx="1988">
                  <c:v>-65.781895871999893</c:v>
                </c:pt>
                <c:pt idx="1989">
                  <c:v>-65.781895871999893</c:v>
                </c:pt>
                <c:pt idx="1990">
                  <c:v>-65.781895871999893</c:v>
                </c:pt>
                <c:pt idx="1991">
                  <c:v>-65.781895871999893</c:v>
                </c:pt>
                <c:pt idx="1992">
                  <c:v>-65.781895871999893</c:v>
                </c:pt>
                <c:pt idx="1993">
                  <c:v>-65.781895871999893</c:v>
                </c:pt>
                <c:pt idx="1994">
                  <c:v>-65.781895871999893</c:v>
                </c:pt>
                <c:pt idx="1995">
                  <c:v>-65.781895871999893</c:v>
                </c:pt>
                <c:pt idx="1996">
                  <c:v>-65.781895871999893</c:v>
                </c:pt>
                <c:pt idx="1997">
                  <c:v>-65.781895871999893</c:v>
                </c:pt>
                <c:pt idx="1998">
                  <c:v>-65.781895871999893</c:v>
                </c:pt>
                <c:pt idx="1999">
                  <c:v>-65.781895871999893</c:v>
                </c:pt>
                <c:pt idx="2000">
                  <c:v>-65.781895871999893</c:v>
                </c:pt>
                <c:pt idx="2001">
                  <c:v>-65.781895871999893</c:v>
                </c:pt>
                <c:pt idx="2002">
                  <c:v>-65.781895871999893</c:v>
                </c:pt>
                <c:pt idx="2003">
                  <c:v>-65.781895871999893</c:v>
                </c:pt>
                <c:pt idx="2004">
                  <c:v>-65.781895871999893</c:v>
                </c:pt>
                <c:pt idx="2005">
                  <c:v>-65.781895871999893</c:v>
                </c:pt>
                <c:pt idx="2006">
                  <c:v>-65.781895871999893</c:v>
                </c:pt>
                <c:pt idx="2007">
                  <c:v>-65.781895871999893</c:v>
                </c:pt>
                <c:pt idx="2008">
                  <c:v>-65.781895871999893</c:v>
                </c:pt>
                <c:pt idx="2009">
                  <c:v>-65.781895871999893</c:v>
                </c:pt>
                <c:pt idx="2010">
                  <c:v>-65.781895871999893</c:v>
                </c:pt>
                <c:pt idx="2011">
                  <c:v>-65.781895871999893</c:v>
                </c:pt>
                <c:pt idx="2012">
                  <c:v>-65.781895871999893</c:v>
                </c:pt>
                <c:pt idx="2013">
                  <c:v>-65.781895871999893</c:v>
                </c:pt>
                <c:pt idx="2014">
                  <c:v>-65.781895871999893</c:v>
                </c:pt>
                <c:pt idx="2015">
                  <c:v>-65.781895871999893</c:v>
                </c:pt>
                <c:pt idx="2016">
                  <c:v>-65.781895871999893</c:v>
                </c:pt>
                <c:pt idx="2017">
                  <c:v>-65.781895871999893</c:v>
                </c:pt>
                <c:pt idx="2018">
                  <c:v>-65.781895871999893</c:v>
                </c:pt>
                <c:pt idx="2019">
                  <c:v>-65.781895871999893</c:v>
                </c:pt>
                <c:pt idx="2020">
                  <c:v>-65.781895871999893</c:v>
                </c:pt>
                <c:pt idx="2021">
                  <c:v>-65.781895871999893</c:v>
                </c:pt>
                <c:pt idx="2022">
                  <c:v>-65.781895871999893</c:v>
                </c:pt>
                <c:pt idx="2023">
                  <c:v>-65.781895871999893</c:v>
                </c:pt>
                <c:pt idx="2024">
                  <c:v>-65.781895871999893</c:v>
                </c:pt>
                <c:pt idx="2025">
                  <c:v>-65.781895871999893</c:v>
                </c:pt>
                <c:pt idx="2026">
                  <c:v>-65.781895871999893</c:v>
                </c:pt>
                <c:pt idx="2027">
                  <c:v>-65.781895871999893</c:v>
                </c:pt>
                <c:pt idx="2028">
                  <c:v>-65.781895871999893</c:v>
                </c:pt>
                <c:pt idx="2029">
                  <c:v>-65.781895871999893</c:v>
                </c:pt>
                <c:pt idx="2030">
                  <c:v>-65.781895871999893</c:v>
                </c:pt>
                <c:pt idx="2031">
                  <c:v>-65.781895871999893</c:v>
                </c:pt>
                <c:pt idx="2032">
                  <c:v>-65.781895871999893</c:v>
                </c:pt>
                <c:pt idx="2033">
                  <c:v>-65.781895871999893</c:v>
                </c:pt>
                <c:pt idx="2034">
                  <c:v>-65.781895871999893</c:v>
                </c:pt>
                <c:pt idx="2035">
                  <c:v>-65.781895871999893</c:v>
                </c:pt>
                <c:pt idx="2036">
                  <c:v>-65.781895871999893</c:v>
                </c:pt>
                <c:pt idx="2037">
                  <c:v>-65.781895871999893</c:v>
                </c:pt>
                <c:pt idx="2038">
                  <c:v>-65.781895871999893</c:v>
                </c:pt>
                <c:pt idx="2039">
                  <c:v>-65.781895871999893</c:v>
                </c:pt>
                <c:pt idx="2040">
                  <c:v>-65.781895871999893</c:v>
                </c:pt>
                <c:pt idx="2041">
                  <c:v>-65.781895871999893</c:v>
                </c:pt>
                <c:pt idx="2042">
                  <c:v>-65.781895871999893</c:v>
                </c:pt>
                <c:pt idx="2043">
                  <c:v>-65.781895871999893</c:v>
                </c:pt>
                <c:pt idx="2044">
                  <c:v>-65.781895871999893</c:v>
                </c:pt>
                <c:pt idx="2045">
                  <c:v>-65.781895871999893</c:v>
                </c:pt>
                <c:pt idx="2046">
                  <c:v>-65.781895871999893</c:v>
                </c:pt>
                <c:pt idx="2047">
                  <c:v>-65.781895871999893</c:v>
                </c:pt>
                <c:pt idx="2048">
                  <c:v>-65.781895871999893</c:v>
                </c:pt>
                <c:pt idx="2049">
                  <c:v>-65.781895871999893</c:v>
                </c:pt>
                <c:pt idx="2050">
                  <c:v>-65.781895871999893</c:v>
                </c:pt>
                <c:pt idx="2051">
                  <c:v>-65.781895871999893</c:v>
                </c:pt>
                <c:pt idx="2052">
                  <c:v>-65.781895871999893</c:v>
                </c:pt>
                <c:pt idx="2053">
                  <c:v>-65.781895871999893</c:v>
                </c:pt>
                <c:pt idx="2054">
                  <c:v>-65.781895871999893</c:v>
                </c:pt>
                <c:pt idx="2055">
                  <c:v>-65.781895871999893</c:v>
                </c:pt>
                <c:pt idx="2056">
                  <c:v>-65.781895871999893</c:v>
                </c:pt>
                <c:pt idx="2057">
                  <c:v>-65.781895871999893</c:v>
                </c:pt>
                <c:pt idx="2058">
                  <c:v>-65.781895871999893</c:v>
                </c:pt>
                <c:pt idx="2059">
                  <c:v>-65.781895871999893</c:v>
                </c:pt>
                <c:pt idx="2060">
                  <c:v>-65.781895871999893</c:v>
                </c:pt>
                <c:pt idx="2061">
                  <c:v>-65.781895871999893</c:v>
                </c:pt>
                <c:pt idx="2062">
                  <c:v>-65.781895871999893</c:v>
                </c:pt>
                <c:pt idx="2063">
                  <c:v>-65.781895871999893</c:v>
                </c:pt>
                <c:pt idx="2064">
                  <c:v>-65.781895871999893</c:v>
                </c:pt>
                <c:pt idx="2065">
                  <c:v>-65.781895871999893</c:v>
                </c:pt>
                <c:pt idx="2066">
                  <c:v>-65.781895871999893</c:v>
                </c:pt>
                <c:pt idx="2067">
                  <c:v>-65.781895871999893</c:v>
                </c:pt>
                <c:pt idx="2068">
                  <c:v>-65.781895871999893</c:v>
                </c:pt>
                <c:pt idx="2069">
                  <c:v>-65.781895871999893</c:v>
                </c:pt>
                <c:pt idx="2070">
                  <c:v>-65.781895871999893</c:v>
                </c:pt>
                <c:pt idx="2071">
                  <c:v>-65.781895871999893</c:v>
                </c:pt>
                <c:pt idx="2072">
                  <c:v>-65.781895871999893</c:v>
                </c:pt>
                <c:pt idx="2073">
                  <c:v>-65.781895871999893</c:v>
                </c:pt>
                <c:pt idx="2074">
                  <c:v>-65.781895871999893</c:v>
                </c:pt>
                <c:pt idx="2075">
                  <c:v>-65.781895871999893</c:v>
                </c:pt>
                <c:pt idx="2076">
                  <c:v>-65.781895871999893</c:v>
                </c:pt>
                <c:pt idx="2077">
                  <c:v>-65.781895871999893</c:v>
                </c:pt>
                <c:pt idx="2078">
                  <c:v>-65.781895871999893</c:v>
                </c:pt>
                <c:pt idx="2079">
                  <c:v>-65.781895871999893</c:v>
                </c:pt>
                <c:pt idx="2080">
                  <c:v>-65.781895871999893</c:v>
                </c:pt>
                <c:pt idx="2081">
                  <c:v>-65.781895871999893</c:v>
                </c:pt>
                <c:pt idx="2082">
                  <c:v>-65.781895871999893</c:v>
                </c:pt>
                <c:pt idx="2083">
                  <c:v>-65.781895871999893</c:v>
                </c:pt>
                <c:pt idx="2084">
                  <c:v>-65.781895871999893</c:v>
                </c:pt>
                <c:pt idx="2085">
                  <c:v>-65.781895871999893</c:v>
                </c:pt>
                <c:pt idx="2086">
                  <c:v>-65.781895871999893</c:v>
                </c:pt>
                <c:pt idx="2087">
                  <c:v>-65.781895871999893</c:v>
                </c:pt>
                <c:pt idx="2088">
                  <c:v>-65.781895871999893</c:v>
                </c:pt>
                <c:pt idx="2089">
                  <c:v>-65.781895871999893</c:v>
                </c:pt>
                <c:pt idx="2090">
                  <c:v>-65.781895871999893</c:v>
                </c:pt>
                <c:pt idx="2091">
                  <c:v>-65.781895871999893</c:v>
                </c:pt>
                <c:pt idx="2092">
                  <c:v>-65.781895871999893</c:v>
                </c:pt>
                <c:pt idx="2093">
                  <c:v>-65.781895871999893</c:v>
                </c:pt>
                <c:pt idx="2094">
                  <c:v>-65.781895871999893</c:v>
                </c:pt>
                <c:pt idx="2095">
                  <c:v>-65.781895871999893</c:v>
                </c:pt>
                <c:pt idx="2096">
                  <c:v>-65.781895871999893</c:v>
                </c:pt>
                <c:pt idx="2097">
                  <c:v>-65.781895871999893</c:v>
                </c:pt>
                <c:pt idx="2098">
                  <c:v>-65.781895871999893</c:v>
                </c:pt>
                <c:pt idx="2099">
                  <c:v>-65.781895871999893</c:v>
                </c:pt>
                <c:pt idx="2100">
                  <c:v>-65.781895871999893</c:v>
                </c:pt>
                <c:pt idx="2101">
                  <c:v>-65.781895871999893</c:v>
                </c:pt>
                <c:pt idx="2102">
                  <c:v>-65.781895871999893</c:v>
                </c:pt>
                <c:pt idx="2103">
                  <c:v>-65.781895871999893</c:v>
                </c:pt>
                <c:pt idx="2104">
                  <c:v>-65.781895871999893</c:v>
                </c:pt>
                <c:pt idx="2105">
                  <c:v>-65.781895871999893</c:v>
                </c:pt>
                <c:pt idx="2106">
                  <c:v>-65.781895871999893</c:v>
                </c:pt>
                <c:pt idx="2107">
                  <c:v>-65.781895871999893</c:v>
                </c:pt>
                <c:pt idx="2108">
                  <c:v>-65.781895871999893</c:v>
                </c:pt>
                <c:pt idx="2109">
                  <c:v>-65.781895871999893</c:v>
                </c:pt>
                <c:pt idx="2110">
                  <c:v>-65.781895871999893</c:v>
                </c:pt>
                <c:pt idx="2111">
                  <c:v>-65.781895871999893</c:v>
                </c:pt>
                <c:pt idx="2112">
                  <c:v>-65.781895871999893</c:v>
                </c:pt>
                <c:pt idx="2113">
                  <c:v>-65.781895871999893</c:v>
                </c:pt>
                <c:pt idx="2114">
                  <c:v>-65.781895871999893</c:v>
                </c:pt>
                <c:pt idx="2115">
                  <c:v>-65.781895871999893</c:v>
                </c:pt>
                <c:pt idx="2116">
                  <c:v>-65.781895871999893</c:v>
                </c:pt>
                <c:pt idx="2117">
                  <c:v>-65.781895871999893</c:v>
                </c:pt>
                <c:pt idx="2118">
                  <c:v>-65.781895871999893</c:v>
                </c:pt>
                <c:pt idx="2119">
                  <c:v>-65.781895871999893</c:v>
                </c:pt>
                <c:pt idx="2120">
                  <c:v>-65.781895871999893</c:v>
                </c:pt>
                <c:pt idx="2121">
                  <c:v>-65.781895871999893</c:v>
                </c:pt>
                <c:pt idx="2122">
                  <c:v>-65.781895871999893</c:v>
                </c:pt>
                <c:pt idx="2123">
                  <c:v>-65.781895871999893</c:v>
                </c:pt>
                <c:pt idx="2124">
                  <c:v>-65.781895871999893</c:v>
                </c:pt>
                <c:pt idx="2125">
                  <c:v>-65.781895871999893</c:v>
                </c:pt>
                <c:pt idx="2126">
                  <c:v>-65.781895871999893</c:v>
                </c:pt>
                <c:pt idx="2127">
                  <c:v>-65.781895871999893</c:v>
                </c:pt>
                <c:pt idx="2128">
                  <c:v>-65.781895871999893</c:v>
                </c:pt>
                <c:pt idx="2129">
                  <c:v>-65.781895871999893</c:v>
                </c:pt>
                <c:pt idx="2130">
                  <c:v>-65.781895871999893</c:v>
                </c:pt>
                <c:pt idx="2131">
                  <c:v>-65.781895871999893</c:v>
                </c:pt>
                <c:pt idx="2132">
                  <c:v>-65.781895871999893</c:v>
                </c:pt>
                <c:pt idx="2133">
                  <c:v>-65.781895871999893</c:v>
                </c:pt>
                <c:pt idx="2134">
                  <c:v>-65.781895871999893</c:v>
                </c:pt>
                <c:pt idx="2135">
                  <c:v>-65.781895871999893</c:v>
                </c:pt>
                <c:pt idx="2136">
                  <c:v>-65.781895871999893</c:v>
                </c:pt>
                <c:pt idx="2137">
                  <c:v>-65.781895871999893</c:v>
                </c:pt>
                <c:pt idx="2138">
                  <c:v>-65.781895871999893</c:v>
                </c:pt>
                <c:pt idx="2139">
                  <c:v>-65.781895871999893</c:v>
                </c:pt>
                <c:pt idx="2140">
                  <c:v>-65.781895871999893</c:v>
                </c:pt>
                <c:pt idx="2141">
                  <c:v>-65.781895871999893</c:v>
                </c:pt>
                <c:pt idx="2142">
                  <c:v>-65.781895871999893</c:v>
                </c:pt>
                <c:pt idx="2143">
                  <c:v>-65.781895871999893</c:v>
                </c:pt>
                <c:pt idx="2144">
                  <c:v>-65.781895871999893</c:v>
                </c:pt>
                <c:pt idx="2145">
                  <c:v>-65.781895871999893</c:v>
                </c:pt>
                <c:pt idx="2146">
                  <c:v>-65.781895871999893</c:v>
                </c:pt>
                <c:pt idx="2147">
                  <c:v>-65.781895871999893</c:v>
                </c:pt>
                <c:pt idx="2148">
                  <c:v>-65.781895871999893</c:v>
                </c:pt>
                <c:pt idx="2149">
                  <c:v>-65.781895871999893</c:v>
                </c:pt>
                <c:pt idx="2150">
                  <c:v>-65.781895871999893</c:v>
                </c:pt>
                <c:pt idx="2151">
                  <c:v>-65.781895871999893</c:v>
                </c:pt>
                <c:pt idx="2152">
                  <c:v>-65.781895871999893</c:v>
                </c:pt>
                <c:pt idx="2153">
                  <c:v>-65.781895871999893</c:v>
                </c:pt>
                <c:pt idx="2154">
                  <c:v>-65.781895871999893</c:v>
                </c:pt>
                <c:pt idx="2155">
                  <c:v>-65.781895871999893</c:v>
                </c:pt>
                <c:pt idx="2156">
                  <c:v>-65.781895871999893</c:v>
                </c:pt>
                <c:pt idx="2157">
                  <c:v>-65.781895871999893</c:v>
                </c:pt>
                <c:pt idx="2158">
                  <c:v>-65.781895871999893</c:v>
                </c:pt>
                <c:pt idx="2159">
                  <c:v>-65.781895871999893</c:v>
                </c:pt>
                <c:pt idx="2160">
                  <c:v>-65.781895871999893</c:v>
                </c:pt>
                <c:pt idx="2161">
                  <c:v>-65.781895871999893</c:v>
                </c:pt>
                <c:pt idx="2162">
                  <c:v>-65.781895871999893</c:v>
                </c:pt>
                <c:pt idx="2163">
                  <c:v>-65.781895871999893</c:v>
                </c:pt>
                <c:pt idx="2164">
                  <c:v>-65.781895871999893</c:v>
                </c:pt>
                <c:pt idx="2165">
                  <c:v>-65.781895871999893</c:v>
                </c:pt>
                <c:pt idx="2166">
                  <c:v>-65.781895871999893</c:v>
                </c:pt>
                <c:pt idx="2167">
                  <c:v>-65.781895871999893</c:v>
                </c:pt>
                <c:pt idx="2168">
                  <c:v>-65.781895871999893</c:v>
                </c:pt>
                <c:pt idx="2169">
                  <c:v>-65.781895871999893</c:v>
                </c:pt>
                <c:pt idx="2170">
                  <c:v>-65.781895871999893</c:v>
                </c:pt>
                <c:pt idx="2171">
                  <c:v>-65.781895871999893</c:v>
                </c:pt>
                <c:pt idx="2172">
                  <c:v>-65.781895871999893</c:v>
                </c:pt>
                <c:pt idx="2173">
                  <c:v>-65.781895871999893</c:v>
                </c:pt>
                <c:pt idx="2174">
                  <c:v>-65.781895871999893</c:v>
                </c:pt>
                <c:pt idx="2175">
                  <c:v>-65.781895871999893</c:v>
                </c:pt>
                <c:pt idx="2176">
                  <c:v>-65.781895871999893</c:v>
                </c:pt>
                <c:pt idx="2177">
                  <c:v>-65.781895871999893</c:v>
                </c:pt>
                <c:pt idx="2178">
                  <c:v>-65.781895871999893</c:v>
                </c:pt>
                <c:pt idx="2179">
                  <c:v>-65.781895871999893</c:v>
                </c:pt>
                <c:pt idx="2180">
                  <c:v>-65.781895871999893</c:v>
                </c:pt>
                <c:pt idx="2181">
                  <c:v>-65.781895871999893</c:v>
                </c:pt>
                <c:pt idx="2182">
                  <c:v>-65.781895871999893</c:v>
                </c:pt>
                <c:pt idx="2183">
                  <c:v>-65.781895871999893</c:v>
                </c:pt>
                <c:pt idx="2184">
                  <c:v>-65.781895871999893</c:v>
                </c:pt>
                <c:pt idx="2185">
                  <c:v>-65.781895871999893</c:v>
                </c:pt>
                <c:pt idx="2186">
                  <c:v>-65.781895871999893</c:v>
                </c:pt>
                <c:pt idx="2187">
                  <c:v>-65.781895871999893</c:v>
                </c:pt>
                <c:pt idx="2188">
                  <c:v>-65.781895871999893</c:v>
                </c:pt>
                <c:pt idx="2189">
                  <c:v>-65.781895871999893</c:v>
                </c:pt>
                <c:pt idx="2190">
                  <c:v>-65.781895871999893</c:v>
                </c:pt>
                <c:pt idx="2191">
                  <c:v>-65.781895871999893</c:v>
                </c:pt>
                <c:pt idx="2192">
                  <c:v>-65.781895871999893</c:v>
                </c:pt>
                <c:pt idx="2193">
                  <c:v>-65.781895871999893</c:v>
                </c:pt>
                <c:pt idx="2194">
                  <c:v>-65.781895871999893</c:v>
                </c:pt>
                <c:pt idx="2195">
                  <c:v>-65.781895871999893</c:v>
                </c:pt>
                <c:pt idx="2196">
                  <c:v>-65.781895871999893</c:v>
                </c:pt>
                <c:pt idx="2197">
                  <c:v>-65.781895871999893</c:v>
                </c:pt>
                <c:pt idx="2198">
                  <c:v>-65.781895871999893</c:v>
                </c:pt>
                <c:pt idx="2199">
                  <c:v>-65.781895871999893</c:v>
                </c:pt>
                <c:pt idx="2200">
                  <c:v>-65.781895871999893</c:v>
                </c:pt>
                <c:pt idx="2201">
                  <c:v>-65.781895871999893</c:v>
                </c:pt>
                <c:pt idx="2202">
                  <c:v>-65.781895871999893</c:v>
                </c:pt>
                <c:pt idx="2203">
                  <c:v>-65.781895871999893</c:v>
                </c:pt>
                <c:pt idx="2204">
                  <c:v>-65.781895871999893</c:v>
                </c:pt>
                <c:pt idx="2205">
                  <c:v>-65.781895871999893</c:v>
                </c:pt>
                <c:pt idx="2206">
                  <c:v>-65.781895871999893</c:v>
                </c:pt>
                <c:pt idx="2207">
                  <c:v>-65.781895871999893</c:v>
                </c:pt>
                <c:pt idx="2208">
                  <c:v>-65.781895871999893</c:v>
                </c:pt>
                <c:pt idx="2209">
                  <c:v>-65.781895871999893</c:v>
                </c:pt>
                <c:pt idx="2210">
                  <c:v>-65.781895871999893</c:v>
                </c:pt>
                <c:pt idx="2211">
                  <c:v>-65.781895871999893</c:v>
                </c:pt>
                <c:pt idx="2212">
                  <c:v>-65.781895871999893</c:v>
                </c:pt>
                <c:pt idx="2213">
                  <c:v>-65.781895871999893</c:v>
                </c:pt>
                <c:pt idx="2214">
                  <c:v>-65.781895871999893</c:v>
                </c:pt>
                <c:pt idx="2215">
                  <c:v>-65.781895871999893</c:v>
                </c:pt>
                <c:pt idx="2216">
                  <c:v>-65.781895871999893</c:v>
                </c:pt>
                <c:pt idx="2217">
                  <c:v>-65.781895871999893</c:v>
                </c:pt>
                <c:pt idx="2218">
                  <c:v>-65.781895871999893</c:v>
                </c:pt>
                <c:pt idx="2219">
                  <c:v>-65.781895871999893</c:v>
                </c:pt>
                <c:pt idx="2220">
                  <c:v>-65.781895871999893</c:v>
                </c:pt>
                <c:pt idx="2221">
                  <c:v>-65.781895871999893</c:v>
                </c:pt>
                <c:pt idx="2222">
                  <c:v>-65.781895871999893</c:v>
                </c:pt>
                <c:pt idx="2223">
                  <c:v>-65.781895871999893</c:v>
                </c:pt>
                <c:pt idx="2224">
                  <c:v>-65.781895871999893</c:v>
                </c:pt>
                <c:pt idx="2225">
                  <c:v>-65.781895871999893</c:v>
                </c:pt>
                <c:pt idx="2226">
                  <c:v>-65.781895871999893</c:v>
                </c:pt>
                <c:pt idx="2227">
                  <c:v>-65.781895871999893</c:v>
                </c:pt>
                <c:pt idx="2228">
                  <c:v>-65.781895871999893</c:v>
                </c:pt>
                <c:pt idx="2229">
                  <c:v>-65.781895871999893</c:v>
                </c:pt>
                <c:pt idx="2230">
                  <c:v>-65.781895871999893</c:v>
                </c:pt>
                <c:pt idx="2231">
                  <c:v>-65.781895871999893</c:v>
                </c:pt>
                <c:pt idx="2232">
                  <c:v>-65.781895871999893</c:v>
                </c:pt>
                <c:pt idx="2233">
                  <c:v>-65.781895871999893</c:v>
                </c:pt>
                <c:pt idx="2234">
                  <c:v>-65.781895871999893</c:v>
                </c:pt>
                <c:pt idx="2235">
                  <c:v>-65.781895871999893</c:v>
                </c:pt>
                <c:pt idx="2236">
                  <c:v>-65.781895871999893</c:v>
                </c:pt>
                <c:pt idx="2237">
                  <c:v>-65.781895871999893</c:v>
                </c:pt>
                <c:pt idx="2238">
                  <c:v>-65.781895871999893</c:v>
                </c:pt>
                <c:pt idx="2239">
                  <c:v>-65.781895871999893</c:v>
                </c:pt>
                <c:pt idx="2240">
                  <c:v>-65.781895871999893</c:v>
                </c:pt>
                <c:pt idx="2241">
                  <c:v>-65.781895871999893</c:v>
                </c:pt>
                <c:pt idx="2242">
                  <c:v>-65.781895871999893</c:v>
                </c:pt>
                <c:pt idx="2243">
                  <c:v>-65.781895871999893</c:v>
                </c:pt>
                <c:pt idx="2244">
                  <c:v>-65.781895871999893</c:v>
                </c:pt>
                <c:pt idx="2245">
                  <c:v>-65.781895871999893</c:v>
                </c:pt>
                <c:pt idx="2246">
                  <c:v>-65.781895871999893</c:v>
                </c:pt>
                <c:pt idx="2247">
                  <c:v>-65.781895871999893</c:v>
                </c:pt>
                <c:pt idx="2248">
                  <c:v>-65.781895871999893</c:v>
                </c:pt>
                <c:pt idx="2249">
                  <c:v>-65.781895871999893</c:v>
                </c:pt>
                <c:pt idx="2250">
                  <c:v>-65.781895871999893</c:v>
                </c:pt>
                <c:pt idx="2251">
                  <c:v>-65.781895871999893</c:v>
                </c:pt>
                <c:pt idx="2252">
                  <c:v>-65.781895871999893</c:v>
                </c:pt>
                <c:pt idx="2253">
                  <c:v>-65.781895871999893</c:v>
                </c:pt>
                <c:pt idx="2254">
                  <c:v>-65.781895871999893</c:v>
                </c:pt>
                <c:pt idx="2255">
                  <c:v>-65.781895871999893</c:v>
                </c:pt>
                <c:pt idx="2256">
                  <c:v>-65.781895871999893</c:v>
                </c:pt>
                <c:pt idx="2257">
                  <c:v>-65.781895871999893</c:v>
                </c:pt>
                <c:pt idx="2258">
                  <c:v>-65.781895871999893</c:v>
                </c:pt>
                <c:pt idx="2259">
                  <c:v>-65.781895871999893</c:v>
                </c:pt>
                <c:pt idx="2260">
                  <c:v>-65.781895871999893</c:v>
                </c:pt>
                <c:pt idx="2261">
                  <c:v>-65.781895871999893</c:v>
                </c:pt>
                <c:pt idx="2262">
                  <c:v>-65.781895871999893</c:v>
                </c:pt>
                <c:pt idx="2263">
                  <c:v>-65.781895871999893</c:v>
                </c:pt>
                <c:pt idx="2264">
                  <c:v>-65.781895871999893</c:v>
                </c:pt>
                <c:pt idx="2265">
                  <c:v>-65.781895871999893</c:v>
                </c:pt>
                <c:pt idx="2266">
                  <c:v>-65.781895871999893</c:v>
                </c:pt>
                <c:pt idx="2267">
                  <c:v>-65.781895871999893</c:v>
                </c:pt>
                <c:pt idx="2268">
                  <c:v>-65.781895871999893</c:v>
                </c:pt>
                <c:pt idx="2269">
                  <c:v>-65.781895871999893</c:v>
                </c:pt>
                <c:pt idx="2270">
                  <c:v>-65.781895871999893</c:v>
                </c:pt>
                <c:pt idx="2271">
                  <c:v>-65.781895871999893</c:v>
                </c:pt>
                <c:pt idx="2272">
                  <c:v>-65.781895871999893</c:v>
                </c:pt>
                <c:pt idx="2273">
                  <c:v>-65.781895871999893</c:v>
                </c:pt>
                <c:pt idx="2274">
                  <c:v>-65.781895871999893</c:v>
                </c:pt>
                <c:pt idx="2275">
                  <c:v>-65.781895871999893</c:v>
                </c:pt>
                <c:pt idx="2276">
                  <c:v>-65.781895871999893</c:v>
                </c:pt>
                <c:pt idx="2277">
                  <c:v>-65.781895871999893</c:v>
                </c:pt>
                <c:pt idx="2278">
                  <c:v>-65.781895871999893</c:v>
                </c:pt>
                <c:pt idx="2279">
                  <c:v>-65.781895871999893</c:v>
                </c:pt>
                <c:pt idx="2280">
                  <c:v>-65.781895871999893</c:v>
                </c:pt>
                <c:pt idx="2281">
                  <c:v>-65.781895871999893</c:v>
                </c:pt>
                <c:pt idx="2282">
                  <c:v>-65.781895871999893</c:v>
                </c:pt>
                <c:pt idx="2283">
                  <c:v>-65.781895871999893</c:v>
                </c:pt>
                <c:pt idx="2284">
                  <c:v>-65.781895871999893</c:v>
                </c:pt>
                <c:pt idx="2285">
                  <c:v>-65.781895871999893</c:v>
                </c:pt>
                <c:pt idx="2286">
                  <c:v>-65.781895871999893</c:v>
                </c:pt>
                <c:pt idx="2287">
                  <c:v>-65.781895871999893</c:v>
                </c:pt>
                <c:pt idx="2288">
                  <c:v>-65.781895871999893</c:v>
                </c:pt>
                <c:pt idx="2289">
                  <c:v>-65.781895871999893</c:v>
                </c:pt>
                <c:pt idx="2290">
                  <c:v>-65.781895871999893</c:v>
                </c:pt>
                <c:pt idx="2291">
                  <c:v>-65.781895871999893</c:v>
                </c:pt>
                <c:pt idx="2292">
                  <c:v>-65.781895871999893</c:v>
                </c:pt>
                <c:pt idx="2293">
                  <c:v>-65.781895871999893</c:v>
                </c:pt>
                <c:pt idx="2294">
                  <c:v>-65.781895871999893</c:v>
                </c:pt>
                <c:pt idx="2295">
                  <c:v>-65.781895871999893</c:v>
                </c:pt>
                <c:pt idx="2296">
                  <c:v>-65.781895871999893</c:v>
                </c:pt>
                <c:pt idx="2297">
                  <c:v>-65.781895871999893</c:v>
                </c:pt>
                <c:pt idx="2298">
                  <c:v>-65.781895871999893</c:v>
                </c:pt>
                <c:pt idx="2299">
                  <c:v>-65.781895871999893</c:v>
                </c:pt>
                <c:pt idx="2300">
                  <c:v>-65.781895871999893</c:v>
                </c:pt>
                <c:pt idx="2301">
                  <c:v>-65.781895871999893</c:v>
                </c:pt>
                <c:pt idx="2302">
                  <c:v>-65.781895871999893</c:v>
                </c:pt>
                <c:pt idx="2303">
                  <c:v>-65.781895871999893</c:v>
                </c:pt>
                <c:pt idx="2304">
                  <c:v>-65.781895871999893</c:v>
                </c:pt>
                <c:pt idx="2305">
                  <c:v>-65.781895871999893</c:v>
                </c:pt>
                <c:pt idx="2306">
                  <c:v>-65.781895871999893</c:v>
                </c:pt>
                <c:pt idx="2307">
                  <c:v>-65.781895871999893</c:v>
                </c:pt>
                <c:pt idx="2308">
                  <c:v>-65.781895871999893</c:v>
                </c:pt>
                <c:pt idx="2309">
                  <c:v>-65.781895871999893</c:v>
                </c:pt>
                <c:pt idx="2310">
                  <c:v>-65.781895871999893</c:v>
                </c:pt>
                <c:pt idx="2311">
                  <c:v>-65.781895871999893</c:v>
                </c:pt>
                <c:pt idx="2312">
                  <c:v>-65.781895871999893</c:v>
                </c:pt>
                <c:pt idx="2313">
                  <c:v>-65.781895871999893</c:v>
                </c:pt>
                <c:pt idx="2314">
                  <c:v>-65.781895871999893</c:v>
                </c:pt>
                <c:pt idx="2315">
                  <c:v>-65.781895871999893</c:v>
                </c:pt>
                <c:pt idx="2316">
                  <c:v>-65.781895871999893</c:v>
                </c:pt>
                <c:pt idx="2317">
                  <c:v>-65.781895871999893</c:v>
                </c:pt>
                <c:pt idx="2318">
                  <c:v>-65.781895871999893</c:v>
                </c:pt>
                <c:pt idx="2319">
                  <c:v>-65.781895871999893</c:v>
                </c:pt>
                <c:pt idx="2320">
                  <c:v>-65.781895871999893</c:v>
                </c:pt>
                <c:pt idx="2321">
                  <c:v>-65.781895871999893</c:v>
                </c:pt>
                <c:pt idx="2322">
                  <c:v>-65.781895871999893</c:v>
                </c:pt>
                <c:pt idx="2323">
                  <c:v>-65.781895871999893</c:v>
                </c:pt>
                <c:pt idx="2324">
                  <c:v>-65.781895871999893</c:v>
                </c:pt>
                <c:pt idx="2325">
                  <c:v>-65.781895871999893</c:v>
                </c:pt>
                <c:pt idx="2326">
                  <c:v>-65.781895871999893</c:v>
                </c:pt>
                <c:pt idx="2327">
                  <c:v>-65.781895871999893</c:v>
                </c:pt>
                <c:pt idx="2328">
                  <c:v>-65.781895871999893</c:v>
                </c:pt>
                <c:pt idx="2329">
                  <c:v>-65.781895871999893</c:v>
                </c:pt>
                <c:pt idx="2330">
                  <c:v>-65.781895871999893</c:v>
                </c:pt>
                <c:pt idx="2331">
                  <c:v>-65.781895871999893</c:v>
                </c:pt>
                <c:pt idx="2332">
                  <c:v>-65.781895871999893</c:v>
                </c:pt>
                <c:pt idx="2333">
                  <c:v>-65.781895871999893</c:v>
                </c:pt>
                <c:pt idx="2334">
                  <c:v>-65.781895871999893</c:v>
                </c:pt>
                <c:pt idx="2335">
                  <c:v>-65.781895871999893</c:v>
                </c:pt>
                <c:pt idx="2336">
                  <c:v>-65.781895871999893</c:v>
                </c:pt>
                <c:pt idx="2337">
                  <c:v>-65.781895871999893</c:v>
                </c:pt>
                <c:pt idx="2338">
                  <c:v>-65.781895871999893</c:v>
                </c:pt>
                <c:pt idx="2339">
                  <c:v>-65.781895871999893</c:v>
                </c:pt>
                <c:pt idx="2340">
                  <c:v>-65.781895871999893</c:v>
                </c:pt>
                <c:pt idx="2341">
                  <c:v>-65.781895871999893</c:v>
                </c:pt>
                <c:pt idx="2342">
                  <c:v>-65.781895871999893</c:v>
                </c:pt>
                <c:pt idx="2343">
                  <c:v>-65.781895871999893</c:v>
                </c:pt>
                <c:pt idx="2344">
                  <c:v>-65.781895871999893</c:v>
                </c:pt>
                <c:pt idx="2345">
                  <c:v>-65.781895871999893</c:v>
                </c:pt>
                <c:pt idx="2346">
                  <c:v>-65.781895871999893</c:v>
                </c:pt>
                <c:pt idx="2347">
                  <c:v>-65.781895871999893</c:v>
                </c:pt>
                <c:pt idx="2348">
                  <c:v>-65.781895871999893</c:v>
                </c:pt>
                <c:pt idx="2349">
                  <c:v>-65.781895871999893</c:v>
                </c:pt>
                <c:pt idx="2350">
                  <c:v>-65.781895871999893</c:v>
                </c:pt>
                <c:pt idx="2351">
                  <c:v>-65.781895871999893</c:v>
                </c:pt>
                <c:pt idx="2352">
                  <c:v>-65.781895871999893</c:v>
                </c:pt>
                <c:pt idx="2353">
                  <c:v>-65.781895871999893</c:v>
                </c:pt>
                <c:pt idx="2354">
                  <c:v>-65.781895871999893</c:v>
                </c:pt>
                <c:pt idx="2355">
                  <c:v>-65.781895871999893</c:v>
                </c:pt>
                <c:pt idx="2356">
                  <c:v>-65.781895871999893</c:v>
                </c:pt>
                <c:pt idx="2357">
                  <c:v>-65.781895871999893</c:v>
                </c:pt>
                <c:pt idx="2358">
                  <c:v>-65.781895871999893</c:v>
                </c:pt>
                <c:pt idx="2359">
                  <c:v>-65.781895871999893</c:v>
                </c:pt>
                <c:pt idx="2360">
                  <c:v>-65.781895871999893</c:v>
                </c:pt>
                <c:pt idx="2361">
                  <c:v>-65.781895871999893</c:v>
                </c:pt>
                <c:pt idx="2362">
                  <c:v>-65.781895871999893</c:v>
                </c:pt>
                <c:pt idx="2363">
                  <c:v>-65.781895871999893</c:v>
                </c:pt>
                <c:pt idx="2364">
                  <c:v>-65.781895871999893</c:v>
                </c:pt>
                <c:pt idx="2365">
                  <c:v>-65.781895871999893</c:v>
                </c:pt>
                <c:pt idx="2366">
                  <c:v>-65.781895871999893</c:v>
                </c:pt>
                <c:pt idx="2367">
                  <c:v>-65.781895871999893</c:v>
                </c:pt>
                <c:pt idx="2368">
                  <c:v>-65.781895871999893</c:v>
                </c:pt>
                <c:pt idx="2369">
                  <c:v>-65.781895871999893</c:v>
                </c:pt>
                <c:pt idx="2370">
                  <c:v>-65.781895871999893</c:v>
                </c:pt>
                <c:pt idx="2371">
                  <c:v>-65.781895871999893</c:v>
                </c:pt>
                <c:pt idx="2372">
                  <c:v>-65.781895871999893</c:v>
                </c:pt>
                <c:pt idx="2373">
                  <c:v>-65.781895871999893</c:v>
                </c:pt>
                <c:pt idx="2374">
                  <c:v>-65.781895871999893</c:v>
                </c:pt>
                <c:pt idx="2375">
                  <c:v>-65.781895871999893</c:v>
                </c:pt>
                <c:pt idx="2376">
                  <c:v>-65.781895871999893</c:v>
                </c:pt>
                <c:pt idx="2377">
                  <c:v>-65.781895871999893</c:v>
                </c:pt>
                <c:pt idx="2378">
                  <c:v>-65.781895871999893</c:v>
                </c:pt>
                <c:pt idx="2379">
                  <c:v>-65.781895871999893</c:v>
                </c:pt>
                <c:pt idx="2380">
                  <c:v>-65.781895871999893</c:v>
                </c:pt>
                <c:pt idx="2381">
                  <c:v>-65.781895871999893</c:v>
                </c:pt>
                <c:pt idx="2382">
                  <c:v>-65.781895871999893</c:v>
                </c:pt>
                <c:pt idx="2383">
                  <c:v>-65.781895871999893</c:v>
                </c:pt>
                <c:pt idx="2384">
                  <c:v>-65.781895871999893</c:v>
                </c:pt>
                <c:pt idx="2385">
                  <c:v>-65.781895871999893</c:v>
                </c:pt>
                <c:pt idx="2386">
                  <c:v>-65.781895871999893</c:v>
                </c:pt>
                <c:pt idx="2387">
                  <c:v>-65.781895871999893</c:v>
                </c:pt>
                <c:pt idx="2388">
                  <c:v>-65.781895871999893</c:v>
                </c:pt>
                <c:pt idx="2389">
                  <c:v>-65.781895871999893</c:v>
                </c:pt>
                <c:pt idx="2390">
                  <c:v>-65.781895871999893</c:v>
                </c:pt>
                <c:pt idx="2391">
                  <c:v>-65.781895871999893</c:v>
                </c:pt>
                <c:pt idx="2392">
                  <c:v>-65.781895871999893</c:v>
                </c:pt>
                <c:pt idx="2393">
                  <c:v>-65.781895871999893</c:v>
                </c:pt>
                <c:pt idx="2394">
                  <c:v>-65.781895871999893</c:v>
                </c:pt>
                <c:pt idx="2395">
                  <c:v>-65.781895871999893</c:v>
                </c:pt>
                <c:pt idx="2396">
                  <c:v>-65.781895871999893</c:v>
                </c:pt>
                <c:pt idx="2397">
                  <c:v>-65.781895871999893</c:v>
                </c:pt>
                <c:pt idx="2398">
                  <c:v>-65.781895871999893</c:v>
                </c:pt>
                <c:pt idx="2399">
                  <c:v>-65.781895871999893</c:v>
                </c:pt>
                <c:pt idx="2400">
                  <c:v>-65.781895871999893</c:v>
                </c:pt>
                <c:pt idx="2401">
                  <c:v>-65.781895871999893</c:v>
                </c:pt>
                <c:pt idx="2402">
                  <c:v>-65.781895871999893</c:v>
                </c:pt>
                <c:pt idx="2403">
                  <c:v>-65.781895871999893</c:v>
                </c:pt>
                <c:pt idx="2404">
                  <c:v>-65.781895871999893</c:v>
                </c:pt>
                <c:pt idx="2405">
                  <c:v>-65.781895871999893</c:v>
                </c:pt>
                <c:pt idx="2406">
                  <c:v>-65.781895871999893</c:v>
                </c:pt>
                <c:pt idx="2407">
                  <c:v>-65.781895871999893</c:v>
                </c:pt>
                <c:pt idx="2408">
                  <c:v>-65.781895871999893</c:v>
                </c:pt>
                <c:pt idx="2409">
                  <c:v>-65.781895871999893</c:v>
                </c:pt>
                <c:pt idx="2410">
                  <c:v>-65.781895871999893</c:v>
                </c:pt>
                <c:pt idx="2411">
                  <c:v>-65.781895871999893</c:v>
                </c:pt>
                <c:pt idx="2412">
                  <c:v>-65.781895871999893</c:v>
                </c:pt>
                <c:pt idx="2413">
                  <c:v>-65.781895871999893</c:v>
                </c:pt>
                <c:pt idx="2414">
                  <c:v>-65.781895871999893</c:v>
                </c:pt>
                <c:pt idx="2415">
                  <c:v>-65.781895871999893</c:v>
                </c:pt>
                <c:pt idx="2416">
                  <c:v>-65.781895871999893</c:v>
                </c:pt>
                <c:pt idx="2417">
                  <c:v>-65.781895871999893</c:v>
                </c:pt>
                <c:pt idx="2418">
                  <c:v>-65.781895871999893</c:v>
                </c:pt>
                <c:pt idx="2419">
                  <c:v>-65.781895871999893</c:v>
                </c:pt>
                <c:pt idx="2420">
                  <c:v>-65.781895871999893</c:v>
                </c:pt>
                <c:pt idx="2421">
                  <c:v>-65.781895871999893</c:v>
                </c:pt>
                <c:pt idx="2422">
                  <c:v>-65.781895871999893</c:v>
                </c:pt>
                <c:pt idx="2423">
                  <c:v>-65.781895871999893</c:v>
                </c:pt>
                <c:pt idx="2424">
                  <c:v>-65.781895871999893</c:v>
                </c:pt>
                <c:pt idx="2425">
                  <c:v>-65.781895871999893</c:v>
                </c:pt>
                <c:pt idx="2426">
                  <c:v>-65.781895871999893</c:v>
                </c:pt>
                <c:pt idx="2427">
                  <c:v>-65.781895871999893</c:v>
                </c:pt>
                <c:pt idx="2428">
                  <c:v>-65.781895871999893</c:v>
                </c:pt>
                <c:pt idx="2429">
                  <c:v>-65.781895871999893</c:v>
                </c:pt>
                <c:pt idx="2430">
                  <c:v>-65.781895871999893</c:v>
                </c:pt>
                <c:pt idx="2431">
                  <c:v>-65.781895871999893</c:v>
                </c:pt>
                <c:pt idx="2432">
                  <c:v>-65.781895871999893</c:v>
                </c:pt>
                <c:pt idx="2433">
                  <c:v>-65.781895871999893</c:v>
                </c:pt>
                <c:pt idx="2434">
                  <c:v>-65.781895871999893</c:v>
                </c:pt>
                <c:pt idx="2435">
                  <c:v>-65.781895871999893</c:v>
                </c:pt>
                <c:pt idx="2436">
                  <c:v>-65.781895871999893</c:v>
                </c:pt>
                <c:pt idx="2437">
                  <c:v>-65.781895871999893</c:v>
                </c:pt>
                <c:pt idx="2438">
                  <c:v>-65.781895871999893</c:v>
                </c:pt>
                <c:pt idx="2439">
                  <c:v>-65.781895871999893</c:v>
                </c:pt>
                <c:pt idx="2440">
                  <c:v>-65.781895871999893</c:v>
                </c:pt>
                <c:pt idx="2441">
                  <c:v>-65.781895871999893</c:v>
                </c:pt>
                <c:pt idx="2442">
                  <c:v>-65.781895871999893</c:v>
                </c:pt>
                <c:pt idx="2443">
                  <c:v>-65.781895871999893</c:v>
                </c:pt>
                <c:pt idx="2444">
                  <c:v>-65.781895871999893</c:v>
                </c:pt>
                <c:pt idx="2445">
                  <c:v>-65.781895871999893</c:v>
                </c:pt>
                <c:pt idx="2446">
                  <c:v>-65.781895871999893</c:v>
                </c:pt>
                <c:pt idx="2447">
                  <c:v>-65.781895871999893</c:v>
                </c:pt>
                <c:pt idx="2448">
                  <c:v>-65.781895871999893</c:v>
                </c:pt>
                <c:pt idx="2449">
                  <c:v>-65.781895871999893</c:v>
                </c:pt>
                <c:pt idx="2450">
                  <c:v>-65.781895871999893</c:v>
                </c:pt>
                <c:pt idx="2451">
                  <c:v>-65.781895871999893</c:v>
                </c:pt>
                <c:pt idx="2452">
                  <c:v>-65.781895871999893</c:v>
                </c:pt>
                <c:pt idx="2453">
                  <c:v>-65.781895871999893</c:v>
                </c:pt>
                <c:pt idx="2454">
                  <c:v>-65.781895871999893</c:v>
                </c:pt>
                <c:pt idx="2455">
                  <c:v>-65.781895871999893</c:v>
                </c:pt>
                <c:pt idx="2456">
                  <c:v>-65.781895871999893</c:v>
                </c:pt>
                <c:pt idx="2457">
                  <c:v>-65.781895871999893</c:v>
                </c:pt>
                <c:pt idx="2458">
                  <c:v>-65.781895871999893</c:v>
                </c:pt>
                <c:pt idx="2459">
                  <c:v>-65.781895871999893</c:v>
                </c:pt>
                <c:pt idx="2460">
                  <c:v>-65.781895871999893</c:v>
                </c:pt>
                <c:pt idx="2461">
                  <c:v>-65.781895871999893</c:v>
                </c:pt>
                <c:pt idx="2462">
                  <c:v>-65.781895871999893</c:v>
                </c:pt>
                <c:pt idx="2463">
                  <c:v>-65.781895871999893</c:v>
                </c:pt>
                <c:pt idx="2464">
                  <c:v>-65.781895871999893</c:v>
                </c:pt>
                <c:pt idx="2465">
                  <c:v>-65.781895871999893</c:v>
                </c:pt>
                <c:pt idx="2466">
                  <c:v>-65.781895871999893</c:v>
                </c:pt>
                <c:pt idx="2467">
                  <c:v>-65.781895871999893</c:v>
                </c:pt>
                <c:pt idx="2468">
                  <c:v>-65.781895871999893</c:v>
                </c:pt>
                <c:pt idx="2469">
                  <c:v>-65.781895871999893</c:v>
                </c:pt>
                <c:pt idx="2470">
                  <c:v>-65.781895871999893</c:v>
                </c:pt>
                <c:pt idx="2471">
                  <c:v>-65.781895871999893</c:v>
                </c:pt>
                <c:pt idx="2472">
                  <c:v>-65.781895871999893</c:v>
                </c:pt>
                <c:pt idx="2473">
                  <c:v>-65.781895871999893</c:v>
                </c:pt>
                <c:pt idx="2474">
                  <c:v>-65.781895871999893</c:v>
                </c:pt>
                <c:pt idx="2475">
                  <c:v>-65.781895871999893</c:v>
                </c:pt>
                <c:pt idx="2476">
                  <c:v>-65.781895871999893</c:v>
                </c:pt>
                <c:pt idx="2477">
                  <c:v>-65.781895871999893</c:v>
                </c:pt>
                <c:pt idx="2478">
                  <c:v>-65.781895871999893</c:v>
                </c:pt>
                <c:pt idx="2479">
                  <c:v>-65.781895871999893</c:v>
                </c:pt>
                <c:pt idx="2480">
                  <c:v>-65.781895871999893</c:v>
                </c:pt>
                <c:pt idx="2481">
                  <c:v>-65.781895871999893</c:v>
                </c:pt>
                <c:pt idx="2482">
                  <c:v>-65.781895871999893</c:v>
                </c:pt>
                <c:pt idx="2483">
                  <c:v>-65.781895871999893</c:v>
                </c:pt>
                <c:pt idx="2484">
                  <c:v>-65.781895871999893</c:v>
                </c:pt>
                <c:pt idx="2485">
                  <c:v>-65.781895871999893</c:v>
                </c:pt>
                <c:pt idx="2486">
                  <c:v>-65.781895871999893</c:v>
                </c:pt>
                <c:pt idx="2487">
                  <c:v>-65.781895871999893</c:v>
                </c:pt>
                <c:pt idx="2488">
                  <c:v>-65.781895871999893</c:v>
                </c:pt>
                <c:pt idx="2489">
                  <c:v>-65.781895871999893</c:v>
                </c:pt>
                <c:pt idx="2490">
                  <c:v>-65.781895871999893</c:v>
                </c:pt>
                <c:pt idx="2491">
                  <c:v>-65.781895871999893</c:v>
                </c:pt>
                <c:pt idx="2492">
                  <c:v>-65.781895871999893</c:v>
                </c:pt>
                <c:pt idx="2493">
                  <c:v>-65.781895871999893</c:v>
                </c:pt>
                <c:pt idx="2494">
                  <c:v>-65.781895871999893</c:v>
                </c:pt>
                <c:pt idx="2495">
                  <c:v>-65.781895871999893</c:v>
                </c:pt>
                <c:pt idx="2496">
                  <c:v>-65.781895871999893</c:v>
                </c:pt>
                <c:pt idx="2497">
                  <c:v>-65.781895871999893</c:v>
                </c:pt>
                <c:pt idx="2498">
                  <c:v>-65.781895871999893</c:v>
                </c:pt>
                <c:pt idx="2499">
                  <c:v>-65.781895871999893</c:v>
                </c:pt>
                <c:pt idx="2500">
                  <c:v>-65.781895871999893</c:v>
                </c:pt>
                <c:pt idx="2501">
                  <c:v>-65.781895871999893</c:v>
                </c:pt>
                <c:pt idx="2502">
                  <c:v>-65.781895871999893</c:v>
                </c:pt>
                <c:pt idx="2503">
                  <c:v>-65.781895871999893</c:v>
                </c:pt>
                <c:pt idx="2504">
                  <c:v>-65.781895871999893</c:v>
                </c:pt>
                <c:pt idx="2505">
                  <c:v>-65.781895871999893</c:v>
                </c:pt>
                <c:pt idx="2506">
                  <c:v>-65.781895871999893</c:v>
                </c:pt>
                <c:pt idx="2507">
                  <c:v>-65.781895871999893</c:v>
                </c:pt>
                <c:pt idx="2508">
                  <c:v>-65.781895871999893</c:v>
                </c:pt>
                <c:pt idx="2509">
                  <c:v>-65.781895871999893</c:v>
                </c:pt>
                <c:pt idx="2510">
                  <c:v>-65.781895871999893</c:v>
                </c:pt>
                <c:pt idx="2511">
                  <c:v>-65.781895871999893</c:v>
                </c:pt>
                <c:pt idx="2512">
                  <c:v>-65.781895871999893</c:v>
                </c:pt>
                <c:pt idx="2513">
                  <c:v>-65.781895871999893</c:v>
                </c:pt>
                <c:pt idx="2514">
                  <c:v>-65.781895871999893</c:v>
                </c:pt>
                <c:pt idx="2515">
                  <c:v>-65.781895871999893</c:v>
                </c:pt>
                <c:pt idx="2516">
                  <c:v>-65.781895871999893</c:v>
                </c:pt>
                <c:pt idx="2517">
                  <c:v>-65.781895871999893</c:v>
                </c:pt>
                <c:pt idx="2518">
                  <c:v>-65.781895871999893</c:v>
                </c:pt>
                <c:pt idx="2519">
                  <c:v>-65.781895871999893</c:v>
                </c:pt>
                <c:pt idx="2520">
                  <c:v>-65.781895871999893</c:v>
                </c:pt>
                <c:pt idx="2521">
                  <c:v>-65.781895871999893</c:v>
                </c:pt>
                <c:pt idx="2522">
                  <c:v>-65.781895871999893</c:v>
                </c:pt>
                <c:pt idx="2523">
                  <c:v>-65.781895871999893</c:v>
                </c:pt>
                <c:pt idx="2524">
                  <c:v>-65.781895871999893</c:v>
                </c:pt>
                <c:pt idx="2525">
                  <c:v>-65.781895871999893</c:v>
                </c:pt>
                <c:pt idx="2526">
                  <c:v>-65.781895871999893</c:v>
                </c:pt>
                <c:pt idx="2527">
                  <c:v>-65.781895871999893</c:v>
                </c:pt>
                <c:pt idx="2528">
                  <c:v>-65.781895871999893</c:v>
                </c:pt>
                <c:pt idx="2529">
                  <c:v>-65.781895871999893</c:v>
                </c:pt>
                <c:pt idx="2530">
                  <c:v>-65.781895871999893</c:v>
                </c:pt>
                <c:pt idx="2531">
                  <c:v>-65.781895871999893</c:v>
                </c:pt>
                <c:pt idx="2532">
                  <c:v>-65.781895871999893</c:v>
                </c:pt>
                <c:pt idx="2533">
                  <c:v>-65.781895871999893</c:v>
                </c:pt>
                <c:pt idx="2534">
                  <c:v>-65.781895871999893</c:v>
                </c:pt>
                <c:pt idx="2535">
                  <c:v>-65.781895871999893</c:v>
                </c:pt>
                <c:pt idx="2536">
                  <c:v>-65.781895871999893</c:v>
                </c:pt>
                <c:pt idx="2537">
                  <c:v>-65.781895871999893</c:v>
                </c:pt>
                <c:pt idx="2538">
                  <c:v>-65.781895871999893</c:v>
                </c:pt>
                <c:pt idx="2539">
                  <c:v>-65.781895871999893</c:v>
                </c:pt>
                <c:pt idx="2540">
                  <c:v>-65.781895871999893</c:v>
                </c:pt>
                <c:pt idx="2541">
                  <c:v>-65.781895871999893</c:v>
                </c:pt>
                <c:pt idx="2542">
                  <c:v>-65.781895871999893</c:v>
                </c:pt>
                <c:pt idx="2543">
                  <c:v>-65.781895871999893</c:v>
                </c:pt>
                <c:pt idx="2544">
                  <c:v>-65.781895871999893</c:v>
                </c:pt>
                <c:pt idx="2545">
                  <c:v>-65.781895871999893</c:v>
                </c:pt>
                <c:pt idx="2546">
                  <c:v>-65.781895871999893</c:v>
                </c:pt>
                <c:pt idx="2547">
                  <c:v>-65.781895871999893</c:v>
                </c:pt>
                <c:pt idx="2548">
                  <c:v>-65.781895871999893</c:v>
                </c:pt>
                <c:pt idx="2549">
                  <c:v>-65.781895871999893</c:v>
                </c:pt>
                <c:pt idx="2550">
                  <c:v>-65.781895871999893</c:v>
                </c:pt>
                <c:pt idx="2551">
                  <c:v>-65.781895871999893</c:v>
                </c:pt>
                <c:pt idx="2552">
                  <c:v>-65.781895871999893</c:v>
                </c:pt>
                <c:pt idx="2553">
                  <c:v>-65.781895871999893</c:v>
                </c:pt>
                <c:pt idx="2554">
                  <c:v>-65.781895871999893</c:v>
                </c:pt>
                <c:pt idx="2555">
                  <c:v>-65.781895871999893</c:v>
                </c:pt>
                <c:pt idx="2556">
                  <c:v>-65.781895871999893</c:v>
                </c:pt>
                <c:pt idx="2557">
                  <c:v>-65.781895871999893</c:v>
                </c:pt>
                <c:pt idx="2558">
                  <c:v>-65.781895871999893</c:v>
                </c:pt>
                <c:pt idx="2559">
                  <c:v>-65.781895871999893</c:v>
                </c:pt>
                <c:pt idx="2560">
                  <c:v>-65.781895871999893</c:v>
                </c:pt>
                <c:pt idx="2561">
                  <c:v>-65.781895871999893</c:v>
                </c:pt>
                <c:pt idx="2562">
                  <c:v>-65.781895871999893</c:v>
                </c:pt>
                <c:pt idx="2563">
                  <c:v>-65.781895871999893</c:v>
                </c:pt>
                <c:pt idx="2564">
                  <c:v>-65.781895871999893</c:v>
                </c:pt>
                <c:pt idx="2565">
                  <c:v>-65.781895871999893</c:v>
                </c:pt>
                <c:pt idx="2566">
                  <c:v>-65.781895871999893</c:v>
                </c:pt>
                <c:pt idx="2567">
                  <c:v>-65.781895871999893</c:v>
                </c:pt>
                <c:pt idx="2568">
                  <c:v>-65.781895871999893</c:v>
                </c:pt>
                <c:pt idx="2569">
                  <c:v>-65.781895871999893</c:v>
                </c:pt>
                <c:pt idx="2570">
                  <c:v>-65.781895871999893</c:v>
                </c:pt>
                <c:pt idx="2571">
                  <c:v>-65.781895871999893</c:v>
                </c:pt>
                <c:pt idx="2572">
                  <c:v>-65.781895871999893</c:v>
                </c:pt>
                <c:pt idx="2573">
                  <c:v>-65.781895871999893</c:v>
                </c:pt>
                <c:pt idx="2574">
                  <c:v>-65.781895871999893</c:v>
                </c:pt>
                <c:pt idx="2575">
                  <c:v>-65.781895871999893</c:v>
                </c:pt>
                <c:pt idx="2576">
                  <c:v>-65.781895871999893</c:v>
                </c:pt>
                <c:pt idx="2577">
                  <c:v>-65.781895871999893</c:v>
                </c:pt>
                <c:pt idx="2578">
                  <c:v>-65.781895871999893</c:v>
                </c:pt>
                <c:pt idx="2579">
                  <c:v>-65.781895871999893</c:v>
                </c:pt>
                <c:pt idx="2580">
                  <c:v>-65.781895871999893</c:v>
                </c:pt>
                <c:pt idx="2581">
                  <c:v>-65.781895871999893</c:v>
                </c:pt>
                <c:pt idx="2582">
                  <c:v>-65.781895871999893</c:v>
                </c:pt>
                <c:pt idx="2583">
                  <c:v>-65.781895871999893</c:v>
                </c:pt>
                <c:pt idx="2584">
                  <c:v>-65.781895871999893</c:v>
                </c:pt>
                <c:pt idx="2585">
                  <c:v>-65.781895871999893</c:v>
                </c:pt>
                <c:pt idx="2586">
                  <c:v>-65.781895871999893</c:v>
                </c:pt>
                <c:pt idx="2587">
                  <c:v>-65.781895871999893</c:v>
                </c:pt>
                <c:pt idx="2588">
                  <c:v>-65.781895871999893</c:v>
                </c:pt>
                <c:pt idx="2589">
                  <c:v>-65.781895871999893</c:v>
                </c:pt>
                <c:pt idx="2590">
                  <c:v>-65.781895871999893</c:v>
                </c:pt>
                <c:pt idx="2591">
                  <c:v>-65.781895871999893</c:v>
                </c:pt>
                <c:pt idx="2592">
                  <c:v>-65.781895871999893</c:v>
                </c:pt>
                <c:pt idx="2593">
                  <c:v>-65.781895871999893</c:v>
                </c:pt>
                <c:pt idx="2594">
                  <c:v>-65.781895871999893</c:v>
                </c:pt>
                <c:pt idx="2595">
                  <c:v>-65.781895871999893</c:v>
                </c:pt>
                <c:pt idx="2596">
                  <c:v>-65.781895871999893</c:v>
                </c:pt>
                <c:pt idx="2597">
                  <c:v>-65.781895871999893</c:v>
                </c:pt>
                <c:pt idx="2598">
                  <c:v>-65.781895871999893</c:v>
                </c:pt>
                <c:pt idx="2599">
                  <c:v>-65.781895871999893</c:v>
                </c:pt>
                <c:pt idx="2600">
                  <c:v>-65.781895871999893</c:v>
                </c:pt>
                <c:pt idx="2601">
                  <c:v>-65.781895871999893</c:v>
                </c:pt>
                <c:pt idx="2602">
                  <c:v>-65.781895871999893</c:v>
                </c:pt>
                <c:pt idx="2603">
                  <c:v>-65.781895871999893</c:v>
                </c:pt>
                <c:pt idx="2604">
                  <c:v>-65.781895871999893</c:v>
                </c:pt>
                <c:pt idx="2605">
                  <c:v>-65.781895871999893</c:v>
                </c:pt>
                <c:pt idx="2606">
                  <c:v>-65.781895871999893</c:v>
                </c:pt>
                <c:pt idx="2607">
                  <c:v>-65.781895871999893</c:v>
                </c:pt>
                <c:pt idx="2608">
                  <c:v>-65.781895871999893</c:v>
                </c:pt>
                <c:pt idx="2609">
                  <c:v>-65.781895871999893</c:v>
                </c:pt>
                <c:pt idx="2610">
                  <c:v>-65.781895871999893</c:v>
                </c:pt>
                <c:pt idx="2611">
                  <c:v>-65.781895871999893</c:v>
                </c:pt>
                <c:pt idx="2612">
                  <c:v>-65.781895871999893</c:v>
                </c:pt>
                <c:pt idx="2613">
                  <c:v>-65.781895871999893</c:v>
                </c:pt>
                <c:pt idx="2614">
                  <c:v>-65.781895871999893</c:v>
                </c:pt>
                <c:pt idx="2615">
                  <c:v>-65.781895871999893</c:v>
                </c:pt>
                <c:pt idx="2616">
                  <c:v>-65.781895871999893</c:v>
                </c:pt>
                <c:pt idx="2617">
                  <c:v>-65.781895871999893</c:v>
                </c:pt>
                <c:pt idx="2618">
                  <c:v>-65.781895871999893</c:v>
                </c:pt>
                <c:pt idx="2619">
                  <c:v>-65.781895871999893</c:v>
                </c:pt>
                <c:pt idx="2620">
                  <c:v>-65.781895871999893</c:v>
                </c:pt>
                <c:pt idx="2621">
                  <c:v>-65.781895871999893</c:v>
                </c:pt>
                <c:pt idx="2622">
                  <c:v>-65.781895871999893</c:v>
                </c:pt>
                <c:pt idx="2623">
                  <c:v>-65.781895871999893</c:v>
                </c:pt>
                <c:pt idx="2624">
                  <c:v>-65.781895871999893</c:v>
                </c:pt>
                <c:pt idx="2625">
                  <c:v>-65.781895871999893</c:v>
                </c:pt>
                <c:pt idx="2626">
                  <c:v>-65.781895871999893</c:v>
                </c:pt>
                <c:pt idx="2627">
                  <c:v>-65.781895871999893</c:v>
                </c:pt>
                <c:pt idx="2628">
                  <c:v>-65.781895871999893</c:v>
                </c:pt>
                <c:pt idx="2629">
                  <c:v>-65.781895871999893</c:v>
                </c:pt>
                <c:pt idx="2630">
                  <c:v>-65.781895871999893</c:v>
                </c:pt>
                <c:pt idx="2631">
                  <c:v>-65.781895871999893</c:v>
                </c:pt>
                <c:pt idx="2632">
                  <c:v>-65.781895871999893</c:v>
                </c:pt>
                <c:pt idx="2633">
                  <c:v>-65.781895871999893</c:v>
                </c:pt>
                <c:pt idx="2634">
                  <c:v>-65.781895871999893</c:v>
                </c:pt>
                <c:pt idx="2635">
                  <c:v>-65.781895871999893</c:v>
                </c:pt>
                <c:pt idx="2636">
                  <c:v>-65.781895871999893</c:v>
                </c:pt>
                <c:pt idx="2637">
                  <c:v>-65.781895871999893</c:v>
                </c:pt>
                <c:pt idx="2638">
                  <c:v>-65.781895871999893</c:v>
                </c:pt>
                <c:pt idx="2639">
                  <c:v>-65.781895871999893</c:v>
                </c:pt>
                <c:pt idx="2640">
                  <c:v>-65.781895871999893</c:v>
                </c:pt>
                <c:pt idx="2641">
                  <c:v>-65.781895871999893</c:v>
                </c:pt>
                <c:pt idx="2642">
                  <c:v>-65.781895871999893</c:v>
                </c:pt>
                <c:pt idx="2643">
                  <c:v>-65.781895871999893</c:v>
                </c:pt>
                <c:pt idx="2644">
                  <c:v>-65.781895871999893</c:v>
                </c:pt>
                <c:pt idx="2645">
                  <c:v>-65.781895871999893</c:v>
                </c:pt>
                <c:pt idx="2646">
                  <c:v>-65.781895871999893</c:v>
                </c:pt>
                <c:pt idx="2647">
                  <c:v>-65.781895871999893</c:v>
                </c:pt>
                <c:pt idx="2648">
                  <c:v>-65.781895871999893</c:v>
                </c:pt>
                <c:pt idx="2649">
                  <c:v>-65.781895871999893</c:v>
                </c:pt>
                <c:pt idx="2650">
                  <c:v>-65.781895871999893</c:v>
                </c:pt>
                <c:pt idx="2651">
                  <c:v>-65.781895871999893</c:v>
                </c:pt>
                <c:pt idx="2652">
                  <c:v>-65.781895871999893</c:v>
                </c:pt>
                <c:pt idx="2653">
                  <c:v>-65.781895871999893</c:v>
                </c:pt>
                <c:pt idx="2654">
                  <c:v>-65.781895871999893</c:v>
                </c:pt>
                <c:pt idx="2655">
                  <c:v>-65.781895871999893</c:v>
                </c:pt>
                <c:pt idx="2656">
                  <c:v>-65.781895871999893</c:v>
                </c:pt>
                <c:pt idx="2657">
                  <c:v>-65.781895871999893</c:v>
                </c:pt>
                <c:pt idx="2658">
                  <c:v>-65.781895871999893</c:v>
                </c:pt>
                <c:pt idx="2659">
                  <c:v>-65.781895871999893</c:v>
                </c:pt>
                <c:pt idx="2660">
                  <c:v>-65.781895871999893</c:v>
                </c:pt>
                <c:pt idx="2661">
                  <c:v>-65.781895871999893</c:v>
                </c:pt>
                <c:pt idx="2662">
                  <c:v>-65.781895871999893</c:v>
                </c:pt>
                <c:pt idx="2663">
                  <c:v>-65.781895871999893</c:v>
                </c:pt>
                <c:pt idx="2664">
                  <c:v>-65.781895871999893</c:v>
                </c:pt>
                <c:pt idx="2665">
                  <c:v>-65.781895871999893</c:v>
                </c:pt>
                <c:pt idx="2666">
                  <c:v>-65.781895871999893</c:v>
                </c:pt>
                <c:pt idx="2667">
                  <c:v>-65.781895871999893</c:v>
                </c:pt>
                <c:pt idx="2668">
                  <c:v>-65.781895871999893</c:v>
                </c:pt>
                <c:pt idx="2669">
                  <c:v>-65.781895871999893</c:v>
                </c:pt>
                <c:pt idx="2670">
                  <c:v>-65.781895871999893</c:v>
                </c:pt>
                <c:pt idx="2671">
                  <c:v>-65.781895871999893</c:v>
                </c:pt>
                <c:pt idx="2672">
                  <c:v>-65.781895871999893</c:v>
                </c:pt>
                <c:pt idx="2673">
                  <c:v>-65.781895871999893</c:v>
                </c:pt>
                <c:pt idx="2674">
                  <c:v>-65.781895871999893</c:v>
                </c:pt>
                <c:pt idx="2675">
                  <c:v>-65.781895871999893</c:v>
                </c:pt>
                <c:pt idx="2676">
                  <c:v>-65.781895871999893</c:v>
                </c:pt>
                <c:pt idx="2677">
                  <c:v>-65.781895871999893</c:v>
                </c:pt>
                <c:pt idx="2678">
                  <c:v>-65.781895871999893</c:v>
                </c:pt>
                <c:pt idx="2679">
                  <c:v>-65.781895871999893</c:v>
                </c:pt>
                <c:pt idx="2680">
                  <c:v>-65.781895871999893</c:v>
                </c:pt>
                <c:pt idx="2681">
                  <c:v>-65.781895871999893</c:v>
                </c:pt>
                <c:pt idx="2682">
                  <c:v>-65.781895871999893</c:v>
                </c:pt>
                <c:pt idx="2683">
                  <c:v>-65.781895871999893</c:v>
                </c:pt>
                <c:pt idx="2684">
                  <c:v>-65.781895871999893</c:v>
                </c:pt>
                <c:pt idx="2685">
                  <c:v>-65.781895871999893</c:v>
                </c:pt>
                <c:pt idx="2686">
                  <c:v>-65.781895871999893</c:v>
                </c:pt>
                <c:pt idx="2687">
                  <c:v>-65.781895871999893</c:v>
                </c:pt>
                <c:pt idx="2688">
                  <c:v>-65.781895871999893</c:v>
                </c:pt>
                <c:pt idx="2689">
                  <c:v>-65.781895871999893</c:v>
                </c:pt>
                <c:pt idx="2690">
                  <c:v>-65.781895871999893</c:v>
                </c:pt>
                <c:pt idx="2691">
                  <c:v>-65.781895871999893</c:v>
                </c:pt>
                <c:pt idx="2692">
                  <c:v>-65.781895871999893</c:v>
                </c:pt>
                <c:pt idx="2693">
                  <c:v>-65.781895871999893</c:v>
                </c:pt>
                <c:pt idx="2694">
                  <c:v>-65.781895871999893</c:v>
                </c:pt>
                <c:pt idx="2695">
                  <c:v>-65.781895871999893</c:v>
                </c:pt>
                <c:pt idx="2696">
                  <c:v>-65.781895871999893</c:v>
                </c:pt>
                <c:pt idx="2697">
                  <c:v>-65.781895871999893</c:v>
                </c:pt>
                <c:pt idx="2698">
                  <c:v>-65.781895871999893</c:v>
                </c:pt>
                <c:pt idx="2699">
                  <c:v>-65.781895871999893</c:v>
                </c:pt>
                <c:pt idx="2700">
                  <c:v>-65.781895871999893</c:v>
                </c:pt>
                <c:pt idx="2701">
                  <c:v>-65.781895871999893</c:v>
                </c:pt>
                <c:pt idx="2702">
                  <c:v>-65.781895871999893</c:v>
                </c:pt>
                <c:pt idx="2703">
                  <c:v>-65.781895871999893</c:v>
                </c:pt>
                <c:pt idx="2704">
                  <c:v>-65.781895871999893</c:v>
                </c:pt>
                <c:pt idx="2705">
                  <c:v>-65.781895871999893</c:v>
                </c:pt>
                <c:pt idx="2706">
                  <c:v>-65.781895871999893</c:v>
                </c:pt>
                <c:pt idx="2707">
                  <c:v>-65.781895871999893</c:v>
                </c:pt>
                <c:pt idx="2708">
                  <c:v>-65.781895871999893</c:v>
                </c:pt>
                <c:pt idx="2709">
                  <c:v>-65.781895871999893</c:v>
                </c:pt>
                <c:pt idx="2710">
                  <c:v>-65.781895871999893</c:v>
                </c:pt>
                <c:pt idx="2711">
                  <c:v>-65.781895871999893</c:v>
                </c:pt>
                <c:pt idx="2712">
                  <c:v>-65.781895871999893</c:v>
                </c:pt>
                <c:pt idx="2713">
                  <c:v>-65.781895871999893</c:v>
                </c:pt>
                <c:pt idx="2714">
                  <c:v>-65.781895871999893</c:v>
                </c:pt>
                <c:pt idx="2715">
                  <c:v>-65.781895871999893</c:v>
                </c:pt>
                <c:pt idx="2716">
                  <c:v>-65.781895871999893</c:v>
                </c:pt>
                <c:pt idx="2717">
                  <c:v>-65.781895871999893</c:v>
                </c:pt>
                <c:pt idx="2718">
                  <c:v>-65.781895871999893</c:v>
                </c:pt>
                <c:pt idx="2719">
                  <c:v>-65.781895871999893</c:v>
                </c:pt>
                <c:pt idx="2720">
                  <c:v>-65.781895871999893</c:v>
                </c:pt>
                <c:pt idx="2721">
                  <c:v>-65.781895871999893</c:v>
                </c:pt>
                <c:pt idx="2722">
                  <c:v>-65.781895871999893</c:v>
                </c:pt>
                <c:pt idx="2723">
                  <c:v>-65.781895871999893</c:v>
                </c:pt>
                <c:pt idx="2724">
                  <c:v>-65.781895871999893</c:v>
                </c:pt>
                <c:pt idx="2725">
                  <c:v>-65.781895871999893</c:v>
                </c:pt>
                <c:pt idx="2726">
                  <c:v>-65.781895871999893</c:v>
                </c:pt>
                <c:pt idx="2727">
                  <c:v>-65.781895871999893</c:v>
                </c:pt>
                <c:pt idx="2728">
                  <c:v>-65.781895871999893</c:v>
                </c:pt>
                <c:pt idx="2729">
                  <c:v>-65.781895871999893</c:v>
                </c:pt>
                <c:pt idx="2730">
                  <c:v>-65.781895871999893</c:v>
                </c:pt>
                <c:pt idx="2731">
                  <c:v>-65.781895871999893</c:v>
                </c:pt>
                <c:pt idx="2732">
                  <c:v>-65.781895871999893</c:v>
                </c:pt>
                <c:pt idx="2733">
                  <c:v>-65.781895871999893</c:v>
                </c:pt>
                <c:pt idx="2734">
                  <c:v>-65.781895871999893</c:v>
                </c:pt>
                <c:pt idx="2735">
                  <c:v>-65.781895871999893</c:v>
                </c:pt>
                <c:pt idx="2736">
                  <c:v>-65.781895871999893</c:v>
                </c:pt>
                <c:pt idx="2737">
                  <c:v>-65.781895871999893</c:v>
                </c:pt>
                <c:pt idx="2738">
                  <c:v>-65.781895871999893</c:v>
                </c:pt>
                <c:pt idx="2739">
                  <c:v>-65.781895871999893</c:v>
                </c:pt>
                <c:pt idx="2740">
                  <c:v>-65.781895871999893</c:v>
                </c:pt>
                <c:pt idx="2741">
                  <c:v>-65.781895871999893</c:v>
                </c:pt>
                <c:pt idx="2742">
                  <c:v>-65.781895871999893</c:v>
                </c:pt>
                <c:pt idx="2743">
                  <c:v>-65.781895871999893</c:v>
                </c:pt>
                <c:pt idx="2744">
                  <c:v>-65.781895871999893</c:v>
                </c:pt>
                <c:pt idx="2745">
                  <c:v>-65.781895871999893</c:v>
                </c:pt>
                <c:pt idx="2746">
                  <c:v>-65.781895871999893</c:v>
                </c:pt>
                <c:pt idx="2747">
                  <c:v>-65.781895871999893</c:v>
                </c:pt>
                <c:pt idx="2748">
                  <c:v>-65.781895871999893</c:v>
                </c:pt>
                <c:pt idx="2749">
                  <c:v>-65.781895871999893</c:v>
                </c:pt>
                <c:pt idx="2750">
                  <c:v>-65.781895871999893</c:v>
                </c:pt>
                <c:pt idx="2751">
                  <c:v>-65.781895871999893</c:v>
                </c:pt>
                <c:pt idx="2752">
                  <c:v>-65.781895871999893</c:v>
                </c:pt>
                <c:pt idx="2753">
                  <c:v>-65.781895871999893</c:v>
                </c:pt>
                <c:pt idx="2754">
                  <c:v>-65.781895871999893</c:v>
                </c:pt>
                <c:pt idx="2755">
                  <c:v>-65.781895871999893</c:v>
                </c:pt>
                <c:pt idx="2756">
                  <c:v>-65.781895871999893</c:v>
                </c:pt>
                <c:pt idx="2757">
                  <c:v>-65.781895871999893</c:v>
                </c:pt>
                <c:pt idx="2758">
                  <c:v>-65.781895871999893</c:v>
                </c:pt>
                <c:pt idx="2759">
                  <c:v>-65.781895871999893</c:v>
                </c:pt>
                <c:pt idx="2760">
                  <c:v>-65.781895871999893</c:v>
                </c:pt>
                <c:pt idx="2761">
                  <c:v>-65.781895871999893</c:v>
                </c:pt>
                <c:pt idx="2762">
                  <c:v>-65.781895871999893</c:v>
                </c:pt>
                <c:pt idx="2763">
                  <c:v>-65.781895871999893</c:v>
                </c:pt>
                <c:pt idx="2764">
                  <c:v>-65.781895871999893</c:v>
                </c:pt>
                <c:pt idx="2765">
                  <c:v>-65.781895871999893</c:v>
                </c:pt>
                <c:pt idx="2766">
                  <c:v>-65.781895871999893</c:v>
                </c:pt>
                <c:pt idx="2767">
                  <c:v>-65.781895871999893</c:v>
                </c:pt>
                <c:pt idx="2768">
                  <c:v>-65.781895871999893</c:v>
                </c:pt>
                <c:pt idx="2769">
                  <c:v>-65.781895871999893</c:v>
                </c:pt>
                <c:pt idx="2770">
                  <c:v>-65.781895871999893</c:v>
                </c:pt>
                <c:pt idx="2771">
                  <c:v>-65.781895871999893</c:v>
                </c:pt>
                <c:pt idx="2772">
                  <c:v>-65.781895871999893</c:v>
                </c:pt>
                <c:pt idx="2773">
                  <c:v>-65.781895871999893</c:v>
                </c:pt>
                <c:pt idx="2774">
                  <c:v>-65.781895871999893</c:v>
                </c:pt>
                <c:pt idx="2775">
                  <c:v>-65.781895871999893</c:v>
                </c:pt>
                <c:pt idx="2776">
                  <c:v>-65.781895871999893</c:v>
                </c:pt>
                <c:pt idx="2777">
                  <c:v>-65.781895871999893</c:v>
                </c:pt>
                <c:pt idx="2778">
                  <c:v>-65.781895871999893</c:v>
                </c:pt>
                <c:pt idx="2779">
                  <c:v>-65.781895871999893</c:v>
                </c:pt>
                <c:pt idx="2780">
                  <c:v>-65.781895871999893</c:v>
                </c:pt>
                <c:pt idx="2781">
                  <c:v>-65.781895871999893</c:v>
                </c:pt>
                <c:pt idx="2782">
                  <c:v>-65.781895871999893</c:v>
                </c:pt>
                <c:pt idx="2783">
                  <c:v>-65.781895871999893</c:v>
                </c:pt>
                <c:pt idx="2784">
                  <c:v>-65.781895871999893</c:v>
                </c:pt>
                <c:pt idx="2785">
                  <c:v>-65.781895871999893</c:v>
                </c:pt>
                <c:pt idx="2786">
                  <c:v>-65.781895871999893</c:v>
                </c:pt>
                <c:pt idx="2787">
                  <c:v>-65.781895871999893</c:v>
                </c:pt>
                <c:pt idx="2788">
                  <c:v>-65.781895871999893</c:v>
                </c:pt>
                <c:pt idx="2789">
                  <c:v>-65.781895871999893</c:v>
                </c:pt>
                <c:pt idx="2790">
                  <c:v>-65.781895871999893</c:v>
                </c:pt>
                <c:pt idx="2791">
                  <c:v>-65.781895871999893</c:v>
                </c:pt>
                <c:pt idx="2792">
                  <c:v>-65.781895871999893</c:v>
                </c:pt>
                <c:pt idx="2793">
                  <c:v>-65.781895871999893</c:v>
                </c:pt>
                <c:pt idx="2794">
                  <c:v>-65.781895871999893</c:v>
                </c:pt>
                <c:pt idx="2795">
                  <c:v>-65.781895871999893</c:v>
                </c:pt>
                <c:pt idx="2796">
                  <c:v>-65.781895871999893</c:v>
                </c:pt>
                <c:pt idx="2797">
                  <c:v>-65.781895871999893</c:v>
                </c:pt>
                <c:pt idx="2798">
                  <c:v>-65.781895871999893</c:v>
                </c:pt>
                <c:pt idx="2799">
                  <c:v>-65.781895871999893</c:v>
                </c:pt>
                <c:pt idx="2800">
                  <c:v>-65.781895871999893</c:v>
                </c:pt>
                <c:pt idx="2801">
                  <c:v>-65.781895871999893</c:v>
                </c:pt>
                <c:pt idx="2802">
                  <c:v>-65.781895871999893</c:v>
                </c:pt>
                <c:pt idx="2803">
                  <c:v>-65.781895871999893</c:v>
                </c:pt>
                <c:pt idx="2804">
                  <c:v>-65.781895871999893</c:v>
                </c:pt>
                <c:pt idx="2805">
                  <c:v>-65.781895871999893</c:v>
                </c:pt>
                <c:pt idx="2806">
                  <c:v>-65.781895871999893</c:v>
                </c:pt>
                <c:pt idx="2807">
                  <c:v>-65.781895871999893</c:v>
                </c:pt>
                <c:pt idx="2808">
                  <c:v>-65.781895871999893</c:v>
                </c:pt>
                <c:pt idx="2809">
                  <c:v>-65.781895871999893</c:v>
                </c:pt>
                <c:pt idx="2810">
                  <c:v>-65.781895871999893</c:v>
                </c:pt>
                <c:pt idx="2811">
                  <c:v>-65.781895871999893</c:v>
                </c:pt>
                <c:pt idx="2812">
                  <c:v>-65.781895871999893</c:v>
                </c:pt>
                <c:pt idx="2813">
                  <c:v>-65.781895871999893</c:v>
                </c:pt>
                <c:pt idx="2814">
                  <c:v>-65.781895871999893</c:v>
                </c:pt>
                <c:pt idx="2815">
                  <c:v>-65.781895871999893</c:v>
                </c:pt>
                <c:pt idx="2816">
                  <c:v>-65.781895871999893</c:v>
                </c:pt>
                <c:pt idx="2817">
                  <c:v>-65.781895871999893</c:v>
                </c:pt>
                <c:pt idx="2818">
                  <c:v>-65.781895871999893</c:v>
                </c:pt>
                <c:pt idx="2819">
                  <c:v>-65.781895871999893</c:v>
                </c:pt>
                <c:pt idx="2820">
                  <c:v>-65.781895871999893</c:v>
                </c:pt>
                <c:pt idx="2821">
                  <c:v>-65.781895871999893</c:v>
                </c:pt>
                <c:pt idx="2822">
                  <c:v>-65.781895871999893</c:v>
                </c:pt>
                <c:pt idx="2823">
                  <c:v>-65.781895871999893</c:v>
                </c:pt>
                <c:pt idx="2824">
                  <c:v>-65.781895871999893</c:v>
                </c:pt>
                <c:pt idx="2825">
                  <c:v>-65.781895871999893</c:v>
                </c:pt>
                <c:pt idx="2826">
                  <c:v>-65.781895871999893</c:v>
                </c:pt>
                <c:pt idx="2827">
                  <c:v>-65.781895871999893</c:v>
                </c:pt>
                <c:pt idx="2828">
                  <c:v>-65.781895871999893</c:v>
                </c:pt>
                <c:pt idx="2829">
                  <c:v>-65.781895871999893</c:v>
                </c:pt>
                <c:pt idx="2830">
                  <c:v>-65.781895871999893</c:v>
                </c:pt>
                <c:pt idx="2831">
                  <c:v>-65.781895871999893</c:v>
                </c:pt>
                <c:pt idx="2832">
                  <c:v>-65.781895871999893</c:v>
                </c:pt>
                <c:pt idx="2833">
                  <c:v>-65.781895871999893</c:v>
                </c:pt>
                <c:pt idx="2834">
                  <c:v>-65.781895871999893</c:v>
                </c:pt>
                <c:pt idx="2835">
                  <c:v>-65.781895871999893</c:v>
                </c:pt>
                <c:pt idx="2836">
                  <c:v>-65.781895871999893</c:v>
                </c:pt>
                <c:pt idx="2837">
                  <c:v>-65.781895871999893</c:v>
                </c:pt>
                <c:pt idx="2838">
                  <c:v>-65.781895871999893</c:v>
                </c:pt>
                <c:pt idx="2839">
                  <c:v>-65.781895871999893</c:v>
                </c:pt>
                <c:pt idx="2840">
                  <c:v>-65.781895871999893</c:v>
                </c:pt>
                <c:pt idx="2841">
                  <c:v>-65.781895871999893</c:v>
                </c:pt>
                <c:pt idx="2842">
                  <c:v>-65.781895871999893</c:v>
                </c:pt>
                <c:pt idx="2843">
                  <c:v>-65.781895871999893</c:v>
                </c:pt>
                <c:pt idx="2844">
                  <c:v>-65.781895871999893</c:v>
                </c:pt>
                <c:pt idx="2845">
                  <c:v>-65.781895871999893</c:v>
                </c:pt>
                <c:pt idx="2846">
                  <c:v>-65.781895871999893</c:v>
                </c:pt>
                <c:pt idx="2847">
                  <c:v>-65.781895871999893</c:v>
                </c:pt>
                <c:pt idx="2848">
                  <c:v>-65.781895871999893</c:v>
                </c:pt>
                <c:pt idx="2849">
                  <c:v>-65.781895871999893</c:v>
                </c:pt>
                <c:pt idx="2850">
                  <c:v>-65.781895871999893</c:v>
                </c:pt>
                <c:pt idx="2851">
                  <c:v>-65.781895871999893</c:v>
                </c:pt>
                <c:pt idx="2852">
                  <c:v>-65.781895871999893</c:v>
                </c:pt>
                <c:pt idx="2853">
                  <c:v>-65.781895871999893</c:v>
                </c:pt>
                <c:pt idx="2854">
                  <c:v>-65.781895871999893</c:v>
                </c:pt>
                <c:pt idx="2855">
                  <c:v>-65.781895871999893</c:v>
                </c:pt>
                <c:pt idx="2856">
                  <c:v>-65.781895871999893</c:v>
                </c:pt>
                <c:pt idx="2857">
                  <c:v>-65.781895871999893</c:v>
                </c:pt>
                <c:pt idx="2858">
                  <c:v>-65.781895871999893</c:v>
                </c:pt>
                <c:pt idx="2859">
                  <c:v>-65.781895871999893</c:v>
                </c:pt>
                <c:pt idx="2860">
                  <c:v>-65.781895871999893</c:v>
                </c:pt>
                <c:pt idx="2861">
                  <c:v>-65.781895871999893</c:v>
                </c:pt>
                <c:pt idx="2862">
                  <c:v>-65.781895871999893</c:v>
                </c:pt>
                <c:pt idx="2863">
                  <c:v>-65.781895871999893</c:v>
                </c:pt>
                <c:pt idx="2864">
                  <c:v>-65.781895871999893</c:v>
                </c:pt>
                <c:pt idx="2865">
                  <c:v>-65.781895871999893</c:v>
                </c:pt>
                <c:pt idx="2866">
                  <c:v>-65.781895871999893</c:v>
                </c:pt>
                <c:pt idx="2867">
                  <c:v>-65.781895871999893</c:v>
                </c:pt>
                <c:pt idx="2868">
                  <c:v>-65.781895871999893</c:v>
                </c:pt>
                <c:pt idx="2869">
                  <c:v>-65.781895871999893</c:v>
                </c:pt>
                <c:pt idx="2870">
                  <c:v>-65.781895871999893</c:v>
                </c:pt>
                <c:pt idx="2871">
                  <c:v>-65.781895871999893</c:v>
                </c:pt>
                <c:pt idx="2872">
                  <c:v>-65.781895871999893</c:v>
                </c:pt>
                <c:pt idx="2873">
                  <c:v>-65.781895871999893</c:v>
                </c:pt>
                <c:pt idx="2874">
                  <c:v>-65.781895871999893</c:v>
                </c:pt>
                <c:pt idx="2875">
                  <c:v>-65.781895871999893</c:v>
                </c:pt>
                <c:pt idx="2876">
                  <c:v>-65.781895871999893</c:v>
                </c:pt>
                <c:pt idx="2877">
                  <c:v>-65.781895871999893</c:v>
                </c:pt>
                <c:pt idx="2878">
                  <c:v>-65.781895871999893</c:v>
                </c:pt>
                <c:pt idx="2879">
                  <c:v>-65.781895871999893</c:v>
                </c:pt>
                <c:pt idx="2880">
                  <c:v>-65.781895871999893</c:v>
                </c:pt>
                <c:pt idx="2881">
                  <c:v>-65.781895871999893</c:v>
                </c:pt>
                <c:pt idx="2882">
                  <c:v>-65.781895871999893</c:v>
                </c:pt>
                <c:pt idx="2883">
                  <c:v>-65.781895871999893</c:v>
                </c:pt>
                <c:pt idx="2884">
                  <c:v>-65.781895871999893</c:v>
                </c:pt>
                <c:pt idx="2885">
                  <c:v>-65.781895871999893</c:v>
                </c:pt>
                <c:pt idx="2886">
                  <c:v>-65.781895871999893</c:v>
                </c:pt>
                <c:pt idx="2887">
                  <c:v>-65.781895871999893</c:v>
                </c:pt>
                <c:pt idx="2888">
                  <c:v>-65.781895871999893</c:v>
                </c:pt>
                <c:pt idx="2889">
                  <c:v>-65.781895871999893</c:v>
                </c:pt>
                <c:pt idx="2890">
                  <c:v>-65.781895871999893</c:v>
                </c:pt>
                <c:pt idx="2891">
                  <c:v>-65.781895871999893</c:v>
                </c:pt>
                <c:pt idx="2892">
                  <c:v>-65.781895871999893</c:v>
                </c:pt>
                <c:pt idx="2893">
                  <c:v>-65.781895871999893</c:v>
                </c:pt>
                <c:pt idx="2894">
                  <c:v>-65.781895871999893</c:v>
                </c:pt>
                <c:pt idx="2895">
                  <c:v>-65.781895871999893</c:v>
                </c:pt>
                <c:pt idx="2896">
                  <c:v>-65.781895871999893</c:v>
                </c:pt>
                <c:pt idx="2897">
                  <c:v>-65.781895871999893</c:v>
                </c:pt>
                <c:pt idx="2898">
                  <c:v>-65.781895871999893</c:v>
                </c:pt>
                <c:pt idx="2899">
                  <c:v>-65.781895871999893</c:v>
                </c:pt>
                <c:pt idx="2900">
                  <c:v>-65.781895871999893</c:v>
                </c:pt>
                <c:pt idx="2901">
                  <c:v>-65.781895871999893</c:v>
                </c:pt>
                <c:pt idx="2902">
                  <c:v>-65.781895871999893</c:v>
                </c:pt>
                <c:pt idx="2903">
                  <c:v>-65.781895871999893</c:v>
                </c:pt>
                <c:pt idx="2904">
                  <c:v>-65.781895871999893</c:v>
                </c:pt>
                <c:pt idx="2905">
                  <c:v>-65.781895871999893</c:v>
                </c:pt>
                <c:pt idx="2906">
                  <c:v>-65.781895871999893</c:v>
                </c:pt>
                <c:pt idx="2907">
                  <c:v>-65.781895871999893</c:v>
                </c:pt>
                <c:pt idx="2908">
                  <c:v>-65.781895871999893</c:v>
                </c:pt>
                <c:pt idx="2909">
                  <c:v>-65.781895871999893</c:v>
                </c:pt>
                <c:pt idx="2910">
                  <c:v>-65.781895871999893</c:v>
                </c:pt>
                <c:pt idx="2911">
                  <c:v>-65.781895871999893</c:v>
                </c:pt>
                <c:pt idx="2912">
                  <c:v>-65.781895871999893</c:v>
                </c:pt>
                <c:pt idx="2913">
                  <c:v>-65.781895871999893</c:v>
                </c:pt>
                <c:pt idx="2914">
                  <c:v>-63.698385319998003</c:v>
                </c:pt>
                <c:pt idx="2915">
                  <c:v>-63.698385319998003</c:v>
                </c:pt>
                <c:pt idx="2916">
                  <c:v>-63.698385319998003</c:v>
                </c:pt>
                <c:pt idx="2917">
                  <c:v>-63.698385319998003</c:v>
                </c:pt>
                <c:pt idx="2918">
                  <c:v>-63.698385319998003</c:v>
                </c:pt>
                <c:pt idx="2919">
                  <c:v>-63.698385319998003</c:v>
                </c:pt>
                <c:pt idx="2920">
                  <c:v>-63.698385319998003</c:v>
                </c:pt>
                <c:pt idx="2921">
                  <c:v>-63.698385319998003</c:v>
                </c:pt>
                <c:pt idx="2922">
                  <c:v>-63.698385319998003</c:v>
                </c:pt>
                <c:pt idx="2923">
                  <c:v>-63.698385319998003</c:v>
                </c:pt>
                <c:pt idx="2924">
                  <c:v>-63.698385319998003</c:v>
                </c:pt>
                <c:pt idx="2925">
                  <c:v>-63.698385319998003</c:v>
                </c:pt>
                <c:pt idx="2926">
                  <c:v>-63.698385319998003</c:v>
                </c:pt>
                <c:pt idx="2927">
                  <c:v>-63.698385319998003</c:v>
                </c:pt>
                <c:pt idx="2928">
                  <c:v>-63.698385319998003</c:v>
                </c:pt>
                <c:pt idx="2929">
                  <c:v>-63.698385319998003</c:v>
                </c:pt>
                <c:pt idx="2930">
                  <c:v>-63.698385319998003</c:v>
                </c:pt>
                <c:pt idx="2931">
                  <c:v>-63.698385319998003</c:v>
                </c:pt>
                <c:pt idx="2932">
                  <c:v>-63.698385319998003</c:v>
                </c:pt>
                <c:pt idx="2933">
                  <c:v>-63.698385319998003</c:v>
                </c:pt>
                <c:pt idx="2934">
                  <c:v>-63.698385319998003</c:v>
                </c:pt>
                <c:pt idx="2935">
                  <c:v>-63.698385319998003</c:v>
                </c:pt>
                <c:pt idx="2936">
                  <c:v>-63.698385319998003</c:v>
                </c:pt>
                <c:pt idx="2937">
                  <c:v>-63.698385319998003</c:v>
                </c:pt>
                <c:pt idx="2938">
                  <c:v>-63.698385319998003</c:v>
                </c:pt>
                <c:pt idx="2939">
                  <c:v>-63.698385319998003</c:v>
                </c:pt>
                <c:pt idx="2940">
                  <c:v>-63.698385319998003</c:v>
                </c:pt>
                <c:pt idx="2941">
                  <c:v>-63.698385319998003</c:v>
                </c:pt>
                <c:pt idx="2942">
                  <c:v>-63.698385319998003</c:v>
                </c:pt>
                <c:pt idx="2943">
                  <c:v>-63.698385319998003</c:v>
                </c:pt>
                <c:pt idx="2944">
                  <c:v>-63.698385319998003</c:v>
                </c:pt>
                <c:pt idx="2945">
                  <c:v>-63.698385319998003</c:v>
                </c:pt>
                <c:pt idx="2946">
                  <c:v>-63.698385319998003</c:v>
                </c:pt>
                <c:pt idx="2947">
                  <c:v>-63.698385319998003</c:v>
                </c:pt>
                <c:pt idx="2948">
                  <c:v>-63.698385319998003</c:v>
                </c:pt>
                <c:pt idx="2949">
                  <c:v>-63.698385319998003</c:v>
                </c:pt>
                <c:pt idx="2950">
                  <c:v>-63.698385319998003</c:v>
                </c:pt>
                <c:pt idx="2951">
                  <c:v>-63.698385319998003</c:v>
                </c:pt>
                <c:pt idx="2952">
                  <c:v>-63.698385319998003</c:v>
                </c:pt>
                <c:pt idx="2953">
                  <c:v>-63.698385319998003</c:v>
                </c:pt>
                <c:pt idx="2954">
                  <c:v>-63.698385319998003</c:v>
                </c:pt>
                <c:pt idx="2955">
                  <c:v>-63.698385319998003</c:v>
                </c:pt>
                <c:pt idx="2956">
                  <c:v>-63.698385319998003</c:v>
                </c:pt>
                <c:pt idx="2957">
                  <c:v>-63.698385319998003</c:v>
                </c:pt>
                <c:pt idx="2958">
                  <c:v>-63.698385319998003</c:v>
                </c:pt>
                <c:pt idx="2959">
                  <c:v>-63.698385319998003</c:v>
                </c:pt>
                <c:pt idx="2960">
                  <c:v>-63.698385319998003</c:v>
                </c:pt>
                <c:pt idx="2961">
                  <c:v>-63.698385319998003</c:v>
                </c:pt>
                <c:pt idx="2962">
                  <c:v>-63.698385319998003</c:v>
                </c:pt>
                <c:pt idx="2963">
                  <c:v>-63.698385319998003</c:v>
                </c:pt>
                <c:pt idx="2964">
                  <c:v>-63.698385319998003</c:v>
                </c:pt>
                <c:pt idx="2965">
                  <c:v>-63.698385319998003</c:v>
                </c:pt>
                <c:pt idx="2966">
                  <c:v>-63.698385319998003</c:v>
                </c:pt>
                <c:pt idx="2967">
                  <c:v>-63.698385319998003</c:v>
                </c:pt>
                <c:pt idx="2968">
                  <c:v>-63.698385319998003</c:v>
                </c:pt>
                <c:pt idx="2969">
                  <c:v>-63.698385319998003</c:v>
                </c:pt>
                <c:pt idx="2970">
                  <c:v>-63.698385319998003</c:v>
                </c:pt>
                <c:pt idx="2971">
                  <c:v>-63.698385319998003</c:v>
                </c:pt>
                <c:pt idx="2972">
                  <c:v>-63.698385319998003</c:v>
                </c:pt>
                <c:pt idx="2973">
                  <c:v>-63.698385319998003</c:v>
                </c:pt>
                <c:pt idx="2974">
                  <c:v>-63.698385319998003</c:v>
                </c:pt>
                <c:pt idx="2975">
                  <c:v>-63.698385319998003</c:v>
                </c:pt>
                <c:pt idx="2976">
                  <c:v>-63.698385319998003</c:v>
                </c:pt>
                <c:pt idx="2977">
                  <c:v>-63.698385319998003</c:v>
                </c:pt>
                <c:pt idx="2978">
                  <c:v>-63.698385319998003</c:v>
                </c:pt>
                <c:pt idx="2979">
                  <c:v>-63.698385319998003</c:v>
                </c:pt>
                <c:pt idx="2980">
                  <c:v>-63.698385319998003</c:v>
                </c:pt>
                <c:pt idx="2981">
                  <c:v>-63.698385319998003</c:v>
                </c:pt>
                <c:pt idx="2982">
                  <c:v>-63.698385319998003</c:v>
                </c:pt>
                <c:pt idx="2983">
                  <c:v>-63.698385319998003</c:v>
                </c:pt>
                <c:pt idx="2984">
                  <c:v>-63.698385319998003</c:v>
                </c:pt>
                <c:pt idx="2985">
                  <c:v>-63.698385319998003</c:v>
                </c:pt>
                <c:pt idx="2986">
                  <c:v>-63.698385319998003</c:v>
                </c:pt>
                <c:pt idx="2987">
                  <c:v>-63.698385319998003</c:v>
                </c:pt>
                <c:pt idx="2988">
                  <c:v>-63.698385319998003</c:v>
                </c:pt>
                <c:pt idx="2989">
                  <c:v>-63.698385319998003</c:v>
                </c:pt>
                <c:pt idx="2990">
                  <c:v>-63.698385319998003</c:v>
                </c:pt>
                <c:pt idx="2991">
                  <c:v>-63.698385319998003</c:v>
                </c:pt>
                <c:pt idx="2992">
                  <c:v>-63.698385319998003</c:v>
                </c:pt>
                <c:pt idx="2993">
                  <c:v>-63.698385319998003</c:v>
                </c:pt>
                <c:pt idx="2994">
                  <c:v>-63.698385319998003</c:v>
                </c:pt>
                <c:pt idx="2995">
                  <c:v>-63.698385319998003</c:v>
                </c:pt>
                <c:pt idx="2996">
                  <c:v>-63.698385319998003</c:v>
                </c:pt>
                <c:pt idx="2997">
                  <c:v>-63.698385319998003</c:v>
                </c:pt>
                <c:pt idx="2998">
                  <c:v>-63.698385319998003</c:v>
                </c:pt>
                <c:pt idx="2999">
                  <c:v>-63.698385319998003</c:v>
                </c:pt>
                <c:pt idx="3000">
                  <c:v>-63.698385319998003</c:v>
                </c:pt>
                <c:pt idx="3001">
                  <c:v>-63.698385319998003</c:v>
                </c:pt>
                <c:pt idx="3002">
                  <c:v>-63.698385319998003</c:v>
                </c:pt>
                <c:pt idx="3003">
                  <c:v>-63.698385319998003</c:v>
                </c:pt>
                <c:pt idx="3004">
                  <c:v>-63.698385319998003</c:v>
                </c:pt>
                <c:pt idx="3005">
                  <c:v>-63.698385319998003</c:v>
                </c:pt>
                <c:pt idx="3006">
                  <c:v>-63.698385319998003</c:v>
                </c:pt>
                <c:pt idx="3007">
                  <c:v>-63.698385319998003</c:v>
                </c:pt>
                <c:pt idx="3008">
                  <c:v>-63.698385319998003</c:v>
                </c:pt>
                <c:pt idx="3009">
                  <c:v>-63.698385319998003</c:v>
                </c:pt>
                <c:pt idx="3010">
                  <c:v>-63.698385319998003</c:v>
                </c:pt>
                <c:pt idx="3011">
                  <c:v>-63.698385319998003</c:v>
                </c:pt>
                <c:pt idx="3012">
                  <c:v>-63.698385319998003</c:v>
                </c:pt>
                <c:pt idx="3013">
                  <c:v>-63.698385319998003</c:v>
                </c:pt>
                <c:pt idx="3014">
                  <c:v>-63.698385319998003</c:v>
                </c:pt>
                <c:pt idx="3015">
                  <c:v>-63.698385319998003</c:v>
                </c:pt>
                <c:pt idx="3016">
                  <c:v>-63.698385319998003</c:v>
                </c:pt>
                <c:pt idx="3017">
                  <c:v>-63.698385319998003</c:v>
                </c:pt>
                <c:pt idx="3018">
                  <c:v>-63.698385319998003</c:v>
                </c:pt>
                <c:pt idx="3019">
                  <c:v>-63.698385319998003</c:v>
                </c:pt>
                <c:pt idx="3020">
                  <c:v>-63.698385319998003</c:v>
                </c:pt>
                <c:pt idx="3021">
                  <c:v>-63.698385319998003</c:v>
                </c:pt>
                <c:pt idx="3022">
                  <c:v>-63.698385319998003</c:v>
                </c:pt>
                <c:pt idx="3023">
                  <c:v>-63.698385319998003</c:v>
                </c:pt>
                <c:pt idx="3024">
                  <c:v>-63.698385319998003</c:v>
                </c:pt>
                <c:pt idx="3025">
                  <c:v>-63.698385319998003</c:v>
                </c:pt>
                <c:pt idx="3026">
                  <c:v>-63.698385319998003</c:v>
                </c:pt>
                <c:pt idx="3027">
                  <c:v>-63.698385319998003</c:v>
                </c:pt>
                <c:pt idx="3028">
                  <c:v>-63.698385319998003</c:v>
                </c:pt>
                <c:pt idx="3029">
                  <c:v>-63.698385319998003</c:v>
                </c:pt>
                <c:pt idx="3030">
                  <c:v>-63.698385319998003</c:v>
                </c:pt>
                <c:pt idx="3031">
                  <c:v>-63.698385319998003</c:v>
                </c:pt>
                <c:pt idx="3032">
                  <c:v>-63.698385319998003</c:v>
                </c:pt>
                <c:pt idx="3033">
                  <c:v>-63.698385319998003</c:v>
                </c:pt>
                <c:pt idx="3034">
                  <c:v>-63.698385319998003</c:v>
                </c:pt>
                <c:pt idx="3035">
                  <c:v>-63.698385319998003</c:v>
                </c:pt>
                <c:pt idx="3036">
                  <c:v>-63.698385319998003</c:v>
                </c:pt>
                <c:pt idx="3037">
                  <c:v>-63.698385319998003</c:v>
                </c:pt>
                <c:pt idx="3038">
                  <c:v>-63.698385319998003</c:v>
                </c:pt>
                <c:pt idx="3039">
                  <c:v>-63.698385319998003</c:v>
                </c:pt>
                <c:pt idx="3040">
                  <c:v>-63.698385319998003</c:v>
                </c:pt>
                <c:pt idx="3041">
                  <c:v>-63.698385319998003</c:v>
                </c:pt>
                <c:pt idx="3042">
                  <c:v>-63.698385319998003</c:v>
                </c:pt>
                <c:pt idx="3043">
                  <c:v>-63.698385319998003</c:v>
                </c:pt>
                <c:pt idx="3044">
                  <c:v>-63.698385319998003</c:v>
                </c:pt>
                <c:pt idx="3045">
                  <c:v>-63.698385319998003</c:v>
                </c:pt>
                <c:pt idx="3046">
                  <c:v>-63.698385319998003</c:v>
                </c:pt>
                <c:pt idx="3047">
                  <c:v>-63.698385319998003</c:v>
                </c:pt>
                <c:pt idx="3048">
                  <c:v>-63.698385319998003</c:v>
                </c:pt>
                <c:pt idx="3049">
                  <c:v>-63.698385319998003</c:v>
                </c:pt>
                <c:pt idx="3050">
                  <c:v>-63.698385319998003</c:v>
                </c:pt>
                <c:pt idx="3051">
                  <c:v>-63.698385319998003</c:v>
                </c:pt>
                <c:pt idx="3052">
                  <c:v>-63.698385319998003</c:v>
                </c:pt>
                <c:pt idx="3053">
                  <c:v>-63.698385319998003</c:v>
                </c:pt>
                <c:pt idx="3054">
                  <c:v>-63.698385319998003</c:v>
                </c:pt>
                <c:pt idx="3055">
                  <c:v>-63.698385319998003</c:v>
                </c:pt>
                <c:pt idx="3056">
                  <c:v>-63.698385319998003</c:v>
                </c:pt>
                <c:pt idx="3057">
                  <c:v>-63.698385319998003</c:v>
                </c:pt>
                <c:pt idx="3058">
                  <c:v>-63.698385319998003</c:v>
                </c:pt>
                <c:pt idx="3059">
                  <c:v>-63.698385319998003</c:v>
                </c:pt>
                <c:pt idx="3060">
                  <c:v>-63.698385319998003</c:v>
                </c:pt>
                <c:pt idx="3061">
                  <c:v>-63.698385319998003</c:v>
                </c:pt>
                <c:pt idx="3062">
                  <c:v>-63.698385319998003</c:v>
                </c:pt>
                <c:pt idx="3063">
                  <c:v>-63.698385319998003</c:v>
                </c:pt>
                <c:pt idx="3064">
                  <c:v>-63.698385319998003</c:v>
                </c:pt>
                <c:pt idx="3065">
                  <c:v>-63.698385319998003</c:v>
                </c:pt>
                <c:pt idx="3066">
                  <c:v>-63.698385319998003</c:v>
                </c:pt>
                <c:pt idx="3067">
                  <c:v>-63.698385319998003</c:v>
                </c:pt>
                <c:pt idx="3068">
                  <c:v>-63.698385319998003</c:v>
                </c:pt>
                <c:pt idx="3069">
                  <c:v>-63.698385319998003</c:v>
                </c:pt>
                <c:pt idx="3070">
                  <c:v>-63.698385319998003</c:v>
                </c:pt>
                <c:pt idx="3071">
                  <c:v>-63.698385319998003</c:v>
                </c:pt>
                <c:pt idx="3072">
                  <c:v>-63.698385319998003</c:v>
                </c:pt>
                <c:pt idx="3073">
                  <c:v>-63.698385319998003</c:v>
                </c:pt>
                <c:pt idx="3074">
                  <c:v>-63.698385319998003</c:v>
                </c:pt>
                <c:pt idx="3075">
                  <c:v>-63.698385319998003</c:v>
                </c:pt>
                <c:pt idx="3076">
                  <c:v>-63.698385319998003</c:v>
                </c:pt>
                <c:pt idx="3077">
                  <c:v>-63.698385319998003</c:v>
                </c:pt>
                <c:pt idx="3078">
                  <c:v>-63.698385319998003</c:v>
                </c:pt>
                <c:pt idx="3079">
                  <c:v>-63.698385319998003</c:v>
                </c:pt>
                <c:pt idx="3080">
                  <c:v>-63.698385319998003</c:v>
                </c:pt>
                <c:pt idx="3081">
                  <c:v>-63.698385319998003</c:v>
                </c:pt>
                <c:pt idx="3082">
                  <c:v>-63.698385319998003</c:v>
                </c:pt>
                <c:pt idx="3083">
                  <c:v>-63.698385319998003</c:v>
                </c:pt>
                <c:pt idx="3084">
                  <c:v>-63.698385319998003</c:v>
                </c:pt>
                <c:pt idx="3085">
                  <c:v>-63.698385319998003</c:v>
                </c:pt>
                <c:pt idx="3086">
                  <c:v>-63.698385319998003</c:v>
                </c:pt>
                <c:pt idx="3087">
                  <c:v>-63.698385319998003</c:v>
                </c:pt>
                <c:pt idx="3088">
                  <c:v>-63.698385319998003</c:v>
                </c:pt>
                <c:pt idx="3089">
                  <c:v>-63.698385319998003</c:v>
                </c:pt>
                <c:pt idx="3090">
                  <c:v>-63.698385319998003</c:v>
                </c:pt>
                <c:pt idx="3091">
                  <c:v>-63.698385319998003</c:v>
                </c:pt>
                <c:pt idx="3092">
                  <c:v>-63.698385319998003</c:v>
                </c:pt>
                <c:pt idx="3093">
                  <c:v>-63.698385319998003</c:v>
                </c:pt>
                <c:pt idx="3094">
                  <c:v>-63.698385319998003</c:v>
                </c:pt>
                <c:pt idx="3095">
                  <c:v>-63.698385319998003</c:v>
                </c:pt>
                <c:pt idx="3096">
                  <c:v>-63.698385319998003</c:v>
                </c:pt>
                <c:pt idx="3097">
                  <c:v>-63.698385319998003</c:v>
                </c:pt>
                <c:pt idx="3098">
                  <c:v>-63.698385319998003</c:v>
                </c:pt>
                <c:pt idx="3099">
                  <c:v>-63.698385319998003</c:v>
                </c:pt>
                <c:pt idx="3100">
                  <c:v>-63.698385319998003</c:v>
                </c:pt>
                <c:pt idx="3101">
                  <c:v>-63.698385319998003</c:v>
                </c:pt>
                <c:pt idx="3102">
                  <c:v>-63.698385319998003</c:v>
                </c:pt>
                <c:pt idx="3103">
                  <c:v>-63.698385319998003</c:v>
                </c:pt>
                <c:pt idx="3104">
                  <c:v>-63.698385319998003</c:v>
                </c:pt>
                <c:pt idx="3105">
                  <c:v>-63.698385319998003</c:v>
                </c:pt>
                <c:pt idx="3106">
                  <c:v>-63.698385319998003</c:v>
                </c:pt>
                <c:pt idx="3107">
                  <c:v>-63.698385319998003</c:v>
                </c:pt>
                <c:pt idx="3108">
                  <c:v>-63.698385319998003</c:v>
                </c:pt>
                <c:pt idx="3109">
                  <c:v>-63.698385319998003</c:v>
                </c:pt>
                <c:pt idx="3110">
                  <c:v>-63.698385319998003</c:v>
                </c:pt>
                <c:pt idx="3111">
                  <c:v>-63.698385319998003</c:v>
                </c:pt>
                <c:pt idx="3112">
                  <c:v>-63.698385319998003</c:v>
                </c:pt>
                <c:pt idx="3113">
                  <c:v>-63.698385319998003</c:v>
                </c:pt>
                <c:pt idx="3114">
                  <c:v>-63.698385319998003</c:v>
                </c:pt>
                <c:pt idx="3115">
                  <c:v>-63.698385319998003</c:v>
                </c:pt>
                <c:pt idx="3116">
                  <c:v>-63.698385319998003</c:v>
                </c:pt>
                <c:pt idx="3117">
                  <c:v>-63.698385319998003</c:v>
                </c:pt>
                <c:pt idx="3118">
                  <c:v>-63.698385319998003</c:v>
                </c:pt>
                <c:pt idx="3119">
                  <c:v>-63.698385319998003</c:v>
                </c:pt>
                <c:pt idx="3120">
                  <c:v>-63.698385319998003</c:v>
                </c:pt>
                <c:pt idx="3121">
                  <c:v>-63.698385319998003</c:v>
                </c:pt>
                <c:pt idx="3122">
                  <c:v>-63.698385319998003</c:v>
                </c:pt>
                <c:pt idx="3123">
                  <c:v>-63.698385319998003</c:v>
                </c:pt>
                <c:pt idx="3124">
                  <c:v>-63.698385319998003</c:v>
                </c:pt>
                <c:pt idx="3125">
                  <c:v>-63.698385319998003</c:v>
                </c:pt>
                <c:pt idx="3126">
                  <c:v>-63.698385319998003</c:v>
                </c:pt>
                <c:pt idx="3127">
                  <c:v>-63.698385319998003</c:v>
                </c:pt>
                <c:pt idx="3128">
                  <c:v>-63.698385319998003</c:v>
                </c:pt>
                <c:pt idx="3129">
                  <c:v>-63.698385319998003</c:v>
                </c:pt>
                <c:pt idx="3130">
                  <c:v>-63.698385319998003</c:v>
                </c:pt>
                <c:pt idx="3131">
                  <c:v>-63.698385319998003</c:v>
                </c:pt>
                <c:pt idx="3132">
                  <c:v>-63.698385319998003</c:v>
                </c:pt>
                <c:pt idx="3133">
                  <c:v>-63.698385319998003</c:v>
                </c:pt>
                <c:pt idx="3134">
                  <c:v>-63.698385319998003</c:v>
                </c:pt>
                <c:pt idx="3135">
                  <c:v>-63.698385319998003</c:v>
                </c:pt>
                <c:pt idx="3136">
                  <c:v>-63.698385319998003</c:v>
                </c:pt>
                <c:pt idx="3137">
                  <c:v>-63.698385319998003</c:v>
                </c:pt>
                <c:pt idx="3138">
                  <c:v>-63.698385319998003</c:v>
                </c:pt>
                <c:pt idx="3139">
                  <c:v>-63.698385319998003</c:v>
                </c:pt>
                <c:pt idx="3140">
                  <c:v>-63.698385319998003</c:v>
                </c:pt>
                <c:pt idx="3141">
                  <c:v>-63.698385319998003</c:v>
                </c:pt>
                <c:pt idx="3142">
                  <c:v>-63.698385319998003</c:v>
                </c:pt>
                <c:pt idx="3143">
                  <c:v>-63.698385319998003</c:v>
                </c:pt>
                <c:pt idx="3144">
                  <c:v>-63.698385319998003</c:v>
                </c:pt>
                <c:pt idx="3145">
                  <c:v>-63.698385319998003</c:v>
                </c:pt>
                <c:pt idx="3146">
                  <c:v>-63.698385319998003</c:v>
                </c:pt>
                <c:pt idx="3147">
                  <c:v>-63.698385319998003</c:v>
                </c:pt>
                <c:pt idx="3148">
                  <c:v>-63.698385319998003</c:v>
                </c:pt>
                <c:pt idx="3149">
                  <c:v>-63.698385319998003</c:v>
                </c:pt>
                <c:pt idx="3150">
                  <c:v>-63.698385319998003</c:v>
                </c:pt>
                <c:pt idx="3151">
                  <c:v>-63.698385319998003</c:v>
                </c:pt>
                <c:pt idx="3152">
                  <c:v>-63.698385319998003</c:v>
                </c:pt>
                <c:pt idx="3153">
                  <c:v>-63.698385319998003</c:v>
                </c:pt>
                <c:pt idx="3154">
                  <c:v>-63.698385319998003</c:v>
                </c:pt>
                <c:pt idx="3155">
                  <c:v>-63.698385319998003</c:v>
                </c:pt>
                <c:pt idx="3156">
                  <c:v>-63.698385319998003</c:v>
                </c:pt>
                <c:pt idx="3157">
                  <c:v>-63.698385319998003</c:v>
                </c:pt>
                <c:pt idx="3158">
                  <c:v>-63.698385319998003</c:v>
                </c:pt>
                <c:pt idx="3159">
                  <c:v>-63.698385319998003</c:v>
                </c:pt>
                <c:pt idx="3160">
                  <c:v>-63.698385319998003</c:v>
                </c:pt>
                <c:pt idx="3161">
                  <c:v>-63.698385319998003</c:v>
                </c:pt>
                <c:pt idx="3162">
                  <c:v>-63.698385319998003</c:v>
                </c:pt>
                <c:pt idx="3163">
                  <c:v>-63.698385319998003</c:v>
                </c:pt>
                <c:pt idx="3164">
                  <c:v>-63.698385319998003</c:v>
                </c:pt>
                <c:pt idx="3165">
                  <c:v>-63.698385319998003</c:v>
                </c:pt>
                <c:pt idx="3166">
                  <c:v>-63.698385319998003</c:v>
                </c:pt>
                <c:pt idx="3167">
                  <c:v>-63.698385319998003</c:v>
                </c:pt>
                <c:pt idx="3168">
                  <c:v>-63.698385319998003</c:v>
                </c:pt>
                <c:pt idx="3169">
                  <c:v>-63.698385319998003</c:v>
                </c:pt>
                <c:pt idx="3170">
                  <c:v>-63.698385319998003</c:v>
                </c:pt>
                <c:pt idx="3171">
                  <c:v>-63.698385319998003</c:v>
                </c:pt>
                <c:pt idx="3172">
                  <c:v>-63.698385319998003</c:v>
                </c:pt>
                <c:pt idx="3173">
                  <c:v>-63.698385319998003</c:v>
                </c:pt>
                <c:pt idx="3174">
                  <c:v>-63.698385319998003</c:v>
                </c:pt>
                <c:pt idx="3175">
                  <c:v>-63.698385319998003</c:v>
                </c:pt>
                <c:pt idx="3176">
                  <c:v>-63.698385319998003</c:v>
                </c:pt>
                <c:pt idx="3177">
                  <c:v>-63.698385319998003</c:v>
                </c:pt>
                <c:pt idx="3178">
                  <c:v>-63.698385319998003</c:v>
                </c:pt>
                <c:pt idx="3179">
                  <c:v>-63.698385319998003</c:v>
                </c:pt>
                <c:pt idx="3180">
                  <c:v>-63.698385319998003</c:v>
                </c:pt>
                <c:pt idx="3181">
                  <c:v>-63.698385319998003</c:v>
                </c:pt>
                <c:pt idx="3182">
                  <c:v>-63.698385319998003</c:v>
                </c:pt>
                <c:pt idx="3183">
                  <c:v>-63.698385319998003</c:v>
                </c:pt>
                <c:pt idx="3184">
                  <c:v>-63.698385319998003</c:v>
                </c:pt>
                <c:pt idx="3185">
                  <c:v>-63.698385319998003</c:v>
                </c:pt>
                <c:pt idx="3186">
                  <c:v>-63.698385319998003</c:v>
                </c:pt>
                <c:pt idx="3187">
                  <c:v>-63.698385319998003</c:v>
                </c:pt>
                <c:pt idx="3188">
                  <c:v>-63.698385319998003</c:v>
                </c:pt>
                <c:pt idx="3189">
                  <c:v>-63.698385319998003</c:v>
                </c:pt>
                <c:pt idx="3190">
                  <c:v>-63.698385319998003</c:v>
                </c:pt>
                <c:pt idx="3191">
                  <c:v>-63.698385319998003</c:v>
                </c:pt>
                <c:pt idx="3192">
                  <c:v>-63.698385319998003</c:v>
                </c:pt>
                <c:pt idx="3193">
                  <c:v>-63.698385319998003</c:v>
                </c:pt>
                <c:pt idx="3194">
                  <c:v>-63.698385319998003</c:v>
                </c:pt>
                <c:pt idx="3195">
                  <c:v>-63.698385319998003</c:v>
                </c:pt>
                <c:pt idx="3196">
                  <c:v>-63.698385319998003</c:v>
                </c:pt>
                <c:pt idx="3197">
                  <c:v>-63.698385319998003</c:v>
                </c:pt>
                <c:pt idx="3198">
                  <c:v>-63.698385319998003</c:v>
                </c:pt>
                <c:pt idx="3199">
                  <c:v>-63.698385319998003</c:v>
                </c:pt>
                <c:pt idx="3200">
                  <c:v>-63.698385319998003</c:v>
                </c:pt>
                <c:pt idx="3201">
                  <c:v>-63.698385319998003</c:v>
                </c:pt>
                <c:pt idx="3202">
                  <c:v>-63.698385319998003</c:v>
                </c:pt>
                <c:pt idx="3203">
                  <c:v>-63.698385319998003</c:v>
                </c:pt>
                <c:pt idx="3204">
                  <c:v>-63.698385319998003</c:v>
                </c:pt>
                <c:pt idx="3205">
                  <c:v>-63.698385319998003</c:v>
                </c:pt>
                <c:pt idx="3206">
                  <c:v>-63.698385319998003</c:v>
                </c:pt>
                <c:pt idx="3207">
                  <c:v>-63.698385319998003</c:v>
                </c:pt>
                <c:pt idx="3208">
                  <c:v>-63.698385319998003</c:v>
                </c:pt>
                <c:pt idx="3209">
                  <c:v>-63.698385319998003</c:v>
                </c:pt>
                <c:pt idx="3210">
                  <c:v>-63.698385319998003</c:v>
                </c:pt>
                <c:pt idx="3211">
                  <c:v>-63.698385319998003</c:v>
                </c:pt>
                <c:pt idx="3212">
                  <c:v>-63.698385319998003</c:v>
                </c:pt>
                <c:pt idx="3213">
                  <c:v>-63.698385319998003</c:v>
                </c:pt>
                <c:pt idx="3214">
                  <c:v>-63.698385319998003</c:v>
                </c:pt>
                <c:pt idx="3215">
                  <c:v>-63.698385319998003</c:v>
                </c:pt>
                <c:pt idx="3216">
                  <c:v>-63.698385319998003</c:v>
                </c:pt>
                <c:pt idx="3217">
                  <c:v>-63.698385319998003</c:v>
                </c:pt>
                <c:pt idx="3218">
                  <c:v>-63.698385319998003</c:v>
                </c:pt>
                <c:pt idx="3219">
                  <c:v>-63.698385319998003</c:v>
                </c:pt>
                <c:pt idx="3220">
                  <c:v>-63.698385319998003</c:v>
                </c:pt>
                <c:pt idx="3221">
                  <c:v>-63.698385319998003</c:v>
                </c:pt>
                <c:pt idx="3222">
                  <c:v>-63.698385319998003</c:v>
                </c:pt>
                <c:pt idx="3223">
                  <c:v>-63.698385319998003</c:v>
                </c:pt>
                <c:pt idx="3224">
                  <c:v>-63.698385319998003</c:v>
                </c:pt>
                <c:pt idx="3225">
                  <c:v>-63.698385319998003</c:v>
                </c:pt>
                <c:pt idx="3226">
                  <c:v>-63.698385319998003</c:v>
                </c:pt>
                <c:pt idx="3227">
                  <c:v>-63.698385319998003</c:v>
                </c:pt>
                <c:pt idx="3228">
                  <c:v>-63.698385319998003</c:v>
                </c:pt>
                <c:pt idx="3229">
                  <c:v>-63.698385319998003</c:v>
                </c:pt>
                <c:pt idx="3230">
                  <c:v>-63.698385319998003</c:v>
                </c:pt>
                <c:pt idx="3231">
                  <c:v>-63.698385319998003</c:v>
                </c:pt>
                <c:pt idx="3232">
                  <c:v>-63.698385319998003</c:v>
                </c:pt>
                <c:pt idx="3233">
                  <c:v>-63.698385319998003</c:v>
                </c:pt>
                <c:pt idx="3234">
                  <c:v>-63.698385319998003</c:v>
                </c:pt>
                <c:pt idx="3235">
                  <c:v>-63.698385319998003</c:v>
                </c:pt>
                <c:pt idx="3236">
                  <c:v>-63.698385319998003</c:v>
                </c:pt>
                <c:pt idx="3237">
                  <c:v>-63.698385319998003</c:v>
                </c:pt>
                <c:pt idx="3238">
                  <c:v>-63.698385319998003</c:v>
                </c:pt>
                <c:pt idx="3239">
                  <c:v>-63.698385319998003</c:v>
                </c:pt>
                <c:pt idx="3240">
                  <c:v>-63.698385319998003</c:v>
                </c:pt>
                <c:pt idx="3241">
                  <c:v>-63.698385319998003</c:v>
                </c:pt>
                <c:pt idx="3242">
                  <c:v>-63.698385319998003</c:v>
                </c:pt>
                <c:pt idx="3243">
                  <c:v>-63.698385319998003</c:v>
                </c:pt>
                <c:pt idx="3244">
                  <c:v>-63.698385319998003</c:v>
                </c:pt>
                <c:pt idx="3245">
                  <c:v>-63.698385319998003</c:v>
                </c:pt>
                <c:pt idx="3246">
                  <c:v>-63.698385319998003</c:v>
                </c:pt>
                <c:pt idx="3247">
                  <c:v>-63.698385319998003</c:v>
                </c:pt>
                <c:pt idx="3248">
                  <c:v>-63.698385319998003</c:v>
                </c:pt>
                <c:pt idx="3249">
                  <c:v>-63.698385319998003</c:v>
                </c:pt>
                <c:pt idx="3250">
                  <c:v>-63.698385319998003</c:v>
                </c:pt>
                <c:pt idx="3251">
                  <c:v>-63.698385319998003</c:v>
                </c:pt>
                <c:pt idx="3252">
                  <c:v>-63.698385319998003</c:v>
                </c:pt>
                <c:pt idx="3253">
                  <c:v>-63.698385319998003</c:v>
                </c:pt>
                <c:pt idx="3254">
                  <c:v>-63.698385319998003</c:v>
                </c:pt>
                <c:pt idx="3255">
                  <c:v>-63.698385319998003</c:v>
                </c:pt>
                <c:pt idx="3256">
                  <c:v>-63.698385319998003</c:v>
                </c:pt>
                <c:pt idx="3257">
                  <c:v>-63.698385319998003</c:v>
                </c:pt>
                <c:pt idx="3258">
                  <c:v>-63.698385319998003</c:v>
                </c:pt>
                <c:pt idx="3259">
                  <c:v>-63.698385319998003</c:v>
                </c:pt>
                <c:pt idx="3260">
                  <c:v>-63.698385319998003</c:v>
                </c:pt>
                <c:pt idx="3261">
                  <c:v>-63.698385319998003</c:v>
                </c:pt>
                <c:pt idx="3262">
                  <c:v>-63.698385319998003</c:v>
                </c:pt>
                <c:pt idx="3263">
                  <c:v>-63.698385319998003</c:v>
                </c:pt>
                <c:pt idx="3264">
                  <c:v>-63.698385319998003</c:v>
                </c:pt>
                <c:pt idx="3265">
                  <c:v>-63.698385319998003</c:v>
                </c:pt>
                <c:pt idx="3266">
                  <c:v>-63.698385319998003</c:v>
                </c:pt>
                <c:pt idx="3267">
                  <c:v>-63.698385319998003</c:v>
                </c:pt>
                <c:pt idx="3268">
                  <c:v>-63.698385319998003</c:v>
                </c:pt>
                <c:pt idx="3269">
                  <c:v>-63.698385319998003</c:v>
                </c:pt>
                <c:pt idx="3270">
                  <c:v>-63.698385319998003</c:v>
                </c:pt>
                <c:pt idx="3271">
                  <c:v>-63.698385319998003</c:v>
                </c:pt>
                <c:pt idx="3272">
                  <c:v>-63.698385319998003</c:v>
                </c:pt>
                <c:pt idx="3273">
                  <c:v>-63.698385319998003</c:v>
                </c:pt>
                <c:pt idx="3274">
                  <c:v>-63.698385319998003</c:v>
                </c:pt>
                <c:pt idx="3275">
                  <c:v>-63.698385319998003</c:v>
                </c:pt>
                <c:pt idx="3276">
                  <c:v>-63.698385319998003</c:v>
                </c:pt>
                <c:pt idx="3277">
                  <c:v>-63.698385319998003</c:v>
                </c:pt>
                <c:pt idx="3278">
                  <c:v>-63.698385319998003</c:v>
                </c:pt>
                <c:pt idx="3279">
                  <c:v>-63.698385319998003</c:v>
                </c:pt>
                <c:pt idx="3280">
                  <c:v>-63.698385319998003</c:v>
                </c:pt>
                <c:pt idx="3281">
                  <c:v>-63.698385319998003</c:v>
                </c:pt>
                <c:pt idx="3282">
                  <c:v>-63.698385319998003</c:v>
                </c:pt>
                <c:pt idx="3283">
                  <c:v>-63.698385319998003</c:v>
                </c:pt>
                <c:pt idx="3284">
                  <c:v>-63.698385319998003</c:v>
                </c:pt>
                <c:pt idx="3285">
                  <c:v>-63.698385319998003</c:v>
                </c:pt>
                <c:pt idx="3286">
                  <c:v>-63.698385319998003</c:v>
                </c:pt>
                <c:pt idx="3287">
                  <c:v>-63.698385319998003</c:v>
                </c:pt>
                <c:pt idx="3288">
                  <c:v>-63.698385319998003</c:v>
                </c:pt>
                <c:pt idx="3289">
                  <c:v>-63.698385319998003</c:v>
                </c:pt>
                <c:pt idx="3290">
                  <c:v>-63.698385319998003</c:v>
                </c:pt>
                <c:pt idx="3291">
                  <c:v>-63.698385319998003</c:v>
                </c:pt>
                <c:pt idx="3292">
                  <c:v>-63.698385319998003</c:v>
                </c:pt>
                <c:pt idx="3293">
                  <c:v>-63.698385319998003</c:v>
                </c:pt>
                <c:pt idx="3294">
                  <c:v>-63.698385319998003</c:v>
                </c:pt>
                <c:pt idx="3295">
                  <c:v>-63.698385319998003</c:v>
                </c:pt>
                <c:pt idx="3296">
                  <c:v>-63.698385319998003</c:v>
                </c:pt>
                <c:pt idx="3297">
                  <c:v>-63.698385319998003</c:v>
                </c:pt>
                <c:pt idx="3298">
                  <c:v>-63.698385319998003</c:v>
                </c:pt>
                <c:pt idx="3299">
                  <c:v>-63.698385319998003</c:v>
                </c:pt>
                <c:pt idx="3300">
                  <c:v>-63.698385319998003</c:v>
                </c:pt>
                <c:pt idx="3301">
                  <c:v>-63.698385319998003</c:v>
                </c:pt>
                <c:pt idx="3302">
                  <c:v>-63.698385319998003</c:v>
                </c:pt>
                <c:pt idx="3303">
                  <c:v>-63.698385319998003</c:v>
                </c:pt>
                <c:pt idx="3304">
                  <c:v>-63.698385319998003</c:v>
                </c:pt>
                <c:pt idx="3305">
                  <c:v>-63.698385319998003</c:v>
                </c:pt>
                <c:pt idx="3306">
                  <c:v>-63.698385319998003</c:v>
                </c:pt>
                <c:pt idx="3307">
                  <c:v>-63.698385319998003</c:v>
                </c:pt>
                <c:pt idx="3308">
                  <c:v>-63.698385319998003</c:v>
                </c:pt>
                <c:pt idx="3309">
                  <c:v>-63.698385319998003</c:v>
                </c:pt>
                <c:pt idx="3310">
                  <c:v>-63.698385319998003</c:v>
                </c:pt>
                <c:pt idx="3311">
                  <c:v>-63.698385319998003</c:v>
                </c:pt>
                <c:pt idx="3312">
                  <c:v>-63.698385319998003</c:v>
                </c:pt>
                <c:pt idx="3313">
                  <c:v>-63.698385319998003</c:v>
                </c:pt>
                <c:pt idx="3314">
                  <c:v>-63.698385319998003</c:v>
                </c:pt>
                <c:pt idx="3315">
                  <c:v>-63.698385319998003</c:v>
                </c:pt>
                <c:pt idx="3316">
                  <c:v>-63.698385319998003</c:v>
                </c:pt>
                <c:pt idx="3317">
                  <c:v>-63.698385319998003</c:v>
                </c:pt>
                <c:pt idx="3318">
                  <c:v>-63.698385319998003</c:v>
                </c:pt>
                <c:pt idx="3319">
                  <c:v>-63.698385319998003</c:v>
                </c:pt>
                <c:pt idx="3320">
                  <c:v>-63.698385319998003</c:v>
                </c:pt>
                <c:pt idx="3321">
                  <c:v>-63.698385319998003</c:v>
                </c:pt>
                <c:pt idx="3322">
                  <c:v>-63.698385319998003</c:v>
                </c:pt>
                <c:pt idx="3323">
                  <c:v>-63.698385319998003</c:v>
                </c:pt>
                <c:pt idx="3324">
                  <c:v>-63.698385319998003</c:v>
                </c:pt>
                <c:pt idx="3325">
                  <c:v>-63.698385319998003</c:v>
                </c:pt>
                <c:pt idx="3326">
                  <c:v>-63.698385319998003</c:v>
                </c:pt>
                <c:pt idx="3327">
                  <c:v>-63.698385319998003</c:v>
                </c:pt>
                <c:pt idx="3328">
                  <c:v>-63.698385319998003</c:v>
                </c:pt>
                <c:pt idx="3329">
                  <c:v>-63.698385319998003</c:v>
                </c:pt>
                <c:pt idx="3330">
                  <c:v>-63.698385319998003</c:v>
                </c:pt>
                <c:pt idx="3331">
                  <c:v>-63.698385319998003</c:v>
                </c:pt>
                <c:pt idx="3332">
                  <c:v>-63.698385319998003</c:v>
                </c:pt>
                <c:pt idx="3333">
                  <c:v>-63.698385319998003</c:v>
                </c:pt>
                <c:pt idx="3334">
                  <c:v>-63.698385319998003</c:v>
                </c:pt>
                <c:pt idx="3335">
                  <c:v>-63.698385319998003</c:v>
                </c:pt>
                <c:pt idx="3336">
                  <c:v>-63.698385319998003</c:v>
                </c:pt>
                <c:pt idx="3337">
                  <c:v>-63.698385319998003</c:v>
                </c:pt>
                <c:pt idx="3338">
                  <c:v>-63.698385319998003</c:v>
                </c:pt>
                <c:pt idx="3339">
                  <c:v>-63.698385319998003</c:v>
                </c:pt>
                <c:pt idx="3340">
                  <c:v>-63.698385319998003</c:v>
                </c:pt>
                <c:pt idx="3341">
                  <c:v>-63.698385319998003</c:v>
                </c:pt>
                <c:pt idx="3342">
                  <c:v>-63.698385319998003</c:v>
                </c:pt>
                <c:pt idx="3343">
                  <c:v>-63.698385319998003</c:v>
                </c:pt>
                <c:pt idx="3344">
                  <c:v>-63.698385319998003</c:v>
                </c:pt>
                <c:pt idx="3345">
                  <c:v>-63.698385319998003</c:v>
                </c:pt>
                <c:pt idx="3346">
                  <c:v>-63.698385319998003</c:v>
                </c:pt>
                <c:pt idx="3347">
                  <c:v>-63.698385319998003</c:v>
                </c:pt>
                <c:pt idx="3348">
                  <c:v>-63.698385319998003</c:v>
                </c:pt>
                <c:pt idx="3349">
                  <c:v>-63.698385319998003</c:v>
                </c:pt>
                <c:pt idx="3350">
                  <c:v>-63.698385319998003</c:v>
                </c:pt>
                <c:pt idx="3351">
                  <c:v>-63.698385319998003</c:v>
                </c:pt>
                <c:pt idx="3352">
                  <c:v>-63.698385319998003</c:v>
                </c:pt>
                <c:pt idx="3353">
                  <c:v>-63.698385319998003</c:v>
                </c:pt>
                <c:pt idx="3354">
                  <c:v>-63.698385319998003</c:v>
                </c:pt>
                <c:pt idx="3355">
                  <c:v>-63.698385319998003</c:v>
                </c:pt>
                <c:pt idx="3356">
                  <c:v>-63.698385319998003</c:v>
                </c:pt>
                <c:pt idx="3357">
                  <c:v>-63.698385319998003</c:v>
                </c:pt>
                <c:pt idx="3358">
                  <c:v>-63.698385319998003</c:v>
                </c:pt>
                <c:pt idx="3359">
                  <c:v>-63.698385319998003</c:v>
                </c:pt>
                <c:pt idx="3360">
                  <c:v>-63.698385319998003</c:v>
                </c:pt>
                <c:pt idx="3361">
                  <c:v>-63.698385319998003</c:v>
                </c:pt>
                <c:pt idx="3362">
                  <c:v>-63.698385319998003</c:v>
                </c:pt>
                <c:pt idx="3363">
                  <c:v>-63.698385319998003</c:v>
                </c:pt>
                <c:pt idx="3364">
                  <c:v>-63.698385319998003</c:v>
                </c:pt>
                <c:pt idx="3365">
                  <c:v>-63.698385319998003</c:v>
                </c:pt>
                <c:pt idx="3366">
                  <c:v>-63.698385319998003</c:v>
                </c:pt>
                <c:pt idx="3367">
                  <c:v>-63.698385319998003</c:v>
                </c:pt>
                <c:pt idx="3368">
                  <c:v>-63.698385319998003</c:v>
                </c:pt>
                <c:pt idx="3369">
                  <c:v>-63.698385319998003</c:v>
                </c:pt>
                <c:pt idx="3370">
                  <c:v>-63.698385319998003</c:v>
                </c:pt>
                <c:pt idx="3371">
                  <c:v>-63.698385319998003</c:v>
                </c:pt>
                <c:pt idx="3372">
                  <c:v>-63.698385319998003</c:v>
                </c:pt>
                <c:pt idx="3373">
                  <c:v>-63.698385319998003</c:v>
                </c:pt>
                <c:pt idx="3374">
                  <c:v>-63.698385319998003</c:v>
                </c:pt>
                <c:pt idx="3375">
                  <c:v>-63.698385319998003</c:v>
                </c:pt>
                <c:pt idx="3376">
                  <c:v>-63.698385319998003</c:v>
                </c:pt>
                <c:pt idx="3377">
                  <c:v>-63.698385319998003</c:v>
                </c:pt>
                <c:pt idx="3378">
                  <c:v>-63.698385319998003</c:v>
                </c:pt>
                <c:pt idx="3379">
                  <c:v>-63.698385319998003</c:v>
                </c:pt>
                <c:pt idx="3380">
                  <c:v>-63.698385319998003</c:v>
                </c:pt>
                <c:pt idx="3381">
                  <c:v>-63.698385319998003</c:v>
                </c:pt>
                <c:pt idx="3382">
                  <c:v>-63.698385319998003</c:v>
                </c:pt>
                <c:pt idx="3383">
                  <c:v>-63.698385319998003</c:v>
                </c:pt>
                <c:pt idx="3384">
                  <c:v>-63.698385319998003</c:v>
                </c:pt>
                <c:pt idx="3385">
                  <c:v>-63.698385319998003</c:v>
                </c:pt>
                <c:pt idx="3386">
                  <c:v>-63.698385319998003</c:v>
                </c:pt>
                <c:pt idx="3387">
                  <c:v>-63.698385319998003</c:v>
                </c:pt>
                <c:pt idx="3388">
                  <c:v>-63.698385319998003</c:v>
                </c:pt>
                <c:pt idx="3389">
                  <c:v>-63.698385319998003</c:v>
                </c:pt>
                <c:pt idx="3390">
                  <c:v>-63.698385319998003</c:v>
                </c:pt>
                <c:pt idx="3391">
                  <c:v>-63.698385319998003</c:v>
                </c:pt>
                <c:pt idx="3392">
                  <c:v>-63.698385319998003</c:v>
                </c:pt>
                <c:pt idx="3393">
                  <c:v>-63.698385319998003</c:v>
                </c:pt>
                <c:pt idx="3394">
                  <c:v>-63.698385319998003</c:v>
                </c:pt>
                <c:pt idx="3395">
                  <c:v>-63.698385319998003</c:v>
                </c:pt>
                <c:pt idx="3396">
                  <c:v>-63.698385319998003</c:v>
                </c:pt>
                <c:pt idx="3397">
                  <c:v>-63.698385319998003</c:v>
                </c:pt>
                <c:pt idx="3398">
                  <c:v>-63.698385319998003</c:v>
                </c:pt>
                <c:pt idx="3399">
                  <c:v>-63.698385319998003</c:v>
                </c:pt>
                <c:pt idx="3400">
                  <c:v>-63.698385319998003</c:v>
                </c:pt>
                <c:pt idx="3401">
                  <c:v>-63.698385319998003</c:v>
                </c:pt>
                <c:pt idx="3402">
                  <c:v>-63.698385319998003</c:v>
                </c:pt>
                <c:pt idx="3403">
                  <c:v>-63.698385319998003</c:v>
                </c:pt>
                <c:pt idx="3404">
                  <c:v>-63.698385319998003</c:v>
                </c:pt>
                <c:pt idx="3405">
                  <c:v>-63.698385319998003</c:v>
                </c:pt>
                <c:pt idx="3406">
                  <c:v>-63.698385319998003</c:v>
                </c:pt>
                <c:pt idx="3407">
                  <c:v>-63.698385319998003</c:v>
                </c:pt>
                <c:pt idx="3408">
                  <c:v>-63.698385319998003</c:v>
                </c:pt>
                <c:pt idx="3409">
                  <c:v>-63.698385319998003</c:v>
                </c:pt>
                <c:pt idx="3410">
                  <c:v>-63.698385319998003</c:v>
                </c:pt>
                <c:pt idx="3411">
                  <c:v>-63.698385319998003</c:v>
                </c:pt>
                <c:pt idx="3412">
                  <c:v>-63.698385319998003</c:v>
                </c:pt>
                <c:pt idx="3413">
                  <c:v>-63.698385319998003</c:v>
                </c:pt>
                <c:pt idx="3414">
                  <c:v>-63.698385319998003</c:v>
                </c:pt>
                <c:pt idx="3415">
                  <c:v>-63.698385319998003</c:v>
                </c:pt>
                <c:pt idx="3416">
                  <c:v>-63.698385319998003</c:v>
                </c:pt>
                <c:pt idx="3417">
                  <c:v>-63.698385319998003</c:v>
                </c:pt>
                <c:pt idx="3418">
                  <c:v>-63.698385319998003</c:v>
                </c:pt>
                <c:pt idx="3419">
                  <c:v>-63.698385319998003</c:v>
                </c:pt>
                <c:pt idx="3420">
                  <c:v>-63.698385319998003</c:v>
                </c:pt>
                <c:pt idx="3421">
                  <c:v>-63.698385319998003</c:v>
                </c:pt>
                <c:pt idx="3422">
                  <c:v>-63.698385319998003</c:v>
                </c:pt>
                <c:pt idx="3423">
                  <c:v>-63.698385319998003</c:v>
                </c:pt>
                <c:pt idx="3424">
                  <c:v>-63.698385319998003</c:v>
                </c:pt>
                <c:pt idx="3425">
                  <c:v>-63.698385319998003</c:v>
                </c:pt>
                <c:pt idx="3426">
                  <c:v>-63.698385319998003</c:v>
                </c:pt>
                <c:pt idx="3427">
                  <c:v>-63.698385319998003</c:v>
                </c:pt>
                <c:pt idx="3428">
                  <c:v>-63.698385319998003</c:v>
                </c:pt>
                <c:pt idx="3429">
                  <c:v>-63.698385319998003</c:v>
                </c:pt>
                <c:pt idx="3430">
                  <c:v>-63.698385319998003</c:v>
                </c:pt>
                <c:pt idx="3431">
                  <c:v>-63.698385319998003</c:v>
                </c:pt>
                <c:pt idx="3432">
                  <c:v>-63.698385319998003</c:v>
                </c:pt>
                <c:pt idx="3433">
                  <c:v>-63.698385319998003</c:v>
                </c:pt>
                <c:pt idx="3434">
                  <c:v>-63.698385319998003</c:v>
                </c:pt>
                <c:pt idx="3435">
                  <c:v>-63.698385319998003</c:v>
                </c:pt>
                <c:pt idx="3436">
                  <c:v>-63.698385319998003</c:v>
                </c:pt>
                <c:pt idx="3437">
                  <c:v>-63.698385319998003</c:v>
                </c:pt>
                <c:pt idx="3438">
                  <c:v>-63.698385319998003</c:v>
                </c:pt>
                <c:pt idx="3439">
                  <c:v>-63.698385319998003</c:v>
                </c:pt>
                <c:pt idx="3440">
                  <c:v>-63.698385319998003</c:v>
                </c:pt>
                <c:pt idx="3441">
                  <c:v>-63.698385319998003</c:v>
                </c:pt>
                <c:pt idx="3442">
                  <c:v>-63.698385319998003</c:v>
                </c:pt>
                <c:pt idx="3443">
                  <c:v>-63.698385319998003</c:v>
                </c:pt>
                <c:pt idx="3444">
                  <c:v>-63.698385319998003</c:v>
                </c:pt>
                <c:pt idx="3445">
                  <c:v>-63.698385319998003</c:v>
                </c:pt>
                <c:pt idx="3446">
                  <c:v>-63.698385319998003</c:v>
                </c:pt>
                <c:pt idx="3447">
                  <c:v>-63.698385319998003</c:v>
                </c:pt>
                <c:pt idx="3448">
                  <c:v>-63.698385319998003</c:v>
                </c:pt>
                <c:pt idx="3449">
                  <c:v>-63.698385319998003</c:v>
                </c:pt>
                <c:pt idx="3450">
                  <c:v>-63.698385319998003</c:v>
                </c:pt>
                <c:pt idx="3451">
                  <c:v>-63.698385319998003</c:v>
                </c:pt>
                <c:pt idx="3452">
                  <c:v>-63.698385319998003</c:v>
                </c:pt>
                <c:pt idx="3453">
                  <c:v>-63.698385319998003</c:v>
                </c:pt>
                <c:pt idx="3454">
                  <c:v>-63.698385319998003</c:v>
                </c:pt>
                <c:pt idx="3455">
                  <c:v>-63.698385319998003</c:v>
                </c:pt>
                <c:pt idx="3456">
                  <c:v>-63.698385319998003</c:v>
                </c:pt>
                <c:pt idx="3457">
                  <c:v>-63.698385319998003</c:v>
                </c:pt>
                <c:pt idx="3458">
                  <c:v>-63.698385319998003</c:v>
                </c:pt>
                <c:pt idx="3459">
                  <c:v>-63.698385319998003</c:v>
                </c:pt>
                <c:pt idx="3460">
                  <c:v>-63.698385319998003</c:v>
                </c:pt>
                <c:pt idx="3461">
                  <c:v>-63.698385319998003</c:v>
                </c:pt>
                <c:pt idx="3462">
                  <c:v>-63.698385319998003</c:v>
                </c:pt>
                <c:pt idx="3463">
                  <c:v>-63.698385319998003</c:v>
                </c:pt>
                <c:pt idx="3464">
                  <c:v>-63.698385319998003</c:v>
                </c:pt>
                <c:pt idx="3465">
                  <c:v>-63.698385319998003</c:v>
                </c:pt>
                <c:pt idx="3466">
                  <c:v>-63.698385319998003</c:v>
                </c:pt>
                <c:pt idx="3467">
                  <c:v>-63.698385319998003</c:v>
                </c:pt>
                <c:pt idx="3468">
                  <c:v>-63.698385319998003</c:v>
                </c:pt>
                <c:pt idx="3469">
                  <c:v>-63.698385319998003</c:v>
                </c:pt>
                <c:pt idx="3470">
                  <c:v>-63.698385319998003</c:v>
                </c:pt>
                <c:pt idx="3471">
                  <c:v>-63.698385319998003</c:v>
                </c:pt>
                <c:pt idx="3472">
                  <c:v>-63.698385319998003</c:v>
                </c:pt>
                <c:pt idx="3473">
                  <c:v>-63.698385319998003</c:v>
                </c:pt>
                <c:pt idx="3474">
                  <c:v>-63.698385319998003</c:v>
                </c:pt>
                <c:pt idx="3475">
                  <c:v>-63.698385319998003</c:v>
                </c:pt>
                <c:pt idx="3476">
                  <c:v>-63.698385319998003</c:v>
                </c:pt>
                <c:pt idx="3477">
                  <c:v>-63.698385319998003</c:v>
                </c:pt>
                <c:pt idx="3478">
                  <c:v>-63.698385319998003</c:v>
                </c:pt>
                <c:pt idx="3479">
                  <c:v>-63.698385319998003</c:v>
                </c:pt>
                <c:pt idx="3480">
                  <c:v>-63.698385319998003</c:v>
                </c:pt>
                <c:pt idx="3481">
                  <c:v>-63.698385319998003</c:v>
                </c:pt>
                <c:pt idx="3482">
                  <c:v>-63.698385319998003</c:v>
                </c:pt>
                <c:pt idx="3483">
                  <c:v>-63.698385319998003</c:v>
                </c:pt>
                <c:pt idx="3484">
                  <c:v>-63.698385319998003</c:v>
                </c:pt>
                <c:pt idx="3485">
                  <c:v>-63.698385319998003</c:v>
                </c:pt>
                <c:pt idx="3486">
                  <c:v>-63.698385319998003</c:v>
                </c:pt>
                <c:pt idx="3487">
                  <c:v>-63.698385319998003</c:v>
                </c:pt>
                <c:pt idx="3488">
                  <c:v>-63.698385319998003</c:v>
                </c:pt>
                <c:pt idx="3489">
                  <c:v>-63.698385319998003</c:v>
                </c:pt>
                <c:pt idx="3490">
                  <c:v>-63.698385319998003</c:v>
                </c:pt>
                <c:pt idx="3491">
                  <c:v>-63.698385319998003</c:v>
                </c:pt>
                <c:pt idx="3492">
                  <c:v>-63.698385319998003</c:v>
                </c:pt>
                <c:pt idx="3493">
                  <c:v>-63.698385319998003</c:v>
                </c:pt>
                <c:pt idx="3494">
                  <c:v>-63.698385319998003</c:v>
                </c:pt>
                <c:pt idx="3495">
                  <c:v>-63.698385319998003</c:v>
                </c:pt>
                <c:pt idx="3496">
                  <c:v>-63.698385319998003</c:v>
                </c:pt>
                <c:pt idx="3497">
                  <c:v>-63.698385319998003</c:v>
                </c:pt>
                <c:pt idx="3498">
                  <c:v>-63.698385319998003</c:v>
                </c:pt>
                <c:pt idx="3499">
                  <c:v>-63.698385319998003</c:v>
                </c:pt>
                <c:pt idx="3500">
                  <c:v>-63.698385319998003</c:v>
                </c:pt>
                <c:pt idx="3501">
                  <c:v>-63.698385319998003</c:v>
                </c:pt>
                <c:pt idx="3502">
                  <c:v>-63.698385319998003</c:v>
                </c:pt>
                <c:pt idx="3503">
                  <c:v>-63.698385319998003</c:v>
                </c:pt>
                <c:pt idx="3504">
                  <c:v>-63.698385319998003</c:v>
                </c:pt>
                <c:pt idx="3505">
                  <c:v>-63.698385319998003</c:v>
                </c:pt>
                <c:pt idx="3506">
                  <c:v>-63.698385319998003</c:v>
                </c:pt>
                <c:pt idx="3507">
                  <c:v>-63.698385319998003</c:v>
                </c:pt>
                <c:pt idx="3508">
                  <c:v>-63.698385319998003</c:v>
                </c:pt>
                <c:pt idx="3509">
                  <c:v>-63.698385319998003</c:v>
                </c:pt>
                <c:pt idx="3510">
                  <c:v>-63.698385319998003</c:v>
                </c:pt>
                <c:pt idx="3511">
                  <c:v>-63.698385319998003</c:v>
                </c:pt>
                <c:pt idx="3512">
                  <c:v>-63.698385319998003</c:v>
                </c:pt>
                <c:pt idx="3513">
                  <c:v>-63.698385319998003</c:v>
                </c:pt>
                <c:pt idx="3514">
                  <c:v>-63.698385319998003</c:v>
                </c:pt>
                <c:pt idx="3515">
                  <c:v>-63.698385319998003</c:v>
                </c:pt>
                <c:pt idx="3516">
                  <c:v>-63.698385319998003</c:v>
                </c:pt>
                <c:pt idx="3517">
                  <c:v>-63.698385319998003</c:v>
                </c:pt>
                <c:pt idx="3518">
                  <c:v>-63.698385319998003</c:v>
                </c:pt>
                <c:pt idx="3519">
                  <c:v>-63.698385319998003</c:v>
                </c:pt>
                <c:pt idx="3520">
                  <c:v>-63.698385319998003</c:v>
                </c:pt>
                <c:pt idx="3521">
                  <c:v>-63.698385319998003</c:v>
                </c:pt>
                <c:pt idx="3522">
                  <c:v>-63.698385319998003</c:v>
                </c:pt>
                <c:pt idx="3523">
                  <c:v>-63.698385319998003</c:v>
                </c:pt>
                <c:pt idx="3524">
                  <c:v>-63.698385319998003</c:v>
                </c:pt>
                <c:pt idx="3525">
                  <c:v>-63.698385319998003</c:v>
                </c:pt>
                <c:pt idx="3526">
                  <c:v>-63.698385319998003</c:v>
                </c:pt>
                <c:pt idx="3527">
                  <c:v>-63.698385319998003</c:v>
                </c:pt>
                <c:pt idx="3528">
                  <c:v>-63.698385319998003</c:v>
                </c:pt>
                <c:pt idx="3529">
                  <c:v>-63.698385319998003</c:v>
                </c:pt>
                <c:pt idx="3530">
                  <c:v>-63.698385319998003</c:v>
                </c:pt>
                <c:pt idx="3531">
                  <c:v>-63.698385319998003</c:v>
                </c:pt>
                <c:pt idx="3532">
                  <c:v>-63.698385319998003</c:v>
                </c:pt>
                <c:pt idx="3533">
                  <c:v>-63.698385319998003</c:v>
                </c:pt>
                <c:pt idx="3534">
                  <c:v>-63.698385319998003</c:v>
                </c:pt>
                <c:pt idx="3535">
                  <c:v>-63.698385319998003</c:v>
                </c:pt>
                <c:pt idx="3536">
                  <c:v>-63.698385319998003</c:v>
                </c:pt>
                <c:pt idx="3537">
                  <c:v>-63.698385319998003</c:v>
                </c:pt>
                <c:pt idx="3538">
                  <c:v>-63.698385319998003</c:v>
                </c:pt>
                <c:pt idx="3539">
                  <c:v>-63.698385319998003</c:v>
                </c:pt>
                <c:pt idx="3540">
                  <c:v>-63.698385319998003</c:v>
                </c:pt>
                <c:pt idx="3541">
                  <c:v>-63.698385319998003</c:v>
                </c:pt>
                <c:pt idx="3542">
                  <c:v>-63.698385319998003</c:v>
                </c:pt>
                <c:pt idx="3543">
                  <c:v>-63.698385319998003</c:v>
                </c:pt>
                <c:pt idx="3544">
                  <c:v>-63.698385319998003</c:v>
                </c:pt>
                <c:pt idx="3545">
                  <c:v>-63.698385319998003</c:v>
                </c:pt>
                <c:pt idx="3546">
                  <c:v>-63.698385319998003</c:v>
                </c:pt>
                <c:pt idx="3547">
                  <c:v>-63.698385319998003</c:v>
                </c:pt>
                <c:pt idx="3548">
                  <c:v>-63.698385319998003</c:v>
                </c:pt>
                <c:pt idx="3549">
                  <c:v>-63.698385319998003</c:v>
                </c:pt>
                <c:pt idx="3550">
                  <c:v>-63.698385319998003</c:v>
                </c:pt>
                <c:pt idx="3551">
                  <c:v>-63.698385319998003</c:v>
                </c:pt>
                <c:pt idx="3552">
                  <c:v>-63.698385319998003</c:v>
                </c:pt>
                <c:pt idx="3553">
                  <c:v>-63.698385319998003</c:v>
                </c:pt>
                <c:pt idx="3554">
                  <c:v>-63.698385319998003</c:v>
                </c:pt>
                <c:pt idx="3555">
                  <c:v>-63.698385319998003</c:v>
                </c:pt>
                <c:pt idx="3556">
                  <c:v>-63.698385319998003</c:v>
                </c:pt>
                <c:pt idx="3557">
                  <c:v>-63.698385319998003</c:v>
                </c:pt>
                <c:pt idx="3558">
                  <c:v>-63.698385319998003</c:v>
                </c:pt>
                <c:pt idx="3559">
                  <c:v>-63.698385319998003</c:v>
                </c:pt>
                <c:pt idx="3560">
                  <c:v>-63.698385319998003</c:v>
                </c:pt>
                <c:pt idx="3561">
                  <c:v>-63.698385319998003</c:v>
                </c:pt>
                <c:pt idx="3562">
                  <c:v>-63.698385319998003</c:v>
                </c:pt>
                <c:pt idx="3563">
                  <c:v>-63.698385319998003</c:v>
                </c:pt>
                <c:pt idx="3564">
                  <c:v>-63.698385319998003</c:v>
                </c:pt>
                <c:pt idx="3565">
                  <c:v>-63.698385319998003</c:v>
                </c:pt>
                <c:pt idx="3566">
                  <c:v>-63.698385319998003</c:v>
                </c:pt>
                <c:pt idx="3567">
                  <c:v>-63.698385319998003</c:v>
                </c:pt>
                <c:pt idx="3568">
                  <c:v>-63.698385319998003</c:v>
                </c:pt>
                <c:pt idx="3569">
                  <c:v>-63.698385319998003</c:v>
                </c:pt>
                <c:pt idx="3570">
                  <c:v>-63.698385319998003</c:v>
                </c:pt>
                <c:pt idx="3571">
                  <c:v>-63.698385319998003</c:v>
                </c:pt>
                <c:pt idx="3572">
                  <c:v>-63.698385319998003</c:v>
                </c:pt>
                <c:pt idx="3573">
                  <c:v>-63.698385319998003</c:v>
                </c:pt>
                <c:pt idx="3574">
                  <c:v>-63.698385319998003</c:v>
                </c:pt>
                <c:pt idx="3575">
                  <c:v>-63.698385319998003</c:v>
                </c:pt>
                <c:pt idx="3576">
                  <c:v>-63.698385319998003</c:v>
                </c:pt>
                <c:pt idx="3577">
                  <c:v>-63.698385319998003</c:v>
                </c:pt>
                <c:pt idx="3578">
                  <c:v>-63.698385319998003</c:v>
                </c:pt>
                <c:pt idx="3579">
                  <c:v>-63.698385319998003</c:v>
                </c:pt>
                <c:pt idx="3580">
                  <c:v>-63.698385319998003</c:v>
                </c:pt>
                <c:pt idx="3581">
                  <c:v>-63.698385319998003</c:v>
                </c:pt>
                <c:pt idx="3582">
                  <c:v>-63.698385319998003</c:v>
                </c:pt>
                <c:pt idx="3583">
                  <c:v>-63.698385319998003</c:v>
                </c:pt>
                <c:pt idx="3584">
                  <c:v>-63.698385319998003</c:v>
                </c:pt>
                <c:pt idx="3585">
                  <c:v>-63.698385319998003</c:v>
                </c:pt>
                <c:pt idx="3586">
                  <c:v>-63.698385319998003</c:v>
                </c:pt>
                <c:pt idx="3587">
                  <c:v>-63.698385319998003</c:v>
                </c:pt>
                <c:pt idx="3588">
                  <c:v>-63.698385319998003</c:v>
                </c:pt>
                <c:pt idx="3589">
                  <c:v>-63.698385319998003</c:v>
                </c:pt>
                <c:pt idx="3590">
                  <c:v>-63.698385319998003</c:v>
                </c:pt>
                <c:pt idx="3591">
                  <c:v>-63.698385319998003</c:v>
                </c:pt>
                <c:pt idx="3592">
                  <c:v>-63.698385319998003</c:v>
                </c:pt>
                <c:pt idx="3593">
                  <c:v>-63.698385319998003</c:v>
                </c:pt>
                <c:pt idx="3594">
                  <c:v>-63.698385319998003</c:v>
                </c:pt>
                <c:pt idx="3595">
                  <c:v>-63.698385319998003</c:v>
                </c:pt>
                <c:pt idx="3596">
                  <c:v>-63.698385319998003</c:v>
                </c:pt>
                <c:pt idx="3597">
                  <c:v>-63.698385319998003</c:v>
                </c:pt>
                <c:pt idx="3598">
                  <c:v>-63.698385319998003</c:v>
                </c:pt>
                <c:pt idx="3599">
                  <c:v>-63.698385319998003</c:v>
                </c:pt>
                <c:pt idx="3600">
                  <c:v>-63.698385319998003</c:v>
                </c:pt>
                <c:pt idx="3601">
                  <c:v>-63.698385319998003</c:v>
                </c:pt>
                <c:pt idx="3602">
                  <c:v>-63.698385319998003</c:v>
                </c:pt>
                <c:pt idx="3603">
                  <c:v>-63.698385319998003</c:v>
                </c:pt>
                <c:pt idx="3604">
                  <c:v>-63.698385319998003</c:v>
                </c:pt>
                <c:pt idx="3605">
                  <c:v>-63.698385319998003</c:v>
                </c:pt>
                <c:pt idx="3606">
                  <c:v>-63.698385319998003</c:v>
                </c:pt>
                <c:pt idx="3607">
                  <c:v>-63.698385319998003</c:v>
                </c:pt>
                <c:pt idx="3608">
                  <c:v>-63.698385319998003</c:v>
                </c:pt>
                <c:pt idx="3609">
                  <c:v>-63.698385319998003</c:v>
                </c:pt>
                <c:pt idx="3610">
                  <c:v>-63.698385319998003</c:v>
                </c:pt>
                <c:pt idx="3611">
                  <c:v>-63.698385319998003</c:v>
                </c:pt>
                <c:pt idx="3612">
                  <c:v>-63.698385319998003</c:v>
                </c:pt>
                <c:pt idx="3613">
                  <c:v>-63.698385319998003</c:v>
                </c:pt>
                <c:pt idx="3614">
                  <c:v>-63.698385319998003</c:v>
                </c:pt>
                <c:pt idx="3615">
                  <c:v>-63.698385319998003</c:v>
                </c:pt>
                <c:pt idx="3616">
                  <c:v>-63.698385319998003</c:v>
                </c:pt>
                <c:pt idx="3617">
                  <c:v>-63.698385319998003</c:v>
                </c:pt>
                <c:pt idx="3618">
                  <c:v>-63.698385319998003</c:v>
                </c:pt>
                <c:pt idx="3619">
                  <c:v>-63.698385319998003</c:v>
                </c:pt>
                <c:pt idx="3620">
                  <c:v>-63.698385319998003</c:v>
                </c:pt>
                <c:pt idx="3621">
                  <c:v>-63.698385319998003</c:v>
                </c:pt>
                <c:pt idx="3622">
                  <c:v>-63.698385319998003</c:v>
                </c:pt>
                <c:pt idx="3623">
                  <c:v>-63.698385319998003</c:v>
                </c:pt>
                <c:pt idx="3624">
                  <c:v>-63.698385319998003</c:v>
                </c:pt>
                <c:pt idx="3625">
                  <c:v>-63.698385319998003</c:v>
                </c:pt>
                <c:pt idx="3626">
                  <c:v>-63.698385319998003</c:v>
                </c:pt>
                <c:pt idx="3627">
                  <c:v>-63.698385319998003</c:v>
                </c:pt>
                <c:pt idx="3628">
                  <c:v>-63.698385319998003</c:v>
                </c:pt>
                <c:pt idx="3629">
                  <c:v>-63.698385319998003</c:v>
                </c:pt>
                <c:pt idx="3630">
                  <c:v>-63.698385319998003</c:v>
                </c:pt>
                <c:pt idx="3631">
                  <c:v>-63.698385319998003</c:v>
                </c:pt>
                <c:pt idx="3632">
                  <c:v>-63.698385319998003</c:v>
                </c:pt>
                <c:pt idx="3633">
                  <c:v>-63.698385319998003</c:v>
                </c:pt>
                <c:pt idx="3634">
                  <c:v>-63.698385319998003</c:v>
                </c:pt>
                <c:pt idx="3635">
                  <c:v>-63.698385319998003</c:v>
                </c:pt>
                <c:pt idx="3636">
                  <c:v>-63.698385319998003</c:v>
                </c:pt>
                <c:pt idx="3637">
                  <c:v>-63.698385319998003</c:v>
                </c:pt>
                <c:pt idx="3638">
                  <c:v>-63.698385319998003</c:v>
                </c:pt>
                <c:pt idx="3639">
                  <c:v>-63.698385319998003</c:v>
                </c:pt>
                <c:pt idx="3640">
                  <c:v>-63.698385319998003</c:v>
                </c:pt>
                <c:pt idx="3641">
                  <c:v>-63.698385319998003</c:v>
                </c:pt>
                <c:pt idx="3642">
                  <c:v>-63.698385319998003</c:v>
                </c:pt>
                <c:pt idx="3643">
                  <c:v>-63.698385319998003</c:v>
                </c:pt>
                <c:pt idx="3644">
                  <c:v>-63.698385319998003</c:v>
                </c:pt>
                <c:pt idx="3645">
                  <c:v>-63.698385319998003</c:v>
                </c:pt>
                <c:pt idx="3646">
                  <c:v>-63.698385319998003</c:v>
                </c:pt>
                <c:pt idx="3647">
                  <c:v>-63.698385319998003</c:v>
                </c:pt>
                <c:pt idx="3648">
                  <c:v>-63.698385319998003</c:v>
                </c:pt>
                <c:pt idx="3649">
                  <c:v>-63.698385319998003</c:v>
                </c:pt>
                <c:pt idx="3650">
                  <c:v>-63.698385319998003</c:v>
                </c:pt>
                <c:pt idx="3651">
                  <c:v>-63.698385319998003</c:v>
                </c:pt>
                <c:pt idx="3652">
                  <c:v>-63.698385319998003</c:v>
                </c:pt>
                <c:pt idx="3653">
                  <c:v>-63.698385319998003</c:v>
                </c:pt>
                <c:pt idx="3654">
                  <c:v>-63.698385319998003</c:v>
                </c:pt>
                <c:pt idx="3655">
                  <c:v>-63.698385319998003</c:v>
                </c:pt>
                <c:pt idx="3656">
                  <c:v>-63.698385319998003</c:v>
                </c:pt>
                <c:pt idx="3657">
                  <c:v>-63.698385319998003</c:v>
                </c:pt>
                <c:pt idx="3658">
                  <c:v>-63.698385319998003</c:v>
                </c:pt>
                <c:pt idx="3659">
                  <c:v>-63.698385319998003</c:v>
                </c:pt>
                <c:pt idx="3660">
                  <c:v>-63.698385319998003</c:v>
                </c:pt>
                <c:pt idx="3661">
                  <c:v>-63.698385319998003</c:v>
                </c:pt>
                <c:pt idx="3662">
                  <c:v>-63.698385319998003</c:v>
                </c:pt>
                <c:pt idx="3663">
                  <c:v>-63.698385319998003</c:v>
                </c:pt>
                <c:pt idx="3664">
                  <c:v>-63.698385319998003</c:v>
                </c:pt>
                <c:pt idx="3665">
                  <c:v>-63.698385319998003</c:v>
                </c:pt>
                <c:pt idx="3666">
                  <c:v>-63.698385319998003</c:v>
                </c:pt>
                <c:pt idx="3667">
                  <c:v>-63.698385319998003</c:v>
                </c:pt>
                <c:pt idx="3668">
                  <c:v>-63.698385319998003</c:v>
                </c:pt>
                <c:pt idx="3669">
                  <c:v>-63.698385319998003</c:v>
                </c:pt>
                <c:pt idx="3670">
                  <c:v>-63.698385319998003</c:v>
                </c:pt>
                <c:pt idx="3671">
                  <c:v>-63.698385319998003</c:v>
                </c:pt>
                <c:pt idx="3672">
                  <c:v>-63.698385319998003</c:v>
                </c:pt>
                <c:pt idx="3673">
                  <c:v>-63.698385319998003</c:v>
                </c:pt>
                <c:pt idx="3674">
                  <c:v>-63.698385319998003</c:v>
                </c:pt>
                <c:pt idx="3675">
                  <c:v>-63.698385319998003</c:v>
                </c:pt>
                <c:pt idx="3676">
                  <c:v>-63.698385319998003</c:v>
                </c:pt>
                <c:pt idx="3677">
                  <c:v>-63.698385319998003</c:v>
                </c:pt>
                <c:pt idx="3678">
                  <c:v>-63.698385319998003</c:v>
                </c:pt>
                <c:pt idx="3679">
                  <c:v>-63.698385319998003</c:v>
                </c:pt>
                <c:pt idx="3680">
                  <c:v>-63.698385319998003</c:v>
                </c:pt>
                <c:pt idx="3681">
                  <c:v>-63.698385319998003</c:v>
                </c:pt>
                <c:pt idx="3682">
                  <c:v>-63.698385319998003</c:v>
                </c:pt>
                <c:pt idx="3683">
                  <c:v>-63.698385319998003</c:v>
                </c:pt>
                <c:pt idx="3684">
                  <c:v>-63.698385319998003</c:v>
                </c:pt>
                <c:pt idx="3685">
                  <c:v>-63.698385319998003</c:v>
                </c:pt>
                <c:pt idx="3686">
                  <c:v>-63.698385319998003</c:v>
                </c:pt>
                <c:pt idx="3687">
                  <c:v>-63.698385319998003</c:v>
                </c:pt>
                <c:pt idx="3688">
                  <c:v>-63.698385319998003</c:v>
                </c:pt>
                <c:pt idx="3689">
                  <c:v>-63.698385319998003</c:v>
                </c:pt>
                <c:pt idx="3690">
                  <c:v>-63.698385319998003</c:v>
                </c:pt>
                <c:pt idx="3691">
                  <c:v>-63.698385319998003</c:v>
                </c:pt>
                <c:pt idx="3692">
                  <c:v>-63.698385319998003</c:v>
                </c:pt>
                <c:pt idx="3693">
                  <c:v>-63.698385319998003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C01-D74A-A794-FFF86C201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0707408"/>
        <c:axId val="560705584"/>
      </c:lineChart>
      <c:catAx>
        <c:axId val="56070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0705584"/>
        <c:crosses val="autoZero"/>
        <c:auto val="1"/>
        <c:lblAlgn val="ctr"/>
        <c:lblOffset val="100"/>
        <c:noMultiLvlLbl val="0"/>
      </c:catAx>
      <c:valAx>
        <c:axId val="56070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070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Tonic</a:t>
            </a:r>
            <a:r>
              <a:rPr lang="it-IT" baseline="0"/>
              <a:t> Spiking - I = 14, Tau = 0.02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spike!$A$1:$A$6958</c:f>
              <c:numCache>
                <c:formatCode>General</c:formatCode>
                <c:ptCount val="6958"/>
                <c:pt idx="0">
                  <c:v>-69.599999999999994</c:v>
                </c:pt>
                <c:pt idx="1">
                  <c:v>-69.204720639999906</c:v>
                </c:pt>
                <c:pt idx="2">
                  <c:v>-68.8138559099026</c:v>
                </c:pt>
                <c:pt idx="3">
                  <c:v>-68.427111840406099</c:v>
                </c:pt>
                <c:pt idx="4">
                  <c:v>-68.044205525775894</c:v>
                </c:pt>
                <c:pt idx="5">
                  <c:v>-67.664864213018404</c:v>
                </c:pt>
                <c:pt idx="6">
                  <c:v>-67.288824450833104</c:v>
                </c:pt>
                <c:pt idx="7">
                  <c:v>-66.915831292344706</c:v>
                </c:pt>
                <c:pt idx="8">
                  <c:v>-66.545637546175797</c:v>
                </c:pt>
                <c:pt idx="9">
                  <c:v>-66.178003070902093</c:v>
                </c:pt>
                <c:pt idx="10">
                  <c:v>-65.812694108367396</c:v>
                </c:pt>
                <c:pt idx="11">
                  <c:v>-65.449482651708095</c:v>
                </c:pt>
                <c:pt idx="12">
                  <c:v>-65.088145844272105</c:v>
                </c:pt>
                <c:pt idx="13">
                  <c:v>-64.728465405903506</c:v>
                </c:pt>
                <c:pt idx="14">
                  <c:v>-64.370227083322703</c:v>
                </c:pt>
                <c:pt idx="15">
                  <c:v>-64.013220121546794</c:v>
                </c:pt>
                <c:pt idx="16">
                  <c:v>-63.657236753489101</c:v>
                </c:pt>
                <c:pt idx="17">
                  <c:v>-63.302071705038699</c:v>
                </c:pt>
                <c:pt idx="18">
                  <c:v>-62.947521713056801</c:v>
                </c:pt>
                <c:pt idx="19">
                  <c:v>-62.593385053843903</c:v>
                </c:pt>
                <c:pt idx="20">
                  <c:v>-62.239461079722801</c:v>
                </c:pt>
                <c:pt idx="21">
                  <c:v>-61.885549761454399</c:v>
                </c:pt>
                <c:pt idx="22">
                  <c:v>-61.531451234258498</c:v>
                </c:pt>
                <c:pt idx="23">
                  <c:v>-61.176965345243097</c:v>
                </c:pt>
                <c:pt idx="24">
                  <c:v>-60.821891200062097</c:v>
                </c:pt>
                <c:pt idx="25">
                  <c:v>-60.4660267066213</c:v>
                </c:pt>
                <c:pt idx="26">
                  <c:v>-60.1091681136283</c:v>
                </c:pt>
                <c:pt idx="27">
                  <c:v>-59.751109541747901</c:v>
                </c:pt>
                <c:pt idx="28">
                  <c:v>-59.391642505062201</c:v>
                </c:pt>
                <c:pt idx="29">
                  <c:v>-59.030555420463699</c:v>
                </c:pt>
                <c:pt idx="30">
                  <c:v>-58.667633102507402</c:v>
                </c:pt>
                <c:pt idx="31">
                  <c:v>-58.302656241133498</c:v>
                </c:pt>
                <c:pt idx="32">
                  <c:v>-57.935400859528201</c:v>
                </c:pt>
                <c:pt idx="33">
                  <c:v>-57.565637749225303</c:v>
                </c:pt>
                <c:pt idx="34">
                  <c:v>-57.193131879358397</c:v>
                </c:pt>
                <c:pt idx="35">
                  <c:v>-56.817641776748097</c:v>
                </c:pt>
                <c:pt idx="36">
                  <c:v>-56.438918873258302</c:v>
                </c:pt>
                <c:pt idx="37">
                  <c:v>-56.056706816559199</c:v>
                </c:pt>
                <c:pt idx="38">
                  <c:v>-55.670740740108201</c:v>
                </c:pt>
                <c:pt idx="39">
                  <c:v>-55.280746487781101</c:v>
                </c:pt>
                <c:pt idx="40">
                  <c:v>-54.886439788162399</c:v>
                </c:pt>
                <c:pt idx="41">
                  <c:v>-54.487525373020603</c:v>
                </c:pt>
                <c:pt idx="42">
                  <c:v>-54.0836960339496</c:v>
                </c:pt>
                <c:pt idx="43">
                  <c:v>-53.674631610539898</c:v>
                </c:pt>
                <c:pt idx="44">
                  <c:v>-53.259997902745198</c:v>
                </c:pt>
                <c:pt idx="45">
                  <c:v>-52.839445499318302</c:v>
                </c:pt>
                <c:pt idx="46">
                  <c:v>-52.412608513292803</c:v>
                </c:pt>
                <c:pt idx="47">
                  <c:v>-51.9791032144715</c:v>
                </c:pt>
                <c:pt idx="48">
                  <c:v>-51.538526547722597</c:v>
                </c:pt>
                <c:pt idx="49">
                  <c:v>-51.090454524573197</c:v>
                </c:pt>
                <c:pt idx="50">
                  <c:v>-50.634440474088997</c:v>
                </c:pt>
                <c:pt idx="51">
                  <c:v>-50.170013137321703</c:v>
                </c:pt>
                <c:pt idx="52">
                  <c:v>-49.696674587650399</c:v>
                </c:pt>
                <c:pt idx="53">
                  <c:v>-49.213897957110802</c:v>
                </c:pt>
                <c:pt idx="54">
                  <c:v>-48.721124946237701</c:v>
                </c:pt>
                <c:pt idx="55">
                  <c:v>-48.217763092004198</c:v>
                </c:pt>
                <c:pt idx="56">
                  <c:v>-47.7031827650449</c:v>
                </c:pt>
                <c:pt idx="57">
                  <c:v>-47.176713863440099</c:v>
                </c:pt>
                <c:pt idx="58">
                  <c:v>-46.637642165807002</c:v>
                </c:pt>
                <c:pt idx="59">
                  <c:v>-46.085205301204503</c:v>
                </c:pt>
                <c:pt idx="60">
                  <c:v>-45.5185882872577</c:v>
                </c:pt>
                <c:pt idx="61">
                  <c:v>-44.936918580816702</c:v>
                </c:pt>
                <c:pt idx="62">
                  <c:v>-44.339260577175303</c:v>
                </c:pt>
                <c:pt idx="63">
                  <c:v>-43.724609484175602</c:v>
                </c:pt>
                <c:pt idx="64">
                  <c:v>-43.091884486141502</c:v>
                </c:pt>
                <c:pt idx="65">
                  <c:v>-42.439921099176999</c:v>
                </c:pt>
                <c:pt idx="66">
                  <c:v>-41.767462603543699</c:v>
                </c:pt>
                <c:pt idx="67">
                  <c:v>-41.0731504200931</c:v>
                </c:pt>
                <c:pt idx="68">
                  <c:v>-40.355513275461298</c:v>
                </c:pt>
                <c:pt idx="69">
                  <c:v>-39.612954974205003</c:v>
                </c:pt>
                <c:pt idx="70">
                  <c:v>-38.8437405643121</c:v>
                </c:pt>
                <c:pt idx="71">
                  <c:v>-38.0459806444319</c:v>
                </c:pt>
                <c:pt idx="72">
                  <c:v>-37.217613515272298</c:v>
                </c:pt>
                <c:pt idx="73">
                  <c:v>-36.356384822106001</c:v>
                </c:pt>
                <c:pt idx="74">
                  <c:v>-35.459824267934799</c:v>
                </c:pt>
                <c:pt idx="75">
                  <c:v>-34.525218894668797</c:v>
                </c:pt>
                <c:pt idx="76">
                  <c:v>-33.549582329032603</c:v>
                </c:pt>
                <c:pt idx="77">
                  <c:v>-32.529619266064103</c:v>
                </c:pt>
                <c:pt idx="78">
                  <c:v>-31.461684309980502</c:v>
                </c:pt>
                <c:pt idx="79">
                  <c:v>-30.341734101964601</c:v>
                </c:pt>
                <c:pt idx="80">
                  <c:v>-29.165271426847799</c:v>
                </c:pt>
                <c:pt idx="81">
                  <c:v>-27.927279692284301</c:v>
                </c:pt>
                <c:pt idx="82">
                  <c:v>-26.622145797102</c:v>
                </c:pt>
                <c:pt idx="83">
                  <c:v>-25.2435689265047</c:v>
                </c:pt>
                <c:pt idx="84">
                  <c:v>-23.7844521991066</c:v>
                </c:pt>
                <c:pt idx="85">
                  <c:v>-22.2367733017945</c:v>
                </c:pt>
                <c:pt idx="86">
                  <c:v>-20.591429225136501</c:v>
                </c:pt>
                <c:pt idx="87">
                  <c:v>-18.838048874854099</c:v>
                </c:pt>
                <c:pt idx="88">
                  <c:v>-16.964765573446002</c:v>
                </c:pt>
                <c:pt idx="89">
                  <c:v>-14.9579391260399</c:v>
                </c:pt>
                <c:pt idx="90">
                  <c:v>-12.801813987796599</c:v>
                </c:pt>
                <c:pt idx="91">
                  <c:v>-10.4780958248815</c:v>
                </c:pt>
                <c:pt idx="92">
                  <c:v>-7.9654229562951704</c:v>
                </c:pt>
                <c:pt idx="93">
                  <c:v>-5.23870113959057</c:v>
                </c:pt>
                <c:pt idx="94">
                  <c:v>-2.26825894018469</c:v>
                </c:pt>
                <c:pt idx="95">
                  <c:v>0.98123497271924298</c:v>
                </c:pt>
                <c:pt idx="96">
                  <c:v>4.5521740841759701</c:v>
                </c:pt>
                <c:pt idx="97">
                  <c:v>8.4958505786139895</c:v>
                </c:pt>
                <c:pt idx="98">
                  <c:v>12.8748901271621</c:v>
                </c:pt>
                <c:pt idx="99">
                  <c:v>17.766523001363101</c:v>
                </c:pt>
                <c:pt idx="100">
                  <c:v>23.267043358114599</c:v>
                </c:pt>
                <c:pt idx="101">
                  <c:v>29.497986757494299</c:v>
                </c:pt>
                <c:pt idx="102">
                  <c:v>36.614841570999403</c:v>
                </c:pt>
                <c:pt idx="103">
                  <c:v>-64.769263804650905</c:v>
                </c:pt>
                <c:pt idx="104">
                  <c:v>-64.539412626385896</c:v>
                </c:pt>
                <c:pt idx="105">
                  <c:v>-64.310358761156806</c:v>
                </c:pt>
                <c:pt idx="106">
                  <c:v>-64.082015733967793</c:v>
                </c:pt>
                <c:pt idx="107">
                  <c:v>-63.854298164046199</c:v>
                </c:pt>
                <c:pt idx="108">
                  <c:v>-63.627121633600197</c:v>
                </c:pt>
                <c:pt idx="109">
                  <c:v>-63.400402559724398</c:v>
                </c:pt>
                <c:pt idx="110">
                  <c:v>-63.174058069030899</c:v>
                </c:pt>
                <c:pt idx="111">
                  <c:v>-62.948005874600199</c:v>
                </c:pt>
                <c:pt idx="112">
                  <c:v>-62.7221641548579</c:v>
                </c:pt>
                <c:pt idx="113">
                  <c:v>-62.496451433995396</c:v>
                </c:pt>
                <c:pt idx="114">
                  <c:v>-62.270786463560299</c:v>
                </c:pt>
                <c:pt idx="115">
                  <c:v>-62.045088104848602</c:v>
                </c:pt>
                <c:pt idx="116">
                  <c:v>-61.819275211737299</c:v>
                </c:pt>
                <c:pt idx="117">
                  <c:v>-61.593266513596603</c:v>
                </c:pt>
                <c:pt idx="118">
                  <c:v>-61.366980497922803</c:v>
                </c:pt>
                <c:pt idx="119">
                  <c:v>-61.140335292331997</c:v>
                </c:pt>
                <c:pt idx="120">
                  <c:v>-60.9132485455522</c:v>
                </c:pt>
                <c:pt idx="121">
                  <c:v>-60.685637307044502</c:v>
                </c:pt>
                <c:pt idx="122">
                  <c:v>-60.457417904880202</c:v>
                </c:pt>
                <c:pt idx="123">
                  <c:v>-60.2285058214893</c:v>
                </c:pt>
                <c:pt idx="124">
                  <c:v>-59.998815566886996</c:v>
                </c:pt>
                <c:pt idx="125">
                  <c:v>-59.7682605489697</c:v>
                </c:pt>
                <c:pt idx="126">
                  <c:v>-59.536752940459301</c:v>
                </c:pt>
                <c:pt idx="127">
                  <c:v>-59.3042035420535</c:v>
                </c:pt>
                <c:pt idx="128">
                  <c:v>-59.070521641322898</c:v>
                </c:pt>
                <c:pt idx="129">
                  <c:v>-58.835614866871602</c:v>
                </c:pt>
                <c:pt idx="130">
                  <c:v>-58.599389037250297</c:v>
                </c:pt>
                <c:pt idx="131">
                  <c:v>-58.361748004085399</c:v>
                </c:pt>
                <c:pt idx="132">
                  <c:v>-58.1225934888528</c:v>
                </c:pt>
                <c:pt idx="133">
                  <c:v>-57.881824912689403</c:v>
                </c:pt>
                <c:pt idx="134">
                  <c:v>-57.639339218598003</c:v>
                </c:pt>
                <c:pt idx="135">
                  <c:v>-57.395030685352502</c:v>
                </c:pt>
                <c:pt idx="136">
                  <c:v>-57.1487907323665</c:v>
                </c:pt>
                <c:pt idx="137">
                  <c:v>-56.900507714730701</c:v>
                </c:pt>
                <c:pt idx="138">
                  <c:v>-56.650066707567198</c:v>
                </c:pt>
                <c:pt idx="139">
                  <c:v>-56.397349278780901</c:v>
                </c:pt>
                <c:pt idx="140">
                  <c:v>-56.142233249217597</c:v>
                </c:pt>
                <c:pt idx="141">
                  <c:v>-55.884592439156499</c:v>
                </c:pt>
                <c:pt idx="142">
                  <c:v>-55.624296399977197</c:v>
                </c:pt>
                <c:pt idx="143">
                  <c:v>-55.361210129742403</c:v>
                </c:pt>
                <c:pt idx="144">
                  <c:v>-55.095193771330401</c:v>
                </c:pt>
                <c:pt idx="145">
                  <c:v>-54.826102291631102</c:v>
                </c:pt>
                <c:pt idx="146">
                  <c:v>-54.553785140186903</c:v>
                </c:pt>
                <c:pt idx="147">
                  <c:v>-54.2780858855132</c:v>
                </c:pt>
                <c:pt idx="148">
                  <c:v>-53.9988418271721</c:v>
                </c:pt>
                <c:pt idx="149">
                  <c:v>-53.715883581489699</c:v>
                </c:pt>
                <c:pt idx="150">
                  <c:v>-53.429034638611299</c:v>
                </c:pt>
                <c:pt idx="151">
                  <c:v>-53.1381108883634</c:v>
                </c:pt>
                <c:pt idx="152">
                  <c:v>-52.842920112145201</c:v>
                </c:pt>
                <c:pt idx="153">
                  <c:v>-52.5432614377983</c:v>
                </c:pt>
                <c:pt idx="154">
                  <c:v>-52.2389247540928</c:v>
                </c:pt>
                <c:pt idx="155">
                  <c:v>-51.929690081130701</c:v>
                </c:pt>
                <c:pt idx="156">
                  <c:v>-51.615326892577698</c:v>
                </c:pt>
                <c:pt idx="157">
                  <c:v>-51.295593385212896</c:v>
                </c:pt>
                <c:pt idx="158">
                  <c:v>-50.970235690799697</c:v>
                </c:pt>
                <c:pt idx="159">
                  <c:v>-50.638987024745298</c:v>
                </c:pt>
                <c:pt idx="160">
                  <c:v>-50.301566765410499</c:v>
                </c:pt>
                <c:pt idx="161">
                  <c:v>-49.957679457247799</c:v>
                </c:pt>
                <c:pt idx="162">
                  <c:v>-49.607013730178899</c:v>
                </c:pt>
                <c:pt idx="163">
                  <c:v>-49.249241126756203</c:v>
                </c:pt>
                <c:pt idx="164">
                  <c:v>-48.884014827668203</c:v>
                </c:pt>
                <c:pt idx="165">
                  <c:v>-48.510968265043601</c:v>
                </c:pt>
                <c:pt idx="166">
                  <c:v>-48.129713611743398</c:v>
                </c:pt>
                <c:pt idx="167">
                  <c:v>-47.739840133400698</c:v>
                </c:pt>
                <c:pt idx="168">
                  <c:v>-47.340912388337699</c:v>
                </c:pt>
                <c:pt idx="169">
                  <c:v>-46.932468258626201</c:v>
                </c:pt>
                <c:pt idx="170">
                  <c:v>-46.514016793437101</c:v>
                </c:pt>
                <c:pt idx="171">
                  <c:v>-46.085035843383501</c:v>
                </c:pt>
                <c:pt idx="172">
                  <c:v>-45.644969461775602</c:v>
                </c:pt>
                <c:pt idx="173">
                  <c:v>-45.193225045488603</c:v>
                </c:pt>
                <c:pt idx="174">
                  <c:v>-44.729170184445302</c:v>
                </c:pt>
                <c:pt idx="175">
                  <c:v>-44.252129184441301</c:v>
                </c:pt>
                <c:pt idx="176">
                  <c:v>-43.761379223090799</c:v>
                </c:pt>
                <c:pt idx="177">
                  <c:v>-43.256146092929797</c:v>
                </c:pt>
                <c:pt idx="178">
                  <c:v>-42.735599479035798</c:v>
                </c:pt>
                <c:pt idx="179">
                  <c:v>-42.198847710730703</c:v>
                </c:pt>
                <c:pt idx="180">
                  <c:v>-41.644931917832501</c:v>
                </c:pt>
                <c:pt idx="181">
                  <c:v>-41.072819511237597</c:v>
                </c:pt>
                <c:pt idx="182">
                  <c:v>-40.481396895068499</c:v>
                </c:pt>
                <c:pt idx="183">
                  <c:v>-39.869461302814898</c:v>
                </c:pt>
                <c:pt idx="184">
                  <c:v>-39.235711632391798</c:v>
                </c:pt>
                <c:pt idx="185">
                  <c:v>-38.578738134266899</c:v>
                </c:pt>
                <c:pt idx="186">
                  <c:v>-37.8970107820859</c:v>
                </c:pt>
                <c:pt idx="187">
                  <c:v>-37.188866125696002</c:v>
                </c:pt>
                <c:pt idx="188">
                  <c:v>-36.452492391080902</c:v>
                </c:pt>
                <c:pt idx="189">
                  <c:v>-35.685912549145399</c:v>
                </c:pt>
                <c:pt idx="190">
                  <c:v>-34.886965023889502</c:v>
                </c:pt>
                <c:pt idx="191">
                  <c:v>-34.053281648192304</c:v>
                </c:pt>
                <c:pt idx="192">
                  <c:v>-33.182262399574398</c:v>
                </c:pt>
                <c:pt idx="193">
                  <c:v>-32.2710463555687</c:v>
                </c:pt>
                <c:pt idx="194">
                  <c:v>-31.3164781944464</c:v>
                </c:pt>
                <c:pt idx="195">
                  <c:v>-30.315069426531</c:v>
                </c:pt>
                <c:pt idx="196">
                  <c:v>-29.2629533671041</c:v>
                </c:pt>
                <c:pt idx="197">
                  <c:v>-28.155832644766999</c:v>
                </c:pt>
                <c:pt idx="198">
                  <c:v>-26.988917767023</c:v>
                </c:pt>
                <c:pt idx="199">
                  <c:v>-25.756854921949301</c:v>
                </c:pt>
                <c:pt idx="200">
                  <c:v>-24.4536407601225</c:v>
                </c:pt>
                <c:pt idx="201">
                  <c:v>-23.072521346401501</c:v>
                </c:pt>
                <c:pt idx="202">
                  <c:v>-21.605871759011201</c:v>
                </c:pt>
                <c:pt idx="203">
                  <c:v>-20.045051892429399</c:v>
                </c:pt>
                <c:pt idx="204">
                  <c:v>-18.380232820818399</c:v>
                </c:pt>
                <c:pt idx="205">
                  <c:v>-16.6001865035226</c:v>
                </c:pt>
                <c:pt idx="206">
                  <c:v>-14.6920295287684</c:v>
                </c:pt>
                <c:pt idx="207">
                  <c:v>-12.6409088065822</c:v>
                </c:pt>
                <c:pt idx="208">
                  <c:v>-10.4296133673335</c:v>
                </c:pt>
                <c:pt idx="209">
                  <c:v>-8.0380913100537601</c:v>
                </c:pt>
                <c:pt idx="210">
                  <c:v>-5.4428439093369798</c:v>
                </c:pt>
                <c:pt idx="211">
                  <c:v>-2.61615909678904</c:v>
                </c:pt>
                <c:pt idx="212">
                  <c:v>0.47486726592144601</c:v>
                </c:pt>
                <c:pt idx="213">
                  <c:v>3.8695936067791199</c:v>
                </c:pt>
                <c:pt idx="214">
                  <c:v>7.6154781712958499</c:v>
                </c:pt>
                <c:pt idx="215">
                  <c:v>11.770249631495799</c:v>
                </c:pt>
                <c:pt idx="216">
                  <c:v>16.404807289309801</c:v>
                </c:pt>
                <c:pt idx="217">
                  <c:v>21.607150925193501</c:v>
                </c:pt>
                <c:pt idx="218">
                  <c:v>27.487788740849702</c:v>
                </c:pt>
                <c:pt idx="219">
                  <c:v>34.187307433597098</c:v>
                </c:pt>
                <c:pt idx="220">
                  <c:v>-64.893884215716596</c:v>
                </c:pt>
                <c:pt idx="221">
                  <c:v>-64.788138502221699</c:v>
                </c:pt>
                <c:pt idx="222">
                  <c:v>-64.682743675238697</c:v>
                </c:pt>
                <c:pt idx="223">
                  <c:v>-64.577680804694594</c:v>
                </c:pt>
                <c:pt idx="224">
                  <c:v>-64.472931200351496</c:v>
                </c:pt>
                <c:pt idx="225">
                  <c:v>-64.3684763978018</c:v>
                </c:pt>
                <c:pt idx="226">
                  <c:v>-64.264298144802098</c:v>
                </c:pt>
                <c:pt idx="227">
                  <c:v>-64.160378387925704</c:v>
                </c:pt>
                <c:pt idx="228">
                  <c:v>-64.056699259509301</c:v>
                </c:pt>
                <c:pt idx="229">
                  <c:v>-63.953243064876702</c:v>
                </c:pt>
                <c:pt idx="230">
                  <c:v>-63.849992269816198</c:v>
                </c:pt>
                <c:pt idx="231">
                  <c:v>-63.746929488294697</c:v>
                </c:pt>
                <c:pt idx="232">
                  <c:v>-63.6440374703892</c:v>
                </c:pt>
                <c:pt idx="233">
                  <c:v>-63.541299090416402</c:v>
                </c:pt>
                <c:pt idx="234">
                  <c:v>-63.438697335244498</c:v>
                </c:pt>
                <c:pt idx="235">
                  <c:v>-63.336215292768401</c:v>
                </c:pt>
                <c:pt idx="236">
                  <c:v>-63.233836140533199</c:v>
                </c:pt>
                <c:pt idx="237">
                  <c:v>-63.131543134486797</c:v>
                </c:pt>
                <c:pt idx="238">
                  <c:v>-63.029319597849202</c:v>
                </c:pt>
                <c:pt idx="239">
                  <c:v>-62.927148910079197</c:v>
                </c:pt>
                <c:pt idx="240">
                  <c:v>-62.825014495924897</c:v>
                </c:pt>
                <c:pt idx="241">
                  <c:v>-62.722899814542203</c:v>
                </c:pt>
                <c:pt idx="242">
                  <c:v>-62.6207883486654</c:v>
                </c:pt>
                <c:pt idx="243">
                  <c:v>-62.518663593816498</c:v>
                </c:pt>
                <c:pt idx="244">
                  <c:v>-62.4165090475353</c:v>
                </c:pt>
                <c:pt idx="245">
                  <c:v>-62.314308198619102</c:v>
                </c:pt>
                <c:pt idx="246">
                  <c:v>-62.212044516353998</c:v>
                </c:pt>
                <c:pt idx="247">
                  <c:v>-62.109701439724198</c:v>
                </c:pt>
                <c:pt idx="248">
                  <c:v>-62.007262366584399</c:v>
                </c:pt>
                <c:pt idx="249">
                  <c:v>-61.904710642780003</c:v>
                </c:pt>
                <c:pt idx="250">
                  <c:v>-61.802029551200597</c:v>
                </c:pt>
                <c:pt idx="251">
                  <c:v>-61.699202300749299</c:v>
                </c:pt>
                <c:pt idx="252">
                  <c:v>-61.596212015216402</c:v>
                </c:pt>
                <c:pt idx="253">
                  <c:v>-61.4930417220367</c:v>
                </c:pt>
                <c:pt idx="254">
                  <c:v>-61.389674340919399</c:v>
                </c:pt>
                <c:pt idx="255">
                  <c:v>-61.286092672330298</c:v>
                </c:pt>
                <c:pt idx="256">
                  <c:v>-61.182279385812102</c:v>
                </c:pt>
                <c:pt idx="257">
                  <c:v>-61.078217008125399</c:v>
                </c:pt>
                <c:pt idx="258">
                  <c:v>-60.973887911191298</c:v>
                </c:pt>
                <c:pt idx="259">
                  <c:v>-60.869274299820702</c:v>
                </c:pt>
                <c:pt idx="260">
                  <c:v>-60.764358199208601</c:v>
                </c:pt>
                <c:pt idx="261">
                  <c:v>-60.659121442177302</c:v>
                </c:pt>
                <c:pt idx="262">
                  <c:v>-60.553545656146497</c:v>
                </c:pt>
                <c:pt idx="263">
                  <c:v>-60.447612249811797</c:v>
                </c:pt>
                <c:pt idx="264">
                  <c:v>-60.341302399509402</c:v>
                </c:pt>
                <c:pt idx="265">
                  <c:v>-60.234597035246203</c:v>
                </c:pt>
                <c:pt idx="266">
                  <c:v>-60.127476826371499</c:v>
                </c:pt>
                <c:pt idx="267">
                  <c:v>-60.019922166867801</c:v>
                </c:pt>
                <c:pt idx="268">
                  <c:v>-59.911913160236097</c:v>
                </c:pt>
                <c:pt idx="269">
                  <c:v>-59.803429603948999</c:v>
                </c:pt>
                <c:pt idx="270">
                  <c:v>-59.6944509734466</c:v>
                </c:pt>
                <c:pt idx="271">
                  <c:v>-59.584956405645798</c:v>
                </c:pt>
                <c:pt idx="272">
                  <c:v>-59.474924681934901</c:v>
                </c:pt>
                <c:pt idx="273">
                  <c:v>-59.364334210622303</c:v>
                </c:pt>
                <c:pt idx="274">
                  <c:v>-59.253163008807498</c:v>
                </c:pt>
                <c:pt idx="275">
                  <c:v>-59.141388683640898</c:v>
                </c:pt>
                <c:pt idx="276">
                  <c:v>-59.028988412936599</c:v>
                </c:pt>
                <c:pt idx="277">
                  <c:v>-58.915938925102303</c:v>
                </c:pt>
                <c:pt idx="278">
                  <c:v>-58.802216478345201</c:v>
                </c:pt>
                <c:pt idx="279">
                  <c:v>-58.687796839114803</c:v>
                </c:pt>
                <c:pt idx="280">
                  <c:v>-58.572655259738703</c:v>
                </c:pt>
                <c:pt idx="281">
                  <c:v>-58.456766455205099</c:v>
                </c:pt>
                <c:pt idx="282">
                  <c:v>-58.340104579044002</c:v>
                </c:pt>
                <c:pt idx="283">
                  <c:v>-58.2226431982577</c:v>
                </c:pt>
                <c:pt idx="284">
                  <c:v>-58.104355267244102</c:v>
                </c:pt>
                <c:pt idx="285">
                  <c:v>-57.985213100658697</c:v>
                </c:pt>
                <c:pt idx="286">
                  <c:v>-57.865188345153499</c:v>
                </c:pt>
                <c:pt idx="287">
                  <c:v>-57.7442519499293</c:v>
                </c:pt>
                <c:pt idx="288">
                  <c:v>-57.622374136034999</c:v>
                </c:pt>
                <c:pt idx="289">
                  <c:v>-57.499524364340402</c:v>
                </c:pt>
                <c:pt idx="290">
                  <c:v>-57.375671302109502</c:v>
                </c:pt>
                <c:pt idx="291">
                  <c:v>-57.250782788090298</c:v>
                </c:pt>
                <c:pt idx="292">
                  <c:v>-57.404825796038899</c:v>
                </c:pt>
                <c:pt idx="293">
                  <c:v>-57.280111306628399</c:v>
                </c:pt>
                <c:pt idx="294">
                  <c:v>-57.154335597137496</c:v>
                </c:pt>
                <c:pt idx="295">
                  <c:v>-57.027464919927802</c:v>
                </c:pt>
                <c:pt idx="296">
                  <c:v>-56.899464592848503</c:v>
                </c:pt>
                <c:pt idx="297">
                  <c:v>-56.770298957876498</c:v>
                </c:pt>
                <c:pt idx="298">
                  <c:v>-56.639931337812897</c:v>
                </c:pt>
                <c:pt idx="299">
                  <c:v>-56.508323990920701</c:v>
                </c:pt>
                <c:pt idx="300">
                  <c:v>-56.375438063381601</c:v>
                </c:pt>
                <c:pt idx="301">
                  <c:v>-56.241233539440501</c:v>
                </c:pt>
                <c:pt idx="302">
                  <c:v>-56.105669189098499</c:v>
                </c:pt>
                <c:pt idx="303">
                  <c:v>-55.968702513206402</c:v>
                </c:pt>
                <c:pt idx="304">
                  <c:v>-55.830289685797901</c:v>
                </c:pt>
                <c:pt idx="305">
                  <c:v>-55.690385493494396</c:v>
                </c:pt>
                <c:pt idx="306">
                  <c:v>-55.548943271798102</c:v>
                </c:pt>
                <c:pt idx="307">
                  <c:v>-55.4059148380802</c:v>
                </c:pt>
                <c:pt idx="308">
                  <c:v>-55.261250421054598</c:v>
                </c:pt>
                <c:pt idx="309">
                  <c:v>-55.114898586515302</c:v>
                </c:pt>
                <c:pt idx="310">
                  <c:v>-54.966806159096997</c:v>
                </c:pt>
                <c:pt idx="311">
                  <c:v>-54.816918139802702</c:v>
                </c:pt>
                <c:pt idx="312">
                  <c:v>-54.665177619023297</c:v>
                </c:pt>
                <c:pt idx="313">
                  <c:v>-54.5115256847523</c:v>
                </c:pt>
                <c:pt idx="314">
                  <c:v>-54.3559013256775</c:v>
                </c:pt>
                <c:pt idx="315">
                  <c:v>-54.198241328807697</c:v>
                </c:pt>
                <c:pt idx="316">
                  <c:v>-54.038480171266698</c:v>
                </c:pt>
                <c:pt idx="317">
                  <c:v>-53.876549905855398</c:v>
                </c:pt>
                <c:pt idx="318">
                  <c:v>-53.712380039957502</c:v>
                </c:pt>
                <c:pt idx="319">
                  <c:v>-53.545897407323899</c:v>
                </c:pt>
                <c:pt idx="320">
                  <c:v>-53.377026032240302</c:v>
                </c:pt>
                <c:pt idx="321">
                  <c:v>-53.205686985539103</c:v>
                </c:pt>
                <c:pt idx="322">
                  <c:v>-53.0317982318726</c:v>
                </c:pt>
                <c:pt idx="323">
                  <c:v>-52.855274467620099</c:v>
                </c:pt>
                <c:pt idx="324">
                  <c:v>-52.676026948745402</c:v>
                </c:pt>
                <c:pt idx="325">
                  <c:v>-52.493963307867901</c:v>
                </c:pt>
                <c:pt idx="326">
                  <c:v>-52.308987359744499</c:v>
                </c:pt>
                <c:pt idx="327">
                  <c:v>-52.120998894294502</c:v>
                </c:pt>
                <c:pt idx="328">
                  <c:v>-51.9298934562214</c:v>
                </c:pt>
                <c:pt idx="329">
                  <c:v>-51.735562110205798</c:v>
                </c:pt>
                <c:pt idx="330">
                  <c:v>-51.537891190551399</c:v>
                </c:pt>
                <c:pt idx="331">
                  <c:v>-51.336762034065998</c:v>
                </c:pt>
                <c:pt idx="332">
                  <c:v>-51.132050694851301</c:v>
                </c:pt>
                <c:pt idx="333">
                  <c:v>-50.923627639552798</c:v>
                </c:pt>
                <c:pt idx="334">
                  <c:v>-50.711357421486703</c:v>
                </c:pt>
                <c:pt idx="335">
                  <c:v>-50.495098331915898</c:v>
                </c:pt>
                <c:pt idx="336">
                  <c:v>-50.2747020265804</c:v>
                </c:pt>
                <c:pt idx="337">
                  <c:v>-50.050013125408498</c:v>
                </c:pt>
                <c:pt idx="338">
                  <c:v>-49.820868783133797</c:v>
                </c:pt>
                <c:pt idx="339">
                  <c:v>-49.587098228320897</c:v>
                </c:pt>
                <c:pt idx="340">
                  <c:v>-49.348522268054502</c:v>
                </c:pt>
                <c:pt idx="341">
                  <c:v>-49.104952755271199</c:v>
                </c:pt>
                <c:pt idx="342">
                  <c:v>-48.856192015407601</c:v>
                </c:pt>
                <c:pt idx="343">
                  <c:v>-48.6020322286941</c:v>
                </c:pt>
                <c:pt idx="344">
                  <c:v>-48.342254764043503</c:v>
                </c:pt>
                <c:pt idx="345">
                  <c:v>-48.076629460053397</c:v>
                </c:pt>
                <c:pt idx="346">
                  <c:v>-47.804913848164503</c:v>
                </c:pt>
                <c:pt idx="347">
                  <c:v>-47.526852312478802</c:v>
                </c:pt>
                <c:pt idx="348">
                  <c:v>-47.242175180135398</c:v>
                </c:pt>
                <c:pt idx="349">
                  <c:v>-46.950597735467099</c:v>
                </c:pt>
                <c:pt idx="350">
                  <c:v>-46.651819150389898</c:v>
                </c:pt>
                <c:pt idx="351">
                  <c:v>-46.345521322618602</c:v>
                </c:pt>
                <c:pt idx="352">
                  <c:v>-46.031367612319798</c:v>
                </c:pt>
                <c:pt idx="353">
                  <c:v>-45.709001466712799</c:v>
                </c:pt>
                <c:pt idx="354">
                  <c:v>-45.378044920869499</c:v>
                </c:pt>
                <c:pt idx="355">
                  <c:v>-45.038096961540901</c:v>
                </c:pt>
                <c:pt idx="356">
                  <c:v>-44.688731739216102</c:v>
                </c:pt>
                <c:pt idx="357">
                  <c:v>-44.329496611764498</c:v>
                </c:pt>
                <c:pt idx="358">
                  <c:v>-43.959910000901203</c:v>
                </c:pt>
                <c:pt idx="359">
                  <c:v>-43.579459040290097</c:v>
                </c:pt>
                <c:pt idx="360">
                  <c:v>-43.187596991322202</c:v>
                </c:pt>
                <c:pt idx="361">
                  <c:v>-42.783740399411002</c:v>
                </c:pt>
                <c:pt idx="362">
                  <c:v>-42.367265959966197</c:v>
                </c:pt>
                <c:pt idx="363">
                  <c:v>-41.9375070589548</c:v>
                </c:pt>
                <c:pt idx="364">
                  <c:v>-41.493749948039998</c:v>
                </c:pt>
                <c:pt idx="365">
                  <c:v>-41.035229508576499</c:v>
                </c:pt>
                <c:pt idx="366">
                  <c:v>-40.561124552105198</c:v>
                </c:pt>
                <c:pt idx="367">
                  <c:v>-40.0705525972431</c:v>
                </c:pt>
                <c:pt idx="368">
                  <c:v>-39.562564053816999</c:v>
                </c:pt>
                <c:pt idx="369">
                  <c:v>-39.036135734476602</c:v>
                </c:pt>
                <c:pt idx="370">
                  <c:v>-38.490163601548502</c:v>
                </c:pt>
                <c:pt idx="371">
                  <c:v>-37.923454642187899</c:v>
                </c:pt>
                <c:pt idx="372">
                  <c:v>-37.334717747490103</c:v>
                </c:pt>
                <c:pt idx="373">
                  <c:v>-36.7225534505966</c:v>
                </c:pt>
                <c:pt idx="374">
                  <c:v>-36.0854423542714</c:v>
                </c:pt>
                <c:pt idx="375">
                  <c:v>-35.4217320491069</c:v>
                </c:pt>
                <c:pt idx="376">
                  <c:v>-34.729622288378799</c:v>
                </c:pt>
                <c:pt idx="377">
                  <c:v>-34.007148143308299</c:v>
                </c:pt>
                <c:pt idx="378">
                  <c:v>-33.252160811472699</c:v>
                </c:pt>
                <c:pt idx="379">
                  <c:v>-32.462305689261903</c:v>
                </c:pt>
                <c:pt idx="380">
                  <c:v>-31.6349972440138</c:v>
                </c:pt>
                <c:pt idx="381">
                  <c:v>-30.7673901294655</c:v>
                </c:pt>
                <c:pt idx="382">
                  <c:v>-29.856345875197501</c:v>
                </c:pt>
                <c:pt idx="383">
                  <c:v>-28.898394341409102</c:v>
                </c:pt>
                <c:pt idx="384">
                  <c:v>-27.8896889576212</c:v>
                </c:pt>
                <c:pt idx="385">
                  <c:v>-26.825954548663798</c:v>
                </c:pt>
                <c:pt idx="386">
                  <c:v>-25.702426281649998</c:v>
                </c:pt>
                <c:pt idx="387">
                  <c:v>-24.513777927900101</c:v>
                </c:pt>
                <c:pt idx="388">
                  <c:v>-23.254037203186201</c:v>
                </c:pt>
                <c:pt idx="389">
                  <c:v>-21.9164854004907</c:v>
                </c:pt>
                <c:pt idx="390">
                  <c:v>-20.493537824429101</c:v>
                </c:pt>
                <c:pt idx="391">
                  <c:v>-18.976600625</c:v>
                </c:pt>
                <c:pt idx="392">
                  <c:v>-17.3558984412544</c:v>
                </c:pt>
                <c:pt idx="393">
                  <c:v>-15.6202657074186</c:v>
                </c:pt>
                <c:pt idx="394">
                  <c:v>-13.756892412044101</c:v>
                </c:pt>
                <c:pt idx="395">
                  <c:v>-11.7510123479335</c:v>
                </c:pt>
                <c:pt idx="396">
                  <c:v>-9.5855181809540202</c:v>
                </c:pt>
                <c:pt idx="397">
                  <c:v>-7.2404826169181096</c:v>
                </c:pt>
                <c:pt idx="398">
                  <c:v>-4.6925580005856498</c:v>
                </c:pt>
                <c:pt idx="399">
                  <c:v>-1.9142170181596601</c:v>
                </c:pt>
                <c:pt idx="400">
                  <c:v>1.1272164339383399</c:v>
                </c:pt>
                <c:pt idx="401">
                  <c:v>4.4708165702679299</c:v>
                </c:pt>
                <c:pt idx="402">
                  <c:v>8.1636836892570397</c:v>
                </c:pt>
                <c:pt idx="403">
                  <c:v>12.2630905647492</c:v>
                </c:pt>
                <c:pt idx="404">
                  <c:v>16.839348745133901</c:v>
                </c:pt>
                <c:pt idx="405">
                  <c:v>21.979690164403198</c:v>
                </c:pt>
                <c:pt idx="406">
                  <c:v>27.793605226700802</c:v>
                </c:pt>
                <c:pt idx="407">
                  <c:v>34.420309710630498</c:v>
                </c:pt>
                <c:pt idx="408">
                  <c:v>-65.0107584469812</c:v>
                </c:pt>
                <c:pt idx="409">
                  <c:v>-65.021381446986894</c:v>
                </c:pt>
                <c:pt idx="410">
                  <c:v>-65.031869381193999</c:v>
                </c:pt>
                <c:pt idx="411">
                  <c:v>-65.042222636350004</c:v>
                </c:pt>
                <c:pt idx="412">
                  <c:v>-65.052441604636201</c:v>
                </c:pt>
                <c:pt idx="413">
                  <c:v>-65.062526683531999</c:v>
                </c:pt>
                <c:pt idx="414">
                  <c:v>-65.072478275679998</c:v>
                </c:pt>
                <c:pt idx="415">
                  <c:v>-65.082296788752103</c:v>
                </c:pt>
                <c:pt idx="416">
                  <c:v>-65.091982635316796</c:v>
                </c:pt>
                <c:pt idx="417">
                  <c:v>-65.101536232707204</c:v>
                </c:pt>
                <c:pt idx="418">
                  <c:v>-65.1109580028903</c:v>
                </c:pt>
                <c:pt idx="419">
                  <c:v>-65.1202483723374</c:v>
                </c:pt>
                <c:pt idx="420">
                  <c:v>-65.129407771894805</c:v>
                </c:pt>
                <c:pt idx="421">
                  <c:v>-65.138436636656905</c:v>
                </c:pt>
                <c:pt idx="422">
                  <c:v>-65.147335405839499</c:v>
                </c:pt>
                <c:pt idx="423">
                  <c:v>-65.156104522654104</c:v>
                </c:pt>
                <c:pt idx="424">
                  <c:v>-65.1647444341842</c:v>
                </c:pt>
                <c:pt idx="425">
                  <c:v>-65.173255591262006</c:v>
                </c:pt>
                <c:pt idx="426">
                  <c:v>-65.181638448346604</c:v>
                </c:pt>
                <c:pt idx="427">
                  <c:v>-65.189893463403095</c:v>
                </c:pt>
                <c:pt idx="428">
                  <c:v>-65.198021097783396</c:v>
                </c:pt>
                <c:pt idx="429">
                  <c:v>-65.206021816108006</c:v>
                </c:pt>
                <c:pt idx="430">
                  <c:v>-65.213896086148495</c:v>
                </c:pt>
                <c:pt idx="431">
                  <c:v>-65.221644378712199</c:v>
                </c:pt>
                <c:pt idx="432">
                  <c:v>-65.229267167527397</c:v>
                </c:pt>
                <c:pt idx="433">
                  <c:v>-65.236764929130203</c:v>
                </c:pt>
                <c:pt idx="434">
                  <c:v>-65.244138142752206</c:v>
                </c:pt>
                <c:pt idx="435">
                  <c:v>-65.251387290210104</c:v>
                </c:pt>
                <c:pt idx="436">
                  <c:v>-65.2585128557958</c:v>
                </c:pt>
                <c:pt idx="437">
                  <c:v>-65.265515326168597</c:v>
                </c:pt>
                <c:pt idx="438">
                  <c:v>-65.272395190248005</c:v>
                </c:pt>
                <c:pt idx="439">
                  <c:v>-65.279152939108101</c:v>
                </c:pt>
                <c:pt idx="440">
                  <c:v>-65.285789065873402</c:v>
                </c:pt>
                <c:pt idx="441">
                  <c:v>-65.292304065615994</c:v>
                </c:pt>
                <c:pt idx="442">
                  <c:v>-65.2986984352533</c:v>
                </c:pt>
                <c:pt idx="443">
                  <c:v>-65.304972673448106</c:v>
                </c:pt>
                <c:pt idx="444">
                  <c:v>-65.311127280509297</c:v>
                </c:pt>
                <c:pt idx="445">
                  <c:v>-65.317162758294401</c:v>
                </c:pt>
                <c:pt idx="446">
                  <c:v>-65.3230796101127</c:v>
                </c:pt>
                <c:pt idx="447">
                  <c:v>-65.328878340630197</c:v>
                </c:pt>
                <c:pt idx="448">
                  <c:v>-65.334559455776301</c:v>
                </c:pt>
                <c:pt idx="449">
                  <c:v>-65.340123462650595</c:v>
                </c:pt>
                <c:pt idx="450">
                  <c:v>-65.345570869431896</c:v>
                </c:pt>
                <c:pt idx="451">
                  <c:v>-65.350902185288902</c:v>
                </c:pt>
                <c:pt idx="452">
                  <c:v>-65.356117920290799</c:v>
                </c:pt>
                <c:pt idx="453">
                  <c:v>-65.3612185853206</c:v>
                </c:pt>
                <c:pt idx="454">
                  <c:v>-65.366204691988898</c:v>
                </c:pt>
                <c:pt idx="455">
                  <c:v>-65.3710767525492</c:v>
                </c:pt>
                <c:pt idx="456">
                  <c:v>-65.375835279815107</c:v>
                </c:pt>
                <c:pt idx="457">
                  <c:v>-65.380480787077403</c:v>
                </c:pt>
                <c:pt idx="458">
                  <c:v>-65.385013788023898</c:v>
                </c:pt>
                <c:pt idx="459">
                  <c:v>-65.389434796659799</c:v>
                </c:pt>
                <c:pt idx="460">
                  <c:v>-65.393744327229399</c:v>
                </c:pt>
                <c:pt idx="461">
                  <c:v>-65.397942894139405</c:v>
                </c:pt>
                <c:pt idx="462">
                  <c:v>-65.402031011882997</c:v>
                </c:pt>
                <c:pt idx="463">
                  <c:v>-65.406009194965506</c:v>
                </c:pt>
                <c:pt idx="464">
                  <c:v>-65.409877957831398</c:v>
                </c:pt>
                <c:pt idx="465">
                  <c:v>-65.413637814792096</c:v>
                </c:pt>
                <c:pt idx="466">
                  <c:v>-65.417289279955796</c:v>
                </c:pt>
                <c:pt idx="467">
                  <c:v>-65.4208328671576</c:v>
                </c:pt>
                <c:pt idx="468">
                  <c:v>-65.424269089891396</c:v>
                </c:pt>
                <c:pt idx="469">
                  <c:v>-65.427598461243093</c:v>
                </c:pt>
                <c:pt idx="470">
                  <c:v>-65.430821493824695</c:v>
                </c:pt>
                <c:pt idx="471">
                  <c:v>-65.4339386997096</c:v>
                </c:pt>
                <c:pt idx="472">
                  <c:v>-65.436950590369605</c:v>
                </c:pt>
                <c:pt idx="473">
                  <c:v>-65.439857676612306</c:v>
                </c:pt>
                <c:pt idx="474">
                  <c:v>-65.442660468520202</c:v>
                </c:pt>
                <c:pt idx="475">
                  <c:v>-65.445359475391001</c:v>
                </c:pt>
                <c:pt idx="476">
                  <c:v>-65.447955205678696</c:v>
                </c:pt>
                <c:pt idx="477">
                  <c:v>-65.450448166935999</c:v>
                </c:pt>
                <c:pt idx="478">
                  <c:v>-65.452838865758096</c:v>
                </c:pt>
                <c:pt idx="479">
                  <c:v>-65.455127807727195</c:v>
                </c:pt>
                <c:pt idx="480">
                  <c:v>-65.457315497358394</c:v>
                </c:pt>
                <c:pt idx="481">
                  <c:v>-65.459402438046396</c:v>
                </c:pt>
                <c:pt idx="482">
                  <c:v>-65.461389132014006</c:v>
                </c:pt>
                <c:pt idx="483">
                  <c:v>-65.463276080260599</c:v>
                </c:pt>
                <c:pt idx="484">
                  <c:v>-65.465063782512701</c:v>
                </c:pt>
                <c:pt idx="485">
                  <c:v>-65.4667527371749</c:v>
                </c:pt>
                <c:pt idx="486">
                  <c:v>-65.468343441282599</c:v>
                </c:pt>
                <c:pt idx="487">
                  <c:v>-65.469836390454603</c:v>
                </c:pt>
                <c:pt idx="488">
                  <c:v>-65.471232078848104</c:v>
                </c:pt>
                <c:pt idx="489">
                  <c:v>-65.472530999113602</c:v>
                </c:pt>
                <c:pt idx="490">
                  <c:v>-65.473733642351604</c:v>
                </c:pt>
                <c:pt idx="491">
                  <c:v>-65.474840498069497</c:v>
                </c:pt>
                <c:pt idx="492">
                  <c:v>-65.475852054140304</c:v>
                </c:pt>
                <c:pt idx="493">
                  <c:v>-65.476768796761803</c:v>
                </c:pt>
                <c:pt idx="494">
                  <c:v>-65.477591210416506</c:v>
                </c:pt>
                <c:pt idx="495">
                  <c:v>-65.478319777833505</c:v>
                </c:pt>
                <c:pt idx="496">
                  <c:v>-65.478954979950004</c:v>
                </c:pt>
                <c:pt idx="497">
                  <c:v>-65.479497295874395</c:v>
                </c:pt>
                <c:pt idx="498">
                  <c:v>-65.479947202850596</c:v>
                </c:pt>
                <c:pt idx="499">
                  <c:v>-65.4803051762227</c:v>
                </c:pt>
                <c:pt idx="500">
                  <c:v>-65.480571689400506</c:v>
                </c:pt>
                <c:pt idx="501">
                  <c:v>-65.480747213826504</c:v>
                </c:pt>
                <c:pt idx="502">
                  <c:v>-65.480832218943107</c:v>
                </c:pt>
                <c:pt idx="503">
                  <c:v>-65.480827172161</c:v>
                </c:pt>
                <c:pt idx="504">
                  <c:v>-65.480732538828505</c:v>
                </c:pt>
                <c:pt idx="505">
                  <c:v>-65.480548782201296</c:v>
                </c:pt>
                <c:pt idx="506">
                  <c:v>-65.480276363413395</c:v>
                </c:pt>
                <c:pt idx="507">
                  <c:v>-65.479915741448593</c:v>
                </c:pt>
                <c:pt idx="508">
                  <c:v>-65.479467373113295</c:v>
                </c:pt>
                <c:pt idx="509">
                  <c:v>-65.478931713009203</c:v>
                </c:pt>
                <c:pt idx="510">
                  <c:v>-65.478309213507501</c:v>
                </c:pt>
                <c:pt idx="511">
                  <c:v>-65.477600324723497</c:v>
                </c:pt>
                <c:pt idx="512">
                  <c:v>-65.476805494492197</c:v>
                </c:pt>
                <c:pt idx="513">
                  <c:v>-65.475925168344503</c:v>
                </c:pt>
                <c:pt idx="514">
                  <c:v>-65.474959789483805</c:v>
                </c:pt>
                <c:pt idx="515">
                  <c:v>-65.473909798763998</c:v>
                </c:pt>
                <c:pt idx="516">
                  <c:v>-65.472775634667698</c:v>
                </c:pt>
                <c:pt idx="517">
                  <c:v>-65.471557733285096</c:v>
                </c:pt>
                <c:pt idx="518">
                  <c:v>-65.470256528293703</c:v>
                </c:pt>
                <c:pt idx="519">
                  <c:v>-65.468872450938804</c:v>
                </c:pt>
                <c:pt idx="520">
                  <c:v>-65.467405930014493</c:v>
                </c:pt>
                <c:pt idx="521">
                  <c:v>-65.465857391845006</c:v>
                </c:pt>
                <c:pt idx="522">
                  <c:v>-65.464227260267506</c:v>
                </c:pt>
                <c:pt idx="523">
                  <c:v>-65.462515956614297</c:v>
                </c:pt>
                <c:pt idx="524">
                  <c:v>-65.460723899697101</c:v>
                </c:pt>
                <c:pt idx="525">
                  <c:v>-65.458851505790506</c:v>
                </c:pt>
                <c:pt idx="526">
                  <c:v>-65.456899188617001</c:v>
                </c:pt>
                <c:pt idx="527">
                  <c:v>-65.454867359332397</c:v>
                </c:pt>
                <c:pt idx="528">
                  <c:v>-65.452756426511101</c:v>
                </c:pt>
                <c:pt idx="529">
                  <c:v>-65.450566796133103</c:v>
                </c:pt>
                <c:pt idx="530">
                  <c:v>-65.448298871570501</c:v>
                </c:pt>
                <c:pt idx="531">
                  <c:v>-65.445953053575096</c:v>
                </c:pt>
                <c:pt idx="532">
                  <c:v>-65.443529740266698</c:v>
                </c:pt>
                <c:pt idx="533">
                  <c:v>-65.441029327121001</c:v>
                </c:pt>
                <c:pt idx="534">
                  <c:v>-65.438452206959198</c:v>
                </c:pt>
                <c:pt idx="535">
                  <c:v>-65.435798769937094</c:v>
                </c:pt>
                <c:pt idx="536">
                  <c:v>-65.433069403535399</c:v>
                </c:pt>
                <c:pt idx="537">
                  <c:v>-65.430264492549895</c:v>
                </c:pt>
                <c:pt idx="538">
                  <c:v>-65.4273844190825</c:v>
                </c:pt>
                <c:pt idx="539">
                  <c:v>-65.424429562532794</c:v>
                </c:pt>
                <c:pt idx="540">
                  <c:v>-65.421400299589706</c:v>
                </c:pt>
                <c:pt idx="541">
                  <c:v>-65.418297004223703</c:v>
                </c:pt>
                <c:pt idx="542">
                  <c:v>-65.415120047679494</c:v>
                </c:pt>
                <c:pt idx="543">
                  <c:v>-65.411869798469596</c:v>
                </c:pt>
                <c:pt idx="544">
                  <c:v>-65.408546622366899</c:v>
                </c:pt>
                <c:pt idx="545">
                  <c:v>-65.405150882399695</c:v>
                </c:pt>
                <c:pt idx="546">
                  <c:v>-65.401682938845198</c:v>
                </c:pt>
                <c:pt idx="547">
                  <c:v>-65.398143149224296</c:v>
                </c:pt>
                <c:pt idx="548">
                  <c:v>-65.394531868297193</c:v>
                </c:pt>
                <c:pt idx="549">
                  <c:v>-65.390849448058106</c:v>
                </c:pt>
                <c:pt idx="550">
                  <c:v>-65.387096237731498</c:v>
                </c:pt>
                <c:pt idx="551">
                  <c:v>-65.383272583768004</c:v>
                </c:pt>
                <c:pt idx="552">
                  <c:v>-65.379378829841002</c:v>
                </c:pt>
                <c:pt idx="553">
                  <c:v>-65.375415316843203</c:v>
                </c:pt>
                <c:pt idx="554">
                  <c:v>-65.371382382883994</c:v>
                </c:pt>
                <c:pt idx="555">
                  <c:v>-65.367280363286795</c:v>
                </c:pt>
                <c:pt idx="556">
                  <c:v>-65.363109590586802</c:v>
                </c:pt>
                <c:pt idx="557">
                  <c:v>-65.358870394528694</c:v>
                </c:pt>
                <c:pt idx="558">
                  <c:v>-65.354563102065597</c:v>
                </c:pt>
                <c:pt idx="559">
                  <c:v>-65.350188037356901</c:v>
                </c:pt>
                <c:pt idx="560">
                  <c:v>-65.345745521767796</c:v>
                </c:pt>
                <c:pt idx="561">
                  <c:v>-65.341235873868001</c:v>
                </c:pt>
                <c:pt idx="562">
                  <c:v>-65.336659409431306</c:v>
                </c:pt>
                <c:pt idx="563">
                  <c:v>-65.332016441435101</c:v>
                </c:pt>
                <c:pt idx="564">
                  <c:v>-65.327307280060694</c:v>
                </c:pt>
                <c:pt idx="565">
                  <c:v>-65.322532232692495</c:v>
                </c:pt>
                <c:pt idx="566">
                  <c:v>-65.317691603919499</c:v>
                </c:pt>
                <c:pt idx="567">
                  <c:v>-65.312785695535098</c:v>
                </c:pt>
                <c:pt idx="568">
                  <c:v>-65.307814806538005</c:v>
                </c:pt>
                <c:pt idx="569">
                  <c:v>-65.302779233133506</c:v>
                </c:pt>
                <c:pt idx="570">
                  <c:v>-65.297679268734399</c:v>
                </c:pt>
                <c:pt idx="571">
                  <c:v>-65.292515203962594</c:v>
                </c:pt>
                <c:pt idx="572">
                  <c:v>-65.2872873266505</c:v>
                </c:pt>
                <c:pt idx="573">
                  <c:v>-65.281995921842807</c:v>
                </c:pt>
                <c:pt idx="574">
                  <c:v>-65.276641271798695</c:v>
                </c:pt>
                <c:pt idx="575">
                  <c:v>-65.271223655993694</c:v>
                </c:pt>
                <c:pt idx="576">
                  <c:v>-65.265743351121898</c:v>
                </c:pt>
                <c:pt idx="577">
                  <c:v>-65.260200631098797</c:v>
                </c:pt>
                <c:pt idx="578">
                  <c:v>-65.254595767063407</c:v>
                </c:pt>
                <c:pt idx="579">
                  <c:v>-65.248929027381095</c:v>
                </c:pt>
                <c:pt idx="580">
                  <c:v>-65.243200677646897</c:v>
                </c:pt>
                <c:pt idx="581">
                  <c:v>-65.237410980687699</c:v>
                </c:pt>
                <c:pt idx="582">
                  <c:v>-65.231560196566406</c:v>
                </c:pt>
                <c:pt idx="583">
                  <c:v>-65.2256485825841</c:v>
                </c:pt>
                <c:pt idx="584">
                  <c:v>-65.219676393284203</c:v>
                </c:pt>
                <c:pt idx="585">
                  <c:v>-65.213643880455905</c:v>
                </c:pt>
                <c:pt idx="586">
                  <c:v>-65.2075512931372</c:v>
                </c:pt>
                <c:pt idx="587">
                  <c:v>-65.201398877619098</c:v>
                </c:pt>
                <c:pt idx="588">
                  <c:v>-65.195186877449302</c:v>
                </c:pt>
                <c:pt idx="589">
                  <c:v>-65.188915533436003</c:v>
                </c:pt>
                <c:pt idx="590">
                  <c:v>-65.182585083651801</c:v>
                </c:pt>
                <c:pt idx="591">
                  <c:v>-65.176195763438002</c:v>
                </c:pt>
                <c:pt idx="592">
                  <c:v>-65.169747805408505</c:v>
                </c:pt>
                <c:pt idx="593">
                  <c:v>-65.163241439453799</c:v>
                </c:pt>
                <c:pt idx="594">
                  <c:v>-65.156676892745907</c:v>
                </c:pt>
                <c:pt idx="595">
                  <c:v>-65.150054389741896</c:v>
                </c:pt>
                <c:pt idx="596">
                  <c:v>-65.143374152188997</c:v>
                </c:pt>
                <c:pt idx="597">
                  <c:v>-65.136636399128307</c:v>
                </c:pt>
                <c:pt idx="598">
                  <c:v>-65.129841346899696</c:v>
                </c:pt>
                <c:pt idx="599">
                  <c:v>-65.122989209146496</c:v>
                </c:pt>
                <c:pt idx="600">
                  <c:v>-65.116080196819595</c:v>
                </c:pt>
                <c:pt idx="601">
                  <c:v>-65.109114518182096</c:v>
                </c:pt>
                <c:pt idx="602">
                  <c:v>-65.102092378814504</c:v>
                </c:pt>
                <c:pt idx="603">
                  <c:v>-65.095013981618607</c:v>
                </c:pt>
                <c:pt idx="604">
                  <c:v>-65.087879526822505</c:v>
                </c:pt>
                <c:pt idx="605">
                  <c:v>-65.080689211985401</c:v>
                </c:pt>
                <c:pt idx="606">
                  <c:v>-65.073443232002205</c:v>
                </c:pt>
                <c:pt idx="607">
                  <c:v>-65.066141779107994</c:v>
                </c:pt>
                <c:pt idx="608">
                  <c:v>-65.058785042883201</c:v>
                </c:pt>
                <c:pt idx="609">
                  <c:v>-65.051373210257907</c:v>
                </c:pt>
                <c:pt idx="610">
                  <c:v>-65.043906465516798</c:v>
                </c:pt>
                <c:pt idx="611">
                  <c:v>-65.036384990303702</c:v>
                </c:pt>
                <c:pt idx="612">
                  <c:v>-65.028808963626503</c:v>
                </c:pt>
                <c:pt idx="613">
                  <c:v>-65.021178561861603</c:v>
                </c:pt>
                <c:pt idx="614">
                  <c:v>-65.013493958758801</c:v>
                </c:pt>
                <c:pt idx="615">
                  <c:v>-65.005755325445705</c:v>
                </c:pt>
                <c:pt idx="616">
                  <c:v>-64.997962830432499</c:v>
                </c:pt>
                <c:pt idx="617">
                  <c:v>-64.990116639616801</c:v>
                </c:pt>
                <c:pt idx="618">
                  <c:v>-64.982216916287598</c:v>
                </c:pt>
                <c:pt idx="619">
                  <c:v>-64.974263821130194</c:v>
                </c:pt>
                <c:pt idx="620">
                  <c:v>-64.966257512230996</c:v>
                </c:pt>
                <c:pt idx="621">
                  <c:v>-64.958198145081099</c:v>
                </c:pt>
                <c:pt idx="622">
                  <c:v>-64.950085872581596</c:v>
                </c:pt>
                <c:pt idx="623">
                  <c:v>-64.941920845047505</c:v>
                </c:pt>
                <c:pt idx="624">
                  <c:v>-64.933703210212002</c:v>
                </c:pt>
                <c:pt idx="625">
                  <c:v>-64.925433113230994</c:v>
                </c:pt>
                <c:pt idx="626">
                  <c:v>-64.917110696687104</c:v>
                </c:pt>
                <c:pt idx="627">
                  <c:v>-64.908736100593899</c:v>
                </c:pt>
                <c:pt idx="628">
                  <c:v>-64.900309462399804</c:v>
                </c:pt>
                <c:pt idx="629">
                  <c:v>-64.891830916992404</c:v>
                </c:pt>
                <c:pt idx="630">
                  <c:v>-64.883300596702099</c:v>
                </c:pt>
                <c:pt idx="631">
                  <c:v>-64.874718631306393</c:v>
                </c:pt>
                <c:pt idx="632">
                  <c:v>-64.866085148033093</c:v>
                </c:pt>
                <c:pt idx="633">
                  <c:v>-64.8574002715647</c:v>
                </c:pt>
                <c:pt idx="634">
                  <c:v>-64.848664124041505</c:v>
                </c:pt>
                <c:pt idx="635">
                  <c:v>-64.839876825065403</c:v>
                </c:pt>
                <c:pt idx="636">
                  <c:v>-64.831038491703396</c:v>
                </c:pt>
                <c:pt idx="637">
                  <c:v>-64.822149238490994</c:v>
                </c:pt>
                <c:pt idx="638">
                  <c:v>-64.813209177435297</c:v>
                </c:pt>
                <c:pt idx="639">
                  <c:v>-64.804218418018493</c:v>
                </c:pt>
                <c:pt idx="640">
                  <c:v>-64.795177067200797</c:v>
                </c:pt>
                <c:pt idx="641">
                  <c:v>-64.786085229423406</c:v>
                </c:pt>
                <c:pt idx="642">
                  <c:v>-64.776943006611504</c:v>
                </c:pt>
                <c:pt idx="643">
                  <c:v>-64.767750498177193</c:v>
                </c:pt>
                <c:pt idx="644">
                  <c:v>-64.758507801021906</c:v>
                </c:pt>
                <c:pt idx="645">
                  <c:v>-64.749215009539299</c:v>
                </c:pt>
                <c:pt idx="646">
                  <c:v>-64.739872215617297</c:v>
                </c:pt>
                <c:pt idx="647">
                  <c:v>-64.730479508641096</c:v>
                </c:pt>
                <c:pt idx="648">
                  <c:v>-64.721036975494599</c:v>
                </c:pt>
                <c:pt idx="649">
                  <c:v>-64.711544700563394</c:v>
                </c:pt>
                <c:pt idx="650">
                  <c:v>-64.702002765736097</c:v>
                </c:pt>
                <c:pt idx="651">
                  <c:v>-64.692411250406593</c:v>
                </c:pt>
                <c:pt idx="652">
                  <c:v>-64.682770231475502</c:v>
                </c:pt>
                <c:pt idx="653">
                  <c:v>-64.673079783352094</c:v>
                </c:pt>
                <c:pt idx="654">
                  <c:v>-64.663339977955701</c:v>
                </c:pt>
                <c:pt idx="655">
                  <c:v>-64.653550884717006</c:v>
                </c:pt>
                <c:pt idx="656">
                  <c:v>-64.643712570579098</c:v>
                </c:pt>
                <c:pt idx="657">
                  <c:v>-64.633825099999001</c:v>
                </c:pt>
                <c:pt idx="658">
                  <c:v>-64.623888534947994</c:v>
                </c:pt>
                <c:pt idx="659">
                  <c:v>-64.613902934913199</c:v>
                </c:pt>
                <c:pt idx="660">
                  <c:v>-64.603868356897394</c:v>
                </c:pt>
                <c:pt idx="661">
                  <c:v>-64.593784855420097</c:v>
                </c:pt>
                <c:pt idx="662">
                  <c:v>-64.583652482517707</c:v>
                </c:pt>
                <c:pt idx="663">
                  <c:v>-64.573471287743601</c:v>
                </c:pt>
                <c:pt idx="664">
                  <c:v>-64.563241318168295</c:v>
                </c:pt>
                <c:pt idx="665">
                  <c:v>-64.552962618379397</c:v>
                </c:pt>
                <c:pt idx="666">
                  <c:v>-64.542635230481096</c:v>
                </c:pt>
                <c:pt idx="667">
                  <c:v>-64.532259194093996</c:v>
                </c:pt>
                <c:pt idx="668">
                  <c:v>-64.521834546354199</c:v>
                </c:pt>
                <c:pt idx="669">
                  <c:v>-64.511361321912702</c:v>
                </c:pt>
                <c:pt idx="670">
                  <c:v>-64.500839552934593</c:v>
                </c:pt>
                <c:pt idx="671">
                  <c:v>-64.490269269097595</c:v>
                </c:pt>
                <c:pt idx="672">
                  <c:v>-64.479650497590796</c:v>
                </c:pt>
                <c:pt idx="673">
                  <c:v>-64.468983263113699</c:v>
                </c:pt>
                <c:pt idx="674">
                  <c:v>-64.458267587873607</c:v>
                </c:pt>
                <c:pt idx="675">
                  <c:v>-64.447503491584897</c:v>
                </c:pt>
                <c:pt idx="676">
                  <c:v>-64.436690991466094</c:v>
                </c:pt>
                <c:pt idx="677">
                  <c:v>-64.425830102238095</c:v>
                </c:pt>
                <c:pt idx="678">
                  <c:v>-64.414920836121496</c:v>
                </c:pt>
                <c:pt idx="679">
                  <c:v>-64.403963202834305</c:v>
                </c:pt>
                <c:pt idx="680">
                  <c:v>-64.392957209589099</c:v>
                </c:pt>
                <c:pt idx="681">
                  <c:v>-64.381902861089699</c:v>
                </c:pt>
                <c:pt idx="682">
                  <c:v>-64.370800159528301</c:v>
                </c:pt>
                <c:pt idx="683">
                  <c:v>-64.359649104581905</c:v>
                </c:pt>
                <c:pt idx="684">
                  <c:v>-64.348449693408895</c:v>
                </c:pt>
                <c:pt idx="685">
                  <c:v>-64.337201920645001</c:v>
                </c:pt>
                <c:pt idx="686">
                  <c:v>-64.325905778399402</c:v>
                </c:pt>
                <c:pt idx="687">
                  <c:v>-64.3145612562504</c:v>
                </c:pt>
                <c:pt idx="688">
                  <c:v>-64.303168341241204</c:v>
                </c:pt>
                <c:pt idx="689">
                  <c:v>-64.291727017874905</c:v>
                </c:pt>
                <c:pt idx="690">
                  <c:v>-64.2802372681099</c:v>
                </c:pt>
                <c:pt idx="691">
                  <c:v>-64.268699071354305</c:v>
                </c:pt>
                <c:pt idx="692">
                  <c:v>-64.257112404461196</c:v>
                </c:pt>
                <c:pt idx="693">
                  <c:v>-64.245477241722597</c:v>
                </c:pt>
                <c:pt idx="694">
                  <c:v>-64.233793554863894</c:v>
                </c:pt>
                <c:pt idx="695">
                  <c:v>-64.222061313037599</c:v>
                </c:pt>
                <c:pt idx="696">
                  <c:v>-64.210280482817097</c:v>
                </c:pt>
                <c:pt idx="697">
                  <c:v>-64.198451028190206</c:v>
                </c:pt>
                <c:pt idx="698">
                  <c:v>-64.1865729105524</c:v>
                </c:pt>
                <c:pt idx="699">
                  <c:v>-64.174646088699504</c:v>
                </c:pt>
                <c:pt idx="700">
                  <c:v>-64.162670518820804</c:v>
                </c:pt>
                <c:pt idx="701">
                  <c:v>-64.150646154491099</c:v>
                </c:pt>
                <c:pt idx="702">
                  <c:v>-64.138572946663302</c:v>
                </c:pt>
                <c:pt idx="703">
                  <c:v>-64.126450843660095</c:v>
                </c:pt>
                <c:pt idx="704">
                  <c:v>-64.1142797911657</c:v>
                </c:pt>
                <c:pt idx="705">
                  <c:v>-64.102059732217199</c:v>
                </c:pt>
                <c:pt idx="706">
                  <c:v>-64.089790607195795</c:v>
                </c:pt>
                <c:pt idx="707">
                  <c:v>-64.077472353817697</c:v>
                </c:pt>
                <c:pt idx="708">
                  <c:v>-64.065104907124294</c:v>
                </c:pt>
                <c:pt idx="709">
                  <c:v>-64.052688199472996</c:v>
                </c:pt>
                <c:pt idx="710">
                  <c:v>-64.040222160527094</c:v>
                </c:pt>
                <c:pt idx="711">
                  <c:v>-64.027706717244996</c:v>
                </c:pt>
                <c:pt idx="712">
                  <c:v>-64.015141793870498</c:v>
                </c:pt>
                <c:pt idx="713">
                  <c:v>-64.002527311921</c:v>
                </c:pt>
                <c:pt idx="714">
                  <c:v>-63.989863190177097</c:v>
                </c:pt>
                <c:pt idx="715">
                  <c:v>-63.9771493446706</c:v>
                </c:pt>
                <c:pt idx="716">
                  <c:v>-63.964385688672998</c:v>
                </c:pt>
                <c:pt idx="717">
                  <c:v>-63.951572132683197</c:v>
                </c:pt>
                <c:pt idx="718">
                  <c:v>-63.938708584415402</c:v>
                </c:pt>
                <c:pt idx="719">
                  <c:v>-63.9257949487858</c:v>
                </c:pt>
                <c:pt idx="720">
                  <c:v>-63.912831127899999</c:v>
                </c:pt>
                <c:pt idx="721">
                  <c:v>-63.899817021039702</c:v>
                </c:pt>
                <c:pt idx="722">
                  <c:v>-63.886752524648301</c:v>
                </c:pt>
                <c:pt idx="723">
                  <c:v>-63.873637532317602</c:v>
                </c:pt>
                <c:pt idx="724">
                  <c:v>-63.860471934772903</c:v>
                </c:pt>
                <c:pt idx="725">
                  <c:v>-63.847255619858501</c:v>
                </c:pt>
                <c:pt idx="726">
                  <c:v>-63.833988472522201</c:v>
                </c:pt>
                <c:pt idx="727">
                  <c:v>-63.820670374800301</c:v>
                </c:pt>
                <c:pt idx="728">
                  <c:v>-63.8073012058016</c:v>
                </c:pt>
                <c:pt idx="729">
                  <c:v>-63.793880841691099</c:v>
                </c:pt>
                <c:pt idx="730">
                  <c:v>-63.780409155673397</c:v>
                </c:pt>
                <c:pt idx="731">
                  <c:v>-63.7668860179758</c:v>
                </c:pt>
                <c:pt idx="732">
                  <c:v>-63.753311295831097</c:v>
                </c:pt>
                <c:pt idx="733">
                  <c:v>-63.739684853459799</c:v>
                </c:pt>
                <c:pt idx="734">
                  <c:v>-63.726006552051899</c:v>
                </c:pt>
                <c:pt idx="735">
                  <c:v>-63.7122762497482</c:v>
                </c:pt>
                <c:pt idx="736">
                  <c:v>-63.698493801622</c:v>
                </c:pt>
                <c:pt idx="737">
                  <c:v>-63.684659059659097</c:v>
                </c:pt>
                <c:pt idx="738">
                  <c:v>-63.670771872738499</c:v>
                </c:pt>
                <c:pt idx="739">
                  <c:v>-63.6568320866118</c:v>
                </c:pt>
                <c:pt idx="740">
                  <c:v>-63.642839543883298</c:v>
                </c:pt>
                <c:pt idx="741">
                  <c:v>-63.628794083987998</c:v>
                </c:pt>
                <c:pt idx="742">
                  <c:v>-63.614695543171003</c:v>
                </c:pt>
                <c:pt idx="743">
                  <c:v>-63.600543754465299</c:v>
                </c:pt>
                <c:pt idx="744">
                  <c:v>-63.586338547669001</c:v>
                </c:pt>
                <c:pt idx="745">
                  <c:v>-63.572079749323102</c:v>
                </c:pt>
                <c:pt idx="746">
                  <c:v>-63.557767182687897</c:v>
                </c:pt>
                <c:pt idx="747">
                  <c:v>-63.543400667719197</c:v>
                </c:pt>
                <c:pt idx="748">
                  <c:v>-63.528980021043999</c:v>
                </c:pt>
                <c:pt idx="749">
                  <c:v>-63.514505055936098</c:v>
                </c:pt>
                <c:pt idx="750">
                  <c:v>-63.499975582290197</c:v>
                </c:pt>
                <c:pt idx="751">
                  <c:v>-63.485391406597103</c:v>
                </c:pt>
                <c:pt idx="752">
                  <c:v>-63.470752331916302</c:v>
                </c:pt>
                <c:pt idx="753">
                  <c:v>-63.4560581578504</c:v>
                </c:pt>
                <c:pt idx="754">
                  <c:v>-63.441308680516698</c:v>
                </c:pt>
                <c:pt idx="755">
                  <c:v>-63.426503692520399</c:v>
                </c:pt>
                <c:pt idx="756">
                  <c:v>-63.411642982925301</c:v>
                </c:pt>
                <c:pt idx="757">
                  <c:v>-63.396726337225502</c:v>
                </c:pt>
                <c:pt idx="758">
                  <c:v>-63.381753537315603</c:v>
                </c:pt>
                <c:pt idx="759">
                  <c:v>-63.366724361460903</c:v>
                </c:pt>
                <c:pt idx="760">
                  <c:v>-63.351638584266503</c:v>
                </c:pt>
                <c:pt idx="761">
                  <c:v>-63.336495976645999</c:v>
                </c:pt>
                <c:pt idx="762">
                  <c:v>-63.321296305790298</c:v>
                </c:pt>
                <c:pt idx="763">
                  <c:v>-63.306039335134201</c:v>
                </c:pt>
                <c:pt idx="764">
                  <c:v>-63.2907248243243</c:v>
                </c:pt>
                <c:pt idx="765">
                  <c:v>-63.275352529184801</c:v>
                </c:pt>
                <c:pt idx="766">
                  <c:v>-63.259922201683302</c:v>
                </c:pt>
                <c:pt idx="767">
                  <c:v>-63.244433589895898</c:v>
                </c:pt>
                <c:pt idx="768">
                  <c:v>-63.228886437971603</c:v>
                </c:pt>
                <c:pt idx="769">
                  <c:v>-63.213280486095897</c:v>
                </c:pt>
                <c:pt idx="770">
                  <c:v>-63.197615470454203</c:v>
                </c:pt>
                <c:pt idx="771">
                  <c:v>-63.181891123193701</c:v>
                </c:pt>
                <c:pt idx="772">
                  <c:v>-63.166107172385303</c:v>
                </c:pt>
                <c:pt idx="773">
                  <c:v>-63.150263341984697</c:v>
                </c:pt>
                <c:pt idx="774">
                  <c:v>-63.134359351792099</c:v>
                </c:pt>
                <c:pt idx="775">
                  <c:v>-63.118394917412502</c:v>
                </c:pt>
                <c:pt idx="776">
                  <c:v>-63.102369750213697</c:v>
                </c:pt>
                <c:pt idx="777">
                  <c:v>-63.086283557284503</c:v>
                </c:pt>
                <c:pt idx="778">
                  <c:v>-63.070136041392203</c:v>
                </c:pt>
                <c:pt idx="779">
                  <c:v>-63.053926900938599</c:v>
                </c:pt>
                <c:pt idx="780">
                  <c:v>-63.037655829915799</c:v>
                </c:pt>
                <c:pt idx="781">
                  <c:v>-63.021322517860902</c:v>
                </c:pt>
                <c:pt idx="782">
                  <c:v>-63.004926649810301</c:v>
                </c:pt>
                <c:pt idx="783">
                  <c:v>-62.988467906252303</c:v>
                </c:pt>
                <c:pt idx="784">
                  <c:v>-62.971945963079797</c:v>
                </c:pt>
                <c:pt idx="785">
                  <c:v>-62.955360491541498</c:v>
                </c:pt>
                <c:pt idx="786">
                  <c:v>-62.938711158192199</c:v>
                </c:pt>
                <c:pt idx="787">
                  <c:v>-62.921997624843002</c:v>
                </c:pt>
                <c:pt idx="788">
                  <c:v>-62.905219548509301</c:v>
                </c:pt>
                <c:pt idx="789">
                  <c:v>-62.888376581358898</c:v>
                </c:pt>
                <c:pt idx="790">
                  <c:v>-62.871468370658803</c:v>
                </c:pt>
                <c:pt idx="791">
                  <c:v>-62.854494558720702</c:v>
                </c:pt>
                <c:pt idx="792">
                  <c:v>-62.837454782846301</c:v>
                </c:pt>
                <c:pt idx="793">
                  <c:v>-62.820348675270701</c:v>
                </c:pt>
                <c:pt idx="794">
                  <c:v>-62.803175863105402</c:v>
                </c:pt>
                <c:pt idx="795">
                  <c:v>-62.78593596828</c:v>
                </c:pt>
                <c:pt idx="796">
                  <c:v>-62.768628607482803</c:v>
                </c:pt>
                <c:pt idx="797">
                  <c:v>-62.751253392100402</c:v>
                </c:pt>
                <c:pt idx="798">
                  <c:v>-62.733809928156603</c:v>
                </c:pt>
                <c:pt idx="799">
                  <c:v>-62.716297816249003</c:v>
                </c:pt>
                <c:pt idx="800">
                  <c:v>-62.698716651486002</c:v>
                </c:pt>
                <c:pt idx="801">
                  <c:v>-62.681066023421302</c:v>
                </c:pt>
                <c:pt idx="802">
                  <c:v>-62.663345515988098</c:v>
                </c:pt>
                <c:pt idx="803">
                  <c:v>-62.6455547074317</c:v>
                </c:pt>
                <c:pt idx="804">
                  <c:v>-62.627693170240804</c:v>
                </c:pt>
                <c:pt idx="805">
                  <c:v>-62.609760471077799</c:v>
                </c:pt>
                <c:pt idx="806">
                  <c:v>-62.591756170707797</c:v>
                </c:pt>
                <c:pt idx="807">
                  <c:v>-62.573679823925801</c:v>
                </c:pt>
                <c:pt idx="808">
                  <c:v>-62.555530979483301</c:v>
                </c:pt>
                <c:pt idx="809">
                  <c:v>-62.537309180013303</c:v>
                </c:pt>
                <c:pt idx="810">
                  <c:v>-62.519013961953497</c:v>
                </c:pt>
                <c:pt idx="811">
                  <c:v>-62.500644855468401</c:v>
                </c:pt>
                <c:pt idx="812">
                  <c:v>-62.482201384370399</c:v>
                </c:pt>
                <c:pt idx="813">
                  <c:v>-62.463683066038598</c:v>
                </c:pt>
                <c:pt idx="814">
                  <c:v>-62.445089411336603</c:v>
                </c:pt>
                <c:pt idx="815">
                  <c:v>-62.426419924529</c:v>
                </c:pt>
                <c:pt idx="816">
                  <c:v>-62.407674103195603</c:v>
                </c:pt>
                <c:pt idx="817">
                  <c:v>-62.388851438144599</c:v>
                </c:pt>
                <c:pt idx="818">
                  <c:v>-62.3699514133245</c:v>
                </c:pt>
                <c:pt idx="819">
                  <c:v>-62.350973505733002</c:v>
                </c:pt>
                <c:pt idx="820">
                  <c:v>-62.331917185325999</c:v>
                </c:pt>
                <c:pt idx="821">
                  <c:v>-62.312781914923598</c:v>
                </c:pt>
                <c:pt idx="822">
                  <c:v>-62.293567150114697</c:v>
                </c:pt>
                <c:pt idx="823">
                  <c:v>-62.2742723391599</c:v>
                </c:pt>
                <c:pt idx="824">
                  <c:v>-62.254896922892797</c:v>
                </c:pt>
                <c:pt idx="825">
                  <c:v>-62.235440334619</c:v>
                </c:pt>
                <c:pt idx="826">
                  <c:v>-62.215902000013301</c:v>
                </c:pt>
                <c:pt idx="827">
                  <c:v>-62.196281337015201</c:v>
                </c:pt>
                <c:pt idx="828">
                  <c:v>-62.176577755722299</c:v>
                </c:pt>
                <c:pt idx="829">
                  <c:v>-62.1567906582817</c:v>
                </c:pt>
                <c:pt idx="830">
                  <c:v>-62.136919438779003</c:v>
                </c:pt>
                <c:pt idx="831">
                  <c:v>-62.116963483126</c:v>
                </c:pt>
                <c:pt idx="832">
                  <c:v>-62.096922168945397</c:v>
                </c:pt>
                <c:pt idx="833">
                  <c:v>-62.076794865453998</c:v>
                </c:pt>
                <c:pt idx="834">
                  <c:v>-62.056580933342701</c:v>
                </c:pt>
                <c:pt idx="835">
                  <c:v>-62.036279724655799</c:v>
                </c:pt>
                <c:pt idx="836">
                  <c:v>-62.015890582666103</c:v>
                </c:pt>
                <c:pt idx="837">
                  <c:v>-61.9954128417493</c:v>
                </c:pt>
                <c:pt idx="838">
                  <c:v>-61.974845827254697</c:v>
                </c:pt>
                <c:pt idx="839">
                  <c:v>-61.9541888553739</c:v>
                </c:pt>
                <c:pt idx="840">
                  <c:v>-61.933441233007599</c:v>
                </c:pt>
                <c:pt idx="841">
                  <c:v>-61.9126022576285</c:v>
                </c:pt>
                <c:pt idx="842">
                  <c:v>-61.891671217142402</c:v>
                </c:pt>
                <c:pt idx="843">
                  <c:v>-61.8706473897468</c:v>
                </c:pt>
                <c:pt idx="844">
                  <c:v>-61.849530043785897</c:v>
                </c:pt>
                <c:pt idx="845">
                  <c:v>-61.8283184376034</c:v>
                </c:pt>
                <c:pt idx="846">
                  <c:v>-61.8070118193925</c:v>
                </c:pt>
                <c:pt idx="847">
                  <c:v>-61.785609427042303</c:v>
                </c:pt>
                <c:pt idx="848">
                  <c:v>-61.764110487981597</c:v>
                </c:pt>
                <c:pt idx="849">
                  <c:v>-61.742514219020102</c:v>
                </c:pt>
                <c:pt idx="850">
                  <c:v>-61.7208198261851</c:v>
                </c:pt>
                <c:pt idx="851">
                  <c:v>-61.6990265045564</c:v>
                </c:pt>
                <c:pt idx="852">
                  <c:v>-61.6771334380974</c:v>
                </c:pt>
                <c:pt idx="853">
                  <c:v>-61.6551397994821</c:v>
                </c:pt>
                <c:pt idx="854">
                  <c:v>-61.633044749919797</c:v>
                </c:pt>
                <c:pt idx="855">
                  <c:v>-61.610847438975497</c:v>
                </c:pt>
                <c:pt idx="856">
                  <c:v>-61.588547004387102</c:v>
                </c:pt>
                <c:pt idx="857">
                  <c:v>-61.5661425718787</c:v>
                </c:pt>
                <c:pt idx="858">
                  <c:v>-61.543633254969997</c:v>
                </c:pt>
                <c:pt idx="859">
                  <c:v>-61.521018154782197</c:v>
                </c:pt>
                <c:pt idx="860">
                  <c:v>-61.4982963598396</c:v>
                </c:pt>
                <c:pt idx="861">
                  <c:v>-61.475466945867602</c:v>
                </c:pt>
                <c:pt idx="862">
                  <c:v>-61.4525289755857</c:v>
                </c:pt>
                <c:pt idx="863">
                  <c:v>-61.429481498497502</c:v>
                </c:pt>
                <c:pt idx="864">
                  <c:v>-61.406323550674998</c:v>
                </c:pt>
                <c:pt idx="865">
                  <c:v>-61.383054154539899</c:v>
                </c:pt>
                <c:pt idx="866">
                  <c:v>-61.3596723186388</c:v>
                </c:pt>
                <c:pt idx="867">
                  <c:v>-61.336177037415297</c:v>
                </c:pt>
                <c:pt idx="868">
                  <c:v>-61.312567290975998</c:v>
                </c:pt>
                <c:pt idx="869">
                  <c:v>-61.288842044852601</c:v>
                </c:pt>
                <c:pt idx="870">
                  <c:v>-61.265000249758401</c:v>
                </c:pt>
                <c:pt idx="871">
                  <c:v>-61.241040841340002</c:v>
                </c:pt>
                <c:pt idx="872">
                  <c:v>-61.2169627399239</c:v>
                </c:pt>
                <c:pt idx="873">
                  <c:v>-61.1927648502568</c:v>
                </c:pt>
                <c:pt idx="874">
                  <c:v>-61.168446061242001</c:v>
                </c:pt>
                <c:pt idx="875">
                  <c:v>-61.144005245668701</c:v>
                </c:pt>
                <c:pt idx="876">
                  <c:v>-61.119441259936103</c:v>
                </c:pt>
                <c:pt idx="877">
                  <c:v>-61.094752943772001</c:v>
                </c:pt>
                <c:pt idx="878">
                  <c:v>-61.069939119944699</c:v>
                </c:pt>
                <c:pt idx="879">
                  <c:v>-61.044998593968899</c:v>
                </c:pt>
                <c:pt idx="880">
                  <c:v>-61.019930153805298</c:v>
                </c:pt>
                <c:pt idx="881">
                  <c:v>-60.994732569553697</c:v>
                </c:pt>
                <c:pt idx="882">
                  <c:v>-60.969404593139501</c:v>
                </c:pt>
                <c:pt idx="883">
                  <c:v>-60.943944957993097</c:v>
                </c:pt>
                <c:pt idx="884">
                  <c:v>-60.918352378722197</c:v>
                </c:pt>
                <c:pt idx="885">
                  <c:v>-60.892625550777602</c:v>
                </c:pt>
                <c:pt idx="886">
                  <c:v>-60.8667631501107</c:v>
                </c:pt>
                <c:pt idx="887">
                  <c:v>-60.840763832823903</c:v>
                </c:pt>
                <c:pt idx="888">
                  <c:v>-60.814626234813304</c:v>
                </c:pt>
                <c:pt idx="889">
                  <c:v>-60.788348971403401</c:v>
                </c:pt>
                <c:pt idx="890">
                  <c:v>-60.761930636973098</c:v>
                </c:pt>
                <c:pt idx="891">
                  <c:v>-60.735369804574098</c:v>
                </c:pt>
                <c:pt idx="892">
                  <c:v>-60.708665025540498</c:v>
                </c:pt>
                <c:pt idx="893">
                  <c:v>-60.6818148290889</c:v>
                </c:pt>
                <c:pt idx="894">
                  <c:v>-60.654817721910199</c:v>
                </c:pt>
                <c:pt idx="895">
                  <c:v>-60.627672187751898</c:v>
                </c:pt>
                <c:pt idx="896">
                  <c:v>-60.600376686990899</c:v>
                </c:pt>
                <c:pt idx="897">
                  <c:v>-60.572929656195903</c:v>
                </c:pt>
                <c:pt idx="898">
                  <c:v>-60.545329507680897</c:v>
                </c:pt>
                <c:pt idx="899">
                  <c:v>-60.517574629047203</c:v>
                </c:pt>
                <c:pt idx="900">
                  <c:v>-60.489663382715598</c:v>
                </c:pt>
                <c:pt idx="901">
                  <c:v>-60.461594105446999</c:v>
                </c:pt>
                <c:pt idx="902">
                  <c:v>-60.433365107852701</c:v>
                </c:pt>
                <c:pt idx="903">
                  <c:v>-60.404974673892603</c:v>
                </c:pt>
                <c:pt idx="904">
                  <c:v>-60.376421060361402</c:v>
                </c:pt>
                <c:pt idx="905">
                  <c:v>-60.347702496363297</c:v>
                </c:pt>
                <c:pt idx="906">
                  <c:v>-60.318817182773699</c:v>
                </c:pt>
                <c:pt idx="907">
                  <c:v>-60.289763291688701</c:v>
                </c:pt>
                <c:pt idx="908">
                  <c:v>-60.260538965860398</c:v>
                </c:pt>
                <c:pt idx="909">
                  <c:v>-60.2311423181199</c:v>
                </c:pt>
                <c:pt idx="910">
                  <c:v>-60.201571430785599</c:v>
                </c:pt>
                <c:pt idx="911">
                  <c:v>-60.171824355057403</c:v>
                </c:pt>
                <c:pt idx="912">
                  <c:v>-60.141899110396203</c:v>
                </c:pt>
                <c:pt idx="913">
                  <c:v>-60.111793683888102</c:v>
                </c:pt>
                <c:pt idx="914">
                  <c:v>-60.081506029593903</c:v>
                </c:pt>
                <c:pt idx="915">
                  <c:v>-60.051034067880998</c:v>
                </c:pt>
                <c:pt idx="916">
                  <c:v>-60.020375684740699</c:v>
                </c:pt>
                <c:pt idx="917">
                  <c:v>-59.989528731087098</c:v>
                </c:pt>
                <c:pt idx="918">
                  <c:v>-59.958491022039503</c:v>
                </c:pt>
                <c:pt idx="919">
                  <c:v>-59.927260336186301</c:v>
                </c:pt>
                <c:pt idx="920">
                  <c:v>-59.895834414831</c:v>
                </c:pt>
                <c:pt idx="921">
                  <c:v>-59.864210961218802</c:v>
                </c:pt>
                <c:pt idx="922">
                  <c:v>-59.832387639743899</c:v>
                </c:pt>
                <c:pt idx="923">
                  <c:v>-59.800362075136398</c:v>
                </c:pt>
                <c:pt idx="924">
                  <c:v>-59.768131851629001</c:v>
                </c:pt>
                <c:pt idx="925">
                  <c:v>-59.735694512101901</c:v>
                </c:pt>
                <c:pt idx="926">
                  <c:v>-59.703047557205899</c:v>
                </c:pt>
                <c:pt idx="927">
                  <c:v>-59.6701884444632</c:v>
                </c:pt>
                <c:pt idx="928">
                  <c:v>-59.6371145873443</c:v>
                </c:pt>
                <c:pt idx="929">
                  <c:v>-59.6038233543212</c:v>
                </c:pt>
                <c:pt idx="930">
                  <c:v>-59.570312067896303</c:v>
                </c:pt>
                <c:pt idx="931">
                  <c:v>-59.536578003604902</c:v>
                </c:pt>
                <c:pt idx="932">
                  <c:v>-59.502618388992197</c:v>
                </c:pt>
                <c:pt idx="933">
                  <c:v>-59.468430402562902</c:v>
                </c:pt>
                <c:pt idx="934">
                  <c:v>-59.434011172702903</c:v>
                </c:pt>
                <c:pt idx="935">
                  <c:v>-59.399357776572501</c:v>
                </c:pt>
                <c:pt idx="936">
                  <c:v>-59.364467238969198</c:v>
                </c:pt>
                <c:pt idx="937">
                  <c:v>-59.329336531160898</c:v>
                </c:pt>
                <c:pt idx="938">
                  <c:v>-59.293962569686499</c:v>
                </c:pt>
                <c:pt idx="939">
                  <c:v>-59.258342215124799</c:v>
                </c:pt>
                <c:pt idx="940">
                  <c:v>-59.2224722708293</c:v>
                </c:pt>
                <c:pt idx="941">
                  <c:v>-59.186349481628497</c:v>
                </c:pt>
                <c:pt idx="942">
                  <c:v>-59.149970532490102</c:v>
                </c:pt>
                <c:pt idx="943">
                  <c:v>-59.113332047148702</c:v>
                </c:pt>
                <c:pt idx="944">
                  <c:v>-59.076430586695302</c:v>
                </c:pt>
                <c:pt idx="945">
                  <c:v>-59.039262648126901</c:v>
                </c:pt>
                <c:pt idx="946">
                  <c:v>-59.001824662856102</c:v>
                </c:pt>
                <c:pt idx="947">
                  <c:v>-58.964112995178397</c:v>
                </c:pt>
                <c:pt idx="948">
                  <c:v>-58.926123940696002</c:v>
                </c:pt>
                <c:pt idx="949">
                  <c:v>-58.887853724697003</c:v>
                </c:pt>
                <c:pt idx="950">
                  <c:v>-58.849298500487997</c:v>
                </c:pt>
                <c:pt idx="951">
                  <c:v>-58.810454347679403</c:v>
                </c:pt>
                <c:pt idx="952">
                  <c:v>-58.771317270420496</c:v>
                </c:pt>
                <c:pt idx="953">
                  <c:v>-58.731883195583897</c:v>
                </c:pt>
                <c:pt idx="954">
                  <c:v>-58.692147970897103</c:v>
                </c:pt>
                <c:pt idx="955">
                  <c:v>-58.652107363018999</c:v>
                </c:pt>
                <c:pt idx="956">
                  <c:v>-58.611757055560297</c:v>
                </c:pt>
                <c:pt idx="957">
                  <c:v>-58.571092647044999</c:v>
                </c:pt>
                <c:pt idx="958">
                  <c:v>-58.530109648811703</c:v>
                </c:pt>
                <c:pt idx="959">
                  <c:v>-58.488803482852298</c:v>
                </c:pt>
                <c:pt idx="960">
                  <c:v>-58.447169479585199</c:v>
                </c:pt>
                <c:pt idx="961">
                  <c:v>-58.405202875562701</c:v>
                </c:pt>
                <c:pt idx="962">
                  <c:v>-58.362898811107499</c:v>
                </c:pt>
                <c:pt idx="963">
                  <c:v>-58.320252327878102</c:v>
                </c:pt>
                <c:pt idx="964">
                  <c:v>-58.277258366360002</c:v>
                </c:pt>
                <c:pt idx="965">
                  <c:v>-58.233911763278599</c:v>
                </c:pt>
                <c:pt idx="966">
                  <c:v>-58.190207248933298</c:v>
                </c:pt>
                <c:pt idx="967">
                  <c:v>-58.146139444448501</c:v>
                </c:pt>
                <c:pt idx="968">
                  <c:v>-58.101702858937898</c:v>
                </c:pt>
                <c:pt idx="969">
                  <c:v>-58.056891886581397</c:v>
                </c:pt>
                <c:pt idx="970">
                  <c:v>-58.011700803607901</c:v>
                </c:pt>
                <c:pt idx="971">
                  <c:v>-57.966123765184101</c:v>
                </c:pt>
                <c:pt idx="972">
                  <c:v>-57.9201548022032</c:v>
                </c:pt>
                <c:pt idx="973">
                  <c:v>-57.873787817970502</c:v>
                </c:pt>
                <c:pt idx="974">
                  <c:v>-57.827016584782797</c:v>
                </c:pt>
                <c:pt idx="975">
                  <c:v>-57.779834740396701</c:v>
                </c:pt>
                <c:pt idx="976">
                  <c:v>-57.732235784381899</c:v>
                </c:pt>
                <c:pt idx="977">
                  <c:v>-57.684213074354801</c:v>
                </c:pt>
                <c:pt idx="978">
                  <c:v>-57.635759822088502</c:v>
                </c:pt>
                <c:pt idx="979">
                  <c:v>-57.586869089494201</c:v>
                </c:pt>
                <c:pt idx="980">
                  <c:v>-57.537533784467598</c:v>
                </c:pt>
                <c:pt idx="981">
                  <c:v>-57.487746656598098</c:v>
                </c:pt>
                <c:pt idx="982">
                  <c:v>-57.437500292731798</c:v>
                </c:pt>
                <c:pt idx="983">
                  <c:v>-57.386787112385797</c:v>
                </c:pt>
                <c:pt idx="984">
                  <c:v>-57.335599363005002</c:v>
                </c:pt>
                <c:pt idx="985">
                  <c:v>-57.2839291150581</c:v>
                </c:pt>
                <c:pt idx="986">
                  <c:v>-57.231768256963001</c:v>
                </c:pt>
                <c:pt idx="987">
                  <c:v>-57.1791084898381</c:v>
                </c:pt>
                <c:pt idx="988">
                  <c:v>-57.125941322069799</c:v>
                </c:pt>
                <c:pt idx="989">
                  <c:v>-57.0722580636901</c:v>
                </c:pt>
                <c:pt idx="990">
                  <c:v>-57.018049820556001</c:v>
                </c:pt>
                <c:pt idx="991">
                  <c:v>-56.963307488322897</c:v>
                </c:pt>
                <c:pt idx="992">
                  <c:v>-56.9080217462026</c:v>
                </c:pt>
                <c:pt idx="993">
                  <c:v>-56.852183050498198</c:v>
                </c:pt>
                <c:pt idx="994">
                  <c:v>-56.795781627905299</c:v>
                </c:pt>
                <c:pt idx="995">
                  <c:v>-56.738807468570101</c:v>
                </c:pt>
                <c:pt idx="996">
                  <c:v>-56.681250318894101</c:v>
                </c:pt>
                <c:pt idx="997">
                  <c:v>-56.623099674075199</c:v>
                </c:pt>
                <c:pt idx="998">
                  <c:v>-56.564344770371903</c:v>
                </c:pt>
                <c:pt idx="999">
                  <c:v>-56.504974577080702</c:v>
                </c:pt>
                <c:pt idx="1000">
                  <c:v>-56.4449777882134</c:v>
                </c:pt>
                <c:pt idx="1001">
                  <c:v>-56.384342813860499</c:v>
                </c:pt>
                <c:pt idx="1002">
                  <c:v>-56.323057771228399</c:v>
                </c:pt>
                <c:pt idx="1003">
                  <c:v>-56.261110475333403</c:v>
                </c:pt>
                <c:pt idx="1004">
                  <c:v>-56.198488429340301</c:v>
                </c:pt>
                <c:pt idx="1005">
                  <c:v>-56.135178814527301</c:v>
                </c:pt>
                <c:pt idx="1006">
                  <c:v>-56.071168479860297</c:v>
                </c:pt>
                <c:pt idx="1007">
                  <c:v>-56.006443931161101</c:v>
                </c:pt>
                <c:pt idx="1008">
                  <c:v>-55.940991319847299</c:v>
                </c:pt>
                <c:pt idx="1009">
                  <c:v>-55.874796431227601</c:v>
                </c:pt>
                <c:pt idx="1010">
                  <c:v>-55.807844672329601</c:v>
                </c:pt>
                <c:pt idx="1011">
                  <c:v>-55.740121059239002</c:v>
                </c:pt>
                <c:pt idx="1012">
                  <c:v>-55.671610203926903</c:v>
                </c:pt>
                <c:pt idx="1013">
                  <c:v>-55.602296300541703</c:v>
                </c:pt>
                <c:pt idx="1014">
                  <c:v>-55.532163111138701</c:v>
                </c:pt>
                <c:pt idx="1015">
                  <c:v>-55.461193950821901</c:v>
                </c:pt>
                <c:pt idx="1016">
                  <c:v>-55.389371672267998</c:v>
                </c:pt>
                <c:pt idx="1017">
                  <c:v>-55.3166786496041</c:v>
                </c:pt>
                <c:pt idx="1018">
                  <c:v>-55.243096761605898</c:v>
                </c:pt>
                <c:pt idx="1019">
                  <c:v>-55.168607374183601</c:v>
                </c:pt>
                <c:pt idx="1020">
                  <c:v>-55.093191322120198</c:v>
                </c:pt>
                <c:pt idx="1021">
                  <c:v>-55.0168288900243</c:v>
                </c:pt>
                <c:pt idx="1022">
                  <c:v>-54.939499792457902</c:v>
                </c:pt>
                <c:pt idx="1023">
                  <c:v>-54.861183153197302</c:v>
                </c:pt>
                <c:pt idx="1024">
                  <c:v>-54.781857483582499</c:v>
                </c:pt>
                <c:pt idx="1025">
                  <c:v>-54.701500659908397</c:v>
                </c:pt>
                <c:pt idx="1026">
                  <c:v>-54.6200898998081</c:v>
                </c:pt>
                <c:pt idx="1027">
                  <c:v>-54.537601737574903</c:v>
                </c:pt>
                <c:pt idx="1028">
                  <c:v>-54.454011998367299</c:v>
                </c:pt>
                <c:pt idx="1029">
                  <c:v>-54.369295771238299</c:v>
                </c:pt>
                <c:pt idx="1030">
                  <c:v>-54.283427380924898</c:v>
                </c:pt>
                <c:pt idx="1031">
                  <c:v>-54.196380358332398</c:v>
                </c:pt>
                <c:pt idx="1032">
                  <c:v>-54.108127409640197</c:v>
                </c:pt>
                <c:pt idx="1033">
                  <c:v>-54.018640383956402</c:v>
                </c:pt>
                <c:pt idx="1034">
                  <c:v>-53.927890239439002</c:v>
                </c:pt>
                <c:pt idx="1035">
                  <c:v>-53.835847007799103</c:v>
                </c:pt>
                <c:pt idx="1036">
                  <c:v>-53.742479757095602</c:v>
                </c:pt>
                <c:pt idx="1037">
                  <c:v>-53.6477565527235</c:v>
                </c:pt>
                <c:pt idx="1038">
                  <c:v>-53.5516444164953</c:v>
                </c:pt>
                <c:pt idx="1039">
                  <c:v>-53.454109283702799</c:v>
                </c:pt>
                <c:pt idx="1040">
                  <c:v>-53.355115958045097</c:v>
                </c:pt>
                <c:pt idx="1041">
                  <c:v>-53.254628064296</c:v>
                </c:pt>
                <c:pt idx="1042">
                  <c:v>-53.1526079985791</c:v>
                </c:pt>
                <c:pt idx="1043">
                  <c:v>-53.049016876108098</c:v>
                </c:pt>
                <c:pt idx="1044">
                  <c:v>-52.943814476239297</c:v>
                </c:pt>
                <c:pt idx="1045">
                  <c:v>-52.836959184675798</c:v>
                </c:pt>
                <c:pt idx="1046">
                  <c:v>-52.728407932648899</c:v>
                </c:pt>
                <c:pt idx="1047">
                  <c:v>-52.618116132889803</c:v>
                </c:pt>
                <c:pt idx="1048">
                  <c:v>-52.506037612195399</c:v>
                </c:pt>
                <c:pt idx="1049">
                  <c:v>-52.3921245403711</c:v>
                </c:pt>
                <c:pt idx="1050">
                  <c:v>-52.2763273553266</c:v>
                </c:pt>
                <c:pt idx="1051">
                  <c:v>-52.158594684075098</c:v>
                </c:pt>
                <c:pt idx="1052">
                  <c:v>-52.038873259375997</c:v>
                </c:pt>
                <c:pt idx="1053">
                  <c:v>-51.917107831736899</c:v>
                </c:pt>
                <c:pt idx="1054">
                  <c:v>-51.793241076471801</c:v>
                </c:pt>
                <c:pt idx="1055">
                  <c:v>-51.667213495487701</c:v>
                </c:pt>
                <c:pt idx="1056">
                  <c:v>-51.538963313450097</c:v>
                </c:pt>
                <c:pt idx="1057">
                  <c:v>-51.408426367946497</c:v>
                </c:pt>
                <c:pt idx="1058">
                  <c:v>-51.275535993241697</c:v>
                </c:pt>
                <c:pt idx="1059">
                  <c:v>-51.140222897184401</c:v>
                </c:pt>
                <c:pt idx="1060">
                  <c:v>-51.002415030790097</c:v>
                </c:pt>
                <c:pt idx="1061">
                  <c:v>-50.862037449987902</c:v>
                </c:pt>
                <c:pt idx="1062">
                  <c:v>-50.719012168977898</c:v>
                </c:pt>
                <c:pt idx="1063">
                  <c:v>-50.573258004598401</c:v>
                </c:pt>
                <c:pt idx="1064">
                  <c:v>-50.424690411055799</c:v>
                </c:pt>
                <c:pt idx="1065">
                  <c:v>-50.273221304315001</c:v>
                </c:pt>
                <c:pt idx="1066">
                  <c:v>-50.118758875386703</c:v>
                </c:pt>
                <c:pt idx="1067">
                  <c:v>-49.961207391688198</c:v>
                </c:pt>
                <c:pt idx="1068">
                  <c:v>-49.800466985578403</c:v>
                </c:pt>
                <c:pt idx="1069">
                  <c:v>-49.636433429093401</c:v>
                </c:pt>
                <c:pt idx="1070">
                  <c:v>-49.468997893821196</c:v>
                </c:pt>
                <c:pt idx="1071">
                  <c:v>-49.298046694762498</c:v>
                </c:pt>
                <c:pt idx="1072">
                  <c:v>-49.123461016917702</c:v>
                </c:pt>
                <c:pt idx="1073">
                  <c:v>-48.945116623229801</c:v>
                </c:pt>
                <c:pt idx="1074">
                  <c:v>-48.762883542384799</c:v>
                </c:pt>
                <c:pt idx="1075">
                  <c:v>-48.576625734832398</c:v>
                </c:pt>
                <c:pt idx="1076">
                  <c:v>-48.386200735237701</c:v>
                </c:pt>
                <c:pt idx="1077">
                  <c:v>-48.191459269402799</c:v>
                </c:pt>
                <c:pt idx="1078">
                  <c:v>-47.9922448435115</c:v>
                </c:pt>
                <c:pt idx="1079">
                  <c:v>-47.788393303337401</c:v>
                </c:pt>
                <c:pt idx="1080">
                  <c:v>-47.579732360829702</c:v>
                </c:pt>
                <c:pt idx="1081">
                  <c:v>-47.366081085226597</c:v>
                </c:pt>
                <c:pt idx="1082">
                  <c:v>-47.147249355564803</c:v>
                </c:pt>
                <c:pt idx="1083">
                  <c:v>-46.923037271130298</c:v>
                </c:pt>
                <c:pt idx="1084">
                  <c:v>-46.69323451604</c:v>
                </c:pt>
                <c:pt idx="1085">
                  <c:v>-46.457619673744297</c:v>
                </c:pt>
                <c:pt idx="1086">
                  <c:v>-46.215959486792798</c:v>
                </c:pt>
                <c:pt idx="1087">
                  <c:v>-45.968008056708896</c:v>
                </c:pt>
                <c:pt idx="1088">
                  <c:v>-45.713505978250097</c:v>
                </c:pt>
                <c:pt idx="1089">
                  <c:v>-45.452179401707397</c:v>
                </c:pt>
                <c:pt idx="1090">
                  <c:v>-45.183739016178599</c:v>
                </c:pt>
                <c:pt idx="1091">
                  <c:v>-44.907878945955197</c:v>
                </c:pt>
                <c:pt idx="1092">
                  <c:v>-44.624275551251102</c:v>
                </c:pt>
                <c:pt idx="1093">
                  <c:v>-44.332586123482599</c:v>
                </c:pt>
                <c:pt idx="1094">
                  <c:v>-44.032447464145001</c:v>
                </c:pt>
                <c:pt idx="1095">
                  <c:v>-43.723474335015503</c:v>
                </c:pt>
                <c:pt idx="1096">
                  <c:v>-43.405257765913298</c:v>
                </c:pt>
                <c:pt idx="1097">
                  <c:v>-43.077363204542301</c:v>
                </c:pt>
                <c:pt idx="1098">
                  <c:v>-42.739328490995298</c:v>
                </c:pt>
                <c:pt idx="1099">
                  <c:v>-42.390661637266803</c:v>
                </c:pt>
                <c:pt idx="1100">
                  <c:v>-42.0308383895768</c:v>
                </c:pt>
                <c:pt idx="1101">
                  <c:v>-41.659299548370399</c:v>
                </c:pt>
                <c:pt idx="1102">
                  <c:v>-41.275448017491897</c:v>
                </c:pt>
                <c:pt idx="1103">
                  <c:v>-40.878645550139503</c:v>
                </c:pt>
                <c:pt idx="1104">
                  <c:v>-40.468209154716298</c:v>
                </c:pt>
                <c:pt idx="1105">
                  <c:v>-40.043407118483699</c:v>
                </c:pt>
                <c:pt idx="1106">
                  <c:v>-39.603454600878997</c:v>
                </c:pt>
                <c:pt idx="1107">
                  <c:v>-39.147508741319299</c:v>
                </c:pt>
                <c:pt idx="1108">
                  <c:v>-38.674663218098097</c:v>
                </c:pt>
                <c:pt idx="1109">
                  <c:v>-38.183942185366199</c:v>
                </c:pt>
                <c:pt idx="1110">
                  <c:v>-37.674293503905801</c:v>
                </c:pt>
                <c:pt idx="1111">
                  <c:v>-37.144581168126201</c:v>
                </c:pt>
                <c:pt idx="1112">
                  <c:v>-36.5935768160385</c:v>
                </c:pt>
                <c:pt idx="1113">
                  <c:v>-36.019950190406803</c:v>
                </c:pt>
                <c:pt idx="1114">
                  <c:v>-35.422258397235503</c:v>
                </c:pt>
                <c:pt idx="1115">
                  <c:v>-34.7989337814858</c:v>
                </c:pt>
                <c:pt idx="1116">
                  <c:v>-34.148270208510397</c:v>
                </c:pt>
                <c:pt idx="1117">
                  <c:v>-33.4684075020078</c:v>
                </c:pt>
                <c:pt idx="1118">
                  <c:v>-32.757313743909698</c:v>
                </c:pt>
                <c:pt idx="1119">
                  <c:v>-32.012765086729701</c:v>
                </c:pt>
                <c:pt idx="1120">
                  <c:v>-31.232322662282002</c:v>
                </c:pt>
                <c:pt idx="1121">
                  <c:v>-30.413306089459201</c:v>
                </c:pt>
                <c:pt idx="1122">
                  <c:v>-29.552762984318498</c:v>
                </c:pt>
                <c:pt idx="1123">
                  <c:v>-28.6474337534158</c:v>
                </c:pt>
                <c:pt idx="1124">
                  <c:v>-27.693710800165299</c:v>
                </c:pt>
                <c:pt idx="1125">
                  <c:v>-26.6875910862551</c:v>
                </c:pt>
                <c:pt idx="1126">
                  <c:v>-25.624620755724699</c:v>
                </c:pt>
                <c:pt idx="1127">
                  <c:v>-24.499830235008002</c:v>
                </c:pt>
                <c:pt idx="1128">
                  <c:v>-23.307657850613602</c:v>
                </c:pt>
                <c:pt idx="1129">
                  <c:v>-22.0418595340028</c:v>
                </c:pt>
                <c:pt idx="1130">
                  <c:v>-20.695401579595199</c:v>
                </c:pt>
                <c:pt idx="1131">
                  <c:v>-19.2603326448654</c:v>
                </c:pt>
                <c:pt idx="1132">
                  <c:v>-17.7276301742403</c:v>
                </c:pt>
                <c:pt idx="1133">
                  <c:v>-16.087015112903199</c:v>
                </c:pt>
                <c:pt idx="1134">
                  <c:v>-14.3267270444823</c:v>
                </c:pt>
                <c:pt idx="1135">
                  <c:v>-12.4332495867787</c:v>
                </c:pt>
                <c:pt idx="1136">
                  <c:v>-10.3909727985518</c:v>
                </c:pt>
                <c:pt idx="1137">
                  <c:v>-8.1817751828916006</c:v>
                </c:pt>
                <c:pt idx="1138">
                  <c:v>-5.7845021780876698</c:v>
                </c:pt>
                <c:pt idx="1139">
                  <c:v>-3.17431016030271</c:v>
                </c:pt>
                <c:pt idx="1140">
                  <c:v>-0.32183398775189598</c:v>
                </c:pt>
                <c:pt idx="1141">
                  <c:v>2.8078794442088402</c:v>
                </c:pt>
                <c:pt idx="1142">
                  <c:v>6.2567514890569598</c:v>
                </c:pt>
                <c:pt idx="1143">
                  <c:v>10.0754782186652</c:v>
                </c:pt>
                <c:pt idx="1144">
                  <c:v>14.3259234645686</c:v>
                </c:pt>
                <c:pt idx="1145">
                  <c:v>19.084331096921201</c:v>
                </c:pt>
                <c:pt idx="1146">
                  <c:v>24.445699993974799</c:v>
                </c:pt>
                <c:pt idx="1147">
                  <c:v>30.5298384848636</c:v>
                </c:pt>
                <c:pt idx="1148">
                  <c:v>-65.078586752683705</c:v>
                </c:pt>
                <c:pt idx="1149">
                  <c:v>-65.156734657214798</c:v>
                </c:pt>
                <c:pt idx="1150">
                  <c:v>-65.234435620575198</c:v>
                </c:pt>
                <c:pt idx="1151">
                  <c:v>-65.311681750517494</c:v>
                </c:pt>
                <c:pt idx="1152">
                  <c:v>-65.388465357750306</c:v>
                </c:pt>
                <c:pt idx="1153">
                  <c:v>-65.464778957932893</c:v>
                </c:pt>
                <c:pt idx="1154">
                  <c:v>-65.540615273477599</c:v>
                </c:pt>
                <c:pt idx="1155">
                  <c:v>-65.615967235161506</c:v>
                </c:pt>
                <c:pt idx="1156">
                  <c:v>-65.690827983548601</c:v>
                </c:pt>
                <c:pt idx="1157">
                  <c:v>-65.765190870222995</c:v>
                </c:pt>
                <c:pt idx="1158">
                  <c:v>-65.839049458835902</c:v>
                </c:pt>
                <c:pt idx="1159">
                  <c:v>-65.912397525967805</c:v>
                </c:pt>
                <c:pt idx="1160">
                  <c:v>-65.985229061807004</c:v>
                </c:pt>
                <c:pt idx="1161">
                  <c:v>-66.057538270648806</c:v>
                </c:pt>
                <c:pt idx="1162">
                  <c:v>-66.129319571215802</c:v>
                </c:pt>
                <c:pt idx="1163">
                  <c:v>-66.200567596803793</c:v>
                </c:pt>
                <c:pt idx="1164">
                  <c:v>-66.271277195255195</c:v>
                </c:pt>
                <c:pt idx="1165">
                  <c:v>-66.341443428763696</c:v>
                </c:pt>
                <c:pt idx="1166">
                  <c:v>-66.411061573512697</c:v>
                </c:pt>
                <c:pt idx="1167">
                  <c:v>-66.480127119152996</c:v>
                </c:pt>
                <c:pt idx="1168">
                  <c:v>-66.548635768120505</c:v>
                </c:pt>
                <c:pt idx="1169">
                  <c:v>-66.616583434800702</c:v>
                </c:pt>
                <c:pt idx="1170">
                  <c:v>-66.683966244542106</c:v>
                </c:pt>
                <c:pt idx="1171">
                  <c:v>-66.750780532522796</c:v>
                </c:pt>
                <c:pt idx="1172">
                  <c:v>-66.817022842475794</c:v>
                </c:pt>
                <c:pt idx="1173">
                  <c:v>-66.882689925275599</c:v>
                </c:pt>
                <c:pt idx="1174">
                  <c:v>-66.9477787373919</c:v>
                </c:pt>
                <c:pt idx="1175">
                  <c:v>-67.012286439214094</c:v>
                </c:pt>
                <c:pt idx="1176">
                  <c:v>-67.0762103932516</c:v>
                </c:pt>
                <c:pt idx="1177">
                  <c:v>-67.139548162214595</c:v>
                </c:pt>
                <c:pt idx="1178">
                  <c:v>-67.202297506979505</c:v>
                </c:pt>
                <c:pt idx="1179">
                  <c:v>-67.2644563844445</c:v>
                </c:pt>
                <c:pt idx="1180">
                  <c:v>-67.326022945279604</c:v>
                </c:pt>
                <c:pt idx="1181">
                  <c:v>-67.386995531576105</c:v>
                </c:pt>
                <c:pt idx="1182">
                  <c:v>-67.447372674400299</c:v>
                </c:pt>
                <c:pt idx="1183">
                  <c:v>-67.507153091255901</c:v>
                </c:pt>
                <c:pt idx="1184">
                  <c:v>-67.566335683461006</c:v>
                </c:pt>
                <c:pt idx="1185">
                  <c:v>-67.624919533443403</c:v>
                </c:pt>
                <c:pt idx="1186">
                  <c:v>-67.682903901958696</c:v>
                </c:pt>
                <c:pt idx="1187">
                  <c:v>-67.740288225238203</c:v>
                </c:pt>
                <c:pt idx="1188">
                  <c:v>-67.797072112068307</c:v>
                </c:pt>
                <c:pt idx="1189">
                  <c:v>-67.853255340808005</c:v>
                </c:pt>
                <c:pt idx="1190">
                  <c:v>-67.908837856349706</c:v>
                </c:pt>
                <c:pt idx="1191">
                  <c:v>-67.963819767025001</c:v>
                </c:pt>
                <c:pt idx="1192">
                  <c:v>-68.018201341463495</c:v>
                </c:pt>
                <c:pt idx="1193">
                  <c:v>-68.071983005406906</c:v>
                </c:pt>
                <c:pt idx="1194">
                  <c:v>-68.1251653384832</c:v>
                </c:pt>
                <c:pt idx="1195">
                  <c:v>-68.177749070945197</c:v>
                </c:pt>
                <c:pt idx="1196">
                  <c:v>-68.229735080378504</c:v>
                </c:pt>
                <c:pt idx="1197">
                  <c:v>-68.281124388381997</c:v>
                </c:pt>
                <c:pt idx="1198">
                  <c:v>-68.331918157224706</c:v>
                </c:pt>
                <c:pt idx="1199">
                  <c:v>-68.382117686484094</c:v>
                </c:pt>
                <c:pt idx="1200">
                  <c:v>-68.4317244096693</c:v>
                </c:pt>
                <c:pt idx="1201">
                  <c:v>-68.4807398908317</c:v>
                </c:pt>
                <c:pt idx="1202">
                  <c:v>-68.529165821168803</c:v>
                </c:pt>
                <c:pt idx="1203">
                  <c:v>-68.577004015622606</c:v>
                </c:pt>
                <c:pt idx="1204">
                  <c:v>-68.624256409477894</c:v>
                </c:pt>
                <c:pt idx="1205">
                  <c:v>-68.670925054961998</c:v>
                </c:pt>
                <c:pt idx="1206">
                  <c:v>-68.717012117850601</c:v>
                </c:pt>
                <c:pt idx="1207">
                  <c:v>-68.762519874081804</c:v>
                </c:pt>
                <c:pt idx="1208">
                  <c:v>-68.807450706382298</c:v>
                </c:pt>
                <c:pt idx="1209">
                  <c:v>-68.851807100906896</c:v>
                </c:pt>
                <c:pt idx="1210">
                  <c:v>-68.895591643896395</c:v>
                </c:pt>
                <c:pt idx="1211">
                  <c:v>-68.938807018354197</c:v>
                </c:pt>
                <c:pt idx="1212">
                  <c:v>-68.981456000746206</c:v>
                </c:pt>
                <c:pt idx="1213">
                  <c:v>-69.023541457724093</c:v>
                </c:pt>
                <c:pt idx="1214">
                  <c:v>-69.065066342877103</c:v>
                </c:pt>
                <c:pt idx="1215">
                  <c:v>-69.106033693511506</c:v>
                </c:pt>
                <c:pt idx="1216">
                  <c:v>-69.146446627462197</c:v>
                </c:pt>
                <c:pt idx="1217">
                  <c:v>-69.186308339937199</c:v>
                </c:pt>
                <c:pt idx="1218">
                  <c:v>-69.225622100397104</c:v>
                </c:pt>
                <c:pt idx="1219">
                  <c:v>-69.264391249470705</c:v>
                </c:pt>
                <c:pt idx="1220">
                  <c:v>-69.302619195910196</c:v>
                </c:pt>
                <c:pt idx="1221">
                  <c:v>-69.340309413585004</c:v>
                </c:pt>
                <c:pt idx="1222">
                  <c:v>-69.377465438517504</c:v>
                </c:pt>
                <c:pt idx="1223">
                  <c:v>-69.414090865961299</c:v>
                </c:pt>
                <c:pt idx="1224">
                  <c:v>-69.450189347523093</c:v>
                </c:pt>
                <c:pt idx="1225">
                  <c:v>-69.485764588329502</c:v>
                </c:pt>
                <c:pt idx="1226">
                  <c:v>-69.520820344240306</c:v>
                </c:pt>
                <c:pt idx="1227">
                  <c:v>-69.555360419107998</c:v>
                </c:pt>
                <c:pt idx="1228">
                  <c:v>-69.589388662085298</c:v>
                </c:pt>
                <c:pt idx="1229">
                  <c:v>-69.622908964981306</c:v>
                </c:pt>
                <c:pt idx="1230">
                  <c:v>-69.655925259666603</c:v>
                </c:pt>
                <c:pt idx="1231">
                  <c:v>-69.688441515528496</c:v>
                </c:pt>
                <c:pt idx="1232">
                  <c:v>-69.720461736976205</c:v>
                </c:pt>
                <c:pt idx="1233">
                  <c:v>-69.751989960996895</c:v>
                </c:pt>
                <c:pt idx="1234">
                  <c:v>-69.783030254763105</c:v>
                </c:pt>
                <c:pt idx="1235">
                  <c:v>-69.813586713290704</c:v>
                </c:pt>
                <c:pt idx="1236">
                  <c:v>-69.843663457149802</c:v>
                </c:pt>
                <c:pt idx="1237">
                  <c:v>-69.873264630226402</c:v>
                </c:pt>
                <c:pt idx="1238">
                  <c:v>-69.902394397536298</c:v>
                </c:pt>
                <c:pt idx="1239">
                  <c:v>-69.931056943090695</c:v>
                </c:pt>
                <c:pt idx="1240">
                  <c:v>-69.9592564678142</c:v>
                </c:pt>
                <c:pt idx="1241">
                  <c:v>-69.986997187514305</c:v>
                </c:pt>
                <c:pt idx="1242">
                  <c:v>-70.014283330902103</c:v>
                </c:pt>
                <c:pt idx="1243">
                  <c:v>-70.041119137665603</c:v>
                </c:pt>
                <c:pt idx="1244">
                  <c:v>-70.067508856593506</c:v>
                </c:pt>
                <c:pt idx="1245">
                  <c:v>-70.093456743749798</c:v>
                </c:pt>
                <c:pt idx="1246">
                  <c:v>-70.118967060699802</c:v>
                </c:pt>
                <c:pt idx="1247">
                  <c:v>-70.144044072786201</c:v>
                </c:pt>
                <c:pt idx="1248">
                  <c:v>-70.168692047454698</c:v>
                </c:pt>
                <c:pt idx="1249">
                  <c:v>-70.192915252629206</c:v>
                </c:pt>
                <c:pt idx="1250">
                  <c:v>-70.2167179551369</c:v>
                </c:pt>
                <c:pt idx="1251">
                  <c:v>-70.240104419180398</c:v>
                </c:pt>
                <c:pt idx="1252">
                  <c:v>-70.263078904859199</c:v>
                </c:pt>
                <c:pt idx="1253">
                  <c:v>-70.285645666737494</c:v>
                </c:pt>
                <c:pt idx="1254">
                  <c:v>-70.307808952459993</c:v>
                </c:pt>
                <c:pt idx="1255">
                  <c:v>-70.329573001412697</c:v>
                </c:pt>
                <c:pt idx="1256">
                  <c:v>-70.350942043430194</c:v>
                </c:pt>
                <c:pt idx="1257">
                  <c:v>-70.371920297547405</c:v>
                </c:pt>
                <c:pt idx="1258">
                  <c:v>-70.392511970795994</c:v>
                </c:pt>
                <c:pt idx="1259">
                  <c:v>-70.412721257044296</c:v>
                </c:pt>
                <c:pt idx="1260">
                  <c:v>-70.432552335879606</c:v>
                </c:pt>
                <c:pt idx="1261">
                  <c:v>-70.452009371533293</c:v>
                </c:pt>
                <c:pt idx="1262">
                  <c:v>-70.471096511847307</c:v>
                </c:pt>
                <c:pt idx="1263">
                  <c:v>-70.489817887280793</c:v>
                </c:pt>
                <c:pt idx="1264">
                  <c:v>-70.508177609957499</c:v>
                </c:pt>
                <c:pt idx="1265">
                  <c:v>-70.526179772751505</c:v>
                </c:pt>
                <c:pt idx="1266">
                  <c:v>-70.543828448412498</c:v>
                </c:pt>
                <c:pt idx="1267">
                  <c:v>-70.561127688727694</c:v>
                </c:pt>
                <c:pt idx="1268">
                  <c:v>-70.578081523720797</c:v>
                </c:pt>
                <c:pt idx="1269">
                  <c:v>-70.594693960888094</c:v>
                </c:pt>
                <c:pt idx="1270">
                  <c:v>-70.610968984468599</c:v>
                </c:pt>
                <c:pt idx="1271">
                  <c:v>-70.6269105547495</c:v>
                </c:pt>
                <c:pt idx="1272">
                  <c:v>-70.642522607405496</c:v>
                </c:pt>
                <c:pt idx="1273">
                  <c:v>-70.657809052870306</c:v>
                </c:pt>
                <c:pt idx="1274">
                  <c:v>-70.672773775741902</c:v>
                </c:pt>
                <c:pt idx="1275">
                  <c:v>-70.687420634217702</c:v>
                </c:pt>
                <c:pt idx="1276">
                  <c:v>-70.701753459561303</c:v>
                </c:pt>
                <c:pt idx="1277">
                  <c:v>-70.715776055599306</c:v>
                </c:pt>
                <c:pt idx="1278">
                  <c:v>-70.729492198246604</c:v>
                </c:pt>
                <c:pt idx="1279">
                  <c:v>-70.742905635060794</c:v>
                </c:pt>
                <c:pt idx="1280">
                  <c:v>-70.756020084823803</c:v>
                </c:pt>
                <c:pt idx="1281">
                  <c:v>-70.7688392371509</c:v>
                </c:pt>
                <c:pt idx="1282">
                  <c:v>-70.781366752125606</c:v>
                </c:pt>
                <c:pt idx="1283">
                  <c:v>-70.793606259960001</c:v>
                </c:pt>
                <c:pt idx="1284">
                  <c:v>-70.8055613606804</c:v>
                </c:pt>
                <c:pt idx="1285">
                  <c:v>-70.817235623836197</c:v>
                </c:pt>
                <c:pt idx="1286">
                  <c:v>-70.828632588232793</c:v>
                </c:pt>
                <c:pt idx="1287">
                  <c:v>-70.839755761686803</c:v>
                </c:pt>
                <c:pt idx="1288">
                  <c:v>-70.850608620803797</c:v>
                </c:pt>
                <c:pt idx="1289">
                  <c:v>-70.861194610776295</c:v>
                </c:pt>
                <c:pt idx="1290">
                  <c:v>-70.871517145203796</c:v>
                </c:pt>
                <c:pt idx="1291">
                  <c:v>-70.881579605931407</c:v>
                </c:pt>
                <c:pt idx="1292">
                  <c:v>-70.891385342909004</c:v>
                </c:pt>
                <c:pt idx="1293">
                  <c:v>-70.9009376740687</c:v>
                </c:pt>
                <c:pt idx="1294">
                  <c:v>-70.910239885219994</c:v>
                </c:pt>
                <c:pt idx="1295">
                  <c:v>-70.919295229963097</c:v>
                </c:pt>
                <c:pt idx="1296">
                  <c:v>-70.928106929618906</c:v>
                </c:pt>
                <c:pt idx="1297">
                  <c:v>-70.936678173175196</c:v>
                </c:pt>
                <c:pt idx="1298">
                  <c:v>-70.945012117248794</c:v>
                </c:pt>
                <c:pt idx="1299">
                  <c:v>-70.953111886062899</c:v>
                </c:pt>
                <c:pt idx="1300">
                  <c:v>-70.960980571438597</c:v>
                </c:pt>
                <c:pt idx="1301">
                  <c:v>-70.968621232801596</c:v>
                </c:pt>
                <c:pt idx="1302">
                  <c:v>-70.976036897200999</c:v>
                </c:pt>
                <c:pt idx="1303">
                  <c:v>-70.983230559342601</c:v>
                </c:pt>
                <c:pt idx="1304">
                  <c:v>-70.990205181633698</c:v>
                </c:pt>
                <c:pt idx="1305">
                  <c:v>-70.996963694240804</c:v>
                </c:pt>
                <c:pt idx="1306">
                  <c:v>-71.0035089951581</c:v>
                </c:pt>
                <c:pt idx="1307">
                  <c:v>-71.009843950287504</c:v>
                </c:pt>
                <c:pt idx="1308">
                  <c:v>-71.015971393529696</c:v>
                </c:pt>
                <c:pt idx="1309">
                  <c:v>-71.021894126884504</c:v>
                </c:pt>
                <c:pt idx="1310">
                  <c:v>-71.027614920561902</c:v>
                </c:pt>
                <c:pt idx="1311">
                  <c:v>-71.033136513101596</c:v>
                </c:pt>
                <c:pt idx="1312">
                  <c:v>-71.038461611502399</c:v>
                </c:pt>
                <c:pt idx="1313">
                  <c:v>-71.043592891359395</c:v>
                </c:pt>
                <c:pt idx="1314">
                  <c:v>-71.048532997009502</c:v>
                </c:pt>
                <c:pt idx="1315">
                  <c:v>-71.053284541685002</c:v>
                </c:pt>
                <c:pt idx="1316">
                  <c:v>-71.057850107674099</c:v>
                </c:pt>
                <c:pt idx="1317">
                  <c:v>-71.062232246488605</c:v>
                </c:pt>
                <c:pt idx="1318">
                  <c:v>-71.066433479038494</c:v>
                </c:pt>
                <c:pt idx="1319">
                  <c:v>-71.070456295812804</c:v>
                </c:pt>
                <c:pt idx="1320">
                  <c:v>-71.0743031570657</c:v>
                </c:pt>
                <c:pt idx="1321">
                  <c:v>-71.0779764930097</c:v>
                </c:pt>
                <c:pt idx="1322">
                  <c:v>-71.081478704012696</c:v>
                </c:pt>
                <c:pt idx="1323">
                  <c:v>-71.084812160801306</c:v>
                </c:pt>
                <c:pt idx="1324">
                  <c:v>-71.087979204668201</c:v>
                </c:pt>
                <c:pt idx="1325">
                  <c:v>-71.090982147684002</c:v>
                </c:pt>
                <c:pt idx="1326">
                  <c:v>-71.093823272913696</c:v>
                </c:pt>
                <c:pt idx="1327">
                  <c:v>-71.096504834636903</c:v>
                </c:pt>
                <c:pt idx="1328">
                  <c:v>-71.099029058571602</c:v>
                </c:pt>
                <c:pt idx="1329">
                  <c:v>-71.101398142101004</c:v>
                </c:pt>
                <c:pt idx="1330">
                  <c:v>-71.103614254504805</c:v>
                </c:pt>
                <c:pt idx="1331">
                  <c:v>-71.105679537191705</c:v>
                </c:pt>
                <c:pt idx="1332">
                  <c:v>-71.107596103936004</c:v>
                </c:pt>
                <c:pt idx="1333">
                  <c:v>-71.109366041116004</c:v>
                </c:pt>
                <c:pt idx="1334">
                  <c:v>-71.110991407954899</c:v>
                </c:pt>
                <c:pt idx="1335">
                  <c:v>-71.112474236763703</c:v>
                </c:pt>
                <c:pt idx="1336">
                  <c:v>-71.113816533185997</c:v>
                </c:pt>
                <c:pt idx="1337">
                  <c:v>-71.115020276444497</c:v>
                </c:pt>
                <c:pt idx="1338">
                  <c:v>-71.116087419588993</c:v>
                </c:pt>
                <c:pt idx="1339">
                  <c:v>-71.117019889745904</c:v>
                </c:pt>
                <c:pt idx="1340">
                  <c:v>-71.117819588368306</c:v>
                </c:pt>
                <c:pt idx="1341">
                  <c:v>-71.118488391487801</c:v>
                </c:pt>
                <c:pt idx="1342">
                  <c:v>-71.119028149966695</c:v>
                </c:pt>
                <c:pt idx="1343">
                  <c:v>-71.119440689751201</c:v>
                </c:pt>
                <c:pt idx="1344">
                  <c:v>-71.119727812124495</c:v>
                </c:pt>
                <c:pt idx="1345">
                  <c:v>-71.119891293961103</c:v>
                </c:pt>
                <c:pt idx="1346">
                  <c:v>-71.119932887980696</c:v>
                </c:pt>
                <c:pt idx="1347">
                  <c:v>-71.119854323002997</c:v>
                </c:pt>
                <c:pt idx="1348">
                  <c:v>-71.119657304201397</c:v>
                </c:pt>
                <c:pt idx="1349">
                  <c:v>-71.119343513357606</c:v>
                </c:pt>
                <c:pt idx="1350">
                  <c:v>-71.118914609115606</c:v>
                </c:pt>
                <c:pt idx="1351">
                  <c:v>-71.118372227235099</c:v>
                </c:pt>
                <c:pt idx="1352">
                  <c:v>-71.117717980844901</c:v>
                </c:pt>
                <c:pt idx="1353">
                  <c:v>-71.116953460695598</c:v>
                </c:pt>
                <c:pt idx="1354">
                  <c:v>-71.116080235411502</c:v>
                </c:pt>
                <c:pt idx="1355">
                  <c:v>-71.115099851741903</c:v>
                </c:pt>
                <c:pt idx="1356">
                  <c:v>-71.114013834811701</c:v>
                </c:pt>
                <c:pt idx="1357">
                  <c:v>-71.112823688370895</c:v>
                </c:pt>
                <c:pt idx="1358">
                  <c:v>-71.111530895043202</c:v>
                </c:pt>
                <c:pt idx="1359">
                  <c:v>-71.110136916573794</c:v>
                </c:pt>
                <c:pt idx="1360">
                  <c:v>-71.108643194075498</c:v>
                </c:pt>
                <c:pt idx="1361">
                  <c:v>-71.107051148273897</c:v>
                </c:pt>
                <c:pt idx="1362">
                  <c:v>-71.105362179751907</c:v>
                </c:pt>
                <c:pt idx="1363">
                  <c:v>-71.103577669191907</c:v>
                </c:pt>
                <c:pt idx="1364">
                  <c:v>-71.101698977617005</c:v>
                </c:pt>
                <c:pt idx="1365">
                  <c:v>-71.099727446631505</c:v>
                </c:pt>
                <c:pt idx="1366">
                  <c:v>-71.097664398658495</c:v>
                </c:pt>
                <c:pt idx="1367">
                  <c:v>-71.095511137177297</c:v>
                </c:pt>
                <c:pt idx="1368">
                  <c:v>-71.093268946958304</c:v>
                </c:pt>
                <c:pt idx="1369">
                  <c:v>-71.090939094297099</c:v>
                </c:pt>
                <c:pt idx="1370">
                  <c:v>-71.088522827245797</c:v>
                </c:pt>
                <c:pt idx="1371">
                  <c:v>-71.086021375844098</c:v>
                </c:pt>
                <c:pt idx="1372">
                  <c:v>-71.083435952347003</c:v>
                </c:pt>
                <c:pt idx="1373">
                  <c:v>-71.080767751452299</c:v>
                </c:pt>
                <c:pt idx="1374">
                  <c:v>-71.078017950525293</c:v>
                </c:pt>
                <c:pt idx="1375">
                  <c:v>-71.075187709821705</c:v>
                </c:pt>
                <c:pt idx="1376">
                  <c:v>-71.072278172709403</c:v>
                </c:pt>
                <c:pt idx="1377">
                  <c:v>-71.069290465887306</c:v>
                </c:pt>
                <c:pt idx="1378">
                  <c:v>-71.066225699603507</c:v>
                </c:pt>
                <c:pt idx="1379">
                  <c:v>-71.063084967870296</c:v>
                </c:pt>
                <c:pt idx="1380">
                  <c:v>-71.059869348678305</c:v>
                </c:pt>
                <c:pt idx="1381">
                  <c:v>-71.056579904207595</c:v>
                </c:pt>
                <c:pt idx="1382">
                  <c:v>-71.053217681038205</c:v>
                </c:pt>
                <c:pt idx="1383">
                  <c:v>-71.049783710356905</c:v>
                </c:pt>
                <c:pt idx="1384">
                  <c:v>-71.046279008163793</c:v>
                </c:pt>
                <c:pt idx="1385">
                  <c:v>-71.042704575475398</c:v>
                </c:pt>
                <c:pt idx="1386">
                  <c:v>-71.039061398526897</c:v>
                </c:pt>
                <c:pt idx="1387">
                  <c:v>-71.0353504489713</c:v>
                </c:pt>
                <c:pt idx="1388">
                  <c:v>-71.031572684077304</c:v>
                </c:pt>
                <c:pt idx="1389">
                  <c:v>-71.027729046925202</c:v>
                </c:pt>
                <c:pt idx="1390">
                  <c:v>-71.023820466599702</c:v>
                </c:pt>
                <c:pt idx="1391">
                  <c:v>-71.019847858382406</c:v>
                </c:pt>
                <c:pt idx="1392">
                  <c:v>-71.015812123940293</c:v>
                </c:pt>
                <c:pt idx="1393">
                  <c:v>-71.011714151513999</c:v>
                </c:pt>
                <c:pt idx="1394">
                  <c:v>-71.007554816102598</c:v>
                </c:pt>
                <c:pt idx="1395">
                  <c:v>-71.003334979647207</c:v>
                </c:pt>
                <c:pt idx="1396">
                  <c:v>-70.999055491212303</c:v>
                </c:pt>
                <c:pt idx="1397">
                  <c:v>-70.994717187164895</c:v>
                </c:pt>
                <c:pt idx="1398">
                  <c:v>-70.990320891351601</c:v>
                </c:pt>
                <c:pt idx="1399">
                  <c:v>-70.985867415274299</c:v>
                </c:pt>
                <c:pt idx="1400">
                  <c:v>-70.981357558262602</c:v>
                </c:pt>
                <c:pt idx="1401">
                  <c:v>-70.976792107645906</c:v>
                </c:pt>
                <c:pt idx="1402">
                  <c:v>-70.972171838921597</c:v>
                </c:pt>
                <c:pt idx="1403">
                  <c:v>-70.967497515922801</c:v>
                </c:pt>
                <c:pt idx="1404">
                  <c:v>-70.962769890983495</c:v>
                </c:pt>
                <c:pt idx="1405">
                  <c:v>-70.957989705101298</c:v>
                </c:pt>
                <c:pt idx="1406">
                  <c:v>-70.953157688098997</c:v>
                </c:pt>
                <c:pt idx="1407">
                  <c:v>-70.948274558783893</c:v>
                </c:pt>
                <c:pt idx="1408">
                  <c:v>-70.943341025104701</c:v>
                </c:pt>
                <c:pt idx="1409">
                  <c:v>-70.938357784307101</c:v>
                </c:pt>
                <c:pt idx="1410">
                  <c:v>-70.933325523087007</c:v>
                </c:pt>
                <c:pt idx="1411">
                  <c:v>-70.928244917742504</c:v>
                </c:pt>
                <c:pt idx="1412">
                  <c:v>-70.923116634322696</c:v>
                </c:pt>
                <c:pt idx="1413">
                  <c:v>-70.917941328776195</c:v>
                </c:pt>
                <c:pt idx="1414">
                  <c:v>-70.912719647096196</c:v>
                </c:pt>
                <c:pt idx="1415">
                  <c:v>-70.907452225465207</c:v>
                </c:pt>
                <c:pt idx="1416">
                  <c:v>-70.902139690396396</c:v>
                </c:pt>
                <c:pt idx="1417">
                  <c:v>-70.8967826588744</c:v>
                </c:pt>
                <c:pt idx="1418">
                  <c:v>-70.891381738493607</c:v>
                </c:pt>
                <c:pt idx="1419">
                  <c:v>-70.885937527594706</c:v>
                </c:pt>
                <c:pt idx="1420">
                  <c:v>-70.880450615399596</c:v>
                </c:pt>
                <c:pt idx="1421">
                  <c:v>-70.874921582144694</c:v>
                </c:pt>
                <c:pt idx="1422">
                  <c:v>-70.869350999211704</c:v>
                </c:pt>
                <c:pt idx="1423">
                  <c:v>-70.863739429257905</c:v>
                </c:pt>
                <c:pt idx="1424">
                  <c:v>-70.858087426343502</c:v>
                </c:pt>
                <c:pt idx="1425">
                  <c:v>-70.852395536057699</c:v>
                </c:pt>
                <c:pt idx="1426">
                  <c:v>-70.846664295643507</c:v>
                </c:pt>
                <c:pt idx="1427">
                  <c:v>-70.840894234120299</c:v>
                </c:pt>
                <c:pt idx="1428">
                  <c:v>-70.835085872404903</c:v>
                </c:pt>
                <c:pt idx="1429">
                  <c:v>-70.829239723431002</c:v>
                </c:pt>
                <c:pt idx="1430">
                  <c:v>-70.823356292266993</c:v>
                </c:pt>
                <c:pt idx="1431">
                  <c:v>-70.817436076232298</c:v>
                </c:pt>
                <c:pt idx="1432">
                  <c:v>-70.811479565011794</c:v>
                </c:pt>
                <c:pt idx="1433">
                  <c:v>-70.805487240768798</c:v>
                </c:pt>
                <c:pt idx="1434">
                  <c:v>-70.799459578256702</c:v>
                </c:pt>
                <c:pt idx="1435">
                  <c:v>-70.793397044928895</c:v>
                </c:pt>
                <c:pt idx="1436">
                  <c:v>-70.787300101046696</c:v>
                </c:pt>
                <c:pt idx="1437">
                  <c:v>-70.781169199786902</c:v>
                </c:pt>
                <c:pt idx="1438">
                  <c:v>-70.775004787346603</c:v>
                </c:pt>
                <c:pt idx="1439">
                  <c:v>-70.768807303047197</c:v>
                </c:pt>
                <c:pt idx="1440">
                  <c:v>-70.762577179437102</c:v>
                </c:pt>
                <c:pt idx="1441">
                  <c:v>-70.7563148423922</c:v>
                </c:pt>
                <c:pt idx="1442">
                  <c:v>-70.750020711215797</c:v>
                </c:pt>
                <c:pt idx="1443">
                  <c:v>-70.743695198736603</c:v>
                </c:pt>
                <c:pt idx="1444">
                  <c:v>-70.7373387114053</c:v>
                </c:pt>
                <c:pt idx="1445">
                  <c:v>-70.730951649390306</c:v>
                </c:pt>
                <c:pt idx="1446">
                  <c:v>-70.724534406671197</c:v>
                </c:pt>
                <c:pt idx="1447">
                  <c:v>-70.718087371131801</c:v>
                </c:pt>
                <c:pt idx="1448">
                  <c:v>-70.711610924651197</c:v>
                </c:pt>
                <c:pt idx="1449">
                  <c:v>-70.705105443193801</c:v>
                </c:pt>
                <c:pt idx="1450">
                  <c:v>-70.698571296898194</c:v>
                </c:pt>
                <c:pt idx="1451">
                  <c:v>-70.692008850164299</c:v>
                </c:pt>
                <c:pt idx="1452">
                  <c:v>-70.685418461739303</c:v>
                </c:pt>
                <c:pt idx="1453">
                  <c:v>-70.678800484803205</c:v>
                </c:pt>
                <c:pt idx="1454">
                  <c:v>-70.672155267051906</c:v>
                </c:pt>
                <c:pt idx="1455">
                  <c:v>-70.665483150779593</c:v>
                </c:pt>
                <c:pt idx="1456">
                  <c:v>-70.658784472960306</c:v>
                </c:pt>
                <c:pt idx="1457">
                  <c:v>-70.652059565327704</c:v>
                </c:pt>
                <c:pt idx="1458">
                  <c:v>-70.645308754454007</c:v>
                </c:pt>
                <c:pt idx="1459">
                  <c:v>-70.6385323618276</c:v>
                </c:pt>
                <c:pt idx="1460">
                  <c:v>-70.631730703929705</c:v>
                </c:pt>
                <c:pt idx="1461">
                  <c:v>-70.624904092309606</c:v>
                </c:pt>
                <c:pt idx="1462">
                  <c:v>-70.618052833658993</c:v>
                </c:pt>
                <c:pt idx="1463">
                  <c:v>-70.611177229885399</c:v>
                </c:pt>
                <c:pt idx="1464">
                  <c:v>-70.604277578183897</c:v>
                </c:pt>
                <c:pt idx="1465">
                  <c:v>-70.597354171108506</c:v>
                </c:pt>
                <c:pt idx="1466">
                  <c:v>-70.590407296641899</c:v>
                </c:pt>
                <c:pt idx="1467">
                  <c:v>-70.583437238264693</c:v>
                </c:pt>
                <c:pt idx="1468">
                  <c:v>-70.576444275022794</c:v>
                </c:pt>
                <c:pt idx="1469">
                  <c:v>-70.5694286815949</c:v>
                </c:pt>
                <c:pt idx="1470">
                  <c:v>-70.562390728357997</c:v>
                </c:pt>
                <c:pt idx="1471">
                  <c:v>-70.555330681452304</c:v>
                </c:pt>
                <c:pt idx="1472">
                  <c:v>-70.548248802845393</c:v>
                </c:pt>
                <c:pt idx="1473">
                  <c:v>-70.541145350395297</c:v>
                </c:pt>
                <c:pt idx="1474">
                  <c:v>-70.534020577911704</c:v>
                </c:pt>
                <c:pt idx="1475">
                  <c:v>-70.5268747352182</c:v>
                </c:pt>
                <c:pt idx="1476">
                  <c:v>-70.5197080682116</c:v>
                </c:pt>
                <c:pt idx="1477">
                  <c:v>-70.512520818921601</c:v>
                </c:pt>
                <c:pt idx="1478">
                  <c:v>-70.505313225568898</c:v>
                </c:pt>
                <c:pt idx="1479">
                  <c:v>-70.498085522623001</c:v>
                </c:pt>
                <c:pt idx="1480">
                  <c:v>-70.490837940858498</c:v>
                </c:pt>
                <c:pt idx="1481">
                  <c:v>-70.483570707411104</c:v>
                </c:pt>
                <c:pt idx="1482">
                  <c:v>-70.476284045832202</c:v>
                </c:pt>
                <c:pt idx="1483">
                  <c:v>-70.468978176143494</c:v>
                </c:pt>
                <c:pt idx="1484">
                  <c:v>-70.461653314889602</c:v>
                </c:pt>
                <c:pt idx="1485">
                  <c:v>-70.454309675190999</c:v>
                </c:pt>
                <c:pt idx="1486">
                  <c:v>-70.446947466795393</c:v>
                </c:pt>
                <c:pt idx="1487">
                  <c:v>-70.439566896128696</c:v>
                </c:pt>
                <c:pt idx="1488">
                  <c:v>-70.432168166345093</c:v>
                </c:pt>
                <c:pt idx="1489">
                  <c:v>-70.424751477376205</c:v>
                </c:pt>
                <c:pt idx="1490">
                  <c:v>-70.417317025979997</c:v>
                </c:pt>
                <c:pt idx="1491">
                  <c:v>-70.409865005788205</c:v>
                </c:pt>
                <c:pt idx="1492">
                  <c:v>-70.402395607353796</c:v>
                </c:pt>
                <c:pt idx="1493">
                  <c:v>-70.394909018196799</c:v>
                </c:pt>
                <c:pt idx="1494">
                  <c:v>-70.387405422850705</c:v>
                </c:pt>
                <c:pt idx="1495">
                  <c:v>-70.379885002906704</c:v>
                </c:pt>
                <c:pt idx="1496">
                  <c:v>-70.372347937058393</c:v>
                </c:pt>
                <c:pt idx="1497">
                  <c:v>-70.364794401145204</c:v>
                </c:pt>
                <c:pt idx="1498">
                  <c:v>-70.357224568195306</c:v>
                </c:pt>
                <c:pt idx="1499">
                  <c:v>-70.349638608467998</c:v>
                </c:pt>
                <c:pt idx="1500">
                  <c:v>-70.342036689495103</c:v>
                </c:pt>
                <c:pt idx="1501">
                  <c:v>-70.334418976121995</c:v>
                </c:pt>
                <c:pt idx="1502">
                  <c:v>-70.326785630548002</c:v>
                </c:pt>
                <c:pt idx="1503">
                  <c:v>-70.319136812366196</c:v>
                </c:pt>
                <c:pt idx="1504">
                  <c:v>-70.311472678602001</c:v>
                </c:pt>
                <c:pt idx="1505">
                  <c:v>-70.303793383752506</c:v>
                </c:pt>
                <c:pt idx="1506">
                  <c:v>-70.296099079823605</c:v>
                </c:pt>
                <c:pt idx="1507">
                  <c:v>-70.288389916367706</c:v>
                </c:pt>
                <c:pt idx="1508">
                  <c:v>-70.280666040520302</c:v>
                </c:pt>
                <c:pt idx="1509">
                  <c:v>-70.272927597036102</c:v>
                </c:pt>
                <c:pt idx="1510">
                  <c:v>-70.265174728324993</c:v>
                </c:pt>
                <c:pt idx="1511">
                  <c:v>-70.257407574486507</c:v>
                </c:pt>
                <c:pt idx="1512">
                  <c:v>-70.249626273344902</c:v>
                </c:pt>
                <c:pt idx="1513">
                  <c:v>-70.241830960482801</c:v>
                </c:pt>
                <c:pt idx="1514">
                  <c:v>-70.234021769274506</c:v>
                </c:pt>
                <c:pt idx="1515">
                  <c:v>-70.2261988309195</c:v>
                </c:pt>
                <c:pt idx="1516">
                  <c:v>-70.218362274474103</c:v>
                </c:pt>
                <c:pt idx="1517">
                  <c:v>-70.210512226884205</c:v>
                </c:pt>
                <c:pt idx="1518">
                  <c:v>-70.202648813015699</c:v>
                </c:pt>
                <c:pt idx="1519">
                  <c:v>-70.194772155686593</c:v>
                </c:pt>
                <c:pt idx="1520">
                  <c:v>-70.1868823756963</c:v>
                </c:pt>
                <c:pt idx="1521">
                  <c:v>-70.178979591856404</c:v>
                </c:pt>
                <c:pt idx="1522">
                  <c:v>-70.171063921019694</c:v>
                </c:pt>
                <c:pt idx="1523">
                  <c:v>-70.163135478109794</c:v>
                </c:pt>
                <c:pt idx="1524">
                  <c:v>-70.155194376148899</c:v>
                </c:pt>
                <c:pt idx="1525">
                  <c:v>-70.147240726286597</c:v>
                </c:pt>
                <c:pt idx="1526">
                  <c:v>-70.139274637827597</c:v>
                </c:pt>
                <c:pt idx="1527">
                  <c:v>-70.131296218258299</c:v>
                </c:pt>
                <c:pt idx="1528">
                  <c:v>-70.123305573274607</c:v>
                </c:pt>
                <c:pt idx="1529">
                  <c:v>-70.115302806807506</c:v>
                </c:pt>
                <c:pt idx="1530">
                  <c:v>-70.107288021049797</c:v>
                </c:pt>
                <c:pt idx="1531">
                  <c:v>-70.099261316481005</c:v>
                </c:pt>
                <c:pt idx="1532">
                  <c:v>-70.091222791893301</c:v>
                </c:pt>
                <c:pt idx="1533">
                  <c:v>-70.083172544415703</c:v>
                </c:pt>
                <c:pt idx="1534">
                  <c:v>-70.075110669539001</c:v>
                </c:pt>
                <c:pt idx="1535">
                  <c:v>-70.067037261139404</c:v>
                </c:pt>
                <c:pt idx="1536">
                  <c:v>-70.058952411502403</c:v>
                </c:pt>
                <c:pt idx="1537">
                  <c:v>-70.050856211346201</c:v>
                </c:pt>
                <c:pt idx="1538">
                  <c:v>-70.042748749844307</c:v>
                </c:pt>
                <c:pt idx="1539">
                  <c:v>-70.034630114648493</c:v>
                </c:pt>
                <c:pt idx="1540">
                  <c:v>-70.026500391910801</c:v>
                </c:pt>
                <c:pt idx="1541">
                  <c:v>-70.0183596663054</c:v>
                </c:pt>
                <c:pt idx="1542">
                  <c:v>-70.010208021050104</c:v>
                </c:pt>
                <c:pt idx="1543">
                  <c:v>-70.002045537927799</c:v>
                </c:pt>
                <c:pt idx="1544">
                  <c:v>-69.993872297307107</c:v>
                </c:pt>
                <c:pt idx="1545">
                  <c:v>-69.985688378162905</c:v>
                </c:pt>
                <c:pt idx="1546">
                  <c:v>-69.977493858096594</c:v>
                </c:pt>
                <c:pt idx="1547">
                  <c:v>-69.969288813356101</c:v>
                </c:pt>
                <c:pt idx="1548">
                  <c:v>-69.961073318855199</c:v>
                </c:pt>
                <c:pt idx="1549">
                  <c:v>-69.952847448193097</c:v>
                </c:pt>
                <c:pt idx="1550">
                  <c:v>-69.944611273673104</c:v>
                </c:pt>
                <c:pt idx="1551">
                  <c:v>-69.936364866321597</c:v>
                </c:pt>
                <c:pt idx="1552">
                  <c:v>-69.928108295906299</c:v>
                </c:pt>
                <c:pt idx="1553">
                  <c:v>-69.919841630954195</c:v>
                </c:pt>
                <c:pt idx="1554">
                  <c:v>-69.911564938769502</c:v>
                </c:pt>
                <c:pt idx="1555">
                  <c:v>-69.903278285451293</c:v>
                </c:pt>
                <c:pt idx="1556">
                  <c:v>-69.894981735910704</c:v>
                </c:pt>
                <c:pt idx="1557">
                  <c:v>-69.886675353887597</c:v>
                </c:pt>
                <c:pt idx="1558">
                  <c:v>-69.878359201967797</c:v>
                </c:pt>
                <c:pt idx="1559">
                  <c:v>-69.870033341599097</c:v>
                </c:pt>
                <c:pt idx="1560">
                  <c:v>-69.861697833107698</c:v>
                </c:pt>
                <c:pt idx="1561">
                  <c:v>-69.853352735714196</c:v>
                </c:pt>
                <c:pt idx="1562">
                  <c:v>-69.844998107549003</c:v>
                </c:pt>
                <c:pt idx="1563">
                  <c:v>-69.836634005667904</c:v>
                </c:pt>
                <c:pt idx="1564">
                  <c:v>-69.828260486067506</c:v>
                </c:pt>
                <c:pt idx="1565">
                  <c:v>-69.819877603699894</c:v>
                </c:pt>
                <c:pt idx="1566">
                  <c:v>-69.811485412487201</c:v>
                </c:pt>
                <c:pt idx="1567">
                  <c:v>-69.803083965336697</c:v>
                </c:pt>
                <c:pt idx="1568">
                  <c:v>-69.794673314154394</c:v>
                </c:pt>
                <c:pt idx="1569">
                  <c:v>-69.786253509859606</c:v>
                </c:pt>
                <c:pt idx="1570">
                  <c:v>-69.777824602398397</c:v>
                </c:pt>
                <c:pt idx="1571">
                  <c:v>-69.769386640757205</c:v>
                </c:pt>
                <c:pt idx="1572">
                  <c:v>-69.760939672976505</c:v>
                </c:pt>
                <c:pt idx="1573">
                  <c:v>-69.752483746163705</c:v>
                </c:pt>
                <c:pt idx="1574">
                  <c:v>-69.744018906506298</c:v>
                </c:pt>
                <c:pt idx="1575">
                  <c:v>-69.735545199284402</c:v>
                </c:pt>
                <c:pt idx="1576">
                  <c:v>-69.727062668883406</c:v>
                </c:pt>
                <c:pt idx="1577">
                  <c:v>-69.7185713588065</c:v>
                </c:pt>
                <c:pt idx="1578">
                  <c:v>-69.710071311686505</c:v>
                </c:pt>
                <c:pt idx="1579">
                  <c:v>-69.701562569298105</c:v>
                </c:pt>
                <c:pt idx="1580">
                  <c:v>-69.693045172569597</c:v>
                </c:pt>
                <c:pt idx="1581">
                  <c:v>-69.684519161594295</c:v>
                </c:pt>
                <c:pt idx="1582">
                  <c:v>-69.675984575642104</c:v>
                </c:pt>
                <c:pt idx="1583">
                  <c:v>-69.667441453170795</c:v>
                </c:pt>
                <c:pt idx="1584">
                  <c:v>-69.658889831836902</c:v>
                </c:pt>
                <c:pt idx="1585">
                  <c:v>-69.650329748506493</c:v>
                </c:pt>
                <c:pt idx="1586">
                  <c:v>-69.641761239266302</c:v>
                </c:pt>
                <c:pt idx="1587">
                  <c:v>-69.633184339433797</c:v>
                </c:pt>
                <c:pt idx="1588">
                  <c:v>-69.624599083567801</c:v>
                </c:pt>
                <c:pt idx="1589">
                  <c:v>-69.616005505478597</c:v>
                </c:pt>
                <c:pt idx="1590">
                  <c:v>-69.607403638237997</c:v>
                </c:pt>
                <c:pt idx="1591">
                  <c:v>-69.598793514189296</c:v>
                </c:pt>
                <c:pt idx="1592">
                  <c:v>-69.590175164956605</c:v>
                </c:pt>
                <c:pt idx="1593">
                  <c:v>-69.581548621455099</c:v>
                </c:pt>
                <c:pt idx="1594">
                  <c:v>-69.572913913899697</c:v>
                </c:pt>
                <c:pt idx="1595">
                  <c:v>-69.5642710718149</c:v>
                </c:pt>
                <c:pt idx="1596">
                  <c:v>-69.5556201240435</c:v>
                </c:pt>
                <c:pt idx="1597">
                  <c:v>-69.546961098755702</c:v>
                </c:pt>
                <c:pt idx="1598">
                  <c:v>-69.538294023458207</c:v>
                </c:pt>
                <c:pt idx="1599">
                  <c:v>-69.529618925002296</c:v>
                </c:pt>
                <c:pt idx="1600">
                  <c:v>-69.520935829592901</c:v>
                </c:pt>
                <c:pt idx="1601">
                  <c:v>-69.512244762796797</c:v>
                </c:pt>
                <c:pt idx="1602">
                  <c:v>-69.503545749550995</c:v>
                </c:pt>
                <c:pt idx="1603">
                  <c:v>-69.494838814170606</c:v>
                </c:pt>
                <c:pt idx="1604">
                  <c:v>-69.486123980357206</c:v>
                </c:pt>
                <c:pt idx="1605">
                  <c:v>-69.477401271206304</c:v>
                </c:pt>
                <c:pt idx="1606">
                  <c:v>-69.468670709215601</c:v>
                </c:pt>
                <c:pt idx="1607">
                  <c:v>-69.459932316292196</c:v>
                </c:pt>
                <c:pt idx="1608">
                  <c:v>-69.451186113760301</c:v>
                </c:pt>
                <c:pt idx="1609">
                  <c:v>-69.442432122368501</c:v>
                </c:pt>
                <c:pt idx="1610">
                  <c:v>-69.433670362297093</c:v>
                </c:pt>
                <c:pt idx="1611">
                  <c:v>-69.424900853165298</c:v>
                </c:pt>
                <c:pt idx="1612">
                  <c:v>-69.416123614038199</c:v>
                </c:pt>
                <c:pt idx="1613">
                  <c:v>-69.407338663433606</c:v>
                </c:pt>
                <c:pt idx="1614">
                  <c:v>-69.398546019328904</c:v>
                </c:pt>
                <c:pt idx="1615">
                  <c:v>-69.389745699167904</c:v>
                </c:pt>
                <c:pt idx="1616">
                  <c:v>-69.380937719867205</c:v>
                </c:pt>
                <c:pt idx="1617">
                  <c:v>-69.372122097822896</c:v>
                </c:pt>
                <c:pt idx="1618">
                  <c:v>-69.3632988489166</c:v>
                </c:pt>
                <c:pt idx="1619">
                  <c:v>-69.354467988522103</c:v>
                </c:pt>
                <c:pt idx="1620">
                  <c:v>-69.345629531511307</c:v>
                </c:pt>
                <c:pt idx="1621">
                  <c:v>-69.336783492260395</c:v>
                </c:pt>
                <c:pt idx="1622">
                  <c:v>-69.327929884655802</c:v>
                </c:pt>
                <c:pt idx="1623">
                  <c:v>-69.3190687220999</c:v>
                </c:pt>
                <c:pt idx="1624">
                  <c:v>-69.310200017517005</c:v>
                </c:pt>
                <c:pt idx="1625">
                  <c:v>-69.301323783358995</c:v>
                </c:pt>
                <c:pt idx="1626">
                  <c:v>-69.292440031610795</c:v>
                </c:pt>
                <c:pt idx="1627">
                  <c:v>-69.283548773795999</c:v>
                </c:pt>
                <c:pt idx="1628">
                  <c:v>-69.274650020982307</c:v>
                </c:pt>
                <c:pt idx="1629">
                  <c:v>-69.265743783786604</c:v>
                </c:pt>
                <c:pt idx="1630">
                  <c:v>-69.256830072380296</c:v>
                </c:pt>
                <c:pt idx="1631">
                  <c:v>-69.247908896494593</c:v>
                </c:pt>
                <c:pt idx="1632">
                  <c:v>-69.238980265425496</c:v>
                </c:pt>
                <c:pt idx="1633">
                  <c:v>-69.230044188038704</c:v>
                </c:pt>
                <c:pt idx="1634">
                  <c:v>-69.221100672774398</c:v>
                </c:pt>
                <c:pt idx="1635">
                  <c:v>-69.212149727652303</c:v>
                </c:pt>
                <c:pt idx="1636">
                  <c:v>-69.203191360276307</c:v>
                </c:pt>
                <c:pt idx="1637">
                  <c:v>-69.194225577838907</c:v>
                </c:pt>
                <c:pt idx="1638">
                  <c:v>-69.185252387126098</c:v>
                </c:pt>
                <c:pt idx="1639">
                  <c:v>-69.176271794521796</c:v>
                </c:pt>
                <c:pt idx="1640">
                  <c:v>-69.167283806011994</c:v>
                </c:pt>
                <c:pt idx="1641">
                  <c:v>-69.158288427189504</c:v>
                </c:pt>
                <c:pt idx="1642">
                  <c:v>-69.1492856632577</c:v>
                </c:pt>
                <c:pt idx="1643">
                  <c:v>-69.140275519035299</c:v>
                </c:pt>
                <c:pt idx="1644">
                  <c:v>-69.131257998960194</c:v>
                </c:pt>
                <c:pt idx="1645">
                  <c:v>-69.122233107093393</c:v>
                </c:pt>
                <c:pt idx="1646">
                  <c:v>-69.113200847123196</c:v>
                </c:pt>
                <c:pt idx="1647">
                  <c:v>-69.104161222369001</c:v>
                </c:pt>
                <c:pt idx="1648">
                  <c:v>-69.095114235785303</c:v>
                </c:pt>
                <c:pt idx="1649">
                  <c:v>-69.086059889965298</c:v>
                </c:pt>
                <c:pt idx="1650">
                  <c:v>-69.076998187144795</c:v>
                </c:pt>
                <c:pt idx="1651">
                  <c:v>-69.067929129205496</c:v>
                </c:pt>
                <c:pt idx="1652">
                  <c:v>-69.058852717679002</c:v>
                </c:pt>
                <c:pt idx="1653">
                  <c:v>-69.049768953750302</c:v>
                </c:pt>
                <c:pt idx="1654">
                  <c:v>-69.040677838261004</c:v>
                </c:pt>
                <c:pt idx="1655">
                  <c:v>-69.031579371712695</c:v>
                </c:pt>
                <c:pt idx="1656">
                  <c:v>-69.022473554270604</c:v>
                </c:pt>
                <c:pt idx="1657">
                  <c:v>-69.013360385766802</c:v>
                </c:pt>
                <c:pt idx="1658">
                  <c:v>-69.004239865703198</c:v>
                </c:pt>
                <c:pt idx="1659">
                  <c:v>-68.995111993254895</c:v>
                </c:pt>
                <c:pt idx="1660">
                  <c:v>-68.985976767273399</c:v>
                </c:pt>
                <c:pt idx="1661">
                  <c:v>-68.976834186289395</c:v>
                </c:pt>
                <c:pt idx="1662">
                  <c:v>-68.967684248515894</c:v>
                </c:pt>
                <c:pt idx="1663">
                  <c:v>-68.958526951851297</c:v>
                </c:pt>
                <c:pt idx="1664">
                  <c:v>-68.949362293882203</c:v>
                </c:pt>
                <c:pt idx="1665">
                  <c:v>-68.940190271886095</c:v>
                </c:pt>
                <c:pt idx="1666">
                  <c:v>-68.9310108828344</c:v>
                </c:pt>
                <c:pt idx="1667">
                  <c:v>-68.921824123395098</c:v>
                </c:pt>
                <c:pt idx="1668">
                  <c:v>-68.912629989935198</c:v>
                </c:pt>
                <c:pt idx="1669">
                  <c:v>-68.903428478524006</c:v>
                </c:pt>
                <c:pt idx="1670">
                  <c:v>-68.894219584934802</c:v>
                </c:pt>
                <c:pt idx="1671">
                  <c:v>-68.885003304648393</c:v>
                </c:pt>
                <c:pt idx="1672">
                  <c:v>-68.875779632854602</c:v>
                </c:pt>
                <c:pt idx="1673">
                  <c:v>-68.866548564455499</c:v>
                </c:pt>
                <c:pt idx="1674">
                  <c:v>-68.8573100940676</c:v>
                </c:pt>
                <c:pt idx="1675">
                  <c:v>-68.848064216023801</c:v>
                </c:pt>
                <c:pt idx="1676">
                  <c:v>-68.838810924376205</c:v>
                </c:pt>
                <c:pt idx="1677">
                  <c:v>-68.829550212898198</c:v>
                </c:pt>
                <c:pt idx="1678">
                  <c:v>-68.820282075086794</c:v>
                </c:pt>
                <c:pt idx="1679">
                  <c:v>-68.811006504164396</c:v>
                </c:pt>
                <c:pt idx="1680">
                  <c:v>-68.801723493081496</c:v>
                </c:pt>
                <c:pt idx="1681">
                  <c:v>-68.792433034518297</c:v>
                </c:pt>
                <c:pt idx="1682">
                  <c:v>-68.783135120887096</c:v>
                </c:pt>
                <c:pt idx="1683">
                  <c:v>-68.773829744334094</c:v>
                </c:pt>
                <c:pt idx="1684">
                  <c:v>-68.764516896741398</c:v>
                </c:pt>
                <c:pt idx="1685">
                  <c:v>-68.755196569729193</c:v>
                </c:pt>
                <c:pt idx="1686">
                  <c:v>-68.745868754656996</c:v>
                </c:pt>
                <c:pt idx="1687">
                  <c:v>-68.736533442626396</c:v>
                </c:pt>
                <c:pt idx="1688">
                  <c:v>-68.727190624482205</c:v>
                </c:pt>
                <c:pt idx="1689">
                  <c:v>-68.717840290814294</c:v>
                </c:pt>
                <c:pt idx="1690">
                  <c:v>-68.708482431959695</c:v>
                </c:pt>
                <c:pt idx="1691">
                  <c:v>-68.699117038003905</c:v>
                </c:pt>
                <c:pt idx="1692">
                  <c:v>-68.689744098782796</c:v>
                </c:pt>
                <c:pt idx="1693">
                  <c:v>-68.680363603884103</c:v>
                </c:pt>
                <c:pt idx="1694">
                  <c:v>-68.670975542649103</c:v>
                </c:pt>
                <c:pt idx="1695">
                  <c:v>-68.661579904174204</c:v>
                </c:pt>
                <c:pt idx="1696">
                  <c:v>-68.652176677312198</c:v>
                </c:pt>
                <c:pt idx="1697">
                  <c:v>-68.642765850674195</c:v>
                </c:pt>
                <c:pt idx="1698">
                  <c:v>-68.633347412630798</c:v>
                </c:pt>
                <c:pt idx="1699">
                  <c:v>-68.6239213513133</c:v>
                </c:pt>
                <c:pt idx="1700">
                  <c:v>-68.614487654615502</c:v>
                </c:pt>
                <c:pt idx="1701">
                  <c:v>-68.605046310195107</c:v>
                </c:pt>
                <c:pt idx="1702">
                  <c:v>-68.595597305474399</c:v>
                </c:pt>
                <c:pt idx="1703">
                  <c:v>-68.586140627642195</c:v>
                </c:pt>
                <c:pt idx="1704">
                  <c:v>-68.576676263654903</c:v>
                </c:pt>
                <c:pt idx="1705">
                  <c:v>-68.567204200237697</c:v>
                </c:pt>
                <c:pt idx="1706">
                  <c:v>-68.557724423885603</c:v>
                </c:pt>
                <c:pt idx="1707">
                  <c:v>-68.548236920864895</c:v>
                </c:pt>
                <c:pt idx="1708">
                  <c:v>-68.538741677214205</c:v>
                </c:pt>
                <c:pt idx="1709">
                  <c:v>-68.529238678745301</c:v>
                </c:pt>
                <c:pt idx="1710">
                  <c:v>-68.519727911044697</c:v>
                </c:pt>
                <c:pt idx="1711">
                  <c:v>-68.510209359474104</c:v>
                </c:pt>
                <c:pt idx="1712">
                  <c:v>-68.500683009172207</c:v>
                </c:pt>
                <c:pt idx="1713">
                  <c:v>-68.491148845054795</c:v>
                </c:pt>
                <c:pt idx="1714">
                  <c:v>-68.481606851816395</c:v>
                </c:pt>
                <c:pt idx="1715">
                  <c:v>-68.472057013930694</c:v>
                </c:pt>
                <c:pt idx="1716">
                  <c:v>-68.462499315652096</c:v>
                </c:pt>
                <c:pt idx="1717">
                  <c:v>-68.452933741015897</c:v>
                </c:pt>
                <c:pt idx="1718">
                  <c:v>-68.443360273839502</c:v>
                </c:pt>
                <c:pt idx="1719">
                  <c:v>-68.4337788977234</c:v>
                </c:pt>
                <c:pt idx="1720">
                  <c:v>-68.424189596051505</c:v>
                </c:pt>
                <c:pt idx="1721">
                  <c:v>-68.414592351992397</c:v>
                </c:pt>
                <c:pt idx="1722">
                  <c:v>-68.4049871484997</c:v>
                </c:pt>
                <c:pt idx="1723">
                  <c:v>-68.395373968313194</c:v>
                </c:pt>
                <c:pt idx="1724">
                  <c:v>-68.385752793959099</c:v>
                </c:pt>
                <c:pt idx="1725">
                  <c:v>-68.376123607751097</c:v>
                </c:pt>
                <c:pt idx="1726">
                  <c:v>-68.366486391790701</c:v>
                </c:pt>
                <c:pt idx="1727">
                  <c:v>-68.356841127968096</c:v>
                </c:pt>
                <c:pt idx="1728">
                  <c:v>-68.347187797962604</c:v>
                </c:pt>
                <c:pt idx="1729">
                  <c:v>-68.3375263832434</c:v>
                </c:pt>
                <c:pt idx="1730">
                  <c:v>-68.327856865069904</c:v>
                </c:pt>
                <c:pt idx="1731">
                  <c:v>-68.318179224492297</c:v>
                </c:pt>
                <c:pt idx="1732">
                  <c:v>-68.3084934423524</c:v>
                </c:pt>
                <c:pt idx="1733">
                  <c:v>-68.298799499283504</c:v>
                </c:pt>
                <c:pt idx="1734">
                  <c:v>-68.289097375711506</c:v>
                </c:pt>
                <c:pt idx="1735">
                  <c:v>-68.279387051854897</c:v>
                </c:pt>
                <c:pt idx="1736">
                  <c:v>-68.269668507725299</c:v>
                </c:pt>
                <c:pt idx="1737">
                  <c:v>-68.259941723127895</c:v>
                </c:pt>
                <c:pt idx="1738">
                  <c:v>-68.250206677661794</c:v>
                </c:pt>
                <c:pt idx="1739">
                  <c:v>-68.240463350720503</c:v>
                </c:pt>
                <c:pt idx="1740">
                  <c:v>-68.2307117214919</c:v>
                </c:pt>
                <c:pt idx="1741">
                  <c:v>-68.220951768958997</c:v>
                </c:pt>
                <c:pt idx="1742">
                  <c:v>-68.211183471899602</c:v>
                </c:pt>
                <c:pt idx="1743">
                  <c:v>-68.201406808887498</c:v>
                </c:pt>
                <c:pt idx="1744">
                  <c:v>-68.191621758291802</c:v>
                </c:pt>
                <c:pt idx="1745">
                  <c:v>-68.181828298277594</c:v>
                </c:pt>
                <c:pt idx="1746">
                  <c:v>-68.172026406806097</c:v>
                </c:pt>
                <c:pt idx="1747">
                  <c:v>-68.162216061634993</c:v>
                </c:pt>
                <c:pt idx="1748">
                  <c:v>-68.152397240318194</c:v>
                </c:pt>
                <c:pt idx="1749">
                  <c:v>-68.142569920206398</c:v>
                </c:pt>
                <c:pt idx="1750">
                  <c:v>-68.132734078446802</c:v>
                </c:pt>
                <c:pt idx="1751">
                  <c:v>-68.122889691983602</c:v>
                </c:pt>
                <c:pt idx="1752">
                  <c:v>-68.113036737557906</c:v>
                </c:pt>
                <c:pt idx="1753">
                  <c:v>-68.103175191707706</c:v>
                </c:pt>
                <c:pt idx="1754">
                  <c:v>-68.093305030768093</c:v>
                </c:pt>
                <c:pt idx="1755">
                  <c:v>-68.083426230870998</c:v>
                </c:pt>
                <c:pt idx="1756">
                  <c:v>-68.073538767945706</c:v>
                </c:pt>
                <c:pt idx="1757">
                  <c:v>-68.063642617718301</c:v>
                </c:pt>
                <c:pt idx="1758">
                  <c:v>-68.053737755711794</c:v>
                </c:pt>
                <c:pt idx="1759">
                  <c:v>-68.043824157246405</c:v>
                </c:pt>
                <c:pt idx="1760">
                  <c:v>-68.033901797438901</c:v>
                </c:pt>
                <c:pt idx="1761">
                  <c:v>-68.023970651203101</c:v>
                </c:pt>
                <c:pt idx="1762">
                  <c:v>-68.014030693249296</c:v>
                </c:pt>
                <c:pt idx="1763">
                  <c:v>-68.004081898084394</c:v>
                </c:pt>
                <c:pt idx="1764">
                  <c:v>-67.994124240011701</c:v>
                </c:pt>
                <c:pt idx="1765">
                  <c:v>-67.984157693130797</c:v>
                </c:pt>
                <c:pt idx="1766">
                  <c:v>-67.974182231337196</c:v>
                </c:pt>
                <c:pt idx="1767">
                  <c:v>-67.964197828322298</c:v>
                </c:pt>
                <c:pt idx="1768">
                  <c:v>-67.954204457573198</c:v>
                </c:pt>
                <c:pt idx="1769">
                  <c:v>-67.944202092372393</c:v>
                </c:pt>
                <c:pt idx="1770">
                  <c:v>-67.934190705797405</c:v>
                </c:pt>
                <c:pt idx="1771">
                  <c:v>-67.924170270720793</c:v>
                </c:pt>
                <c:pt idx="1772">
                  <c:v>-67.914140759809598</c:v>
                </c:pt>
                <c:pt idx="1773">
                  <c:v>-67.904102145525201</c:v>
                </c:pt>
                <c:pt idx="1774">
                  <c:v>-67.894054400122698</c:v>
                </c:pt>
                <c:pt idx="1775">
                  <c:v>-67.883997495651201</c:v>
                </c:pt>
                <c:pt idx="1776">
                  <c:v>-67.873931403952895</c:v>
                </c:pt>
                <c:pt idx="1777">
                  <c:v>-67.863856096662701</c:v>
                </c:pt>
                <c:pt idx="1778">
                  <c:v>-67.853771545208204</c:v>
                </c:pt>
                <c:pt idx="1779">
                  <c:v>-67.843677720809097</c:v>
                </c:pt>
                <c:pt idx="1780">
                  <c:v>-67.833574594476602</c:v>
                </c:pt>
                <c:pt idx="1781">
                  <c:v>-67.823462137013095</c:v>
                </c:pt>
                <c:pt idx="1782">
                  <c:v>-67.813340319011999</c:v>
                </c:pt>
                <c:pt idx="1783">
                  <c:v>-67.803209110856798</c:v>
                </c:pt>
                <c:pt idx="1784">
                  <c:v>-67.793068482720599</c:v>
                </c:pt>
                <c:pt idx="1785">
                  <c:v>-67.782918404566104</c:v>
                </c:pt>
                <c:pt idx="1786">
                  <c:v>-67.772758846144498</c:v>
                </c:pt>
                <c:pt idx="1787">
                  <c:v>-67.762589776995199</c:v>
                </c:pt>
                <c:pt idx="1788">
                  <c:v>-67.752411166445498</c:v>
                </c:pt>
                <c:pt idx="1789">
                  <c:v>-67.742222983609395</c:v>
                </c:pt>
                <c:pt idx="1790">
                  <c:v>-67.732025197387401</c:v>
                </c:pt>
                <c:pt idx="1791">
                  <c:v>-67.721817776466096</c:v>
                </c:pt>
                <c:pt idx="1792">
                  <c:v>-67.711600689317095</c:v>
                </c:pt>
                <c:pt idx="1793">
                  <c:v>-67.701373904196402</c:v>
                </c:pt>
                <c:pt idx="1794">
                  <c:v>-67.691137389144401</c:v>
                </c:pt>
                <c:pt idx="1795">
                  <c:v>-67.680891111984195</c:v>
                </c:pt>
                <c:pt idx="1796">
                  <c:v>-67.670635040321699</c:v>
                </c:pt>
                <c:pt idx="1797">
                  <c:v>-67.660369141544606</c:v>
                </c:pt>
                <c:pt idx="1798">
                  <c:v>-67.650093382821595</c:v>
                </c:pt>
                <c:pt idx="1799">
                  <c:v>-67.639807731101698</c:v>
                </c:pt>
                <c:pt idx="1800">
                  <c:v>-67.629512153113595</c:v>
                </c:pt>
                <c:pt idx="1801">
                  <c:v>-67.619206615364803</c:v>
                </c:pt>
                <c:pt idx="1802">
                  <c:v>-67.608891084140595</c:v>
                </c:pt>
                <c:pt idx="1803">
                  <c:v>-67.598565525503602</c:v>
                </c:pt>
                <c:pt idx="1804">
                  <c:v>-67.588229905292906</c:v>
                </c:pt>
                <c:pt idx="1805">
                  <c:v>-67.577884189122898</c:v>
                </c:pt>
                <c:pt idx="1806">
                  <c:v>-67.567528342382701</c:v>
                </c:pt>
                <c:pt idx="1807">
                  <c:v>-67.557162330235201</c:v>
                </c:pt>
                <c:pt idx="1808">
                  <c:v>-67.546786117616094</c:v>
                </c:pt>
                <c:pt idx="1809">
                  <c:v>-67.536399669233006</c:v>
                </c:pt>
                <c:pt idx="1810">
                  <c:v>-67.526002949564798</c:v>
                </c:pt>
                <c:pt idx="1811">
                  <c:v>-67.5155959228602</c:v>
                </c:pt>
                <c:pt idx="1812">
                  <c:v>-67.5051785531371</c:v>
                </c:pt>
                <c:pt idx="1813">
                  <c:v>-67.494750804181507</c:v>
                </c:pt>
                <c:pt idx="1814">
                  <c:v>-67.484312639546602</c:v>
                </c:pt>
                <c:pt idx="1815">
                  <c:v>-67.473864022551595</c:v>
                </c:pt>
                <c:pt idx="1816">
                  <c:v>-67.463404916280894</c:v>
                </c:pt>
                <c:pt idx="1817">
                  <c:v>-67.452935283582903</c:v>
                </c:pt>
                <c:pt idx="1818">
                  <c:v>-67.442455087068893</c:v>
                </c:pt>
                <c:pt idx="1819">
                  <c:v>-67.431964289112202</c:v>
                </c:pt>
                <c:pt idx="1820">
                  <c:v>-67.421462851846798</c:v>
                </c:pt>
                <c:pt idx="1821">
                  <c:v>-67.410950737166303</c:v>
                </c:pt>
                <c:pt idx="1822">
                  <c:v>-67.400427906722996</c:v>
                </c:pt>
                <c:pt idx="1823">
                  <c:v>-67.389894321926405</c:v>
                </c:pt>
                <c:pt idx="1824">
                  <c:v>-67.379349943942401</c:v>
                </c:pt>
                <c:pt idx="1825">
                  <c:v>-67.368794733691701</c:v>
                </c:pt>
                <c:pt idx="1826">
                  <c:v>-67.358228651849004</c:v>
                </c:pt>
                <c:pt idx="1827">
                  <c:v>-67.3476516588414</c:v>
                </c:pt>
                <c:pt idx="1828">
                  <c:v>-67.337063714847503</c:v>
                </c:pt>
                <c:pt idx="1829">
                  <c:v>-67.326464779795899</c:v>
                </c:pt>
                <c:pt idx="1830">
                  <c:v>-67.315854813364098</c:v>
                </c:pt>
                <c:pt idx="1831">
                  <c:v>-67.305233774976998</c:v>
                </c:pt>
                <c:pt idx="1832">
                  <c:v>-67.294601623805704</c:v>
                </c:pt>
                <c:pt idx="1833">
                  <c:v>-67.283958318766395</c:v>
                </c:pt>
                <c:pt idx="1834">
                  <c:v>-67.273303818518499</c:v>
                </c:pt>
                <c:pt idx="1835">
                  <c:v>-67.262638081463706</c:v>
                </c:pt>
                <c:pt idx="1836">
                  <c:v>-67.251961065744496</c:v>
                </c:pt>
                <c:pt idx="1837">
                  <c:v>-67.241272729242695</c:v>
                </c:pt>
                <c:pt idx="1838">
                  <c:v>-67.230573029578196</c:v>
                </c:pt>
                <c:pt idx="1839">
                  <c:v>-67.219861924107093</c:v>
                </c:pt>
                <c:pt idx="1840">
                  <c:v>-67.209139369920706</c:v>
                </c:pt>
                <c:pt idx="1841">
                  <c:v>-67.198405323844</c:v>
                </c:pt>
                <c:pt idx="1842">
                  <c:v>-67.187659742433794</c:v>
                </c:pt>
                <c:pt idx="1843">
                  <c:v>-67.1769025819776</c:v>
                </c:pt>
                <c:pt idx="1844">
                  <c:v>-67.166133798491799</c:v>
                </c:pt>
                <c:pt idx="1845">
                  <c:v>-67.155353347720407</c:v>
                </c:pt>
                <c:pt idx="1846">
                  <c:v>-67.144561185133099</c:v>
                </c:pt>
                <c:pt idx="1847">
                  <c:v>-67.133757265923904</c:v>
                </c:pt>
                <c:pt idx="1848">
                  <c:v>-67.122941545009596</c:v>
                </c:pt>
                <c:pt idx="1849">
                  <c:v>-67.112113977027803</c:v>
                </c:pt>
                <c:pt idx="1850">
                  <c:v>-67.101274516335806</c:v>
                </c:pt>
                <c:pt idx="1851">
                  <c:v>-67.0904231170082</c:v>
                </c:pt>
                <c:pt idx="1852">
                  <c:v>-67.079559732835904</c:v>
                </c:pt>
                <c:pt idx="1853">
                  <c:v>-67.0686843173239</c:v>
                </c:pt>
                <c:pt idx="1854">
                  <c:v>-67.057796823689898</c:v>
                </c:pt>
                <c:pt idx="1855">
                  <c:v>-67.046897204862205</c:v>
                </c:pt>
                <c:pt idx="1856">
                  <c:v>-67.035985413478301</c:v>
                </c:pt>
                <c:pt idx="1857">
                  <c:v>-67.025061401882795</c:v>
                </c:pt>
                <c:pt idx="1858">
                  <c:v>-67.014125122125606</c:v>
                </c:pt>
                <c:pt idx="1859">
                  <c:v>-67.003176525960498</c:v>
                </c:pt>
                <c:pt idx="1860">
                  <c:v>-66.992215564842496</c:v>
                </c:pt>
                <c:pt idx="1861">
                  <c:v>-66.981242189926903</c:v>
                </c:pt>
                <c:pt idx="1862">
                  <c:v>-66.9702563520664</c:v>
                </c:pt>
                <c:pt idx="1863">
                  <c:v>-66.959258001810198</c:v>
                </c:pt>
                <c:pt idx="1864">
                  <c:v>-66.948247089400994</c:v>
                </c:pt>
                <c:pt idx="1865">
                  <c:v>-66.937223564773902</c:v>
                </c:pt>
                <c:pt idx="1866">
                  <c:v>-66.926187377553902</c:v>
                </c:pt>
                <c:pt idx="1867">
                  <c:v>-66.9151384770541</c:v>
                </c:pt>
                <c:pt idx="1868">
                  <c:v>-66.904076812273502</c:v>
                </c:pt>
                <c:pt idx="1869">
                  <c:v>-66.893002331895303</c:v>
                </c:pt>
                <c:pt idx="1870">
                  <c:v>-66.881914984284094</c:v>
                </c:pt>
                <c:pt idx="1871">
                  <c:v>-66.870814717484507</c:v>
                </c:pt>
                <c:pt idx="1872">
                  <c:v>-66.859701479218899</c:v>
                </c:pt>
                <c:pt idx="1873">
                  <c:v>-66.848575216884598</c:v>
                </c:pt>
                <c:pt idx="1874">
                  <c:v>-66.837435877552807</c:v>
                </c:pt>
                <c:pt idx="1875">
                  <c:v>-66.826283407965207</c:v>
                </c:pt>
                <c:pt idx="1876">
                  <c:v>-66.815117754532693</c:v>
                </c:pt>
                <c:pt idx="1877">
                  <c:v>-66.803938863332604</c:v>
                </c:pt>
                <c:pt idx="1878">
                  <c:v>-66.792746680106504</c:v>
                </c:pt>
                <c:pt idx="1879">
                  <c:v>-66.781541150258093</c:v>
                </c:pt>
                <c:pt idx="1880">
                  <c:v>-66.770322218850694</c:v>
                </c:pt>
                <c:pt idx="1881">
                  <c:v>-66.759089830604907</c:v>
                </c:pt>
                <c:pt idx="1882">
                  <c:v>-66.747843929896106</c:v>
                </c:pt>
                <c:pt idx="1883">
                  <c:v>-66.736584460752496</c:v>
                </c:pt>
                <c:pt idx="1884">
                  <c:v>-66.725311366852196</c:v>
                </c:pt>
                <c:pt idx="1885">
                  <c:v>-66.714024591520896</c:v>
                </c:pt>
                <c:pt idx="1886">
                  <c:v>-66.702724077729599</c:v>
                </c:pt>
                <c:pt idx="1887">
                  <c:v>-66.691409768091702</c:v>
                </c:pt>
                <c:pt idx="1888">
                  <c:v>-66.680081604860902</c:v>
                </c:pt>
                <c:pt idx="1889">
                  <c:v>-66.668739529928402</c:v>
                </c:pt>
                <c:pt idx="1890">
                  <c:v>-66.657383484820301</c:v>
                </c:pt>
                <c:pt idx="1891">
                  <c:v>-66.646013410694906</c:v>
                </c:pt>
                <c:pt idx="1892">
                  <c:v>-66.634629248340204</c:v>
                </c:pt>
                <c:pt idx="1893">
                  <c:v>-66.623230938171304</c:v>
                </c:pt>
                <c:pt idx="1894">
                  <c:v>-66.611818420227493</c:v>
                </c:pt>
                <c:pt idx="1895">
                  <c:v>-66.600391634169597</c:v>
                </c:pt>
                <c:pt idx="1896">
                  <c:v>-66.588950519277105</c:v>
                </c:pt>
                <c:pt idx="1897">
                  <c:v>-66.577495014445702</c:v>
                </c:pt>
                <c:pt idx="1898">
                  <c:v>-66.566025058183897</c:v>
                </c:pt>
                <c:pt idx="1899">
                  <c:v>-66.554540588610806</c:v>
                </c:pt>
                <c:pt idx="1900">
                  <c:v>-66.543041543452702</c:v>
                </c:pt>
                <c:pt idx="1901">
                  <c:v>-66.531527860040498</c:v>
                </c:pt>
                <c:pt idx="1902">
                  <c:v>-66.519999475306605</c:v>
                </c:pt>
                <c:pt idx="1903">
                  <c:v>-66.508456325781793</c:v>
                </c:pt>
                <c:pt idx="1904">
                  <c:v>-66.496898347592705</c:v>
                </c:pt>
                <c:pt idx="1905">
                  <c:v>-66.4853254764583</c:v>
                </c:pt>
                <c:pt idx="1906">
                  <c:v>-66.473737647686704</c:v>
                </c:pt>
                <c:pt idx="1907">
                  <c:v>-66.462134796172904</c:v>
                </c:pt>
                <c:pt idx="1908">
                  <c:v>-66.4505168563946</c:v>
                </c:pt>
                <c:pt idx="1909">
                  <c:v>-66.438883762409702</c:v>
                </c:pt>
                <c:pt idx="1910">
                  <c:v>-66.427235447852695</c:v>
                </c:pt>
                <c:pt idx="1911">
                  <c:v>-66.415571845931893</c:v>
                </c:pt>
                <c:pt idx="1912">
                  <c:v>-66.403892889425606</c:v>
                </c:pt>
                <c:pt idx="1913">
                  <c:v>-66.392198510679194</c:v>
                </c:pt>
                <c:pt idx="1914">
                  <c:v>-66.380488641601701</c:v>
                </c:pt>
                <c:pt idx="1915">
                  <c:v>-66.368763213662106</c:v>
                </c:pt>
                <c:pt idx="1916">
                  <c:v>-66.357022157886504</c:v>
                </c:pt>
                <c:pt idx="1917">
                  <c:v>-66.345265404854104</c:v>
                </c:pt>
                <c:pt idx="1918">
                  <c:v>-66.333492884693996</c:v>
                </c:pt>
                <c:pt idx="1919">
                  <c:v>-66.321704527081593</c:v>
                </c:pt>
                <c:pt idx="1920">
                  <c:v>-66.3099002612352</c:v>
                </c:pt>
                <c:pt idx="1921">
                  <c:v>-66.298080015911793</c:v>
                </c:pt>
                <c:pt idx="1922">
                  <c:v>-66.286243719404496</c:v>
                </c:pt>
                <c:pt idx="1923">
                  <c:v>-66.274391299537598</c:v>
                </c:pt>
                <c:pt idx="1924">
                  <c:v>-66.262522683663903</c:v>
                </c:pt>
                <c:pt idx="1925">
                  <c:v>-66.250637798660307</c:v>
                </c:pt>
                <c:pt idx="1926">
                  <c:v>-66.238736570924203</c:v>
                </c:pt>
                <c:pt idx="1927">
                  <c:v>-66.226818926369901</c:v>
                </c:pt>
                <c:pt idx="1928">
                  <c:v>-66.214884790424193</c:v>
                </c:pt>
                <c:pt idx="1929">
                  <c:v>-66.2029340880229</c:v>
                </c:pt>
                <c:pt idx="1930">
                  <c:v>-66.190966743606694</c:v>
                </c:pt>
                <c:pt idx="1931">
                  <c:v>-66.178982681117006</c:v>
                </c:pt>
                <c:pt idx="1932">
                  <c:v>-66.166981823992202</c:v>
                </c:pt>
                <c:pt idx="1933">
                  <c:v>-66.154964095163393</c:v>
                </c:pt>
                <c:pt idx="1934">
                  <c:v>-66.142929417050198</c:v>
                </c:pt>
                <c:pt idx="1935">
                  <c:v>-66.130877711556593</c:v>
                </c:pt>
                <c:pt idx="1936">
                  <c:v>-66.118808900066796</c:v>
                </c:pt>
                <c:pt idx="1937">
                  <c:v>-66.106722903440897</c:v>
                </c:pt>
                <c:pt idx="1938">
                  <c:v>-66.0946196420105</c:v>
                </c:pt>
                <c:pt idx="1939">
                  <c:v>-66.082499035574401</c:v>
                </c:pt>
                <c:pt idx="1940">
                  <c:v>-66.070361003394098</c:v>
                </c:pt>
                <c:pt idx="1941">
                  <c:v>-66.058205464189598</c:v>
                </c:pt>
                <c:pt idx="1942">
                  <c:v>-66.046032336134502</c:v>
                </c:pt>
                <c:pt idx="1943">
                  <c:v>-66.033841536851696</c:v>
                </c:pt>
                <c:pt idx="1944">
                  <c:v>-66.021632983408693</c:v>
                </c:pt>
                <c:pt idx="1945">
                  <c:v>-66.009406592312999</c:v>
                </c:pt>
                <c:pt idx="1946">
                  <c:v>-65.997162279507293</c:v>
                </c:pt>
                <c:pt idx="1947">
                  <c:v>-65.9848999603647</c:v>
                </c:pt>
                <c:pt idx="1948">
                  <c:v>-65.972619549684197</c:v>
                </c:pt>
                <c:pt idx="1949">
                  <c:v>-65.960320961685198</c:v>
                </c:pt>
                <c:pt idx="1950">
                  <c:v>-65.948004110003495</c:v>
                </c:pt>
                <c:pt idx="1951">
                  <c:v>-65.935668907685198</c:v>
                </c:pt>
                <c:pt idx="1952">
                  <c:v>-65.923315267182801</c:v>
                </c:pt>
                <c:pt idx="1953">
                  <c:v>-65.9109431003493</c:v>
                </c:pt>
                <c:pt idx="1954">
                  <c:v>-65.898552318433303</c:v>
                </c:pt>
                <c:pt idx="1955">
                  <c:v>-65.8861428320741</c:v>
                </c:pt>
                <c:pt idx="1956">
                  <c:v>-65.873714551295805</c:v>
                </c:pt>
                <c:pt idx="1957">
                  <c:v>-65.861267385502799</c:v>
                </c:pt>
                <c:pt idx="1958">
                  <c:v>-65.848801243473801</c:v>
                </c:pt>
                <c:pt idx="1959">
                  <c:v>-65.836316033356596</c:v>
                </c:pt>
                <c:pt idx="1960">
                  <c:v>-65.823811662662493</c:v>
                </c:pt>
                <c:pt idx="1961">
                  <c:v>-65.811288038260898</c:v>
                </c:pt>
                <c:pt idx="1962">
                  <c:v>-65.798745066373897</c:v>
                </c:pt>
                <c:pt idx="1963">
                  <c:v>-65.786182652569906</c:v>
                </c:pt>
                <c:pt idx="1964">
                  <c:v>-65.773600701758596</c:v>
                </c:pt>
                <c:pt idx="1965">
                  <c:v>-65.760999118184799</c:v>
                </c:pt>
                <c:pt idx="1966">
                  <c:v>-65.748377805422805</c:v>
                </c:pt>
                <c:pt idx="1967">
                  <c:v>-65.735736666370101</c:v>
                </c:pt>
                <c:pt idx="1968">
                  <c:v>-65.723075603241895</c:v>
                </c:pt>
                <c:pt idx="1969">
                  <c:v>-65.710394517564396</c:v>
                </c:pt>
                <c:pt idx="1970">
                  <c:v>-65.697693310169498</c:v>
                </c:pt>
                <c:pt idx="1971">
                  <c:v>-65.684971881187593</c:v>
                </c:pt>
                <c:pt idx="1972">
                  <c:v>-65.672230130042294</c:v>
                </c:pt>
                <c:pt idx="1973">
                  <c:v>-65.659467955443404</c:v>
                </c:pt>
                <c:pt idx="1974">
                  <c:v>-65.646685255380604</c:v>
                </c:pt>
                <c:pt idx="1975">
                  <c:v>-65.6338819271175</c:v>
                </c:pt>
                <c:pt idx="1976">
                  <c:v>-65.621057867184206</c:v>
                </c:pt>
                <c:pt idx="1977">
                  <c:v>-65.608212971371401</c:v>
                </c:pt>
                <c:pt idx="1978">
                  <c:v>-65.595347134723497</c:v>
                </c:pt>
                <c:pt idx="1979">
                  <c:v>-65.582460251531401</c:v>
                </c:pt>
                <c:pt idx="1980">
                  <c:v>-65.569552215326297</c:v>
                </c:pt>
                <c:pt idx="1981">
                  <c:v>-65.556622918872307</c:v>
                </c:pt>
                <c:pt idx="1982">
                  <c:v>-65.543672254159503</c:v>
                </c:pt>
                <c:pt idx="1983">
                  <c:v>-65.530700112397</c:v>
                </c:pt>
                <c:pt idx="1984">
                  <c:v>-65.517706384005393</c:v>
                </c:pt>
                <c:pt idx="1985">
                  <c:v>-65.504690958610198</c:v>
                </c:pt>
                <c:pt idx="1986">
                  <c:v>-65.4916537250337</c:v>
                </c:pt>
                <c:pt idx="1987">
                  <c:v>-65.4785945712879</c:v>
                </c:pt>
                <c:pt idx="1988">
                  <c:v>-65.465513384567302</c:v>
                </c:pt>
                <c:pt idx="1989">
                  <c:v>-65.452410051240506</c:v>
                </c:pt>
                <c:pt idx="1990">
                  <c:v>-65.439284456843396</c:v>
                </c:pt>
                <c:pt idx="1991">
                  <c:v>-65.426136486070902</c:v>
                </c:pt>
                <c:pt idx="1992">
                  <c:v>-65.412966022768998</c:v>
                </c:pt>
                <c:pt idx="1993">
                  <c:v>-65.399772949927097</c:v>
                </c:pt>
                <c:pt idx="1994">
                  <c:v>-65.386557149669798</c:v>
                </c:pt>
                <c:pt idx="1995">
                  <c:v>-65.373318503248797</c:v>
                </c:pt>
                <c:pt idx="1996">
                  <c:v>-65.360056891034603</c:v>
                </c:pt>
                <c:pt idx="1997">
                  <c:v>-65.346772192508297</c:v>
                </c:pt>
                <c:pt idx="1998">
                  <c:v>-65.333464286252905</c:v>
                </c:pt>
                <c:pt idx="1999">
                  <c:v>-65.320133049944999</c:v>
                </c:pt>
                <c:pt idx="2000">
                  <c:v>-65.306778360346001</c:v>
                </c:pt>
                <c:pt idx="2001">
                  <c:v>-65.293400093293599</c:v>
                </c:pt>
                <c:pt idx="2002">
                  <c:v>-65.279998123692593</c:v>
                </c:pt>
                <c:pt idx="2003">
                  <c:v>-65.266572325506402</c:v>
                </c:pt>
                <c:pt idx="2004">
                  <c:v>-65.253122571747397</c:v>
                </c:pt>
                <c:pt idx="2005">
                  <c:v>-65.239648734468403</c:v>
                </c:pt>
                <c:pt idx="2006">
                  <c:v>-65.226150684752895</c:v>
                </c:pt>
                <c:pt idx="2007">
                  <c:v>-65.212628292706</c:v>
                </c:pt>
                <c:pt idx="2008">
                  <c:v>-65.199081427444696</c:v>
                </c:pt>
                <c:pt idx="2009">
                  <c:v>-65.185509957088399</c:v>
                </c:pt>
                <c:pt idx="2010">
                  <c:v>-65.171913748749304</c:v>
                </c:pt>
                <c:pt idx="2011">
                  <c:v>-65.158292668522193</c:v>
                </c:pt>
                <c:pt idx="2012">
                  <c:v>-65.144646581474902</c:v>
                </c:pt>
                <c:pt idx="2013">
                  <c:v>-65.130975351638</c:v>
                </c:pt>
                <c:pt idx="2014">
                  <c:v>-65.117278841994704</c:v>
                </c:pt>
                <c:pt idx="2015">
                  <c:v>-65.103556914470403</c:v>
                </c:pt>
                <c:pt idx="2016">
                  <c:v>-65.089809429922397</c:v>
                </c:pt>
                <c:pt idx="2017">
                  <c:v>-65.076036248129299</c:v>
                </c:pt>
                <c:pt idx="2018">
                  <c:v>-65.062237227780102</c:v>
                </c:pt>
                <c:pt idx="2019">
                  <c:v>-65.048412226463498</c:v>
                </c:pt>
                <c:pt idx="2020">
                  <c:v>-65.034561100657299</c:v>
                </c:pt>
                <c:pt idx="2021">
                  <c:v>-65.020683705716394</c:v>
                </c:pt>
                <c:pt idx="2022">
                  <c:v>-65.006779895862493</c:v>
                </c:pt>
                <c:pt idx="2023">
                  <c:v>-64.9928495241723</c:v>
                </c:pt>
                <c:pt idx="2024">
                  <c:v>-64.978892442565893</c:v>
                </c:pt>
                <c:pt idx="2025">
                  <c:v>-64.964908501795307</c:v>
                </c:pt>
                <c:pt idx="2026">
                  <c:v>-64.950897551432604</c:v>
                </c:pt>
                <c:pt idx="2027">
                  <c:v>-64.936859439857997</c:v>
                </c:pt>
                <c:pt idx="2028">
                  <c:v>-64.9227940142477</c:v>
                </c:pt>
                <c:pt idx="2029">
                  <c:v>-64.908701120561702</c:v>
                </c:pt>
                <c:pt idx="2030">
                  <c:v>-64.894580603531395</c:v>
                </c:pt>
                <c:pt idx="2031">
                  <c:v>-64.880432306646796</c:v>
                </c:pt>
                <c:pt idx="2032">
                  <c:v>-64.866256072144296</c:v>
                </c:pt>
                <c:pt idx="2033">
                  <c:v>-64.852051740993403</c:v>
                </c:pt>
                <c:pt idx="2034">
                  <c:v>-64.837819152883796</c:v>
                </c:pt>
                <c:pt idx="2035">
                  <c:v>-64.823558146212207</c:v>
                </c:pt>
                <c:pt idx="2036">
                  <c:v>-64.809268558068993</c:v>
                </c:pt>
                <c:pt idx="2037">
                  <c:v>-64.794950224224607</c:v>
                </c:pt>
                <c:pt idx="2038">
                  <c:v>-64.780602979115898</c:v>
                </c:pt>
                <c:pt idx="2039">
                  <c:v>-64.766226655832099</c:v>
                </c:pt>
                <c:pt idx="2040">
                  <c:v>-64.751821086101302</c:v>
                </c:pt>
                <c:pt idx="2041">
                  <c:v>-64.737386100275401</c:v>
                </c:pt>
                <c:pt idx="2042">
                  <c:v>-64.722921527316402</c:v>
                </c:pt>
                <c:pt idx="2043">
                  <c:v>-64.708427194781294</c:v>
                </c:pt>
                <c:pt idx="2044">
                  <c:v>-64.693902928807503</c:v>
                </c:pt>
                <c:pt idx="2045">
                  <c:v>-64.679348554098198</c:v>
                </c:pt>
                <c:pt idx="2046">
                  <c:v>-64.664763893906496</c:v>
                </c:pt>
                <c:pt idx="2047">
                  <c:v>-64.650148770020493</c:v>
                </c:pt>
                <c:pt idx="2048">
                  <c:v>-64.635503002747697</c:v>
                </c:pt>
                <c:pt idx="2049">
                  <c:v>-64.620826410898999</c:v>
                </c:pt>
                <c:pt idx="2050">
                  <c:v>-64.606118811773101</c:v>
                </c:pt>
                <c:pt idx="2051">
                  <c:v>-64.591380021139997</c:v>
                </c:pt>
                <c:pt idx="2052">
                  <c:v>-64.576609853224596</c:v>
                </c:pt>
                <c:pt idx="2053">
                  <c:v>-64.561808120690301</c:v>
                </c:pt>
                <c:pt idx="2054">
                  <c:v>-64.546974634622103</c:v>
                </c:pt>
                <c:pt idx="2055">
                  <c:v>-64.532109204509396</c:v>
                </c:pt>
                <c:pt idx="2056">
                  <c:v>-64.517211638229</c:v>
                </c:pt>
                <c:pt idx="2057">
                  <c:v>-64.502281742027293</c:v>
                </c:pt>
                <c:pt idx="2058">
                  <c:v>-64.487319320502806</c:v>
                </c:pt>
                <c:pt idx="2059">
                  <c:v>-64.472324176587904</c:v>
                </c:pt>
                <c:pt idx="2060">
                  <c:v>-64.457296111530994</c:v>
                </c:pt>
                <c:pt idx="2061">
                  <c:v>-64.442234924877695</c:v>
                </c:pt>
                <c:pt idx="2062">
                  <c:v>-64.427140414452495</c:v>
                </c:pt>
                <c:pt idx="2063">
                  <c:v>-64.412012376339405</c:v>
                </c:pt>
                <c:pt idx="2064">
                  <c:v>-64.396850604863104</c:v>
                </c:pt>
                <c:pt idx="2065">
                  <c:v>-64.381654892569301</c:v>
                </c:pt>
                <c:pt idx="2066">
                  <c:v>-64.366425030204994</c:v>
                </c:pt>
                <c:pt idx="2067">
                  <c:v>-64.351160806698701</c:v>
                </c:pt>
                <c:pt idx="2068">
                  <c:v>-64.335862009139802</c:v>
                </c:pt>
                <c:pt idx="2069">
                  <c:v>-64.3205284227584</c:v>
                </c:pt>
                <c:pt idx="2070">
                  <c:v>-64.305159830904302</c:v>
                </c:pt>
                <c:pt idx="2071">
                  <c:v>-64.2897560150261</c:v>
                </c:pt>
                <c:pt idx="2072">
                  <c:v>-64.274316754649305</c:v>
                </c:pt>
                <c:pt idx="2073">
                  <c:v>-64.258841827355297</c:v>
                </c:pt>
                <c:pt idx="2074">
                  <c:v>-64.2433310087591</c:v>
                </c:pt>
                <c:pt idx="2075">
                  <c:v>-64.227784072486998</c:v>
                </c:pt>
                <c:pt idx="2076">
                  <c:v>-64.212200790153801</c:v>
                </c:pt>
                <c:pt idx="2077">
                  <c:v>-64.196580931340407</c:v>
                </c:pt>
                <c:pt idx="2078">
                  <c:v>-64.180924263570404</c:v>
                </c:pt>
                <c:pt idx="2079">
                  <c:v>-64.165230552286204</c:v>
                </c:pt>
                <c:pt idx="2080">
                  <c:v>-64.149499560825703</c:v>
                </c:pt>
                <c:pt idx="2081">
                  <c:v>-64.133731050397699</c:v>
                </c:pt>
                <c:pt idx="2082">
                  <c:v>-64.117924780057393</c:v>
                </c:pt>
                <c:pt idx="2083">
                  <c:v>-64.102080506681901</c:v>
                </c:pt>
                <c:pt idx="2084">
                  <c:v>-64.086197984944306</c:v>
                </c:pt>
                <c:pt idx="2085">
                  <c:v>-64.070276967288805</c:v>
                </c:pt>
                <c:pt idx="2086">
                  <c:v>-64.054317203904205</c:v>
                </c:pt>
                <c:pt idx="2087">
                  <c:v>-64.038318442698099</c:v>
                </c:pt>
                <c:pt idx="2088">
                  <c:v>-64.022280429269699</c:v>
                </c:pt>
                <c:pt idx="2089">
                  <c:v>-64.006202906883004</c:v>
                </c:pt>
                <c:pt idx="2090">
                  <c:v>-63.990085616439501</c:v>
                </c:pt>
                <c:pt idx="2091">
                  <c:v>-63.973928296449998</c:v>
                </c:pt>
                <c:pt idx="2092">
                  <c:v>-63.957730683006602</c:v>
                </c:pt>
                <c:pt idx="2093">
                  <c:v>-63.9414925097539</c:v>
                </c:pt>
                <c:pt idx="2094">
                  <c:v>-63.925213507860001</c:v>
                </c:pt>
                <c:pt idx="2095">
                  <c:v>-63.9088934059873</c:v>
                </c:pt>
                <c:pt idx="2096">
                  <c:v>-63.892531930262003</c:v>
                </c:pt>
                <c:pt idx="2097">
                  <c:v>-63.876128804244097</c:v>
                </c:pt>
                <c:pt idx="2098">
                  <c:v>-63.859683748896899</c:v>
                </c:pt>
                <c:pt idx="2099">
                  <c:v>-63.8431964825552</c:v>
                </c:pt>
                <c:pt idx="2100">
                  <c:v>-63.826666720893797</c:v>
                </c:pt>
                <c:pt idx="2101">
                  <c:v>-63.810094176895802</c:v>
                </c:pt>
                <c:pt idx="2102">
                  <c:v>-63.793478560819104</c:v>
                </c:pt>
                <c:pt idx="2103">
                  <c:v>-63.7768195801643</c:v>
                </c:pt>
                <c:pt idx="2104">
                  <c:v>-63.760116939640298</c:v>
                </c:pt>
                <c:pt idx="2105">
                  <c:v>-63.7433703411305</c:v>
                </c:pt>
                <c:pt idx="2106">
                  <c:v>-63.726579483658298</c:v>
                </c:pt>
                <c:pt idx="2107">
                  <c:v>-63.709744063351998</c:v>
                </c:pt>
                <c:pt idx="2108">
                  <c:v>-63.692863773408902</c:v>
                </c:pt>
                <c:pt idx="2109">
                  <c:v>-63.6759383040595</c:v>
                </c:pt>
                <c:pt idx="2110">
                  <c:v>-63.658967342530403</c:v>
                </c:pt>
                <c:pt idx="2111">
                  <c:v>-63.641950573007499</c:v>
                </c:pt>
                <c:pt idx="2112">
                  <c:v>-63.624887676597602</c:v>
                </c:pt>
                <c:pt idx="2113">
                  <c:v>-63.607778331290604</c:v>
                </c:pt>
                <c:pt idx="2114">
                  <c:v>-63.590622211920198</c:v>
                </c:pt>
                <c:pt idx="2115">
                  <c:v>-63.573418990124402</c:v>
                </c:pt>
                <c:pt idx="2116">
                  <c:v>-63.556168334305497</c:v>
                </c:pt>
                <c:pt idx="2117">
                  <c:v>-63.538869909588797</c:v>
                </c:pt>
                <c:pt idx="2118">
                  <c:v>-63.521523377781897</c:v>
                </c:pt>
                <c:pt idx="2119">
                  <c:v>-63.504128397332302</c:v>
                </c:pt>
                <c:pt idx="2120">
                  <c:v>-63.486684623284603</c:v>
                </c:pt>
                <c:pt idx="2121">
                  <c:v>-63.469191707237599</c:v>
                </c:pt>
                <c:pt idx="2122">
                  <c:v>-63.451649297299703</c:v>
                </c:pt>
                <c:pt idx="2123">
                  <c:v>-63.434057038044699</c:v>
                </c:pt>
                <c:pt idx="2124">
                  <c:v>-63.416414570466301</c:v>
                </c:pt>
                <c:pt idx="2125">
                  <c:v>-63.398721531931898</c:v>
                </c:pt>
                <c:pt idx="2126">
                  <c:v>-63.380977556135903</c:v>
                </c:pt>
                <c:pt idx="2127">
                  <c:v>-63.363182273051997</c:v>
                </c:pt>
                <c:pt idx="2128">
                  <c:v>-63.345335308885097</c:v>
                </c:pt>
                <c:pt idx="2129">
                  <c:v>-63.327436286022298</c:v>
                </c:pt>
                <c:pt idx="2130">
                  <c:v>-63.309484822982803</c:v>
                </c:pt>
                <c:pt idx="2131">
                  <c:v>-63.2914805343677</c:v>
                </c:pt>
                <c:pt idx="2132">
                  <c:v>-63.273423030807898</c:v>
                </c:pt>
                <c:pt idx="2133">
                  <c:v>-63.255311918912902</c:v>
                </c:pt>
                <c:pt idx="2134">
                  <c:v>-63.237146801216703</c:v>
                </c:pt>
                <c:pt idx="2135">
                  <c:v>-63.218927276124496</c:v>
                </c:pt>
                <c:pt idx="2136">
                  <c:v>-63.200652937858003</c:v>
                </c:pt>
                <c:pt idx="2137">
                  <c:v>-63.182323376399303</c:v>
                </c:pt>
                <c:pt idx="2138">
                  <c:v>-63.163938177434602</c:v>
                </c:pt>
                <c:pt idx="2139">
                  <c:v>-63.145496922296701</c:v>
                </c:pt>
                <c:pt idx="2140">
                  <c:v>-63.126999187906797</c:v>
                </c:pt>
                <c:pt idx="2141">
                  <c:v>-63.1084445467148</c:v>
                </c:pt>
                <c:pt idx="2142">
                  <c:v>-63.089832566639203</c:v>
                </c:pt>
                <c:pt idx="2143">
                  <c:v>-63.071162811005799</c:v>
                </c:pt>
                <c:pt idx="2144">
                  <c:v>-63.052434838485397</c:v>
                </c:pt>
                <c:pt idx="2145">
                  <c:v>-63.033648203030303</c:v>
                </c:pt>
                <c:pt idx="2146">
                  <c:v>-63.014802453810198</c:v>
                </c:pt>
                <c:pt idx="2147">
                  <c:v>-62.995897135146699</c:v>
                </c:pt>
                <c:pt idx="2148">
                  <c:v>-62.976931786446599</c:v>
                </c:pt>
                <c:pt idx="2149">
                  <c:v>-62.957905942134502</c:v>
                </c:pt>
                <c:pt idx="2150">
                  <c:v>-62.938819131583699</c:v>
                </c:pt>
                <c:pt idx="2151">
                  <c:v>-62.919670879046997</c:v>
                </c:pt>
                <c:pt idx="2152">
                  <c:v>-62.900460703584699</c:v>
                </c:pt>
                <c:pt idx="2153">
                  <c:v>-62.881188118993201</c:v>
                </c:pt>
                <c:pt idx="2154">
                  <c:v>-62.861852633730997</c:v>
                </c:pt>
                <c:pt idx="2155">
                  <c:v>-62.842453750844101</c:v>
                </c:pt>
                <c:pt idx="2156">
                  <c:v>-62.8229909678901</c:v>
                </c:pt>
                <c:pt idx="2157">
                  <c:v>-62.803463776860802</c:v>
                </c:pt>
                <c:pt idx="2158">
                  <c:v>-62.783871664103501</c:v>
                </c:pt>
                <c:pt idx="2159">
                  <c:v>-62.764214110241603</c:v>
                </c:pt>
                <c:pt idx="2160">
                  <c:v>-62.744490590092603</c:v>
                </c:pt>
                <c:pt idx="2161">
                  <c:v>-62.724700572585697</c:v>
                </c:pt>
                <c:pt idx="2162">
                  <c:v>-62.704843520677699</c:v>
                </c:pt>
                <c:pt idx="2163">
                  <c:v>-62.684918891267401</c:v>
                </c:pt>
                <c:pt idx="2164">
                  <c:v>-62.664926135108502</c:v>
                </c:pt>
                <c:pt idx="2165">
                  <c:v>-62.644864696720902</c:v>
                </c:pt>
                <c:pt idx="2166">
                  <c:v>-62.624734014300699</c:v>
                </c:pt>
                <c:pt idx="2167">
                  <c:v>-62.604533519628397</c:v>
                </c:pt>
                <c:pt idx="2168">
                  <c:v>-62.584262637975598</c:v>
                </c:pt>
                <c:pt idx="2169">
                  <c:v>-62.5639207880103</c:v>
                </c:pt>
                <c:pt idx="2170">
                  <c:v>-62.543507381699598</c:v>
                </c:pt>
                <c:pt idx="2171">
                  <c:v>-62.523021824212002</c:v>
                </c:pt>
                <c:pt idx="2172">
                  <c:v>-62.502463513817098</c:v>
                </c:pt>
                <c:pt idx="2173">
                  <c:v>-62.481831841783503</c:v>
                </c:pt>
                <c:pt idx="2174">
                  <c:v>-62.461126192275401</c:v>
                </c:pt>
                <c:pt idx="2175">
                  <c:v>-62.4403459422468</c:v>
                </c:pt>
                <c:pt idx="2176">
                  <c:v>-62.419490461334199</c:v>
                </c:pt>
                <c:pt idx="2177">
                  <c:v>-62.398559111747097</c:v>
                </c:pt>
                <c:pt idx="2178">
                  <c:v>-62.377551248156699</c:v>
                </c:pt>
                <c:pt idx="2179">
                  <c:v>-62.356466217582401</c:v>
                </c:pt>
                <c:pt idx="2180">
                  <c:v>-62.335303359276502</c:v>
                </c:pt>
                <c:pt idx="2181">
                  <c:v>-62.314062004606498</c:v>
                </c:pt>
                <c:pt idx="2182">
                  <c:v>-62.292741476935497</c:v>
                </c:pt>
                <c:pt idx="2183">
                  <c:v>-62.271341091499998</c:v>
                </c:pt>
                <c:pt idx="2184">
                  <c:v>-62.2498601552862</c:v>
                </c:pt>
                <c:pt idx="2185">
                  <c:v>-62.228297966903099</c:v>
                </c:pt>
                <c:pt idx="2186">
                  <c:v>-62.206653816453802</c:v>
                </c:pt>
                <c:pt idx="2187">
                  <c:v>-62.184926985404701</c:v>
                </c:pt>
                <c:pt idx="2188">
                  <c:v>-62.163116746451401</c:v>
                </c:pt>
                <c:pt idx="2189">
                  <c:v>-62.141222363382496</c:v>
                </c:pt>
                <c:pt idx="2190">
                  <c:v>-62.119243090941303</c:v>
                </c:pt>
                <c:pt idx="2191">
                  <c:v>-62.097178174684302</c:v>
                </c:pt>
                <c:pt idx="2192">
                  <c:v>-62.075026850837197</c:v>
                </c:pt>
                <c:pt idx="2193">
                  <c:v>-62.052788346147999</c:v>
                </c:pt>
                <c:pt idx="2194">
                  <c:v>-62.030461877737999</c:v>
                </c:pt>
                <c:pt idx="2195">
                  <c:v>-62.008046652948998</c:v>
                </c:pt>
                <c:pt idx="2196">
                  <c:v>-61.985541869188197</c:v>
                </c:pt>
                <c:pt idx="2197">
                  <c:v>-61.962946713769902</c:v>
                </c:pt>
                <c:pt idx="2198">
                  <c:v>-61.940260363754497</c:v>
                </c:pt>
                <c:pt idx="2199">
                  <c:v>-61.917481985783603</c:v>
                </c:pt>
                <c:pt idx="2200">
                  <c:v>-61.894610735912799</c:v>
                </c:pt>
                <c:pt idx="2201">
                  <c:v>-61.871645759440703</c:v>
                </c:pt>
                <c:pt idx="2202">
                  <c:v>-61.8485861907348</c:v>
                </c:pt>
                <c:pt idx="2203">
                  <c:v>-61.8254311530537</c:v>
                </c:pt>
                <c:pt idx="2204">
                  <c:v>-61.8021797583664</c:v>
                </c:pt>
                <c:pt idx="2205">
                  <c:v>-61.7788311071672</c:v>
                </c:pt>
                <c:pt idx="2206">
                  <c:v>-61.7553842882879</c:v>
                </c:pt>
                <c:pt idx="2207">
                  <c:v>-61.731838378705298</c:v>
                </c:pt>
                <c:pt idx="2208">
                  <c:v>-61.708192443345602</c:v>
                </c:pt>
                <c:pt idx="2209">
                  <c:v>-61.684445534884802</c:v>
                </c:pt>
                <c:pt idx="2210">
                  <c:v>-61.660596693544598</c:v>
                </c:pt>
                <c:pt idx="2211">
                  <c:v>-61.636644946884601</c:v>
                </c:pt>
                <c:pt idx="2212">
                  <c:v>-61.612589309590497</c:v>
                </c:pt>
                <c:pt idx="2213">
                  <c:v>-61.588428783257697</c:v>
                </c:pt>
                <c:pt idx="2214">
                  <c:v>-61.5641623561703</c:v>
                </c:pt>
                <c:pt idx="2215">
                  <c:v>-61.539789003076102</c:v>
                </c:pt>
                <c:pt idx="2216">
                  <c:v>-61.515307684956902</c:v>
                </c:pt>
                <c:pt idx="2217">
                  <c:v>-61.490717348793702</c:v>
                </c:pt>
                <c:pt idx="2218">
                  <c:v>-61.466016927327303</c:v>
                </c:pt>
                <c:pt idx="2219">
                  <c:v>-61.441205338814299</c:v>
                </c:pt>
                <c:pt idx="2220">
                  <c:v>-61.4162814867775</c:v>
                </c:pt>
                <c:pt idx="2221">
                  <c:v>-61.391244259751197</c:v>
                </c:pt>
                <c:pt idx="2222">
                  <c:v>-61.366092531021799</c:v>
                </c:pt>
                <c:pt idx="2223">
                  <c:v>-61.340825158361902</c:v>
                </c:pt>
                <c:pt idx="2224">
                  <c:v>-61.315440983759899</c:v>
                </c:pt>
                <c:pt idx="2225">
                  <c:v>-61.289938833142898</c:v>
                </c:pt>
                <c:pt idx="2226">
                  <c:v>-61.264317516094799</c:v>
                </c:pt>
                <c:pt idx="2227">
                  <c:v>-61.238575825567203</c:v>
                </c:pt>
                <c:pt idx="2228">
                  <c:v>-61.212712537585602</c:v>
                </c:pt>
                <c:pt idx="2229">
                  <c:v>-61.1867264109475</c:v>
                </c:pt>
                <c:pt idx="2230">
                  <c:v>-61.160616186915902</c:v>
                </c:pt>
                <c:pt idx="2231">
                  <c:v>-61.134380588904698</c:v>
                </c:pt>
                <c:pt idx="2232">
                  <c:v>-61.108018322158401</c:v>
                </c:pt>
                <c:pt idx="2233">
                  <c:v>-61.081528073423797</c:v>
                </c:pt>
                <c:pt idx="2234">
                  <c:v>-61.054908510615597</c:v>
                </c:pt>
                <c:pt idx="2235">
                  <c:v>-61.028158282473903</c:v>
                </c:pt>
                <c:pt idx="2236">
                  <c:v>-61.001276018214703</c:v>
                </c:pt>
                <c:pt idx="2237">
                  <c:v>-60.974260327171997</c:v>
                </c:pt>
                <c:pt idx="2238">
                  <c:v>-60.947109798433097</c:v>
                </c:pt>
                <c:pt idx="2239">
                  <c:v>-60.919823000464802</c:v>
                </c:pt>
                <c:pt idx="2240">
                  <c:v>-60.892398480731799</c:v>
                </c:pt>
                <c:pt idx="2241">
                  <c:v>-60.864834765306199</c:v>
                </c:pt>
                <c:pt idx="2242">
                  <c:v>-60.837130358468698</c:v>
                </c:pt>
                <c:pt idx="2243">
                  <c:v>-60.809283742300501</c:v>
                </c:pt>
                <c:pt idx="2244">
                  <c:v>-60.7812933762659</c:v>
                </c:pt>
                <c:pt idx="2245">
                  <c:v>-60.753157696785998</c:v>
                </c:pt>
                <c:pt idx="2246">
                  <c:v>-60.724875116801698</c:v>
                </c:pt>
                <c:pt idx="2247">
                  <c:v>-60.6964440253277</c:v>
                </c:pt>
                <c:pt idx="2248">
                  <c:v>-60.667862786995698</c:v>
                </c:pt>
                <c:pt idx="2249">
                  <c:v>-60.639129741587297</c:v>
                </c:pt>
                <c:pt idx="2250">
                  <c:v>-60.610243203555797</c:v>
                </c:pt>
                <c:pt idx="2251">
                  <c:v>-60.581201461537297</c:v>
                </c:pt>
                <c:pt idx="2252">
                  <c:v>-60.552002777850198</c:v>
                </c:pt>
                <c:pt idx="2253">
                  <c:v>-60.522645387983097</c:v>
                </c:pt>
                <c:pt idx="2254">
                  <c:v>-60.493127500070102</c:v>
                </c:pt>
                <c:pt idx="2255">
                  <c:v>-60.4634472943548</c:v>
                </c:pt>
                <c:pt idx="2256">
                  <c:v>-60.433602922640702</c:v>
                </c:pt>
                <c:pt idx="2257">
                  <c:v>-60.403592507728902</c:v>
                </c:pt>
                <c:pt idx="2258">
                  <c:v>-60.373414142842101</c:v>
                </c:pt>
                <c:pt idx="2259">
                  <c:v>-60.343065891035501</c:v>
                </c:pt>
                <c:pt idx="2260">
                  <c:v>-60.312545784592601</c:v>
                </c:pt>
                <c:pt idx="2261">
                  <c:v>-60.281851824406999</c:v>
                </c:pt>
                <c:pt idx="2262">
                  <c:v>-60.250981979349099</c:v>
                </c:pt>
                <c:pt idx="2263">
                  <c:v>-60.219934185617397</c:v>
                </c:pt>
                <c:pt idx="2264">
                  <c:v>-60.188706346073701</c:v>
                </c:pt>
                <c:pt idx="2265">
                  <c:v>-60.1572963295622</c:v>
                </c:pt>
                <c:pt idx="2266">
                  <c:v>-60.1257019702119</c:v>
                </c:pt>
                <c:pt idx="2267">
                  <c:v>-60.0939210667214</c:v>
                </c:pt>
                <c:pt idx="2268">
                  <c:v>-60.061951381626301</c:v>
                </c:pt>
                <c:pt idx="2269">
                  <c:v>-60.029790640548001</c:v>
                </c:pt>
                <c:pt idx="2270">
                  <c:v>-59.9974365314241</c:v>
                </c:pt>
                <c:pt idx="2271">
                  <c:v>-59.964886703718498</c:v>
                </c:pt>
                <c:pt idx="2272">
                  <c:v>-59.932138767613097</c:v>
                </c:pt>
                <c:pt idx="2273">
                  <c:v>-59.899190293177298</c:v>
                </c:pt>
                <c:pt idx="2274">
                  <c:v>-59.8660388095172</c:v>
                </c:pt>
                <c:pt idx="2275">
                  <c:v>-59.832681803903498</c:v>
                </c:pt>
                <c:pt idx="2276">
                  <c:v>-59.799116720875702</c:v>
                </c:pt>
                <c:pt idx="2277">
                  <c:v>-59.7653409613241</c:v>
                </c:pt>
                <c:pt idx="2278">
                  <c:v>-59.731351881547901</c:v>
                </c:pt>
                <c:pt idx="2279">
                  <c:v>-59.697146792288599</c:v>
                </c:pt>
                <c:pt idx="2280">
                  <c:v>-59.662722957738097</c:v>
                </c:pt>
                <c:pt idx="2281">
                  <c:v>-59.628077594520597</c:v>
                </c:pt>
                <c:pt idx="2282">
                  <c:v>-59.5932078706483</c:v>
                </c:pt>
                <c:pt idx="2283">
                  <c:v>-59.558110904448597</c:v>
                </c:pt>
                <c:pt idx="2284">
                  <c:v>-59.522783763463103</c:v>
                </c:pt>
                <c:pt idx="2285">
                  <c:v>-59.487223463317498</c:v>
                </c:pt>
                <c:pt idx="2286">
                  <c:v>-59.451426966560398</c:v>
                </c:pt>
                <c:pt idx="2287">
                  <c:v>-59.415391181471499</c:v>
                </c:pt>
                <c:pt idx="2288">
                  <c:v>-59.379112960836999</c:v>
                </c:pt>
                <c:pt idx="2289">
                  <c:v>-59.342589100692003</c:v>
                </c:pt>
                <c:pt idx="2290">
                  <c:v>-59.305816339028397</c:v>
                </c:pt>
                <c:pt idx="2291">
                  <c:v>-59.268791354466998</c:v>
                </c:pt>
                <c:pt idx="2292">
                  <c:v>-59.2315107648935</c:v>
                </c:pt>
                <c:pt idx="2293">
                  <c:v>-59.193971126056397</c:v>
                </c:pt>
                <c:pt idx="2294">
                  <c:v>-59.156168930125702</c:v>
                </c:pt>
                <c:pt idx="2295">
                  <c:v>-59.118100604211797</c:v>
                </c:pt>
                <c:pt idx="2296">
                  <c:v>-59.079762508841704</c:v>
                </c:pt>
                <c:pt idx="2297">
                  <c:v>-59.041150936393699</c:v>
                </c:pt>
                <c:pt idx="2298">
                  <c:v>-59.002262109486203</c:v>
                </c:pt>
                <c:pt idx="2299">
                  <c:v>-58.963092179321599</c:v>
                </c:pt>
                <c:pt idx="2300">
                  <c:v>-58.923637223981999</c:v>
                </c:pt>
                <c:pt idx="2301">
                  <c:v>-58.883893246676699</c:v>
                </c:pt>
                <c:pt idx="2302">
                  <c:v>-58.843856173937802</c:v>
                </c:pt>
                <c:pt idx="2303">
                  <c:v>-58.803521853764899</c:v>
                </c:pt>
                <c:pt idx="2304">
                  <c:v>-58.762886053713999</c:v>
                </c:pt>
                <c:pt idx="2305">
                  <c:v>-58.721944458931603</c:v>
                </c:pt>
                <c:pt idx="2306">
                  <c:v>-58.680692670130398</c:v>
                </c:pt>
                <c:pt idx="2307">
                  <c:v>-58.639126201504297</c:v>
                </c:pt>
                <c:pt idx="2308">
                  <c:v>-58.597240478582798</c:v>
                </c:pt>
                <c:pt idx="2309">
                  <c:v>-58.555030836019398</c:v>
                </c:pt>
                <c:pt idx="2310">
                  <c:v>-58.512492515315401</c:v>
                </c:pt>
                <c:pt idx="2311">
                  <c:v>-58.469620662472899</c:v>
                </c:pt>
                <c:pt idx="2312">
                  <c:v>-58.426410325578303</c:v>
                </c:pt>
                <c:pt idx="2313">
                  <c:v>-58.382856452310499</c:v>
                </c:pt>
                <c:pt idx="2314">
                  <c:v>-58.338953887373798</c:v>
                </c:pt>
                <c:pt idx="2315">
                  <c:v>-58.294697369850901</c:v>
                </c:pt>
                <c:pt idx="2316">
                  <c:v>-58.2500815304738</c:v>
                </c:pt>
                <c:pt idx="2317">
                  <c:v>-58.205100888810399</c:v>
                </c:pt>
                <c:pt idx="2318">
                  <c:v>-58.159749850361898</c:v>
                </c:pt>
                <c:pt idx="2319">
                  <c:v>-58.114022703569397</c:v>
                </c:pt>
                <c:pt idx="2320">
                  <c:v>-58.067913616725797</c:v>
                </c:pt>
                <c:pt idx="2321">
                  <c:v>-58.021416634788899</c:v>
                </c:pt>
                <c:pt idx="2322">
                  <c:v>-57.974525676093201</c:v>
                </c:pt>
                <c:pt idx="2323">
                  <c:v>-57.927234528955204</c:v>
                </c:pt>
                <c:pt idx="2324">
                  <c:v>-57.8795368481697</c:v>
                </c:pt>
                <c:pt idx="2325">
                  <c:v>-57.831426151391298</c:v>
                </c:pt>
                <c:pt idx="2326">
                  <c:v>-57.782895815398199</c:v>
                </c:pt>
                <c:pt idx="2327">
                  <c:v>-57.733939072233298</c:v>
                </c:pt>
                <c:pt idx="2328">
                  <c:v>-57.6845490052171</c:v>
                </c:pt>
                <c:pt idx="2329">
                  <c:v>-57.634718544828701</c:v>
                </c:pt>
                <c:pt idx="2330">
                  <c:v>-57.584440464449102</c:v>
                </c:pt>
                <c:pt idx="2331">
                  <c:v>-57.533707375960802</c:v>
                </c:pt>
                <c:pt idx="2332">
                  <c:v>-57.482511725199998</c:v>
                </c:pt>
                <c:pt idx="2333">
                  <c:v>-57.430845787252601</c:v>
                </c:pt>
                <c:pt idx="2334">
                  <c:v>-57.378701661590902</c:v>
                </c:pt>
                <c:pt idx="2335">
                  <c:v>-57.326071267042302</c:v>
                </c:pt>
                <c:pt idx="2336">
                  <c:v>-57.272946336584397</c:v>
                </c:pt>
                <c:pt idx="2337">
                  <c:v>-57.219318411958902</c:v>
                </c:pt>
                <c:pt idx="2338">
                  <c:v>-57.165178838097901</c:v>
                </c:pt>
                <c:pt idx="2339">
                  <c:v>-57.110518757352601</c:v>
                </c:pt>
                <c:pt idx="2340">
                  <c:v>-57.055329103520002</c:v>
                </c:pt>
                <c:pt idx="2341">
                  <c:v>-56.999600595654897</c:v>
                </c:pt>
                <c:pt idx="2342">
                  <c:v>-56.9433237316617</c:v>
                </c:pt>
                <c:pt idx="2343">
                  <c:v>-56.886488781655203</c:v>
                </c:pt>
                <c:pt idx="2344">
                  <c:v>-56.829085781080401</c:v>
                </c:pt>
                <c:pt idx="2345">
                  <c:v>-56.771104523581997</c:v>
                </c:pt>
                <c:pt idx="2346">
                  <c:v>-56.7125345536125</c:v>
                </c:pt>
                <c:pt idx="2347">
                  <c:v>-56.653365158767002</c:v>
                </c:pt>
                <c:pt idx="2348">
                  <c:v>-56.5935853618344</c:v>
                </c:pt>
                <c:pt idx="2349">
                  <c:v>-56.533183912550598</c:v>
                </c:pt>
                <c:pt idx="2350">
                  <c:v>-56.472149279042497</c:v>
                </c:pt>
                <c:pt idx="2351">
                  <c:v>-56.410469638948697</c:v>
                </c:pt>
                <c:pt idx="2352">
                  <c:v>-56.348132870201297</c:v>
                </c:pt>
                <c:pt idx="2353">
                  <c:v>-56.285126541455597</c:v>
                </c:pt>
                <c:pt idx="2354">
                  <c:v>-56.221437902150299</c:v>
                </c:pt>
                <c:pt idx="2355">
                  <c:v>-56.1570538721828</c:v>
                </c:pt>
                <c:pt idx="2356">
                  <c:v>-56.091961031180603</c:v>
                </c:pt>
                <c:pt idx="2357">
                  <c:v>-56.026145607351701</c:v>
                </c:pt>
                <c:pt idx="2358">
                  <c:v>-55.959593465894002</c:v>
                </c:pt>
                <c:pt idx="2359">
                  <c:v>-55.892290096943</c:v>
                </c:pt>
                <c:pt idx="2360">
                  <c:v>-55.824220603036601</c:v>
                </c:pt>
                <c:pt idx="2361">
                  <c:v>-55.755369686073898</c:v>
                </c:pt>
                <c:pt idx="2362">
                  <c:v>-55.685721633744997</c:v>
                </c:pt>
                <c:pt idx="2363">
                  <c:v>-55.6152603054053</c:v>
                </c:pt>
                <c:pt idx="2364">
                  <c:v>-55.5439691173681</c:v>
                </c:pt>
                <c:pt idx="2365">
                  <c:v>-55.471831027588202</c:v>
                </c:pt>
                <c:pt idx="2366">
                  <c:v>-55.398828519705901</c:v>
                </c:pt>
                <c:pt idx="2367">
                  <c:v>-55.324943586420098</c:v>
                </c:pt>
                <c:pt idx="2368">
                  <c:v>-55.250157712157701</c:v>
                </c:pt>
                <c:pt idx="2369">
                  <c:v>-55.174451855005202</c:v>
                </c:pt>
                <c:pt idx="2370">
                  <c:v>-55.097806427863503</c:v>
                </c:pt>
                <c:pt idx="2371">
                  <c:v>-55.020201278788903</c:v>
                </c:pt>
                <c:pt idx="2372">
                  <c:v>-54.941615670477098</c:v>
                </c:pt>
                <c:pt idx="2373">
                  <c:v>-54.862028258848802</c:v>
                </c:pt>
                <c:pt idx="2374">
                  <c:v>-54.781417070687702</c:v>
                </c:pt>
                <c:pt idx="2375">
                  <c:v>-54.699759480284101</c:v>
                </c:pt>
                <c:pt idx="2376">
                  <c:v>-54.617032185031398</c:v>
                </c:pt>
                <c:pt idx="2377">
                  <c:v>-54.533211179919398</c:v>
                </c:pt>
                <c:pt idx="2378">
                  <c:v>-54.448271730868001</c:v>
                </c:pt>
                <c:pt idx="2379">
                  <c:v>-54.362188346836703</c:v>
                </c:pt>
                <c:pt idx="2380">
                  <c:v>-54.2749347506468</c:v>
                </c:pt>
                <c:pt idx="2381">
                  <c:v>-54.186483848443601</c:v>
                </c:pt>
                <c:pt idx="2382">
                  <c:v>-54.096807697726803</c:v>
                </c:pt>
                <c:pt idx="2383">
                  <c:v>-54.005877473868303</c:v>
                </c:pt>
                <c:pt idx="2384">
                  <c:v>-53.913663435034401</c:v>
                </c:pt>
                <c:pt idx="2385">
                  <c:v>-53.820134885422497</c:v>
                </c:pt>
                <c:pt idx="2386">
                  <c:v>-53.725260136718198</c:v>
                </c:pt>
                <c:pt idx="2387">
                  <c:v>-53.629006467669598</c:v>
                </c:pt>
                <c:pt idx="2388">
                  <c:v>-53.531340081673299</c:v>
                </c:pt>
                <c:pt idx="2389">
                  <c:v>-53.432226062254898</c:v>
                </c:pt>
                <c:pt idx="2390">
                  <c:v>-53.331628326322701</c:v>
                </c:pt>
                <c:pt idx="2391">
                  <c:v>-53.229509575063403</c:v>
                </c:pt>
                <c:pt idx="2392">
                  <c:v>-53.125831242338997</c:v>
                </c:pt>
                <c:pt idx="2393">
                  <c:v>-53.020553440437403</c:v>
                </c:pt>
                <c:pt idx="2394">
                  <c:v>-52.913634903015598</c:v>
                </c:pt>
                <c:pt idx="2395">
                  <c:v>-52.8050329250649</c:v>
                </c:pt>
                <c:pt idx="2396">
                  <c:v>-52.694703299716899</c:v>
                </c:pt>
                <c:pt idx="2397">
                  <c:v>-52.582600251692902</c:v>
                </c:pt>
                <c:pt idx="2398">
                  <c:v>-52.468676367188202</c:v>
                </c:pt>
                <c:pt idx="2399">
                  <c:v>-52.352882519966499</c:v>
                </c:pt>
                <c:pt idx="2400">
                  <c:v>-52.235167793424601</c:v>
                </c:pt>
                <c:pt idx="2401">
                  <c:v>-52.115479398366602</c:v>
                </c:pt>
                <c:pt idx="2402">
                  <c:v>-51.993762586212597</c:v>
                </c:pt>
                <c:pt idx="2403">
                  <c:v>-51.869960557342203</c:v>
                </c:pt>
                <c:pt idx="2404">
                  <c:v>-51.7440143642525</c:v>
                </c:pt>
                <c:pt idx="2405">
                  <c:v>-51.6158628091856</c:v>
                </c:pt>
                <c:pt idx="2406">
                  <c:v>-51.485442335854003</c:v>
                </c:pt>
                <c:pt idx="2407">
                  <c:v>-51.352686914863703</c:v>
                </c:pt>
                <c:pt idx="2408">
                  <c:v>-51.217527922404003</c:v>
                </c:pt>
                <c:pt idx="2409">
                  <c:v>-51.079894011737103</c:v>
                </c:pt>
                <c:pt idx="2410">
                  <c:v>-50.939710976986603</c:v>
                </c:pt>
                <c:pt idx="2411">
                  <c:v>-50.796901608679804</c:v>
                </c:pt>
                <c:pt idx="2412">
                  <c:v>-50.651385540458399</c:v>
                </c:pt>
                <c:pt idx="2413">
                  <c:v>-50.503079086320398</c:v>
                </c:pt>
                <c:pt idx="2414">
                  <c:v>-50.351895067706302</c:v>
                </c:pt>
                <c:pt idx="2415">
                  <c:v>-50.197742629682303</c:v>
                </c:pt>
                <c:pt idx="2416">
                  <c:v>-50.040527045412603</c:v>
                </c:pt>
                <c:pt idx="2417">
                  <c:v>-49.8801495080412</c:v>
                </c:pt>
                <c:pt idx="2418">
                  <c:v>-49.716506909029697</c:v>
                </c:pt>
                <c:pt idx="2419">
                  <c:v>-49.549491601912401</c:v>
                </c:pt>
                <c:pt idx="2420">
                  <c:v>-49.378991150338997</c:v>
                </c:pt>
                <c:pt idx="2421">
                  <c:v>-49.204888059175602</c:v>
                </c:pt>
                <c:pt idx="2422">
                  <c:v>-49.027059487319399</c:v>
                </c:pt>
                <c:pt idx="2423">
                  <c:v>-48.845376940765</c:v>
                </c:pt>
                <c:pt idx="2424">
                  <c:v>-48.6597059443205</c:v>
                </c:pt>
                <c:pt idx="2425">
                  <c:v>-48.469905690224799</c:v>
                </c:pt>
                <c:pt idx="2426">
                  <c:v>-48.275828661750197</c:v>
                </c:pt>
                <c:pt idx="2427">
                  <c:v>-48.077320229691402</c:v>
                </c:pt>
                <c:pt idx="2428">
                  <c:v>-47.8742182194393</c:v>
                </c:pt>
                <c:pt idx="2429">
                  <c:v>-47.666352446112299</c:v>
                </c:pt>
                <c:pt idx="2430">
                  <c:v>-47.453544214964701</c:v>
                </c:pt>
                <c:pt idx="2431">
                  <c:v>-47.235605784016499</c:v>
                </c:pt>
                <c:pt idx="2432">
                  <c:v>-47.0123397855333</c:v>
                </c:pt>
                <c:pt idx="2433">
                  <c:v>-46.783538602641698</c:v>
                </c:pt>
                <c:pt idx="2434">
                  <c:v>-46.548983696974801</c:v>
                </c:pt>
                <c:pt idx="2435">
                  <c:v>-46.308444882809603</c:v>
                </c:pt>
                <c:pt idx="2436">
                  <c:v>-46.0616795426726</c:v>
                </c:pt>
                <c:pt idx="2437">
                  <c:v>-45.808431778842298</c:v>
                </c:pt>
                <c:pt idx="2438">
                  <c:v>-45.548431494566202</c:v>
                </c:pt>
                <c:pt idx="2439">
                  <c:v>-45.281393398119299</c:v>
                </c:pt>
                <c:pt idx="2440">
                  <c:v>-45.007015922052801</c:v>
                </c:pt>
                <c:pt idx="2441">
                  <c:v>-44.7249800491063</c:v>
                </c:pt>
                <c:pt idx="2442">
                  <c:v>-44.434948035260703</c:v>
                </c:pt>
                <c:pt idx="2443">
                  <c:v>-44.136562019289599</c:v>
                </c:pt>
                <c:pt idx="2444">
                  <c:v>-43.8294425068867</c:v>
                </c:pt>
                <c:pt idx="2445">
                  <c:v>-43.513186716001599</c:v>
                </c:pt>
                <c:pt idx="2446">
                  <c:v>-43.187366768362402</c:v>
                </c:pt>
                <c:pt idx="2447">
                  <c:v>-42.851527710283499</c:v>
                </c:pt>
                <c:pt idx="2448">
                  <c:v>-42.505185343702799</c:v>
                </c:pt>
                <c:pt idx="2449">
                  <c:v>-42.147823845928002</c:v>
                </c:pt>
                <c:pt idx="2450">
                  <c:v>-41.778893153744598</c:v>
                </c:pt>
                <c:pt idx="2451">
                  <c:v>-41.397806084283197</c:v>
                </c:pt>
                <c:pt idx="2452">
                  <c:v>-41.003935161295701</c:v>
                </c:pt>
                <c:pt idx="2453">
                  <c:v>-40.596609111158401</c:v>
                </c:pt>
                <c:pt idx="2454">
                  <c:v>-40.175108987905801</c:v>
                </c:pt>
                <c:pt idx="2455">
                  <c:v>-39.738663880779598</c:v>
                </c:pt>
                <c:pt idx="2456">
                  <c:v>-39.286446151007198</c:v>
                </c:pt>
                <c:pt idx="2457">
                  <c:v>-38.817566136623398</c:v>
                </c:pt>
                <c:pt idx="2458">
                  <c:v>-38.331066254918802</c:v>
                </c:pt>
                <c:pt idx="2459">
                  <c:v>-37.8259144212604</c:v>
                </c:pt>
                <c:pt idx="2460">
                  <c:v>-37.300996690299598</c:v>
                </c:pt>
                <c:pt idx="2461">
                  <c:v>-36.755109010552403</c:v>
                </c:pt>
                <c:pt idx="2462">
                  <c:v>-36.186947965572003</c:v>
                </c:pt>
                <c:pt idx="2463">
                  <c:v>-35.595100353834603</c:v>
                </c:pt>
                <c:pt idx="2464">
                  <c:v>-34.978031434351998</c:v>
                </c:pt>
                <c:pt idx="2465">
                  <c:v>-34.334071635020301</c:v>
                </c:pt>
                <c:pt idx="2466">
                  <c:v>-33.661401484746399</c:v>
                </c:pt>
                <c:pt idx="2467">
                  <c:v>-32.958034487113402</c:v>
                </c:pt>
                <c:pt idx="2468">
                  <c:v>-32.221797601067202</c:v>
                </c:pt>
                <c:pt idx="2469">
                  <c:v>-31.450308930709799</c:v>
                </c:pt>
                <c:pt idx="2470">
                  <c:v>-30.640952149083301</c:v>
                </c:pt>
                <c:pt idx="2471">
                  <c:v>-29.7908470864101</c:v>
                </c:pt>
                <c:pt idx="2472">
                  <c:v>-28.896815797262999</c:v>
                </c:pt>
                <c:pt idx="2473">
                  <c:v>-27.955343277956398</c:v>
                </c:pt>
                <c:pt idx="2474">
                  <c:v>-26.962531827847499</c:v>
                </c:pt>
                <c:pt idx="2475">
                  <c:v>-25.914047826774699</c:v>
                </c:pt>
                <c:pt idx="2476">
                  <c:v>-24.805059423231899</c:v>
                </c:pt>
                <c:pt idx="2477">
                  <c:v>-23.630163277816902</c:v>
                </c:pt>
                <c:pt idx="2478">
                  <c:v>-22.383298062485999</c:v>
                </c:pt>
                <c:pt idx="2479">
                  <c:v>-21.057641849390802</c:v>
                </c:pt>
                <c:pt idx="2480">
                  <c:v>-19.645489794834099</c:v>
                </c:pt>
                <c:pt idx="2481">
                  <c:v>-18.138107581546699</c:v>
                </c:pt>
                <c:pt idx="2482">
                  <c:v>-16.5255548540608</c:v>
                </c:pt>
                <c:pt idx="2483">
                  <c:v>-14.796471267954001</c:v>
                </c:pt>
                <c:pt idx="2484">
                  <c:v>-12.937815635443799</c:v>
                </c:pt>
                <c:pt idx="2485">
                  <c:v>-10.934545791754701</c:v>
                </c:pt>
                <c:pt idx="2486">
                  <c:v>-8.7692229505187793</c:v>
                </c:pt>
                <c:pt idx="2487">
                  <c:v>-6.4215190612101498</c:v>
                </c:pt>
                <c:pt idx="2488">
                  <c:v>-3.8675984425290801</c:v>
                </c:pt>
                <c:pt idx="2489">
                  <c:v>-1.0793348788147099</c:v>
                </c:pt>
                <c:pt idx="2490">
                  <c:v>1.9766888623597401</c:v>
                </c:pt>
                <c:pt idx="2491">
                  <c:v>5.3404724729086297</c:v>
                </c:pt>
                <c:pt idx="2492">
                  <c:v>9.0602833821026003</c:v>
                </c:pt>
                <c:pt idx="2493">
                  <c:v>13.1948821778886</c:v>
                </c:pt>
                <c:pt idx="2494">
                  <c:v>17.8164995262335</c:v>
                </c:pt>
                <c:pt idx="2495">
                  <c:v>23.014875156678301</c:v>
                </c:pt>
                <c:pt idx="2496">
                  <c:v>28.902823871433299</c:v>
                </c:pt>
                <c:pt idx="2497">
                  <c:v>35.624039127111601</c:v>
                </c:pt>
                <c:pt idx="2498">
                  <c:v>-65.077455765836604</c:v>
                </c:pt>
                <c:pt idx="2499">
                  <c:v>-65.154477802857897</c:v>
                </c:pt>
                <c:pt idx="2500">
                  <c:v>-65.231058278706001</c:v>
                </c:pt>
                <c:pt idx="2501">
                  <c:v>-65.307189556336994</c:v>
                </c:pt>
                <c:pt idx="2502">
                  <c:v>-65.382864196069605</c:v>
                </c:pt>
                <c:pt idx="2503">
                  <c:v>-65.458074957449099</c:v>
                </c:pt>
                <c:pt idx="2504">
                  <c:v>-65.532814800929401</c:v>
                </c:pt>
                <c:pt idx="2505">
                  <c:v>-65.607076889371996</c:v>
                </c:pt>
                <c:pt idx="2506">
                  <c:v>-65.680854589363506</c:v>
                </c:pt>
                <c:pt idx="2507">
                  <c:v>-65.754141472353197</c:v>
                </c:pt>
                <c:pt idx="2508">
                  <c:v>-65.826931315613194</c:v>
                </c:pt>
                <c:pt idx="2509">
                  <c:v>-65.899218103020701</c:v>
                </c:pt>
                <c:pt idx="2510">
                  <c:v>-65.970996025666693</c:v>
                </c:pt>
                <c:pt idx="2511">
                  <c:v>-66.042259482292593</c:v>
                </c:pt>
                <c:pt idx="2512">
                  <c:v>-66.113003079556606</c:v>
                </c:pt>
                <c:pt idx="2513">
                  <c:v>-66.183221632133694</c:v>
                </c:pt>
                <c:pt idx="2514">
                  <c:v>-66.252910162651105</c:v>
                </c:pt>
                <c:pt idx="2515">
                  <c:v>-66.322063901463096</c:v>
                </c:pt>
                <c:pt idx="2516">
                  <c:v>-66.390678286267899</c:v>
                </c:pt>
                <c:pt idx="2517">
                  <c:v>-66.458748961570095</c:v>
                </c:pt>
                <c:pt idx="2518">
                  <c:v>-66.526271777992093</c:v>
                </c:pt>
                <c:pt idx="2519">
                  <c:v>-66.593242791439295</c:v>
                </c:pt>
                <c:pt idx="2520">
                  <c:v>-66.659658262120502</c:v>
                </c:pt>
                <c:pt idx="2521">
                  <c:v>-66.725514653430096</c:v>
                </c:pt>
                <c:pt idx="2522">
                  <c:v>-66.790808630694599</c:v>
                </c:pt>
                <c:pt idx="2523">
                  <c:v>-66.855537059787594</c:v>
                </c:pt>
                <c:pt idx="2524">
                  <c:v>-66.919697005618005</c:v>
                </c:pt>
                <c:pt idx="2525">
                  <c:v>-66.983285730496206</c:v>
                </c:pt>
                <c:pt idx="2526">
                  <c:v>-67.046300692380399</c:v>
                </c:pt>
                <c:pt idx="2527">
                  <c:v>-67.108739543011097</c:v>
                </c:pt>
                <c:pt idx="2528">
                  <c:v>-67.170600125934399</c:v>
                </c:pt>
                <c:pt idx="2529">
                  <c:v>-67.231880474421899</c:v>
                </c:pt>
                <c:pt idx="2530">
                  <c:v>-67.292578809289097</c:v>
                </c:pt>
                <c:pt idx="2531">
                  <c:v>-67.352693536619398</c:v>
                </c:pt>
                <c:pt idx="2532">
                  <c:v>-67.412223245395694</c:v>
                </c:pt>
                <c:pt idx="2533">
                  <c:v>-67.4711667050464</c:v>
                </c:pt>
                <c:pt idx="2534">
                  <c:v>-67.529522862909204</c:v>
                </c:pt>
                <c:pt idx="2535">
                  <c:v>-67.587290841617502</c:v>
                </c:pt>
                <c:pt idx="2536">
                  <c:v>-67.644469936413898</c:v>
                </c:pt>
                <c:pt idx="2537">
                  <c:v>-67.701059612395994</c:v>
                </c:pt>
                <c:pt idx="2538">
                  <c:v>-67.757059501697498</c:v>
                </c:pt>
                <c:pt idx="2539">
                  <c:v>-67.812469400611207</c:v>
                </c:pt>
                <c:pt idx="2540">
                  <c:v>-67.867289266656002</c:v>
                </c:pt>
                <c:pt idx="2541">
                  <c:v>-67.921519215594003</c:v>
                </c:pt>
                <c:pt idx="2542">
                  <c:v>-67.975159518401099</c:v>
                </c:pt>
                <c:pt idx="2543">
                  <c:v>-68.028210598195699</c:v>
                </c:pt>
                <c:pt idx="2544">
                  <c:v>-68.080673027129706</c:v>
                </c:pt>
                <c:pt idx="2545">
                  <c:v>-68.132547523244995</c:v>
                </c:pt>
                <c:pt idx="2546">
                  <c:v>-68.183834947301506</c:v>
                </c:pt>
                <c:pt idx="2547">
                  <c:v>-68.234536299577996</c:v>
                </c:pt>
                <c:pt idx="2548">
                  <c:v>-68.284652716651493</c:v>
                </c:pt>
                <c:pt idx="2549">
                  <c:v>-68.334185468158793</c:v>
                </c:pt>
                <c:pt idx="2550">
                  <c:v>-68.383135953542904</c:v>
                </c:pt>
                <c:pt idx="2551">
                  <c:v>-68.431505698788101</c:v>
                </c:pt>
                <c:pt idx="2552">
                  <c:v>-68.4792963531482</c:v>
                </c:pt>
                <c:pt idx="2553">
                  <c:v>-68.526509685869996</c:v>
                </c:pt>
                <c:pt idx="2554">
                  <c:v>-68.573147582915993</c:v>
                </c:pt>
                <c:pt idx="2555">
                  <c:v>-68.619212043688904</c:v>
                </c:pt>
                <c:pt idx="2556">
                  <c:v>-68.664705177762002</c:v>
                </c:pt>
                <c:pt idx="2557">
                  <c:v>-68.709629201616707</c:v>
                </c:pt>
                <c:pt idx="2558">
                  <c:v>-68.753986435392093</c:v>
                </c:pt>
                <c:pt idx="2559">
                  <c:v>-68.797779299647402</c:v>
                </c:pt>
                <c:pt idx="2560">
                  <c:v>-68.841010312140895</c:v>
                </c:pt>
                <c:pt idx="2561">
                  <c:v>-68.883682084627793</c:v>
                </c:pt>
                <c:pt idx="2562">
                  <c:v>-68.925797319679603</c:v>
                </c:pt>
                <c:pt idx="2563">
                  <c:v>-68.967358807525798</c:v>
                </c:pt>
                <c:pt idx="2564">
                  <c:v>-69.008369422922598</c:v>
                </c:pt>
                <c:pt idx="2565">
                  <c:v>-69.048832122048594</c:v>
                </c:pt>
                <c:pt idx="2566">
                  <c:v>-69.0887499394304</c:v>
                </c:pt>
                <c:pt idx="2567">
                  <c:v>-69.128125984899299</c:v>
                </c:pt>
                <c:pt idx="2568">
                  <c:v>-69.166963440582293</c:v>
                </c:pt>
                <c:pt idx="2569">
                  <c:v>-69.205265557927206</c:v>
                </c:pt>
                <c:pt idx="2570">
                  <c:v>-69.243035654764398</c:v>
                </c:pt>
                <c:pt idx="2571">
                  <c:v>-69.280277112406907</c:v>
                </c:pt>
                <c:pt idx="2572">
                  <c:v>-69.316993372789696</c:v>
                </c:pt>
                <c:pt idx="2573">
                  <c:v>-69.353187935649601</c:v>
                </c:pt>
                <c:pt idx="2574">
                  <c:v>-69.388864355746804</c:v>
                </c:pt>
                <c:pt idx="2575">
                  <c:v>-69.424026240129294</c:v>
                </c:pt>
                <c:pt idx="2576">
                  <c:v>-69.458677245441805</c:v>
                </c:pt>
                <c:pt idx="2577">
                  <c:v>-69.492821075278101</c:v>
                </c:pt>
                <c:pt idx="2578">
                  <c:v>-69.526461477580597</c:v>
                </c:pt>
                <c:pt idx="2579">
                  <c:v>-69.559602242084907</c:v>
                </c:pt>
                <c:pt idx="2580">
                  <c:v>-69.592247197811801</c:v>
                </c:pt>
                <c:pt idx="2581">
                  <c:v>-69.624400210607405</c:v>
                </c:pt>
                <c:pt idx="2582">
                  <c:v>-69.656065180730295</c:v>
                </c:pt>
                <c:pt idx="2583">
                  <c:v>-69.687246040487693</c:v>
                </c:pt>
                <c:pt idx="2584">
                  <c:v>-69.717946751921005</c:v>
                </c:pt>
                <c:pt idx="2585">
                  <c:v>-69.748171304539497</c:v>
                </c:pt>
                <c:pt idx="2586">
                  <c:v>-69.777923713104002</c:v>
                </c:pt>
                <c:pt idx="2587">
                  <c:v>-69.807208015460205</c:v>
                </c:pt>
                <c:pt idx="2588">
                  <c:v>-69.836028270421195</c:v>
                </c:pt>
                <c:pt idx="2589">
                  <c:v>-69.864388555699804</c:v>
                </c:pt>
                <c:pt idx="2590">
                  <c:v>-69.892292965891301</c:v>
                </c:pt>
                <c:pt idx="2591">
                  <c:v>-69.919745610504606</c:v>
                </c:pt>
                <c:pt idx="2592">
                  <c:v>-69.946750612043701</c:v>
                </c:pt>
                <c:pt idx="2593">
                  <c:v>-69.9733121041386</c:v>
                </c:pt>
                <c:pt idx="2594">
                  <c:v>-69.999434229724599</c:v>
                </c:pt>
                <c:pt idx="2595">
                  <c:v>-70.025121139271505</c:v>
                </c:pt>
                <c:pt idx="2596">
                  <c:v>-70.050376989060595</c:v>
                </c:pt>
                <c:pt idx="2597">
                  <c:v>-70.075205939510198</c:v>
                </c:pt>
                <c:pt idx="2598">
                  <c:v>-70.099612153549302</c:v>
                </c:pt>
                <c:pt idx="2599">
                  <c:v>-70.123599795038103</c:v>
                </c:pt>
                <c:pt idx="2600">
                  <c:v>-70.147173027236704</c:v>
                </c:pt>
                <c:pt idx="2601">
                  <c:v>-70.170336011319094</c:v>
                </c:pt>
                <c:pt idx="2602">
                  <c:v>-70.193092904934005</c:v>
                </c:pt>
                <c:pt idx="2603">
                  <c:v>-70.215447860811594</c:v>
                </c:pt>
                <c:pt idx="2604">
                  <c:v>-70.237405025413906</c:v>
                </c:pt>
                <c:pt idx="2605">
                  <c:v>-70.258968537631404</c:v>
                </c:pt>
                <c:pt idx="2606">
                  <c:v>-70.280142527522102</c:v>
                </c:pt>
                <c:pt idx="2607">
                  <c:v>-70.300931115094698</c:v>
                </c:pt>
                <c:pt idx="2608">
                  <c:v>-70.321338409133602</c:v>
                </c:pt>
                <c:pt idx="2609">
                  <c:v>-70.3413685060669</c:v>
                </c:pt>
                <c:pt idx="2610">
                  <c:v>-70.361025488874603</c:v>
                </c:pt>
                <c:pt idx="2611">
                  <c:v>-70.3803134260381</c:v>
                </c:pt>
                <c:pt idx="2612">
                  <c:v>-70.399236370529593</c:v>
                </c:pt>
                <c:pt idx="2613">
                  <c:v>-70.4177983588405</c:v>
                </c:pt>
                <c:pt idx="2614">
                  <c:v>-70.4360034100485</c:v>
                </c:pt>
                <c:pt idx="2615">
                  <c:v>-70.453855524922105</c:v>
                </c:pt>
                <c:pt idx="2616">
                  <c:v>-70.471358685063393</c:v>
                </c:pt>
                <c:pt idx="2617">
                  <c:v>-70.488516852085297</c:v>
                </c:pt>
                <c:pt idx="2618">
                  <c:v>-70.505333966826399</c:v>
                </c:pt>
                <c:pt idx="2619">
                  <c:v>-70.521813948599203</c:v>
                </c:pt>
                <c:pt idx="2620">
                  <c:v>-70.537960694473597</c:v>
                </c:pt>
                <c:pt idx="2621">
                  <c:v>-70.553778078592899</c:v>
                </c:pt>
                <c:pt idx="2622">
                  <c:v>-70.569269951523097</c:v>
                </c:pt>
                <c:pt idx="2623">
                  <c:v>-70.584440139633898</c:v>
                </c:pt>
                <c:pt idx="2624">
                  <c:v>-70.599292444510994</c:v>
                </c:pt>
                <c:pt idx="2625">
                  <c:v>-70.613830642398796</c:v>
                </c:pt>
                <c:pt idx="2626">
                  <c:v>-70.628058483672703</c:v>
                </c:pt>
                <c:pt idx="2627">
                  <c:v>-70.641979692340897</c:v>
                </c:pt>
                <c:pt idx="2628">
                  <c:v>-70.655597965573804</c:v>
                </c:pt>
                <c:pt idx="2629">
                  <c:v>-70.668916973261602</c:v>
                </c:pt>
                <c:pt idx="2630">
                  <c:v>-70.681940357598194</c:v>
                </c:pt>
                <c:pt idx="2631">
                  <c:v>-70.694671732691603</c:v>
                </c:pt>
                <c:pt idx="2632">
                  <c:v>-70.707114684199794</c:v>
                </c:pt>
                <c:pt idx="2633">
                  <c:v>-70.719272768991104</c:v>
                </c:pt>
                <c:pt idx="2634">
                  <c:v>-70.7311495148288</c:v>
                </c:pt>
                <c:pt idx="2635">
                  <c:v>-70.742748420079195</c:v>
                </c:pt>
                <c:pt idx="2636">
                  <c:v>-70.754072953441806</c:v>
                </c:pt>
                <c:pt idx="2637">
                  <c:v>-70.765126553702601</c:v>
                </c:pt>
                <c:pt idx="2638">
                  <c:v>-70.775912629507999</c:v>
                </c:pt>
                <c:pt idx="2639">
                  <c:v>-70.786434559159304</c:v>
                </c:pt>
                <c:pt idx="2640">
                  <c:v>-70.796695690428393</c:v>
                </c:pt>
                <c:pt idx="2641">
                  <c:v>-70.806699340391603</c:v>
                </c:pt>
                <c:pt idx="2642">
                  <c:v>-70.816448795283094</c:v>
                </c:pt>
                <c:pt idx="2643">
                  <c:v>-70.825947310366999</c:v>
                </c:pt>
                <c:pt idx="2644">
                  <c:v>-70.835198109826294</c:v>
                </c:pt>
                <c:pt idx="2645">
                  <c:v>-70.844204386669205</c:v>
                </c:pt>
                <c:pt idx="2646">
                  <c:v>-70.852969302652397</c:v>
                </c:pt>
                <c:pt idx="2647">
                  <c:v>-70.861495988219602</c:v>
                </c:pt>
                <c:pt idx="2648">
                  <c:v>-70.869787542456393</c:v>
                </c:pt>
                <c:pt idx="2649">
                  <c:v>-70.8778470330586</c:v>
                </c:pt>
                <c:pt idx="2650">
                  <c:v>-70.885677496316603</c:v>
                </c:pt>
                <c:pt idx="2651">
                  <c:v>-70.893281937112405</c:v>
                </c:pt>
                <c:pt idx="2652">
                  <c:v>-70.900663328929895</c:v>
                </c:pt>
                <c:pt idx="2653">
                  <c:v>-70.9078246138791</c:v>
                </c:pt>
                <c:pt idx="2654">
                  <c:v>-70.914768702731394</c:v>
                </c:pt>
                <c:pt idx="2655">
                  <c:v>-70.921498474967393</c:v>
                </c:pt>
                <c:pt idx="2656">
                  <c:v>-70.928016778835797</c:v>
                </c:pt>
                <c:pt idx="2657">
                  <c:v>-70.934326431423699</c:v>
                </c:pt>
                <c:pt idx="2658">
                  <c:v>-70.940430218736907</c:v>
                </c:pt>
                <c:pt idx="2659">
                  <c:v>-70.946330895790496</c:v>
                </c:pt>
                <c:pt idx="2660">
                  <c:v>-70.952031186708894</c:v>
                </c:pt>
                <c:pt idx="2661">
                  <c:v>-70.957533784835206</c:v>
                </c:pt>
                <c:pt idx="2662">
                  <c:v>-70.962841352849907</c:v>
                </c:pt>
                <c:pt idx="2663">
                  <c:v>-70.967956522896799</c:v>
                </c:pt>
                <c:pt idx="2664">
                  <c:v>-70.972881896718306</c:v>
                </c:pt>
                <c:pt idx="2665">
                  <c:v>-70.977620045797494</c:v>
                </c:pt>
                <c:pt idx="2666">
                  <c:v>-70.982173511508094</c:v>
                </c:pt>
                <c:pt idx="2667">
                  <c:v>-70.986544805270697</c:v>
                </c:pt>
                <c:pt idx="2668">
                  <c:v>-70.990736408716501</c:v>
                </c:pt>
                <c:pt idx="2669">
                  <c:v>-70.994750773856595</c:v>
                </c:pt>
                <c:pt idx="2670">
                  <c:v>-70.998590323257801</c:v>
                </c:pt>
                <c:pt idx="2671">
                  <c:v>-71.002257450223595</c:v>
                </c:pt>
                <c:pt idx="2672">
                  <c:v>-71.005754518980794</c:v>
                </c:pt>
                <c:pt idx="2673">
                  <c:v>-71.0090838648713</c:v>
                </c:pt>
                <c:pt idx="2674">
                  <c:v>-71.012247794548301</c:v>
                </c:pt>
                <c:pt idx="2675">
                  <c:v>-71.015248586177194</c:v>
                </c:pt>
                <c:pt idx="2676">
                  <c:v>-71.018088489640803</c:v>
                </c:pt>
                <c:pt idx="2677">
                  <c:v>-71.020769726748398</c:v>
                </c:pt>
                <c:pt idx="2678">
                  <c:v>-71.023294491448397</c:v>
                </c:pt>
                <c:pt idx="2679">
                  <c:v>-71.0256649500446</c:v>
                </c:pt>
                <c:pt idx="2680">
                  <c:v>-71.027883241415793</c:v>
                </c:pt>
                <c:pt idx="2681">
                  <c:v>-71.0299514772381</c:v>
                </c:pt>
                <c:pt idx="2682">
                  <c:v>-71.0318717422102</c:v>
                </c:pt>
                <c:pt idx="2683">
                  <c:v>-71.033646094281295</c:v>
                </c:pt>
                <c:pt idx="2684">
                  <c:v>-71.035276564880903</c:v>
                </c:pt>
                <c:pt idx="2685">
                  <c:v>-71.0367651591515</c:v>
                </c:pt>
                <c:pt idx="2686">
                  <c:v>-71.038113856182605</c:v>
                </c:pt>
                <c:pt idx="2687">
                  <c:v>-71.039324609246805</c:v>
                </c:pt>
                <c:pt idx="2688">
                  <c:v>-71.040399346037404</c:v>
                </c:pt>
                <c:pt idx="2689">
                  <c:v>-71.041339968907494</c:v>
                </c:pt>
                <c:pt idx="2690">
                  <c:v>-71.042148355110001</c:v>
                </c:pt>
                <c:pt idx="2691">
                  <c:v>-71.042826357039402</c:v>
                </c:pt>
                <c:pt idx="2692">
                  <c:v>-71.043375802473605</c:v>
                </c:pt>
                <c:pt idx="2693">
                  <c:v>-71.043798494817494</c:v>
                </c:pt>
                <c:pt idx="2694">
                  <c:v>-71.044096213346194</c:v>
                </c:pt>
                <c:pt idx="2695">
                  <c:v>-71.044270713449606</c:v>
                </c:pt>
                <c:pt idx="2696">
                  <c:v>-71.044323726876698</c:v>
                </c:pt>
                <c:pt idx="2697">
                  <c:v>-71.044256961980693</c:v>
                </c:pt>
                <c:pt idx="2698">
                  <c:v>-71.0440721039636</c:v>
                </c:pt>
                <c:pt idx="2699">
                  <c:v>-71.043770815121405</c:v>
                </c:pt>
                <c:pt idx="2700">
                  <c:v>-71.043354735088798</c:v>
                </c:pt>
                <c:pt idx="2701">
                  <c:v>-71.042825481083696</c:v>
                </c:pt>
                <c:pt idx="2702">
                  <c:v>-71.042184648151604</c:v>
                </c:pt>
                <c:pt idx="2703">
                  <c:v>-71.041433809409497</c:v>
                </c:pt>
                <c:pt idx="2704">
                  <c:v>-71.040574516288899</c:v>
                </c:pt>
                <c:pt idx="2705">
                  <c:v>-71.039608298778802</c:v>
                </c:pt>
                <c:pt idx="2706">
                  <c:v>-71.038536665667706</c:v>
                </c:pt>
                <c:pt idx="2707">
                  <c:v>-71.037361104784495</c:v>
                </c:pt>
                <c:pt idx="2708">
                  <c:v>-71.036083083239106</c:v>
                </c:pt>
                <c:pt idx="2709">
                  <c:v>-71.034704047661904</c:v>
                </c:pt>
                <c:pt idx="2710">
                  <c:v>-71.033225424442193</c:v>
                </c:pt>
                <c:pt idx="2711">
                  <c:v>-71.031648619964997</c:v>
                </c:pt>
                <c:pt idx="2712">
                  <c:v>-71.029975020848198</c:v>
                </c:pt>
                <c:pt idx="2713">
                  <c:v>-71.028205994176503</c:v>
                </c:pt>
                <c:pt idx="2714">
                  <c:v>-71.026342887736106</c:v>
                </c:pt>
                <c:pt idx="2715">
                  <c:v>-71.024387030246302</c:v>
                </c:pt>
                <c:pt idx="2716">
                  <c:v>-71.022339731591103</c:v>
                </c:pt>
                <c:pt idx="2717">
                  <c:v>-71.020202283048704</c:v>
                </c:pt>
                <c:pt idx="2718">
                  <c:v>-71.017975957519496</c:v>
                </c:pt>
                <c:pt idx="2719">
                  <c:v>-71.015662009752802</c:v>
                </c:pt>
                <c:pt idx="2720">
                  <c:v>-71.013261676572299</c:v>
                </c:pt>
                <c:pt idx="2721">
                  <c:v>-71.010776177099004</c:v>
                </c:pt>
                <c:pt idx="2722">
                  <c:v>-71.008206712973504</c:v>
                </c:pt>
                <c:pt idx="2723">
                  <c:v>-71.005554468576094</c:v>
                </c:pt>
                <c:pt idx="2724">
                  <c:v>-71.002820611245497</c:v>
                </c:pt>
                <c:pt idx="2725">
                  <c:v>-71.000006291495396</c:v>
                </c:pt>
                <c:pt idx="2726">
                  <c:v>-70.997112643229698</c:v>
                </c:pt>
                <c:pt idx="2727">
                  <c:v>-70.9941407839558</c:v>
                </c:pt>
                <c:pt idx="2728">
                  <c:v>-70.991091814996196</c:v>
                </c:pt>
                <c:pt idx="2729">
                  <c:v>-70.987966821697995</c:v>
                </c:pt>
                <c:pt idx="2730">
                  <c:v>-70.984766873640893</c:v>
                </c:pt>
                <c:pt idx="2731">
                  <c:v>-70.981493024843104</c:v>
                </c:pt>
                <c:pt idx="2732">
                  <c:v>-70.978146313965595</c:v>
                </c:pt>
                <c:pt idx="2733">
                  <c:v>-70.974727764514299</c:v>
                </c:pt>
                <c:pt idx="2734">
                  <c:v>-70.971238385040195</c:v>
                </c:pt>
                <c:pt idx="2735">
                  <c:v>-70.967679169338297</c:v>
                </c:pt>
                <c:pt idx="2736">
                  <c:v>-70.964051096643502</c:v>
                </c:pt>
                <c:pt idx="2737">
                  <c:v>-70.960355131825693</c:v>
                </c:pt>
                <c:pt idx="2738">
                  <c:v>-70.956592225582099</c:v>
                </c:pt>
                <c:pt idx="2739">
                  <c:v>-70.952763314628001</c:v>
                </c:pt>
                <c:pt idx="2740">
                  <c:v>-70.948869321885596</c:v>
                </c:pt>
                <c:pt idx="2741">
                  <c:v>-70.944911156670898</c:v>
                </c:pt>
                <c:pt idx="2742">
                  <c:v>-70.940889714878097</c:v>
                </c:pt>
                <c:pt idx="2743">
                  <c:v>-70.936805879162804</c:v>
                </c:pt>
                <c:pt idx="2744">
                  <c:v>-70.932660519123203</c:v>
                </c:pt>
                <c:pt idx="2745">
                  <c:v>-70.928454491478405</c:v>
                </c:pt>
                <c:pt idx="2746">
                  <c:v>-70.924188640245802</c:v>
                </c:pt>
                <c:pt idx="2747">
                  <c:v>-70.919863796916204</c:v>
                </c:pt>
                <c:pt idx="2748">
                  <c:v>-70.915480780626893</c:v>
                </c:pt>
                <c:pt idx="2749">
                  <c:v>-70.911040398332304</c:v>
                </c:pt>
                <c:pt idx="2750">
                  <c:v>-70.906543444974005</c:v>
                </c:pt>
                <c:pt idx="2751">
                  <c:v>-70.901990703647499</c:v>
                </c:pt>
                <c:pt idx="2752">
                  <c:v>-70.897382945767603</c:v>
                </c:pt>
                <c:pt idx="2753">
                  <c:v>-70.892720931231906</c:v>
                </c:pt>
                <c:pt idx="2754">
                  <c:v>-70.888005408582302</c:v>
                </c:pt>
                <c:pt idx="2755">
                  <c:v>-70.883237115164505</c:v>
                </c:pt>
                <c:pt idx="2756">
                  <c:v>-70.878416777285807</c:v>
                </c:pt>
                <c:pt idx="2757">
                  <c:v>-70.873545110370898</c:v>
                </c:pt>
                <c:pt idx="2758">
                  <c:v>-70.868622819115799</c:v>
                </c:pt>
                <c:pt idx="2759">
                  <c:v>-70.863650597639605</c:v>
                </c:pt>
                <c:pt idx="2760">
                  <c:v>-70.858629129635105</c:v>
                </c:pt>
                <c:pt idx="2761">
                  <c:v>-70.853559088516803</c:v>
                </c:pt>
                <c:pt idx="2762">
                  <c:v>-70.848441137567704</c:v>
                </c:pt>
                <c:pt idx="2763">
                  <c:v>-70.843275930083706</c:v>
                </c:pt>
                <c:pt idx="2764">
                  <c:v>-70.838064109516495</c:v>
                </c:pt>
                <c:pt idx="2765">
                  <c:v>-70.832806309614796</c:v>
                </c:pt>
                <c:pt idx="2766">
                  <c:v>-70.827503154563502</c:v>
                </c:pt>
                <c:pt idx="2767">
                  <c:v>-70.822155259121004</c:v>
                </c:pt>
                <c:pt idx="2768">
                  <c:v>-70.816763228755406</c:v>
                </c:pt>
                <c:pt idx="2769">
                  <c:v>-70.811327659777902</c:v>
                </c:pt>
                <c:pt idx="2770">
                  <c:v>-70.805849139475598</c:v>
                </c:pt>
                <c:pt idx="2771">
                  <c:v>-70.800328246241506</c:v>
                </c:pt>
                <c:pt idx="2772">
                  <c:v>-70.794765549703897</c:v>
                </c:pt>
                <c:pt idx="2773">
                  <c:v>-70.789161610853</c:v>
                </c:pt>
                <c:pt idx="2774">
                  <c:v>-70.783516982166603</c:v>
                </c:pt>
                <c:pt idx="2775">
                  <c:v>-70.777832207734093</c:v>
                </c:pt>
                <c:pt idx="2776">
                  <c:v>-70.772107823378207</c:v>
                </c:pt>
                <c:pt idx="2777">
                  <c:v>-70.766344356775804</c:v>
                </c:pt>
                <c:pt idx="2778">
                  <c:v>-70.7605423275769</c:v>
                </c:pt>
                <c:pt idx="2779">
                  <c:v>-70.754702247521493</c:v>
                </c:pt>
                <c:pt idx="2780">
                  <c:v>-70.748824620555794</c:v>
                </c:pt>
                <c:pt idx="2781">
                  <c:v>-70.742909942946198</c:v>
                </c:pt>
                <c:pt idx="2782">
                  <c:v>-70.736958703391807</c:v>
                </c:pt>
                <c:pt idx="2783">
                  <c:v>-70.730971383135696</c:v>
                </c:pt>
                <c:pt idx="2784">
                  <c:v>-70.724948456074202</c:v>
                </c:pt>
                <c:pt idx="2785">
                  <c:v>-70.718890388865105</c:v>
                </c:pt>
                <c:pt idx="2786">
                  <c:v>-70.712797641034399</c:v>
                </c:pt>
                <c:pt idx="2787">
                  <c:v>-70.706670665080907</c:v>
                </c:pt>
                <c:pt idx="2788">
                  <c:v>-70.700509906580294</c:v>
                </c:pt>
                <c:pt idx="2789">
                  <c:v>-70.694315804287001</c:v>
                </c:pt>
                <c:pt idx="2790">
                  <c:v>-70.688088790235398</c:v>
                </c:pt>
                <c:pt idx="2791">
                  <c:v>-70.681829289838504</c:v>
                </c:pt>
                <c:pt idx="2792">
                  <c:v>-70.675537721986501</c:v>
                </c:pt>
                <c:pt idx="2793">
                  <c:v>-70.669214499143095</c:v>
                </c:pt>
                <c:pt idx="2794">
                  <c:v>-70.662860027440601</c:v>
                </c:pt>
                <c:pt idx="2795">
                  <c:v>-70.656474706774105</c:v>
                </c:pt>
                <c:pt idx="2796">
                  <c:v>-70.650058930893906</c:v>
                </c:pt>
                <c:pt idx="2797">
                  <c:v>-70.643613087496405</c:v>
                </c:pt>
                <c:pt idx="2798">
                  <c:v>-70.637137558314393</c:v>
                </c:pt>
                <c:pt idx="2799">
                  <c:v>-70.630632719205906</c:v>
                </c:pt>
                <c:pt idx="2800">
                  <c:v>-70.624098940240899</c:v>
                </c:pt>
                <c:pt idx="2801">
                  <c:v>-70.617536585787803</c:v>
                </c:pt>
                <c:pt idx="2802">
                  <c:v>-70.610946014598696</c:v>
                </c:pt>
                <c:pt idx="2803">
                  <c:v>-70.6043275798922</c:v>
                </c:pt>
                <c:pt idx="2804">
                  <c:v>-70.597681629436707</c:v>
                </c:pt>
                <c:pt idx="2805">
                  <c:v>-70.591008505630896</c:v>
                </c:pt>
                <c:pt idx="2806">
                  <c:v>-70.584308545584605</c:v>
                </c:pt>
                <c:pt idx="2807">
                  <c:v>-70.577582081196994</c:v>
                </c:pt>
                <c:pt idx="2808">
                  <c:v>-70.570829439234998</c:v>
                </c:pt>
                <c:pt idx="2809">
                  <c:v>-70.564050941409306</c:v>
                </c:pt>
                <c:pt idx="2810">
                  <c:v>-70.557246904450395</c:v>
                </c:pt>
                <c:pt idx="2811">
                  <c:v>-70.550417640182701</c:v>
                </c:pt>
                <c:pt idx="2812">
                  <c:v>-70.543563455598004</c:v>
                </c:pt>
                <c:pt idx="2813">
                  <c:v>-70.536684652927505</c:v>
                </c:pt>
                <c:pt idx="2814">
                  <c:v>-70.529781529713404</c:v>
                </c:pt>
                <c:pt idx="2815">
                  <c:v>-70.522854378878606</c:v>
                </c:pt>
                <c:pt idx="2816">
                  <c:v>-70.515903488795999</c:v>
                </c:pt>
                <c:pt idx="2817">
                  <c:v>-70.508929143356795</c:v>
                </c:pt>
                <c:pt idx="2818">
                  <c:v>-70.501931622036906</c:v>
                </c:pt>
                <c:pt idx="2819">
                  <c:v>-70.494911199963994</c:v>
                </c:pt>
                <c:pt idx="2820">
                  <c:v>-70.487868147981601</c:v>
                </c:pt>
                <c:pt idx="2821">
                  <c:v>-70.480802732713997</c:v>
                </c:pt>
                <c:pt idx="2822">
                  <c:v>-70.473715216628904</c:v>
                </c:pt>
                <c:pt idx="2823">
                  <c:v>-70.466605858099996</c:v>
                </c:pt>
                <c:pt idx="2824">
                  <c:v>-70.459474911468305</c:v>
                </c:pt>
                <c:pt idx="2825">
                  <c:v>-70.452322627102106</c:v>
                </c:pt>
                <c:pt idx="2826">
                  <c:v>-70.445149251456996</c:v>
                </c:pt>
                <c:pt idx="2827">
                  <c:v>-70.437955027134194</c:v>
                </c:pt>
                <c:pt idx="2828">
                  <c:v>-70.430740192938202</c:v>
                </c:pt>
                <c:pt idx="2829">
                  <c:v>-70.423504983933995</c:v>
                </c:pt>
                <c:pt idx="2830">
                  <c:v>-70.416249631502495</c:v>
                </c:pt>
                <c:pt idx="2831">
                  <c:v>-70.408974363396297</c:v>
                </c:pt>
                <c:pt idx="2832">
                  <c:v>-70.401679403793693</c:v>
                </c:pt>
                <c:pt idx="2833">
                  <c:v>-70.394364973352197</c:v>
                </c:pt>
                <c:pt idx="2834">
                  <c:v>-70.387031289261103</c:v>
                </c:pt>
                <c:pt idx="2835">
                  <c:v>-70.379678565294</c:v>
                </c:pt>
                <c:pt idx="2836">
                  <c:v>-70.372307011858993</c:v>
                </c:pt>
                <c:pt idx="2837">
                  <c:v>-70.36491683605</c:v>
                </c:pt>
                <c:pt idx="2838">
                  <c:v>-70.357508241695498</c:v>
                </c:pt>
                <c:pt idx="2839">
                  <c:v>-70.350081429407794</c:v>
                </c:pt>
                <c:pt idx="2840">
                  <c:v>-70.342636596631394</c:v>
                </c:pt>
                <c:pt idx="2841">
                  <c:v>-70.335173937689504</c:v>
                </c:pt>
                <c:pt idx="2842">
                  <c:v>-70.327693643831793</c:v>
                </c:pt>
                <c:pt idx="2843">
                  <c:v>-70.320195903279298</c:v>
                </c:pt>
                <c:pt idx="2844">
                  <c:v>-70.312680901270198</c:v>
                </c:pt>
                <c:pt idx="2845">
                  <c:v>-70.305148820104606</c:v>
                </c:pt>
                <c:pt idx="2846">
                  <c:v>-70.297599839187598</c:v>
                </c:pt>
                <c:pt idx="2847">
                  <c:v>-70.290034135073398</c:v>
                </c:pt>
                <c:pt idx="2848">
                  <c:v>-70.2824518815072</c:v>
                </c:pt>
                <c:pt idx="2849">
                  <c:v>-70.274853249467299</c:v>
                </c:pt>
                <c:pt idx="2850">
                  <c:v>-70.267238407206506</c:v>
                </c:pt>
                <c:pt idx="2851">
                  <c:v>-70.259607520292406</c:v>
                </c:pt>
                <c:pt idx="2852">
                  <c:v>-70.2519607516478</c:v>
                </c:pt>
                <c:pt idx="2853">
                  <c:v>-70.244298261589705</c:v>
                </c:pt>
                <c:pt idx="2854">
                  <c:v>-70.236620207868398</c:v>
                </c:pt>
                <c:pt idx="2855">
                  <c:v>-70.228926745705394</c:v>
                </c:pt>
                <c:pt idx="2856">
                  <c:v>-70.221218027831199</c:v>
                </c:pt>
                <c:pt idx="2857">
                  <c:v>-70.213494204522306</c:v>
                </c:pt>
                <c:pt idx="2858">
                  <c:v>-70.205755423637598</c:v>
                </c:pt>
                <c:pt idx="2859">
                  <c:v>-70.198001830654206</c:v>
                </c:pt>
                <c:pt idx="2860">
                  <c:v>-70.190233568703107</c:v>
                </c:pt>
                <c:pt idx="2861">
                  <c:v>-70.182450778603695</c:v>
                </c:pt>
                <c:pt idx="2862">
                  <c:v>-70.174653598897905</c:v>
                </c:pt>
                <c:pt idx="2863">
                  <c:v>-70.166842165884304</c:v>
                </c:pt>
                <c:pt idx="2864">
                  <c:v>-70.159016613651104</c:v>
                </c:pt>
                <c:pt idx="2865">
                  <c:v>-70.151177074108901</c:v>
                </c:pt>
                <c:pt idx="2866">
                  <c:v>-70.143323677023005</c:v>
                </c:pt>
                <c:pt idx="2867">
                  <c:v>-70.135456550044694</c:v>
                </c:pt>
                <c:pt idx="2868">
                  <c:v>-70.127575818742997</c:v>
                </c:pt>
                <c:pt idx="2869">
                  <c:v>-70.119681606635098</c:v>
                </c:pt>
                <c:pt idx="2870">
                  <c:v>-70.111774035216698</c:v>
                </c:pt>
                <c:pt idx="2871">
                  <c:v>-70.103853223991806</c:v>
                </c:pt>
                <c:pt idx="2872">
                  <c:v>-70.095919290501897</c:v>
                </c:pt>
                <c:pt idx="2873">
                  <c:v>-70.087972350355102</c:v>
                </c:pt>
                <c:pt idx="2874">
                  <c:v>-70.080012517254204</c:v>
                </c:pt>
                <c:pt idx="2875">
                  <c:v>-70.0720399030252</c:v>
                </c:pt>
                <c:pt idx="2876">
                  <c:v>-70.064054617644203</c:v>
                </c:pt>
                <c:pt idx="2877">
                  <c:v>-70.056056769265297</c:v>
                </c:pt>
                <c:pt idx="2878">
                  <c:v>-70.048046464246397</c:v>
                </c:pt>
                <c:pt idx="2879">
                  <c:v>-70.040023807176198</c:v>
                </c:pt>
                <c:pt idx="2880">
                  <c:v>-70.031988900900004</c:v>
                </c:pt>
                <c:pt idx="2881">
                  <c:v>-70.023941846544801</c:v>
                </c:pt>
                <c:pt idx="2882">
                  <c:v>-70.015882743544594</c:v>
                </c:pt>
                <c:pt idx="2883">
                  <c:v>-70.007811689665402</c:v>
                </c:pt>
                <c:pt idx="2884">
                  <c:v>-69.999728781028793</c:v>
                </c:pt>
                <c:pt idx="2885">
                  <c:v>-69.991634112136893</c:v>
                </c:pt>
                <c:pt idx="2886">
                  <c:v>-69.9835277758948</c:v>
                </c:pt>
                <c:pt idx="2887">
                  <c:v>-69.975409863634695</c:v>
                </c:pt>
                <c:pt idx="2888">
                  <c:v>-69.967280465138202</c:v>
                </c:pt>
                <c:pt idx="2889">
                  <c:v>-69.959139668658906</c:v>
                </c:pt>
                <c:pt idx="2890">
                  <c:v>-69.950987560944696</c:v>
                </c:pt>
                <c:pt idx="2891">
                  <c:v>-69.942824227259393</c:v>
                </c:pt>
                <c:pt idx="2892">
                  <c:v>-69.934649751404194</c:v>
                </c:pt>
                <c:pt idx="2893">
                  <c:v>-69.926464215738804</c:v>
                </c:pt>
                <c:pt idx="2894">
                  <c:v>-69.918267701202197</c:v>
                </c:pt>
                <c:pt idx="2895">
                  <c:v>-69.910060287333195</c:v>
                </c:pt>
                <c:pt idx="2896">
                  <c:v>-69.901842052290505</c:v>
                </c:pt>
                <c:pt idx="2897">
                  <c:v>-69.893613072872597</c:v>
                </c:pt>
                <c:pt idx="2898">
                  <c:v>-69.885373424536994</c:v>
                </c:pt>
                <c:pt idx="2899">
                  <c:v>-69.877123181419805</c:v>
                </c:pt>
                <c:pt idx="2900">
                  <c:v>-69.868862416354702</c:v>
                </c:pt>
                <c:pt idx="2901">
                  <c:v>-69.860591200890994</c:v>
                </c:pt>
                <c:pt idx="2902">
                  <c:v>-69.852309605312499</c:v>
                </c:pt>
                <c:pt idx="2903">
                  <c:v>-69.844017698655406</c:v>
                </c:pt>
                <c:pt idx="2904">
                  <c:v>-69.835715548726</c:v>
                </c:pt>
                <c:pt idx="2905">
                  <c:v>-69.827403222117894</c:v>
                </c:pt>
                <c:pt idx="2906">
                  <c:v>-69.819080784229996</c:v>
                </c:pt>
                <c:pt idx="2907">
                  <c:v>-69.810748299282594</c:v>
                </c:pt>
                <c:pt idx="2908">
                  <c:v>-69.802405830334393</c:v>
                </c:pt>
                <c:pt idx="2909">
                  <c:v>-69.794053439299105</c:v>
                </c:pt>
                <c:pt idx="2910">
                  <c:v>-69.785691186961301</c:v>
                </c:pt>
                <c:pt idx="2911">
                  <c:v>-69.777319132992403</c:v>
                </c:pt>
                <c:pt idx="2912">
                  <c:v>-69.768937335966399</c:v>
                </c:pt>
                <c:pt idx="2913">
                  <c:v>-69.760545853375305</c:v>
                </c:pt>
                <c:pt idx="2914">
                  <c:v>-69.752144741644003</c:v>
                </c:pt>
                <c:pt idx="2915">
                  <c:v>-69.743734056145598</c:v>
                </c:pt>
                <c:pt idx="2916">
                  <c:v>-69.735313851215906</c:v>
                </c:pt>
                <c:pt idx="2917">
                  <c:v>-69.726884180168</c:v>
                </c:pt>
                <c:pt idx="2918">
                  <c:v>-69.718445095306095</c:v>
                </c:pt>
                <c:pt idx="2919">
                  <c:v>-69.709996647940102</c:v>
                </c:pt>
                <c:pt idx="2920">
                  <c:v>-69.701538888399</c:v>
                </c:pt>
                <c:pt idx="2921">
                  <c:v>-69.693071866044704</c:v>
                </c:pt>
                <c:pt idx="2922">
                  <c:v>-69.684595629285297</c:v>
                </c:pt>
                <c:pt idx="2923">
                  <c:v>-69.676110225588104</c:v>
                </c:pt>
                <c:pt idx="2924">
                  <c:v>-69.667615701492593</c:v>
                </c:pt>
                <c:pt idx="2925">
                  <c:v>-69.659112102623496</c:v>
                </c:pt>
                <c:pt idx="2926">
                  <c:v>-69.650599473702897</c:v>
                </c:pt>
                <c:pt idx="2927">
                  <c:v>-69.642077858562899</c:v>
                </c:pt>
                <c:pt idx="2928">
                  <c:v>-69.633547300157403</c:v>
                </c:pt>
                <c:pt idx="2929">
                  <c:v>-69.625007840574696</c:v>
                </c:pt>
                <c:pt idx="2930">
                  <c:v>-69.616459521048398</c:v>
                </c:pt>
                <c:pt idx="2931">
                  <c:v>-69.607902381969794</c:v>
                </c:pt>
                <c:pt idx="2932">
                  <c:v>-69.599336462898705</c:v>
                </c:pt>
                <c:pt idx="2933">
                  <c:v>-69.590761802575003</c:v>
                </c:pt>
                <c:pt idx="2934">
                  <c:v>-69.582178438929702</c:v>
                </c:pt>
                <c:pt idx="2935">
                  <c:v>-69.573586409095299</c:v>
                </c:pt>
                <c:pt idx="2936">
                  <c:v>-69.564985749417303</c:v>
                </c:pt>
                <c:pt idx="2937">
                  <c:v>-69.556376495464093</c:v>
                </c:pt>
                <c:pt idx="2938">
                  <c:v>-69.547758682037397</c:v>
                </c:pt>
                <c:pt idx="2939">
                  <c:v>-69.539132343182899</c:v>
                </c:pt>
                <c:pt idx="2940">
                  <c:v>-69.530497512199702</c:v>
                </c:pt>
                <c:pt idx="2941">
                  <c:v>-69.521854221650599</c:v>
                </c:pt>
                <c:pt idx="2942">
                  <c:v>-69.513202503371602</c:v>
                </c:pt>
                <c:pt idx="2943">
                  <c:v>-69.504542388481596</c:v>
                </c:pt>
                <c:pt idx="2944">
                  <c:v>-69.495873907391797</c:v>
                </c:pt>
                <c:pt idx="2945">
                  <c:v>-69.487197089814799</c:v>
                </c:pt>
                <c:pt idx="2946">
                  <c:v>-69.478511964773901</c:v>
                </c:pt>
                <c:pt idx="2947">
                  <c:v>-69.469818560611898</c:v>
                </c:pt>
                <c:pt idx="2948">
                  <c:v>-69.461116905000296</c:v>
                </c:pt>
                <c:pt idx="2949">
                  <c:v>-69.452407024947505</c:v>
                </c:pt>
                <c:pt idx="2950">
                  <c:v>-69.443688946807598</c:v>
                </c:pt>
                <c:pt idx="2951">
                  <c:v>-69.434962696288693</c:v>
                </c:pt>
                <c:pt idx="2952">
                  <c:v>-69.426228298461396</c:v>
                </c:pt>
                <c:pt idx="2953">
                  <c:v>-69.4174857777667</c:v>
                </c:pt>
                <c:pt idx="2954">
                  <c:v>-69.4087351580242</c:v>
                </c:pt>
                <c:pt idx="2955">
                  <c:v>-69.399976462439795</c:v>
                </c:pt>
                <c:pt idx="2956">
                  <c:v>-69.391209713613605</c:v>
                </c:pt>
                <c:pt idx="2957">
                  <c:v>-69.382434933547501</c:v>
                </c:pt>
                <c:pt idx="2958">
                  <c:v>-69.373652143652805</c:v>
                </c:pt>
                <c:pt idx="2959">
                  <c:v>-69.364861364757203</c:v>
                </c:pt>
                <c:pt idx="2960">
                  <c:v>-69.356062617112698</c:v>
                </c:pt>
                <c:pt idx="2961">
                  <c:v>-69.347255920402205</c:v>
                </c:pt>
                <c:pt idx="2962">
                  <c:v>-69.338441293746897</c:v>
                </c:pt>
                <c:pt idx="2963">
                  <c:v>-69.3296187557129</c:v>
                </c:pt>
                <c:pt idx="2964">
                  <c:v>-69.320788324318499</c:v>
                </c:pt>
                <c:pt idx="2965">
                  <c:v>-69.311950017040402</c:v>
                </c:pt>
                <c:pt idx="2966">
                  <c:v>-69.303103850820406</c:v>
                </c:pt>
                <c:pt idx="2967">
                  <c:v>-69.294249842072304</c:v>
                </c:pt>
                <c:pt idx="2968">
                  <c:v>-69.285388006687796</c:v>
                </c:pt>
                <c:pt idx="2969">
                  <c:v>-69.2765183600429</c:v>
                </c:pt>
                <c:pt idx="2970">
                  <c:v>-69.267640917004101</c:v>
                </c:pt>
                <c:pt idx="2971">
                  <c:v>-69.258755691934795</c:v>
                </c:pt>
                <c:pt idx="2972">
                  <c:v>-69.249862698700596</c:v>
                </c:pt>
                <c:pt idx="2973">
                  <c:v>-69.240961950675896</c:v>
                </c:pt>
                <c:pt idx="2974">
                  <c:v>-69.232053460749</c:v>
                </c:pt>
                <c:pt idx="2975">
                  <c:v>-69.223137241328502</c:v>
                </c:pt>
                <c:pt idx="2976">
                  <c:v>-69.214213304348206</c:v>
                </c:pt>
                <c:pt idx="2977">
                  <c:v>-69.205281661273304</c:v>
                </c:pt>
                <c:pt idx="2978">
                  <c:v>-69.196342323105</c:v>
                </c:pt>
                <c:pt idx="2979">
                  <c:v>-69.187395300386598</c:v>
                </c:pt>
                <c:pt idx="2980">
                  <c:v>-69.178440603208401</c:v>
                </c:pt>
                <c:pt idx="2981">
                  <c:v>-69.169478241212502</c:v>
                </c:pt>
                <c:pt idx="2982">
                  <c:v>-69.160508223598796</c:v>
                </c:pt>
                <c:pt idx="2983">
                  <c:v>-69.151530559128801</c:v>
                </c:pt>
                <c:pt idx="2984">
                  <c:v>-69.142545256131399</c:v>
                </c:pt>
                <c:pt idx="2985">
                  <c:v>-69.133552322507498</c:v>
                </c:pt>
                <c:pt idx="2986">
                  <c:v>-69.124551765734296</c:v>
                </c:pt>
                <c:pt idx="2987">
                  <c:v>-69.115543592870594</c:v>
                </c:pt>
                <c:pt idx="2988">
                  <c:v>-69.106527810560905</c:v>
                </c:pt>
                <c:pt idx="2989">
                  <c:v>-69.097504425040199</c:v>
                </c:pt>
                <c:pt idx="2990">
                  <c:v>-69.088473442138095</c:v>
                </c:pt>
                <c:pt idx="2991">
                  <c:v>-69.079434867283496</c:v>
                </c:pt>
                <c:pt idx="2992">
                  <c:v>-69.070388705508705</c:v>
                </c:pt>
                <c:pt idx="2993">
                  <c:v>-69.061334961453596</c:v>
                </c:pt>
                <c:pt idx="2994">
                  <c:v>-69.052273639369702</c:v>
                </c:pt>
                <c:pt idx="2995">
                  <c:v>-69.043204743124505</c:v>
                </c:pt>
                <c:pt idx="2996">
                  <c:v>-69.034128276205294</c:v>
                </c:pt>
                <c:pt idx="2997">
                  <c:v>-69.025044241722895</c:v>
                </c:pt>
                <c:pt idx="2998">
                  <c:v>-69.015952642415996</c:v>
                </c:pt>
                <c:pt idx="2999">
                  <c:v>-69.006853480654399</c:v>
                </c:pt>
                <c:pt idx="3000">
                  <c:v>-68.997746758443199</c:v>
                </c:pt>
                <c:pt idx="3001">
                  <c:v>-68.988632477425895</c:v>
                </c:pt>
                <c:pt idx="3002">
                  <c:v>-68.979510638888797</c:v>
                </c:pt>
                <c:pt idx="3003">
                  <c:v>-68.970381243763697</c:v>
                </c:pt>
                <c:pt idx="3004">
                  <c:v>-68.961244292631903</c:v>
                </c:pt>
                <c:pt idx="3005">
                  <c:v>-68.952099785727498</c:v>
                </c:pt>
                <c:pt idx="3006">
                  <c:v>-68.942947722940602</c:v>
                </c:pt>
                <c:pt idx="3007">
                  <c:v>-68.933788103820604</c:v>
                </c:pt>
                <c:pt idx="3008">
                  <c:v>-68.924620927579795</c:v>
                </c:pt>
                <c:pt idx="3009">
                  <c:v>-68.915446193096003</c:v>
                </c:pt>
                <c:pt idx="3010">
                  <c:v>-68.906263898915995</c:v>
                </c:pt>
                <c:pt idx="3011">
                  <c:v>-68.897074043258698</c:v>
                </c:pt>
                <c:pt idx="3012">
                  <c:v>-68.887876624017693</c:v>
                </c:pt>
                <c:pt idx="3013">
                  <c:v>-68.878671638764899</c:v>
                </c:pt>
                <c:pt idx="3014">
                  <c:v>-68.869459084752705</c:v>
                </c:pt>
                <c:pt idx="3015">
                  <c:v>-68.860238958917193</c:v>
                </c:pt>
                <c:pt idx="3016">
                  <c:v>-68.851011257881098</c:v>
                </c:pt>
                <c:pt idx="3017">
                  <c:v>-68.841775977956104</c:v>
                </c:pt>
                <c:pt idx="3018">
                  <c:v>-68.832533115145907</c:v>
                </c:pt>
                <c:pt idx="3019">
                  <c:v>-68.823282665148895</c:v>
                </c:pt>
                <c:pt idx="3020">
                  <c:v>-68.814024623360197</c:v>
                </c:pt>
                <c:pt idx="3021">
                  <c:v>-68.804758984874795</c:v>
                </c:pt>
                <c:pt idx="3022">
                  <c:v>-68.795485744489795</c:v>
                </c:pt>
                <c:pt idx="3023">
                  <c:v>-68.786204896707005</c:v>
                </c:pt>
                <c:pt idx="3024">
                  <c:v>-68.776916435734904</c:v>
                </c:pt>
                <c:pt idx="3025">
                  <c:v>-68.767620355491601</c:v>
                </c:pt>
                <c:pt idx="3026">
                  <c:v>-68.758316649606797</c:v>
                </c:pt>
                <c:pt idx="3027">
                  <c:v>-68.749005311424</c:v>
                </c:pt>
                <c:pt idx="3028">
                  <c:v>-68.739686334002897</c:v>
                </c:pt>
                <c:pt idx="3029">
                  <c:v>-68.730359710121405</c:v>
                </c:pt>
                <c:pt idx="3030">
                  <c:v>-68.721025432277898</c:v>
                </c:pt>
                <c:pt idx="3031">
                  <c:v>-68.711683492693396</c:v>
                </c:pt>
                <c:pt idx="3032">
                  <c:v>-68.702333883313301</c:v>
                </c:pt>
                <c:pt idx="3033">
                  <c:v>-68.692976595809498</c:v>
                </c:pt>
                <c:pt idx="3034">
                  <c:v>-68.683611621582699</c:v>
                </c:pt>
                <c:pt idx="3035">
                  <c:v>-68.674238951763797</c:v>
                </c:pt>
                <c:pt idx="3036">
                  <c:v>-68.664858577216194</c:v>
                </c:pt>
                <c:pt idx="3037">
                  <c:v>-68.655470488537205</c:v>
                </c:pt>
                <c:pt idx="3038">
                  <c:v>-68.646074676060394</c:v>
                </c:pt>
                <c:pt idx="3039">
                  <c:v>-68.636671129856893</c:v>
                </c:pt>
                <c:pt idx="3040">
                  <c:v>-68.627259839737306</c:v>
                </c:pt>
                <c:pt idx="3041">
                  <c:v>-68.617840795253599</c:v>
                </c:pt>
                <c:pt idx="3042">
                  <c:v>-68.608413985700196</c:v>
                </c:pt>
                <c:pt idx="3043">
                  <c:v>-68.598979400116306</c:v>
                </c:pt>
                <c:pt idx="3044">
                  <c:v>-68.589537027286795</c:v>
                </c:pt>
                <c:pt idx="3045">
                  <c:v>-68.580086855744298</c:v>
                </c:pt>
                <c:pt idx="3046">
                  <c:v>-68.570628873770602</c:v>
                </c:pt>
                <c:pt idx="3047">
                  <c:v>-68.561163069397793</c:v>
                </c:pt>
                <c:pt idx="3048">
                  <c:v>-68.551689430409994</c:v>
                </c:pt>
                <c:pt idx="3049">
                  <c:v>-68.542207944344696</c:v>
                </c:pt>
                <c:pt idx="3050">
                  <c:v>-68.532718598494398</c:v>
                </c:pt>
                <c:pt idx="3051">
                  <c:v>-68.523221379907298</c:v>
                </c:pt>
                <c:pt idx="3052">
                  <c:v>-68.513716275389299</c:v>
                </c:pt>
                <c:pt idx="3053">
                  <c:v>-68.504203271504693</c:v>
                </c:pt>
                <c:pt idx="3054">
                  <c:v>-68.494682354578103</c:v>
                </c:pt>
                <c:pt idx="3055">
                  <c:v>-68.485153510694801</c:v>
                </c:pt>
                <c:pt idx="3056">
                  <c:v>-68.475616725702807</c:v>
                </c:pt>
                <c:pt idx="3057">
                  <c:v>-68.466071985213205</c:v>
                </c:pt>
                <c:pt idx="3058">
                  <c:v>-68.456519274602002</c:v>
                </c:pt>
                <c:pt idx="3059">
                  <c:v>-68.446958579010598</c:v>
                </c:pt>
                <c:pt idx="3060">
                  <c:v>-68.437389883347393</c:v>
                </c:pt>
                <c:pt idx="3061">
                  <c:v>-68.427813172288197</c:v>
                </c:pt>
                <c:pt idx="3062">
                  <c:v>-68.418228430277907</c:v>
                </c:pt>
                <c:pt idx="3063">
                  <c:v>-68.408635641530907</c:v>
                </c:pt>
                <c:pt idx="3064">
                  <c:v>-68.399034790032303</c:v>
                </c:pt>
                <c:pt idx="3065">
                  <c:v>-68.389425859539003</c:v>
                </c:pt>
                <c:pt idx="3066">
                  <c:v>-68.37980883358</c:v>
                </c:pt>
                <c:pt idx="3067">
                  <c:v>-68.370183695457797</c:v>
                </c:pt>
                <c:pt idx="3068">
                  <c:v>-68.360550428249297</c:v>
                </c:pt>
                <c:pt idx="3069">
                  <c:v>-68.350909014805794</c:v>
                </c:pt>
                <c:pt idx="3070">
                  <c:v>-68.341259437754999</c:v>
                </c:pt>
                <c:pt idx="3071">
                  <c:v>-68.331601679500494</c:v>
                </c:pt>
                <c:pt idx="3072">
                  <c:v>-68.3219357222235</c:v>
                </c:pt>
                <c:pt idx="3073">
                  <c:v>-68.312261547882997</c:v>
                </c:pt>
                <c:pt idx="3074">
                  <c:v>-68.302579138216501</c:v>
                </c:pt>
                <c:pt idx="3075">
                  <c:v>-68.292888474740906</c:v>
                </c:pt>
                <c:pt idx="3076">
                  <c:v>-68.283189538752794</c:v>
                </c:pt>
                <c:pt idx="3077">
                  <c:v>-68.273482311329303</c:v>
                </c:pt>
                <c:pt idx="3078">
                  <c:v>-68.263766773328697</c:v>
                </c:pt>
                <c:pt idx="3079">
                  <c:v>-68.254042905390605</c:v>
                </c:pt>
                <c:pt idx="3080">
                  <c:v>-68.244310687936803</c:v>
                </c:pt>
                <c:pt idx="3081">
                  <c:v>-68.234570101171798</c:v>
                </c:pt>
                <c:pt idx="3082">
                  <c:v>-68.224821125083096</c:v>
                </c:pt>
                <c:pt idx="3083">
                  <c:v>-68.215063739441703</c:v>
                </c:pt>
                <c:pt idx="3084">
                  <c:v>-68.205297923802704</c:v>
                </c:pt>
                <c:pt idx="3085">
                  <c:v>-68.195523657505305</c:v>
                </c:pt>
                <c:pt idx="3086">
                  <c:v>-68.185740919673705</c:v>
                </c:pt>
                <c:pt idx="3087">
                  <c:v>-68.175949689217106</c:v>
                </c:pt>
                <c:pt idx="3088">
                  <c:v>-68.166149944830096</c:v>
                </c:pt>
                <c:pt idx="3089">
                  <c:v>-68.156341664993207</c:v>
                </c:pt>
                <c:pt idx="3090">
                  <c:v>-68.146524827972797</c:v>
                </c:pt>
                <c:pt idx="3091">
                  <c:v>-68.136699411821695</c:v>
                </c:pt>
                <c:pt idx="3092">
                  <c:v>-68.126865394379394</c:v>
                </c:pt>
                <c:pt idx="3093">
                  <c:v>-68.117022753271897</c:v>
                </c:pt>
                <c:pt idx="3094">
                  <c:v>-68.107171465912501</c:v>
                </c:pt>
                <c:pt idx="3095">
                  <c:v>-68.097311509501495</c:v>
                </c:pt>
                <c:pt idx="3096">
                  <c:v>-68.087442861026702</c:v>
                </c:pt>
                <c:pt idx="3097">
                  <c:v>-68.077565497263194</c:v>
                </c:pt>
                <c:pt idx="3098">
                  <c:v>-68.067679394774004</c:v>
                </c:pt>
                <c:pt idx="3099">
                  <c:v>-68.057784529909597</c:v>
                </c:pt>
                <c:pt idx="3100">
                  <c:v>-68.047880878808201</c:v>
                </c:pt>
                <c:pt idx="3101">
                  <c:v>-68.0379684173963</c:v>
                </c:pt>
                <c:pt idx="3102">
                  <c:v>-68.0280471213878</c:v>
                </c:pt>
                <c:pt idx="3103">
                  <c:v>-68.018116966284794</c:v>
                </c:pt>
                <c:pt idx="3104">
                  <c:v>-68.008177927377304</c:v>
                </c:pt>
                <c:pt idx="3105">
                  <c:v>-67.998229979743002</c:v>
                </c:pt>
                <c:pt idx="3106">
                  <c:v>-67.988273098247802</c:v>
                </c:pt>
                <c:pt idx="3107">
                  <c:v>-67.978307257544998</c:v>
                </c:pt>
                <c:pt idx="3108">
                  <c:v>-67.968332432075897</c:v>
                </c:pt>
                <c:pt idx="3109">
                  <c:v>-67.9583485960692</c:v>
                </c:pt>
                <c:pt idx="3110">
                  <c:v>-67.948355723541297</c:v>
                </c:pt>
                <c:pt idx="3111">
                  <c:v>-67.9383537882958</c:v>
                </c:pt>
                <c:pt idx="3112">
                  <c:v>-67.928342763923595</c:v>
                </c:pt>
                <c:pt idx="3113">
                  <c:v>-67.918322623802496</c:v>
                </c:pt>
                <c:pt idx="3114">
                  <c:v>-67.908293341097206</c:v>
                </c:pt>
                <c:pt idx="3115">
                  <c:v>-67.898254888759098</c:v>
                </c:pt>
                <c:pt idx="3116">
                  <c:v>-67.888207239525798</c:v>
                </c:pt>
                <c:pt idx="3117">
                  <c:v>-67.878150365921002</c:v>
                </c:pt>
                <c:pt idx="3118">
                  <c:v>-67.868084240254504</c:v>
                </c:pt>
                <c:pt idx="3119">
                  <c:v>-67.858008834621401</c:v>
                </c:pt>
                <c:pt idx="3120">
                  <c:v>-67.847924120902206</c:v>
                </c:pt>
                <c:pt idx="3121">
                  <c:v>-67.837830070762294</c:v>
                </c:pt>
                <c:pt idx="3122">
                  <c:v>-67.827726655651603</c:v>
                </c:pt>
                <c:pt idx="3123">
                  <c:v>-67.817613846804406</c:v>
                </c:pt>
                <c:pt idx="3124">
                  <c:v>-67.807491615238604</c:v>
                </c:pt>
                <c:pt idx="3125">
                  <c:v>-67.797359931755807</c:v>
                </c:pt>
                <c:pt idx="3126">
                  <c:v>-67.787218766940299</c:v>
                </c:pt>
                <c:pt idx="3127">
                  <c:v>-67.777068091159293</c:v>
                </c:pt>
                <c:pt idx="3128">
                  <c:v>-67.766907874561895</c:v>
                </c:pt>
                <c:pt idx="3129">
                  <c:v>-67.756738087079</c:v>
                </c:pt>
                <c:pt idx="3130">
                  <c:v>-67.746558698422604</c:v>
                </c:pt>
                <c:pt idx="3131">
                  <c:v>-67.736369678085396</c:v>
                </c:pt>
                <c:pt idx="3132">
                  <c:v>-67.726170995340098</c:v>
                </c:pt>
                <c:pt idx="3133">
                  <c:v>-67.715962619239207</c:v>
                </c:pt>
                <c:pt idx="3134">
                  <c:v>-67.705744518614097</c:v>
                </c:pt>
                <c:pt idx="3135">
                  <c:v>-67.695516662074596</c:v>
                </c:pt>
                <c:pt idx="3136">
                  <c:v>-67.6852790180086</c:v>
                </c:pt>
                <c:pt idx="3137">
                  <c:v>-67.675031554580798</c:v>
                </c:pt>
                <c:pt idx="3138">
                  <c:v>-67.664774239733006</c:v>
                </c:pt>
                <c:pt idx="3139">
                  <c:v>-67.654507041182697</c:v>
                </c:pt>
                <c:pt idx="3140">
                  <c:v>-67.644229926422597</c:v>
                </c:pt>
                <c:pt idx="3141">
                  <c:v>-67.633942862720204</c:v>
                </c:pt>
                <c:pt idx="3142">
                  <c:v>-67.623645817116795</c:v>
                </c:pt>
                <c:pt idx="3143">
                  <c:v>-67.613338756426799</c:v>
                </c:pt>
                <c:pt idx="3144">
                  <c:v>-67.603021647237298</c:v>
                </c:pt>
                <c:pt idx="3145">
                  <c:v>-67.592694455906795</c:v>
                </c:pt>
                <c:pt idx="3146">
                  <c:v>-67.582357148564896</c:v>
                </c:pt>
                <c:pt idx="3147">
                  <c:v>-67.572009691111305</c:v>
                </c:pt>
                <c:pt idx="3148">
                  <c:v>-67.561652049214899</c:v>
                </c:pt>
                <c:pt idx="3149">
                  <c:v>-67.551284188313105</c:v>
                </c:pt>
                <c:pt idx="3150">
                  <c:v>-67.540906073611097</c:v>
                </c:pt>
                <c:pt idx="3151">
                  <c:v>-67.530517670080698</c:v>
                </c:pt>
                <c:pt idx="3152">
                  <c:v>-67.520118942459803</c:v>
                </c:pt>
                <c:pt idx="3153">
                  <c:v>-67.509709855251103</c:v>
                </c:pt>
                <c:pt idx="3154">
                  <c:v>-67.499290372721404</c:v>
                </c:pt>
                <c:pt idx="3155">
                  <c:v>-67.488860458900902</c:v>
                </c:pt>
                <c:pt idx="3156">
                  <c:v>-67.478420077581703</c:v>
                </c:pt>
                <c:pt idx="3157">
                  <c:v>-67.467969192317398</c:v>
                </c:pt>
                <c:pt idx="3158">
                  <c:v>-67.457507766421699</c:v>
                </c:pt>
                <c:pt idx="3159">
                  <c:v>-67.447035762967502</c:v>
                </c:pt>
                <c:pt idx="3160">
                  <c:v>-67.436553144786103</c:v>
                </c:pt>
                <c:pt idx="3161">
                  <c:v>-67.426059874465807</c:v>
                </c:pt>
                <c:pt idx="3162">
                  <c:v>-67.415555914351202</c:v>
                </c:pt>
                <c:pt idx="3163">
                  <c:v>-67.405041226541897</c:v>
                </c:pt>
                <c:pt idx="3164">
                  <c:v>-67.394515772891395</c:v>
                </c:pt>
                <c:pt idx="3165">
                  <c:v>-67.383979515006004</c:v>
                </c:pt>
                <c:pt idx="3166">
                  <c:v>-67.373432414243993</c:v>
                </c:pt>
                <c:pt idx="3167">
                  <c:v>-67.362874431714005</c:v>
                </c:pt>
                <c:pt idx="3168">
                  <c:v>-67.352305528274101</c:v>
                </c:pt>
                <c:pt idx="3169">
                  <c:v>-67.3417256645305</c:v>
                </c:pt>
                <c:pt idx="3170">
                  <c:v>-67.331134800836594</c:v>
                </c:pt>
                <c:pt idx="3171">
                  <c:v>-67.3205328972915</c:v>
                </c:pt>
                <c:pt idx="3172">
                  <c:v>-67.309919913738895</c:v>
                </c:pt>
                <c:pt idx="3173">
                  <c:v>-67.299295809765695</c:v>
                </c:pt>
                <c:pt idx="3174">
                  <c:v>-67.288660544700903</c:v>
                </c:pt>
                <c:pt idx="3175">
                  <c:v>-67.278014077614202</c:v>
                </c:pt>
                <c:pt idx="3176">
                  <c:v>-67.267356367314605</c:v>
                </c:pt>
                <c:pt idx="3177">
                  <c:v>-67.256687372349305</c:v>
                </c:pt>
                <c:pt idx="3178">
                  <c:v>-67.246007051002294</c:v>
                </c:pt>
                <c:pt idx="3179">
                  <c:v>-67.235315361292706</c:v>
                </c:pt>
                <c:pt idx="3180">
                  <c:v>-67.224612260973601</c:v>
                </c:pt>
                <c:pt idx="3181">
                  <c:v>-67.213897707530904</c:v>
                </c:pt>
                <c:pt idx="3182">
                  <c:v>-67.203171658181205</c:v>
                </c:pt>
                <c:pt idx="3183">
                  <c:v>-67.192434069871098</c:v>
                </c:pt>
                <c:pt idx="3184">
                  <c:v>-67.181684899275297</c:v>
                </c:pt>
                <c:pt idx="3185">
                  <c:v>-67.170924102794999</c:v>
                </c:pt>
                <c:pt idx="3186">
                  <c:v>-67.160151636556904</c:v>
                </c:pt>
                <c:pt idx="3187">
                  <c:v>-67.149367456411099</c:v>
                </c:pt>
                <c:pt idx="3188">
                  <c:v>-67.138571517930004</c:v>
                </c:pt>
                <c:pt idx="3189">
                  <c:v>-67.127763776406297</c:v>
                </c:pt>
                <c:pt idx="3190">
                  <c:v>-67.116944186851995</c:v>
                </c:pt>
                <c:pt idx="3191">
                  <c:v>-67.106112703996203</c:v>
                </c:pt>
                <c:pt idx="3192">
                  <c:v>-67.095269282283695</c:v>
                </c:pt>
                <c:pt idx="3193">
                  <c:v>-67.084413875873395</c:v>
                </c:pt>
                <c:pt idx="3194">
                  <c:v>-67.073546438636697</c:v>
                </c:pt>
                <c:pt idx="3195">
                  <c:v>-67.062666924155593</c:v>
                </c:pt>
                <c:pt idx="3196">
                  <c:v>-67.051775285721007</c:v>
                </c:pt>
                <c:pt idx="3197">
                  <c:v>-67.040871476331105</c:v>
                </c:pt>
                <c:pt idx="3198">
                  <c:v>-67.029955448689705</c:v>
                </c:pt>
                <c:pt idx="3199">
                  <c:v>-67.019027155204199</c:v>
                </c:pt>
                <c:pt idx="3200">
                  <c:v>-67.008086547983893</c:v>
                </c:pt>
                <c:pt idx="3201">
                  <c:v>-66.997133578838302</c:v>
                </c:pt>
                <c:pt idx="3202">
                  <c:v>-66.986168199274999</c:v>
                </c:pt>
                <c:pt idx="3203">
                  <c:v>-66.975190360498004</c:v>
                </c:pt>
                <c:pt idx="3204">
                  <c:v>-66.9642000134059</c:v>
                </c:pt>
                <c:pt idx="3205">
                  <c:v>-66.953197108589805</c:v>
                </c:pt>
                <c:pt idx="3206">
                  <c:v>-66.942181596331494</c:v>
                </c:pt>
                <c:pt idx="3207">
                  <c:v>-66.931153426601497</c:v>
                </c:pt>
                <c:pt idx="3208">
                  <c:v>-66.920112549056796</c:v>
                </c:pt>
                <c:pt idx="3209">
                  <c:v>-66.909058913039502</c:v>
                </c:pt>
                <c:pt idx="3210">
                  <c:v>-66.897992467574099</c:v>
                </c:pt>
                <c:pt idx="3211">
                  <c:v>-66.886913161365797</c:v>
                </c:pt>
                <c:pt idx="3212">
                  <c:v>-66.875820942798498</c:v>
                </c:pt>
                <c:pt idx="3213">
                  <c:v>-66.864715759932395</c:v>
                </c:pt>
                <c:pt idx="3214">
                  <c:v>-66.853597560501996</c:v>
                </c:pt>
                <c:pt idx="3215">
                  <c:v>-66.842466291914306</c:v>
                </c:pt>
                <c:pt idx="3216">
                  <c:v>-66.831321901246199</c:v>
                </c:pt>
                <c:pt idx="3217">
                  <c:v>-66.820164335242296</c:v>
                </c:pt>
                <c:pt idx="3218">
                  <c:v>-66.808993540313097</c:v>
                </c:pt>
                <c:pt idx="3219">
                  <c:v>-66.7978094625322</c:v>
                </c:pt>
                <c:pt idx="3220">
                  <c:v>-66.786612047634605</c:v>
                </c:pt>
                <c:pt idx="3221">
                  <c:v>-66.775401241013896</c:v>
                </c:pt>
                <c:pt idx="3222">
                  <c:v>-66.764176987720404</c:v>
                </c:pt>
                <c:pt idx="3223">
                  <c:v>-66.752939232458502</c:v>
                </c:pt>
                <c:pt idx="3224">
                  <c:v>-66.741687919584194</c:v>
                </c:pt>
                <c:pt idx="3225">
                  <c:v>-66.730422993103204</c:v>
                </c:pt>
                <c:pt idx="3226">
                  <c:v>-66.719144396668</c:v>
                </c:pt>
                <c:pt idx="3227">
                  <c:v>-66.707852073575694</c:v>
                </c:pt>
                <c:pt idx="3228">
                  <c:v>-66.696545966765399</c:v>
                </c:pt>
                <c:pt idx="3229">
                  <c:v>-66.685226018815598</c:v>
                </c:pt>
                <c:pt idx="3230">
                  <c:v>-66.6738921719422</c:v>
                </c:pt>
                <c:pt idx="3231">
                  <c:v>-66.662544367994997</c:v>
                </c:pt>
                <c:pt idx="3232">
                  <c:v>-66.651182548456205</c:v>
                </c:pt>
                <c:pt idx="3233">
                  <c:v>-66.639806654436796</c:v>
                </c:pt>
                <c:pt idx="3234">
                  <c:v>-66.628416626674706</c:v>
                </c:pt>
                <c:pt idx="3235">
                  <c:v>-66.617012405531597</c:v>
                </c:pt>
                <c:pt idx="3236">
                  <c:v>-66.605593930990295</c:v>
                </c:pt>
                <c:pt idx="3237">
                  <c:v>-66.594161142652197</c:v>
                </c:pt>
                <c:pt idx="3238">
                  <c:v>-66.582713979734606</c:v>
                </c:pt>
                <c:pt idx="3239">
                  <c:v>-66.571252381067296</c:v>
                </c:pt>
                <c:pt idx="3240">
                  <c:v>-66.559776285090507</c:v>
                </c:pt>
                <c:pt idx="3241">
                  <c:v>-66.548285629851705</c:v>
                </c:pt>
                <c:pt idx="3242">
                  <c:v>-66.536780353002598</c:v>
                </c:pt>
                <c:pt idx="3243">
                  <c:v>-66.525260391796294</c:v>
                </c:pt>
                <c:pt idx="3244">
                  <c:v>-66.513725683084502</c:v>
                </c:pt>
                <c:pt idx="3245">
                  <c:v>-66.502176163314601</c:v>
                </c:pt>
                <c:pt idx="3246">
                  <c:v>-66.490611768526094</c:v>
                </c:pt>
                <c:pt idx="3247">
                  <c:v>-66.479032434348298</c:v>
                </c:pt>
                <c:pt idx="3248">
                  <c:v>-66.467438095996698</c:v>
                </c:pt>
                <c:pt idx="3249">
                  <c:v>-66.455828688270302</c:v>
                </c:pt>
                <c:pt idx="3250">
                  <c:v>-66.4442041455479</c:v>
                </c:pt>
                <c:pt idx="3251">
                  <c:v>-66.432564401785498</c:v>
                </c:pt>
                <c:pt idx="3252">
                  <c:v>-66.420909390512804</c:v>
                </c:pt>
                <c:pt idx="3253">
                  <c:v>-66.409239044830002</c:v>
                </c:pt>
                <c:pt idx="3254">
                  <c:v>-66.3975532974044</c:v>
                </c:pt>
                <c:pt idx="3255">
                  <c:v>-66.385852080467401</c:v>
                </c:pt>
                <c:pt idx="3256">
                  <c:v>-66.374135325810698</c:v>
                </c:pt>
                <c:pt idx="3257">
                  <c:v>-66.362402964783399</c:v>
                </c:pt>
                <c:pt idx="3258">
                  <c:v>-66.350654928288193</c:v>
                </c:pt>
                <c:pt idx="3259">
                  <c:v>-66.338891146777996</c:v>
                </c:pt>
                <c:pt idx="3260">
                  <c:v>-66.327111550252695</c:v>
                </c:pt>
                <c:pt idx="3261">
                  <c:v>-66.3153160682552</c:v>
                </c:pt>
                <c:pt idx="3262">
                  <c:v>-66.3035046298682</c:v>
                </c:pt>
                <c:pt idx="3263">
                  <c:v>-66.291677163710403</c:v>
                </c:pt>
                <c:pt idx="3264">
                  <c:v>-66.279833597933006</c:v>
                </c:pt>
                <c:pt idx="3265">
                  <c:v>-66.267973860215605</c:v>
                </c:pt>
                <c:pt idx="3266">
                  <c:v>-66.256097877763196</c:v>
                </c:pt>
                <c:pt idx="3267">
                  <c:v>-66.244205577301599</c:v>
                </c:pt>
                <c:pt idx="3268">
                  <c:v>-66.232296885074305</c:v>
                </c:pt>
                <c:pt idx="3269">
                  <c:v>-66.220371726838096</c:v>
                </c:pt>
                <c:pt idx="3270">
                  <c:v>-66.208430027859706</c:v>
                </c:pt>
                <c:pt idx="3271">
                  <c:v>-66.196471712911205</c:v>
                </c:pt>
                <c:pt idx="3272">
                  <c:v>-66.1844967062666</c:v>
                </c:pt>
                <c:pt idx="3273">
                  <c:v>-66.172504931697603</c:v>
                </c:pt>
                <c:pt idx="3274">
                  <c:v>-66.160496312469604</c:v>
                </c:pt>
                <c:pt idx="3275">
                  <c:v>-66.148470771337401</c:v>
                </c:pt>
                <c:pt idx="3276">
                  <c:v>-66.136428230541199</c:v>
                </c:pt>
                <c:pt idx="3277">
                  <c:v>-66.124368611802396</c:v>
                </c:pt>
                <c:pt idx="3278">
                  <c:v>-66.1122918363194</c:v>
                </c:pt>
                <c:pt idx="3279">
                  <c:v>-66.1001978247631</c:v>
                </c:pt>
                <c:pt idx="3280">
                  <c:v>-66.088086497272798</c:v>
                </c:pt>
                <c:pt idx="3281">
                  <c:v>-66.075957773451705</c:v>
                </c:pt>
                <c:pt idx="3282">
                  <c:v>-66.063811572362596</c:v>
                </c:pt>
                <c:pt idx="3283">
                  <c:v>-66.051647812523001</c:v>
                </c:pt>
                <c:pt idx="3284">
                  <c:v>-66.039466411901202</c:v>
                </c:pt>
                <c:pt idx="3285">
                  <c:v>-66.0272672879113</c:v>
                </c:pt>
                <c:pt idx="3286">
                  <c:v>-66.015050357408597</c:v>
                </c:pt>
                <c:pt idx="3287">
                  <c:v>-66.002815536685105</c:v>
                </c:pt>
                <c:pt idx="3288">
                  <c:v>-65.990562741464601</c:v>
                </c:pt>
                <c:pt idx="3289">
                  <c:v>-65.978291886898106</c:v>
                </c:pt>
                <c:pt idx="3290">
                  <c:v>-65.966002887558602</c:v>
                </c:pt>
                <c:pt idx="3291">
                  <c:v>-65.953695657436697</c:v>
                </c:pt>
                <c:pt idx="3292">
                  <c:v>-65.941370109935406</c:v>
                </c:pt>
                <c:pt idx="3293">
                  <c:v>-65.929026157864996</c:v>
                </c:pt>
                <c:pt idx="3294">
                  <c:v>-65.916663713438396</c:v>
                </c:pt>
                <c:pt idx="3295">
                  <c:v>-65.904282688265496</c:v>
                </c:pt>
                <c:pt idx="3296">
                  <c:v>-65.891882993348602</c:v>
                </c:pt>
                <c:pt idx="3297">
                  <c:v>-65.879464539076693</c:v>
                </c:pt>
                <c:pt idx="3298">
                  <c:v>-65.867027235220505</c:v>
                </c:pt>
                <c:pt idx="3299">
                  <c:v>-65.854570990927101</c:v>
                </c:pt>
                <c:pt idx="3300">
                  <c:v>-65.842095714714205</c:v>
                </c:pt>
                <c:pt idx="3301">
                  <c:v>-65.829601314465293</c:v>
                </c:pt>
                <c:pt idx="3302">
                  <c:v>-65.817087697423602</c:v>
                </c:pt>
                <c:pt idx="3303">
                  <c:v>-65.804554770186797</c:v>
                </c:pt>
                <c:pt idx="3304">
                  <c:v>-65.792002438701104</c:v>
                </c:pt>
                <c:pt idx="3305">
                  <c:v>-65.779430608256007</c:v>
                </c:pt>
                <c:pt idx="3306">
                  <c:v>-65.766839183478197</c:v>
                </c:pt>
                <c:pt idx="3307">
                  <c:v>-65.754228068325602</c:v>
                </c:pt>
                <c:pt idx="3308">
                  <c:v>-65.741597166082002</c:v>
                </c:pt>
                <c:pt idx="3309">
                  <c:v>-65.728946379350504</c:v>
                </c:pt>
                <c:pt idx="3310">
                  <c:v>-65.716275610048001</c:v>
                </c:pt>
                <c:pt idx="3311">
                  <c:v>-65.703584759398595</c:v>
                </c:pt>
                <c:pt idx="3312">
                  <c:v>-65.690873727927993</c:v>
                </c:pt>
                <c:pt idx="3313">
                  <c:v>-65.678142415456804</c:v>
                </c:pt>
                <c:pt idx="3314">
                  <c:v>-65.665390721094298</c:v>
                </c:pt>
                <c:pt idx="3315">
                  <c:v>-65.652618543232506</c:v>
                </c:pt>
                <c:pt idx="3316">
                  <c:v>-65.639825779539194</c:v>
                </c:pt>
                <c:pt idx="3317">
                  <c:v>-65.627012326951402</c:v>
                </c:pt>
                <c:pt idx="3318">
                  <c:v>-65.614178081669493</c:v>
                </c:pt>
                <c:pt idx="3319">
                  <c:v>-65.601322939149696</c:v>
                </c:pt>
                <c:pt idx="3320">
                  <c:v>-65.588446794097607</c:v>
                </c:pt>
                <c:pt idx="3321">
                  <c:v>-65.575549540461793</c:v>
                </c:pt>
                <c:pt idx="3322">
                  <c:v>-65.562631071426395</c:v>
                </c:pt>
                <c:pt idx="3323">
                  <c:v>-65.5496912794042</c:v>
                </c:pt>
                <c:pt idx="3324">
                  <c:v>-65.536730056029796</c:v>
                </c:pt>
                <c:pt idx="3325">
                  <c:v>-65.523747292152507</c:v>
                </c:pt>
                <c:pt idx="3326">
                  <c:v>-65.510742877828704</c:v>
                </c:pt>
                <c:pt idx="3327">
                  <c:v>-65.497716702315202</c:v>
                </c:pt>
                <c:pt idx="3328">
                  <c:v>-65.484668654061096</c:v>
                </c:pt>
                <c:pt idx="3329">
                  <c:v>-65.471598620701002</c:v>
                </c:pt>
                <c:pt idx="3330">
                  <c:v>-65.458506489046997</c:v>
                </c:pt>
                <c:pt idx="3331">
                  <c:v>-65.4453921450812</c:v>
                </c:pt>
                <c:pt idx="3332">
                  <c:v>-65.432255473948103</c:v>
                </c:pt>
                <c:pt idx="3333">
                  <c:v>-65.419096359946593</c:v>
                </c:pt>
                <c:pt idx="3334">
                  <c:v>-65.405914686522095</c:v>
                </c:pt>
                <c:pt idx="3335">
                  <c:v>-65.392710336258602</c:v>
                </c:pt>
                <c:pt idx="3336">
                  <c:v>-65.379483190870502</c:v>
                </c:pt>
                <c:pt idx="3337">
                  <c:v>-65.366233131194406</c:v>
                </c:pt>
                <c:pt idx="3338">
                  <c:v>-65.352960037181106</c:v>
                </c:pt>
                <c:pt idx="3339">
                  <c:v>-65.339663787886593</c:v>
                </c:pt>
                <c:pt idx="3340">
                  <c:v>-65.3263442614642</c:v>
                </c:pt>
                <c:pt idx="3341">
                  <c:v>-65.313001335155803</c:v>
                </c:pt>
                <c:pt idx="3342">
                  <c:v>-65.299634885282998</c:v>
                </c:pt>
                <c:pt idx="3343">
                  <c:v>-65.286244787238303</c:v>
                </c:pt>
                <c:pt idx="3344">
                  <c:v>-65.272830915476703</c:v>
                </c:pt>
                <c:pt idx="3345">
                  <c:v>-65.259393143505903</c:v>
                </c:pt>
                <c:pt idx="3346">
                  <c:v>-65.245931343878098</c:v>
                </c:pt>
                <c:pt idx="3347">
                  <c:v>-65.232445388179798</c:v>
                </c:pt>
                <c:pt idx="3348">
                  <c:v>-65.218935147023501</c:v>
                </c:pt>
                <c:pt idx="3349">
                  <c:v>-65.205400490037505</c:v>
                </c:pt>
                <c:pt idx="3350">
                  <c:v>-65.191841285856597</c:v>
                </c:pt>
                <c:pt idx="3351">
                  <c:v>-65.178257402112493</c:v>
                </c:pt>
                <c:pt idx="3352">
                  <c:v>-65.164648705424</c:v>
                </c:pt>
                <c:pt idx="3353">
                  <c:v>-65.151015061387099</c:v>
                </c:pt>
                <c:pt idx="3354">
                  <c:v>-65.137356334564998</c:v>
                </c:pt>
                <c:pt idx="3355">
                  <c:v>-65.1236723884778</c:v>
                </c:pt>
                <c:pt idx="3356">
                  <c:v>-65.109963085592398</c:v>
                </c:pt>
                <c:pt idx="3357">
                  <c:v>-65.096228287312201</c:v>
                </c:pt>
                <c:pt idx="3358">
                  <c:v>-65.082467853966406</c:v>
                </c:pt>
                <c:pt idx="3359">
                  <c:v>-65.068681644799398</c:v>
                </c:pt>
                <c:pt idx="3360">
                  <c:v>-65.05486951796</c:v>
                </c:pt>
                <c:pt idx="3361">
                  <c:v>-65.041031330490895</c:v>
                </c:pt>
                <c:pt idx="3362">
                  <c:v>-65.027166938316995</c:v>
                </c:pt>
                <c:pt idx="3363">
                  <c:v>-65.013276196234798</c:v>
                </c:pt>
                <c:pt idx="3364">
                  <c:v>-64.999358957900597</c:v>
                </c:pt>
                <c:pt idx="3365">
                  <c:v>-64.985415075819603</c:v>
                </c:pt>
                <c:pt idx="3366">
                  <c:v>-64.971444401333997</c:v>
                </c:pt>
                <c:pt idx="3367">
                  <c:v>-64.957446784610994</c:v>
                </c:pt>
                <c:pt idx="3368">
                  <c:v>-64.943422074631698</c:v>
                </c:pt>
                <c:pt idx="3369">
                  <c:v>-64.929370119178301</c:v>
                </c:pt>
                <c:pt idx="3370">
                  <c:v>-64.915290764822203</c:v>
                </c:pt>
                <c:pt idx="3371">
                  <c:v>-64.901183856912098</c:v>
                </c:pt>
                <c:pt idx="3372">
                  <c:v>-64.887049239560596</c:v>
                </c:pt>
                <c:pt idx="3373">
                  <c:v>-64.872886755632507</c:v>
                </c:pt>
                <c:pt idx="3374">
                  <c:v>-64.858696246731498</c:v>
                </c:pt>
                <c:pt idx="3375">
                  <c:v>-64.844477553187303</c:v>
                </c:pt>
                <c:pt idx="3376">
                  <c:v>-64.830230514042697</c:v>
                </c:pt>
                <c:pt idx="3377">
                  <c:v>-64.8159549670399</c:v>
                </c:pt>
                <c:pt idx="3378">
                  <c:v>-64.801650748607699</c:v>
                </c:pt>
                <c:pt idx="3379">
                  <c:v>-64.787317693847001</c:v>
                </c:pt>
                <c:pt idx="3380">
                  <c:v>-64.772955636518006</c:v>
                </c:pt>
                <c:pt idx="3381">
                  <c:v>-64.758564409025396</c:v>
                </c:pt>
                <c:pt idx="3382">
                  <c:v>-64.744143842404696</c:v>
                </c:pt>
                <c:pt idx="3383">
                  <c:v>-64.729693766307605</c:v>
                </c:pt>
                <c:pt idx="3384">
                  <c:v>-64.715214008988099</c:v>
                </c:pt>
                <c:pt idx="3385">
                  <c:v>-64.7007043972867</c:v>
                </c:pt>
                <c:pt idx="3386">
                  <c:v>-64.686164756616705</c:v>
                </c:pt>
                <c:pt idx="3387">
                  <c:v>-64.6715949109484</c:v>
                </c:pt>
                <c:pt idx="3388">
                  <c:v>-64.656994682793894</c:v>
                </c:pt>
                <c:pt idx="3389">
                  <c:v>-64.642363893191899</c:v>
                </c:pt>
                <c:pt idx="3390">
                  <c:v>-64.627702361691703</c:v>
                </c:pt>
                <c:pt idx="3391">
                  <c:v>-64.613009906337695</c:v>
                </c:pt>
                <c:pt idx="3392">
                  <c:v>-64.598286343653001</c:v>
                </c:pt>
                <c:pt idx="3393">
                  <c:v>-64.583531488623194</c:v>
                </c:pt>
                <c:pt idx="3394">
                  <c:v>-64.568745154679902</c:v>
                </c:pt>
                <c:pt idx="3395">
                  <c:v>-64.5539271536841</c:v>
                </c:pt>
                <c:pt idx="3396">
                  <c:v>-64.539077295909095</c:v>
                </c:pt>
                <c:pt idx="3397">
                  <c:v>-64.524195390023294</c:v>
                </c:pt>
                <c:pt idx="3398">
                  <c:v>-64.509281243073005</c:v>
                </c:pt>
                <c:pt idx="3399">
                  <c:v>-64.494334660464602</c:v>
                </c:pt>
                <c:pt idx="3400">
                  <c:v>-64.479355445946993</c:v>
                </c:pt>
                <c:pt idx="3401">
                  <c:v>-64.464343401592998</c:v>
                </c:pt>
                <c:pt idx="3402">
                  <c:v>-64.449298327781605</c:v>
                </c:pt>
                <c:pt idx="3403">
                  <c:v>-64.434220023178995</c:v>
                </c:pt>
                <c:pt idx="3404">
                  <c:v>-64.419108284719698</c:v>
                </c:pt>
                <c:pt idx="3405">
                  <c:v>-64.403962907587996</c:v>
                </c:pt>
                <c:pt idx="3406">
                  <c:v>-64.388783685198007</c:v>
                </c:pt>
                <c:pt idx="3407">
                  <c:v>-64.373570409174306</c:v>
                </c:pt>
                <c:pt idx="3408">
                  <c:v>-64.358322869332298</c:v>
                </c:pt>
                <c:pt idx="3409">
                  <c:v>-64.343040853657598</c:v>
                </c:pt>
                <c:pt idx="3410">
                  <c:v>-64.327724148286094</c:v>
                </c:pt>
                <c:pt idx="3411">
                  <c:v>-64.312372537483</c:v>
                </c:pt>
                <c:pt idx="3412">
                  <c:v>-64.296985803622206</c:v>
                </c:pt>
                <c:pt idx="3413">
                  <c:v>-64.281563727164396</c:v>
                </c:pt>
                <c:pt idx="3414">
                  <c:v>-64.266106086636199</c:v>
                </c:pt>
                <c:pt idx="3415">
                  <c:v>-64.250612658608105</c:v>
                </c:pt>
                <c:pt idx="3416">
                  <c:v>-64.235083217672198</c:v>
                </c:pt>
                <c:pt idx="3417">
                  <c:v>-64.219517536419701</c:v>
                </c:pt>
                <c:pt idx="3418">
                  <c:v>-64.203915385418696</c:v>
                </c:pt>
                <c:pt idx="3419">
                  <c:v>-64.188276533190304</c:v>
                </c:pt>
                <c:pt idx="3420">
                  <c:v>-64.172600746186106</c:v>
                </c:pt>
                <c:pt idx="3421">
                  <c:v>-64.156887788763797</c:v>
                </c:pt>
                <c:pt idx="3422">
                  <c:v>-64.1411374231633</c:v>
                </c:pt>
                <c:pt idx="3423">
                  <c:v>-64.125349409482894</c:v>
                </c:pt>
                <c:pt idx="3424">
                  <c:v>-64.109523505653598</c:v>
                </c:pt>
                <c:pt idx="3425">
                  <c:v>-64.093659467414895</c:v>
                </c:pt>
                <c:pt idx="3426">
                  <c:v>-64.077757048289101</c:v>
                </c:pt>
                <c:pt idx="3427">
                  <c:v>-64.061815999555193</c:v>
                </c:pt>
                <c:pt idx="3428">
                  <c:v>-64.045836070223203</c:v>
                </c:pt>
                <c:pt idx="3429">
                  <c:v>-64.029817007007395</c:v>
                </c:pt>
                <c:pt idx="3430">
                  <c:v>-64.013758554299699</c:v>
                </c:pt>
                <c:pt idx="3431">
                  <c:v>-63.997660454141801</c:v>
                </c:pt>
                <c:pt idx="3432">
                  <c:v>-63.981522446198397</c:v>
                </c:pt>
                <c:pt idx="3433">
                  <c:v>-63.965344267728398</c:v>
                </c:pt>
                <c:pt idx="3434">
                  <c:v>-63.9491256535565</c:v>
                </c:pt>
                <c:pt idx="3435">
                  <c:v>-63.932866336045102</c:v>
                </c:pt>
                <c:pt idx="3436">
                  <c:v>-63.916566045063803</c:v>
                </c:pt>
                <c:pt idx="3437">
                  <c:v>-63.900224507960999</c:v>
                </c:pt>
                <c:pt idx="3438">
                  <c:v>-63.883841449532703</c:v>
                </c:pt>
                <c:pt idx="3439">
                  <c:v>-63.867416591992402</c:v>
                </c:pt>
                <c:pt idx="3440">
                  <c:v>-63.850949654940202</c:v>
                </c:pt>
                <c:pt idx="3441">
                  <c:v>-63.834440355331097</c:v>
                </c:pt>
                <c:pt idx="3442">
                  <c:v>-63.8178884074431</c:v>
                </c:pt>
                <c:pt idx="3443">
                  <c:v>-63.801293522844801</c:v>
                </c:pt>
                <c:pt idx="3444">
                  <c:v>-63.784655410362703</c:v>
                </c:pt>
                <c:pt idx="3445">
                  <c:v>-63.767973776047498</c:v>
                </c:pt>
                <c:pt idx="3446">
                  <c:v>-63.7512483231407</c:v>
                </c:pt>
                <c:pt idx="3447">
                  <c:v>-63.734478752039799</c:v>
                </c:pt>
                <c:pt idx="3448">
                  <c:v>-63.717664760263702</c:v>
                </c:pt>
                <c:pt idx="3449">
                  <c:v>-63.700806042417199</c:v>
                </c:pt>
                <c:pt idx="3450">
                  <c:v>-63.683902290155402</c:v>
                </c:pt>
                <c:pt idx="3451">
                  <c:v>-63.6669531921467</c:v>
                </c:pt>
                <c:pt idx="3452">
                  <c:v>-63.649958434036101</c:v>
                </c:pt>
                <c:pt idx="3453">
                  <c:v>-63.632917698407901</c:v>
                </c:pt>
                <c:pt idx="3454">
                  <c:v>-63.6158306647472</c:v>
                </c:pt>
                <c:pt idx="3455">
                  <c:v>-63.598697009401199</c:v>
                </c:pt>
                <c:pt idx="3456">
                  <c:v>-63.581516405540299</c:v>
                </c:pt>
                <c:pt idx="3457">
                  <c:v>-63.564288523117902</c:v>
                </c:pt>
                <c:pt idx="3458">
                  <c:v>-63.547013028829902</c:v>
                </c:pt>
                <c:pt idx="3459">
                  <c:v>-63.5296895860739</c:v>
                </c:pt>
                <c:pt idx="3460">
                  <c:v>-63.512317854907103</c:v>
                </c:pt>
                <c:pt idx="3461">
                  <c:v>-63.494897492004299</c:v>
                </c:pt>
                <c:pt idx="3462">
                  <c:v>-63.4774281506145</c:v>
                </c:pt>
                <c:pt idx="3463">
                  <c:v>-63.459909480517503</c:v>
                </c:pt>
                <c:pt idx="3464">
                  <c:v>-63.442341127979397</c:v>
                </c:pt>
                <c:pt idx="3465">
                  <c:v>-63.424722735707498</c:v>
                </c:pt>
                <c:pt idx="3466">
                  <c:v>-63.407053942804801</c:v>
                </c:pt>
                <c:pt idx="3467">
                  <c:v>-63.389334384723298</c:v>
                </c:pt>
                <c:pt idx="3468">
                  <c:v>-63.371563693216899</c:v>
                </c:pt>
                <c:pt idx="3469">
                  <c:v>-63.353741496293402</c:v>
                </c:pt>
                <c:pt idx="3470">
                  <c:v>-63.335867418165797</c:v>
                </c:pt>
                <c:pt idx="3471">
                  <c:v>-63.317941079203202</c:v>
                </c:pt>
                <c:pt idx="3472">
                  <c:v>-63.299962095880097</c:v>
                </c:pt>
                <c:pt idx="3473">
                  <c:v>-63.281930080725402</c:v>
                </c:pt>
                <c:pt idx="3474">
                  <c:v>-63.263844642271003</c:v>
                </c:pt>
                <c:pt idx="3475">
                  <c:v>-63.2457053849988</c:v>
                </c:pt>
                <c:pt idx="3476">
                  <c:v>-63.227511909287202</c:v>
                </c:pt>
                <c:pt idx="3477">
                  <c:v>-63.209263811356699</c:v>
                </c:pt>
                <c:pt idx="3478">
                  <c:v>-63.190960683215103</c:v>
                </c:pt>
                <c:pt idx="3479">
                  <c:v>-63.1726021126006</c:v>
                </c:pt>
                <c:pt idx="3480">
                  <c:v>-63.154187682925603</c:v>
                </c:pt>
                <c:pt idx="3481">
                  <c:v>-63.135716973218003</c:v>
                </c:pt>
                <c:pt idx="3482">
                  <c:v>-63.117189558063103</c:v>
                </c:pt>
                <c:pt idx="3483">
                  <c:v>-63.098605007543</c:v>
                </c:pt>
                <c:pt idx="3484">
                  <c:v>-63.079962887176201</c:v>
                </c:pt>
                <c:pt idx="3485">
                  <c:v>-63.061262757855602</c:v>
                </c:pt>
                <c:pt idx="3486">
                  <c:v>-63.042504175785702</c:v>
                </c:pt>
                <c:pt idx="3487">
                  <c:v>-63.023686692419098</c:v>
                </c:pt>
                <c:pt idx="3488">
                  <c:v>-63.0048098543908</c:v>
                </c:pt>
                <c:pt idx="3489">
                  <c:v>-62.985873203452797</c:v>
                </c:pt>
                <c:pt idx="3490">
                  <c:v>-62.9668762764069</c:v>
                </c:pt>
                <c:pt idx="3491">
                  <c:v>-62.947818605036403</c:v>
                </c:pt>
                <c:pt idx="3492">
                  <c:v>-62.928699716036697</c:v>
                </c:pt>
                <c:pt idx="3493">
                  <c:v>-62.909519130945</c:v>
                </c:pt>
                <c:pt idx="3494">
                  <c:v>-62.890276366068399</c:v>
                </c:pt>
                <c:pt idx="3495">
                  <c:v>-62.870970932410998</c:v>
                </c:pt>
                <c:pt idx="3496">
                  <c:v>-62.8516023355999</c:v>
                </c:pt>
                <c:pt idx="3497">
                  <c:v>-62.832170075809799</c:v>
                </c:pt>
                <c:pt idx="3498">
                  <c:v>-62.812673647686303</c:v>
                </c:pt>
                <c:pt idx="3499">
                  <c:v>-62.793112540267799</c:v>
                </c:pt>
                <c:pt idx="3500">
                  <c:v>-62.7734862369065</c:v>
                </c:pt>
                <c:pt idx="3501">
                  <c:v>-62.753794215187298</c:v>
                </c:pt>
                <c:pt idx="3502">
                  <c:v>-62.734035946846198</c:v>
                </c:pt>
                <c:pt idx="3503">
                  <c:v>-62.714210897686698</c:v>
                </c:pt>
                <c:pt idx="3504">
                  <c:v>-62.694318527494602</c:v>
                </c:pt>
                <c:pt idx="3505">
                  <c:v>-62.674358289952302</c:v>
                </c:pt>
                <c:pt idx="3506">
                  <c:v>-62.654329632550102</c:v>
                </c:pt>
                <c:pt idx="3507">
                  <c:v>-62.634231996497398</c:v>
                </c:pt>
                <c:pt idx="3508">
                  <c:v>-62.614064816631497</c:v>
                </c:pt>
                <c:pt idx="3509">
                  <c:v>-62.593827521325302</c:v>
                </c:pt>
                <c:pt idx="3510">
                  <c:v>-62.573519532392602</c:v>
                </c:pt>
                <c:pt idx="3511">
                  <c:v>-62.553140264992699</c:v>
                </c:pt>
                <c:pt idx="3512">
                  <c:v>-62.532689127532898</c:v>
                </c:pt>
                <c:pt idx="3513">
                  <c:v>-62.512165521568797</c:v>
                </c:pt>
                <c:pt idx="3514">
                  <c:v>-62.491568841703497</c:v>
                </c:pt>
                <c:pt idx="3515">
                  <c:v>-62.4708984754851</c:v>
                </c:pt>
                <c:pt idx="3516">
                  <c:v>-62.450153803301497</c:v>
                </c:pt>
                <c:pt idx="3517">
                  <c:v>-62.429334198273899</c:v>
                </c:pt>
                <c:pt idx="3518">
                  <c:v>-62.408439026148798</c:v>
                </c:pt>
                <c:pt idx="3519">
                  <c:v>-62.387467645187002</c:v>
                </c:pt>
                <c:pt idx="3520">
                  <c:v>-62.366419406051598</c:v>
                </c:pt>
                <c:pt idx="3521">
                  <c:v>-62.345293651692998</c:v>
                </c:pt>
                <c:pt idx="3522">
                  <c:v>-62.324089717233001</c:v>
                </c:pt>
                <c:pt idx="3523">
                  <c:v>-62.302806929845701</c:v>
                </c:pt>
                <c:pt idx="3524">
                  <c:v>-62.281444608636498</c:v>
                </c:pt>
                <c:pt idx="3525">
                  <c:v>-62.260002064519497</c:v>
                </c:pt>
                <c:pt idx="3526">
                  <c:v>-62.238478600091597</c:v>
                </c:pt>
                <c:pt idx="3527">
                  <c:v>-62.216873509505199</c:v>
                </c:pt>
                <c:pt idx="3528">
                  <c:v>-62.195186078337798</c:v>
                </c:pt>
                <c:pt idx="3529">
                  <c:v>-62.173415583460098</c:v>
                </c:pt>
                <c:pt idx="3530">
                  <c:v>-62.151561292900197</c:v>
                </c:pt>
                <c:pt idx="3531">
                  <c:v>-62.129622465707001</c:v>
                </c:pt>
                <c:pt idx="3532">
                  <c:v>-62.107598351809401</c:v>
                </c:pt>
                <c:pt idx="3533">
                  <c:v>-62.085488191874099</c:v>
                </c:pt>
                <c:pt idx="3534">
                  <c:v>-62.0632912171599</c:v>
                </c:pt>
                <c:pt idx="3535">
                  <c:v>-62.041006649369599</c:v>
                </c:pt>
                <c:pt idx="3536">
                  <c:v>-62.018633700499301</c:v>
                </c:pt>
                <c:pt idx="3537">
                  <c:v>-61.996171572683899</c:v>
                </c:pt>
                <c:pt idx="3538">
                  <c:v>-61.973619458040901</c:v>
                </c:pt>
                <c:pt idx="3539">
                  <c:v>-61.950976538510197</c:v>
                </c:pt>
                <c:pt idx="3540">
                  <c:v>-61.928241985691301</c:v>
                </c:pt>
                <c:pt idx="3541">
                  <c:v>-61.905414960677298</c:v>
                </c:pt>
                <c:pt idx="3542">
                  <c:v>-61.882494613885399</c:v>
                </c:pt>
                <c:pt idx="3543">
                  <c:v>-61.859480084884503</c:v>
                </c:pt>
                <c:pt idx="3544">
                  <c:v>-61.836370502219097</c:v>
                </c:pt>
                <c:pt idx="3545">
                  <c:v>-61.813164983230003</c:v>
                </c:pt>
                <c:pt idx="3546">
                  <c:v>-61.789862633871302</c:v>
                </c:pt>
                <c:pt idx="3547">
                  <c:v>-61.766462548523698</c:v>
                </c:pt>
                <c:pt idx="3548">
                  <c:v>-61.7429638098046</c:v>
                </c:pt>
                <c:pt idx="3549">
                  <c:v>-61.719365488373697</c:v>
                </c:pt>
                <c:pt idx="3550">
                  <c:v>-61.695666642735503</c:v>
                </c:pt>
                <c:pt idx="3551">
                  <c:v>-61.671866319036901</c:v>
                </c:pt>
                <c:pt idx="3552">
                  <c:v>-61.647963550861803</c:v>
                </c:pt>
                <c:pt idx="3553">
                  <c:v>-61.623957359020899</c:v>
                </c:pt>
                <c:pt idx="3554">
                  <c:v>-61.599846751337303</c:v>
                </c:pt>
                <c:pt idx="3555">
                  <c:v>-61.575630722427903</c:v>
                </c:pt>
                <c:pt idx="3556">
                  <c:v>-61.551308253480499</c:v>
                </c:pt>
                <c:pt idx="3557">
                  <c:v>-61.526878312025801</c:v>
                </c:pt>
                <c:pt idx="3558">
                  <c:v>-61.5023398517055</c:v>
                </c:pt>
                <c:pt idx="3559">
                  <c:v>-61.477691812034998</c:v>
                </c:pt>
                <c:pt idx="3560">
                  <c:v>-61.452933118161504</c:v>
                </c:pt>
                <c:pt idx="3561">
                  <c:v>-61.428062680616897</c:v>
                </c:pt>
                <c:pt idx="3562">
                  <c:v>-61.403079395066101</c:v>
                </c:pt>
                <c:pt idx="3563">
                  <c:v>-61.377982142049099</c:v>
                </c:pt>
                <c:pt idx="3564">
                  <c:v>-61.352769786718703</c:v>
                </c:pt>
                <c:pt idx="3565">
                  <c:v>-61.327441178572201</c:v>
                </c:pt>
                <c:pt idx="3566">
                  <c:v>-61.301995151177103</c:v>
                </c:pt>
                <c:pt idx="3567">
                  <c:v>-61.276430521892202</c:v>
                </c:pt>
                <c:pt idx="3568">
                  <c:v>-61.250746091581199</c:v>
                </c:pt>
                <c:pt idx="3569">
                  <c:v>-61.2249406443214</c:v>
                </c:pt>
                <c:pt idx="3570">
                  <c:v>-61.199012947105999</c:v>
                </c:pt>
                <c:pt idx="3571">
                  <c:v>-61.172961749539297</c:v>
                </c:pt>
                <c:pt idx="3572">
                  <c:v>-61.146785783526198</c:v>
                </c:pt>
                <c:pt idx="3573">
                  <c:v>-61.1204837629545</c:v>
                </c:pt>
                <c:pt idx="3574">
                  <c:v>-61.094054383370498</c:v>
                </c:pt>
                <c:pt idx="3575">
                  <c:v>-61.067496321647603</c:v>
                </c:pt>
                <c:pt idx="3576">
                  <c:v>-61.040808235647397</c:v>
                </c:pt>
                <c:pt idx="3577">
                  <c:v>-61.013988763873797</c:v>
                </c:pt>
                <c:pt idx="3578">
                  <c:v>-60.987036525118803</c:v>
                </c:pt>
                <c:pt idx="3579">
                  <c:v>-60.959950118101602</c:v>
                </c:pt>
                <c:pt idx="3580">
                  <c:v>-60.9327281210983</c:v>
                </c:pt>
                <c:pt idx="3581">
                  <c:v>-60.9053690915648</c:v>
                </c:pt>
                <c:pt idx="3582">
                  <c:v>-60.877871565749999</c:v>
                </c:pt>
                <c:pt idx="3583">
                  <c:v>-60.850234058301197</c:v>
                </c:pt>
                <c:pt idx="3584">
                  <c:v>-60.822455061860602</c:v>
                </c:pt>
                <c:pt idx="3585">
                  <c:v>-60.7945330466519</c:v>
                </c:pt>
                <c:pt idx="3586">
                  <c:v>-60.766466460058702</c:v>
                </c:pt>
                <c:pt idx="3587">
                  <c:v>-60.738253726191999</c:v>
                </c:pt>
                <c:pt idx="3588">
                  <c:v>-60.709893245449202</c:v>
                </c:pt>
                <c:pt idx="3589">
                  <c:v>-60.681383394062003</c:v>
                </c:pt>
                <c:pt idx="3590">
                  <c:v>-60.652722523634203</c:v>
                </c:pt>
                <c:pt idx="3591">
                  <c:v>-60.623908960669198</c:v>
                </c:pt>
                <c:pt idx="3592">
                  <c:v>-60.594941006085499</c:v>
                </c:pt>
                <c:pt idx="3593">
                  <c:v>-60.565816934722498</c:v>
                </c:pt>
                <c:pt idx="3594">
                  <c:v>-60.536534994833197</c:v>
                </c:pt>
                <c:pt idx="3595">
                  <c:v>-60.507093407566202</c:v>
                </c:pt>
                <c:pt idx="3596">
                  <c:v>-60.477490366434502</c:v>
                </c:pt>
                <c:pt idx="3597">
                  <c:v>-60.447724036772897</c:v>
                </c:pt>
                <c:pt idx="3598">
                  <c:v>-60.417792555181002</c:v>
                </c:pt>
                <c:pt idx="3599">
                  <c:v>-60.387694028954797</c:v>
                </c:pt>
                <c:pt idx="3600">
                  <c:v>-60.357426535502903</c:v>
                </c:pt>
                <c:pt idx="3601">
                  <c:v>-60.3269881217498</c:v>
                </c:pt>
                <c:pt idx="3602">
                  <c:v>-60.296376803524701</c:v>
                </c:pt>
                <c:pt idx="3603">
                  <c:v>-60.265590564935003</c:v>
                </c:pt>
                <c:pt idx="3604">
                  <c:v>-60.234627357725003</c:v>
                </c:pt>
                <c:pt idx="3605">
                  <c:v>-60.203485100618899</c:v>
                </c:pt>
                <c:pt idx="3606">
                  <c:v>-60.172161678647399</c:v>
                </c:pt>
                <c:pt idx="3607">
                  <c:v>-60.140654942458397</c:v>
                </c:pt>
                <c:pt idx="3608">
                  <c:v>-60.108962707609798</c:v>
                </c:pt>
                <c:pt idx="3609">
                  <c:v>-60.077082753845502</c:v>
                </c:pt>
                <c:pt idx="3610">
                  <c:v>-60.045012824352803</c:v>
                </c:pt>
                <c:pt idx="3611">
                  <c:v>-60.012750625001701</c:v>
                </c:pt>
                <c:pt idx="3612">
                  <c:v>-59.9802938235648</c:v>
                </c:pt>
                <c:pt idx="3613">
                  <c:v>-59.947640048917698</c:v>
                </c:pt>
                <c:pt idx="3614">
                  <c:v>-59.9147868902187</c:v>
                </c:pt>
                <c:pt idx="3615">
                  <c:v>-59.881731896068501</c:v>
                </c:pt>
                <c:pt idx="3616">
                  <c:v>-59.848472573647499</c:v>
                </c:pt>
                <c:pt idx="3617">
                  <c:v>-59.815006387831502</c:v>
                </c:pt>
                <c:pt idx="3618">
                  <c:v>-59.781330760284497</c:v>
                </c:pt>
                <c:pt idx="3619">
                  <c:v>-59.747443068528298</c:v>
                </c:pt>
                <c:pt idx="3620">
                  <c:v>-59.713340644987099</c:v>
                </c:pt>
                <c:pt idx="3621">
                  <c:v>-59.679020776008102</c:v>
                </c:pt>
                <c:pt idx="3622">
                  <c:v>-59.644480700855901</c:v>
                </c:pt>
                <c:pt idx="3623">
                  <c:v>-59.609717610680498</c:v>
                </c:pt>
                <c:pt idx="3624">
                  <c:v>-59.574728647458301</c:v>
                </c:pt>
                <c:pt idx="3625">
                  <c:v>-59.539510902904397</c:v>
                </c:pt>
                <c:pt idx="3626">
                  <c:v>-59.504061417356397</c:v>
                </c:pt>
                <c:pt idx="3627">
                  <c:v>-59.468377178628302</c:v>
                </c:pt>
                <c:pt idx="3628">
                  <c:v>-59.432455120832699</c:v>
                </c:pt>
                <c:pt idx="3629">
                  <c:v>-59.396292123172501</c:v>
                </c:pt>
                <c:pt idx="3630">
                  <c:v>-59.359885008698697</c:v>
                </c:pt>
                <c:pt idx="3631">
                  <c:v>-59.323230543034697</c:v>
                </c:pt>
                <c:pt idx="3632">
                  <c:v>-59.286325433065699</c:v>
                </c:pt>
                <c:pt idx="3633">
                  <c:v>-59.249166325591901</c:v>
                </c:pt>
                <c:pt idx="3634">
                  <c:v>-59.2117498059444</c:v>
                </c:pt>
                <c:pt idx="3635">
                  <c:v>-59.174072396562799</c:v>
                </c:pt>
                <c:pt idx="3636">
                  <c:v>-59.136130555532901</c:v>
                </c:pt>
                <c:pt idx="3637">
                  <c:v>-59.097920675083401</c:v>
                </c:pt>
                <c:pt idx="3638">
                  <c:v>-59.059439080040399</c:v>
                </c:pt>
                <c:pt idx="3639">
                  <c:v>-59.020682026238198</c:v>
                </c:pt>
                <c:pt idx="3640">
                  <c:v>-58.9816456988844</c:v>
                </c:pt>
                <c:pt idx="3641">
                  <c:v>-58.942326210878697</c:v>
                </c:pt>
                <c:pt idx="3642">
                  <c:v>-58.902719601083597</c:v>
                </c:pt>
                <c:pt idx="3643">
                  <c:v>-58.862821832544398</c:v>
                </c:pt>
                <c:pt idx="3644">
                  <c:v>-58.822628790658598</c:v>
                </c:pt>
                <c:pt idx="3645">
                  <c:v>-58.782136281291102</c:v>
                </c:pt>
                <c:pt idx="3646">
                  <c:v>-58.741340028834799</c:v>
                </c:pt>
                <c:pt idx="3647">
                  <c:v>-58.700235674213602</c:v>
                </c:pt>
                <c:pt idx="3648">
                  <c:v>-58.658818772827097</c:v>
                </c:pt>
                <c:pt idx="3649">
                  <c:v>-58.617084792433502</c:v>
                </c:pt>
                <c:pt idx="3650">
                  <c:v>-58.575029110969602</c:v>
                </c:pt>
                <c:pt idx="3651">
                  <c:v>-58.532647014305603</c:v>
                </c:pt>
                <c:pt idx="3652">
                  <c:v>-58.489933693931299</c:v>
                </c:pt>
                <c:pt idx="3653">
                  <c:v>-58.446884244573901</c:v>
                </c:pt>
                <c:pt idx="3654">
                  <c:v>-58.403493661741003</c:v>
                </c:pt>
                <c:pt idx="3655">
                  <c:v>-58.359756839190197</c:v>
                </c:pt>
                <c:pt idx="3656">
                  <c:v>-58.3156685663199</c:v>
                </c:pt>
                <c:pt idx="3657">
                  <c:v>-58.271223525479797</c:v>
                </c:pt>
                <c:pt idx="3658">
                  <c:v>-58.226416289197203</c:v>
                </c:pt>
                <c:pt idx="3659">
                  <c:v>-58.1812413173176</c:v>
                </c:pt>
                <c:pt idx="3660">
                  <c:v>-58.1356929540541</c:v>
                </c:pt>
                <c:pt idx="3661">
                  <c:v>-58.089765424945</c:v>
                </c:pt>
                <c:pt idx="3662">
                  <c:v>-58.043452833714099</c:v>
                </c:pt>
                <c:pt idx="3663">
                  <c:v>-57.996749159030301</c:v>
                </c:pt>
                <c:pt idx="3664">
                  <c:v>-57.949648251164597</c:v>
                </c:pt>
                <c:pt idx="3665">
                  <c:v>-57.902143828537902</c:v>
                </c:pt>
                <c:pt idx="3666">
                  <c:v>-57.854229474157599</c:v>
                </c:pt>
                <c:pt idx="3667">
                  <c:v>-57.805898631937502</c:v>
                </c:pt>
                <c:pt idx="3668">
                  <c:v>-57.757144602897803</c:v>
                </c:pt>
                <c:pt idx="3669">
                  <c:v>-57.707960541238997</c:v>
                </c:pt>
                <c:pt idx="3670">
                  <c:v>-57.6583394502861</c:v>
                </c:pt>
                <c:pt idx="3671">
                  <c:v>-57.6082741782974</c:v>
                </c:pt>
                <c:pt idx="3672">
                  <c:v>-57.557757414133398</c:v>
                </c:pt>
                <c:pt idx="3673">
                  <c:v>-57.506781682778801</c:v>
                </c:pt>
                <c:pt idx="3674">
                  <c:v>-57.4553393407136</c:v>
                </c:pt>
                <c:pt idx="3675">
                  <c:v>-57.403422571125901</c:v>
                </c:pt>
                <c:pt idx="3676">
                  <c:v>-57.351023378960498</c:v>
                </c:pt>
                <c:pt idx="3677">
                  <c:v>-57.2981335857977</c:v>
                </c:pt>
                <c:pt idx="3678">
                  <c:v>-57.2447448245535</c:v>
                </c:pt>
                <c:pt idx="3679">
                  <c:v>-57.190848533995201</c:v>
                </c:pt>
                <c:pt idx="3680">
                  <c:v>-57.136435953065202</c:v>
                </c:pt>
                <c:pt idx="3681">
                  <c:v>-57.081498115004301</c:v>
                </c:pt>
                <c:pt idx="3682">
                  <c:v>-57.026025841265799</c:v>
                </c:pt>
                <c:pt idx="3683">
                  <c:v>-56.970009735213097</c:v>
                </c:pt>
                <c:pt idx="3684">
                  <c:v>-56.913440175590999</c:v>
                </c:pt>
                <c:pt idx="3685">
                  <c:v>-56.856307309760403</c:v>
                </c:pt>
                <c:pt idx="3686">
                  <c:v>-56.798601046688098</c:v>
                </c:pt>
                <c:pt idx="3687">
                  <c:v>-56.740311049679498</c:v>
                </c:pt>
                <c:pt idx="3688">
                  <c:v>-56.681426728844301</c:v>
                </c:pt>
                <c:pt idx="3689">
                  <c:v>-56.621937233283496</c:v>
                </c:pt>
                <c:pt idx="3690">
                  <c:v>-56.561831442984698</c:v>
                </c:pt>
                <c:pt idx="3691">
                  <c:v>-56.501097960415201</c:v>
                </c:pt>
                <c:pt idx="3692">
                  <c:v>-56.439725101796</c:v>
                </c:pt>
                <c:pt idx="3693">
                  <c:v>-56.377700888047002</c:v>
                </c:pt>
                <c:pt idx="3694">
                  <c:v>-56.315013035384197</c:v>
                </c:pt>
                <c:pt idx="3695">
                  <c:v>-56.251648945557903</c:v>
                </c:pt>
                <c:pt idx="3696">
                  <c:v>-56.187595695711003</c:v>
                </c:pt>
                <c:pt idx="3697">
                  <c:v>-56.122840027844902</c:v>
                </c:pt>
                <c:pt idx="3698">
                  <c:v>-56.057368337870798</c:v>
                </c:pt>
                <c:pt idx="3699">
                  <c:v>-55.991166664230498</c:v>
                </c:pt>
                <c:pt idx="3700">
                  <c:v>-55.924220676064898</c:v>
                </c:pt>
                <c:pt idx="3701">
                  <c:v>-55.856515660910397</c:v>
                </c:pt>
                <c:pt idx="3702">
                  <c:v>-55.788036511900003</c:v>
                </c:pt>
                <c:pt idx="3703">
                  <c:v>-55.7187677144464</c:v>
                </c:pt>
                <c:pt idx="3704">
                  <c:v>-55.648693332382202</c:v>
                </c:pt>
                <c:pt idx="3705">
                  <c:v>-55.577796993531301</c:v>
                </c:pt>
                <c:pt idx="3706">
                  <c:v>-55.506061874684598</c:v>
                </c:pt>
                <c:pt idx="3707">
                  <c:v>-55.4334706859498</c:v>
                </c:pt>
                <c:pt idx="3708">
                  <c:v>-55.360005654446397</c:v>
                </c:pt>
                <c:pt idx="3709">
                  <c:v>-55.285648507312303</c:v>
                </c:pt>
                <c:pt idx="3710">
                  <c:v>-55.210380453988797</c:v>
                </c:pt>
                <c:pt idx="3711">
                  <c:v>-55.134182167748001</c:v>
                </c:pt>
                <c:pt idx="3712">
                  <c:v>-55.057033766423302</c:v>
                </c:pt>
                <c:pt idx="3713">
                  <c:v>-54.978914792304899</c:v>
                </c:pt>
                <c:pt idx="3714">
                  <c:v>-54.899804191156001</c:v>
                </c:pt>
                <c:pt idx="3715">
                  <c:v>-54.819680290304397</c:v>
                </c:pt>
                <c:pt idx="3716">
                  <c:v>-54.738520775763902</c:v>
                </c:pt>
                <c:pt idx="3717">
                  <c:v>-54.656302668332501</c:v>
                </c:pt>
                <c:pt idx="3718">
                  <c:v>-54.573002298614597</c:v>
                </c:pt>
                <c:pt idx="3719">
                  <c:v>-54.488595280911298</c:v>
                </c:pt>
                <c:pt idx="3720">
                  <c:v>-54.4030564859168</c:v>
                </c:pt>
                <c:pt idx="3721">
                  <c:v>-54.316360012158299</c:v>
                </c:pt>
                <c:pt idx="3722">
                  <c:v>-54.228479156110801</c:v>
                </c:pt>
                <c:pt idx="3723">
                  <c:v>-54.139386380914601</c:v>
                </c:pt>
                <c:pt idx="3724">
                  <c:v>-54.049053283618598</c:v>
                </c:pt>
                <c:pt idx="3725">
                  <c:v>-53.957450560868701</c:v>
                </c:pt>
                <c:pt idx="3726">
                  <c:v>-53.864547972953297</c:v>
                </c:pt>
                <c:pt idx="3727">
                  <c:v>-53.770314306114898</c:v>
                </c:pt>
                <c:pt idx="3728">
                  <c:v>-53.674717333028099</c:v>
                </c:pt>
                <c:pt idx="3729">
                  <c:v>-53.577723771340501</c:v>
                </c:pt>
                <c:pt idx="3730">
                  <c:v>-53.479299240164302</c:v>
                </c:pt>
                <c:pt idx="3731">
                  <c:v>-53.379408214399099</c:v>
                </c:pt>
                <c:pt idx="3732">
                  <c:v>-53.278013976760697</c:v>
                </c:pt>
                <c:pt idx="3733">
                  <c:v>-53.175078567378101</c:v>
                </c:pt>
                <c:pt idx="3734">
                  <c:v>-53.070562730815801</c:v>
                </c:pt>
                <c:pt idx="3735">
                  <c:v>-52.964425860365502</c:v>
                </c:pt>
                <c:pt idx="3736">
                  <c:v>-52.856625939442999</c:v>
                </c:pt>
                <c:pt idx="3737">
                  <c:v>-52.747119479912101</c:v>
                </c:pt>
                <c:pt idx="3738">
                  <c:v>-52.635861457147698</c:v>
                </c:pt>
                <c:pt idx="3739">
                  <c:v>-52.522805241634202</c:v>
                </c:pt>
                <c:pt idx="3740">
                  <c:v>-52.407902526882197</c:v>
                </c:pt>
                <c:pt idx="3741">
                  <c:v>-52.291103253430798</c:v>
                </c:pt>
                <c:pt idx="3742">
                  <c:v>-52.172355528685301</c:v>
                </c:pt>
                <c:pt idx="3743">
                  <c:v>-52.051605542322498</c:v>
                </c:pt>
                <c:pt idx="3744">
                  <c:v>-51.928797476974701</c:v>
                </c:pt>
                <c:pt idx="3745">
                  <c:v>-51.8038734138823</c:v>
                </c:pt>
                <c:pt idx="3746">
                  <c:v>-51.676773233183802</c:v>
                </c:pt>
                <c:pt idx="3747">
                  <c:v>-51.547434508480897</c:v>
                </c:pt>
                <c:pt idx="3748">
                  <c:v>-51.415792395296599</c:v>
                </c:pt>
                <c:pt idx="3749">
                  <c:v>-51.2817795130061</c:v>
                </c:pt>
                <c:pt idx="3750">
                  <c:v>-51.145325819794202</c:v>
                </c:pt>
                <c:pt idx="3751">
                  <c:v>-51.0063584801525</c:v>
                </c:pt>
                <c:pt idx="3752">
                  <c:v>-50.864801724394297</c:v>
                </c:pt>
                <c:pt idx="3753">
                  <c:v>-50.720576699620501</c:v>
                </c:pt>
                <c:pt idx="3754">
                  <c:v>-50.573601311523902</c:v>
                </c:pt>
                <c:pt idx="3755">
                  <c:v>-50.423790056370599</c:v>
                </c:pt>
                <c:pt idx="3756">
                  <c:v>-50.271053842439002</c:v>
                </c:pt>
                <c:pt idx="3757">
                  <c:v>-50.115299800138303</c:v>
                </c:pt>
                <c:pt idx="3758">
                  <c:v>-49.956431079962499</c:v>
                </c:pt>
                <c:pt idx="3759">
                  <c:v>-49.794346637360199</c:v>
                </c:pt>
                <c:pt idx="3760">
                  <c:v>-49.628941003525703</c:v>
                </c:pt>
                <c:pt idx="3761">
                  <c:v>-49.460104041023101</c:v>
                </c:pt>
                <c:pt idx="3762">
                  <c:v>-49.287720683063696</c:v>
                </c:pt>
                <c:pt idx="3763">
                  <c:v>-49.111670655148501</c:v>
                </c:pt>
                <c:pt idx="3764">
                  <c:v>-48.931828177669402</c:v>
                </c:pt>
                <c:pt idx="3765">
                  <c:v>-48.748061647937</c:v>
                </c:pt>
                <c:pt idx="3766">
                  <c:v>-48.5602332999552</c:v>
                </c:pt>
                <c:pt idx="3767">
                  <c:v>-48.368198840110402</c:v>
                </c:pt>
                <c:pt idx="3768">
                  <c:v>-48.171807056764003</c:v>
                </c:pt>
                <c:pt idx="3769">
                  <c:v>-47.970899401545601</c:v>
                </c:pt>
                <c:pt idx="3770">
                  <c:v>-47.765309539929</c:v>
                </c:pt>
                <c:pt idx="3771">
                  <c:v>-47.554862868434</c:v>
                </c:pt>
                <c:pt idx="3772">
                  <c:v>-47.339375995532201</c:v>
                </c:pt>
                <c:pt idx="3773">
                  <c:v>-47.118656183039498</c:v>
                </c:pt>
                <c:pt idx="3774">
                  <c:v>-46.892500744446899</c:v>
                </c:pt>
                <c:pt idx="3775">
                  <c:v>-46.660696396275299</c:v>
                </c:pt>
                <c:pt idx="3776">
                  <c:v>-46.423018558127097</c:v>
                </c:pt>
                <c:pt idx="3777">
                  <c:v>-46.179230596646903</c:v>
                </c:pt>
                <c:pt idx="3778">
                  <c:v>-45.929083008088</c:v>
                </c:pt>
                <c:pt idx="3779">
                  <c:v>-45.672312533598898</c:v>
                </c:pt>
                <c:pt idx="3780">
                  <c:v>-45.408641200695598</c:v>
                </c:pt>
                <c:pt idx="3781">
                  <c:v>-45.137775283646803</c:v>
                </c:pt>
                <c:pt idx="3782">
                  <c:v>-44.859404174674097</c:v>
                </c:pt>
                <c:pt idx="3783">
                  <c:v>-44.573199156930102</c:v>
                </c:pt>
                <c:pt idx="3784">
                  <c:v>-44.278812069160203</c:v>
                </c:pt>
                <c:pt idx="3785">
                  <c:v>-43.975873850750602</c:v>
                </c:pt>
                <c:pt idx="3786">
                  <c:v>-43.663992954503797</c:v>
                </c:pt>
                <c:pt idx="3787">
                  <c:v>-43.342753612926998</c:v>
                </c:pt>
                <c:pt idx="3788">
                  <c:v>-43.011713942055898</c:v>
                </c:pt>
                <c:pt idx="3789">
                  <c:v>-42.670403864809302</c:v>
                </c:pt>
                <c:pt idx="3790">
                  <c:v>-42.318322833566597</c:v>
                </c:pt>
                <c:pt idx="3791">
                  <c:v>-41.954937329005098</c:v>
                </c:pt>
                <c:pt idx="3792">
                  <c:v>-41.579678109191903</c:v>
                </c:pt>
                <c:pt idx="3793">
                  <c:v>-41.1919371794217</c:v>
                </c:pt>
                <c:pt idx="3794">
                  <c:v>-40.791064449245603</c:v>
                </c:pt>
                <c:pt idx="3795">
                  <c:v>-40.376364038460302</c:v>
                </c:pt>
                <c:pt idx="3796">
                  <c:v>-39.9470901884049</c:v>
                </c:pt>
                <c:pt idx="3797">
                  <c:v>-39.502442728610497</c:v>
                </c:pt>
                <c:pt idx="3798">
                  <c:v>-39.041562041509799</c:v>
                </c:pt>
                <c:pt idx="3799">
                  <c:v>-38.563523459338498</c:v>
                </c:pt>
                <c:pt idx="3800">
                  <c:v>-38.067331017319397</c:v>
                </c:pt>
                <c:pt idx="3801">
                  <c:v>-37.551910475428102</c:v>
                </c:pt>
                <c:pt idx="3802">
                  <c:v>-37.016101507149401</c:v>
                </c:pt>
                <c:pt idx="3803">
                  <c:v>-36.458648937226599</c:v>
                </c:pt>
                <c:pt idx="3804">
                  <c:v>-35.878192890962502</c:v>
                </c:pt>
                <c:pt idx="3805">
                  <c:v>-35.273257694518499</c:v>
                </c:pt>
                <c:pt idx="3806">
                  <c:v>-34.642239338089702</c:v>
                </c:pt>
                <c:pt idx="3807">
                  <c:v>-33.983391280840003</c:v>
                </c:pt>
                <c:pt idx="3808">
                  <c:v>-33.294808336845399</c:v>
                </c:pt>
                <c:pt idx="3809">
                  <c:v>-32.574408333511897</c:v>
                </c:pt>
                <c:pt idx="3810">
                  <c:v>-31.8199111760897</c:v>
                </c:pt>
                <c:pt idx="3811">
                  <c:v>-31.028814881617901</c:v>
                </c:pt>
                <c:pt idx="3812">
                  <c:v>-30.198368059838199</c:v>
                </c:pt>
                <c:pt idx="3813">
                  <c:v>-29.325538213446698</c:v>
                </c:pt>
                <c:pt idx="3814">
                  <c:v>-28.406975100532598</c:v>
                </c:pt>
                <c:pt idx="3815">
                  <c:v>-27.4389682417561</c:v>
                </c:pt>
                <c:pt idx="3816">
                  <c:v>-26.417397455457401</c:v>
                </c:pt>
                <c:pt idx="3817">
                  <c:v>-25.3376750545862</c:v>
                </c:pt>
                <c:pt idx="3818">
                  <c:v>-24.194678025880201</c:v>
                </c:pt>
                <c:pt idx="3819">
                  <c:v>-22.982668115260498</c:v>
                </c:pt>
                <c:pt idx="3820">
                  <c:v>-21.695197238876599</c:v>
                </c:pt>
                <c:pt idx="3821">
                  <c:v>-20.324994993013</c:v>
                </c:pt>
                <c:pt idx="3822">
                  <c:v>-18.863834202666599</c:v>
                </c:pt>
                <c:pt idx="3823">
                  <c:v>-17.302369366044001</c:v>
                </c:pt>
                <c:pt idx="3824">
                  <c:v>-15.629941435231199</c:v>
                </c:pt>
                <c:pt idx="3825">
                  <c:v>-13.8343405034706</c:v>
                </c:pt>
                <c:pt idx="3826">
                  <c:v>-11.9015154808794</c:v>
                </c:pt>
                <c:pt idx="3827">
                  <c:v>-9.8152164979002006</c:v>
                </c:pt>
                <c:pt idx="3828">
                  <c:v>-7.55655124241924</c:v>
                </c:pt>
                <c:pt idx="3829">
                  <c:v>-5.1034302239354101</c:v>
                </c:pt>
                <c:pt idx="3830">
                  <c:v>-2.42986734940557</c:v>
                </c:pt>
                <c:pt idx="3831">
                  <c:v>0.49490987663435598</c:v>
                </c:pt>
                <c:pt idx="3832">
                  <c:v>3.7076033615600101</c:v>
                </c:pt>
                <c:pt idx="3833">
                  <c:v>7.2523281697139401</c:v>
                </c:pt>
                <c:pt idx="3834">
                  <c:v>11.1825606209483</c:v>
                </c:pt>
                <c:pt idx="3835">
                  <c:v>15.563727974687801</c:v>
                </c:pt>
                <c:pt idx="3836">
                  <c:v>20.4766979863548</c:v>
                </c:pt>
                <c:pt idx="3837">
                  <c:v>26.022551536630601</c:v>
                </c:pt>
                <c:pt idx="3838">
                  <c:v>32.329218129243998</c:v>
                </c:pt>
                <c:pt idx="3839">
                  <c:v>-65.077411907735197</c:v>
                </c:pt>
                <c:pt idx="3840">
                  <c:v>-65.154390285134596</c:v>
                </c:pt>
                <c:pt idx="3841">
                  <c:v>-65.2309273098669</c:v>
                </c:pt>
                <c:pt idx="3842">
                  <c:v>-65.307015354704802</c:v>
                </c:pt>
                <c:pt idx="3843">
                  <c:v>-65.382646989567803</c:v>
                </c:pt>
                <c:pt idx="3844">
                  <c:v>-65.457814983382605</c:v>
                </c:pt>
                <c:pt idx="3845">
                  <c:v>-65.532512305759099</c:v>
                </c:pt>
                <c:pt idx="3846">
                  <c:v>-65.606732128485902</c:v>
                </c:pt>
                <c:pt idx="3847">
                  <c:v>-65.680467826843298</c:v>
                </c:pt>
                <c:pt idx="3848">
                  <c:v>-65.753712980738399</c:v>
                </c:pt>
                <c:pt idx="3849">
                  <c:v>-65.826461375660102</c:v>
                </c:pt>
                <c:pt idx="3850">
                  <c:v>-65.898707003460103</c:v>
                </c:pt>
                <c:pt idx="3851">
                  <c:v>-65.970444062957995</c:v>
                </c:pt>
                <c:pt idx="3852">
                  <c:v>-66.041666960375593</c:v>
                </c:pt>
                <c:pt idx="3853">
                  <c:v>-66.112370309601602</c:v>
                </c:pt>
                <c:pt idx="3854">
                  <c:v>-66.182548932289507</c:v>
                </c:pt>
                <c:pt idx="3855">
                  <c:v>-66.252197857791799</c:v>
                </c:pt>
                <c:pt idx="3856">
                  <c:v>-66.321312322933807</c:v>
                </c:pt>
                <c:pt idx="3857">
                  <c:v>-66.389887771629304</c:v>
                </c:pt>
                <c:pt idx="3858">
                  <c:v>-66.457919854342805</c:v>
                </c:pt>
                <c:pt idx="3859">
                  <c:v>-66.525404427400801</c:v>
                </c:pt>
                <c:pt idx="3860">
                  <c:v>-66.592337552156494</c:v>
                </c:pt>
                <c:pt idx="3861">
                  <c:v>-66.658715494011005</c:v>
                </c:pt>
                <c:pt idx="3862">
                  <c:v>-66.724534721295996</c:v>
                </c:pt>
                <c:pt idx="3863">
                  <c:v>-66.789791904020802</c:v>
                </c:pt>
                <c:pt idx="3864">
                  <c:v>-66.854483912488803</c:v>
                </c:pt>
                <c:pt idx="3865">
                  <c:v>-66.918607815786999</c:v>
                </c:pt>
                <c:pt idx="3866">
                  <c:v>-66.982160880153302</c:v>
                </c:pt>
                <c:pt idx="3867">
                  <c:v>-67.045140567225303</c:v>
                </c:pt>
                <c:pt idx="3868">
                  <c:v>-67.107544532176306</c:v>
                </c:pt>
                <c:pt idx="3869">
                  <c:v>-67.169370621740995</c:v>
                </c:pt>
                <c:pt idx="3870">
                  <c:v>-67.230616872137702</c:v>
                </c:pt>
                <c:pt idx="3871">
                  <c:v>-67.291281506890101</c:v>
                </c:pt>
                <c:pt idx="3872">
                  <c:v>-67.351362934552796</c:v>
                </c:pt>
                <c:pt idx="3873">
                  <c:v>-67.410859746347001</c:v>
                </c:pt>
                <c:pt idx="3874">
                  <c:v>-67.469770713709394</c:v>
                </c:pt>
                <c:pt idx="3875">
                  <c:v>-67.528094785758896</c:v>
                </c:pt>
                <c:pt idx="3876">
                  <c:v>-67.585831086687094</c:v>
                </c:pt>
                <c:pt idx="3877">
                  <c:v>-67.642978913074998</c:v>
                </c:pt>
                <c:pt idx="3878">
                  <c:v>-67.699537731142797</c:v>
                </c:pt>
                <c:pt idx="3879">
                  <c:v>-67.755507173935001</c:v>
                </c:pt>
                <c:pt idx="3880">
                  <c:v>-67.810887038446694</c:v>
                </c:pt>
                <c:pt idx="3881">
                  <c:v>-67.8656772826957</c:v>
                </c:pt>
                <c:pt idx="3882">
                  <c:v>-67.919878022743106</c:v>
                </c:pt>
                <c:pt idx="3883">
                  <c:v>-67.973489529668399</c:v>
                </c:pt>
                <c:pt idx="3884">
                  <c:v>-68.026512226502902</c:v>
                </c:pt>
                <c:pt idx="3885">
                  <c:v>-68.078946685124393</c:v>
                </c:pt>
                <c:pt idx="3886">
                  <c:v>-68.130793623119104</c:v>
                </c:pt>
                <c:pt idx="3887">
                  <c:v>-68.182053900613496</c:v>
                </c:pt>
                <c:pt idx="3888">
                  <c:v>-68.232728517080304</c:v>
                </c:pt>
                <c:pt idx="3889">
                  <c:v>-68.282818608122298</c:v>
                </c:pt>
                <c:pt idx="3890">
                  <c:v>-68.332325442238599</c:v>
                </c:pt>
                <c:pt idx="3891">
                  <c:v>-68.3812504175756</c:v>
                </c:pt>
                <c:pt idx="3892">
                  <c:v>-68.429595058667303</c:v>
                </c:pt>
                <c:pt idx="3893">
                  <c:v>-68.477361013167993</c:v>
                </c:pt>
                <c:pt idx="3894">
                  <c:v>-68.524550048580494</c:v>
                </c:pt>
                <c:pt idx="3895">
                  <c:v>-68.571164048983604</c:v>
                </c:pt>
                <c:pt idx="3896">
                  <c:v>-68.617205011761499</c:v>
                </c:pt>
                <c:pt idx="3897">
                  <c:v>-68.662675044338798</c:v>
                </c:pt>
                <c:pt idx="3898">
                  <c:v>-68.7075763609229</c:v>
                </c:pt>
                <c:pt idx="3899">
                  <c:v>-68.751911279258096</c:v>
                </c:pt>
                <c:pt idx="3900">
                  <c:v>-68.795682217392994</c:v>
                </c:pt>
                <c:pt idx="3901">
                  <c:v>-68.838891690463896</c:v>
                </c:pt>
                <c:pt idx="3902">
                  <c:v>-68.881542307497298</c:v>
                </c:pt>
                <c:pt idx="3903">
                  <c:v>-68.923636768233706</c:v>
                </c:pt>
                <c:pt idx="3904">
                  <c:v>-68.965177859974503</c:v>
                </c:pt>
                <c:pt idx="3905">
                  <c:v>-69.006168454454297</c:v>
                </c:pt>
                <c:pt idx="3906">
                  <c:v>-69.046611504741506</c:v>
                </c:pt>
                <c:pt idx="3907">
                  <c:v>-69.0865100421682</c:v>
                </c:pt>
                <c:pt idx="3908">
                  <c:v>-69.125867173291596</c:v>
                </c:pt>
                <c:pt idx="3909">
                  <c:v>-69.164686076888302</c:v>
                </c:pt>
                <c:pt idx="3910">
                  <c:v>-69.202970000984493</c:v>
                </c:pt>
                <c:pt idx="3911">
                  <c:v>-69.240722259921696</c:v>
                </c:pt>
                <c:pt idx="3912">
                  <c:v>-69.277946231460405</c:v>
                </c:pt>
                <c:pt idx="3913">
                  <c:v>-69.314645353923893</c:v>
                </c:pt>
                <c:pt idx="3914">
                  <c:v>-69.350823123381602</c:v>
                </c:pt>
                <c:pt idx="3915">
                  <c:v>-69.386483090874904</c:v>
                </c:pt>
                <c:pt idx="3916">
                  <c:v>-69.421628859685001</c:v>
                </c:pt>
                <c:pt idx="3917">
                  <c:v>-69.456264082645305</c:v>
                </c:pt>
                <c:pt idx="3918">
                  <c:v>-69.490392459498196</c:v>
                </c:pt>
                <c:pt idx="3919">
                  <c:v>-69.524017734296905</c:v>
                </c:pt>
                <c:pt idx="3920">
                  <c:v>-69.557143692854495</c:v>
                </c:pt>
                <c:pt idx="3921">
                  <c:v>-69.589774160238804</c:v>
                </c:pt>
                <c:pt idx="3922">
                  <c:v>-69.621912998315494</c:v>
                </c:pt>
                <c:pt idx="3923">
                  <c:v>-69.653564103339093</c:v>
                </c:pt>
                <c:pt idx="3924">
                  <c:v>-69.684731403591698</c:v>
                </c:pt>
                <c:pt idx="3925">
                  <c:v>-69.715418857071697</c:v>
                </c:pt>
                <c:pt idx="3926">
                  <c:v>-69.745630449230205</c:v>
                </c:pt>
                <c:pt idx="3927">
                  <c:v>-69.775370190757897</c:v>
                </c:pt>
                <c:pt idx="3928">
                  <c:v>-69.804642115420705</c:v>
                </c:pt>
                <c:pt idx="3929">
                  <c:v>-69.833450277945104</c:v>
                </c:pt>
                <c:pt idx="3930">
                  <c:v>-69.861798751953401</c:v>
                </c:pt>
                <c:pt idx="3931">
                  <c:v>-69.889691627948295</c:v>
                </c:pt>
                <c:pt idx="3932">
                  <c:v>-69.917133011346706</c:v>
                </c:pt>
                <c:pt idx="3933">
                  <c:v>-69.944127020563997</c:v>
                </c:pt>
                <c:pt idx="3934">
                  <c:v>-69.970677785146194</c:v>
                </c:pt>
                <c:pt idx="3935">
                  <c:v>-69.996789443952494</c:v>
                </c:pt>
                <c:pt idx="3936">
                  <c:v>-70.022466143385699</c:v>
                </c:pt>
                <c:pt idx="3937">
                  <c:v>-70.047712035671495</c:v>
                </c:pt>
                <c:pt idx="3938">
                  <c:v>-70.072531277186101</c:v>
                </c:pt>
                <c:pt idx="3939">
                  <c:v>-70.096928026831407</c:v>
                </c:pt>
                <c:pt idx="3940">
                  <c:v>-70.120906444457702</c:v>
                </c:pt>
                <c:pt idx="3941">
                  <c:v>-70.144470689333502</c:v>
                </c:pt>
                <c:pt idx="3942">
                  <c:v>-70.167624918661403</c:v>
                </c:pt>
                <c:pt idx="3943">
                  <c:v>-70.190373286140897</c:v>
                </c:pt>
                <c:pt idx="3944">
                  <c:v>-70.212719940575695</c:v>
                </c:pt>
                <c:pt idx="3945">
                  <c:v>-70.234669024526298</c:v>
                </c:pt>
                <c:pt idx="3946">
                  <c:v>-70.256224673007395</c:v>
                </c:pt>
                <c:pt idx="3947">
                  <c:v>-70.277391012228804</c:v>
                </c:pt>
                <c:pt idx="3948">
                  <c:v>-70.298172158378904</c:v>
                </c:pt>
                <c:pt idx="3949">
                  <c:v>-70.318572216451898</c:v>
                </c:pt>
                <c:pt idx="3950">
                  <c:v>-70.338595279115907</c:v>
                </c:pt>
                <c:pt idx="3951">
                  <c:v>-70.358245425622798</c:v>
                </c:pt>
                <c:pt idx="3952">
                  <c:v>-70.377526720758496</c:v>
                </c:pt>
                <c:pt idx="3953">
                  <c:v>-70.396443213833095</c:v>
                </c:pt>
                <c:pt idx="3954">
                  <c:v>-70.414998937710095</c:v>
                </c:pt>
                <c:pt idx="3955">
                  <c:v>-70.4331979078746</c:v>
                </c:pt>
                <c:pt idx="3956">
                  <c:v>-70.451044121538601</c:v>
                </c:pt>
                <c:pt idx="3957">
                  <c:v>-70.468541556783407</c:v>
                </c:pt>
                <c:pt idx="3958">
                  <c:v>-70.485694171739297</c:v>
                </c:pt>
                <c:pt idx="3959">
                  <c:v>-70.502505903799104</c:v>
                </c:pt>
                <c:pt idx="3960">
                  <c:v>-70.518980668868394</c:v>
                </c:pt>
                <c:pt idx="3961">
                  <c:v>-70.535122360648401</c:v>
                </c:pt>
                <c:pt idx="3962">
                  <c:v>-70.550934849953293</c:v>
                </c:pt>
                <c:pt idx="3963">
                  <c:v>-70.566421984059502</c:v>
                </c:pt>
                <c:pt idx="3964">
                  <c:v>-70.581587586086798</c:v>
                </c:pt>
                <c:pt idx="3965">
                  <c:v>-70.596435454411406</c:v>
                </c:pt>
                <c:pt idx="3966">
                  <c:v>-70.610969362108804</c:v>
                </c:pt>
                <c:pt idx="3967">
                  <c:v>-70.625193056426198</c:v>
                </c:pt>
                <c:pt idx="3968">
                  <c:v>-70.639110258284404</c:v>
                </c:pt>
                <c:pt idx="3969">
                  <c:v>-70.652724661807696</c:v>
                </c:pt>
                <c:pt idx="3970">
                  <c:v>-70.666039933881194</c:v>
                </c:pt>
                <c:pt idx="3971">
                  <c:v>-70.679059713735398</c:v>
                </c:pt>
                <c:pt idx="3972">
                  <c:v>-70.691787612556297</c:v>
                </c:pt>
                <c:pt idx="3973">
                  <c:v>-70.704227213121001</c:v>
                </c:pt>
                <c:pt idx="3974">
                  <c:v>-70.716382069458703</c:v>
                </c:pt>
                <c:pt idx="3975">
                  <c:v>-70.728255706534995</c:v>
                </c:pt>
                <c:pt idx="3976">
                  <c:v>-70.739851619959794</c:v>
                </c:pt>
                <c:pt idx="3977">
                  <c:v>-70.751173275717704</c:v>
                </c:pt>
                <c:pt idx="3978">
                  <c:v>-70.762224109920894</c:v>
                </c:pt>
                <c:pt idx="3979">
                  <c:v>-70.773007528583307</c:v>
                </c:pt>
                <c:pt idx="3980">
                  <c:v>-70.783526907414696</c:v>
                </c:pt>
                <c:pt idx="3981">
                  <c:v>-70.793785591635995</c:v>
                </c:pt>
                <c:pt idx="3982">
                  <c:v>-70.803786895813602</c:v>
                </c:pt>
                <c:pt idx="3983">
                  <c:v>-70.8135341037123</c:v>
                </c:pt>
                <c:pt idx="3984">
                  <c:v>-70.823030468166607</c:v>
                </c:pt>
                <c:pt idx="3985">
                  <c:v>-70.832279210970299</c:v>
                </c:pt>
                <c:pt idx="3986">
                  <c:v>-70.841283522782106</c:v>
                </c:pt>
                <c:pt idx="3987">
                  <c:v>-70.850046563048707</c:v>
                </c:pt>
                <c:pt idx="3988">
                  <c:v>-70.858571459943093</c:v>
                </c:pt>
                <c:pt idx="3989">
                  <c:v>-70.866861310318797</c:v>
                </c:pt>
                <c:pt idx="3990">
                  <c:v>-70.874919179678798</c:v>
                </c:pt>
                <c:pt idx="3991">
                  <c:v>-70.882748102158502</c:v>
                </c:pt>
                <c:pt idx="3992">
                  <c:v>-70.890351080523004</c:v>
                </c:pt>
                <c:pt idx="3993">
                  <c:v>-70.897731086177203</c:v>
                </c:pt>
                <c:pt idx="3994">
                  <c:v>-70.904891059189197</c:v>
                </c:pt>
                <c:pt idx="3995">
                  <c:v>-70.911833908325406</c:v>
                </c:pt>
                <c:pt idx="3996">
                  <c:v>-70.918562511098202</c:v>
                </c:pt>
                <c:pt idx="3997">
                  <c:v>-70.925079713824402</c:v>
                </c:pt>
                <c:pt idx="3998">
                  <c:v>-70.931388331694805</c:v>
                </c:pt>
                <c:pt idx="3999">
                  <c:v>-70.937491148854406</c:v>
                </c:pt>
                <c:pt idx="4000">
                  <c:v>-70.943390918492696</c:v>
                </c:pt>
                <c:pt idx="4001">
                  <c:v>-70.949090362942997</c:v>
                </c:pt>
                <c:pt idx="4002">
                  <c:v>-70.954592173791994</c:v>
                </c:pt>
                <c:pt idx="4003">
                  <c:v>-70.959899011996995</c:v>
                </c:pt>
                <c:pt idx="4004">
                  <c:v>-70.965013508012703</c:v>
                </c:pt>
                <c:pt idx="4005">
                  <c:v>-70.969938261924995</c:v>
                </c:pt>
                <c:pt idx="4006">
                  <c:v>-70.974675843593403</c:v>
                </c:pt>
                <c:pt idx="4007">
                  <c:v>-70.979228792799901</c:v>
                </c:pt>
                <c:pt idx="4008">
                  <c:v>-70.983599619405496</c:v>
                </c:pt>
                <c:pt idx="4009">
                  <c:v>-70.987790803512993</c:v>
                </c:pt>
                <c:pt idx="4010">
                  <c:v>-70.991804795636099</c:v>
                </c:pt>
                <c:pt idx="4011">
                  <c:v>-70.995644016874607</c:v>
                </c:pt>
                <c:pt idx="4012">
                  <c:v>-70.999310859095203</c:v>
                </c:pt>
                <c:pt idx="4013">
                  <c:v>-71.002807685117503</c:v>
                </c:pt>
                <c:pt idx="4014">
                  <c:v>-71.006136828905497</c:v>
                </c:pt>
                <c:pt idx="4015">
                  <c:v>-71.009300595763193</c:v>
                </c:pt>
                <c:pt idx="4016">
                  <c:v>-71.012301262535104</c:v>
                </c:pt>
                <c:pt idx="4017">
                  <c:v>-71.015141077811293</c:v>
                </c:pt>
                <c:pt idx="4018">
                  <c:v>-71.017822262135695</c:v>
                </c:pt>
                <c:pt idx="4019">
                  <c:v>-71.020347008218394</c:v>
                </c:pt>
                <c:pt idx="4020">
                  <c:v>-71.022717481151901</c:v>
                </c:pt>
                <c:pt idx="4021">
                  <c:v>-71.024935818629601</c:v>
                </c:pt>
                <c:pt idx="4022">
                  <c:v>-71.027004131168098</c:v>
                </c:pt>
                <c:pt idx="4023">
                  <c:v>-71.028924502332202</c:v>
                </c:pt>
                <c:pt idx="4024">
                  <c:v>-71.030698988962001</c:v>
                </c:pt>
                <c:pt idx="4025">
                  <c:v>-71.032329621402795</c:v>
                </c:pt>
                <c:pt idx="4026">
                  <c:v>-71.033818403736603</c:v>
                </c:pt>
                <c:pt idx="4027">
                  <c:v>-71.035167314016803</c:v>
                </c:pt>
                <c:pt idx="4028">
                  <c:v>-71.036378304502804</c:v>
                </c:pt>
                <c:pt idx="4029">
                  <c:v>-71.037453301897898</c:v>
                </c:pt>
                <c:pt idx="4030">
                  <c:v>-71.0383942075877</c:v>
                </c:pt>
                <c:pt idx="4031">
                  <c:v>-71.039202897880003</c:v>
                </c:pt>
                <c:pt idx="4032">
                  <c:v>-71.039881224245704</c:v>
                </c:pt>
                <c:pt idx="4033">
                  <c:v>-71.040431013561005</c:v>
                </c:pt>
                <c:pt idx="4034">
                  <c:v>-71.040854068349503</c:v>
                </c:pt>
                <c:pt idx="4035">
                  <c:v>-71.041152167026198</c:v>
                </c:pt>
                <c:pt idx="4036">
                  <c:v>-71.041327064141001</c:v>
                </c:pt>
                <c:pt idx="4037">
                  <c:v>-71.041380490622899</c:v>
                </c:pt>
                <c:pt idx="4038">
                  <c:v>-71.041314154024406</c:v>
                </c:pt>
                <c:pt idx="4039">
                  <c:v>-71.041129738766401</c:v>
                </c:pt>
                <c:pt idx="4040">
                  <c:v>-71.040828906382401</c:v>
                </c:pt>
                <c:pt idx="4041">
                  <c:v>-71.040413295763003</c:v>
                </c:pt>
                <c:pt idx="4042">
                  <c:v>-71.039884523400502</c:v>
                </c:pt>
                <c:pt idx="4043">
                  <c:v>-71.039244183632206</c:v>
                </c:pt>
                <c:pt idx="4044">
                  <c:v>-71.038493848884599</c:v>
                </c:pt>
                <c:pt idx="4045">
                  <c:v>-71.037635069915694</c:v>
                </c:pt>
                <c:pt idx="4046">
                  <c:v>-71.036669376057901</c:v>
                </c:pt>
                <c:pt idx="4047">
                  <c:v>-71.035598275459293</c:v>
                </c:pt>
                <c:pt idx="4048">
                  <c:v>-71.034423255324995</c:v>
                </c:pt>
                <c:pt idx="4049">
                  <c:v>-71.033145782156495</c:v>
                </c:pt>
                <c:pt idx="4050">
                  <c:v>-71.031767301991593</c:v>
                </c:pt>
                <c:pt idx="4051">
                  <c:v>-71.030289240641693</c:v>
                </c:pt>
                <c:pt idx="4052">
                  <c:v>-71.028713003929695</c:v>
                </c:pt>
                <c:pt idx="4053">
                  <c:v>-71.0270399779249</c:v>
                </c:pt>
                <c:pt idx="4054">
                  <c:v>-71.025271529178696</c:v>
                </c:pt>
                <c:pt idx="4055">
                  <c:v>-71.023409004957102</c:v>
                </c:pt>
                <c:pt idx="4056">
                  <c:v>-71.021453733473706</c:v>
                </c:pt>
                <c:pt idx="4057">
                  <c:v>-71.0194070241199</c:v>
                </c:pt>
                <c:pt idx="4058">
                  <c:v>-71.017270167694207</c:v>
                </c:pt>
                <c:pt idx="4059">
                  <c:v>-71.015044436630603</c:v>
                </c:pt>
                <c:pt idx="4060">
                  <c:v>-71.012731085224601</c:v>
                </c:pt>
                <c:pt idx="4061">
                  <c:v>-71.010331349857907</c:v>
                </c:pt>
                <c:pt idx="4062">
                  <c:v>-71.007846449222299</c:v>
                </c:pt>
                <c:pt idx="4063">
                  <c:v>-71.005277584540494</c:v>
                </c:pt>
                <c:pt idx="4064">
                  <c:v>-71.002625939786896</c:v>
                </c:pt>
                <c:pt idx="4065">
                  <c:v>-70.999892681905195</c:v>
                </c:pt>
                <c:pt idx="4066">
                  <c:v>-70.997078961025494</c:v>
                </c:pt>
                <c:pt idx="4067">
                  <c:v>-70.994185910678794</c:v>
                </c:pt>
                <c:pt idx="4068">
                  <c:v>-70.991214648010299</c:v>
                </c:pt>
                <c:pt idx="4069">
                  <c:v>-70.988166273990501</c:v>
                </c:pt>
                <c:pt idx="4070">
                  <c:v>-70.985041873624894</c:v>
                </c:pt>
                <c:pt idx="4071">
                  <c:v>-70.981842516161194</c:v>
                </c:pt>
                <c:pt idx="4072">
                  <c:v>-70.978569255295696</c:v>
                </c:pt>
                <c:pt idx="4073">
                  <c:v>-70.975223129376602</c:v>
                </c:pt>
                <c:pt idx="4074">
                  <c:v>-70.971805161606497</c:v>
                </c:pt>
                <c:pt idx="4075">
                  <c:v>-70.968316360242198</c:v>
                </c:pt>
                <c:pt idx="4076">
                  <c:v>-70.964757718792995</c:v>
                </c:pt>
                <c:pt idx="4077">
                  <c:v>-70.9611302162172</c:v>
                </c:pt>
                <c:pt idx="4078">
                  <c:v>-70.957434817116393</c:v>
                </c:pt>
                <c:pt idx="4079">
                  <c:v>-70.953672471927604</c:v>
                </c:pt>
                <c:pt idx="4080">
                  <c:v>-70.949844117114296</c:v>
                </c:pt>
                <c:pt idx="4081">
                  <c:v>-70.945950675354595</c:v>
                </c:pt>
                <c:pt idx="4082">
                  <c:v>-70.941993055727906</c:v>
                </c:pt>
                <c:pt idx="4083">
                  <c:v>-70.937972153899693</c:v>
                </c:pt>
                <c:pt idx="4084">
                  <c:v>-70.933888852304193</c:v>
                </c:pt>
                <c:pt idx="4085">
                  <c:v>-70.929744020325103</c:v>
                </c:pt>
                <c:pt idx="4086">
                  <c:v>-70.925538514474198</c:v>
                </c:pt>
                <c:pt idx="4087">
                  <c:v>-70.921273178568498</c:v>
                </c:pt>
                <c:pt idx="4088">
                  <c:v>-70.916948843904905</c:v>
                </c:pt>
                <c:pt idx="4089">
                  <c:v>-70.912566329433403</c:v>
                </c:pt>
                <c:pt idx="4090">
                  <c:v>-70.908126441927706</c:v>
                </c:pt>
                <c:pt idx="4091">
                  <c:v>-70.903629976154505</c:v>
                </c:pt>
                <c:pt idx="4092">
                  <c:v>-70.899077715040605</c:v>
                </c:pt>
                <c:pt idx="4093">
                  <c:v>-70.894470429838194</c:v>
                </c:pt>
                <c:pt idx="4094">
                  <c:v>-70.889808880287703</c:v>
                </c:pt>
                <c:pt idx="4095">
                  <c:v>-70.885093814779793</c:v>
                </c:pt>
                <c:pt idx="4096">
                  <c:v>-70.880325970514207</c:v>
                </c:pt>
                <c:pt idx="4097">
                  <c:v>-70.875506073657903</c:v>
                </c:pt>
                <c:pt idx="4098">
                  <c:v>-70.870634839499999</c:v>
                </c:pt>
                <c:pt idx="4099">
                  <c:v>-70.865712972606403</c:v>
                </c:pt>
                <c:pt idx="4100">
                  <c:v>-70.860741166970797</c:v>
                </c:pt>
                <c:pt idx="4101">
                  <c:v>-70.855720106165705</c:v>
                </c:pt>
                <c:pt idx="4102">
                  <c:v>-70.850650463489799</c:v>
                </c:pt>
                <c:pt idx="4103">
                  <c:v>-70.845532902114897</c:v>
                </c:pt>
                <c:pt idx="4104">
                  <c:v>-70.840368075230202</c:v>
                </c:pt>
                <c:pt idx="4105">
                  <c:v>-70.835156626184997</c:v>
                </c:pt>
                <c:pt idx="4106">
                  <c:v>-70.829899188629994</c:v>
                </c:pt>
                <c:pt idx="4107">
                  <c:v>-70.824596386656097</c:v>
                </c:pt>
                <c:pt idx="4108">
                  <c:v>-70.819248834931798</c:v>
                </c:pt>
                <c:pt idx="4109">
                  <c:v>-70.813857138838998</c:v>
                </c:pt>
                <c:pt idx="4110">
                  <c:v>-70.808421894606795</c:v>
                </c:pt>
                <c:pt idx="4111">
                  <c:v>-70.802943689443694</c:v>
                </c:pt>
                <c:pt idx="4112">
                  <c:v>-70.797423101668002</c:v>
                </c:pt>
                <c:pt idx="4113">
                  <c:v>-70.791860700836295</c:v>
                </c:pt>
                <c:pt idx="4114">
                  <c:v>-70.786257047871004</c:v>
                </c:pt>
                <c:pt idx="4115">
                  <c:v>-70.780612695185397</c:v>
                </c:pt>
                <c:pt idx="4116">
                  <c:v>-70.774928186807202</c:v>
                </c:pt>
                <c:pt idx="4117">
                  <c:v>-70.769204058501003</c:v>
                </c:pt>
                <c:pt idx="4118">
                  <c:v>-70.763440837888496</c:v>
                </c:pt>
                <c:pt idx="4119">
                  <c:v>-70.757639044567298</c:v>
                </c:pt>
                <c:pt idx="4120">
                  <c:v>-70.751799190228297</c:v>
                </c:pt>
                <c:pt idx="4121">
                  <c:v>-70.745921778771205</c:v>
                </c:pt>
                <c:pt idx="4122">
                  <c:v>-70.740007306418306</c:v>
                </c:pt>
                <c:pt idx="4123">
                  <c:v>-70.734056261827902</c:v>
                </c:pt>
                <c:pt idx="4124">
                  <c:v>-70.728069126204204</c:v>
                </c:pt>
                <c:pt idx="4125">
                  <c:v>-70.722046373407693</c:v>
                </c:pt>
                <c:pt idx="4126">
                  <c:v>-70.715988470062499</c:v>
                </c:pt>
                <c:pt idx="4127">
                  <c:v>-70.709895875663193</c:v>
                </c:pt>
                <c:pt idx="4128">
                  <c:v>-70.703769042679696</c:v>
                </c:pt>
                <c:pt idx="4129">
                  <c:v>-70.697608416660998</c:v>
                </c:pt>
                <c:pt idx="4130">
                  <c:v>-70.691414436336899</c:v>
                </c:pt>
                <c:pt idx="4131">
                  <c:v>-70.685187533719002</c:v>
                </c:pt>
                <c:pt idx="4132">
                  <c:v>-70.678928134200206</c:v>
                </c:pt>
                <c:pt idx="4133">
                  <c:v>-70.672636656651903</c:v>
                </c:pt>
                <c:pt idx="4134">
                  <c:v>-70.666313513521303</c:v>
                </c:pt>
                <c:pt idx="4135">
                  <c:v>-70.659959110925996</c:v>
                </c:pt>
                <c:pt idx="4136">
                  <c:v>-70.653573848747996</c:v>
                </c:pt>
                <c:pt idx="4137">
                  <c:v>-70.647158120726303</c:v>
                </c:pt>
                <c:pt idx="4138">
                  <c:v>-70.640712314547798</c:v>
                </c:pt>
                <c:pt idx="4139">
                  <c:v>-70.634236811937399</c:v>
                </c:pt>
                <c:pt idx="4140">
                  <c:v>-70.627731988746504</c:v>
                </c:pt>
                <c:pt idx="4141">
                  <c:v>-70.621198215040494</c:v>
                </c:pt>
                <c:pt idx="4142">
                  <c:v>-70.614635855184403</c:v>
                </c:pt>
                <c:pt idx="4143">
                  <c:v>-70.608045267928105</c:v>
                </c:pt>
                <c:pt idx="4144">
                  <c:v>-70.601426806489897</c:v>
                </c:pt>
                <c:pt idx="4145">
                  <c:v>-70.594780818638597</c:v>
                </c:pt>
                <c:pt idx="4146">
                  <c:v>-70.588107646775299</c:v>
                </c:pt>
                <c:pt idx="4147">
                  <c:v>-70.581407628012698</c:v>
                </c:pt>
                <c:pt idx="4148">
                  <c:v>-70.5746810942548</c:v>
                </c:pt>
                <c:pt idx="4149">
                  <c:v>-70.567928372273798</c:v>
                </c:pt>
                <c:pt idx="4150">
                  <c:v>-70.561149783787201</c:v>
                </c:pt>
                <c:pt idx="4151">
                  <c:v>-70.554345645533402</c:v>
                </c:pt>
                <c:pt idx="4152">
                  <c:v>-70.547516269345493</c:v>
                </c:pt>
                <c:pt idx="4153">
                  <c:v>-70.540661962225101</c:v>
                </c:pt>
                <c:pt idx="4154">
                  <c:v>-70.533783026414397</c:v>
                </c:pt>
                <c:pt idx="4155">
                  <c:v>-70.526879759466993</c:v>
                </c:pt>
                <c:pt idx="4156">
                  <c:v>-70.519952454318499</c:v>
                </c:pt>
                <c:pt idx="4157">
                  <c:v>-70.513001399355204</c:v>
                </c:pt>
                <c:pt idx="4158">
                  <c:v>-70.506026878482601</c:v>
                </c:pt>
                <c:pt idx="4159">
                  <c:v>-70.499029171191694</c:v>
                </c:pt>
                <c:pt idx="4160">
                  <c:v>-70.492008552625705</c:v>
                </c:pt>
                <c:pt idx="4161">
                  <c:v>-70.484965293644905</c:v>
                </c:pt>
                <c:pt idx="4162">
                  <c:v>-70.4778996608906</c:v>
                </c:pt>
                <c:pt idx="4163">
                  <c:v>-70.470811916848405</c:v>
                </c:pt>
                <c:pt idx="4164">
                  <c:v>-70.463702319910695</c:v>
                </c:pt>
                <c:pt idx="4165">
                  <c:v>-70.456571124437303</c:v>
                </c:pt>
                <c:pt idx="4166">
                  <c:v>-70.4494185808163</c:v>
                </c:pt>
                <c:pt idx="4167">
                  <c:v>-70.442244935523505</c:v>
                </c:pt>
                <c:pt idx="4168">
                  <c:v>-70.435050431180798</c:v>
                </c:pt>
                <c:pt idx="4169">
                  <c:v>-70.427835306614</c:v>
                </c:pt>
                <c:pt idx="4170">
                  <c:v>-70.420599796909798</c:v>
                </c:pt>
                <c:pt idx="4171">
                  <c:v>-70.413344133471298</c:v>
                </c:pt>
                <c:pt idx="4172">
                  <c:v>-70.406068544073605</c:v>
                </c:pt>
                <c:pt idx="4173">
                  <c:v>-70.398773252918005</c:v>
                </c:pt>
                <c:pt idx="4174">
                  <c:v>-70.3914584806855</c:v>
                </c:pt>
                <c:pt idx="4175">
                  <c:v>-70.384124444589006</c:v>
                </c:pt>
                <c:pt idx="4176">
                  <c:v>-70.376771358426197</c:v>
                </c:pt>
                <c:pt idx="4177">
                  <c:v>-70.369399432629706</c:v>
                </c:pt>
                <c:pt idx="4178">
                  <c:v>-70.362008874317993</c:v>
                </c:pt>
                <c:pt idx="4179">
                  <c:v>-70.354599887344406</c:v>
                </c:pt>
                <c:pt idx="4180">
                  <c:v>-70.347172672346801</c:v>
                </c:pt>
                <c:pt idx="4181">
                  <c:v>-70.339727426794894</c:v>
                </c:pt>
                <c:pt idx="4182">
                  <c:v>-70.3322643450377</c:v>
                </c:pt>
                <c:pt idx="4183">
                  <c:v>-70.324783618350693</c:v>
                </c:pt>
                <c:pt idx="4184">
                  <c:v>-70.317285434981002</c:v>
                </c:pt>
                <c:pt idx="4185">
                  <c:v>-70.309769980193195</c:v>
                </c:pt>
                <c:pt idx="4186">
                  <c:v>-70.302237436313703</c:v>
                </c:pt>
                <c:pt idx="4187">
                  <c:v>-70.294687982774207</c:v>
                </c:pt>
                <c:pt idx="4188">
                  <c:v>-70.287121796155603</c:v>
                </c:pt>
                <c:pt idx="4189">
                  <c:v>-70.279539050229801</c:v>
                </c:pt>
                <c:pt idx="4190">
                  <c:v>-70.271939916002097</c:v>
                </c:pt>
                <c:pt idx="4191">
                  <c:v>-70.264324561752204</c:v>
                </c:pt>
                <c:pt idx="4192">
                  <c:v>-70.256693153074806</c:v>
                </c:pt>
                <c:pt idx="4193">
                  <c:v>-70.249045852919906</c:v>
                </c:pt>
                <c:pt idx="4194">
                  <c:v>-70.241382821631404</c:v>
                </c:pt>
                <c:pt idx="4195">
                  <c:v>-70.233704216986993</c:v>
                </c:pt>
                <c:pt idx="4196">
                  <c:v>-70.2260101942353</c:v>
                </c:pt>
                <c:pt idx="4197">
                  <c:v>-70.218300906133905</c:v>
                </c:pt>
                <c:pt idx="4198">
                  <c:v>-70.210576502986697</c:v>
                </c:pt>
                <c:pt idx="4199">
                  <c:v>-70.202837132679704</c:v>
                </c:pt>
                <c:pt idx="4200">
                  <c:v>-70.195082940717299</c:v>
                </c:pt>
                <c:pt idx="4201">
                  <c:v>-70.187314070257401</c:v>
                </c:pt>
                <c:pt idx="4202">
                  <c:v>-70.179530662146504</c:v>
                </c:pt>
                <c:pt idx="4203">
                  <c:v>-70.171732854953703</c:v>
                </c:pt>
                <c:pt idx="4204">
                  <c:v>-70.163920785004507</c:v>
                </c:pt>
                <c:pt idx="4205">
                  <c:v>-70.156094586414</c:v>
                </c:pt>
                <c:pt idx="4206">
                  <c:v>-70.148254391119593</c:v>
                </c:pt>
                <c:pt idx="4207">
                  <c:v>-70.140400328913103</c:v>
                </c:pt>
                <c:pt idx="4208">
                  <c:v>-70.132532527472705</c:v>
                </c:pt>
                <c:pt idx="4209">
                  <c:v>-70.124651112393806</c:v>
                </c:pt>
                <c:pt idx="4210">
                  <c:v>-70.116756207220106</c:v>
                </c:pt>
                <c:pt idx="4211">
                  <c:v>-70.108847933473498</c:v>
                </c:pt>
                <c:pt idx="4212">
                  <c:v>-70.100926410683996</c:v>
                </c:pt>
                <c:pt idx="4213">
                  <c:v>-70.092991756419195</c:v>
                </c:pt>
                <c:pt idx="4214">
                  <c:v>-70.085044086313104</c:v>
                </c:pt>
                <c:pt idx="4215">
                  <c:v>-70.077083514094198</c:v>
                </c:pt>
                <c:pt idx="4216">
                  <c:v>-70.069110151613998</c:v>
                </c:pt>
                <c:pt idx="4217">
                  <c:v>-70.061124108874097</c:v>
                </c:pt>
                <c:pt idx="4218">
                  <c:v>-70.053125494053603</c:v>
                </c:pt>
                <c:pt idx="4219">
                  <c:v>-70.0451144135356</c:v>
                </c:pt>
                <c:pt idx="4220">
                  <c:v>-70.037090971933793</c:v>
                </c:pt>
                <c:pt idx="4221">
                  <c:v>-70.029055272117802</c:v>
                </c:pt>
                <c:pt idx="4222">
                  <c:v>-70.021007415239296</c:v>
                </c:pt>
                <c:pt idx="4223">
                  <c:v>-70.012947500756695</c:v>
                </c:pt>
                <c:pt idx="4224">
                  <c:v>-70.004875626459807</c:v>
                </c:pt>
                <c:pt idx="4225">
                  <c:v>-69.9967918884944</c:v>
                </c:pt>
                <c:pt idx="4226">
                  <c:v>-69.988696381385907</c:v>
                </c:pt>
                <c:pt idx="4227">
                  <c:v>-69.9805891980631</c:v>
                </c:pt>
                <c:pt idx="4228">
                  <c:v>-69.972470429881398</c:v>
                </c:pt>
                <c:pt idx="4229">
                  <c:v>-69.9643401666453</c:v>
                </c:pt>
                <c:pt idx="4230">
                  <c:v>-69.956198496631302</c:v>
                </c:pt>
                <c:pt idx="4231">
                  <c:v>-69.948045506609702</c:v>
                </c:pt>
                <c:pt idx="4232">
                  <c:v>-69.939881281866803</c:v>
                </c:pt>
                <c:pt idx="4233">
                  <c:v>-69.931705906225702</c:v>
                </c:pt>
                <c:pt idx="4234">
                  <c:v>-69.923519462068001</c:v>
                </c:pt>
                <c:pt idx="4235">
                  <c:v>-69.915322030354304</c:v>
                </c:pt>
                <c:pt idx="4236">
                  <c:v>-69.907113690644707</c:v>
                </c:pt>
                <c:pt idx="4237">
                  <c:v>-69.898894521119104</c:v>
                </c:pt>
                <c:pt idx="4238">
                  <c:v>-69.890664598596501</c:v>
                </c:pt>
                <c:pt idx="4239">
                  <c:v>-69.882423998555396</c:v>
                </c:pt>
                <c:pt idx="4240">
                  <c:v>-69.874172795152006</c:v>
                </c:pt>
                <c:pt idx="4241">
                  <c:v>-69.865911061239999</c:v>
                </c:pt>
                <c:pt idx="4242">
                  <c:v>-69.857638868388506</c:v>
                </c:pt>
                <c:pt idx="4243">
                  <c:v>-69.849356286900999</c:v>
                </c:pt>
                <c:pt idx="4244">
                  <c:v>-69.841063385832697</c:v>
                </c:pt>
                <c:pt idx="4245">
                  <c:v>-69.832760233008898</c:v>
                </c:pt>
                <c:pt idx="4246">
                  <c:v>-69.8244468950422</c:v>
                </c:pt>
                <c:pt idx="4247">
                  <c:v>-69.816123437349503</c:v>
                </c:pt>
                <c:pt idx="4248">
                  <c:v>-69.807789924169498</c:v>
                </c:pt>
                <c:pt idx="4249">
                  <c:v>-69.799446418578896</c:v>
                </c:pt>
                <c:pt idx="4250">
                  <c:v>-69.791092982508701</c:v>
                </c:pt>
                <c:pt idx="4251">
                  <c:v>-69.782729676760894</c:v>
                </c:pt>
                <c:pt idx="4252">
                  <c:v>-69.774356561023893</c:v>
                </c:pt>
                <c:pt idx="4253">
                  <c:v>-69.765973693888597</c:v>
                </c:pt>
                <c:pt idx="4254">
                  <c:v>-69.757581132863194</c:v>
                </c:pt>
                <c:pt idx="4255">
                  <c:v>-69.749178934388894</c:v>
                </c:pt>
                <c:pt idx="4256">
                  <c:v>-69.740767153854804</c:v>
                </c:pt>
                <c:pt idx="4257">
                  <c:v>-69.732345845612102</c:v>
                </c:pt>
                <c:pt idx="4258">
                  <c:v>-69.723915062989093</c:v>
                </c:pt>
                <c:pt idx="4259">
                  <c:v>-69.715474858305299</c:v>
                </c:pt>
                <c:pt idx="4260">
                  <c:v>-69.707025282884999</c:v>
                </c:pt>
                <c:pt idx="4261">
                  <c:v>-69.698566387071907</c:v>
                </c:pt>
                <c:pt idx="4262">
                  <c:v>-69.690098220241794</c:v>
                </c:pt>
                <c:pt idx="4263">
                  <c:v>-69.681620830816598</c:v>
                </c:pt>
                <c:pt idx="4264">
                  <c:v>-69.673134266277103</c:v>
                </c:pt>
                <c:pt idx="4265">
                  <c:v>-69.664638573176205</c:v>
                </c:pt>
                <c:pt idx="4266">
                  <c:v>-69.656133797151497</c:v>
                </c:pt>
                <c:pt idx="4267">
                  <c:v>-69.647619982937499</c:v>
                </c:pt>
                <c:pt idx="4268">
                  <c:v>-69.639097174378804</c:v>
                </c:pt>
                <c:pt idx="4269">
                  <c:v>-69.630565414441406</c:v>
                </c:pt>
                <c:pt idx="4270">
                  <c:v>-69.622024745225104</c:v>
                </c:pt>
                <c:pt idx="4271">
                  <c:v>-69.6134752079751</c:v>
                </c:pt>
                <c:pt idx="4272">
                  <c:v>-69.604916843093704</c:v>
                </c:pt>
                <c:pt idx="4273">
                  <c:v>-69.596349690151598</c:v>
                </c:pt>
                <c:pt idx="4274">
                  <c:v>-69.587773787899195</c:v>
                </c:pt>
                <c:pt idx="4275">
                  <c:v>-69.579189174277502</c:v>
                </c:pt>
                <c:pt idx="4276">
                  <c:v>-69.570595886429302</c:v>
                </c:pt>
                <c:pt idx="4277">
                  <c:v>-69.561993960709401</c:v>
                </c:pt>
                <c:pt idx="4278">
                  <c:v>-69.553383432695597</c:v>
                </c:pt>
                <c:pt idx="4279">
                  <c:v>-69.5447643371987</c:v>
                </c:pt>
                <c:pt idx="4280">
                  <c:v>-69.536136708272807</c:v>
                </c:pt>
                <c:pt idx="4281">
                  <c:v>-69.527500579225702</c:v>
                </c:pt>
                <c:pt idx="4282">
                  <c:v>-69.518855982628196</c:v>
                </c:pt>
                <c:pt idx="4283">
                  <c:v>-69.510202950324</c:v>
                </c:pt>
                <c:pt idx="4284">
                  <c:v>-69.501541513439605</c:v>
                </c:pt>
                <c:pt idx="4285">
                  <c:v>-69.492871702393202</c:v>
                </c:pt>
                <c:pt idx="4286">
                  <c:v>-69.484193546904393</c:v>
                </c:pt>
                <c:pt idx="4287">
                  <c:v>-69.475507076002998</c:v>
                </c:pt>
                <c:pt idx="4288">
                  <c:v>-69.466812318038194</c:v>
                </c:pt>
                <c:pt idx="4289">
                  <c:v>-69.458109300687397</c:v>
                </c:pt>
                <c:pt idx="4290">
                  <c:v>-69.449398050964504</c:v>
                </c:pt>
                <c:pt idx="4291">
                  <c:v>-69.440678595229002</c:v>
                </c:pt>
                <c:pt idx="4292">
                  <c:v>-69.431950959194296</c:v>
                </c:pt>
                <c:pt idx="4293">
                  <c:v>-69.423215167935496</c:v>
                </c:pt>
                <c:pt idx="4294">
                  <c:v>-69.414471245898099</c:v>
                </c:pt>
                <c:pt idx="4295">
                  <c:v>-69.405719216905794</c:v>
                </c:pt>
                <c:pt idx="4296">
                  <c:v>-69.396959104168502</c:v>
                </c:pt>
                <c:pt idx="4297">
                  <c:v>-69.388190930289696</c:v>
                </c:pt>
                <c:pt idx="4298">
                  <c:v>-69.3794147172745</c:v>
                </c:pt>
                <c:pt idx="4299">
                  <c:v>-69.370630486537195</c:v>
                </c:pt>
                <c:pt idx="4300">
                  <c:v>-69.361838258908094</c:v>
                </c:pt>
                <c:pt idx="4301">
                  <c:v>-69.353038054641502</c:v>
                </c:pt>
                <c:pt idx="4302">
                  <c:v>-69.344229893422394</c:v>
                </c:pt>
                <c:pt idx="4303">
                  <c:v>-69.335413794373594</c:v>
                </c:pt>
                <c:pt idx="4304">
                  <c:v>-69.326589776062903</c:v>
                </c:pt>
                <c:pt idx="4305">
                  <c:v>-69.317757856509402</c:v>
                </c:pt>
                <c:pt idx="4306">
                  <c:v>-69.308918053190695</c:v>
                </c:pt>
                <c:pt idx="4307">
                  <c:v>-69.300070383049302</c:v>
                </c:pt>
                <c:pt idx="4308">
                  <c:v>-69.291214862499103</c:v>
                </c:pt>
                <c:pt idx="4309">
                  <c:v>-69.282351507431599</c:v>
                </c:pt>
                <c:pt idx="4310">
                  <c:v>-69.273480333222594</c:v>
                </c:pt>
                <c:pt idx="4311">
                  <c:v>-69.264601354737906</c:v>
                </c:pt>
                <c:pt idx="4312">
                  <c:v>-69.255714586339906</c:v>
                </c:pt>
                <c:pt idx="4313">
                  <c:v>-69.246820041892903</c:v>
                </c:pt>
                <c:pt idx="4314">
                  <c:v>-69.237917734769695</c:v>
                </c:pt>
                <c:pt idx="4315">
                  <c:v>-69.229007677856899</c:v>
                </c:pt>
                <c:pt idx="4316">
                  <c:v>-69.220089883560703</c:v>
                </c:pt>
                <c:pt idx="4317">
                  <c:v>-69.211164363812699</c:v>
                </c:pt>
                <c:pt idx="4318">
                  <c:v>-69.202231130075006</c:v>
                </c:pt>
                <c:pt idx="4319">
                  <c:v>-69.193290193346002</c:v>
                </c:pt>
                <c:pt idx="4320">
                  <c:v>-69.184341564165706</c:v>
                </c:pt>
                <c:pt idx="4321">
                  <c:v>-69.175385252620501</c:v>
                </c:pt>
                <c:pt idx="4322">
                  <c:v>-69.166421268348799</c:v>
                </c:pt>
                <c:pt idx="4323">
                  <c:v>-69.157449620546004</c:v>
                </c:pt>
                <c:pt idx="4324">
                  <c:v>-69.148470317969398</c:v>
                </c:pt>
                <c:pt idx="4325">
                  <c:v>-69.139483368942805</c:v>
                </c:pt>
                <c:pt idx="4326">
                  <c:v>-69.130488781362104</c:v>
                </c:pt>
                <c:pt idx="4327">
                  <c:v>-69.121486562699005</c:v>
                </c:pt>
                <c:pt idx="4328">
                  <c:v>-69.112476720006697</c:v>
                </c:pt>
                <c:pt idx="4329">
                  <c:v>-69.103459259923596</c:v>
                </c:pt>
                <c:pt idx="4330">
                  <c:v>-69.094434188678306</c:v>
                </c:pt>
                <c:pt idx="4331">
                  <c:v>-69.085401512094094</c:v>
                </c:pt>
                <c:pt idx="4332">
                  <c:v>-69.076361235592799</c:v>
                </c:pt>
                <c:pt idx="4333">
                  <c:v>-69.067313364199507</c:v>
                </c:pt>
                <c:pt idx="4334">
                  <c:v>-69.0582579025466</c:v>
                </c:pt>
                <c:pt idx="4335">
                  <c:v>-69.049194854878095</c:v>
                </c:pt>
                <c:pt idx="4336">
                  <c:v>-69.040124225053205</c:v>
                </c:pt>
                <c:pt idx="4337">
                  <c:v>-69.031046016550903</c:v>
                </c:pt>
                <c:pt idx="4338">
                  <c:v>-69.021960232473404</c:v>
                </c:pt>
                <c:pt idx="4339">
                  <c:v>-69.0128668755505</c:v>
                </c:pt>
                <c:pt idx="4340">
                  <c:v>-69.0037659481426</c:v>
                </c:pt>
                <c:pt idx="4341">
                  <c:v>-68.994657452245406</c:v>
                </c:pt>
                <c:pt idx="4342">
                  <c:v>-68.985541389492695</c:v>
                </c:pt>
                <c:pt idx="4343">
                  <c:v>-68.976417761160505</c:v>
                </c:pt>
                <c:pt idx="4344">
                  <c:v>-68.967286568170294</c:v>
                </c:pt>
                <c:pt idx="4345">
                  <c:v>-68.958147811092701</c:v>
                </c:pt>
                <c:pt idx="4346">
                  <c:v>-68.949001490150906</c:v>
                </c:pt>
                <c:pt idx="4347">
                  <c:v>-68.939847605223505</c:v>
                </c:pt>
                <c:pt idx="4348">
                  <c:v>-68.930686155848704</c:v>
                </c:pt>
                <c:pt idx="4349">
                  <c:v>-68.921517141226701</c:v>
                </c:pt>
                <c:pt idx="4350">
                  <c:v>-68.9123405602232</c:v>
                </c:pt>
                <c:pt idx="4351">
                  <c:v>-68.903156411372706</c:v>
                </c:pt>
                <c:pt idx="4352">
                  <c:v>-68.893964692881298</c:v>
                </c:pt>
                <c:pt idx="4353">
                  <c:v>-68.884765402629597</c:v>
                </c:pt>
                <c:pt idx="4354">
                  <c:v>-68.875558538176193</c:v>
                </c:pt>
                <c:pt idx="4355">
                  <c:v>-68.866344096759704</c:v>
                </c:pt>
                <c:pt idx="4356">
                  <c:v>-68.857122075302698</c:v>
                </c:pt>
                <c:pt idx="4357">
                  <c:v>-68.847892470413498</c:v>
                </c:pt>
                <c:pt idx="4358">
                  <c:v>-68.838655278389396</c:v>
                </c:pt>
                <c:pt idx="4359">
                  <c:v>-68.829410495219406</c:v>
                </c:pt>
                <c:pt idx="4360">
                  <c:v>-68.820158116586697</c:v>
                </c:pt>
                <c:pt idx="4361">
                  <c:v>-68.810898137871206</c:v>
                </c:pt>
                <c:pt idx="4362">
                  <c:v>-68.801630554152197</c:v>
                </c:pt>
                <c:pt idx="4363">
                  <c:v>-68.792355360211005</c:v>
                </c:pt>
                <c:pt idx="4364">
                  <c:v>-68.783072550533007</c:v>
                </c:pt>
                <c:pt idx="4365">
                  <c:v>-68.773782119310496</c:v>
                </c:pt>
                <c:pt idx="4366">
                  <c:v>-68.764484060444602</c:v>
                </c:pt>
                <c:pt idx="4367">
                  <c:v>-68.755178367547799</c:v>
                </c:pt>
                <c:pt idx="4368">
                  <c:v>-68.745865033946501</c:v>
                </c:pt>
                <c:pt idx="4369">
                  <c:v>-68.736544052682504</c:v>
                </c:pt>
                <c:pt idx="4370">
                  <c:v>-68.727215416515904</c:v>
                </c:pt>
                <c:pt idx="4371">
                  <c:v>-68.717879117926898</c:v>
                </c:pt>
                <c:pt idx="4372">
                  <c:v>-68.708535149117793</c:v>
                </c:pt>
                <c:pt idx="4373">
                  <c:v>-68.699183502015103</c:v>
                </c:pt>
                <c:pt idx="4374">
                  <c:v>-68.689824168271898</c:v>
                </c:pt>
                <c:pt idx="4375">
                  <c:v>-68.680457139269095</c:v>
                </c:pt>
                <c:pt idx="4376">
                  <c:v>-68.671082406118103</c:v>
                </c:pt>
                <c:pt idx="4377">
                  <c:v>-68.661699959662201</c:v>
                </c:pt>
                <c:pt idx="4378">
                  <c:v>-68.652309790478498</c:v>
                </c:pt>
                <c:pt idx="4379">
                  <c:v>-68.642911888879894</c:v>
                </c:pt>
                <c:pt idx="4380">
                  <c:v>-68.633506244916603</c:v>
                </c:pt>
                <c:pt idx="4381">
                  <c:v>-68.624092848378197</c:v>
                </c:pt>
                <c:pt idx="4382">
                  <c:v>-68.6146716887949</c:v>
                </c:pt>
                <c:pt idx="4383">
                  <c:v>-68.605242755439505</c:v>
                </c:pt>
                <c:pt idx="4384">
                  <c:v>-68.595806037328998</c:v>
                </c:pt>
                <c:pt idx="4385">
                  <c:v>-68.586361523226103</c:v>
                </c:pt>
                <c:pt idx="4386">
                  <c:v>-68.576909201640603</c:v>
                </c:pt>
                <c:pt idx="4387">
                  <c:v>-68.567449060831294</c:v>
                </c:pt>
                <c:pt idx="4388">
                  <c:v>-68.557981088807097</c:v>
                </c:pt>
                <c:pt idx="4389">
                  <c:v>-68.548505273328402</c:v>
                </c:pt>
                <c:pt idx="4390">
                  <c:v>-68.539021601909099</c:v>
                </c:pt>
                <c:pt idx="4391">
                  <c:v>-68.529530061817098</c:v>
                </c:pt>
                <c:pt idx="4392">
                  <c:v>-68.520030640076399</c:v>
                </c:pt>
                <c:pt idx="4393">
                  <c:v>-68.510523323468107</c:v>
                </c:pt>
                <c:pt idx="4394">
                  <c:v>-68.5010080985314</c:v>
                </c:pt>
                <c:pt idx="4395">
                  <c:v>-68.491484951565397</c:v>
                </c:pt>
                <c:pt idx="4396">
                  <c:v>-68.481953868629901</c:v>
                </c:pt>
                <c:pt idx="4397">
                  <c:v>-68.472414835546701</c:v>
                </c:pt>
                <c:pt idx="4398">
                  <c:v>-68.462867837900703</c:v>
                </c:pt>
                <c:pt idx="4399">
                  <c:v>-68.453312861041297</c:v>
                </c:pt>
                <c:pt idx="4400">
                  <c:v>-68.443749890082998</c:v>
                </c:pt>
                <c:pt idx="4401">
                  <c:v>-68.434178909906805</c:v>
                </c:pt>
                <c:pt idx="4402">
                  <c:v>-68.424599905161301</c:v>
                </c:pt>
                <c:pt idx="4403">
                  <c:v>-68.415012860263204</c:v>
                </c:pt>
                <c:pt idx="4404">
                  <c:v>-68.405417759398901</c:v>
                </c:pt>
                <c:pt idx="4405">
                  <c:v>-68.395814586525205</c:v>
                </c:pt>
                <c:pt idx="4406">
                  <c:v>-68.386203325369806</c:v>
                </c:pt>
                <c:pt idx="4407">
                  <c:v>-68.376583959433006</c:v>
                </c:pt>
                <c:pt idx="4408">
                  <c:v>-68.366956471987905</c:v>
                </c:pt>
                <c:pt idx="4409">
                  <c:v>-68.357320846081294</c:v>
                </c:pt>
                <c:pt idx="4410">
                  <c:v>-68.347677064534906</c:v>
                </c:pt>
                <c:pt idx="4411">
                  <c:v>-68.338025109945704</c:v>
                </c:pt>
                <c:pt idx="4412">
                  <c:v>-68.328364964686898</c:v>
                </c:pt>
                <c:pt idx="4413">
                  <c:v>-68.318696610908503</c:v>
                </c:pt>
                <c:pt idx="4414">
                  <c:v>-68.309020030538306</c:v>
                </c:pt>
                <c:pt idx="4415">
                  <c:v>-68.299335205282205</c:v>
                </c:pt>
                <c:pt idx="4416">
                  <c:v>-68.289642116625103</c:v>
                </c:pt>
                <c:pt idx="4417">
                  <c:v>-68.279940745831297</c:v>
                </c:pt>
                <c:pt idx="4418">
                  <c:v>-68.270231073945396</c:v>
                </c:pt>
                <c:pt idx="4419">
                  <c:v>-68.260513081792595</c:v>
                </c:pt>
                <c:pt idx="4420">
                  <c:v>-68.250786749979397</c:v>
                </c:pt>
                <c:pt idx="4421">
                  <c:v>-68.241052058893999</c:v>
                </c:pt>
                <c:pt idx="4422">
                  <c:v>-68.231308988706999</c:v>
                </c:pt>
                <c:pt idx="4423">
                  <c:v>-68.221557519371601</c:v>
                </c:pt>
                <c:pt idx="4424">
                  <c:v>-68.211797630624204</c:v>
                </c:pt>
                <c:pt idx="4425">
                  <c:v>-68.202029301984993</c:v>
                </c:pt>
                <c:pt idx="4426">
                  <c:v>-68.192252512758202</c:v>
                </c:pt>
                <c:pt idx="4427">
                  <c:v>-68.182467242032104</c:v>
                </c:pt>
                <c:pt idx="4428">
                  <c:v>-68.172673468680102</c:v>
                </c:pt>
                <c:pt idx="4429">
                  <c:v>-68.162871171360706</c:v>
                </c:pt>
                <c:pt idx="4430">
                  <c:v>-68.153060328517597</c:v>
                </c:pt>
                <c:pt idx="4431">
                  <c:v>-68.1432409183804</c:v>
                </c:pt>
                <c:pt idx="4432">
                  <c:v>-68.133412918964595</c:v>
                </c:pt>
                <c:pt idx="4433">
                  <c:v>-68.123576308072003</c:v>
                </c:pt>
                <c:pt idx="4434">
                  <c:v>-68.1137310632908</c:v>
                </c:pt>
                <c:pt idx="4435">
                  <c:v>-68.103877161995896</c:v>
                </c:pt>
                <c:pt idx="4436">
                  <c:v>-68.094014581348901</c:v>
                </c:pt>
                <c:pt idx="4437">
                  <c:v>-68.084143298298599</c:v>
                </c:pt>
                <c:pt idx="4438">
                  <c:v>-68.074263289580898</c:v>
                </c:pt>
                <c:pt idx="4439">
                  <c:v>-68.064374531718798</c:v>
                </c:pt>
                <c:pt idx="4440">
                  <c:v>-68.054477001022903</c:v>
                </c:pt>
                <c:pt idx="4441">
                  <c:v>-68.044570673591096</c:v>
                </c:pt>
                <c:pt idx="4442">
                  <c:v>-68.034655525308807</c:v>
                </c:pt>
                <c:pt idx="4443">
                  <c:v>-68.024731531849</c:v>
                </c:pt>
                <c:pt idx="4444">
                  <c:v>-68.014798668672299</c:v>
                </c:pt>
                <c:pt idx="4445">
                  <c:v>-68.004856911026593</c:v>
                </c:pt>
                <c:pt idx="4446">
                  <c:v>-67.994906233947603</c:v>
                </c:pt>
                <c:pt idx="4447">
                  <c:v>-67.984946612258497</c:v>
                </c:pt>
                <c:pt idx="4448">
                  <c:v>-67.974978020569594</c:v>
                </c:pt>
                <c:pt idx="4449">
                  <c:v>-67.965000433278803</c:v>
                </c:pt>
                <c:pt idx="4450">
                  <c:v>-67.955013824571296</c:v>
                </c:pt>
                <c:pt idx="4451">
                  <c:v>-67.945018168419196</c:v>
                </c:pt>
                <c:pt idx="4452">
                  <c:v>-67.935013438581706</c:v>
                </c:pt>
                <c:pt idx="4453">
                  <c:v>-67.924999608604793</c:v>
                </c:pt>
                <c:pt idx="4454">
                  <c:v>-67.914976651821107</c:v>
                </c:pt>
                <c:pt idx="4455">
                  <c:v>-67.904944541349806</c:v>
                </c:pt>
                <c:pt idx="4456">
                  <c:v>-67.894903250095993</c:v>
                </c:pt>
                <c:pt idx="4457">
                  <c:v>-67.884852750751193</c:v>
                </c:pt>
                <c:pt idx="4458">
                  <c:v>-67.874793015792207</c:v>
                </c:pt>
                <c:pt idx="4459">
                  <c:v>-67.864724017481507</c:v>
                </c:pt>
                <c:pt idx="4460">
                  <c:v>-67.854645727866895</c:v>
                </c:pt>
                <c:pt idx="4461">
                  <c:v>-67.844558118780796</c:v>
                </c:pt>
                <c:pt idx="4462">
                  <c:v>-67.834461161840196</c:v>
                </c:pt>
                <c:pt idx="4463">
                  <c:v>-67.824354828446303</c:v>
                </c:pt>
                <c:pt idx="4464">
                  <c:v>-67.814239089784095</c:v>
                </c:pt>
                <c:pt idx="4465">
                  <c:v>-67.804113916822104</c:v>
                </c:pt>
                <c:pt idx="4466">
                  <c:v>-67.793979280311802</c:v>
                </c:pt>
                <c:pt idx="4467">
                  <c:v>-67.783835150787198</c:v>
                </c:pt>
                <c:pt idx="4468">
                  <c:v>-67.773681498564599</c:v>
                </c:pt>
                <c:pt idx="4469">
                  <c:v>-67.763518293741996</c:v>
                </c:pt>
                <c:pt idx="4470">
                  <c:v>-67.753345506198499</c:v>
                </c:pt>
                <c:pt idx="4471">
                  <c:v>-67.743163105594107</c:v>
                </c:pt>
                <c:pt idx="4472">
                  <c:v>-67.732971061369</c:v>
                </c:pt>
                <c:pt idx="4473">
                  <c:v>-67.722769342743206</c:v>
                </c:pt>
                <c:pt idx="4474">
                  <c:v>-67.712557918715504</c:v>
                </c:pt>
                <c:pt idx="4475">
                  <c:v>-67.702336758063794</c:v>
                </c:pt>
                <c:pt idx="4476">
                  <c:v>-67.692105829343603</c:v>
                </c:pt>
                <c:pt idx="4477">
                  <c:v>-67.681865100888004</c:v>
                </c:pt>
                <c:pt idx="4478">
                  <c:v>-67.671614540806999</c:v>
                </c:pt>
                <c:pt idx="4479">
                  <c:v>-67.661354116986502</c:v>
                </c:pt>
                <c:pt idx="4480">
                  <c:v>-67.651083797088205</c:v>
                </c:pt>
                <c:pt idx="4481">
                  <c:v>-67.640803548548305</c:v>
                </c:pt>
                <c:pt idx="4482">
                  <c:v>-67.6305133385776</c:v>
                </c:pt>
                <c:pt idx="4483">
                  <c:v>-67.620213134159798</c:v>
                </c:pt>
                <c:pt idx="4484">
                  <c:v>-67.6099029020518</c:v>
                </c:pt>
                <c:pt idx="4485">
                  <c:v>-67.599582608782299</c:v>
                </c:pt>
                <c:pt idx="4486">
                  <c:v>-67.589252220651105</c:v>
                </c:pt>
                <c:pt idx="4487">
                  <c:v>-67.578911703728593</c:v>
                </c:pt>
                <c:pt idx="4488">
                  <c:v>-67.568561023854897</c:v>
                </c:pt>
                <c:pt idx="4489">
                  <c:v>-67.558200146638796</c:v>
                </c:pt>
                <c:pt idx="4490">
                  <c:v>-67.547829037457106</c:v>
                </c:pt>
                <c:pt idx="4491">
                  <c:v>-67.537447661453896</c:v>
                </c:pt>
                <c:pt idx="4492">
                  <c:v>-67.527055983539498</c:v>
                </c:pt>
                <c:pt idx="4493">
                  <c:v>-67.516653968389605</c:v>
                </c:pt>
                <c:pt idx="4494">
                  <c:v>-67.506241580444396</c:v>
                </c:pt>
                <c:pt idx="4495">
                  <c:v>-67.495818783907893</c:v>
                </c:pt>
                <c:pt idx="4496">
                  <c:v>-67.485385542746599</c:v>
                </c:pt>
                <c:pt idx="4497">
                  <c:v>-67.474941820688599</c:v>
                </c:pt>
                <c:pt idx="4498">
                  <c:v>-67.464487581222897</c:v>
                </c:pt>
                <c:pt idx="4499">
                  <c:v>-67.454022787598205</c:v>
                </c:pt>
                <c:pt idx="4500">
                  <c:v>-67.443547402821906</c:v>
                </c:pt>
                <c:pt idx="4501">
                  <c:v>-67.433061389659201</c:v>
                </c:pt>
                <c:pt idx="4502">
                  <c:v>-67.422564710631903</c:v>
                </c:pt>
                <c:pt idx="4503">
                  <c:v>-67.412057328017298</c:v>
                </c:pt>
                <c:pt idx="4504">
                  <c:v>-67.401539203847605</c:v>
                </c:pt>
                <c:pt idx="4505">
                  <c:v>-67.391010299908004</c:v>
                </c:pt>
                <c:pt idx="4506">
                  <c:v>-67.380470577736205</c:v>
                </c:pt>
                <c:pt idx="4507">
                  <c:v>-67.3699199986211</c:v>
                </c:pt>
                <c:pt idx="4508">
                  <c:v>-67.3593585236016</c:v>
                </c:pt>
                <c:pt idx="4509">
                  <c:v>-67.348786113465493</c:v>
                </c:pt>
                <c:pt idx="4510">
                  <c:v>-67.3382027287482</c:v>
                </c:pt>
                <c:pt idx="4511">
                  <c:v>-67.327608329731603</c:v>
                </c:pt>
                <c:pt idx="4512">
                  <c:v>-67.3170028764428</c:v>
                </c:pt>
                <c:pt idx="4513">
                  <c:v>-67.306386328653005</c:v>
                </c:pt>
                <c:pt idx="4514">
                  <c:v>-67.295758645875907</c:v>
                </c:pt>
                <c:pt idx="4515">
                  <c:v>-67.285119787366796</c:v>
                </c:pt>
                <c:pt idx="4516">
                  <c:v>-67.274469712121203</c:v>
                </c:pt>
                <c:pt idx="4517">
                  <c:v>-67.263808378873307</c:v>
                </c:pt>
                <c:pt idx="4518">
                  <c:v>-67.253135746094799</c:v>
                </c:pt>
                <c:pt idx="4519">
                  <c:v>-67.242451771993601</c:v>
                </c:pt>
                <c:pt idx="4520">
                  <c:v>-67.231756414512304</c:v>
                </c:pt>
                <c:pt idx="4521">
                  <c:v>-67.221049631326906</c:v>
                </c:pt>
                <c:pt idx="4522">
                  <c:v>-67.210331379845201</c:v>
                </c:pt>
                <c:pt idx="4523">
                  <c:v>-67.199601617205502</c:v>
                </c:pt>
                <c:pt idx="4524">
                  <c:v>-67.188860300275394</c:v>
                </c:pt>
                <c:pt idx="4525">
                  <c:v>-67.178107385649795</c:v>
                </c:pt>
                <c:pt idx="4526">
                  <c:v>-67.167342829649897</c:v>
                </c:pt>
                <c:pt idx="4527">
                  <c:v>-67.156566588321098</c:v>
                </c:pt>
                <c:pt idx="4528">
                  <c:v>-67.145778617432299</c:v>
                </c:pt>
                <c:pt idx="4529">
                  <c:v>-67.134978872473496</c:v>
                </c:pt>
                <c:pt idx="4530">
                  <c:v>-67.124167308654705</c:v>
                </c:pt>
                <c:pt idx="4531">
                  <c:v>-67.113343880904296</c:v>
                </c:pt>
                <c:pt idx="4532">
                  <c:v>-67.102508543867302</c:v>
                </c:pt>
                <c:pt idx="4533">
                  <c:v>-67.091661251903801</c:v>
                </c:pt>
                <c:pt idx="4534">
                  <c:v>-67.080801959087196</c:v>
                </c:pt>
                <c:pt idx="4535">
                  <c:v>-67.069930619202694</c:v>
                </c:pt>
                <c:pt idx="4536">
                  <c:v>-67.059047185745499</c:v>
                </c:pt>
                <c:pt idx="4537">
                  <c:v>-67.048151611919096</c:v>
                </c:pt>
                <c:pt idx="4538">
                  <c:v>-67.037243850633502</c:v>
                </c:pt>
                <c:pt idx="4539">
                  <c:v>-67.026323854503602</c:v>
                </c:pt>
                <c:pt idx="4540">
                  <c:v>-67.015391575847303</c:v>
                </c:pt>
                <c:pt idx="4541">
                  <c:v>-67.004446966683503</c:v>
                </c:pt>
                <c:pt idx="4542">
                  <c:v>-66.993489978730693</c:v>
                </c:pt>
                <c:pt idx="4543">
                  <c:v>-66.982520563405004</c:v>
                </c:pt>
                <c:pt idx="4544">
                  <c:v>-66.971538671817797</c:v>
                </c:pt>
                <c:pt idx="4545">
                  <c:v>-66.960544254774703</c:v>
                </c:pt>
                <c:pt idx="4546">
                  <c:v>-66.949537262772793</c:v>
                </c:pt>
                <c:pt idx="4547">
                  <c:v>-66.938517645999198</c:v>
                </c:pt>
                <c:pt idx="4548">
                  <c:v>-66.927485354329093</c:v>
                </c:pt>
                <c:pt idx="4549">
                  <c:v>-66.916440337323493</c:v>
                </c:pt>
                <c:pt idx="4550">
                  <c:v>-66.905382544227393</c:v>
                </c:pt>
                <c:pt idx="4551">
                  <c:v>-66.894311923967607</c:v>
                </c:pt>
                <c:pt idx="4552">
                  <c:v>-66.883228425151103</c:v>
                </c:pt>
                <c:pt idx="4553">
                  <c:v>-66.872131996062393</c:v>
                </c:pt>
                <c:pt idx="4554">
                  <c:v>-66.861022584661697</c:v>
                </c:pt>
                <c:pt idx="4555">
                  <c:v>-66.849900138582797</c:v>
                </c:pt>
                <c:pt idx="4556">
                  <c:v>-66.838764605131004</c:v>
                </c:pt>
                <c:pt idx="4557">
                  <c:v>-66.827615931280803</c:v>
                </c:pt>
                <c:pt idx="4558">
                  <c:v>-66.816454063673604</c:v>
                </c:pt>
                <c:pt idx="4559">
                  <c:v>-66.805278948615793</c:v>
                </c:pt>
                <c:pt idx="4560">
                  <c:v>-66.794090532076197</c:v>
                </c:pt>
                <c:pt idx="4561">
                  <c:v>-66.7828887596839</c:v>
                </c:pt>
                <c:pt idx="4562">
                  <c:v>-66.771673576726201</c:v>
                </c:pt>
                <c:pt idx="4563">
                  <c:v>-66.760444928145702</c:v>
                </c:pt>
                <c:pt idx="4564">
                  <c:v>-66.749202758538601</c:v>
                </c:pt>
                <c:pt idx="4565">
                  <c:v>-66.737947012151807</c:v>
                </c:pt>
                <c:pt idx="4566">
                  <c:v>-66.726677632881007</c:v>
                </c:pt>
                <c:pt idx="4567">
                  <c:v>-66.715394564267797</c:v>
                </c:pt>
                <c:pt idx="4568">
                  <c:v>-66.704097749497294</c:v>
                </c:pt>
                <c:pt idx="4569">
                  <c:v>-66.692787131396102</c:v>
                </c:pt>
                <c:pt idx="4570">
                  <c:v>-66.681462652429005</c:v>
                </c:pt>
                <c:pt idx="4571">
                  <c:v>-66.6701242546972</c:v>
                </c:pt>
                <c:pt idx="4572">
                  <c:v>-66.658771879935401</c:v>
                </c:pt>
                <c:pt idx="4573">
                  <c:v>-66.647405469509096</c:v>
                </c:pt>
                <c:pt idx="4574">
                  <c:v>-66.636024964412201</c:v>
                </c:pt>
                <c:pt idx="4575">
                  <c:v>-66.624630305264105</c:v>
                </c:pt>
                <c:pt idx="4576">
                  <c:v>-66.613221432307199</c:v>
                </c:pt>
                <c:pt idx="4577">
                  <c:v>-66.6017982854043</c:v>
                </c:pt>
                <c:pt idx="4578">
                  <c:v>-66.590360804035598</c:v>
                </c:pt>
                <c:pt idx="4579">
                  <c:v>-66.578908927295998</c:v>
                </c:pt>
                <c:pt idx="4580">
                  <c:v>-66.567442593892295</c:v>
                </c:pt>
                <c:pt idx="4581">
                  <c:v>-66.555961742140497</c:v>
                </c:pt>
                <c:pt idx="4582">
                  <c:v>-66.5444663099628</c:v>
                </c:pt>
                <c:pt idx="4583">
                  <c:v>-66.532956234884693</c:v>
                </c:pt>
                <c:pt idx="4584">
                  <c:v>-66.521431454032097</c:v>
                </c:pt>
                <c:pt idx="4585">
                  <c:v>-66.509891904128395</c:v>
                </c:pt>
                <c:pt idx="4586">
                  <c:v>-66.498337521491493</c:v>
                </c:pt>
                <c:pt idx="4587">
                  <c:v>-66.486768242030607</c:v>
                </c:pt>
                <c:pt idx="4588">
                  <c:v>-66.475184001243505</c:v>
                </c:pt>
                <c:pt idx="4589">
                  <c:v>-66.4635847342131</c:v>
                </c:pt>
                <c:pt idx="4590">
                  <c:v>-66.451970375604603</c:v>
                </c:pt>
                <c:pt idx="4591">
                  <c:v>-66.440340859662101</c:v>
                </c:pt>
                <c:pt idx="4592">
                  <c:v>-66.4286961202058</c:v>
                </c:pt>
                <c:pt idx="4593">
                  <c:v>-66.417036090628301</c:v>
                </c:pt>
                <c:pt idx="4594">
                  <c:v>-66.405360703891503</c:v>
                </c:pt>
                <c:pt idx="4595">
                  <c:v>-66.393669892523604</c:v>
                </c:pt>
                <c:pt idx="4596">
                  <c:v>-66.381963588615307</c:v>
                </c:pt>
                <c:pt idx="4597">
                  <c:v>-66.370241723816804</c:v>
                </c:pt>
                <c:pt idx="4598">
                  <c:v>-66.3585042293344</c:v>
                </c:pt>
                <c:pt idx="4599">
                  <c:v>-66.346751035926602</c:v>
                </c:pt>
                <c:pt idx="4600">
                  <c:v>-66.334982073901301</c:v>
                </c:pt>
                <c:pt idx="4601">
                  <c:v>-66.323197273111703</c:v>
                </c:pt>
                <c:pt idx="4602">
                  <c:v>-66.311396562953306</c:v>
                </c:pt>
                <c:pt idx="4603">
                  <c:v>-66.299579872359701</c:v>
                </c:pt>
                <c:pt idx="4604">
                  <c:v>-66.287747129799399</c:v>
                </c:pt>
                <c:pt idx="4605">
                  <c:v>-66.275898263272097</c:v>
                </c:pt>
                <c:pt idx="4606">
                  <c:v>-66.264033200304993</c:v>
                </c:pt>
                <c:pt idx="4607">
                  <c:v>-66.252151867948697</c:v>
                </c:pt>
                <c:pt idx="4608">
                  <c:v>-66.240254192774003</c:v>
                </c:pt>
                <c:pt idx="4609">
                  <c:v>-66.228340100867499</c:v>
                </c:pt>
                <c:pt idx="4610">
                  <c:v>-66.216409517828197</c:v>
                </c:pt>
                <c:pt idx="4611">
                  <c:v>-66.204462368763402</c:v>
                </c:pt>
                <c:pt idx="4612">
                  <c:v>-66.192498578284599</c:v>
                </c:pt>
                <c:pt idx="4613">
                  <c:v>-66.180518070503794</c:v>
                </c:pt>
                <c:pt idx="4614">
                  <c:v>-66.1685207690292</c:v>
                </c:pt>
                <c:pt idx="4615">
                  <c:v>-66.156506596961293</c:v>
                </c:pt>
                <c:pt idx="4616">
                  <c:v>-66.144475476888701</c:v>
                </c:pt>
                <c:pt idx="4617">
                  <c:v>-66.132427330883999</c:v>
                </c:pt>
                <c:pt idx="4618">
                  <c:v>-66.120362080499604</c:v>
                </c:pt>
                <c:pt idx="4619">
                  <c:v>-66.108279646762995</c:v>
                </c:pt>
                <c:pt idx="4620">
                  <c:v>-66.096179950173394</c:v>
                </c:pt>
                <c:pt idx="4621">
                  <c:v>-66.084062910696403</c:v>
                </c:pt>
                <c:pt idx="4622">
                  <c:v>-66.0719284477602</c:v>
                </c:pt>
                <c:pt idx="4623">
                  <c:v>-66.059776480251003</c:v>
                </c:pt>
                <c:pt idx="4624">
                  <c:v>-66.047606926508294</c:v>
                </c:pt>
                <c:pt idx="4625">
                  <c:v>-66.035419704320802</c:v>
                </c:pt>
                <c:pt idx="4626">
                  <c:v>-66.023214730921396</c:v>
                </c:pt>
                <c:pt idx="4627">
                  <c:v>-66.010991922982498</c:v>
                </c:pt>
                <c:pt idx="4628">
                  <c:v>-65.998751196611806</c:v>
                </c:pt>
                <c:pt idx="4629">
                  <c:v>-65.986492467347205</c:v>
                </c:pt>
                <c:pt idx="4630">
                  <c:v>-65.974215650151805</c:v>
                </c:pt>
                <c:pt idx="4631">
                  <c:v>-65.961920659409699</c:v>
                </c:pt>
                <c:pt idx="4632">
                  <c:v>-65.9496074089204</c:v>
                </c:pt>
                <c:pt idx="4633">
                  <c:v>-65.937275811894295</c:v>
                </c:pt>
                <c:pt idx="4634">
                  <c:v>-65.924925780947305</c:v>
                </c:pt>
                <c:pt idx="4635">
                  <c:v>-65.912557228096404</c:v>
                </c:pt>
                <c:pt idx="4636">
                  <c:v>-65.900170064753596</c:v>
                </c:pt>
                <c:pt idx="4637">
                  <c:v>-65.887764201721694</c:v>
                </c:pt>
                <c:pt idx="4638">
                  <c:v>-65.875339549188496</c:v>
                </c:pt>
                <c:pt idx="4639">
                  <c:v>-65.862896016721507</c:v>
                </c:pt>
                <c:pt idx="4640">
                  <c:v>-65.8504335132629</c:v>
                </c:pt>
                <c:pt idx="4641">
                  <c:v>-65.837951947123699</c:v>
                </c:pt>
                <c:pt idx="4642">
                  <c:v>-65.825451225978696</c:v>
                </c:pt>
                <c:pt idx="4643">
                  <c:v>-65.812931256860793</c:v>
                </c:pt>
                <c:pt idx="4644">
                  <c:v>-65.800391946155102</c:v>
                </c:pt>
                <c:pt idx="4645">
                  <c:v>-65.787833199593905</c:v>
                </c:pt>
                <c:pt idx="4646">
                  <c:v>-65.775254922250198</c:v>
                </c:pt>
                <c:pt idx="4647">
                  <c:v>-65.762657018532593</c:v>
                </c:pt>
                <c:pt idx="4648">
                  <c:v>-65.750039392179104</c:v>
                </c:pt>
                <c:pt idx="4649">
                  <c:v>-65.737401946251097</c:v>
                </c:pt>
                <c:pt idx="4650">
                  <c:v>-65.724744583127702</c:v>
                </c:pt>
                <c:pt idx="4651">
                  <c:v>-65.712067204499505</c:v>
                </c:pt>
                <c:pt idx="4652">
                  <c:v>-65.699369711362607</c:v>
                </c:pt>
                <c:pt idx="4653">
                  <c:v>-65.686652004012203</c:v>
                </c:pt>
                <c:pt idx="4654">
                  <c:v>-65.673913982036396</c:v>
                </c:pt>
                <c:pt idx="4655">
                  <c:v>-65.661155544310205</c:v>
                </c:pt>
                <c:pt idx="4656">
                  <c:v>-65.648376588988597</c:v>
                </c:pt>
                <c:pt idx="4657">
                  <c:v>-65.635577013500694</c:v>
                </c:pt>
                <c:pt idx="4658">
                  <c:v>-65.622756714542405</c:v>
                </c:pt>
                <c:pt idx="4659">
                  <c:v>-65.609915588070706</c:v>
                </c:pt>
                <c:pt idx="4660">
                  <c:v>-65.597053529296204</c:v>
                </c:pt>
                <c:pt idx="4661">
                  <c:v>-65.5841704326768</c:v>
                </c:pt>
                <c:pt idx="4662">
                  <c:v>-65.571266191910894</c:v>
                </c:pt>
                <c:pt idx="4663">
                  <c:v>-65.55834069993</c:v>
                </c:pt>
                <c:pt idx="4664">
                  <c:v>-65.545393848892203</c:v>
                </c:pt>
                <c:pt idx="4665">
                  <c:v>-65.532425530175004</c:v>
                </c:pt>
                <c:pt idx="4666">
                  <c:v>-65.519435634367795</c:v>
                </c:pt>
                <c:pt idx="4667">
                  <c:v>-65.506424051265299</c:v>
                </c:pt>
                <c:pt idx="4668">
                  <c:v>-65.493390669859494</c:v>
                </c:pt>
                <c:pt idx="4669">
                  <c:v>-65.480335378332697</c:v>
                </c:pt>
                <c:pt idx="4670">
                  <c:v>-65.467258064049901</c:v>
                </c:pt>
                <c:pt idx="4671">
                  <c:v>-65.454158613551201</c:v>
                </c:pt>
                <c:pt idx="4672">
                  <c:v>-65.441036912544106</c:v>
                </c:pt>
                <c:pt idx="4673">
                  <c:v>-65.427892845895698</c:v>
                </c:pt>
                <c:pt idx="4674">
                  <c:v>-65.414726297625293</c:v>
                </c:pt>
                <c:pt idx="4675">
                  <c:v>-65.401537150895507</c:v>
                </c:pt>
                <c:pt idx="4676">
                  <c:v>-65.388325288005205</c:v>
                </c:pt>
                <c:pt idx="4677">
                  <c:v>-65.375090590380907</c:v>
                </c:pt>
                <c:pt idx="4678">
                  <c:v>-65.361832938568398</c:v>
                </c:pt>
                <c:pt idx="4679">
                  <c:v>-65.348552212225002</c:v>
                </c:pt>
                <c:pt idx="4680">
                  <c:v>-65.335248290110499</c:v>
                </c:pt>
                <c:pt idx="4681">
                  <c:v>-65.321921050079098</c:v>
                </c:pt>
                <c:pt idx="4682">
                  <c:v>-65.308570369070395</c:v>
                </c:pt>
                <c:pt idx="4683">
                  <c:v>-65.295196123101107</c:v>
                </c:pt>
                <c:pt idx="4684">
                  <c:v>-65.281798187255902</c:v>
                </c:pt>
                <c:pt idx="4685">
                  <c:v>-65.268376435678803</c:v>
                </c:pt>
                <c:pt idx="4686">
                  <c:v>-65.254930741563598</c:v>
                </c:pt>
                <c:pt idx="4687">
                  <c:v>-65.241460977145294</c:v>
                </c:pt>
                <c:pt idx="4688">
                  <c:v>-65.227967013690602</c:v>
                </c:pt>
                <c:pt idx="4689">
                  <c:v>-65.214448721488594</c:v>
                </c:pt>
                <c:pt idx="4690">
                  <c:v>-65.200905969841102</c:v>
                </c:pt>
                <c:pt idx="4691">
                  <c:v>-65.187338627053506</c:v>
                </c:pt>
                <c:pt idx="4692">
                  <c:v>-65.173746560424604</c:v>
                </c:pt>
                <c:pt idx="4693">
                  <c:v>-65.160129636237102</c:v>
                </c:pt>
                <c:pt idx="4694">
                  <c:v>-65.146487719747398</c:v>
                </c:pt>
                <c:pt idx="4695">
                  <c:v>-65.132820675175907</c:v>
                </c:pt>
                <c:pt idx="4696">
                  <c:v>-65.119128365696596</c:v>
                </c:pt>
                <c:pt idx="4697">
                  <c:v>-65.105410653426702</c:v>
                </c:pt>
                <c:pt idx="4698">
                  <c:v>-65.091667399416394</c:v>
                </c:pt>
                <c:pt idx="4699">
                  <c:v>-65.077898463638206</c:v>
                </c:pt>
                <c:pt idx="4700">
                  <c:v>-65.064103704976304</c:v>
                </c:pt>
                <c:pt idx="4701">
                  <c:v>-65.050282981215702</c:v>
                </c:pt>
                <c:pt idx="4702">
                  <c:v>-65.036436149031402</c:v>
                </c:pt>
                <c:pt idx="4703">
                  <c:v>-65.022563063977202</c:v>
                </c:pt>
                <c:pt idx="4704">
                  <c:v>-65.008663580474604</c:v>
                </c:pt>
                <c:pt idx="4705">
                  <c:v>-64.994737551801293</c:v>
                </c:pt>
                <c:pt idx="4706">
                  <c:v>-64.980784830079699</c:v>
                </c:pt>
                <c:pt idx="4707">
                  <c:v>-64.966805266265496</c:v>
                </c:pt>
                <c:pt idx="4708">
                  <c:v>-64.952798710135596</c:v>
                </c:pt>
                <c:pt idx="4709">
                  <c:v>-64.938765010276697</c:v>
                </c:pt>
                <c:pt idx="4710">
                  <c:v>-64.924704014072503</c:v>
                </c:pt>
                <c:pt idx="4711">
                  <c:v>-64.910615567691906</c:v>
                </c:pt>
                <c:pt idx="4712">
                  <c:v>-64.896499516077</c:v>
                </c:pt>
                <c:pt idx="4713">
                  <c:v>-64.882355702929502</c:v>
                </c:pt>
                <c:pt idx="4714">
                  <c:v>-64.868183970699306</c:v>
                </c:pt>
                <c:pt idx="4715">
                  <c:v>-64.853984160570505</c:v>
                </c:pt>
                <c:pt idx="4716">
                  <c:v>-64.839756112449393</c:v>
                </c:pt>
                <c:pt idx="4717">
                  <c:v>-64.825499664950399</c:v>
                </c:pt>
                <c:pt idx="4718">
                  <c:v>-64.811214655383495</c:v>
                </c:pt>
                <c:pt idx="4719">
                  <c:v>-64.796900919740096</c:v>
                </c:pt>
                <c:pt idx="4720">
                  <c:v>-64.782558292679695</c:v>
                </c:pt>
                <c:pt idx="4721">
                  <c:v>-64.768186607516199</c:v>
                </c:pt>
                <c:pt idx="4722">
                  <c:v>-64.753785696203494</c:v>
                </c:pt>
                <c:pt idx="4723">
                  <c:v>-64.739355389321204</c:v>
                </c:pt>
                <c:pt idx="4724">
                  <c:v>-64.724895516060897</c:v>
                </c:pt>
                <c:pt idx="4725">
                  <c:v>-64.710405904210901</c:v>
                </c:pt>
                <c:pt idx="4726">
                  <c:v>-64.695886380141701</c:v>
                </c:pt>
                <c:pt idx="4727">
                  <c:v>-64.681336768791297</c:v>
                </c:pt>
                <c:pt idx="4728">
                  <c:v>-64.666756893649705</c:v>
                </c:pt>
                <c:pt idx="4729">
                  <c:v>-64.652146576743704</c:v>
                </c:pt>
                <c:pt idx="4730">
                  <c:v>-64.637505638621207</c:v>
                </c:pt>
                <c:pt idx="4731">
                  <c:v>-64.622833898335898</c:v>
                </c:pt>
                <c:pt idx="4732">
                  <c:v>-64.608131173431005</c:v>
                </c:pt>
                <c:pt idx="4733">
                  <c:v>-64.593397279922996</c:v>
                </c:pt>
                <c:pt idx="4734">
                  <c:v>-64.578632032285498</c:v>
                </c:pt>
                <c:pt idx="4735">
                  <c:v>-64.563835243432706</c:v>
                </c:pt>
                <c:pt idx="4736">
                  <c:v>-64.549006724702295</c:v>
                </c:pt>
                <c:pt idx="4737">
                  <c:v>-64.534146285839</c:v>
                </c:pt>
                <c:pt idx="4738">
                  <c:v>-64.519253734976502</c:v>
                </c:pt>
                <c:pt idx="4739">
                  <c:v>-64.504328878620797</c:v>
                </c:pt>
                <c:pt idx="4740">
                  <c:v>-64.489371521632094</c:v>
                </c:pt>
                <c:pt idx="4741">
                  <c:v>-64.474381467206896</c:v>
                </c:pt>
                <c:pt idx="4742">
                  <c:v>-64.459358516859794</c:v>
                </c:pt>
                <c:pt idx="4743">
                  <c:v>-64.444302470405304</c:v>
                </c:pt>
                <c:pt idx="4744">
                  <c:v>-64.429213125938901</c:v>
                </c:pt>
                <c:pt idx="4745">
                  <c:v>-64.414090279818296</c:v>
                </c:pt>
                <c:pt idx="4746">
                  <c:v>-64.398933726644202</c:v>
                </c:pt>
                <c:pt idx="4747">
                  <c:v>-64.383743259241101</c:v>
                </c:pt>
                <c:pt idx="4748">
                  <c:v>-64.368518668637094</c:v>
                </c:pt>
                <c:pt idx="4749">
                  <c:v>-64.353259744044394</c:v>
                </c:pt>
                <c:pt idx="4750">
                  <c:v>-64.337966272838997</c:v>
                </c:pt>
                <c:pt idx="4751">
                  <c:v>-64.322638040540198</c:v>
                </c:pt>
                <c:pt idx="4752">
                  <c:v>-64.307274830789694</c:v>
                </c:pt>
                <c:pt idx="4753">
                  <c:v>-64.291876425330599</c:v>
                </c:pt>
                <c:pt idx="4754">
                  <c:v>-64.276442603986098</c:v>
                </c:pt>
                <c:pt idx="4755">
                  <c:v>-64.260973144637902</c:v>
                </c:pt>
                <c:pt idx="4756">
                  <c:v>-64.245467823204294</c:v>
                </c:pt>
                <c:pt idx="4757">
                  <c:v>-64.229926413617704</c:v>
                </c:pt>
                <c:pt idx="4758">
                  <c:v>-64.214348687802499</c:v>
                </c:pt>
                <c:pt idx="4759">
                  <c:v>-64.1987344156516</c:v>
                </c:pt>
                <c:pt idx="4760">
                  <c:v>-64.183083365003995</c:v>
                </c:pt>
                <c:pt idx="4761">
                  <c:v>-64.1673953016209</c:v>
                </c:pt>
                <c:pt idx="4762">
                  <c:v>-64.151669989161704</c:v>
                </c:pt>
                <c:pt idx="4763">
                  <c:v>-64.135907189160207</c:v>
                </c:pt>
                <c:pt idx="4764">
                  <c:v>-64.120106661000094</c:v>
                </c:pt>
                <c:pt idx="4765">
                  <c:v>-64.104268161889806</c:v>
                </c:pt>
                <c:pt idx="4766">
                  <c:v>-64.088391446837804</c:v>
                </c:pt>
                <c:pt idx="4767">
                  <c:v>-64.072476268626602</c:v>
                </c:pt>
                <c:pt idx="4768">
                  <c:v>-64.056522377787005</c:v>
                </c:pt>
                <c:pt idx="4769">
                  <c:v>-64.040529522572101</c:v>
                </c:pt>
                <c:pt idx="4770">
                  <c:v>-64.024497448930404</c:v>
                </c:pt>
                <c:pt idx="4771">
                  <c:v>-64.008425900478699</c:v>
                </c:pt>
                <c:pt idx="4772">
                  <c:v>-63.992314618475</c:v>
                </c:pt>
                <c:pt idx="4773">
                  <c:v>-63.976163341790503</c:v>
                </c:pt>
                <c:pt idx="4774">
                  <c:v>-63.959971806881498</c:v>
                </c:pt>
                <c:pt idx="4775">
                  <c:v>-63.943739747760702</c:v>
                </c:pt>
                <c:pt idx="4776">
                  <c:v>-63.9274668959685</c:v>
                </c:pt>
                <c:pt idx="4777">
                  <c:v>-63.911152980543001</c:v>
                </c:pt>
                <c:pt idx="4778">
                  <c:v>-63.894797727990898</c:v>
                </c:pt>
                <c:pt idx="4779">
                  <c:v>-63.878400862256498</c:v>
                </c:pt>
                <c:pt idx="4780">
                  <c:v>-63.8619621046916</c:v>
                </c:pt>
                <c:pt idx="4781">
                  <c:v>-63.845481174023803</c:v>
                </c:pt>
                <c:pt idx="4782">
                  <c:v>-63.828957786325297</c:v>
                </c:pt>
                <c:pt idx="4783">
                  <c:v>-63.812391654980701</c:v>
                </c:pt>
                <c:pt idx="4784">
                  <c:v>-63.795782490654098</c:v>
                </c:pt>
                <c:pt idx="4785">
                  <c:v>-63.779130001256704</c:v>
                </c:pt>
                <c:pt idx="4786">
                  <c:v>-63.7624338919127</c:v>
                </c:pt>
                <c:pt idx="4787">
                  <c:v>-63.745693864925599</c:v>
                </c:pt>
                <c:pt idx="4788">
                  <c:v>-63.728909619743597</c:v>
                </c:pt>
                <c:pt idx="4789">
                  <c:v>-63.712080852924501</c:v>
                </c:pt>
                <c:pt idx="4790">
                  <c:v>-63.695207258100297</c:v>
                </c:pt>
                <c:pt idx="4791">
                  <c:v>-63.678288525940999</c:v>
                </c:pt>
                <c:pt idx="4792">
                  <c:v>-63.661324344118</c:v>
                </c:pt>
                <c:pt idx="4793">
                  <c:v>-63.644314397266797</c:v>
                </c:pt>
                <c:pt idx="4794">
                  <c:v>-63.627258366949597</c:v>
                </c:pt>
                <c:pt idx="4795">
                  <c:v>-63.610155931616497</c:v>
                </c:pt>
                <c:pt idx="4796">
                  <c:v>-63.593006766567001</c:v>
                </c:pt>
                <c:pt idx="4797">
                  <c:v>-63.575810543910599</c:v>
                </c:pt>
                <c:pt idx="4798">
                  <c:v>-63.558566932526197</c:v>
                </c:pt>
                <c:pt idx="4799">
                  <c:v>-63.541275598022096</c:v>
                </c:pt>
                <c:pt idx="4800">
                  <c:v>-63.523936202693903</c:v>
                </c:pt>
                <c:pt idx="4801">
                  <c:v>-63.506548405483599</c:v>
                </c:pt>
                <c:pt idx="4802">
                  <c:v>-63.489111861935797</c:v>
                </c:pt>
                <c:pt idx="4803">
                  <c:v>-63.4716262241555</c:v>
                </c:pt>
                <c:pt idx="4804">
                  <c:v>-63.454091140763602</c:v>
                </c:pt>
                <c:pt idx="4805">
                  <c:v>-63.436506256852503</c:v>
                </c:pt>
                <c:pt idx="4806">
                  <c:v>-63.418871213940697</c:v>
                </c:pt>
                <c:pt idx="4807">
                  <c:v>-63.4011856499272</c:v>
                </c:pt>
                <c:pt idx="4808">
                  <c:v>-63.3834491990442</c:v>
                </c:pt>
                <c:pt idx="4809">
                  <c:v>-63.365661491810101</c:v>
                </c:pt>
                <c:pt idx="4810">
                  <c:v>-63.347822154981301</c:v>
                </c:pt>
                <c:pt idx="4811">
                  <c:v>-63.329930811502898</c:v>
                </c:pt>
                <c:pt idx="4812">
                  <c:v>-63.311987080459602</c:v>
                </c:pt>
                <c:pt idx="4813">
                  <c:v>-63.293990577024502</c:v>
                </c:pt>
                <c:pt idx="4814">
                  <c:v>-63.275940912408402</c:v>
                </c:pt>
                <c:pt idx="4815">
                  <c:v>-63.257837693807502</c:v>
                </c:pt>
                <c:pt idx="4816">
                  <c:v>-63.239680524350199</c:v>
                </c:pt>
                <c:pt idx="4817">
                  <c:v>-63.221469003043801</c:v>
                </c:pt>
                <c:pt idx="4818">
                  <c:v>-63.203202724719397</c:v>
                </c:pt>
                <c:pt idx="4819">
                  <c:v>-63.184881279976501</c:v>
                </c:pt>
                <c:pt idx="4820">
                  <c:v>-63.166504255127002</c:v>
                </c:pt>
                <c:pt idx="4821">
                  <c:v>-63.148071232136999</c:v>
                </c:pt>
                <c:pt idx="4822">
                  <c:v>-63.129581788569503</c:v>
                </c:pt>
                <c:pt idx="4823">
                  <c:v>-63.111035497524497</c:v>
                </c:pt>
                <c:pt idx="4824">
                  <c:v>-63.092431927579</c:v>
                </c:pt>
                <c:pt idx="4825">
                  <c:v>-63.073770642726203</c:v>
                </c:pt>
                <c:pt idx="4826">
                  <c:v>-63.055051202312796</c:v>
                </c:pt>
                <c:pt idx="4827">
                  <c:v>-63.036273160976201</c:v>
                </c:pt>
                <c:pt idx="4828">
                  <c:v>-63.017436068580103</c:v>
                </c:pt>
                <c:pt idx="4829">
                  <c:v>-62.998539470149296</c:v>
                </c:pt>
                <c:pt idx="4830">
                  <c:v>-62.979582905803298</c:v>
                </c:pt>
                <c:pt idx="4831">
                  <c:v>-62.9605659106888</c:v>
                </c:pt>
                <c:pt idx="4832">
                  <c:v>-62.9414880149114</c:v>
                </c:pt>
                <c:pt idx="4833">
                  <c:v>-62.922348743465399</c:v>
                </c:pt>
                <c:pt idx="4834">
                  <c:v>-62.903147616163203</c:v>
                </c:pt>
                <c:pt idx="4835">
                  <c:v>-62.883884147563201</c:v>
                </c:pt>
                <c:pt idx="4836">
                  <c:v>-62.864557846896297</c:v>
                </c:pt>
                <c:pt idx="4837">
                  <c:v>-62.845168217991798</c:v>
                </c:pt>
                <c:pt idx="4838">
                  <c:v>-62.825714759200899</c:v>
                </c:pt>
                <c:pt idx="4839">
                  <c:v>-62.806196963320197</c:v>
                </c:pt>
                <c:pt idx="4840">
                  <c:v>-62.786614317513099</c:v>
                </c:pt>
                <c:pt idx="4841">
                  <c:v>-62.766966303229999</c:v>
                </c:pt>
                <c:pt idx="4842">
                  <c:v>-62.747252396127202</c:v>
                </c:pt>
                <c:pt idx="4843">
                  <c:v>-62.727472065984401</c:v>
                </c:pt>
                <c:pt idx="4844">
                  <c:v>-62.707624776620797</c:v>
                </c:pt>
                <c:pt idx="4845">
                  <c:v>-62.687709985809803</c:v>
                </c:pt>
                <c:pt idx="4846">
                  <c:v>-62.667727145191797</c:v>
                </c:pt>
                <c:pt idx="4847">
                  <c:v>-62.647675700186198</c:v>
                </c:pt>
                <c:pt idx="4848">
                  <c:v>-62.627555089901399</c:v>
                </c:pt>
                <c:pt idx="4849">
                  <c:v>-62.607364747043199</c:v>
                </c:pt>
                <c:pt idx="4850">
                  <c:v>-62.587104097821602</c:v>
                </c:pt>
                <c:pt idx="4851">
                  <c:v>-62.566772561856503</c:v>
                </c:pt>
                <c:pt idx="4852">
                  <c:v>-62.546369552080897</c:v>
                </c:pt>
                <c:pt idx="4853">
                  <c:v>-62.525894474642897</c:v>
                </c:pt>
                <c:pt idx="4854">
                  <c:v>-62.505346728805897</c:v>
                </c:pt>
                <c:pt idx="4855">
                  <c:v>-62.484725706846902</c:v>
                </c:pt>
                <c:pt idx="4856">
                  <c:v>-62.464030793953299</c:v>
                </c:pt>
                <c:pt idx="4857">
                  <c:v>-62.443261368117</c:v>
                </c:pt>
                <c:pt idx="4858">
                  <c:v>-62.422416800028103</c:v>
                </c:pt>
                <c:pt idx="4859">
                  <c:v>-62.401496452964899</c:v>
                </c:pt>
                <c:pt idx="4860">
                  <c:v>-62.3804996826833</c:v>
                </c:pt>
                <c:pt idx="4861">
                  <c:v>-62.359425837303803</c:v>
                </c:pt>
                <c:pt idx="4862">
                  <c:v>-62.338274257195899</c:v>
                </c:pt>
                <c:pt idx="4863">
                  <c:v>-62.317044274861203</c:v>
                </c:pt>
                <c:pt idx="4864">
                  <c:v>-62.295735214813703</c:v>
                </c:pt>
                <c:pt idx="4865">
                  <c:v>-62.274346393458401</c:v>
                </c:pt>
                <c:pt idx="4866">
                  <c:v>-62.252877118967703</c:v>
                </c:pt>
                <c:pt idx="4867">
                  <c:v>-62.2313266911545</c:v>
                </c:pt>
                <c:pt idx="4868">
                  <c:v>-62.209694401344599</c:v>
                </c:pt>
                <c:pt idx="4869">
                  <c:v>-62.187979532245301</c:v>
                </c:pt>
                <c:pt idx="4870">
                  <c:v>-62.166181357812299</c:v>
                </c:pt>
                <c:pt idx="4871">
                  <c:v>-62.144299143113898</c:v>
                </c:pt>
                <c:pt idx="4872">
                  <c:v>-62.122332144192598</c:v>
                </c:pt>
                <c:pt idx="4873">
                  <c:v>-62.1002796079242</c:v>
                </c:pt>
                <c:pt idx="4874">
                  <c:v>-62.078140771874402</c:v>
                </c:pt>
                <c:pt idx="4875">
                  <c:v>-62.055914864152101</c:v>
                </c:pt>
                <c:pt idx="4876">
                  <c:v>-62.0336011032607</c:v>
                </c:pt>
                <c:pt idx="4877">
                  <c:v>-62.011198697945701</c:v>
                </c:pt>
                <c:pt idx="4878">
                  <c:v>-61.988706847040397</c:v>
                </c:pt>
                <c:pt idx="4879">
                  <c:v>-61.966124739307602</c:v>
                </c:pt>
                <c:pt idx="4880">
                  <c:v>-61.943451553279203</c:v>
                </c:pt>
                <c:pt idx="4881">
                  <c:v>-61.920686457091698</c:v>
                </c:pt>
                <c:pt idx="4882">
                  <c:v>-61.8978286083196</c:v>
                </c:pt>
                <c:pt idx="4883">
                  <c:v>-61.874877153804803</c:v>
                </c:pt>
                <c:pt idx="4884">
                  <c:v>-61.851831229482698</c:v>
                </c:pt>
                <c:pt idx="4885">
                  <c:v>-61.828689960205502</c:v>
                </c:pt>
                <c:pt idx="4886">
                  <c:v>-61.805452459561103</c:v>
                </c:pt>
                <c:pt idx="4887">
                  <c:v>-61.782117829689703</c:v>
                </c:pt>
                <c:pt idx="4888">
                  <c:v>-61.7586851610953</c:v>
                </c:pt>
                <c:pt idx="4889">
                  <c:v>-61.735153532454497</c:v>
                </c:pt>
                <c:pt idx="4890">
                  <c:v>-61.711522010421497</c:v>
                </c:pt>
                <c:pt idx="4891">
                  <c:v>-61.687789649428296</c:v>
                </c:pt>
                <c:pt idx="4892">
                  <c:v>-61.663955491482099</c:v>
                </c:pt>
                <c:pt idx="4893">
                  <c:v>-61.640018565957497</c:v>
                </c:pt>
                <c:pt idx="4894">
                  <c:v>-61.615977889385597</c:v>
                </c:pt>
                <c:pt idx="4895">
                  <c:v>-61.591832465237701</c:v>
                </c:pt>
                <c:pt idx="4896">
                  <c:v>-61.567581283705799</c:v>
                </c:pt>
                <c:pt idx="4897">
                  <c:v>-61.543223321477598</c:v>
                </c:pt>
                <c:pt idx="4898">
                  <c:v>-61.518757541507398</c:v>
                </c:pt>
                <c:pt idx="4899">
                  <c:v>-61.494182892782398</c:v>
                </c:pt>
                <c:pt idx="4900">
                  <c:v>-61.4694983100839</c:v>
                </c:pt>
                <c:pt idx="4901">
                  <c:v>-61.444702713743503</c:v>
                </c:pt>
                <c:pt idx="4902">
                  <c:v>-61.419795009395003</c:v>
                </c:pt>
                <c:pt idx="4903">
                  <c:v>-61.394774087720002</c:v>
                </c:pt>
                <c:pt idx="4904">
                  <c:v>-61.369638824189003</c:v>
                </c:pt>
                <c:pt idx="4905">
                  <c:v>-61.344388078797103</c:v>
                </c:pt>
                <c:pt idx="4906">
                  <c:v>-61.319020695793398</c:v>
                </c:pt>
                <c:pt idx="4907">
                  <c:v>-61.2935355034057</c:v>
                </c:pt>
                <c:pt idx="4908">
                  <c:v>-61.267931313558698</c:v>
                </c:pt>
                <c:pt idx="4909">
                  <c:v>-61.242206921586103</c:v>
                </c:pt>
                <c:pt idx="4910">
                  <c:v>-61.216361105937402</c:v>
                </c:pt>
                <c:pt idx="4911">
                  <c:v>-61.1903926278775</c:v>
                </c:pt>
                <c:pt idx="4912">
                  <c:v>-61.164300231180398</c:v>
                </c:pt>
                <c:pt idx="4913">
                  <c:v>-61.138082641816098</c:v>
                </c:pt>
                <c:pt idx="4914">
                  <c:v>-61.111738567630802</c:v>
                </c:pt>
                <c:pt idx="4915">
                  <c:v>-61.085266698020099</c:v>
                </c:pt>
                <c:pt idx="4916">
                  <c:v>-61.058665703595302</c:v>
                </c:pt>
                <c:pt idx="4917">
                  <c:v>-61.031934235842101</c:v>
                </c:pt>
                <c:pt idx="4918">
                  <c:v>-61.005070926771801</c:v>
                </c:pt>
                <c:pt idx="4919">
                  <c:v>-60.978074388565297</c:v>
                </c:pt>
                <c:pt idx="4920">
                  <c:v>-60.950943213208703</c:v>
                </c:pt>
                <c:pt idx="4921">
                  <c:v>-60.923675972121202</c:v>
                </c:pt>
                <c:pt idx="4922">
                  <c:v>-60.8962712157741</c:v>
                </c:pt>
                <c:pt idx="4923">
                  <c:v>-60.868727473302499</c:v>
                </c:pt>
                <c:pt idx="4924">
                  <c:v>-60.8410432521068</c:v>
                </c:pt>
                <c:pt idx="4925">
                  <c:v>-60.8132170374464</c:v>
                </c:pt>
                <c:pt idx="4926">
                  <c:v>-60.785247292023399</c:v>
                </c:pt>
                <c:pt idx="4927">
                  <c:v>-60.757132455557802</c:v>
                </c:pt>
                <c:pt idx="4928">
                  <c:v>-60.728870944351897</c:v>
                </c:pt>
                <c:pt idx="4929">
                  <c:v>-60.700461150845499</c:v>
                </c:pt>
                <c:pt idx="4930">
                  <c:v>-60.671901443161097</c:v>
                </c:pt>
                <c:pt idx="4931">
                  <c:v>-60.643190164637502</c:v>
                </c:pt>
                <c:pt idx="4932">
                  <c:v>-60.6143256333539</c:v>
                </c:pt>
                <c:pt idx="4933">
                  <c:v>-60.585306141642199</c:v>
                </c:pt>
                <c:pt idx="4934">
                  <c:v>-60.556129955588403</c:v>
                </c:pt>
                <c:pt idx="4935">
                  <c:v>-60.5267953145215</c:v>
                </c:pt>
                <c:pt idx="4936">
                  <c:v>-60.497300430491798</c:v>
                </c:pt>
                <c:pt idx="4937">
                  <c:v>-60.467643487735202</c:v>
                </c:pt>
                <c:pt idx="4938">
                  <c:v>-60.437822642126697</c:v>
                </c:pt>
                <c:pt idx="4939">
                  <c:v>-60.407836020618902</c:v>
                </c:pt>
                <c:pt idx="4940">
                  <c:v>-60.377681720668797</c:v>
                </c:pt>
                <c:pt idx="4941">
                  <c:v>-60.347357809650298</c:v>
                </c:pt>
                <c:pt idx="4942">
                  <c:v>-60.316862324251801</c:v>
                </c:pt>
                <c:pt idx="4943">
                  <c:v>-60.286193269860497</c:v>
                </c:pt>
                <c:pt idx="4944">
                  <c:v>-60.255348619931198</c:v>
                </c:pt>
                <c:pt idx="4945">
                  <c:v>-60.224326315339503</c:v>
                </c:pt>
                <c:pt idx="4946">
                  <c:v>-60.193124263719596</c:v>
                </c:pt>
                <c:pt idx="4947">
                  <c:v>-60.161740338785698</c:v>
                </c:pt>
                <c:pt idx="4948">
                  <c:v>-60.130172379636399</c:v>
                </c:pt>
                <c:pt idx="4949">
                  <c:v>-60.0984181900428</c:v>
                </c:pt>
                <c:pt idx="4950">
                  <c:v>-60.0664755377177</c:v>
                </c:pt>
                <c:pt idx="4951">
                  <c:v>-60.034342153567202</c:v>
                </c:pt>
                <c:pt idx="4952">
                  <c:v>-60.002015730924001</c:v>
                </c:pt>
                <c:pt idx="4953">
                  <c:v>-59.969493924760499</c:v>
                </c:pt>
                <c:pt idx="4954">
                  <c:v>-59.936774350882402</c:v>
                </c:pt>
                <c:pt idx="4955">
                  <c:v>-59.903854585102202</c:v>
                </c:pt>
                <c:pt idx="4956">
                  <c:v>-59.8707321623911</c:v>
                </c:pt>
                <c:pt idx="4957">
                  <c:v>-59.837404576009703</c:v>
                </c:pt>
                <c:pt idx="4958">
                  <c:v>-59.8038692766157</c:v>
                </c:pt>
                <c:pt idx="4959">
                  <c:v>-59.770123671349502</c:v>
                </c:pt>
                <c:pt idx="4960">
                  <c:v>-59.736165122895102</c:v>
                </c:pt>
                <c:pt idx="4961">
                  <c:v>-59.701990948517398</c:v>
                </c:pt>
                <c:pt idx="4962">
                  <c:v>-59.667598419073897</c:v>
                </c:pt>
                <c:pt idx="4963">
                  <c:v>-59.632984758000397</c:v>
                </c:pt>
                <c:pt idx="4964">
                  <c:v>-59.598147140270399</c:v>
                </c:pt>
                <c:pt idx="4965">
                  <c:v>-59.563082691326301</c:v>
                </c:pt>
                <c:pt idx="4966">
                  <c:v>-59.527788485982597</c:v>
                </c:pt>
                <c:pt idx="4967">
                  <c:v>-59.492261547299996</c:v>
                </c:pt>
                <c:pt idx="4968">
                  <c:v>-59.456498845428598</c:v>
                </c:pt>
                <c:pt idx="4969">
                  <c:v>-59.4204972964204</c:v>
                </c:pt>
                <c:pt idx="4970">
                  <c:v>-59.384253761009496</c:v>
                </c:pt>
                <c:pt idx="4971">
                  <c:v>-59.347765043359502</c:v>
                </c:pt>
                <c:pt idx="4972">
                  <c:v>-59.311027889775602</c:v>
                </c:pt>
                <c:pt idx="4973">
                  <c:v>-59.274038987383001</c:v>
                </c:pt>
                <c:pt idx="4974">
                  <c:v>-59.2367949627671</c:v>
                </c:pt>
                <c:pt idx="4975">
                  <c:v>-59.199292380577099</c:v>
                </c:pt>
                <c:pt idx="4976">
                  <c:v>-59.161527742090797</c:v>
                </c:pt>
                <c:pt idx="4977">
                  <c:v>-59.123497483738603</c:v>
                </c:pt>
                <c:pt idx="4978">
                  <c:v>-59.085197975586297</c:v>
                </c:pt>
                <c:pt idx="4979">
                  <c:v>-59.046625519775397</c:v>
                </c:pt>
                <c:pt idx="4980">
                  <c:v>-59.007776348918902</c:v>
                </c:pt>
                <c:pt idx="4981">
                  <c:v>-58.968646624451303</c:v>
                </c:pt>
                <c:pt idx="4982">
                  <c:v>-58.9292324349315</c:v>
                </c:pt>
                <c:pt idx="4983">
                  <c:v>-58.889529794296898</c:v>
                </c:pt>
                <c:pt idx="4984">
                  <c:v>-58.849534640066899</c:v>
                </c:pt>
                <c:pt idx="4985">
                  <c:v>-58.809242831494501</c:v>
                </c:pt>
                <c:pt idx="4986">
                  <c:v>-58.7686501476636</c:v>
                </c:pt>
                <c:pt idx="4987">
                  <c:v>-58.727752285530798</c:v>
                </c:pt>
                <c:pt idx="4988">
                  <c:v>-58.686544857909198</c:v>
                </c:pt>
                <c:pt idx="4989">
                  <c:v>-58.645023391392897</c:v>
                </c:pt>
                <c:pt idx="4990">
                  <c:v>-58.603183324219103</c:v>
                </c:pt>
                <c:pt idx="4991">
                  <c:v>-58.561020004067203</c:v>
                </c:pt>
                <c:pt idx="4992">
                  <c:v>-58.518528685790798</c:v>
                </c:pt>
                <c:pt idx="4993">
                  <c:v>-58.475704529081398</c:v>
                </c:pt>
                <c:pt idx="4994">
                  <c:v>-58.4325425960619</c:v>
                </c:pt>
                <c:pt idx="4995">
                  <c:v>-58.389037848805799</c:v>
                </c:pt>
                <c:pt idx="4996">
                  <c:v>-58.345185146780302</c:v>
                </c:pt>
                <c:pt idx="4997">
                  <c:v>-58.300979244211398</c:v>
                </c:pt>
                <c:pt idx="4998">
                  <c:v>-58.256414787366801</c:v>
                </c:pt>
                <c:pt idx="4999">
                  <c:v>-58.211486311753603</c:v>
                </c:pt>
                <c:pt idx="5000">
                  <c:v>-58.166188239229697</c:v>
                </c:pt>
                <c:pt idx="5001">
                  <c:v>-58.120514875022899</c:v>
                </c:pt>
                <c:pt idx="5002">
                  <c:v>-58.074460404656598</c:v>
                </c:pt>
                <c:pt idx="5003">
                  <c:v>-58.028018890776899</c:v>
                </c:pt>
                <c:pt idx="5004">
                  <c:v>-57.981184269879201</c:v>
                </c:pt>
                <c:pt idx="5005">
                  <c:v>-57.933950348929102</c:v>
                </c:pt>
                <c:pt idx="5006">
                  <c:v>-57.886310801873499</c:v>
                </c:pt>
                <c:pt idx="5007">
                  <c:v>-57.838259166039798</c:v>
                </c:pt>
                <c:pt idx="5008">
                  <c:v>-57.789788838416001</c:v>
                </c:pt>
                <c:pt idx="5009">
                  <c:v>-57.740893071809197</c:v>
                </c:pt>
                <c:pt idx="5010">
                  <c:v>-57.691564970877799</c:v>
                </c:pt>
                <c:pt idx="5011">
                  <c:v>-57.641797488031003</c:v>
                </c:pt>
                <c:pt idx="5012">
                  <c:v>-57.591583419191799</c:v>
                </c:pt>
                <c:pt idx="5013">
                  <c:v>-57.540915399417699</c:v>
                </c:pt>
                <c:pt idx="5014">
                  <c:v>-57.489785898373803</c:v>
                </c:pt>
                <c:pt idx="5015">
                  <c:v>-57.438187215651801</c:v>
                </c:pt>
                <c:pt idx="5016">
                  <c:v>-57.386111475929098</c:v>
                </c:pt>
                <c:pt idx="5017">
                  <c:v>-57.333550623962097</c:v>
                </c:pt>
                <c:pt idx="5018">
                  <c:v>-57.280496419406198</c:v>
                </c:pt>
                <c:pt idx="5019">
                  <c:v>-57.226940431455901</c:v>
                </c:pt>
                <c:pt idx="5020">
                  <c:v>-57.1728740332981</c:v>
                </c:pt>
                <c:pt idx="5021">
                  <c:v>-57.118288396369401</c:v>
                </c:pt>
                <c:pt idx="5022">
                  <c:v>-57.063174484411597</c:v>
                </c:pt>
                <c:pt idx="5023">
                  <c:v>-57.007523047315303</c:v>
                </c:pt>
                <c:pt idx="5024">
                  <c:v>-56.951324614742902</c:v>
                </c:pt>
                <c:pt idx="5025">
                  <c:v>-56.8945694895231</c:v>
                </c:pt>
                <c:pt idx="5026">
                  <c:v>-56.837247740805203</c:v>
                </c:pt>
                <c:pt idx="5027">
                  <c:v>-56.779349196965001</c:v>
                </c:pt>
                <c:pt idx="5028">
                  <c:v>-56.720863438250397</c:v>
                </c:pt>
                <c:pt idx="5029">
                  <c:v>-56.661779789156</c:v>
                </c:pt>
                <c:pt idx="5030">
                  <c:v>-56.602087310514499</c:v>
                </c:pt>
                <c:pt idx="5031">
                  <c:v>-56.541774791294003</c:v>
                </c:pt>
                <c:pt idx="5032">
                  <c:v>-56.4808307400858</c:v>
                </c:pt>
                <c:pt idx="5033">
                  <c:v>-56.419243376272298</c:v>
                </c:pt>
                <c:pt idx="5034">
                  <c:v>-56.357000620857299</c:v>
                </c:pt>
                <c:pt idx="5035">
                  <c:v>-56.294090086947001</c:v>
                </c:pt>
                <c:pt idx="5036">
                  <c:v>-56.230499069863498</c:v>
                </c:pt>
                <c:pt idx="5037">
                  <c:v>-56.166214536875302</c:v>
                </c:pt>
                <c:pt idx="5038">
                  <c:v>-56.101223116527798</c:v>
                </c:pt>
                <c:pt idx="5039">
                  <c:v>-56.0355110875539</c:v>
                </c:pt>
                <c:pt idx="5040">
                  <c:v>-55.969064367347499</c:v>
                </c:pt>
                <c:pt idx="5041">
                  <c:v>-55.901868499977802</c:v>
                </c:pt>
                <c:pt idx="5042">
                  <c:v>-55.833908643724001</c:v>
                </c:pt>
                <c:pt idx="5043">
                  <c:v>-55.765169558107402</c:v>
                </c:pt>
                <c:pt idx="5044">
                  <c:v>-55.695635590397401</c:v>
                </c:pt>
                <c:pt idx="5045">
                  <c:v>-55.625290661566297</c:v>
                </c:pt>
                <c:pt idx="5046">
                  <c:v>-55.554118251666303</c:v>
                </c:pt>
                <c:pt idx="5047">
                  <c:v>-55.482101384600803</c:v>
                </c:pt>
                <c:pt idx="5048">
                  <c:v>-55.409222612261097</c:v>
                </c:pt>
                <c:pt idx="5049">
                  <c:v>-55.335463997996698</c:v>
                </c:pt>
                <c:pt idx="5050">
                  <c:v>-55.260807099386703</c:v>
                </c:pt>
                <c:pt idx="5051">
                  <c:v>-55.185232950277801</c:v>
                </c:pt>
                <c:pt idx="5052">
                  <c:v>-55.108722042051802</c:v>
                </c:pt>
                <c:pt idx="5053">
                  <c:v>-55.031254304084499</c:v>
                </c:pt>
                <c:pt idx="5054">
                  <c:v>-54.952809083353898</c:v>
                </c:pt>
                <c:pt idx="5055">
                  <c:v>-54.873365123155402</c:v>
                </c:pt>
                <c:pt idx="5056">
                  <c:v>-54.792900540877902</c:v>
                </c:pt>
                <c:pt idx="5057">
                  <c:v>-54.711392804790897</c:v>
                </c:pt>
                <c:pt idx="5058">
                  <c:v>-54.628818709792803</c:v>
                </c:pt>
                <c:pt idx="5059">
                  <c:v>-54.5451543520645</c:v>
                </c:pt>
                <c:pt idx="5060">
                  <c:v>-54.460375102570602</c:v>
                </c:pt>
                <c:pt idx="5061">
                  <c:v>-54.374455579347</c:v>
                </c:pt>
                <c:pt idx="5062">
                  <c:v>-54.287369618509402</c:v>
                </c:pt>
                <c:pt idx="5063">
                  <c:v>-54.199090243912899</c:v>
                </c:pt>
                <c:pt idx="5064">
                  <c:v>-54.109589635389902</c:v>
                </c:pt>
                <c:pt idx="5065">
                  <c:v>-54.018839095487799</c:v>
                </c:pt>
                <c:pt idx="5066">
                  <c:v>-53.926809014622201</c:v>
                </c:pt>
                <c:pt idx="5067">
                  <c:v>-53.833468834558801</c:v>
                </c:pt>
                <c:pt idx="5068">
                  <c:v>-53.738787010128299</c:v>
                </c:pt>
                <c:pt idx="5069">
                  <c:v>-53.6427309690744</c:v>
                </c:pt>
                <c:pt idx="5070">
                  <c:v>-53.545267069928698</c:v>
                </c:pt>
                <c:pt idx="5071">
                  <c:v>-53.446360557796403</c:v>
                </c:pt>
                <c:pt idx="5072">
                  <c:v>-53.345975517934299</c:v>
                </c:pt>
                <c:pt idx="5073">
                  <c:v>-53.244074826988303</c:v>
                </c:pt>
                <c:pt idx="5074">
                  <c:v>-53.140620101754301</c:v>
                </c:pt>
                <c:pt idx="5075">
                  <c:v>-53.035571645312999</c:v>
                </c:pt>
                <c:pt idx="5076">
                  <c:v>-52.928888390381097</c:v>
                </c:pt>
                <c:pt idx="5077">
                  <c:v>-52.820527839710202</c:v>
                </c:pt>
                <c:pt idx="5078">
                  <c:v>-52.710446003351798</c:v>
                </c:pt>
                <c:pt idx="5079">
                  <c:v>-52.598597332595098</c:v>
                </c:pt>
                <c:pt idx="5080">
                  <c:v>-52.484934650370398</c:v>
                </c:pt>
                <c:pt idx="5081">
                  <c:v>-52.369409077895099</c:v>
                </c:pt>
                <c:pt idx="5082">
                  <c:v>-52.251969957324299</c:v>
                </c:pt>
                <c:pt idx="5083">
                  <c:v>-52.132564770151099</c:v>
                </c:pt>
                <c:pt idx="5084">
                  <c:v>-52.011139051079098</c:v>
                </c:pt>
                <c:pt idx="5085">
                  <c:v>-51.887636297075503</c:v>
                </c:pt>
                <c:pt idx="5086">
                  <c:v>-51.761997871284301</c:v>
                </c:pt>
                <c:pt idx="5087">
                  <c:v>-51.634162901460002</c:v>
                </c:pt>
                <c:pt idx="5088">
                  <c:v>-51.504068172553701</c:v>
                </c:pt>
                <c:pt idx="5089">
                  <c:v>-51.371648013055299</c:v>
                </c:pt>
                <c:pt idx="5090">
                  <c:v>-51.236834174665397</c:v>
                </c:pt>
                <c:pt idx="5091">
                  <c:v>-51.099555704835502</c:v>
                </c:pt>
                <c:pt idx="5092">
                  <c:v>-50.959738811680502</c:v>
                </c:pt>
                <c:pt idx="5093">
                  <c:v>-50.817306720724901</c:v>
                </c:pt>
                <c:pt idx="5094">
                  <c:v>-50.672179522903598</c:v>
                </c:pt>
                <c:pt idx="5095">
                  <c:v>-50.5242740131864</c:v>
                </c:pt>
                <c:pt idx="5096">
                  <c:v>-50.3735035191485</c:v>
                </c:pt>
                <c:pt idx="5097">
                  <c:v>-50.219777718747402</c:v>
                </c:pt>
                <c:pt idx="5098">
                  <c:v>-50.063002446507099</c:v>
                </c:pt>
                <c:pt idx="5099">
                  <c:v>-49.903079487242003</c:v>
                </c:pt>
                <c:pt idx="5100">
                  <c:v>-49.739906356375499</c:v>
                </c:pt>
                <c:pt idx="5101">
                  <c:v>-49.573376065829599</c:v>
                </c:pt>
                <c:pt idx="5102">
                  <c:v>-49.403376874368497</c:v>
                </c:pt>
                <c:pt idx="5103">
                  <c:v>-49.2297920211793</c:v>
                </c:pt>
                <c:pt idx="5104">
                  <c:v>-49.052499441367203</c:v>
                </c:pt>
                <c:pt idx="5105">
                  <c:v>-48.871371461914997</c:v>
                </c:pt>
                <c:pt idx="5106">
                  <c:v>-48.686274476529697</c:v>
                </c:pt>
                <c:pt idx="5107">
                  <c:v>-48.497068597647399</c:v>
                </c:pt>
                <c:pt idx="5108">
                  <c:v>-48.303607283705801</c:v>
                </c:pt>
                <c:pt idx="5109">
                  <c:v>-48.105736939612903</c:v>
                </c:pt>
                <c:pt idx="5110">
                  <c:v>-47.903296488140398</c:v>
                </c:pt>
                <c:pt idx="5111">
                  <c:v>-47.696116909745903</c:v>
                </c:pt>
                <c:pt idx="5112">
                  <c:v>-47.4840207480853</c:v>
                </c:pt>
                <c:pt idx="5113">
                  <c:v>-47.266821578195398</c:v>
                </c:pt>
                <c:pt idx="5114">
                  <c:v>-47.044323434027199</c:v>
                </c:pt>
                <c:pt idx="5115">
                  <c:v>-46.816320191662001</c:v>
                </c:pt>
                <c:pt idx="5116">
                  <c:v>-46.582594904166498</c:v>
                </c:pt>
                <c:pt idx="5117">
                  <c:v>-46.342919083610703</c:v>
                </c:pt>
                <c:pt idx="5118">
                  <c:v>-46.097051925298203</c:v>
                </c:pt>
                <c:pt idx="5119">
                  <c:v>-45.844739468719503</c:v>
                </c:pt>
                <c:pt idx="5120">
                  <c:v>-45.585713689135801</c:v>
                </c:pt>
                <c:pt idx="5121">
                  <c:v>-45.319691513024097</c:v>
                </c:pt>
                <c:pt idx="5122">
                  <c:v>-45.046373749848897</c:v>
                </c:pt>
                <c:pt idx="5123">
                  <c:v>-44.765443931763201</c:v>
                </c:pt>
                <c:pt idx="5124">
                  <c:v>-44.476567051866297</c:v>
                </c:pt>
                <c:pt idx="5125">
                  <c:v>-44.179388190542099</c:v>
                </c:pt>
                <c:pt idx="5126">
                  <c:v>-43.873531018148498</c:v>
                </c:pt>
                <c:pt idx="5127">
                  <c:v>-43.558596160905502</c:v>
                </c:pt>
                <c:pt idx="5128">
                  <c:v>-43.234159415209596</c:v>
                </c:pt>
                <c:pt idx="5129">
                  <c:v>-42.899769793753102</c:v>
                </c:pt>
                <c:pt idx="5130">
                  <c:v>-42.554947384717899</c:v>
                </c:pt>
                <c:pt idx="5131">
                  <c:v>-42.199181002891798</c:v>
                </c:pt>
                <c:pt idx="5132">
                  <c:v>-41.831925608787799</c:v>
                </c:pt>
                <c:pt idx="5133">
                  <c:v>-41.452599468649801</c:v>
                </c:pt>
                <c:pt idx="5134">
                  <c:v>-41.060581024564001</c:v>
                </c:pt>
                <c:pt idx="5135">
                  <c:v>-40.655205439642302</c:v>
                </c:pt>
                <c:pt idx="5136">
                  <c:v>-40.235760778342403</c:v>
                </c:pt>
                <c:pt idx="5137">
                  <c:v>-39.801483776285998</c:v>
                </c:pt>
                <c:pt idx="5138">
                  <c:v>-39.351555147313697</c:v>
                </c:pt>
                <c:pt idx="5139">
                  <c:v>-38.885094367788703</c:v>
                </c:pt>
                <c:pt idx="5140">
                  <c:v>-38.4011538691285</c:v>
                </c:pt>
                <c:pt idx="5141">
                  <c:v>-37.898712558958799</c:v>
                </c:pt>
                <c:pt idx="5142">
                  <c:v>-37.376668578836203</c:v>
                </c:pt>
                <c:pt idx="5143">
                  <c:v>-36.833831191813097</c:v>
                </c:pt>
                <c:pt idx="5144">
                  <c:v>-36.268911675770603</c:v>
                </c:pt>
                <c:pt idx="5145">
                  <c:v>-35.6805130778585</c:v>
                </c:pt>
                <c:pt idx="5146">
                  <c:v>-35.067118660891602</c:v>
                </c:pt>
                <c:pt idx="5147">
                  <c:v>-34.427078843301501</c:v>
                </c:pt>
                <c:pt idx="5148">
                  <c:v>-33.758596399195497</c:v>
                </c:pt>
                <c:pt idx="5149">
                  <c:v>-33.059709642924801</c:v>
                </c:pt>
                <c:pt idx="5150">
                  <c:v>-32.328273271679699</c:v>
                </c:pt>
                <c:pt idx="5151">
                  <c:v>-31.561936477955399</c:v>
                </c:pt>
                <c:pt idx="5152">
                  <c:v>-30.758117868679602</c:v>
                </c:pt>
                <c:pt idx="5153">
                  <c:v>-29.913976636055601</c:v>
                </c:pt>
                <c:pt idx="5154">
                  <c:v>-29.0263793125464</c:v>
                </c:pt>
                <c:pt idx="5155">
                  <c:v>-28.091861303504199</c:v>
                </c:pt>
                <c:pt idx="5156">
                  <c:v>-27.1065822187335</c:v>
                </c:pt>
                <c:pt idx="5157">
                  <c:v>-26.066273809716801</c:v>
                </c:pt>
                <c:pt idx="5158">
                  <c:v>-24.966179050443099</c:v>
                </c:pt>
                <c:pt idx="5159">
                  <c:v>-23.8009805611654</c:v>
                </c:pt>
                <c:pt idx="5160">
                  <c:v>-22.564716145282599</c:v>
                </c:pt>
                <c:pt idx="5161">
                  <c:v>-21.250678662282901</c:v>
                </c:pt>
                <c:pt idx="5162">
                  <c:v>-19.851296757171301</c:v>
                </c:pt>
                <c:pt idx="5163">
                  <c:v>-18.357992058685401</c:v>
                </c:pt>
                <c:pt idx="5164">
                  <c:v>-16.7610072760503</c:v>
                </c:pt>
                <c:pt idx="5165">
                  <c:v>-15.0491980720715</c:v>
                </c:pt>
                <c:pt idx="5166">
                  <c:v>-13.2097795367501</c:v>
                </c:pt>
                <c:pt idx="5167">
                  <c:v>-11.228015344272601</c:v>
                </c:pt>
                <c:pt idx="5168">
                  <c:v>-9.0868339826037605</c:v>
                </c:pt>
                <c:pt idx="5169">
                  <c:v>-6.7663514185220004</c:v>
                </c:pt>
                <c:pt idx="5170">
                  <c:v>-4.2432726479249201</c:v>
                </c:pt>
                <c:pt idx="5171">
                  <c:v>-1.49013496487663</c:v>
                </c:pt>
                <c:pt idx="5172">
                  <c:v>1.5256577579885</c:v>
                </c:pt>
                <c:pt idx="5173">
                  <c:v>4.8430798036654901</c:v>
                </c:pt>
                <c:pt idx="5174">
                  <c:v>8.5091053396287695</c:v>
                </c:pt>
                <c:pt idx="5175">
                  <c:v>12.580846194689601</c:v>
                </c:pt>
                <c:pt idx="5176">
                  <c:v>17.1284060971686</c:v>
                </c:pt>
                <c:pt idx="5177">
                  <c:v>22.238745126757699</c:v>
                </c:pt>
                <c:pt idx="5178">
                  <c:v>28.020992951786798</c:v>
                </c:pt>
                <c:pt idx="5179">
                  <c:v>34.613879045129202</c:v>
                </c:pt>
                <c:pt idx="5180">
                  <c:v>-65.077442479230498</c:v>
                </c:pt>
                <c:pt idx="5181">
                  <c:v>-65.1544512897744</c:v>
                </c:pt>
                <c:pt idx="5182">
                  <c:v>-65.231018602312005</c:v>
                </c:pt>
                <c:pt idx="5183">
                  <c:v>-65.307136782773995</c:v>
                </c:pt>
                <c:pt idx="5184">
                  <c:v>-65.382798394388104</c:v>
                </c:pt>
                <c:pt idx="5185">
                  <c:v>-65.457996199542393</c:v>
                </c:pt>
                <c:pt idx="5186">
                  <c:v>-65.5327231614651</c:v>
                </c:pt>
                <c:pt idx="5187">
                  <c:v>-65.606972445722604</c:v>
                </c:pt>
                <c:pt idx="5188">
                  <c:v>-65.680737421535895</c:v>
                </c:pt>
                <c:pt idx="5189">
                  <c:v>-65.754011662917094</c:v>
                </c:pt>
                <c:pt idx="5190">
                  <c:v>-65.826788949627897</c:v>
                </c:pt>
                <c:pt idx="5191">
                  <c:v>-65.899063267962006</c:v>
                </c:pt>
                <c:pt idx="5192">
                  <c:v>-65.970828811352206</c:v>
                </c:pt>
                <c:pt idx="5193">
                  <c:v>-66.042079980806506</c:v>
                </c:pt>
                <c:pt idx="5194">
                  <c:v>-66.112811385174098</c:v>
                </c:pt>
                <c:pt idx="5195">
                  <c:v>-66.183017841244293</c:v>
                </c:pt>
                <c:pt idx="5196">
                  <c:v>-66.252694373682402</c:v>
                </c:pt>
                <c:pt idx="5197">
                  <c:v>-66.321836214803298</c:v>
                </c:pt>
                <c:pt idx="5198">
                  <c:v>-66.390438804188605</c:v>
                </c:pt>
                <c:pt idx="5199">
                  <c:v>-66.458497788148705</c:v>
                </c:pt>
                <c:pt idx="5200">
                  <c:v>-66.526009019034504</c:v>
                </c:pt>
                <c:pt idx="5201">
                  <c:v>-66.592968554402006</c:v>
                </c:pt>
                <c:pt idx="5202">
                  <c:v>-66.659372656033298</c:v>
                </c:pt>
                <c:pt idx="5203">
                  <c:v>-66.725217788818796</c:v>
                </c:pt>
                <c:pt idx="5204">
                  <c:v>-66.790500619503902</c:v>
                </c:pt>
                <c:pt idx="5205">
                  <c:v>-66.855218015304501</c:v>
                </c:pt>
                <c:pt idx="5206">
                  <c:v>-66.919367042395393</c:v>
                </c:pt>
                <c:pt idx="5207">
                  <c:v>-66.982944964276896</c:v>
                </c:pt>
                <c:pt idx="5208">
                  <c:v>-67.045949240022196</c:v>
                </c:pt>
                <c:pt idx="5209">
                  <c:v>-67.108377522411701</c:v>
                </c:pt>
                <c:pt idx="5210">
                  <c:v>-67.170227655957802</c:v>
                </c:pt>
                <c:pt idx="5211">
                  <c:v>-67.231497674824894</c:v>
                </c:pt>
                <c:pt idx="5212">
                  <c:v>-67.292185800648994</c:v>
                </c:pt>
                <c:pt idx="5213">
                  <c:v>-67.352290440262095</c:v>
                </c:pt>
                <c:pt idx="5214">
                  <c:v>-67.4118101833254</c:v>
                </c:pt>
                <c:pt idx="5215">
                  <c:v>-67.470743799875706</c:v>
                </c:pt>
                <c:pt idx="5216">
                  <c:v>-67.529090237790399</c:v>
                </c:pt>
                <c:pt idx="5217">
                  <c:v>-67.586848620174706</c:v>
                </c:pt>
                <c:pt idx="5218">
                  <c:v>-67.644018242677006</c:v>
                </c:pt>
                <c:pt idx="5219">
                  <c:v>-67.700598570734698</c:v>
                </c:pt>
                <c:pt idx="5220">
                  <c:v>-67.756589236757506</c:v>
                </c:pt>
                <c:pt idx="5221">
                  <c:v>-67.811990037250993</c:v>
                </c:pt>
                <c:pt idx="5222">
                  <c:v>-67.866800929885002</c:v>
                </c:pt>
                <c:pt idx="5223">
                  <c:v>-67.921022030512006</c:v>
                </c:pt>
                <c:pt idx="5224">
                  <c:v>-67.974653610139498</c:v>
                </c:pt>
                <c:pt idx="5225">
                  <c:v>-68.027696091859198</c:v>
                </c:pt>
                <c:pt idx="5226">
                  <c:v>-68.080150047739806</c:v>
                </c:pt>
                <c:pt idx="5227">
                  <c:v>-68.132016195685196</c:v>
                </c:pt>
                <c:pt idx="5228">
                  <c:v>-68.183295396263205</c:v>
                </c:pt>
                <c:pt idx="5229">
                  <c:v>-68.233988649508007</c:v>
                </c:pt>
                <c:pt idx="5230">
                  <c:v>-68.284097091701597</c:v>
                </c:pt>
                <c:pt idx="5231">
                  <c:v>-68.333621992135903</c:v>
                </c:pt>
                <c:pt idx="5232">
                  <c:v>-68.382564749860705</c:v>
                </c:pt>
                <c:pt idx="5233">
                  <c:v>-68.430926890420906</c:v>
                </c:pt>
                <c:pt idx="5234">
                  <c:v>-68.478710062585606</c:v>
                </c:pt>
                <c:pt idx="5235">
                  <c:v>-68.525916035072896</c:v>
                </c:pt>
                <c:pt idx="5236">
                  <c:v>-68.572546693274504</c:v>
                </c:pt>
                <c:pt idx="5237">
                  <c:v>-68.618604035981406</c:v>
                </c:pt>
                <c:pt idx="5238">
                  <c:v>-68.664090172115493</c:v>
                </c:pt>
                <c:pt idx="5239">
                  <c:v>-68.7090073174694</c:v>
                </c:pt>
                <c:pt idx="5240">
                  <c:v>-68.753357791456196</c:v>
                </c:pt>
                <c:pt idx="5241">
                  <c:v>-68.797144013874302</c:v>
                </c:pt>
                <c:pt idx="5242">
                  <c:v>-68.840368501687394</c:v>
                </c:pt>
                <c:pt idx="5243">
                  <c:v>-68.883033865823904</c:v>
                </c:pt>
                <c:pt idx="5244">
                  <c:v>-68.925142807997304</c:v>
                </c:pt>
                <c:pt idx="5245">
                  <c:v>-68.966698117549797</c:v>
                </c:pt>
                <c:pt idx="5246">
                  <c:v>-69.007702668321897</c:v>
                </c:pt>
                <c:pt idx="5247">
                  <c:v>-69.048159415549804</c:v>
                </c:pt>
                <c:pt idx="5248">
                  <c:v>-69.088071392791903</c:v>
                </c:pt>
                <c:pt idx="5249">
                  <c:v>-69.127441708887503</c:v>
                </c:pt>
                <c:pt idx="5250">
                  <c:v>-69.166273544948197</c:v>
                </c:pt>
                <c:pt idx="5251">
                  <c:v>-69.204570151385099</c:v>
                </c:pt>
                <c:pt idx="5252">
                  <c:v>-69.242334844971097</c:v>
                </c:pt>
                <c:pt idx="5253">
                  <c:v>-69.279571005942998</c:v>
                </c:pt>
                <c:pt idx="5254">
                  <c:v>-69.316282075141203</c:v>
                </c:pt>
                <c:pt idx="5255">
                  <c:v>-69.352471551191201</c:v>
                </c:pt>
                <c:pt idx="5256">
                  <c:v>-69.388142987726297</c:v>
                </c:pt>
                <c:pt idx="5257">
                  <c:v>-69.423299990653206</c:v>
                </c:pt>
                <c:pt idx="5258">
                  <c:v>-69.457946215461504</c:v>
                </c:pt>
                <c:pt idx="5259">
                  <c:v>-69.492085364578102</c:v>
                </c:pt>
                <c:pt idx="5260">
                  <c:v>-69.525721184766994</c:v>
                </c:pt>
                <c:pt idx="5261">
                  <c:v>-69.558857464574899</c:v>
                </c:pt>
                <c:pt idx="5262">
                  <c:v>-69.591498031825097</c:v>
                </c:pt>
                <c:pt idx="5263">
                  <c:v>-69.623646751157295</c:v>
                </c:pt>
                <c:pt idx="5264">
                  <c:v>-69.655307521617004</c:v>
                </c:pt>
                <c:pt idx="5265">
                  <c:v>-69.686484274291701</c:v>
                </c:pt>
                <c:pt idx="5266">
                  <c:v>-69.717180969997699</c:v>
                </c:pt>
                <c:pt idx="5267">
                  <c:v>-69.747401597014701</c:v>
                </c:pt>
                <c:pt idx="5268">
                  <c:v>-69.777150168870094</c:v>
                </c:pt>
                <c:pt idx="5269">
                  <c:v>-69.806430722173403</c:v>
                </c:pt>
                <c:pt idx="5270">
                  <c:v>-69.835247314499597</c:v>
                </c:pt>
                <c:pt idx="5271">
                  <c:v>-69.863604022321894</c:v>
                </c:pt>
                <c:pt idx="5272">
                  <c:v>-69.891504938995496</c:v>
                </c:pt>
                <c:pt idx="5273">
                  <c:v>-69.918954172789498</c:v>
                </c:pt>
                <c:pt idx="5274">
                  <c:v>-69.945955844969006</c:v>
                </c:pt>
                <c:pt idx="5275">
                  <c:v>-69.972514087926498</c:v>
                </c:pt>
                <c:pt idx="5276">
                  <c:v>-69.998633043362403</c:v>
                </c:pt>
                <c:pt idx="5277">
                  <c:v>-70.024316860514105</c:v>
                </c:pt>
                <c:pt idx="5278">
                  <c:v>-70.049569694433998</c:v>
                </c:pt>
                <c:pt idx="5279">
                  <c:v>-70.074395704315705</c:v>
                </c:pt>
                <c:pt idx="5280">
                  <c:v>-70.098799051867999</c:v>
                </c:pt>
                <c:pt idx="5281">
                  <c:v>-70.122783899736106</c:v>
                </c:pt>
                <c:pt idx="5282">
                  <c:v>-70.146354409970698</c:v>
                </c:pt>
                <c:pt idx="5283">
                  <c:v>-70.169514742542603</c:v>
                </c:pt>
                <c:pt idx="5284">
                  <c:v>-70.1922690539038</c:v>
                </c:pt>
                <c:pt idx="5285">
                  <c:v>-70.214621495594599</c:v>
                </c:pt>
                <c:pt idx="5286">
                  <c:v>-70.236576212895301</c:v>
                </c:pt>
                <c:pt idx="5287">
                  <c:v>-70.258137343521796</c:v>
                </c:pt>
                <c:pt idx="5288">
                  <c:v>-70.279309016366298</c:v>
                </c:pt>
                <c:pt idx="5289">
                  <c:v>-70.300095350279804</c:v>
                </c:pt>
                <c:pt idx="5290">
                  <c:v>-70.3205004528985</c:v>
                </c:pt>
                <c:pt idx="5291">
                  <c:v>-70.340528419511202</c:v>
                </c:pt>
                <c:pt idx="5292">
                  <c:v>-70.3601833319684</c:v>
                </c:pt>
                <c:pt idx="5293">
                  <c:v>-70.379469257631698</c:v>
                </c:pt>
                <c:pt idx="5294">
                  <c:v>-70.398390248363896</c:v>
                </c:pt>
                <c:pt idx="5295">
                  <c:v>-70.416950339557204</c:v>
                </c:pt>
                <c:pt idx="5296">
                  <c:v>-70.435153549200606</c:v>
                </c:pt>
                <c:pt idx="5297">
                  <c:v>-70.453003876985406</c:v>
                </c:pt>
                <c:pt idx="5298">
                  <c:v>-70.4705053034466</c:v>
                </c:pt>
                <c:pt idx="5299">
                  <c:v>-70.487661789142294</c:v>
                </c:pt>
                <c:pt idx="5300">
                  <c:v>-70.504477273866897</c:v>
                </c:pt>
                <c:pt idx="5301">
                  <c:v>-70.520955675900893</c:v>
                </c:pt>
                <c:pt idx="5302">
                  <c:v>-70.537100891293306</c:v>
                </c:pt>
                <c:pt idx="5303">
                  <c:v>-70.552916793178895</c:v>
                </c:pt>
                <c:pt idx="5304">
                  <c:v>-70.568407231126997</c:v>
                </c:pt>
                <c:pt idx="5305">
                  <c:v>-70.583576030522806</c:v>
                </c:pt>
                <c:pt idx="5306">
                  <c:v>-70.598426991979593</c:v>
                </c:pt>
                <c:pt idx="5307">
                  <c:v>-70.612963890781501</c:v>
                </c:pt>
                <c:pt idx="5308">
                  <c:v>-70.627190476356503</c:v>
                </c:pt>
                <c:pt idx="5309">
                  <c:v>-70.641110471777196</c:v>
                </c:pt>
                <c:pt idx="5310">
                  <c:v>-70.654727573291197</c:v>
                </c:pt>
                <c:pt idx="5311">
                  <c:v>-70.668045449878207</c:v>
                </c:pt>
                <c:pt idx="5312">
                  <c:v>-70.681067742834301</c:v>
                </c:pt>
                <c:pt idx="5313">
                  <c:v>-70.693798065382396</c:v>
                </c:pt>
                <c:pt idx="5314">
                  <c:v>-70.706240002307595</c:v>
                </c:pt>
                <c:pt idx="5315">
                  <c:v>-70.718397109618095</c:v>
                </c:pt>
                <c:pt idx="5316">
                  <c:v>-70.730272914229502</c:v>
                </c:pt>
                <c:pt idx="5317">
                  <c:v>-70.741870913673097</c:v>
                </c:pt>
                <c:pt idx="5318">
                  <c:v>-70.753194575825901</c:v>
                </c:pt>
                <c:pt idx="5319">
                  <c:v>-70.764247338664006</c:v>
                </c:pt>
                <c:pt idx="5320">
                  <c:v>-70.775032610036007</c:v>
                </c:pt>
                <c:pt idx="5321">
                  <c:v>-70.785553767458396</c:v>
                </c:pt>
                <c:pt idx="5322">
                  <c:v>-70.795814157929996</c:v>
                </c:pt>
                <c:pt idx="5323">
                  <c:v>-70.805817097766806</c:v>
                </c:pt>
                <c:pt idx="5324">
                  <c:v>-70.815565872454997</c:v>
                </c:pt>
                <c:pt idx="5325">
                  <c:v>-70.825063736522694</c:v>
                </c:pt>
                <c:pt idx="5326">
                  <c:v>-70.834313913428801</c:v>
                </c:pt>
                <c:pt idx="5327">
                  <c:v>-70.843319595470007</c:v>
                </c:pt>
                <c:pt idx="5328">
                  <c:v>-70.852083943703093</c:v>
                </c:pt>
                <c:pt idx="5329">
                  <c:v>-70.860610087883899</c:v>
                </c:pt>
                <c:pt idx="5330">
                  <c:v>-70.868901126421804</c:v>
                </c:pt>
                <c:pt idx="5331">
                  <c:v>-70.876960126348393</c:v>
                </c:pt>
                <c:pt idx="5332">
                  <c:v>-70.884790123301201</c:v>
                </c:pt>
                <c:pt idx="5333">
                  <c:v>-70.892394121520795</c:v>
                </c:pt>
                <c:pt idx="5334">
                  <c:v>-70.899775093861393</c:v>
                </c:pt>
                <c:pt idx="5335">
                  <c:v>-70.906935981814499</c:v>
                </c:pt>
                <c:pt idx="5336">
                  <c:v>-70.913879695543997</c:v>
                </c:pt>
                <c:pt idx="5337">
                  <c:v>-70.920609113934304</c:v>
                </c:pt>
                <c:pt idx="5338">
                  <c:v>-70.927127084648802</c:v>
                </c:pt>
                <c:pt idx="5339">
                  <c:v>-70.933436424200295</c:v>
                </c:pt>
                <c:pt idx="5340">
                  <c:v>-70.939539918030903</c:v>
                </c:pt>
                <c:pt idx="5341">
                  <c:v>-70.945440320602501</c:v>
                </c:pt>
                <c:pt idx="5342">
                  <c:v>-70.951140355496904</c:v>
                </c:pt>
                <c:pt idx="5343">
                  <c:v>-70.956642715525405</c:v>
                </c:pt>
                <c:pt idx="5344">
                  <c:v>-70.961950062846299</c:v>
                </c:pt>
                <c:pt idx="5345">
                  <c:v>-70.967065029091799</c:v>
                </c:pt>
                <c:pt idx="5346">
                  <c:v>-70.971990215502501</c:v>
                </c:pt>
                <c:pt idx="5347">
                  <c:v>-70.976728193069604</c:v>
                </c:pt>
                <c:pt idx="5348">
                  <c:v>-70.981281502684794</c:v>
                </c:pt>
                <c:pt idx="5349">
                  <c:v>-70.985652655296093</c:v>
                </c:pt>
                <c:pt idx="5350">
                  <c:v>-70.989844132071696</c:v>
                </c:pt>
                <c:pt idx="5351">
                  <c:v>-70.993858384569293</c:v>
                </c:pt>
                <c:pt idx="5352">
                  <c:v>-70.997697834911193</c:v>
                </c:pt>
                <c:pt idx="5353">
                  <c:v>-71.001364875965706</c:v>
                </c:pt>
                <c:pt idx="5354">
                  <c:v>-71.004861871533393</c:v>
                </c:pt>
                <c:pt idx="5355">
                  <c:v>-71.008191156538601</c:v>
                </c:pt>
                <c:pt idx="5356">
                  <c:v>-71.011355037225997</c:v>
                </c:pt>
                <c:pt idx="5357">
                  <c:v>-71.014355791360899</c:v>
                </c:pt>
                <c:pt idx="5358">
                  <c:v>-71.017195668434496</c:v>
                </c:pt>
                <c:pt idx="5359">
                  <c:v>-71.019876889872705</c:v>
                </c:pt>
                <c:pt idx="5360">
                  <c:v>-71.022401649248906</c:v>
                </c:pt>
                <c:pt idx="5361">
                  <c:v>-71.024772112500003</c:v>
                </c:pt>
                <c:pt idx="5362">
                  <c:v>-71.026990418145601</c:v>
                </c:pt>
                <c:pt idx="5363">
                  <c:v>-71.029058677510903</c:v>
                </c:pt>
                <c:pt idx="5364">
                  <c:v>-71.030978974950898</c:v>
                </c:pt>
                <c:pt idx="5365">
                  <c:v>-71.032753368078801</c:v>
                </c:pt>
                <c:pt idx="5366">
                  <c:v>-71.034383887995801</c:v>
                </c:pt>
                <c:pt idx="5367">
                  <c:v>-71.035872539523297</c:v>
                </c:pt>
                <c:pt idx="5368">
                  <c:v>-71.037221301436801</c:v>
                </c:pt>
                <c:pt idx="5369">
                  <c:v>-71.038432126702006</c:v>
                </c:pt>
                <c:pt idx="5370">
                  <c:v>-71.039506942712407</c:v>
                </c:pt>
                <c:pt idx="5371">
                  <c:v>-71.040447651528098</c:v>
                </c:pt>
                <c:pt idx="5372">
                  <c:v>-71.041256130115698</c:v>
                </c:pt>
                <c:pt idx="5373">
                  <c:v>-71.041934230589803</c:v>
                </c:pt>
                <c:pt idx="5374">
                  <c:v>-71.042483780455498</c:v>
                </c:pt>
                <c:pt idx="5375">
                  <c:v>-71.042906582850506</c:v>
                </c:pt>
                <c:pt idx="5376">
                  <c:v>-71.043204416789493</c:v>
                </c:pt>
                <c:pt idx="5377">
                  <c:v>-71.043379037407902</c:v>
                </c:pt>
                <c:pt idx="5378">
                  <c:v>-71.043432176206494</c:v>
                </c:pt>
                <c:pt idx="5379">
                  <c:v>-71.043365541295898</c:v>
                </c:pt>
                <c:pt idx="5380">
                  <c:v>-71.043180817641499</c:v>
                </c:pt>
                <c:pt idx="5381">
                  <c:v>-71.042879667308299</c:v>
                </c:pt>
                <c:pt idx="5382">
                  <c:v>-71.042463729705801</c:v>
                </c:pt>
                <c:pt idx="5383">
                  <c:v>-71.041934621831899</c:v>
                </c:pt>
                <c:pt idx="5384">
                  <c:v>-71.041293938517896</c:v>
                </c:pt>
                <c:pt idx="5385">
                  <c:v>-71.040543252671398</c:v>
                </c:pt>
                <c:pt idx="5386">
                  <c:v>-71.039684115520103</c:v>
                </c:pt>
                <c:pt idx="5387">
                  <c:v>-71.038718056854094</c:v>
                </c:pt>
                <c:pt idx="5388">
                  <c:v>-71.037646585267893</c:v>
                </c:pt>
                <c:pt idx="5389">
                  <c:v>-71.036471188401407</c:v>
                </c:pt>
                <c:pt idx="5390">
                  <c:v>-71.035193333180402</c:v>
                </c:pt>
                <c:pt idx="5391">
                  <c:v>-71.033814466055802</c:v>
                </c:pt>
                <c:pt idx="5392">
                  <c:v>-71.032336013241803</c:v>
                </c:pt>
                <c:pt idx="5393">
                  <c:v>-71.030759380953299</c:v>
                </c:pt>
                <c:pt idx="5394">
                  <c:v>-71.029085955641904</c:v>
                </c:pt>
                <c:pt idx="5395">
                  <c:v>-71.027317104230804</c:v>
                </c:pt>
                <c:pt idx="5396">
                  <c:v>-71.025454174348795</c:v>
                </c:pt>
                <c:pt idx="5397">
                  <c:v>-71.023498494561906</c:v>
                </c:pt>
                <c:pt idx="5398">
                  <c:v>-71.021451374604993</c:v>
                </c:pt>
                <c:pt idx="5399">
                  <c:v>-71.019314105611002</c:v>
                </c:pt>
                <c:pt idx="5400">
                  <c:v>-71.017087960339097</c:v>
                </c:pt>
                <c:pt idx="5401">
                  <c:v>-71.014774193401195</c:v>
                </c:pt>
                <c:pt idx="5402">
                  <c:v>-71.012374041487007</c:v>
                </c:pt>
                <c:pt idx="5403">
                  <c:v>-71.009888723587594</c:v>
                </c:pt>
                <c:pt idx="5404">
                  <c:v>-71.007319441217106</c:v>
                </c:pt>
                <c:pt idx="5405">
                  <c:v>-71.004667378632902</c:v>
                </c:pt>
                <c:pt idx="5406">
                  <c:v>-71.001933703053894</c:v>
                </c:pt>
                <c:pt idx="5407">
                  <c:v>-70.999119564877802</c:v>
                </c:pt>
                <c:pt idx="5408">
                  <c:v>-70.996226097895502</c:v>
                </c:pt>
                <c:pt idx="5409">
                  <c:v>-70.993254419504893</c:v>
                </c:pt>
                <c:pt idx="5410">
                  <c:v>-70.990205630921594</c:v>
                </c:pt>
                <c:pt idx="5411">
                  <c:v>-70.987080817389497</c:v>
                </c:pt>
                <c:pt idx="5412">
                  <c:v>-70.983881048387701</c:v>
                </c:pt>
                <c:pt idx="5413">
                  <c:v>-70.980607377836904</c:v>
                </c:pt>
                <c:pt idx="5414">
                  <c:v>-70.977260844303501</c:v>
                </c:pt>
                <c:pt idx="5415">
                  <c:v>-70.973842471201294</c:v>
                </c:pt>
                <c:pt idx="5416">
                  <c:v>-70.970353266992504</c:v>
                </c:pt>
                <c:pt idx="5417">
                  <c:v>-70.966794225385399</c:v>
                </c:pt>
                <c:pt idx="5418">
                  <c:v>-70.963166325531304</c:v>
                </c:pt>
                <c:pt idx="5419">
                  <c:v>-70.959470532218702</c:v>
                </c:pt>
                <c:pt idx="5420">
                  <c:v>-70.955707796066093</c:v>
                </c:pt>
                <c:pt idx="5421">
                  <c:v>-70.951879053712602</c:v>
                </c:pt>
                <c:pt idx="5422">
                  <c:v>-70.947985228006402</c:v>
                </c:pt>
                <c:pt idx="5423">
                  <c:v>-70.944027228191899</c:v>
                </c:pt>
                <c:pt idx="5424">
                  <c:v>-70.940005950094104</c:v>
                </c:pt>
                <c:pt idx="5425">
                  <c:v>-70.935922276301596</c:v>
                </c:pt>
                <c:pt idx="5426">
                  <c:v>-70.931777076347402</c:v>
                </c:pt>
                <c:pt idx="5427">
                  <c:v>-70.927571206888103</c:v>
                </c:pt>
                <c:pt idx="5428">
                  <c:v>-70.9233055118805</c:v>
                </c:pt>
                <c:pt idx="5429">
                  <c:v>-70.918980822756396</c:v>
                </c:pt>
                <c:pt idx="5430">
                  <c:v>-70.914597958596502</c:v>
                </c:pt>
                <c:pt idx="5431">
                  <c:v>-70.910157726300696</c:v>
                </c:pt>
                <c:pt idx="5432">
                  <c:v>-70.905660920757398</c:v>
                </c:pt>
                <c:pt idx="5433">
                  <c:v>-70.901108325011194</c:v>
                </c:pt>
                <c:pt idx="5434">
                  <c:v>-70.896500710427404</c:v>
                </c:pt>
                <c:pt idx="5435">
                  <c:v>-70.891838836856394</c:v>
                </c:pt>
                <c:pt idx="5436">
                  <c:v>-70.887123452794</c:v>
                </c:pt>
                <c:pt idx="5437">
                  <c:v>-70.882355295541899</c:v>
                </c:pt>
                <c:pt idx="5438">
                  <c:v>-70.877535091364805</c:v>
                </c:pt>
                <c:pt idx="5439">
                  <c:v>-70.872663555646596</c:v>
                </c:pt>
                <c:pt idx="5440">
                  <c:v>-70.867741393043502</c:v>
                </c:pt>
                <c:pt idx="5441">
                  <c:v>-70.862769297637101</c:v>
                </c:pt>
                <c:pt idx="5442">
                  <c:v>-70.857747953083404</c:v>
                </c:pt>
                <c:pt idx="5443">
                  <c:v>-70.852678032762199</c:v>
                </c:pt>
                <c:pt idx="5444">
                  <c:v>-70.847560199922597</c:v>
                </c:pt>
                <c:pt idx="5445">
                  <c:v>-70.842395107828196</c:v>
                </c:pt>
                <c:pt idx="5446">
                  <c:v>-70.8371833998998</c:v>
                </c:pt>
                <c:pt idx="5447">
                  <c:v>-70.831925709856506</c:v>
                </c:pt>
                <c:pt idx="5448">
                  <c:v>-70.8266226618546</c:v>
                </c:pt>
                <c:pt idx="5449">
                  <c:v>-70.821274870625402</c:v>
                </c:pt>
                <c:pt idx="5450">
                  <c:v>-70.815882941610894</c:v>
                </c:pt>
                <c:pt idx="5451">
                  <c:v>-70.810447471097405</c:v>
                </c:pt>
                <c:pt idx="5452">
                  <c:v>-70.804969046348305</c:v>
                </c:pt>
                <c:pt idx="5453">
                  <c:v>-70.799448245733899</c:v>
                </c:pt>
                <c:pt idx="5454">
                  <c:v>-70.7938856388609</c:v>
                </c:pt>
                <c:pt idx="5455">
                  <c:v>-70.788281786698903</c:v>
                </c:pt>
                <c:pt idx="5456">
                  <c:v>-70.782637241706198</c:v>
                </c:pt>
                <c:pt idx="5457">
                  <c:v>-70.776952547953599</c:v>
                </c:pt>
                <c:pt idx="5458">
                  <c:v>-70.771228241246305</c:v>
                </c:pt>
                <c:pt idx="5459">
                  <c:v>-70.765464849244296</c:v>
                </c:pt>
                <c:pt idx="5460">
                  <c:v>-70.759662891581797</c:v>
                </c:pt>
                <c:pt idx="5461">
                  <c:v>-70.753822879984</c:v>
                </c:pt>
                <c:pt idx="5462">
                  <c:v>-70.747945318383103</c:v>
                </c:pt>
                <c:pt idx="5463">
                  <c:v>-70.7420307030321</c:v>
                </c:pt>
                <c:pt idx="5464">
                  <c:v>-70.7360795226177</c:v>
                </c:pt>
                <c:pt idx="5465">
                  <c:v>-70.7300922583713</c:v>
                </c:pt>
                <c:pt idx="5466">
                  <c:v>-70.724069384178406</c:v>
                </c:pt>
                <c:pt idx="5467">
                  <c:v>-70.718011366686596</c:v>
                </c:pt>
                <c:pt idx="5468">
                  <c:v>-70.711918665412298</c:v>
                </c:pt>
                <c:pt idx="5469">
                  <c:v>-70.705791732845697</c:v>
                </c:pt>
                <c:pt idx="5470">
                  <c:v>-70.699631014554399</c:v>
                </c:pt>
                <c:pt idx="5471">
                  <c:v>-70.693436949285399</c:v>
                </c:pt>
                <c:pt idx="5472">
                  <c:v>-70.687209969066103</c:v>
                </c:pt>
                <c:pt idx="5473">
                  <c:v>-70.680950499303506</c:v>
                </c:pt>
                <c:pt idx="5474">
                  <c:v>-70.674658958882205</c:v>
                </c:pt>
                <c:pt idx="5475">
                  <c:v>-70.668335760260803</c:v>
                </c:pt>
                <c:pt idx="5476">
                  <c:v>-70.661981309567295</c:v>
                </c:pt>
                <c:pt idx="5477">
                  <c:v>-70.655596006692704</c:v>
                </c:pt>
                <c:pt idx="5478">
                  <c:v>-70.649180245384002</c:v>
                </c:pt>
                <c:pt idx="5479">
                  <c:v>-70.642734413334594</c:v>
                </c:pt>
                <c:pt idx="5480">
                  <c:v>-70.636258892275194</c:v>
                </c:pt>
                <c:pt idx="5481">
                  <c:v>-70.629754058061494</c:v>
                </c:pt>
                <c:pt idx="5482">
                  <c:v>-70.623220280762297</c:v>
                </c:pt>
                <c:pt idx="5483">
                  <c:v>-70.616657924744999</c:v>
                </c:pt>
                <c:pt idx="5484">
                  <c:v>-70.610067348761007</c:v>
                </c:pt>
                <c:pt idx="5485">
                  <c:v>-70.603448906028802</c:v>
                </c:pt>
                <c:pt idx="5486">
                  <c:v>-70.596802944317005</c:v>
                </c:pt>
                <c:pt idx="5487">
                  <c:v>-70.590129806025004</c:v>
                </c:pt>
                <c:pt idx="5488">
                  <c:v>-70.583429828263505</c:v>
                </c:pt>
                <c:pt idx="5489">
                  <c:v>-70.5767033429332</c:v>
                </c:pt>
                <c:pt idx="5490">
                  <c:v>-70.569950676802605</c:v>
                </c:pt>
                <c:pt idx="5491">
                  <c:v>-70.563172151584496</c:v>
                </c:pt>
                <c:pt idx="5492">
                  <c:v>-70.556368084011794</c:v>
                </c:pt>
                <c:pt idx="5493">
                  <c:v>-70.549538785911494</c:v>
                </c:pt>
                <c:pt idx="5494">
                  <c:v>-70.542684564278403</c:v>
                </c:pt>
                <c:pt idx="5495">
                  <c:v>-70.535805721347103</c:v>
                </c:pt>
                <c:pt idx="5496">
                  <c:v>-70.528902554663205</c:v>
                </c:pt>
                <c:pt idx="5497">
                  <c:v>-70.521975357153494</c:v>
                </c:pt>
                <c:pt idx="5498">
                  <c:v>-70.515024417194994</c:v>
                </c:pt>
                <c:pt idx="5499">
                  <c:v>-70.508050018683093</c:v>
                </c:pt>
                <c:pt idx="5500">
                  <c:v>-70.501052441098594</c:v>
                </c:pt>
                <c:pt idx="5501">
                  <c:v>-70.494031959573604</c:v>
                </c:pt>
                <c:pt idx="5502">
                  <c:v>-70.486988844956798</c:v>
                </c:pt>
                <c:pt idx="5503">
                  <c:v>-70.479923363877603</c:v>
                </c:pt>
                <c:pt idx="5504">
                  <c:v>-70.472835778809298</c:v>
                </c:pt>
                <c:pt idx="5505">
                  <c:v>-70.465726348131199</c:v>
                </c:pt>
                <c:pt idx="5506">
                  <c:v>-70.458595326189993</c:v>
                </c:pt>
                <c:pt idx="5507">
                  <c:v>-70.451442963359995</c:v>
                </c:pt>
                <c:pt idx="5508">
                  <c:v>-70.444269506102899</c:v>
                </c:pt>
                <c:pt idx="5509">
                  <c:v>-70.437075197026203</c:v>
                </c:pt>
                <c:pt idx="5510">
                  <c:v>-70.429860274941007</c:v>
                </c:pt>
                <c:pt idx="5511">
                  <c:v>-70.422624974918605</c:v>
                </c:pt>
                <c:pt idx="5512">
                  <c:v>-70.415369528346901</c:v>
                </c:pt>
                <c:pt idx="5513">
                  <c:v>-70.408094162985293</c:v>
                </c:pt>
                <c:pt idx="5514">
                  <c:v>-70.400799103018898</c:v>
                </c:pt>
                <c:pt idx="5515">
                  <c:v>-70.393484569112402</c:v>
                </c:pt>
                <c:pt idx="5516">
                  <c:v>-70.386150778462394</c:v>
                </c:pt>
                <c:pt idx="5517">
                  <c:v>-70.378797944849595</c:v>
                </c:pt>
                <c:pt idx="5518">
                  <c:v>-70.371426278689796</c:v>
                </c:pt>
                <c:pt idx="5519">
                  <c:v>-70.364035987083994</c:v>
                </c:pt>
                <c:pt idx="5520">
                  <c:v>-70.356627273868497</c:v>
                </c:pt>
                <c:pt idx="5521">
                  <c:v>-70.349200339663398</c:v>
                </c:pt>
                <c:pt idx="5522">
                  <c:v>-70.341755381920507</c:v>
                </c:pt>
                <c:pt idx="5523">
                  <c:v>-70.334292594971302</c:v>
                </c:pt>
                <c:pt idx="5524">
                  <c:v>-70.326812170072898</c:v>
                </c:pt>
                <c:pt idx="5525">
                  <c:v>-70.319314295454504</c:v>
                </c:pt>
                <c:pt idx="5526">
                  <c:v>-70.311799156362298</c:v>
                </c:pt>
                <c:pt idx="5527">
                  <c:v>-70.304266935104096</c:v>
                </c:pt>
                <c:pt idx="5528">
                  <c:v>-70.296717811093302</c:v>
                </c:pt>
                <c:pt idx="5529">
                  <c:v>-70.289151960892198</c:v>
                </c:pt>
                <c:pt idx="5530">
                  <c:v>-70.281569558254006</c:v>
                </c:pt>
                <c:pt idx="5531">
                  <c:v>-70.273970774165207</c:v>
                </c:pt>
                <c:pt idx="5532">
                  <c:v>-70.266355776886797</c:v>
                </c:pt>
                <c:pt idx="5533">
                  <c:v>-70.258724731994704</c:v>
                </c:pt>
                <c:pt idx="5534">
                  <c:v>-70.251077802419701</c:v>
                </c:pt>
                <c:pt idx="5535">
                  <c:v>-70.243415148487301</c:v>
                </c:pt>
                <c:pt idx="5536">
                  <c:v>-70.235736927955699</c:v>
                </c:pt>
                <c:pt idx="5537">
                  <c:v>-70.228043296054906</c:v>
                </c:pt>
                <c:pt idx="5538">
                  <c:v>-70.220334405523602</c:v>
                </c:pt>
                <c:pt idx="5539">
                  <c:v>-70.212610406646604</c:v>
                </c:pt>
                <c:pt idx="5540">
                  <c:v>-70.204871447290799</c:v>
                </c:pt>
                <c:pt idx="5541">
                  <c:v>-70.1971176729419</c:v>
                </c:pt>
                <c:pt idx="5542">
                  <c:v>-70.189349226738898</c:v>
                </c:pt>
                <c:pt idx="5543">
                  <c:v>-70.181566249509302</c:v>
                </c:pt>
                <c:pt idx="5544">
                  <c:v>-70.173768879803504</c:v>
                </c:pt>
                <c:pt idx="5545">
                  <c:v>-70.165957253928099</c:v>
                </c:pt>
                <c:pt idx="5546">
                  <c:v>-70.158131505979497</c:v>
                </c:pt>
                <c:pt idx="5547">
                  <c:v>-70.150291767876396</c:v>
                </c:pt>
                <c:pt idx="5548">
                  <c:v>-70.142438169392094</c:v>
                </c:pt>
                <c:pt idx="5549">
                  <c:v>-70.134570838186093</c:v>
                </c:pt>
                <c:pt idx="5550">
                  <c:v>-70.126689899835398</c:v>
                </c:pt>
                <c:pt idx="5551">
                  <c:v>-70.118795477865305</c:v>
                </c:pt>
                <c:pt idx="5552">
                  <c:v>-70.110887693779304</c:v>
                </c:pt>
                <c:pt idx="5553">
                  <c:v>-70.102966667089404</c:v>
                </c:pt>
                <c:pt idx="5554">
                  <c:v>-70.095032515344897</c:v>
                </c:pt>
                <c:pt idx="5555">
                  <c:v>-70.0870853541619</c:v>
                </c:pt>
                <c:pt idx="5556">
                  <c:v>-70.079125297250897</c:v>
                </c:pt>
                <c:pt idx="5557">
                  <c:v>-70.071152456445603</c:v>
                </c:pt>
                <c:pt idx="5558">
                  <c:v>-70.063166941730003</c:v>
                </c:pt>
                <c:pt idx="5559">
                  <c:v>-70.0551688612655</c:v>
                </c:pt>
                <c:pt idx="5560">
                  <c:v>-70.047158321417896</c:v>
                </c:pt>
                <c:pt idx="5561">
                  <c:v>-70.039135426783403</c:v>
                </c:pt>
                <c:pt idx="5562">
                  <c:v>-70.031100280214602</c:v>
                </c:pt>
                <c:pt idx="5563">
                  <c:v>-70.023052982845996</c:v>
                </c:pt>
                <c:pt idx="5564">
                  <c:v>-70.014993634118994</c:v>
                </c:pt>
                <c:pt idx="5565">
                  <c:v>-70.006922331806905</c:v>
                </c:pt>
                <c:pt idx="5566">
                  <c:v>-69.998839172038601</c:v>
                </c:pt>
                <c:pt idx="5567">
                  <c:v>-69.9907442493231</c:v>
                </c:pt>
                <c:pt idx="5568">
                  <c:v>-69.982637656573004</c:v>
                </c:pt>
                <c:pt idx="5569">
                  <c:v>-69.974519485127303</c:v>
                </c:pt>
                <c:pt idx="5570">
                  <c:v>-69.966389824774495</c:v>
                </c:pt>
                <c:pt idx="5571">
                  <c:v>-69.958248763775401</c:v>
                </c:pt>
                <c:pt idx="5572">
                  <c:v>-69.950096388884404</c:v>
                </c:pt>
                <c:pt idx="5573">
                  <c:v>-69.941932785372302</c:v>
                </c:pt>
                <c:pt idx="5574">
                  <c:v>-69.9337580370469</c:v>
                </c:pt>
                <c:pt idx="5575">
                  <c:v>-69.925572226274497</c:v>
                </c:pt>
                <c:pt idx="5576">
                  <c:v>-69.917375434000704</c:v>
                </c:pt>
                <c:pt idx="5577">
                  <c:v>-69.909167739770794</c:v>
                </c:pt>
                <c:pt idx="5578">
                  <c:v>-69.900949221749798</c:v>
                </c:pt>
                <c:pt idx="5579">
                  <c:v>-69.892719956742496</c:v>
                </c:pt>
                <c:pt idx="5580">
                  <c:v>-69.884480020212706</c:v>
                </c:pt>
                <c:pt idx="5581">
                  <c:v>-69.876229486302705</c:v>
                </c:pt>
                <c:pt idx="5582">
                  <c:v>-69.867968427852105</c:v>
                </c:pt>
                <c:pt idx="5583">
                  <c:v>-69.859696916416397</c:v>
                </c:pt>
                <c:pt idx="5584">
                  <c:v>-69.851415022285195</c:v>
                </c:pt>
                <c:pt idx="5585">
                  <c:v>-69.843122814500603</c:v>
                </c:pt>
                <c:pt idx="5586">
                  <c:v>-69.834820360874502</c:v>
                </c:pt>
                <c:pt idx="5587">
                  <c:v>-69.826507728006504</c:v>
                </c:pt>
                <c:pt idx="5588">
                  <c:v>-69.818184981300703</c:v>
                </c:pt>
                <c:pt idx="5589">
                  <c:v>-69.8098521849831</c:v>
                </c:pt>
                <c:pt idx="5590">
                  <c:v>-69.801509402117901</c:v>
                </c:pt>
                <c:pt idx="5591">
                  <c:v>-69.793156694623903</c:v>
                </c:pt>
                <c:pt idx="5592">
                  <c:v>-69.784794123291107</c:v>
                </c:pt>
                <c:pt idx="5593">
                  <c:v>-69.776421747795993</c:v>
                </c:pt>
                <c:pt idx="5594">
                  <c:v>-69.768039626717794</c:v>
                </c:pt>
                <c:pt idx="5595">
                  <c:v>-69.759647817553301</c:v>
                </c:pt>
                <c:pt idx="5596">
                  <c:v>-69.751246376732496</c:v>
                </c:pt>
                <c:pt idx="5597">
                  <c:v>-69.742835359633105</c:v>
                </c:pt>
                <c:pt idx="5598">
                  <c:v>-69.734414820595902</c:v>
                </c:pt>
                <c:pt idx="5599">
                  <c:v>-69.725984812938194</c:v>
                </c:pt>
                <c:pt idx="5600">
                  <c:v>-69.717545388969199</c:v>
                </c:pt>
                <c:pt idx="5601">
                  <c:v>-69.709096600002994</c:v>
                </c:pt>
                <c:pt idx="5602">
                  <c:v>-69.700638496373102</c:v>
                </c:pt>
                <c:pt idx="5603">
                  <c:v>-69.692171127445604</c:v>
                </c:pt>
                <c:pt idx="5604">
                  <c:v>-69.683694541632804</c:v>
                </c:pt>
                <c:pt idx="5605">
                  <c:v>-69.675208786406003</c:v>
                </c:pt>
                <c:pt idx="5606">
                  <c:v>-69.666713908309006</c:v>
                </c:pt>
                <c:pt idx="5607">
                  <c:v>-69.658209952970097</c:v>
                </c:pt>
                <c:pt idx="5608">
                  <c:v>-69.649696965115396</c:v>
                </c:pt>
                <c:pt idx="5609">
                  <c:v>-69.641174988580602</c:v>
                </c:pt>
                <c:pt idx="5610">
                  <c:v>-69.632644066323493</c:v>
                </c:pt>
                <c:pt idx="5611">
                  <c:v>-69.624104240435599</c:v>
                </c:pt>
                <c:pt idx="5612">
                  <c:v>-69.615555552154305</c:v>
                </c:pt>
                <c:pt idx="5613">
                  <c:v>-69.606998041874107</c:v>
                </c:pt>
                <c:pt idx="5614">
                  <c:v>-69.598431749158095</c:v>
                </c:pt>
                <c:pt idx="5615">
                  <c:v>-69.589856712749395</c:v>
                </c:pt>
                <c:pt idx="5616">
                  <c:v>-69.581272970582006</c:v>
                </c:pt>
                <c:pt idx="5617">
                  <c:v>-69.572680559791706</c:v>
                </c:pt>
                <c:pt idx="5618">
                  <c:v>-69.564079516726594</c:v>
                </c:pt>
                <c:pt idx="5619">
                  <c:v>-69.555469876957901</c:v>
                </c:pt>
                <c:pt idx="5620">
                  <c:v>-69.546851675290398</c:v>
                </c:pt>
                <c:pt idx="5621">
                  <c:v>-69.538224945772001</c:v>
                </c:pt>
                <c:pt idx="5622">
                  <c:v>-69.529589721704596</c:v>
                </c:pt>
                <c:pt idx="5623">
                  <c:v>-69.520946035653395</c:v>
                </c:pt>
                <c:pt idx="5624">
                  <c:v>-69.512293919456795</c:v>
                </c:pt>
                <c:pt idx="5625">
                  <c:v>-69.503633404235998</c:v>
                </c:pt>
                <c:pt idx="5626">
                  <c:v>-69.494964520404096</c:v>
                </c:pt>
                <c:pt idx="5627">
                  <c:v>-69.4862872976761</c:v>
                </c:pt>
                <c:pt idx="5628">
                  <c:v>-69.477601765077196</c:v>
                </c:pt>
                <c:pt idx="5629">
                  <c:v>-69.468907950952101</c:v>
                </c:pt>
                <c:pt idx="5630">
                  <c:v>-69.460205882974094</c:v>
                </c:pt>
                <c:pt idx="5631">
                  <c:v>-69.451495588153193</c:v>
                </c:pt>
                <c:pt idx="5632">
                  <c:v>-69.442777092845205</c:v>
                </c:pt>
                <c:pt idx="5633">
                  <c:v>-69.434050422759896</c:v>
                </c:pt>
                <c:pt idx="5634">
                  <c:v>-69.425315602969206</c:v>
                </c:pt>
                <c:pt idx="5635">
                  <c:v>-69.416572657915395</c:v>
                </c:pt>
                <c:pt idx="5636">
                  <c:v>-69.407821611419493</c:v>
                </c:pt>
                <c:pt idx="5637">
                  <c:v>-69.399062486688393</c:v>
                </c:pt>
                <c:pt idx="5638">
                  <c:v>-69.390295306323395</c:v>
                </c:pt>
                <c:pt idx="5639">
                  <c:v>-69.381520092327406</c:v>
                </c:pt>
                <c:pt idx="5640">
                  <c:v>-69.372736866112305</c:v>
                </c:pt>
                <c:pt idx="5641">
                  <c:v>-69.363945648507098</c:v>
                </c:pt>
                <c:pt idx="5642">
                  <c:v>-69.355146459764001</c:v>
                </c:pt>
                <c:pt idx="5643">
                  <c:v>-69.346339319566894</c:v>
                </c:pt>
                <c:pt idx="5644">
                  <c:v>-69.337524247037294</c:v>
                </c:pt>
                <c:pt idx="5645">
                  <c:v>-69.328701260741894</c:v>
                </c:pt>
                <c:pt idx="5646">
                  <c:v>-69.319870378699207</c:v>
                </c:pt>
                <c:pt idx="5647">
                  <c:v>-69.311031618386195</c:v>
                </c:pt>
                <c:pt idx="5648">
                  <c:v>-69.302184996744998</c:v>
                </c:pt>
                <c:pt idx="5649">
                  <c:v>-69.293330530189294</c:v>
                </c:pt>
                <c:pt idx="5650">
                  <c:v>-69.284468234610699</c:v>
                </c:pt>
                <c:pt idx="5651">
                  <c:v>-69.275598125385301</c:v>
                </c:pt>
                <c:pt idx="5652">
                  <c:v>-69.266720217379302</c:v>
                </c:pt>
                <c:pt idx="5653">
                  <c:v>-69.257834524955797</c:v>
                </c:pt>
                <c:pt idx="5654">
                  <c:v>-69.248941061980105</c:v>
                </c:pt>
                <c:pt idx="5655">
                  <c:v>-69.240039841826004</c:v>
                </c:pt>
                <c:pt idx="5656">
                  <c:v>-69.231130877381403</c:v>
                </c:pt>
                <c:pt idx="5657">
                  <c:v>-69.222214181053999</c:v>
                </c:pt>
                <c:pt idx="5658">
                  <c:v>-69.213289764777201</c:v>
                </c:pt>
                <c:pt idx="5659">
                  <c:v>-69.204357640015004</c:v>
                </c:pt>
                <c:pt idx="5660">
                  <c:v>-69.195417817768003</c:v>
                </c:pt>
                <c:pt idx="5661">
                  <c:v>-69.186470308578393</c:v>
                </c:pt>
                <c:pt idx="5662">
                  <c:v>-69.177515122535098</c:v>
                </c:pt>
                <c:pt idx="5663">
                  <c:v>-69.168552269279502</c:v>
                </c:pt>
                <c:pt idx="5664">
                  <c:v>-69.159581758009793</c:v>
                </c:pt>
                <c:pt idx="5665">
                  <c:v>-69.150603597486395</c:v>
                </c:pt>
                <c:pt idx="5666">
                  <c:v>-69.141617796036698</c:v>
                </c:pt>
                <c:pt idx="5667">
                  <c:v>-69.132624361559806</c:v>
                </c:pt>
                <c:pt idx="5668">
                  <c:v>-69.123623301531694</c:v>
                </c:pt>
                <c:pt idx="5669">
                  <c:v>-69.114614623009103</c:v>
                </c:pt>
                <c:pt idx="5670">
                  <c:v>-69.105598332634798</c:v>
                </c:pt>
                <c:pt idx="5671">
                  <c:v>-69.096574436641902</c:v>
                </c:pt>
                <c:pt idx="5672">
                  <c:v>-69.0875429408581</c:v>
                </c:pt>
                <c:pt idx="5673">
                  <c:v>-69.078503850710106</c:v>
                </c:pt>
                <c:pt idx="5674">
                  <c:v>-69.069457171228095</c:v>
                </c:pt>
                <c:pt idx="5675">
                  <c:v>-69.060402907049607</c:v>
                </c:pt>
                <c:pt idx="5676">
                  <c:v>-69.051341062423901</c:v>
                </c:pt>
                <c:pt idx="5677">
                  <c:v>-69.042271641216104</c:v>
                </c:pt>
                <c:pt idx="5678">
                  <c:v>-69.0331946469108</c:v>
                </c:pt>
                <c:pt idx="5679">
                  <c:v>-69.024110082616403</c:v>
                </c:pt>
                <c:pt idx="5680">
                  <c:v>-69.0150179510687</c:v>
                </c:pt>
                <c:pt idx="5681">
                  <c:v>-69.005918254634906</c:v>
                </c:pt>
                <c:pt idx="5682">
                  <c:v>-68.996810995316906</c:v>
                </c:pt>
                <c:pt idx="5683">
                  <c:v>-68.987696174755698</c:v>
                </c:pt>
                <c:pt idx="5684">
                  <c:v>-68.978573794234094</c:v>
                </c:pt>
                <c:pt idx="5685">
                  <c:v>-68.969443854681003</c:v>
                </c:pt>
                <c:pt idx="5686">
                  <c:v>-68.960306356674494</c:v>
                </c:pt>
                <c:pt idx="5687">
                  <c:v>-68.951161300445193</c:v>
                </c:pt>
                <c:pt idx="5688">
                  <c:v>-68.942008685879799</c:v>
                </c:pt>
                <c:pt idx="5689">
                  <c:v>-68.932848512524501</c:v>
                </c:pt>
                <c:pt idx="5690">
                  <c:v>-68.923680779587698</c:v>
                </c:pt>
                <c:pt idx="5691">
                  <c:v>-68.914505485943593</c:v>
                </c:pt>
                <c:pt idx="5692">
                  <c:v>-68.905322630135402</c:v>
                </c:pt>
                <c:pt idx="5693">
                  <c:v>-68.8961322103779</c:v>
                </c:pt>
                <c:pt idx="5694">
                  <c:v>-68.886934224561003</c:v>
                </c:pt>
                <c:pt idx="5695">
                  <c:v>-68.877728670252395</c:v>
                </c:pt>
                <c:pt idx="5696">
                  <c:v>-68.8685155447005</c:v>
                </c:pt>
                <c:pt idx="5697">
                  <c:v>-68.859294844837095</c:v>
                </c:pt>
                <c:pt idx="5698">
                  <c:v>-68.850066567280706</c:v>
                </c:pt>
                <c:pt idx="5699">
                  <c:v>-68.840830708338601</c:v>
                </c:pt>
                <c:pt idx="5700">
                  <c:v>-68.831587264010196</c:v>
                </c:pt>
                <c:pt idx="5701">
                  <c:v>-68.822336229988906</c:v>
                </c:pt>
                <c:pt idx="5702">
                  <c:v>-68.813077601665597</c:v>
                </c:pt>
                <c:pt idx="5703">
                  <c:v>-68.803811374130404</c:v>
                </c:pt>
                <c:pt idx="5704">
                  <c:v>-68.794537542175604</c:v>
                </c:pt>
                <c:pt idx="5705">
                  <c:v>-68.785256100298099</c:v>
                </c:pt>
                <c:pt idx="5706">
                  <c:v>-68.775967042701396</c:v>
                </c:pt>
                <c:pt idx="5707">
                  <c:v>-68.766670363298502</c:v>
                </c:pt>
                <c:pt idx="5708">
                  <c:v>-68.757366055714002</c:v>
                </c:pt>
                <c:pt idx="5709">
                  <c:v>-68.748054113286003</c:v>
                </c:pt>
                <c:pt idx="5710">
                  <c:v>-68.738734529069006</c:v>
                </c:pt>
                <c:pt idx="5711">
                  <c:v>-68.7294072958355</c:v>
                </c:pt>
                <c:pt idx="5712">
                  <c:v>-68.720072406078202</c:v>
                </c:pt>
                <c:pt idx="5713">
                  <c:v>-68.710729852012605</c:v>
                </c:pt>
                <c:pt idx="5714">
                  <c:v>-68.701379625578298</c:v>
                </c:pt>
                <c:pt idx="5715">
                  <c:v>-68.692021718441694</c:v>
                </c:pt>
                <c:pt idx="5716">
                  <c:v>-68.682656121997198</c:v>
                </c:pt>
                <c:pt idx="5717">
                  <c:v>-68.673282827370102</c:v>
                </c:pt>
                <c:pt idx="5718">
                  <c:v>-68.663901825417398</c:v>
                </c:pt>
                <c:pt idx="5719">
                  <c:v>-68.654513106730604</c:v>
                </c:pt>
                <c:pt idx="5720">
                  <c:v>-68.645116661636806</c:v>
                </c:pt>
                <c:pt idx="5721">
                  <c:v>-68.635712480200993</c:v>
                </c:pt>
                <c:pt idx="5722">
                  <c:v>-68.626300552227306</c:v>
                </c:pt>
                <c:pt idx="5723">
                  <c:v>-68.616880867261003</c:v>
                </c:pt>
                <c:pt idx="5724">
                  <c:v>-68.607453414590196</c:v>
                </c:pt>
                <c:pt idx="5725">
                  <c:v>-68.598018183247206</c:v>
                </c:pt>
                <c:pt idx="5726">
                  <c:v>-68.588575162010201</c:v>
                </c:pt>
                <c:pt idx="5727">
                  <c:v>-68.579124339405098</c:v>
                </c:pt>
                <c:pt idx="5728">
                  <c:v>-68.569665703706505</c:v>
                </c:pt>
                <c:pt idx="5729">
                  <c:v>-68.560199242939504</c:v>
                </c:pt>
                <c:pt idx="5730">
                  <c:v>-68.550724944881196</c:v>
                </c:pt>
                <c:pt idx="5731">
                  <c:v>-68.541242797061798</c:v>
                </c:pt>
                <c:pt idx="5732">
                  <c:v>-68.531752786766404</c:v>
                </c:pt>
                <c:pt idx="5733">
                  <c:v>-68.522254901035893</c:v>
                </c:pt>
                <c:pt idx="5734">
                  <c:v>-68.512749126668595</c:v>
                </c:pt>
                <c:pt idx="5735">
                  <c:v>-68.503235450221297</c:v>
                </c:pt>
                <c:pt idx="5736">
                  <c:v>-68.493713858010906</c:v>
                </c:pt>
                <c:pt idx="5737">
                  <c:v>-68.484184336114893</c:v>
                </c:pt>
                <c:pt idx="5738">
                  <c:v>-68.474646870373405</c:v>
                </c:pt>
                <c:pt idx="5739">
                  <c:v>-68.465101446389596</c:v>
                </c:pt>
                <c:pt idx="5740">
                  <c:v>-68.455548049531401</c:v>
                </c:pt>
                <c:pt idx="5741">
                  <c:v>-68.445986664932207</c:v>
                </c:pt>
                <c:pt idx="5742">
                  <c:v>-68.436417277491799</c:v>
                </c:pt>
                <c:pt idx="5743">
                  <c:v>-68.426839871878101</c:v>
                </c:pt>
                <c:pt idx="5744">
                  <c:v>-68.417254432527301</c:v>
                </c:pt>
                <c:pt idx="5745">
                  <c:v>-68.407660943645396</c:v>
                </c:pt>
                <c:pt idx="5746">
                  <c:v>-68.398059389208797</c:v>
                </c:pt>
                <c:pt idx="5747">
                  <c:v>-68.388449752965599</c:v>
                </c:pt>
                <c:pt idx="5748">
                  <c:v>-68.378832018436299</c:v>
                </c:pt>
                <c:pt idx="5749">
                  <c:v>-68.369206168914303</c:v>
                </c:pt>
                <c:pt idx="5750">
                  <c:v>-68.359572187467407</c:v>
                </c:pt>
                <c:pt idx="5751">
                  <c:v>-68.349930056938007</c:v>
                </c:pt>
                <c:pt idx="5752">
                  <c:v>-68.340279759944494</c:v>
                </c:pt>
                <c:pt idx="5753">
                  <c:v>-68.330621278881395</c:v>
                </c:pt>
                <c:pt idx="5754">
                  <c:v>-68.320954595920298</c:v>
                </c:pt>
                <c:pt idx="5755">
                  <c:v>-68.311279693010704</c:v>
                </c:pt>
                <c:pt idx="5756">
                  <c:v>-68.301596551880806</c:v>
                </c:pt>
                <c:pt idx="5757">
                  <c:v>-68.291905154037593</c:v>
                </c:pt>
                <c:pt idx="5758">
                  <c:v>-68.282205480767999</c:v>
                </c:pt>
                <c:pt idx="5759">
                  <c:v>-68.2724975131392</c:v>
                </c:pt>
                <c:pt idx="5760">
                  <c:v>-68.262781231999597</c:v>
                </c:pt>
                <c:pt idx="5761">
                  <c:v>-68.253056617978601</c:v>
                </c:pt>
                <c:pt idx="5762">
                  <c:v>-68.243323651487998</c:v>
                </c:pt>
                <c:pt idx="5763">
                  <c:v>-68.233582312722007</c:v>
                </c:pt>
                <c:pt idx="5764">
                  <c:v>-68.223832581657703</c:v>
                </c:pt>
                <c:pt idx="5765">
                  <c:v>-68.214074438055604</c:v>
                </c:pt>
                <c:pt idx="5766">
                  <c:v>-68.204307861460194</c:v>
                </c:pt>
                <c:pt idx="5767">
                  <c:v>-68.194532831200206</c:v>
                </c:pt>
                <c:pt idx="5768">
                  <c:v>-68.184749326388996</c:v>
                </c:pt>
                <c:pt idx="5769">
                  <c:v>-68.174957325924694</c:v>
                </c:pt>
                <c:pt idx="5770">
                  <c:v>-68.165156808491304</c:v>
                </c:pt>
                <c:pt idx="5771">
                  <c:v>-68.155347752557901</c:v>
                </c:pt>
                <c:pt idx="5772">
                  <c:v>-68.145530136379904</c:v>
                </c:pt>
                <c:pt idx="5773">
                  <c:v>-68.135703937998798</c:v>
                </c:pt>
                <c:pt idx="5774">
                  <c:v>-68.125869135242596</c:v>
                </c:pt>
                <c:pt idx="5775">
                  <c:v>-68.116025705725903</c:v>
                </c:pt>
                <c:pt idx="5776">
                  <c:v>-68.106173626850406</c:v>
                </c:pt>
                <c:pt idx="5777">
                  <c:v>-68.096312875804699</c:v>
                </c:pt>
                <c:pt idx="5778">
                  <c:v>-68.086443429564795</c:v>
                </c:pt>
                <c:pt idx="5779">
                  <c:v>-68.076565264893901</c:v>
                </c:pt>
                <c:pt idx="5780">
                  <c:v>-68.066678358342799</c:v>
                </c:pt>
                <c:pt idx="5781">
                  <c:v>-68.056782686250102</c:v>
                </c:pt>
                <c:pt idx="5782">
                  <c:v>-68.046878224741803</c:v>
                </c:pt>
                <c:pt idx="5783">
                  <c:v>-68.036964949731797</c:v>
                </c:pt>
                <c:pt idx="5784">
                  <c:v>-68.027042836921694</c:v>
                </c:pt>
                <c:pt idx="5785">
                  <c:v>-68.017111861801098</c:v>
                </c:pt>
                <c:pt idx="5786">
                  <c:v>-68.007171999647198</c:v>
                </c:pt>
                <c:pt idx="5787">
                  <c:v>-67.997223225525005</c:v>
                </c:pt>
                <c:pt idx="5788">
                  <c:v>-67.987265514287401</c:v>
                </c:pt>
                <c:pt idx="5789">
                  <c:v>-67.977298840574704</c:v>
                </c:pt>
                <c:pt idx="5790">
                  <c:v>-67.967323178815207</c:v>
                </c:pt>
                <c:pt idx="5791">
                  <c:v>-67.957338503224406</c:v>
                </c:pt>
                <c:pt idx="5792">
                  <c:v>-67.947344787805207</c:v>
                </c:pt>
                <c:pt idx="5793">
                  <c:v>-67.937342006347706</c:v>
                </c:pt>
                <c:pt idx="5794">
                  <c:v>-67.927330132429404</c:v>
                </c:pt>
                <c:pt idx="5795">
                  <c:v>-67.9173091394143</c:v>
                </c:pt>
                <c:pt idx="5796">
                  <c:v>-67.9072790004534</c:v>
                </c:pt>
                <c:pt idx="5797">
                  <c:v>-67.897239688484007</c:v>
                </c:pt>
                <c:pt idx="5798">
                  <c:v>-67.887191176229706</c:v>
                </c:pt>
                <c:pt idx="5799">
                  <c:v>-67.877133436200197</c:v>
                </c:pt>
                <c:pt idx="5800">
                  <c:v>-67.867066440690905</c:v>
                </c:pt>
                <c:pt idx="5801">
                  <c:v>-67.856990161782505</c:v>
                </c:pt>
                <c:pt idx="5802">
                  <c:v>-67.846904571341</c:v>
                </c:pt>
                <c:pt idx="5803">
                  <c:v>-67.836809641017098</c:v>
                </c:pt>
                <c:pt idx="5804">
                  <c:v>-67.8267053422461</c:v>
                </c:pt>
                <c:pt idx="5805">
                  <c:v>-67.816591646247204</c:v>
                </c:pt>
                <c:pt idx="5806">
                  <c:v>-67.806468524023501</c:v>
                </c:pt>
                <c:pt idx="5807">
                  <c:v>-67.796335946361296</c:v>
                </c:pt>
                <c:pt idx="5808">
                  <c:v>-67.786193883829696</c:v>
                </c:pt>
                <c:pt idx="5809">
                  <c:v>-67.776042306780596</c:v>
                </c:pt>
                <c:pt idx="5810">
                  <c:v>-67.765881185347595</c:v>
                </c:pt>
                <c:pt idx="5811">
                  <c:v>-67.755710489445903</c:v>
                </c:pt>
                <c:pt idx="5812">
                  <c:v>-67.745530188771696</c:v>
                </c:pt>
                <c:pt idx="5813">
                  <c:v>-67.735340252801805</c:v>
                </c:pt>
                <c:pt idx="5814">
                  <c:v>-67.725140650793094</c:v>
                </c:pt>
                <c:pt idx="5815">
                  <c:v>-67.714931351781701</c:v>
                </c:pt>
                <c:pt idx="5816">
                  <c:v>-67.7047123245829</c:v>
                </c:pt>
                <c:pt idx="5817">
                  <c:v>-67.694483537790006</c:v>
                </c:pt>
                <c:pt idx="5818">
                  <c:v>-67.684244959774304</c:v>
                </c:pt>
                <c:pt idx="5819">
                  <c:v>-67.673996558684095</c:v>
                </c:pt>
                <c:pt idx="5820">
                  <c:v>-67.663738302444102</c:v>
                </c:pt>
                <c:pt idx="5821">
                  <c:v>-67.653470158754899</c:v>
                </c:pt>
                <c:pt idx="5822">
                  <c:v>-67.643192095092203</c:v>
                </c:pt>
                <c:pt idx="5823">
                  <c:v>-67.632904078706304</c:v>
                </c:pt>
                <c:pt idx="5824">
                  <c:v>-67.622606076621096</c:v>
                </c:pt>
                <c:pt idx="5825">
                  <c:v>-67.612298055633602</c:v>
                </c:pt>
                <c:pt idx="5826">
                  <c:v>-67.601979982313097</c:v>
                </c:pt>
                <c:pt idx="5827">
                  <c:v>-67.591651823000504</c:v>
                </c:pt>
                <c:pt idx="5828">
                  <c:v>-67.581313543807397</c:v>
                </c:pt>
                <c:pt idx="5829">
                  <c:v>-67.570965110615404</c:v>
                </c:pt>
                <c:pt idx="5830">
                  <c:v>-67.560606489075198</c:v>
                </c:pt>
                <c:pt idx="5831">
                  <c:v>-67.550237644606099</c:v>
                </c:pt>
                <c:pt idx="5832">
                  <c:v>-67.539858542394597</c:v>
                </c:pt>
                <c:pt idx="5833">
                  <c:v>-67.529469147393897</c:v>
                </c:pt>
                <c:pt idx="5834">
                  <c:v>-67.519069424323007</c:v>
                </c:pt>
                <c:pt idx="5835">
                  <c:v>-67.508659337665904</c:v>
                </c:pt>
                <c:pt idx="5836">
                  <c:v>-67.498238851670294</c:v>
                </c:pt>
                <c:pt idx="5837">
                  <c:v>-67.487807930347003</c:v>
                </c:pt>
                <c:pt idx="5838">
                  <c:v>-67.477366537468896</c:v>
                </c:pt>
                <c:pt idx="5839">
                  <c:v>-67.466914636569896</c:v>
                </c:pt>
                <c:pt idx="5840">
                  <c:v>-67.456452190944006</c:v>
                </c:pt>
                <c:pt idx="5841">
                  <c:v>-67.445979163644495</c:v>
                </c:pt>
                <c:pt idx="5842">
                  <c:v>-67.435495517482494</c:v>
                </c:pt>
                <c:pt idx="5843">
                  <c:v>-67.425001215026299</c:v>
                </c:pt>
                <c:pt idx="5844">
                  <c:v>-67.414496218599993</c:v>
                </c:pt>
                <c:pt idx="5845">
                  <c:v>-67.403980490282805</c:v>
                </c:pt>
                <c:pt idx="5846">
                  <c:v>-67.393453991907705</c:v>
                </c:pt>
                <c:pt idx="5847">
                  <c:v>-67.382916685060096</c:v>
                </c:pt>
                <c:pt idx="5848">
                  <c:v>-67.372368531077299</c:v>
                </c:pt>
                <c:pt idx="5849">
                  <c:v>-67.361809491046799</c:v>
                </c:pt>
                <c:pt idx="5850">
                  <c:v>-67.351239525805497</c:v>
                </c:pt>
                <c:pt idx="5851">
                  <c:v>-67.340658595937995</c:v>
                </c:pt>
                <c:pt idx="5852">
                  <c:v>-67.3300666617763</c:v>
                </c:pt>
                <c:pt idx="5853">
                  <c:v>-67.319463683397501</c:v>
                </c:pt>
                <c:pt idx="5854">
                  <c:v>-67.308849620623405</c:v>
                </c:pt>
                <c:pt idx="5855">
                  <c:v>-67.298224433018802</c:v>
                </c:pt>
                <c:pt idx="5856">
                  <c:v>-67.287588079890398</c:v>
                </c:pt>
                <c:pt idx="5857">
                  <c:v>-67.276940520285393</c:v>
                </c:pt>
                <c:pt idx="5858">
                  <c:v>-67.266281712990207</c:v>
                </c:pt>
                <c:pt idx="5859">
                  <c:v>-67.255611616529194</c:v>
                </c:pt>
                <c:pt idx="5860">
                  <c:v>-67.244930189163099</c:v>
                </c:pt>
                <c:pt idx="5861">
                  <c:v>-67.234237388888104</c:v>
                </c:pt>
                <c:pt idx="5862">
                  <c:v>-67.223533173434006</c:v>
                </c:pt>
                <c:pt idx="5863">
                  <c:v>-67.212817500262801</c:v>
                </c:pt>
                <c:pt idx="5864">
                  <c:v>-67.202090326567699</c:v>
                </c:pt>
                <c:pt idx="5865">
                  <c:v>-67.191351609271194</c:v>
                </c:pt>
                <c:pt idx="5866">
                  <c:v>-67.180601305023799</c:v>
                </c:pt>
                <c:pt idx="5867">
                  <c:v>-67.169839370202695</c:v>
                </c:pt>
                <c:pt idx="5868">
                  <c:v>-67.159065760909797</c:v>
                </c:pt>
                <c:pt idx="5869">
                  <c:v>-67.148280432970694</c:v>
                </c:pt>
                <c:pt idx="5870">
                  <c:v>-67.137483341932906</c:v>
                </c:pt>
                <c:pt idx="5871">
                  <c:v>-67.126674443064104</c:v>
                </c:pt>
                <c:pt idx="5872">
                  <c:v>-67.115853691350793</c:v>
                </c:pt>
                <c:pt idx="5873">
                  <c:v>-67.105021041496798</c:v>
                </c:pt>
                <c:pt idx="5874">
                  <c:v>-67.0941764479212</c:v>
                </c:pt>
                <c:pt idx="5875">
                  <c:v>-67.0833198647572</c:v>
                </c:pt>
                <c:pt idx="5876">
                  <c:v>-67.072451245849805</c:v>
                </c:pt>
                <c:pt idx="5877">
                  <c:v>-67.0615705447549</c:v>
                </c:pt>
                <c:pt idx="5878">
                  <c:v>-67.050677714737006</c:v>
                </c:pt>
                <c:pt idx="5879">
                  <c:v>-67.0397727087676</c:v>
                </c:pt>
                <c:pt idx="5880">
                  <c:v>-67.028855479523401</c:v>
                </c:pt>
                <c:pt idx="5881">
                  <c:v>-67.017925979384898</c:v>
                </c:pt>
                <c:pt idx="5882">
                  <c:v>-67.006984160434101</c:v>
                </c:pt>
                <c:pt idx="5883">
                  <c:v>-66.996029974452696</c:v>
                </c:pt>
                <c:pt idx="5884">
                  <c:v>-66.985063372920806</c:v>
                </c:pt>
                <c:pt idx="5885">
                  <c:v>-66.974084307014294</c:v>
                </c:pt>
                <c:pt idx="5886">
                  <c:v>-66.963092727603694</c:v>
                </c:pt>
                <c:pt idx="5887">
                  <c:v>-66.952088585251701</c:v>
                </c:pt>
                <c:pt idx="5888">
                  <c:v>-66.9410718302113</c:v>
                </c:pt>
                <c:pt idx="5889">
                  <c:v>-66.9300424124241</c:v>
                </c:pt>
                <c:pt idx="5890">
                  <c:v>-66.919000281518393</c:v>
                </c:pt>
                <c:pt idx="5891">
                  <c:v>-66.907945386806503</c:v>
                </c:pt>
                <c:pt idx="5892">
                  <c:v>-66.896877677283598</c:v>
                </c:pt>
                <c:pt idx="5893">
                  <c:v>-66.885797101625002</c:v>
                </c:pt>
                <c:pt idx="5894">
                  <c:v>-66.874703608184603</c:v>
                </c:pt>
                <c:pt idx="5895">
                  <c:v>-66.863597144992397</c:v>
                </c:pt>
                <c:pt idx="5896">
                  <c:v>-66.852477659752395</c:v>
                </c:pt>
                <c:pt idx="5897">
                  <c:v>-66.841345099840694</c:v>
                </c:pt>
                <c:pt idx="5898">
                  <c:v>-66.830199412303301</c:v>
                </c:pt>
                <c:pt idx="5899">
                  <c:v>-66.819040543853504</c:v>
                </c:pt>
                <c:pt idx="5900">
                  <c:v>-66.807868440870394</c:v>
                </c:pt>
                <c:pt idx="5901">
                  <c:v>-66.796683049395796</c:v>
                </c:pt>
                <c:pt idx="5902">
                  <c:v>-66.785484315132607</c:v>
                </c:pt>
                <c:pt idx="5903">
                  <c:v>-66.774272183442406</c:v>
                </c:pt>
                <c:pt idx="5904">
                  <c:v>-66.7630465993428</c:v>
                </c:pt>
                <c:pt idx="5905">
                  <c:v>-66.751807507505404</c:v>
                </c:pt>
                <c:pt idx="5906">
                  <c:v>-66.740554852253297</c:v>
                </c:pt>
                <c:pt idx="5907">
                  <c:v>-66.729288577558805</c:v>
                </c:pt>
                <c:pt idx="5908">
                  <c:v>-66.718008627040902</c:v>
                </c:pt>
                <c:pt idx="5909">
                  <c:v>-66.706714943962794</c:v>
                </c:pt>
                <c:pt idx="5910">
                  <c:v>-66.695407471229402</c:v>
                </c:pt>
                <c:pt idx="5911">
                  <c:v>-66.684086151385102</c:v>
                </c:pt>
                <c:pt idx="5912">
                  <c:v>-66.672750926610803</c:v>
                </c:pt>
                <c:pt idx="5913">
                  <c:v>-66.661401738721594</c:v>
                </c:pt>
                <c:pt idx="5914">
                  <c:v>-66.650038529164306</c:v>
                </c:pt>
                <c:pt idx="5915">
                  <c:v>-66.638661239014596</c:v>
                </c:pt>
                <c:pt idx="5916">
                  <c:v>-66.627269808974404</c:v>
                </c:pt>
                <c:pt idx="5917">
                  <c:v>-66.615864179369296</c:v>
                </c:pt>
                <c:pt idx="5918">
                  <c:v>-66.604444290145906</c:v>
                </c:pt>
                <c:pt idx="5919">
                  <c:v>-66.593010080868794</c:v>
                </c:pt>
                <c:pt idx="5920">
                  <c:v>-66.5815614907183</c:v>
                </c:pt>
                <c:pt idx="5921">
                  <c:v>-66.570098458486996</c:v>
                </c:pt>
                <c:pt idx="5922">
                  <c:v>-66.558620922577504</c:v>
                </c:pt>
                <c:pt idx="5923">
                  <c:v>-66.547128820999305</c:v>
                </c:pt>
                <c:pt idx="5924">
                  <c:v>-66.535622091365894</c:v>
                </c:pt>
                <c:pt idx="5925">
                  <c:v>-66.524100670892096</c:v>
                </c:pt>
                <c:pt idx="5926">
                  <c:v>-66.512564496390596</c:v>
                </c:pt>
                <c:pt idx="5927">
                  <c:v>-66.501013504269594</c:v>
                </c:pt>
                <c:pt idx="5928">
                  <c:v>-66.489447630529199</c:v>
                </c:pt>
                <c:pt idx="5929">
                  <c:v>-66.477866810758997</c:v>
                </c:pt>
                <c:pt idx="5930">
                  <c:v>-66.466270980134198</c:v>
                </c:pt>
                <c:pt idx="5931">
                  <c:v>-66.454660073413393</c:v>
                </c:pt>
                <c:pt idx="5932">
                  <c:v>-66.443034024934704</c:v>
                </c:pt>
                <c:pt idx="5933">
                  <c:v>-66.431392768612895</c:v>
                </c:pt>
                <c:pt idx="5934">
                  <c:v>-66.419736237936206</c:v>
                </c:pt>
                <c:pt idx="5935">
                  <c:v>-66.4080643659629</c:v>
                </c:pt>
                <c:pt idx="5936">
                  <c:v>-66.396377085318406</c:v>
                </c:pt>
                <c:pt idx="5937">
                  <c:v>-66.384674328191295</c:v>
                </c:pt>
                <c:pt idx="5938">
                  <c:v>-66.372956026330598</c:v>
                </c:pt>
                <c:pt idx="5939">
                  <c:v>-66.361222111042196</c:v>
                </c:pt>
                <c:pt idx="5940">
                  <c:v>-66.349472513185006</c:v>
                </c:pt>
                <c:pt idx="5941">
                  <c:v>-66.337707163168304</c:v>
                </c:pt>
                <c:pt idx="5942">
                  <c:v>-66.325925990947297</c:v>
                </c:pt>
                <c:pt idx="5943">
                  <c:v>-66.314128926020501</c:v>
                </c:pt>
                <c:pt idx="5944">
                  <c:v>-66.302315897425302</c:v>
                </c:pt>
                <c:pt idx="5945">
                  <c:v>-66.290486833735201</c:v>
                </c:pt>
                <c:pt idx="5946">
                  <c:v>-66.278641663055296</c:v>
                </c:pt>
                <c:pt idx="5947">
                  <c:v>-66.266780313019197</c:v>
                </c:pt>
                <c:pt idx="5948">
                  <c:v>-66.254902710785004</c:v>
                </c:pt>
                <c:pt idx="5949">
                  <c:v>-66.243008783031897</c:v>
                </c:pt>
                <c:pt idx="5950">
                  <c:v>-66.231098455955703</c:v>
                </c:pt>
                <c:pt idx="5951">
                  <c:v>-66.219171655265598</c:v>
                </c:pt>
                <c:pt idx="5952">
                  <c:v>-66.2072283061798</c:v>
                </c:pt>
                <c:pt idx="5953">
                  <c:v>-66.195268333422007</c:v>
                </c:pt>
                <c:pt idx="5954">
                  <c:v>-66.183291661217098</c:v>
                </c:pt>
                <c:pt idx="5955">
                  <c:v>-66.1712982132874</c:v>
                </c:pt>
                <c:pt idx="5956">
                  <c:v>-66.159287912848399</c:v>
                </c:pt>
                <c:pt idx="5957">
                  <c:v>-66.147260682604397</c:v>
                </c:pt>
                <c:pt idx="5958">
                  <c:v>-66.135216444745097</c:v>
                </c:pt>
                <c:pt idx="5959">
                  <c:v>-66.123155120940694</c:v>
                </c:pt>
                <c:pt idx="5960">
                  <c:v>-66.111076632337799</c:v>
                </c:pt>
                <c:pt idx="5961">
                  <c:v>-66.0989808995554</c:v>
                </c:pt>
                <c:pt idx="5962">
                  <c:v>-66.086867842680306</c:v>
                </c:pt>
                <c:pt idx="5963">
                  <c:v>-66.074737381262693</c:v>
                </c:pt>
                <c:pt idx="5964">
                  <c:v>-66.062589434311803</c:v>
                </c:pt>
                <c:pt idx="5965">
                  <c:v>-66.050423920291394</c:v>
                </c:pt>
                <c:pt idx="5966">
                  <c:v>-66.038240757115503</c:v>
                </c:pt>
                <c:pt idx="5967">
                  <c:v>-66.026039862143094</c:v>
                </c:pt>
                <c:pt idx="5968">
                  <c:v>-66.013821152174501</c:v>
                </c:pt>
                <c:pt idx="5969">
                  <c:v>-66.001584543445603</c:v>
                </c:pt>
                <c:pt idx="5970">
                  <c:v>-65.9893299516242</c:v>
                </c:pt>
                <c:pt idx="5971">
                  <c:v>-65.977057291804201</c:v>
                </c:pt>
                <c:pt idx="5972">
                  <c:v>-65.964766478501701</c:v>
                </c:pt>
                <c:pt idx="5973">
                  <c:v>-65.9524574256492</c:v>
                </c:pt>
                <c:pt idx="5974">
                  <c:v>-65.940130046591605</c:v>
                </c:pt>
                <c:pt idx="5975">
                  <c:v>-65.927784254080393</c:v>
                </c:pt>
                <c:pt idx="5976">
                  <c:v>-65.915419960268906</c:v>
                </c:pt>
                <c:pt idx="5977">
                  <c:v>-65.903037076707605</c:v>
                </c:pt>
                <c:pt idx="5978">
                  <c:v>-65.890635514338001</c:v>
                </c:pt>
                <c:pt idx="5979">
                  <c:v>-65.878215183488393</c:v>
                </c:pt>
                <c:pt idx="5980">
                  <c:v>-65.865775993868098</c:v>
                </c:pt>
                <c:pt idx="5981">
                  <c:v>-65.853317854561894</c:v>
                </c:pt>
                <c:pt idx="5982">
                  <c:v>-65.840840674025301</c:v>
                </c:pt>
                <c:pt idx="5983">
                  <c:v>-65.828344360078404</c:v>
                </c:pt>
                <c:pt idx="5984">
                  <c:v>-65.815828819900801</c:v>
                </c:pt>
                <c:pt idx="5985">
                  <c:v>-65.803293960025897</c:v>
                </c:pt>
                <c:pt idx="5986">
                  <c:v>-65.790739686335201</c:v>
                </c:pt>
                <c:pt idx="5987">
                  <c:v>-65.778165904052699</c:v>
                </c:pt>
                <c:pt idx="5988">
                  <c:v>-65.765572517738903</c:v>
                </c:pt>
                <c:pt idx="5989">
                  <c:v>-65.752959431285504</c:v>
                </c:pt>
                <c:pt idx="5990">
                  <c:v>-65.740326547908694</c:v>
                </c:pt>
                <c:pt idx="5991">
                  <c:v>-65.727673770143895</c:v>
                </c:pt>
                <c:pt idx="5992">
                  <c:v>-65.715000999839503</c:v>
                </c:pt>
                <c:pt idx="5993">
                  <c:v>-65.702308138150798</c:v>
                </c:pt>
                <c:pt idx="5994">
                  <c:v>-65.689595085533398</c:v>
                </c:pt>
                <c:pt idx="5995">
                  <c:v>-65.676861741737795</c:v>
                </c:pt>
                <c:pt idx="5996">
                  <c:v>-65.664108005802404</c:v>
                </c:pt>
                <c:pt idx="5997">
                  <c:v>-65.651333776047395</c:v>
                </c:pt>
                <c:pt idx="5998">
                  <c:v>-65.638538950068195</c:v>
                </c:pt>
                <c:pt idx="5999">
                  <c:v>-65.625723424729301</c:v>
                </c:pt>
                <c:pt idx="6000">
                  <c:v>-65.612887096156996</c:v>
                </c:pt>
                <c:pt idx="6001">
                  <c:v>-65.600029859733297</c:v>
                </c:pt>
                <c:pt idx="6002">
                  <c:v>-65.587151610089094</c:v>
                </c:pt>
                <c:pt idx="6003">
                  <c:v>-65.5742522410969</c:v>
                </c:pt>
                <c:pt idx="6004">
                  <c:v>-65.561331645864499</c:v>
                </c:pt>
                <c:pt idx="6005">
                  <c:v>-65.548389716727797</c:v>
                </c:pt>
                <c:pt idx="6006">
                  <c:v>-65.535426345243394</c:v>
                </c:pt>
                <c:pt idx="6007">
                  <c:v>-65.522441422181998</c:v>
                </c:pt>
                <c:pt idx="6008">
                  <c:v>-65.509434837520899</c:v>
                </c:pt>
                <c:pt idx="6009">
                  <c:v>-65.496406480436704</c:v>
                </c:pt>
                <c:pt idx="6010">
                  <c:v>-65.483356239297706</c:v>
                </c:pt>
                <c:pt idx="6011">
                  <c:v>-65.470284001657006</c:v>
                </c:pt>
                <c:pt idx="6012">
                  <c:v>-65.457189654244402</c:v>
                </c:pt>
                <c:pt idx="6013">
                  <c:v>-65.444073082958894</c:v>
                </c:pt>
                <c:pt idx="6014">
                  <c:v>-65.430934172861001</c:v>
                </c:pt>
                <c:pt idx="6015">
                  <c:v>-65.417772808165097</c:v>
                </c:pt>
                <c:pt idx="6016">
                  <c:v>-65.404588872230903</c:v>
                </c:pt>
                <c:pt idx="6017">
                  <c:v>-65.391382247556194</c:v>
                </c:pt>
                <c:pt idx="6018">
                  <c:v>-65.378152815768303</c:v>
                </c:pt>
                <c:pt idx="6019">
                  <c:v>-65.364900457615803</c:v>
                </c:pt>
                <c:pt idx="6020">
                  <c:v>-65.3516250529605</c:v>
                </c:pt>
                <c:pt idx="6021">
                  <c:v>-65.338326480769098</c:v>
                </c:pt>
                <c:pt idx="6022">
                  <c:v>-65.325004619104206</c:v>
                </c:pt>
                <c:pt idx="6023">
                  <c:v>-65.311659345116297</c:v>
                </c:pt>
                <c:pt idx="6024">
                  <c:v>-65.298290535034596</c:v>
                </c:pt>
                <c:pt idx="6025">
                  <c:v>-65.284898064158696</c:v>
                </c:pt>
                <c:pt idx="6026">
                  <c:v>-65.271481806849295</c:v>
                </c:pt>
                <c:pt idx="6027">
                  <c:v>-65.258041636519096</c:v>
                </c:pt>
                <c:pt idx="6028">
                  <c:v>-65.244577425624399</c:v>
                </c:pt>
                <c:pt idx="6029">
                  <c:v>-65.231089045654997</c:v>
                </c:pt>
                <c:pt idx="6030">
                  <c:v>-65.217576367125503</c:v>
                </c:pt>
                <c:pt idx="6031">
                  <c:v>-65.204039259565207</c:v>
                </c:pt>
                <c:pt idx="6032">
                  <c:v>-65.190477591509506</c:v>
                </c:pt>
                <c:pt idx="6033">
                  <c:v>-65.176891230489304</c:v>
                </c:pt>
                <c:pt idx="6034">
                  <c:v>-65.1632800430217</c:v>
                </c:pt>
                <c:pt idx="6035">
                  <c:v>-65.149643894599905</c:v>
                </c:pt>
                <c:pt idx="6036">
                  <c:v>-65.135982649683299</c:v>
                </c:pt>
                <c:pt idx="6037">
                  <c:v>-65.122296171687395</c:v>
                </c:pt>
                <c:pt idx="6038">
                  <c:v>-65.1085843229733</c:v>
                </c:pt>
                <c:pt idx="6039">
                  <c:v>-65.094846964837402</c:v>
                </c:pt>
                <c:pt idx="6040">
                  <c:v>-65.081083957501093</c:v>
                </c:pt>
                <c:pt idx="6041">
                  <c:v>-65.067295160099704</c:v>
                </c:pt>
                <c:pt idx="6042">
                  <c:v>-65.053480430672096</c:v>
                </c:pt>
                <c:pt idx="6043">
                  <c:v>-65.039639626149594</c:v>
                </c:pt>
                <c:pt idx="6044">
                  <c:v>-65.025772602344801</c:v>
                </c:pt>
                <c:pt idx="6045">
                  <c:v>-65.011879213940702</c:v>
                </c:pt>
                <c:pt idx="6046">
                  <c:v>-64.997959314479104</c:v>
                </c:pt>
                <c:pt idx="6047">
                  <c:v>-64.9840127563495</c:v>
                </c:pt>
                <c:pt idx="6048">
                  <c:v>-64.970039390777004</c:v>
                </c:pt>
                <c:pt idx="6049">
                  <c:v>-64.956039067810806</c:v>
                </c:pt>
                <c:pt idx="6050">
                  <c:v>-64.9420116363125</c:v>
                </c:pt>
                <c:pt idx="6051">
                  <c:v>-64.927956943943897</c:v>
                </c:pt>
                <c:pt idx="6052">
                  <c:v>-64.913874837154594</c:v>
                </c:pt>
                <c:pt idx="6053">
                  <c:v>-64.899765161170095</c:v>
                </c:pt>
                <c:pt idx="6054">
                  <c:v>-64.885627759978902</c:v>
                </c:pt>
                <c:pt idx="6055">
                  <c:v>-64.871462476320204</c:v>
                </c:pt>
                <c:pt idx="6056">
                  <c:v>-64.857269151670593</c:v>
                </c:pt>
                <c:pt idx="6057">
                  <c:v>-64.843047626231893</c:v>
                </c:pt>
                <c:pt idx="6058">
                  <c:v>-64.828797738917103</c:v>
                </c:pt>
                <c:pt idx="6059">
                  <c:v>-64.814519327337806</c:v>
                </c:pt>
                <c:pt idx="6060">
                  <c:v>-64.800212227790297</c:v>
                </c:pt>
                <c:pt idx="6061">
                  <c:v>-64.785876275242103</c:v>
                </c:pt>
                <c:pt idx="6062">
                  <c:v>-64.771511303318206</c:v>
                </c:pt>
                <c:pt idx="6063">
                  <c:v>-64.757117144286894</c:v>
                </c:pt>
                <c:pt idx="6064">
                  <c:v>-64.742693629046002</c:v>
                </c:pt>
                <c:pt idx="6065">
                  <c:v>-64.728240587107805</c:v>
                </c:pt>
                <c:pt idx="6066">
                  <c:v>-64.713757846585395</c:v>
                </c:pt>
                <c:pt idx="6067">
                  <c:v>-64.699245234177198</c:v>
                </c:pt>
                <c:pt idx="6068">
                  <c:v>-64.684702575152599</c:v>
                </c:pt>
                <c:pt idx="6069">
                  <c:v>-64.670129693336605</c:v>
                </c:pt>
                <c:pt idx="6070">
                  <c:v>-64.655526411094499</c:v>
                </c:pt>
                <c:pt idx="6071">
                  <c:v>-64.640892549316405</c:v>
                </c:pt>
                <c:pt idx="6072">
                  <c:v>-64.626227927401899</c:v>
                </c:pt>
                <c:pt idx="6073">
                  <c:v>-64.611532363243498</c:v>
                </c:pt>
                <c:pt idx="6074">
                  <c:v>-64.596805673211094</c:v>
                </c:pt>
                <c:pt idx="6075">
                  <c:v>-64.582047672135403</c:v>
                </c:pt>
                <c:pt idx="6076">
                  <c:v>-64.567258173291606</c:v>
                </c:pt>
                <c:pt idx="6077">
                  <c:v>-64.552436988382198</c:v>
                </c:pt>
                <c:pt idx="6078">
                  <c:v>-64.5375839275206</c:v>
                </c:pt>
                <c:pt idx="6079">
                  <c:v>-64.522698799213401</c:v>
                </c:pt>
                <c:pt idx="6080">
                  <c:v>-64.507781410343597</c:v>
                </c:pt>
                <c:pt idx="6081">
                  <c:v>-64.492831566152105</c:v>
                </c:pt>
                <c:pt idx="6082">
                  <c:v>-64.477849070220898</c:v>
                </c:pt>
                <c:pt idx="6083">
                  <c:v>-64.462833724453802</c:v>
                </c:pt>
                <c:pt idx="6084">
                  <c:v>-64.447785329059002</c:v>
                </c:pt>
                <c:pt idx="6085">
                  <c:v>-64.432703682530104</c:v>
                </c:pt>
                <c:pt idx="6086">
                  <c:v>-64.417588581627101</c:v>
                </c:pt>
                <c:pt idx="6087">
                  <c:v>-64.402439821357703</c:v>
                </c:pt>
                <c:pt idx="6088">
                  <c:v>-64.387257194957499</c:v>
                </c:pt>
                <c:pt idx="6089">
                  <c:v>-64.372040493870898</c:v>
                </c:pt>
                <c:pt idx="6090">
                  <c:v>-64.356789507730596</c:v>
                </c:pt>
                <c:pt idx="6091">
                  <c:v>-64.341504024337894</c:v>
                </c:pt>
                <c:pt idx="6092">
                  <c:v>-64.326183829642005</c:v>
                </c:pt>
                <c:pt idx="6093">
                  <c:v>-64.310828707719693</c:v>
                </c:pt>
                <c:pt idx="6094">
                  <c:v>-64.295438440753699</c:v>
                </c:pt>
                <c:pt idx="6095">
                  <c:v>-64.280012809012206</c:v>
                </c:pt>
                <c:pt idx="6096">
                  <c:v>-64.264551590826599</c:v>
                </c:pt>
                <c:pt idx="6097">
                  <c:v>-64.249054562569995</c:v>
                </c:pt>
                <c:pt idx="6098">
                  <c:v>-64.2335214986349</c:v>
                </c:pt>
                <c:pt idx="6099">
                  <c:v>-64.217952171410801</c:v>
                </c:pt>
                <c:pt idx="6100">
                  <c:v>-64.202346351261596</c:v>
                </c:pt>
                <c:pt idx="6101">
                  <c:v>-64.186703806502095</c:v>
                </c:pt>
                <c:pt idx="6102">
                  <c:v>-64.171024303374907</c:v>
                </c:pt>
                <c:pt idx="6103">
                  <c:v>-64.155307606026398</c:v>
                </c:pt>
                <c:pt idx="6104">
                  <c:v>-64.139553476483101</c:v>
                </c:pt>
                <c:pt idx="6105">
                  <c:v>-64.123761674626806</c:v>
                </c:pt>
                <c:pt idx="6106">
                  <c:v>-64.107931958170198</c:v>
                </c:pt>
                <c:pt idx="6107">
                  <c:v>-64.092064082631595</c:v>
                </c:pt>
                <c:pt idx="6108">
                  <c:v>-64.076157801309293</c:v>
                </c:pt>
                <c:pt idx="6109">
                  <c:v>-64.060212865256105</c:v>
                </c:pt>
                <c:pt idx="6110">
                  <c:v>-64.044229023253095</c:v>
                </c:pt>
                <c:pt idx="6111">
                  <c:v>-64.028206021782793</c:v>
                </c:pt>
                <c:pt idx="6112">
                  <c:v>-64.012143605002606</c:v>
                </c:pt>
                <c:pt idx="6113">
                  <c:v>-63.996041514717199</c:v>
                </c:pt>
                <c:pt idx="6114">
                  <c:v>-63.979899490351201</c:v>
                </c:pt>
                <c:pt idx="6115">
                  <c:v>-63.963717268920703</c:v>
                </c:pt>
                <c:pt idx="6116">
                  <c:v>-63.947494585004897</c:v>
                </c:pt>
                <c:pt idx="6117">
                  <c:v>-63.931231170717297</c:v>
                </c:pt>
                <c:pt idx="6118">
                  <c:v>-63.914926755676198</c:v>
                </c:pt>
                <c:pt idx="6119">
                  <c:v>-63.898581066975098</c:v>
                </c:pt>
                <c:pt idx="6120">
                  <c:v>-63.882193829152499</c:v>
                </c:pt>
                <c:pt idx="6121">
                  <c:v>-63.865764764161298</c:v>
                </c:pt>
                <c:pt idx="6122">
                  <c:v>-63.849293591337698</c:v>
                </c:pt>
                <c:pt idx="6123">
                  <c:v>-63.832780027369402</c:v>
                </c:pt>
                <c:pt idx="6124">
                  <c:v>-63.816223786264302</c:v>
                </c:pt>
                <c:pt idx="6125">
                  <c:v>-63.799624579317303</c:v>
                </c:pt>
                <c:pt idx="6126">
                  <c:v>-63.782982115078099</c:v>
                </c:pt>
                <c:pt idx="6127">
                  <c:v>-63.766296099317202</c:v>
                </c:pt>
                <c:pt idx="6128">
                  <c:v>-63.749566234992201</c:v>
                </c:pt>
                <c:pt idx="6129">
                  <c:v>-63.732792222213497</c:v>
                </c:pt>
                <c:pt idx="6130">
                  <c:v>-63.715973758209302</c:v>
                </c:pt>
                <c:pt idx="6131">
                  <c:v>-63.699110537290103</c:v>
                </c:pt>
                <c:pt idx="6132">
                  <c:v>-63.682202250812999</c:v>
                </c:pt>
                <c:pt idx="6133">
                  <c:v>-63.665248587144703</c:v>
                </c:pt>
                <c:pt idx="6134">
                  <c:v>-63.648249231625101</c:v>
                </c:pt>
                <c:pt idx="6135">
                  <c:v>-63.631203866529098</c:v>
                </c:pt>
                <c:pt idx="6136">
                  <c:v>-63.614112171028701</c:v>
                </c:pt>
                <c:pt idx="6137">
                  <c:v>-63.5969738211544</c:v>
                </c:pt>
                <c:pt idx="6138">
                  <c:v>-63.579788489755501</c:v>
                </c:pt>
                <c:pt idx="6139">
                  <c:v>-63.562555846460398</c:v>
                </c:pt>
                <c:pt idx="6140">
                  <c:v>-63.545275557636103</c:v>
                </c:pt>
                <c:pt idx="6141">
                  <c:v>-63.527947286346802</c:v>
                </c:pt>
                <c:pt idx="6142">
                  <c:v>-63.510570692312299</c:v>
                </c:pt>
                <c:pt idx="6143">
                  <c:v>-63.493145431865699</c:v>
                </c:pt>
                <c:pt idx="6144">
                  <c:v>-63.475671157909701</c:v>
                </c:pt>
                <c:pt idx="6145">
                  <c:v>-63.458147519873798</c:v>
                </c:pt>
                <c:pt idx="6146">
                  <c:v>-63.440574163668899</c:v>
                </c:pt>
                <c:pt idx="6147">
                  <c:v>-63.422950731642899</c:v>
                </c:pt>
                <c:pt idx="6148">
                  <c:v>-63.4052768625345</c:v>
                </c:pt>
                <c:pt idx="6149">
                  <c:v>-63.3875521914267</c:v>
                </c:pt>
                <c:pt idx="6150">
                  <c:v>-63.369776349699698</c:v>
                </c:pt>
                <c:pt idx="6151">
                  <c:v>-63.351948964982903</c:v>
                </c:pt>
                <c:pt idx="6152">
                  <c:v>-63.334069661105701</c:v>
                </c:pt>
                <c:pt idx="6153">
                  <c:v>-63.316138058048601</c:v>
                </c:pt>
                <c:pt idx="6154">
                  <c:v>-63.2981537718927</c:v>
                </c:pt>
                <c:pt idx="6155">
                  <c:v>-63.280116414768003</c:v>
                </c:pt>
                <c:pt idx="6156">
                  <c:v>-63.262025594802601</c:v>
                </c:pt>
                <c:pt idx="6157">
                  <c:v>-63.243880916068797</c:v>
                </c:pt>
                <c:pt idx="6158">
                  <c:v>-63.225681978530403</c:v>
                </c:pt>
                <c:pt idx="6159">
                  <c:v>-63.207428377987597</c:v>
                </c:pt>
                <c:pt idx="6160">
                  <c:v>-63.189119706022304</c:v>
                </c:pt>
                <c:pt idx="6161">
                  <c:v>-63.170755549941198</c:v>
                </c:pt>
                <c:pt idx="6162">
                  <c:v>-63.152335492719402</c:v>
                </c:pt>
                <c:pt idx="6163">
                  <c:v>-63.1338591129417</c:v>
                </c:pt>
                <c:pt idx="6164">
                  <c:v>-63.115325984743897</c:v>
                </c:pt>
                <c:pt idx="6165">
                  <c:v>-63.096735677753202</c:v>
                </c:pt>
                <c:pt idx="6166">
                  <c:v>-63.078087757026601</c:v>
                </c:pt>
                <c:pt idx="6167">
                  <c:v>-63.059381782989298</c:v>
                </c:pt>
                <c:pt idx="6168">
                  <c:v>-63.040617311372102</c:v>
                </c:pt>
                <c:pt idx="6169">
                  <c:v>-63.021793893146601</c:v>
                </c:pt>
                <c:pt idx="6170">
                  <c:v>-63.002911074461103</c:v>
                </c:pt>
                <c:pt idx="6171">
                  <c:v>-62.9839683965738</c:v>
                </c:pt>
                <c:pt idx="6172">
                  <c:v>-62.964965395785903</c:v>
                </c:pt>
                <c:pt idx="6173">
                  <c:v>-62.945901603373201</c:v>
                </c:pt>
                <c:pt idx="6174">
                  <c:v>-62.926776545516802</c:v>
                </c:pt>
                <c:pt idx="6175">
                  <c:v>-62.907589743232002</c:v>
                </c:pt>
                <c:pt idx="6176">
                  <c:v>-62.8883407122972</c:v>
                </c:pt>
                <c:pt idx="6177">
                  <c:v>-62.869028963180099</c:v>
                </c:pt>
                <c:pt idx="6178">
                  <c:v>-62.8496540009642</c:v>
                </c:pt>
                <c:pt idx="6179">
                  <c:v>-62.830215325272597</c:v>
                </c:pt>
                <c:pt idx="6180">
                  <c:v>-62.8107124301917</c:v>
                </c:pt>
                <c:pt idx="6181">
                  <c:v>-62.791144804192903</c:v>
                </c:pt>
                <c:pt idx="6182">
                  <c:v>-62.771511930053002</c:v>
                </c:pt>
                <c:pt idx="6183">
                  <c:v>-62.751813284774002</c:v>
                </c:pt>
                <c:pt idx="6184">
                  <c:v>-62.732048339499997</c:v>
                </c:pt>
                <c:pt idx="6185">
                  <c:v>-62.712216559434403</c:v>
                </c:pt>
                <c:pt idx="6186">
                  <c:v>-62.6923174037546</c:v>
                </c:pt>
                <c:pt idx="6187">
                  <c:v>-62.672350325525102</c:v>
                </c:pt>
                <c:pt idx="6188">
                  <c:v>-62.652314771610101</c:v>
                </c:pt>
                <c:pt idx="6189">
                  <c:v>-62.632210182583599</c:v>
                </c:pt>
                <c:pt idx="6190">
                  <c:v>-62.612035992638397</c:v>
                </c:pt>
                <c:pt idx="6191">
                  <c:v>-62.591791629493002</c:v>
                </c:pt>
                <c:pt idx="6192">
                  <c:v>-62.571476514297999</c:v>
                </c:pt>
                <c:pt idx="6193">
                  <c:v>-62.551090061539298</c:v>
                </c:pt>
                <c:pt idx="6194">
                  <c:v>-62.5306316789409</c:v>
                </c:pt>
                <c:pt idx="6195">
                  <c:v>-62.510100767365401</c:v>
                </c:pt>
                <c:pt idx="6196">
                  <c:v>-62.489496720712403</c:v>
                </c:pt>
                <c:pt idx="6197">
                  <c:v>-62.468818925815903</c:v>
                </c:pt>
                <c:pt idx="6198">
                  <c:v>-62.448066762339401</c:v>
                </c:pt>
                <c:pt idx="6199">
                  <c:v>-62.427239602668998</c:v>
                </c:pt>
                <c:pt idx="6200">
                  <c:v>-62.406336811804501</c:v>
                </c:pt>
                <c:pt idx="6201">
                  <c:v>-62.3853577472495</c:v>
                </c:pt>
                <c:pt idx="6202">
                  <c:v>-62.364301758898002</c:v>
                </c:pt>
                <c:pt idx="6203">
                  <c:v>-62.343168188920103</c:v>
                </c:pt>
                <c:pt idx="6204">
                  <c:v>-62.3219563716452</c:v>
                </c:pt>
                <c:pt idx="6205">
                  <c:v>-62.300665633442797</c:v>
                </c:pt>
                <c:pt idx="6206">
                  <c:v>-62.279295292602001</c:v>
                </c:pt>
                <c:pt idx="6207">
                  <c:v>-62.257844659207599</c:v>
                </c:pt>
                <c:pt idx="6208">
                  <c:v>-62.236313035014803</c:v>
                </c:pt>
                <c:pt idx="6209">
                  <c:v>-62.214699713321103</c:v>
                </c:pt>
                <c:pt idx="6210">
                  <c:v>-62.193003978836103</c:v>
                </c:pt>
                <c:pt idx="6211">
                  <c:v>-62.171225107549098</c:v>
                </c:pt>
                <c:pt idx="6212">
                  <c:v>-62.149362366593202</c:v>
                </c:pt>
                <c:pt idx="6213">
                  <c:v>-62.127415014108102</c:v>
                </c:pt>
                <c:pt idx="6214">
                  <c:v>-62.105382299099702</c:v>
                </c:pt>
                <c:pt idx="6215">
                  <c:v>-62.083263461296703</c:v>
                </c:pt>
                <c:pt idx="6216">
                  <c:v>-62.061057731005697</c:v>
                </c:pt>
                <c:pt idx="6217">
                  <c:v>-62.038764328962003</c:v>
                </c:pt>
                <c:pt idx="6218">
                  <c:v>-62.016382466178698</c:v>
                </c:pt>
                <c:pt idx="6219">
                  <c:v>-61.993911343792497</c:v>
                </c:pt>
                <c:pt idx="6220">
                  <c:v>-61.971350152906403</c:v>
                </c:pt>
                <c:pt idx="6221">
                  <c:v>-61.948698074429899</c:v>
                </c:pt>
                <c:pt idx="6222">
                  <c:v>-61.925954278915398</c:v>
                </c:pt>
                <c:pt idx="6223">
                  <c:v>-61.903117926392099</c:v>
                </c:pt>
                <c:pt idx="6224">
                  <c:v>-61.880188166196</c:v>
                </c:pt>
                <c:pt idx="6225">
                  <c:v>-61.8571641367975</c:v>
                </c:pt>
                <c:pt idx="6226">
                  <c:v>-61.834044965624699</c:v>
                </c:pt>
                <c:pt idx="6227">
                  <c:v>-61.8108297688836</c:v>
                </c:pt>
                <c:pt idx="6228">
                  <c:v>-61.787517651374998</c:v>
                </c:pt>
                <c:pt idx="6229">
                  <c:v>-61.764107706307797</c:v>
                </c:pt>
                <c:pt idx="6230">
                  <c:v>-61.740599015107598</c:v>
                </c:pt>
                <c:pt idx="6231">
                  <c:v>-61.716990647223199</c:v>
                </c:pt>
                <c:pt idx="6232">
                  <c:v>-61.6932816599275</c:v>
                </c:pt>
                <c:pt idx="6233">
                  <c:v>-61.669471098115999</c:v>
                </c:pt>
                <c:pt idx="6234">
                  <c:v>-61.645557994100002</c:v>
                </c:pt>
                <c:pt idx="6235">
                  <c:v>-61.621541367395999</c:v>
                </c:pt>
                <c:pt idx="6236">
                  <c:v>-61.597420224511602</c:v>
                </c:pt>
                <c:pt idx="6237">
                  <c:v>-61.573193558725698</c:v>
                </c:pt>
                <c:pt idx="6238">
                  <c:v>-61.548860349865699</c:v>
                </c:pt>
                <c:pt idx="6239">
                  <c:v>-61.524419564078499</c:v>
                </c:pt>
                <c:pt idx="6240">
                  <c:v>-61.499870153598799</c:v>
                </c:pt>
                <c:pt idx="6241">
                  <c:v>-61.475211056510503</c:v>
                </c:pt>
                <c:pt idx="6242">
                  <c:v>-61.450441196505103</c:v>
                </c:pt>
                <c:pt idx="6243">
                  <c:v>-61.425559482633503</c:v>
                </c:pt>
                <c:pt idx="6244">
                  <c:v>-61.400564809054003</c:v>
                </c:pt>
                <c:pt idx="6245">
                  <c:v>-61.375456054774197</c:v>
                </c:pt>
                <c:pt idx="6246">
                  <c:v>-61.350232083387297</c:v>
                </c:pt>
                <c:pt idx="6247">
                  <c:v>-61.324891742804098</c:v>
                </c:pt>
                <c:pt idx="6248">
                  <c:v>-61.2994338649779</c:v>
                </c:pt>
                <c:pt idx="6249">
                  <c:v>-61.2738572656244</c:v>
                </c:pt>
                <c:pt idx="6250">
                  <c:v>-61.248160743935799</c:v>
                </c:pt>
                <c:pt idx="6251">
                  <c:v>-61.222343082287999</c:v>
                </c:pt>
                <c:pt idx="6252">
                  <c:v>-61.196403045942297</c:v>
                </c:pt>
                <c:pt idx="6253">
                  <c:v>-61.1703393827406</c:v>
                </c:pt>
                <c:pt idx="6254">
                  <c:v>-61.144150822793598</c:v>
                </c:pt>
                <c:pt idx="6255">
                  <c:v>-61.117836078162803</c:v>
                </c:pt>
                <c:pt idx="6256">
                  <c:v>-61.091393842534998</c:v>
                </c:pt>
                <c:pt idx="6257">
                  <c:v>-61.064822790890602</c:v>
                </c:pt>
                <c:pt idx="6258">
                  <c:v>-61.0381215791638</c:v>
                </c:pt>
                <c:pt idx="6259">
                  <c:v>-61.011288843895798</c:v>
                </c:pt>
                <c:pt idx="6260">
                  <c:v>-60.984323201880301</c:v>
                </c:pt>
                <c:pt idx="6261">
                  <c:v>-60.957223249800897</c:v>
                </c:pt>
                <c:pt idx="6262">
                  <c:v>-60.929987563861097</c:v>
                </c:pt>
                <c:pt idx="6263">
                  <c:v>-60.902614699405397</c:v>
                </c:pt>
                <c:pt idx="6264">
                  <c:v>-60.8751031905323</c:v>
                </c:pt>
                <c:pt idx="6265">
                  <c:v>-60.847451549698697</c:v>
                </c:pt>
                <c:pt idx="6266">
                  <c:v>-60.8196582673149</c:v>
                </c:pt>
                <c:pt idx="6267">
                  <c:v>-60.791721811331101</c:v>
                </c:pt>
                <c:pt idx="6268">
                  <c:v>-60.7636406268144</c:v>
                </c:pt>
                <c:pt idx="6269">
                  <c:v>-60.7354131355155</c:v>
                </c:pt>
                <c:pt idx="6270">
                  <c:v>-60.707037735426397</c:v>
                </c:pt>
                <c:pt idx="6271">
                  <c:v>-60.678512800327802</c:v>
                </c:pt>
                <c:pt idx="6272">
                  <c:v>-60.649836679325198</c:v>
                </c:pt>
                <c:pt idx="6273">
                  <c:v>-60.621007696375699</c:v>
                </c:pt>
                <c:pt idx="6274">
                  <c:v>-60.592024149802498</c:v>
                </c:pt>
                <c:pt idx="6275">
                  <c:v>-60.562884311799202</c:v>
                </c:pt>
                <c:pt idx="6276">
                  <c:v>-60.533586427921598</c:v>
                </c:pt>
                <c:pt idx="6277">
                  <c:v>-60.504128716568097</c:v>
                </c:pt>
                <c:pt idx="6278">
                  <c:v>-60.474509368447997</c:v>
                </c:pt>
                <c:pt idx="6279">
                  <c:v>-60.444726546036698</c:v>
                </c:pt>
                <c:pt idx="6280">
                  <c:v>-60.414778383018302</c:v>
                </c:pt>
                <c:pt idx="6281">
                  <c:v>-60.384662983715003</c:v>
                </c:pt>
                <c:pt idx="6282">
                  <c:v>-60.3543784225024</c:v>
                </c:pt>
                <c:pt idx="6283">
                  <c:v>-60.323922743211497</c:v>
                </c:pt>
                <c:pt idx="6284">
                  <c:v>-60.293293958515598</c:v>
                </c:pt>
                <c:pt idx="6285">
                  <c:v>-60.2624900493025</c:v>
                </c:pt>
                <c:pt idx="6286">
                  <c:v>-60.231508964031697</c:v>
                </c:pt>
                <c:pt idx="6287">
                  <c:v>-60.2003486180758</c:v>
                </c:pt>
                <c:pt idx="6288">
                  <c:v>-60.169006893045598</c:v>
                </c:pt>
                <c:pt idx="6289">
                  <c:v>-60.1374816360984</c:v>
                </c:pt>
                <c:pt idx="6290">
                  <c:v>-60.105770659229997</c:v>
                </c:pt>
                <c:pt idx="6291">
                  <c:v>-60.073871738548398</c:v>
                </c:pt>
                <c:pt idx="6292">
                  <c:v>-60.041782613529598</c:v>
                </c:pt>
                <c:pt idx="6293">
                  <c:v>-60.009500986254601</c:v>
                </c:pt>
                <c:pt idx="6294">
                  <c:v>-59.977024520627801</c:v>
                </c:pt>
                <c:pt idx="6295">
                  <c:v>-59.944350841575002</c:v>
                </c:pt>
                <c:pt idx="6296">
                  <c:v>-59.911477534221703</c:v>
                </c:pt>
                <c:pt idx="6297">
                  <c:v>-59.878402143049797</c:v>
                </c:pt>
                <c:pt idx="6298">
                  <c:v>-59.845122171033097</c:v>
                </c:pt>
                <c:pt idx="6299">
                  <c:v>-59.811635078751202</c:v>
                </c:pt>
                <c:pt idx="6300">
                  <c:v>-59.777938283479202</c:v>
                </c:pt>
                <c:pt idx="6301">
                  <c:v>-59.744029158255103</c:v>
                </c:pt>
                <c:pt idx="6302">
                  <c:v>-59.709905030922499</c:v>
                </c:pt>
                <c:pt idx="6303">
                  <c:v>-59.675563183147901</c:v>
                </c:pt>
                <c:pt idx="6304">
                  <c:v>-59.641000849413103</c:v>
                </c:pt>
                <c:pt idx="6305">
                  <c:v>-59.606215215979901</c:v>
                </c:pt>
                <c:pt idx="6306">
                  <c:v>-59.571203419828898</c:v>
                </c:pt>
                <c:pt idx="6307">
                  <c:v>-59.535962547568502</c:v>
                </c:pt>
                <c:pt idx="6308">
                  <c:v>-59.500489634316096</c:v>
                </c:pt>
                <c:pt idx="6309">
                  <c:v>-59.464781662548198</c:v>
                </c:pt>
                <c:pt idx="6310">
                  <c:v>-59.428835560920596</c:v>
                </c:pt>
                <c:pt idx="6311">
                  <c:v>-59.392648203055998</c:v>
                </c:pt>
                <c:pt idx="6312">
                  <c:v>-59.3562164062986</c:v>
                </c:pt>
                <c:pt idx="6313">
                  <c:v>-59.319536930435198</c:v>
                </c:pt>
                <c:pt idx="6314">
                  <c:v>-59.2826064763806</c:v>
                </c:pt>
                <c:pt idx="6315">
                  <c:v>-59.245421684827697</c:v>
                </c:pt>
                <c:pt idx="6316">
                  <c:v>-59.207979134858903</c:v>
                </c:pt>
                <c:pt idx="6317">
                  <c:v>-59.170275342520299</c:v>
                </c:pt>
                <c:pt idx="6318">
                  <c:v>-59.132306759355203</c:v>
                </c:pt>
                <c:pt idx="6319">
                  <c:v>-59.094069770896603</c:v>
                </c:pt>
                <c:pt idx="6320">
                  <c:v>-59.055560695117201</c:v>
                </c:pt>
                <c:pt idx="6321">
                  <c:v>-59.016775780836099</c:v>
                </c:pt>
                <c:pt idx="6322">
                  <c:v>-58.977711206078702</c:v>
                </c:pt>
                <c:pt idx="6323">
                  <c:v>-58.938363076391603</c:v>
                </c:pt>
                <c:pt idx="6324">
                  <c:v>-58.898727423107303</c:v>
                </c:pt>
                <c:pt idx="6325">
                  <c:v>-58.858800201560101</c:v>
                </c:pt>
                <c:pt idx="6326">
                  <c:v>-58.818577289249298</c:v>
                </c:pt>
                <c:pt idx="6327">
                  <c:v>-58.778054483949802</c:v>
                </c:pt>
                <c:pt idx="6328">
                  <c:v>-58.737227501766498</c:v>
                </c:pt>
                <c:pt idx="6329">
                  <c:v>-58.6960919751318</c:v>
                </c:pt>
                <c:pt idx="6330">
                  <c:v>-58.654643450743798</c:v>
                </c:pt>
                <c:pt idx="6331">
                  <c:v>-58.612877387443397</c:v>
                </c:pt>
                <c:pt idx="6332">
                  <c:v>-58.5707891540277</c:v>
                </c:pt>
                <c:pt idx="6333">
                  <c:v>-58.528374026998101</c:v>
                </c:pt>
                <c:pt idx="6334">
                  <c:v>-58.485627188239597</c:v>
                </c:pt>
                <c:pt idx="6335">
                  <c:v>-58.4425437226311</c:v>
                </c:pt>
                <c:pt idx="6336">
                  <c:v>-58.3991186155816</c:v>
                </c:pt>
                <c:pt idx="6337">
                  <c:v>-58.355346750491698</c:v>
                </c:pt>
                <c:pt idx="6338">
                  <c:v>-58.311222906136301</c:v>
                </c:pt>
                <c:pt idx="6339">
                  <c:v>-58.266741753967104</c:v>
                </c:pt>
                <c:pt idx="6340">
                  <c:v>-58.221897855330397</c:v>
                </c:pt>
                <c:pt idx="6341">
                  <c:v>-58.176685658598402</c:v>
                </c:pt>
                <c:pt idx="6342">
                  <c:v>-58.131099496209998</c:v>
                </c:pt>
                <c:pt idx="6343">
                  <c:v>-58.0851335816184</c:v>
                </c:pt>
                <c:pt idx="6344">
                  <c:v>-58.038782006141403</c:v>
                </c:pt>
                <c:pt idx="6345">
                  <c:v>-57.992038735711603</c:v>
                </c:pt>
                <c:pt idx="6346">
                  <c:v>-57.944897607521703</c:v>
                </c:pt>
                <c:pt idx="6347">
                  <c:v>-57.897352326561602</c:v>
                </c:pt>
                <c:pt idx="6348">
                  <c:v>-57.849396462043799</c:v>
                </c:pt>
                <c:pt idx="6349">
                  <c:v>-57.801023443711301</c:v>
                </c:pt>
                <c:pt idx="6350">
                  <c:v>-57.752226558024901</c:v>
                </c:pt>
                <c:pt idx="6351">
                  <c:v>-57.702998944224703</c:v>
                </c:pt>
                <c:pt idx="6352">
                  <c:v>-57.653333590260601</c:v>
                </c:pt>
                <c:pt idx="6353">
                  <c:v>-57.603223328587703</c:v>
                </c:pt>
                <c:pt idx="6354">
                  <c:v>-57.552660831820198</c:v>
                </c:pt>
                <c:pt idx="6355">
                  <c:v>-57.5016386082388</c:v>
                </c:pt>
                <c:pt idx="6356">
                  <c:v>-57.450148997146101</c:v>
                </c:pt>
                <c:pt idx="6357">
                  <c:v>-57.398184164063601</c:v>
                </c:pt>
                <c:pt idx="6358">
                  <c:v>-57.345736095762902</c:v>
                </c:pt>
                <c:pt idx="6359">
                  <c:v>-57.2927965951272</c:v>
                </c:pt>
                <c:pt idx="6360">
                  <c:v>-57.239357275833498</c:v>
                </c:pt>
                <c:pt idx="6361">
                  <c:v>-57.185409556849002</c:v>
                </c:pt>
                <c:pt idx="6362">
                  <c:v>-57.130944656735302</c:v>
                </c:pt>
                <c:pt idx="6363">
                  <c:v>-57.075953587750803</c:v>
                </c:pt>
                <c:pt idx="6364">
                  <c:v>-57.020427149744002</c:v>
                </c:pt>
                <c:pt idx="6365">
                  <c:v>-56.964355923828201</c:v>
                </c:pt>
                <c:pt idx="6366">
                  <c:v>-56.907730265829997</c:v>
                </c:pt>
                <c:pt idx="6367">
                  <c:v>-56.850540299499499</c:v>
                </c:pt>
                <c:pt idx="6368">
                  <c:v>-56.792775909474898</c:v>
                </c:pt>
                <c:pt idx="6369">
                  <c:v>-56.734426733988897</c:v>
                </c:pt>
                <c:pt idx="6370">
                  <c:v>-56.675482157307201</c:v>
                </c:pt>
                <c:pt idx="6371">
                  <c:v>-56.615931301886199</c:v>
                </c:pt>
                <c:pt idx="6372">
                  <c:v>-56.555763020239297</c:v>
                </c:pt>
                <c:pt idx="6373">
                  <c:v>-56.494965886497603</c:v>
                </c:pt>
                <c:pt idx="6374">
                  <c:v>-56.433528187652698</c:v>
                </c:pt>
                <c:pt idx="6375">
                  <c:v>-56.371437914466703</c:v>
                </c:pt>
                <c:pt idx="6376">
                  <c:v>-56.308682752034599</c:v>
                </c:pt>
                <c:pt idx="6377">
                  <c:v>-56.2452500699846</c:v>
                </c:pt>
                <c:pt idx="6378">
                  <c:v>-56.181126912298701</c:v>
                </c:pt>
                <c:pt idx="6379">
                  <c:v>-56.116299986736799</c:v>
                </c:pt>
                <c:pt idx="6380">
                  <c:v>-56.050755653846103</c:v>
                </c:pt>
                <c:pt idx="6381">
                  <c:v>-55.984479915537598</c:v>
                </c:pt>
                <c:pt idx="6382">
                  <c:v>-55.917458403208002</c:v>
                </c:pt>
                <c:pt idx="6383">
                  <c:v>-55.849676365387303</c:v>
                </c:pt>
                <c:pt idx="6384">
                  <c:v>-55.781118654888999</c:v>
                </c:pt>
                <c:pt idx="6385">
                  <c:v>-55.711769715439999</c:v>
                </c:pt>
                <c:pt idx="6386">
                  <c:v>-55.641613567764701</c:v>
                </c:pt>
                <c:pt idx="6387">
                  <c:v>-55.570633795098097</c:v>
                </c:pt>
                <c:pt idx="6388">
                  <c:v>-55.498813528099703</c:v>
                </c:pt>
                <c:pt idx="6389">
                  <c:v>-55.426135429139201</c:v>
                </c:pt>
                <c:pt idx="6390">
                  <c:v>-55.352581675923602</c:v>
                </c:pt>
                <c:pt idx="6391">
                  <c:v>-55.278133944433499</c:v>
                </c:pt>
                <c:pt idx="6392">
                  <c:v>-55.202773391133199</c:v>
                </c:pt>
                <c:pt idx="6393">
                  <c:v>-55.1264806344197</c:v>
                </c:pt>
                <c:pt idx="6394">
                  <c:v>-55.0492357352719</c:v>
                </c:pt>
                <c:pt idx="6395">
                  <c:v>-54.9710181770593</c:v>
                </c:pt>
                <c:pt idx="6396">
                  <c:v>-54.891806844467403</c:v>
                </c:pt>
                <c:pt idx="6397">
                  <c:v>-54.811580001494697</c:v>
                </c:pt>
                <c:pt idx="6398">
                  <c:v>-54.730315268472999</c:v>
                </c:pt>
                <c:pt idx="6399">
                  <c:v>-54.647989598060299</c:v>
                </c:pt>
                <c:pt idx="6400">
                  <c:v>-54.5645792501522</c:v>
                </c:pt>
                <c:pt idx="6401">
                  <c:v>-54.480059765655</c:v>
                </c:pt>
                <c:pt idx="6402">
                  <c:v>-54.394405939058899</c:v>
                </c:pt>
                <c:pt idx="6403">
                  <c:v>-54.307591789748102</c:v>
                </c:pt>
                <c:pt idx="6404">
                  <c:v>-54.219590531978298</c:v>
                </c:pt>
                <c:pt idx="6405">
                  <c:v>-54.130374543450401</c:v>
                </c:pt>
                <c:pt idx="6406">
                  <c:v>-54.039915332400803</c:v>
                </c:pt>
                <c:pt idx="6407">
                  <c:v>-53.9481835031294</c:v>
                </c:pt>
                <c:pt idx="6408">
                  <c:v>-53.855148719875103</c:v>
                </c:pt>
                <c:pt idx="6409">
                  <c:v>-53.760779668947798</c:v>
                </c:pt>
                <c:pt idx="6410">
                  <c:v>-53.665044019016797</c:v>
                </c:pt>
                <c:pt idx="6411">
                  <c:v>-53.567908379451403</c:v>
                </c:pt>
                <c:pt idx="6412">
                  <c:v>-53.469338256599698</c:v>
                </c:pt>
                <c:pt idx="6413">
                  <c:v>-53.369298007887799</c:v>
                </c:pt>
                <c:pt idx="6414">
                  <c:v>-53.267750793610098</c:v>
                </c:pt>
                <c:pt idx="6415">
                  <c:v>-53.1646585262747</c:v>
                </c:pt>
                <c:pt idx="6416">
                  <c:v>-53.059981817358697</c:v>
                </c:pt>
                <c:pt idx="6417">
                  <c:v>-52.953679921317303</c:v>
                </c:pt>
                <c:pt idx="6418">
                  <c:v>-52.845710676679602</c:v>
                </c:pt>
                <c:pt idx="6419">
                  <c:v>-52.736030444055103</c:v>
                </c:pt>
                <c:pt idx="6420">
                  <c:v>-52.624594040857303</c:v>
                </c:pt>
                <c:pt idx="6421">
                  <c:v>-52.511354672543199</c:v>
                </c:pt>
                <c:pt idx="6422">
                  <c:v>-52.396263860147201</c:v>
                </c:pt>
                <c:pt idx="6423">
                  <c:v>-52.279271363877903</c:v>
                </c:pt>
                <c:pt idx="6424">
                  <c:v>-52.1603251025224</c:v>
                </c:pt>
                <c:pt idx="6425">
                  <c:v>-52.039371068391503</c:v>
                </c:pt>
                <c:pt idx="6426">
                  <c:v>-51.916353237512403</c:v>
                </c:pt>
                <c:pt idx="6427">
                  <c:v>-51.791213474759502</c:v>
                </c:pt>
                <c:pt idx="6428">
                  <c:v>-51.663891433584801</c:v>
                </c:pt>
                <c:pt idx="6429">
                  <c:v>-51.534324449989398</c:v>
                </c:pt>
                <c:pt idx="6430">
                  <c:v>-51.4024474303448</c:v>
                </c:pt>
                <c:pt idx="6431">
                  <c:v>-51.268192732644799</c:v>
                </c:pt>
                <c:pt idx="6432">
                  <c:v>-51.131490040736203</c:v>
                </c:pt>
                <c:pt idx="6433">
                  <c:v>-50.992266231039899</c:v>
                </c:pt>
                <c:pt idx="6434">
                  <c:v>-50.850445231232698</c:v>
                </c:pt>
                <c:pt idx="6435">
                  <c:v>-50.705947870322902</c:v>
                </c:pt>
                <c:pt idx="6436">
                  <c:v>-50.558691719498697</c:v>
                </c:pt>
                <c:pt idx="6437">
                  <c:v>-50.408590923085299</c:v>
                </c:pt>
                <c:pt idx="6438">
                  <c:v>-50.2555560188827</c:v>
                </c:pt>
                <c:pt idx="6439">
                  <c:v>-50.099493747103502</c:v>
                </c:pt>
                <c:pt idx="6440">
                  <c:v>-49.940306847055197</c:v>
                </c:pt>
                <c:pt idx="6441">
                  <c:v>-49.777893840643898</c:v>
                </c:pt>
                <c:pt idx="6442">
                  <c:v>-49.612148801692499</c:v>
                </c:pt>
                <c:pt idx="6443">
                  <c:v>-49.4429611099795</c:v>
                </c:pt>
                <c:pt idx="6444">
                  <c:v>-49.270215188806098</c:v>
                </c:pt>
                <c:pt idx="6445">
                  <c:v>-49.093790224792201</c:v>
                </c:pt>
                <c:pt idx="6446">
                  <c:v>-48.913559868484398</c:v>
                </c:pt>
                <c:pt idx="6447">
                  <c:v>-48.729391914227797</c:v>
                </c:pt>
                <c:pt idx="6448">
                  <c:v>-48.541147957608203</c:v>
                </c:pt>
                <c:pt idx="6449">
                  <c:v>-48.348683028616001</c:v>
                </c:pt>
                <c:pt idx="6450">
                  <c:v>-48.151845198499799</c:v>
                </c:pt>
                <c:pt idx="6451">
                  <c:v>-47.950475158089802</c:v>
                </c:pt>
                <c:pt idx="6452">
                  <c:v>-47.744405765146801</c:v>
                </c:pt>
                <c:pt idx="6453">
                  <c:v>-47.533461558057802</c:v>
                </c:pt>
                <c:pt idx="6454">
                  <c:v>-47.317458232925098</c:v>
                </c:pt>
                <c:pt idx="6455">
                  <c:v>-47.096202080802101</c:v>
                </c:pt>
                <c:pt idx="6456">
                  <c:v>-46.869489381491597</c:v>
                </c:pt>
                <c:pt idx="6457">
                  <c:v>-46.637105749953001</c:v>
                </c:pt>
                <c:pt idx="6458">
                  <c:v>-46.398825430947603</c:v>
                </c:pt>
                <c:pt idx="6459">
                  <c:v>-46.154410537084701</c:v>
                </c:pt>
                <c:pt idx="6460">
                  <c:v>-45.903610224909698</c:v>
                </c:pt>
                <c:pt idx="6461">
                  <c:v>-45.646159803087599</c:v>
                </c:pt>
                <c:pt idx="6462">
                  <c:v>-45.3817797660762</c:v>
                </c:pt>
                <c:pt idx="6463">
                  <c:v>-45.110174745939503</c:v>
                </c:pt>
                <c:pt idx="6464">
                  <c:v>-44.831032374110997</c:v>
                </c:pt>
                <c:pt idx="6465">
                  <c:v>-44.544022043973897</c:v>
                </c:pt>
                <c:pt idx="6466">
                  <c:v>-44.248793564045997</c:v>
                </c:pt>
                <c:pt idx="6467">
                  <c:v>-43.944975690345899</c:v>
                </c:pt>
                <c:pt idx="6468">
                  <c:v>-43.632174525131298</c:v>
                </c:pt>
                <c:pt idx="6469">
                  <c:v>-43.309971767632199</c:v>
                </c:pt>
                <c:pt idx="6470">
                  <c:v>-42.977922800605903</c:v>
                </c:pt>
                <c:pt idx="6471">
                  <c:v>-42.635554594495197</c:v>
                </c:pt>
                <c:pt idx="6472">
                  <c:v>-42.282363408628797</c:v>
                </c:pt>
                <c:pt idx="6473">
                  <c:v>-41.917812266216103</c:v>
                </c:pt>
                <c:pt idx="6474">
                  <c:v>-41.541328176801002</c:v>
                </c:pt>
                <c:pt idx="6475">
                  <c:v>-41.152299076284898</c:v>
                </c:pt>
                <c:pt idx="6476">
                  <c:v>-40.750070450526003</c:v>
                </c:pt>
                <c:pt idx="6477">
                  <c:v>-40.333941603774498</c:v>
                </c:pt>
                <c:pt idx="6478">
                  <c:v>-39.903161527701698</c:v>
                </c:pt>
                <c:pt idx="6479">
                  <c:v>-39.456924320379798</c:v>
                </c:pt>
                <c:pt idx="6480">
                  <c:v>-38.994364097120297</c:v>
                </c:pt>
                <c:pt idx="6481">
                  <c:v>-38.514549326362101</c:v>
                </c:pt>
                <c:pt idx="6482">
                  <c:v>-38.016476513604097</c:v>
                </c:pt>
                <c:pt idx="6483">
                  <c:v>-37.499063144385701</c:v>
                </c:pt>
                <c:pt idx="6484">
                  <c:v>-36.961139783199101</c:v>
                </c:pt>
                <c:pt idx="6485">
                  <c:v>-36.401441208531502</c:v>
                </c:pt>
                <c:pt idx="6486">
                  <c:v>-35.818596444451103</c:v>
                </c:pt>
                <c:pt idx="6487">
                  <c:v>-35.211117525633398</c:v>
                </c:pt>
                <c:pt idx="6488">
                  <c:v>-34.577386804656001</c:v>
                </c:pt>
                <c:pt idx="6489">
                  <c:v>-33.915642576788301</c:v>
                </c:pt>
                <c:pt idx="6490">
                  <c:v>-33.223962757126003</c:v>
                </c:pt>
                <c:pt idx="6491">
                  <c:v>-32.500246296215899</c:v>
                </c:pt>
                <c:pt idx="6492">
                  <c:v>-31.742191961348801</c:v>
                </c:pt>
                <c:pt idx="6493">
                  <c:v>-30.947274038993399</c:v>
                </c:pt>
                <c:pt idx="6494">
                  <c:v>-30.112714426304599</c:v>
                </c:pt>
                <c:pt idx="6495">
                  <c:v>-29.235450472263398</c:v>
                </c:pt>
                <c:pt idx="6496">
                  <c:v>-28.312097796716699</c:v>
                </c:pt>
                <c:pt idx="6497">
                  <c:v>-27.338907151779701</c:v>
                </c:pt>
                <c:pt idx="6498">
                  <c:v>-26.311714186223099</c:v>
                </c:pt>
                <c:pt idx="6499">
                  <c:v>-25.2258807184391</c:v>
                </c:pt>
                <c:pt idx="6500">
                  <c:v>-24.076225802722298</c:v>
                </c:pt>
                <c:pt idx="6501">
                  <c:v>-22.8569444675428</c:v>
                </c:pt>
                <c:pt idx="6502">
                  <c:v>-21.5615114874218</c:v>
                </c:pt>
                <c:pt idx="6503">
                  <c:v>-20.182566887285802</c:v>
                </c:pt>
                <c:pt idx="6504">
                  <c:v>-18.7117790228899</c:v>
                </c:pt>
                <c:pt idx="6505">
                  <c:v>-17.139679969073899</c:v>
                </c:pt>
                <c:pt idx="6506">
                  <c:v>-15.4554664911623</c:v>
                </c:pt>
                <c:pt idx="6507">
                  <c:v>-13.6467579513281</c:v>
                </c:pt>
                <c:pt idx="6508">
                  <c:v>-11.6992999394128</c:v>
                </c:pt>
                <c:pt idx="6509">
                  <c:v>-9.5965989728760093</c:v>
                </c:pt>
                <c:pt idx="6510">
                  <c:v>-7.3194689337341297</c:v>
                </c:pt>
                <c:pt idx="6511">
                  <c:v>-4.8454634942939903</c:v>
                </c:pt>
                <c:pt idx="6512">
                  <c:v>-2.1481598824191099</c:v>
                </c:pt>
                <c:pt idx="6513">
                  <c:v>0.80375316036453404</c:v>
                </c:pt>
                <c:pt idx="6514">
                  <c:v>4.04764814908805</c:v>
                </c:pt>
                <c:pt idx="6515">
                  <c:v>7.6284829084207502</c:v>
                </c:pt>
                <c:pt idx="6516">
                  <c:v>11.6008039895982</c:v>
                </c:pt>
                <c:pt idx="6517">
                  <c:v>16.0314133718683</c:v>
                </c:pt>
                <c:pt idx="6518">
                  <c:v>21.0029669448753</c:v>
                </c:pt>
                <c:pt idx="6519">
                  <c:v>26.618903872160601</c:v>
                </c:pt>
                <c:pt idx="6520">
                  <c:v>33.010311944007903</c:v>
                </c:pt>
                <c:pt idx="6521">
                  <c:v>-65.077421032492097</c:v>
                </c:pt>
                <c:pt idx="6522">
                  <c:v>-65.154408493354595</c:v>
                </c:pt>
                <c:pt idx="6523">
                  <c:v>-65.230954558170694</c:v>
                </c:pt>
                <c:pt idx="6524">
                  <c:v>-65.307051597671304</c:v>
                </c:pt>
                <c:pt idx="6525">
                  <c:v>-65.3826921797788</c:v>
                </c:pt>
                <c:pt idx="6526">
                  <c:v>-65.457869071468494</c:v>
                </c:pt>
                <c:pt idx="6527">
                  <c:v>-65.532575240445993</c:v>
                </c:pt>
                <c:pt idx="6528">
                  <c:v>-65.606803856642898</c:v>
                </c:pt>
                <c:pt idx="6529">
                  <c:v>-65.680548293531402</c:v>
                </c:pt>
                <c:pt idx="6530">
                  <c:v>-65.7538021292591</c:v>
                </c:pt>
                <c:pt idx="6531">
                  <c:v>-65.826559147606005</c:v>
                </c:pt>
                <c:pt idx="6532">
                  <c:v>-65.898813338764995</c:v>
                </c:pt>
                <c:pt idx="6533">
                  <c:v>-65.970558899948202</c:v>
                </c:pt>
                <c:pt idx="6534">
                  <c:v>-66.041790235821296</c:v>
                </c:pt>
                <c:pt idx="6535">
                  <c:v>-66.112501958769201</c:v>
                </c:pt>
                <c:pt idx="6536">
                  <c:v>-66.182688888993695</c:v>
                </c:pt>
                <c:pt idx="6537">
                  <c:v>-66.252346054448594</c:v>
                </c:pt>
                <c:pt idx="6538">
                  <c:v>-66.321468690613102</c:v>
                </c:pt>
                <c:pt idx="6539">
                  <c:v>-66.390052240108105</c:v>
                </c:pt>
                <c:pt idx="6540">
                  <c:v>-66.458092352158403</c:v>
                </c:pt>
                <c:pt idx="6541">
                  <c:v>-66.525584881904194</c:v>
                </c:pt>
                <c:pt idx="6542">
                  <c:v>-66.592525889565195</c:v>
                </c:pt>
                <c:pt idx="6543">
                  <c:v>-66.658911639462701</c:v>
                </c:pt>
                <c:pt idx="6544">
                  <c:v>-66.724738598901297</c:v>
                </c:pt>
                <c:pt idx="6545">
                  <c:v>-66.790003436916393</c:v>
                </c:pt>
                <c:pt idx="6546">
                  <c:v>-66.854703022889694</c:v>
                </c:pt>
                <c:pt idx="6547">
                  <c:v>-66.918834425039407</c:v>
                </c:pt>
                <c:pt idx="6548">
                  <c:v>-66.982394908786105</c:v>
                </c:pt>
                <c:pt idx="6549">
                  <c:v>-67.045381935002297</c:v>
                </c:pt>
                <c:pt idx="6550">
                  <c:v>-67.107793158147004</c:v>
                </c:pt>
                <c:pt idx="6551">
                  <c:v>-67.169626424291906</c:v>
                </c:pt>
                <c:pt idx="6552">
                  <c:v>-67.230879769042104</c:v>
                </c:pt>
                <c:pt idx="6553">
                  <c:v>-67.291551415358001</c:v>
                </c:pt>
                <c:pt idx="6554">
                  <c:v>-67.351639771280006</c:v>
                </c:pt>
                <c:pt idx="6555">
                  <c:v>-67.4111434275639</c:v>
                </c:pt>
                <c:pt idx="6556">
                  <c:v>-67.470061155228393</c:v>
                </c:pt>
                <c:pt idx="6557">
                  <c:v>-67.528391903021998</c:v>
                </c:pt>
                <c:pt idx="6558">
                  <c:v>-67.586134794811997</c:v>
                </c:pt>
                <c:pt idx="6559">
                  <c:v>-67.643289126901095</c:v>
                </c:pt>
                <c:pt idx="6560">
                  <c:v>-67.699854365275598</c:v>
                </c:pt>
                <c:pt idx="6561">
                  <c:v>-67.755830142790799</c:v>
                </c:pt>
                <c:pt idx="6562">
                  <c:v>-67.811216256295495</c:v>
                </c:pt>
                <c:pt idx="6563">
                  <c:v>-67.8660126637037</c:v>
                </c:pt>
                <c:pt idx="6564">
                  <c:v>-67.920219481014101</c:v>
                </c:pt>
                <c:pt idx="6565">
                  <c:v>-67.973836979284798</c:v>
                </c:pt>
                <c:pt idx="6566">
                  <c:v>-68.026865581564806</c:v>
                </c:pt>
                <c:pt idx="6567">
                  <c:v>-68.079305859789102</c:v>
                </c:pt>
                <c:pt idx="6568">
                  <c:v>-68.131158531638704</c:v>
                </c:pt>
                <c:pt idx="6569">
                  <c:v>-68.182424457371496</c:v>
                </c:pt>
                <c:pt idx="6570">
                  <c:v>-68.2331046366278</c:v>
                </c:pt>
                <c:pt idx="6571">
                  <c:v>-68.283200205213006</c:v>
                </c:pt>
                <c:pt idx="6572">
                  <c:v>-68.332712431862902</c:v>
                </c:pt>
                <c:pt idx="6573">
                  <c:v>-68.381642714993305</c:v>
                </c:pt>
                <c:pt idx="6574">
                  <c:v>-68.429992579439997</c:v>
                </c:pt>
                <c:pt idx="6575">
                  <c:v>-68.477763673189699</c:v>
                </c:pt>
                <c:pt idx="6576">
                  <c:v>-68.524957764107995</c:v>
                </c:pt>
                <c:pt idx="6577">
                  <c:v>-68.571576736665307</c:v>
                </c:pt>
                <c:pt idx="6578">
                  <c:v>-68.617622588665697</c:v>
                </c:pt>
                <c:pt idx="6579">
                  <c:v>-68.663097427980603</c:v>
                </c:pt>
                <c:pt idx="6580">
                  <c:v>-68.708003469290404</c:v>
                </c:pt>
                <c:pt idx="6581">
                  <c:v>-68.752343030837295</c:v>
                </c:pt>
                <c:pt idx="6582">
                  <c:v>-68.796118531192107</c:v>
                </c:pt>
                <c:pt idx="6583">
                  <c:v>-68.839332486036398</c:v>
                </c:pt>
                <c:pt idx="6584">
                  <c:v>-68.8819875049643</c:v>
                </c:pt>
                <c:pt idx="6585">
                  <c:v>-68.924086288304906</c:v>
                </c:pt>
                <c:pt idx="6586">
                  <c:v>-68.965631623968704</c:v>
                </c:pt>
                <c:pt idx="6587">
                  <c:v>-69.006626384318693</c:v>
                </c:pt>
                <c:pt idx="6588">
                  <c:v>-69.047073523070196</c:v>
                </c:pt>
                <c:pt idx="6589">
                  <c:v>-69.086976072219599</c:v>
                </c:pt>
                <c:pt idx="6590">
                  <c:v>-69.126337139005102</c:v>
                </c:pt>
                <c:pt idx="6591">
                  <c:v>-69.165159902900299</c:v>
                </c:pt>
                <c:pt idx="6592">
                  <c:v>-69.203447612642805</c:v>
                </c:pt>
                <c:pt idx="6593">
                  <c:v>-69.241203583299793</c:v>
                </c:pt>
                <c:pt idx="6594">
                  <c:v>-69.278431193370807</c:v>
                </c:pt>
                <c:pt idx="6595">
                  <c:v>-69.315133881930294</c:v>
                </c:pt>
                <c:pt idx="6596">
                  <c:v>-69.351315145810304</c:v>
                </c:pt>
                <c:pt idx="6597">
                  <c:v>-69.386978536825794</c:v>
                </c:pt>
                <c:pt idx="6598">
                  <c:v>-69.422127659041394</c:v>
                </c:pt>
                <c:pt idx="6599">
                  <c:v>-69.456766166083398</c:v>
                </c:pt>
                <c:pt idx="6600">
                  <c:v>-69.490897758494995</c:v>
                </c:pt>
                <c:pt idx="6601">
                  <c:v>-69.524526181138597</c:v>
                </c:pt>
                <c:pt idx="6602">
                  <c:v>-69.5576552206429</c:v>
                </c:pt>
                <c:pt idx="6603">
                  <c:v>-69.590288702898107</c:v>
                </c:pt>
                <c:pt idx="6604">
                  <c:v>-69.622430490597793</c:v>
                </c:pt>
                <c:pt idx="6605">
                  <c:v>-69.654084480829297</c:v>
                </c:pt>
                <c:pt idx="6606">
                  <c:v>-69.685254602711893</c:v>
                </c:pt>
                <c:pt idx="6607">
                  <c:v>-69.715944815084995</c:v>
                </c:pt>
                <c:pt idx="6608">
                  <c:v>-69.746159104243802</c:v>
                </c:pt>
                <c:pt idx="6609">
                  <c:v>-69.775901481725498</c:v>
                </c:pt>
                <c:pt idx="6610">
                  <c:v>-69.805175982144803</c:v>
                </c:pt>
                <c:pt idx="6611">
                  <c:v>-69.833986661078001</c:v>
                </c:pt>
                <c:pt idx="6612">
                  <c:v>-69.8623375929985</c:v>
                </c:pt>
                <c:pt idx="6613">
                  <c:v>-69.890232869260004</c:v>
                </c:pt>
                <c:pt idx="6614">
                  <c:v>-69.917676596130704</c:v>
                </c:pt>
                <c:pt idx="6615">
                  <c:v>-69.944672892876497</c:v>
                </c:pt>
                <c:pt idx="6616">
                  <c:v>-69.971225889892906</c:v>
                </c:pt>
                <c:pt idx="6617">
                  <c:v>-69.997339726886906</c:v>
                </c:pt>
                <c:pt idx="6618">
                  <c:v>-70.023018551107199</c:v>
                </c:pt>
                <c:pt idx="6619">
                  <c:v>-70.048266515623297</c:v>
                </c:pt>
                <c:pt idx="6620">
                  <c:v>-70.073087777652106</c:v>
                </c:pt>
                <c:pt idx="6621">
                  <c:v>-70.0974864969332</c:v>
                </c:pt>
                <c:pt idx="6622">
                  <c:v>-70.121466834150993</c:v>
                </c:pt>
                <c:pt idx="6623">
                  <c:v>-70.145032949404296</c:v>
                </c:pt>
                <c:pt idx="6624">
                  <c:v>-70.168189000721796</c:v>
                </c:pt>
                <c:pt idx="6625">
                  <c:v>-70.1909391426246</c:v>
                </c:pt>
                <c:pt idx="6626">
                  <c:v>-70.213287524732905</c:v>
                </c:pt>
                <c:pt idx="6627">
                  <c:v>-70.235238290419105</c:v>
                </c:pt>
                <c:pt idx="6628">
                  <c:v>-70.2567955755041</c:v>
                </c:pt>
                <c:pt idx="6629">
                  <c:v>-70.277963506997907</c:v>
                </c:pt>
                <c:pt idx="6630">
                  <c:v>-70.298746201883901</c:v>
                </c:pt>
                <c:pt idx="6631">
                  <c:v>-70.319147765944606</c:v>
                </c:pt>
                <c:pt idx="6632">
                  <c:v>-70.339172292630295</c:v>
                </c:pt>
                <c:pt idx="6633">
                  <c:v>-70.358823861968403</c:v>
                </c:pt>
                <c:pt idx="6634">
                  <c:v>-70.378106539513595</c:v>
                </c:pt>
                <c:pt idx="6635">
                  <c:v>-70.397024375337594</c:v>
                </c:pt>
                <c:pt idx="6636">
                  <c:v>-70.415581403058894</c:v>
                </c:pt>
                <c:pt idx="6637">
                  <c:v>-70.433781638909807</c:v>
                </c:pt>
                <c:pt idx="6638">
                  <c:v>-70.451629080842096</c:v>
                </c:pt>
                <c:pt idx="6639">
                  <c:v>-70.4691277076696</c:v>
                </c:pt>
                <c:pt idx="6640">
                  <c:v>-70.486281478246994</c:v>
                </c:pt>
                <c:pt idx="6641">
                  <c:v>-70.503094330683993</c:v>
                </c:pt>
                <c:pt idx="6642">
                  <c:v>-70.519570181594901</c:v>
                </c:pt>
                <c:pt idx="6643">
                  <c:v>-70.535712925381702</c:v>
                </c:pt>
                <c:pt idx="6644">
                  <c:v>-70.551526433551103</c:v>
                </c:pt>
                <c:pt idx="6645">
                  <c:v>-70.567014554063903</c:v>
                </c:pt>
                <c:pt idx="6646">
                  <c:v>-70.582181110715894</c:v>
                </c:pt>
                <c:pt idx="6647">
                  <c:v>-70.597029902551199</c:v>
                </c:pt>
                <c:pt idx="6648">
                  <c:v>-70.611564703304296</c:v>
                </c:pt>
                <c:pt idx="6649">
                  <c:v>-70.625789260873304</c:v>
                </c:pt>
                <c:pt idx="6650">
                  <c:v>-70.6397072968212</c:v>
                </c:pt>
                <c:pt idx="6651">
                  <c:v>-70.653322505906104</c:v>
                </c:pt>
                <c:pt idx="6652">
                  <c:v>-70.666638555638201</c:v>
                </c:pt>
                <c:pt idx="6653">
                  <c:v>-70.6796590858646</c:v>
                </c:pt>
                <c:pt idx="6654">
                  <c:v>-70.692387708379002</c:v>
                </c:pt>
                <c:pt idx="6655">
                  <c:v>-70.704828006558003</c:v>
                </c:pt>
                <c:pt idx="6656">
                  <c:v>-70.716983535021498</c:v>
                </c:pt>
                <c:pt idx="6657">
                  <c:v>-70.728857819317</c:v>
                </c:pt>
                <c:pt idx="6658">
                  <c:v>-70.740454355627804</c:v>
                </c:pt>
                <c:pt idx="6659">
                  <c:v>-70.751776610503399</c:v>
                </c:pt>
                <c:pt idx="6660">
                  <c:v>-70.762828020612403</c:v>
                </c:pt>
                <c:pt idx="6661">
                  <c:v>-70.773611992516194</c:v>
                </c:pt>
                <c:pt idx="6662">
                  <c:v>-70.784131902463798</c:v>
                </c:pt>
                <c:pt idx="6663">
                  <c:v>-70.794391096206894</c:v>
                </c:pt>
                <c:pt idx="6664">
                  <c:v>-70.804392888834002</c:v>
                </c:pt>
                <c:pt idx="6665">
                  <c:v>-70.8141405646236</c:v>
                </c:pt>
                <c:pt idx="6666">
                  <c:v>-70.823637376915798</c:v>
                </c:pt>
                <c:pt idx="6667">
                  <c:v>-70.832886548001397</c:v>
                </c:pt>
                <c:pt idx="6668">
                  <c:v>-70.841891269027997</c:v>
                </c:pt>
                <c:pt idx="6669">
                  <c:v>-70.8506546999227</c:v>
                </c:pt>
                <c:pt idx="6670">
                  <c:v>-70.859179969331194</c:v>
                </c:pt>
                <c:pt idx="6671">
                  <c:v>-70.867470174571196</c:v>
                </c:pt>
                <c:pt idx="6672">
                  <c:v>-70.875528381601896</c:v>
                </c:pt>
                <c:pt idx="6673">
                  <c:v>-70.883357625007307</c:v>
                </c:pt>
                <c:pt idx="6674">
                  <c:v>-70.890960907992607</c:v>
                </c:pt>
                <c:pt idx="6675">
                  <c:v>-70.898341202395599</c:v>
                </c:pt>
                <c:pt idx="6676">
                  <c:v>-70.905501448708904</c:v>
                </c:pt>
                <c:pt idx="6677">
                  <c:v>-70.912444556116299</c:v>
                </c:pt>
                <c:pt idx="6678">
                  <c:v>-70.919173402539599</c:v>
                </c:pt>
                <c:pt idx="6679">
                  <c:v>-70.925690834697505</c:v>
                </c:pt>
                <c:pt idx="6680">
                  <c:v>-70.931999668175493</c:v>
                </c:pt>
                <c:pt idx="6681">
                  <c:v>-70.938102687505804</c:v>
                </c:pt>
                <c:pt idx="6682">
                  <c:v>-70.944002646257402</c:v>
                </c:pt>
                <c:pt idx="6683">
                  <c:v>-70.949702267136701</c:v>
                </c:pt>
                <c:pt idx="6684">
                  <c:v>-70.955204242095505</c:v>
                </c:pt>
                <c:pt idx="6685">
                  <c:v>-70.960511232449903</c:v>
                </c:pt>
                <c:pt idx="6686">
                  <c:v>-70.965625869005805</c:v>
                </c:pt>
                <c:pt idx="6687">
                  <c:v>-70.970550752194001</c:v>
                </c:pt>
                <c:pt idx="6688">
                  <c:v>-70.975288452211601</c:v>
                </c:pt>
                <c:pt idx="6689">
                  <c:v>-70.979841509171905</c:v>
                </c:pt>
                <c:pt idx="6690">
                  <c:v>-70.984212433260495</c:v>
                </c:pt>
                <c:pt idx="6691">
                  <c:v>-70.988403704898104</c:v>
                </c:pt>
                <c:pt idx="6692">
                  <c:v>-70.992417774909896</c:v>
                </c:pt>
                <c:pt idx="6693">
                  <c:v>-70.996257064701197</c:v>
                </c:pt>
                <c:pt idx="6694">
                  <c:v>-70.999923966437393</c:v>
                </c:pt>
                <c:pt idx="6695">
                  <c:v>-71.003420843231098</c:v>
                </c:pt>
                <c:pt idx="6696">
                  <c:v>-71.006750029332807</c:v>
                </c:pt>
                <c:pt idx="6697">
                  <c:v>-71.009913830327307</c:v>
                </c:pt>
                <c:pt idx="6698">
                  <c:v>-71.012914523334203</c:v>
                </c:pt>
                <c:pt idx="6699">
                  <c:v>-71.015754357212302</c:v>
                </c:pt>
                <c:pt idx="6700">
                  <c:v>-71.018435552768807</c:v>
                </c:pt>
                <c:pt idx="6701">
                  <c:v>-71.020960302971801</c:v>
                </c:pt>
                <c:pt idx="6702">
                  <c:v>-71.023330773165398</c:v>
                </c:pt>
                <c:pt idx="6703">
                  <c:v>-71.025549101289997</c:v>
                </c:pt>
                <c:pt idx="6704">
                  <c:v>-71.027617398103303</c:v>
                </c:pt>
                <c:pt idx="6705">
                  <c:v>-71.029537747406195</c:v>
                </c:pt>
                <c:pt idx="6706">
                  <c:v>-71.031312206269405</c:v>
                </c:pt>
                <c:pt idx="6707">
                  <c:v>-71.0329428052639</c:v>
                </c:pt>
                <c:pt idx="6708">
                  <c:v>-71.034431548692496</c:v>
                </c:pt>
                <c:pt idx="6709">
                  <c:v>-71.035780414824004</c:v>
                </c:pt>
                <c:pt idx="6710">
                  <c:v>-71.036991356128794</c:v>
                </c:pt>
                <c:pt idx="6711">
                  <c:v>-71.038066299516103</c:v>
                </c:pt>
                <c:pt idx="6712">
                  <c:v>-71.039007146572899</c:v>
                </c:pt>
                <c:pt idx="6713">
                  <c:v>-71.039815773803596</c:v>
                </c:pt>
                <c:pt idx="6714">
                  <c:v>-71.040494032871393</c:v>
                </c:pt>
                <c:pt idx="6715">
                  <c:v>-71.041043750840004</c:v>
                </c:pt>
                <c:pt idx="6716">
                  <c:v>-71.041466730416602</c:v>
                </c:pt>
                <c:pt idx="6717">
                  <c:v>-71.041764750195</c:v>
                </c:pt>
                <c:pt idx="6718">
                  <c:v>-71.041939564900005</c:v>
                </c:pt>
                <c:pt idx="6719">
                  <c:v>-71.041992905631204</c:v>
                </c:pt>
                <c:pt idx="6720">
                  <c:v>-71.041926480107804</c:v>
                </c:pt>
                <c:pt idx="6721">
                  <c:v>-71.041741972913201</c:v>
                </c:pt>
                <c:pt idx="6722">
                  <c:v>-71.041441045739603</c:v>
                </c:pt>
                <c:pt idx="6723">
                  <c:v>-71.041025337632405</c:v>
                </c:pt>
                <c:pt idx="6724">
                  <c:v>-71.040496465234895</c:v>
                </c:pt>
                <c:pt idx="6725">
                  <c:v>-71.039856023031902</c:v>
                </c:pt>
                <c:pt idx="6726">
                  <c:v>-71.039105583593496</c:v>
                </c:pt>
                <c:pt idx="6727">
                  <c:v>-71.038246697817797</c:v>
                </c:pt>
                <c:pt idx="6728">
                  <c:v>-71.037280895174007</c:v>
                </c:pt>
                <c:pt idx="6729">
                  <c:v>-71.036209683943497</c:v>
                </c:pt>
                <c:pt idx="6730">
                  <c:v>-71.035034551460996</c:v>
                </c:pt>
                <c:pt idx="6731">
                  <c:v>-71.033756964354893</c:v>
                </c:pt>
                <c:pt idx="6732">
                  <c:v>-71.032378368786098</c:v>
                </c:pt>
                <c:pt idx="6733">
                  <c:v>-71.030900190686395</c:v>
                </c:pt>
                <c:pt idx="6734">
                  <c:v>-71.029323835995697</c:v>
                </c:pt>
                <c:pt idx="6735">
                  <c:v>-71.027650690897403</c:v>
                </c:pt>
                <c:pt idx="6736">
                  <c:v>-71.025882122053801</c:v>
                </c:pt>
                <c:pt idx="6737">
                  <c:v>-71.024019476839499</c:v>
                </c:pt>
                <c:pt idx="6738">
                  <c:v>-71.022064083572999</c:v>
                </c:pt>
                <c:pt idx="6739">
                  <c:v>-71.020017251748399</c:v>
                </c:pt>
                <c:pt idx="6740">
                  <c:v>-71.017880272263994</c:v>
                </c:pt>
                <c:pt idx="6741">
                  <c:v>-71.015654417650893</c:v>
                </c:pt>
                <c:pt idx="6742">
                  <c:v>-71.013340942298996</c:v>
                </c:pt>
                <c:pt idx="6743">
                  <c:v>-71.010941082682095</c:v>
                </c:pt>
                <c:pt idx="6744">
                  <c:v>-71.008456057581199</c:v>
                </c:pt>
                <c:pt idx="6745">
                  <c:v>-71.005887068306095</c:v>
                </c:pt>
                <c:pt idx="6746">
                  <c:v>-71.003235298915598</c:v>
                </c:pt>
                <c:pt idx="6747">
                  <c:v>-71.000501916435695</c:v>
                </c:pt>
                <c:pt idx="6748">
                  <c:v>-70.997688071076297</c:v>
                </c:pt>
                <c:pt idx="6749">
                  <c:v>-70.994794896445995</c:v>
                </c:pt>
                <c:pt idx="6750">
                  <c:v>-70.991823509765297</c:v>
                </c:pt>
                <c:pt idx="6751">
                  <c:v>-70.988775012078193</c:v>
                </c:pt>
                <c:pt idx="6752">
                  <c:v>-70.985650488461104</c:v>
                </c:pt>
                <c:pt idx="6753">
                  <c:v>-70.982451008230996</c:v>
                </c:pt>
                <c:pt idx="6754">
                  <c:v>-70.979177625150996</c:v>
                </c:pt>
                <c:pt idx="6755">
                  <c:v>-70.975831377634606</c:v>
                </c:pt>
                <c:pt idx="6756">
                  <c:v>-70.972413288947394</c:v>
                </c:pt>
                <c:pt idx="6757">
                  <c:v>-70.968924367407396</c:v>
                </c:pt>
                <c:pt idx="6758">
                  <c:v>-70.965365606583504</c:v>
                </c:pt>
                <c:pt idx="6759">
                  <c:v>-70.961737985491695</c:v>
                </c:pt>
                <c:pt idx="6760">
                  <c:v>-70.958042468789102</c:v>
                </c:pt>
                <c:pt idx="6761">
                  <c:v>-70.954280006967196</c:v>
                </c:pt>
                <c:pt idx="6762">
                  <c:v>-70.950451536541706</c:v>
                </c:pt>
                <c:pt idx="6763">
                  <c:v>-70.946557980241593</c:v>
                </c:pt>
                <c:pt idx="6764">
                  <c:v>-70.9426002471956</c:v>
                </c:pt>
                <c:pt idx="6765">
                  <c:v>-70.938579233116798</c:v>
                </c:pt>
                <c:pt idx="6766">
                  <c:v>-70.934495820485395</c:v>
                </c:pt>
                <c:pt idx="6767">
                  <c:v>-70.930350878729797</c:v>
                </c:pt>
                <c:pt idx="6768">
                  <c:v>-70.926145264404994</c:v>
                </c:pt>
                <c:pt idx="6769">
                  <c:v>-70.9218798213697</c:v>
                </c:pt>
                <c:pt idx="6770">
                  <c:v>-70.917555380961304</c:v>
                </c:pt>
                <c:pt idx="6771">
                  <c:v>-70.9131727621685</c:v>
                </c:pt>
                <c:pt idx="6772">
                  <c:v>-70.908732771802804</c:v>
                </c:pt>
                <c:pt idx="6773">
                  <c:v>-70.904236204667399</c:v>
                </c:pt>
                <c:pt idx="6774">
                  <c:v>-70.899683843724105</c:v>
                </c:pt>
                <c:pt idx="6775">
                  <c:v>-70.895076460258906</c:v>
                </c:pt>
                <c:pt idx="6776">
                  <c:v>-70.890414814045101</c:v>
                </c:pt>
                <c:pt idx="6777">
                  <c:v>-70.885699653504801</c:v>
                </c:pt>
                <c:pt idx="6778">
                  <c:v>-70.880931715868101</c:v>
                </c:pt>
                <c:pt idx="6779">
                  <c:v>-70.876111727331207</c:v>
                </c:pt>
                <c:pt idx="6780">
                  <c:v>-70.871240403211601</c:v>
                </c:pt>
                <c:pt idx="6781">
                  <c:v>-70.866318448101893</c:v>
                </c:pt>
                <c:pt idx="6782">
                  <c:v>-70.861346556022397</c:v>
                </c:pt>
                <c:pt idx="6783">
                  <c:v>-70.856325410570307</c:v>
                </c:pt>
                <c:pt idx="6784">
                  <c:v>-70.851255685068693</c:v>
                </c:pt>
                <c:pt idx="6785">
                  <c:v>-70.846138042712298</c:v>
                </c:pt>
                <c:pt idx="6786">
                  <c:v>-70.840973136712506</c:v>
                </c:pt>
                <c:pt idx="6787">
                  <c:v>-70.835761610440201</c:v>
                </c:pt>
                <c:pt idx="6788">
                  <c:v>-70.830504097566404</c:v>
                </c:pt>
                <c:pt idx="6789">
                  <c:v>-70.8252012222014</c:v>
                </c:pt>
                <c:pt idx="6790">
                  <c:v>-70.819853599032598</c:v>
                </c:pt>
                <c:pt idx="6791">
                  <c:v>-70.814461833459902</c:v>
                </c:pt>
                <c:pt idx="6792">
                  <c:v>-70.809026521729393</c:v>
                </c:pt>
                <c:pt idx="6793">
                  <c:v>-70.803548251066005</c:v>
                </c:pt>
                <c:pt idx="6794">
                  <c:v>-70.798027599803504</c:v>
                </c:pt>
                <c:pt idx="6795">
                  <c:v>-70.792465137513602</c:v>
                </c:pt>
                <c:pt idx="6796">
                  <c:v>-70.786861425132699</c:v>
                </c:pt>
                <c:pt idx="6797">
                  <c:v>-70.781217015087506</c:v>
                </c:pt>
                <c:pt idx="6798">
                  <c:v>-70.775532451418698</c:v>
                </c:pt>
                <c:pt idx="6799">
                  <c:v>-70.769808269902896</c:v>
                </c:pt>
                <c:pt idx="6800">
                  <c:v>-70.764044998173404</c:v>
                </c:pt>
                <c:pt idx="6801">
                  <c:v>-70.758243155838699</c:v>
                </c:pt>
                <c:pt idx="6802">
                  <c:v>-70.752403254599798</c:v>
                </c:pt>
                <c:pt idx="6803">
                  <c:v>-70.746525798366093</c:v>
                </c:pt>
                <c:pt idx="6804">
                  <c:v>-70.740611283369404</c:v>
                </c:pt>
                <c:pt idx="6805">
                  <c:v>-70.734660198276103</c:v>
                </c:pt>
                <c:pt idx="6806">
                  <c:v>-70.7286730242988</c:v>
                </c:pt>
                <c:pt idx="6807">
                  <c:v>-70.722650235305295</c:v>
                </c:pt>
                <c:pt idx="6808">
                  <c:v>-70.716592297926894</c:v>
                </c:pt>
                <c:pt idx="6809">
                  <c:v>-70.710499671664493</c:v>
                </c:pt>
                <c:pt idx="6810">
                  <c:v>-70.704372808994293</c:v>
                </c:pt>
                <c:pt idx="6811">
                  <c:v>-70.6982121554706</c:v>
                </c:pt>
                <c:pt idx="6812">
                  <c:v>-70.692018149828598</c:v>
                </c:pt>
                <c:pt idx="6813">
                  <c:v>-70.685791224084497</c:v>
                </c:pt>
                <c:pt idx="6814">
                  <c:v>-70.679531803635498</c:v>
                </c:pt>
                <c:pt idx="6815">
                  <c:v>-70.673240307356807</c:v>
                </c:pt>
                <c:pt idx="6816">
                  <c:v>-70.666917147699095</c:v>
                </c:pt>
                <c:pt idx="6817">
                  <c:v>-70.660562730783099</c:v>
                </c:pt>
                <c:pt idx="6818">
                  <c:v>-70.6541774564935</c:v>
                </c:pt>
                <c:pt idx="6819">
                  <c:v>-70.647761718571701</c:v>
                </c:pt>
                <c:pt idx="6820">
                  <c:v>-70.641315904706602</c:v>
                </c:pt>
                <c:pt idx="6821">
                  <c:v>-70.634840396624696</c:v>
                </c:pt>
                <c:pt idx="6822">
                  <c:v>-70.628335570178905</c:v>
                </c:pt>
                <c:pt idx="6823">
                  <c:v>-70.621801795435402</c:v>
                </c:pt>
                <c:pt idx="6824">
                  <c:v>-70.615239436760106</c:v>
                </c:pt>
                <c:pt idx="6825">
                  <c:v>-70.608648852903301</c:v>
                </c:pt>
                <c:pt idx="6826">
                  <c:v>-70.602030397083297</c:v>
                </c:pt>
                <c:pt idx="6827">
                  <c:v>-70.5953844170689</c:v>
                </c:pt>
                <c:pt idx="6828">
                  <c:v>-70.588711255260705</c:v>
                </c:pt>
                <c:pt idx="6829">
                  <c:v>-70.582011248770897</c:v>
                </c:pt>
                <c:pt idx="6830">
                  <c:v>-70.5752847295023</c:v>
                </c:pt>
                <c:pt idx="6831">
                  <c:v>-70.568532024226201</c:v>
                </c:pt>
                <c:pt idx="6832">
                  <c:v>-70.5617534546587</c:v>
                </c:pt>
                <c:pt idx="6833">
                  <c:v>-70.554949337536499</c:v>
                </c:pt>
                <c:pt idx="6834">
                  <c:v>-70.5481199846908</c:v>
                </c:pt>
                <c:pt idx="6835">
                  <c:v>-70.541265703121397</c:v>
                </c:pt>
                <c:pt idx="6836">
                  <c:v>-70.534386795068002</c:v>
                </c:pt>
                <c:pt idx="6837">
                  <c:v>-70.527483558081997</c:v>
                </c:pt>
                <c:pt idx="6838">
                  <c:v>-70.520556285096205</c:v>
                </c:pt>
                <c:pt idx="6839">
                  <c:v>-70.513605264494402</c:v>
                </c:pt>
                <c:pt idx="6840">
                  <c:v>-70.506630780178895</c:v>
                </c:pt>
                <c:pt idx="6841">
                  <c:v>-70.499633111637607</c:v>
                </c:pt>
                <c:pt idx="6842">
                  <c:v>-70.492612534010505</c:v>
                </c:pt>
                <c:pt idx="6843">
                  <c:v>-70.485569318154504</c:v>
                </c:pt>
                <c:pt idx="6844">
                  <c:v>-70.478503730707303</c:v>
                </c:pt>
                <c:pt idx="6845">
                  <c:v>-70.471416034150806</c:v>
                </c:pt>
                <c:pt idx="6846">
                  <c:v>-70.464306486873497</c:v>
                </c:pt>
                <c:pt idx="6847">
                  <c:v>-70.457175343231299</c:v>
                </c:pt>
                <c:pt idx="6848">
                  <c:v>-70.450022853608203</c:v>
                </c:pt>
                <c:pt idx="6849">
                  <c:v>-70.442849264475797</c:v>
                </c:pt>
                <c:pt idx="6850">
                  <c:v>-70.435654818451695</c:v>
                </c:pt>
                <c:pt idx="6851">
                  <c:v>-70.428439754357399</c:v>
                </c:pt>
                <c:pt idx="6852">
                  <c:v>-70.421204307274806</c:v>
                </c:pt>
                <c:pt idx="6853">
                  <c:v>-70.413948708602703</c:v>
                </c:pt>
                <c:pt idx="6854">
                  <c:v>-70.406673186111405</c:v>
                </c:pt>
                <c:pt idx="6855">
                  <c:v>-70.399377963997395</c:v>
                </c:pt>
                <c:pt idx="6856">
                  <c:v>-70.392063262936702</c:v>
                </c:pt>
                <c:pt idx="6857">
                  <c:v>-70.384729300137707</c:v>
                </c:pt>
                <c:pt idx="6858">
                  <c:v>-70.3773762893926</c:v>
                </c:pt>
                <c:pt idx="6859">
                  <c:v>-70.370004441129296</c:v>
                </c:pt>
                <c:pt idx="6860">
                  <c:v>-70.362613962460898</c:v>
                </c:pt>
                <c:pt idx="6861">
                  <c:v>-70.355205057235807</c:v>
                </c:pt>
                <c:pt idx="6862">
                  <c:v>-70.347777926086394</c:v>
                </c:pt>
                <c:pt idx="6863">
                  <c:v>-70.340332766477104</c:v>
                </c:pt>
                <c:pt idx="6864">
                  <c:v>-70.332869772751906</c:v>
                </c:pt>
                <c:pt idx="6865">
                  <c:v>-70.325389136180505</c:v>
                </c:pt>
                <c:pt idx="6866">
                  <c:v>-70.317891045004899</c:v>
                </c:pt>
                <c:pt idx="6867">
                  <c:v>-70.3103756844842</c:v>
                </c:pt>
                <c:pt idx="6868">
                  <c:v>-70.302843236938998</c:v>
                </c:pt>
                <c:pt idx="6869">
                  <c:v>-70.2952938817958</c:v>
                </c:pt>
                <c:pt idx="6870">
                  <c:v>-70.287727795629806</c:v>
                </c:pt>
                <c:pt idx="6871">
                  <c:v>-70.280145152207496</c:v>
                </c:pt>
                <c:pt idx="6872">
                  <c:v>-70.272546122528496</c:v>
                </c:pt>
                <c:pt idx="6873">
                  <c:v>-70.264930874866806</c:v>
                </c:pt>
                <c:pt idx="6874">
                  <c:v>-70.257299574811697</c:v>
                </c:pt>
                <c:pt idx="6875">
                  <c:v>-70.2496523853073</c:v>
                </c:pt>
                <c:pt idx="6876">
                  <c:v>-70.241989466692104</c:v>
                </c:pt>
                <c:pt idx="6877">
                  <c:v>-70.234310976737902</c:v>
                </c:pt>
                <c:pt idx="6878">
                  <c:v>-70.226617070687894</c:v>
                </c:pt>
                <c:pt idx="6879">
                  <c:v>-70.218907901294003</c:v>
                </c:pt>
                <c:pt idx="6880">
                  <c:v>-70.211183618854307</c:v>
                </c:pt>
                <c:pt idx="6881">
                  <c:v>-70.203444371249304</c:v>
                </c:pt>
                <c:pt idx="6882">
                  <c:v>-70.195690303977599</c:v>
                </c:pt>
                <c:pt idx="6883">
                  <c:v>-70.187921560191597</c:v>
                </c:pt>
                <c:pt idx="6884">
                  <c:v>-70.180138280732194</c:v>
                </c:pt>
                <c:pt idx="6885">
                  <c:v>-70.172340604162699</c:v>
                </c:pt>
                <c:pt idx="6886">
                  <c:v>-70.164528666803093</c:v>
                </c:pt>
                <c:pt idx="6887">
                  <c:v>-70.156702602762905</c:v>
                </c:pt>
                <c:pt idx="6888">
                  <c:v>-70.148862543974005</c:v>
                </c:pt>
                <c:pt idx="6889">
                  <c:v>-70.141008620222607</c:v>
                </c:pt>
                <c:pt idx="6890">
                  <c:v>-70.133140959181304</c:v>
                </c:pt>
                <c:pt idx="6891">
                  <c:v>-70.125259686440103</c:v>
                </c:pt>
                <c:pt idx="6892">
                  <c:v>-70.117364925537004</c:v>
                </c:pt>
                <c:pt idx="6893">
                  <c:v>-70.109456797988699</c:v>
                </c:pt>
                <c:pt idx="6894">
                  <c:v>-70.101535423319604</c:v>
                </c:pt>
                <c:pt idx="6895">
                  <c:v>-70.093600919092097</c:v>
                </c:pt>
                <c:pt idx="6896">
                  <c:v>-70.085653400934504</c:v>
                </c:pt>
                <c:pt idx="6897">
                  <c:v>-70.077692982570298</c:v>
                </c:pt>
                <c:pt idx="6898">
                  <c:v>-70.069719775845499</c:v>
                </c:pt>
                <c:pt idx="6899">
                  <c:v>-70.0617338907564</c:v>
                </c:pt>
                <c:pt idx="6900">
                  <c:v>-70.053735435476895</c:v>
                </c:pt>
                <c:pt idx="6901">
                  <c:v>-70.045724516384894</c:v>
                </c:pt>
                <c:pt idx="6902">
                  <c:v>-70.0377012380888</c:v>
                </c:pt>
                <c:pt idx="6903">
                  <c:v>-70.029665703453404</c:v>
                </c:pt>
                <c:pt idx="6904">
                  <c:v>-70.021618013625101</c:v>
                </c:pt>
                <c:pt idx="6905">
                  <c:v>-70.013558268057096</c:v>
                </c:pt>
                <c:pt idx="6906">
                  <c:v>-70.005486564534493</c:v>
                </c:pt>
                <c:pt idx="6907">
                  <c:v>-69.997402999197902</c:v>
                </c:pt>
                <c:pt idx="6908">
                  <c:v>-69.989307666567996</c:v>
                </c:pt>
                <c:pt idx="6909">
                  <c:v>-69.9812006595686</c:v>
                </c:pt>
                <c:pt idx="6910">
                  <c:v>-69.973082069550102</c:v>
                </c:pt>
                <c:pt idx="6911">
                  <c:v>-69.964951986312499</c:v>
                </c:pt>
                <c:pt idx="6912">
                  <c:v>-69.956810498127496</c:v>
                </c:pt>
                <c:pt idx="6913">
                  <c:v>-69.948657691760602</c:v>
                </c:pt>
                <c:pt idx="6914">
                  <c:v>-69.940493652493501</c:v>
                </c:pt>
                <c:pt idx="6915">
                  <c:v>-69.932318464144799</c:v>
                </c:pt>
                <c:pt idx="6916">
                  <c:v>-69.924132209091496</c:v>
                </c:pt>
                <c:pt idx="6917">
                  <c:v>-69.915934968289704</c:v>
                </c:pt>
                <c:pt idx="6918">
                  <c:v>-69.907726821295199</c:v>
                </c:pt>
                <c:pt idx="6919">
                  <c:v>-69.8995078462832</c:v>
                </c:pt>
                <c:pt idx="6920">
                  <c:v>-69.891278120068705</c:v>
                </c:pt>
                <c:pt idx="6921">
                  <c:v>-69.883037718125706</c:v>
                </c:pt>
                <c:pt idx="6922">
                  <c:v>-69.874786714606302</c:v>
                </c:pt>
                <c:pt idx="6923">
                  <c:v>-69.866525182359993</c:v>
                </c:pt>
                <c:pt idx="6924">
                  <c:v>-69.858253192951807</c:v>
                </c:pt>
                <c:pt idx="6925">
                  <c:v>-69.849970816680994</c:v>
                </c:pt>
                <c:pt idx="6926">
                  <c:v>-69.841678122599106</c:v>
                </c:pt>
                <c:pt idx="6927">
                  <c:v>-69.833375178527206</c:v>
                </c:pt>
                <c:pt idx="6928">
                  <c:v>-69.825062051074099</c:v>
                </c:pt>
                <c:pt idx="6929">
                  <c:v>-69.816738805653003</c:v>
                </c:pt>
                <c:pt idx="6930">
                  <c:v>-69.808405506498602</c:v>
                </c:pt>
                <c:pt idx="6931">
                  <c:v>-69.800062216683799</c:v>
                </c:pt>
                <c:pt idx="6932">
                  <c:v>-69.791708998136301</c:v>
                </c:pt>
                <c:pt idx="6933">
                  <c:v>-69.783345911654294</c:v>
                </c:pt>
                <c:pt idx="6934">
                  <c:v>-69.7749730169228</c:v>
                </c:pt>
                <c:pt idx="6935">
                  <c:v>-69.766590372528896</c:v>
                </c:pt>
                <c:pt idx="6936">
                  <c:v>-69.758198035977699</c:v>
                </c:pt>
                <c:pt idx="6937">
                  <c:v>-69.749796063706995</c:v>
                </c:pt>
                <c:pt idx="6938">
                  <c:v>-69.741384511102396</c:v>
                </c:pt>
                <c:pt idx="6939">
                  <c:v>-69.732963432511994</c:v>
                </c:pt>
                <c:pt idx="6940">
                  <c:v>-69.724532881260998</c:v>
                </c:pt>
                <c:pt idx="6941">
                  <c:v>-69.716092909665505</c:v>
                </c:pt>
                <c:pt idx="6942">
                  <c:v>-69.707643569047093</c:v>
                </c:pt>
                <c:pt idx="6943">
                  <c:v>-69.699184909746293</c:v>
                </c:pt>
                <c:pt idx="6944">
                  <c:v>-69.690716981136006</c:v>
                </c:pt>
                <c:pt idx="6945">
                  <c:v>-69.682239831635201</c:v>
                </c:pt>
                <c:pt idx="6946">
                  <c:v>-69.6737535087221</c:v>
                </c:pt>
                <c:pt idx="6947">
                  <c:v>-69.665258058946506</c:v>
                </c:pt>
                <c:pt idx="6948">
                  <c:v>-69.656753527943494</c:v>
                </c:pt>
                <c:pt idx="6949">
                  <c:v>-69.648239960445096</c:v>
                </c:pt>
                <c:pt idx="6950">
                  <c:v>-69.639717400293193</c:v>
                </c:pt>
                <c:pt idx="6951">
                  <c:v>-69.631185890451206</c:v>
                </c:pt>
                <c:pt idx="6952">
                  <c:v>-69.622645473016604</c:v>
                </c:pt>
                <c:pt idx="6953">
                  <c:v>-69.6140961892322</c:v>
                </c:pt>
                <c:pt idx="6954">
                  <c:v>-69.605538079498103</c:v>
                </c:pt>
                <c:pt idx="6955">
                  <c:v>-69.596971183382493</c:v>
                </c:pt>
                <c:pt idx="6956">
                  <c:v>-69.588395539633893</c:v>
                </c:pt>
                <c:pt idx="6957">
                  <c:v>-69.579811186190994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87-4140-AC67-44BA07E03438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spike!$B$1:$B$6958</c:f>
              <c:numCache>
                <c:formatCode>General</c:formatCode>
                <c:ptCount val="6958"/>
                <c:pt idx="0">
                  <c:v>-69.88</c:v>
                </c:pt>
                <c:pt idx="1">
                  <c:v>-69.761476672000001</c:v>
                </c:pt>
                <c:pt idx="2">
                  <c:v>-69.644389991594096</c:v>
                </c:pt>
                <c:pt idx="3">
                  <c:v>-69.528701229627302</c:v>
                </c:pt>
                <c:pt idx="4">
                  <c:v>-69.414372897605901</c:v>
                </c:pt>
                <c:pt idx="5">
                  <c:v>-69.301368695802196</c:v>
                </c:pt>
                <c:pt idx="6">
                  <c:v>-69.189653463897201</c:v>
                </c:pt>
                <c:pt idx="7">
                  <c:v>-69.079193134017601</c:v>
                </c:pt>
                <c:pt idx="8">
                  <c:v>-68.969954686030505</c:v>
                </c:pt>
                <c:pt idx="9">
                  <c:v>-68.861906104969094</c:v>
                </c:pt>
                <c:pt idx="10">
                  <c:v>-68.755016340470704</c:v>
                </c:pt>
                <c:pt idx="11">
                  <c:v>-68.649255268115297</c:v>
                </c:pt>
                <c:pt idx="12">
                  <c:v>-68.544593652560593</c:v>
                </c:pt>
                <c:pt idx="13">
                  <c:v>-68.441003112375697</c:v>
                </c:pt>
                <c:pt idx="14">
                  <c:v>-68.338456086480605</c:v>
                </c:pt>
                <c:pt idx="15">
                  <c:v>-68.236925802106398</c:v>
                </c:pt>
                <c:pt idx="16">
                  <c:v>-68.136386244194298</c:v>
                </c:pt>
                <c:pt idx="17">
                  <c:v>-68.036812126157798</c:v>
                </c:pt>
                <c:pt idx="18">
                  <c:v>-67.938178861935796</c:v>
                </c:pt>
                <c:pt idx="19">
                  <c:v>-67.840462539269893</c:v>
                </c:pt>
                <c:pt idx="20">
                  <c:v>-67.743639894141197</c:v>
                </c:pt>
                <c:pt idx="21">
                  <c:v>-67.647688286308906</c:v>
                </c:pt>
                <c:pt idx="22">
                  <c:v>-67.5525856758928</c:v>
                </c:pt>
                <c:pt idx="23">
                  <c:v>-67.458310600946007</c:v>
                </c:pt>
                <c:pt idx="24">
                  <c:v>-67.364842155970607</c:v>
                </c:pt>
                <c:pt idx="25">
                  <c:v>-67.272159971326005</c:v>
                </c:pt>
                <c:pt idx="26">
                  <c:v>-67.180244193487297</c:v>
                </c:pt>
                <c:pt idx="27">
                  <c:v>-67.089075466110501</c:v>
                </c:pt>
                <c:pt idx="28">
                  <c:v>-66.998634911866105</c:v>
                </c:pt>
                <c:pt idx="29">
                  <c:v>-66.908904115001903</c:v>
                </c:pt>
                <c:pt idx="30">
                  <c:v>-66.819865104600794</c:v>
                </c:pt>
                <c:pt idx="31">
                  <c:v>-66.731500338498904</c:v>
                </c:pt>
                <c:pt idx="32">
                  <c:v>-66.643792687833596</c:v>
                </c:pt>
                <c:pt idx="33">
                  <c:v>-66.556725422189899</c:v>
                </c:pt>
                <c:pt idx="34">
                  <c:v>-66.470282195316997</c:v>
                </c:pt>
                <c:pt idx="35">
                  <c:v>-66.384447031389001</c:v>
                </c:pt>
                <c:pt idx="36">
                  <c:v>-66.299204311783001</c:v>
                </c:pt>
                <c:pt idx="37">
                  <c:v>-66.214538762350301</c:v>
                </c:pt>
                <c:pt idx="38">
                  <c:v>-66.130435441158795</c:v>
                </c:pt>
                <c:pt idx="39">
                  <c:v>-66.046879726683301</c:v>
                </c:pt>
                <c:pt idx="40">
                  <c:v>-65.963857306423805</c:v>
                </c:pt>
                <c:pt idx="41">
                  <c:v>-65.881354165931995</c:v>
                </c:pt>
                <c:pt idx="42">
                  <c:v>-65.799356578226295</c:v>
                </c:pt>
                <c:pt idx="43">
                  <c:v>-65.717851093579398</c:v>
                </c:pt>
                <c:pt idx="44">
                  <c:v>-65.636824529659293</c:v>
                </c:pt>
                <c:pt idx="45">
                  <c:v>-65.556263962008899</c:v>
                </c:pt>
                <c:pt idx="46">
                  <c:v>-65.476156714848997</c:v>
                </c:pt>
                <c:pt idx="47">
                  <c:v>-65.396490352188707</c:v>
                </c:pt>
                <c:pt idx="48">
                  <c:v>-65.317252669230896</c:v>
                </c:pt>
                <c:pt idx="49">
                  <c:v>-65.238431684058398</c:v>
                </c:pt>
                <c:pt idx="50">
                  <c:v>-65.1600156295885</c:v>
                </c:pt>
                <c:pt idx="51">
                  <c:v>-65.081992945783597</c:v>
                </c:pt>
                <c:pt idx="52">
                  <c:v>-65.004352272106999</c:v>
                </c:pt>
                <c:pt idx="53">
                  <c:v>-64.927082440211606</c:v>
                </c:pt>
                <c:pt idx="54">
                  <c:v>-64.850172466852399</c:v>
                </c:pt>
                <c:pt idx="55">
                  <c:v>-64.773611547011299</c:v>
                </c:pt>
                <c:pt idx="56">
                  <c:v>-64.697389047226096</c:v>
                </c:pt>
                <c:pt idx="57">
                  <c:v>-64.621494499112799</c:v>
                </c:pt>
                <c:pt idx="58">
                  <c:v>-64.545917593073696</c:v>
                </c:pt>
                <c:pt idx="59">
                  <c:v>-64.470648172181996</c:v>
                </c:pt>
                <c:pt idx="60">
                  <c:v>-64.395676226235693</c:v>
                </c:pt>
                <c:pt idx="61">
                  <c:v>-64.320991885971594</c:v>
                </c:pt>
                <c:pt idx="62">
                  <c:v>-64.246585417432996</c:v>
                </c:pt>
                <c:pt idx="63">
                  <c:v>-64.172447216484102</c:v>
                </c:pt>
                <c:pt idx="64">
                  <c:v>-64.098567803463496</c:v>
                </c:pt>
                <c:pt idx="65">
                  <c:v>-64.024937817969899</c:v>
                </c:pt>
                <c:pt idx="66">
                  <c:v>-63.951548013774698</c:v>
                </c:pt>
                <c:pt idx="67">
                  <c:v>-63.878389253854998</c:v>
                </c:pt>
                <c:pt idx="68">
                  <c:v>-63.805452505540003</c:v>
                </c:pt>
                <c:pt idx="69">
                  <c:v>-63.732728835766899</c:v>
                </c:pt>
                <c:pt idx="70">
                  <c:v>-63.660209406438803</c:v>
                </c:pt>
                <c:pt idx="71">
                  <c:v>-63.587885469881599</c:v>
                </c:pt>
                <c:pt idx="72">
                  <c:v>-63.515748364391698</c:v>
                </c:pt>
                <c:pt idx="73">
                  <c:v>-63.4437895098729</c:v>
                </c:pt>
                <c:pt idx="74">
                  <c:v>-63.372000403555099</c:v>
                </c:pt>
                <c:pt idx="75">
                  <c:v>-63.300372615790899</c:v>
                </c:pt>
                <c:pt idx="76">
                  <c:v>-63.2288977859262</c:v>
                </c:pt>
                <c:pt idx="77">
                  <c:v>-63.157567618239703</c:v>
                </c:pt>
                <c:pt idx="78">
                  <c:v>-63.0863738779464</c:v>
                </c:pt>
                <c:pt idx="79">
                  <c:v>-63.015308387262799</c:v>
                </c:pt>
                <c:pt idx="80">
                  <c:v>-62.9443630215277</c:v>
                </c:pt>
                <c:pt idx="81">
                  <c:v>-62.873529705375702</c:v>
                </c:pt>
                <c:pt idx="82">
                  <c:v>-62.8028004089592</c:v>
                </c:pt>
                <c:pt idx="83">
                  <c:v>-62.732167144215197</c:v>
                </c:pt>
                <c:pt idx="84">
                  <c:v>-62.661621961173402</c:v>
                </c:pt>
                <c:pt idx="85">
                  <c:v>-62.591156944300799</c:v>
                </c:pt>
                <c:pt idx="86">
                  <c:v>-62.520764208880699</c:v>
                </c:pt>
                <c:pt idx="87">
                  <c:v>-62.450435897421897</c:v>
                </c:pt>
                <c:pt idx="88">
                  <c:v>-62.380164176093999</c:v>
                </c:pt>
                <c:pt idx="89">
                  <c:v>-62.309941231186301</c:v>
                </c:pt>
                <c:pt idx="90">
                  <c:v>-62.2397592655864</c:v>
                </c:pt>
                <c:pt idx="91">
                  <c:v>-62.1696104952754</c:v>
                </c:pt>
                <c:pt idx="92">
                  <c:v>-62.099487145835703</c:v>
                </c:pt>
                <c:pt idx="93">
                  <c:v>-62.029381448968799</c:v>
                </c:pt>
                <c:pt idx="94">
                  <c:v>-61.959285639019498</c:v>
                </c:pt>
                <c:pt idx="95">
                  <c:v>-61.889191949503399</c:v>
                </c:pt>
                <c:pt idx="96">
                  <c:v>-61.819092609633401</c:v>
                </c:pt>
                <c:pt idx="97">
                  <c:v>-61.748979840843703</c:v>
                </c:pt>
                <c:pt idx="98">
                  <c:v>-61.678845853306498</c:v>
                </c:pt>
                <c:pt idx="99">
                  <c:v>-61.608682842438398</c:v>
                </c:pt>
                <c:pt idx="100">
                  <c:v>-61.538482985393799</c:v>
                </c:pt>
                <c:pt idx="101">
                  <c:v>-61.468238437541203</c:v>
                </c:pt>
                <c:pt idx="102">
                  <c:v>-61.1179413289195</c:v>
                </c:pt>
                <c:pt idx="103">
                  <c:v>-61.047027766386101</c:v>
                </c:pt>
                <c:pt idx="104">
                  <c:v>-60.976013449092697</c:v>
                </c:pt>
                <c:pt idx="105">
                  <c:v>-60.904890174987003</c:v>
                </c:pt>
                <c:pt idx="106">
                  <c:v>-60.833649686878303</c:v>
                </c:pt>
                <c:pt idx="107">
                  <c:v>-60.762283668515401</c:v>
                </c:pt>
                <c:pt idx="108">
                  <c:v>-60.690783740608502</c:v>
                </c:pt>
                <c:pt idx="109">
                  <c:v>-60.619141456788498</c:v>
                </c:pt>
                <c:pt idx="110">
                  <c:v>-60.547348299502303</c:v>
                </c:pt>
                <c:pt idx="111">
                  <c:v>-60.475395675837397</c:v>
                </c:pt>
                <c:pt idx="112">
                  <c:v>-60.403274913272597</c:v>
                </c:pt>
                <c:pt idx="113">
                  <c:v>-60.330977255349801</c:v>
                </c:pt>
                <c:pt idx="114">
                  <c:v>-60.258493857262501</c:v>
                </c:pt>
                <c:pt idx="115">
                  <c:v>-60.185815781356403</c:v>
                </c:pt>
                <c:pt idx="116">
                  <c:v>-60.112933992535503</c:v>
                </c:pt>
                <c:pt idx="117">
                  <c:v>-60.039839353571303</c:v>
                </c:pt>
                <c:pt idx="118">
                  <c:v>-59.966522620307003</c:v>
                </c:pt>
                <c:pt idx="119">
                  <c:v>-59.8929744367531</c:v>
                </c:pt>
                <c:pt idx="120">
                  <c:v>-59.819185330067903</c:v>
                </c:pt>
                <c:pt idx="121">
                  <c:v>-59.745145705416803</c:v>
                </c:pt>
                <c:pt idx="122">
                  <c:v>-59.670845840704999</c:v>
                </c:pt>
                <c:pt idx="123">
                  <c:v>-59.596275881176503</c:v>
                </c:pt>
                <c:pt idx="124">
                  <c:v>-59.521425833873302</c:v>
                </c:pt>
                <c:pt idx="125">
                  <c:v>-59.446285561947299</c:v>
                </c:pt>
                <c:pt idx="126">
                  <c:v>-59.370844778819098</c:v>
                </c:pt>
                <c:pt idx="127">
                  <c:v>-59.295093042174202</c:v>
                </c:pt>
                <c:pt idx="128">
                  <c:v>-59.219019747791002</c:v>
                </c:pt>
                <c:pt idx="129">
                  <c:v>-59.142614123191301</c:v>
                </c:pt>
                <c:pt idx="130">
                  <c:v>-59.065865221104303</c:v>
                </c:pt>
                <c:pt idx="131">
                  <c:v>-58.988761912738099</c:v>
                </c:pt>
                <c:pt idx="132">
                  <c:v>-58.911292880845302</c:v>
                </c:pt>
                <c:pt idx="133">
                  <c:v>-58.833446612577603</c:v>
                </c:pt>
                <c:pt idx="134">
                  <c:v>-58.755211392116102</c:v>
                </c:pt>
                <c:pt idx="135">
                  <c:v>-58.676575293068097</c:v>
                </c:pt>
                <c:pt idx="136">
                  <c:v>-58.597526170620498</c:v>
                </c:pt>
                <c:pt idx="137">
                  <c:v>-58.518051653435997</c:v>
                </c:pt>
                <c:pt idx="138">
                  <c:v>-58.438139135282597</c:v>
                </c:pt>
                <c:pt idx="139">
                  <c:v>-58.357775766381998</c:v>
                </c:pt>
                <c:pt idx="140">
                  <c:v>-58.276948444465603</c:v>
                </c:pt>
                <c:pt idx="141">
                  <c:v>-58.195643805522202</c:v>
                </c:pt>
                <c:pt idx="142">
                  <c:v>-58.113848214225101</c:v>
                </c:pt>
                <c:pt idx="143">
                  <c:v>-58.031547754021901</c:v>
                </c:pt>
                <c:pt idx="144">
                  <c:v>-57.948728216872198</c:v>
                </c:pt>
                <c:pt idx="145">
                  <c:v>-57.865375092615899</c:v>
                </c:pt>
                <c:pt idx="146">
                  <c:v>-57.781473557954499</c:v>
                </c:pt>
                <c:pt idx="147">
                  <c:v>-57.697008465028198</c:v>
                </c:pt>
                <c:pt idx="148">
                  <c:v>-57.611964329567598</c:v>
                </c:pt>
                <c:pt idx="149">
                  <c:v>-57.526325318601103</c:v>
                </c:pt>
                <c:pt idx="150">
                  <c:v>-57.440075237696</c:v>
                </c:pt>
                <c:pt idx="151">
                  <c:v>-57.353197517711102</c:v>
                </c:pt>
                <c:pt idx="152">
                  <c:v>-57.265675201036601</c:v>
                </c:pt>
                <c:pt idx="153">
                  <c:v>-57.177490927296702</c:v>
                </c:pt>
                <c:pt idx="154">
                  <c:v>-57.088626918488501</c:v>
                </c:pt>
                <c:pt idx="155">
                  <c:v>-56.9990649635292</c:v>
                </c:pt>
                <c:pt idx="156">
                  <c:v>-56.908786402182699</c:v>
                </c:pt>
                <c:pt idx="157">
                  <c:v>-56.817772108334097</c:v>
                </c:pt>
                <c:pt idx="158">
                  <c:v>-56.726002472580298</c:v>
                </c:pt>
                <c:pt idx="159">
                  <c:v>-56.633457384101398</c:v>
                </c:pt>
                <c:pt idx="160">
                  <c:v>-56.540116211776798</c:v>
                </c:pt>
                <c:pt idx="161">
                  <c:v>-56.445957784508202</c:v>
                </c:pt>
                <c:pt idx="162">
                  <c:v>-56.350960370707</c:v>
                </c:pt>
                <c:pt idx="163">
                  <c:v>-56.255101656905502</c:v>
                </c:pt>
                <c:pt idx="164">
                  <c:v>-56.158358725444202</c:v>
                </c:pt>
                <c:pt idx="165">
                  <c:v>-56.060708031188298</c:v>
                </c:pt>
                <c:pt idx="166">
                  <c:v>-55.962125377221099</c:v>
                </c:pt>
                <c:pt idx="167">
                  <c:v>-55.862585889461997</c:v>
                </c:pt>
                <c:pt idx="168">
                  <c:v>-55.762063990149997</c:v>
                </c:pt>
                <c:pt idx="169">
                  <c:v>-55.660533370131603</c:v>
                </c:pt>
                <c:pt idx="170">
                  <c:v>-55.557966959891203</c:v>
                </c:pt>
                <c:pt idx="171">
                  <c:v>-55.454336899251402</c:v>
                </c:pt>
                <c:pt idx="172">
                  <c:v>-55.349614505674097</c:v>
                </c:pt>
                <c:pt idx="173">
                  <c:v>-55.243770241082501</c:v>
                </c:pt>
                <c:pt idx="174">
                  <c:v>-55.136773677122903</c:v>
                </c:pt>
                <c:pt idx="175">
                  <c:v>-55.028593458778403</c:v>
                </c:pt>
                <c:pt idx="176">
                  <c:v>-54.919197266241198</c:v>
                </c:pt>
                <c:pt idx="177">
                  <c:v>-54.808551774945201</c:v>
                </c:pt>
                <c:pt idx="178">
                  <c:v>-54.696622613652103</c:v>
                </c:pt>
                <c:pt idx="179">
                  <c:v>-54.583374320479003</c:v>
                </c:pt>
                <c:pt idx="180">
                  <c:v>-54.468770296747898</c:v>
                </c:pt>
                <c:pt idx="181">
                  <c:v>-54.352772758528602</c:v>
                </c:pt>
                <c:pt idx="182">
                  <c:v>-54.235342685737798</c:v>
                </c:pt>
                <c:pt idx="183">
                  <c:v>-54.116439768649599</c:v>
                </c:pt>
                <c:pt idx="184">
                  <c:v>-53.996022351660898</c:v>
                </c:pt>
                <c:pt idx="185">
                  <c:v>-53.874047374144197</c:v>
                </c:pt>
                <c:pt idx="186">
                  <c:v>-53.750470308211298</c:v>
                </c:pt>
                <c:pt idx="187">
                  <c:v>-53.625245093194302</c:v>
                </c:pt>
                <c:pt idx="188">
                  <c:v>-53.498324066642098</c:v>
                </c:pt>
                <c:pt idx="189">
                  <c:v>-53.369657891611503</c:v>
                </c:pt>
                <c:pt idx="190">
                  <c:v>-53.239195480018402</c:v>
                </c:pt>
                <c:pt idx="191">
                  <c:v>-53.106883911797198</c:v>
                </c:pt>
                <c:pt idx="192">
                  <c:v>-52.972668349597598</c:v>
                </c:pt>
                <c:pt idx="193">
                  <c:v>-52.836491948727698</c:v>
                </c:pt>
                <c:pt idx="194">
                  <c:v>-52.6982957620314</c:v>
                </c:pt>
                <c:pt idx="195">
                  <c:v>-52.558018639363198</c:v>
                </c:pt>
                <c:pt idx="196">
                  <c:v>-52.415597121298902</c:v>
                </c:pt>
                <c:pt idx="197">
                  <c:v>-52.270965326692902</c:v>
                </c:pt>
                <c:pt idx="198">
                  <c:v>-52.124054833659898</c:v>
                </c:pt>
                <c:pt idx="199">
                  <c:v>-51.974794553530501</c:v>
                </c:pt>
                <c:pt idx="200">
                  <c:v>-51.8231105972894</c:v>
                </c:pt>
                <c:pt idx="201">
                  <c:v>-51.668926133968</c:v>
                </c:pt>
                <c:pt idx="202">
                  <c:v>-51.512161240421598</c:v>
                </c:pt>
                <c:pt idx="203">
                  <c:v>-51.352732741871002</c:v>
                </c:pt>
                <c:pt idx="204">
                  <c:v>-51.190554042541102</c:v>
                </c:pt>
                <c:pt idx="205">
                  <c:v>-51.0255349456706</c:v>
                </c:pt>
                <c:pt idx="206">
                  <c:v>-50.857581462106502</c:v>
                </c:pt>
                <c:pt idx="207">
                  <c:v>-50.686595606631201</c:v>
                </c:pt>
                <c:pt idx="208">
                  <c:v>-50.512475181094302</c:v>
                </c:pt>
                <c:pt idx="209">
                  <c:v>-50.335113543341798</c:v>
                </c:pt>
                <c:pt idx="210">
                  <c:v>-50.154399360846803</c:v>
                </c:pt>
                <c:pt idx="211">
                  <c:v>-49.970216347847199</c:v>
                </c:pt>
                <c:pt idx="212">
                  <c:v>-49.782442984690498</c:v>
                </c:pt>
                <c:pt idx="213">
                  <c:v>-49.590952217962801</c:v>
                </c:pt>
                <c:pt idx="214">
                  <c:v>-49.395611139855198</c:v>
                </c:pt>
                <c:pt idx="215">
                  <c:v>-49.196280645069102</c:v>
                </c:pt>
                <c:pt idx="216">
                  <c:v>-48.992815063408102</c:v>
                </c:pt>
                <c:pt idx="217">
                  <c:v>-48.785061766022899</c:v>
                </c:pt>
                <c:pt idx="218">
                  <c:v>-48.572860743082899</c:v>
                </c:pt>
                <c:pt idx="219">
                  <c:v>-48.076044150429396</c:v>
                </c:pt>
                <c:pt idx="220">
                  <c:v>-47.848037058300598</c:v>
                </c:pt>
                <c:pt idx="221">
                  <c:v>-47.614804423433</c:v>
                </c:pt>
                <c:pt idx="222">
                  <c:v>-47.376138976880398</c:v>
                </c:pt>
                <c:pt idx="223">
                  <c:v>-47.1318225926737</c:v>
                </c:pt>
                <c:pt idx="224">
                  <c:v>-46.881625566468202</c:v>
                </c:pt>
                <c:pt idx="225">
                  <c:v>-46.625305836093403</c:v>
                </c:pt>
                <c:pt idx="226">
                  <c:v>-46.362608138481697</c:v>
                </c:pt>
                <c:pt idx="227">
                  <c:v>-46.0932630968477</c:v>
                </c:pt>
                <c:pt idx="228">
                  <c:v>-45.816986231302501</c:v>
                </c:pt>
                <c:pt idx="229">
                  <c:v>-45.533476885322699</c:v>
                </c:pt>
                <c:pt idx="230">
                  <c:v>-45.242417059619299</c:v>
                </c:pt>
                <c:pt idx="231">
                  <c:v>-44.943470143974203</c:v>
                </c:pt>
                <c:pt idx="232">
                  <c:v>-44.636279536495998</c:v>
                </c:pt>
                <c:pt idx="233">
                  <c:v>-44.3204671384863</c:v>
                </c:pt>
                <c:pt idx="234">
                  <c:v>-43.995631711673902</c:v>
                </c:pt>
                <c:pt idx="235">
                  <c:v>-43.661347082938903</c:v>
                </c:pt>
                <c:pt idx="236">
                  <c:v>-43.317160179789902</c:v>
                </c:pt>
                <c:pt idx="237">
                  <c:v>-42.962588877725203</c:v>
                </c:pt>
                <c:pt idx="238">
                  <c:v>-42.597119638174703</c:v>
                </c:pt>
                <c:pt idx="239">
                  <c:v>-42.220204912920998</c:v>
                </c:pt>
                <c:pt idx="240">
                  <c:v>-41.831260287681097</c:v>
                </c:pt>
                <c:pt idx="241">
                  <c:v>-41.429661333829102</c:v>
                </c:pt>
                <c:pt idx="242">
                  <c:v>-41.014740132954799</c:v>
                </c:pt>
                <c:pt idx="243">
                  <c:v>-40.585781434003998</c:v>
                </c:pt>
                <c:pt idx="244">
                  <c:v>-40.142018396994096</c:v>
                </c:pt>
                <c:pt idx="245">
                  <c:v>-39.682627870615804</c:v>
                </c:pt>
                <c:pt idx="246">
                  <c:v>-39.206725143229797</c:v>
                </c:pt>
                <c:pt idx="247">
                  <c:v>-38.713358097654101</c:v>
                </c:pt>
                <c:pt idx="248">
                  <c:v>-38.2015006894446</c:v>
                </c:pt>
                <c:pt idx="249">
                  <c:v>-37.670045655807002</c:v>
                </c:pt>
                <c:pt idx="250">
                  <c:v>-37.117796347456199</c:v>
                </c:pt>
                <c:pt idx="251">
                  <c:v>-36.543457558212403</c:v>
                </c:pt>
                <c:pt idx="252">
                  <c:v>-35.945625206329801</c:v>
                </c:pt>
                <c:pt idx="253">
                  <c:v>-35.322774696796799</c:v>
                </c:pt>
                <c:pt idx="254">
                  <c:v>-34.673247764286799</c:v>
                </c:pt>
                <c:pt idx="255">
                  <c:v>-33.995237561003897</c:v>
                </c:pt>
                <c:pt idx="256">
                  <c:v>-33.2867717110448</c:v>
                </c:pt>
                <c:pt idx="257">
                  <c:v>-32.545693001429498</c:v>
                </c:pt>
                <c:pt idx="258">
                  <c:v>-31.7696373175615</c:v>
                </c:pt>
                <c:pt idx="259">
                  <c:v>-30.956008354921099</c:v>
                </c:pt>
                <c:pt idx="260">
                  <c:v>-30.1019485459429</c:v>
                </c:pt>
                <c:pt idx="261">
                  <c:v>-29.204305526987898</c:v>
                </c:pt>
                <c:pt idx="262">
                  <c:v>-28.259593329619101</c:v>
                </c:pt>
                <c:pt idx="263">
                  <c:v>-27.2639473059231</c:v>
                </c:pt>
                <c:pt idx="264">
                  <c:v>-26.2130715801718</c:v>
                </c:pt>
                <c:pt idx="265">
                  <c:v>-25.102177546636501</c:v>
                </c:pt>
                <c:pt idx="266">
                  <c:v>-23.925911589968798</c:v>
                </c:pt>
                <c:pt idx="267">
                  <c:v>-22.678269769216101</c:v>
                </c:pt>
                <c:pt idx="268">
                  <c:v>-21.352496651138399</c:v>
                </c:pt>
                <c:pt idx="269">
                  <c:v>-19.940964765232799</c:v>
                </c:pt>
                <c:pt idx="270">
                  <c:v>-18.435030230472101</c:v>
                </c:pt>
                <c:pt idx="271">
                  <c:v>-16.824858902062999</c:v>
                </c:pt>
                <c:pt idx="272">
                  <c:v>-15.099215808689999</c:v>
                </c:pt>
                <c:pt idx="273">
                  <c:v>-13.2452085617767</c:v>
                </c:pt>
                <c:pt idx="274">
                  <c:v>-11.247972628301699</c:v>
                </c:pt>
                <c:pt idx="275">
                  <c:v>-9.0902825973412806</c:v>
                </c:pt>
                <c:pt idx="276">
                  <c:v>-6.7520684487838896</c:v>
                </c:pt>
                <c:pt idx="277">
                  <c:v>-4.2098087838784499</c:v>
                </c:pt>
                <c:pt idx="278">
                  <c:v>-1.4357631651274601</c:v>
                </c:pt>
                <c:pt idx="279">
                  <c:v>1.6030081140132399</c:v>
                </c:pt>
                <c:pt idx="280">
                  <c:v>4.9459082521876496</c:v>
                </c:pt>
                <c:pt idx="281">
                  <c:v>8.6404521720191791</c:v>
                </c:pt>
                <c:pt idx="282">
                  <c:v>12.744440829953501</c:v>
                </c:pt>
                <c:pt idx="283">
                  <c:v>17.328866562237099</c:v>
                </c:pt>
                <c:pt idx="284">
                  <c:v>22.4818501989608</c:v>
                </c:pt>
                <c:pt idx="285">
                  <c:v>28.314059459910901</c:v>
                </c:pt>
                <c:pt idx="286">
                  <c:v>34.966294373297401</c:v>
                </c:pt>
                <c:pt idx="287">
                  <c:v>-65.060727541233803</c:v>
                </c:pt>
                <c:pt idx="288">
                  <c:v>-65.121208833854695</c:v>
                </c:pt>
                <c:pt idx="289">
                  <c:v>-65.181438913512096</c:v>
                </c:pt>
                <c:pt idx="290">
                  <c:v>-65.241412909082896</c:v>
                </c:pt>
                <c:pt idx="291">
                  <c:v>-65.301126043885205</c:v>
                </c:pt>
                <c:pt idx="292">
                  <c:v>-65.360573636821101</c:v>
                </c:pt>
                <c:pt idx="293">
                  <c:v>-65.4197511034493</c:v>
                </c:pt>
                <c:pt idx="294">
                  <c:v>-65.4786539569875</c:v>
                </c:pt>
                <c:pt idx="295">
                  <c:v>-65.537277809243605</c:v>
                </c:pt>
                <c:pt idx="296">
                  <c:v>-65.595618371476903</c:v>
                </c:pt>
                <c:pt idx="297">
                  <c:v>-65.6536714551887</c:v>
                </c:pt>
                <c:pt idx="298">
                  <c:v>-65.711432972843397</c:v>
                </c:pt>
                <c:pt idx="299">
                  <c:v>-65.768898938518802</c:v>
                </c:pt>
                <c:pt idx="300">
                  <c:v>-65.826065468488196</c:v>
                </c:pt>
                <c:pt idx="301">
                  <c:v>-65.882928781732403</c:v>
                </c:pt>
                <c:pt idx="302">
                  <c:v>-65.939485200384297</c:v>
                </c:pt>
                <c:pt idx="303">
                  <c:v>-65.995731150105001</c:v>
                </c:pt>
                <c:pt idx="304">
                  <c:v>-66.051663160393204</c:v>
                </c:pt>
                <c:pt idx="305">
                  <c:v>-66.107277864827694</c:v>
                </c:pt>
                <c:pt idx="306">
                  <c:v>-66.162572001244996</c:v>
                </c:pt>
                <c:pt idx="307">
                  <c:v>-66.217542411851099</c:v>
                </c:pt>
                <c:pt idx="308">
                  <c:v>-66.272186043270693</c:v>
                </c:pt>
                <c:pt idx="309">
                  <c:v>-66.326499946532195</c:v>
                </c:pt>
                <c:pt idx="310">
                  <c:v>-66.380481276991901</c:v>
                </c:pt>
                <c:pt idx="311">
                  <c:v>-66.4341272941965</c:v>
                </c:pt>
                <c:pt idx="312">
                  <c:v>-66.487435361686707</c:v>
                </c:pt>
                <c:pt idx="313">
                  <c:v>-66.540402946741594</c:v>
                </c:pt>
                <c:pt idx="314">
                  <c:v>-66.593027620065996</c:v>
                </c:pt>
                <c:pt idx="315">
                  <c:v>-66.645307055421696</c:v>
                </c:pt>
                <c:pt idx="316">
                  <c:v>-66.6972390292038</c:v>
                </c:pt>
                <c:pt idx="317">
                  <c:v>-66.748821419963704</c:v>
                </c:pt>
                <c:pt idx="318">
                  <c:v>-66.800052207879801</c:v>
                </c:pt>
                <c:pt idx="319">
                  <c:v>-66.850929474176993</c:v>
                </c:pt>
                <c:pt idx="320">
                  <c:v>-66.901451400497905</c:v>
                </c:pt>
                <c:pt idx="321">
                  <c:v>-66.951616268224697</c:v>
                </c:pt>
                <c:pt idx="322">
                  <c:v>-67.001422457755694</c:v>
                </c:pt>
                <c:pt idx="323">
                  <c:v>-67.050868447736093</c:v>
                </c:pt>
                <c:pt idx="324">
                  <c:v>-67.099952814245299</c:v>
                </c:pt>
                <c:pt idx="325">
                  <c:v>-67.1486742299425</c:v>
                </c:pt>
                <c:pt idx="326">
                  <c:v>-67.1970314631712</c:v>
                </c:pt>
                <c:pt idx="327">
                  <c:v>-67.245023377025404</c:v>
                </c:pt>
                <c:pt idx="328">
                  <c:v>-67.292648928377204</c:v>
                </c:pt>
                <c:pt idx="329">
                  <c:v>-67.339907166869395</c:v>
                </c:pt>
                <c:pt idx="330">
                  <c:v>-67.386797233873395</c:v>
                </c:pt>
                <c:pt idx="331">
                  <c:v>-67.433318361413598</c:v>
                </c:pt>
                <c:pt idx="332">
                  <c:v>-67.479469871061596</c:v>
                </c:pt>
                <c:pt idx="333">
                  <c:v>-67.525251172798804</c:v>
                </c:pt>
                <c:pt idx="334">
                  <c:v>-67.570661763852698</c:v>
                </c:pt>
                <c:pt idx="335">
                  <c:v>-67.615701227504601</c:v>
                </c:pt>
                <c:pt idx="336">
                  <c:v>-67.660369231873105</c:v>
                </c:pt>
                <c:pt idx="337">
                  <c:v>-67.704665528673303</c:v>
                </c:pt>
                <c:pt idx="338">
                  <c:v>-67.748589951953605</c:v>
                </c:pt>
                <c:pt idx="339">
                  <c:v>-67.792142416812098</c:v>
                </c:pt>
                <c:pt idx="340">
                  <c:v>-67.835322918093098</c:v>
                </c:pt>
                <c:pt idx="341">
                  <c:v>-67.878131529065698</c:v>
                </c:pt>
                <c:pt idx="342">
                  <c:v>-67.920568400085898</c:v>
                </c:pt>
                <c:pt idx="343">
                  <c:v>-67.962633757243793</c:v>
                </c:pt>
                <c:pt idx="344">
                  <c:v>-68.0043279009965</c:v>
                </c:pt>
                <c:pt idx="345">
                  <c:v>-68.045651204788697</c:v>
                </c:pt>
                <c:pt idx="346">
                  <c:v>-68.086604113662403</c:v>
                </c:pt>
                <c:pt idx="347">
                  <c:v>-68.127187142856798</c:v>
                </c:pt>
                <c:pt idx="348">
                  <c:v>-68.167400876399199</c:v>
                </c:pt>
                <c:pt idx="349">
                  <c:v>-68.207245965688998</c:v>
                </c:pt>
                <c:pt idx="350">
                  <c:v>-68.246723128075899</c:v>
                </c:pt>
                <c:pt idx="351">
                  <c:v>-68.285833145432406</c:v>
                </c:pt>
                <c:pt idx="352">
                  <c:v>-68.324576862723504</c:v>
                </c:pt>
                <c:pt idx="353">
                  <c:v>-68.362955186573501</c:v>
                </c:pt>
                <c:pt idx="354">
                  <c:v>-68.4009690838311</c:v>
                </c:pt>
                <c:pt idx="355">
                  <c:v>-68.4386195801345</c:v>
                </c:pt>
                <c:pt idx="356">
                  <c:v>-68.475907758477106</c:v>
                </c:pt>
                <c:pt idx="357">
                  <c:v>-68.512834757774897</c:v>
                </c:pt>
                <c:pt idx="358">
                  <c:v>-68.549401771436607</c:v>
                </c:pt>
                <c:pt idx="359">
                  <c:v>-68.5856100459375</c:v>
                </c:pt>
                <c:pt idx="360">
                  <c:v>-68.621460879397603</c:v>
                </c:pt>
                <c:pt idx="361">
                  <c:v>-68.656955620165604</c:v>
                </c:pt>
                <c:pt idx="362">
                  <c:v>-68.692095665409099</c:v>
                </c:pt>
                <c:pt idx="363">
                  <c:v>-68.726882459711902</c:v>
                </c:pt>
                <c:pt idx="364">
                  <c:v>-68.761317493679499</c:v>
                </c:pt>
                <c:pt idx="365">
                  <c:v>-68.795402302553001</c:v>
                </c:pt>
                <c:pt idx="366">
                  <c:v>-68.829138464832795</c:v>
                </c:pt>
                <c:pt idx="367">
                  <c:v>-68.8625276009125</c:v>
                </c:pt>
                <c:pt idx="368">
                  <c:v>-68.895571371723307</c:v>
                </c:pt>
                <c:pt idx="369">
                  <c:v>-68.928271477390496</c:v>
                </c:pt>
                <c:pt idx="370">
                  <c:v>-68.9606296559014</c:v>
                </c:pt>
                <c:pt idx="371">
                  <c:v>-68.992647681786806</c:v>
                </c:pt>
                <c:pt idx="372">
                  <c:v>-69.024327364814894</c:v>
                </c:pt>
                <c:pt idx="373">
                  <c:v>-69.055670548699595</c:v>
                </c:pt>
                <c:pt idx="374">
                  <c:v>-69.086679109822697</c:v>
                </c:pt>
                <c:pt idx="375">
                  <c:v>-69.117354955971507</c:v>
                </c:pt>
                <c:pt idx="376">
                  <c:v>-69.147700025090501</c:v>
                </c:pt>
                <c:pt idx="377">
                  <c:v>-69.177716284049893</c:v>
                </c:pt>
                <c:pt idx="378">
                  <c:v>-69.207405727429304</c:v>
                </c:pt>
                <c:pt idx="379">
                  <c:v>-69.236770376318205</c:v>
                </c:pt>
                <c:pt idx="380">
                  <c:v>-69.265812277132895</c:v>
                </c:pt>
                <c:pt idx="381">
                  <c:v>-69.294533500450697</c:v>
                </c:pt>
                <c:pt idx="382">
                  <c:v>-69.322936139861</c:v>
                </c:pt>
                <c:pt idx="383">
                  <c:v>-69.351022310834495</c:v>
                </c:pt>
                <c:pt idx="384">
                  <c:v>-69.378794149609504</c:v>
                </c:pt>
                <c:pt idx="385">
                  <c:v>-69.406253812096907</c:v>
                </c:pt>
                <c:pt idx="386">
                  <c:v>-69.433403472802894</c:v>
                </c:pt>
                <c:pt idx="387">
                  <c:v>-69.460245323769996</c:v>
                </c:pt>
                <c:pt idx="388">
                  <c:v>-69.486781573537101</c:v>
                </c:pt>
                <c:pt idx="389">
                  <c:v>-69.513014446117595</c:v>
                </c:pt>
                <c:pt idx="390">
                  <c:v>-69.538946179996401</c:v>
                </c:pt>
                <c:pt idx="391">
                  <c:v>-69.564579027146195</c:v>
                </c:pt>
                <c:pt idx="392">
                  <c:v>-69.589915252061601</c:v>
                </c:pt>
                <c:pt idx="393">
                  <c:v>-69.614957130813593</c:v>
                </c:pt>
                <c:pt idx="394">
                  <c:v>-69.639706950121806</c:v>
                </c:pt>
                <c:pt idx="395">
                  <c:v>-69.664167006445993</c:v>
                </c:pt>
                <c:pt idx="396">
                  <c:v>-69.688339605097497</c:v>
                </c:pt>
                <c:pt idx="397">
                  <c:v>-69.712227059368203</c:v>
                </c:pt>
                <c:pt idx="398">
                  <c:v>-69.735831689679301</c:v>
                </c:pt>
                <c:pt idx="399">
                  <c:v>-69.759155822748994</c:v>
                </c:pt>
                <c:pt idx="400">
                  <c:v>-69.782201790778899</c:v>
                </c:pt>
                <c:pt idx="401">
                  <c:v>-69.804971930658695</c:v>
                </c:pt>
                <c:pt idx="402">
                  <c:v>-69.827468583190495</c:v>
                </c:pt>
                <c:pt idx="403">
                  <c:v>-69.849694092330793</c:v>
                </c:pt>
                <c:pt idx="404">
                  <c:v>-69.871650804451605</c:v>
                </c:pt>
                <c:pt idx="405">
                  <c:v>-69.893341067619801</c:v>
                </c:pt>
                <c:pt idx="406">
                  <c:v>-69.9147672308941</c:v>
                </c:pt>
                <c:pt idx="407">
                  <c:v>-69.655931643640997</c:v>
                </c:pt>
                <c:pt idx="408">
                  <c:v>-69.680105680244793</c:v>
                </c:pt>
                <c:pt idx="409">
                  <c:v>-69.703994924797499</c:v>
                </c:pt>
                <c:pt idx="410">
                  <c:v>-69.727601689769301</c:v>
                </c:pt>
                <c:pt idx="411">
                  <c:v>-69.750928294011203</c:v>
                </c:pt>
                <c:pt idx="412">
                  <c:v>-69.773977061942503</c:v>
                </c:pt>
                <c:pt idx="413">
                  <c:v>-69.796750322757603</c:v>
                </c:pt>
                <c:pt idx="414">
                  <c:v>-69.819250409650294</c:v>
                </c:pt>
                <c:pt idx="415">
                  <c:v>-69.841479659057498</c:v>
                </c:pt>
                <c:pt idx="416">
                  <c:v>-69.863440409920798</c:v>
                </c:pt>
                <c:pt idx="417">
                  <c:v>-69.885135002966706</c:v>
                </c:pt>
                <c:pt idx="418">
                  <c:v>-69.906565780004698</c:v>
                </c:pt>
                <c:pt idx="419">
                  <c:v>-69.927735083243206</c:v>
                </c:pt>
                <c:pt idx="420">
                  <c:v>-69.948645254624395</c:v>
                </c:pt>
                <c:pt idx="421">
                  <c:v>-69.969298635175207</c:v>
                </c:pt>
                <c:pt idx="422">
                  <c:v>-69.989697564377096</c:v>
                </c:pt>
                <c:pt idx="423">
                  <c:v>-70.009844379552504</c:v>
                </c:pt>
                <c:pt idx="424">
                  <c:v>-70.0297414152692</c:v>
                </c:pt>
                <c:pt idx="425">
                  <c:v>-70.0493910027608</c:v>
                </c:pt>
                <c:pt idx="426">
                  <c:v>-70.068795469364503</c:v>
                </c:pt>
                <c:pt idx="427">
                  <c:v>-70.087957137975707</c:v>
                </c:pt>
                <c:pt idx="428">
                  <c:v>-70.106878326518796</c:v>
                </c:pt>
                <c:pt idx="429">
                  <c:v>-70.125561347433802</c:v>
                </c:pt>
                <c:pt idx="430">
                  <c:v>-70.144008507179805</c:v>
                </c:pt>
                <c:pt idx="431">
                  <c:v>-70.162222105753401</c:v>
                </c:pt>
                <c:pt idx="432">
                  <c:v>-70.180204436222894</c:v>
                </c:pt>
                <c:pt idx="433">
                  <c:v>-70.197957784278501</c:v>
                </c:pt>
                <c:pt idx="434">
                  <c:v>-70.215484427796497</c:v>
                </c:pt>
                <c:pt idx="435">
                  <c:v>-70.232786636418993</c:v>
                </c:pt>
                <c:pt idx="436">
                  <c:v>-70.249866671148496</c:v>
                </c:pt>
                <c:pt idx="437">
                  <c:v>-70.266726783955903</c:v>
                </c:pt>
                <c:pt idx="438">
                  <c:v>-70.283369217403802</c:v>
                </c:pt>
                <c:pt idx="439">
                  <c:v>-70.299796204282899</c:v>
                </c:pt>
                <c:pt idx="440">
                  <c:v>-70.316009967262602</c:v>
                </c:pt>
                <c:pt idx="441">
                  <c:v>-70.332012718554495</c:v>
                </c:pt>
                <c:pt idx="442">
                  <c:v>-70.347806659589494</c:v>
                </c:pt>
                <c:pt idx="443">
                  <c:v>-70.363393980707897</c:v>
                </c:pt>
                <c:pt idx="444">
                  <c:v>-70.378776860861606</c:v>
                </c:pt>
                <c:pt idx="445">
                  <c:v>-70.393957467329599</c:v>
                </c:pt>
                <c:pt idx="446">
                  <c:v>-70.408937955444898</c:v>
                </c:pt>
                <c:pt idx="447">
                  <c:v>-70.423720468333997</c:v>
                </c:pt>
                <c:pt idx="448">
                  <c:v>-70.438307136667504</c:v>
                </c:pt>
                <c:pt idx="449">
                  <c:v>-70.452700078422893</c:v>
                </c:pt>
                <c:pt idx="450">
                  <c:v>-70.466901398657896</c:v>
                </c:pt>
                <c:pt idx="451">
                  <c:v>-70.480913189295507</c:v>
                </c:pt>
                <c:pt idx="452">
                  <c:v>-70.494737528918606</c:v>
                </c:pt>
                <c:pt idx="453">
                  <c:v>-70.508376482576793</c:v>
                </c:pt>
                <c:pt idx="454">
                  <c:v>-70.521832101601802</c:v>
                </c:pt>
                <c:pt idx="455">
                  <c:v>-70.535106423434101</c:v>
                </c:pt>
                <c:pt idx="456">
                  <c:v>-70.548201471458796</c:v>
                </c:pt>
                <c:pt idx="457">
                  <c:v>-70.561119254851306</c:v>
                </c:pt>
                <c:pt idx="458">
                  <c:v>-70.573861768431897</c:v>
                </c:pt>
                <c:pt idx="459">
                  <c:v>-70.586430992530495</c:v>
                </c:pt>
                <c:pt idx="460">
                  <c:v>-70.598828892858904</c:v>
                </c:pt>
                <c:pt idx="461">
                  <c:v>-70.611057420392697</c:v>
                </c:pt>
                <c:pt idx="462">
                  <c:v>-70.623118511261197</c:v>
                </c:pt>
                <c:pt idx="463">
                  <c:v>-70.635014086646095</c:v>
                </c:pt>
                <c:pt idx="464">
                  <c:v>-70.646746052687405</c:v>
                </c:pt>
                <c:pt idx="465">
                  <c:v>-70.658316300397701</c:v>
                </c:pt>
                <c:pt idx="466">
                  <c:v>-70.669726705583599</c:v>
                </c:pt>
                <c:pt idx="467">
                  <c:v>-70.680979128775604</c:v>
                </c:pt>
                <c:pt idx="468">
                  <c:v>-70.692075415163401</c:v>
                </c:pt>
                <c:pt idx="469">
                  <c:v>-70.703017394539899</c:v>
                </c:pt>
                <c:pt idx="470">
                  <c:v>-70.713806881251102</c:v>
                </c:pt>
                <c:pt idx="471">
                  <c:v>-70.724445674152406</c:v>
                </c:pt>
                <c:pt idx="472">
                  <c:v>-70.734935556572395</c:v>
                </c:pt>
                <c:pt idx="473">
                  <c:v>-70.745278296281299</c:v>
                </c:pt>
                <c:pt idx="474">
                  <c:v>-70.755475645466902</c:v>
                </c:pt>
                <c:pt idx="475">
                  <c:v>-70.765529340715403</c:v>
                </c:pt>
                <c:pt idx="476">
                  <c:v>-70.775441102998499</c:v>
                </c:pt>
                <c:pt idx="477">
                  <c:v>-70.785212637665197</c:v>
                </c:pt>
                <c:pt idx="478">
                  <c:v>-70.794845634439895</c:v>
                </c:pt>
                <c:pt idx="479">
                  <c:v>-70.8043417674252</c:v>
                </c:pt>
                <c:pt idx="480">
                  <c:v>-70.813702695109001</c:v>
                </c:pt>
                <c:pt idx="481">
                  <c:v>-70.822930060378098</c:v>
                </c:pt>
                <c:pt idx="482">
                  <c:v>-70.832025490534306</c:v>
                </c:pt>
                <c:pt idx="483">
                  <c:v>-70.840990597316903</c:v>
                </c:pt>
                <c:pt idx="484">
                  <c:v>-70.849826976928597</c:v>
                </c:pt>
                <c:pt idx="485">
                  <c:v>-70.858536210065495</c:v>
                </c:pt>
                <c:pt idx="486">
                  <c:v>-70.867119861951494</c:v>
                </c:pt>
                <c:pt idx="487">
                  <c:v>-70.875579482376693</c:v>
                </c:pt>
                <c:pt idx="488">
                  <c:v>-70.883916605739202</c:v>
                </c:pt>
                <c:pt idx="489">
                  <c:v>-70.8921327510906</c:v>
                </c:pt>
                <c:pt idx="490">
                  <c:v>-70.900229422185006</c:v>
                </c:pt>
                <c:pt idx="491">
                  <c:v>-70.908208107531607</c:v>
                </c:pt>
                <c:pt idx="492">
                  <c:v>-70.916070280450398</c:v>
                </c:pt>
                <c:pt idx="493">
                  <c:v>-70.923817399130499</c:v>
                </c:pt>
                <c:pt idx="494">
                  <c:v>-70.931450906692106</c:v>
                </c:pt>
                <c:pt idx="495">
                  <c:v>-70.938972231250901</c:v>
                </c:pt>
                <c:pt idx="496">
                  <c:v>-70.946382785985406</c:v>
                </c:pt>
                <c:pt idx="497">
                  <c:v>-70.953683969206807</c:v>
                </c:pt>
                <c:pt idx="498">
                  <c:v>-70.960877164431096</c:v>
                </c:pt>
                <c:pt idx="499">
                  <c:v>-70.967963740454394</c:v>
                </c:pt>
                <c:pt idx="500">
                  <c:v>-70.974945051429302</c:v>
                </c:pt>
                <c:pt idx="501">
                  <c:v>-70.981822436944398</c:v>
                </c:pt>
                <c:pt idx="502">
                  <c:v>-70.988597222105795</c:v>
                </c:pt>
                <c:pt idx="503">
                  <c:v>-70.995270717619903</c:v>
                </c:pt>
                <c:pt idx="504">
                  <c:v>-71.001844219879004</c:v>
                </c:pt>
                <c:pt idx="505">
                  <c:v>-71.008319011047902</c:v>
                </c:pt>
                <c:pt idx="506">
                  <c:v>-71.014696359152396</c:v>
                </c:pt>
                <c:pt idx="507">
                  <c:v>-71.020977518170099</c:v>
                </c:pt>
                <c:pt idx="508">
                  <c:v>-71.027163728121593</c:v>
                </c:pt>
                <c:pt idx="509">
                  <c:v>-71.033256215163902</c:v>
                </c:pt>
                <c:pt idx="510">
                  <c:v>-71.039256191684601</c:v>
                </c:pt>
                <c:pt idx="511">
                  <c:v>-71.045164856398202</c:v>
                </c:pt>
                <c:pt idx="512">
                  <c:v>-71.050983394442696</c:v>
                </c:pt>
                <c:pt idx="513">
                  <c:v>-71.056712977477702</c:v>
                </c:pt>
                <c:pt idx="514">
                  <c:v>-71.062354763783802</c:v>
                </c:pt>
                <c:pt idx="515">
                  <c:v>-71.067909898362402</c:v>
                </c:pt>
                <c:pt idx="516">
                  <c:v>-71.073379513036699</c:v>
                </c:pt>
                <c:pt idx="517">
                  <c:v>-71.078764726553899</c:v>
                </c:pt>
                <c:pt idx="518">
                  <c:v>-71.084066644687297</c:v>
                </c:pt>
                <c:pt idx="519">
                  <c:v>-71.089286360339898</c:v>
                </c:pt>
                <c:pt idx="520">
                  <c:v>-71.094424953648399</c:v>
                </c:pt>
                <c:pt idx="521">
                  <c:v>-71.0994834920877</c:v>
                </c:pt>
                <c:pt idx="522">
                  <c:v>-71.104463030575701</c:v>
                </c:pt>
                <c:pt idx="523">
                  <c:v>-71.109364611579096</c:v>
                </c:pt>
                <c:pt idx="524">
                  <c:v>-71.114189265219395</c:v>
                </c:pt>
                <c:pt idx="525">
                  <c:v>-71.118938009378994</c:v>
                </c:pt>
                <c:pt idx="526">
                  <c:v>-71.123611849808</c:v>
                </c:pt>
                <c:pt idx="527">
                  <c:v>-71.128211780230998</c:v>
                </c:pt>
                <c:pt idx="528">
                  <c:v>-71.132738782454197</c:v>
                </c:pt>
                <c:pt idx="529">
                  <c:v>-71.137193826472995</c:v>
                </c:pt>
                <c:pt idx="530">
                  <c:v>-71.141577870578701</c:v>
                </c:pt>
                <c:pt idx="531">
                  <c:v>-71.145891861467007</c:v>
                </c:pt>
                <c:pt idx="532">
                  <c:v>-71.150136734344599</c:v>
                </c:pt>
                <c:pt idx="533">
                  <c:v>-71.1543134130374</c:v>
                </c:pt>
                <c:pt idx="534">
                  <c:v>-71.158422810097704</c:v>
                </c:pt>
                <c:pt idx="535">
                  <c:v>-71.162465826911799</c:v>
                </c:pt>
                <c:pt idx="536">
                  <c:v>-71.166443353807296</c:v>
                </c:pt>
                <c:pt idx="537">
                  <c:v>-71.170356270160198</c:v>
                </c:pt>
                <c:pt idx="538">
                  <c:v>-71.174205444502206</c:v>
                </c:pt>
                <c:pt idx="539">
                  <c:v>-71.177991734627398</c:v>
                </c:pt>
                <c:pt idx="540">
                  <c:v>-71.181715987698595</c:v>
                </c:pt>
                <c:pt idx="541">
                  <c:v>-71.185379040354206</c:v>
                </c:pt>
                <c:pt idx="542">
                  <c:v>-71.188981718813807</c:v>
                </c:pt>
                <c:pt idx="543">
                  <c:v>-71.192524838984198</c:v>
                </c:pt>
                <c:pt idx="544">
                  <c:v>-71.196009206564497</c:v>
                </c:pt>
                <c:pt idx="545">
                  <c:v>-71.199435617151494</c:v>
                </c:pt>
                <c:pt idx="546">
                  <c:v>-71.202804856343803</c:v>
                </c:pt>
                <c:pt idx="547">
                  <c:v>-71.206117699846502</c:v>
                </c:pt>
                <c:pt idx="548">
                  <c:v>-71.209374913574806</c:v>
                </c:pt>
                <c:pt idx="549">
                  <c:v>-71.212577253757104</c:v>
                </c:pt>
                <c:pt idx="550">
                  <c:v>-71.215725467038098</c:v>
                </c:pt>
                <c:pt idx="551">
                  <c:v>-71.218820290580993</c:v>
                </c:pt>
                <c:pt idx="552">
                  <c:v>-71.221862452169304</c:v>
                </c:pt>
                <c:pt idx="553">
                  <c:v>-71.224852670308294</c:v>
                </c:pt>
                <c:pt idx="554">
                  <c:v>-71.227791654325401</c:v>
                </c:pt>
                <c:pt idx="555">
                  <c:v>-71.230680104470807</c:v>
                </c:pt>
                <c:pt idx="556">
                  <c:v>-71.233518712016604</c:v>
                </c:pt>
                <c:pt idx="557">
                  <c:v>-71.236308159356199</c:v>
                </c:pt>
                <c:pt idx="558">
                  <c:v>-71.239049120102393</c:v>
                </c:pt>
                <c:pt idx="559">
                  <c:v>-71.241742259185401</c:v>
                </c:pt>
                <c:pt idx="560">
                  <c:v>-71.244388232949802</c:v>
                </c:pt>
                <c:pt idx="561">
                  <c:v>-71.246987689250901</c:v>
                </c:pt>
                <c:pt idx="562">
                  <c:v>-71.249541267551194</c:v>
                </c:pt>
                <c:pt idx="563">
                  <c:v>-71.252049599014896</c:v>
                </c:pt>
                <c:pt idx="564">
                  <c:v>-71.254513306602504</c:v>
                </c:pt>
                <c:pt idx="565">
                  <c:v>-71.256933005165294</c:v>
                </c:pt>
                <c:pt idx="566">
                  <c:v>-71.259309301537598</c:v>
                </c:pt>
                <c:pt idx="567">
                  <c:v>-71.261642794629907</c:v>
                </c:pt>
                <c:pt idx="568">
                  <c:v>-71.263934075519998</c:v>
                </c:pt>
                <c:pt idx="569">
                  <c:v>-71.266183727544799</c:v>
                </c:pt>
                <c:pt idx="570">
                  <c:v>-71.268392326389801</c:v>
                </c:pt>
                <c:pt idx="571">
                  <c:v>-71.270560440179395</c:v>
                </c:pt>
                <c:pt idx="572">
                  <c:v>-71.272688629565195</c:v>
                </c:pt>
                <c:pt idx="573">
                  <c:v>-71.2747774478145</c:v>
                </c:pt>
                <c:pt idx="574">
                  <c:v>-71.276827440897605</c:v>
                </c:pt>
                <c:pt idx="575">
                  <c:v>-71.278839147574502</c:v>
                </c:pt>
                <c:pt idx="576">
                  <c:v>-71.280813099480795</c:v>
                </c:pt>
                <c:pt idx="577">
                  <c:v>-71.282749821212803</c:v>
                </c:pt>
                <c:pt idx="578">
                  <c:v>-71.284649830411993</c:v>
                </c:pt>
                <c:pt idx="579">
                  <c:v>-71.286513637848799</c:v>
                </c:pt>
                <c:pt idx="580">
                  <c:v>-71.288341747505498</c:v>
                </c:pt>
                <c:pt idx="581">
                  <c:v>-71.290134656658196</c:v>
                </c:pt>
                <c:pt idx="582">
                  <c:v>-71.291892855958594</c:v>
                </c:pt>
                <c:pt idx="583">
                  <c:v>-71.293616829514406</c:v>
                </c:pt>
                <c:pt idx="584">
                  <c:v>-71.2953070549693</c:v>
                </c:pt>
                <c:pt idx="585">
                  <c:v>-71.296964003582204</c:v>
                </c:pt>
                <c:pt idx="586">
                  <c:v>-71.298588140305597</c:v>
                </c:pt>
                <c:pt idx="587">
                  <c:v>-71.300179923863197</c:v>
                </c:pt>
                <c:pt idx="588">
                  <c:v>-71.301739806826703</c:v>
                </c:pt>
                <c:pt idx="589">
                  <c:v>-71.303268235692201</c:v>
                </c:pt>
                <c:pt idx="590">
                  <c:v>-71.304765650955403</c:v>
                </c:pt>
                <c:pt idx="591">
                  <c:v>-71.306232487186406</c:v>
                </c:pt>
                <c:pt idx="592">
                  <c:v>-71.307669173103505</c:v>
                </c:pt>
                <c:pt idx="593">
                  <c:v>-71.309076131646094</c:v>
                </c:pt>
                <c:pt idx="594">
                  <c:v>-71.310453780047595</c:v>
                </c:pt>
                <c:pt idx="595">
                  <c:v>-71.311802529906799</c:v>
                </c:pt>
                <c:pt idx="596">
                  <c:v>-71.313122787258806</c:v>
                </c:pt>
                <c:pt idx="597">
                  <c:v>-71.314414952645194</c:v>
                </c:pt>
                <c:pt idx="598">
                  <c:v>-71.315679421183603</c:v>
                </c:pt>
                <c:pt idx="599">
                  <c:v>-71.316916582636296</c:v>
                </c:pt>
                <c:pt idx="600">
                  <c:v>-71.318126821478202</c:v>
                </c:pt>
                <c:pt idx="601">
                  <c:v>-71.319310516964194</c:v>
                </c:pt>
                <c:pt idx="602">
                  <c:v>-71.320468043195902</c:v>
                </c:pt>
                <c:pt idx="603">
                  <c:v>-71.321599769186903</c:v>
                </c:pt>
                <c:pt idx="604">
                  <c:v>-71.322706058928503</c:v>
                </c:pt>
                <c:pt idx="605">
                  <c:v>-71.323787271453696</c:v>
                </c:pt>
                <c:pt idx="606">
                  <c:v>-71.324843760901004</c:v>
                </c:pt>
                <c:pt idx="607">
                  <c:v>-71.325875876577598</c:v>
                </c:pt>
                <c:pt idx="608">
                  <c:v>-71.326883963021402</c:v>
                </c:pt>
                <c:pt idx="609">
                  <c:v>-71.327868360062794</c:v>
                </c:pt>
                <c:pt idx="610">
                  <c:v>-71.328829402885404</c:v>
                </c:pt>
                <c:pt idx="611">
                  <c:v>-71.329767422086704</c:v>
                </c:pt>
                <c:pt idx="612">
                  <c:v>-71.330682743736901</c:v>
                </c:pt>
                <c:pt idx="613">
                  <c:v>-71.331575689438395</c:v>
                </c:pt>
                <c:pt idx="614">
                  <c:v>-71.332446576384001</c:v>
                </c:pt>
                <c:pt idx="615">
                  <c:v>-71.333295717413705</c:v>
                </c:pt>
                <c:pt idx="616">
                  <c:v>-71.334123421072604</c:v>
                </c:pt>
                <c:pt idx="617">
                  <c:v>-71.334929991666399</c:v>
                </c:pt>
                <c:pt idx="618">
                  <c:v>-71.335715729317101</c:v>
                </c:pt>
                <c:pt idx="619">
                  <c:v>-71.336480930018098</c:v>
                </c:pt>
                <c:pt idx="620">
                  <c:v>-71.337225885688397</c:v>
                </c:pt>
                <c:pt idx="621">
                  <c:v>-71.337950884226004</c:v>
                </c:pt>
                <c:pt idx="622">
                  <c:v>-71.338656209561293</c:v>
                </c:pt>
                <c:pt idx="623">
                  <c:v>-71.339342141709096</c:v>
                </c:pt>
                <c:pt idx="624">
                  <c:v>-71.340008956820895</c:v>
                </c:pt>
                <c:pt idx="625">
                  <c:v>-71.340656927235301</c:v>
                </c:pt>
                <c:pt idx="626">
                  <c:v>-71.341286321528997</c:v>
                </c:pt>
                <c:pt idx="627">
                  <c:v>-71.341897404566694</c:v>
                </c:pt>
                <c:pt idx="628">
                  <c:v>-71.342490437550495</c:v>
                </c:pt>
                <c:pt idx="629">
                  <c:v>-71.343065678068299</c:v>
                </c:pt>
                <c:pt idx="630">
                  <c:v>-71.343623380142105</c:v>
                </c:pt>
                <c:pt idx="631">
                  <c:v>-71.344163794275701</c:v>
                </c:pt>
                <c:pt idx="632">
                  <c:v>-71.344687167501604</c:v>
                </c:pt>
                <c:pt idx="633">
                  <c:v>-71.345193743427402</c:v>
                </c:pt>
                <c:pt idx="634">
                  <c:v>-71.345683762281396</c:v>
                </c:pt>
                <c:pt idx="635">
                  <c:v>-71.346157460958295</c:v>
                </c:pt>
                <c:pt idx="636">
                  <c:v>-71.346615073063504</c:v>
                </c:pt>
                <c:pt idx="637">
                  <c:v>-71.347056828957705</c:v>
                </c:pt>
                <c:pt idx="638">
                  <c:v>-71.347482955800103</c:v>
                </c:pt>
                <c:pt idx="639">
                  <c:v>-71.347893677591699</c:v>
                </c:pt>
                <c:pt idx="640">
                  <c:v>-71.348289215217804</c:v>
                </c:pt>
                <c:pt idx="641">
                  <c:v>-71.348669786489907</c:v>
                </c:pt>
                <c:pt idx="642">
                  <c:v>-71.3490356061874</c:v>
                </c:pt>
                <c:pt idx="643">
                  <c:v>-71.3493868860985</c:v>
                </c:pt>
                <c:pt idx="644">
                  <c:v>-71.349723835060402</c:v>
                </c:pt>
                <c:pt idx="645">
                  <c:v>-71.350046658999503</c:v>
                </c:pt>
                <c:pt idx="646">
                  <c:v>-71.350355560970897</c:v>
                </c:pt>
                <c:pt idx="647">
                  <c:v>-71.350650741197001</c:v>
                </c:pt>
                <c:pt idx="648">
                  <c:v>-71.350932397106305</c:v>
                </c:pt>
                <c:pt idx="649">
                  <c:v>-71.351200723370994</c:v>
                </c:pt>
                <c:pt idx="650">
                  <c:v>-71.351455911944896</c:v>
                </c:pt>
                <c:pt idx="651">
                  <c:v>-71.3516981520999</c:v>
                </c:pt>
                <c:pt idx="652">
                  <c:v>-71.351927630463095</c:v>
                </c:pt>
                <c:pt idx="653">
                  <c:v>-71.352144531052204</c:v>
                </c:pt>
                <c:pt idx="654">
                  <c:v>-71.352349035311605</c:v>
                </c:pt>
                <c:pt idx="655">
                  <c:v>-71.352541322147303</c:v>
                </c:pt>
                <c:pt idx="656">
                  <c:v>-71.352721567961495</c:v>
                </c:pt>
                <c:pt idx="657">
                  <c:v>-71.352889946687199</c:v>
                </c:pt>
                <c:pt idx="658">
                  <c:v>-71.353046629821506</c:v>
                </c:pt>
                <c:pt idx="659">
                  <c:v>-71.353191786459206</c:v>
                </c:pt>
                <c:pt idx="660">
                  <c:v>-71.353325583325997</c:v>
                </c:pt>
                <c:pt idx="661">
                  <c:v>-71.353448184810304</c:v>
                </c:pt>
                <c:pt idx="662">
                  <c:v>-71.353559752995906</c:v>
                </c:pt>
                <c:pt idx="663">
                  <c:v>-71.353660447693301</c:v>
                </c:pt>
                <c:pt idx="664">
                  <c:v>-71.353750426470995</c:v>
                </c:pt>
                <c:pt idx="665">
                  <c:v>-71.353829844686501</c:v>
                </c:pt>
                <c:pt idx="666">
                  <c:v>-71.353898855516604</c:v>
                </c:pt>
                <c:pt idx="667">
                  <c:v>-71.353957609987106</c:v>
                </c:pt>
                <c:pt idx="668">
                  <c:v>-71.354006257003206</c:v>
                </c:pt>
                <c:pt idx="669">
                  <c:v>-71.354044943377801</c:v>
                </c:pt>
                <c:pt idx="670">
                  <c:v>-71.354073813861106</c:v>
                </c:pt>
                <c:pt idx="671">
                  <c:v>-71.3540930111688</c:v>
                </c:pt>
                <c:pt idx="672">
                  <c:v>-71.354102676010001</c:v>
                </c:pt>
                <c:pt idx="673">
                  <c:v>-71.354102947115393</c:v>
                </c:pt>
                <c:pt idx="674">
                  <c:v>-71.354093961263999</c:v>
                </c:pt>
                <c:pt idx="675">
                  <c:v>-71.354075853310704</c:v>
                </c:pt>
                <c:pt idx="676">
                  <c:v>-71.354048756212606</c:v>
                </c:pt>
                <c:pt idx="677">
                  <c:v>-71.354012801055504</c:v>
                </c:pt>
                <c:pt idx="678">
                  <c:v>-71.353968117079404</c:v>
                </c:pt>
                <c:pt idx="679">
                  <c:v>-71.353914831704699</c:v>
                </c:pt>
                <c:pt idx="680">
                  <c:v>-71.353853070556895</c:v>
                </c:pt>
                <c:pt idx="681">
                  <c:v>-71.353782957491703</c:v>
                </c:pt>
                <c:pt idx="682">
                  <c:v>-71.3537046146199</c:v>
                </c:pt>
                <c:pt idx="683">
                  <c:v>-71.353618162330903</c:v>
                </c:pt>
                <c:pt idx="684">
                  <c:v>-71.353523719317295</c:v>
                </c:pt>
                <c:pt idx="685">
                  <c:v>-71.353421402598102</c:v>
                </c:pt>
                <c:pt idx="686">
                  <c:v>-71.353311327542301</c:v>
                </c:pt>
                <c:pt idx="687">
                  <c:v>-71.353193607891598</c:v>
                </c:pt>
                <c:pt idx="688">
                  <c:v>-71.353068355782895</c:v>
                </c:pt>
                <c:pt idx="689">
                  <c:v>-71.3529356817711</c:v>
                </c:pt>
                <c:pt idx="690">
                  <c:v>-71.352795694850897</c:v>
                </c:pt>
                <c:pt idx="691">
                  <c:v>-71.352648502478601</c:v>
                </c:pt>
                <c:pt idx="692">
                  <c:v>-71.352494210593306</c:v>
                </c:pt>
                <c:pt idx="693">
                  <c:v>-71.352332923638699</c:v>
                </c:pt>
                <c:pt idx="694">
                  <c:v>-71.352164744583007</c:v>
                </c:pt>
                <c:pt idx="695">
                  <c:v>-71.351989774940506</c:v>
                </c:pt>
                <c:pt idx="696">
                  <c:v>-71.351808114791297</c:v>
                </c:pt>
                <c:pt idx="697">
                  <c:v>-71.3516198628014</c:v>
                </c:pt>
                <c:pt idx="698">
                  <c:v>-71.351425116242794</c:v>
                </c:pt>
                <c:pt idx="699">
                  <c:v>-71.351223971012502</c:v>
                </c:pt>
                <c:pt idx="700">
                  <c:v>-71.351016521652298</c:v>
                </c:pt>
                <c:pt idx="701">
                  <c:v>-71.350802861367001</c:v>
                </c:pt>
                <c:pt idx="702">
                  <c:v>-71.350583082043997</c:v>
                </c:pt>
                <c:pt idx="703">
                  <c:v>-71.350357274271104</c:v>
                </c:pt>
                <c:pt idx="704">
                  <c:v>-71.350125527354905</c:v>
                </c:pt>
                <c:pt idx="705">
                  <c:v>-71.349887929338806</c:v>
                </c:pt>
                <c:pt idx="706">
                  <c:v>-71.349644567020803</c:v>
                </c:pt>
                <c:pt idx="707">
                  <c:v>-71.349395525970493</c:v>
                </c:pt>
                <c:pt idx="708">
                  <c:v>-71.349140890546906</c:v>
                </c:pt>
                <c:pt idx="709">
                  <c:v>-71.348880743915203</c:v>
                </c:pt>
                <c:pt idx="710">
                  <c:v>-71.348615168063304</c:v>
                </c:pt>
                <c:pt idx="711">
                  <c:v>-71.348344243818502</c:v>
                </c:pt>
                <c:pt idx="712">
                  <c:v>-71.3480680508641</c:v>
                </c:pt>
                <c:pt idx="713">
                  <c:v>-71.347786667754704</c:v>
                </c:pt>
                <c:pt idx="714">
                  <c:v>-71.347500171933007</c:v>
                </c:pt>
                <c:pt idx="715">
                  <c:v>-71.347208639744693</c:v>
                </c:pt>
                <c:pt idx="716">
                  <c:v>-71.346912146454301</c:v>
                </c:pt>
                <c:pt idx="717">
                  <c:v>-71.3466107662599</c:v>
                </c:pt>
                <c:pt idx="718">
                  <c:v>-71.346304572308895</c:v>
                </c:pt>
                <c:pt idx="719">
                  <c:v>-71.345993636711896</c:v>
                </c:pt>
                <c:pt idx="720">
                  <c:v>-71.345678030558204</c:v>
                </c:pt>
                <c:pt idx="721">
                  <c:v>-71.345357823929405</c:v>
                </c:pt>
                <c:pt idx="722">
                  <c:v>-71.345033085913897</c:v>
                </c:pt>
                <c:pt idx="723">
                  <c:v>-71.344703884620998</c:v>
                </c:pt>
                <c:pt idx="724">
                  <c:v>-71.344370287194593</c:v>
                </c:pt>
                <c:pt idx="725">
                  <c:v>-71.3440323598265</c:v>
                </c:pt>
                <c:pt idx="726">
                  <c:v>-71.343690167770504</c:v>
                </c:pt>
                <c:pt idx="727">
                  <c:v>-71.343343775354896</c:v>
                </c:pt>
                <c:pt idx="728">
                  <c:v>-71.3429932459958</c:v>
                </c:pt>
                <c:pt idx="729">
                  <c:v>-71.342638642210304</c:v>
                </c:pt>
                <c:pt idx="730">
                  <c:v>-71.342280025628696</c:v>
                </c:pt>
                <c:pt idx="731">
                  <c:v>-71.341917457007099</c:v>
                </c:pt>
                <c:pt idx="732">
                  <c:v>-71.341550996239903</c:v>
                </c:pt>
                <c:pt idx="733">
                  <c:v>-71.3411807023721</c:v>
                </c:pt>
                <c:pt idx="734">
                  <c:v>-71.340806633610597</c:v>
                </c:pt>
                <c:pt idx="735">
                  <c:v>-71.340428847336995</c:v>
                </c:pt>
                <c:pt idx="736">
                  <c:v>-71.340047400118294</c:v>
                </c:pt>
                <c:pt idx="737">
                  <c:v>-71.339662347719198</c:v>
                </c:pt>
                <c:pt idx="738">
                  <c:v>-71.339273745112806</c:v>
                </c:pt>
                <c:pt idx="739">
                  <c:v>-71.338881646492197</c:v>
                </c:pt>
                <c:pt idx="740">
                  <c:v>-71.338486105281405</c:v>
                </c:pt>
                <c:pt idx="741">
                  <c:v>-71.338087174146096</c:v>
                </c:pt>
                <c:pt idx="742">
                  <c:v>-71.337684905004394</c:v>
                </c:pt>
                <c:pt idx="743">
                  <c:v>-71.337279349037502</c:v>
                </c:pt>
                <c:pt idx="744">
                  <c:v>-71.336870556699907</c:v>
                </c:pt>
                <c:pt idx="745">
                  <c:v>-71.336458577729999</c:v>
                </c:pt>
                <c:pt idx="746">
                  <c:v>-71.336043461160003</c:v>
                </c:pt>
                <c:pt idx="747">
                  <c:v>-71.335625255325695</c:v>
                </c:pt>
                <c:pt idx="748">
                  <c:v>-71.335204007876797</c:v>
                </c:pt>
                <c:pt idx="749">
                  <c:v>-71.334779765786294</c:v>
                </c:pt>
                <c:pt idx="750">
                  <c:v>-71.3343525753601</c:v>
                </c:pt>
                <c:pt idx="751">
                  <c:v>-71.333922482246606</c:v>
                </c:pt>
                <c:pt idx="752">
                  <c:v>-71.333489531445807</c:v>
                </c:pt>
                <c:pt idx="753">
                  <c:v>-71.333053767318503</c:v>
                </c:pt>
                <c:pt idx="754">
                  <c:v>-71.332615233595604</c:v>
                </c:pt>
                <c:pt idx="755">
                  <c:v>-71.332173973386602</c:v>
                </c:pt>
                <c:pt idx="756">
                  <c:v>-71.331730029188904</c:v>
                </c:pt>
                <c:pt idx="757">
                  <c:v>-71.331283442895796</c:v>
                </c:pt>
                <c:pt idx="758">
                  <c:v>-71.330834255805797</c:v>
                </c:pt>
                <c:pt idx="759">
                  <c:v>-71.330382508630606</c:v>
                </c:pt>
                <c:pt idx="760">
                  <c:v>-71.329928241503197</c:v>
                </c:pt>
                <c:pt idx="761">
                  <c:v>-71.329471493986702</c:v>
                </c:pt>
                <c:pt idx="762">
                  <c:v>-71.329012305082003</c:v>
                </c:pt>
                <c:pt idx="763">
                  <c:v>-71.3285507132356</c:v>
                </c:pt>
                <c:pt idx="764">
                  <c:v>-71.328086756347801</c:v>
                </c:pt>
                <c:pt idx="765">
                  <c:v>-71.327620471780406</c:v>
                </c:pt>
                <c:pt idx="766">
                  <c:v>-71.3271518963641</c:v>
                </c:pt>
                <c:pt idx="767">
                  <c:v>-71.326681066406096</c:v>
                </c:pt>
                <c:pt idx="768">
                  <c:v>-71.326208017697695</c:v>
                </c:pt>
                <c:pt idx="769">
                  <c:v>-71.325732785521495</c:v>
                </c:pt>
                <c:pt idx="770">
                  <c:v>-71.325255404658606</c:v>
                </c:pt>
                <c:pt idx="771">
                  <c:v>-71.324775909395598</c:v>
                </c:pt>
                <c:pt idx="772">
                  <c:v>-71.324294333531896</c:v>
                </c:pt>
                <c:pt idx="773">
                  <c:v>-71.323810710386198</c:v>
                </c:pt>
                <c:pt idx="774">
                  <c:v>-71.323325072803698</c:v>
                </c:pt>
                <c:pt idx="775">
                  <c:v>-71.322837453162705</c:v>
                </c:pt>
                <c:pt idx="776">
                  <c:v>-71.322347883381099</c:v>
                </c:pt>
                <c:pt idx="777">
                  <c:v>-71.321856394922904</c:v>
                </c:pt>
                <c:pt idx="778">
                  <c:v>-71.321363018805002</c:v>
                </c:pt>
                <c:pt idx="779">
                  <c:v>-71.320867785603099</c:v>
                </c:pt>
                <c:pt idx="780">
                  <c:v>-71.320370725458304</c:v>
                </c:pt>
                <c:pt idx="781">
                  <c:v>-71.319871868082899</c:v>
                </c:pt>
                <c:pt idx="782">
                  <c:v>-71.319371242766806</c:v>
                </c:pt>
                <c:pt idx="783">
                  <c:v>-71.318868878383498</c:v>
                </c:pt>
                <c:pt idx="784">
                  <c:v>-71.318364803395696</c:v>
                </c:pt>
                <c:pt idx="785">
                  <c:v>-71.317859045861397</c:v>
                </c:pt>
                <c:pt idx="786">
                  <c:v>-71.3173516334396</c:v>
                </c:pt>
                <c:pt idx="787">
                  <c:v>-71.316842593396004</c:v>
                </c:pt>
                <c:pt idx="788">
                  <c:v>-71.316331952608294</c:v>
                </c:pt>
                <c:pt idx="789">
                  <c:v>-71.315819737571999</c:v>
                </c:pt>
                <c:pt idx="790">
                  <c:v>-71.315305974405803</c:v>
                </c:pt>
                <c:pt idx="791">
                  <c:v>-71.314790688856903</c:v>
                </c:pt>
                <c:pt idx="792">
                  <c:v>-71.314273906306099</c:v>
                </c:pt>
                <c:pt idx="793">
                  <c:v>-71.313755651773207</c:v>
                </c:pt>
                <c:pt idx="794">
                  <c:v>-71.313235949922301</c:v>
                </c:pt>
                <c:pt idx="795">
                  <c:v>-71.312714825066394</c:v>
                </c:pt>
                <c:pt idx="796">
                  <c:v>-71.312192301172502</c:v>
                </c:pt>
                <c:pt idx="797">
                  <c:v>-71.311668401867095</c:v>
                </c:pt>
                <c:pt idx="798">
                  <c:v>-71.311143150439904</c:v>
                </c:pt>
                <c:pt idx="799">
                  <c:v>-71.310616569849898</c:v>
                </c:pt>
                <c:pt idx="800">
                  <c:v>-71.310088682728903</c:v>
                </c:pt>
                <c:pt idx="801">
                  <c:v>-71.309559511386993</c:v>
                </c:pt>
                <c:pt idx="802">
                  <c:v>-71.309029077816703</c:v>
                </c:pt>
                <c:pt idx="803">
                  <c:v>-71.308497403697501</c:v>
                </c:pt>
                <c:pt idx="804">
                  <c:v>-71.307964510400595</c:v>
                </c:pt>
                <c:pt idx="805">
                  <c:v>-71.307430418992894</c:v>
                </c:pt>
                <c:pt idx="806">
                  <c:v>-71.306895150241502</c:v>
                </c:pt>
                <c:pt idx="807">
                  <c:v>-71.306358724617994</c:v>
                </c:pt>
                <c:pt idx="808">
                  <c:v>-71.305821162302706</c:v>
                </c:pt>
                <c:pt idx="809">
                  <c:v>-71.305282483188506</c:v>
                </c:pt>
                <c:pt idx="810">
                  <c:v>-71.304742706885307</c:v>
                </c:pt>
                <c:pt idx="811">
                  <c:v>-71.304201852723907</c:v>
                </c:pt>
                <c:pt idx="812">
                  <c:v>-71.303659939759896</c:v>
                </c:pt>
                <c:pt idx="813">
                  <c:v>-71.303116986777397</c:v>
                </c:pt>
                <c:pt idx="814">
                  <c:v>-71.302573012293607</c:v>
                </c:pt>
                <c:pt idx="815">
                  <c:v>-71.302028034561602</c:v>
                </c:pt>
                <c:pt idx="816">
                  <c:v>-71.301482071574995</c:v>
                </c:pt>
                <c:pt idx="817">
                  <c:v>-71.300935141071093</c:v>
                </c:pt>
                <c:pt idx="818">
                  <c:v>-71.300387260534507</c:v>
                </c:pt>
                <c:pt idx="819">
                  <c:v>-71.299838447201097</c:v>
                </c:pt>
                <c:pt idx="820">
                  <c:v>-71.299288718061305</c:v>
                </c:pt>
                <c:pt idx="821">
                  <c:v>-71.298738089863406</c:v>
                </c:pt>
                <c:pt idx="822">
                  <c:v>-71.298186579117498</c:v>
                </c:pt>
                <c:pt idx="823">
                  <c:v>-71.297634202098394</c:v>
                </c:pt>
                <c:pt idx="824">
                  <c:v>-71.297080974849095</c:v>
                </c:pt>
                <c:pt idx="825">
                  <c:v>-71.296526913184195</c:v>
                </c:pt>
                <c:pt idx="826">
                  <c:v>-71.295972032693101</c:v>
                </c:pt>
                <c:pt idx="827">
                  <c:v>-71.295416348743103</c:v>
                </c:pt>
                <c:pt idx="828">
                  <c:v>-71.294859876482604</c:v>
                </c:pt>
                <c:pt idx="829">
                  <c:v>-71.2943026308442</c:v>
                </c:pt>
                <c:pt idx="830">
                  <c:v>-71.293744626547806</c:v>
                </c:pt>
                <c:pt idx="831">
                  <c:v>-71.293185878103699</c:v>
                </c:pt>
                <c:pt idx="832">
                  <c:v>-71.292626399815305</c:v>
                </c:pt>
                <c:pt idx="833">
                  <c:v>-71.292066205782504</c:v>
                </c:pt>
                <c:pt idx="834">
                  <c:v>-71.291505309903897</c:v>
                </c:pt>
                <c:pt idx="835">
                  <c:v>-71.290943725880396</c:v>
                </c:pt>
                <c:pt idx="836">
                  <c:v>-71.2903814672175</c:v>
                </c:pt>
                <c:pt idx="837">
                  <c:v>-71.289818547228293</c:v>
                </c:pt>
                <c:pt idx="838">
                  <c:v>-71.289254979036301</c:v>
                </c:pt>
                <c:pt idx="839">
                  <c:v>-71.288690775577606</c:v>
                </c:pt>
                <c:pt idx="840">
                  <c:v>-71.288125949604407</c:v>
                </c:pt>
                <c:pt idx="841">
                  <c:v>-71.287560513686699</c:v>
                </c:pt>
                <c:pt idx="842">
                  <c:v>-71.286994480215697</c:v>
                </c:pt>
                <c:pt idx="843">
                  <c:v>-71.286427861405599</c:v>
                </c:pt>
                <c:pt idx="844">
                  <c:v>-71.285860669296795</c:v>
                </c:pt>
                <c:pt idx="845">
                  <c:v>-71.285292915757793</c:v>
                </c:pt>
                <c:pt idx="846">
                  <c:v>-71.284724612487906</c:v>
                </c:pt>
                <c:pt idx="847">
                  <c:v>-71.284155771019797</c:v>
                </c:pt>
                <c:pt idx="848">
                  <c:v>-71.283586402721596</c:v>
                </c:pt>
                <c:pt idx="849">
                  <c:v>-71.283016518799201</c:v>
                </c:pt>
                <c:pt idx="850">
                  <c:v>-71.282446130298695</c:v>
                </c:pt>
                <c:pt idx="851">
                  <c:v>-71.281875248108804</c:v>
                </c:pt>
                <c:pt idx="852">
                  <c:v>-71.281303882962803</c:v>
                </c:pt>
                <c:pt idx="853">
                  <c:v>-71.2807320454408</c:v>
                </c:pt>
                <c:pt idx="854">
                  <c:v>-71.280159745972199</c:v>
                </c:pt>
                <c:pt idx="855">
                  <c:v>-71.279586994837203</c:v>
                </c:pt>
                <c:pt idx="856">
                  <c:v>-71.2790138021698</c:v>
                </c:pt>
                <c:pt idx="857">
                  <c:v>-71.278440177959098</c:v>
                </c:pt>
                <c:pt idx="858">
                  <c:v>-71.277866132051599</c:v>
                </c:pt>
                <c:pt idx="859">
                  <c:v>-71.277291674153503</c:v>
                </c:pt>
                <c:pt idx="860">
                  <c:v>-71.276716813832294</c:v>
                </c:pt>
                <c:pt idx="861">
                  <c:v>-71.276141560518894</c:v>
                </c:pt>
                <c:pt idx="862">
                  <c:v>-71.275565923509802</c:v>
                </c:pt>
                <c:pt idx="863">
                  <c:v>-71.274989911968504</c:v>
                </c:pt>
                <c:pt idx="864">
                  <c:v>-71.274413534927803</c:v>
                </c:pt>
                <c:pt idx="865">
                  <c:v>-71.273836801291495</c:v>
                </c:pt>
                <c:pt idx="866">
                  <c:v>-71.273259719836204</c:v>
                </c:pt>
                <c:pt idx="867">
                  <c:v>-71.272682299213201</c:v>
                </c:pt>
                <c:pt idx="868">
                  <c:v>-71.272104547950306</c:v>
                </c:pt>
                <c:pt idx="869">
                  <c:v>-71.271526474453296</c:v>
                </c:pt>
                <c:pt idx="870">
                  <c:v>-71.270948087007994</c:v>
                </c:pt>
                <c:pt idx="871">
                  <c:v>-71.270369393781905</c:v>
                </c:pt>
                <c:pt idx="872">
                  <c:v>-71.269790402825606</c:v>
                </c:pt>
                <c:pt idx="873">
                  <c:v>-71.269211122074694</c:v>
                </c:pt>
                <c:pt idx="874">
                  <c:v>-71.268631559351604</c:v>
                </c:pt>
                <c:pt idx="875">
                  <c:v>-71.268051722366593</c:v>
                </c:pt>
                <c:pt idx="876">
                  <c:v>-71.267471618719796</c:v>
                </c:pt>
                <c:pt idx="877">
                  <c:v>-71.266891255902806</c:v>
                </c:pt>
                <c:pt idx="878">
                  <c:v>-71.266310641299995</c:v>
                </c:pt>
                <c:pt idx="879">
                  <c:v>-71.265729782189993</c:v>
                </c:pt>
                <c:pt idx="880">
                  <c:v>-71.265148685747704</c:v>
                </c:pt>
                <c:pt idx="881">
                  <c:v>-71.264567359045003</c:v>
                </c:pt>
                <c:pt idx="882">
                  <c:v>-71.263985809052699</c:v>
                </c:pt>
                <c:pt idx="883">
                  <c:v>-71.263404042641994</c:v>
                </c:pt>
                <c:pt idx="884">
                  <c:v>-71.262822066585599</c:v>
                </c:pt>
                <c:pt idx="885">
                  <c:v>-71.262239887559403</c:v>
                </c:pt>
                <c:pt idx="886">
                  <c:v>-71.2616575121436</c:v>
                </c:pt>
                <c:pt idx="887">
                  <c:v>-71.261074946824195</c:v>
                </c:pt>
                <c:pt idx="888">
                  <c:v>-71.260492197994495</c:v>
                </c:pt>
                <c:pt idx="889">
                  <c:v>-71.259909271956005</c:v>
                </c:pt>
                <c:pt idx="890">
                  <c:v>-71.259326174920204</c:v>
                </c:pt>
                <c:pt idx="891">
                  <c:v>-71.2587429130093</c:v>
                </c:pt>
                <c:pt idx="892">
                  <c:v>-71.258159492258102</c:v>
                </c:pt>
                <c:pt idx="893">
                  <c:v>-71.257575918614705</c:v>
                </c:pt>
                <c:pt idx="894">
                  <c:v>-71.256992197942097</c:v>
                </c:pt>
                <c:pt idx="895">
                  <c:v>-71.256408336019106</c:v>
                </c:pt>
                <c:pt idx="896">
                  <c:v>-71.2558243385418</c:v>
                </c:pt>
                <c:pt idx="897">
                  <c:v>-71.255240211124502</c:v>
                </c:pt>
                <c:pt idx="898">
                  <c:v>-71.254655959300905</c:v>
                </c:pt>
                <c:pt idx="899">
                  <c:v>-71.254071588525605</c:v>
                </c:pt>
                <c:pt idx="900">
                  <c:v>-71.253487104174695</c:v>
                </c:pt>
                <c:pt idx="901">
                  <c:v>-71.252902511547305</c:v>
                </c:pt>
                <c:pt idx="902">
                  <c:v>-71.252317815866206</c:v>
                </c:pt>
                <c:pt idx="903">
                  <c:v>-71.251733022279495</c:v>
                </c:pt>
                <c:pt idx="904">
                  <c:v>-71.2511481358613</c:v>
                </c:pt>
                <c:pt idx="905">
                  <c:v>-71.250563161612703</c:v>
                </c:pt>
                <c:pt idx="906">
                  <c:v>-71.249978104463096</c:v>
                </c:pt>
                <c:pt idx="907">
                  <c:v>-71.249392969271099</c:v>
                </c:pt>
                <c:pt idx="908">
                  <c:v>-71.248807760825201</c:v>
                </c:pt>
                <c:pt idx="909">
                  <c:v>-71.248222483845495</c:v>
                </c:pt>
                <c:pt idx="910">
                  <c:v>-71.247637142983805</c:v>
                </c:pt>
                <c:pt idx="911">
                  <c:v>-71.247051742825406</c:v>
                </c:pt>
                <c:pt idx="912">
                  <c:v>-71.246466287889405</c:v>
                </c:pt>
                <c:pt idx="913">
                  <c:v>-71.245880782629996</c:v>
                </c:pt>
                <c:pt idx="914">
                  <c:v>-71.245295231437098</c:v>
                </c:pt>
                <c:pt idx="915">
                  <c:v>-71.244709638637801</c:v>
                </c:pt>
                <c:pt idx="916">
                  <c:v>-71.244124008496499</c:v>
                </c:pt>
                <c:pt idx="917">
                  <c:v>-71.243538345216393</c:v>
                </c:pt>
                <c:pt idx="918">
                  <c:v>-71.242952652940104</c:v>
                </c:pt>
                <c:pt idx="919">
                  <c:v>-71.242366935750596</c:v>
                </c:pt>
                <c:pt idx="920">
                  <c:v>-71.241781197671898</c:v>
                </c:pt>
                <c:pt idx="921">
                  <c:v>-71.241195442670005</c:v>
                </c:pt>
                <c:pt idx="922">
                  <c:v>-71.240609674653996</c:v>
                </c:pt>
                <c:pt idx="923">
                  <c:v>-71.240023897476306</c:v>
                </c:pt>
                <c:pt idx="924">
                  <c:v>-71.239438114933705</c:v>
                </c:pt>
                <c:pt idx="925">
                  <c:v>-71.238852330768495</c:v>
                </c:pt>
                <c:pt idx="926">
                  <c:v>-71.238266548668705</c:v>
                </c:pt>
                <c:pt idx="927">
                  <c:v>-71.237680772269201</c:v>
                </c:pt>
                <c:pt idx="928">
                  <c:v>-71.237095005152199</c:v>
                </c:pt>
                <c:pt idx="929">
                  <c:v>-71.2365092508484</c:v>
                </c:pt>
                <c:pt idx="930">
                  <c:v>-71.235923512837303</c:v>
                </c:pt>
                <c:pt idx="931">
                  <c:v>-71.235337794548201</c:v>
                </c:pt>
                <c:pt idx="932">
                  <c:v>-71.234752099360705</c:v>
                </c:pt>
                <c:pt idx="933">
                  <c:v>-71.234166430605498</c:v>
                </c:pt>
                <c:pt idx="934">
                  <c:v>-71.233580791565203</c:v>
                </c:pt>
                <c:pt idx="935">
                  <c:v>-71.232995185474806</c:v>
                </c:pt>
                <c:pt idx="936">
                  <c:v>-71.2324096155224</c:v>
                </c:pt>
                <c:pt idx="937">
                  <c:v>-71.231824084850004</c:v>
                </c:pt>
                <c:pt idx="938">
                  <c:v>-71.231238596554206</c:v>
                </c:pt>
                <c:pt idx="939">
                  <c:v>-71.230653153686305</c:v>
                </c:pt>
                <c:pt idx="940">
                  <c:v>-71.230067759253799</c:v>
                </c:pt>
                <c:pt idx="941">
                  <c:v>-71.229482416220193</c:v>
                </c:pt>
                <c:pt idx="942">
                  <c:v>-71.228897127506301</c:v>
                </c:pt>
                <c:pt idx="943">
                  <c:v>-71.228311895990203</c:v>
                </c:pt>
                <c:pt idx="944">
                  <c:v>-71.227726724508301</c:v>
                </c:pt>
                <c:pt idx="945">
                  <c:v>-71.227141615855999</c:v>
                </c:pt>
                <c:pt idx="946">
                  <c:v>-71.2265565727877</c:v>
                </c:pt>
                <c:pt idx="947">
                  <c:v>-71.225971598018006</c:v>
                </c:pt>
                <c:pt idx="948">
                  <c:v>-71.225386694221896</c:v>
                </c:pt>
                <c:pt idx="949">
                  <c:v>-71.224801864035399</c:v>
                </c:pt>
                <c:pt idx="950">
                  <c:v>-71.224217110056301</c:v>
                </c:pt>
                <c:pt idx="951">
                  <c:v>-71.223632434844504</c:v>
                </c:pt>
                <c:pt idx="952">
                  <c:v>-71.223047840922305</c:v>
                </c:pt>
                <c:pt idx="953">
                  <c:v>-71.222463330775696</c:v>
                </c:pt>
                <c:pt idx="954">
                  <c:v>-71.221878906854101</c:v>
                </c:pt>
                <c:pt idx="955">
                  <c:v>-71.221294571571306</c:v>
                </c:pt>
                <c:pt idx="956">
                  <c:v>-71.220710327305596</c:v>
                </c:pt>
                <c:pt idx="957">
                  <c:v>-71.220126176400996</c:v>
                </c:pt>
                <c:pt idx="958">
                  <c:v>-71.219542121166796</c:v>
                </c:pt>
                <c:pt idx="959">
                  <c:v>-71.218958163878696</c:v>
                </c:pt>
                <c:pt idx="960">
                  <c:v>-71.218374306779296</c:v>
                </c:pt>
                <c:pt idx="961">
                  <c:v>-71.217790552078</c:v>
                </c:pt>
                <c:pt idx="962">
                  <c:v>-71.217206901952096</c:v>
                </c:pt>
                <c:pt idx="963">
                  <c:v>-71.216623358546897</c:v>
                </c:pt>
                <c:pt idx="964">
                  <c:v>-71.216039923976297</c:v>
                </c:pt>
                <c:pt idx="965">
                  <c:v>-71.215456600323094</c:v>
                </c:pt>
                <c:pt idx="966">
                  <c:v>-71.214873389639493</c:v>
                </c:pt>
                <c:pt idx="967">
                  <c:v>-71.214290293947698</c:v>
                </c:pt>
                <c:pt idx="968">
                  <c:v>-71.2137073152401</c:v>
                </c:pt>
                <c:pt idx="969">
                  <c:v>-71.2131244554798</c:v>
                </c:pt>
                <c:pt idx="970">
                  <c:v>-71.212541716600995</c:v>
                </c:pt>
                <c:pt idx="971">
                  <c:v>-71.211959100509404</c:v>
                </c:pt>
                <c:pt idx="972">
                  <c:v>-71.211376609082805</c:v>
                </c:pt>
                <c:pt idx="973">
                  <c:v>-71.210794244171097</c:v>
                </c:pt>
                <c:pt idx="974">
                  <c:v>-71.210212007596894</c:v>
                </c:pt>
                <c:pt idx="975">
                  <c:v>-71.209629901156106</c:v>
                </c:pt>
                <c:pt idx="976">
                  <c:v>-71.209047926617998</c:v>
                </c:pt>
                <c:pt idx="977">
                  <c:v>-71.208466085725604</c:v>
                </c:pt>
                <c:pt idx="978">
                  <c:v>-71.207884380196404</c:v>
                </c:pt>
                <c:pt idx="979">
                  <c:v>-71.207302811722101</c:v>
                </c:pt>
                <c:pt idx="980">
                  <c:v>-71.206721381969601</c:v>
                </c:pt>
                <c:pt idx="981">
                  <c:v>-71.206140092581194</c:v>
                </c:pt>
                <c:pt idx="982">
                  <c:v>-71.205558945174502</c:v>
                </c:pt>
                <c:pt idx="983">
                  <c:v>-71.204977941343301</c:v>
                </c:pt>
                <c:pt idx="984">
                  <c:v>-71.204397082657806</c:v>
                </c:pt>
                <c:pt idx="985">
                  <c:v>-71.203816370664697</c:v>
                </c:pt>
                <c:pt idx="986">
                  <c:v>-71.203235806887704</c:v>
                </c:pt>
                <c:pt idx="987">
                  <c:v>-71.202655392827893</c:v>
                </c:pt>
                <c:pt idx="988">
                  <c:v>-71.202075129964001</c:v>
                </c:pt>
                <c:pt idx="989">
                  <c:v>-71.2014950197525</c:v>
                </c:pt>
                <c:pt idx="990">
                  <c:v>-71.200915063628301</c:v>
                </c:pt>
                <c:pt idx="991">
                  <c:v>-71.200335263005002</c:v>
                </c:pt>
                <c:pt idx="992">
                  <c:v>-71.199755619274796</c:v>
                </c:pt>
                <c:pt idx="993">
                  <c:v>-71.199176133809203</c:v>
                </c:pt>
                <c:pt idx="994">
                  <c:v>-71.198596807959106</c:v>
                </c:pt>
                <c:pt idx="995">
                  <c:v>-71.198017643055195</c:v>
                </c:pt>
                <c:pt idx="996">
                  <c:v>-71.197438640408194</c:v>
                </c:pt>
                <c:pt idx="997">
                  <c:v>-71.196859801309103</c:v>
                </c:pt>
                <c:pt idx="998">
                  <c:v>-71.196281127029593</c:v>
                </c:pt>
                <c:pt idx="999">
                  <c:v>-71.195702618822096</c:v>
                </c:pt>
                <c:pt idx="1000">
                  <c:v>-71.1951242779202</c:v>
                </c:pt>
                <c:pt idx="1001">
                  <c:v>-71.194546105539004</c:v>
                </c:pt>
                <c:pt idx="1002">
                  <c:v>-71.193968102875004</c:v>
                </c:pt>
                <c:pt idx="1003">
                  <c:v>-71.193390271107006</c:v>
                </c:pt>
                <c:pt idx="1004">
                  <c:v>-71.192812611395595</c:v>
                </c:pt>
                <c:pt idx="1005">
                  <c:v>-71.192235124883993</c:v>
                </c:pt>
                <c:pt idx="1006">
                  <c:v>-71.191657812698196</c:v>
                </c:pt>
                <c:pt idx="1007">
                  <c:v>-71.191080675946793</c:v>
                </c:pt>
                <c:pt idx="1008">
                  <c:v>-71.190503715721903</c:v>
                </c:pt>
                <c:pt idx="1009">
                  <c:v>-71.189926933098803</c:v>
                </c:pt>
                <c:pt idx="1010">
                  <c:v>-71.189350329136303</c:v>
                </c:pt>
                <c:pt idx="1011">
                  <c:v>-71.188773904877394</c:v>
                </c:pt>
                <c:pt idx="1012">
                  <c:v>-71.188197661348894</c:v>
                </c:pt>
                <c:pt idx="1013">
                  <c:v>-71.187621599562107</c:v>
                </c:pt>
                <c:pt idx="1014">
                  <c:v>-71.1870457205126</c:v>
                </c:pt>
                <c:pt idx="1015">
                  <c:v>-71.186470025181094</c:v>
                </c:pt>
                <c:pt idx="1016">
                  <c:v>-71.185894514532905</c:v>
                </c:pt>
                <c:pt idx="1017">
                  <c:v>-71.185319189518694</c:v>
                </c:pt>
                <c:pt idx="1018">
                  <c:v>-71.184744051074404</c:v>
                </c:pt>
                <c:pt idx="1019">
                  <c:v>-71.184169100121807</c:v>
                </c:pt>
                <c:pt idx="1020">
                  <c:v>-71.183594337568195</c:v>
                </c:pt>
                <c:pt idx="1021">
                  <c:v>-71.183019764306906</c:v>
                </c:pt>
                <c:pt idx="1022">
                  <c:v>-71.182445381217605</c:v>
                </c:pt>
                <c:pt idx="1023">
                  <c:v>-71.181871189166301</c:v>
                </c:pt>
                <c:pt idx="1024">
                  <c:v>-71.181297189005406</c:v>
                </c:pt>
                <c:pt idx="1025">
                  <c:v>-71.180723381574197</c:v>
                </c:pt>
                <c:pt idx="1026">
                  <c:v>-71.180149767699106</c:v>
                </c:pt>
                <c:pt idx="1027">
                  <c:v>-71.179576348193393</c:v>
                </c:pt>
                <c:pt idx="1028">
                  <c:v>-71.179003123857797</c:v>
                </c:pt>
                <c:pt idx="1029">
                  <c:v>-71.178430095480493</c:v>
                </c:pt>
                <c:pt idx="1030">
                  <c:v>-71.177857263837396</c:v>
                </c:pt>
                <c:pt idx="1031">
                  <c:v>-71.177284629692096</c:v>
                </c:pt>
                <c:pt idx="1032">
                  <c:v>-71.176712193796405</c:v>
                </c:pt>
                <c:pt idx="1033">
                  <c:v>-71.176139956890196</c:v>
                </c:pt>
                <c:pt idx="1034">
                  <c:v>-71.175567919701706</c:v>
                </c:pt>
                <c:pt idx="1035">
                  <c:v>-71.1749960829477</c:v>
                </c:pt>
                <c:pt idx="1036">
                  <c:v>-71.174424447333706</c:v>
                </c:pt>
                <c:pt idx="1037">
                  <c:v>-71.173853013553895</c:v>
                </c:pt>
                <c:pt idx="1038">
                  <c:v>-71.173281782291497</c:v>
                </c:pt>
                <c:pt idx="1039">
                  <c:v>-71.172710754218997</c:v>
                </c:pt>
                <c:pt idx="1040">
                  <c:v>-71.172139929998096</c:v>
                </c:pt>
                <c:pt idx="1041">
                  <c:v>-71.171569310279807</c:v>
                </c:pt>
                <c:pt idx="1042">
                  <c:v>-71.170998895705097</c:v>
                </c:pt>
                <c:pt idx="1043">
                  <c:v>-71.170428686904302</c:v>
                </c:pt>
                <c:pt idx="1044">
                  <c:v>-71.169858684497797</c:v>
                </c:pt>
                <c:pt idx="1045">
                  <c:v>-71.169288889096094</c:v>
                </c:pt>
                <c:pt idx="1046">
                  <c:v>-71.168719301299703</c:v>
                </c:pt>
                <c:pt idx="1047">
                  <c:v>-71.168149921699396</c:v>
                </c:pt>
                <c:pt idx="1048">
                  <c:v>-71.167580750876695</c:v>
                </c:pt>
                <c:pt idx="1049">
                  <c:v>-71.167011789403404</c:v>
                </c:pt>
                <c:pt idx="1050">
                  <c:v>-71.1664430378421</c:v>
                </c:pt>
                <c:pt idx="1051">
                  <c:v>-71.165874496746397</c:v>
                </c:pt>
                <c:pt idx="1052">
                  <c:v>-71.1653061666605</c:v>
                </c:pt>
                <c:pt idx="1053">
                  <c:v>-71.16473804812</c:v>
                </c:pt>
                <c:pt idx="1054">
                  <c:v>-71.164170141651795</c:v>
                </c:pt>
                <c:pt idx="1055">
                  <c:v>-71.163602447773798</c:v>
                </c:pt>
                <c:pt idx="1056">
                  <c:v>-71.163034966995596</c:v>
                </c:pt>
                <c:pt idx="1057">
                  <c:v>-71.162467699818293</c:v>
                </c:pt>
                <c:pt idx="1058">
                  <c:v>-71.161900646734793</c:v>
                </c:pt>
                <c:pt idx="1059">
                  <c:v>-71.161333808229898</c:v>
                </c:pt>
                <c:pt idx="1060">
                  <c:v>-71.1607671847799</c:v>
                </c:pt>
                <c:pt idx="1061">
                  <c:v>-71.160200776853699</c:v>
                </c:pt>
                <c:pt idx="1062">
                  <c:v>-71.159634584911998</c:v>
                </c:pt>
                <c:pt idx="1063">
                  <c:v>-71.159068609407996</c:v>
                </c:pt>
                <c:pt idx="1064">
                  <c:v>-71.158502850787002</c:v>
                </c:pt>
                <c:pt idx="1065">
                  <c:v>-71.157937309486996</c:v>
                </c:pt>
                <c:pt idx="1066">
                  <c:v>-71.157371985938596</c:v>
                </c:pt>
                <c:pt idx="1067">
                  <c:v>-71.156806880565</c:v>
                </c:pt>
                <c:pt idx="1068">
                  <c:v>-71.156241993782302</c:v>
                </c:pt>
                <c:pt idx="1069">
                  <c:v>-71.155677325999307</c:v>
                </c:pt>
                <c:pt idx="1070">
                  <c:v>-71.155112877618095</c:v>
                </c:pt>
                <c:pt idx="1071">
                  <c:v>-71.1545486490336</c:v>
                </c:pt>
                <c:pt idx="1072">
                  <c:v>-71.153984640634206</c:v>
                </c:pt>
                <c:pt idx="1073">
                  <c:v>-71.153420852801204</c:v>
                </c:pt>
                <c:pt idx="1074">
                  <c:v>-71.152857285909704</c:v>
                </c:pt>
                <c:pt idx="1075">
                  <c:v>-71.152293940327993</c:v>
                </c:pt>
                <c:pt idx="1076">
                  <c:v>-71.151730816418095</c:v>
                </c:pt>
                <c:pt idx="1077">
                  <c:v>-71.151167914535506</c:v>
                </c:pt>
                <c:pt idx="1078">
                  <c:v>-71.150605235029701</c:v>
                </c:pt>
                <c:pt idx="1079">
                  <c:v>-71.1500427782439</c:v>
                </c:pt>
                <c:pt idx="1080">
                  <c:v>-71.1494805445151</c:v>
                </c:pt>
                <c:pt idx="1081">
                  <c:v>-71.148918534174499</c:v>
                </c:pt>
                <c:pt idx="1082">
                  <c:v>-71.148356747547297</c:v>
                </c:pt>
                <c:pt idx="1083">
                  <c:v>-71.147795184952997</c:v>
                </c:pt>
                <c:pt idx="1084">
                  <c:v>-71.147233846705205</c:v>
                </c:pt>
                <c:pt idx="1085">
                  <c:v>-71.146672733111799</c:v>
                </c:pt>
                <c:pt idx="1086">
                  <c:v>-71.1461118444753</c:v>
                </c:pt>
                <c:pt idx="1087">
                  <c:v>-71.145551181092699</c:v>
                </c:pt>
                <c:pt idx="1088">
                  <c:v>-71.144990743255306</c:v>
                </c:pt>
                <c:pt idx="1089">
                  <c:v>-71.144430531249299</c:v>
                </c:pt>
                <c:pt idx="1090">
                  <c:v>-71.143870545355597</c:v>
                </c:pt>
                <c:pt idx="1091">
                  <c:v>-71.143310785849806</c:v>
                </c:pt>
                <c:pt idx="1092">
                  <c:v>-71.142751253002402</c:v>
                </c:pt>
                <c:pt idx="1093">
                  <c:v>-71.142191947078999</c:v>
                </c:pt>
                <c:pt idx="1094">
                  <c:v>-71.141632868339997</c:v>
                </c:pt>
                <c:pt idx="1095">
                  <c:v>-71.141074017040907</c:v>
                </c:pt>
                <c:pt idx="1096">
                  <c:v>-71.140515393432494</c:v>
                </c:pt>
                <c:pt idx="1097">
                  <c:v>-71.139956997760805</c:v>
                </c:pt>
                <c:pt idx="1098">
                  <c:v>-71.139398830266899</c:v>
                </c:pt>
                <c:pt idx="1099">
                  <c:v>-71.1388408911874</c:v>
                </c:pt>
                <c:pt idx="1100">
                  <c:v>-71.138283180754399</c:v>
                </c:pt>
                <c:pt idx="1101">
                  <c:v>-71.1377256991954</c:v>
                </c:pt>
                <c:pt idx="1102">
                  <c:v>-71.137168446733298</c:v>
                </c:pt>
                <c:pt idx="1103">
                  <c:v>-71.1366114235868</c:v>
                </c:pt>
                <c:pt idx="1104">
                  <c:v>-71.136054629970303</c:v>
                </c:pt>
                <c:pt idx="1105">
                  <c:v>-71.135498066093803</c:v>
                </c:pt>
                <c:pt idx="1106">
                  <c:v>-71.134941732163099</c:v>
                </c:pt>
                <c:pt idx="1107">
                  <c:v>-71.134385628380002</c:v>
                </c:pt>
                <c:pt idx="1108">
                  <c:v>-71.133829754941999</c:v>
                </c:pt>
                <c:pt idx="1109">
                  <c:v>-71.133274112042699</c:v>
                </c:pt>
                <c:pt idx="1110">
                  <c:v>-71.132718699871702</c:v>
                </c:pt>
                <c:pt idx="1111">
                  <c:v>-71.132163518614703</c:v>
                </c:pt>
                <c:pt idx="1112">
                  <c:v>-71.131608568453501</c:v>
                </c:pt>
                <c:pt idx="1113">
                  <c:v>-71.131053849566101</c:v>
                </c:pt>
                <c:pt idx="1114">
                  <c:v>-71.130499362126699</c:v>
                </c:pt>
                <c:pt idx="1115">
                  <c:v>-71.129945106305897</c:v>
                </c:pt>
                <c:pt idx="1116">
                  <c:v>-71.129391082270601</c:v>
                </c:pt>
                <c:pt idx="1117">
                  <c:v>-71.128837290183995</c:v>
                </c:pt>
                <c:pt idx="1118">
                  <c:v>-71.128283730205794</c:v>
                </c:pt>
                <c:pt idx="1119">
                  <c:v>-71.127730402492404</c:v>
                </c:pt>
                <c:pt idx="1120">
                  <c:v>-71.127177307196405</c:v>
                </c:pt>
                <c:pt idx="1121">
                  <c:v>-71.126624444467296</c:v>
                </c:pt>
                <c:pt idx="1122">
                  <c:v>-71.126071814450995</c:v>
                </c:pt>
                <c:pt idx="1123">
                  <c:v>-71.125519417290306</c:v>
                </c:pt>
                <c:pt idx="1124">
                  <c:v>-71.124967253124694</c:v>
                </c:pt>
                <c:pt idx="1125">
                  <c:v>-71.1244153220903</c:v>
                </c:pt>
                <c:pt idx="1126">
                  <c:v>-71.123863624320194</c:v>
                </c:pt>
                <c:pt idx="1127">
                  <c:v>-71.123312159944305</c:v>
                </c:pt>
                <c:pt idx="1128">
                  <c:v>-71.122760929089594</c:v>
                </c:pt>
                <c:pt idx="1129">
                  <c:v>-71.122209931879794</c:v>
                </c:pt>
                <c:pt idx="1130">
                  <c:v>-71.121659168435599</c:v>
                </c:pt>
                <c:pt idx="1131">
                  <c:v>-71.1211086388751</c:v>
                </c:pt>
                <c:pt idx="1132">
                  <c:v>-71.120558343313107</c:v>
                </c:pt>
                <c:pt idx="1133">
                  <c:v>-71.120008281861701</c:v>
                </c:pt>
                <c:pt idx="1134">
                  <c:v>-71.119458454630106</c:v>
                </c:pt>
                <c:pt idx="1135">
                  <c:v>-71.118908861724904</c:v>
                </c:pt>
                <c:pt idx="1136">
                  <c:v>-71.118359503249593</c:v>
                </c:pt>
                <c:pt idx="1137">
                  <c:v>-71.117810379305297</c:v>
                </c:pt>
                <c:pt idx="1138">
                  <c:v>-71.117261489990199</c:v>
                </c:pt>
                <c:pt idx="1139">
                  <c:v>-71.116712835400094</c:v>
                </c:pt>
                <c:pt idx="1140">
                  <c:v>-71.116164415628006</c:v>
                </c:pt>
                <c:pt idx="1141">
                  <c:v>-71.115616230764502</c:v>
                </c:pt>
                <c:pt idx="1142">
                  <c:v>-71.115068280897404</c:v>
                </c:pt>
                <c:pt idx="1143">
                  <c:v>-71.114520566112205</c:v>
                </c:pt>
                <c:pt idx="1144">
                  <c:v>-71.113973086492095</c:v>
                </c:pt>
                <c:pt idx="1145">
                  <c:v>-71.113425842117493</c:v>
                </c:pt>
                <c:pt idx="1146">
                  <c:v>-71.112878833066603</c:v>
                </c:pt>
                <c:pt idx="1147">
                  <c:v>-70.832332059415407</c:v>
                </c:pt>
                <c:pt idx="1148">
                  <c:v>-70.835581574000003</c:v>
                </c:pt>
                <c:pt idx="1149">
                  <c:v>-70.8387809048631</c:v>
                </c:pt>
                <c:pt idx="1150">
                  <c:v>-70.841930702287897</c:v>
                </c:pt>
                <c:pt idx="1151">
                  <c:v>-70.845031608729201</c:v>
                </c:pt>
                <c:pt idx="1152">
                  <c:v>-70.848084258891703</c:v>
                </c:pt>
                <c:pt idx="1153">
                  <c:v>-70.851089279808207</c:v>
                </c:pt>
                <c:pt idx="1154">
                  <c:v>-70.854047290917507</c:v>
                </c:pt>
                <c:pt idx="1155">
                  <c:v>-70.856958904141393</c:v>
                </c:pt>
                <c:pt idx="1156">
                  <c:v>-70.859824723962603</c:v>
                </c:pt>
                <c:pt idx="1157">
                  <c:v>-70.862645347500603</c:v>
                </c:pt>
                <c:pt idx="1158">
                  <c:v>-70.865421364588201</c:v>
                </c:pt>
                <c:pt idx="1159">
                  <c:v>-70.868153357847604</c:v>
                </c:pt>
                <c:pt idx="1160">
                  <c:v>-70.870841902765804</c:v>
                </c:pt>
                <c:pt idx="1161">
                  <c:v>-70.873487567769502</c:v>
                </c:pt>
                <c:pt idx="1162">
                  <c:v>-70.876090914299695</c:v>
                </c:pt>
                <c:pt idx="1163">
                  <c:v>-70.878652496886204</c:v>
                </c:pt>
                <c:pt idx="1164">
                  <c:v>-70.881172863220797</c:v>
                </c:pt>
                <c:pt idx="1165">
                  <c:v>-70.883652554230906</c:v>
                </c:pt>
                <c:pt idx="1166">
                  <c:v>-70.886092104152297</c:v>
                </c:pt>
                <c:pt idx="1167">
                  <c:v>-70.888492040601307</c:v>
                </c:pt>
                <c:pt idx="1168">
                  <c:v>-70.890852884646705</c:v>
                </c:pt>
                <c:pt idx="1169">
                  <c:v>-70.893175150881007</c:v>
                </c:pt>
                <c:pt idx="1170">
                  <c:v>-70.895459347491396</c:v>
                </c:pt>
                <c:pt idx="1171">
                  <c:v>-70.897705976330101</c:v>
                </c:pt>
                <c:pt idx="1172">
                  <c:v>-70.899915532984096</c:v>
                </c:pt>
                <c:pt idx="1173">
                  <c:v>-70.902088506844393</c:v>
                </c:pt>
                <c:pt idx="1174">
                  <c:v>-70.904225381175195</c:v>
                </c:pt>
                <c:pt idx="1175">
                  <c:v>-70.906326633181806</c:v>
                </c:pt>
                <c:pt idx="1176">
                  <c:v>-70.908392734078802</c:v>
                </c:pt>
                <c:pt idx="1177">
                  <c:v>-70.910424149156796</c:v>
                </c:pt>
                <c:pt idx="1178">
                  <c:v>-70.912421337849693</c:v>
                </c:pt>
                <c:pt idx="1179">
                  <c:v>-70.914384753800505</c:v>
                </c:pt>
                <c:pt idx="1180">
                  <c:v>-70.9163148449273</c:v>
                </c:pt>
                <c:pt idx="1181">
                  <c:v>-70.918212053488105</c:v>
                </c:pt>
                <c:pt idx="1182">
                  <c:v>-70.920076816145595</c:v>
                </c:pt>
                <c:pt idx="1183">
                  <c:v>-70.921909564031097</c:v>
                </c:pt>
                <c:pt idx="1184">
                  <c:v>-70.923710722808195</c:v>
                </c:pt>
                <c:pt idx="1185">
                  <c:v>-70.925480712735805</c:v>
                </c:pt>
                <c:pt idx="1186">
                  <c:v>-70.927219948730198</c:v>
                </c:pt>
                <c:pt idx="1187">
                  <c:v>-70.928928840427403</c:v>
                </c:pt>
                <c:pt idx="1188">
                  <c:v>-70.930607792244004</c:v>
                </c:pt>
                <c:pt idx="1189">
                  <c:v>-70.932257203438496</c:v>
                </c:pt>
                <c:pt idx="1190">
                  <c:v>-70.933877468171005</c:v>
                </c:pt>
                <c:pt idx="1191">
                  <c:v>-70.935468975563495</c:v>
                </c:pt>
                <c:pt idx="1192">
                  <c:v>-70.937032109758405</c:v>
                </c:pt>
                <c:pt idx="1193">
                  <c:v>-70.938567249977794</c:v>
                </c:pt>
                <c:pt idx="1194">
                  <c:v>-70.940074770581006</c:v>
                </c:pt>
                <c:pt idx="1195">
                  <c:v>-70.941555041122399</c:v>
                </c:pt>
                <c:pt idx="1196">
                  <c:v>-70.943008426408099</c:v>
                </c:pt>
                <c:pt idx="1197">
                  <c:v>-70.944435286552903</c:v>
                </c:pt>
                <c:pt idx="1198">
                  <c:v>-70.9458359770356</c:v>
                </c:pt>
                <c:pt idx="1199">
                  <c:v>-70.947210848754906</c:v>
                </c:pt>
                <c:pt idx="1200">
                  <c:v>-70.948560248083695</c:v>
                </c:pt>
                <c:pt idx="1201">
                  <c:v>-70.949884516923902</c:v>
                </c:pt>
                <c:pt idx="1202">
                  <c:v>-70.951183992759795</c:v>
                </c:pt>
                <c:pt idx="1203">
                  <c:v>-70.952459008711401</c:v>
                </c:pt>
                <c:pt idx="1204">
                  <c:v>-70.953709893587202</c:v>
                </c:pt>
                <c:pt idx="1205">
                  <c:v>-70.954936971936107</c:v>
                </c:pt>
                <c:pt idx="1206">
                  <c:v>-70.9561405640994</c:v>
                </c:pt>
                <c:pt idx="1207">
                  <c:v>-70.957320986261706</c:v>
                </c:pt>
                <c:pt idx="1208">
                  <c:v>-70.958478550501496</c:v>
                </c:pt>
                <c:pt idx="1209">
                  <c:v>-70.959613564841106</c:v>
                </c:pt>
                <c:pt idx="1210">
                  <c:v>-70.960726333296506</c:v>
                </c:pt>
                <c:pt idx="1211">
                  <c:v>-70.961817155926298</c:v>
                </c:pt>
                <c:pt idx="1212">
                  <c:v>-70.962886328880103</c:v>
                </c:pt>
                <c:pt idx="1213">
                  <c:v>-70.963934144446497</c:v>
                </c:pt>
                <c:pt idx="1214">
                  <c:v>-70.964960891100802</c:v>
                </c:pt>
                <c:pt idx="1215">
                  <c:v>-70.965966853552104</c:v>
                </c:pt>
                <c:pt idx="1216">
                  <c:v>-70.966952312789104</c:v>
                </c:pt>
                <c:pt idx="1217">
                  <c:v>-70.967917546127197</c:v>
                </c:pt>
                <c:pt idx="1218">
                  <c:v>-70.968862827253105</c:v>
                </c:pt>
                <c:pt idx="1219">
                  <c:v>-70.9697884262701</c:v>
                </c:pt>
                <c:pt idx="1220">
                  <c:v>-70.970694609742793</c:v>
                </c:pt>
                <c:pt idx="1221">
                  <c:v>-70.971581640740993</c:v>
                </c:pt>
                <c:pt idx="1222">
                  <c:v>-70.972449778883302</c:v>
                </c:pt>
                <c:pt idx="1223">
                  <c:v>-70.973299280380303</c:v>
                </c:pt>
                <c:pt idx="1224">
                  <c:v>-70.974130398076696</c:v>
                </c:pt>
                <c:pt idx="1225">
                  <c:v>-70.974943381494199</c:v>
                </c:pt>
                <c:pt idx="1226">
                  <c:v>-70.975738476872706</c:v>
                </c:pt>
                <c:pt idx="1227">
                  <c:v>-70.976515927211494</c:v>
                </c:pt>
                <c:pt idx="1228">
                  <c:v>-70.977275972310295</c:v>
                </c:pt>
                <c:pt idx="1229">
                  <c:v>-70.978018848809199</c:v>
                </c:pt>
                <c:pt idx="1230">
                  <c:v>-70.978744790228802</c:v>
                </c:pt>
                <c:pt idx="1231">
                  <c:v>-70.979454027009297</c:v>
                </c:pt>
                <c:pt idx="1232">
                  <c:v>-70.980146786549795</c:v>
                </c:pt>
                <c:pt idx="1233">
                  <c:v>-70.980823293246402</c:v>
                </c:pt>
                <c:pt idx="1234">
                  <c:v>-70.981483768530595</c:v>
                </c:pt>
                <c:pt idx="1235">
                  <c:v>-70.982128430906499</c:v>
                </c:pt>
                <c:pt idx="1236">
                  <c:v>-70.982757495988594</c:v>
                </c:pt>
                <c:pt idx="1237">
                  <c:v>-70.983371176537801</c:v>
                </c:pt>
                <c:pt idx="1238">
                  <c:v>-70.983969682498596</c:v>
                </c:pt>
                <c:pt idx="1239">
                  <c:v>-70.984553221034005</c:v>
                </c:pt>
                <c:pt idx="1240">
                  <c:v>-70.985121996562</c:v>
                </c:pt>
                <c:pt idx="1241">
                  <c:v>-70.985676210789904</c:v>
                </c:pt>
                <c:pt idx="1242">
                  <c:v>-70.986216062749406</c:v>
                </c:pt>
                <c:pt idx="1243">
                  <c:v>-70.986741748830795</c:v>
                </c:pt>
                <c:pt idx="1244">
                  <c:v>-70.987253462816597</c:v>
                </c:pt>
                <c:pt idx="1245">
                  <c:v>-70.987751395915296</c:v>
                </c:pt>
                <c:pt idx="1246">
                  <c:v>-70.988235736794294</c:v>
                </c:pt>
                <c:pt idx="1247">
                  <c:v>-70.988706671612505</c:v>
                </c:pt>
                <c:pt idx="1248">
                  <c:v>-70.989164384052899</c:v>
                </c:pt>
                <c:pt idx="1249">
                  <c:v>-70.989609055353796</c:v>
                </c:pt>
                <c:pt idx="1250">
                  <c:v>-70.990040864341395</c:v>
                </c:pt>
                <c:pt idx="1251">
                  <c:v>-70.990459987459801</c:v>
                </c:pt>
                <c:pt idx="1252">
                  <c:v>-70.990866598802498</c:v>
                </c:pt>
                <c:pt idx="1253">
                  <c:v>-70.991260870142696</c:v>
                </c:pt>
                <c:pt idx="1254">
                  <c:v>-70.991642970962999</c:v>
                </c:pt>
                <c:pt idx="1255">
                  <c:v>-70.992013068485505</c:v>
                </c:pt>
                <c:pt idx="1256">
                  <c:v>-70.992371327700795</c:v>
                </c:pt>
                <c:pt idx="1257">
                  <c:v>-70.992717911396895</c:v>
                </c:pt>
                <c:pt idx="1258">
                  <c:v>-70.993052980188295</c:v>
                </c:pt>
                <c:pt idx="1259">
                  <c:v>-70.993376692543606</c:v>
                </c:pt>
                <c:pt idx="1260">
                  <c:v>-70.993689204813805</c:v>
                </c:pt>
                <c:pt idx="1261">
                  <c:v>-70.993990671259994</c:v>
                </c:pt>
                <c:pt idx="1262">
                  <c:v>-70.994281244080099</c:v>
                </c:pt>
                <c:pt idx="1263">
                  <c:v>-70.994561073436202</c:v>
                </c:pt>
                <c:pt idx="1264">
                  <c:v>-70.994830307480996</c:v>
                </c:pt>
                <c:pt idx="1265">
                  <c:v>-70.995089092383907</c:v>
                </c:pt>
                <c:pt idx="1266">
                  <c:v>-70.995337572357201</c:v>
                </c:pt>
                <c:pt idx="1267">
                  <c:v>-70.995575889681305</c:v>
                </c:pt>
                <c:pt idx="1268">
                  <c:v>-70.995804184730602</c:v>
                </c:pt>
                <c:pt idx="1269">
                  <c:v>-70.996022595997601</c:v>
                </c:pt>
                <c:pt idx="1270">
                  <c:v>-70.996231260118506</c:v>
                </c:pt>
                <c:pt idx="1271">
                  <c:v>-70.996430311896702</c:v>
                </c:pt>
                <c:pt idx="1272">
                  <c:v>-70.9966198843276</c:v>
                </c:pt>
                <c:pt idx="1273">
                  <c:v>-70.996800108621599</c:v>
                </c:pt>
                <c:pt idx="1274">
                  <c:v>-70.996971114228202</c:v>
                </c:pt>
                <c:pt idx="1275">
                  <c:v>-70.997133028858798</c:v>
                </c:pt>
                <c:pt idx="1276">
                  <c:v>-70.997285978509595</c:v>
                </c:pt>
                <c:pt idx="1277">
                  <c:v>-70.997430087484304</c:v>
                </c:pt>
                <c:pt idx="1278">
                  <c:v>-70.997565478416305</c:v>
                </c:pt>
                <c:pt idx="1279">
                  <c:v>-70.997692272290706</c:v>
                </c:pt>
                <c:pt idx="1280">
                  <c:v>-70.997810588466194</c:v>
                </c:pt>
                <c:pt idx="1281">
                  <c:v>-70.997920544696299</c:v>
                </c:pt>
                <c:pt idx="1282">
                  <c:v>-70.998022257150694</c:v>
                </c:pt>
                <c:pt idx="1283">
                  <c:v>-70.9981158404361</c:v>
                </c:pt>
                <c:pt idx="1284">
                  <c:v>-70.998201407617003</c:v>
                </c:pt>
                <c:pt idx="1285">
                  <c:v>-70.998279070235895</c:v>
                </c:pt>
                <c:pt idx="1286">
                  <c:v>-70.998348938333507</c:v>
                </c:pt>
                <c:pt idx="1287">
                  <c:v>-70.998411120468901</c:v>
                </c:pt>
                <c:pt idx="1288">
                  <c:v>-70.998465723738704</c:v>
                </c:pt>
                <c:pt idx="1289">
                  <c:v>-70.998512853796697</c:v>
                </c:pt>
                <c:pt idx="1290">
                  <c:v>-70.998552614872906</c:v>
                </c:pt>
                <c:pt idx="1291">
                  <c:v>-70.998585109792501</c:v>
                </c:pt>
                <c:pt idx="1292">
                  <c:v>-70.998610439994707</c:v>
                </c:pt>
                <c:pt idx="1293">
                  <c:v>-70.998628705550502</c:v>
                </c:pt>
                <c:pt idx="1294">
                  <c:v>-70.9986400051815</c:v>
                </c:pt>
                <c:pt idx="1295">
                  <c:v>-70.998644436277601</c:v>
                </c:pt>
                <c:pt idx="1296">
                  <c:v>-70.9986420949147</c:v>
                </c:pt>
                <c:pt idx="1297">
                  <c:v>-70.998633075871993</c:v>
                </c:pt>
                <c:pt idx="1298">
                  <c:v>-70.998617472649897</c:v>
                </c:pt>
                <c:pt idx="1299">
                  <c:v>-70.998595377485998</c:v>
                </c:pt>
                <c:pt idx="1300">
                  <c:v>-70.998566881372895</c:v>
                </c:pt>
                <c:pt idx="1301">
                  <c:v>-70.998532074074205</c:v>
                </c:pt>
                <c:pt idx="1302">
                  <c:v>-70.998491044141005</c:v>
                </c:pt>
                <c:pt idx="1303">
                  <c:v>-70.998443878928398</c:v>
                </c:pt>
                <c:pt idx="1304">
                  <c:v>-70.998390664610895</c:v>
                </c:pt>
                <c:pt idx="1305">
                  <c:v>-70.998331486198595</c:v>
                </c:pt>
                <c:pt idx="1306">
                  <c:v>-70.998266427552394</c:v>
                </c:pt>
                <c:pt idx="1307">
                  <c:v>-70.998195571399705</c:v>
                </c:pt>
                <c:pt idx="1308">
                  <c:v>-70.998118999349302</c:v>
                </c:pt>
                <c:pt idx="1309">
                  <c:v>-70.9980367919066</c:v>
                </c:pt>
                <c:pt idx="1310">
                  <c:v>-70.997949028487895</c:v>
                </c:pt>
                <c:pt idx="1311">
                  <c:v>-70.997855787435398</c:v>
                </c:pt>
                <c:pt idx="1312">
                  <c:v>-70.997757146031304</c:v>
                </c:pt>
                <c:pt idx="1313">
                  <c:v>-70.997653180512401</c:v>
                </c:pt>
                <c:pt idx="1314">
                  <c:v>-70.997543966083398</c:v>
                </c:pt>
                <c:pt idx="1315">
                  <c:v>-70.997429576931296</c:v>
                </c:pt>
                <c:pt idx="1316">
                  <c:v>-70.997310086238997</c:v>
                </c:pt>
                <c:pt idx="1317">
                  <c:v>-70.997185566198397</c:v>
                </c:pt>
                <c:pt idx="1318">
                  <c:v>-70.997056088023896</c:v>
                </c:pt>
                <c:pt idx="1319">
                  <c:v>-70.996921721965705</c:v>
                </c:pt>
                <c:pt idx="1320">
                  <c:v>-70.996782537322304</c:v>
                </c:pt>
                <c:pt idx="1321">
                  <c:v>-70.996638602453601</c:v>
                </c:pt>
                <c:pt idx="1322">
                  <c:v>-70.996489984793399</c:v>
                </c:pt>
                <c:pt idx="1323">
                  <c:v>-70.996336750862</c:v>
                </c:pt>
                <c:pt idx="1324">
                  <c:v>-70.996178966277895</c:v>
                </c:pt>
                <c:pt idx="1325">
                  <c:v>-70.996016695770805</c:v>
                </c:pt>
                <c:pt idx="1326">
                  <c:v>-70.995850003192601</c:v>
                </c:pt>
                <c:pt idx="1327">
                  <c:v>-70.995678951530095</c:v>
                </c:pt>
                <c:pt idx="1328">
                  <c:v>-70.995503602915704</c:v>
                </c:pt>
                <c:pt idx="1329">
                  <c:v>-70.995324018639906</c:v>
                </c:pt>
                <c:pt idx="1330">
                  <c:v>-70.995140259161602</c:v>
                </c:pt>
                <c:pt idx="1331">
                  <c:v>-70.994952384120097</c:v>
                </c:pt>
                <c:pt idx="1332">
                  <c:v>-70.994760452345801</c:v>
                </c:pt>
                <c:pt idx="1333">
                  <c:v>-70.994564521870899</c:v>
                </c:pt>
                <c:pt idx="1334">
                  <c:v>-70.994364649940493</c:v>
                </c:pt>
                <c:pt idx="1335">
                  <c:v>-70.994160893022993</c:v>
                </c:pt>
                <c:pt idx="1336">
                  <c:v>-70.9939533068207</c:v>
                </c:pt>
                <c:pt idx="1337">
                  <c:v>-70.993741946279897</c:v>
                </c:pt>
                <c:pt idx="1338">
                  <c:v>-70.993526865601297</c:v>
                </c:pt>
                <c:pt idx="1339">
                  <c:v>-70.9933081182499</c:v>
                </c:pt>
                <c:pt idx="1340">
                  <c:v>-70.993085756965101</c:v>
                </c:pt>
                <c:pt idx="1341">
                  <c:v>-70.992859833770098</c:v>
                </c:pt>
                <c:pt idx="1342">
                  <c:v>-70.992630399982104</c:v>
                </c:pt>
                <c:pt idx="1343">
                  <c:v>-70.992397506221494</c:v>
                </c:pt>
                <c:pt idx="1344">
                  <c:v>-70.9921612024213</c:v>
                </c:pt>
                <c:pt idx="1345">
                  <c:v>-70.991921537836305</c:v>
                </c:pt>
                <c:pt idx="1346">
                  <c:v>-70.991678561052595</c:v>
                </c:pt>
                <c:pt idx="1347">
                  <c:v>-70.991432319996306</c:v>
                </c:pt>
                <c:pt idx="1348">
                  <c:v>-70.991182861942505</c:v>
                </c:pt>
                <c:pt idx="1349">
                  <c:v>-70.990930233524196</c:v>
                </c:pt>
                <c:pt idx="1350">
                  <c:v>-70.990674480740694</c:v>
                </c:pt>
                <c:pt idx="1351">
                  <c:v>-70.990415648966504</c:v>
                </c:pt>
                <c:pt idx="1352">
                  <c:v>-70.990153782959496</c:v>
                </c:pt>
                <c:pt idx="1353">
                  <c:v>-70.989888926869398</c:v>
                </c:pt>
                <c:pt idx="1354">
                  <c:v>-70.989621124246099</c:v>
                </c:pt>
                <c:pt idx="1355">
                  <c:v>-70.989350418047394</c:v>
                </c:pt>
                <c:pt idx="1356">
                  <c:v>-70.989076850647507</c:v>
                </c:pt>
                <c:pt idx="1357">
                  <c:v>-70.988800463844299</c:v>
                </c:pt>
                <c:pt idx="1358">
                  <c:v>-70.988521298867795</c:v>
                </c:pt>
                <c:pt idx="1359">
                  <c:v>-70.988239396387499</c:v>
                </c:pt>
                <c:pt idx="1360">
                  <c:v>-70.987954796519901</c:v>
                </c:pt>
                <c:pt idx="1361">
                  <c:v>-70.987667538836106</c:v>
                </c:pt>
                <c:pt idx="1362">
                  <c:v>-70.987377662369099</c:v>
                </c:pt>
                <c:pt idx="1363">
                  <c:v>-70.987085205621298</c:v>
                </c:pt>
                <c:pt idx="1364">
                  <c:v>-70.9867902065713</c:v>
                </c:pt>
                <c:pt idx="1365">
                  <c:v>-70.986492702681403</c:v>
                </c:pt>
                <c:pt idx="1366">
                  <c:v>-70.986192730904406</c:v>
                </c:pt>
                <c:pt idx="1367">
                  <c:v>-70.985890327690299</c:v>
                </c:pt>
                <c:pt idx="1368">
                  <c:v>-70.985585528993496</c:v>
                </c:pt>
                <c:pt idx="1369">
                  <c:v>-70.985278370279204</c:v>
                </c:pt>
                <c:pt idx="1370">
                  <c:v>-70.984968886530197</c:v>
                </c:pt>
                <c:pt idx="1371">
                  <c:v>-70.984657112253402</c:v>
                </c:pt>
                <c:pt idx="1372">
                  <c:v>-70.984343081486202</c:v>
                </c:pt>
                <c:pt idx="1373">
                  <c:v>-70.984026827802893</c:v>
                </c:pt>
                <c:pt idx="1374">
                  <c:v>-70.983708384320806</c:v>
                </c:pt>
                <c:pt idx="1375">
                  <c:v>-70.983387783707002</c:v>
                </c:pt>
                <c:pt idx="1376">
                  <c:v>-70.983065058183499</c:v>
                </c:pt>
                <c:pt idx="1377">
                  <c:v>-70.982740239534195</c:v>
                </c:pt>
                <c:pt idx="1378">
                  <c:v>-70.982413359110296</c:v>
                </c:pt>
                <c:pt idx="1379">
                  <c:v>-70.982084447836201</c:v>
                </c:pt>
                <c:pt idx="1380">
                  <c:v>-70.981753536215507</c:v>
                </c:pt>
                <c:pt idx="1381">
                  <c:v>-70.981420654336603</c:v>
                </c:pt>
                <c:pt idx="1382">
                  <c:v>-70.981085831878204</c:v>
                </c:pt>
                <c:pt idx="1383">
                  <c:v>-70.980749098115197</c:v>
                </c:pt>
                <c:pt idx="1384">
                  <c:v>-70.980410481923798</c:v>
                </c:pt>
                <c:pt idx="1385">
                  <c:v>-70.980070011786907</c:v>
                </c:pt>
                <c:pt idx="1386">
                  <c:v>-70.979727715799996</c:v>
                </c:pt>
                <c:pt idx="1387">
                  <c:v>-70.979383621675694</c:v>
                </c:pt>
                <c:pt idx="1388">
                  <c:v>-70.979037756749506</c:v>
                </c:pt>
                <c:pt idx="1389">
                  <c:v>-70.978690147984395</c:v>
                </c:pt>
                <c:pt idx="1390">
                  <c:v>-70.978340821976403</c:v>
                </c:pt>
                <c:pt idx="1391">
                  <c:v>-70.977989804959407</c:v>
                </c:pt>
                <c:pt idx="1392">
                  <c:v>-70.977637122809796</c:v>
                </c:pt>
                <c:pt idx="1393">
                  <c:v>-70.977282801051601</c:v>
                </c:pt>
                <c:pt idx="1394">
                  <c:v>-70.976926864861397</c:v>
                </c:pt>
                <c:pt idx="1395">
                  <c:v>-70.976569339072398</c:v>
                </c:pt>
                <c:pt idx="1396">
                  <c:v>-70.976210248179996</c:v>
                </c:pt>
                <c:pt idx="1397">
                  <c:v>-70.975849616345698</c:v>
                </c:pt>
                <c:pt idx="1398">
                  <c:v>-70.975487467401905</c:v>
                </c:pt>
                <c:pt idx="1399">
                  <c:v>-70.975123824856098</c:v>
                </c:pt>
                <c:pt idx="1400">
                  <c:v>-70.974758711896001</c:v>
                </c:pt>
                <c:pt idx="1401">
                  <c:v>-70.974392151392806</c:v>
                </c:pt>
                <c:pt idx="1402">
                  <c:v>-70.974024165906599</c:v>
                </c:pt>
                <c:pt idx="1403">
                  <c:v>-70.973654777689802</c:v>
                </c:pt>
                <c:pt idx="1404">
                  <c:v>-70.973284008691493</c:v>
                </c:pt>
                <c:pt idx="1405">
                  <c:v>-70.972911880561895</c:v>
                </c:pt>
                <c:pt idx="1406">
                  <c:v>-70.9725384146561</c:v>
                </c:pt>
                <c:pt idx="1407">
                  <c:v>-70.972163632038104</c:v>
                </c:pt>
                <c:pt idx="1408">
                  <c:v>-70.971787553484901</c:v>
                </c:pt>
                <c:pt idx="1409">
                  <c:v>-70.971410199490293</c:v>
                </c:pt>
                <c:pt idx="1410">
                  <c:v>-70.971031590268595</c:v>
                </c:pt>
                <c:pt idx="1411">
                  <c:v>-70.970651745758701</c:v>
                </c:pt>
                <c:pt idx="1412">
                  <c:v>-70.970270685627895</c:v>
                </c:pt>
                <c:pt idx="1413">
                  <c:v>-70.969888429274903</c:v>
                </c:pt>
                <c:pt idx="1414">
                  <c:v>-70.969504995834399</c:v>
                </c:pt>
                <c:pt idx="1415">
                  <c:v>-70.969120404180003</c:v>
                </c:pt>
                <c:pt idx="1416">
                  <c:v>-70.968734672927994</c:v>
                </c:pt>
                <c:pt idx="1417">
                  <c:v>-70.968347820440997</c:v>
                </c:pt>
                <c:pt idx="1418">
                  <c:v>-70.967959864831002</c:v>
                </c:pt>
                <c:pt idx="1419">
                  <c:v>-70.967570823963101</c:v>
                </c:pt>
                <c:pt idx="1420">
                  <c:v>-70.967180715458994</c:v>
                </c:pt>
                <c:pt idx="1421">
                  <c:v>-70.966789556699794</c:v>
                </c:pt>
                <c:pt idx="1422">
                  <c:v>-70.966397364829703</c:v>
                </c:pt>
                <c:pt idx="1423">
                  <c:v>-70.966004156758999</c:v>
                </c:pt>
                <c:pt idx="1424">
                  <c:v>-70.965609949167501</c:v>
                </c:pt>
                <c:pt idx="1425">
                  <c:v>-70.965214758507301</c:v>
                </c:pt>
                <c:pt idx="1426">
                  <c:v>-70.964818601006201</c:v>
                </c:pt>
                <c:pt idx="1427">
                  <c:v>-70.964421492670596</c:v>
                </c:pt>
                <c:pt idx="1428">
                  <c:v>-70.964023449288604</c:v>
                </c:pt>
                <c:pt idx="1429">
                  <c:v>-70.963624486432806</c:v>
                </c:pt>
                <c:pt idx="1430">
                  <c:v>-70.963224619463404</c:v>
                </c:pt>
                <c:pt idx="1431">
                  <c:v>-70.962823863531099</c:v>
                </c:pt>
                <c:pt idx="1432">
                  <c:v>-70.962422233579801</c:v>
                </c:pt>
                <c:pt idx="1433">
                  <c:v>-70.962019744349405</c:v>
                </c:pt>
                <c:pt idx="1434">
                  <c:v>-70.961616410378795</c:v>
                </c:pt>
                <c:pt idx="1435">
                  <c:v>-70.961212246008301</c:v>
                </c:pt>
                <c:pt idx="1436">
                  <c:v>-70.960807265382897</c:v>
                </c:pt>
                <c:pt idx="1437">
                  <c:v>-70.960401482454003</c:v>
                </c:pt>
                <c:pt idx="1438">
                  <c:v>-70.959994910982999</c:v>
                </c:pt>
                <c:pt idx="1439">
                  <c:v>-70.959587564543298</c:v>
                </c:pt>
                <c:pt idx="1440">
                  <c:v>-70.959179456522904</c:v>
                </c:pt>
                <c:pt idx="1441">
                  <c:v>-70.958770600127195</c:v>
                </c:pt>
                <c:pt idx="1442">
                  <c:v>-70.958361008381402</c:v>
                </c:pt>
                <c:pt idx="1443">
                  <c:v>-70.957950694132506</c:v>
                </c:pt>
                <c:pt idx="1444">
                  <c:v>-70.957539670052597</c:v>
                </c:pt>
                <c:pt idx="1445">
                  <c:v>-70.957127948640306</c:v>
                </c:pt>
                <c:pt idx="1446">
                  <c:v>-70.956715542223805</c:v>
                </c:pt>
                <c:pt idx="1447">
                  <c:v>-70.956302462962896</c:v>
                </c:pt>
                <c:pt idx="1448">
                  <c:v>-70.955888722851199</c:v>
                </c:pt>
                <c:pt idx="1449">
                  <c:v>-70.955474333718698</c:v>
                </c:pt>
                <c:pt idx="1450">
                  <c:v>-70.955059307233697</c:v>
                </c:pt>
                <c:pt idx="1451">
                  <c:v>-70.954643654904999</c:v>
                </c:pt>
                <c:pt idx="1452">
                  <c:v>-70.954227388084405</c:v>
                </c:pt>
                <c:pt idx="1453">
                  <c:v>-70.953810517968606</c:v>
                </c:pt>
                <c:pt idx="1454">
                  <c:v>-70.953393055601097</c:v>
                </c:pt>
                <c:pt idx="1455">
                  <c:v>-70.952975011874699</c:v>
                </c:pt>
                <c:pt idx="1456">
                  <c:v>-70.9525563975333</c:v>
                </c:pt>
                <c:pt idx="1457">
                  <c:v>-70.952137223174105</c:v>
                </c:pt>
                <c:pt idx="1458">
                  <c:v>-70.951717499249298</c:v>
                </c:pt>
                <c:pt idx="1459">
                  <c:v>-70.9512972360682</c:v>
                </c:pt>
                <c:pt idx="1460">
                  <c:v>-70.950876443799501</c:v>
                </c:pt>
                <c:pt idx="1461">
                  <c:v>-70.950455132472598</c:v>
                </c:pt>
                <c:pt idx="1462">
                  <c:v>-70.950033311979894</c:v>
                </c:pt>
                <c:pt idx="1463">
                  <c:v>-70.949610992078505</c:v>
                </c:pt>
                <c:pt idx="1464">
                  <c:v>-70.949188182392305</c:v>
                </c:pt>
                <c:pt idx="1465">
                  <c:v>-70.948764892413294</c:v>
                </c:pt>
                <c:pt idx="1466">
                  <c:v>-70.948341131503994</c:v>
                </c:pt>
                <c:pt idx="1467">
                  <c:v>-70.947916908898605</c:v>
                </c:pt>
                <c:pt idx="1468">
                  <c:v>-70.947492233705205</c:v>
                </c:pt>
                <c:pt idx="1469">
                  <c:v>-70.947067114907099</c:v>
                </c:pt>
                <c:pt idx="1470">
                  <c:v>-70.946641561364999</c:v>
                </c:pt>
                <c:pt idx="1471">
                  <c:v>-70.946215581818194</c:v>
                </c:pt>
                <c:pt idx="1472">
                  <c:v>-70.945789184886294</c:v>
                </c:pt>
                <c:pt idx="1473">
                  <c:v>-70.945362379071298</c:v>
                </c:pt>
                <c:pt idx="1474">
                  <c:v>-70.944935172758605</c:v>
                </c:pt>
                <c:pt idx="1475">
                  <c:v>-70.944507574218903</c:v>
                </c:pt>
                <c:pt idx="1476">
                  <c:v>-70.944079591609693</c:v>
                </c:pt>
                <c:pt idx="1477">
                  <c:v>-70.943651232976904</c:v>
                </c:pt>
                <c:pt idx="1478">
                  <c:v>-70.943222506256106</c:v>
                </c:pt>
                <c:pt idx="1479">
                  <c:v>-70.942793419274494</c:v>
                </c:pt>
                <c:pt idx="1480">
                  <c:v>-70.942363979751903</c:v>
                </c:pt>
                <c:pt idx="1481">
                  <c:v>-70.941934195302395</c:v>
                </c:pt>
                <c:pt idx="1482">
                  <c:v>-70.941504073435894</c:v>
                </c:pt>
                <c:pt idx="1483">
                  <c:v>-70.941073621559596</c:v>
                </c:pt>
                <c:pt idx="1484">
                  <c:v>-70.940642846978804</c:v>
                </c:pt>
                <c:pt idx="1485">
                  <c:v>-70.940211756899203</c:v>
                </c:pt>
                <c:pt idx="1486">
                  <c:v>-70.939780358427399</c:v>
                </c:pt>
                <c:pt idx="1487">
                  <c:v>-70.939348658572797</c:v>
                </c:pt>
                <c:pt idx="1488">
                  <c:v>-70.938916664248694</c:v>
                </c:pt>
                <c:pt idx="1489">
                  <c:v>-70.9384843822737</c:v>
                </c:pt>
                <c:pt idx="1490">
                  <c:v>-70.938051819372902</c:v>
                </c:pt>
                <c:pt idx="1491">
                  <c:v>-70.937618982179103</c:v>
                </c:pt>
                <c:pt idx="1492">
                  <c:v>-70.937185877234299</c:v>
                </c:pt>
                <c:pt idx="1493">
                  <c:v>-70.936752510990701</c:v>
                </c:pt>
                <c:pt idx="1494">
                  <c:v>-70.936318889812</c:v>
                </c:pt>
                <c:pt idx="1495">
                  <c:v>-70.935885019974805</c:v>
                </c:pt>
                <c:pt idx="1496">
                  <c:v>-70.935450907669306</c:v>
                </c:pt>
                <c:pt idx="1497">
                  <c:v>-70.9350165590009</c:v>
                </c:pt>
                <c:pt idx="1498">
                  <c:v>-70.934581979991293</c:v>
                </c:pt>
                <c:pt idx="1499">
                  <c:v>-70.934147176579501</c:v>
                </c:pt>
                <c:pt idx="1500">
                  <c:v>-70.933712154622995</c:v>
                </c:pt>
                <c:pt idx="1501">
                  <c:v>-70.933276919898802</c:v>
                </c:pt>
                <c:pt idx="1502">
                  <c:v>-70.932841478104606</c:v>
                </c:pt>
                <c:pt idx="1503">
                  <c:v>-70.932405834860006</c:v>
                </c:pt>
                <c:pt idx="1504">
                  <c:v>-70.931969995707306</c:v>
                </c:pt>
                <c:pt idx="1505">
                  <c:v>-70.931533966112696</c:v>
                </c:pt>
                <c:pt idx="1506">
                  <c:v>-70.931097751467306</c:v>
                </c:pt>
                <c:pt idx="1507">
                  <c:v>-70.930661357087999</c:v>
                </c:pt>
                <c:pt idx="1508">
                  <c:v>-70.930224788218794</c:v>
                </c:pt>
                <c:pt idx="1509">
                  <c:v>-70.929788050031704</c:v>
                </c:pt>
                <c:pt idx="1510">
                  <c:v>-70.929351147627301</c:v>
                </c:pt>
                <c:pt idx="1511">
                  <c:v>-70.928914086036201</c:v>
                </c:pt>
                <c:pt idx="1512">
                  <c:v>-70.928476870220095</c:v>
                </c:pt>
                <c:pt idx="1513">
                  <c:v>-70.928039505071894</c:v>
                </c:pt>
                <c:pt idx="1514">
                  <c:v>-70.927601995417703</c:v>
                </c:pt>
                <c:pt idx="1515">
                  <c:v>-70.927164346016795</c:v>
                </c:pt>
                <c:pt idx="1516">
                  <c:v>-70.926726561563399</c:v>
                </c:pt>
                <c:pt idx="1517">
                  <c:v>-70.9262886466867</c:v>
                </c:pt>
                <c:pt idx="1518">
                  <c:v>-70.925850605952505</c:v>
                </c:pt>
                <c:pt idx="1519">
                  <c:v>-70.925412443863394</c:v>
                </c:pt>
                <c:pt idx="1520">
                  <c:v>-70.924974164860203</c:v>
                </c:pt>
                <c:pt idx="1521">
                  <c:v>-70.924535773322603</c:v>
                </c:pt>
                <c:pt idx="1522">
                  <c:v>-70.9240972735697</c:v>
                </c:pt>
                <c:pt idx="1523">
                  <c:v>-70.923658669861197</c:v>
                </c:pt>
                <c:pt idx="1524">
                  <c:v>-70.923219966398193</c:v>
                </c:pt>
                <c:pt idx="1525">
                  <c:v>-70.922781167323606</c:v>
                </c:pt>
                <c:pt idx="1526">
                  <c:v>-70.922342276723597</c:v>
                </c:pt>
                <c:pt idx="1527">
                  <c:v>-70.921903298627498</c:v>
                </c:pt>
                <c:pt idx="1528">
                  <c:v>-70.921464237009502</c:v>
                </c:pt>
                <c:pt idx="1529">
                  <c:v>-70.921025095788707</c:v>
                </c:pt>
                <c:pt idx="1530">
                  <c:v>-70.920585878830096</c:v>
                </c:pt>
                <c:pt idx="1531">
                  <c:v>-70.920146589945404</c:v>
                </c:pt>
                <c:pt idx="1532">
                  <c:v>-70.9197072328937</c:v>
                </c:pt>
                <c:pt idx="1533">
                  <c:v>-70.919267811382198</c:v>
                </c:pt>
                <c:pt idx="1534">
                  <c:v>-70.918828329066599</c:v>
                </c:pt>
                <c:pt idx="1535">
                  <c:v>-70.918388789552495</c:v>
                </c:pt>
                <c:pt idx="1536">
                  <c:v>-70.917949196395398</c:v>
                </c:pt>
                <c:pt idx="1537">
                  <c:v>-70.917509553101695</c:v>
                </c:pt>
                <c:pt idx="1538">
                  <c:v>-70.9170698631292</c:v>
                </c:pt>
                <c:pt idx="1539">
                  <c:v>-70.916630129888105</c:v>
                </c:pt>
                <c:pt idx="1540">
                  <c:v>-70.916190356741296</c:v>
                </c:pt>
                <c:pt idx="1541">
                  <c:v>-70.915750547005004</c:v>
                </c:pt>
                <c:pt idx="1542">
                  <c:v>-70.915310703949601</c:v>
                </c:pt>
                <c:pt idx="1543">
                  <c:v>-70.914870830800396</c:v>
                </c:pt>
                <c:pt idx="1544">
                  <c:v>-70.914430930737694</c:v>
                </c:pt>
                <c:pt idx="1545">
                  <c:v>-70.913991006897902</c:v>
                </c:pt>
                <c:pt idx="1546">
                  <c:v>-70.913551062373898</c:v>
                </c:pt>
                <c:pt idx="1547">
                  <c:v>-70.913111100215701</c:v>
                </c:pt>
                <c:pt idx="1548">
                  <c:v>-70.912671123430997</c:v>
                </c:pt>
                <c:pt idx="1549">
                  <c:v>-70.912231134985802</c:v>
                </c:pt>
                <c:pt idx="1550">
                  <c:v>-70.911791137804897</c:v>
                </c:pt>
                <c:pt idx="1551">
                  <c:v>-70.911351134772502</c:v>
                </c:pt>
                <c:pt idx="1552">
                  <c:v>-70.910911128732707</c:v>
                </c:pt>
                <c:pt idx="1553">
                  <c:v>-70.910471122490193</c:v>
                </c:pt>
                <c:pt idx="1554">
                  <c:v>-70.910031118810593</c:v>
                </c:pt>
                <c:pt idx="1555">
                  <c:v>-70.909591120421197</c:v>
                </c:pt>
                <c:pt idx="1556">
                  <c:v>-70.909151130011196</c:v>
                </c:pt>
                <c:pt idx="1557">
                  <c:v>-70.908711150232506</c:v>
                </c:pt>
                <c:pt idx="1558">
                  <c:v>-70.908271183700094</c:v>
                </c:pt>
                <c:pt idx="1559">
                  <c:v>-70.907831232992393</c:v>
                </c:pt>
                <c:pt idx="1560">
                  <c:v>-70.907391300652293</c:v>
                </c:pt>
                <c:pt idx="1561">
                  <c:v>-70.906951389186801</c:v>
                </c:pt>
                <c:pt idx="1562">
                  <c:v>-70.906511501068294</c:v>
                </c:pt>
                <c:pt idx="1563">
                  <c:v>-70.906071638734502</c:v>
                </c:pt>
                <c:pt idx="1564">
                  <c:v>-70.905631804589305</c:v>
                </c:pt>
                <c:pt idx="1565">
                  <c:v>-70.905192001002902</c:v>
                </c:pt>
                <c:pt idx="1566">
                  <c:v>-70.904752230312496</c:v>
                </c:pt>
                <c:pt idx="1567">
                  <c:v>-70.904312494822605</c:v>
                </c:pt>
                <c:pt idx="1568">
                  <c:v>-70.903872796805601</c:v>
                </c:pt>
                <c:pt idx="1569">
                  <c:v>-70.903433138501896</c:v>
                </c:pt>
                <c:pt idx="1570">
                  <c:v>-70.902993522120894</c:v>
                </c:pt>
                <c:pt idx="1571">
                  <c:v>-70.902553949840794</c:v>
                </c:pt>
                <c:pt idx="1572">
                  <c:v>-70.902114423809493</c:v>
                </c:pt>
                <c:pt idx="1573">
                  <c:v>-70.901674946144894</c:v>
                </c:pt>
                <c:pt idx="1574">
                  <c:v>-70.901235518934897</c:v>
                </c:pt>
                <c:pt idx="1575">
                  <c:v>-70.900796144238299</c:v>
                </c:pt>
                <c:pt idx="1576">
                  <c:v>-70.900356824085307</c:v>
                </c:pt>
                <c:pt idx="1577">
                  <c:v>-70.899917560477206</c:v>
                </c:pt>
                <c:pt idx="1578">
                  <c:v>-70.899478355387402</c:v>
                </c:pt>
                <c:pt idx="1579">
                  <c:v>-70.8990392107616</c:v>
                </c:pt>
                <c:pt idx="1580">
                  <c:v>-70.898600128518197</c:v>
                </c:pt>
                <c:pt idx="1581">
                  <c:v>-70.8981611105485</c:v>
                </c:pt>
                <c:pt idx="1582">
                  <c:v>-70.897722158717301</c:v>
                </c:pt>
                <c:pt idx="1583">
                  <c:v>-70.897283274863199</c:v>
                </c:pt>
                <c:pt idx="1584">
                  <c:v>-70.896844460798803</c:v>
                </c:pt>
                <c:pt idx="1585">
                  <c:v>-70.896405718311101</c:v>
                </c:pt>
                <c:pt idx="1586">
                  <c:v>-70.895967049162195</c:v>
                </c:pt>
                <c:pt idx="1587">
                  <c:v>-70.895528455089107</c:v>
                </c:pt>
                <c:pt idx="1588">
                  <c:v>-70.8950899378043</c:v>
                </c:pt>
                <c:pt idx="1589">
                  <c:v>-70.894651498996296</c:v>
                </c:pt>
                <c:pt idx="1590">
                  <c:v>-70.894213140329597</c:v>
                </c:pt>
                <c:pt idx="1591">
                  <c:v>-70.893774863445202</c:v>
                </c:pt>
                <c:pt idx="1592">
                  <c:v>-70.893336669960803</c:v>
                </c:pt>
                <c:pt idx="1593">
                  <c:v>-70.892898561471398</c:v>
                </c:pt>
                <c:pt idx="1594">
                  <c:v>-70.892460539549305</c:v>
                </c:pt>
                <c:pt idx="1595">
                  <c:v>-70.892022605744501</c:v>
                </c:pt>
                <c:pt idx="1596">
                  <c:v>-70.891584761585094</c:v>
                </c:pt>
                <c:pt idx="1597">
                  <c:v>-70.891147008577306</c:v>
                </c:pt>
                <c:pt idx="1598">
                  <c:v>-70.8907093482063</c:v>
                </c:pt>
                <c:pt idx="1599">
                  <c:v>-70.890271781935894</c:v>
                </c:pt>
                <c:pt idx="1600">
                  <c:v>-70.889834311209</c:v>
                </c:pt>
                <c:pt idx="1601">
                  <c:v>-70.889396937448396</c:v>
                </c:pt>
                <c:pt idx="1602">
                  <c:v>-70.888959662056195</c:v>
                </c:pt>
                <c:pt idx="1603">
                  <c:v>-70.8885224864148</c:v>
                </c:pt>
                <c:pt idx="1604">
                  <c:v>-70.888085411886706</c:v>
                </c:pt>
                <c:pt idx="1605">
                  <c:v>-70.887648439815194</c:v>
                </c:pt>
                <c:pt idx="1606">
                  <c:v>-70.887211571524006</c:v>
                </c:pt>
                <c:pt idx="1607">
                  <c:v>-70.886774808318407</c:v>
                </c:pt>
                <c:pt idx="1608">
                  <c:v>-70.886338151484694</c:v>
                </c:pt>
                <c:pt idx="1609">
                  <c:v>-70.8859016022909</c:v>
                </c:pt>
                <c:pt idx="1610">
                  <c:v>-70.885465161986701</c:v>
                </c:pt>
                <c:pt idx="1611">
                  <c:v>-70.885028831804107</c:v>
                </c:pt>
                <c:pt idx="1612">
                  <c:v>-70.884592612957306</c:v>
                </c:pt>
                <c:pt idx="1613">
                  <c:v>-70.884156506643095</c:v>
                </c:pt>
                <c:pt idx="1614">
                  <c:v>-70.883720514041002</c:v>
                </c:pt>
                <c:pt idx="1615">
                  <c:v>-70.883284636313704</c:v>
                </c:pt>
                <c:pt idx="1616">
                  <c:v>-70.882848874607106</c:v>
                </c:pt>
                <c:pt idx="1617">
                  <c:v>-70.882413230050503</c:v>
                </c:pt>
                <c:pt idx="1618">
                  <c:v>-70.881977703757101</c:v>
                </c:pt>
                <c:pt idx="1619">
                  <c:v>-70.881542296823696</c:v>
                </c:pt>
                <c:pt idx="1620">
                  <c:v>-70.881107010331704</c:v>
                </c:pt>
                <c:pt idx="1621">
                  <c:v>-70.880671845346498</c:v>
                </c:pt>
                <c:pt idx="1622">
                  <c:v>-70.880236802918205</c:v>
                </c:pt>
                <c:pt idx="1623">
                  <c:v>-70.879801884081701</c:v>
                </c:pt>
                <c:pt idx="1624">
                  <c:v>-70.879367089856899</c:v>
                </c:pt>
                <c:pt idx="1625">
                  <c:v>-70.878932421248905</c:v>
                </c:pt>
                <c:pt idx="1626">
                  <c:v>-70.878497879248201</c:v>
                </c:pt>
                <c:pt idx="1627">
                  <c:v>-70.878063464830703</c:v>
                </c:pt>
                <c:pt idx="1628">
                  <c:v>-70.877629178958401</c:v>
                </c:pt>
                <c:pt idx="1629">
                  <c:v>-70.877195022579002</c:v>
                </c:pt>
                <c:pt idx="1630">
                  <c:v>-70.876760996626601</c:v>
                </c:pt>
                <c:pt idx="1631">
                  <c:v>-70.876327102021506</c:v>
                </c:pt>
                <c:pt idx="1632">
                  <c:v>-70.875893339670597</c:v>
                </c:pt>
                <c:pt idx="1633">
                  <c:v>-70.875459710467496</c:v>
                </c:pt>
                <c:pt idx="1634">
                  <c:v>-70.875026215292607</c:v>
                </c:pt>
                <c:pt idx="1635">
                  <c:v>-70.874592855013702</c:v>
                </c:pt>
                <c:pt idx="1636">
                  <c:v>-70.874159630485394</c:v>
                </c:pt>
                <c:pt idx="1637">
                  <c:v>-70.873726542550102</c:v>
                </c:pt>
                <c:pt idx="1638">
                  <c:v>-70.873293592037598</c:v>
                </c:pt>
                <c:pt idx="1639">
                  <c:v>-70.872860779765503</c:v>
                </c:pt>
                <c:pt idx="1640">
                  <c:v>-70.872428106539402</c:v>
                </c:pt>
                <c:pt idx="1641">
                  <c:v>-70.871995573153001</c:v>
                </c:pt>
                <c:pt idx="1642">
                  <c:v>-70.871563180387994</c:v>
                </c:pt>
                <c:pt idx="1643">
                  <c:v>-70.871130929014797</c:v>
                </c:pt>
                <c:pt idx="1644">
                  <c:v>-70.870698819792196</c:v>
                </c:pt>
                <c:pt idx="1645">
                  <c:v>-70.870266853467896</c:v>
                </c:pt>
                <c:pt idx="1646">
                  <c:v>-70.869835030778304</c:v>
                </c:pt>
                <c:pt idx="1647">
                  <c:v>-70.869403352448899</c:v>
                </c:pt>
                <c:pt idx="1648">
                  <c:v>-70.8689718191943</c:v>
                </c:pt>
                <c:pt idx="1649">
                  <c:v>-70.8685404317185</c:v>
                </c:pt>
                <c:pt idx="1650">
                  <c:v>-70.868109190714904</c:v>
                </c:pt>
                <c:pt idx="1651">
                  <c:v>-70.867678096866698</c:v>
                </c:pt>
                <c:pt idx="1652">
                  <c:v>-70.867247150846495</c:v>
                </c:pt>
                <c:pt idx="1653">
                  <c:v>-70.866816353317105</c:v>
                </c:pt>
                <c:pt idx="1654">
                  <c:v>-70.866385704931204</c:v>
                </c:pt>
                <c:pt idx="1655">
                  <c:v>-70.865955206331506</c:v>
                </c:pt>
                <c:pt idx="1656">
                  <c:v>-70.865524858151304</c:v>
                </c:pt>
                <c:pt idx="1657">
                  <c:v>-70.865094661014197</c:v>
                </c:pt>
                <c:pt idx="1658">
                  <c:v>-70.864664615534096</c:v>
                </c:pt>
                <c:pt idx="1659">
                  <c:v>-70.864234722315999</c:v>
                </c:pt>
                <c:pt idx="1660">
                  <c:v>-70.863804981955298</c:v>
                </c:pt>
                <c:pt idx="1661">
                  <c:v>-70.863375395038702</c:v>
                </c:pt>
                <c:pt idx="1662">
                  <c:v>-70.862945962143698</c:v>
                </c:pt>
                <c:pt idx="1663">
                  <c:v>-70.862516683839004</c:v>
                </c:pt>
                <c:pt idx="1664">
                  <c:v>-70.862087560684799</c:v>
                </c:pt>
                <c:pt idx="1665">
                  <c:v>-70.861658593232306</c:v>
                </c:pt>
                <c:pt idx="1666">
                  <c:v>-70.861229782024594</c:v>
                </c:pt>
                <c:pt idx="1667">
                  <c:v>-70.860801127596304</c:v>
                </c:pt>
                <c:pt idx="1668">
                  <c:v>-70.860372630473705</c:v>
                </c:pt>
                <c:pt idx="1669">
                  <c:v>-70.859944291175097</c:v>
                </c:pt>
                <c:pt idx="1670">
                  <c:v>-70.859516110210606</c:v>
                </c:pt>
                <c:pt idx="1671">
                  <c:v>-70.859088088082501</c:v>
                </c:pt>
                <c:pt idx="1672">
                  <c:v>-70.858660225285306</c:v>
                </c:pt>
                <c:pt idx="1673">
                  <c:v>-70.858232522305798</c:v>
                </c:pt>
                <c:pt idx="1674">
                  <c:v>-70.857804979622998</c:v>
                </c:pt>
                <c:pt idx="1675">
                  <c:v>-70.857377597708705</c:v>
                </c:pt>
                <c:pt idx="1676">
                  <c:v>-70.856950377027005</c:v>
                </c:pt>
                <c:pt idx="1677">
                  <c:v>-70.856523318035002</c:v>
                </c:pt>
                <c:pt idx="1678">
                  <c:v>-70.8560964211824</c:v>
                </c:pt>
                <c:pt idx="1679">
                  <c:v>-70.855669686911895</c:v>
                </c:pt>
                <c:pt idx="1680">
                  <c:v>-70.855243115658993</c:v>
                </c:pt>
                <c:pt idx="1681">
                  <c:v>-70.854816707852606</c:v>
                </c:pt>
                <c:pt idx="1682">
                  <c:v>-70.854390463914498</c:v>
                </c:pt>
                <c:pt idx="1683">
                  <c:v>-70.853964384259996</c:v>
                </c:pt>
                <c:pt idx="1684">
                  <c:v>-70.853538469297504</c:v>
                </c:pt>
                <c:pt idx="1685">
                  <c:v>-70.853112719429106</c:v>
                </c:pt>
                <c:pt idx="1686">
                  <c:v>-70.852687135050402</c:v>
                </c:pt>
                <c:pt idx="1687">
                  <c:v>-70.852261716550501</c:v>
                </c:pt>
                <c:pt idx="1688">
                  <c:v>-70.851836464312399</c:v>
                </c:pt>
                <c:pt idx="1689">
                  <c:v>-70.851411378712598</c:v>
                </c:pt>
                <c:pt idx="1690">
                  <c:v>-70.850986460121803</c:v>
                </c:pt>
                <c:pt idx="1691">
                  <c:v>-70.850561708904607</c:v>
                </c:pt>
                <c:pt idx="1692">
                  <c:v>-70.850137125419494</c:v>
                </c:pt>
                <c:pt idx="1693">
                  <c:v>-70.849712710019304</c:v>
                </c:pt>
                <c:pt idx="1694">
                  <c:v>-70.849288463050797</c:v>
                </c:pt>
                <c:pt idx="1695">
                  <c:v>-70.848864384855304</c:v>
                </c:pt>
                <c:pt idx="1696">
                  <c:v>-70.848440475768399</c:v>
                </c:pt>
                <c:pt idx="1697">
                  <c:v>-70.848016736120101</c:v>
                </c:pt>
                <c:pt idx="1698">
                  <c:v>-70.847593166235001</c:v>
                </c:pt>
                <c:pt idx="1699">
                  <c:v>-70.847169766432003</c:v>
                </c:pt>
                <c:pt idx="1700">
                  <c:v>-70.846746537025098</c:v>
                </c:pt>
                <c:pt idx="1701">
                  <c:v>-70.846323478322802</c:v>
                </c:pt>
                <c:pt idx="1702">
                  <c:v>-70.845900590628304</c:v>
                </c:pt>
                <c:pt idx="1703">
                  <c:v>-70.845477874239904</c:v>
                </c:pt>
                <c:pt idx="1704">
                  <c:v>-70.845055329450602</c:v>
                </c:pt>
                <c:pt idx="1705">
                  <c:v>-70.844632956548693</c:v>
                </c:pt>
                <c:pt idx="1706">
                  <c:v>-70.8442107558175</c:v>
                </c:pt>
                <c:pt idx="1707">
                  <c:v>-70.843788727535099</c:v>
                </c:pt>
                <c:pt idx="1708">
                  <c:v>-70.843366871975306</c:v>
                </c:pt>
                <c:pt idx="1709">
                  <c:v>-70.842945189407004</c:v>
                </c:pt>
                <c:pt idx="1710">
                  <c:v>-70.842523680094203</c:v>
                </c:pt>
                <c:pt idx="1711">
                  <c:v>-70.842102344296705</c:v>
                </c:pt>
                <c:pt idx="1712">
                  <c:v>-70.841681182269497</c:v>
                </c:pt>
                <c:pt idx="1713">
                  <c:v>-70.841260194263199</c:v>
                </c:pt>
                <c:pt idx="1714">
                  <c:v>-70.840839380524002</c:v>
                </c:pt>
                <c:pt idx="1715">
                  <c:v>-70.840418741293703</c:v>
                </c:pt>
                <c:pt idx="1716">
                  <c:v>-70.839998276809894</c:v>
                </c:pt>
                <c:pt idx="1717">
                  <c:v>-70.839577987305901</c:v>
                </c:pt>
                <c:pt idx="1718">
                  <c:v>-70.839157873010706</c:v>
                </c:pt>
                <c:pt idx="1719">
                  <c:v>-70.838737934149407</c:v>
                </c:pt>
                <c:pt idx="1720">
                  <c:v>-70.838318170942998</c:v>
                </c:pt>
                <c:pt idx="1721">
                  <c:v>-70.837898583608293</c:v>
                </c:pt>
                <c:pt idx="1722">
                  <c:v>-70.837479172358201</c:v>
                </c:pt>
                <c:pt idx="1723">
                  <c:v>-70.837059937402003</c:v>
                </c:pt>
                <c:pt idx="1724">
                  <c:v>-70.836640878944607</c:v>
                </c:pt>
                <c:pt idx="1725">
                  <c:v>-70.836221997187707</c:v>
                </c:pt>
                <c:pt idx="1726">
                  <c:v>-70.835803292328805</c:v>
                </c:pt>
                <c:pt idx="1727">
                  <c:v>-70.835384764561795</c:v>
                </c:pt>
                <c:pt idx="1728">
                  <c:v>-70.834966414077201</c:v>
                </c:pt>
                <c:pt idx="1729">
                  <c:v>-70.834548241061498</c:v>
                </c:pt>
                <c:pt idx="1730">
                  <c:v>-70.834130245697907</c:v>
                </c:pt>
                <c:pt idx="1731">
                  <c:v>-70.833712428166194</c:v>
                </c:pt>
                <c:pt idx="1732">
                  <c:v>-70.833294788642505</c:v>
                </c:pt>
                <c:pt idx="1733">
                  <c:v>-70.832877327299599</c:v>
                </c:pt>
                <c:pt idx="1734">
                  <c:v>-70.832460044306998</c:v>
                </c:pt>
                <c:pt idx="1735">
                  <c:v>-70.8320429398306</c:v>
                </c:pt>
                <c:pt idx="1736">
                  <c:v>-70.831626014033503</c:v>
                </c:pt>
                <c:pt idx="1737">
                  <c:v>-70.831209267075195</c:v>
                </c:pt>
                <c:pt idx="1738">
                  <c:v>-70.830792699112095</c:v>
                </c:pt>
                <c:pt idx="1739">
                  <c:v>-70.830376310297595</c:v>
                </c:pt>
                <c:pt idx="1740">
                  <c:v>-70.829960100781804</c:v>
                </c:pt>
                <c:pt idx="1741">
                  <c:v>-70.829544070711805</c:v>
                </c:pt>
                <c:pt idx="1742">
                  <c:v>-70.829128220231794</c:v>
                </c:pt>
                <c:pt idx="1743">
                  <c:v>-70.828712549482901</c:v>
                </c:pt>
                <c:pt idx="1744">
                  <c:v>-70.828297058603397</c:v>
                </c:pt>
                <c:pt idx="1745">
                  <c:v>-70.827881747728497</c:v>
                </c:pt>
                <c:pt idx="1746">
                  <c:v>-70.827466616990705</c:v>
                </c:pt>
                <c:pt idx="1747">
                  <c:v>-70.827051666519594</c:v>
                </c:pt>
                <c:pt idx="1748">
                  <c:v>-70.826636896442196</c:v>
                </c:pt>
                <c:pt idx="1749">
                  <c:v>-70.8262223068824</c:v>
                </c:pt>
                <c:pt idx="1750">
                  <c:v>-70.825807897961795</c:v>
                </c:pt>
                <c:pt idx="1751">
                  <c:v>-70.825393669799098</c:v>
                </c:pt>
                <c:pt idx="1752">
                  <c:v>-70.824979622510497</c:v>
                </c:pt>
                <c:pt idx="1753">
                  <c:v>-70.824565756209296</c:v>
                </c:pt>
                <c:pt idx="1754">
                  <c:v>-70.824152071006694</c:v>
                </c:pt>
                <c:pt idx="1755">
                  <c:v>-70.823738567010906</c:v>
                </c:pt>
                <c:pt idx="1756">
                  <c:v>-70.823325244328004</c:v>
                </c:pt>
                <c:pt idx="1757">
                  <c:v>-70.822912103061498</c:v>
                </c:pt>
                <c:pt idx="1758">
                  <c:v>-70.822499143312399</c:v>
                </c:pt>
                <c:pt idx="1759">
                  <c:v>-70.822086365179402</c:v>
                </c:pt>
                <c:pt idx="1760">
                  <c:v>-70.8216737687587</c:v>
                </c:pt>
                <c:pt idx="1761">
                  <c:v>-70.821261354144397</c:v>
                </c:pt>
                <c:pt idx="1762">
                  <c:v>-70.820849121428097</c:v>
                </c:pt>
                <c:pt idx="1763">
                  <c:v>-70.820437070699299</c:v>
                </c:pt>
                <c:pt idx="1764">
                  <c:v>-70.820025202045102</c:v>
                </c:pt>
                <c:pt idx="1765">
                  <c:v>-70.8196135155505</c:v>
                </c:pt>
                <c:pt idx="1766">
                  <c:v>-70.819202011298302</c:v>
                </c:pt>
                <c:pt idx="1767">
                  <c:v>-70.818790689369195</c:v>
                </c:pt>
                <c:pt idx="1768">
                  <c:v>-70.818379549841694</c:v>
                </c:pt>
                <c:pt idx="1769">
                  <c:v>-70.817968592792198</c:v>
                </c:pt>
                <c:pt idx="1770">
                  <c:v>-70.8175578182951</c:v>
                </c:pt>
                <c:pt idx="1771">
                  <c:v>-70.817147226422904</c:v>
                </c:pt>
                <c:pt idx="1772">
                  <c:v>-70.816736817245797</c:v>
                </c:pt>
                <c:pt idx="1773">
                  <c:v>-70.816326590832304</c:v>
                </c:pt>
                <c:pt idx="1774">
                  <c:v>-70.815916547248705</c:v>
                </c:pt>
                <c:pt idx="1775">
                  <c:v>-70.815506686559601</c:v>
                </c:pt>
                <c:pt idx="1776">
                  <c:v>-70.815097008827607</c:v>
                </c:pt>
                <c:pt idx="1777">
                  <c:v>-70.814687514113402</c:v>
                </c:pt>
                <c:pt idx="1778">
                  <c:v>-70.814278202475904</c:v>
                </c:pt>
                <c:pt idx="1779">
                  <c:v>-70.813869073972199</c:v>
                </c:pt>
                <c:pt idx="1780">
                  <c:v>-70.813460128657496</c:v>
                </c:pt>
                <c:pt idx="1781">
                  <c:v>-70.813051366585398</c:v>
                </c:pt>
                <c:pt idx="1782">
                  <c:v>-70.812642787807505</c:v>
                </c:pt>
                <c:pt idx="1783">
                  <c:v>-70.812234392373995</c:v>
                </c:pt>
                <c:pt idx="1784">
                  <c:v>-70.8118261803331</c:v>
                </c:pt>
                <c:pt idx="1785">
                  <c:v>-70.811418151731601</c:v>
                </c:pt>
                <c:pt idx="1786">
                  <c:v>-70.811010306614307</c:v>
                </c:pt>
                <c:pt idx="1787">
                  <c:v>-70.810602645024602</c:v>
                </c:pt>
                <c:pt idx="1788">
                  <c:v>-70.810195167004395</c:v>
                </c:pt>
                <c:pt idx="1789">
                  <c:v>-70.809787872593603</c:v>
                </c:pt>
                <c:pt idx="1790">
                  <c:v>-70.809380761831093</c:v>
                </c:pt>
                <c:pt idx="1791">
                  <c:v>-70.808973834753701</c:v>
                </c:pt>
                <c:pt idx="1792">
                  <c:v>-70.808567091396995</c:v>
                </c:pt>
                <c:pt idx="1793">
                  <c:v>-70.808160531794996</c:v>
                </c:pt>
                <c:pt idx="1794">
                  <c:v>-70.807754155980305</c:v>
                </c:pt>
                <c:pt idx="1795">
                  <c:v>-70.807347963983901</c:v>
                </c:pt>
                <c:pt idx="1796">
                  <c:v>-70.806941955835399</c:v>
                </c:pt>
                <c:pt idx="1797">
                  <c:v>-70.806536131563107</c:v>
                </c:pt>
                <c:pt idx="1798">
                  <c:v>-70.806130491193699</c:v>
                </c:pt>
                <c:pt idx="1799">
                  <c:v>-70.805725034752598</c:v>
                </c:pt>
                <c:pt idx="1800">
                  <c:v>-70.805319762263906</c:v>
                </c:pt>
                <c:pt idx="1801">
                  <c:v>-70.804914673750304</c:v>
                </c:pt>
                <c:pt idx="1802">
                  <c:v>-70.804509769233206</c:v>
                </c:pt>
                <c:pt idx="1803">
                  <c:v>-70.804105048732495</c:v>
                </c:pt>
                <c:pt idx="1804">
                  <c:v>-70.803700512267099</c:v>
                </c:pt>
                <c:pt idx="1805">
                  <c:v>-70.803296159854298</c:v>
                </c:pt>
                <c:pt idx="1806">
                  <c:v>-70.802891991510606</c:v>
                </c:pt>
                <c:pt idx="1807">
                  <c:v>-70.802488007250702</c:v>
                </c:pt>
                <c:pt idx="1808">
                  <c:v>-70.802084207088598</c:v>
                </c:pt>
                <c:pt idx="1809">
                  <c:v>-70.8016805910366</c:v>
                </c:pt>
                <c:pt idx="1810">
                  <c:v>-70.801277159106206</c:v>
                </c:pt>
                <c:pt idx="1811">
                  <c:v>-70.800873911307605</c:v>
                </c:pt>
                <c:pt idx="1812">
                  <c:v>-70.800470847649805</c:v>
                </c:pt>
                <c:pt idx="1813">
                  <c:v>-70.800067968140596</c:v>
                </c:pt>
                <c:pt idx="1814">
                  <c:v>-70.799665272786697</c:v>
                </c:pt>
                <c:pt idx="1815">
                  <c:v>-70.799262761593894</c:v>
                </c:pt>
                <c:pt idx="1816">
                  <c:v>-70.798860434566706</c:v>
                </c:pt>
                <c:pt idx="1817">
                  <c:v>-70.7984582917084</c:v>
                </c:pt>
                <c:pt idx="1818">
                  <c:v>-70.798056333021506</c:v>
                </c:pt>
                <c:pt idx="1819">
                  <c:v>-70.797654558507404</c:v>
                </c:pt>
                <c:pt idx="1820">
                  <c:v>-70.797252968166205</c:v>
                </c:pt>
                <c:pt idx="1821">
                  <c:v>-70.7968515619974</c:v>
                </c:pt>
                <c:pt idx="1822">
                  <c:v>-70.796450339998998</c:v>
                </c:pt>
                <c:pt idx="1823">
                  <c:v>-70.796049302168498</c:v>
                </c:pt>
                <c:pt idx="1824">
                  <c:v>-70.795648448501893</c:v>
                </c:pt>
                <c:pt idx="1825">
                  <c:v>-70.795247778994806</c:v>
                </c:pt>
                <c:pt idx="1826">
                  <c:v>-70.794847293641396</c:v>
                </c:pt>
                <c:pt idx="1827">
                  <c:v>-70.794446992434999</c:v>
                </c:pt>
                <c:pt idx="1828">
                  <c:v>-70.794046875368295</c:v>
                </c:pt>
                <c:pt idx="1829">
                  <c:v>-70.793646942432702</c:v>
                </c:pt>
                <c:pt idx="1830">
                  <c:v>-70.793247193618896</c:v>
                </c:pt>
                <c:pt idx="1831">
                  <c:v>-70.792847628916704</c:v>
                </c:pt>
                <c:pt idx="1832">
                  <c:v>-70.792448248314798</c:v>
                </c:pt>
                <c:pt idx="1833">
                  <c:v>-70.792049051801399</c:v>
                </c:pt>
                <c:pt idx="1834">
                  <c:v>-70.791650039363603</c:v>
                </c:pt>
                <c:pt idx="1835">
                  <c:v>-70.791251210987696</c:v>
                </c:pt>
                <c:pt idx="1836">
                  <c:v>-70.790852566659098</c:v>
                </c:pt>
                <c:pt idx="1837">
                  <c:v>-70.790454106362503</c:v>
                </c:pt>
                <c:pt idx="1838">
                  <c:v>-70.790055830081698</c:v>
                </c:pt>
                <c:pt idx="1839">
                  <c:v>-70.7896577377998</c:v>
                </c:pt>
                <c:pt idx="1840">
                  <c:v>-70.789259829499102</c:v>
                </c:pt>
                <c:pt idx="1841">
                  <c:v>-70.788862105160902</c:v>
                </c:pt>
                <c:pt idx="1842">
                  <c:v>-70.788464564766002</c:v>
                </c:pt>
                <c:pt idx="1843">
                  <c:v>-70.788067208294393</c:v>
                </c:pt>
                <c:pt idx="1844">
                  <c:v>-70.787670035725299</c:v>
                </c:pt>
                <c:pt idx="1845">
                  <c:v>-70.787273047037004</c:v>
                </c:pt>
                <c:pt idx="1846">
                  <c:v>-70.786876242207398</c:v>
                </c:pt>
                <c:pt idx="1847">
                  <c:v>-70.786479621213502</c:v>
                </c:pt>
                <c:pt idx="1848">
                  <c:v>-70.786083184031597</c:v>
                </c:pt>
                <c:pt idx="1849">
                  <c:v>-70.785686930637198</c:v>
                </c:pt>
                <c:pt idx="1850">
                  <c:v>-70.785290861005393</c:v>
                </c:pt>
                <c:pt idx="1851">
                  <c:v>-70.784894975110504</c:v>
                </c:pt>
                <c:pt idx="1852">
                  <c:v>-70.784499272925899</c:v>
                </c:pt>
                <c:pt idx="1853">
                  <c:v>-70.784103754424606</c:v>
                </c:pt>
                <c:pt idx="1854">
                  <c:v>-70.7837084195789</c:v>
                </c:pt>
                <c:pt idx="1855">
                  <c:v>-70.783313268360502</c:v>
                </c:pt>
                <c:pt idx="1856">
                  <c:v>-70.782918300740306</c:v>
                </c:pt>
                <c:pt idx="1857">
                  <c:v>-70.782523516688698</c:v>
                </c:pt>
                <c:pt idx="1858">
                  <c:v>-70.782128916175594</c:v>
                </c:pt>
                <c:pt idx="1859">
                  <c:v>-70.78173449917</c:v>
                </c:pt>
                <c:pt idx="1860">
                  <c:v>-70.781340265640495</c:v>
                </c:pt>
                <c:pt idx="1861">
                  <c:v>-70.780946215555105</c:v>
                </c:pt>
                <c:pt idx="1862">
                  <c:v>-70.780552348881301</c:v>
                </c:pt>
                <c:pt idx="1863">
                  <c:v>-70.780158665585702</c:v>
                </c:pt>
                <c:pt idx="1864">
                  <c:v>-70.7797651656347</c:v>
                </c:pt>
                <c:pt idx="1865">
                  <c:v>-70.779371848994103</c:v>
                </c:pt>
                <c:pt idx="1866">
                  <c:v>-70.778978715628796</c:v>
                </c:pt>
                <c:pt idx="1867">
                  <c:v>-70.778585765503607</c:v>
                </c:pt>
                <c:pt idx="1868">
                  <c:v>-70.778192998582497</c:v>
                </c:pt>
                <c:pt idx="1869">
                  <c:v>-70.777800414829002</c:v>
                </c:pt>
                <c:pt idx="1870">
                  <c:v>-70.777408014206202</c:v>
                </c:pt>
                <c:pt idx="1871">
                  <c:v>-70.777015796676693</c:v>
                </c:pt>
                <c:pt idx="1872">
                  <c:v>-70.776623762202306</c:v>
                </c:pt>
                <c:pt idx="1873">
                  <c:v>-70.776231910744698</c:v>
                </c:pt>
                <c:pt idx="1874">
                  <c:v>-70.775840242264806</c:v>
                </c:pt>
                <c:pt idx="1875">
                  <c:v>-70.775448756723094</c:v>
                </c:pt>
                <c:pt idx="1876">
                  <c:v>-70.7750574540798</c:v>
                </c:pt>
                <c:pt idx="1877">
                  <c:v>-70.774666334294395</c:v>
                </c:pt>
                <c:pt idx="1878">
                  <c:v>-70.774275397326093</c:v>
                </c:pt>
                <c:pt idx="1879">
                  <c:v>-70.7738846431334</c:v>
                </c:pt>
                <c:pt idx="1880">
                  <c:v>-70.773494071674605</c:v>
                </c:pt>
                <c:pt idx="1881">
                  <c:v>-70.773103682907504</c:v>
                </c:pt>
                <c:pt idx="1882">
                  <c:v>-70.772713476789505</c:v>
                </c:pt>
                <c:pt idx="1883">
                  <c:v>-70.772323453277295</c:v>
                </c:pt>
                <c:pt idx="1884">
                  <c:v>-70.771933612327501</c:v>
                </c:pt>
                <c:pt idx="1885">
                  <c:v>-70.771543953896099</c:v>
                </c:pt>
                <c:pt idx="1886">
                  <c:v>-70.771154477938694</c:v>
                </c:pt>
                <c:pt idx="1887">
                  <c:v>-70.770765184410607</c:v>
                </c:pt>
                <c:pt idx="1888">
                  <c:v>-70.770376073266604</c:v>
                </c:pt>
                <c:pt idx="1889">
                  <c:v>-70.769987144461098</c:v>
                </c:pt>
                <c:pt idx="1890">
                  <c:v>-70.769598397948101</c:v>
                </c:pt>
                <c:pt idx="1891">
                  <c:v>-70.769209833681302</c:v>
                </c:pt>
                <c:pt idx="1892">
                  <c:v>-70.768821451613903</c:v>
                </c:pt>
                <c:pt idx="1893">
                  <c:v>-70.768433251698795</c:v>
                </c:pt>
                <c:pt idx="1894">
                  <c:v>-70.7680452338886</c:v>
                </c:pt>
                <c:pt idx="1895">
                  <c:v>-70.767657398135398</c:v>
                </c:pt>
                <c:pt idx="1896">
                  <c:v>-70.767269744390902</c:v>
                </c:pt>
                <c:pt idx="1897">
                  <c:v>-70.766882272606694</c:v>
                </c:pt>
                <c:pt idx="1898">
                  <c:v>-70.766494982733704</c:v>
                </c:pt>
                <c:pt idx="1899">
                  <c:v>-70.766107874722806</c:v>
                </c:pt>
                <c:pt idx="1900">
                  <c:v>-70.765720948524304</c:v>
                </c:pt>
                <c:pt idx="1901">
                  <c:v>-70.765334204088404</c:v>
                </c:pt>
                <c:pt idx="1902">
                  <c:v>-70.7649476413646</c:v>
                </c:pt>
                <c:pt idx="1903">
                  <c:v>-70.7645612603025</c:v>
                </c:pt>
                <c:pt idx="1904">
                  <c:v>-70.764175060851102</c:v>
                </c:pt>
                <c:pt idx="1905">
                  <c:v>-70.763789042959203</c:v>
                </c:pt>
                <c:pt idx="1906">
                  <c:v>-70.763403206575305</c:v>
                </c:pt>
                <c:pt idx="1907">
                  <c:v>-70.763017551647494</c:v>
                </c:pt>
                <c:pt idx="1908">
                  <c:v>-70.762632078123602</c:v>
                </c:pt>
                <c:pt idx="1909">
                  <c:v>-70.762246785951305</c:v>
                </c:pt>
                <c:pt idx="1910">
                  <c:v>-70.761861675077697</c:v>
                </c:pt>
                <c:pt idx="1911">
                  <c:v>-70.761476745449798</c:v>
                </c:pt>
                <c:pt idx="1912">
                  <c:v>-70.761091997014304</c:v>
                </c:pt>
                <c:pt idx="1913">
                  <c:v>-70.760707429717598</c:v>
                </c:pt>
                <c:pt idx="1914">
                  <c:v>-70.760323043505906</c:v>
                </c:pt>
                <c:pt idx="1915">
                  <c:v>-70.7599388383248</c:v>
                </c:pt>
                <c:pt idx="1916">
                  <c:v>-70.759554814120193</c:v>
                </c:pt>
                <c:pt idx="1917">
                  <c:v>-70.759170970837104</c:v>
                </c:pt>
                <c:pt idx="1918">
                  <c:v>-70.758787308420693</c:v>
                </c:pt>
                <c:pt idx="1919">
                  <c:v>-70.758403826815794</c:v>
                </c:pt>
                <c:pt idx="1920">
                  <c:v>-70.758020525966799</c:v>
                </c:pt>
                <c:pt idx="1921">
                  <c:v>-70.757637405818201</c:v>
                </c:pt>
                <c:pt idx="1922">
                  <c:v>-70.757254466313796</c:v>
                </c:pt>
                <c:pt idx="1923">
                  <c:v>-70.756871707397593</c:v>
                </c:pt>
                <c:pt idx="1924">
                  <c:v>-70.756489129013005</c:v>
                </c:pt>
                <c:pt idx="1925">
                  <c:v>-70.756106731103301</c:v>
                </c:pt>
                <c:pt idx="1926">
                  <c:v>-70.755724513611696</c:v>
                </c:pt>
                <c:pt idx="1927">
                  <c:v>-70.755342476480905</c:v>
                </c:pt>
                <c:pt idx="1928">
                  <c:v>-70.754960619653602</c:v>
                </c:pt>
                <c:pt idx="1929">
                  <c:v>-70.754578943072303</c:v>
                </c:pt>
                <c:pt idx="1930">
                  <c:v>-70.754197446679001</c:v>
                </c:pt>
                <c:pt idx="1931">
                  <c:v>-70.7538161304157</c:v>
                </c:pt>
                <c:pt idx="1932">
                  <c:v>-70.753434994224193</c:v>
                </c:pt>
                <c:pt idx="1933">
                  <c:v>-70.753054038046102</c:v>
                </c:pt>
                <c:pt idx="1934">
                  <c:v>-70.752673261822594</c:v>
                </c:pt>
                <c:pt idx="1935">
                  <c:v>-70.752292665494807</c:v>
                </c:pt>
                <c:pt idx="1936">
                  <c:v>-70.751912249003794</c:v>
                </c:pt>
                <c:pt idx="1937">
                  <c:v>-70.751532012290198</c:v>
                </c:pt>
                <c:pt idx="1938">
                  <c:v>-70.751151955294503</c:v>
                </c:pt>
                <c:pt idx="1939">
                  <c:v>-70.750772077957095</c:v>
                </c:pt>
                <c:pt idx="1940">
                  <c:v>-70.750392380218102</c:v>
                </c:pt>
                <c:pt idx="1941">
                  <c:v>-70.750012862017599</c:v>
                </c:pt>
                <c:pt idx="1942">
                  <c:v>-70.749633523295202</c:v>
                </c:pt>
                <c:pt idx="1943">
                  <c:v>-70.749254363990502</c:v>
                </c:pt>
                <c:pt idx="1944">
                  <c:v>-70.748875384043103</c:v>
                </c:pt>
                <c:pt idx="1945">
                  <c:v>-70.748496583391997</c:v>
                </c:pt>
                <c:pt idx="1946">
                  <c:v>-70.748117961976504</c:v>
                </c:pt>
                <c:pt idx="1947">
                  <c:v>-70.747739519735305</c:v>
                </c:pt>
                <c:pt idx="1948">
                  <c:v>-70.747361256607306</c:v>
                </c:pt>
                <c:pt idx="1949">
                  <c:v>-70.746983172530904</c:v>
                </c:pt>
                <c:pt idx="1950">
                  <c:v>-70.746605267444593</c:v>
                </c:pt>
                <c:pt idx="1951">
                  <c:v>-70.746227541286601</c:v>
                </c:pt>
                <c:pt idx="1952">
                  <c:v>-70.745849993994995</c:v>
                </c:pt>
                <c:pt idx="1953">
                  <c:v>-70.745472625507702</c:v>
                </c:pt>
                <c:pt idx="1954">
                  <c:v>-70.745095435762593</c:v>
                </c:pt>
                <c:pt idx="1955">
                  <c:v>-70.744718424697098</c:v>
                </c:pt>
                <c:pt idx="1956">
                  <c:v>-70.744341592248801</c:v>
                </c:pt>
                <c:pt idx="1957">
                  <c:v>-70.743964938355006</c:v>
                </c:pt>
                <c:pt idx="1958">
                  <c:v>-70.7435884629529</c:v>
                </c:pt>
                <c:pt idx="1959">
                  <c:v>-70.7432121659796</c:v>
                </c:pt>
                <c:pt idx="1960">
                  <c:v>-70.742836047371796</c:v>
                </c:pt>
                <c:pt idx="1961">
                  <c:v>-70.742460107066506</c:v>
                </c:pt>
                <c:pt idx="1962">
                  <c:v>-70.742084345000094</c:v>
                </c:pt>
                <c:pt idx="1963">
                  <c:v>-70.741708761109294</c:v>
                </c:pt>
                <c:pt idx="1964">
                  <c:v>-70.741333355330298</c:v>
                </c:pt>
                <c:pt idx="1965">
                  <c:v>-70.740958127599498</c:v>
                </c:pt>
                <c:pt idx="1966">
                  <c:v>-70.740583077852804</c:v>
                </c:pt>
                <c:pt idx="1967">
                  <c:v>-70.740208206026296</c:v>
                </c:pt>
                <c:pt idx="1968">
                  <c:v>-70.739833512055895</c:v>
                </c:pt>
                <c:pt idx="1969">
                  <c:v>-70.7394589958772</c:v>
                </c:pt>
                <c:pt idx="1970">
                  <c:v>-70.739084657425906</c:v>
                </c:pt>
                <c:pt idx="1971">
                  <c:v>-70.738710496637495</c:v>
                </c:pt>
                <c:pt idx="1972">
                  <c:v>-70.738336513447393</c:v>
                </c:pt>
                <c:pt idx="1973">
                  <c:v>-70.7379627077908</c:v>
                </c:pt>
                <c:pt idx="1974">
                  <c:v>-70.737589079602898</c:v>
                </c:pt>
                <c:pt idx="1975">
                  <c:v>-70.737215628818703</c:v>
                </c:pt>
                <c:pt idx="1976">
                  <c:v>-70.736842355373199</c:v>
                </c:pt>
                <c:pt idx="1977">
                  <c:v>-70.736469259201101</c:v>
                </c:pt>
                <c:pt idx="1978">
                  <c:v>-70.736096340237296</c:v>
                </c:pt>
                <c:pt idx="1979">
                  <c:v>-70.735723598416399</c:v>
                </c:pt>
                <c:pt idx="1980">
                  <c:v>-70.735351033672799</c:v>
                </c:pt>
                <c:pt idx="1981">
                  <c:v>-70.734978645940899</c:v>
                </c:pt>
                <c:pt idx="1982">
                  <c:v>-70.7346064351552</c:v>
                </c:pt>
                <c:pt idx="1983">
                  <c:v>-70.734234401249793</c:v>
                </c:pt>
                <c:pt idx="1984">
                  <c:v>-70.733862544158896</c:v>
                </c:pt>
                <c:pt idx="1985">
                  <c:v>-70.733490863816399</c:v>
                </c:pt>
                <c:pt idx="1986">
                  <c:v>-70.733119360156394</c:v>
                </c:pt>
                <c:pt idx="1987">
                  <c:v>-70.732748033112699</c:v>
                </c:pt>
                <c:pt idx="1988">
                  <c:v>-70.732376882618993</c:v>
                </c:pt>
                <c:pt idx="1989">
                  <c:v>-70.732005908608997</c:v>
                </c:pt>
                <c:pt idx="1990">
                  <c:v>-70.731635111016402</c:v>
                </c:pt>
                <c:pt idx="1991">
                  <c:v>-70.731264489774503</c:v>
                </c:pt>
                <c:pt idx="1992">
                  <c:v>-70.730894044816907</c:v>
                </c:pt>
                <c:pt idx="1993">
                  <c:v>-70.730523776076893</c:v>
                </c:pt>
                <c:pt idx="1994">
                  <c:v>-70.7301536834877</c:v>
                </c:pt>
                <c:pt idx="1995">
                  <c:v>-70.729783766982493</c:v>
                </c:pt>
                <c:pt idx="1996">
                  <c:v>-70.729414026494396</c:v>
                </c:pt>
                <c:pt idx="1997">
                  <c:v>-70.729044461956505</c:v>
                </c:pt>
                <c:pt idx="1998">
                  <c:v>-70.728675073301702</c:v>
                </c:pt>
                <c:pt idx="1999">
                  <c:v>-70.728305860462797</c:v>
                </c:pt>
                <c:pt idx="2000">
                  <c:v>-70.727936823372701</c:v>
                </c:pt>
                <c:pt idx="2001">
                  <c:v>-70.727567961964098</c:v>
                </c:pt>
                <c:pt idx="2002">
                  <c:v>-70.727199276169699</c:v>
                </c:pt>
                <c:pt idx="2003">
                  <c:v>-70.726830765922003</c:v>
                </c:pt>
                <c:pt idx="2004">
                  <c:v>-70.726462431153607</c:v>
                </c:pt>
                <c:pt idx="2005">
                  <c:v>-70.726094271796995</c:v>
                </c:pt>
                <c:pt idx="2006">
                  <c:v>-70.725726287784497</c:v>
                </c:pt>
                <c:pt idx="2007">
                  <c:v>-70.725358479048495</c:v>
                </c:pt>
                <c:pt idx="2008">
                  <c:v>-70.724990845521205</c:v>
                </c:pt>
                <c:pt idx="2009">
                  <c:v>-70.724623387134798</c:v>
                </c:pt>
                <c:pt idx="2010">
                  <c:v>-70.724256103821602</c:v>
                </c:pt>
                <c:pt idx="2011">
                  <c:v>-70.723888995513505</c:v>
                </c:pt>
                <c:pt idx="2012">
                  <c:v>-70.723522062142607</c:v>
                </c:pt>
                <c:pt idx="2013">
                  <c:v>-70.723155303640795</c:v>
                </c:pt>
                <c:pt idx="2014">
                  <c:v>-70.722788719940198</c:v>
                </c:pt>
                <c:pt idx="2015">
                  <c:v>-70.722422310972405</c:v>
                </c:pt>
                <c:pt idx="2016">
                  <c:v>-70.722056076669503</c:v>
                </c:pt>
                <c:pt idx="2017">
                  <c:v>-70.721690016962995</c:v>
                </c:pt>
                <c:pt idx="2018">
                  <c:v>-70.721324131784698</c:v>
                </c:pt>
                <c:pt idx="2019">
                  <c:v>-70.7209584210662</c:v>
                </c:pt>
                <c:pt idx="2020">
                  <c:v>-70.720592884739204</c:v>
                </c:pt>
                <c:pt idx="2021">
                  <c:v>-70.7202275227352</c:v>
                </c:pt>
                <c:pt idx="2022">
                  <c:v>-70.719862334985606</c:v>
                </c:pt>
                <c:pt idx="2023">
                  <c:v>-70.719497321421997</c:v>
                </c:pt>
                <c:pt idx="2024">
                  <c:v>-70.719132481975706</c:v>
                </c:pt>
                <c:pt idx="2025">
                  <c:v>-70.718767816578094</c:v>
                </c:pt>
                <c:pt idx="2026">
                  <c:v>-70.718403325160494</c:v>
                </c:pt>
                <c:pt idx="2027">
                  <c:v>-70.718039007654099</c:v>
                </c:pt>
                <c:pt idx="2028">
                  <c:v>-70.717674863990297</c:v>
                </c:pt>
                <c:pt idx="2029">
                  <c:v>-70.717310894100194</c:v>
                </c:pt>
                <c:pt idx="2030">
                  <c:v>-70.716947097914897</c:v>
                </c:pt>
                <c:pt idx="2031">
                  <c:v>-70.716583475365596</c:v>
                </c:pt>
                <c:pt idx="2032">
                  <c:v>-70.716220026383297</c:v>
                </c:pt>
                <c:pt idx="2033">
                  <c:v>-70.715856750898993</c:v>
                </c:pt>
                <c:pt idx="2034">
                  <c:v>-70.715493648843704</c:v>
                </c:pt>
                <c:pt idx="2035">
                  <c:v>-70.715130720148395</c:v>
                </c:pt>
                <c:pt idx="2036">
                  <c:v>-70.714767964743999</c:v>
                </c:pt>
                <c:pt idx="2037">
                  <c:v>-70.714405382561395</c:v>
                </c:pt>
                <c:pt idx="2038">
                  <c:v>-70.714042973531406</c:v>
                </c:pt>
                <c:pt idx="2039">
                  <c:v>-70.713680737584795</c:v>
                </c:pt>
                <c:pt idx="2040">
                  <c:v>-70.713318674652399</c:v>
                </c:pt>
                <c:pt idx="2041">
                  <c:v>-70.712956784664996</c:v>
                </c:pt>
                <c:pt idx="2042">
                  <c:v>-70.712595067553295</c:v>
                </c:pt>
                <c:pt idx="2043">
                  <c:v>-70.712233523247903</c:v>
                </c:pt>
                <c:pt idx="2044">
                  <c:v>-70.711872151679501</c:v>
                </c:pt>
                <c:pt idx="2045">
                  <c:v>-70.711510952778696</c:v>
                </c:pt>
                <c:pt idx="2046">
                  <c:v>-70.711149926476097</c:v>
                </c:pt>
                <c:pt idx="2047">
                  <c:v>-70.710789072702397</c:v>
                </c:pt>
                <c:pt idx="2048">
                  <c:v>-70.710428391387893</c:v>
                </c:pt>
                <c:pt idx="2049">
                  <c:v>-70.710067882463306</c:v>
                </c:pt>
                <c:pt idx="2050">
                  <c:v>-70.709707545859004</c:v>
                </c:pt>
                <c:pt idx="2051">
                  <c:v>-70.709347381505495</c:v>
                </c:pt>
                <c:pt idx="2052">
                  <c:v>-70.708987389333203</c:v>
                </c:pt>
                <c:pt idx="2053">
                  <c:v>-70.708627569272494</c:v>
                </c:pt>
                <c:pt idx="2054">
                  <c:v>-70.708267921253906</c:v>
                </c:pt>
                <c:pt idx="2055">
                  <c:v>-70.707908445207593</c:v>
                </c:pt>
                <c:pt idx="2056">
                  <c:v>-70.707549141064106</c:v>
                </c:pt>
                <c:pt idx="2057">
                  <c:v>-70.707190008753599</c:v>
                </c:pt>
                <c:pt idx="2058">
                  <c:v>-70.706831048206396</c:v>
                </c:pt>
                <c:pt idx="2059">
                  <c:v>-70.706472259352907</c:v>
                </c:pt>
                <c:pt idx="2060">
                  <c:v>-70.706113642123199</c:v>
                </c:pt>
                <c:pt idx="2061">
                  <c:v>-70.705755196447598</c:v>
                </c:pt>
                <c:pt idx="2062">
                  <c:v>-70.705396922256398</c:v>
                </c:pt>
                <c:pt idx="2063">
                  <c:v>-70.705038819479697</c:v>
                </c:pt>
                <c:pt idx="2064">
                  <c:v>-70.704680888047704</c:v>
                </c:pt>
                <c:pt idx="2065">
                  <c:v>-70.704323127890603</c:v>
                </c:pt>
                <c:pt idx="2066">
                  <c:v>-70.703965538938505</c:v>
                </c:pt>
                <c:pt idx="2067">
                  <c:v>-70.703608121121604</c:v>
                </c:pt>
                <c:pt idx="2068">
                  <c:v>-70.703250874369999</c:v>
                </c:pt>
                <c:pt idx="2069">
                  <c:v>-70.7028937986138</c:v>
                </c:pt>
                <c:pt idx="2070">
                  <c:v>-70.702536893783005</c:v>
                </c:pt>
                <c:pt idx="2071">
                  <c:v>-70.702180159807696</c:v>
                </c:pt>
                <c:pt idx="2072">
                  <c:v>-70.701823596618098</c:v>
                </c:pt>
                <c:pt idx="2073">
                  <c:v>-70.701467204144095</c:v>
                </c:pt>
                <c:pt idx="2074">
                  <c:v>-70.701110982315797</c:v>
                </c:pt>
                <c:pt idx="2075">
                  <c:v>-70.700754931063102</c:v>
                </c:pt>
                <c:pt idx="2076">
                  <c:v>-70.700399050316193</c:v>
                </c:pt>
                <c:pt idx="2077">
                  <c:v>-70.700043340004996</c:v>
                </c:pt>
                <c:pt idx="2078">
                  <c:v>-70.699687800059493</c:v>
                </c:pt>
                <c:pt idx="2079">
                  <c:v>-70.699332430409598</c:v>
                </c:pt>
                <c:pt idx="2080">
                  <c:v>-70.698977230985307</c:v>
                </c:pt>
                <c:pt idx="2081">
                  <c:v>-70.698622201716702</c:v>
                </c:pt>
                <c:pt idx="2082">
                  <c:v>-70.698267342533597</c:v>
                </c:pt>
                <c:pt idx="2083">
                  <c:v>-70.697912653365904</c:v>
                </c:pt>
                <c:pt idx="2084">
                  <c:v>-70.697558134143605</c:v>
                </c:pt>
                <c:pt idx="2085">
                  <c:v>-70.697203784796699</c:v>
                </c:pt>
                <c:pt idx="2086">
                  <c:v>-70.696849605254997</c:v>
                </c:pt>
                <c:pt idx="2087">
                  <c:v>-70.696495595448397</c:v>
                </c:pt>
                <c:pt idx="2088">
                  <c:v>-70.696141755306797</c:v>
                </c:pt>
                <c:pt idx="2089">
                  <c:v>-70.695788084760196</c:v>
                </c:pt>
                <c:pt idx="2090">
                  <c:v>-70.695434583738404</c:v>
                </c:pt>
                <c:pt idx="2091">
                  <c:v>-70.695081252171306</c:v>
                </c:pt>
                <c:pt idx="2092">
                  <c:v>-70.6947280899888</c:v>
                </c:pt>
                <c:pt idx="2093">
                  <c:v>-70.694375097120698</c:v>
                </c:pt>
                <c:pt idx="2094">
                  <c:v>-70.694022273496898</c:v>
                </c:pt>
                <c:pt idx="2095">
                  <c:v>-70.693669619047299</c:v>
                </c:pt>
                <c:pt idx="2096">
                  <c:v>-70.693317133701797</c:v>
                </c:pt>
                <c:pt idx="2097">
                  <c:v>-70.692964817390106</c:v>
                </c:pt>
                <c:pt idx="2098">
                  <c:v>-70.692612670042195</c:v>
                </c:pt>
                <c:pt idx="2099">
                  <c:v>-70.692260691587805</c:v>
                </c:pt>
                <c:pt idx="2100">
                  <c:v>-70.691908881956905</c:v>
                </c:pt>
                <c:pt idx="2101">
                  <c:v>-70.691557241079295</c:v>
                </c:pt>
                <c:pt idx="2102">
                  <c:v>-70.691205768884799</c:v>
                </c:pt>
                <c:pt idx="2103">
                  <c:v>-70.690854465303303</c:v>
                </c:pt>
                <c:pt idx="2104">
                  <c:v>-70.690503330264605</c:v>
                </c:pt>
                <c:pt idx="2105">
                  <c:v>-70.690152363698601</c:v>
                </c:pt>
                <c:pt idx="2106">
                  <c:v>-70.689801565535006</c:v>
                </c:pt>
                <c:pt idx="2107">
                  <c:v>-70.689450935703803</c:v>
                </c:pt>
                <c:pt idx="2108">
                  <c:v>-70.689100474134705</c:v>
                </c:pt>
                <c:pt idx="2109">
                  <c:v>-70.688750180757694</c:v>
                </c:pt>
                <c:pt idx="2110">
                  <c:v>-70.688400055502498</c:v>
                </c:pt>
                <c:pt idx="2111">
                  <c:v>-70.688050098299001</c:v>
                </c:pt>
                <c:pt idx="2112">
                  <c:v>-70.687700309077002</c:v>
                </c:pt>
                <c:pt idx="2113">
                  <c:v>-70.687350687766397</c:v>
                </c:pt>
                <c:pt idx="2114">
                  <c:v>-70.687001234297</c:v>
                </c:pt>
                <c:pt idx="2115">
                  <c:v>-70.686651948598694</c:v>
                </c:pt>
                <c:pt idx="2116">
                  <c:v>-70.686302830601406</c:v>
                </c:pt>
                <c:pt idx="2117">
                  <c:v>-70.685953880234806</c:v>
                </c:pt>
                <c:pt idx="2118">
                  <c:v>-70.685605097428805</c:v>
                </c:pt>
                <c:pt idx="2119">
                  <c:v>-70.685256482113303</c:v>
                </c:pt>
                <c:pt idx="2120">
                  <c:v>-70.684908034218196</c:v>
                </c:pt>
                <c:pt idx="2121">
                  <c:v>-70.684559753673298</c:v>
                </c:pt>
                <c:pt idx="2122">
                  <c:v>-70.684211640408506</c:v>
                </c:pt>
                <c:pt idx="2123">
                  <c:v>-70.683863694353605</c:v>
                </c:pt>
                <c:pt idx="2124">
                  <c:v>-70.683515915438605</c:v>
                </c:pt>
                <c:pt idx="2125">
                  <c:v>-70.683168303593405</c:v>
                </c:pt>
                <c:pt idx="2126">
                  <c:v>-70.682820858747704</c:v>
                </c:pt>
                <c:pt idx="2127">
                  <c:v>-70.682473580831598</c:v>
                </c:pt>
                <c:pt idx="2128">
                  <c:v>-70.6821264697749</c:v>
                </c:pt>
                <c:pt idx="2129">
                  <c:v>-70.681779525507395</c:v>
                </c:pt>
                <c:pt idx="2130">
                  <c:v>-70.681432747959207</c:v>
                </c:pt>
                <c:pt idx="2131">
                  <c:v>-70.681086137060205</c:v>
                </c:pt>
                <c:pt idx="2132">
                  <c:v>-70.680739692740204</c:v>
                </c:pt>
                <c:pt idx="2133">
                  <c:v>-70.680393414929299</c:v>
                </c:pt>
                <c:pt idx="2134">
                  <c:v>-70.680047303557203</c:v>
                </c:pt>
                <c:pt idx="2135">
                  <c:v>-70.679701358553999</c:v>
                </c:pt>
                <c:pt idx="2136">
                  <c:v>-70.679355579849698</c:v>
                </c:pt>
                <c:pt idx="2137">
                  <c:v>-70.6790099673741</c:v>
                </c:pt>
                <c:pt idx="2138">
                  <c:v>-70.6786645210573</c:v>
                </c:pt>
                <c:pt idx="2139">
                  <c:v>-70.678319240829197</c:v>
                </c:pt>
                <c:pt idx="2140">
                  <c:v>-70.677974126619802</c:v>
                </c:pt>
                <c:pt idx="2141">
                  <c:v>-70.677629178359098</c:v>
                </c:pt>
                <c:pt idx="2142">
                  <c:v>-70.677284395977097</c:v>
                </c:pt>
                <c:pt idx="2143">
                  <c:v>-70.676939779403796</c:v>
                </c:pt>
                <c:pt idx="2144">
                  <c:v>-70.676595328569107</c:v>
                </c:pt>
                <c:pt idx="2145">
                  <c:v>-70.676251043403298</c:v>
                </c:pt>
                <c:pt idx="2146">
                  <c:v>-70.675906923836195</c:v>
                </c:pt>
                <c:pt idx="2147">
                  <c:v>-70.675562969797795</c:v>
                </c:pt>
                <c:pt idx="2148">
                  <c:v>-70.675219181218395</c:v>
                </c:pt>
                <c:pt idx="2149">
                  <c:v>-70.674875558027793</c:v>
                </c:pt>
                <c:pt idx="2150">
                  <c:v>-70.674532100156298</c:v>
                </c:pt>
                <c:pt idx="2151">
                  <c:v>-70.674188807533795</c:v>
                </c:pt>
                <c:pt idx="2152">
                  <c:v>-70.673845680090494</c:v>
                </c:pt>
                <c:pt idx="2153">
                  <c:v>-70.673502717756406</c:v>
                </c:pt>
                <c:pt idx="2154">
                  <c:v>-70.673159920461799</c:v>
                </c:pt>
                <c:pt idx="2155">
                  <c:v>-70.672817288136599</c:v>
                </c:pt>
                <c:pt idx="2156">
                  <c:v>-70.672474820711003</c:v>
                </c:pt>
                <c:pt idx="2157">
                  <c:v>-70.672132518115205</c:v>
                </c:pt>
                <c:pt idx="2158">
                  <c:v>-70.671790380279305</c:v>
                </c:pt>
                <c:pt idx="2159">
                  <c:v>-70.671448407133497</c:v>
                </c:pt>
                <c:pt idx="2160">
                  <c:v>-70.671106598607906</c:v>
                </c:pt>
                <c:pt idx="2161">
                  <c:v>-70.670764954632901</c:v>
                </c:pt>
                <c:pt idx="2162">
                  <c:v>-70.670423475138406</c:v>
                </c:pt>
                <c:pt idx="2163">
                  <c:v>-70.670082160054903</c:v>
                </c:pt>
                <c:pt idx="2164">
                  <c:v>-70.669741009312403</c:v>
                </c:pt>
                <c:pt idx="2165">
                  <c:v>-70.669400022841302</c:v>
                </c:pt>
                <c:pt idx="2166">
                  <c:v>-70.669059200571695</c:v>
                </c:pt>
                <c:pt idx="2167">
                  <c:v>-70.668718542433993</c:v>
                </c:pt>
                <c:pt idx="2168">
                  <c:v>-70.668378048358306</c:v>
                </c:pt>
                <c:pt idx="2169">
                  <c:v>-70.668037718275102</c:v>
                </c:pt>
                <c:pt idx="2170">
                  <c:v>-70.667697552114603</c:v>
                </c:pt>
                <c:pt idx="2171">
                  <c:v>-70.667357549807093</c:v>
                </c:pt>
                <c:pt idx="2172">
                  <c:v>-70.667017711282895</c:v>
                </c:pt>
                <c:pt idx="2173">
                  <c:v>-70.666678036472305</c:v>
                </c:pt>
                <c:pt idx="2174">
                  <c:v>-70.666338525305804</c:v>
                </c:pt>
                <c:pt idx="2175">
                  <c:v>-70.665999177713701</c:v>
                </c:pt>
                <c:pt idx="2176">
                  <c:v>-70.665659993626306</c:v>
                </c:pt>
                <c:pt idx="2177">
                  <c:v>-70.665320972974101</c:v>
                </c:pt>
                <c:pt idx="2178">
                  <c:v>-70.664982115687394</c:v>
                </c:pt>
                <c:pt idx="2179">
                  <c:v>-70.664643421696695</c:v>
                </c:pt>
                <c:pt idx="2180">
                  <c:v>-70.664304890932399</c:v>
                </c:pt>
                <c:pt idx="2181">
                  <c:v>-70.663966523325001</c:v>
                </c:pt>
                <c:pt idx="2182">
                  <c:v>-70.663628318804896</c:v>
                </c:pt>
                <c:pt idx="2183">
                  <c:v>-70.663290277302593</c:v>
                </c:pt>
                <c:pt idx="2184">
                  <c:v>-70.662952398748601</c:v>
                </c:pt>
                <c:pt idx="2185">
                  <c:v>-70.662614683073301</c:v>
                </c:pt>
                <c:pt idx="2186">
                  <c:v>-70.6622771302074</c:v>
                </c:pt>
                <c:pt idx="2187">
                  <c:v>-70.661939740081294</c:v>
                </c:pt>
                <c:pt idx="2188">
                  <c:v>-70.661602512625606</c:v>
                </c:pt>
                <c:pt idx="2189">
                  <c:v>-70.661265447770901</c:v>
                </c:pt>
                <c:pt idx="2190">
                  <c:v>-70.660928545447703</c:v>
                </c:pt>
                <c:pt idx="2191">
                  <c:v>-70.660591805586606</c:v>
                </c:pt>
                <c:pt idx="2192">
                  <c:v>-70.660255228118302</c:v>
                </c:pt>
                <c:pt idx="2193">
                  <c:v>-70.659918812973302</c:v>
                </c:pt>
                <c:pt idx="2194">
                  <c:v>-70.659582560082399</c:v>
                </c:pt>
                <c:pt idx="2195">
                  <c:v>-70.6592464693761</c:v>
                </c:pt>
                <c:pt idx="2196">
                  <c:v>-70.658910540785101</c:v>
                </c:pt>
                <c:pt idx="2197">
                  <c:v>-70.658574774240194</c:v>
                </c:pt>
                <c:pt idx="2198">
                  <c:v>-70.658239169672001</c:v>
                </c:pt>
                <c:pt idx="2199">
                  <c:v>-70.657903727011202</c:v>
                </c:pt>
                <c:pt idx="2200">
                  <c:v>-70.657568446188606</c:v>
                </c:pt>
                <c:pt idx="2201">
                  <c:v>-70.657233327134904</c:v>
                </c:pt>
                <c:pt idx="2202">
                  <c:v>-70.656898369781004</c:v>
                </c:pt>
                <c:pt idx="2203">
                  <c:v>-70.6565635740575</c:v>
                </c:pt>
                <c:pt idx="2204">
                  <c:v>-70.6562289398953</c:v>
                </c:pt>
                <c:pt idx="2205">
                  <c:v>-70.655894467225195</c:v>
                </c:pt>
                <c:pt idx="2206">
                  <c:v>-70.655560155977994</c:v>
                </c:pt>
                <c:pt idx="2207">
                  <c:v>-70.655226006084604</c:v>
                </c:pt>
                <c:pt idx="2208">
                  <c:v>-70.654892017475902</c:v>
                </c:pt>
                <c:pt idx="2209">
                  <c:v>-70.654558190082597</c:v>
                </c:pt>
                <c:pt idx="2210">
                  <c:v>-70.654224523835893</c:v>
                </c:pt>
                <c:pt idx="2211">
                  <c:v>-70.6538910186664</c:v>
                </c:pt>
                <c:pt idx="2212">
                  <c:v>-70.653557674505294</c:v>
                </c:pt>
                <c:pt idx="2213">
                  <c:v>-70.653224491283297</c:v>
                </c:pt>
                <c:pt idx="2214">
                  <c:v>-70.6528914689316</c:v>
                </c:pt>
                <c:pt idx="2215">
                  <c:v>-70.652558607381096</c:v>
                </c:pt>
                <c:pt idx="2216">
                  <c:v>-70.652225906562705</c:v>
                </c:pt>
                <c:pt idx="2217">
                  <c:v>-70.651893366407506</c:v>
                </c:pt>
                <c:pt idx="2218">
                  <c:v>-70.651560986846604</c:v>
                </c:pt>
                <c:pt idx="2219">
                  <c:v>-70.651228767811006</c:v>
                </c:pt>
                <c:pt idx="2220">
                  <c:v>-70.650896709231802</c:v>
                </c:pt>
                <c:pt idx="2221">
                  <c:v>-70.650564811039999</c:v>
                </c:pt>
                <c:pt idx="2222">
                  <c:v>-70.650233073166802</c:v>
                </c:pt>
                <c:pt idx="2223">
                  <c:v>-70.649901495543304</c:v>
                </c:pt>
                <c:pt idx="2224">
                  <c:v>-70.649570078100595</c:v>
                </c:pt>
                <c:pt idx="2225">
                  <c:v>-70.649238820769895</c:v>
                </c:pt>
                <c:pt idx="2226">
                  <c:v>-70.648907723482395</c:v>
                </c:pt>
                <c:pt idx="2227">
                  <c:v>-70.648576786169301</c:v>
                </c:pt>
                <c:pt idx="2228">
                  <c:v>-70.648246008761703</c:v>
                </c:pt>
                <c:pt idx="2229">
                  <c:v>-70.647915391191006</c:v>
                </c:pt>
                <c:pt idx="2230">
                  <c:v>-70.647584933388302</c:v>
                </c:pt>
                <c:pt idx="2231">
                  <c:v>-70.647254635284995</c:v>
                </c:pt>
                <c:pt idx="2232">
                  <c:v>-70.646924496812304</c:v>
                </c:pt>
                <c:pt idx="2233">
                  <c:v>-70.646594517901505</c:v>
                </c:pt>
                <c:pt idx="2234">
                  <c:v>-70.646264698484103</c:v>
                </c:pt>
                <c:pt idx="2235">
                  <c:v>-70.645935038491203</c:v>
                </c:pt>
                <c:pt idx="2236">
                  <c:v>-70.645605537854294</c:v>
                </c:pt>
                <c:pt idx="2237">
                  <c:v>-70.645276196504696</c:v>
                </c:pt>
                <c:pt idx="2238">
                  <c:v>-70.644947014373798</c:v>
                </c:pt>
                <c:pt idx="2239">
                  <c:v>-70.644617991393105</c:v>
                </c:pt>
                <c:pt idx="2240">
                  <c:v>-70.644289127494105</c:v>
                </c:pt>
                <c:pt idx="2241">
                  <c:v>-70.643960422608004</c:v>
                </c:pt>
                <c:pt idx="2242">
                  <c:v>-70.643631876666504</c:v>
                </c:pt>
                <c:pt idx="2243">
                  <c:v>-70.643303489600996</c:v>
                </c:pt>
                <c:pt idx="2244">
                  <c:v>-70.642975261342997</c:v>
                </c:pt>
                <c:pt idx="2245">
                  <c:v>-70.642647191824096</c:v>
                </c:pt>
                <c:pt idx="2246">
                  <c:v>-70.642319280975798</c:v>
                </c:pt>
                <c:pt idx="2247">
                  <c:v>-70.641991528729605</c:v>
                </c:pt>
                <c:pt idx="2248">
                  <c:v>-70.641663935017206</c:v>
                </c:pt>
                <c:pt idx="2249">
                  <c:v>-70.641336499770205</c:v>
                </c:pt>
                <c:pt idx="2250">
                  <c:v>-70.641009222920204</c:v>
                </c:pt>
                <c:pt idx="2251">
                  <c:v>-70.640682104398806</c:v>
                </c:pt>
                <c:pt idx="2252">
                  <c:v>-70.6403551441377</c:v>
                </c:pt>
                <c:pt idx="2253">
                  <c:v>-70.640028342068604</c:v>
                </c:pt>
                <c:pt idx="2254">
                  <c:v>-70.639701698123204</c:v>
                </c:pt>
                <c:pt idx="2255">
                  <c:v>-70.639375212233205</c:v>
                </c:pt>
                <c:pt idx="2256">
                  <c:v>-70.639048884330407</c:v>
                </c:pt>
                <c:pt idx="2257">
                  <c:v>-70.6387227143464</c:v>
                </c:pt>
                <c:pt idx="2258">
                  <c:v>-70.6383967022132</c:v>
                </c:pt>
                <c:pt idx="2259">
                  <c:v>-70.638070847862494</c:v>
                </c:pt>
                <c:pt idx="2260">
                  <c:v>-70.637745151226</c:v>
                </c:pt>
                <c:pt idx="2261">
                  <c:v>-70.637419612235703</c:v>
                </c:pt>
                <c:pt idx="2262">
                  <c:v>-70.637094230823493</c:v>
                </c:pt>
                <c:pt idx="2263">
                  <c:v>-70.636769006921099</c:v>
                </c:pt>
                <c:pt idx="2264">
                  <c:v>-70.636443940460495</c:v>
                </c:pt>
                <c:pt idx="2265">
                  <c:v>-70.636119031373596</c:v>
                </c:pt>
                <c:pt idx="2266">
                  <c:v>-70.635794279592403</c:v>
                </c:pt>
                <c:pt idx="2267">
                  <c:v>-70.635469685048804</c:v>
                </c:pt>
                <c:pt idx="2268">
                  <c:v>-70.6351452476747</c:v>
                </c:pt>
                <c:pt idx="2269">
                  <c:v>-70.634820967402305</c:v>
                </c:pt>
                <c:pt idx="2270">
                  <c:v>-70.634496844163394</c:v>
                </c:pt>
                <c:pt idx="2271">
                  <c:v>-70.634172877890194</c:v>
                </c:pt>
                <c:pt idx="2272">
                  <c:v>-70.633849068514607</c:v>
                </c:pt>
                <c:pt idx="2273">
                  <c:v>-70.633525415968904</c:v>
                </c:pt>
                <c:pt idx="2274">
                  <c:v>-70.633201920185002</c:v>
                </c:pt>
                <c:pt idx="2275">
                  <c:v>-70.632878581095099</c:v>
                </c:pt>
                <c:pt idx="2276">
                  <c:v>-70.632555398631297</c:v>
                </c:pt>
                <c:pt idx="2277">
                  <c:v>-70.632232372725795</c:v>
                </c:pt>
                <c:pt idx="2278">
                  <c:v>-70.631909503310794</c:v>
                </c:pt>
                <c:pt idx="2279">
                  <c:v>-70.631586790318494</c:v>
                </c:pt>
                <c:pt idx="2280">
                  <c:v>-70.631264233680994</c:v>
                </c:pt>
                <c:pt idx="2281">
                  <c:v>-70.630941833330596</c:v>
                </c:pt>
                <c:pt idx="2282">
                  <c:v>-70.630619589199696</c:v>
                </c:pt>
                <c:pt idx="2283">
                  <c:v>-70.630297501220298</c:v>
                </c:pt>
                <c:pt idx="2284">
                  <c:v>-70.629975569324998</c:v>
                </c:pt>
                <c:pt idx="2285">
                  <c:v>-70.629653793445897</c:v>
                </c:pt>
                <c:pt idx="2286">
                  <c:v>-70.629332173515493</c:v>
                </c:pt>
                <c:pt idx="2287">
                  <c:v>-70.629010709466002</c:v>
                </c:pt>
                <c:pt idx="2288">
                  <c:v>-70.628689401229906</c:v>
                </c:pt>
                <c:pt idx="2289">
                  <c:v>-70.628368248739605</c:v>
                </c:pt>
                <c:pt idx="2290">
                  <c:v>-70.628047251927498</c:v>
                </c:pt>
                <c:pt idx="2291">
                  <c:v>-70.627726410725998</c:v>
                </c:pt>
                <c:pt idx="2292">
                  <c:v>-70.627405725067604</c:v>
                </c:pt>
                <c:pt idx="2293">
                  <c:v>-70.627085194884899</c:v>
                </c:pt>
                <c:pt idx="2294">
                  <c:v>-70.626764820110196</c:v>
                </c:pt>
                <c:pt idx="2295">
                  <c:v>-70.626444600676095</c:v>
                </c:pt>
                <c:pt idx="2296">
                  <c:v>-70.626124536515206</c:v>
                </c:pt>
                <c:pt idx="2297">
                  <c:v>-70.625804627560001</c:v>
                </c:pt>
                <c:pt idx="2298">
                  <c:v>-70.625484873743204</c:v>
                </c:pt>
                <c:pt idx="2299">
                  <c:v>-70.6251652749973</c:v>
                </c:pt>
                <c:pt idx="2300">
                  <c:v>-70.624845831255001</c:v>
                </c:pt>
                <c:pt idx="2301">
                  <c:v>-70.624526542448805</c:v>
                </c:pt>
                <c:pt idx="2302">
                  <c:v>-70.624207408511595</c:v>
                </c:pt>
                <c:pt idx="2303">
                  <c:v>-70.623888429375995</c:v>
                </c:pt>
                <c:pt idx="2304">
                  <c:v>-70.623569604974605</c:v>
                </c:pt>
                <c:pt idx="2305">
                  <c:v>-70.623250935240307</c:v>
                </c:pt>
                <c:pt idx="2306">
                  <c:v>-70.622932420105798</c:v>
                </c:pt>
                <c:pt idx="2307">
                  <c:v>-70.622614059503803</c:v>
                </c:pt>
                <c:pt idx="2308">
                  <c:v>-70.622295853367206</c:v>
                </c:pt>
                <c:pt idx="2309">
                  <c:v>-70.621977801628702</c:v>
                </c:pt>
                <c:pt idx="2310">
                  <c:v>-70.621659904221303</c:v>
                </c:pt>
                <c:pt idx="2311">
                  <c:v>-70.621342161077706</c:v>
                </c:pt>
                <c:pt idx="2312">
                  <c:v>-70.621024572131006</c:v>
                </c:pt>
                <c:pt idx="2313">
                  <c:v>-70.620707137313801</c:v>
                </c:pt>
                <c:pt idx="2314">
                  <c:v>-70.620389856559299</c:v>
                </c:pt>
                <c:pt idx="2315">
                  <c:v>-70.620072729800299</c:v>
                </c:pt>
                <c:pt idx="2316">
                  <c:v>-70.619755756969695</c:v>
                </c:pt>
                <c:pt idx="2317">
                  <c:v>-70.619438938000698</c:v>
                </c:pt>
                <c:pt idx="2318">
                  <c:v>-70.619122272826104</c:v>
                </c:pt>
                <c:pt idx="2319">
                  <c:v>-70.618805761379093</c:v>
                </c:pt>
                <c:pt idx="2320">
                  <c:v>-70.618489403592605</c:v>
                </c:pt>
                <c:pt idx="2321">
                  <c:v>-70.618173199399706</c:v>
                </c:pt>
                <c:pt idx="2322">
                  <c:v>-70.617857148733606</c:v>
                </c:pt>
                <c:pt idx="2323">
                  <c:v>-70.6175412515273</c:v>
                </c:pt>
                <c:pt idx="2324">
                  <c:v>-70.617225507714096</c:v>
                </c:pt>
                <c:pt idx="2325">
                  <c:v>-70.616909917226906</c:v>
                </c:pt>
                <c:pt idx="2326">
                  <c:v>-70.616594479999094</c:v>
                </c:pt>
                <c:pt idx="2327">
                  <c:v>-70.616279195963699</c:v>
                </c:pt>
                <c:pt idx="2328">
                  <c:v>-70.615964065054101</c:v>
                </c:pt>
                <c:pt idx="2329">
                  <c:v>-70.615649087203494</c:v>
                </c:pt>
                <c:pt idx="2330">
                  <c:v>-70.615334262345101</c:v>
                </c:pt>
                <c:pt idx="2331">
                  <c:v>-70.615019590412203</c:v>
                </c:pt>
                <c:pt idx="2332">
                  <c:v>-70.614705071338093</c:v>
                </c:pt>
                <c:pt idx="2333">
                  <c:v>-70.614390705056195</c:v>
                </c:pt>
                <c:pt idx="2334">
                  <c:v>-70.614076491499802</c:v>
                </c:pt>
                <c:pt idx="2335">
                  <c:v>-70.613762430602193</c:v>
                </c:pt>
                <c:pt idx="2336">
                  <c:v>-70.613448522296906</c:v>
                </c:pt>
                <c:pt idx="2337">
                  <c:v>-70.613134766517305</c:v>
                </c:pt>
                <c:pt idx="2338">
                  <c:v>-70.612821163196799</c:v>
                </c:pt>
                <c:pt idx="2339">
                  <c:v>-70.612507712268794</c:v>
                </c:pt>
                <c:pt idx="2340">
                  <c:v>-70.612194413666899</c:v>
                </c:pt>
                <c:pt idx="2341">
                  <c:v>-70.611881267324506</c:v>
                </c:pt>
                <c:pt idx="2342">
                  <c:v>-70.611568273175095</c:v>
                </c:pt>
                <c:pt idx="2343">
                  <c:v>-70.611255431152301</c:v>
                </c:pt>
                <c:pt idx="2344">
                  <c:v>-70.610942741189703</c:v>
                </c:pt>
                <c:pt idx="2345">
                  <c:v>-70.610630203220893</c:v>
                </c:pt>
                <c:pt idx="2346">
                  <c:v>-70.610317817179293</c:v>
                </c:pt>
                <c:pt idx="2347">
                  <c:v>-70.610005582998795</c:v>
                </c:pt>
                <c:pt idx="2348">
                  <c:v>-70.609693500612806</c:v>
                </c:pt>
                <c:pt idx="2349">
                  <c:v>-70.609381569955204</c:v>
                </c:pt>
                <c:pt idx="2350">
                  <c:v>-70.609069790959495</c:v>
                </c:pt>
                <c:pt idx="2351">
                  <c:v>-70.6087581635595</c:v>
                </c:pt>
                <c:pt idx="2352">
                  <c:v>-70.608446687688996</c:v>
                </c:pt>
                <c:pt idx="2353">
                  <c:v>-70.608135363281605</c:v>
                </c:pt>
                <c:pt idx="2354">
                  <c:v>-70.607824190271202</c:v>
                </c:pt>
                <c:pt idx="2355">
                  <c:v>-70.607513168591495</c:v>
                </c:pt>
                <c:pt idx="2356">
                  <c:v>-70.607202298176404</c:v>
                </c:pt>
                <c:pt idx="2357">
                  <c:v>-70.606891578959804</c:v>
                </c:pt>
                <c:pt idx="2358">
                  <c:v>-70.606581010875402</c:v>
                </c:pt>
                <c:pt idx="2359">
                  <c:v>-70.606270593857204</c:v>
                </c:pt>
                <c:pt idx="2360">
                  <c:v>-70.605960327839099</c:v>
                </c:pt>
                <c:pt idx="2361">
                  <c:v>-70.605650212754995</c:v>
                </c:pt>
                <c:pt idx="2362">
                  <c:v>-70.605340248538795</c:v>
                </c:pt>
                <c:pt idx="2363">
                  <c:v>-70.605030435124604</c:v>
                </c:pt>
                <c:pt idx="2364">
                  <c:v>-70.604720772446299</c:v>
                </c:pt>
                <c:pt idx="2365">
                  <c:v>-70.6044112604379</c:v>
                </c:pt>
                <c:pt idx="2366">
                  <c:v>-70.604101899033495</c:v>
                </c:pt>
                <c:pt idx="2367">
                  <c:v>-70.603792688167204</c:v>
                </c:pt>
                <c:pt idx="2368">
                  <c:v>-70.603483627772903</c:v>
                </c:pt>
                <c:pt idx="2369">
                  <c:v>-70.603174717784896</c:v>
                </c:pt>
                <c:pt idx="2370">
                  <c:v>-70.602865958137301</c:v>
                </c:pt>
                <c:pt idx="2371">
                  <c:v>-70.602557348764094</c:v>
                </c:pt>
                <c:pt idx="2372">
                  <c:v>-70.602248889599593</c:v>
                </c:pt>
                <c:pt idx="2373">
                  <c:v>-70.601940580577903</c:v>
                </c:pt>
                <c:pt idx="2374">
                  <c:v>-70.601632421633298</c:v>
                </c:pt>
                <c:pt idx="2375">
                  <c:v>-70.601324412699995</c:v>
                </c:pt>
                <c:pt idx="2376">
                  <c:v>-70.601016553712199</c:v>
                </c:pt>
                <c:pt idx="2377">
                  <c:v>-70.600708844604299</c:v>
                </c:pt>
                <c:pt idx="2378">
                  <c:v>-70.600401285310497</c:v>
                </c:pt>
                <c:pt idx="2379">
                  <c:v>-70.600093875765097</c:v>
                </c:pt>
                <c:pt idx="2380">
                  <c:v>-70.599786615902502</c:v>
                </c:pt>
                <c:pt idx="2381">
                  <c:v>-70.599479505657101</c:v>
                </c:pt>
                <c:pt idx="2382">
                  <c:v>-70.599172544963196</c:v>
                </c:pt>
                <c:pt idx="2383">
                  <c:v>-70.598865733755204</c:v>
                </c:pt>
                <c:pt idx="2384">
                  <c:v>-70.5985590719676</c:v>
                </c:pt>
                <c:pt idx="2385">
                  <c:v>-70.598252559534799</c:v>
                </c:pt>
                <c:pt idx="2386">
                  <c:v>-70.597946196391305</c:v>
                </c:pt>
                <c:pt idx="2387">
                  <c:v>-70.597639982471605</c:v>
                </c:pt>
                <c:pt idx="2388">
                  <c:v>-70.597333917710301</c:v>
                </c:pt>
                <c:pt idx="2389">
                  <c:v>-70.597028002041696</c:v>
                </c:pt>
                <c:pt idx="2390">
                  <c:v>-70.596722235400605</c:v>
                </c:pt>
                <c:pt idx="2391">
                  <c:v>-70.596416617721403</c:v>
                </c:pt>
                <c:pt idx="2392">
                  <c:v>-70.596111148938803</c:v>
                </c:pt>
                <c:pt idx="2393">
                  <c:v>-70.595805828987494</c:v>
                </c:pt>
                <c:pt idx="2394">
                  <c:v>-70.595500657802006</c:v>
                </c:pt>
                <c:pt idx="2395">
                  <c:v>-70.595195635316998</c:v>
                </c:pt>
                <c:pt idx="2396">
                  <c:v>-70.594890761467298</c:v>
                </c:pt>
                <c:pt idx="2397">
                  <c:v>-70.594586036187494</c:v>
                </c:pt>
                <c:pt idx="2398">
                  <c:v>-70.594281459412301</c:v>
                </c:pt>
                <c:pt idx="2399">
                  <c:v>-70.593977031076605</c:v>
                </c:pt>
                <c:pt idx="2400">
                  <c:v>-70.593672751115093</c:v>
                </c:pt>
                <c:pt idx="2401">
                  <c:v>-70.593368619462595</c:v>
                </c:pt>
                <c:pt idx="2402">
                  <c:v>-70.593064636053896</c:v>
                </c:pt>
                <c:pt idx="2403">
                  <c:v>-70.592760800823996</c:v>
                </c:pt>
                <c:pt idx="2404">
                  <c:v>-70.592457113707496</c:v>
                </c:pt>
                <c:pt idx="2405">
                  <c:v>-70.592153574639497</c:v>
                </c:pt>
                <c:pt idx="2406">
                  <c:v>-70.591850183554797</c:v>
                </c:pt>
                <c:pt idx="2407">
                  <c:v>-70.591546940388398</c:v>
                </c:pt>
                <c:pt idx="2408">
                  <c:v>-70.591243845075198</c:v>
                </c:pt>
                <c:pt idx="2409">
                  <c:v>-70.590940897550198</c:v>
                </c:pt>
                <c:pt idx="2410">
                  <c:v>-70.590638097748396</c:v>
                </c:pt>
                <c:pt idx="2411">
                  <c:v>-70.590335445604893</c:v>
                </c:pt>
                <c:pt idx="2412">
                  <c:v>-70.590032941054602</c:v>
                </c:pt>
                <c:pt idx="2413">
                  <c:v>-70.589730584032594</c:v>
                </c:pt>
                <c:pt idx="2414">
                  <c:v>-70.589428374473997</c:v>
                </c:pt>
                <c:pt idx="2415">
                  <c:v>-70.589126312313994</c:v>
                </c:pt>
                <c:pt idx="2416">
                  <c:v>-70.588824397487599</c:v>
                </c:pt>
                <c:pt idx="2417">
                  <c:v>-70.588522629929997</c:v>
                </c:pt>
                <c:pt idx="2418">
                  <c:v>-70.588221009576401</c:v>
                </c:pt>
                <c:pt idx="2419">
                  <c:v>-70.587919536361895</c:v>
                </c:pt>
                <c:pt idx="2420">
                  <c:v>-70.587618210221805</c:v>
                </c:pt>
                <c:pt idx="2421">
                  <c:v>-70.587317031091402</c:v>
                </c:pt>
                <c:pt idx="2422">
                  <c:v>-70.587015998905798</c:v>
                </c:pt>
                <c:pt idx="2423">
                  <c:v>-70.586715113600405</c:v>
                </c:pt>
                <c:pt idx="2424">
                  <c:v>-70.586414375110493</c:v>
                </c:pt>
                <c:pt idx="2425">
                  <c:v>-70.586113783371403</c:v>
                </c:pt>
                <c:pt idx="2426">
                  <c:v>-70.585813338318502</c:v>
                </c:pt>
                <c:pt idx="2427">
                  <c:v>-70.585513039887005</c:v>
                </c:pt>
                <c:pt idx="2428">
                  <c:v>-70.585212888012506</c:v>
                </c:pt>
                <c:pt idx="2429">
                  <c:v>-70.584912882630306</c:v>
                </c:pt>
                <c:pt idx="2430">
                  <c:v>-70.5846130236759</c:v>
                </c:pt>
                <c:pt idx="2431">
                  <c:v>-70.584313311084699</c:v>
                </c:pt>
                <c:pt idx="2432">
                  <c:v>-70.584013744792202</c:v>
                </c:pt>
                <c:pt idx="2433">
                  <c:v>-70.583714324733904</c:v>
                </c:pt>
                <c:pt idx="2434">
                  <c:v>-70.583415050845403</c:v>
                </c:pt>
                <c:pt idx="2435">
                  <c:v>-70.583115923062195</c:v>
                </c:pt>
                <c:pt idx="2436">
                  <c:v>-70.582816941319706</c:v>
                </c:pt>
                <c:pt idx="2437">
                  <c:v>-70.582518105553802</c:v>
                </c:pt>
                <c:pt idx="2438">
                  <c:v>-70.582219415699896</c:v>
                </c:pt>
                <c:pt idx="2439">
                  <c:v>-70.581920871693697</c:v>
                </c:pt>
                <c:pt idx="2440">
                  <c:v>-70.581622473470802</c:v>
                </c:pt>
                <c:pt idx="2441">
                  <c:v>-70.581324220967005</c:v>
                </c:pt>
                <c:pt idx="2442">
                  <c:v>-70.581026114117805</c:v>
                </c:pt>
                <c:pt idx="2443">
                  <c:v>-70.580728152859194</c:v>
                </c:pt>
                <c:pt idx="2444">
                  <c:v>-70.5804303371267</c:v>
                </c:pt>
                <c:pt idx="2445">
                  <c:v>-70.580132666856201</c:v>
                </c:pt>
                <c:pt idx="2446">
                  <c:v>-70.579835141983494</c:v>
                </c:pt>
                <c:pt idx="2447">
                  <c:v>-70.579537762444303</c:v>
                </c:pt>
                <c:pt idx="2448">
                  <c:v>-70.579240528174495</c:v>
                </c:pt>
                <c:pt idx="2449">
                  <c:v>-70.578943439109906</c:v>
                </c:pt>
                <c:pt idx="2450">
                  <c:v>-70.578646495186504</c:v>
                </c:pt>
                <c:pt idx="2451">
                  <c:v>-70.578349696340098</c:v>
                </c:pt>
                <c:pt idx="2452">
                  <c:v>-70.578053042506696</c:v>
                </c:pt>
                <c:pt idx="2453">
                  <c:v>-70.577756533622093</c:v>
                </c:pt>
                <c:pt idx="2454">
                  <c:v>-70.577460169622398</c:v>
                </c:pt>
                <c:pt idx="2455">
                  <c:v>-70.577163950443605</c:v>
                </c:pt>
                <c:pt idx="2456">
                  <c:v>-70.576867876021595</c:v>
                </c:pt>
                <c:pt idx="2457">
                  <c:v>-70.576571946292404</c:v>
                </c:pt>
                <c:pt idx="2458">
                  <c:v>-70.576276161192197</c:v>
                </c:pt>
                <c:pt idx="2459">
                  <c:v>-70.575980520657097</c:v>
                </c:pt>
                <c:pt idx="2460">
                  <c:v>-70.575685024622999</c:v>
                </c:pt>
                <c:pt idx="2461">
                  <c:v>-70.575389673026095</c:v>
                </c:pt>
                <c:pt idx="2462">
                  <c:v>-70.575094465802593</c:v>
                </c:pt>
                <c:pt idx="2463">
                  <c:v>-70.574799402888701</c:v>
                </c:pt>
                <c:pt idx="2464">
                  <c:v>-70.574504484220498</c:v>
                </c:pt>
                <c:pt idx="2465">
                  <c:v>-70.574209709734106</c:v>
                </c:pt>
                <c:pt idx="2466">
                  <c:v>-70.573915079366003</c:v>
                </c:pt>
                <c:pt idx="2467">
                  <c:v>-70.573620593052198</c:v>
                </c:pt>
                <c:pt idx="2468">
                  <c:v>-70.573326250729096</c:v>
                </c:pt>
                <c:pt idx="2469">
                  <c:v>-70.573032052333005</c:v>
                </c:pt>
                <c:pt idx="2470">
                  <c:v>-70.572737997800203</c:v>
                </c:pt>
                <c:pt idx="2471">
                  <c:v>-70.572444087066998</c:v>
                </c:pt>
                <c:pt idx="2472">
                  <c:v>-70.572150320069795</c:v>
                </c:pt>
                <c:pt idx="2473">
                  <c:v>-70.571856696744902</c:v>
                </c:pt>
                <c:pt idx="2474">
                  <c:v>-70.571563217028796</c:v>
                </c:pt>
                <c:pt idx="2475">
                  <c:v>-70.571269880857997</c:v>
                </c:pt>
                <c:pt idx="2476">
                  <c:v>-70.570976688168798</c:v>
                </c:pt>
                <c:pt idx="2477">
                  <c:v>-70.570683638897705</c:v>
                </c:pt>
                <c:pt idx="2478">
                  <c:v>-70.570390732981195</c:v>
                </c:pt>
                <c:pt idx="2479">
                  <c:v>-70.570097970355803</c:v>
                </c:pt>
                <c:pt idx="2480">
                  <c:v>-70.569805350958106</c:v>
                </c:pt>
                <c:pt idx="2481">
                  <c:v>-70.569512874724694</c:v>
                </c:pt>
                <c:pt idx="2482">
                  <c:v>-70.569220541592102</c:v>
                </c:pt>
                <c:pt idx="2483">
                  <c:v>-70.568928351496794</c:v>
                </c:pt>
                <c:pt idx="2484">
                  <c:v>-70.568636304375602</c:v>
                </c:pt>
                <c:pt idx="2485">
                  <c:v>-70.568344400165103</c:v>
                </c:pt>
                <c:pt idx="2486">
                  <c:v>-70.568052638802001</c:v>
                </c:pt>
                <c:pt idx="2487">
                  <c:v>-70.567761020222903</c:v>
                </c:pt>
                <c:pt idx="2488">
                  <c:v>-70.567469544364499</c:v>
                </c:pt>
                <c:pt idx="2489">
                  <c:v>-70.567178211163693</c:v>
                </c:pt>
                <c:pt idx="2490">
                  <c:v>-70.566887020557104</c:v>
                </c:pt>
                <c:pt idx="2491">
                  <c:v>-70.566595972481494</c:v>
                </c:pt>
                <c:pt idx="2492">
                  <c:v>-70.566305066873795</c:v>
                </c:pt>
                <c:pt idx="2493">
                  <c:v>-70.566014303670698</c:v>
                </c:pt>
                <c:pt idx="2494">
                  <c:v>-70.565723682809093</c:v>
                </c:pt>
                <c:pt idx="2495">
                  <c:v>-70.565433204225897</c:v>
                </c:pt>
                <c:pt idx="2496">
                  <c:v>-70.565142867857901</c:v>
                </c:pt>
                <c:pt idx="2497">
                  <c:v>-70.284852673642106</c:v>
                </c:pt>
                <c:pt idx="2498">
                  <c:v>-70.288113403513194</c:v>
                </c:pt>
                <c:pt idx="2499">
                  <c:v>-70.291330351464396</c:v>
                </c:pt>
                <c:pt idx="2500">
                  <c:v>-70.294504042392802</c:v>
                </c:pt>
                <c:pt idx="2501">
                  <c:v>-70.297634995396194</c:v>
                </c:pt>
                <c:pt idx="2502">
                  <c:v>-70.300723723825001</c:v>
                </c:pt>
                <c:pt idx="2503">
                  <c:v>-70.303770735333501</c:v>
                </c:pt>
                <c:pt idx="2504">
                  <c:v>-70.306776531931803</c:v>
                </c:pt>
                <c:pt idx="2505">
                  <c:v>-70.309741610037094</c:v>
                </c:pt>
                <c:pt idx="2506">
                  <c:v>-70.312666460524696</c:v>
                </c:pt>
                <c:pt idx="2507">
                  <c:v>-70.315551568778901</c:v>
                </c:pt>
                <c:pt idx="2508">
                  <c:v>-70.318397414744297</c:v>
                </c:pt>
                <c:pt idx="2509">
                  <c:v>-70.321204472976206</c:v>
                </c:pt>
                <c:pt idx="2510">
                  <c:v>-70.323973212690802</c:v>
                </c:pt>
                <c:pt idx="2511">
                  <c:v>-70.326704097816005</c:v>
                </c:pt>
                <c:pt idx="2512">
                  <c:v>-70.329397587040802</c:v>
                </c:pt>
                <c:pt idx="2513">
                  <c:v>-70.332054133865796</c:v>
                </c:pt>
                <c:pt idx="2514">
                  <c:v>-70.334674186652293</c:v>
                </c:pt>
                <c:pt idx="2515">
                  <c:v>-70.337258188671797</c:v>
                </c:pt>
                <c:pt idx="2516">
                  <c:v>-70.339806578155205</c:v>
                </c:pt>
                <c:pt idx="2517">
                  <c:v>-70.342319788341598</c:v>
                </c:pt>
                <c:pt idx="2518">
                  <c:v>-70.344798247526995</c:v>
                </c:pt>
                <c:pt idx="2519">
                  <c:v>-70.3472423791126</c:v>
                </c:pt>
                <c:pt idx="2520">
                  <c:v>-70.349652601653005</c:v>
                </c:pt>
                <c:pt idx="2521">
                  <c:v>-70.352029328903996</c:v>
                </c:pt>
                <c:pt idx="2522">
                  <c:v>-70.354372969870099</c:v>
                </c:pt>
                <c:pt idx="2523">
                  <c:v>-70.356683928852206</c:v>
                </c:pt>
                <c:pt idx="2524">
                  <c:v>-70.358962605494099</c:v>
                </c:pt>
                <c:pt idx="2525">
                  <c:v>-70.361209394829402</c:v>
                </c:pt>
                <c:pt idx="2526">
                  <c:v>-70.363424687328305</c:v>
                </c:pt>
                <c:pt idx="2527">
                  <c:v>-70.365608868943298</c:v>
                </c:pt>
                <c:pt idx="2528">
                  <c:v>-70.367762321155496</c:v>
                </c:pt>
                <c:pt idx="2529">
                  <c:v>-70.369885421019802</c:v>
                </c:pt>
                <c:pt idx="2530">
                  <c:v>-70.371978541210296</c:v>
                </c:pt>
                <c:pt idx="2531">
                  <c:v>-70.374042050065597</c:v>
                </c:pt>
                <c:pt idx="2532">
                  <c:v>-70.3760763116329</c:v>
                </c:pt>
                <c:pt idx="2533">
                  <c:v>-70.3780816857129</c:v>
                </c:pt>
                <c:pt idx="2534">
                  <c:v>-70.3800585279036</c:v>
                </c:pt>
                <c:pt idx="2535">
                  <c:v>-70.382007189643801</c:v>
                </c:pt>
                <c:pt idx="2536">
                  <c:v>-70.383928018257095</c:v>
                </c:pt>
                <c:pt idx="2537">
                  <c:v>-70.385821356994697</c:v>
                </c:pt>
                <c:pt idx="2538">
                  <c:v>-70.387687545077895</c:v>
                </c:pt>
                <c:pt idx="2539">
                  <c:v>-70.389526917741307</c:v>
                </c:pt>
                <c:pt idx="2540">
                  <c:v>-70.391339806274203</c:v>
                </c:pt>
                <c:pt idx="2541">
                  <c:v>-70.393126538062901</c:v>
                </c:pt>
                <c:pt idx="2542">
                  <c:v>-70.394887436632203</c:v>
                </c:pt>
                <c:pt idx="2543">
                  <c:v>-70.396622821686293</c:v>
                </c:pt>
                <c:pt idx="2544">
                  <c:v>-70.398333009149894</c:v>
                </c:pt>
                <c:pt idx="2545">
                  <c:v>-70.400018311208697</c:v>
                </c:pt>
                <c:pt idx="2546">
                  <c:v>-70.401679036349606</c:v>
                </c:pt>
                <c:pt idx="2547">
                  <c:v>-70.403315489400597</c:v>
                </c:pt>
                <c:pt idx="2548">
                  <c:v>-70.404927971570203</c:v>
                </c:pt>
                <c:pt idx="2549">
                  <c:v>-70.406516780486996</c:v>
                </c:pt>
                <c:pt idx="2550">
                  <c:v>-70.408082210238305</c:v>
                </c:pt>
                <c:pt idx="2551">
                  <c:v>-70.409624551408697</c:v>
                </c:pt>
                <c:pt idx="2552">
                  <c:v>-70.411144091118501</c:v>
                </c:pt>
                <c:pt idx="2553">
                  <c:v>-70.412641113061497</c:v>
                </c:pt>
                <c:pt idx="2554">
                  <c:v>-70.4141158975428</c:v>
                </c:pt>
                <c:pt idx="2555">
                  <c:v>-70.415568721515697</c:v>
                </c:pt>
                <c:pt idx="2556">
                  <c:v>-70.416999858619107</c:v>
                </c:pt>
                <c:pt idx="2557">
                  <c:v>-70.418409579213801</c:v>
                </c:pt>
                <c:pt idx="2558">
                  <c:v>-70.419798150418998</c:v>
                </c:pt>
                <c:pt idx="2559">
                  <c:v>-70.421165836147907</c:v>
                </c:pt>
                <c:pt idx="2560">
                  <c:v>-70.422512897144102</c:v>
                </c:pt>
                <c:pt idx="2561">
                  <c:v>-70.423839591016105</c:v>
                </c:pt>
                <c:pt idx="2562">
                  <c:v>-70.425146172272804</c:v>
                </c:pt>
                <c:pt idx="2563">
                  <c:v>-70.426432892358093</c:v>
                </c:pt>
                <c:pt idx="2564">
                  <c:v>-70.427699999685203</c:v>
                </c:pt>
                <c:pt idx="2565">
                  <c:v>-70.428947739670704</c:v>
                </c:pt>
                <c:pt idx="2566">
                  <c:v>-70.430176354768406</c:v>
                </c:pt>
                <c:pt idx="2567">
                  <c:v>-70.431386084502506</c:v>
                </c:pt>
                <c:pt idx="2568">
                  <c:v>-70.432577165500902</c:v>
                </c:pt>
                <c:pt idx="2569">
                  <c:v>-70.433749831528104</c:v>
                </c:pt>
                <c:pt idx="2570">
                  <c:v>-70.434904313517293</c:v>
                </c:pt>
                <c:pt idx="2571">
                  <c:v>-70.436040839602796</c:v>
                </c:pt>
                <c:pt idx="2572">
                  <c:v>-70.4371596351519</c:v>
                </c:pt>
                <c:pt idx="2573">
                  <c:v>-70.438260922796402</c:v>
                </c:pt>
                <c:pt idx="2574">
                  <c:v>-70.439344922463803</c:v>
                </c:pt>
                <c:pt idx="2575">
                  <c:v>-70.4404118514082</c:v>
                </c:pt>
                <c:pt idx="2576">
                  <c:v>-70.441461924241096</c:v>
                </c:pt>
                <c:pt idx="2577">
                  <c:v>-70.442495352961402</c:v>
                </c:pt>
                <c:pt idx="2578">
                  <c:v>-70.443512346986097</c:v>
                </c:pt>
                <c:pt idx="2579">
                  <c:v>-70.444513113178999</c:v>
                </c:pt>
                <c:pt idx="2580">
                  <c:v>-70.4454978558812</c:v>
                </c:pt>
                <c:pt idx="2581">
                  <c:v>-70.446466776939502</c:v>
                </c:pt>
                <c:pt idx="2582">
                  <c:v>-70.447420075735593</c:v>
                </c:pt>
                <c:pt idx="2583">
                  <c:v>-70.448357949214596</c:v>
                </c:pt>
                <c:pt idx="2584">
                  <c:v>-70.449280591913094</c:v>
                </c:pt>
                <c:pt idx="2585">
                  <c:v>-70.450188195987295</c:v>
                </c:pt>
                <c:pt idx="2586">
                  <c:v>-70.451080951240897</c:v>
                </c:pt>
                <c:pt idx="2587">
                  <c:v>-70.451959045151995</c:v>
                </c:pt>
                <c:pt idx="2588">
                  <c:v>-70.4528226629008</c:v>
                </c:pt>
                <c:pt idx="2589">
                  <c:v>-70.453671987395893</c:v>
                </c:pt>
                <c:pt idx="2590">
                  <c:v>-70.454507199301403</c:v>
                </c:pt>
                <c:pt idx="2591">
                  <c:v>-70.455328477062594</c:v>
                </c:pt>
                <c:pt idx="2592">
                  <c:v>-70.456135996932701</c:v>
                </c:pt>
                <c:pt idx="2593">
                  <c:v>-70.456929932997895</c:v>
                </c:pt>
                <c:pt idx="2594">
                  <c:v>-70.457710457203206</c:v>
                </c:pt>
                <c:pt idx="2595">
                  <c:v>-70.458477739377699</c:v>
                </c:pt>
                <c:pt idx="2596">
                  <c:v>-70.459231947258999</c:v>
                </c:pt>
                <c:pt idx="2597">
                  <c:v>-70.459973246518601</c:v>
                </c:pt>
                <c:pt idx="2598">
                  <c:v>-70.460701800785898</c:v>
                </c:pt>
                <c:pt idx="2599">
                  <c:v>-70.461417771672401</c:v>
                </c:pt>
                <c:pt idx="2600">
                  <c:v>-70.462121318795297</c:v>
                </c:pt>
                <c:pt idx="2601">
                  <c:v>-70.462812599801893</c:v>
                </c:pt>
                <c:pt idx="2602">
                  <c:v>-70.463491770392196</c:v>
                </c:pt>
                <c:pt idx="2603">
                  <c:v>-70.464158984342305</c:v>
                </c:pt>
                <c:pt idx="2604">
                  <c:v>-70.464814393527405</c:v>
                </c:pt>
                <c:pt idx="2605">
                  <c:v>-70.465458147944403</c:v>
                </c:pt>
                <c:pt idx="2606">
                  <c:v>-70.466090395734099</c:v>
                </c:pt>
                <c:pt idx="2607">
                  <c:v>-70.466711283203495</c:v>
                </c:pt>
                <c:pt idx="2608">
                  <c:v>-70.467320954847494</c:v>
                </c:pt>
                <c:pt idx="2609">
                  <c:v>-70.467919553370805</c:v>
                </c:pt>
                <c:pt idx="2610">
                  <c:v>-70.468507219709295</c:v>
                </c:pt>
                <c:pt idx="2611">
                  <c:v>-70.469084093050895</c:v>
                </c:pt>
                <c:pt idx="2612">
                  <c:v>-70.469650310857105</c:v>
                </c:pt>
                <c:pt idx="2613">
                  <c:v>-70.470206008883096</c:v>
                </c:pt>
                <c:pt idx="2614">
                  <c:v>-70.470751321198605</c:v>
                </c:pt>
                <c:pt idx="2615">
                  <c:v>-70.4712863802079</c:v>
                </c:pt>
                <c:pt idx="2616">
                  <c:v>-70.471811316670198</c:v>
                </c:pt>
                <c:pt idx="2617">
                  <c:v>-70.472326259718997</c:v>
                </c:pt>
                <c:pt idx="2618">
                  <c:v>-70.472831336882194</c:v>
                </c:pt>
                <c:pt idx="2619">
                  <c:v>-70.473326674100804</c:v>
                </c:pt>
                <c:pt idx="2620">
                  <c:v>-70.473812395748794</c:v>
                </c:pt>
                <c:pt idx="2621">
                  <c:v>-70.474288624651507</c:v>
                </c:pt>
                <c:pt idx="2622">
                  <c:v>-70.474755482104698</c:v>
                </c:pt>
                <c:pt idx="2623">
                  <c:v>-70.475213087892598</c:v>
                </c:pt>
                <c:pt idx="2624">
                  <c:v>-70.475661560307003</c:v>
                </c:pt>
                <c:pt idx="2625">
                  <c:v>-70.476101016164506</c:v>
                </c:pt>
                <c:pt idx="2626">
                  <c:v>-70.476531570824903</c:v>
                </c:pt>
                <c:pt idx="2627">
                  <c:v>-70.476953338208602</c:v>
                </c:pt>
                <c:pt idx="2628">
                  <c:v>-70.477366430814499</c:v>
                </c:pt>
                <c:pt idx="2629">
                  <c:v>-70.477770959736802</c:v>
                </c:pt>
                <c:pt idx="2630">
                  <c:v>-70.4781670346824</c:v>
                </c:pt>
                <c:pt idx="2631">
                  <c:v>-70.478554763987404</c:v>
                </c:pt>
                <c:pt idx="2632">
                  <c:v>-70.478934254634396</c:v>
                </c:pt>
                <c:pt idx="2633">
                  <c:v>-70.479305612268504</c:v>
                </c:pt>
                <c:pt idx="2634">
                  <c:v>-70.479668941213802</c:v>
                </c:pt>
                <c:pt idx="2635">
                  <c:v>-70.480024344489607</c:v>
                </c:pt>
                <c:pt idx="2636">
                  <c:v>-70.480371923825999</c:v>
                </c:pt>
                <c:pt idx="2637">
                  <c:v>-70.480711779680107</c:v>
                </c:pt>
                <c:pt idx="2638">
                  <c:v>-70.481044011251299</c:v>
                </c:pt>
                <c:pt idx="2639">
                  <c:v>-70.481368716496803</c:v>
                </c:pt>
                <c:pt idx="2640">
                  <c:v>-70.481685992146495</c:v>
                </c:pt>
                <c:pt idx="2641">
                  <c:v>-70.481995933718693</c:v>
                </c:pt>
                <c:pt idx="2642">
                  <c:v>-70.482298635534207</c:v>
                </c:pt>
                <c:pt idx="2643">
                  <c:v>-70.482594190731405</c:v>
                </c:pt>
                <c:pt idx="2644">
                  <c:v>-70.482882691281006</c:v>
                </c:pt>
                <c:pt idx="2645">
                  <c:v>-70.483164227999794</c:v>
                </c:pt>
                <c:pt idx="2646">
                  <c:v>-70.483438890565196</c:v>
                </c:pt>
                <c:pt idx="2647">
                  <c:v>-70.483706767529199</c:v>
                </c:pt>
                <c:pt idx="2648">
                  <c:v>-70.483967946332399</c:v>
                </c:pt>
                <c:pt idx="2649">
                  <c:v>-70.484222513317206</c:v>
                </c:pt>
                <c:pt idx="2650">
                  <c:v>-70.484470553741701</c:v>
                </c:pt>
                <c:pt idx="2651">
                  <c:v>-70.484712151793204</c:v>
                </c:pt>
                <c:pt idx="2652">
                  <c:v>-70.484947390600794</c:v>
                </c:pt>
                <c:pt idx="2653">
                  <c:v>-70.485176352249198</c:v>
                </c:pt>
                <c:pt idx="2654">
                  <c:v>-70.485399117790806</c:v>
                </c:pt>
                <c:pt idx="2655">
                  <c:v>-70.485615767259404</c:v>
                </c:pt>
                <c:pt idx="2656">
                  <c:v>-70.485826379681697</c:v>
                </c:pt>
                <c:pt idx="2657">
                  <c:v>-70.486031033090597</c:v>
                </c:pt>
                <c:pt idx="2658">
                  <c:v>-70.486229804537103</c:v>
                </c:pt>
                <c:pt idx="2659">
                  <c:v>-70.486422770102394</c:v>
                </c:pt>
                <c:pt idx="2660">
                  <c:v>-70.486610004910304</c:v>
                </c:pt>
                <c:pt idx="2661">
                  <c:v>-70.486791583138498</c:v>
                </c:pt>
                <c:pt idx="2662">
                  <c:v>-70.486967578030701</c:v>
                </c:pt>
                <c:pt idx="2663">
                  <c:v>-70.487138061908098</c:v>
                </c:pt>
                <c:pt idx="2664">
                  <c:v>-70.487303106180704</c:v>
                </c:pt>
                <c:pt idx="2665">
                  <c:v>-70.487462781358801</c:v>
                </c:pt>
                <c:pt idx="2666">
                  <c:v>-70.487617157063994</c:v>
                </c:pt>
                <c:pt idx="2667">
                  <c:v>-70.487766302040399</c:v>
                </c:pt>
                <c:pt idx="2668">
                  <c:v>-70.487910284165196</c:v>
                </c:pt>
                <c:pt idx="2669">
                  <c:v>-70.488049170459902</c:v>
                </c:pt>
                <c:pt idx="2670">
                  <c:v>-70.488183027100504</c:v>
                </c:pt>
                <c:pt idx="2671">
                  <c:v>-70.488311919428298</c:v>
                </c:pt>
                <c:pt idx="2672">
                  <c:v>-70.488435911960195</c:v>
                </c:pt>
                <c:pt idx="2673">
                  <c:v>-70.488555068398995</c:v>
                </c:pt>
                <c:pt idx="2674">
                  <c:v>-70.488669451643403</c:v>
                </c:pt>
                <c:pt idx="2675">
                  <c:v>-70.488779123798096</c:v>
                </c:pt>
                <c:pt idx="2676">
                  <c:v>-70.488884146183594</c:v>
                </c:pt>
                <c:pt idx="2677">
                  <c:v>-70.488984579346294</c:v>
                </c:pt>
                <c:pt idx="2678">
                  <c:v>-70.489080483067795</c:v>
                </c:pt>
                <c:pt idx="2679">
                  <c:v>-70.489171916374303</c:v>
                </c:pt>
                <c:pt idx="2680">
                  <c:v>-70.489258937546794</c:v>
                </c:pt>
                <c:pt idx="2681">
                  <c:v>-70.489341604129194</c:v>
                </c:pt>
                <c:pt idx="2682">
                  <c:v>-70.489419972938805</c:v>
                </c:pt>
                <c:pt idx="2683">
                  <c:v>-70.489494100074296</c:v>
                </c:pt>
                <c:pt idx="2684">
                  <c:v>-70.489564040925401</c:v>
                </c:pt>
                <c:pt idx="2685">
                  <c:v>-70.489629850181402</c:v>
                </c:pt>
                <c:pt idx="2686">
                  <c:v>-70.489691581840205</c:v>
                </c:pt>
                <c:pt idx="2687">
                  <c:v>-70.489749289216505</c:v>
                </c:pt>
                <c:pt idx="2688">
                  <c:v>-70.489803024950703</c:v>
                </c:pt>
                <c:pt idx="2689">
                  <c:v>-70.489852841017495</c:v>
                </c:pt>
                <c:pt idx="2690">
                  <c:v>-70.489898788733697</c:v>
                </c:pt>
                <c:pt idx="2691">
                  <c:v>-70.489940918766806</c:v>
                </c:pt>
                <c:pt idx="2692">
                  <c:v>-70.489979281142993</c:v>
                </c:pt>
                <c:pt idx="2693">
                  <c:v>-70.490013925255298</c:v>
                </c:pt>
                <c:pt idx="2694">
                  <c:v>-70.490044899871506</c:v>
                </c:pt>
                <c:pt idx="2695">
                  <c:v>-70.490072253141904</c:v>
                </c:pt>
                <c:pt idx="2696">
                  <c:v>-70.4900960326069</c:v>
                </c:pt>
                <c:pt idx="2697">
                  <c:v>-70.490116285205204</c:v>
                </c:pt>
                <c:pt idx="2698">
                  <c:v>-70.490133057280701</c:v>
                </c:pt>
                <c:pt idx="2699">
                  <c:v>-70.490146394590198</c:v>
                </c:pt>
                <c:pt idx="2700">
                  <c:v>-70.490156342310996</c:v>
                </c:pt>
                <c:pt idx="2701">
                  <c:v>-70.490162945047899</c:v>
                </c:pt>
                <c:pt idx="2702">
                  <c:v>-70.490166246840502</c:v>
                </c:pt>
                <c:pt idx="2703">
                  <c:v>-70.490166291170098</c:v>
                </c:pt>
                <c:pt idx="2704">
                  <c:v>-70.490163120966997</c:v>
                </c:pt>
                <c:pt idx="2705">
                  <c:v>-70.490156778617404</c:v>
                </c:pt>
                <c:pt idx="2706">
                  <c:v>-70.490147305969998</c:v>
                </c:pt>
                <c:pt idx="2707">
                  <c:v>-70.490134744342896</c:v>
                </c:pt>
                <c:pt idx="2708">
                  <c:v>-70.490119134530204</c:v>
                </c:pt>
                <c:pt idx="2709">
                  <c:v>-70.490100516808795</c:v>
                </c:pt>
                <c:pt idx="2710">
                  <c:v>-70.490078930944705</c:v>
                </c:pt>
                <c:pt idx="2711">
                  <c:v>-70.490054416199399</c:v>
                </c:pt>
                <c:pt idx="2712">
                  <c:v>-70.490027011336494</c:v>
                </c:pt>
                <c:pt idx="2713">
                  <c:v>-70.489996754627498</c:v>
                </c:pt>
                <c:pt idx="2714">
                  <c:v>-70.489963683858704</c:v>
                </c:pt>
                <c:pt idx="2715">
                  <c:v>-70.489927836336506</c:v>
                </c:pt>
                <c:pt idx="2716">
                  <c:v>-70.489889248894102</c:v>
                </c:pt>
                <c:pt idx="2717">
                  <c:v>-70.489847957897197</c:v>
                </c:pt>
                <c:pt idx="2718">
                  <c:v>-70.489803999249602</c:v>
                </c:pt>
                <c:pt idx="2719">
                  <c:v>-70.489757408399697</c:v>
                </c:pt>
                <c:pt idx="2720">
                  <c:v>-70.489708220345605</c:v>
                </c:pt>
                <c:pt idx="2721">
                  <c:v>-70.489656469641204</c:v>
                </c:pt>
                <c:pt idx="2722">
                  <c:v>-70.489602190401399</c:v>
                </c:pt>
                <c:pt idx="2723">
                  <c:v>-70.489545416308005</c:v>
                </c:pt>
                <c:pt idx="2724">
                  <c:v>-70.489486180615103</c:v>
                </c:pt>
                <c:pt idx="2725">
                  <c:v>-70.489424516154202</c:v>
                </c:pt>
                <c:pt idx="2726">
                  <c:v>-70.489360455340105</c:v>
                </c:pt>
                <c:pt idx="2727">
                  <c:v>-70.489294030175401</c:v>
                </c:pt>
                <c:pt idx="2728">
                  <c:v>-70.489225272256405</c:v>
                </c:pt>
                <c:pt idx="2729">
                  <c:v>-70.489154212777805</c:v>
                </c:pt>
                <c:pt idx="2730">
                  <c:v>-70.489080882537905</c:v>
                </c:pt>
                <c:pt idx="2731">
                  <c:v>-70.489005311943799</c:v>
                </c:pt>
                <c:pt idx="2732">
                  <c:v>-70.488927531015904</c:v>
                </c:pt>
                <c:pt idx="2733">
                  <c:v>-70.488847569393201</c:v>
                </c:pt>
                <c:pt idx="2734">
                  <c:v>-70.488765456337902</c:v>
                </c:pt>
                <c:pt idx="2735">
                  <c:v>-70.488681220740204</c:v>
                </c:pt>
                <c:pt idx="2736">
                  <c:v>-70.488594891123199</c:v>
                </c:pt>
                <c:pt idx="2737">
                  <c:v>-70.488506495647002</c:v>
                </c:pt>
                <c:pt idx="2738">
                  <c:v>-70.488416062113899</c:v>
                </c:pt>
                <c:pt idx="2739">
                  <c:v>-70.488323617972597</c:v>
                </c:pt>
                <c:pt idx="2740">
                  <c:v>-70.488229190322798</c:v>
                </c:pt>
                <c:pt idx="2741">
                  <c:v>-70.488132805919506</c:v>
                </c:pt>
                <c:pt idx="2742">
                  <c:v>-70.488034491177402</c:v>
                </c:pt>
                <c:pt idx="2743">
                  <c:v>-70.487934272175195</c:v>
                </c:pt>
                <c:pt idx="2744">
                  <c:v>-70.4878321746598</c:v>
                </c:pt>
                <c:pt idx="2745">
                  <c:v>-70.487728224050699</c:v>
                </c:pt>
                <c:pt idx="2746">
                  <c:v>-70.487622445444003</c:v>
                </c:pt>
                <c:pt idx="2747">
                  <c:v>-70.487514863616397</c:v>
                </c:pt>
                <c:pt idx="2748">
                  <c:v>-70.487405503029393</c:v>
                </c:pt>
                <c:pt idx="2749">
                  <c:v>-70.487294387833202</c:v>
                </c:pt>
                <c:pt idx="2750">
                  <c:v>-70.487181541870598</c:v>
                </c:pt>
                <c:pt idx="2751">
                  <c:v>-70.487066988681093</c:v>
                </c:pt>
                <c:pt idx="2752">
                  <c:v>-70.486950751504494</c:v>
                </c:pt>
                <c:pt idx="2753">
                  <c:v>-70.486832853284895</c:v>
                </c:pt>
                <c:pt idx="2754">
                  <c:v>-70.486713316674198</c:v>
                </c:pt>
                <c:pt idx="2755">
                  <c:v>-70.486592164035898</c:v>
                </c:pt>
                <c:pt idx="2756">
                  <c:v>-70.486469417449101</c:v>
                </c:pt>
                <c:pt idx="2757">
                  <c:v>-70.486345098711496</c:v>
                </c:pt>
                <c:pt idx="2758">
                  <c:v>-70.486219229343305</c:v>
                </c:pt>
                <c:pt idx="2759">
                  <c:v>-70.486091830590695</c:v>
                </c:pt>
                <c:pt idx="2760">
                  <c:v>-70.485962923429597</c:v>
                </c:pt>
                <c:pt idx="2761">
                  <c:v>-70.485832528568295</c:v>
                </c:pt>
                <c:pt idx="2762">
                  <c:v>-70.485700666451706</c:v>
                </c:pt>
                <c:pt idx="2763">
                  <c:v>-70.485567357264301</c:v>
                </c:pt>
                <c:pt idx="2764">
                  <c:v>-70.485432620933395</c:v>
                </c:pt>
                <c:pt idx="2765">
                  <c:v>-70.485296477132394</c:v>
                </c:pt>
                <c:pt idx="2766">
                  <c:v>-70.485158945284297</c:v>
                </c:pt>
                <c:pt idx="2767">
                  <c:v>-70.485020044564493</c:v>
                </c:pt>
                <c:pt idx="2768">
                  <c:v>-70.484879793904</c:v>
                </c:pt>
                <c:pt idx="2769">
                  <c:v>-70.484738211993005</c:v>
                </c:pt>
                <c:pt idx="2770">
                  <c:v>-70.484595317283095</c:v>
                </c:pt>
                <c:pt idx="2771">
                  <c:v>-70.484451127990994</c:v>
                </c:pt>
                <c:pt idx="2772">
                  <c:v>-70.484305662101207</c:v>
                </c:pt>
                <c:pt idx="2773">
                  <c:v>-70.484158937369102</c:v>
                </c:pt>
                <c:pt idx="2774">
                  <c:v>-70.484010971323798</c:v>
                </c:pt>
                <c:pt idx="2775">
                  <c:v>-70.483861781270903</c:v>
                </c:pt>
                <c:pt idx="2776">
                  <c:v>-70.483711384295304</c:v>
                </c:pt>
                <c:pt idx="2777">
                  <c:v>-70.483559797264505</c:v>
                </c:pt>
                <c:pt idx="2778">
                  <c:v>-70.483407036830499</c:v>
                </c:pt>
                <c:pt idx="2779">
                  <c:v>-70.483253119433499</c:v>
                </c:pt>
                <c:pt idx="2780">
                  <c:v>-70.483098061303707</c:v>
                </c:pt>
                <c:pt idx="2781">
                  <c:v>-70.482941878464601</c:v>
                </c:pt>
                <c:pt idx="2782">
                  <c:v>-70.482784586735306</c:v>
                </c:pt>
                <c:pt idx="2783">
                  <c:v>-70.482626201733197</c:v>
                </c:pt>
                <c:pt idx="2784">
                  <c:v>-70.482466738876496</c:v>
                </c:pt>
                <c:pt idx="2785">
                  <c:v>-70.482306213386906</c:v>
                </c:pt>
                <c:pt idx="2786">
                  <c:v>-70.482144640291907</c:v>
                </c:pt>
                <c:pt idx="2787">
                  <c:v>-70.481982034427304</c:v>
                </c:pt>
                <c:pt idx="2788">
                  <c:v>-70.481818410439701</c:v>
                </c:pt>
                <c:pt idx="2789">
                  <c:v>-70.481653782788896</c:v>
                </c:pt>
                <c:pt idx="2790">
                  <c:v>-70.481488165750207</c:v>
                </c:pt>
                <c:pt idx="2791">
                  <c:v>-70.481321573416807</c:v>
                </c:pt>
                <c:pt idx="2792">
                  <c:v>-70.481154019702203</c:v>
                </c:pt>
                <c:pt idx="2793">
                  <c:v>-70.480985518342095</c:v>
                </c:pt>
                <c:pt idx="2794">
                  <c:v>-70.480816082897306</c:v>
                </c:pt>
                <c:pt idx="2795">
                  <c:v>-70.480645726755398</c:v>
                </c:pt>
                <c:pt idx="2796">
                  <c:v>-70.480474463133106</c:v>
                </c:pt>
                <c:pt idx="2797">
                  <c:v>-70.480302305078496</c:v>
                </c:pt>
                <c:pt idx="2798">
                  <c:v>-70.480129265473295</c:v>
                </c:pt>
                <c:pt idx="2799">
                  <c:v>-70.479955357034498</c:v>
                </c:pt>
                <c:pt idx="2800">
                  <c:v>-70.479780592316999</c:v>
                </c:pt>
                <c:pt idx="2801">
                  <c:v>-70.479604983715504</c:v>
                </c:pt>
                <c:pt idx="2802">
                  <c:v>-70.479428543466298</c:v>
                </c:pt>
                <c:pt idx="2803">
                  <c:v>-70.479251283649504</c:v>
                </c:pt>
                <c:pt idx="2804">
                  <c:v>-70.479073216191296</c:v>
                </c:pt>
                <c:pt idx="2805">
                  <c:v>-70.478894352865098</c:v>
                </c:pt>
                <c:pt idx="2806">
                  <c:v>-70.478714705294493</c:v>
                </c:pt>
                <c:pt idx="2807">
                  <c:v>-70.478534284954193</c:v>
                </c:pt>
                <c:pt idx="2808">
                  <c:v>-70.478353103172793</c:v>
                </c:pt>
                <c:pt idx="2809">
                  <c:v>-70.478171171133994</c:v>
                </c:pt>
                <c:pt idx="2810">
                  <c:v>-70.477988499878705</c:v>
                </c:pt>
                <c:pt idx="2811">
                  <c:v>-70.477805100306796</c:v>
                </c:pt>
                <c:pt idx="2812">
                  <c:v>-70.477620983178994</c:v>
                </c:pt>
                <c:pt idx="2813">
                  <c:v>-70.477436159118497</c:v>
                </c:pt>
                <c:pt idx="2814">
                  <c:v>-70.477250638612801</c:v>
                </c:pt>
                <c:pt idx="2815">
                  <c:v>-70.477064432015496</c:v>
                </c:pt>
                <c:pt idx="2816">
                  <c:v>-70.476877549547794</c:v>
                </c:pt>
                <c:pt idx="2817">
                  <c:v>-70.476690001300398</c:v>
                </c:pt>
                <c:pt idx="2818">
                  <c:v>-70.476501797235102</c:v>
                </c:pt>
                <c:pt idx="2819">
                  <c:v>-70.4763129471864</c:v>
                </c:pt>
                <c:pt idx="2820">
                  <c:v>-70.476123460862894</c:v>
                </c:pt>
                <c:pt idx="2821">
                  <c:v>-70.475933347849406</c:v>
                </c:pt>
                <c:pt idx="2822">
                  <c:v>-70.475742617608006</c:v>
                </c:pt>
                <c:pt idx="2823">
                  <c:v>-70.475551279480101</c:v>
                </c:pt>
                <c:pt idx="2824">
                  <c:v>-70.475359342687497</c:v>
                </c:pt>
                <c:pt idx="2825">
                  <c:v>-70.475166816334095</c:v>
                </c:pt>
                <c:pt idx="2826">
                  <c:v>-70.474973709407493</c:v>
                </c:pt>
                <c:pt idx="2827">
                  <c:v>-70.474780030780394</c:v>
                </c:pt>
                <c:pt idx="2828">
                  <c:v>-70.474585789212099</c:v>
                </c:pt>
                <c:pt idx="2829">
                  <c:v>-70.474390993349601</c:v>
                </c:pt>
                <c:pt idx="2830">
                  <c:v>-70.474195651729801</c:v>
                </c:pt>
                <c:pt idx="2831">
                  <c:v>-70.473999772780004</c:v>
                </c:pt>
                <c:pt idx="2832">
                  <c:v>-70.473803364819901</c:v>
                </c:pt>
                <c:pt idx="2833">
                  <c:v>-70.473606436062894</c:v>
                </c:pt>
                <c:pt idx="2834">
                  <c:v>-70.473408994617103</c:v>
                </c:pt>
                <c:pt idx="2835">
                  <c:v>-70.473211048487101</c:v>
                </c:pt>
                <c:pt idx="2836">
                  <c:v>-70.473012605574894</c:v>
                </c:pt>
                <c:pt idx="2837">
                  <c:v>-70.4728136736815</c:v>
                </c:pt>
                <c:pt idx="2838">
                  <c:v>-70.472614260508095</c:v>
                </c:pt>
                <c:pt idx="2839">
                  <c:v>-70.472414373657401</c:v>
                </c:pt>
                <c:pt idx="2840">
                  <c:v>-70.472214020634695</c:v>
                </c:pt>
                <c:pt idx="2841">
                  <c:v>-70.472013208849205</c:v>
                </c:pt>
                <c:pt idx="2842">
                  <c:v>-70.4718119456154</c:v>
                </c:pt>
                <c:pt idx="2843">
                  <c:v>-70.471610238154199</c:v>
                </c:pt>
                <c:pt idx="2844">
                  <c:v>-70.471408093593993</c:v>
                </c:pt>
                <c:pt idx="2845">
                  <c:v>-70.4712055189718</c:v>
                </c:pt>
                <c:pt idx="2846">
                  <c:v>-70.471002521234794</c:v>
                </c:pt>
                <c:pt idx="2847">
                  <c:v>-70.470799107240893</c:v>
                </c:pt>
                <c:pt idx="2848">
                  <c:v>-70.470595283760602</c:v>
                </c:pt>
                <c:pt idx="2849">
                  <c:v>-70.4703910574773</c:v>
                </c:pt>
                <c:pt idx="2850">
                  <c:v>-70.470186434989003</c:v>
                </c:pt>
                <c:pt idx="2851">
                  <c:v>-70.469981422809099</c:v>
                </c:pt>
                <c:pt idx="2852">
                  <c:v>-70.469776027367701</c:v>
                </c:pt>
                <c:pt idx="2853">
                  <c:v>-70.4695702550124</c:v>
                </c:pt>
                <c:pt idx="2854">
                  <c:v>-70.469364112009501</c:v>
                </c:pt>
                <c:pt idx="2855">
                  <c:v>-70.469157604545103</c:v>
                </c:pt>
                <c:pt idx="2856">
                  <c:v>-70.468950738725795</c:v>
                </c:pt>
                <c:pt idx="2857">
                  <c:v>-70.468743520580304</c:v>
                </c:pt>
                <c:pt idx="2858">
                  <c:v>-70.468535956059597</c:v>
                </c:pt>
                <c:pt idx="2859">
                  <c:v>-70.468328051038796</c:v>
                </c:pt>
                <c:pt idx="2860">
                  <c:v>-70.468119811317493</c:v>
                </c:pt>
                <c:pt idx="2861">
                  <c:v>-70.467911242620801</c:v>
                </c:pt>
                <c:pt idx="2862">
                  <c:v>-70.467702350600803</c:v>
                </c:pt>
                <c:pt idx="2863">
                  <c:v>-70.467493140836794</c:v>
                </c:pt>
                <c:pt idx="2864">
                  <c:v>-70.467283618836703</c:v>
                </c:pt>
                <c:pt idx="2865">
                  <c:v>-70.467073790037503</c:v>
                </c:pt>
                <c:pt idx="2866">
                  <c:v>-70.466863659806805</c:v>
                </c:pt>
                <c:pt idx="2867">
                  <c:v>-70.466653233443296</c:v>
                </c:pt>
                <c:pt idx="2868">
                  <c:v>-70.466442516177295</c:v>
                </c:pt>
                <c:pt idx="2869">
                  <c:v>-70.466231513172602</c:v>
                </c:pt>
                <c:pt idx="2870">
                  <c:v>-70.466020229526293</c:v>
                </c:pt>
                <c:pt idx="2871">
                  <c:v>-70.465808670270206</c:v>
                </c:pt>
                <c:pt idx="2872">
                  <c:v>-70.465596840371603</c:v>
                </c:pt>
                <c:pt idx="2873">
                  <c:v>-70.465384744733996</c:v>
                </c:pt>
                <c:pt idx="2874">
                  <c:v>-70.465172388197701</c:v>
                </c:pt>
                <c:pt idx="2875">
                  <c:v>-70.464959775541303</c:v>
                </c:pt>
                <c:pt idx="2876">
                  <c:v>-70.464746911481797</c:v>
                </c:pt>
                <c:pt idx="2877">
                  <c:v>-70.464533800675397</c:v>
                </c:pt>
                <c:pt idx="2878">
                  <c:v>-70.464320447718904</c:v>
                </c:pt>
                <c:pt idx="2879">
                  <c:v>-70.464106857149901</c:v>
                </c:pt>
                <c:pt idx="2880">
                  <c:v>-70.463893033447505</c:v>
                </c:pt>
                <c:pt idx="2881">
                  <c:v>-70.463678981033496</c:v>
                </c:pt>
                <c:pt idx="2882">
                  <c:v>-70.463464704272695</c:v>
                </c:pt>
                <c:pt idx="2883">
                  <c:v>-70.463250207474005</c:v>
                </c:pt>
                <c:pt idx="2884">
                  <c:v>-70.463035494890804</c:v>
                </c:pt>
                <c:pt idx="2885">
                  <c:v>-70.462820570721703</c:v>
                </c:pt>
                <c:pt idx="2886">
                  <c:v>-70.462605439111499</c:v>
                </c:pt>
                <c:pt idx="2887">
                  <c:v>-70.462390104151595</c:v>
                </c:pt>
                <c:pt idx="2888">
                  <c:v>-70.462174569880801</c:v>
                </c:pt>
                <c:pt idx="2889">
                  <c:v>-70.461958840286002</c:v>
                </c:pt>
                <c:pt idx="2890">
                  <c:v>-70.461742919302694</c:v>
                </c:pt>
                <c:pt idx="2891">
                  <c:v>-70.461526810815897</c:v>
                </c:pt>
                <c:pt idx="2892">
                  <c:v>-70.461310518660497</c:v>
                </c:pt>
                <c:pt idx="2893">
                  <c:v>-70.461094046621994</c:v>
                </c:pt>
                <c:pt idx="2894">
                  <c:v>-70.460877398437205</c:v>
                </c:pt>
                <c:pt idx="2895">
                  <c:v>-70.460660577794997</c:v>
                </c:pt>
                <c:pt idx="2896">
                  <c:v>-70.460443588336602</c:v>
                </c:pt>
                <c:pt idx="2897">
                  <c:v>-70.460226433656203</c:v>
                </c:pt>
                <c:pt idx="2898">
                  <c:v>-70.460009117301894</c:v>
                </c:pt>
                <c:pt idx="2899">
                  <c:v>-70.459791642776096</c:v>
                </c:pt>
                <c:pt idx="2900">
                  <c:v>-70.4595740135358</c:v>
                </c:pt>
                <c:pt idx="2901">
                  <c:v>-70.459356232993898</c:v>
                </c:pt>
                <c:pt idx="2902">
                  <c:v>-70.459138304518902</c:v>
                </c:pt>
                <c:pt idx="2903">
                  <c:v>-70.458920231436096</c:v>
                </c:pt>
                <c:pt idx="2904">
                  <c:v>-70.458702017027704</c:v>
                </c:pt>
                <c:pt idx="2905">
                  <c:v>-70.458483664534</c:v>
                </c:pt>
                <c:pt idx="2906">
                  <c:v>-70.458265177152995</c:v>
                </c:pt>
                <c:pt idx="2907">
                  <c:v>-70.458046558041801</c:v>
                </c:pt>
                <c:pt idx="2908">
                  <c:v>-70.457827810316601</c:v>
                </c:pt>
                <c:pt idx="2909">
                  <c:v>-70.457608937053493</c:v>
                </c:pt>
                <c:pt idx="2910">
                  <c:v>-70.457389941288696</c:v>
                </c:pt>
                <c:pt idx="2911">
                  <c:v>-70.457170826019293</c:v>
                </c:pt>
                <c:pt idx="2912">
                  <c:v>-70.4569515942039</c:v>
                </c:pt>
                <c:pt idx="2913">
                  <c:v>-70.456732248762606</c:v>
                </c:pt>
                <c:pt idx="2914">
                  <c:v>-70.456512792577996</c:v>
                </c:pt>
                <c:pt idx="2915">
                  <c:v>-70.456293228495099</c:v>
                </c:pt>
                <c:pt idx="2916">
                  <c:v>-70.456073559322604</c:v>
                </c:pt>
                <c:pt idx="2917">
                  <c:v>-70.455853787832694</c:v>
                </c:pt>
                <c:pt idx="2918">
                  <c:v>-70.455633916761499</c:v>
                </c:pt>
                <c:pt idx="2919">
                  <c:v>-70.455413948810204</c:v>
                </c:pt>
                <c:pt idx="2920">
                  <c:v>-70.455193886644693</c:v>
                </c:pt>
                <c:pt idx="2921">
                  <c:v>-70.454973732896505</c:v>
                </c:pt>
                <c:pt idx="2922">
                  <c:v>-70.4547534901631</c:v>
                </c:pt>
                <c:pt idx="2923">
                  <c:v>-70.454533161008499</c:v>
                </c:pt>
                <c:pt idx="2924">
                  <c:v>-70.454312747963201</c:v>
                </c:pt>
                <c:pt idx="2925">
                  <c:v>-70.454092253525104</c:v>
                </c:pt>
                <c:pt idx="2926">
                  <c:v>-70.453871680159907</c:v>
                </c:pt>
                <c:pt idx="2927">
                  <c:v>-70.453651030301103</c:v>
                </c:pt>
                <c:pt idx="2928">
                  <c:v>-70.453430306350796</c:v>
                </c:pt>
                <c:pt idx="2929">
                  <c:v>-70.453209510679997</c:v>
                </c:pt>
                <c:pt idx="2930">
                  <c:v>-70.452988645628693</c:v>
                </c:pt>
                <c:pt idx="2931">
                  <c:v>-70.4527677135071</c:v>
                </c:pt>
                <c:pt idx="2932">
                  <c:v>-70.452546716594796</c:v>
                </c:pt>
                <c:pt idx="2933">
                  <c:v>-70.452325657142296</c:v>
                </c:pt>
                <c:pt idx="2934">
                  <c:v>-70.452104537370602</c:v>
                </c:pt>
                <c:pt idx="2935">
                  <c:v>-70.451883359472106</c:v>
                </c:pt>
                <c:pt idx="2936">
                  <c:v>-70.451662125610596</c:v>
                </c:pt>
                <c:pt idx="2937">
                  <c:v>-70.451440837921794</c:v>
                </c:pt>
                <c:pt idx="2938">
                  <c:v>-70.451219498513595</c:v>
                </c:pt>
                <c:pt idx="2939">
                  <c:v>-70.450998109466795</c:v>
                </c:pt>
                <c:pt idx="2940">
                  <c:v>-70.450776672834706</c:v>
                </c:pt>
                <c:pt idx="2941">
                  <c:v>-70.450555190644195</c:v>
                </c:pt>
                <c:pt idx="2942">
                  <c:v>-70.450333664895894</c:v>
                </c:pt>
                <c:pt idx="2943">
                  <c:v>-70.450112097564102</c:v>
                </c:pt>
                <c:pt idx="2944">
                  <c:v>-70.449890490597696</c:v>
                </c:pt>
                <c:pt idx="2945">
                  <c:v>-70.449668845920002</c:v>
                </c:pt>
                <c:pt idx="2946">
                  <c:v>-70.449447165429305</c:v>
                </c:pt>
                <c:pt idx="2947">
                  <c:v>-70.449225450999293</c:v>
                </c:pt>
                <c:pt idx="2948">
                  <c:v>-70.449003704479196</c:v>
                </c:pt>
                <c:pt idx="2949">
                  <c:v>-70.4487819276941</c:v>
                </c:pt>
                <c:pt idx="2950">
                  <c:v>-70.448560122445301</c:v>
                </c:pt>
                <c:pt idx="2951">
                  <c:v>-70.448338290510605</c:v>
                </c:pt>
                <c:pt idx="2952">
                  <c:v>-70.4481164336446</c:v>
                </c:pt>
                <c:pt idx="2953">
                  <c:v>-70.447894553579104</c:v>
                </c:pt>
                <c:pt idx="2954">
                  <c:v>-70.447672652023101</c:v>
                </c:pt>
                <c:pt idx="2955">
                  <c:v>-70.447450730663505</c:v>
                </c:pt>
                <c:pt idx="2956">
                  <c:v>-70.447228791164903</c:v>
                </c:pt>
                <c:pt idx="2957">
                  <c:v>-70.447006835170498</c:v>
                </c:pt>
                <c:pt idx="2958">
                  <c:v>-70.446784864301705</c:v>
                </c:pt>
                <c:pt idx="2959">
                  <c:v>-70.446562880158794</c:v>
                </c:pt>
                <c:pt idx="2960">
                  <c:v>-70.446340884321202</c:v>
                </c:pt>
                <c:pt idx="2961">
                  <c:v>-70.446118878347605</c:v>
                </c:pt>
                <c:pt idx="2962">
                  <c:v>-70.445896863776298</c:v>
                </c:pt>
                <c:pt idx="2963">
                  <c:v>-70.445674842125399</c:v>
                </c:pt>
                <c:pt idx="2964">
                  <c:v>-70.445452814893201</c:v>
                </c:pt>
                <c:pt idx="2965">
                  <c:v>-70.445230783558202</c:v>
                </c:pt>
                <c:pt idx="2966">
                  <c:v>-70.445008749579699</c:v>
                </c:pt>
                <c:pt idx="2967">
                  <c:v>-70.444786714397793</c:v>
                </c:pt>
                <c:pt idx="2968">
                  <c:v>-70.444564679433697</c:v>
                </c:pt>
                <c:pt idx="2969">
                  <c:v>-70.444342646089794</c:v>
                </c:pt>
                <c:pt idx="2970">
                  <c:v>-70.444120615750293</c:v>
                </c:pt>
                <c:pt idx="2971">
                  <c:v>-70.4438985897809</c:v>
                </c:pt>
                <c:pt idx="2972">
                  <c:v>-70.443676569529799</c:v>
                </c:pt>
                <c:pt idx="2973">
                  <c:v>-70.443454556327097</c:v>
                </c:pt>
                <c:pt idx="2974">
                  <c:v>-70.443232551485394</c:v>
                </c:pt>
                <c:pt idx="2975">
                  <c:v>-70.443010556300294</c:v>
                </c:pt>
                <c:pt idx="2976">
                  <c:v>-70.442788572050105</c:v>
                </c:pt>
                <c:pt idx="2977">
                  <c:v>-70.442566599996297</c:v>
                </c:pt>
                <c:pt idx="2978">
                  <c:v>-70.442344641383798</c:v>
                </c:pt>
                <c:pt idx="2979">
                  <c:v>-70.442122697440993</c:v>
                </c:pt>
                <c:pt idx="2980">
                  <c:v>-70.441900769380297</c:v>
                </c:pt>
                <c:pt idx="2981">
                  <c:v>-70.441678858397793</c:v>
                </c:pt>
                <c:pt idx="2982">
                  <c:v>-70.441456965674107</c:v>
                </c:pt>
                <c:pt idx="2983">
                  <c:v>-70.441235092373901</c:v>
                </c:pt>
                <c:pt idx="2984">
                  <c:v>-70.441013239646793</c:v>
                </c:pt>
                <c:pt idx="2985">
                  <c:v>-70.440791408626893</c:v>
                </c:pt>
                <c:pt idx="2986">
                  <c:v>-70.440569600433506</c:v>
                </c:pt>
                <c:pt idx="2987">
                  <c:v>-70.440347816170899</c:v>
                </c:pt>
                <c:pt idx="2988">
                  <c:v>-70.440126056929103</c:v>
                </c:pt>
                <c:pt idx="2989">
                  <c:v>-70.439904323783196</c:v>
                </c:pt>
                <c:pt idx="2990">
                  <c:v>-70.439682617794404</c:v>
                </c:pt>
                <c:pt idx="2991">
                  <c:v>-70.439460940009596</c:v>
                </c:pt>
                <c:pt idx="2992">
                  <c:v>-70.439239291461803</c:v>
                </c:pt>
                <c:pt idx="2993">
                  <c:v>-70.439017673170497</c:v>
                </c:pt>
                <c:pt idx="2994">
                  <c:v>-70.438796086141394</c:v>
                </c:pt>
                <c:pt idx="2995">
                  <c:v>-70.438574531366896</c:v>
                </c:pt>
                <c:pt idx="2996">
                  <c:v>-70.438353009826201</c:v>
                </c:pt>
                <c:pt idx="2997">
                  <c:v>-70.438131522485506</c:v>
                </c:pt>
                <c:pt idx="2998">
                  <c:v>-70.437910070298102</c:v>
                </c:pt>
                <c:pt idx="2999">
                  <c:v>-70.437688654204507</c:v>
                </c:pt>
                <c:pt idx="3000">
                  <c:v>-70.437467275132605</c:v>
                </c:pt>
                <c:pt idx="3001">
                  <c:v>-70.437245933998298</c:v>
                </c:pt>
                <c:pt idx="3002">
                  <c:v>-70.437024631704702</c:v>
                </c:pt>
                <c:pt idx="3003">
                  <c:v>-70.436803369143306</c:v>
                </c:pt>
                <c:pt idx="3004">
                  <c:v>-70.436582147193405</c:v>
                </c:pt>
                <c:pt idx="3005">
                  <c:v>-70.436360966722603</c:v>
                </c:pt>
                <c:pt idx="3006">
                  <c:v>-70.436139828586903</c:v>
                </c:pt>
                <c:pt idx="3007">
                  <c:v>-70.4359187336307</c:v>
                </c:pt>
                <c:pt idx="3008">
                  <c:v>-70.435697682687405</c:v>
                </c:pt>
                <c:pt idx="3009">
                  <c:v>-70.435476676578801</c:v>
                </c:pt>
                <c:pt idx="3010">
                  <c:v>-70.435255716115805</c:v>
                </c:pt>
                <c:pt idx="3011">
                  <c:v>-70.435034802098599</c:v>
                </c:pt>
                <c:pt idx="3012">
                  <c:v>-70.434813935316399</c:v>
                </c:pt>
                <c:pt idx="3013">
                  <c:v>-70.434593116547703</c:v>
                </c:pt>
                <c:pt idx="3014">
                  <c:v>-70.434372346560906</c:v>
                </c:pt>
                <c:pt idx="3015">
                  <c:v>-70.434151626113504</c:v>
                </c:pt>
                <c:pt idx="3016">
                  <c:v>-70.433930955953301</c:v>
                </c:pt>
                <c:pt idx="3017">
                  <c:v>-70.433710336817597</c:v>
                </c:pt>
                <c:pt idx="3018">
                  <c:v>-70.433489769434004</c:v>
                </c:pt>
                <c:pt idx="3019">
                  <c:v>-70.433269254519999</c:v>
                </c:pt>
                <c:pt idx="3020">
                  <c:v>-70.433048792783595</c:v>
                </c:pt>
                <c:pt idx="3021">
                  <c:v>-70.432828384923098</c:v>
                </c:pt>
                <c:pt idx="3022">
                  <c:v>-70.432608031627296</c:v>
                </c:pt>
                <c:pt idx="3023">
                  <c:v>-70.432387733575894</c:v>
                </c:pt>
                <c:pt idx="3024">
                  <c:v>-70.432167491438904</c:v>
                </c:pt>
                <c:pt idx="3025">
                  <c:v>-70.4319473058776</c:v>
                </c:pt>
                <c:pt idx="3026">
                  <c:v>-70.431727177544005</c:v>
                </c:pt>
                <c:pt idx="3027">
                  <c:v>-70.4315071070816</c:v>
                </c:pt>
                <c:pt idx="3028">
                  <c:v>-70.431287095124603</c:v>
                </c:pt>
                <c:pt idx="3029">
                  <c:v>-70.431067142299</c:v>
                </c:pt>
                <c:pt idx="3030">
                  <c:v>-70.430847249222097</c:v>
                </c:pt>
                <c:pt idx="3031">
                  <c:v>-70.430627416502503</c:v>
                </c:pt>
                <c:pt idx="3032">
                  <c:v>-70.430407644740896</c:v>
                </c:pt>
                <c:pt idx="3033">
                  <c:v>-70.430187934529499</c:v>
                </c:pt>
                <c:pt idx="3034">
                  <c:v>-70.429968286452294</c:v>
                </c:pt>
                <c:pt idx="3035">
                  <c:v>-70.4297487010856</c:v>
                </c:pt>
                <c:pt idx="3036">
                  <c:v>-70.429529178997498</c:v>
                </c:pt>
                <c:pt idx="3037">
                  <c:v>-70.429309720748293</c:v>
                </c:pt>
                <c:pt idx="3038">
                  <c:v>-70.429090326890702</c:v>
                </c:pt>
                <c:pt idx="3039">
                  <c:v>-70.428870997969796</c:v>
                </c:pt>
                <c:pt idx="3040">
                  <c:v>-70.428651734522902</c:v>
                </c:pt>
                <c:pt idx="3041">
                  <c:v>-70.428432537080297</c:v>
                </c:pt>
                <c:pt idx="3042">
                  <c:v>-70.428213406164502</c:v>
                </c:pt>
                <c:pt idx="3043">
                  <c:v>-70.4279943422911</c:v>
                </c:pt>
                <c:pt idx="3044">
                  <c:v>-70.427775345968499</c:v>
                </c:pt>
                <c:pt idx="3045">
                  <c:v>-70.4275564176979</c:v>
                </c:pt>
                <c:pt idx="3046">
                  <c:v>-70.427337557973601</c:v>
                </c:pt>
                <c:pt idx="3047">
                  <c:v>-70.427118767283005</c:v>
                </c:pt>
                <c:pt idx="3048">
                  <c:v>-70.426900046106795</c:v>
                </c:pt>
                <c:pt idx="3049">
                  <c:v>-70.426681394918901</c:v>
                </c:pt>
                <c:pt idx="3050">
                  <c:v>-70.426462814186607</c:v>
                </c:pt>
                <c:pt idx="3051">
                  <c:v>-70.426244304370599</c:v>
                </c:pt>
                <c:pt idx="3052">
                  <c:v>-70.426025865925197</c:v>
                </c:pt>
                <c:pt idx="3053">
                  <c:v>-70.4258074992985</c:v>
                </c:pt>
                <c:pt idx="3054">
                  <c:v>-70.425589204931995</c:v>
                </c:pt>
                <c:pt idx="3055">
                  <c:v>-70.425370983261104</c:v>
                </c:pt>
                <c:pt idx="3056">
                  <c:v>-70.425152834715206</c:v>
                </c:pt>
                <c:pt idx="3057">
                  <c:v>-70.424934759717502</c:v>
                </c:pt>
                <c:pt idx="3058">
                  <c:v>-70.424716758685193</c:v>
                </c:pt>
                <c:pt idx="3059">
                  <c:v>-70.424498832029698</c:v>
                </c:pt>
                <c:pt idx="3060">
                  <c:v>-70.424280980156595</c:v>
                </c:pt>
                <c:pt idx="3061">
                  <c:v>-70.424063203465593</c:v>
                </c:pt>
                <c:pt idx="3062">
                  <c:v>-70.423845502350801</c:v>
                </c:pt>
                <c:pt idx="3063">
                  <c:v>-70.423627877200801</c:v>
                </c:pt>
                <c:pt idx="3064">
                  <c:v>-70.423410328398305</c:v>
                </c:pt>
                <c:pt idx="3065">
                  <c:v>-70.423192856321094</c:v>
                </c:pt>
                <c:pt idx="3066">
                  <c:v>-70.422975461340997</c:v>
                </c:pt>
                <c:pt idx="3067">
                  <c:v>-70.422758143825007</c:v>
                </c:pt>
                <c:pt idx="3068">
                  <c:v>-70.422540904134493</c:v>
                </c:pt>
                <c:pt idx="3069">
                  <c:v>-70.422323742625693</c:v>
                </c:pt>
                <c:pt idx="3070">
                  <c:v>-70.422106659649998</c:v>
                </c:pt>
                <c:pt idx="3071">
                  <c:v>-70.421889655553301</c:v>
                </c:pt>
                <c:pt idx="3072">
                  <c:v>-70.421672730676903</c:v>
                </c:pt>
                <c:pt idx="3073">
                  <c:v>-70.421455885356906</c:v>
                </c:pt>
                <c:pt idx="3074">
                  <c:v>-70.421239119924607</c:v>
                </c:pt>
                <c:pt idx="3075">
                  <c:v>-70.421022434706501</c:v>
                </c:pt>
                <c:pt idx="3076">
                  <c:v>-70.420805830024307</c:v>
                </c:pt>
                <c:pt idx="3077">
                  <c:v>-70.420589306195296</c:v>
                </c:pt>
                <c:pt idx="3078">
                  <c:v>-70.420372863531597</c:v>
                </c:pt>
                <c:pt idx="3079">
                  <c:v>-70.4201565023413</c:v>
                </c:pt>
                <c:pt idx="3080">
                  <c:v>-70.419940222927707</c:v>
                </c:pt>
                <c:pt idx="3081">
                  <c:v>-70.419724025589701</c:v>
                </c:pt>
                <c:pt idx="3082">
                  <c:v>-70.419507910621803</c:v>
                </c:pt>
                <c:pt idx="3083">
                  <c:v>-70.419291878314098</c:v>
                </c:pt>
                <c:pt idx="3084">
                  <c:v>-70.419075928952594</c:v>
                </c:pt>
                <c:pt idx="3085">
                  <c:v>-70.418860062818794</c:v>
                </c:pt>
                <c:pt idx="3086">
                  <c:v>-70.418644280190193</c:v>
                </c:pt>
                <c:pt idx="3087">
                  <c:v>-70.418428581340095</c:v>
                </c:pt>
                <c:pt idx="3088">
                  <c:v>-70.418212966537894</c:v>
                </c:pt>
                <c:pt idx="3089">
                  <c:v>-70.417997436048793</c:v>
                </c:pt>
                <c:pt idx="3090">
                  <c:v>-70.417781990133903</c:v>
                </c:pt>
                <c:pt idx="3091">
                  <c:v>-70.417566629050796</c:v>
                </c:pt>
                <c:pt idx="3092">
                  <c:v>-70.417351353052794</c:v>
                </c:pt>
                <c:pt idx="3093">
                  <c:v>-70.417136162389696</c:v>
                </c:pt>
                <c:pt idx="3094">
                  <c:v>-70.416921057307306</c:v>
                </c:pt>
                <c:pt idx="3095">
                  <c:v>-70.416706038047707</c:v>
                </c:pt>
                <c:pt idx="3096">
                  <c:v>-70.416491104849598</c:v>
                </c:pt>
                <c:pt idx="3097">
                  <c:v>-70.416276257947601</c:v>
                </c:pt>
                <c:pt idx="3098">
                  <c:v>-70.416061497573196</c:v>
                </c:pt>
                <c:pt idx="3099">
                  <c:v>-70.415846823953999</c:v>
                </c:pt>
                <c:pt idx="3100">
                  <c:v>-70.415632237314298</c:v>
                </c:pt>
                <c:pt idx="3101">
                  <c:v>-70.415417737874904</c:v>
                </c:pt>
                <c:pt idx="3102">
                  <c:v>-70.415203325853199</c:v>
                </c:pt>
                <c:pt idx="3103">
                  <c:v>-70.414989001463198</c:v>
                </c:pt>
                <c:pt idx="3104">
                  <c:v>-70.414774764915606</c:v>
                </c:pt>
                <c:pt idx="3105">
                  <c:v>-70.414560616417901</c:v>
                </c:pt>
                <c:pt idx="3106">
                  <c:v>-70.414346556174195</c:v>
                </c:pt>
                <c:pt idx="3107">
                  <c:v>-70.414132584385598</c:v>
                </c:pt>
                <c:pt idx="3108">
                  <c:v>-70.413918701249997</c:v>
                </c:pt>
                <c:pt idx="3109">
                  <c:v>-70.413704906961996</c:v>
                </c:pt>
                <c:pt idx="3110">
                  <c:v>-70.413491201713299</c:v>
                </c:pt>
                <c:pt idx="3111">
                  <c:v>-70.413277585692597</c:v>
                </c:pt>
                <c:pt idx="3112">
                  <c:v>-70.413064059085499</c:v>
                </c:pt>
                <c:pt idx="3113">
                  <c:v>-70.4128506220747</c:v>
                </c:pt>
                <c:pt idx="3114">
                  <c:v>-70.412637274839895</c:v>
                </c:pt>
                <c:pt idx="3115">
                  <c:v>-70.412424017558095</c:v>
                </c:pt>
                <c:pt idx="3116">
                  <c:v>-70.412210850403198</c:v>
                </c:pt>
                <c:pt idx="3117">
                  <c:v>-70.411997773546503</c:v>
                </c:pt>
                <c:pt idx="3118">
                  <c:v>-70.411784787156506</c:v>
                </c:pt>
                <c:pt idx="3119">
                  <c:v>-70.411571891398793</c:v>
                </c:pt>
                <c:pt idx="3120">
                  <c:v>-70.411359086436505</c:v>
                </c:pt>
                <c:pt idx="3121">
                  <c:v>-70.411146372429897</c:v>
                </c:pt>
                <c:pt idx="3122">
                  <c:v>-70.410933749536596</c:v>
                </c:pt>
                <c:pt idx="3123">
                  <c:v>-70.410721217911899</c:v>
                </c:pt>
                <c:pt idx="3124">
                  <c:v>-70.410508777708202</c:v>
                </c:pt>
                <c:pt idx="3125">
                  <c:v>-70.410296429075501</c:v>
                </c:pt>
                <c:pt idx="3126">
                  <c:v>-70.410084172161405</c:v>
                </c:pt>
                <c:pt idx="3127">
                  <c:v>-70.409872007110806</c:v>
                </c:pt>
                <c:pt idx="3128">
                  <c:v>-70.409659934066397</c:v>
                </c:pt>
                <c:pt idx="3129">
                  <c:v>-70.409447953168296</c:v>
                </c:pt>
                <c:pt idx="3130">
                  <c:v>-70.409236064554307</c:v>
                </c:pt>
                <c:pt idx="3131">
                  <c:v>-70.409024268359801</c:v>
                </c:pt>
                <c:pt idx="3132">
                  <c:v>-70.408812564718005</c:v>
                </c:pt>
                <c:pt idx="3133">
                  <c:v>-70.408600953759802</c:v>
                </c:pt>
                <c:pt idx="3134">
                  <c:v>-70.4083894356136</c:v>
                </c:pt>
                <c:pt idx="3135">
                  <c:v>-70.408178010405905</c:v>
                </c:pt>
                <c:pt idx="3136">
                  <c:v>-70.407966678260806</c:v>
                </c:pt>
                <c:pt idx="3137">
                  <c:v>-70.407755439300303</c:v>
                </c:pt>
                <c:pt idx="3138">
                  <c:v>-70.407544293644094</c:v>
                </c:pt>
                <c:pt idx="3139">
                  <c:v>-70.4073332414101</c:v>
                </c:pt>
                <c:pt idx="3140">
                  <c:v>-70.4071222827139</c:v>
                </c:pt>
                <c:pt idx="3141">
                  <c:v>-70.406911417668894</c:v>
                </c:pt>
                <c:pt idx="3142">
                  <c:v>-70.406700646386696</c:v>
                </c:pt>
                <c:pt idx="3143">
                  <c:v>-70.4064899689768</c:v>
                </c:pt>
                <c:pt idx="3144">
                  <c:v>-70.406279385546696</c:v>
                </c:pt>
                <c:pt idx="3145">
                  <c:v>-70.406068896202001</c:v>
                </c:pt>
                <c:pt idx="3146">
                  <c:v>-70.405858501046197</c:v>
                </c:pt>
                <c:pt idx="3147">
                  <c:v>-70.405648200181204</c:v>
                </c:pt>
                <c:pt idx="3148">
                  <c:v>-70.405437993706599</c:v>
                </c:pt>
                <c:pt idx="3149">
                  <c:v>-70.405227881720506</c:v>
                </c:pt>
                <c:pt idx="3150">
                  <c:v>-70.405017864318907</c:v>
                </c:pt>
                <c:pt idx="3151">
                  <c:v>-70.404807941596104</c:v>
                </c:pt>
                <c:pt idx="3152">
                  <c:v>-70.404598113644795</c:v>
                </c:pt>
                <c:pt idx="3153">
                  <c:v>-70.404388380555403</c:v>
                </c:pt>
                <c:pt idx="3154">
                  <c:v>-70.404178742417201</c:v>
                </c:pt>
                <c:pt idx="3155">
                  <c:v>-70.403969199317302</c:v>
                </c:pt>
                <c:pt idx="3156">
                  <c:v>-70.403759751341198</c:v>
                </c:pt>
                <c:pt idx="3157">
                  <c:v>-70.403550398572904</c:v>
                </c:pt>
                <c:pt idx="3158">
                  <c:v>-70.403341141094501</c:v>
                </c:pt>
                <c:pt idx="3159">
                  <c:v>-70.403131978986707</c:v>
                </c:pt>
                <c:pt idx="3160">
                  <c:v>-70.402922912328293</c:v>
                </c:pt>
                <c:pt idx="3161">
                  <c:v>-70.402713941196794</c:v>
                </c:pt>
                <c:pt idx="3162">
                  <c:v>-70.402505065667896</c:v>
                </c:pt>
                <c:pt idx="3163">
                  <c:v>-70.402296285815893</c:v>
                </c:pt>
                <c:pt idx="3164">
                  <c:v>-70.402087601713404</c:v>
                </c:pt>
                <c:pt idx="3165">
                  <c:v>-70.401879013431596</c:v>
                </c:pt>
                <c:pt idx="3166">
                  <c:v>-70.401670521040103</c:v>
                </c:pt>
                <c:pt idx="3167">
                  <c:v>-70.401462124607207</c:v>
                </c:pt>
                <c:pt idx="3168">
                  <c:v>-70.401253824199699</c:v>
                </c:pt>
                <c:pt idx="3169">
                  <c:v>-70.401045619882694</c:v>
                </c:pt>
                <c:pt idx="3170">
                  <c:v>-70.400837511720198</c:v>
                </c:pt>
                <c:pt idx="3171">
                  <c:v>-70.400629499774695</c:v>
                </c:pt>
                <c:pt idx="3172">
                  <c:v>-70.400421584107093</c:v>
                </c:pt>
                <c:pt idx="3173">
                  <c:v>-70.400213764777305</c:v>
                </c:pt>
                <c:pt idx="3174">
                  <c:v>-70.400006041843497</c:v>
                </c:pt>
                <c:pt idx="3175">
                  <c:v>-70.399798415362895</c:v>
                </c:pt>
                <c:pt idx="3176">
                  <c:v>-70.399590885391106</c:v>
                </c:pt>
                <c:pt idx="3177">
                  <c:v>-70.399383451982501</c:v>
                </c:pt>
                <c:pt idx="3178">
                  <c:v>-70.399176115190201</c:v>
                </c:pt>
                <c:pt idx="3179">
                  <c:v>-70.398968875066203</c:v>
                </c:pt>
                <c:pt idx="3180">
                  <c:v>-70.398761731660898</c:v>
                </c:pt>
                <c:pt idx="3181">
                  <c:v>-70.398554685023896</c:v>
                </c:pt>
                <c:pt idx="3182">
                  <c:v>-70.398347735203203</c:v>
                </c:pt>
                <c:pt idx="3183">
                  <c:v>-70.398140882245798</c:v>
                </c:pt>
                <c:pt idx="3184">
                  <c:v>-70.397934126197399</c:v>
                </c:pt>
                <c:pt idx="3185">
                  <c:v>-70.397727467102797</c:v>
                </c:pt>
                <c:pt idx="3186">
                  <c:v>-70.397520905005095</c:v>
                </c:pt>
                <c:pt idx="3187">
                  <c:v>-70.397314439946896</c:v>
                </c:pt>
                <c:pt idx="3188">
                  <c:v>-70.3971080719692</c:v>
                </c:pt>
                <c:pt idx="3189">
                  <c:v>-70.396901801112094</c:v>
                </c:pt>
                <c:pt idx="3190">
                  <c:v>-70.396695627414502</c:v>
                </c:pt>
                <c:pt idx="3191">
                  <c:v>-70.396489550914296</c:v>
                </c:pt>
                <c:pt idx="3192">
                  <c:v>-70.396283571648297</c:v>
                </c:pt>
                <c:pt idx="3193">
                  <c:v>-70.396077689652302</c:v>
                </c:pt>
                <c:pt idx="3194">
                  <c:v>-70.395871904960899</c:v>
                </c:pt>
                <c:pt idx="3195">
                  <c:v>-70.395666217607697</c:v>
                </c:pt>
                <c:pt idx="3196">
                  <c:v>-70.395460627625496</c:v>
                </c:pt>
                <c:pt idx="3197">
                  <c:v>-70.3952551350459</c:v>
                </c:pt>
                <c:pt idx="3198">
                  <c:v>-70.395049739899406</c:v>
                </c:pt>
                <c:pt idx="3199">
                  <c:v>-70.394844442215899</c:v>
                </c:pt>
                <c:pt idx="3200">
                  <c:v>-70.394639242023999</c:v>
                </c:pt>
                <c:pt idx="3201">
                  <c:v>-70.394434139351404</c:v>
                </c:pt>
                <c:pt idx="3202">
                  <c:v>-70.394229134225</c:v>
                </c:pt>
                <c:pt idx="3203">
                  <c:v>-70.394024226670595</c:v>
                </c:pt>
                <c:pt idx="3204">
                  <c:v>-70.393819416713299</c:v>
                </c:pt>
                <c:pt idx="3205">
                  <c:v>-70.393614704377001</c:v>
                </c:pt>
                <c:pt idx="3206">
                  <c:v>-70.393410089684906</c:v>
                </c:pt>
                <c:pt idx="3207">
                  <c:v>-70.393205572659298</c:v>
                </c:pt>
                <c:pt idx="3208">
                  <c:v>-70.393001153321705</c:v>
                </c:pt>
                <c:pt idx="3209">
                  <c:v>-70.392796831692607</c:v>
                </c:pt>
                <c:pt idx="3210">
                  <c:v>-70.392592607791599</c:v>
                </c:pt>
                <c:pt idx="3211">
                  <c:v>-70.392388481637695</c:v>
                </c:pt>
                <c:pt idx="3212">
                  <c:v>-70.392184453248902</c:v>
                </c:pt>
                <c:pt idx="3213">
                  <c:v>-70.391980522642399</c:v>
                </c:pt>
                <c:pt idx="3214">
                  <c:v>-70.3917766898346</c:v>
                </c:pt>
                <c:pt idx="3215">
                  <c:v>-70.391572954841195</c:v>
                </c:pt>
                <c:pt idx="3216">
                  <c:v>-70.391369317677004</c:v>
                </c:pt>
                <c:pt idx="3217">
                  <c:v>-70.391165778355997</c:v>
                </c:pt>
                <c:pt idx="3218">
                  <c:v>-70.390962336891604</c:v>
                </c:pt>
                <c:pt idx="3219">
                  <c:v>-70.390758993296302</c:v>
                </c:pt>
                <c:pt idx="3220">
                  <c:v>-70.390555747581899</c:v>
                </c:pt>
                <c:pt idx="3221">
                  <c:v>-70.390352599759495</c:v>
                </c:pt>
                <c:pt idx="3222">
                  <c:v>-70.390149549839293</c:v>
                </c:pt>
                <c:pt idx="3223">
                  <c:v>-70.389946597831099</c:v>
                </c:pt>
                <c:pt idx="3224">
                  <c:v>-70.389743743743693</c:v>
                </c:pt>
                <c:pt idx="3225">
                  <c:v>-70.389540987585406</c:v>
                </c:pt>
                <c:pt idx="3226">
                  <c:v>-70.389338329363696</c:v>
                </c:pt>
                <c:pt idx="3227">
                  <c:v>-70.3891357690853</c:v>
                </c:pt>
                <c:pt idx="3228">
                  <c:v>-70.388933306756599</c:v>
                </c:pt>
                <c:pt idx="3229">
                  <c:v>-70.388730942383006</c:v>
                </c:pt>
                <c:pt idx="3230">
                  <c:v>-70.388528675969297</c:v>
                </c:pt>
                <c:pt idx="3231">
                  <c:v>-70.388326507519807</c:v>
                </c:pt>
                <c:pt idx="3232">
                  <c:v>-70.388124437038101</c:v>
                </c:pt>
                <c:pt idx="3233">
                  <c:v>-70.387922464527094</c:v>
                </c:pt>
                <c:pt idx="3234">
                  <c:v>-70.387720589989101</c:v>
                </c:pt>
                <c:pt idx="3235">
                  <c:v>-70.3875188134258</c:v>
                </c:pt>
                <c:pt idx="3236">
                  <c:v>-70.387317134838398</c:v>
                </c:pt>
                <c:pt idx="3237">
                  <c:v>-70.387115554227293</c:v>
                </c:pt>
                <c:pt idx="3238">
                  <c:v>-70.3869140715925</c:v>
                </c:pt>
                <c:pt idx="3239">
                  <c:v>-70.386712686933294</c:v>
                </c:pt>
                <c:pt idx="3240">
                  <c:v>-70.386511400248494</c:v>
                </c:pt>
                <c:pt idx="3241">
                  <c:v>-70.386310211536298</c:v>
                </c:pt>
                <c:pt idx="3242">
                  <c:v>-70.386109120794302</c:v>
                </c:pt>
                <c:pt idx="3243">
                  <c:v>-70.385908128019594</c:v>
                </c:pt>
                <c:pt idx="3244">
                  <c:v>-70.385707233208805</c:v>
                </c:pt>
                <c:pt idx="3245">
                  <c:v>-70.385506436357801</c:v>
                </c:pt>
                <c:pt idx="3246">
                  <c:v>-70.385305737462105</c:v>
                </c:pt>
                <c:pt idx="3247">
                  <c:v>-70.385105136516799</c:v>
                </c:pt>
                <c:pt idx="3248">
                  <c:v>-70.384904633516101</c:v>
                </c:pt>
                <c:pt idx="3249">
                  <c:v>-70.384704228454098</c:v>
                </c:pt>
                <c:pt idx="3250">
                  <c:v>-70.384503921324196</c:v>
                </c:pt>
                <c:pt idx="3251">
                  <c:v>-70.384303712119205</c:v>
                </c:pt>
                <c:pt idx="3252">
                  <c:v>-70.384103600831693</c:v>
                </c:pt>
                <c:pt idx="3253">
                  <c:v>-70.383903587453602</c:v>
                </c:pt>
                <c:pt idx="3254">
                  <c:v>-70.383703671976306</c:v>
                </c:pt>
                <c:pt idx="3255">
                  <c:v>-70.383503854390895</c:v>
                </c:pt>
                <c:pt idx="3256">
                  <c:v>-70.383304134687805</c:v>
                </c:pt>
                <c:pt idx="3257">
                  <c:v>-70.383104512857301</c:v>
                </c:pt>
                <c:pt idx="3258">
                  <c:v>-70.382904988888797</c:v>
                </c:pt>
                <c:pt idx="3259">
                  <c:v>-70.382705562771505</c:v>
                </c:pt>
                <c:pt idx="3260">
                  <c:v>-70.382506234494301</c:v>
                </c:pt>
                <c:pt idx="3261">
                  <c:v>-70.382307004045401</c:v>
                </c:pt>
                <c:pt idx="3262">
                  <c:v>-70.3821078714127</c:v>
                </c:pt>
                <c:pt idx="3263">
                  <c:v>-70.381908836583605</c:v>
                </c:pt>
                <c:pt idx="3264">
                  <c:v>-70.3817098995451</c:v>
                </c:pt>
                <c:pt idx="3265">
                  <c:v>-70.381511060283898</c:v>
                </c:pt>
                <c:pt idx="3266">
                  <c:v>-70.3813123187862</c:v>
                </c:pt>
                <c:pt idx="3267">
                  <c:v>-70.381113675037795</c:v>
                </c:pt>
                <c:pt idx="3268">
                  <c:v>-70.380915129024004</c:v>
                </c:pt>
                <c:pt idx="3269">
                  <c:v>-70.380716680730004</c:v>
                </c:pt>
                <c:pt idx="3270">
                  <c:v>-70.380518330140305</c:v>
                </c:pt>
                <c:pt idx="3271">
                  <c:v>-70.380320077239105</c:v>
                </c:pt>
                <c:pt idx="3272">
                  <c:v>-70.380121922010503</c:v>
                </c:pt>
                <c:pt idx="3273">
                  <c:v>-70.379923864437799</c:v>
                </c:pt>
                <c:pt idx="3274">
                  <c:v>-70.379725904504198</c:v>
                </c:pt>
                <c:pt idx="3275">
                  <c:v>-70.379528042192405</c:v>
                </c:pt>
                <c:pt idx="3276">
                  <c:v>-70.379330277484996</c:v>
                </c:pt>
                <c:pt idx="3277">
                  <c:v>-70.379132610363897</c:v>
                </c:pt>
                <c:pt idx="3278">
                  <c:v>-70.378935040810902</c:v>
                </c:pt>
                <c:pt idx="3279">
                  <c:v>-70.378737568807296</c:v>
                </c:pt>
                <c:pt idx="3280">
                  <c:v>-70.378540194334093</c:v>
                </c:pt>
                <c:pt idx="3281">
                  <c:v>-70.378342917372194</c:v>
                </c:pt>
                <c:pt idx="3282">
                  <c:v>-70.378145737901804</c:v>
                </c:pt>
                <c:pt idx="3283">
                  <c:v>-70.377948655902998</c:v>
                </c:pt>
                <c:pt idx="3284">
                  <c:v>-70.377751671355597</c:v>
                </c:pt>
                <c:pt idx="3285">
                  <c:v>-70.377554784238797</c:v>
                </c:pt>
                <c:pt idx="3286">
                  <c:v>-70.377357994531906</c:v>
                </c:pt>
                <c:pt idx="3287">
                  <c:v>-70.377161302213693</c:v>
                </c:pt>
                <c:pt idx="3288">
                  <c:v>-70.376964707262502</c:v>
                </c:pt>
                <c:pt idx="3289">
                  <c:v>-70.376768209656603</c:v>
                </c:pt>
                <c:pt idx="3290">
                  <c:v>-70.376571809373999</c:v>
                </c:pt>
                <c:pt idx="3291">
                  <c:v>-70.376375506392094</c:v>
                </c:pt>
                <c:pt idx="3292">
                  <c:v>-70.376179300688307</c:v>
                </c:pt>
                <c:pt idx="3293">
                  <c:v>-70.375983192239602</c:v>
                </c:pt>
                <c:pt idx="3294">
                  <c:v>-70.375787181022801</c:v>
                </c:pt>
                <c:pt idx="3295">
                  <c:v>-70.3755912670144</c:v>
                </c:pt>
                <c:pt idx="3296">
                  <c:v>-70.375395450190496</c:v>
                </c:pt>
                <c:pt idx="3297">
                  <c:v>-70.375199730527001</c:v>
                </c:pt>
                <c:pt idx="3298">
                  <c:v>-70.3750041079997</c:v>
                </c:pt>
                <c:pt idx="3299">
                  <c:v>-70.374808582583896</c:v>
                </c:pt>
                <c:pt idx="3300">
                  <c:v>-70.374613154254803</c:v>
                </c:pt>
                <c:pt idx="3301">
                  <c:v>-70.374417822987198</c:v>
                </c:pt>
                <c:pt idx="3302">
                  <c:v>-70.374222588755899</c:v>
                </c:pt>
                <c:pt idx="3303">
                  <c:v>-70.374027451535099</c:v>
                </c:pt>
                <c:pt idx="3304">
                  <c:v>-70.373832411299006</c:v>
                </c:pt>
                <c:pt idx="3305">
                  <c:v>-70.373637468021499</c:v>
                </c:pt>
                <c:pt idx="3306">
                  <c:v>-70.373442621676404</c:v>
                </c:pt>
                <c:pt idx="3307">
                  <c:v>-70.373247872236902</c:v>
                </c:pt>
                <c:pt idx="3308">
                  <c:v>-70.373053219676393</c:v>
                </c:pt>
                <c:pt idx="3309">
                  <c:v>-70.372858663967705</c:v>
                </c:pt>
                <c:pt idx="3310">
                  <c:v>-70.372664205083595</c:v>
                </c:pt>
                <c:pt idx="3311">
                  <c:v>-70.372469842996694</c:v>
                </c:pt>
                <c:pt idx="3312">
                  <c:v>-70.372275577679204</c:v>
                </c:pt>
                <c:pt idx="3313">
                  <c:v>-70.372081409103302</c:v>
                </c:pt>
                <c:pt idx="3314">
                  <c:v>-70.371887337240693</c:v>
                </c:pt>
                <c:pt idx="3315">
                  <c:v>-70.371693362063198</c:v>
                </c:pt>
                <c:pt idx="3316">
                  <c:v>-70.371499483542195</c:v>
                </c:pt>
                <c:pt idx="3317">
                  <c:v>-70.371305701648893</c:v>
                </c:pt>
                <c:pt idx="3318">
                  <c:v>-70.371112016354402</c:v>
                </c:pt>
                <c:pt idx="3319">
                  <c:v>-70.370918427629604</c:v>
                </c:pt>
                <c:pt idx="3320">
                  <c:v>-70.370724935444997</c:v>
                </c:pt>
                <c:pt idx="3321">
                  <c:v>-70.370531539771207</c:v>
                </c:pt>
                <c:pt idx="3322">
                  <c:v>-70.370338240578405</c:v>
                </c:pt>
                <c:pt idx="3323">
                  <c:v>-70.370145037836593</c:v>
                </c:pt>
                <c:pt idx="3324">
                  <c:v>-70.369951931515899</c:v>
                </c:pt>
                <c:pt idx="3325">
                  <c:v>-70.369758921585799</c:v>
                </c:pt>
                <c:pt idx="3326">
                  <c:v>-70.369566008015894</c:v>
                </c:pt>
                <c:pt idx="3327">
                  <c:v>-70.369373190775605</c:v>
                </c:pt>
                <c:pt idx="3328">
                  <c:v>-70.369180469834006</c:v>
                </c:pt>
                <c:pt idx="3329">
                  <c:v>-70.368987845160106</c:v>
                </c:pt>
                <c:pt idx="3330">
                  <c:v>-70.368795316722696</c:v>
                </c:pt>
                <c:pt idx="3331">
                  <c:v>-70.368602884490599</c:v>
                </c:pt>
                <c:pt idx="3332">
                  <c:v>-70.368410548432095</c:v>
                </c:pt>
                <c:pt idx="3333">
                  <c:v>-70.368218308515694</c:v>
                </c:pt>
                <c:pt idx="3334">
                  <c:v>-70.368026164709406</c:v>
                </c:pt>
                <c:pt idx="3335">
                  <c:v>-70.3678341169813</c:v>
                </c:pt>
                <c:pt idx="3336">
                  <c:v>-70.367642165299301</c:v>
                </c:pt>
                <c:pt idx="3337">
                  <c:v>-70.367450309630996</c:v>
                </c:pt>
                <c:pt idx="3338">
                  <c:v>-70.367258549943998</c:v>
                </c:pt>
                <c:pt idx="3339">
                  <c:v>-70.367066886205706</c:v>
                </c:pt>
                <c:pt idx="3340">
                  <c:v>-70.366875318383293</c:v>
                </c:pt>
                <c:pt idx="3341">
                  <c:v>-70.366683846443905</c:v>
                </c:pt>
                <c:pt idx="3342">
                  <c:v>-70.366492470354501</c:v>
                </c:pt>
                <c:pt idx="3343">
                  <c:v>-70.366301190081799</c:v>
                </c:pt>
                <c:pt idx="3344">
                  <c:v>-70.366110005592603</c:v>
                </c:pt>
                <c:pt idx="3345">
                  <c:v>-70.365918916853303</c:v>
                </c:pt>
                <c:pt idx="3346">
                  <c:v>-70.365727923830505</c:v>
                </c:pt>
                <c:pt idx="3347">
                  <c:v>-70.365537026490202</c:v>
                </c:pt>
                <c:pt idx="3348">
                  <c:v>-70.365346224798699</c:v>
                </c:pt>
                <c:pt idx="3349">
                  <c:v>-70.365155518722005</c:v>
                </c:pt>
                <c:pt idx="3350">
                  <c:v>-70.3649649082259</c:v>
                </c:pt>
                <c:pt idx="3351">
                  <c:v>-70.364774393276093</c:v>
                </c:pt>
                <c:pt idx="3352">
                  <c:v>-70.364583973838293</c:v>
                </c:pt>
                <c:pt idx="3353">
                  <c:v>-70.364393649878096</c:v>
                </c:pt>
                <c:pt idx="3354">
                  <c:v>-70.3642034213606</c:v>
                </c:pt>
                <c:pt idx="3355">
                  <c:v>-70.3640132882513</c:v>
                </c:pt>
                <c:pt idx="3356">
                  <c:v>-70.363823250515196</c:v>
                </c:pt>
                <c:pt idx="3357">
                  <c:v>-70.363633308117301</c:v>
                </c:pt>
                <c:pt idx="3358">
                  <c:v>-70.363443461022598</c:v>
                </c:pt>
                <c:pt idx="3359">
                  <c:v>-70.363253709195902</c:v>
                </c:pt>
                <c:pt idx="3360">
                  <c:v>-70.3630640526018</c:v>
                </c:pt>
                <c:pt idx="3361">
                  <c:v>-70.362874491204806</c:v>
                </c:pt>
                <c:pt idx="3362">
                  <c:v>-70.362685024969593</c:v>
                </c:pt>
                <c:pt idx="3363">
                  <c:v>-70.362495653860293</c:v>
                </c:pt>
                <c:pt idx="3364">
                  <c:v>-70.362306377841406</c:v>
                </c:pt>
                <c:pt idx="3365">
                  <c:v>-70.362117196876795</c:v>
                </c:pt>
                <c:pt idx="3366">
                  <c:v>-70.361928110930705</c:v>
                </c:pt>
                <c:pt idx="3367">
                  <c:v>-70.361739119966998</c:v>
                </c:pt>
                <c:pt idx="3368">
                  <c:v>-70.361550223949607</c:v>
                </c:pt>
                <c:pt idx="3369">
                  <c:v>-70.361361422842094</c:v>
                </c:pt>
                <c:pt idx="3370">
                  <c:v>-70.361172716608394</c:v>
                </c:pt>
                <c:pt idx="3371">
                  <c:v>-70.360984105211799</c:v>
                </c:pt>
                <c:pt idx="3372">
                  <c:v>-70.3607955886159</c:v>
                </c:pt>
                <c:pt idx="3373">
                  <c:v>-70.360607166784106</c:v>
                </c:pt>
                <c:pt idx="3374">
                  <c:v>-70.360418839679596</c:v>
                </c:pt>
                <c:pt idx="3375">
                  <c:v>-70.360230607265606</c:v>
                </c:pt>
                <c:pt idx="3376">
                  <c:v>-70.360042469505302</c:v>
                </c:pt>
                <c:pt idx="3377">
                  <c:v>-70.359854426361593</c:v>
                </c:pt>
                <c:pt idx="3378">
                  <c:v>-70.359666477797603</c:v>
                </c:pt>
                <c:pt idx="3379">
                  <c:v>-70.359478623775999</c:v>
                </c:pt>
                <c:pt idx="3380">
                  <c:v>-70.359290864259606</c:v>
                </c:pt>
                <c:pt idx="3381">
                  <c:v>-70.359103199211106</c:v>
                </c:pt>
                <c:pt idx="3382">
                  <c:v>-70.358915628593195</c:v>
                </c:pt>
                <c:pt idx="3383">
                  <c:v>-70.3587281523683</c:v>
                </c:pt>
                <c:pt idx="3384">
                  <c:v>-70.358540770498905</c:v>
                </c:pt>
                <c:pt idx="3385">
                  <c:v>-70.358353482947507</c:v>
                </c:pt>
                <c:pt idx="3386">
                  <c:v>-70.358166289676205</c:v>
                </c:pt>
                <c:pt idx="3387">
                  <c:v>-70.357979190647299</c:v>
                </c:pt>
                <c:pt idx="3388">
                  <c:v>-70.357792185823001</c:v>
                </c:pt>
                <c:pt idx="3389">
                  <c:v>-70.357605275165298</c:v>
                </c:pt>
                <c:pt idx="3390">
                  <c:v>-70.357418458636303</c:v>
                </c:pt>
                <c:pt idx="3391">
                  <c:v>-70.357231736198003</c:v>
                </c:pt>
                <c:pt idx="3392">
                  <c:v>-70.357045107812098</c:v>
                </c:pt>
                <c:pt idx="3393">
                  <c:v>-70.356858573440505</c:v>
                </c:pt>
                <c:pt idx="3394">
                  <c:v>-70.356672133044995</c:v>
                </c:pt>
                <c:pt idx="3395">
                  <c:v>-70.3564857865872</c:v>
                </c:pt>
                <c:pt idx="3396">
                  <c:v>-70.356299534028693</c:v>
                </c:pt>
                <c:pt idx="3397">
                  <c:v>-70.356113375331105</c:v>
                </c:pt>
                <c:pt idx="3398">
                  <c:v>-70.355927310455897</c:v>
                </c:pt>
                <c:pt idx="3399">
                  <c:v>-70.355741339364499</c:v>
                </c:pt>
                <c:pt idx="3400">
                  <c:v>-70.355555462018302</c:v>
                </c:pt>
                <c:pt idx="3401">
                  <c:v>-70.355369678378594</c:v>
                </c:pt>
                <c:pt idx="3402">
                  <c:v>-70.355183988406594</c:v>
                </c:pt>
                <c:pt idx="3403">
                  <c:v>-70.354998392063607</c:v>
                </c:pt>
                <c:pt idx="3404">
                  <c:v>-70.354812889310594</c:v>
                </c:pt>
                <c:pt idx="3405">
                  <c:v>-70.354627480108704</c:v>
                </c:pt>
                <c:pt idx="3406">
                  <c:v>-70.354442164419098</c:v>
                </c:pt>
                <c:pt idx="3407">
                  <c:v>-70.354256942202596</c:v>
                </c:pt>
                <c:pt idx="3408">
                  <c:v>-70.354071813420205</c:v>
                </c:pt>
                <c:pt idx="3409">
                  <c:v>-70.353886778032802</c:v>
                </c:pt>
                <c:pt idx="3410">
                  <c:v>-70.353701836001093</c:v>
                </c:pt>
                <c:pt idx="3411">
                  <c:v>-70.353516987286</c:v>
                </c:pt>
                <c:pt idx="3412">
                  <c:v>-70.3533322318481</c:v>
                </c:pt>
                <c:pt idx="3413">
                  <c:v>-70.3531475696482</c:v>
                </c:pt>
                <c:pt idx="3414">
                  <c:v>-70.352963000646895</c:v>
                </c:pt>
                <c:pt idx="3415">
                  <c:v>-70.352778524804705</c:v>
                </c:pt>
                <c:pt idx="3416">
                  <c:v>-70.352594142082197</c:v>
                </c:pt>
                <c:pt idx="3417">
                  <c:v>-70.352409852439905</c:v>
                </c:pt>
                <c:pt idx="3418">
                  <c:v>-70.352225655838197</c:v>
                </c:pt>
                <c:pt idx="3419">
                  <c:v>-70.352041552237594</c:v>
                </c:pt>
                <c:pt idx="3420">
                  <c:v>-70.351857541598307</c:v>
                </c:pt>
                <c:pt idx="3421">
                  <c:v>-70.3516736238807</c:v>
                </c:pt>
                <c:pt idx="3422">
                  <c:v>-70.351489799045197</c:v>
                </c:pt>
                <c:pt idx="3423">
                  <c:v>-70.351306067051794</c:v>
                </c:pt>
                <c:pt idx="3424">
                  <c:v>-70.351122427860901</c:v>
                </c:pt>
                <c:pt idx="3425">
                  <c:v>-70.350938881432498</c:v>
                </c:pt>
                <c:pt idx="3426">
                  <c:v>-70.350755427726796</c:v>
                </c:pt>
                <c:pt idx="3427">
                  <c:v>-70.350572066703904</c:v>
                </c:pt>
                <c:pt idx="3428">
                  <c:v>-70.350388798323905</c:v>
                </c:pt>
                <c:pt idx="3429">
                  <c:v>-70.350205622546696</c:v>
                </c:pt>
                <c:pt idx="3430">
                  <c:v>-70.350022539332201</c:v>
                </c:pt>
                <c:pt idx="3431">
                  <c:v>-70.349839548640603</c:v>
                </c:pt>
                <c:pt idx="3432">
                  <c:v>-70.349656650431598</c:v>
                </c:pt>
                <c:pt idx="3433">
                  <c:v>-70.349473844665098</c:v>
                </c:pt>
                <c:pt idx="3434">
                  <c:v>-70.349291131301001</c:v>
                </c:pt>
                <c:pt idx="3435">
                  <c:v>-70.349108510299104</c:v>
                </c:pt>
                <c:pt idx="3436">
                  <c:v>-70.348925981619104</c:v>
                </c:pt>
                <c:pt idx="3437">
                  <c:v>-70.348743545220898</c:v>
                </c:pt>
                <c:pt idx="3438">
                  <c:v>-70.348561201064001</c:v>
                </c:pt>
                <c:pt idx="3439">
                  <c:v>-70.348378949108294</c:v>
                </c:pt>
                <c:pt idx="3440">
                  <c:v>-70.348196789313306</c:v>
                </c:pt>
                <c:pt idx="3441">
                  <c:v>-70.348014721638705</c:v>
                </c:pt>
                <c:pt idx="3442">
                  <c:v>-70.347832746044105</c:v>
                </c:pt>
                <c:pt idx="3443">
                  <c:v>-70.347650862489104</c:v>
                </c:pt>
                <c:pt idx="3444">
                  <c:v>-70.347469070933201</c:v>
                </c:pt>
                <c:pt idx="3445">
                  <c:v>-70.347287371335895</c:v>
                </c:pt>
                <c:pt idx="3446">
                  <c:v>-70.3471057636567</c:v>
                </c:pt>
                <c:pt idx="3447">
                  <c:v>-70.3469242478551</c:v>
                </c:pt>
                <c:pt idx="3448">
                  <c:v>-70.346742823890594</c:v>
                </c:pt>
                <c:pt idx="3449">
                  <c:v>-70.346561491722497</c:v>
                </c:pt>
                <c:pt idx="3450">
                  <c:v>-70.346380251310293</c:v>
                </c:pt>
                <c:pt idx="3451">
                  <c:v>-70.346199102613198</c:v>
                </c:pt>
                <c:pt idx="3452">
                  <c:v>-70.346018045590796</c:v>
                </c:pt>
                <c:pt idx="3453">
                  <c:v>-70.345837080202301</c:v>
                </c:pt>
                <c:pt idx="3454">
                  <c:v>-70.345656206407</c:v>
                </c:pt>
                <c:pt idx="3455">
                  <c:v>-70.345475424164206</c:v>
                </c:pt>
                <c:pt idx="3456">
                  <c:v>-70.345294733433207</c:v>
                </c:pt>
                <c:pt idx="3457">
                  <c:v>-70.345114134173201</c:v>
                </c:pt>
                <c:pt idx="3458">
                  <c:v>-70.344933626343504</c:v>
                </c:pt>
                <c:pt idx="3459">
                  <c:v>-70.344753209903203</c:v>
                </c:pt>
                <c:pt idx="3460">
                  <c:v>-70.344572884811598</c:v>
                </c:pt>
                <c:pt idx="3461">
                  <c:v>-70.344392651027803</c:v>
                </c:pt>
                <c:pt idx="3462">
                  <c:v>-70.344212508510907</c:v>
                </c:pt>
                <c:pt idx="3463">
                  <c:v>-70.344032457220194</c:v>
                </c:pt>
                <c:pt idx="3464">
                  <c:v>-70.343852497114696</c:v>
                </c:pt>
                <c:pt idx="3465">
                  <c:v>-70.343672628153499</c:v>
                </c:pt>
                <c:pt idx="3466">
                  <c:v>-70.343492850295704</c:v>
                </c:pt>
                <c:pt idx="3467">
                  <c:v>-70.343313163500397</c:v>
                </c:pt>
                <c:pt idx="3468">
                  <c:v>-70.343133567726696</c:v>
                </c:pt>
                <c:pt idx="3469">
                  <c:v>-70.3429540629336</c:v>
                </c:pt>
                <c:pt idx="3470">
                  <c:v>-70.342774649079999</c:v>
                </c:pt>
                <c:pt idx="3471">
                  <c:v>-70.342595326125107</c:v>
                </c:pt>
                <c:pt idx="3472">
                  <c:v>-70.342416094027897</c:v>
                </c:pt>
                <c:pt idx="3473">
                  <c:v>-70.342236952747299</c:v>
                </c:pt>
                <c:pt idx="3474">
                  <c:v>-70.342057902242203</c:v>
                </c:pt>
                <c:pt idx="3475">
                  <c:v>-70.341878942471695</c:v>
                </c:pt>
                <c:pt idx="3476">
                  <c:v>-70.341700073394705</c:v>
                </c:pt>
                <c:pt idx="3477">
                  <c:v>-70.341521294970207</c:v>
                </c:pt>
                <c:pt idx="3478">
                  <c:v>-70.341342607157003</c:v>
                </c:pt>
                <c:pt idx="3479">
                  <c:v>-70.341164009914095</c:v>
                </c:pt>
                <c:pt idx="3480">
                  <c:v>-70.3409855032004</c:v>
                </c:pt>
                <c:pt idx="3481">
                  <c:v>-70.340807086974806</c:v>
                </c:pt>
                <c:pt idx="3482">
                  <c:v>-70.3406287611962</c:v>
                </c:pt>
                <c:pt idx="3483">
                  <c:v>-70.340450525823499</c:v>
                </c:pt>
                <c:pt idx="3484">
                  <c:v>-70.340272380815406</c:v>
                </c:pt>
                <c:pt idx="3485">
                  <c:v>-70.340094326130895</c:v>
                </c:pt>
                <c:pt idx="3486">
                  <c:v>-70.339916361728896</c:v>
                </c:pt>
                <c:pt idx="3487">
                  <c:v>-70.339738487568098</c:v>
                </c:pt>
                <c:pt idx="3488">
                  <c:v>-70.339560703607404</c:v>
                </c:pt>
                <c:pt idx="3489">
                  <c:v>-70.339383009805701</c:v>
                </c:pt>
                <c:pt idx="3490">
                  <c:v>-70.339205406121707</c:v>
                </c:pt>
                <c:pt idx="3491">
                  <c:v>-70.339027892514196</c:v>
                </c:pt>
                <c:pt idx="3492">
                  <c:v>-70.338850468942198</c:v>
                </c:pt>
                <c:pt idx="3493">
                  <c:v>-70.338673135364303</c:v>
                </c:pt>
                <c:pt idx="3494">
                  <c:v>-70.338495891739299</c:v>
                </c:pt>
                <c:pt idx="3495">
                  <c:v>-70.338318738026103</c:v>
                </c:pt>
                <c:pt idx="3496">
                  <c:v>-70.338141674183504</c:v>
                </c:pt>
                <c:pt idx="3497">
                  <c:v>-70.337964700170104</c:v>
                </c:pt>
                <c:pt idx="3498">
                  <c:v>-70.337787815944907</c:v>
                </c:pt>
                <c:pt idx="3499">
                  <c:v>-70.3376110214665</c:v>
                </c:pt>
                <c:pt idx="3500">
                  <c:v>-70.337434316693702</c:v>
                </c:pt>
                <c:pt idx="3501">
                  <c:v>-70.337257701585202</c:v>
                </c:pt>
                <c:pt idx="3502">
                  <c:v>-70.3370811761</c:v>
                </c:pt>
                <c:pt idx="3503">
                  <c:v>-70.336904740196502</c:v>
                </c:pt>
                <c:pt idx="3504">
                  <c:v>-70.336728393833795</c:v>
                </c:pt>
                <c:pt idx="3505">
                  <c:v>-70.336552136970397</c:v>
                </c:pt>
                <c:pt idx="3506">
                  <c:v>-70.336375969565097</c:v>
                </c:pt>
                <c:pt idx="3507">
                  <c:v>-70.336199891576697</c:v>
                </c:pt>
                <c:pt idx="3508">
                  <c:v>-70.336023902963902</c:v>
                </c:pt>
                <c:pt idx="3509">
                  <c:v>-70.335848003685399</c:v>
                </c:pt>
                <c:pt idx="3510">
                  <c:v>-70.335672193700105</c:v>
                </c:pt>
                <c:pt idx="3511">
                  <c:v>-70.335496472966497</c:v>
                </c:pt>
                <c:pt idx="3512">
                  <c:v>-70.335320841443504</c:v>
                </c:pt>
                <c:pt idx="3513">
                  <c:v>-70.335145299089803</c:v>
                </c:pt>
                <c:pt idx="3514">
                  <c:v>-70.334969845863995</c:v>
                </c:pt>
                <c:pt idx="3515">
                  <c:v>-70.334794481725098</c:v>
                </c:pt>
                <c:pt idx="3516">
                  <c:v>-70.334619206631501</c:v>
                </c:pt>
                <c:pt idx="3517">
                  <c:v>-70.334444020542193</c:v>
                </c:pt>
                <c:pt idx="3518">
                  <c:v>-70.334268923415905</c:v>
                </c:pt>
                <c:pt idx="3519">
                  <c:v>-70.334093915211199</c:v>
                </c:pt>
                <c:pt idx="3520">
                  <c:v>-70.333918995886805</c:v>
                </c:pt>
                <c:pt idx="3521">
                  <c:v>-70.333744165401697</c:v>
                </c:pt>
                <c:pt idx="3522">
                  <c:v>-70.333569423714394</c:v>
                </c:pt>
                <c:pt idx="3523">
                  <c:v>-70.333394770783599</c:v>
                </c:pt>
                <c:pt idx="3524">
                  <c:v>-70.333220206568299</c:v>
                </c:pt>
                <c:pt idx="3525">
                  <c:v>-70.333045731026999</c:v>
                </c:pt>
                <c:pt idx="3526">
                  <c:v>-70.332871344118502</c:v>
                </c:pt>
                <c:pt idx="3527">
                  <c:v>-70.332697045801595</c:v>
                </c:pt>
                <c:pt idx="3528">
                  <c:v>-70.332522836034897</c:v>
                </c:pt>
                <c:pt idx="3529">
                  <c:v>-70.332348714777297</c:v>
                </c:pt>
                <c:pt idx="3530">
                  <c:v>-70.332174681987496</c:v>
                </c:pt>
                <c:pt idx="3531">
                  <c:v>-70.332000737624298</c:v>
                </c:pt>
                <c:pt idx="3532">
                  <c:v>-70.331826881646293</c:v>
                </c:pt>
                <c:pt idx="3533">
                  <c:v>-70.331653114012397</c:v>
                </c:pt>
                <c:pt idx="3534">
                  <c:v>-70.331479434681398</c:v>
                </c:pt>
                <c:pt idx="3535">
                  <c:v>-70.331305843611901</c:v>
                </c:pt>
                <c:pt idx="3536">
                  <c:v>-70.331132340762693</c:v>
                </c:pt>
                <c:pt idx="3537">
                  <c:v>-70.330958926092705</c:v>
                </c:pt>
                <c:pt idx="3538">
                  <c:v>-70.330785599560599</c:v>
                </c:pt>
                <c:pt idx="3539">
                  <c:v>-70.330612361125205</c:v>
                </c:pt>
                <c:pt idx="3540">
                  <c:v>-70.330439210745197</c:v>
                </c:pt>
                <c:pt idx="3541">
                  <c:v>-70.330266148379494</c:v>
                </c:pt>
                <c:pt idx="3542">
                  <c:v>-70.330093173986896</c:v>
                </c:pt>
                <c:pt idx="3543">
                  <c:v>-70.329920287526093</c:v>
                </c:pt>
                <c:pt idx="3544">
                  <c:v>-70.329747488955903</c:v>
                </c:pt>
                <c:pt idx="3545">
                  <c:v>-70.329574778235198</c:v>
                </c:pt>
                <c:pt idx="3546">
                  <c:v>-70.329402155322796</c:v>
                </c:pt>
                <c:pt idx="3547">
                  <c:v>-70.329229620177401</c:v>
                </c:pt>
                <c:pt idx="3548">
                  <c:v>-70.329057172757999</c:v>
                </c:pt>
                <c:pt idx="3549">
                  <c:v>-70.328884813023294</c:v>
                </c:pt>
                <c:pt idx="3550">
                  <c:v>-70.328712540932301</c:v>
                </c:pt>
                <c:pt idx="3551">
                  <c:v>-70.328540356443597</c:v>
                </c:pt>
                <c:pt idx="3552">
                  <c:v>-70.328368259516196</c:v>
                </c:pt>
                <c:pt idx="3553">
                  <c:v>-70.328196250109002</c:v>
                </c:pt>
                <c:pt idx="3554">
                  <c:v>-70.328024328180703</c:v>
                </c:pt>
                <c:pt idx="3555">
                  <c:v>-70.327852493690301</c:v>
                </c:pt>
                <c:pt idx="3556">
                  <c:v>-70.327680746596698</c:v>
                </c:pt>
                <c:pt idx="3557">
                  <c:v>-70.327509086858598</c:v>
                </c:pt>
                <c:pt idx="3558">
                  <c:v>-70.327337514435101</c:v>
                </c:pt>
                <c:pt idx="3559">
                  <c:v>-70.327166029284996</c:v>
                </c:pt>
                <c:pt idx="3560">
                  <c:v>-70.326994631367199</c:v>
                </c:pt>
                <c:pt idx="3561">
                  <c:v>-70.3268233206405</c:v>
                </c:pt>
                <c:pt idx="3562">
                  <c:v>-70.326652097064098</c:v>
                </c:pt>
                <c:pt idx="3563">
                  <c:v>-70.326480960596697</c:v>
                </c:pt>
                <c:pt idx="3564">
                  <c:v>-70.3263099111972</c:v>
                </c:pt>
                <c:pt idx="3565">
                  <c:v>-70.326138948824706</c:v>
                </c:pt>
                <c:pt idx="3566">
                  <c:v>-70.325968073438105</c:v>
                </c:pt>
                <c:pt idx="3567">
                  <c:v>-70.325797284996298</c:v>
                </c:pt>
                <c:pt idx="3568">
                  <c:v>-70.325626583458401</c:v>
                </c:pt>
                <c:pt idx="3569">
                  <c:v>-70.325455968783203</c:v>
                </c:pt>
                <c:pt idx="3570">
                  <c:v>-70.325285440929704</c:v>
                </c:pt>
                <c:pt idx="3571">
                  <c:v>-70.325114999857007</c:v>
                </c:pt>
                <c:pt idx="3572">
                  <c:v>-70.324944645524099</c:v>
                </c:pt>
                <c:pt idx="3573">
                  <c:v>-70.324774377889895</c:v>
                </c:pt>
                <c:pt idx="3574">
                  <c:v>-70.324604196913498</c:v>
                </c:pt>
                <c:pt idx="3575">
                  <c:v>-70.324434102553795</c:v>
                </c:pt>
                <c:pt idx="3576">
                  <c:v>-70.324264094770001</c:v>
                </c:pt>
                <c:pt idx="3577">
                  <c:v>-70.324094173521104</c:v>
                </c:pt>
                <c:pt idx="3578">
                  <c:v>-70.323924338766105</c:v>
                </c:pt>
                <c:pt idx="3579">
                  <c:v>-70.323754590464105</c:v>
                </c:pt>
                <c:pt idx="3580">
                  <c:v>-70.323584928574107</c:v>
                </c:pt>
                <c:pt idx="3581">
                  <c:v>-70.323415353055296</c:v>
                </c:pt>
                <c:pt idx="3582">
                  <c:v>-70.323245863866703</c:v>
                </c:pt>
                <c:pt idx="3583">
                  <c:v>-70.323076460967499</c:v>
                </c:pt>
                <c:pt idx="3584">
                  <c:v>-70.322907144316702</c:v>
                </c:pt>
                <c:pt idx="3585">
                  <c:v>-70.322737913873496</c:v>
                </c:pt>
                <c:pt idx="3586">
                  <c:v>-70.322568769596899</c:v>
                </c:pt>
                <c:pt idx="3587">
                  <c:v>-70.322399711446195</c:v>
                </c:pt>
                <c:pt idx="3588">
                  <c:v>-70.322230739380501</c:v>
                </c:pt>
                <c:pt idx="3589">
                  <c:v>-70.322061853358903</c:v>
                </c:pt>
                <c:pt idx="3590">
                  <c:v>-70.321893053340602</c:v>
                </c:pt>
                <c:pt idx="3591">
                  <c:v>-70.321724339284899</c:v>
                </c:pt>
                <c:pt idx="3592">
                  <c:v>-70.321555711150793</c:v>
                </c:pt>
                <c:pt idx="3593">
                  <c:v>-70.321387168897601</c:v>
                </c:pt>
                <c:pt idx="3594">
                  <c:v>-70.321218712484495</c:v>
                </c:pt>
                <c:pt idx="3595">
                  <c:v>-70.321050341870802</c:v>
                </c:pt>
                <c:pt idx="3596">
                  <c:v>-70.320882057015595</c:v>
                </c:pt>
                <c:pt idx="3597">
                  <c:v>-70.320713857878204</c:v>
                </c:pt>
                <c:pt idx="3598">
                  <c:v>-70.320545744417899</c:v>
                </c:pt>
                <c:pt idx="3599">
                  <c:v>-70.320377716593896</c:v>
                </c:pt>
                <c:pt idx="3600">
                  <c:v>-70.320209774365495</c:v>
                </c:pt>
                <c:pt idx="3601">
                  <c:v>-70.320041917692095</c:v>
                </c:pt>
                <c:pt idx="3602">
                  <c:v>-70.319874146532797</c:v>
                </c:pt>
                <c:pt idx="3603">
                  <c:v>-70.319706460847101</c:v>
                </c:pt>
                <c:pt idx="3604">
                  <c:v>-70.319538860594207</c:v>
                </c:pt>
                <c:pt idx="3605">
                  <c:v>-70.319371345733401</c:v>
                </c:pt>
                <c:pt idx="3606">
                  <c:v>-70.319203916224296</c:v>
                </c:pt>
                <c:pt idx="3607">
                  <c:v>-70.319036572025993</c:v>
                </c:pt>
                <c:pt idx="3608">
                  <c:v>-70.318869313097906</c:v>
                </c:pt>
                <c:pt idx="3609">
                  <c:v>-70.318702139399505</c:v>
                </c:pt>
                <c:pt idx="3610">
                  <c:v>-70.318535050890105</c:v>
                </c:pt>
                <c:pt idx="3611">
                  <c:v>-70.318368047529106</c:v>
                </c:pt>
                <c:pt idx="3612">
                  <c:v>-70.318201129276105</c:v>
                </c:pt>
                <c:pt idx="3613">
                  <c:v>-70.318034296090303</c:v>
                </c:pt>
                <c:pt idx="3614">
                  <c:v>-70.317867547931201</c:v>
                </c:pt>
                <c:pt idx="3615">
                  <c:v>-70.317700884758295</c:v>
                </c:pt>
                <c:pt idx="3616">
                  <c:v>-70.317534306531101</c:v>
                </c:pt>
                <c:pt idx="3617">
                  <c:v>-70.317367813208904</c:v>
                </c:pt>
                <c:pt idx="3618">
                  <c:v>-70.317201404751501</c:v>
                </c:pt>
                <c:pt idx="3619">
                  <c:v>-70.317035081118107</c:v>
                </c:pt>
                <c:pt idx="3620">
                  <c:v>-70.316868842268406</c:v>
                </c:pt>
                <c:pt idx="3621">
                  <c:v>-70.316702688161797</c:v>
                </c:pt>
                <c:pt idx="3622">
                  <c:v>-70.316536618757993</c:v>
                </c:pt>
                <c:pt idx="3623">
                  <c:v>-70.316370634016394</c:v>
                </c:pt>
                <c:pt idx="3624">
                  <c:v>-70.316204733896598</c:v>
                </c:pt>
                <c:pt idx="3625">
                  <c:v>-70.316038918358302</c:v>
                </c:pt>
                <c:pt idx="3626">
                  <c:v>-70.315873187360907</c:v>
                </c:pt>
                <c:pt idx="3627">
                  <c:v>-70.315707540864196</c:v>
                </c:pt>
                <c:pt idx="3628">
                  <c:v>-70.315541978827696</c:v>
                </c:pt>
                <c:pt idx="3629">
                  <c:v>-70.315376501211105</c:v>
                </c:pt>
                <c:pt idx="3630">
                  <c:v>-70.315211107973894</c:v>
                </c:pt>
                <c:pt idx="3631">
                  <c:v>-70.315045799075904</c:v>
                </c:pt>
                <c:pt idx="3632">
                  <c:v>-70.314880574476703</c:v>
                </c:pt>
                <c:pt idx="3633">
                  <c:v>-70.314715434136104</c:v>
                </c:pt>
                <c:pt idx="3634">
                  <c:v>-70.314550378013607</c:v>
                </c:pt>
                <c:pt idx="3635">
                  <c:v>-70.314385406068993</c:v>
                </c:pt>
                <c:pt idx="3636">
                  <c:v>-70.314220518262104</c:v>
                </c:pt>
                <c:pt idx="3637">
                  <c:v>-70.314055714552595</c:v>
                </c:pt>
                <c:pt idx="3638">
                  <c:v>-70.313890994900106</c:v>
                </c:pt>
                <c:pt idx="3639">
                  <c:v>-70.313726359264606</c:v>
                </c:pt>
                <c:pt idx="3640">
                  <c:v>-70.313561807605694</c:v>
                </c:pt>
                <c:pt idx="3641">
                  <c:v>-70.313397339883295</c:v>
                </c:pt>
                <c:pt idx="3642">
                  <c:v>-70.313232956057107</c:v>
                </c:pt>
                <c:pt idx="3643">
                  <c:v>-70.313068656086998</c:v>
                </c:pt>
                <c:pt idx="3644">
                  <c:v>-70.312904439932694</c:v>
                </c:pt>
                <c:pt idx="3645">
                  <c:v>-70.312740307554193</c:v>
                </c:pt>
                <c:pt idx="3646">
                  <c:v>-70.312576258911307</c:v>
                </c:pt>
                <c:pt idx="3647">
                  <c:v>-70.312412293963902</c:v>
                </c:pt>
                <c:pt idx="3648">
                  <c:v>-70.312248412671906</c:v>
                </c:pt>
                <c:pt idx="3649">
                  <c:v>-70.312084614995001</c:v>
                </c:pt>
                <c:pt idx="3650">
                  <c:v>-70.311920900893398</c:v>
                </c:pt>
                <c:pt idx="3651">
                  <c:v>-70.311757270326794</c:v>
                </c:pt>
                <c:pt idx="3652">
                  <c:v>-70.311593723255299</c:v>
                </c:pt>
                <c:pt idx="3653">
                  <c:v>-70.311430259638797</c:v>
                </c:pt>
                <c:pt idx="3654">
                  <c:v>-70.311266879437198</c:v>
                </c:pt>
                <c:pt idx="3655">
                  <c:v>-70.3111035826105</c:v>
                </c:pt>
                <c:pt idx="3656">
                  <c:v>-70.310940369118796</c:v>
                </c:pt>
                <c:pt idx="3657">
                  <c:v>-70.310777238922</c:v>
                </c:pt>
                <c:pt idx="3658">
                  <c:v>-70.310614191980207</c:v>
                </c:pt>
                <c:pt idx="3659">
                  <c:v>-70.310451228253399</c:v>
                </c:pt>
                <c:pt idx="3660">
                  <c:v>-70.3102883477017</c:v>
                </c:pt>
                <c:pt idx="3661">
                  <c:v>-70.310125550284994</c:v>
                </c:pt>
                <c:pt idx="3662">
                  <c:v>-70.309962835963603</c:v>
                </c:pt>
                <c:pt idx="3663">
                  <c:v>-70.309800204697495</c:v>
                </c:pt>
                <c:pt idx="3664">
                  <c:v>-70.309637656446796</c:v>
                </c:pt>
                <c:pt idx="3665">
                  <c:v>-70.3094751911716</c:v>
                </c:pt>
                <c:pt idx="3666">
                  <c:v>-70.309312808832104</c:v>
                </c:pt>
                <c:pt idx="3667">
                  <c:v>-70.309150509388402</c:v>
                </c:pt>
                <c:pt idx="3668">
                  <c:v>-70.308988292800805</c:v>
                </c:pt>
                <c:pt idx="3669">
                  <c:v>-70.308826159029294</c:v>
                </c:pt>
                <c:pt idx="3670">
                  <c:v>-70.308664108034094</c:v>
                </c:pt>
                <c:pt idx="3671">
                  <c:v>-70.308502139775598</c:v>
                </c:pt>
                <c:pt idx="3672">
                  <c:v>-70.308340254213803</c:v>
                </c:pt>
                <c:pt idx="3673">
                  <c:v>-70.308178451309104</c:v>
                </c:pt>
                <c:pt idx="3674">
                  <c:v>-70.308016731021695</c:v>
                </c:pt>
                <c:pt idx="3675">
                  <c:v>-70.3078550933119</c:v>
                </c:pt>
                <c:pt idx="3676">
                  <c:v>-70.307693538139901</c:v>
                </c:pt>
                <c:pt idx="3677">
                  <c:v>-70.307532065466106</c:v>
                </c:pt>
                <c:pt idx="3678">
                  <c:v>-70.307370675250795</c:v>
                </c:pt>
                <c:pt idx="3679">
                  <c:v>-70.307209367454206</c:v>
                </c:pt>
                <c:pt idx="3680">
                  <c:v>-70.307048142036805</c:v>
                </c:pt>
                <c:pt idx="3681">
                  <c:v>-70.306886998958902</c:v>
                </c:pt>
                <c:pt idx="3682">
                  <c:v>-70.306725938180804</c:v>
                </c:pt>
                <c:pt idx="3683">
                  <c:v>-70.306564959663007</c:v>
                </c:pt>
                <c:pt idx="3684">
                  <c:v>-70.306404063365804</c:v>
                </c:pt>
                <c:pt idx="3685">
                  <c:v>-70.306243249249803</c:v>
                </c:pt>
                <c:pt idx="3686">
                  <c:v>-70.3060825172752</c:v>
                </c:pt>
                <c:pt idx="3687">
                  <c:v>-70.305921867402503</c:v>
                </c:pt>
                <c:pt idx="3688">
                  <c:v>-70.305761299592305</c:v>
                </c:pt>
                <c:pt idx="3689">
                  <c:v>-70.305600813805</c:v>
                </c:pt>
                <c:pt idx="3690">
                  <c:v>-70.305440410000998</c:v>
                </c:pt>
                <c:pt idx="3691">
                  <c:v>-70.305280088140904</c:v>
                </c:pt>
                <c:pt idx="3692">
                  <c:v>-70.3051198481852</c:v>
                </c:pt>
                <c:pt idx="3693">
                  <c:v>-70.304959690094506</c:v>
                </c:pt>
                <c:pt idx="3694">
                  <c:v>-70.304799613829204</c:v>
                </c:pt>
                <c:pt idx="3695">
                  <c:v>-70.304639619349999</c:v>
                </c:pt>
                <c:pt idx="3696">
                  <c:v>-70.3044797066174</c:v>
                </c:pt>
                <c:pt idx="3697">
                  <c:v>-70.3043198755921</c:v>
                </c:pt>
                <c:pt idx="3698">
                  <c:v>-70.304160126234606</c:v>
                </c:pt>
                <c:pt idx="3699">
                  <c:v>-70.304000458505598</c:v>
                </c:pt>
                <c:pt idx="3700">
                  <c:v>-70.303840872365697</c:v>
                </c:pt>
                <c:pt idx="3701">
                  <c:v>-70.303681367775596</c:v>
                </c:pt>
                <c:pt idx="3702">
                  <c:v>-70.303521944695902</c:v>
                </c:pt>
                <c:pt idx="3703">
                  <c:v>-70.303362603087393</c:v>
                </c:pt>
                <c:pt idx="3704">
                  <c:v>-70.303203342910606</c:v>
                </c:pt>
                <c:pt idx="3705">
                  <c:v>-70.303044164126504</c:v>
                </c:pt>
                <c:pt idx="3706">
                  <c:v>-70.302885066695595</c:v>
                </c:pt>
                <c:pt idx="3707">
                  <c:v>-70.302726050578698</c:v>
                </c:pt>
                <c:pt idx="3708">
                  <c:v>-70.302567115736693</c:v>
                </c:pt>
                <c:pt idx="3709">
                  <c:v>-70.3024082621302</c:v>
                </c:pt>
                <c:pt idx="3710">
                  <c:v>-70.302249489719998</c:v>
                </c:pt>
                <c:pt idx="3711">
                  <c:v>-70.302090798467106</c:v>
                </c:pt>
                <c:pt idx="3712">
                  <c:v>-70.301932188332103</c:v>
                </c:pt>
                <c:pt idx="3713">
                  <c:v>-70.301773659275995</c:v>
                </c:pt>
                <c:pt idx="3714">
                  <c:v>-70.301615211259602</c:v>
                </c:pt>
                <c:pt idx="3715">
                  <c:v>-70.301456844243802</c:v>
                </c:pt>
                <c:pt idx="3716">
                  <c:v>-70.301298558189401</c:v>
                </c:pt>
                <c:pt idx="3717">
                  <c:v>-70.301140353057406</c:v>
                </c:pt>
                <c:pt idx="3718">
                  <c:v>-70.300982228808607</c:v>
                </c:pt>
                <c:pt idx="3719">
                  <c:v>-70.300824185404096</c:v>
                </c:pt>
                <c:pt idx="3720">
                  <c:v>-70.300666222804693</c:v>
                </c:pt>
                <c:pt idx="3721">
                  <c:v>-70.300508340971405</c:v>
                </c:pt>
                <c:pt idx="3722">
                  <c:v>-70.300350539865207</c:v>
                </c:pt>
                <c:pt idx="3723">
                  <c:v>-70.300192819447105</c:v>
                </c:pt>
                <c:pt idx="3724">
                  <c:v>-70.300035179678105</c:v>
                </c:pt>
                <c:pt idx="3725">
                  <c:v>-70.299877620519197</c:v>
                </c:pt>
                <c:pt idx="3726">
                  <c:v>-70.299720141931502</c:v>
                </c:pt>
                <c:pt idx="3727">
                  <c:v>-70.299562743875995</c:v>
                </c:pt>
                <c:pt idx="3728">
                  <c:v>-70.299405426313797</c:v>
                </c:pt>
                <c:pt idx="3729">
                  <c:v>-70.299248189205898</c:v>
                </c:pt>
                <c:pt idx="3730">
                  <c:v>-70.299091032513601</c:v>
                </c:pt>
                <c:pt idx="3731">
                  <c:v>-70.298933956197899</c:v>
                </c:pt>
                <c:pt idx="3732">
                  <c:v>-70.298776960219897</c:v>
                </c:pt>
                <c:pt idx="3733">
                  <c:v>-70.298620044540698</c:v>
                </c:pt>
                <c:pt idx="3734">
                  <c:v>-70.298463209121707</c:v>
                </c:pt>
                <c:pt idx="3735">
                  <c:v>-70.2983064539238</c:v>
                </c:pt>
                <c:pt idx="3736">
                  <c:v>-70.298149778908396</c:v>
                </c:pt>
                <c:pt idx="3737">
                  <c:v>-70.297993184036699</c:v>
                </c:pt>
                <c:pt idx="3738">
                  <c:v>-70.297836669269799</c:v>
                </c:pt>
                <c:pt idx="3739">
                  <c:v>-70.297680234569</c:v>
                </c:pt>
                <c:pt idx="3740">
                  <c:v>-70.297523879895607</c:v>
                </c:pt>
                <c:pt idx="3741">
                  <c:v>-70.297367605210795</c:v>
                </c:pt>
                <c:pt idx="3742">
                  <c:v>-70.297211410475995</c:v>
                </c:pt>
                <c:pt idx="3743">
                  <c:v>-70.297055295652399</c:v>
                </c:pt>
                <c:pt idx="3744">
                  <c:v>-70.296899260701394</c:v>
                </c:pt>
                <c:pt idx="3745">
                  <c:v>-70.2967433055843</c:v>
                </c:pt>
                <c:pt idx="3746">
                  <c:v>-70.296587430262406</c:v>
                </c:pt>
                <c:pt idx="3747">
                  <c:v>-70.2964316346971</c:v>
                </c:pt>
                <c:pt idx="3748">
                  <c:v>-70.296275918849901</c:v>
                </c:pt>
                <c:pt idx="3749">
                  <c:v>-70.296120282682097</c:v>
                </c:pt>
                <c:pt idx="3750">
                  <c:v>-70.295964726155105</c:v>
                </c:pt>
                <c:pt idx="3751">
                  <c:v>-70.295809249230302</c:v>
                </c:pt>
                <c:pt idx="3752">
                  <c:v>-70.295653851869204</c:v>
                </c:pt>
                <c:pt idx="3753">
                  <c:v>-70.295498534033399</c:v>
                </c:pt>
                <c:pt idx="3754">
                  <c:v>-70.295343295684106</c:v>
                </c:pt>
                <c:pt idx="3755">
                  <c:v>-70.295188136782997</c:v>
                </c:pt>
                <c:pt idx="3756">
                  <c:v>-70.295033057291604</c:v>
                </c:pt>
                <c:pt idx="3757">
                  <c:v>-70.294878057171303</c:v>
                </c:pt>
                <c:pt idx="3758">
                  <c:v>-70.294723136383794</c:v>
                </c:pt>
                <c:pt idx="3759">
                  <c:v>-70.294568294890496</c:v>
                </c:pt>
                <c:pt idx="3760">
                  <c:v>-70.294413532652996</c:v>
                </c:pt>
                <c:pt idx="3761">
                  <c:v>-70.294258849633096</c:v>
                </c:pt>
                <c:pt idx="3762">
                  <c:v>-70.294104245792099</c:v>
                </c:pt>
                <c:pt idx="3763">
                  <c:v>-70.293949721091806</c:v>
                </c:pt>
                <c:pt idx="3764">
                  <c:v>-70.293795275493807</c:v>
                </c:pt>
                <c:pt idx="3765">
                  <c:v>-70.293640908959802</c:v>
                </c:pt>
                <c:pt idx="3766">
                  <c:v>-70.293486621451393</c:v>
                </c:pt>
                <c:pt idx="3767">
                  <c:v>-70.293332412930297</c:v>
                </c:pt>
                <c:pt idx="3768">
                  <c:v>-70.293178283358202</c:v>
                </c:pt>
                <c:pt idx="3769">
                  <c:v>-70.293024232696894</c:v>
                </c:pt>
                <c:pt idx="3770">
                  <c:v>-70.292870260908003</c:v>
                </c:pt>
                <c:pt idx="3771">
                  <c:v>-70.292716367953304</c:v>
                </c:pt>
                <c:pt idx="3772">
                  <c:v>-70.292562553794497</c:v>
                </c:pt>
                <c:pt idx="3773">
                  <c:v>-70.292408818393497</c:v>
                </c:pt>
                <c:pt idx="3774">
                  <c:v>-70.292255161712106</c:v>
                </c:pt>
                <c:pt idx="3775">
                  <c:v>-70.292101583711997</c:v>
                </c:pt>
                <c:pt idx="3776">
                  <c:v>-70.291948084354999</c:v>
                </c:pt>
                <c:pt idx="3777">
                  <c:v>-70.291794663603099</c:v>
                </c:pt>
                <c:pt idx="3778">
                  <c:v>-70.291641321418098</c:v>
                </c:pt>
                <c:pt idx="3779">
                  <c:v>-70.291488057761796</c:v>
                </c:pt>
                <c:pt idx="3780">
                  <c:v>-70.291334872596195</c:v>
                </c:pt>
                <c:pt idx="3781">
                  <c:v>-70.291181765883096</c:v>
                </c:pt>
                <c:pt idx="3782">
                  <c:v>-70.291028737584497</c:v>
                </c:pt>
                <c:pt idx="3783">
                  <c:v>-70.290875787662301</c:v>
                </c:pt>
                <c:pt idx="3784">
                  <c:v>-70.290722916078494</c:v>
                </c:pt>
                <c:pt idx="3785">
                  <c:v>-70.290570122795003</c:v>
                </c:pt>
                <c:pt idx="3786">
                  <c:v>-70.290417407773802</c:v>
                </c:pt>
                <c:pt idx="3787">
                  <c:v>-70.290264770976904</c:v>
                </c:pt>
                <c:pt idx="3788">
                  <c:v>-70.290112212366395</c:v>
                </c:pt>
                <c:pt idx="3789">
                  <c:v>-70.289959731904204</c:v>
                </c:pt>
                <c:pt idx="3790">
                  <c:v>-70.289807329552502</c:v>
                </c:pt>
                <c:pt idx="3791">
                  <c:v>-70.289655005273303</c:v>
                </c:pt>
                <c:pt idx="3792">
                  <c:v>-70.289502759028593</c:v>
                </c:pt>
                <c:pt idx="3793">
                  <c:v>-70.2893505907806</c:v>
                </c:pt>
                <c:pt idx="3794">
                  <c:v>-70.289198500491295</c:v>
                </c:pt>
                <c:pt idx="3795">
                  <c:v>-70.289046488123006</c:v>
                </c:pt>
                <c:pt idx="3796">
                  <c:v>-70.288894553637704</c:v>
                </c:pt>
                <c:pt idx="3797">
                  <c:v>-70.288742696997602</c:v>
                </c:pt>
                <c:pt idx="3798">
                  <c:v>-70.2885909181649</c:v>
                </c:pt>
                <c:pt idx="3799">
                  <c:v>-70.288439217101796</c:v>
                </c:pt>
                <c:pt idx="3800">
                  <c:v>-70.288287593770505</c:v>
                </c:pt>
                <c:pt idx="3801">
                  <c:v>-70.288136048133197</c:v>
                </c:pt>
                <c:pt idx="3802">
                  <c:v>-70.287984580152099</c:v>
                </c:pt>
                <c:pt idx="3803">
                  <c:v>-70.287833189789495</c:v>
                </c:pt>
                <c:pt idx="3804">
                  <c:v>-70.287681877007799</c:v>
                </c:pt>
                <c:pt idx="3805">
                  <c:v>-70.287530641768996</c:v>
                </c:pt>
                <c:pt idx="3806">
                  <c:v>-70.287379484035696</c:v>
                </c:pt>
                <c:pt idx="3807">
                  <c:v>-70.287228403770001</c:v>
                </c:pt>
                <c:pt idx="3808">
                  <c:v>-70.287077400934393</c:v>
                </c:pt>
                <c:pt idx="3809">
                  <c:v>-70.2869264754911</c:v>
                </c:pt>
                <c:pt idx="3810">
                  <c:v>-70.286775627402605</c:v>
                </c:pt>
                <c:pt idx="3811">
                  <c:v>-70.286624856631207</c:v>
                </c:pt>
                <c:pt idx="3812">
                  <c:v>-70.286474163139403</c:v>
                </c:pt>
                <c:pt idx="3813">
                  <c:v>-70.286323546889506</c:v>
                </c:pt>
                <c:pt idx="3814">
                  <c:v>-70.2861730078439</c:v>
                </c:pt>
                <c:pt idx="3815">
                  <c:v>-70.286022545965196</c:v>
                </c:pt>
                <c:pt idx="3816">
                  <c:v>-70.285872161215707</c:v>
                </c:pt>
                <c:pt idx="3817">
                  <c:v>-70.285721853558101</c:v>
                </c:pt>
                <c:pt idx="3818">
                  <c:v>-70.285571622954606</c:v>
                </c:pt>
                <c:pt idx="3819">
                  <c:v>-70.285421469368003</c:v>
                </c:pt>
                <c:pt idx="3820">
                  <c:v>-70.285271392760606</c:v>
                </c:pt>
                <c:pt idx="3821">
                  <c:v>-70.285121393095096</c:v>
                </c:pt>
                <c:pt idx="3822">
                  <c:v>-70.2849714703339</c:v>
                </c:pt>
                <c:pt idx="3823">
                  <c:v>-70.2848216244398</c:v>
                </c:pt>
                <c:pt idx="3824">
                  <c:v>-70.284671855375194</c:v>
                </c:pt>
                <c:pt idx="3825">
                  <c:v>-70.284522163102693</c:v>
                </c:pt>
                <c:pt idx="3826">
                  <c:v>-70.284372547585093</c:v>
                </c:pt>
                <c:pt idx="3827">
                  <c:v>-70.284223008784807</c:v>
                </c:pt>
                <c:pt idx="3828">
                  <c:v>-70.2840735466647</c:v>
                </c:pt>
                <c:pt idx="3829">
                  <c:v>-70.283924161187301</c:v>
                </c:pt>
                <c:pt idx="3830">
                  <c:v>-70.283774852315304</c:v>
                </c:pt>
                <c:pt idx="3831">
                  <c:v>-70.283625620011506</c:v>
                </c:pt>
                <c:pt idx="3832">
                  <c:v>-70.283476464238504</c:v>
                </c:pt>
                <c:pt idx="3833">
                  <c:v>-70.283327384959094</c:v>
                </c:pt>
                <c:pt idx="3834">
                  <c:v>-70.2831783821361</c:v>
                </c:pt>
                <c:pt idx="3835">
                  <c:v>-70.283029455732105</c:v>
                </c:pt>
                <c:pt idx="3836">
                  <c:v>-70.282880605710105</c:v>
                </c:pt>
                <c:pt idx="3837">
                  <c:v>-70.282731832032695</c:v>
                </c:pt>
                <c:pt idx="3838">
                  <c:v>-70.0025831346628</c:v>
                </c:pt>
                <c:pt idx="3839">
                  <c:v>-70.005858838807598</c:v>
                </c:pt>
                <c:pt idx="3840">
                  <c:v>-70.009093880322894</c:v>
                </c:pt>
                <c:pt idx="3841">
                  <c:v>-70.012288725941701</c:v>
                </c:pt>
                <c:pt idx="3842">
                  <c:v>-70.015443837484497</c:v>
                </c:pt>
                <c:pt idx="3843">
                  <c:v>-70.018559671900306</c:v>
                </c:pt>
                <c:pt idx="3844">
                  <c:v>-70.021636681307697</c:v>
                </c:pt>
                <c:pt idx="3845">
                  <c:v>-70.024675313035402</c:v>
                </c:pt>
                <c:pt idx="3846">
                  <c:v>-70.027676009663296</c:v>
                </c:pt>
                <c:pt idx="3847">
                  <c:v>-70.030639209062699</c:v>
                </c:pt>
                <c:pt idx="3848">
                  <c:v>-70.033565344437093</c:v>
                </c:pt>
                <c:pt idx="3849">
                  <c:v>-70.036454844362794</c:v>
                </c:pt>
                <c:pt idx="3850">
                  <c:v>-70.039308132828793</c:v>
                </c:pt>
                <c:pt idx="3851">
                  <c:v>-70.042125629277393</c:v>
                </c:pt>
                <c:pt idx="3852">
                  <c:v>-70.044907748644107</c:v>
                </c:pt>
                <c:pt idx="3853">
                  <c:v>-70.047654901397493</c:v>
                </c:pt>
                <c:pt idx="3854">
                  <c:v>-70.050367493579401</c:v>
                </c:pt>
                <c:pt idx="3855">
                  <c:v>-70.053045926844305</c:v>
                </c:pt>
                <c:pt idx="3856">
                  <c:v>-70.0556905984986</c:v>
                </c:pt>
                <c:pt idx="3857">
                  <c:v>-70.058301901540602</c:v>
                </c:pt>
                <c:pt idx="3858">
                  <c:v>-70.060880224699403</c:v>
                </c:pt>
                <c:pt idx="3859">
                  <c:v>-70.063425952473807</c:v>
                </c:pt>
                <c:pt idx="3860">
                  <c:v>-70.065939465171397</c:v>
                </c:pt>
                <c:pt idx="3861">
                  <c:v>-70.068421138947102</c:v>
                </c:pt>
                <c:pt idx="3862">
                  <c:v>-70.070871345842093</c:v>
                </c:pt>
                <c:pt idx="3863">
                  <c:v>-70.073290453821599</c:v>
                </c:pt>
                <c:pt idx="3864">
                  <c:v>-70.075678826813402</c:v>
                </c:pt>
                <c:pt idx="3865">
                  <c:v>-70.078036824745396</c:v>
                </c:pt>
                <c:pt idx="3866">
                  <c:v>-70.080364803584203</c:v>
                </c:pt>
                <c:pt idx="3867">
                  <c:v>-70.082663115371702</c:v>
                </c:pt>
                <c:pt idx="3868">
                  <c:v>-70.084932108263004</c:v>
                </c:pt>
                <c:pt idx="3869">
                  <c:v>-70.087172126563701</c:v>
                </c:pt>
                <c:pt idx="3870">
                  <c:v>-70.089383510766297</c:v>
                </c:pt>
                <c:pt idx="3871">
                  <c:v>-70.091566597587402</c:v>
                </c:pt>
                <c:pt idx="3872">
                  <c:v>-70.093721720003998</c:v>
                </c:pt>
                <c:pt idx="3873">
                  <c:v>-70.095849207290101</c:v>
                </c:pt>
                <c:pt idx="3874">
                  <c:v>-70.097949385052203</c:v>
                </c:pt>
                <c:pt idx="3875">
                  <c:v>-70.100022575265797</c:v>
                </c:pt>
                <c:pt idx="3876">
                  <c:v>-70.1020690963107</c:v>
                </c:pt>
                <c:pt idx="3877">
                  <c:v>-70.104089263006301</c:v>
                </c:pt>
                <c:pt idx="3878">
                  <c:v>-70.106083386647299</c:v>
                </c:pt>
                <c:pt idx="3879">
                  <c:v>-70.108051775037893</c:v>
                </c:pt>
                <c:pt idx="3880">
                  <c:v>-70.109994732527298</c:v>
                </c:pt>
                <c:pt idx="3881">
                  <c:v>-70.111912560043606</c:v>
                </c:pt>
                <c:pt idx="3882">
                  <c:v>-70.113805555128394</c:v>
                </c:pt>
                <c:pt idx="3883">
                  <c:v>-70.115674011970398</c:v>
                </c:pt>
                <c:pt idx="3884">
                  <c:v>-70.117518221439894</c:v>
                </c:pt>
                <c:pt idx="3885">
                  <c:v>-70.119338471121495</c:v>
                </c:pt>
                <c:pt idx="3886">
                  <c:v>-70.121135045347998</c:v>
                </c:pt>
                <c:pt idx="3887">
                  <c:v>-70.122908225233303</c:v>
                </c:pt>
                <c:pt idx="3888">
                  <c:v>-70.124658288704893</c:v>
                </c:pt>
                <c:pt idx="3889">
                  <c:v>-70.126385510536906</c:v>
                </c:pt>
                <c:pt idx="3890">
                  <c:v>-70.128090162382307</c:v>
                </c:pt>
                <c:pt idx="3891">
                  <c:v>-70.129772512804706</c:v>
                </c:pt>
                <c:pt idx="3892">
                  <c:v>-70.131432827310405</c:v>
                </c:pt>
                <c:pt idx="3893">
                  <c:v>-70.1330713683803</c:v>
                </c:pt>
                <c:pt idx="3894">
                  <c:v>-70.134688395500405</c:v>
                </c:pt>
                <c:pt idx="3895">
                  <c:v>-70.1362841651938</c:v>
                </c:pt>
                <c:pt idx="3896">
                  <c:v>-70.137858931051198</c:v>
                </c:pt>
                <c:pt idx="3897">
                  <c:v>-70.139412943761101</c:v>
                </c:pt>
                <c:pt idx="3898">
                  <c:v>-70.140946451141104</c:v>
                </c:pt>
                <c:pt idx="3899">
                  <c:v>-70.142459698167002</c:v>
                </c:pt>
                <c:pt idx="3900">
                  <c:v>-70.143952927003497</c:v>
                </c:pt>
                <c:pt idx="3901">
                  <c:v>-70.145426377033104</c:v>
                </c:pt>
                <c:pt idx="3902">
                  <c:v>-70.146880284886095</c:v>
                </c:pt>
                <c:pt idx="3903">
                  <c:v>-70.148314884469599</c:v>
                </c:pt>
                <c:pt idx="3904">
                  <c:v>-70.1497304069959</c:v>
                </c:pt>
                <c:pt idx="3905">
                  <c:v>-70.151127081011794</c:v>
                </c:pt>
                <c:pt idx="3906">
                  <c:v>-70.152505132426498</c:v>
                </c:pt>
                <c:pt idx="3907">
                  <c:v>-70.153864784540303</c:v>
                </c:pt>
                <c:pt idx="3908">
                  <c:v>-70.1552062580719</c:v>
                </c:pt>
                <c:pt idx="3909">
                  <c:v>-70.156529771186499</c:v>
                </c:pt>
                <c:pt idx="3910">
                  <c:v>-70.157835539522793</c:v>
                </c:pt>
                <c:pt idx="3911">
                  <c:v>-70.159123776220994</c:v>
                </c:pt>
                <c:pt idx="3912">
                  <c:v>-70.160394691948696</c:v>
                </c:pt>
                <c:pt idx="3913">
                  <c:v>-70.161648494928301</c:v>
                </c:pt>
                <c:pt idx="3914">
                  <c:v>-70.162885390963496</c:v>
                </c:pt>
                <c:pt idx="3915">
                  <c:v>-70.164105583465002</c:v>
                </c:pt>
                <c:pt idx="3916">
                  <c:v>-70.165309273477007</c:v>
                </c:pt>
                <c:pt idx="3917">
                  <c:v>-70.166496659702702</c:v>
                </c:pt>
                <c:pt idx="3918">
                  <c:v>-70.167667938530002</c:v>
                </c:pt>
                <c:pt idx="3919">
                  <c:v>-70.168823304056403</c:v>
                </c:pt>
                <c:pt idx="3920">
                  <c:v>-70.169962948114502</c:v>
                </c:pt>
                <c:pt idx="3921">
                  <c:v>-70.171087060296799</c:v>
                </c:pt>
                <c:pt idx="3922">
                  <c:v>-70.172195827979806</c:v>
                </c:pt>
                <c:pt idx="3923">
                  <c:v>-70.173289436348895</c:v>
                </c:pt>
                <c:pt idx="3924">
                  <c:v>-70.174368068422297</c:v>
                </c:pt>
                <c:pt idx="3925">
                  <c:v>-70.175431905074703</c:v>
                </c:pt>
                <c:pt idx="3926">
                  <c:v>-70.1764811250615</c:v>
                </c:pt>
                <c:pt idx="3927">
                  <c:v>-70.177515905041702</c:v>
                </c:pt>
                <c:pt idx="3928">
                  <c:v>-70.178536419601599</c:v>
                </c:pt>
                <c:pt idx="3929">
                  <c:v>-70.179542841277097</c:v>
                </c:pt>
                <c:pt idx="3930">
                  <c:v>-70.180535340577507</c:v>
                </c:pt>
                <c:pt idx="3931">
                  <c:v>-70.181514086007098</c:v>
                </c:pt>
                <c:pt idx="3932">
                  <c:v>-70.1824792440881</c:v>
                </c:pt>
                <c:pt idx="3933">
                  <c:v>-70.183430979382393</c:v>
                </c:pt>
                <c:pt idx="3934">
                  <c:v>-70.184369454513799</c:v>
                </c:pt>
                <c:pt idx="3935">
                  <c:v>-70.185294830189505</c:v>
                </c:pt>
                <c:pt idx="3936">
                  <c:v>-70.186207265221498</c:v>
                </c:pt>
                <c:pt idx="3937">
                  <c:v>-70.187106916548203</c:v>
                </c:pt>
                <c:pt idx="3938">
                  <c:v>-70.187993939254994</c:v>
                </c:pt>
                <c:pt idx="3939">
                  <c:v>-70.188868486595496</c:v>
                </c:pt>
                <c:pt idx="3940">
                  <c:v>-70.189730710011901</c:v>
                </c:pt>
                <c:pt idx="3941">
                  <c:v>-70.190580759155594</c:v>
                </c:pt>
                <c:pt idx="3942">
                  <c:v>-70.191418781907302</c:v>
                </c:pt>
                <c:pt idx="3943">
                  <c:v>-70.192244924396903</c:v>
                </c:pt>
                <c:pt idx="3944">
                  <c:v>-70.193059331023804</c:v>
                </c:pt>
                <c:pt idx="3945">
                  <c:v>-70.193862144475901</c:v>
                </c:pt>
                <c:pt idx="3946">
                  <c:v>-70.194653505749301</c:v>
                </c:pt>
                <c:pt idx="3947">
                  <c:v>-70.195433554167593</c:v>
                </c:pt>
                <c:pt idx="3948">
                  <c:v>-70.196202427400806</c:v>
                </c:pt>
                <c:pt idx="3949">
                  <c:v>-70.196960261483994</c:v>
                </c:pt>
                <c:pt idx="3950">
                  <c:v>-70.197707190836397</c:v>
                </c:pt>
                <c:pt idx="3951">
                  <c:v>-70.198443348279199</c:v>
                </c:pt>
                <c:pt idx="3952">
                  <c:v>-70.199168865054205</c:v>
                </c:pt>
                <c:pt idx="3953">
                  <c:v>-70.1998838708421</c:v>
                </c:pt>
                <c:pt idx="3954">
                  <c:v>-70.200588493779506</c:v>
                </c:pt>
                <c:pt idx="3955">
                  <c:v>-70.201282860477704</c:v>
                </c:pt>
                <c:pt idx="3956">
                  <c:v>-70.201967096039098</c:v>
                </c:pt>
                <c:pt idx="3957">
                  <c:v>-70.202641324075302</c:v>
                </c:pt>
                <c:pt idx="3958">
                  <c:v>-70.203305666724106</c:v>
                </c:pt>
                <c:pt idx="3959">
                  <c:v>-70.203960244665893</c:v>
                </c:pt>
                <c:pt idx="3960">
                  <c:v>-70.204605177141204</c:v>
                </c:pt>
                <c:pt idx="3961">
                  <c:v>-70.205240581966706</c:v>
                </c:pt>
                <c:pt idx="3962">
                  <c:v>-70.205866575552093</c:v>
                </c:pt>
                <c:pt idx="3963">
                  <c:v>-70.206483272915605</c:v>
                </c:pt>
                <c:pt idx="3964">
                  <c:v>-70.207090787701105</c:v>
                </c:pt>
                <c:pt idx="3965">
                  <c:v>-70.207689232193104</c:v>
                </c:pt>
                <c:pt idx="3966">
                  <c:v>-70.208278717332902</c:v>
                </c:pt>
                <c:pt idx="3967">
                  <c:v>-70.208859352733995</c:v>
                </c:pt>
                <c:pt idx="3968">
                  <c:v>-70.209431246697605</c:v>
                </c:pt>
                <c:pt idx="3969">
                  <c:v>-70.209994506227702</c:v>
                </c:pt>
                <c:pt idx="3970">
                  <c:v>-70.210549237046394</c:v>
                </c:pt>
                <c:pt idx="3971">
                  <c:v>-70.211095543608394</c:v>
                </c:pt>
                <c:pt idx="3972">
                  <c:v>-70.211633529116099</c:v>
                </c:pt>
                <c:pt idx="3973">
                  <c:v>-70.212163295533898</c:v>
                </c:pt>
                <c:pt idx="3974">
                  <c:v>-70.212684943602795</c:v>
                </c:pt>
                <c:pt idx="3975">
                  <c:v>-70.213198572854694</c:v>
                </c:pt>
                <c:pt idx="3976">
                  <c:v>-70.213704281626306</c:v>
                </c:pt>
                <c:pt idx="3977">
                  <c:v>-70.214202167073097</c:v>
                </c:pt>
                <c:pt idx="3978">
                  <c:v>-70.214692325183407</c:v>
                </c:pt>
                <c:pt idx="3979">
                  <c:v>-70.215174850791797</c:v>
                </c:pt>
                <c:pt idx="3980">
                  <c:v>-70.215649837592395</c:v>
                </c:pt>
                <c:pt idx="3981">
                  <c:v>-70.216117378152703</c:v>
                </c:pt>
                <c:pt idx="3982">
                  <c:v>-70.216577563926606</c:v>
                </c:pt>
                <c:pt idx="3983">
                  <c:v>-70.217030485267202</c:v>
                </c:pt>
                <c:pt idx="3984">
                  <c:v>-70.217476231439903</c:v>
                </c:pt>
                <c:pt idx="3985">
                  <c:v>-70.217914890635399</c:v>
                </c:pt>
                <c:pt idx="3986">
                  <c:v>-70.218346549981703</c:v>
                </c:pt>
                <c:pt idx="3987">
                  <c:v>-70.218771295557204</c:v>
                </c:pt>
                <c:pt idx="3988">
                  <c:v>-70.219189212402995</c:v>
                </c:pt>
                <c:pt idx="3989">
                  <c:v>-70.219600384534601</c:v>
                </c:pt>
                <c:pt idx="3990">
                  <c:v>-70.2200048949544</c:v>
                </c:pt>
                <c:pt idx="3991">
                  <c:v>-70.220402825663697</c:v>
                </c:pt>
                <c:pt idx="3992">
                  <c:v>-70.220794257674001</c:v>
                </c:pt>
                <c:pt idx="3993">
                  <c:v>-70.221179271019295</c:v>
                </c:pt>
                <c:pt idx="3994">
                  <c:v>-70.221557944767198</c:v>
                </c:pt>
                <c:pt idx="3995">
                  <c:v>-70.221930357030701</c:v>
                </c:pt>
                <c:pt idx="3996">
                  <c:v>-70.222296584978807</c:v>
                </c:pt>
                <c:pt idx="3997">
                  <c:v>-70.222656704848504</c:v>
                </c:pt>
                <c:pt idx="3998">
                  <c:v>-70.223010791955204</c:v>
                </c:pt>
                <c:pt idx="3999">
                  <c:v>-70.223358920703902</c:v>
                </c:pt>
                <c:pt idx="4000">
                  <c:v>-70.223701164599902</c:v>
                </c:pt>
                <c:pt idx="4001">
                  <c:v>-70.224037596259507</c:v>
                </c:pt>
                <c:pt idx="4002">
                  <c:v>-70.224368287420504</c:v>
                </c:pt>
                <c:pt idx="4003">
                  <c:v>-70.224693308952595</c:v>
                </c:pt>
                <c:pt idx="4004">
                  <c:v>-70.225012730867604</c:v>
                </c:pt>
                <c:pt idx="4005">
                  <c:v>-70.225326622330101</c:v>
                </c:pt>
                <c:pt idx="4006">
                  <c:v>-70.2256350516667</c:v>
                </c:pt>
                <c:pt idx="4007">
                  <c:v>-70.2259380863768</c:v>
                </c:pt>
                <c:pt idx="4008">
                  <c:v>-70.226235793141896</c:v>
                </c:pt>
                <c:pt idx="4009">
                  <c:v>-70.226528237835396</c:v>
                </c:pt>
                <c:pt idx="4010">
                  <c:v>-70.226815485532498</c:v>
                </c:pt>
                <c:pt idx="4011">
                  <c:v>-70.2270976005195</c:v>
                </c:pt>
                <c:pt idx="4012">
                  <c:v>-70.227374646303204</c:v>
                </c:pt>
                <c:pt idx="4013">
                  <c:v>-70.227646685620002</c:v>
                </c:pt>
                <c:pt idx="4014">
                  <c:v>-70.227913780445704</c:v>
                </c:pt>
                <c:pt idx="4015">
                  <c:v>-70.228175992003699</c:v>
                </c:pt>
                <c:pt idx="4016">
                  <c:v>-70.228433380774703</c:v>
                </c:pt>
                <c:pt idx="4017">
                  <c:v>-70.228686006505399</c:v>
                </c:pt>
                <c:pt idx="4018">
                  <c:v>-70.228933928216804</c:v>
                </c:pt>
                <c:pt idx="4019">
                  <c:v>-70.229177204213698</c:v>
                </c:pt>
                <c:pt idx="4020">
                  <c:v>-70.229415892092405</c:v>
                </c:pt>
                <c:pt idx="4021">
                  <c:v>-70.229650048749903</c:v>
                </c:pt>
                <c:pt idx="4022">
                  <c:v>-70.229879730391602</c:v>
                </c:pt>
                <c:pt idx="4023">
                  <c:v>-70.230104992540205</c:v>
                </c:pt>
                <c:pt idx="4024">
                  <c:v>-70.230325890043403</c:v>
                </c:pt>
                <c:pt idx="4025">
                  <c:v>-70.230542477082395</c:v>
                </c:pt>
                <c:pt idx="4026">
                  <c:v>-70.230754807179295</c:v>
                </c:pt>
                <c:pt idx="4027">
                  <c:v>-70.230962933205603</c:v>
                </c:pt>
                <c:pt idx="4028">
                  <c:v>-70.231166907389806</c:v>
                </c:pt>
                <c:pt idx="4029">
                  <c:v>-70.231366781324795</c:v>
                </c:pt>
                <c:pt idx="4030">
                  <c:v>-70.231562605976194</c:v>
                </c:pt>
                <c:pt idx="4031">
                  <c:v>-70.231754431688898</c:v>
                </c:pt>
                <c:pt idx="4032">
                  <c:v>-70.231942308195499</c:v>
                </c:pt>
                <c:pt idx="4033">
                  <c:v>-70.232126284623106</c:v>
                </c:pt>
                <c:pt idx="4034">
                  <c:v>-70.232306409500495</c:v>
                </c:pt>
                <c:pt idx="4035">
                  <c:v>-70.232482730765994</c:v>
                </c:pt>
                <c:pt idx="4036">
                  <c:v>-70.232655295773597</c:v>
                </c:pt>
                <c:pt idx="4037">
                  <c:v>-70.232824151300804</c:v>
                </c:pt>
                <c:pt idx="4038">
                  <c:v>-70.232989343555403</c:v>
                </c:pt>
                <c:pt idx="4039">
                  <c:v>-70.233150918181806</c:v>
                </c:pt>
                <c:pt idx="4040">
                  <c:v>-70.233308920268499</c:v>
                </c:pt>
                <c:pt idx="4041">
                  <c:v>-70.233463394354303</c:v>
                </c:pt>
                <c:pt idx="4042">
                  <c:v>-70.233614384435299</c:v>
                </c:pt>
                <c:pt idx="4043">
                  <c:v>-70.233761933970996</c:v>
                </c:pt>
                <c:pt idx="4044">
                  <c:v>-70.233906085891107</c:v>
                </c:pt>
                <c:pt idx="4045">
                  <c:v>-70.234046882602001</c:v>
                </c:pt>
                <c:pt idx="4046">
                  <c:v>-70.234184365992604</c:v>
                </c:pt>
                <c:pt idx="4047">
                  <c:v>-70.234318577441002</c:v>
                </c:pt>
                <c:pt idx="4048">
                  <c:v>-70.234449557820398</c:v>
                </c:pt>
                <c:pt idx="4049">
                  <c:v>-70.234577347505393</c:v>
                </c:pt>
                <c:pt idx="4050">
                  <c:v>-70.234701986377999</c:v>
                </c:pt>
                <c:pt idx="4051">
                  <c:v>-70.234823513833206</c:v>
                </c:pt>
                <c:pt idx="4052">
                  <c:v>-70.234941968785506</c:v>
                </c:pt>
                <c:pt idx="4053">
                  <c:v>-70.235057389673997</c:v>
                </c:pt>
                <c:pt idx="4054">
                  <c:v>-70.235169814468705</c:v>
                </c:pt>
                <c:pt idx="4055">
                  <c:v>-70.235279280676096</c:v>
                </c:pt>
                <c:pt idx="4056">
                  <c:v>-70.235385825344295</c:v>
                </c:pt>
                <c:pt idx="4057">
                  <c:v>-70.235489485069294</c:v>
                </c:pt>
                <c:pt idx="4058">
                  <c:v>-70.235590295999799</c:v>
                </c:pt>
                <c:pt idx="4059">
                  <c:v>-70.235688293843097</c:v>
                </c:pt>
                <c:pt idx="4060">
                  <c:v>-70.235783513870103</c:v>
                </c:pt>
                <c:pt idx="4061">
                  <c:v>-70.235875990920903</c:v>
                </c:pt>
                <c:pt idx="4062">
                  <c:v>-70.235965759409495</c:v>
                </c:pt>
                <c:pt idx="4063">
                  <c:v>-70.236052853329795</c:v>
                </c:pt>
                <c:pt idx="4064">
                  <c:v>-70.236137306259707</c:v>
                </c:pt>
                <c:pt idx="4065">
                  <c:v>-70.236219151366896</c:v>
                </c:pt>
                <c:pt idx="4066">
                  <c:v>-70.236298421413494</c:v>
                </c:pt>
                <c:pt idx="4067">
                  <c:v>-70.236375148761198</c:v>
                </c:pt>
                <c:pt idx="4068">
                  <c:v>-70.236449365375606</c:v>
                </c:pt>
                <c:pt idx="4069">
                  <c:v>-70.236521102831801</c:v>
                </c:pt>
                <c:pt idx="4070">
                  <c:v>-70.236590392318405</c:v>
                </c:pt>
                <c:pt idx="4071">
                  <c:v>-70.236657264642602</c:v>
                </c:pt>
                <c:pt idx="4072">
                  <c:v>-70.236721750234693</c:v>
                </c:pt>
                <c:pt idx="4073">
                  <c:v>-70.236783879152796</c:v>
                </c:pt>
                <c:pt idx="4074">
                  <c:v>-70.236843681086995</c:v>
                </c:pt>
                <c:pt idx="4075">
                  <c:v>-70.236901185364403</c:v>
                </c:pt>
                <c:pt idx="4076">
                  <c:v>-70.236956420952893</c:v>
                </c:pt>
                <c:pt idx="4077">
                  <c:v>-70.237009416465995</c:v>
                </c:pt>
                <c:pt idx="4078">
                  <c:v>-70.237060200166994</c:v>
                </c:pt>
                <c:pt idx="4079">
                  <c:v>-70.237108799973001</c:v>
                </c:pt>
                <c:pt idx="4080">
                  <c:v>-70.237155243459597</c:v>
                </c:pt>
                <c:pt idx="4081">
                  <c:v>-70.2371995578645</c:v>
                </c:pt>
                <c:pt idx="4082">
                  <c:v>-70.237241770092098</c:v>
                </c:pt>
                <c:pt idx="4083">
                  <c:v>-70.2372819067172</c:v>
                </c:pt>
                <c:pt idx="4084">
                  <c:v>-70.237319993989303</c:v>
                </c:pt>
                <c:pt idx="4085">
                  <c:v>-70.237356057836095</c:v>
                </c:pt>
                <c:pt idx="4086">
                  <c:v>-70.237390123867996</c:v>
                </c:pt>
                <c:pt idx="4087">
                  <c:v>-70.237422217381507</c:v>
                </c:pt>
                <c:pt idx="4088">
                  <c:v>-70.237452363363303</c:v>
                </c:pt>
                <c:pt idx="4089">
                  <c:v>-70.237480586493902</c:v>
                </c:pt>
                <c:pt idx="4090">
                  <c:v>-70.2375069111513</c:v>
                </c:pt>
                <c:pt idx="4091">
                  <c:v>-70.237531361414995</c:v>
                </c:pt>
                <c:pt idx="4092">
                  <c:v>-70.237553961069096</c:v>
                </c:pt>
                <c:pt idx="4093">
                  <c:v>-70.237574733606493</c:v>
                </c:pt>
                <c:pt idx="4094">
                  <c:v>-70.237593702231905</c:v>
                </c:pt>
                <c:pt idx="4095">
                  <c:v>-70.237610889865707</c:v>
                </c:pt>
                <c:pt idx="4096">
                  <c:v>-70.237626319147296</c:v>
                </c:pt>
                <c:pt idx="4097">
                  <c:v>-70.237640012438504</c:v>
                </c:pt>
                <c:pt idx="4098">
                  <c:v>-70.237651991826993</c:v>
                </c:pt>
                <c:pt idx="4099">
                  <c:v>-70.237662279129495</c:v>
                </c:pt>
                <c:pt idx="4100">
                  <c:v>-70.237670895895405</c:v>
                </c:pt>
                <c:pt idx="4101">
                  <c:v>-70.2376778634098</c:v>
                </c:pt>
                <c:pt idx="4102">
                  <c:v>-70.237683202696402</c:v>
                </c:pt>
                <c:pt idx="4103">
                  <c:v>-70.237686934521605</c:v>
                </c:pt>
                <c:pt idx="4104">
                  <c:v>-70.237689079396503</c:v>
                </c:pt>
                <c:pt idx="4105">
                  <c:v>-70.2376896575811</c:v>
                </c:pt>
                <c:pt idx="4106">
                  <c:v>-70.237688689086497</c:v>
                </c:pt>
                <c:pt idx="4107">
                  <c:v>-70.237686193678499</c:v>
                </c:pt>
                <c:pt idx="4108">
                  <c:v>-70.237682190880307</c:v>
                </c:pt>
                <c:pt idx="4109">
                  <c:v>-70.237676699975395</c:v>
                </c:pt>
                <c:pt idx="4110">
                  <c:v>-70.237669740010901</c:v>
                </c:pt>
                <c:pt idx="4111">
                  <c:v>-70.237661329800105</c:v>
                </c:pt>
                <c:pt idx="4112">
                  <c:v>-70.237651487925305</c:v>
                </c:pt>
                <c:pt idx="4113">
                  <c:v>-70.237640232740901</c:v>
                </c:pt>
                <c:pt idx="4114">
                  <c:v>-70.237627582375794</c:v>
                </c:pt>
                <c:pt idx="4115">
                  <c:v>-70.237613554736498</c:v>
                </c:pt>
                <c:pt idx="4116">
                  <c:v>-70.237598167509603</c:v>
                </c:pt>
                <c:pt idx="4117">
                  <c:v>-70.237581438164796</c:v>
                </c:pt>
                <c:pt idx="4118">
                  <c:v>-70.237563383956896</c:v>
                </c:pt>
                <c:pt idx="4119">
                  <c:v>-70.237544021929196</c:v>
                </c:pt>
                <c:pt idx="4120">
                  <c:v>-70.237523368915504</c:v>
                </c:pt>
                <c:pt idx="4121">
                  <c:v>-70.237501441543102</c:v>
                </c:pt>
                <c:pt idx="4122">
                  <c:v>-70.237478256234994</c:v>
                </c:pt>
                <c:pt idx="4123">
                  <c:v>-70.237453829212299</c:v>
                </c:pt>
                <c:pt idx="4124">
                  <c:v>-70.237428176497204</c:v>
                </c:pt>
                <c:pt idx="4125">
                  <c:v>-70.237401313914901</c:v>
                </c:pt>
                <c:pt idx="4126">
                  <c:v>-70.237373257096394</c:v>
                </c:pt>
                <c:pt idx="4127">
                  <c:v>-70.237344021480396</c:v>
                </c:pt>
                <c:pt idx="4128">
                  <c:v>-70.237313622316094</c:v>
                </c:pt>
                <c:pt idx="4129">
                  <c:v>-70.237282074665501</c:v>
                </c:pt>
                <c:pt idx="4130">
                  <c:v>-70.237249393405193</c:v>
                </c:pt>
                <c:pt idx="4131">
                  <c:v>-70.237215593229294</c:v>
                </c:pt>
                <c:pt idx="4132">
                  <c:v>-70.237180688651307</c:v>
                </c:pt>
                <c:pt idx="4133">
                  <c:v>-70.237144694006105</c:v>
                </c:pt>
                <c:pt idx="4134">
                  <c:v>-70.237107623452701</c:v>
                </c:pt>
                <c:pt idx="4135">
                  <c:v>-70.237069490976097</c:v>
                </c:pt>
                <c:pt idx="4136">
                  <c:v>-70.237030310389301</c:v>
                </c:pt>
                <c:pt idx="4137">
                  <c:v>-70.2369900953355</c:v>
                </c:pt>
                <c:pt idx="4138">
                  <c:v>-70.236948859290194</c:v>
                </c:pt>
                <c:pt idx="4139">
                  <c:v>-70.236906615563299</c:v>
                </c:pt>
                <c:pt idx="4140">
                  <c:v>-70.236863377301205</c:v>
                </c:pt>
                <c:pt idx="4141">
                  <c:v>-70.236819157488497</c:v>
                </c:pt>
                <c:pt idx="4142">
                  <c:v>-70.236773968950104</c:v>
                </c:pt>
                <c:pt idx="4143">
                  <c:v>-70.236727824353395</c:v>
                </c:pt>
                <c:pt idx="4144">
                  <c:v>-70.236680736210005</c:v>
                </c:pt>
                <c:pt idx="4145">
                  <c:v>-70.236632716877494</c:v>
                </c:pt>
                <c:pt idx="4146">
                  <c:v>-70.236583778561695</c:v>
                </c:pt>
                <c:pt idx="4147">
                  <c:v>-70.236533933318299</c:v>
                </c:pt>
                <c:pt idx="4148">
                  <c:v>-70.236483193054696</c:v>
                </c:pt>
                <c:pt idx="4149">
                  <c:v>-70.236431569531604</c:v>
                </c:pt>
                <c:pt idx="4150">
                  <c:v>-70.236379074365402</c:v>
                </c:pt>
                <c:pt idx="4151">
                  <c:v>-70.236325719029594</c:v>
                </c:pt>
                <c:pt idx="4152">
                  <c:v>-70.236271514856199</c:v>
                </c:pt>
                <c:pt idx="4153">
                  <c:v>-70.236216473038098</c:v>
                </c:pt>
                <c:pt idx="4154">
                  <c:v>-70.236160604630399</c:v>
                </c:pt>
                <c:pt idx="4155">
                  <c:v>-70.236103920552395</c:v>
                </c:pt>
                <c:pt idx="4156">
                  <c:v>-70.236046431588605</c:v>
                </c:pt>
                <c:pt idx="4157">
                  <c:v>-70.235988148391201</c:v>
                </c:pt>
                <c:pt idx="4158">
                  <c:v>-70.235929081481103</c:v>
                </c:pt>
                <c:pt idx="4159">
                  <c:v>-70.235869241249901</c:v>
                </c:pt>
                <c:pt idx="4160">
                  <c:v>-70.235808637961199</c:v>
                </c:pt>
                <c:pt idx="4161">
                  <c:v>-70.235747281752396</c:v>
                </c:pt>
                <c:pt idx="4162">
                  <c:v>-70.235685182635805</c:v>
                </c:pt>
                <c:pt idx="4163">
                  <c:v>-70.235622350501004</c:v>
                </c:pt>
                <c:pt idx="4164">
                  <c:v>-70.235558795115395</c:v>
                </c:pt>
                <c:pt idx="4165">
                  <c:v>-70.235494526126303</c:v>
                </c:pt>
                <c:pt idx="4166">
                  <c:v>-70.235429553062403</c:v>
                </c:pt>
                <c:pt idx="4167">
                  <c:v>-70.235363885335005</c:v>
                </c:pt>
                <c:pt idx="4168">
                  <c:v>-70.235297532239301</c:v>
                </c:pt>
                <c:pt idx="4169">
                  <c:v>-70.235230502956497</c:v>
                </c:pt>
                <c:pt idx="4170">
                  <c:v>-70.235162806554399</c:v>
                </c:pt>
                <c:pt idx="4171">
                  <c:v>-70.235094451989198</c:v>
                </c:pt>
                <c:pt idx="4172">
                  <c:v>-70.235025448106896</c:v>
                </c:pt>
                <c:pt idx="4173">
                  <c:v>-70.234955803644496</c:v>
                </c:pt>
                <c:pt idx="4174">
                  <c:v>-70.234885527231498</c:v>
                </c:pt>
                <c:pt idx="4175">
                  <c:v>-70.234814627391003</c:v>
                </c:pt>
                <c:pt idx="4176">
                  <c:v>-70.234743112541096</c:v>
                </c:pt>
                <c:pt idx="4177">
                  <c:v>-70.234670990996193</c:v>
                </c:pt>
                <c:pt idx="4178">
                  <c:v>-70.234598270968604</c:v>
                </c:pt>
                <c:pt idx="4179">
                  <c:v>-70.234524960568905</c:v>
                </c:pt>
                <c:pt idx="4180">
                  <c:v>-70.234451067808195</c:v>
                </c:pt>
                <c:pt idx="4181">
                  <c:v>-70.234376600598793</c:v>
                </c:pt>
                <c:pt idx="4182">
                  <c:v>-70.234301566755306</c:v>
                </c:pt>
                <c:pt idx="4183">
                  <c:v>-70.234225973996402</c:v>
                </c:pt>
                <c:pt idx="4184">
                  <c:v>-70.234149829945295</c:v>
                </c:pt>
                <c:pt idx="4185">
                  <c:v>-70.234073142131393</c:v>
                </c:pt>
                <c:pt idx="4186">
                  <c:v>-70.233995917991507</c:v>
                </c:pt>
                <c:pt idx="4187">
                  <c:v>-70.233918164870502</c:v>
                </c:pt>
                <c:pt idx="4188">
                  <c:v>-70.233839890022793</c:v>
                </c:pt>
                <c:pt idx="4189">
                  <c:v>-70.233761100613506</c:v>
                </c:pt>
                <c:pt idx="4190">
                  <c:v>-70.233681803719307</c:v>
                </c:pt>
                <c:pt idx="4191">
                  <c:v>-70.233602006329704</c:v>
                </c:pt>
                <c:pt idx="4192">
                  <c:v>-70.233521715348004</c:v>
                </c:pt>
                <c:pt idx="4193">
                  <c:v>-70.233440937592306</c:v>
                </c:pt>
                <c:pt idx="4194">
                  <c:v>-70.233359679796905</c:v>
                </c:pt>
                <c:pt idx="4195">
                  <c:v>-70.233277948612894</c:v>
                </c:pt>
                <c:pt idx="4196">
                  <c:v>-70.233195750609198</c:v>
                </c:pt>
                <c:pt idx="4197">
                  <c:v>-70.233113092273996</c:v>
                </c:pt>
                <c:pt idx="4198">
                  <c:v>-70.233029980015402</c:v>
                </c:pt>
                <c:pt idx="4199">
                  <c:v>-70.232946420162406</c:v>
                </c:pt>
                <c:pt idx="4200">
                  <c:v>-70.232862418965993</c:v>
                </c:pt>
                <c:pt idx="4201">
                  <c:v>-70.232777982600098</c:v>
                </c:pt>
                <c:pt idx="4202">
                  <c:v>-70.232693117162299</c:v>
                </c:pt>
                <c:pt idx="4203">
                  <c:v>-70.232607828675199</c:v>
                </c:pt>
                <c:pt idx="4204">
                  <c:v>-70.232522123086994</c:v>
                </c:pt>
                <c:pt idx="4205">
                  <c:v>-70.232436006272394</c:v>
                </c:pt>
                <c:pt idx="4206">
                  <c:v>-70.232349484033804</c:v>
                </c:pt>
                <c:pt idx="4207">
                  <c:v>-70.232262562101894</c:v>
                </c:pt>
                <c:pt idx="4208">
                  <c:v>-70.232175246136705</c:v>
                </c:pt>
                <c:pt idx="4209">
                  <c:v>-70.232087541728305</c:v>
                </c:pt>
                <c:pt idx="4210">
                  <c:v>-70.231999454397993</c:v>
                </c:pt>
                <c:pt idx="4211">
                  <c:v>-70.231910989598703</c:v>
                </c:pt>
                <c:pt idx="4212">
                  <c:v>-70.231822152716205</c:v>
                </c:pt>
                <c:pt idx="4213">
                  <c:v>-70.231732949069595</c:v>
                </c:pt>
                <c:pt idx="4214">
                  <c:v>-70.231643383912498</c:v>
                </c:pt>
                <c:pt idx="4215">
                  <c:v>-70.231553462433695</c:v>
                </c:pt>
                <c:pt idx="4216">
                  <c:v>-70.231463189757704</c:v>
                </c:pt>
                <c:pt idx="4217">
                  <c:v>-70.231372570945993</c:v>
                </c:pt>
                <c:pt idx="4218">
                  <c:v>-70.2312816109973</c:v>
                </c:pt>
                <c:pt idx="4219">
                  <c:v>-70.231190314848803</c:v>
                </c:pt>
                <c:pt idx="4220">
                  <c:v>-70.231098687376701</c:v>
                </c:pt>
                <c:pt idx="4221">
                  <c:v>-70.231006733396896</c:v>
                </c:pt>
                <c:pt idx="4222">
                  <c:v>-70.230914457665705</c:v>
                </c:pt>
                <c:pt idx="4223">
                  <c:v>-70.230821864880994</c:v>
                </c:pt>
                <c:pt idx="4224">
                  <c:v>-70.230728959682295</c:v>
                </c:pt>
                <c:pt idx="4225">
                  <c:v>-70.230635746651899</c:v>
                </c:pt>
                <c:pt idx="4226">
                  <c:v>-70.230542230315606</c:v>
                </c:pt>
                <c:pt idx="4227">
                  <c:v>-70.230448415143201</c:v>
                </c:pt>
                <c:pt idx="4228">
                  <c:v>-70.230354305549099</c:v>
                </c:pt>
                <c:pt idx="4229">
                  <c:v>-70.230259905893504</c:v>
                </c:pt>
                <c:pt idx="4230">
                  <c:v>-70.230165220482306</c:v>
                </c:pt>
                <c:pt idx="4231">
                  <c:v>-70.2300702535684</c:v>
                </c:pt>
                <c:pt idx="4232">
                  <c:v>-70.229975009352302</c:v>
                </c:pt>
                <c:pt idx="4233">
                  <c:v>-70.229879491982103</c:v>
                </c:pt>
                <c:pt idx="4234">
                  <c:v>-70.229783705554993</c:v>
                </c:pt>
                <c:pt idx="4235">
                  <c:v>-70.229687654117498</c:v>
                </c:pt>
                <c:pt idx="4236">
                  <c:v>-70.229591341665994</c:v>
                </c:pt>
                <c:pt idx="4237">
                  <c:v>-70.229494772147206</c:v>
                </c:pt>
                <c:pt idx="4238">
                  <c:v>-70.229397949459596</c:v>
                </c:pt>
                <c:pt idx="4239">
                  <c:v>-70.2293008774529</c:v>
                </c:pt>
                <c:pt idx="4240">
                  <c:v>-70.229203559929502</c:v>
                </c:pt>
                <c:pt idx="4241">
                  <c:v>-70.229106000644606</c:v>
                </c:pt>
                <c:pt idx="4242">
                  <c:v>-70.229008203307103</c:v>
                </c:pt>
                <c:pt idx="4243">
                  <c:v>-70.228910171579898</c:v>
                </c:pt>
                <c:pt idx="4244">
                  <c:v>-70.228811909080505</c:v>
                </c:pt>
                <c:pt idx="4245">
                  <c:v>-70.228713419381805</c:v>
                </c:pt>
                <c:pt idx="4246">
                  <c:v>-70.228614706012493</c:v>
                </c:pt>
                <c:pt idx="4247">
                  <c:v>-70.2285157724573</c:v>
                </c:pt>
                <c:pt idx="4248">
                  <c:v>-70.228416622158093</c:v>
                </c:pt>
                <c:pt idx="4249">
                  <c:v>-70.228317258514096</c:v>
                </c:pt>
                <c:pt idx="4250">
                  <c:v>-70.228217684882296</c:v>
                </c:pt>
                <c:pt idx="4251">
                  <c:v>-70.228117904578298</c:v>
                </c:pt>
                <c:pt idx="4252">
                  <c:v>-70.228017920876596</c:v>
                </c:pt>
                <c:pt idx="4253">
                  <c:v>-70.227917737010898</c:v>
                </c:pt>
                <c:pt idx="4254">
                  <c:v>-70.227817356175194</c:v>
                </c:pt>
                <c:pt idx="4255">
                  <c:v>-70.227716781523696</c:v>
                </c:pt>
                <c:pt idx="4256">
                  <c:v>-70.227616016171694</c:v>
                </c:pt>
                <c:pt idx="4257">
                  <c:v>-70.227515063195696</c:v>
                </c:pt>
                <c:pt idx="4258">
                  <c:v>-70.227413925634195</c:v>
                </c:pt>
                <c:pt idx="4259">
                  <c:v>-70.227312606487999</c:v>
                </c:pt>
                <c:pt idx="4260">
                  <c:v>-70.227211108720695</c:v>
                </c:pt>
                <c:pt idx="4261">
                  <c:v>-70.227109435259194</c:v>
                </c:pt>
                <c:pt idx="4262">
                  <c:v>-70.227007588994198</c:v>
                </c:pt>
                <c:pt idx="4263">
                  <c:v>-70.226905572780296</c:v>
                </c:pt>
                <c:pt idx="4264">
                  <c:v>-70.226803389436995</c:v>
                </c:pt>
                <c:pt idx="4265">
                  <c:v>-70.226701041748498</c:v>
                </c:pt>
                <c:pt idx="4266">
                  <c:v>-70.226598532464905</c:v>
                </c:pt>
                <c:pt idx="4267">
                  <c:v>-70.226495864301796</c:v>
                </c:pt>
                <c:pt idx="4268">
                  <c:v>-70.2263930399412</c:v>
                </c:pt>
                <c:pt idx="4269">
                  <c:v>-70.226290062032007</c:v>
                </c:pt>
                <c:pt idx="4270">
                  <c:v>-70.226186933189993</c:v>
                </c:pt>
                <c:pt idx="4271">
                  <c:v>-70.226083655998806</c:v>
                </c:pt>
                <c:pt idx="4272">
                  <c:v>-70.225980233009594</c:v>
                </c:pt>
                <c:pt idx="4273">
                  <c:v>-70.225876666742096</c:v>
                </c:pt>
                <c:pt idx="4274">
                  <c:v>-70.225772959684903</c:v>
                </c:pt>
                <c:pt idx="4275">
                  <c:v>-70.2256691142953</c:v>
                </c:pt>
                <c:pt idx="4276">
                  <c:v>-70.225565133000401</c:v>
                </c:pt>
                <c:pt idx="4277">
                  <c:v>-70.225461018197095</c:v>
                </c:pt>
                <c:pt idx="4278">
                  <c:v>-70.225356772252297</c:v>
                </c:pt>
                <c:pt idx="4279">
                  <c:v>-70.225252397503894</c:v>
                </c:pt>
                <c:pt idx="4280">
                  <c:v>-70.225147896260296</c:v>
                </c:pt>
                <c:pt idx="4281">
                  <c:v>-70.225043270801606</c:v>
                </c:pt>
                <c:pt idx="4282">
                  <c:v>-70.224938523379194</c:v>
                </c:pt>
                <c:pt idx="4283">
                  <c:v>-70.224833656216902</c:v>
                </c:pt>
                <c:pt idx="4284">
                  <c:v>-70.224728671510604</c:v>
                </c:pt>
                <c:pt idx="4285">
                  <c:v>-70.224623571428907</c:v>
                </c:pt>
                <c:pt idx="4286">
                  <c:v>-70.2245183581134</c:v>
                </c:pt>
                <c:pt idx="4287">
                  <c:v>-70.224413033679298</c:v>
                </c:pt>
                <c:pt idx="4288">
                  <c:v>-70.224307600215198</c:v>
                </c:pt>
                <c:pt idx="4289">
                  <c:v>-70.224202059784005</c:v>
                </c:pt>
                <c:pt idx="4290">
                  <c:v>-70.224096414422505</c:v>
                </c:pt>
                <c:pt idx="4291">
                  <c:v>-70.223990666142598</c:v>
                </c:pt>
                <c:pt idx="4292">
                  <c:v>-70.223884816931005</c:v>
                </c:pt>
                <c:pt idx="4293">
                  <c:v>-70.223778868749505</c:v>
                </c:pt>
                <c:pt idx="4294">
                  <c:v>-70.223672823535594</c:v>
                </c:pt>
                <c:pt idx="4295">
                  <c:v>-70.223566683202804</c:v>
                </c:pt>
                <c:pt idx="4296">
                  <c:v>-70.223460449640498</c:v>
                </c:pt>
                <c:pt idx="4297">
                  <c:v>-70.223354124714703</c:v>
                </c:pt>
                <c:pt idx="4298">
                  <c:v>-70.223247710268296</c:v>
                </c:pt>
                <c:pt idx="4299">
                  <c:v>-70.223141208120794</c:v>
                </c:pt>
                <c:pt idx="4300">
                  <c:v>-70.223034620069598</c:v>
                </c:pt>
                <c:pt idx="4301">
                  <c:v>-70.222927947889104</c:v>
                </c:pt>
                <c:pt idx="4302">
                  <c:v>-70.222821193331995</c:v>
                </c:pt>
                <c:pt idx="4303">
                  <c:v>-70.222714358128897</c:v>
                </c:pt>
                <c:pt idx="4304">
                  <c:v>-70.222607443989006</c:v>
                </c:pt>
                <c:pt idx="4305">
                  <c:v>-70.222500452600002</c:v>
                </c:pt>
                <c:pt idx="4306">
                  <c:v>-70.222393385628706</c:v>
                </c:pt>
                <c:pt idx="4307">
                  <c:v>-70.222286244720905</c:v>
                </c:pt>
                <c:pt idx="4308">
                  <c:v>-70.222179031501994</c:v>
                </c:pt>
                <c:pt idx="4309">
                  <c:v>-70.222071747577004</c:v>
                </c:pt>
                <c:pt idx="4310">
                  <c:v>-70.221964394531099</c:v>
                </c:pt>
                <c:pt idx="4311">
                  <c:v>-70.221856973929206</c:v>
                </c:pt>
                <c:pt idx="4312">
                  <c:v>-70.221749487317297</c:v>
                </c:pt>
                <c:pt idx="4313">
                  <c:v>-70.221641936221502</c:v>
                </c:pt>
                <c:pt idx="4314">
                  <c:v>-70.221534322149097</c:v>
                </c:pt>
                <c:pt idx="4315">
                  <c:v>-70.221426646588597</c:v>
                </c:pt>
                <c:pt idx="4316">
                  <c:v>-70.221318911009703</c:v>
                </c:pt>
                <c:pt idx="4317">
                  <c:v>-70.221211116863898</c:v>
                </c:pt>
                <c:pt idx="4318">
                  <c:v>-70.221103265584404</c:v>
                </c:pt>
                <c:pt idx="4319">
                  <c:v>-70.220995358586507</c:v>
                </c:pt>
                <c:pt idx="4320">
                  <c:v>-70.220887397267802</c:v>
                </c:pt>
                <c:pt idx="4321">
                  <c:v>-70.220779383008406</c:v>
                </c:pt>
                <c:pt idx="4322">
                  <c:v>-70.220671317171195</c:v>
                </c:pt>
                <c:pt idx="4323">
                  <c:v>-70.220563201101896</c:v>
                </c:pt>
                <c:pt idx="4324">
                  <c:v>-70.220455036129394</c:v>
                </c:pt>
                <c:pt idx="4325">
                  <c:v>-70.220346823565905</c:v>
                </c:pt>
                <c:pt idx="4326">
                  <c:v>-70.220238564707202</c:v>
                </c:pt>
                <c:pt idx="4327">
                  <c:v>-70.220130260832804</c:v>
                </c:pt>
                <c:pt idx="4328">
                  <c:v>-70.220021913206295</c:v>
                </c:pt>
                <c:pt idx="4329">
                  <c:v>-70.219913523075206</c:v>
                </c:pt>
                <c:pt idx="4330">
                  <c:v>-70.219805091671603</c:v>
                </c:pt>
                <c:pt idx="4331">
                  <c:v>-70.219696620211906</c:v>
                </c:pt>
                <c:pt idx="4332">
                  <c:v>-70.219588109897501</c:v>
                </c:pt>
                <c:pt idx="4333">
                  <c:v>-70.219479561914397</c:v>
                </c:pt>
                <c:pt idx="4334">
                  <c:v>-70.219370977433996</c:v>
                </c:pt>
                <c:pt idx="4335">
                  <c:v>-70.219262357612706</c:v>
                </c:pt>
                <c:pt idx="4336">
                  <c:v>-70.219153703592596</c:v>
                </c:pt>
                <c:pt idx="4337">
                  <c:v>-70.219045016501298</c:v>
                </c:pt>
                <c:pt idx="4338">
                  <c:v>-70.218936297452302</c:v>
                </c:pt>
                <c:pt idx="4339">
                  <c:v>-70.218827547545104</c:v>
                </c:pt>
                <c:pt idx="4340">
                  <c:v>-70.218718767865298</c:v>
                </c:pt>
                <c:pt idx="4341">
                  <c:v>-70.218609959484695</c:v>
                </c:pt>
                <c:pt idx="4342">
                  <c:v>-70.218501123462005</c:v>
                </c:pt>
                <c:pt idx="4343">
                  <c:v>-70.218392260842194</c:v>
                </c:pt>
                <c:pt idx="4344">
                  <c:v>-70.218283372657297</c:v>
                </c:pt>
                <c:pt idx="4345">
                  <c:v>-70.218174459926203</c:v>
                </c:pt>
                <c:pt idx="4346">
                  <c:v>-70.218065523655099</c:v>
                </c:pt>
                <c:pt idx="4347">
                  <c:v>-70.217956564837394</c:v>
                </c:pt>
                <c:pt idx="4348">
                  <c:v>-70.217847584453907</c:v>
                </c:pt>
                <c:pt idx="4349">
                  <c:v>-70.217738583473206</c:v>
                </c:pt>
                <c:pt idx="4350">
                  <c:v>-70.217629562851499</c:v>
                </c:pt>
                <c:pt idx="4351">
                  <c:v>-70.217520523533096</c:v>
                </c:pt>
                <c:pt idx="4352">
                  <c:v>-70.217411466450201</c:v>
                </c:pt>
                <c:pt idx="4353">
                  <c:v>-70.217302392523393</c:v>
                </c:pt>
                <c:pt idx="4354">
                  <c:v>-70.217193302661499</c:v>
                </c:pt>
                <c:pt idx="4355">
                  <c:v>-70.217084197761906</c:v>
                </c:pt>
                <c:pt idx="4356">
                  <c:v>-70.216975078710504</c:v>
                </c:pt>
                <c:pt idx="4357">
                  <c:v>-70.216865946382299</c:v>
                </c:pt>
                <c:pt idx="4358">
                  <c:v>-70.216756801640898</c:v>
                </c:pt>
                <c:pt idx="4359">
                  <c:v>-70.216647645338995</c:v>
                </c:pt>
                <c:pt idx="4360">
                  <c:v>-70.216538478318796</c:v>
                </c:pt>
                <c:pt idx="4361">
                  <c:v>-70.216429301411495</c:v>
                </c:pt>
                <c:pt idx="4362">
                  <c:v>-70.216320115437895</c:v>
                </c:pt>
                <c:pt idx="4363">
                  <c:v>-70.216210921208301</c:v>
                </c:pt>
                <c:pt idx="4364">
                  <c:v>-70.216101719522896</c:v>
                </c:pt>
                <c:pt idx="4365">
                  <c:v>-70.215992511171507</c:v>
                </c:pt>
                <c:pt idx="4366">
                  <c:v>-70.215883296934095</c:v>
                </c:pt>
                <c:pt idx="4367">
                  <c:v>-70.215774077580505</c:v>
                </c:pt>
                <c:pt idx="4368">
                  <c:v>-70.215664853871104</c:v>
                </c:pt>
                <c:pt idx="4369">
                  <c:v>-70.215555626556394</c:v>
                </c:pt>
                <c:pt idx="4370">
                  <c:v>-70.215446396377203</c:v>
                </c:pt>
                <c:pt idx="4371">
                  <c:v>-70.215337164065204</c:v>
                </c:pt>
                <c:pt idx="4372">
                  <c:v>-70.215227930342607</c:v>
                </c:pt>
                <c:pt idx="4373">
                  <c:v>-70.215118695922499</c:v>
                </c:pt>
                <c:pt idx="4374">
                  <c:v>-70.215009461508799</c:v>
                </c:pt>
                <c:pt idx="4375">
                  <c:v>-70.214900227796306</c:v>
                </c:pt>
                <c:pt idx="4376">
                  <c:v>-70.214790995471404</c:v>
                </c:pt>
                <c:pt idx="4377">
                  <c:v>-70.214681765211296</c:v>
                </c:pt>
                <c:pt idx="4378">
                  <c:v>-70.214572537684603</c:v>
                </c:pt>
                <c:pt idx="4379">
                  <c:v>-70.214463313551704</c:v>
                </c:pt>
                <c:pt idx="4380">
                  <c:v>-70.214354093464095</c:v>
                </c:pt>
                <c:pt idx="4381">
                  <c:v>-70.214244878065202</c:v>
                </c:pt>
                <c:pt idx="4382">
                  <c:v>-70.214135667990305</c:v>
                </c:pt>
                <c:pt idx="4383">
                  <c:v>-70.214026463866404</c:v>
                </c:pt>
                <c:pt idx="4384">
                  <c:v>-70.213917266312393</c:v>
                </c:pt>
                <c:pt idx="4385">
                  <c:v>-70.213808075939298</c:v>
                </c:pt>
                <c:pt idx="4386">
                  <c:v>-70.213698893350497</c:v>
                </c:pt>
                <c:pt idx="4387">
                  <c:v>-70.213589719141396</c:v>
                </c:pt>
                <c:pt idx="4388">
                  <c:v>-70.213480553899899</c:v>
                </c:pt>
                <c:pt idx="4389">
                  <c:v>-70.213371398206206</c:v>
                </c:pt>
                <c:pt idx="4390">
                  <c:v>-70.213262252633299</c:v>
                </c:pt>
                <c:pt idx="4391">
                  <c:v>-70.213153117746501</c:v>
                </c:pt>
                <c:pt idx="4392">
                  <c:v>-70.213043994104098</c:v>
                </c:pt>
                <c:pt idx="4393">
                  <c:v>-70.212934882257102</c:v>
                </c:pt>
                <c:pt idx="4394">
                  <c:v>-70.212825782749405</c:v>
                </c:pt>
                <c:pt idx="4395">
                  <c:v>-70.212716696117894</c:v>
                </c:pt>
                <c:pt idx="4396">
                  <c:v>-70.212607622892705</c:v>
                </c:pt>
                <c:pt idx="4397">
                  <c:v>-70.212498563596796</c:v>
                </c:pt>
                <c:pt idx="4398">
                  <c:v>-70.212389518746605</c:v>
                </c:pt>
                <c:pt idx="4399">
                  <c:v>-70.212280488852002</c:v>
                </c:pt>
                <c:pt idx="4400">
                  <c:v>-70.212171474415996</c:v>
                </c:pt>
                <c:pt idx="4401">
                  <c:v>-70.212062475935198</c:v>
                </c:pt>
                <c:pt idx="4402">
                  <c:v>-70.211953493899898</c:v>
                </c:pt>
                <c:pt idx="4403">
                  <c:v>-70.211844528793904</c:v>
                </c:pt>
                <c:pt idx="4404">
                  <c:v>-70.2117355810948</c:v>
                </c:pt>
                <c:pt idx="4405">
                  <c:v>-70.211626651273903</c:v>
                </c:pt>
                <c:pt idx="4406">
                  <c:v>-70.211517739796605</c:v>
                </c:pt>
                <c:pt idx="4407">
                  <c:v>-70.211408847122001</c:v>
                </c:pt>
                <c:pt idx="4408">
                  <c:v>-70.211299973703504</c:v>
                </c:pt>
                <c:pt idx="4409">
                  <c:v>-70.211191119988399</c:v>
                </c:pt>
                <c:pt idx="4410">
                  <c:v>-70.211082286418105</c:v>
                </c:pt>
                <c:pt idx="4411">
                  <c:v>-70.210973473428595</c:v>
                </c:pt>
                <c:pt idx="4412">
                  <c:v>-70.210864681450005</c:v>
                </c:pt>
                <c:pt idx="4413">
                  <c:v>-70.210755910906599</c:v>
                </c:pt>
                <c:pt idx="4414">
                  <c:v>-70.210647162217498</c:v>
                </c:pt>
                <c:pt idx="4415">
                  <c:v>-70.210538435796195</c:v>
                </c:pt>
                <c:pt idx="4416">
                  <c:v>-70.210429732050699</c:v>
                </c:pt>
                <c:pt idx="4417">
                  <c:v>-70.210321051383801</c:v>
                </c:pt>
                <c:pt idx="4418">
                  <c:v>-70.210212394192894</c:v>
                </c:pt>
                <c:pt idx="4419">
                  <c:v>-70.210103760870396</c:v>
                </c:pt>
                <c:pt idx="4420">
                  <c:v>-70.209995151803199</c:v>
                </c:pt>
                <c:pt idx="4421">
                  <c:v>-70.209886567373402</c:v>
                </c:pt>
                <c:pt idx="4422">
                  <c:v>-70.209778007958107</c:v>
                </c:pt>
                <c:pt idx="4423">
                  <c:v>-70.209669473929296</c:v>
                </c:pt>
                <c:pt idx="4424">
                  <c:v>-70.209560965654106</c:v>
                </c:pt>
                <c:pt idx="4425">
                  <c:v>-70.2094524834949</c:v>
                </c:pt>
                <c:pt idx="4426">
                  <c:v>-70.209344027809195</c:v>
                </c:pt>
                <c:pt idx="4427">
                  <c:v>-70.209235598949803</c:v>
                </c:pt>
                <c:pt idx="4428">
                  <c:v>-70.209127197264905</c:v>
                </c:pt>
                <c:pt idx="4429">
                  <c:v>-70.209018823098006</c:v>
                </c:pt>
                <c:pt idx="4430">
                  <c:v>-70.208910476788105</c:v>
                </c:pt>
                <c:pt idx="4431">
                  <c:v>-70.208802158669897</c:v>
                </c:pt>
                <c:pt idx="4432">
                  <c:v>-70.208693869073201</c:v>
                </c:pt>
                <c:pt idx="4433">
                  <c:v>-70.208585608324</c:v>
                </c:pt>
                <c:pt idx="4434">
                  <c:v>-70.208477376743403</c:v>
                </c:pt>
                <c:pt idx="4435">
                  <c:v>-70.208369174648794</c:v>
                </c:pt>
                <c:pt idx="4436">
                  <c:v>-70.208261002352799</c:v>
                </c:pt>
                <c:pt idx="4437">
                  <c:v>-70.208152860164205</c:v>
                </c:pt>
                <c:pt idx="4438">
                  <c:v>-70.208044748387707</c:v>
                </c:pt>
                <c:pt idx="4439">
                  <c:v>-70.207936667323807</c:v>
                </c:pt>
                <c:pt idx="4440">
                  <c:v>-70.207828617268902</c:v>
                </c:pt>
                <c:pt idx="4441">
                  <c:v>-70.207720598515706</c:v>
                </c:pt>
                <c:pt idx="4442">
                  <c:v>-70.207612611352602</c:v>
                </c:pt>
                <c:pt idx="4443">
                  <c:v>-70.2075046560646</c:v>
                </c:pt>
                <c:pt idx="4444">
                  <c:v>-70.207396732932395</c:v>
                </c:pt>
                <c:pt idx="4445">
                  <c:v>-70.207288842233297</c:v>
                </c:pt>
                <c:pt idx="4446">
                  <c:v>-70.207180984240793</c:v>
                </c:pt>
                <c:pt idx="4447">
                  <c:v>-70.207073159224393</c:v>
                </c:pt>
                <c:pt idx="4448">
                  <c:v>-70.206965367450294</c:v>
                </c:pt>
                <c:pt idx="4449">
                  <c:v>-70.2068576091811</c:v>
                </c:pt>
                <c:pt idx="4450">
                  <c:v>-70.206749884675702</c:v>
                </c:pt>
                <c:pt idx="4451">
                  <c:v>-70.206642194189499</c:v>
                </c:pt>
                <c:pt idx="4452">
                  <c:v>-70.206534537974505</c:v>
                </c:pt>
                <c:pt idx="4453">
                  <c:v>-70.206426916279398</c:v>
                </c:pt>
                <c:pt idx="4454">
                  <c:v>-70.206319329349199</c:v>
                </c:pt>
                <c:pt idx="4455">
                  <c:v>-70.206211777425807</c:v>
                </c:pt>
                <c:pt idx="4456">
                  <c:v>-70.206104260747793</c:v>
                </c:pt>
                <c:pt idx="4457">
                  <c:v>-70.205996779550503</c:v>
                </c:pt>
                <c:pt idx="4458">
                  <c:v>-70.205889334065901</c:v>
                </c:pt>
                <c:pt idx="4459">
                  <c:v>-70.205781924523095</c:v>
                </c:pt>
                <c:pt idx="4460">
                  <c:v>-70.205674551147595</c:v>
                </c:pt>
                <c:pt idx="4461">
                  <c:v>-70.2055672141624</c:v>
                </c:pt>
                <c:pt idx="4462">
                  <c:v>-70.205459913786797</c:v>
                </c:pt>
                <c:pt idx="4463">
                  <c:v>-70.2053526502376</c:v>
                </c:pt>
                <c:pt idx="4464">
                  <c:v>-70.2052454237284</c:v>
                </c:pt>
                <c:pt idx="4465">
                  <c:v>-70.2051382344697</c:v>
                </c:pt>
                <c:pt idx="4466">
                  <c:v>-70.205031082669393</c:v>
                </c:pt>
                <c:pt idx="4467">
                  <c:v>-70.204923968532398</c:v>
                </c:pt>
                <c:pt idx="4468">
                  <c:v>-70.204816892260595</c:v>
                </c:pt>
                <c:pt idx="4469">
                  <c:v>-70.204709854053206</c:v>
                </c:pt>
                <c:pt idx="4470">
                  <c:v>-70.204602854106895</c:v>
                </c:pt>
                <c:pt idx="4471">
                  <c:v>-70.2044958926151</c:v>
                </c:pt>
                <c:pt idx="4472">
                  <c:v>-70.204388969769099</c:v>
                </c:pt>
                <c:pt idx="4473">
                  <c:v>-70.2042820857571</c:v>
                </c:pt>
                <c:pt idx="4474">
                  <c:v>-70.204175240764798</c:v>
                </c:pt>
                <c:pt idx="4475">
                  <c:v>-70.204068434975298</c:v>
                </c:pt>
                <c:pt idx="4476">
                  <c:v>-70.203961668569207</c:v>
                </c:pt>
                <c:pt idx="4477">
                  <c:v>-70.203854941724401</c:v>
                </c:pt>
                <c:pt idx="4478">
                  <c:v>-70.203748254616499</c:v>
                </c:pt>
                <c:pt idx="4479">
                  <c:v>-70.203641607418405</c:v>
                </c:pt>
                <c:pt idx="4480">
                  <c:v>-70.203535000300704</c:v>
                </c:pt>
                <c:pt idx="4481">
                  <c:v>-70.203428433431398</c:v>
                </c:pt>
                <c:pt idx="4482">
                  <c:v>-70.203321906976498</c:v>
                </c:pt>
                <c:pt idx="4483">
                  <c:v>-70.203215421099202</c:v>
                </c:pt>
                <c:pt idx="4484">
                  <c:v>-70.203108975960603</c:v>
                </c:pt>
                <c:pt idx="4485">
                  <c:v>-70.203002571719395</c:v>
                </c:pt>
                <c:pt idx="4486">
                  <c:v>-70.202896208532195</c:v>
                </c:pt>
                <c:pt idx="4487">
                  <c:v>-70.202789886553205</c:v>
                </c:pt>
                <c:pt idx="4488">
                  <c:v>-70.202683605934396</c:v>
                </c:pt>
                <c:pt idx="4489">
                  <c:v>-70.202577366825594</c:v>
                </c:pt>
                <c:pt idx="4490">
                  <c:v>-70.202471169374505</c:v>
                </c:pt>
                <c:pt idx="4491">
                  <c:v>-70.202365013726606</c:v>
                </c:pt>
                <c:pt idx="4492">
                  <c:v>-70.202258900025399</c:v>
                </c:pt>
                <c:pt idx="4493">
                  <c:v>-70.202152828412196</c:v>
                </c:pt>
                <c:pt idx="4494">
                  <c:v>-70.202046799026306</c:v>
                </c:pt>
                <c:pt idx="4495">
                  <c:v>-70.201940812004807</c:v>
                </c:pt>
                <c:pt idx="4496">
                  <c:v>-70.2018348674832</c:v>
                </c:pt>
                <c:pt idx="4497">
                  <c:v>-70.201728965594498</c:v>
                </c:pt>
                <c:pt idx="4498">
                  <c:v>-70.201623106470095</c:v>
                </c:pt>
                <c:pt idx="4499">
                  <c:v>-70.201517290239494</c:v>
                </c:pt>
                <c:pt idx="4500">
                  <c:v>-70.201411517029896</c:v>
                </c:pt>
                <c:pt idx="4501">
                  <c:v>-70.201305786966998</c:v>
                </c:pt>
                <c:pt idx="4502">
                  <c:v>-70.201200100174503</c:v>
                </c:pt>
                <c:pt idx="4503">
                  <c:v>-70.2010944567743</c:v>
                </c:pt>
                <c:pt idx="4504">
                  <c:v>-70.200988856886298</c:v>
                </c:pt>
                <c:pt idx="4505">
                  <c:v>-70.200883300628902</c:v>
                </c:pt>
                <c:pt idx="4506">
                  <c:v>-70.200777788118501</c:v>
                </c:pt>
                <c:pt idx="4507">
                  <c:v>-70.200672319469803</c:v>
                </c:pt>
                <c:pt idx="4508">
                  <c:v>-70.200566894795799</c:v>
                </c:pt>
                <c:pt idx="4509">
                  <c:v>-70.200461514207902</c:v>
                </c:pt>
                <c:pt idx="4510">
                  <c:v>-70.200356177815493</c:v>
                </c:pt>
                <c:pt idx="4511">
                  <c:v>-70.200250885726604</c:v>
                </c:pt>
                <c:pt idx="4512">
                  <c:v>-70.200145638047601</c:v>
                </c:pt>
                <c:pt idx="4513">
                  <c:v>-70.200040434882993</c:v>
                </c:pt>
                <c:pt idx="4514">
                  <c:v>-70.199935276335907</c:v>
                </c:pt>
                <c:pt idx="4515">
                  <c:v>-70.199830162507794</c:v>
                </c:pt>
                <c:pt idx="4516">
                  <c:v>-70.1997250934986</c:v>
                </c:pt>
                <c:pt idx="4517">
                  <c:v>-70.199620069406606</c:v>
                </c:pt>
                <c:pt idx="4518">
                  <c:v>-70.199515090328603</c:v>
                </c:pt>
                <c:pt idx="4519">
                  <c:v>-70.199410156359903</c:v>
                </c:pt>
                <c:pt idx="4520">
                  <c:v>-70.199305267594497</c:v>
                </c:pt>
                <c:pt idx="4521">
                  <c:v>-70.199200424124498</c:v>
                </c:pt>
                <c:pt idx="4522">
                  <c:v>-70.199095626041</c:v>
                </c:pt>
                <c:pt idx="4523">
                  <c:v>-70.198990873433303</c:v>
                </c:pt>
                <c:pt idx="4524">
                  <c:v>-70.198886166389499</c:v>
                </c:pt>
                <c:pt idx="4525">
                  <c:v>-70.198781504996305</c:v>
                </c:pt>
                <c:pt idx="4526">
                  <c:v>-70.198676889338898</c:v>
                </c:pt>
                <c:pt idx="4527">
                  <c:v>-70.198572319501196</c:v>
                </c:pt>
                <c:pt idx="4528">
                  <c:v>-70.198467795565705</c:v>
                </c:pt>
                <c:pt idx="4529">
                  <c:v>-70.198363317613698</c:v>
                </c:pt>
                <c:pt idx="4530">
                  <c:v>-70.198258885724897</c:v>
                </c:pt>
                <c:pt idx="4531">
                  <c:v>-70.198154499978102</c:v>
                </c:pt>
                <c:pt idx="4532">
                  <c:v>-70.198050160450606</c:v>
                </c:pt>
                <c:pt idx="4533">
                  <c:v>-70.197945867218294</c:v>
                </c:pt>
                <c:pt idx="4534">
                  <c:v>-70.197841620356002</c:v>
                </c:pt>
                <c:pt idx="4535">
                  <c:v>-70.197737419937397</c:v>
                </c:pt>
                <c:pt idx="4536">
                  <c:v>-70.1976332660347</c:v>
                </c:pt>
                <c:pt idx="4537">
                  <c:v>-70.197529158718993</c:v>
                </c:pt>
                <c:pt idx="4538">
                  <c:v>-70.197425098060293</c:v>
                </c:pt>
                <c:pt idx="4539">
                  <c:v>-70.197321084127296</c:v>
                </c:pt>
                <c:pt idx="4540">
                  <c:v>-70.197217116987602</c:v>
                </c:pt>
                <c:pt idx="4541">
                  <c:v>-70.197113196707704</c:v>
                </c:pt>
                <c:pt idx="4542">
                  <c:v>-70.197009323352802</c:v>
                </c:pt>
                <c:pt idx="4543">
                  <c:v>-70.196905496987199</c:v>
                </c:pt>
                <c:pt idx="4544">
                  <c:v>-70.196801717673907</c:v>
                </c:pt>
                <c:pt idx="4545">
                  <c:v>-70.196697985474898</c:v>
                </c:pt>
                <c:pt idx="4546">
                  <c:v>-70.196594300451196</c:v>
                </c:pt>
                <c:pt idx="4547">
                  <c:v>-70.196490662662498</c:v>
                </c:pt>
                <c:pt idx="4548">
                  <c:v>-70.196387072167695</c:v>
                </c:pt>
                <c:pt idx="4549">
                  <c:v>-70.196283529024498</c:v>
                </c:pt>
                <c:pt idx="4550">
                  <c:v>-70.196180033289593</c:v>
                </c:pt>
                <c:pt idx="4551">
                  <c:v>-70.196076585018801</c:v>
                </c:pt>
                <c:pt idx="4552">
                  <c:v>-70.195973184266705</c:v>
                </c:pt>
                <c:pt idx="4553">
                  <c:v>-70.195869831087194</c:v>
                </c:pt>
                <c:pt idx="4554">
                  <c:v>-70.195766525532804</c:v>
                </c:pt>
                <c:pt idx="4555">
                  <c:v>-70.195663267655505</c:v>
                </c:pt>
                <c:pt idx="4556">
                  <c:v>-70.195560057506</c:v>
                </c:pt>
                <c:pt idx="4557">
                  <c:v>-70.195456895134299</c:v>
                </c:pt>
                <c:pt idx="4558">
                  <c:v>-70.195353780589201</c:v>
                </c:pt>
                <c:pt idx="4559">
                  <c:v>-70.195250713918895</c:v>
                </c:pt>
                <c:pt idx="4560">
                  <c:v>-70.195147695170505</c:v>
                </c:pt>
                <c:pt idx="4561">
                  <c:v>-70.1950447243902</c:v>
                </c:pt>
                <c:pt idx="4562">
                  <c:v>-70.194941801623301</c:v>
                </c:pt>
                <c:pt idx="4563">
                  <c:v>-70.1948389269145</c:v>
                </c:pt>
                <c:pt idx="4564">
                  <c:v>-70.194736100307196</c:v>
                </c:pt>
                <c:pt idx="4565">
                  <c:v>-70.194633321844194</c:v>
                </c:pt>
                <c:pt idx="4566">
                  <c:v>-70.194530591567599</c:v>
                </c:pt>
                <c:pt idx="4567">
                  <c:v>-70.194427909518296</c:v>
                </c:pt>
                <c:pt idx="4568">
                  <c:v>-70.194325275736702</c:v>
                </c:pt>
                <c:pt idx="4569">
                  <c:v>-70.194222690262293</c:v>
                </c:pt>
                <c:pt idx="4570">
                  <c:v>-70.194120153133696</c:v>
                </c:pt>
                <c:pt idx="4571">
                  <c:v>-70.194017664388696</c:v>
                </c:pt>
                <c:pt idx="4572">
                  <c:v>-70.193915224064597</c:v>
                </c:pt>
                <c:pt idx="4573">
                  <c:v>-70.193812832197594</c:v>
                </c:pt>
                <c:pt idx="4574">
                  <c:v>-70.193710488823299</c:v>
                </c:pt>
                <c:pt idx="4575">
                  <c:v>-70.193608193976601</c:v>
                </c:pt>
                <c:pt idx="4576">
                  <c:v>-70.193505947691406</c:v>
                </c:pt>
                <c:pt idx="4577">
                  <c:v>-70.193403750001195</c:v>
                </c:pt>
                <c:pt idx="4578">
                  <c:v>-70.193301600938597</c:v>
                </c:pt>
                <c:pt idx="4579">
                  <c:v>-70.193199500535499</c:v>
                </c:pt>
                <c:pt idx="4580">
                  <c:v>-70.193097448822996</c:v>
                </c:pt>
                <c:pt idx="4581">
                  <c:v>-70.192995445831798</c:v>
                </c:pt>
                <c:pt idx="4582">
                  <c:v>-70.192893491591505</c:v>
                </c:pt>
                <c:pt idx="4583">
                  <c:v>-70.192791586131406</c:v>
                </c:pt>
                <c:pt idx="4584">
                  <c:v>-70.192689729479895</c:v>
                </c:pt>
                <c:pt idx="4585">
                  <c:v>-70.192587921664796</c:v>
                </c:pt>
                <c:pt idx="4586">
                  <c:v>-70.192486162713294</c:v>
                </c:pt>
                <c:pt idx="4587">
                  <c:v>-70.192384452651893</c:v>
                </c:pt>
                <c:pt idx="4588">
                  <c:v>-70.192282791506301</c:v>
                </c:pt>
                <c:pt idx="4589">
                  <c:v>-70.192181179301997</c:v>
                </c:pt>
                <c:pt idx="4590">
                  <c:v>-70.192079616063396</c:v>
                </c:pt>
                <c:pt idx="4591">
                  <c:v>-70.191978101814598</c:v>
                </c:pt>
                <c:pt idx="4592">
                  <c:v>-70.191876636578996</c:v>
                </c:pt>
                <c:pt idx="4593">
                  <c:v>-70.191775220379299</c:v>
                </c:pt>
                <c:pt idx="4594">
                  <c:v>-70.191673853237802</c:v>
                </c:pt>
                <c:pt idx="4595">
                  <c:v>-70.191572535175993</c:v>
                </c:pt>
                <c:pt idx="4596">
                  <c:v>-70.191471266215103</c:v>
                </c:pt>
                <c:pt idx="4597">
                  <c:v>-70.191370046375397</c:v>
                </c:pt>
                <c:pt idx="4598">
                  <c:v>-70.191268875676897</c:v>
                </c:pt>
                <c:pt idx="4599">
                  <c:v>-70.191167754138903</c:v>
                </c:pt>
                <c:pt idx="4600">
                  <c:v>-70.1910666817802</c:v>
                </c:pt>
                <c:pt idx="4601">
                  <c:v>-70.190965658619106</c:v>
                </c:pt>
                <c:pt idx="4602">
                  <c:v>-70.190864684673301</c:v>
                </c:pt>
                <c:pt idx="4603">
                  <c:v>-70.190763759959907</c:v>
                </c:pt>
                <c:pt idx="4604">
                  <c:v>-70.190662884495794</c:v>
                </c:pt>
                <c:pt idx="4605">
                  <c:v>-70.190562058296905</c:v>
                </c:pt>
                <c:pt idx="4606">
                  <c:v>-70.190461281378902</c:v>
                </c:pt>
                <c:pt idx="4607">
                  <c:v>-70.190360553757102</c:v>
                </c:pt>
                <c:pt idx="4608">
                  <c:v>-70.190259875446003</c:v>
                </c:pt>
                <c:pt idx="4609">
                  <c:v>-70.1901592464598</c:v>
                </c:pt>
                <c:pt idx="4610">
                  <c:v>-70.190058666812106</c:v>
                </c:pt>
                <c:pt idx="4611">
                  <c:v>-70.189958136516196</c:v>
                </c:pt>
                <c:pt idx="4612">
                  <c:v>-70.189857655584802</c:v>
                </c:pt>
                <c:pt idx="4613">
                  <c:v>-70.189757224030103</c:v>
                </c:pt>
                <c:pt idx="4614">
                  <c:v>-70.189656841863894</c:v>
                </c:pt>
                <c:pt idx="4615">
                  <c:v>-70.189556509097599</c:v>
                </c:pt>
                <c:pt idx="4616">
                  <c:v>-70.189456225742106</c:v>
                </c:pt>
                <c:pt idx="4617">
                  <c:v>-70.189355991807801</c:v>
                </c:pt>
                <c:pt idx="4618">
                  <c:v>-70.189255807304605</c:v>
                </c:pt>
                <c:pt idx="4619">
                  <c:v>-70.189155672242293</c:v>
                </c:pt>
                <c:pt idx="4620">
                  <c:v>-70.189055586629905</c:v>
                </c:pt>
                <c:pt idx="4621">
                  <c:v>-70.188955550476194</c:v>
                </c:pt>
                <c:pt idx="4622">
                  <c:v>-70.188855563789502</c:v>
                </c:pt>
                <c:pt idx="4623">
                  <c:v>-70.188755626577702</c:v>
                </c:pt>
                <c:pt idx="4624">
                  <c:v>-70.188655738848198</c:v>
                </c:pt>
                <c:pt idx="4625">
                  <c:v>-70.188555900608307</c:v>
                </c:pt>
                <c:pt idx="4626">
                  <c:v>-70.188456111864497</c:v>
                </c:pt>
                <c:pt idx="4627">
                  <c:v>-70.188356372623204</c:v>
                </c:pt>
                <c:pt idx="4628">
                  <c:v>-70.188256682890398</c:v>
                </c:pt>
                <c:pt idx="4629">
                  <c:v>-70.188157042671506</c:v>
                </c:pt>
                <c:pt idx="4630">
                  <c:v>-70.188057451971801</c:v>
                </c:pt>
                <c:pt idx="4631">
                  <c:v>-70.187957910796001</c:v>
                </c:pt>
                <c:pt idx="4632">
                  <c:v>-70.187858419148597</c:v>
                </c:pt>
                <c:pt idx="4633">
                  <c:v>-70.187758977033596</c:v>
                </c:pt>
                <c:pt idx="4634">
                  <c:v>-70.187659584454806</c:v>
                </c:pt>
                <c:pt idx="4635">
                  <c:v>-70.187560241415497</c:v>
                </c:pt>
                <c:pt idx="4636">
                  <c:v>-70.187460947918694</c:v>
                </c:pt>
                <c:pt idx="4637">
                  <c:v>-70.187361703966999</c:v>
                </c:pt>
                <c:pt idx="4638">
                  <c:v>-70.187262509562899</c:v>
                </c:pt>
                <c:pt idx="4639">
                  <c:v>-70.187163364708297</c:v>
                </c:pt>
                <c:pt idx="4640">
                  <c:v>-70.1870642694049</c:v>
                </c:pt>
                <c:pt idx="4641">
                  <c:v>-70.186965223653999</c:v>
                </c:pt>
                <c:pt idx="4642">
                  <c:v>-70.186866227456505</c:v>
                </c:pt>
                <c:pt idx="4643">
                  <c:v>-70.186767280813299</c:v>
                </c:pt>
                <c:pt idx="4644">
                  <c:v>-70.186668383724694</c:v>
                </c:pt>
                <c:pt idx="4645">
                  <c:v>-70.186569536190703</c:v>
                </c:pt>
                <c:pt idx="4646">
                  <c:v>-70.186470738211199</c:v>
                </c:pt>
                <c:pt idx="4647">
                  <c:v>-70.186371989785499</c:v>
                </c:pt>
                <c:pt idx="4648">
                  <c:v>-70.186273290912794</c:v>
                </c:pt>
                <c:pt idx="4649">
                  <c:v>-70.186174641592103</c:v>
                </c:pt>
                <c:pt idx="4650">
                  <c:v>-70.186076041821806</c:v>
                </c:pt>
                <c:pt idx="4651">
                  <c:v>-70.185977491600198</c:v>
                </c:pt>
                <c:pt idx="4652">
                  <c:v>-70.185878990925403</c:v>
                </c:pt>
                <c:pt idx="4653">
                  <c:v>-70.185780539795104</c:v>
                </c:pt>
                <c:pt idx="4654">
                  <c:v>-70.185682138206701</c:v>
                </c:pt>
                <c:pt idx="4655">
                  <c:v>-70.185583786157395</c:v>
                </c:pt>
                <c:pt idx="4656">
                  <c:v>-70.185485483644001</c:v>
                </c:pt>
                <c:pt idx="4657">
                  <c:v>-70.185387230663295</c:v>
                </c:pt>
                <c:pt idx="4658">
                  <c:v>-70.185289027211596</c:v>
                </c:pt>
                <c:pt idx="4659">
                  <c:v>-70.185190873284995</c:v>
                </c:pt>
                <c:pt idx="4660">
                  <c:v>-70.185092768879301</c:v>
                </c:pt>
                <c:pt idx="4661">
                  <c:v>-70.184994713990207</c:v>
                </c:pt>
                <c:pt idx="4662">
                  <c:v>-70.184896708613095</c:v>
                </c:pt>
                <c:pt idx="4663">
                  <c:v>-70.184798752742907</c:v>
                </c:pt>
                <c:pt idx="4664">
                  <c:v>-70.184700846374696</c:v>
                </c:pt>
                <c:pt idx="4665">
                  <c:v>-70.184602989502906</c:v>
                </c:pt>
                <c:pt idx="4666">
                  <c:v>-70.184505182121995</c:v>
                </c:pt>
                <c:pt idx="4667">
                  <c:v>-70.184407424226194</c:v>
                </c:pt>
                <c:pt idx="4668">
                  <c:v>-70.184309715809306</c:v>
                </c:pt>
                <c:pt idx="4669">
                  <c:v>-70.184212056865107</c:v>
                </c:pt>
                <c:pt idx="4670">
                  <c:v>-70.184114447387003</c:v>
                </c:pt>
                <c:pt idx="4671">
                  <c:v>-70.184016887368202</c:v>
                </c:pt>
                <c:pt idx="4672">
                  <c:v>-70.183919376801896</c:v>
                </c:pt>
                <c:pt idx="4673">
                  <c:v>-70.183821915680696</c:v>
                </c:pt>
                <c:pt idx="4674">
                  <c:v>-70.183724503997297</c:v>
                </c:pt>
                <c:pt idx="4675">
                  <c:v>-70.183627141744097</c:v>
                </c:pt>
                <c:pt idx="4676">
                  <c:v>-70.183529828913194</c:v>
                </c:pt>
                <c:pt idx="4677">
                  <c:v>-70.183432565496602</c:v>
                </c:pt>
                <c:pt idx="4678">
                  <c:v>-70.183335351486093</c:v>
                </c:pt>
                <c:pt idx="4679">
                  <c:v>-70.183238186873197</c:v>
                </c:pt>
                <c:pt idx="4680">
                  <c:v>-70.183141071649302</c:v>
                </c:pt>
                <c:pt idx="4681">
                  <c:v>-70.183044005805598</c:v>
                </c:pt>
                <c:pt idx="4682">
                  <c:v>-70.182946989333104</c:v>
                </c:pt>
                <c:pt idx="4683">
                  <c:v>-70.182850022222496</c:v>
                </c:pt>
                <c:pt idx="4684">
                  <c:v>-70.182753104464396</c:v>
                </c:pt>
                <c:pt idx="4685">
                  <c:v>-70.182656236049297</c:v>
                </c:pt>
                <c:pt idx="4686">
                  <c:v>-70.182559416967393</c:v>
                </c:pt>
                <c:pt idx="4687">
                  <c:v>-70.182462647208695</c:v>
                </c:pt>
                <c:pt idx="4688">
                  <c:v>-70.182365926763097</c:v>
                </c:pt>
                <c:pt idx="4689">
                  <c:v>-70.182269255620298</c:v>
                </c:pt>
                <c:pt idx="4690">
                  <c:v>-70.182172633769795</c:v>
                </c:pt>
                <c:pt idx="4691">
                  <c:v>-70.182076061201002</c:v>
                </c:pt>
                <c:pt idx="4692">
                  <c:v>-70.181979537903104</c:v>
                </c:pt>
                <c:pt idx="4693">
                  <c:v>-70.181883063865101</c:v>
                </c:pt>
                <c:pt idx="4694">
                  <c:v>-70.181786639075796</c:v>
                </c:pt>
                <c:pt idx="4695">
                  <c:v>-70.181690263523805</c:v>
                </c:pt>
                <c:pt idx="4696">
                  <c:v>-70.181593937197903</c:v>
                </c:pt>
                <c:pt idx="4697">
                  <c:v>-70.181497660086194</c:v>
                </c:pt>
                <c:pt idx="4698">
                  <c:v>-70.181401432177097</c:v>
                </c:pt>
                <c:pt idx="4699">
                  <c:v>-70.181305253458603</c:v>
                </c:pt>
                <c:pt idx="4700">
                  <c:v>-70.181209123918507</c:v>
                </c:pt>
                <c:pt idx="4701">
                  <c:v>-70.181113043544698</c:v>
                </c:pt>
                <c:pt idx="4702">
                  <c:v>-70.181017012324702</c:v>
                </c:pt>
                <c:pt idx="4703">
                  <c:v>-70.180921030246097</c:v>
                </c:pt>
                <c:pt idx="4704">
                  <c:v>-70.180825097296093</c:v>
                </c:pt>
                <c:pt idx="4705">
                  <c:v>-70.180729213461802</c:v>
                </c:pt>
                <c:pt idx="4706">
                  <c:v>-70.180633378730505</c:v>
                </c:pt>
                <c:pt idx="4707">
                  <c:v>-70.1805375930888</c:v>
                </c:pt>
                <c:pt idx="4708">
                  <c:v>-70.1804418565237</c:v>
                </c:pt>
                <c:pt idx="4709">
                  <c:v>-70.180346169021604</c:v>
                </c:pt>
                <c:pt idx="4710">
                  <c:v>-70.180250530569197</c:v>
                </c:pt>
                <c:pt idx="4711">
                  <c:v>-70.180154941152693</c:v>
                </c:pt>
                <c:pt idx="4712">
                  <c:v>-70.180059400758395</c:v>
                </c:pt>
                <c:pt idx="4713">
                  <c:v>-70.179963909372404</c:v>
                </c:pt>
                <c:pt idx="4714">
                  <c:v>-70.179868466980693</c:v>
                </c:pt>
                <c:pt idx="4715">
                  <c:v>-70.179773073569095</c:v>
                </c:pt>
                <c:pt idx="4716">
                  <c:v>-70.179677729123298</c:v>
                </c:pt>
                <c:pt idx="4717">
                  <c:v>-70.179582433628894</c:v>
                </c:pt>
                <c:pt idx="4718">
                  <c:v>-70.179487187071501</c:v>
                </c:pt>
                <c:pt idx="4719">
                  <c:v>-70.179391989436397</c:v>
                </c:pt>
                <c:pt idx="4720">
                  <c:v>-70.179296840708801</c:v>
                </c:pt>
                <c:pt idx="4721">
                  <c:v>-70.179201740873907</c:v>
                </c:pt>
                <c:pt idx="4722">
                  <c:v>-70.179106689916793</c:v>
                </c:pt>
                <c:pt idx="4723">
                  <c:v>-70.179011687822197</c:v>
                </c:pt>
                <c:pt idx="4724">
                  <c:v>-70.178916734574997</c:v>
                </c:pt>
                <c:pt idx="4725">
                  <c:v>-70.178821830159904</c:v>
                </c:pt>
                <c:pt idx="4726">
                  <c:v>-70.178726974561599</c:v>
                </c:pt>
                <c:pt idx="4727">
                  <c:v>-70.178632167764306</c:v>
                </c:pt>
                <c:pt idx="4728">
                  <c:v>-70.178537409752707</c:v>
                </c:pt>
                <c:pt idx="4729">
                  <c:v>-70.1784427005108</c:v>
                </c:pt>
                <c:pt idx="4730">
                  <c:v>-70.178348040022897</c:v>
                </c:pt>
                <c:pt idx="4731">
                  <c:v>-70.178253428272996</c:v>
                </c:pt>
                <c:pt idx="4732">
                  <c:v>-70.178158865245095</c:v>
                </c:pt>
                <c:pt idx="4733">
                  <c:v>-70.178064350923094</c:v>
                </c:pt>
                <c:pt idx="4734">
                  <c:v>-70.177969885290807</c:v>
                </c:pt>
                <c:pt idx="4735">
                  <c:v>-70.177875468331806</c:v>
                </c:pt>
                <c:pt idx="4736">
                  <c:v>-70.177781100029705</c:v>
                </c:pt>
                <c:pt idx="4737">
                  <c:v>-70.177686780368006</c:v>
                </c:pt>
                <c:pt idx="4738">
                  <c:v>-70.177592509330097</c:v>
                </c:pt>
                <c:pt idx="4739">
                  <c:v>-70.177498286899294</c:v>
                </c:pt>
                <c:pt idx="4740">
                  <c:v>-70.177404113058898</c:v>
                </c:pt>
                <c:pt idx="4741">
                  <c:v>-70.177309987791901</c:v>
                </c:pt>
                <c:pt idx="4742">
                  <c:v>-70.177215911081504</c:v>
                </c:pt>
                <c:pt idx="4743">
                  <c:v>-70.177121882910498</c:v>
                </c:pt>
                <c:pt idx="4744">
                  <c:v>-70.177027903261902</c:v>
                </c:pt>
                <c:pt idx="4745">
                  <c:v>-70.176933972118505</c:v>
                </c:pt>
                <c:pt idx="4746">
                  <c:v>-70.176840089462999</c:v>
                </c:pt>
                <c:pt idx="4747">
                  <c:v>-70.176746255278005</c:v>
                </c:pt>
                <c:pt idx="4748">
                  <c:v>-70.176652469545999</c:v>
                </c:pt>
                <c:pt idx="4749">
                  <c:v>-70.176558732249603</c:v>
                </c:pt>
                <c:pt idx="4750">
                  <c:v>-70.176465043371195</c:v>
                </c:pt>
                <c:pt idx="4751">
                  <c:v>-70.176371402892997</c:v>
                </c:pt>
                <c:pt idx="4752">
                  <c:v>-70.176277810797302</c:v>
                </c:pt>
                <c:pt idx="4753">
                  <c:v>-70.176184267066404</c:v>
                </c:pt>
                <c:pt idx="4754">
                  <c:v>-70.176090771682198</c:v>
                </c:pt>
                <c:pt idx="4755">
                  <c:v>-70.175997324626906</c:v>
                </c:pt>
                <c:pt idx="4756">
                  <c:v>-70.175903925882395</c:v>
                </c:pt>
                <c:pt idx="4757">
                  <c:v>-70.175810575430603</c:v>
                </c:pt>
                <c:pt idx="4758">
                  <c:v>-70.175717273253198</c:v>
                </c:pt>
                <c:pt idx="4759">
                  <c:v>-70.175624019332105</c:v>
                </c:pt>
                <c:pt idx="4760">
                  <c:v>-70.175530813649004</c:v>
                </c:pt>
                <c:pt idx="4761">
                  <c:v>-70.175437656185395</c:v>
                </c:pt>
                <c:pt idx="4762">
                  <c:v>-70.175344546923</c:v>
                </c:pt>
                <c:pt idx="4763">
                  <c:v>-70.175251485843106</c:v>
                </c:pt>
                <c:pt idx="4764">
                  <c:v>-70.175158472927293</c:v>
                </c:pt>
                <c:pt idx="4765">
                  <c:v>-70.175065508156905</c:v>
                </c:pt>
                <c:pt idx="4766">
                  <c:v>-70.174972591513196</c:v>
                </c:pt>
                <c:pt idx="4767">
                  <c:v>-70.174879722977394</c:v>
                </c:pt>
                <c:pt idx="4768">
                  <c:v>-70.174786902530798</c:v>
                </c:pt>
                <c:pt idx="4769">
                  <c:v>-70.174694130154407</c:v>
                </c:pt>
                <c:pt idx="4770">
                  <c:v>-70.174601405829407</c:v>
                </c:pt>
                <c:pt idx="4771">
                  <c:v>-70.174508729536697</c:v>
                </c:pt>
                <c:pt idx="4772">
                  <c:v>-70.174416101257293</c:v>
                </c:pt>
                <c:pt idx="4773">
                  <c:v>-70.174323520972095</c:v>
                </c:pt>
                <c:pt idx="4774">
                  <c:v>-70.174230988661904</c:v>
                </c:pt>
                <c:pt idx="4775">
                  <c:v>-70.174138504307507</c:v>
                </c:pt>
                <c:pt idx="4776">
                  <c:v>-70.174046067889805</c:v>
                </c:pt>
                <c:pt idx="4777">
                  <c:v>-70.1739536793892</c:v>
                </c:pt>
                <c:pt idx="4778">
                  <c:v>-70.173861338786594</c:v>
                </c:pt>
                <c:pt idx="4779">
                  <c:v>-70.173769046062404</c:v>
                </c:pt>
                <c:pt idx="4780">
                  <c:v>-70.173676801197203</c:v>
                </c:pt>
                <c:pt idx="4781">
                  <c:v>-70.173584604171495</c:v>
                </c:pt>
                <c:pt idx="4782">
                  <c:v>-70.173492454965697</c:v>
                </c:pt>
                <c:pt idx="4783">
                  <c:v>-70.173400353560197</c:v>
                </c:pt>
                <c:pt idx="4784">
                  <c:v>-70.1733082999354</c:v>
                </c:pt>
                <c:pt idx="4785">
                  <c:v>-70.173216294071494</c:v>
                </c:pt>
                <c:pt idx="4786">
                  <c:v>-70.173124335948799</c:v>
                </c:pt>
                <c:pt idx="4787">
                  <c:v>-70.173032425547504</c:v>
                </c:pt>
                <c:pt idx="4788">
                  <c:v>-70.172940562847799</c:v>
                </c:pt>
                <c:pt idx="4789">
                  <c:v>-70.172848747829704</c:v>
                </c:pt>
                <c:pt idx="4790">
                  <c:v>-70.172756980473395</c:v>
                </c:pt>
                <c:pt idx="4791">
                  <c:v>-70.172665260758905</c:v>
                </c:pt>
                <c:pt idx="4792">
                  <c:v>-70.172573588666097</c:v>
                </c:pt>
                <c:pt idx="4793">
                  <c:v>-70.172481964175006</c:v>
                </c:pt>
                <c:pt idx="4794">
                  <c:v>-70.172390387265594</c:v>
                </c:pt>
                <c:pt idx="4795">
                  <c:v>-70.172298857917696</c:v>
                </c:pt>
                <c:pt idx="4796">
                  <c:v>-70.172207376111103</c:v>
                </c:pt>
                <c:pt idx="4797">
                  <c:v>-70.172115941825595</c:v>
                </c:pt>
                <c:pt idx="4798">
                  <c:v>-70.172024555040906</c:v>
                </c:pt>
                <c:pt idx="4799">
                  <c:v>-70.1719332157369</c:v>
                </c:pt>
                <c:pt idx="4800">
                  <c:v>-70.171841923893197</c:v>
                </c:pt>
                <c:pt idx="4801">
                  <c:v>-70.171750679489307</c:v>
                </c:pt>
                <c:pt idx="4802">
                  <c:v>-70.171659482505007</c:v>
                </c:pt>
                <c:pt idx="4803">
                  <c:v>-70.171568332919705</c:v>
                </c:pt>
                <c:pt idx="4804">
                  <c:v>-70.171477230713194</c:v>
                </c:pt>
                <c:pt idx="4805">
                  <c:v>-70.171386175864697</c:v>
                </c:pt>
                <c:pt idx="4806">
                  <c:v>-70.171295168353794</c:v>
                </c:pt>
                <c:pt idx="4807">
                  <c:v>-70.171204208160006</c:v>
                </c:pt>
                <c:pt idx="4808">
                  <c:v>-70.1711132952627</c:v>
                </c:pt>
                <c:pt idx="4809">
                  <c:v>-70.171022429641198</c:v>
                </c:pt>
                <c:pt idx="4810">
                  <c:v>-70.170931611274895</c:v>
                </c:pt>
                <c:pt idx="4811">
                  <c:v>-70.170840840143001</c:v>
                </c:pt>
                <c:pt idx="4812">
                  <c:v>-70.170750116224994</c:v>
                </c:pt>
                <c:pt idx="4813">
                  <c:v>-70.1706594394999</c:v>
                </c:pt>
                <c:pt idx="4814">
                  <c:v>-70.170568809947198</c:v>
                </c:pt>
                <c:pt idx="4815">
                  <c:v>-70.1704782275458</c:v>
                </c:pt>
                <c:pt idx="4816">
                  <c:v>-70.170387692275199</c:v>
                </c:pt>
                <c:pt idx="4817">
                  <c:v>-70.170297204114206</c:v>
                </c:pt>
                <c:pt idx="4818">
                  <c:v>-70.170206763042202</c:v>
                </c:pt>
                <c:pt idx="4819">
                  <c:v>-70.170116369038098</c:v>
                </c:pt>
                <c:pt idx="4820">
                  <c:v>-70.170026022081004</c:v>
                </c:pt>
                <c:pt idx="4821">
                  <c:v>-70.169935722150001</c:v>
                </c:pt>
                <c:pt idx="4822">
                  <c:v>-70.1698454692241</c:v>
                </c:pt>
                <c:pt idx="4823">
                  <c:v>-70.169755263282198</c:v>
                </c:pt>
                <c:pt idx="4824">
                  <c:v>-70.169665104303306</c:v>
                </c:pt>
                <c:pt idx="4825">
                  <c:v>-70.169574992266405</c:v>
                </c:pt>
                <c:pt idx="4826">
                  <c:v>-70.169484927150293</c:v>
                </c:pt>
                <c:pt idx="4827">
                  <c:v>-70.169394908934095</c:v>
                </c:pt>
                <c:pt idx="4828">
                  <c:v>-70.169304937596394</c:v>
                </c:pt>
                <c:pt idx="4829">
                  <c:v>-70.169215013116101</c:v>
                </c:pt>
                <c:pt idx="4830">
                  <c:v>-70.1691251354722</c:v>
                </c:pt>
                <c:pt idx="4831">
                  <c:v>-70.169035304643401</c:v>
                </c:pt>
                <c:pt idx="4832">
                  <c:v>-70.168945520608403</c:v>
                </c:pt>
                <c:pt idx="4833">
                  <c:v>-70.168855783346004</c:v>
                </c:pt>
                <c:pt idx="4834">
                  <c:v>-70.168766092835</c:v>
                </c:pt>
                <c:pt idx="4835">
                  <c:v>-70.168676449054104</c:v>
                </c:pt>
                <c:pt idx="4836">
                  <c:v>-70.168586851981999</c:v>
                </c:pt>
                <c:pt idx="4837">
                  <c:v>-70.168497301597299</c:v>
                </c:pt>
                <c:pt idx="4838">
                  <c:v>-70.1684077978788</c:v>
                </c:pt>
                <c:pt idx="4839">
                  <c:v>-70.168318340805001</c:v>
                </c:pt>
                <c:pt idx="4840">
                  <c:v>-70.168228930354601</c:v>
                </c:pt>
                <c:pt idx="4841">
                  <c:v>-70.168139566506198</c:v>
                </c:pt>
                <c:pt idx="4842">
                  <c:v>-70.168050249238405</c:v>
                </c:pt>
                <c:pt idx="4843">
                  <c:v>-70.167960978529706</c:v>
                </c:pt>
                <c:pt idx="4844">
                  <c:v>-70.167871754358799</c:v>
                </c:pt>
                <c:pt idx="4845">
                  <c:v>-70.167782576704099</c:v>
                </c:pt>
                <c:pt idx="4846">
                  <c:v>-70.167693445544202</c:v>
                </c:pt>
                <c:pt idx="4847">
                  <c:v>-70.167604360857496</c:v>
                </c:pt>
                <c:pt idx="4848">
                  <c:v>-70.167515322622606</c:v>
                </c:pt>
                <c:pt idx="4849">
                  <c:v>-70.167426330818003</c:v>
                </c:pt>
                <c:pt idx="4850">
                  <c:v>-70.167337385422101</c:v>
                </c:pt>
                <c:pt idx="4851">
                  <c:v>-70.1672484864133</c:v>
                </c:pt>
                <c:pt idx="4852">
                  <c:v>-70.167159633770098</c:v>
                </c:pt>
                <c:pt idx="4853">
                  <c:v>-70.167070827470894</c:v>
                </c:pt>
                <c:pt idx="4854">
                  <c:v>-70.166982067494203</c:v>
                </c:pt>
                <c:pt idx="4855">
                  <c:v>-70.166893353818196</c:v>
                </c:pt>
                <c:pt idx="4856">
                  <c:v>-70.166804686421401</c:v>
                </c:pt>
                <c:pt idx="4857">
                  <c:v>-70.166716065282102</c:v>
                </c:pt>
                <c:pt idx="4858">
                  <c:v>-70.166627490378801</c:v>
                </c:pt>
                <c:pt idx="4859">
                  <c:v>-70.166538961689696</c:v>
                </c:pt>
                <c:pt idx="4860">
                  <c:v>-70.166450479193202</c:v>
                </c:pt>
                <c:pt idx="4861">
                  <c:v>-70.166362042867505</c:v>
                </c:pt>
                <c:pt idx="4862">
                  <c:v>-70.166273652691103</c:v>
                </c:pt>
                <c:pt idx="4863">
                  <c:v>-70.166185308642198</c:v>
                </c:pt>
                <c:pt idx="4864">
                  <c:v>-70.166097010699005</c:v>
                </c:pt>
                <c:pt idx="4865">
                  <c:v>-70.166008758839894</c:v>
                </c:pt>
                <c:pt idx="4866">
                  <c:v>-70.165920553043094</c:v>
                </c:pt>
                <c:pt idx="4867">
                  <c:v>-70.165832393286905</c:v>
                </c:pt>
                <c:pt idx="4868">
                  <c:v>-70.1657442795495</c:v>
                </c:pt>
                <c:pt idx="4869">
                  <c:v>-70.165656211809093</c:v>
                </c:pt>
                <c:pt idx="4870">
                  <c:v>-70.165568190044098</c:v>
                </c:pt>
                <c:pt idx="4871">
                  <c:v>-70.165480214232502</c:v>
                </c:pt>
                <c:pt idx="4872">
                  <c:v>-70.165392284352706</c:v>
                </c:pt>
                <c:pt idx="4873">
                  <c:v>-70.165304400382695</c:v>
                </c:pt>
                <c:pt idx="4874">
                  <c:v>-70.165216562300898</c:v>
                </c:pt>
                <c:pt idx="4875">
                  <c:v>-70.165128770085303</c:v>
                </c:pt>
                <c:pt idx="4876">
                  <c:v>-70.165041023714195</c:v>
                </c:pt>
                <c:pt idx="4877">
                  <c:v>-70.164953323165705</c:v>
                </c:pt>
                <c:pt idx="4878">
                  <c:v>-70.164865668418003</c:v>
                </c:pt>
                <c:pt idx="4879">
                  <c:v>-70.164778059449205</c:v>
                </c:pt>
                <c:pt idx="4880">
                  <c:v>-70.164690496237498</c:v>
                </c:pt>
                <c:pt idx="4881">
                  <c:v>-70.164602978761096</c:v>
                </c:pt>
                <c:pt idx="4882">
                  <c:v>-70.164515506998001</c:v>
                </c:pt>
                <c:pt idx="4883">
                  <c:v>-70.164428080926399</c:v>
                </c:pt>
                <c:pt idx="4884">
                  <c:v>-70.164340700524406</c:v>
                </c:pt>
                <c:pt idx="4885">
                  <c:v>-70.164253365770094</c:v>
                </c:pt>
                <c:pt idx="4886">
                  <c:v>-70.164166076641706</c:v>
                </c:pt>
                <c:pt idx="4887">
                  <c:v>-70.164078833117202</c:v>
                </c:pt>
                <c:pt idx="4888">
                  <c:v>-70.163991635174696</c:v>
                </c:pt>
                <c:pt idx="4889">
                  <c:v>-70.163904482792404</c:v>
                </c:pt>
                <c:pt idx="4890">
                  <c:v>-70.163817375948298</c:v>
                </c:pt>
                <c:pt idx="4891">
                  <c:v>-70.163730314620494</c:v>
                </c:pt>
                <c:pt idx="4892">
                  <c:v>-70.163643298786994</c:v>
                </c:pt>
                <c:pt idx="4893">
                  <c:v>-70.163556328426097</c:v>
                </c:pt>
                <c:pt idx="4894">
                  <c:v>-70.163469403515606</c:v>
                </c:pt>
                <c:pt idx="4895">
                  <c:v>-70.163382524033807</c:v>
                </c:pt>
                <c:pt idx="4896">
                  <c:v>-70.163295689958602</c:v>
                </c:pt>
                <c:pt idx="4897">
                  <c:v>-70.163208901268106</c:v>
                </c:pt>
                <c:pt idx="4898">
                  <c:v>-70.163122157940506</c:v>
                </c:pt>
                <c:pt idx="4899">
                  <c:v>-70.163035459953605</c:v>
                </c:pt>
                <c:pt idx="4900">
                  <c:v>-70.162948807285701</c:v>
                </c:pt>
                <c:pt idx="4901">
                  <c:v>-70.162862199914599</c:v>
                </c:pt>
                <c:pt idx="4902">
                  <c:v>-70.162775637818598</c:v>
                </c:pt>
                <c:pt idx="4903">
                  <c:v>-70.1626891209755</c:v>
                </c:pt>
                <c:pt idx="4904">
                  <c:v>-70.162602649363507</c:v>
                </c:pt>
                <c:pt idx="4905">
                  <c:v>-70.162516222960605</c:v>
                </c:pt>
                <c:pt idx="4906">
                  <c:v>-70.162429841744895</c:v>
                </c:pt>
                <c:pt idx="4907">
                  <c:v>-70.162343505694295</c:v>
                </c:pt>
                <c:pt idx="4908">
                  <c:v>-70.162257214786806</c:v>
                </c:pt>
                <c:pt idx="4909">
                  <c:v>-70.162170969000698</c:v>
                </c:pt>
                <c:pt idx="4910">
                  <c:v>-70.162084768313704</c:v>
                </c:pt>
                <c:pt idx="4911">
                  <c:v>-70.161998612703997</c:v>
                </c:pt>
                <c:pt idx="4912">
                  <c:v>-70.161912502149704</c:v>
                </c:pt>
                <c:pt idx="4913">
                  <c:v>-70.161826436628601</c:v>
                </c:pt>
                <c:pt idx="4914">
                  <c:v>-70.161740416118903</c:v>
                </c:pt>
                <c:pt idx="4915">
                  <c:v>-70.161654440598596</c:v>
                </c:pt>
                <c:pt idx="4916">
                  <c:v>-70.161568510045697</c:v>
                </c:pt>
                <c:pt idx="4917">
                  <c:v>-70.161482624438193</c:v>
                </c:pt>
                <c:pt idx="4918">
                  <c:v>-70.1613967837541</c:v>
                </c:pt>
                <c:pt idx="4919">
                  <c:v>-70.161310987971504</c:v>
                </c:pt>
                <c:pt idx="4920">
                  <c:v>-70.161225237068294</c:v>
                </c:pt>
                <c:pt idx="4921">
                  <c:v>-70.161139531022698</c:v>
                </c:pt>
                <c:pt idx="4922">
                  <c:v>-70.161053869812605</c:v>
                </c:pt>
                <c:pt idx="4923">
                  <c:v>-70.160968253416002</c:v>
                </c:pt>
                <c:pt idx="4924">
                  <c:v>-70.160882681811003</c:v>
                </c:pt>
                <c:pt idx="4925">
                  <c:v>-70.160797154975597</c:v>
                </c:pt>
                <c:pt idx="4926">
                  <c:v>-70.1607116728878</c:v>
                </c:pt>
                <c:pt idx="4927">
                  <c:v>-70.160626235525598</c:v>
                </c:pt>
                <c:pt idx="4928">
                  <c:v>-70.160540842867107</c:v>
                </c:pt>
                <c:pt idx="4929">
                  <c:v>-70.160455494890201</c:v>
                </c:pt>
                <c:pt idx="4930">
                  <c:v>-70.160370191573094</c:v>
                </c:pt>
                <c:pt idx="4931">
                  <c:v>-70.160284932893703</c:v>
                </c:pt>
                <c:pt idx="4932">
                  <c:v>-70.1601997188301</c:v>
                </c:pt>
                <c:pt idx="4933">
                  <c:v>-70.160114549360301</c:v>
                </c:pt>
                <c:pt idx="4934">
                  <c:v>-70.160029424462294</c:v>
                </c:pt>
                <c:pt idx="4935">
                  <c:v>-70.159944344114095</c:v>
                </c:pt>
                <c:pt idx="4936">
                  <c:v>-70.159859308293903</c:v>
                </c:pt>
                <c:pt idx="4937">
                  <c:v>-70.159774316979593</c:v>
                </c:pt>
                <c:pt idx="4938">
                  <c:v>-70.159689370149295</c:v>
                </c:pt>
                <c:pt idx="4939">
                  <c:v>-70.159604467780994</c:v>
                </c:pt>
                <c:pt idx="4940">
                  <c:v>-70.159519609852694</c:v>
                </c:pt>
                <c:pt idx="4941">
                  <c:v>-70.159434796342595</c:v>
                </c:pt>
                <c:pt idx="4942">
                  <c:v>-70.159350027228598</c:v>
                </c:pt>
                <c:pt idx="4943">
                  <c:v>-70.159265302488905</c:v>
                </c:pt>
                <c:pt idx="4944">
                  <c:v>-70.159180622101402</c:v>
                </c:pt>
                <c:pt idx="4945">
                  <c:v>-70.159095986044207</c:v>
                </c:pt>
                <c:pt idx="4946">
                  <c:v>-70.159011394295305</c:v>
                </c:pt>
                <c:pt idx="4947">
                  <c:v>-70.158926846832998</c:v>
                </c:pt>
                <c:pt idx="4948">
                  <c:v>-70.158842343635101</c:v>
                </c:pt>
                <c:pt idx="4949">
                  <c:v>-70.158757884679801</c:v>
                </c:pt>
                <c:pt idx="4950">
                  <c:v>-70.1586734699451</c:v>
                </c:pt>
                <c:pt idx="4951">
                  <c:v>-70.158589099409198</c:v>
                </c:pt>
                <c:pt idx="4952">
                  <c:v>-70.158504773050097</c:v>
                </c:pt>
                <c:pt idx="4953">
                  <c:v>-70.158420490845799</c:v>
                </c:pt>
                <c:pt idx="4954">
                  <c:v>-70.158336252774504</c:v>
                </c:pt>
                <c:pt idx="4955">
                  <c:v>-70.158252058814199</c:v>
                </c:pt>
                <c:pt idx="4956">
                  <c:v>-70.158167908943099</c:v>
                </c:pt>
                <c:pt idx="4957">
                  <c:v>-70.158083803139206</c:v>
                </c:pt>
                <c:pt idx="4958">
                  <c:v>-70.157999741380706</c:v>
                </c:pt>
                <c:pt idx="4959">
                  <c:v>-70.157915723645601</c:v>
                </c:pt>
                <c:pt idx="4960">
                  <c:v>-70.157831749912006</c:v>
                </c:pt>
                <c:pt idx="4961">
                  <c:v>-70.157747820158093</c:v>
                </c:pt>
                <c:pt idx="4962">
                  <c:v>-70.157663934362006</c:v>
                </c:pt>
                <c:pt idx="4963">
                  <c:v>-70.157580092501703</c:v>
                </c:pt>
                <c:pt idx="4964">
                  <c:v>-70.1574962945555</c:v>
                </c:pt>
                <c:pt idx="4965">
                  <c:v>-70.157412540501497</c:v>
                </c:pt>
                <c:pt idx="4966">
                  <c:v>-70.157328830317695</c:v>
                </c:pt>
                <c:pt idx="4967">
                  <c:v>-70.157245163982296</c:v>
                </c:pt>
                <c:pt idx="4968">
                  <c:v>-70.1571615414734</c:v>
                </c:pt>
                <c:pt idx="4969">
                  <c:v>-70.157077962769307</c:v>
                </c:pt>
                <c:pt idx="4970">
                  <c:v>-70.156994427848105</c:v>
                </c:pt>
                <c:pt idx="4971">
                  <c:v>-70.156910936687794</c:v>
                </c:pt>
                <c:pt idx="4972">
                  <c:v>-70.156827489266703</c:v>
                </c:pt>
                <c:pt idx="4973">
                  <c:v>-70.156744085563005</c:v>
                </c:pt>
                <c:pt idx="4974">
                  <c:v>-70.156660725554801</c:v>
                </c:pt>
                <c:pt idx="4975">
                  <c:v>-70.156577409220205</c:v>
                </c:pt>
                <c:pt idx="4976">
                  <c:v>-70.156494136537503</c:v>
                </c:pt>
                <c:pt idx="4977">
                  <c:v>-70.156410907484897</c:v>
                </c:pt>
                <c:pt idx="4978">
                  <c:v>-70.156327722040501</c:v>
                </c:pt>
                <c:pt idx="4979">
                  <c:v>-70.156244580182602</c:v>
                </c:pt>
                <c:pt idx="4980">
                  <c:v>-70.156161481889299</c:v>
                </c:pt>
                <c:pt idx="4981">
                  <c:v>-70.156078427138894</c:v>
                </c:pt>
                <c:pt idx="4982">
                  <c:v>-70.155995415909501</c:v>
                </c:pt>
                <c:pt idx="4983">
                  <c:v>-70.155912448179393</c:v>
                </c:pt>
                <c:pt idx="4984">
                  <c:v>-70.155829523926798</c:v>
                </c:pt>
                <c:pt idx="4985">
                  <c:v>-70.155746643130001</c:v>
                </c:pt>
                <c:pt idx="4986">
                  <c:v>-70.155663805767105</c:v>
                </c:pt>
                <c:pt idx="4987">
                  <c:v>-70.155581011816494</c:v>
                </c:pt>
                <c:pt idx="4988">
                  <c:v>-70.155498261256298</c:v>
                </c:pt>
                <c:pt idx="4989">
                  <c:v>-70.155415554064803</c:v>
                </c:pt>
                <c:pt idx="4990">
                  <c:v>-70.155332890220294</c:v>
                </c:pt>
                <c:pt idx="4991">
                  <c:v>-70.155250269701</c:v>
                </c:pt>
                <c:pt idx="4992">
                  <c:v>-70.155167692485193</c:v>
                </c:pt>
                <c:pt idx="4993">
                  <c:v>-70.155085158551302</c:v>
                </c:pt>
                <c:pt idx="4994">
                  <c:v>-70.155002667877397</c:v>
                </c:pt>
                <c:pt idx="4995">
                  <c:v>-70.154920220441795</c:v>
                </c:pt>
                <c:pt idx="4996">
                  <c:v>-70.154837816222894</c:v>
                </c:pt>
                <c:pt idx="4997">
                  <c:v>-70.154755455198995</c:v>
                </c:pt>
                <c:pt idx="4998">
                  <c:v>-70.154673137348297</c:v>
                </c:pt>
                <c:pt idx="4999">
                  <c:v>-70.1545908626493</c:v>
                </c:pt>
                <c:pt idx="5000">
                  <c:v>-70.154508631080105</c:v>
                </c:pt>
                <c:pt idx="5001">
                  <c:v>-70.154426442619098</c:v>
                </c:pt>
                <c:pt idx="5002">
                  <c:v>-70.154344297244705</c:v>
                </c:pt>
                <c:pt idx="5003">
                  <c:v>-70.1542621949352</c:v>
                </c:pt>
                <c:pt idx="5004">
                  <c:v>-70.154180135668994</c:v>
                </c:pt>
                <c:pt idx="5005">
                  <c:v>-70.154098119424404</c:v>
                </c:pt>
                <c:pt idx="5006">
                  <c:v>-70.1540161461797</c:v>
                </c:pt>
                <c:pt idx="5007">
                  <c:v>-70.153934215913395</c:v>
                </c:pt>
                <c:pt idx="5008">
                  <c:v>-70.153852328603804</c:v>
                </c:pt>
                <c:pt idx="5009">
                  <c:v>-70.153770484229199</c:v>
                </c:pt>
                <c:pt idx="5010">
                  <c:v>-70.153688682768205</c:v>
                </c:pt>
                <c:pt idx="5011">
                  <c:v>-70.153606924198996</c:v>
                </c:pt>
                <c:pt idx="5012">
                  <c:v>-70.153525208500099</c:v>
                </c:pt>
                <c:pt idx="5013">
                  <c:v>-70.153443535649899</c:v>
                </c:pt>
                <c:pt idx="5014">
                  <c:v>-70.153361905626696</c:v>
                </c:pt>
                <c:pt idx="5015">
                  <c:v>-70.153280318409102</c:v>
                </c:pt>
                <c:pt idx="5016">
                  <c:v>-70.153198773975504</c:v>
                </c:pt>
                <c:pt idx="5017">
                  <c:v>-70.1531172723042</c:v>
                </c:pt>
                <c:pt idx="5018">
                  <c:v>-70.153035813373705</c:v>
                </c:pt>
                <c:pt idx="5019">
                  <c:v>-70.152954397162603</c:v>
                </c:pt>
                <c:pt idx="5020">
                  <c:v>-70.152873023649207</c:v>
                </c:pt>
                <c:pt idx="5021">
                  <c:v>-70.152791692812002</c:v>
                </c:pt>
                <c:pt idx="5022">
                  <c:v>-70.152710404629403</c:v>
                </c:pt>
                <c:pt idx="5023">
                  <c:v>-70.152629159080107</c:v>
                </c:pt>
                <c:pt idx="5024">
                  <c:v>-70.152547956142399</c:v>
                </c:pt>
                <c:pt idx="5025">
                  <c:v>-70.152466795794794</c:v>
                </c:pt>
                <c:pt idx="5026">
                  <c:v>-70.152385678015904</c:v>
                </c:pt>
                <c:pt idx="5027">
                  <c:v>-70.152304602784099</c:v>
                </c:pt>
                <c:pt idx="5028">
                  <c:v>-70.152223570078107</c:v>
                </c:pt>
                <c:pt idx="5029">
                  <c:v>-70.152142579876198</c:v>
                </c:pt>
                <c:pt idx="5030">
                  <c:v>-70.152061632157</c:v>
                </c:pt>
                <c:pt idx="5031">
                  <c:v>-70.151980726899197</c:v>
                </c:pt>
                <c:pt idx="5032">
                  <c:v>-70.151899864081102</c:v>
                </c:pt>
                <c:pt idx="5033">
                  <c:v>-70.151819043681499</c:v>
                </c:pt>
                <c:pt idx="5034">
                  <c:v>-70.151738265678702</c:v>
                </c:pt>
                <c:pt idx="5035">
                  <c:v>-70.151657530051494</c:v>
                </c:pt>
                <c:pt idx="5036">
                  <c:v>-70.151576836778403</c:v>
                </c:pt>
                <c:pt idx="5037">
                  <c:v>-70.151496185837999</c:v>
                </c:pt>
                <c:pt idx="5038">
                  <c:v>-70.151415577208795</c:v>
                </c:pt>
                <c:pt idx="5039">
                  <c:v>-70.151335010869502</c:v>
                </c:pt>
                <c:pt idx="5040">
                  <c:v>-70.151254486798706</c:v>
                </c:pt>
                <c:pt idx="5041">
                  <c:v>-70.151174004975104</c:v>
                </c:pt>
                <c:pt idx="5042">
                  <c:v>-70.151093565377096</c:v>
                </c:pt>
                <c:pt idx="5043">
                  <c:v>-70.151013167983507</c:v>
                </c:pt>
                <c:pt idx="5044">
                  <c:v>-70.150932812772893</c:v>
                </c:pt>
                <c:pt idx="5045">
                  <c:v>-70.150852499723996</c:v>
                </c:pt>
                <c:pt idx="5046">
                  <c:v>-70.150772228815399</c:v>
                </c:pt>
                <c:pt idx="5047">
                  <c:v>-70.150692000025799</c:v>
                </c:pt>
                <c:pt idx="5048">
                  <c:v>-70.150611813333796</c:v>
                </c:pt>
                <c:pt idx="5049">
                  <c:v>-70.150531668718202</c:v>
                </c:pt>
                <c:pt idx="5050">
                  <c:v>-70.150451566157599</c:v>
                </c:pt>
                <c:pt idx="5051">
                  <c:v>-70.150371505630702</c:v>
                </c:pt>
                <c:pt idx="5052">
                  <c:v>-70.150291487116306</c:v>
                </c:pt>
                <c:pt idx="5053">
                  <c:v>-70.150211510592996</c:v>
                </c:pt>
                <c:pt idx="5054">
                  <c:v>-70.150131576039598</c:v>
                </c:pt>
                <c:pt idx="5055">
                  <c:v>-70.150051683434697</c:v>
                </c:pt>
                <c:pt idx="5056">
                  <c:v>-70.149971832757302</c:v>
                </c:pt>
                <c:pt idx="5057">
                  <c:v>-70.149892023985899</c:v>
                </c:pt>
                <c:pt idx="5058">
                  <c:v>-70.149812257099299</c:v>
                </c:pt>
                <c:pt idx="5059">
                  <c:v>-70.149732532076399</c:v>
                </c:pt>
                <c:pt idx="5060">
                  <c:v>-70.149652848895897</c:v>
                </c:pt>
                <c:pt idx="5061">
                  <c:v>-70.149573207536505</c:v>
                </c:pt>
                <c:pt idx="5062">
                  <c:v>-70.149493607977007</c:v>
                </c:pt>
                <c:pt idx="5063">
                  <c:v>-70.149414050196398</c:v>
                </c:pt>
                <c:pt idx="5064">
                  <c:v>-70.149334534173207</c:v>
                </c:pt>
                <c:pt idx="5065">
                  <c:v>-70.149255059886499</c:v>
                </c:pt>
                <c:pt idx="5066">
                  <c:v>-70.149175627314904</c:v>
                </c:pt>
                <c:pt idx="5067">
                  <c:v>-70.149096236437401</c:v>
                </c:pt>
                <c:pt idx="5068">
                  <c:v>-70.149016887232804</c:v>
                </c:pt>
                <c:pt idx="5069">
                  <c:v>-70.148937579679796</c:v>
                </c:pt>
                <c:pt idx="5070">
                  <c:v>-70.148858313757501</c:v>
                </c:pt>
                <c:pt idx="5071">
                  <c:v>-70.148779089444503</c:v>
                </c:pt>
                <c:pt idx="5072">
                  <c:v>-70.148699906719898</c:v>
                </c:pt>
                <c:pt idx="5073">
                  <c:v>-70.148620765562498</c:v>
                </c:pt>
                <c:pt idx="5074">
                  <c:v>-70.1485416659511</c:v>
                </c:pt>
                <c:pt idx="5075">
                  <c:v>-70.148462607864801</c:v>
                </c:pt>
                <c:pt idx="5076">
                  <c:v>-70.148383591282297</c:v>
                </c:pt>
                <c:pt idx="5077">
                  <c:v>-70.148304616182699</c:v>
                </c:pt>
                <c:pt idx="5078">
                  <c:v>-70.148225682544705</c:v>
                </c:pt>
                <c:pt idx="5079">
                  <c:v>-70.148146790347496</c:v>
                </c:pt>
                <c:pt idx="5080">
                  <c:v>-70.148067939569898</c:v>
                </c:pt>
                <c:pt idx="5081">
                  <c:v>-70.147989130190794</c:v>
                </c:pt>
                <c:pt idx="5082">
                  <c:v>-70.147910362189194</c:v>
                </c:pt>
                <c:pt idx="5083">
                  <c:v>-70.147831635544193</c:v>
                </c:pt>
                <c:pt idx="5084">
                  <c:v>-70.147752950234604</c:v>
                </c:pt>
                <c:pt idx="5085">
                  <c:v>-70.147674306239495</c:v>
                </c:pt>
                <c:pt idx="5086">
                  <c:v>-70.147595703537803</c:v>
                </c:pt>
                <c:pt idx="5087">
                  <c:v>-70.147517142108597</c:v>
                </c:pt>
                <c:pt idx="5088">
                  <c:v>-70.147438621930803</c:v>
                </c:pt>
                <c:pt idx="5089">
                  <c:v>-70.147360142983501</c:v>
                </c:pt>
                <c:pt idx="5090">
                  <c:v>-70.147281705245803</c:v>
                </c:pt>
                <c:pt idx="5091">
                  <c:v>-70.147203308696604</c:v>
                </c:pt>
                <c:pt idx="5092">
                  <c:v>-70.1471249533151</c:v>
                </c:pt>
                <c:pt idx="5093">
                  <c:v>-70.147046639080202</c:v>
                </c:pt>
                <c:pt idx="5094">
                  <c:v>-70.146968365971006</c:v>
                </c:pt>
                <c:pt idx="5095">
                  <c:v>-70.146890133966707</c:v>
                </c:pt>
                <c:pt idx="5096">
                  <c:v>-70.146811943046202</c:v>
                </c:pt>
                <c:pt idx="5097">
                  <c:v>-70.146733793188702</c:v>
                </c:pt>
                <c:pt idx="5098">
                  <c:v>-70.1466556843733</c:v>
                </c:pt>
                <c:pt idx="5099">
                  <c:v>-70.146577616579094</c:v>
                </c:pt>
                <c:pt idx="5100">
                  <c:v>-70.146499589785194</c:v>
                </c:pt>
                <c:pt idx="5101">
                  <c:v>-70.146421603970794</c:v>
                </c:pt>
                <c:pt idx="5102">
                  <c:v>-70.146343659114905</c:v>
                </c:pt>
                <c:pt idx="5103">
                  <c:v>-70.146265755196694</c:v>
                </c:pt>
                <c:pt idx="5104">
                  <c:v>-70.146187892195499</c:v>
                </c:pt>
                <c:pt idx="5105">
                  <c:v>-70.146110070090202</c:v>
                </c:pt>
                <c:pt idx="5106">
                  <c:v>-70.146032288860198</c:v>
                </c:pt>
                <c:pt idx="5107">
                  <c:v>-70.145954548484596</c:v>
                </c:pt>
                <c:pt idx="5108">
                  <c:v>-70.145876848942606</c:v>
                </c:pt>
                <c:pt idx="5109">
                  <c:v>-70.145799190213395</c:v>
                </c:pt>
                <c:pt idx="5110">
                  <c:v>-70.145721572276102</c:v>
                </c:pt>
                <c:pt idx="5111">
                  <c:v>-70.145643995110106</c:v>
                </c:pt>
                <c:pt idx="5112">
                  <c:v>-70.145566458694603</c:v>
                </c:pt>
                <c:pt idx="5113">
                  <c:v>-70.145488963008702</c:v>
                </c:pt>
                <c:pt idx="5114">
                  <c:v>-70.1454115080317</c:v>
                </c:pt>
                <c:pt idx="5115">
                  <c:v>-70.145334093742903</c:v>
                </c:pt>
                <c:pt idx="5116">
                  <c:v>-70.145256720121495</c:v>
                </c:pt>
                <c:pt idx="5117">
                  <c:v>-70.145179387146896</c:v>
                </c:pt>
                <c:pt idx="5118">
                  <c:v>-70.145102094798304</c:v>
                </c:pt>
                <c:pt idx="5119">
                  <c:v>-70.145024843054898</c:v>
                </c:pt>
                <c:pt idx="5120">
                  <c:v>-70.144947631896102</c:v>
                </c:pt>
                <c:pt idx="5121">
                  <c:v>-70.144870461301295</c:v>
                </c:pt>
                <c:pt idx="5122">
                  <c:v>-70.144793331249602</c:v>
                </c:pt>
                <c:pt idx="5123">
                  <c:v>-70.144716241720502</c:v>
                </c:pt>
                <c:pt idx="5124">
                  <c:v>-70.144639192693205</c:v>
                </c:pt>
                <c:pt idx="5125">
                  <c:v>-70.144562184147205</c:v>
                </c:pt>
                <c:pt idx="5126">
                  <c:v>-70.144485216061696</c:v>
                </c:pt>
                <c:pt idx="5127">
                  <c:v>-70.144408288416201</c:v>
                </c:pt>
                <c:pt idx="5128">
                  <c:v>-70.144331401190001</c:v>
                </c:pt>
                <c:pt idx="5129">
                  <c:v>-70.144254554362504</c:v>
                </c:pt>
                <c:pt idx="5130">
                  <c:v>-70.144177747913005</c:v>
                </c:pt>
                <c:pt idx="5131">
                  <c:v>-70.144100981821097</c:v>
                </c:pt>
                <c:pt idx="5132">
                  <c:v>-70.144024256066004</c:v>
                </c:pt>
                <c:pt idx="5133">
                  <c:v>-70.143947570627304</c:v>
                </c:pt>
                <c:pt idx="5134">
                  <c:v>-70.143870925484293</c:v>
                </c:pt>
                <c:pt idx="5135">
                  <c:v>-70.143794320616493</c:v>
                </c:pt>
                <c:pt idx="5136">
                  <c:v>-70.143717756003298</c:v>
                </c:pt>
                <c:pt idx="5137">
                  <c:v>-70.143641231624102</c:v>
                </c:pt>
                <c:pt idx="5138">
                  <c:v>-70.143564747458498</c:v>
                </c:pt>
                <c:pt idx="5139">
                  <c:v>-70.143488303485995</c:v>
                </c:pt>
                <c:pt idx="5140">
                  <c:v>-70.143411899685901</c:v>
                </c:pt>
                <c:pt idx="5141">
                  <c:v>-70.143335536037796</c:v>
                </c:pt>
                <c:pt idx="5142">
                  <c:v>-70.143259212521201</c:v>
                </c:pt>
                <c:pt idx="5143">
                  <c:v>-70.143182929115696</c:v>
                </c:pt>
                <c:pt idx="5144">
                  <c:v>-70.143106685800603</c:v>
                </c:pt>
                <c:pt idx="5145">
                  <c:v>-70.143030482555602</c:v>
                </c:pt>
                <c:pt idx="5146">
                  <c:v>-70.1429543193602</c:v>
                </c:pt>
                <c:pt idx="5147">
                  <c:v>-70.142878196193905</c:v>
                </c:pt>
                <c:pt idx="5148">
                  <c:v>-70.142802113036296</c:v>
                </c:pt>
                <c:pt idx="5149">
                  <c:v>-70.142726069866995</c:v>
                </c:pt>
                <c:pt idx="5150">
                  <c:v>-70.142650066665496</c:v>
                </c:pt>
                <c:pt idx="5151">
                  <c:v>-70.142574103411505</c:v>
                </c:pt>
                <c:pt idx="5152">
                  <c:v>-70.142498180084402</c:v>
                </c:pt>
                <c:pt idx="5153">
                  <c:v>-70.142422296663995</c:v>
                </c:pt>
                <c:pt idx="5154">
                  <c:v>-70.142346453129804</c:v>
                </c:pt>
                <c:pt idx="5155">
                  <c:v>-70.142270649461494</c:v>
                </c:pt>
                <c:pt idx="5156">
                  <c:v>-70.142194885638602</c:v>
                </c:pt>
                <c:pt idx="5157">
                  <c:v>-70.142119161640906</c:v>
                </c:pt>
                <c:pt idx="5158">
                  <c:v>-70.142043477447899</c:v>
                </c:pt>
                <c:pt idx="5159">
                  <c:v>-70.141967833039402</c:v>
                </c:pt>
                <c:pt idx="5160">
                  <c:v>-70.141892228394994</c:v>
                </c:pt>
                <c:pt idx="5161">
                  <c:v>-70.141816663494396</c:v>
                </c:pt>
                <c:pt idx="5162">
                  <c:v>-70.141741138317201</c:v>
                </c:pt>
                <c:pt idx="5163">
                  <c:v>-70.141665652843201</c:v>
                </c:pt>
                <c:pt idx="5164">
                  <c:v>-70.141590207052104</c:v>
                </c:pt>
                <c:pt idx="5165">
                  <c:v>-70.141514800923602</c:v>
                </c:pt>
                <c:pt idx="5166">
                  <c:v>-70.141439434437302</c:v>
                </c:pt>
                <c:pt idx="5167">
                  <c:v>-70.141364107573096</c:v>
                </c:pt>
                <c:pt idx="5168">
                  <c:v>-70.141288820310706</c:v>
                </c:pt>
                <c:pt idx="5169">
                  <c:v>-70.141213572629894</c:v>
                </c:pt>
                <c:pt idx="5170">
                  <c:v>-70.141138364510297</c:v>
                </c:pt>
                <c:pt idx="5171">
                  <c:v>-70.141063195931807</c:v>
                </c:pt>
                <c:pt idx="5172">
                  <c:v>-70.140988066874101</c:v>
                </c:pt>
                <c:pt idx="5173">
                  <c:v>-70.1409129773171</c:v>
                </c:pt>
                <c:pt idx="5174">
                  <c:v>-70.140837927240597</c:v>
                </c:pt>
                <c:pt idx="5175">
                  <c:v>-70.140762916624197</c:v>
                </c:pt>
                <c:pt idx="5176">
                  <c:v>-70.140687945447993</c:v>
                </c:pt>
                <c:pt idx="5177">
                  <c:v>-70.140613013691606</c:v>
                </c:pt>
                <c:pt idx="5178">
                  <c:v>-70.140538121334998</c:v>
                </c:pt>
                <c:pt idx="5179">
                  <c:v>-69.860463268357904</c:v>
                </c:pt>
                <c:pt idx="5180">
                  <c:v>-69.863749110284502</c:v>
                </c:pt>
                <c:pt idx="5181">
                  <c:v>-69.866995814274006</c:v>
                </c:pt>
                <c:pt idx="5182">
                  <c:v>-69.870203819357599</c:v>
                </c:pt>
                <c:pt idx="5183">
                  <c:v>-69.8733735600633</c:v>
                </c:pt>
                <c:pt idx="5184">
                  <c:v>-69.876505466451704</c:v>
                </c:pt>
                <c:pt idx="5185">
                  <c:v>-69.879599964152504</c:v>
                </c:pt>
                <c:pt idx="5186">
                  <c:v>-69.882657474400304</c:v>
                </c:pt>
                <c:pt idx="5187">
                  <c:v>-69.885678414070696</c:v>
                </c:pt>
                <c:pt idx="5188">
                  <c:v>-69.888663195716305</c:v>
                </c:pt>
                <c:pt idx="5189">
                  <c:v>-69.891612227602593</c:v>
                </c:pt>
                <c:pt idx="5190">
                  <c:v>-69.894525913743706</c:v>
                </c:pt>
                <c:pt idx="5191">
                  <c:v>-69.897404653938295</c:v>
                </c:pt>
                <c:pt idx="5192">
                  <c:v>-69.900248843805002</c:v>
                </c:pt>
                <c:pt idx="5193">
                  <c:v>-69.9030588748181</c:v>
                </c:pt>
                <c:pt idx="5194">
                  <c:v>-69.905835134342993</c:v>
                </c:pt>
                <c:pt idx="5195">
                  <c:v>-69.9085780056716</c:v>
                </c:pt>
                <c:pt idx="5196">
                  <c:v>-69.911287868057599</c:v>
                </c:pt>
                <c:pt idx="5197">
                  <c:v>-69.913965096751397</c:v>
                </c:pt>
                <c:pt idx="5198">
                  <c:v>-69.916610063035293</c:v>
                </c:pt>
                <c:pt idx="5199">
                  <c:v>-69.919223134258402</c:v>
                </c:pt>
                <c:pt idx="5200">
                  <c:v>-69.921804673871506</c:v>
                </c:pt>
                <c:pt idx="5201">
                  <c:v>-69.924355041461297</c:v>
                </c:pt>
                <c:pt idx="5202">
                  <c:v>-69.926874592785197</c:v>
                </c:pt>
                <c:pt idx="5203">
                  <c:v>-69.929363679805803</c:v>
                </c:pt>
                <c:pt idx="5204">
                  <c:v>-69.931822650724598</c:v>
                </c:pt>
                <c:pt idx="5205">
                  <c:v>-69.934251850016395</c:v>
                </c:pt>
                <c:pt idx="5206">
                  <c:v>-69.936651618463401</c:v>
                </c:pt>
                <c:pt idx="5207">
                  <c:v>-69.939022293188202</c:v>
                </c:pt>
                <c:pt idx="5208">
                  <c:v>-69.941364207688295</c:v>
                </c:pt>
                <c:pt idx="5209">
                  <c:v>-69.943677691868601</c:v>
                </c:pt>
                <c:pt idx="5210">
                  <c:v>-69.945963072075301</c:v>
                </c:pt>
                <c:pt idx="5211">
                  <c:v>-69.948220671128894</c:v>
                </c:pt>
                <c:pt idx="5212">
                  <c:v>-69.950450808356393</c:v>
                </c:pt>
                <c:pt idx="5213">
                  <c:v>-69.952653799625097</c:v>
                </c:pt>
                <c:pt idx="5214">
                  <c:v>-69.954829957374201</c:v>
                </c:pt>
                <c:pt idx="5215">
                  <c:v>-69.956979590647705</c:v>
                </c:pt>
                <c:pt idx="5216">
                  <c:v>-69.959103005126295</c:v>
                </c:pt>
                <c:pt idx="5217">
                  <c:v>-69.961200503159304</c:v>
                </c:pt>
                <c:pt idx="5218">
                  <c:v>-69.963272383796905</c:v>
                </c:pt>
                <c:pt idx="5219">
                  <c:v>-69.965318942821199</c:v>
                </c:pt>
                <c:pt idx="5220">
                  <c:v>-69.967340472777806</c:v>
                </c:pt>
                <c:pt idx="5221">
                  <c:v>-69.969337263007205</c:v>
                </c:pt>
                <c:pt idx="5222">
                  <c:v>-69.971309599675493</c:v>
                </c:pt>
                <c:pt idx="5223">
                  <c:v>-69.973257765805599</c:v>
                </c:pt>
                <c:pt idx="5224">
                  <c:v>-69.975182041307306</c:v>
                </c:pt>
                <c:pt idx="5225">
                  <c:v>-69.977082703008307</c:v>
                </c:pt>
                <c:pt idx="5226">
                  <c:v>-69.978960024683801</c:v>
                </c:pt>
                <c:pt idx="5227">
                  <c:v>-69.980814277086907</c:v>
                </c:pt>
                <c:pt idx="5228">
                  <c:v>-69.982645727978607</c:v>
                </c:pt>
                <c:pt idx="5229">
                  <c:v>-69.984454642156606</c:v>
                </c:pt>
                <c:pt idx="5230">
                  <c:v>-69.986241281485704</c:v>
                </c:pt>
                <c:pt idx="5231">
                  <c:v>-69.988005904925998</c:v>
                </c:pt>
                <c:pt idx="5232">
                  <c:v>-69.989748768562805</c:v>
                </c:pt>
                <c:pt idx="5233">
                  <c:v>-69.991470125634393</c:v>
                </c:pt>
                <c:pt idx="5234">
                  <c:v>-69.993170226561702</c:v>
                </c:pt>
                <c:pt idx="5235">
                  <c:v>-69.994849318975596</c:v>
                </c:pt>
                <c:pt idx="5236">
                  <c:v>-69.996507647745702</c:v>
                </c:pt>
                <c:pt idx="5237">
                  <c:v>-69.998145455007901</c:v>
                </c:pt>
                <c:pt idx="5238">
                  <c:v>-69.9997629801925</c:v>
                </c:pt>
                <c:pt idx="5239">
                  <c:v>-70.001360460051302</c:v>
                </c:pt>
                <c:pt idx="5240">
                  <c:v>-70.002938128685003</c:v>
                </c:pt>
                <c:pt idx="5241">
                  <c:v>-70.004496217570505</c:v>
                </c:pt>
                <c:pt idx="5242">
                  <c:v>-70.006034955587396</c:v>
                </c:pt>
                <c:pt idx="5243">
                  <c:v>-70.0075545690448</c:v>
                </c:pt>
                <c:pt idx="5244">
                  <c:v>-70.009055281708001</c:v>
                </c:pt>
                <c:pt idx="5245">
                  <c:v>-70.010537314824205</c:v>
                </c:pt>
                <c:pt idx="5246">
                  <c:v>-70.012000887149</c:v>
                </c:pt>
                <c:pt idx="5247">
                  <c:v>-70.013446214971793</c:v>
                </c:pt>
                <c:pt idx="5248">
                  <c:v>-70.014873512141804</c:v>
                </c:pt>
                <c:pt idx="5249">
                  <c:v>-70.016282990093103</c:v>
                </c:pt>
                <c:pt idx="5250">
                  <c:v>-70.017674857869807</c:v>
                </c:pt>
                <c:pt idx="5251">
                  <c:v>-70.019049322151304</c:v>
                </c:pt>
                <c:pt idx="5252">
                  <c:v>-70.020406587276597</c:v>
                </c:pt>
                <c:pt idx="5253">
                  <c:v>-70.021746855269299</c:v>
                </c:pt>
                <c:pt idx="5254">
                  <c:v>-70.023070325861397</c:v>
                </c:pt>
                <c:pt idx="5255">
                  <c:v>-70.024377196518103</c:v>
                </c:pt>
                <c:pt idx="5256">
                  <c:v>-70.025667662461103</c:v>
                </c:pt>
                <c:pt idx="5257">
                  <c:v>-70.026941916692394</c:v>
                </c:pt>
                <c:pt idx="5258">
                  <c:v>-70.028200150018193</c:v>
                </c:pt>
                <c:pt idx="5259">
                  <c:v>-70.029442551071796</c:v>
                </c:pt>
                <c:pt idx="5260">
                  <c:v>-70.030669306336705</c:v>
                </c:pt>
                <c:pt idx="5261">
                  <c:v>-70.031880600169799</c:v>
                </c:pt>
                <c:pt idx="5262">
                  <c:v>-70.033076614823699</c:v>
                </c:pt>
                <c:pt idx="5263">
                  <c:v>-70.034257530469304</c:v>
                </c:pt>
                <c:pt idx="5264">
                  <c:v>-70.035423525218306</c:v>
                </c:pt>
                <c:pt idx="5265">
                  <c:v>-70.036574775144899</c:v>
                </c:pt>
                <c:pt idx="5266">
                  <c:v>-70.037711454307896</c:v>
                </c:pt>
                <c:pt idx="5267">
                  <c:v>-70.038833734772197</c:v>
                </c:pt>
                <c:pt idx="5268">
                  <c:v>-70.039941786630607</c:v>
                </c:pt>
                <c:pt idx="5269">
                  <c:v>-70.041035778024707</c:v>
                </c:pt>
                <c:pt idx="5270">
                  <c:v>-70.042115875166104</c:v>
                </c:pt>
                <c:pt idx="5271">
                  <c:v>-70.043182242357602</c:v>
                </c:pt>
                <c:pt idx="5272">
                  <c:v>-70.044235042013099</c:v>
                </c:pt>
                <c:pt idx="5273">
                  <c:v>-70.045274434679101</c:v>
                </c:pt>
                <c:pt idx="5274">
                  <c:v>-70.046300579054204</c:v>
                </c:pt>
                <c:pt idx="5275">
                  <c:v>-70.047313632009605</c:v>
                </c:pt>
                <c:pt idx="5276">
                  <c:v>-70.048313748608805</c:v>
                </c:pt>
                <c:pt idx="5277">
                  <c:v>-70.049301082127499</c:v>
                </c:pt>
                <c:pt idx="5278">
                  <c:v>-70.050275784073307</c:v>
                </c:pt>
                <c:pt idx="5279">
                  <c:v>-70.051238004204393</c:v>
                </c:pt>
                <c:pt idx="5280">
                  <c:v>-70.052187890549604</c:v>
                </c:pt>
                <c:pt idx="5281">
                  <c:v>-70.053125589426799</c:v>
                </c:pt>
                <c:pt idx="5282">
                  <c:v>-70.054051245461594</c:v>
                </c:pt>
                <c:pt idx="5283">
                  <c:v>-70.054965001606504</c:v>
                </c:pt>
                <c:pt idx="5284">
                  <c:v>-70.055866999158894</c:v>
                </c:pt>
                <c:pt idx="5285">
                  <c:v>-70.056757377779505</c:v>
                </c:pt>
                <c:pt idx="5286">
                  <c:v>-70.057636275510504</c:v>
                </c:pt>
                <c:pt idx="5287">
                  <c:v>-70.058503828792993</c:v>
                </c:pt>
                <c:pt idx="5288">
                  <c:v>-70.059360172485299</c:v>
                </c:pt>
                <c:pt idx="5289">
                  <c:v>-70.060205439880306</c:v>
                </c:pt>
                <c:pt idx="5290">
                  <c:v>-70.061039762722501</c:v>
                </c:pt>
                <c:pt idx="5291">
                  <c:v>-70.061863271225803</c:v>
                </c:pt>
                <c:pt idx="5292">
                  <c:v>-70.062676094089895</c:v>
                </c:pt>
                <c:pt idx="5293">
                  <c:v>-70.0634783585176</c:v>
                </c:pt>
                <c:pt idx="5294">
                  <c:v>-70.064270190231298</c:v>
                </c:pt>
                <c:pt idx="5295">
                  <c:v>-70.065051713489694</c:v>
                </c:pt>
                <c:pt idx="5296">
                  <c:v>-70.065823051103706</c:v>
                </c:pt>
                <c:pt idx="5297">
                  <c:v>-70.066584324453103</c:v>
                </c:pt>
                <c:pt idx="5298">
                  <c:v>-70.067335653502397</c:v>
                </c:pt>
                <c:pt idx="5299">
                  <c:v>-70.068077156816599</c:v>
                </c:pt>
                <c:pt idx="5300">
                  <c:v>-70.068808951576997</c:v>
                </c:pt>
                <c:pt idx="5301">
                  <c:v>-70.0695311535966</c:v>
                </c:pt>
                <c:pt idx="5302">
                  <c:v>-70.070243877335699</c:v>
                </c:pt>
                <c:pt idx="5303">
                  <c:v>-70.070947235916805</c:v>
                </c:pt>
                <c:pt idx="5304">
                  <c:v>-70.071641341139994</c:v>
                </c:pt>
                <c:pt idx="5305">
                  <c:v>-70.072326303497604</c:v>
                </c:pt>
                <c:pt idx="5306">
                  <c:v>-70.073002232189097</c:v>
                </c:pt>
                <c:pt idx="5307">
                  <c:v>-70.073669235135696</c:v>
                </c:pt>
                <c:pt idx="5308">
                  <c:v>-70.074327418994699</c:v>
                </c:pt>
                <c:pt idx="5309">
                  <c:v>-70.074976889173698</c:v>
                </c:pt>
                <c:pt idx="5310">
                  <c:v>-70.075617749844994</c:v>
                </c:pt>
                <c:pt idx="5311">
                  <c:v>-70.076250103959495</c:v>
                </c:pt>
                <c:pt idx="5312">
                  <c:v>-70.076874053260497</c:v>
                </c:pt>
                <c:pt idx="5313">
                  <c:v>-70.0774896982972</c:v>
                </c:pt>
                <c:pt idx="5314">
                  <c:v>-70.078097138438807</c:v>
                </c:pt>
                <c:pt idx="5315">
                  <c:v>-70.078696471887497</c:v>
                </c:pt>
                <c:pt idx="5316">
                  <c:v>-70.079287795691698</c:v>
                </c:pt>
                <c:pt idx="5317">
                  <c:v>-70.079871205759503</c:v>
                </c:pt>
                <c:pt idx="5318">
                  <c:v>-70.080446796871399</c:v>
                </c:pt>
                <c:pt idx="5319">
                  <c:v>-70.081014662693406</c:v>
                </c:pt>
                <c:pt idx="5320">
                  <c:v>-70.081574895789402</c:v>
                </c:pt>
                <c:pt idx="5321">
                  <c:v>-70.082127587634105</c:v>
                </c:pt>
                <c:pt idx="5322">
                  <c:v>-70.082672828625306</c:v>
                </c:pt>
                <c:pt idx="5323">
                  <c:v>-70.083210708096004</c:v>
                </c:pt>
                <c:pt idx="5324">
                  <c:v>-70.083741314327199</c:v>
                </c:pt>
                <c:pt idx="5325">
                  <c:v>-70.084264734559298</c:v>
                </c:pt>
                <c:pt idx="5326">
                  <c:v>-70.084781055004399</c:v>
                </c:pt>
                <c:pt idx="5327">
                  <c:v>-70.085290360857996</c:v>
                </c:pt>
                <c:pt idx="5328">
                  <c:v>-70.085792736310495</c:v>
                </c:pt>
                <c:pt idx="5329">
                  <c:v>-70.086288264559201</c:v>
                </c:pt>
                <c:pt idx="5330">
                  <c:v>-70.086777027818997</c:v>
                </c:pt>
                <c:pt idx="5331">
                  <c:v>-70.087259107334603</c:v>
                </c:pt>
                <c:pt idx="5332">
                  <c:v>-70.087734583390699</c:v>
                </c:pt>
                <c:pt idx="5333">
                  <c:v>-70.088203535323998</c:v>
                </c:pt>
                <c:pt idx="5334">
                  <c:v>-70.088666041533202</c:v>
                </c:pt>
                <c:pt idx="5335">
                  <c:v>-70.089122179490701</c:v>
                </c:pt>
                <c:pt idx="5336">
                  <c:v>-70.089572025752503</c:v>
                </c:pt>
                <c:pt idx="5337">
                  <c:v>-70.090015655969296</c:v>
                </c:pt>
                <c:pt idx="5338">
                  <c:v>-70.090453144896799</c:v>
                </c:pt>
                <c:pt idx="5339">
                  <c:v>-70.090884566406103</c:v>
                </c:pt>
                <c:pt idx="5340">
                  <c:v>-70.091309993493695</c:v>
                </c:pt>
                <c:pt idx="5341">
                  <c:v>-70.091729498291798</c:v>
                </c:pt>
                <c:pt idx="5342">
                  <c:v>-70.092143152078606</c:v>
                </c:pt>
                <c:pt idx="5343">
                  <c:v>-70.092551025287506</c:v>
                </c:pt>
                <c:pt idx="5344">
                  <c:v>-70.092953187517494</c:v>
                </c:pt>
                <c:pt idx="5345">
                  <c:v>-70.0933497075426</c:v>
                </c:pt>
                <c:pt idx="5346">
                  <c:v>-70.093740653321305</c:v>
                </c:pt>
                <c:pt idx="5347">
                  <c:v>-70.094126092006505</c:v>
                </c:pt>
                <c:pt idx="5348">
                  <c:v>-70.094506089954294</c:v>
                </c:pt>
                <c:pt idx="5349">
                  <c:v>-70.094880712733499</c:v>
                </c:pt>
                <c:pt idx="5350">
                  <c:v>-70.095250025135002</c:v>
                </c:pt>
                <c:pt idx="5351">
                  <c:v>-70.095614091180394</c:v>
                </c:pt>
                <c:pt idx="5352">
                  <c:v>-70.0959729741312</c:v>
                </c:pt>
                <c:pt idx="5353">
                  <c:v>-70.096326736497701</c:v>
                </c:pt>
                <c:pt idx="5354">
                  <c:v>-70.096675440047605</c:v>
                </c:pt>
                <c:pt idx="5355">
                  <c:v>-70.097019145814798</c:v>
                </c:pt>
                <c:pt idx="5356">
                  <c:v>-70.097357914107803</c:v>
                </c:pt>
                <c:pt idx="5357">
                  <c:v>-70.097691804518306</c:v>
                </c:pt>
                <c:pt idx="5358">
                  <c:v>-70.098020875929507</c:v>
                </c:pt>
                <c:pt idx="5359">
                  <c:v>-70.098345186524497</c:v>
                </c:pt>
                <c:pt idx="5360">
                  <c:v>-70.0986647937941</c:v>
                </c:pt>
                <c:pt idx="5361">
                  <c:v>-70.098979754545297</c:v>
                </c:pt>
                <c:pt idx="5362">
                  <c:v>-70.099290124909302</c:v>
                </c:pt>
                <c:pt idx="5363">
                  <c:v>-70.099595960349006</c:v>
                </c:pt>
                <c:pt idx="5364">
                  <c:v>-70.099897315667306</c:v>
                </c:pt>
                <c:pt idx="5365">
                  <c:v>-70.100194245014507</c:v>
                </c:pt>
                <c:pt idx="5366">
                  <c:v>-70.100486801895897</c:v>
                </c:pt>
                <c:pt idx="5367">
                  <c:v>-70.100775039179794</c:v>
                </c:pt>
                <c:pt idx="5368">
                  <c:v>-70.101059009104603</c:v>
                </c:pt>
                <c:pt idx="5369">
                  <c:v>-70.101338763285995</c:v>
                </c:pt>
                <c:pt idx="5370">
                  <c:v>-70.101614352724894</c:v>
                </c:pt>
                <c:pt idx="5371">
                  <c:v>-70.101885827814002</c:v>
                </c:pt>
                <c:pt idx="5372">
                  <c:v>-70.102153238345494</c:v>
                </c:pt>
                <c:pt idx="5373">
                  <c:v>-70.102416633517706</c:v>
                </c:pt>
                <c:pt idx="5374">
                  <c:v>-70.102676061942105</c:v>
                </c:pt>
                <c:pt idx="5375">
                  <c:v>-70.102931571650501</c:v>
                </c:pt>
                <c:pt idx="5376">
                  <c:v>-70.103183210101506</c:v>
                </c:pt>
                <c:pt idx="5377">
                  <c:v>-70.1034310241876</c:v>
                </c:pt>
                <c:pt idx="5378">
                  <c:v>-70.1036750602414</c:v>
                </c:pt>
                <c:pt idx="5379">
                  <c:v>-70.103915364042706</c:v>
                </c:pt>
                <c:pt idx="5380">
                  <c:v>-70.104151980824696</c:v>
                </c:pt>
                <c:pt idx="5381">
                  <c:v>-70.104384955280395</c:v>
                </c:pt>
                <c:pt idx="5382">
                  <c:v>-70.104614331569195</c:v>
                </c:pt>
                <c:pt idx="5383">
                  <c:v>-70.104840153322797</c:v>
                </c:pt>
                <c:pt idx="5384">
                  <c:v>-70.105062463652104</c:v>
                </c:pt>
                <c:pt idx="5385">
                  <c:v>-70.105281305152502</c:v>
                </c:pt>
                <c:pt idx="5386">
                  <c:v>-70.105496719910604</c:v>
                </c:pt>
                <c:pt idx="5387">
                  <c:v>-70.1057087495101</c:v>
                </c:pt>
                <c:pt idx="5388">
                  <c:v>-70.105917435037298</c:v>
                </c:pt>
                <c:pt idx="5389">
                  <c:v>-70.106122817087694</c:v>
                </c:pt>
                <c:pt idx="5390">
                  <c:v>-70.106324935771099</c:v>
                </c:pt>
                <c:pt idx="5391">
                  <c:v>-70.106523830717805</c:v>
                </c:pt>
                <c:pt idx="5392">
                  <c:v>-70.106719541084104</c:v>
                </c:pt>
                <c:pt idx="5393">
                  <c:v>-70.106912105557996</c:v>
                </c:pt>
                <c:pt idx="5394">
                  <c:v>-70.107101562364406</c:v>
                </c:pt>
                <c:pt idx="5395">
                  <c:v>-70.107287949271097</c:v>
                </c:pt>
                <c:pt idx="5396">
                  <c:v>-70.107471303593698</c:v>
                </c:pt>
                <c:pt idx="5397">
                  <c:v>-70.107651662201405</c:v>
                </c:pt>
                <c:pt idx="5398">
                  <c:v>-70.107829061522096</c:v>
                </c:pt>
                <c:pt idx="5399">
                  <c:v>-70.108003537547305</c:v>
                </c:pt>
                <c:pt idx="5400">
                  <c:v>-70.108175125838002</c:v>
                </c:pt>
                <c:pt idx="5401">
                  <c:v>-70.108343861528894</c:v>
                </c:pt>
                <c:pt idx="5402">
                  <c:v>-70.108509779334298</c:v>
                </c:pt>
                <c:pt idx="5403">
                  <c:v>-70.108672913552496</c:v>
                </c:pt>
                <c:pt idx="5404">
                  <c:v>-70.108833298071104</c:v>
                </c:pt>
                <c:pt idx="5405">
                  <c:v>-70.108990966371493</c:v>
                </c:pt>
                <c:pt idx="5406">
                  <c:v>-70.109145951534202</c:v>
                </c:pt>
                <c:pt idx="5407">
                  <c:v>-70.109298286243003</c:v>
                </c:pt>
                <c:pt idx="5408">
                  <c:v>-70.109448002790202</c:v>
                </c:pt>
                <c:pt idx="5409">
                  <c:v>-70.109595133080902</c:v>
                </c:pt>
                <c:pt idx="5410">
                  <c:v>-70.109739708637804</c:v>
                </c:pt>
                <c:pt idx="5411">
                  <c:v>-70.109881760605703</c:v>
                </c:pt>
                <c:pt idx="5412">
                  <c:v>-70.110021319756001</c:v>
                </c:pt>
                <c:pt idx="5413">
                  <c:v>-70.110158416491004</c:v>
                </c:pt>
                <c:pt idx="5414">
                  <c:v>-70.110293080848393</c:v>
                </c:pt>
                <c:pt idx="5415">
                  <c:v>-70.110425342505806</c:v>
                </c:pt>
                <c:pt idx="5416">
                  <c:v>-70.110555230784499</c:v>
                </c:pt>
                <c:pt idx="5417">
                  <c:v>-70.110682774654407</c:v>
                </c:pt>
                <c:pt idx="5418">
                  <c:v>-70.1108080027374</c:v>
                </c:pt>
                <c:pt idx="5419">
                  <c:v>-70.110930943312496</c:v>
                </c:pt>
                <c:pt idx="5420">
                  <c:v>-70.111051624318705</c:v>
                </c:pt>
                <c:pt idx="5421">
                  <c:v>-70.111170073360398</c:v>
                </c:pt>
                <c:pt idx="5422">
                  <c:v>-70.111286317709997</c:v>
                </c:pt>
                <c:pt idx="5423">
                  <c:v>-70.111400384313001</c:v>
                </c:pt>
                <c:pt idx="5424">
                  <c:v>-70.111512299791201</c:v>
                </c:pt>
                <c:pt idx="5425">
                  <c:v>-70.111622090446801</c:v>
                </c:pt>
                <c:pt idx="5426">
                  <c:v>-70.111729782266195</c:v>
                </c:pt>
                <c:pt idx="5427">
                  <c:v>-70.111835400923894</c:v>
                </c:pt>
                <c:pt idx="5428">
                  <c:v>-70.111938971785705</c:v>
                </c:pt>
                <c:pt idx="5429">
                  <c:v>-70.112040519913094</c:v>
                </c:pt>
                <c:pt idx="5430">
                  <c:v>-70.112140070066303</c:v>
                </c:pt>
                <c:pt idx="5431">
                  <c:v>-70.112237646708195</c:v>
                </c:pt>
                <c:pt idx="5432">
                  <c:v>-70.112333274007895</c:v>
                </c:pt>
                <c:pt idx="5433">
                  <c:v>-70.112426975843903</c:v>
                </c:pt>
                <c:pt idx="5434">
                  <c:v>-70.112518775807899</c:v>
                </c:pt>
                <c:pt idx="5435">
                  <c:v>-70.112608697208103</c:v>
                </c:pt>
                <c:pt idx="5436">
                  <c:v>-70.112696763072506</c:v>
                </c:pt>
                <c:pt idx="5437">
                  <c:v>-70.112782996152404</c:v>
                </c:pt>
                <c:pt idx="5438">
                  <c:v>-70.112867418925603</c:v>
                </c:pt>
                <c:pt idx="5439">
                  <c:v>-70.112950053599704</c:v>
                </c:pt>
                <c:pt idx="5440">
                  <c:v>-70.113030922115499</c:v>
                </c:pt>
                <c:pt idx="5441">
                  <c:v>-70.1131100461496</c:v>
                </c:pt>
                <c:pt idx="5442">
                  <c:v>-70.113187447118307</c:v>
                </c:pt>
                <c:pt idx="5443">
                  <c:v>-70.113263146180302</c:v>
                </c:pt>
                <c:pt idx="5444">
                  <c:v>-70.113337164239894</c:v>
                </c:pt>
                <c:pt idx="5445">
                  <c:v>-70.113409521949805</c:v>
                </c:pt>
                <c:pt idx="5446">
                  <c:v>-70.113480239714505</c:v>
                </c:pt>
                <c:pt idx="5447">
                  <c:v>-70.113549337692902</c:v>
                </c:pt>
                <c:pt idx="5448">
                  <c:v>-70.113616835801693</c:v>
                </c:pt>
                <c:pt idx="5449">
                  <c:v>-70.113682753717498</c:v>
                </c:pt>
                <c:pt idx="5450">
                  <c:v>-70.113747110880695</c:v>
                </c:pt>
                <c:pt idx="5451">
                  <c:v>-70.113809926497495</c:v>
                </c:pt>
                <c:pt idx="5452">
                  <c:v>-70.113871219543</c:v>
                </c:pt>
                <c:pt idx="5453">
                  <c:v>-70.113931008764098</c:v>
                </c:pt>
                <c:pt idx="5454">
                  <c:v>-70.113989312681895</c:v>
                </c:pt>
                <c:pt idx="5455">
                  <c:v>-70.114046149594799</c:v>
                </c:pt>
                <c:pt idx="5456">
                  <c:v>-70.114101537580893</c:v>
                </c:pt>
                <c:pt idx="5457">
                  <c:v>-70.114155494500494</c:v>
                </c:pt>
                <c:pt idx="5458">
                  <c:v>-70.114208037999205</c:v>
                </c:pt>
                <c:pt idx="5459">
                  <c:v>-70.114259185509994</c:v>
                </c:pt>
                <c:pt idx="5460">
                  <c:v>-70.114308954256003</c:v>
                </c:pt>
                <c:pt idx="5461">
                  <c:v>-70.114357361253099</c:v>
                </c:pt>
                <c:pt idx="5462">
                  <c:v>-70.114404423312195</c:v>
                </c:pt>
                <c:pt idx="5463">
                  <c:v>-70.114450157041603</c:v>
                </c:pt>
                <c:pt idx="5464">
                  <c:v>-70.1144945788499</c:v>
                </c:pt>
                <c:pt idx="5465">
                  <c:v>-70.114537704948006</c:v>
                </c:pt>
                <c:pt idx="5466">
                  <c:v>-70.114579551351497</c:v>
                </c:pt>
                <c:pt idx="5467">
                  <c:v>-70.114620133883093</c:v>
                </c:pt>
                <c:pt idx="5468">
                  <c:v>-70.114659468174906</c:v>
                </c:pt>
                <c:pt idx="5469">
                  <c:v>-70.114697569670795</c:v>
                </c:pt>
                <c:pt idx="5470">
                  <c:v>-70.1147344536285</c:v>
                </c:pt>
                <c:pt idx="5471">
                  <c:v>-70.114770135122001</c:v>
                </c:pt>
                <c:pt idx="5472">
                  <c:v>-70.114804629043704</c:v>
                </c:pt>
                <c:pt idx="5473">
                  <c:v>-70.114837950106406</c:v>
                </c:pt>
                <c:pt idx="5474">
                  <c:v>-70.114870112845907</c:v>
                </c:pt>
                <c:pt idx="5475">
                  <c:v>-70.114901131622503</c:v>
                </c:pt>
                <c:pt idx="5476">
                  <c:v>-70.1149310206237</c:v>
                </c:pt>
                <c:pt idx="5477">
                  <c:v>-70.114959793866007</c:v>
                </c:pt>
                <c:pt idx="5478">
                  <c:v>-70.114987465196805</c:v>
                </c:pt>
                <c:pt idx="5479">
                  <c:v>-70.1150140482967</c:v>
                </c:pt>
                <c:pt idx="5480">
                  <c:v>-70.115039556681495</c:v>
                </c:pt>
                <c:pt idx="5481">
                  <c:v>-70.115064003703907</c:v>
                </c:pt>
                <c:pt idx="5482">
                  <c:v>-70.115087402555801</c:v>
                </c:pt>
                <c:pt idx="5483">
                  <c:v>-70.115109766269896</c:v>
                </c:pt>
                <c:pt idx="5484">
                  <c:v>-70.115131107721893</c:v>
                </c:pt>
                <c:pt idx="5485">
                  <c:v>-70.1151514396322</c:v>
                </c:pt>
                <c:pt idx="5486">
                  <c:v>-70.1151707745679</c:v>
                </c:pt>
                <c:pt idx="5487">
                  <c:v>-70.115189124944493</c:v>
                </c:pt>
                <c:pt idx="5488">
                  <c:v>-70.115206503027807</c:v>
                </c:pt>
                <c:pt idx="5489">
                  <c:v>-70.115222920935594</c:v>
                </c:pt>
                <c:pt idx="5490">
                  <c:v>-70.115238390639803</c:v>
                </c:pt>
                <c:pt idx="5491">
                  <c:v>-70.115252923967603</c:v>
                </c:pt>
                <c:pt idx="5492">
                  <c:v>-70.115266532603698</c:v>
                </c:pt>
                <c:pt idx="5493">
                  <c:v>-70.115279228092106</c:v>
                </c:pt>
                <c:pt idx="5494">
                  <c:v>-70.115291021837095</c:v>
                </c:pt>
                <c:pt idx="5495">
                  <c:v>-70.115301925105697</c:v>
                </c:pt>
                <c:pt idx="5496">
                  <c:v>-70.115311949028893</c:v>
                </c:pt>
                <c:pt idx="5497">
                  <c:v>-70.115321104603694</c:v>
                </c:pt>
                <c:pt idx="5498">
                  <c:v>-70.115329402693902</c:v>
                </c:pt>
                <c:pt idx="5499">
                  <c:v>-70.115336854032606</c:v>
                </c:pt>
                <c:pt idx="5500">
                  <c:v>-70.115343469223305</c:v>
                </c:pt>
                <c:pt idx="5501">
                  <c:v>-70.115349258741503</c:v>
                </c:pt>
                <c:pt idx="5502">
                  <c:v>-70.115354232936497</c:v>
                </c:pt>
                <c:pt idx="5503">
                  <c:v>-70.115358402032498</c:v>
                </c:pt>
                <c:pt idx="5504">
                  <c:v>-70.1153617761303</c:v>
                </c:pt>
                <c:pt idx="5505">
                  <c:v>-70.115364365208904</c:v>
                </c:pt>
                <c:pt idx="5506">
                  <c:v>-70.115366179126895</c:v>
                </c:pt>
                <c:pt idx="5507">
                  <c:v>-70.115367227623693</c:v>
                </c:pt>
                <c:pt idx="5508">
                  <c:v>-70.115367520321499</c:v>
                </c:pt>
                <c:pt idx="5509">
                  <c:v>-70.115367066725895</c:v>
                </c:pt>
                <c:pt idx="5510">
                  <c:v>-70.115365876228196</c:v>
                </c:pt>
                <c:pt idx="5511">
                  <c:v>-70.115363958106002</c:v>
                </c:pt>
                <c:pt idx="5512">
                  <c:v>-70.1153613215251</c:v>
                </c:pt>
                <c:pt idx="5513">
                  <c:v>-70.115357975540505</c:v>
                </c:pt>
                <c:pt idx="5514">
                  <c:v>-70.115353929098006</c:v>
                </c:pt>
                <c:pt idx="5515">
                  <c:v>-70.115349191035193</c:v>
                </c:pt>
                <c:pt idx="5516">
                  <c:v>-70.1153437700833</c:v>
                </c:pt>
                <c:pt idx="5517">
                  <c:v>-70.115337674867703</c:v>
                </c:pt>
                <c:pt idx="5518">
                  <c:v>-70.115330913909901</c:v>
                </c:pt>
                <c:pt idx="5519">
                  <c:v>-70.115323495628402</c:v>
                </c:pt>
                <c:pt idx="5520">
                  <c:v>-70.115315428340097</c:v>
                </c:pt>
                <c:pt idx="5521">
                  <c:v>-70.115306720261401</c:v>
                </c:pt>
                <c:pt idx="5522">
                  <c:v>-70.1152973795094</c:v>
                </c:pt>
                <c:pt idx="5523">
                  <c:v>-70.115287414103307</c:v>
                </c:pt>
                <c:pt idx="5524">
                  <c:v>-70.115276831965303</c:v>
                </c:pt>
                <c:pt idx="5525">
                  <c:v>-70.115265640922004</c:v>
                </c:pt>
                <c:pt idx="5526">
                  <c:v>-70.115253848705393</c:v>
                </c:pt>
                <c:pt idx="5527">
                  <c:v>-70.115241462954202</c:v>
                </c:pt>
                <c:pt idx="5528">
                  <c:v>-70.115228491214694</c:v>
                </c:pt>
                <c:pt idx="5529">
                  <c:v>-70.115214940941996</c:v>
                </c:pt>
                <c:pt idx="5530">
                  <c:v>-70.115200819501297</c:v>
                </c:pt>
                <c:pt idx="5531">
                  <c:v>-70.115186134168596</c:v>
                </c:pt>
                <c:pt idx="5532">
                  <c:v>-70.115170892132099</c:v>
                </c:pt>
                <c:pt idx="5533">
                  <c:v>-70.115155100493197</c:v>
                </c:pt>
                <c:pt idx="5534">
                  <c:v>-70.115138766267407</c:v>
                </c:pt>
                <c:pt idx="5535">
                  <c:v>-70.115121896385304</c:v>
                </c:pt>
                <c:pt idx="5536">
                  <c:v>-70.115104497694105</c:v>
                </c:pt>
                <c:pt idx="5537">
                  <c:v>-70.115086576957793</c:v>
                </c:pt>
                <c:pt idx="5538">
                  <c:v>-70.115068140859094</c:v>
                </c:pt>
                <c:pt idx="5539">
                  <c:v>-70.115049195999504</c:v>
                </c:pt>
                <c:pt idx="5540">
                  <c:v>-70.115029748900994</c:v>
                </c:pt>
                <c:pt idx="5541">
                  <c:v>-70.115009806006697</c:v>
                </c:pt>
                <c:pt idx="5542">
                  <c:v>-70.114989373681695</c:v>
                </c:pt>
                <c:pt idx="5543">
                  <c:v>-70.114968458214193</c:v>
                </c:pt>
                <c:pt idx="5544">
                  <c:v>-70.114947065816594</c:v>
                </c:pt>
                <c:pt idx="5545">
                  <c:v>-70.114925202625898</c:v>
                </c:pt>
                <c:pt idx="5546">
                  <c:v>-70.114902874704995</c:v>
                </c:pt>
                <c:pt idx="5547">
                  <c:v>-70.114880088043506</c:v>
                </c:pt>
                <c:pt idx="5548">
                  <c:v>-70.114856848558603</c:v>
                </c:pt>
                <c:pt idx="5549">
                  <c:v>-70.114833162095906</c:v>
                </c:pt>
                <c:pt idx="5550">
                  <c:v>-70.114809034430394</c:v>
                </c:pt>
                <c:pt idx="5551">
                  <c:v>-70.1147844712671</c:v>
                </c:pt>
                <c:pt idx="5552">
                  <c:v>-70.114759478242306</c:v>
                </c:pt>
                <c:pt idx="5553">
                  <c:v>-70.114734060923794</c:v>
                </c:pt>
                <c:pt idx="5554">
                  <c:v>-70.114708224812205</c:v>
                </c:pt>
                <c:pt idx="5555">
                  <c:v>-70.114681975341597</c:v>
                </c:pt>
                <c:pt idx="5556">
                  <c:v>-70.114655317880306</c:v>
                </c:pt>
                <c:pt idx="5557">
                  <c:v>-70.114628257731795</c:v>
                </c:pt>
                <c:pt idx="5558">
                  <c:v>-70.114600800135307</c:v>
                </c:pt>
                <c:pt idx="5559">
                  <c:v>-70.114572950266606</c:v>
                </c:pt>
                <c:pt idx="5560">
                  <c:v>-70.114544713239098</c:v>
                </c:pt>
                <c:pt idx="5561">
                  <c:v>-70.114516094104005</c:v>
                </c:pt>
                <c:pt idx="5562">
                  <c:v>-70.114487097851693</c:v>
                </c:pt>
                <c:pt idx="5563">
                  <c:v>-70.114457729412095</c:v>
                </c:pt>
                <c:pt idx="5564">
                  <c:v>-70.114427993655298</c:v>
                </c:pt>
                <c:pt idx="5565">
                  <c:v>-70.114397895392699</c:v>
                </c:pt>
                <c:pt idx="5566">
                  <c:v>-70.114367439377403</c:v>
                </c:pt>
                <c:pt idx="5567">
                  <c:v>-70.114336630304905</c:v>
                </c:pt>
                <c:pt idx="5568">
                  <c:v>-70.114305472813896</c:v>
                </c:pt>
                <c:pt idx="5569">
                  <c:v>-70.114273971486995</c:v>
                </c:pt>
                <c:pt idx="5570">
                  <c:v>-70.114242130851395</c:v>
                </c:pt>
                <c:pt idx="5571">
                  <c:v>-70.114209955379295</c:v>
                </c:pt>
                <c:pt idx="5572">
                  <c:v>-70.114177449489006</c:v>
                </c:pt>
                <c:pt idx="5573">
                  <c:v>-70.114144617545094</c:v>
                </c:pt>
                <c:pt idx="5574">
                  <c:v>-70.114111463859501</c:v>
                </c:pt>
                <c:pt idx="5575">
                  <c:v>-70.114077992691804</c:v>
                </c:pt>
                <c:pt idx="5576">
                  <c:v>-70.114044208250206</c:v>
                </c:pt>
                <c:pt idx="5577">
                  <c:v>-70.114010114691695</c:v>
                </c:pt>
                <c:pt idx="5578">
                  <c:v>-70.113975716123093</c:v>
                </c:pt>
                <c:pt idx="5579">
                  <c:v>-70.113941016601601</c:v>
                </c:pt>
                <c:pt idx="5580">
                  <c:v>-70.113906020135005</c:v>
                </c:pt>
                <c:pt idx="5581">
                  <c:v>-70.113870730682706</c:v>
                </c:pt>
                <c:pt idx="5582">
                  <c:v>-70.113835152156199</c:v>
                </c:pt>
                <c:pt idx="5583">
                  <c:v>-70.1137992884195</c:v>
                </c:pt>
                <c:pt idx="5584">
                  <c:v>-70.113763143289901</c:v>
                </c:pt>
                <c:pt idx="5585">
                  <c:v>-70.113726720538395</c:v>
                </c:pt>
                <c:pt idx="5586">
                  <c:v>-70.113690023890399</c:v>
                </c:pt>
                <c:pt idx="5587">
                  <c:v>-70.113653057026099</c:v>
                </c:pt>
                <c:pt idx="5588">
                  <c:v>-70.1136158235811</c:v>
                </c:pt>
                <c:pt idx="5589">
                  <c:v>-70.113578327146996</c:v>
                </c:pt>
                <c:pt idx="5590">
                  <c:v>-70.113540571271798</c:v>
                </c:pt>
                <c:pt idx="5591">
                  <c:v>-70.113502559460599</c:v>
                </c:pt>
                <c:pt idx="5592">
                  <c:v>-70.113464295176101</c:v>
                </c:pt>
                <c:pt idx="5593">
                  <c:v>-70.113425781838799</c:v>
                </c:pt>
                <c:pt idx="5594">
                  <c:v>-70.113387022827894</c:v>
                </c:pt>
                <c:pt idx="5595">
                  <c:v>-70.113348021481599</c:v>
                </c:pt>
                <c:pt idx="5596">
                  <c:v>-70.1133087810978</c:v>
                </c:pt>
                <c:pt idx="5597">
                  <c:v>-70.113269304934207</c:v>
                </c:pt>
                <c:pt idx="5598">
                  <c:v>-70.113229596208996</c:v>
                </c:pt>
                <c:pt idx="5599">
                  <c:v>-70.113189658101703</c:v>
                </c:pt>
                <c:pt idx="5600">
                  <c:v>-70.1131494937529</c:v>
                </c:pt>
                <c:pt idx="5601">
                  <c:v>-70.113109106265199</c:v>
                </c:pt>
                <c:pt idx="5602">
                  <c:v>-70.113068498703797</c:v>
                </c:pt>
                <c:pt idx="5603">
                  <c:v>-70.113027674096401</c:v>
                </c:pt>
                <c:pt idx="5604">
                  <c:v>-70.112986635434396</c:v>
                </c:pt>
                <c:pt idx="5605">
                  <c:v>-70.112945385672404</c:v>
                </c:pt>
                <c:pt idx="5606">
                  <c:v>-70.112903927729604</c:v>
                </c:pt>
                <c:pt idx="5607">
                  <c:v>-70.112862264489706</c:v>
                </c:pt>
                <c:pt idx="5608">
                  <c:v>-70.112820398801205</c:v>
                </c:pt>
                <c:pt idx="5609">
                  <c:v>-70.112778333478403</c:v>
                </c:pt>
                <c:pt idx="5610">
                  <c:v>-70.1127360713011</c:v>
                </c:pt>
                <c:pt idx="5611">
                  <c:v>-70.112693615015601</c:v>
                </c:pt>
                <c:pt idx="5612">
                  <c:v>-70.112650967334801</c:v>
                </c:pt>
                <c:pt idx="5613">
                  <c:v>-70.112608130938796</c:v>
                </c:pt>
                <c:pt idx="5614">
                  <c:v>-70.112565108474897</c:v>
                </c:pt>
                <c:pt idx="5615">
                  <c:v>-70.112521902558697</c:v>
                </c:pt>
                <c:pt idx="5616">
                  <c:v>-70.112478515773603</c:v>
                </c:pt>
                <c:pt idx="5617">
                  <c:v>-70.112434950671897</c:v>
                </c:pt>
                <c:pt idx="5618">
                  <c:v>-70.112391209774998</c:v>
                </c:pt>
                <c:pt idx="5619">
                  <c:v>-70.1123472955734</c:v>
                </c:pt>
                <c:pt idx="5620">
                  <c:v>-70.112303210527699</c:v>
                </c:pt>
                <c:pt idx="5621">
                  <c:v>-70.112258957068306</c:v>
                </c:pt>
                <c:pt idx="5622">
                  <c:v>-70.112214537596401</c:v>
                </c:pt>
                <c:pt idx="5623">
                  <c:v>-70.112169954483804</c:v>
                </c:pt>
                <c:pt idx="5624">
                  <c:v>-70.1121252100736</c:v>
                </c:pt>
                <c:pt idx="5625">
                  <c:v>-70.112080306680497</c:v>
                </c:pt>
                <c:pt idx="5626">
                  <c:v>-70.112035246591006</c:v>
                </c:pt>
                <c:pt idx="5627">
                  <c:v>-70.111990032063801</c:v>
                </c:pt>
                <c:pt idx="5628">
                  <c:v>-70.111944665330299</c:v>
                </c:pt>
                <c:pt idx="5629">
                  <c:v>-70.111899148594603</c:v>
                </c:pt>
                <c:pt idx="5630">
                  <c:v>-70.111853484034199</c:v>
                </c:pt>
                <c:pt idx="5631">
                  <c:v>-70.111807673800101</c:v>
                </c:pt>
                <c:pt idx="5632">
                  <c:v>-70.1117617200171</c:v>
                </c:pt>
                <c:pt idx="5633">
                  <c:v>-70.111715624784097</c:v>
                </c:pt>
                <c:pt idx="5634">
                  <c:v>-70.111669390174796</c:v>
                </c:pt>
                <c:pt idx="5635">
                  <c:v>-70.111623018237395</c:v>
                </c:pt>
                <c:pt idx="5636">
                  <c:v>-70.111576510995306</c:v>
                </c:pt>
                <c:pt idx="5637">
                  <c:v>-70.111529870447299</c:v>
                </c:pt>
                <c:pt idx="5638">
                  <c:v>-70.111483098567902</c:v>
                </c:pt>
                <c:pt idx="5639">
                  <c:v>-70.111436197307597</c:v>
                </c:pt>
                <c:pt idx="5640">
                  <c:v>-70.111389168593206</c:v>
                </c:pt>
                <c:pt idx="5641">
                  <c:v>-70.111342014328102</c:v>
                </c:pt>
                <c:pt idx="5642">
                  <c:v>-70.111294736392296</c:v>
                </c:pt>
                <c:pt idx="5643">
                  <c:v>-70.111247336643302</c:v>
                </c:pt>
                <c:pt idx="5644">
                  <c:v>-70.1111998169158</c:v>
                </c:pt>
                <c:pt idx="5645">
                  <c:v>-70.111152179022099</c:v>
                </c:pt>
                <c:pt idx="5646">
                  <c:v>-70.111104424752696</c:v>
                </c:pt>
                <c:pt idx="5647">
                  <c:v>-70.111056555876203</c:v>
                </c:pt>
                <c:pt idx="5648">
                  <c:v>-70.111008574139504</c:v>
                </c:pt>
                <c:pt idx="5649">
                  <c:v>-70.110960481268506</c:v>
                </c:pt>
                <c:pt idx="5650">
                  <c:v>-70.110912278967902</c:v>
                </c:pt>
                <c:pt idx="5651">
                  <c:v>-70.110863968921805</c:v>
                </c:pt>
                <c:pt idx="5652">
                  <c:v>-70.110815552793696</c:v>
                </c:pt>
                <c:pt idx="5653">
                  <c:v>-70.110767032226903</c:v>
                </c:pt>
                <c:pt idx="5654">
                  <c:v>-70.110718408844605</c:v>
                </c:pt>
                <c:pt idx="5655">
                  <c:v>-70.110669684250396</c:v>
                </c:pt>
                <c:pt idx="5656">
                  <c:v>-70.110620860028206</c:v>
                </c:pt>
                <c:pt idx="5657">
                  <c:v>-70.110571937742705</c:v>
                </c:pt>
                <c:pt idx="5658">
                  <c:v>-70.110522918939495</c:v>
                </c:pt>
                <c:pt idx="5659">
                  <c:v>-70.110473805145304</c:v>
                </c:pt>
                <c:pt idx="5660">
                  <c:v>-70.110424597868302</c:v>
                </c:pt>
                <c:pt idx="5661">
                  <c:v>-70.110375298598399</c:v>
                </c:pt>
                <c:pt idx="5662">
                  <c:v>-70.110325908807198</c:v>
                </c:pt>
                <c:pt idx="5663">
                  <c:v>-70.1102764299483</c:v>
                </c:pt>
                <c:pt idx="5664">
                  <c:v>-70.110226863457797</c:v>
                </c:pt>
                <c:pt idx="5665">
                  <c:v>-70.110177210754003</c:v>
                </c:pt>
                <c:pt idx="5666">
                  <c:v>-70.110127473238293</c:v>
                </c:pt>
                <c:pt idx="5667">
                  <c:v>-70.110077652294606</c:v>
                </c:pt>
                <c:pt idx="5668">
                  <c:v>-70.110027749290197</c:v>
                </c:pt>
                <c:pt idx="5669">
                  <c:v>-70.109977765575593</c:v>
                </c:pt>
                <c:pt idx="5670">
                  <c:v>-70.109927702484896</c:v>
                </c:pt>
                <c:pt idx="5671">
                  <c:v>-70.109877561335693</c:v>
                </c:pt>
                <c:pt idx="5672">
                  <c:v>-70.109827343429799</c:v>
                </c:pt>
                <c:pt idx="5673">
                  <c:v>-70.109777050053097</c:v>
                </c:pt>
                <c:pt idx="5674">
                  <c:v>-70.109726682475497</c:v>
                </c:pt>
                <c:pt idx="5675">
                  <c:v>-70.109676241951803</c:v>
                </c:pt>
                <c:pt idx="5676">
                  <c:v>-70.109625729721103</c:v>
                </c:pt>
                <c:pt idx="5677">
                  <c:v>-70.109575147007703</c:v>
                </c:pt>
                <c:pt idx="5678">
                  <c:v>-70.109524495020693</c:v>
                </c:pt>
                <c:pt idx="5679">
                  <c:v>-70.109473774954495</c:v>
                </c:pt>
                <c:pt idx="5680">
                  <c:v>-70.109422987989106</c:v>
                </c:pt>
                <c:pt idx="5681">
                  <c:v>-70.109372135289803</c:v>
                </c:pt>
                <c:pt idx="5682">
                  <c:v>-70.109321218007693</c:v>
                </c:pt>
                <c:pt idx="5683">
                  <c:v>-70.1092702372801</c:v>
                </c:pt>
                <c:pt idx="5684">
                  <c:v>-70.109219194229993</c:v>
                </c:pt>
                <c:pt idx="5685">
                  <c:v>-70.109168089967</c:v>
                </c:pt>
                <c:pt idx="5686">
                  <c:v>-70.109116925587003</c:v>
                </c:pt>
                <c:pt idx="5687">
                  <c:v>-70.109065702172501</c:v>
                </c:pt>
                <c:pt idx="5688">
                  <c:v>-70.109014420792704</c:v>
                </c:pt>
                <c:pt idx="5689">
                  <c:v>-70.108963082503806</c:v>
                </c:pt>
                <c:pt idx="5690">
                  <c:v>-70.108911688349096</c:v>
                </c:pt>
                <c:pt idx="5691">
                  <c:v>-70.108860239359103</c:v>
                </c:pt>
                <c:pt idx="5692">
                  <c:v>-70.108808736551595</c:v>
                </c:pt>
                <c:pt idx="5693">
                  <c:v>-70.108757180932102</c:v>
                </c:pt>
                <c:pt idx="5694">
                  <c:v>-70.108705573493594</c:v>
                </c:pt>
                <c:pt idx="5695">
                  <c:v>-70.108653915217204</c:v>
                </c:pt>
                <c:pt idx="5696">
                  <c:v>-70.108602207071698</c:v>
                </c:pt>
                <c:pt idx="5697">
                  <c:v>-70.108550450014107</c:v>
                </c:pt>
                <c:pt idx="5698">
                  <c:v>-70.108498644989893</c:v>
                </c:pt>
                <c:pt idx="5699">
                  <c:v>-70.108446792932796</c:v>
                </c:pt>
                <c:pt idx="5700">
                  <c:v>-70.108394894765098</c:v>
                </c:pt>
                <c:pt idx="5701">
                  <c:v>-70.108342951397702</c:v>
                </c:pt>
                <c:pt idx="5702">
                  <c:v>-70.108290963730497</c:v>
                </c:pt>
                <c:pt idx="5703">
                  <c:v>-70.108238932652199</c:v>
                </c:pt>
                <c:pt idx="5704">
                  <c:v>-70.108186859040899</c:v>
                </c:pt>
                <c:pt idx="5705">
                  <c:v>-70.1081347437635</c:v>
                </c:pt>
                <c:pt idx="5706">
                  <c:v>-70.108082587676506</c:v>
                </c:pt>
                <c:pt idx="5707">
                  <c:v>-70.108030391626002</c:v>
                </c:pt>
                <c:pt idx="5708">
                  <c:v>-70.107978156447402</c:v>
                </c:pt>
                <c:pt idx="5709">
                  <c:v>-70.1079258829662</c:v>
                </c:pt>
                <c:pt idx="5710">
                  <c:v>-70.107873571997402</c:v>
                </c:pt>
                <c:pt idx="5711">
                  <c:v>-70.107821224346296</c:v>
                </c:pt>
                <c:pt idx="5712">
                  <c:v>-70.107768840808006</c:v>
                </c:pt>
                <c:pt idx="5713">
                  <c:v>-70.107716422168295</c:v>
                </c:pt>
                <c:pt idx="5714">
                  <c:v>-70.107663969202704</c:v>
                </c:pt>
                <c:pt idx="5715">
                  <c:v>-70.107611482677697</c:v>
                </c:pt>
                <c:pt idx="5716">
                  <c:v>-70.107558963350201</c:v>
                </c:pt>
                <c:pt idx="5717">
                  <c:v>-70.107506411967705</c:v>
                </c:pt>
                <c:pt idx="5718">
                  <c:v>-70.107453829268493</c:v>
                </c:pt>
                <c:pt idx="5719">
                  <c:v>-70.107401215982094</c:v>
                </c:pt>
                <c:pt idx="5720">
                  <c:v>-70.107348572828599</c:v>
                </c:pt>
                <c:pt idx="5721">
                  <c:v>-70.107295900519603</c:v>
                </c:pt>
                <c:pt idx="5722">
                  <c:v>-70.107243199757605</c:v>
                </c:pt>
                <c:pt idx="5723">
                  <c:v>-70.107190471236805</c:v>
                </c:pt>
                <c:pt idx="5724">
                  <c:v>-70.107137715642693</c:v>
                </c:pt>
                <c:pt idx="5725">
                  <c:v>-70.107084933652104</c:v>
                </c:pt>
                <c:pt idx="5726">
                  <c:v>-70.107032125933799</c:v>
                </c:pt>
                <c:pt idx="5727">
                  <c:v>-70.106979293148399</c:v>
                </c:pt>
                <c:pt idx="5728">
                  <c:v>-70.106926435947898</c:v>
                </c:pt>
                <c:pt idx="5729">
                  <c:v>-70.106873554976701</c:v>
                </c:pt>
                <c:pt idx="5730">
                  <c:v>-70.1068206508712</c:v>
                </c:pt>
                <c:pt idx="5731">
                  <c:v>-70.106767724259598</c:v>
                </c:pt>
                <c:pt idx="5732">
                  <c:v>-70.106714775762697</c:v>
                </c:pt>
                <c:pt idx="5733">
                  <c:v>-70.106661805993596</c:v>
                </c:pt>
                <c:pt idx="5734">
                  <c:v>-70.106608815557607</c:v>
                </c:pt>
                <c:pt idx="5735">
                  <c:v>-70.106555805052693</c:v>
                </c:pt>
                <c:pt idx="5736">
                  <c:v>-70.106502775069501</c:v>
                </c:pt>
                <c:pt idx="5737">
                  <c:v>-70.1064497261913</c:v>
                </c:pt>
                <c:pt idx="5738">
                  <c:v>-70.1063966589941</c:v>
                </c:pt>
                <c:pt idx="5739">
                  <c:v>-70.106343574046804</c:v>
                </c:pt>
                <c:pt idx="5740">
                  <c:v>-70.106290471911294</c:v>
                </c:pt>
                <c:pt idx="5741">
                  <c:v>-70.106237353142603</c:v>
                </c:pt>
                <c:pt idx="5742">
                  <c:v>-70.106184218288803</c:v>
                </c:pt>
                <c:pt idx="5743">
                  <c:v>-70.106131067890999</c:v>
                </c:pt>
                <c:pt idx="5744">
                  <c:v>-70.106077902483904</c:v>
                </c:pt>
                <c:pt idx="5745">
                  <c:v>-70.106024722595393</c:v>
                </c:pt>
                <c:pt idx="5746">
                  <c:v>-70.105971528746906</c:v>
                </c:pt>
                <c:pt idx="5747">
                  <c:v>-70.105918321453302</c:v>
                </c:pt>
                <c:pt idx="5748">
                  <c:v>-70.105865101223202</c:v>
                </c:pt>
                <c:pt idx="5749">
                  <c:v>-70.105811868558703</c:v>
                </c:pt>
                <c:pt idx="5750">
                  <c:v>-70.105758623956007</c:v>
                </c:pt>
                <c:pt idx="5751">
                  <c:v>-70.105705367904804</c:v>
                </c:pt>
                <c:pt idx="5752">
                  <c:v>-70.105652100888904</c:v>
                </c:pt>
                <c:pt idx="5753">
                  <c:v>-70.105598823386003</c:v>
                </c:pt>
                <c:pt idx="5754">
                  <c:v>-70.105545535867904</c:v>
                </c:pt>
                <c:pt idx="5755">
                  <c:v>-70.105492238800494</c:v>
                </c:pt>
                <c:pt idx="5756">
                  <c:v>-70.105438932644006</c:v>
                </c:pt>
                <c:pt idx="5757">
                  <c:v>-70.105385617852903</c:v>
                </c:pt>
                <c:pt idx="5758">
                  <c:v>-70.105332294875694</c:v>
                </c:pt>
                <c:pt idx="5759">
                  <c:v>-70.105278964155801</c:v>
                </c:pt>
                <c:pt idx="5760">
                  <c:v>-70.105225626130704</c:v>
                </c:pt>
                <c:pt idx="5761">
                  <c:v>-70.105172281232697</c:v>
                </c:pt>
                <c:pt idx="5762">
                  <c:v>-70.105118929888405</c:v>
                </c:pt>
                <c:pt idx="5763">
                  <c:v>-70.105065572519507</c:v>
                </c:pt>
                <c:pt idx="5764">
                  <c:v>-70.105012209542096</c:v>
                </c:pt>
                <c:pt idx="5765">
                  <c:v>-70.104958841367207</c:v>
                </c:pt>
                <c:pt idx="5766">
                  <c:v>-70.104905468400702</c:v>
                </c:pt>
                <c:pt idx="5767">
                  <c:v>-70.104852091043398</c:v>
                </c:pt>
                <c:pt idx="5768">
                  <c:v>-70.104798709691195</c:v>
                </c:pt>
                <c:pt idx="5769">
                  <c:v>-70.104745324734907</c:v>
                </c:pt>
                <c:pt idx="5770">
                  <c:v>-70.1046919365604</c:v>
                </c:pt>
                <c:pt idx="5771">
                  <c:v>-70.104638545548895</c:v>
                </c:pt>
                <c:pt idx="5772">
                  <c:v>-70.104585152076694</c:v>
                </c:pt>
                <c:pt idx="5773">
                  <c:v>-70.104531756515499</c:v>
                </c:pt>
                <c:pt idx="5774">
                  <c:v>-70.104478359232303</c:v>
                </c:pt>
                <c:pt idx="5775">
                  <c:v>-70.104424960589398</c:v>
                </c:pt>
                <c:pt idx="5776">
                  <c:v>-70.104371560944799</c:v>
                </c:pt>
                <c:pt idx="5777">
                  <c:v>-70.104318160651601</c:v>
                </c:pt>
                <c:pt idx="5778">
                  <c:v>-70.104264760058996</c:v>
                </c:pt>
                <c:pt idx="5779">
                  <c:v>-70.104211359511297</c:v>
                </c:pt>
                <c:pt idx="5780">
                  <c:v>-70.104157959348896</c:v>
                </c:pt>
                <c:pt idx="5781">
                  <c:v>-70.104104559907498</c:v>
                </c:pt>
                <c:pt idx="5782">
                  <c:v>-70.104051161518996</c:v>
                </c:pt>
                <c:pt idx="5783">
                  <c:v>-70.103997764510794</c:v>
                </c:pt>
                <c:pt idx="5784">
                  <c:v>-70.103944369206303</c:v>
                </c:pt>
                <c:pt idx="5785">
                  <c:v>-70.103890975924898</c:v>
                </c:pt>
                <c:pt idx="5786">
                  <c:v>-70.103837584981804</c:v>
                </c:pt>
                <c:pt idx="5787">
                  <c:v>-70.103784196688395</c:v>
                </c:pt>
                <c:pt idx="5788">
                  <c:v>-70.103730811352094</c:v>
                </c:pt>
                <c:pt idx="5789">
                  <c:v>-70.103677429276303</c:v>
                </c:pt>
                <c:pt idx="5790">
                  <c:v>-70.1036240507607</c:v>
                </c:pt>
                <c:pt idx="5791">
                  <c:v>-70.103570676101299</c:v>
                </c:pt>
                <c:pt idx="5792">
                  <c:v>-70.103517305590202</c:v>
                </c:pt>
                <c:pt idx="5793">
                  <c:v>-70.103463939515706</c:v>
                </c:pt>
                <c:pt idx="5794">
                  <c:v>-70.103410578162794</c:v>
                </c:pt>
                <c:pt idx="5795">
                  <c:v>-70.103357221812502</c:v>
                </c:pt>
                <c:pt idx="5796">
                  <c:v>-70.103303870742593</c:v>
                </c:pt>
                <c:pt idx="5797">
                  <c:v>-70.103250525227097</c:v>
                </c:pt>
                <c:pt idx="5798">
                  <c:v>-70.103197185536601</c:v>
                </c:pt>
                <c:pt idx="5799">
                  <c:v>-70.103143851938398</c:v>
                </c:pt>
                <c:pt idx="5800">
                  <c:v>-70.1030905246961</c:v>
                </c:pt>
                <c:pt idx="5801">
                  <c:v>-70.103037204070205</c:v>
                </c:pt>
                <c:pt idx="5802">
                  <c:v>-70.102983890318001</c:v>
                </c:pt>
                <c:pt idx="5803">
                  <c:v>-70.102930583693094</c:v>
                </c:pt>
                <c:pt idx="5804">
                  <c:v>-70.102877284446194</c:v>
                </c:pt>
                <c:pt idx="5805">
                  <c:v>-70.102823992824796</c:v>
                </c:pt>
                <c:pt idx="5806">
                  <c:v>-70.102770709072999</c:v>
                </c:pt>
                <c:pt idx="5807">
                  <c:v>-70.102717433432005</c:v>
                </c:pt>
                <c:pt idx="5808">
                  <c:v>-70.102664166140002</c:v>
                </c:pt>
                <c:pt idx="5809">
                  <c:v>-70.102610907431796</c:v>
                </c:pt>
                <c:pt idx="5810">
                  <c:v>-70.102557657539506</c:v>
                </c:pt>
                <c:pt idx="5811">
                  <c:v>-70.102504416692199</c:v>
                </c:pt>
                <c:pt idx="5812">
                  <c:v>-70.102451185115896</c:v>
                </c:pt>
                <c:pt idx="5813">
                  <c:v>-70.102397963033894</c:v>
                </c:pt>
                <c:pt idx="5814">
                  <c:v>-70.102344750666404</c:v>
                </c:pt>
                <c:pt idx="5815">
                  <c:v>-70.102291548230994</c:v>
                </c:pt>
                <c:pt idx="5816">
                  <c:v>-70.102238355942504</c:v>
                </c:pt>
                <c:pt idx="5817">
                  <c:v>-70.102185174012703</c:v>
                </c:pt>
                <c:pt idx="5818">
                  <c:v>-70.102132002650904</c:v>
                </c:pt>
                <c:pt idx="5819">
                  <c:v>-70.102078842063705</c:v>
                </c:pt>
                <c:pt idx="5820">
                  <c:v>-70.102025692454802</c:v>
                </c:pt>
                <c:pt idx="5821">
                  <c:v>-70.101972554025593</c:v>
                </c:pt>
                <c:pt idx="5822">
                  <c:v>-70.101919426974604</c:v>
                </c:pt>
                <c:pt idx="5823">
                  <c:v>-70.101866311498</c:v>
                </c:pt>
                <c:pt idx="5824">
                  <c:v>-70.101813207789306</c:v>
                </c:pt>
                <c:pt idx="5825">
                  <c:v>-70.101760116039401</c:v>
                </c:pt>
                <c:pt idx="5826">
                  <c:v>-70.101707036437105</c:v>
                </c:pt>
                <c:pt idx="5827">
                  <c:v>-70.101653969168296</c:v>
                </c:pt>
                <c:pt idx="5828">
                  <c:v>-70.101600914416807</c:v>
                </c:pt>
                <c:pt idx="5829">
                  <c:v>-70.101547872363895</c:v>
                </c:pt>
                <c:pt idx="5830">
                  <c:v>-70.101494843188505</c:v>
                </c:pt>
                <c:pt idx="5831">
                  <c:v>-70.101441827067305</c:v>
                </c:pt>
                <c:pt idx="5832">
                  <c:v>-70.101388824174606</c:v>
                </c:pt>
                <c:pt idx="5833">
                  <c:v>-70.101335834682402</c:v>
                </c:pt>
                <c:pt idx="5834">
                  <c:v>-70.101282858760499</c:v>
                </c:pt>
                <c:pt idx="5835">
                  <c:v>-70.101229896576498</c:v>
                </c:pt>
                <c:pt idx="5836">
                  <c:v>-70.101176948295901</c:v>
                </c:pt>
                <c:pt idx="5837">
                  <c:v>-70.101124014081805</c:v>
                </c:pt>
                <c:pt idx="5838">
                  <c:v>-70.101071094095303</c:v>
                </c:pt>
                <c:pt idx="5839">
                  <c:v>-70.101018188495402</c:v>
                </c:pt>
                <c:pt idx="5840">
                  <c:v>-70.100965297439004</c:v>
                </c:pt>
                <c:pt idx="5841">
                  <c:v>-70.100912421080906</c:v>
                </c:pt>
                <c:pt idx="5842">
                  <c:v>-70.100859559573905</c:v>
                </c:pt>
                <c:pt idx="5843">
                  <c:v>-70.100806713068806</c:v>
                </c:pt>
                <c:pt idx="5844">
                  <c:v>-70.100753881714397</c:v>
                </c:pt>
                <c:pt idx="5845">
                  <c:v>-70.100701065657503</c:v>
                </c:pt>
                <c:pt idx="5846">
                  <c:v>-70.100648265043006</c:v>
                </c:pt>
                <c:pt idx="5847">
                  <c:v>-70.100595480013794</c:v>
                </c:pt>
                <c:pt idx="5848">
                  <c:v>-70.100542710711096</c:v>
                </c:pt>
                <c:pt idx="5849">
                  <c:v>-70.100489957273894</c:v>
                </c:pt>
                <c:pt idx="5850">
                  <c:v>-70.100437219839804</c:v>
                </c:pt>
                <c:pt idx="5851">
                  <c:v>-70.100384498544202</c:v>
                </c:pt>
                <c:pt idx="5852">
                  <c:v>-70.100331793520795</c:v>
                </c:pt>
                <c:pt idx="5853">
                  <c:v>-70.100279104901503</c:v>
                </c:pt>
                <c:pt idx="5854">
                  <c:v>-70.100226432816697</c:v>
                </c:pt>
                <c:pt idx="5855">
                  <c:v>-70.100173777394602</c:v>
                </c:pt>
                <c:pt idx="5856">
                  <c:v>-70.100121138762105</c:v>
                </c:pt>
                <c:pt idx="5857">
                  <c:v>-70.100068517044093</c:v>
                </c:pt>
                <c:pt idx="5858">
                  <c:v>-70.1000159123641</c:v>
                </c:pt>
                <c:pt idx="5859">
                  <c:v>-70.0999633248436</c:v>
                </c:pt>
                <c:pt idx="5860">
                  <c:v>-70.099910754602803</c:v>
                </c:pt>
                <c:pt idx="5861">
                  <c:v>-70.0998582017601</c:v>
                </c:pt>
                <c:pt idx="5862">
                  <c:v>-70.099805666432403</c:v>
                </c:pt>
                <c:pt idx="5863">
                  <c:v>-70.099753148734905</c:v>
                </c:pt>
                <c:pt idx="5864">
                  <c:v>-70.099700648781393</c:v>
                </c:pt>
                <c:pt idx="5865">
                  <c:v>-70.099648166683906</c:v>
                </c:pt>
                <c:pt idx="5866">
                  <c:v>-70.099595702553202</c:v>
                </c:pt>
                <c:pt idx="5867">
                  <c:v>-70.099543256498393</c:v>
                </c:pt>
                <c:pt idx="5868">
                  <c:v>-70.099490828627097</c:v>
                </c:pt>
                <c:pt idx="5869">
                  <c:v>-70.099438419045597</c:v>
                </c:pt>
                <c:pt idx="5870">
                  <c:v>-70.0993860278586</c:v>
                </c:pt>
                <c:pt idx="5871">
                  <c:v>-70.099333655169502</c:v>
                </c:pt>
                <c:pt idx="5872">
                  <c:v>-70.099281301079998</c:v>
                </c:pt>
                <c:pt idx="5873">
                  <c:v>-70.099228965690799</c:v>
                </c:pt>
                <c:pt idx="5874">
                  <c:v>-70.099176649100997</c:v>
                </c:pt>
                <c:pt idx="5875">
                  <c:v>-70.099124351408193</c:v>
                </c:pt>
                <c:pt idx="5876">
                  <c:v>-70.099072072709006</c:v>
                </c:pt>
                <c:pt idx="5877">
                  <c:v>-70.099019813098494</c:v>
                </c:pt>
                <c:pt idx="5878">
                  <c:v>-70.098967572670304</c:v>
                </c:pt>
                <c:pt idx="5879">
                  <c:v>-70.098915351516993</c:v>
                </c:pt>
                <c:pt idx="5880">
                  <c:v>-70.098863149729794</c:v>
                </c:pt>
                <c:pt idx="5881">
                  <c:v>-70.098810967398506</c:v>
                </c:pt>
                <c:pt idx="5882">
                  <c:v>-70.098758804611904</c:v>
                </c:pt>
                <c:pt idx="5883">
                  <c:v>-70.098706661457399</c:v>
                </c:pt>
                <c:pt idx="5884">
                  <c:v>-70.098654538021293</c:v>
                </c:pt>
                <c:pt idx="5885">
                  <c:v>-70.098602434388397</c:v>
                </c:pt>
                <c:pt idx="5886">
                  <c:v>-70.098550350642697</c:v>
                </c:pt>
                <c:pt idx="5887">
                  <c:v>-70.0984982868668</c:v>
                </c:pt>
                <c:pt idx="5888">
                  <c:v>-70.098446243142106</c:v>
                </c:pt>
                <c:pt idx="5889">
                  <c:v>-70.098394219549107</c:v>
                </c:pt>
                <c:pt idx="5890">
                  <c:v>-70.098342216166799</c:v>
                </c:pt>
                <c:pt idx="5891">
                  <c:v>-70.098290233073399</c:v>
                </c:pt>
                <c:pt idx="5892">
                  <c:v>-70.098238270345803</c:v>
                </c:pt>
                <c:pt idx="5893">
                  <c:v>-70.098186328059796</c:v>
                </c:pt>
                <c:pt idx="5894">
                  <c:v>-70.098134406290399</c:v>
                </c:pt>
                <c:pt idx="5895">
                  <c:v>-70.098082505111094</c:v>
                </c:pt>
                <c:pt idx="5896">
                  <c:v>-70.098030624594699</c:v>
                </c:pt>
                <c:pt idx="5897">
                  <c:v>-70.097978764812794</c:v>
                </c:pt>
                <c:pt idx="5898">
                  <c:v>-70.097926925836006</c:v>
                </c:pt>
                <c:pt idx="5899">
                  <c:v>-70.097875107733799</c:v>
                </c:pt>
                <c:pt idx="5900">
                  <c:v>-70.097823310574796</c:v>
                </c:pt>
                <c:pt idx="5901">
                  <c:v>-70.097771534426698</c:v>
                </c:pt>
                <c:pt idx="5902">
                  <c:v>-70.097719779355899</c:v>
                </c:pt>
                <c:pt idx="5903">
                  <c:v>-70.097668045428193</c:v>
                </c:pt>
                <c:pt idx="5904">
                  <c:v>-70.097616332708199</c:v>
                </c:pt>
                <c:pt idx="5905">
                  <c:v>-70.097564641259595</c:v>
                </c:pt>
                <c:pt idx="5906">
                  <c:v>-70.097512971145207</c:v>
                </c:pt>
                <c:pt idx="5907">
                  <c:v>-70.097461322426895</c:v>
                </c:pt>
                <c:pt idx="5908">
                  <c:v>-70.097409695165695</c:v>
                </c:pt>
                <c:pt idx="5909">
                  <c:v>-70.097358089421604</c:v>
                </c:pt>
                <c:pt idx="5910">
                  <c:v>-70.097306505253798</c:v>
                </c:pt>
                <c:pt idx="5911">
                  <c:v>-70.097254942720596</c:v>
                </c:pt>
                <c:pt idx="5912">
                  <c:v>-70.097203401879398</c:v>
                </c:pt>
                <c:pt idx="5913">
                  <c:v>-70.097151882786704</c:v>
                </c:pt>
                <c:pt idx="5914">
                  <c:v>-70.097100385498393</c:v>
                </c:pt>
                <c:pt idx="5915">
                  <c:v>-70.097048910069205</c:v>
                </c:pt>
                <c:pt idx="5916">
                  <c:v>-70.096997456553297</c:v>
                </c:pt>
                <c:pt idx="5917">
                  <c:v>-70.096946025003803</c:v>
                </c:pt>
                <c:pt idx="5918">
                  <c:v>-70.096894615473303</c:v>
                </c:pt>
                <c:pt idx="5919">
                  <c:v>-70.096843228013299</c:v>
                </c:pt>
                <c:pt idx="5920">
                  <c:v>-70.096791862674607</c:v>
                </c:pt>
                <c:pt idx="5921">
                  <c:v>-70.096740519507506</c:v>
                </c:pt>
                <c:pt idx="5922">
                  <c:v>-70.096689198561194</c:v>
                </c:pt>
                <c:pt idx="5923">
                  <c:v>-70.096637899884101</c:v>
                </c:pt>
                <c:pt idx="5924">
                  <c:v>-70.096586623524203</c:v>
                </c:pt>
                <c:pt idx="5925">
                  <c:v>-70.096535369528496</c:v>
                </c:pt>
                <c:pt idx="5926">
                  <c:v>-70.096484137943307</c:v>
                </c:pt>
                <c:pt idx="5927">
                  <c:v>-70.096432928814195</c:v>
                </c:pt>
                <c:pt idx="5928">
                  <c:v>-70.096381742186196</c:v>
                </c:pt>
                <c:pt idx="5929">
                  <c:v>-70.096330578103306</c:v>
                </c:pt>
                <c:pt idx="5930">
                  <c:v>-70.096279436609095</c:v>
                </c:pt>
                <c:pt idx="5931">
                  <c:v>-70.096228317746295</c:v>
                </c:pt>
                <c:pt idx="5932">
                  <c:v>-70.096177221557198</c:v>
                </c:pt>
                <c:pt idx="5933">
                  <c:v>-70.096126148083101</c:v>
                </c:pt>
                <c:pt idx="5934">
                  <c:v>-70.096075097364803</c:v>
                </c:pt>
                <c:pt idx="5935">
                  <c:v>-70.096024069442606</c:v>
                </c:pt>
                <c:pt idx="5936">
                  <c:v>-70.095973064355803</c:v>
                </c:pt>
                <c:pt idx="5937">
                  <c:v>-70.095922082143304</c:v>
                </c:pt>
                <c:pt idx="5938">
                  <c:v>-70.095871122843306</c:v>
                </c:pt>
                <c:pt idx="5939">
                  <c:v>-70.095820186493398</c:v>
                </c:pt>
                <c:pt idx="5940">
                  <c:v>-70.0957692731306</c:v>
                </c:pt>
                <c:pt idx="5941">
                  <c:v>-70.095718382791304</c:v>
                </c:pt>
                <c:pt idx="5942">
                  <c:v>-70.095667515511195</c:v>
                </c:pt>
                <c:pt idx="5943">
                  <c:v>-70.095616671325502</c:v>
                </c:pt>
                <c:pt idx="5944">
                  <c:v>-70.095565850268798</c:v>
                </c:pt>
                <c:pt idx="5945">
                  <c:v>-70.095515052375006</c:v>
                </c:pt>
                <c:pt idx="5946">
                  <c:v>-70.095464277677706</c:v>
                </c:pt>
                <c:pt idx="5947">
                  <c:v>-70.095413526209597</c:v>
                </c:pt>
                <c:pt idx="5948">
                  <c:v>-70.095362798003194</c:v>
                </c:pt>
                <c:pt idx="5949">
                  <c:v>-70.095312093090001</c:v>
                </c:pt>
                <c:pt idx="5950">
                  <c:v>-70.095261411501497</c:v>
                </c:pt>
                <c:pt idx="5951">
                  <c:v>-70.095210753268205</c:v>
                </c:pt>
                <c:pt idx="5952">
                  <c:v>-70.095160118420296</c:v>
                </c:pt>
                <c:pt idx="5953">
                  <c:v>-70.095109506987399</c:v>
                </c:pt>
                <c:pt idx="5954">
                  <c:v>-70.095058918998603</c:v>
                </c:pt>
                <c:pt idx="5955">
                  <c:v>-70.095008354482502</c:v>
                </c:pt>
                <c:pt idx="5956">
                  <c:v>-70.094957813467104</c:v>
                </c:pt>
                <c:pt idx="5957">
                  <c:v>-70.094907295980093</c:v>
                </c:pt>
                <c:pt idx="5958">
                  <c:v>-70.094856802048497</c:v>
                </c:pt>
                <c:pt idx="5959">
                  <c:v>-70.094806331699004</c:v>
                </c:pt>
                <c:pt idx="5960">
                  <c:v>-70.094755884957493</c:v>
                </c:pt>
                <c:pt idx="5961">
                  <c:v>-70.094705461849898</c:v>
                </c:pt>
                <c:pt idx="5962">
                  <c:v>-70.094655062401301</c:v>
                </c:pt>
                <c:pt idx="5963">
                  <c:v>-70.094604686636202</c:v>
                </c:pt>
                <c:pt idx="5964">
                  <c:v>-70.094554334579101</c:v>
                </c:pt>
                <c:pt idx="5965">
                  <c:v>-70.0945040062537</c:v>
                </c:pt>
                <c:pt idx="5966">
                  <c:v>-70.094453701683406</c:v>
                </c:pt>
                <c:pt idx="5967">
                  <c:v>-70.094403420890998</c:v>
                </c:pt>
                <c:pt idx="5968">
                  <c:v>-70.094353163899001</c:v>
                </c:pt>
                <c:pt idx="5969">
                  <c:v>-70.094302930729398</c:v>
                </c:pt>
                <c:pt idx="5970">
                  <c:v>-70.094252721403905</c:v>
                </c:pt>
                <c:pt idx="5971">
                  <c:v>-70.094202535943694</c:v>
                </c:pt>
                <c:pt idx="5972">
                  <c:v>-70.094152374369401</c:v>
                </c:pt>
                <c:pt idx="5973">
                  <c:v>-70.094102236701602</c:v>
                </c:pt>
                <c:pt idx="5974">
                  <c:v>-70.094052122959994</c:v>
                </c:pt>
                <c:pt idx="5975">
                  <c:v>-70.094002033164401</c:v>
                </c:pt>
                <c:pt idx="5976">
                  <c:v>-70.093951967333794</c:v>
                </c:pt>
                <c:pt idx="5977">
                  <c:v>-70.093901925486904</c:v>
                </c:pt>
                <c:pt idx="5978">
                  <c:v>-70.093851907642303</c:v>
                </c:pt>
                <c:pt idx="5979">
                  <c:v>-70.093801913817899</c:v>
                </c:pt>
                <c:pt idx="5980">
                  <c:v>-70.093751944031297</c:v>
                </c:pt>
                <c:pt idx="5981">
                  <c:v>-70.093701998299693</c:v>
                </c:pt>
                <c:pt idx="5982">
                  <c:v>-70.093652076640097</c:v>
                </c:pt>
                <c:pt idx="5983">
                  <c:v>-70.093602179068995</c:v>
                </c:pt>
                <c:pt idx="5984">
                  <c:v>-70.0935523056025</c:v>
                </c:pt>
                <c:pt idx="5985">
                  <c:v>-70.093502456256402</c:v>
                </c:pt>
                <c:pt idx="5986">
                  <c:v>-70.093452631046205</c:v>
                </c:pt>
                <c:pt idx="5987">
                  <c:v>-70.093402829986999</c:v>
                </c:pt>
                <c:pt idx="5988">
                  <c:v>-70.093353053093594</c:v>
                </c:pt>
                <c:pt idx="5989">
                  <c:v>-70.093303300380398</c:v>
                </c:pt>
                <c:pt idx="5990">
                  <c:v>-70.093253571861396</c:v>
                </c:pt>
                <c:pt idx="5991">
                  <c:v>-70.093203867550599</c:v>
                </c:pt>
                <c:pt idx="5992">
                  <c:v>-70.093154187461295</c:v>
                </c:pt>
                <c:pt idx="5993">
                  <c:v>-70.093104531606599</c:v>
                </c:pt>
                <c:pt idx="5994">
                  <c:v>-70.093054899999402</c:v>
                </c:pt>
                <c:pt idx="5995">
                  <c:v>-70.093005292652094</c:v>
                </c:pt>
                <c:pt idx="5996">
                  <c:v>-70.092955709576898</c:v>
                </c:pt>
                <c:pt idx="5997">
                  <c:v>-70.092906150785794</c:v>
                </c:pt>
                <c:pt idx="5998">
                  <c:v>-70.092856616290305</c:v>
                </c:pt>
                <c:pt idx="5999">
                  <c:v>-70.092807106101603</c:v>
                </c:pt>
                <c:pt idx="6000">
                  <c:v>-70.092757620230799</c:v>
                </c:pt>
                <c:pt idx="6001">
                  <c:v>-70.092708158688495</c:v>
                </c:pt>
                <c:pt idx="6002">
                  <c:v>-70.092658721485193</c:v>
                </c:pt>
                <c:pt idx="6003">
                  <c:v>-70.092609308630998</c:v>
                </c:pt>
                <c:pt idx="6004">
                  <c:v>-70.092559920135699</c:v>
                </c:pt>
                <c:pt idx="6005">
                  <c:v>-70.092510556008904</c:v>
                </c:pt>
                <c:pt idx="6006">
                  <c:v>-70.092461216259807</c:v>
                </c:pt>
                <c:pt idx="6007">
                  <c:v>-70.092411900897702</c:v>
                </c:pt>
                <c:pt idx="6008">
                  <c:v>-70.092362609931001</c:v>
                </c:pt>
                <c:pt idx="6009">
                  <c:v>-70.092313343368502</c:v>
                </c:pt>
                <c:pt idx="6010">
                  <c:v>-70.092264101218305</c:v>
                </c:pt>
                <c:pt idx="6011">
                  <c:v>-70.092214883488296</c:v>
                </c:pt>
                <c:pt idx="6012">
                  <c:v>-70.092165690186405</c:v>
                </c:pt>
                <c:pt idx="6013">
                  <c:v>-70.092116521319895</c:v>
                </c:pt>
                <c:pt idx="6014">
                  <c:v>-70.092067376896097</c:v>
                </c:pt>
                <c:pt idx="6015">
                  <c:v>-70.092018256922103</c:v>
                </c:pt>
                <c:pt idx="6016">
                  <c:v>-70.091969161404407</c:v>
                </c:pt>
                <c:pt idx="6017">
                  <c:v>-70.091920090349802</c:v>
                </c:pt>
                <c:pt idx="6018">
                  <c:v>-70.0918710437643</c:v>
                </c:pt>
                <c:pt idx="6019">
                  <c:v>-70.091822021653996</c:v>
                </c:pt>
                <c:pt idx="6020">
                  <c:v>-70.091773024024803</c:v>
                </c:pt>
                <c:pt idx="6021">
                  <c:v>-70.091724050882306</c:v>
                </c:pt>
                <c:pt idx="6022">
                  <c:v>-70.091675102231704</c:v>
                </c:pt>
                <c:pt idx="6023">
                  <c:v>-70.091626178078201</c:v>
                </c:pt>
                <c:pt idx="6024">
                  <c:v>-70.091577278426797</c:v>
                </c:pt>
                <c:pt idx="6025">
                  <c:v>-70.091528403282098</c:v>
                </c:pt>
                <c:pt idx="6026">
                  <c:v>-70.091479552648593</c:v>
                </c:pt>
                <c:pt idx="6027">
                  <c:v>-70.091430726530604</c:v>
                </c:pt>
                <c:pt idx="6028">
                  <c:v>-70.091381924932193</c:v>
                </c:pt>
                <c:pt idx="6029">
                  <c:v>-70.091333147857199</c:v>
                </c:pt>
                <c:pt idx="6030">
                  <c:v>-70.091284395309202</c:v>
                </c:pt>
                <c:pt idx="6031">
                  <c:v>-70.091235667291897</c:v>
                </c:pt>
                <c:pt idx="6032">
                  <c:v>-70.091186963808298</c:v>
                </c:pt>
                <c:pt idx="6033">
                  <c:v>-70.0911382848617</c:v>
                </c:pt>
                <c:pt idx="6034">
                  <c:v>-70.091089630454803</c:v>
                </c:pt>
                <c:pt idx="6035">
                  <c:v>-70.091041000590295</c:v>
                </c:pt>
                <c:pt idx="6036">
                  <c:v>-70.090992395270803</c:v>
                </c:pt>
                <c:pt idx="6037">
                  <c:v>-70.090943814498502</c:v>
                </c:pt>
                <c:pt idx="6038">
                  <c:v>-70.090895258275594</c:v>
                </c:pt>
                <c:pt idx="6039">
                  <c:v>-70.090846726603999</c:v>
                </c:pt>
                <c:pt idx="6040">
                  <c:v>-70.090798219485606</c:v>
                </c:pt>
                <c:pt idx="6041">
                  <c:v>-70.090749736921794</c:v>
                </c:pt>
                <c:pt idx="6042">
                  <c:v>-70.090701278914096</c:v>
                </c:pt>
                <c:pt idx="6043">
                  <c:v>-70.090652845463794</c:v>
                </c:pt>
                <c:pt idx="6044">
                  <c:v>-70.090604436571894</c:v>
                </c:pt>
                <c:pt idx="6045">
                  <c:v>-70.090556052239293</c:v>
                </c:pt>
                <c:pt idx="6046">
                  <c:v>-70.090507692466801</c:v>
                </c:pt>
                <c:pt idx="6047">
                  <c:v>-70.090459357255</c:v>
                </c:pt>
                <c:pt idx="6048">
                  <c:v>-70.090411046604203</c:v>
                </c:pt>
                <c:pt idx="6049">
                  <c:v>-70.090362760514793</c:v>
                </c:pt>
                <c:pt idx="6050">
                  <c:v>-70.0903144989867</c:v>
                </c:pt>
                <c:pt idx="6051">
                  <c:v>-70.090266262020094</c:v>
                </c:pt>
                <c:pt idx="6052">
                  <c:v>-70.090218049614606</c:v>
                </c:pt>
                <c:pt idx="6053">
                  <c:v>-70.090169861769894</c:v>
                </c:pt>
                <c:pt idx="6054">
                  <c:v>-70.090121698485504</c:v>
                </c:pt>
                <c:pt idx="6055">
                  <c:v>-70.090073559760697</c:v>
                </c:pt>
                <c:pt idx="6056">
                  <c:v>-70.090025445594804</c:v>
                </c:pt>
                <c:pt idx="6057">
                  <c:v>-70.089977355986704</c:v>
                </c:pt>
                <c:pt idx="6058">
                  <c:v>-70.089929290935402</c:v>
                </c:pt>
                <c:pt idx="6059">
                  <c:v>-70.089881250439603</c:v>
                </c:pt>
                <c:pt idx="6060">
                  <c:v>-70.089833234498002</c:v>
                </c:pt>
                <c:pt idx="6061">
                  <c:v>-70.089785243109105</c:v>
                </c:pt>
                <c:pt idx="6062">
                  <c:v>-70.089737276271194</c:v>
                </c:pt>
                <c:pt idx="6063">
                  <c:v>-70.089689333982506</c:v>
                </c:pt>
                <c:pt idx="6064">
                  <c:v>-70.089641416241193</c:v>
                </c:pt>
                <c:pt idx="6065">
                  <c:v>-70.089593523045096</c:v>
                </c:pt>
                <c:pt idx="6066">
                  <c:v>-70.089545654392197</c:v>
                </c:pt>
                <c:pt idx="6067">
                  <c:v>-70.089497810280093</c:v>
                </c:pt>
                <c:pt idx="6068">
                  <c:v>-70.089449990706399</c:v>
                </c:pt>
                <c:pt idx="6069">
                  <c:v>-70.089402195668498</c:v>
                </c:pt>
                <c:pt idx="6070">
                  <c:v>-70.089354425163805</c:v>
                </c:pt>
                <c:pt idx="6071">
                  <c:v>-70.089306679189505</c:v>
                </c:pt>
                <c:pt idx="6072">
                  <c:v>-70.0892589577427</c:v>
                </c:pt>
                <c:pt idx="6073">
                  <c:v>-70.089211260820306</c:v>
                </c:pt>
                <c:pt idx="6074">
                  <c:v>-70.089163588419297</c:v>
                </c:pt>
                <c:pt idx="6075">
                  <c:v>-70.089115940536303</c:v>
                </c:pt>
                <c:pt idx="6076">
                  <c:v>-70.089068317168</c:v>
                </c:pt>
                <c:pt idx="6077">
                  <c:v>-70.089020718310906</c:v>
                </c:pt>
                <c:pt idx="6078">
                  <c:v>-70.088973143961397</c:v>
                </c:pt>
                <c:pt idx="6079">
                  <c:v>-70.088925594115807</c:v>
                </c:pt>
                <c:pt idx="6080">
                  <c:v>-70.088878068770398</c:v>
                </c:pt>
                <c:pt idx="6081">
                  <c:v>-70.088830567921093</c:v>
                </c:pt>
                <c:pt idx="6082">
                  <c:v>-70.088783091563997</c:v>
                </c:pt>
                <c:pt idx="6083">
                  <c:v>-70.088735639694903</c:v>
                </c:pt>
                <c:pt idx="6084">
                  <c:v>-70.088688212309606</c:v>
                </c:pt>
                <c:pt idx="6085">
                  <c:v>-70.088640809403799</c:v>
                </c:pt>
                <c:pt idx="6086">
                  <c:v>-70.088593430973006</c:v>
                </c:pt>
                <c:pt idx="6087">
                  <c:v>-70.088546077012793</c:v>
                </c:pt>
                <c:pt idx="6088">
                  <c:v>-70.0884987475185</c:v>
                </c:pt>
                <c:pt idx="6089">
                  <c:v>-70.088451442485393</c:v>
                </c:pt>
                <c:pt idx="6090">
                  <c:v>-70.088404161908599</c:v>
                </c:pt>
                <c:pt idx="6091">
                  <c:v>-70.088356905783399</c:v>
                </c:pt>
                <c:pt idx="6092">
                  <c:v>-70.088309674104494</c:v>
                </c:pt>
                <c:pt idx="6093">
                  <c:v>-70.088262466867107</c:v>
                </c:pt>
                <c:pt idx="6094">
                  <c:v>-70.088215284065896</c:v>
                </c:pt>
                <c:pt idx="6095">
                  <c:v>-70.088168125695503</c:v>
                </c:pt>
                <c:pt idx="6096">
                  <c:v>-70.088120991750799</c:v>
                </c:pt>
                <c:pt idx="6097">
                  <c:v>-70.088073882226197</c:v>
                </c:pt>
                <c:pt idx="6098">
                  <c:v>-70.0880267971162</c:v>
                </c:pt>
                <c:pt idx="6099">
                  <c:v>-70.087979736415093</c:v>
                </c:pt>
                <c:pt idx="6100">
                  <c:v>-70.087932700117406</c:v>
                </c:pt>
                <c:pt idx="6101">
                  <c:v>-70.087885688217199</c:v>
                </c:pt>
                <c:pt idx="6102">
                  <c:v>-70.087838700708602</c:v>
                </c:pt>
                <c:pt idx="6103">
                  <c:v>-70.087791737585704</c:v>
                </c:pt>
                <c:pt idx="6104">
                  <c:v>-70.087744798842607</c:v>
                </c:pt>
                <c:pt idx="6105">
                  <c:v>-70.087697884473002</c:v>
                </c:pt>
                <c:pt idx="6106">
                  <c:v>-70.087650994470906</c:v>
                </c:pt>
                <c:pt idx="6107">
                  <c:v>-70.087604128829994</c:v>
                </c:pt>
                <c:pt idx="6108">
                  <c:v>-70.087557287543902</c:v>
                </c:pt>
                <c:pt idx="6109">
                  <c:v>-70.087510470606304</c:v>
                </c:pt>
                <c:pt idx="6110">
                  <c:v>-70.087463678010593</c:v>
                </c:pt>
                <c:pt idx="6111">
                  <c:v>-70.087416909750502</c:v>
                </c:pt>
                <c:pt idx="6112">
                  <c:v>-70.087370165819195</c:v>
                </c:pt>
                <c:pt idx="6113">
                  <c:v>-70.087323446209993</c:v>
                </c:pt>
                <c:pt idx="6114">
                  <c:v>-70.087276750916203</c:v>
                </c:pt>
                <c:pt idx="6115">
                  <c:v>-70.087230079931004</c:v>
                </c:pt>
                <c:pt idx="6116">
                  <c:v>-70.087183433247503</c:v>
                </c:pt>
                <c:pt idx="6117">
                  <c:v>-70.087136810858794</c:v>
                </c:pt>
                <c:pt idx="6118">
                  <c:v>-70.087090212757701</c:v>
                </c:pt>
                <c:pt idx="6119">
                  <c:v>-70.087043638937303</c:v>
                </c:pt>
                <c:pt idx="6120">
                  <c:v>-70.086997089390394</c:v>
                </c:pt>
                <c:pt idx="6121">
                  <c:v>-70.086950564109799</c:v>
                </c:pt>
                <c:pt idx="6122">
                  <c:v>-70.086904063088198</c:v>
                </c:pt>
                <c:pt idx="6123">
                  <c:v>-70.086857586318203</c:v>
                </c:pt>
                <c:pt idx="6124">
                  <c:v>-70.086811133792494</c:v>
                </c:pt>
                <c:pt idx="6125">
                  <c:v>-70.086764705503597</c:v>
                </c:pt>
                <c:pt idx="6126">
                  <c:v>-70.086718301443995</c:v>
                </c:pt>
                <c:pt idx="6127">
                  <c:v>-70.086671921606197</c:v>
                </c:pt>
                <c:pt idx="6128">
                  <c:v>-70.086625565982402</c:v>
                </c:pt>
                <c:pt idx="6129">
                  <c:v>-70.086579234565093</c:v>
                </c:pt>
                <c:pt idx="6130">
                  <c:v>-70.086532927346397</c:v>
                </c:pt>
                <c:pt idx="6131">
                  <c:v>-70.086486644318498</c:v>
                </c:pt>
                <c:pt idx="6132">
                  <c:v>-70.086440385473693</c:v>
                </c:pt>
                <c:pt idx="6133">
                  <c:v>-70.086394150803997</c:v>
                </c:pt>
                <c:pt idx="6134">
                  <c:v>-70.086347940301494</c:v>
                </c:pt>
                <c:pt idx="6135">
                  <c:v>-70.086301753958097</c:v>
                </c:pt>
                <c:pt idx="6136">
                  <c:v>-70.086255591765706</c:v>
                </c:pt>
                <c:pt idx="6137">
                  <c:v>-70.086209453716407</c:v>
                </c:pt>
                <c:pt idx="6138">
                  <c:v>-70.0861633398018</c:v>
                </c:pt>
                <c:pt idx="6139">
                  <c:v>-70.0861172500138</c:v>
                </c:pt>
                <c:pt idx="6140">
                  <c:v>-70.086071184344107</c:v>
                </c:pt>
                <c:pt idx="6141">
                  <c:v>-70.086025142784493</c:v>
                </c:pt>
                <c:pt idx="6142">
                  <c:v>-70.085979125326503</c:v>
                </c:pt>
                <c:pt idx="6143">
                  <c:v>-70.085933131961696</c:v>
                </c:pt>
                <c:pt idx="6144">
                  <c:v>-70.0858871626818</c:v>
                </c:pt>
                <c:pt idx="6145">
                  <c:v>-70.085841217478105</c:v>
                </c:pt>
                <c:pt idx="6146">
                  <c:v>-70.085795296342198</c:v>
                </c:pt>
                <c:pt idx="6147">
                  <c:v>-70.085749399265495</c:v>
                </c:pt>
                <c:pt idx="6148">
                  <c:v>-70.0857035262393</c:v>
                </c:pt>
                <c:pt idx="6149">
                  <c:v>-70.085657677255</c:v>
                </c:pt>
                <c:pt idx="6150">
                  <c:v>-70.085611852303899</c:v>
                </c:pt>
                <c:pt idx="6151">
                  <c:v>-70.0855660513771</c:v>
                </c:pt>
                <c:pt idx="6152">
                  <c:v>-70.085520274465907</c:v>
                </c:pt>
                <c:pt idx="6153">
                  <c:v>-70.085474521561594</c:v>
                </c:pt>
                <c:pt idx="6154">
                  <c:v>-70.085428792654994</c:v>
                </c:pt>
                <c:pt idx="6155">
                  <c:v>-70.085383087737497</c:v>
                </c:pt>
                <c:pt idx="6156">
                  <c:v>-70.085337406799894</c:v>
                </c:pt>
                <c:pt idx="6157">
                  <c:v>-70.085291749833402</c:v>
                </c:pt>
                <c:pt idx="6158">
                  <c:v>-70.085246116828799</c:v>
                </c:pt>
                <c:pt idx="6159">
                  <c:v>-70.085200507777103</c:v>
                </c:pt>
                <c:pt idx="6160">
                  <c:v>-70.085154922669204</c:v>
                </c:pt>
                <c:pt idx="6161">
                  <c:v>-70.085109361495995</c:v>
                </c:pt>
                <c:pt idx="6162">
                  <c:v>-70.085063824248195</c:v>
                </c:pt>
                <c:pt idx="6163">
                  <c:v>-70.085018310916595</c:v>
                </c:pt>
                <c:pt idx="6164">
                  <c:v>-70.084972821492002</c:v>
                </c:pt>
                <c:pt idx="6165">
                  <c:v>-70.084927355965206</c:v>
                </c:pt>
                <c:pt idx="6166">
                  <c:v>-70.084881914326701</c:v>
                </c:pt>
                <c:pt idx="6167">
                  <c:v>-70.084836496567206</c:v>
                </c:pt>
                <c:pt idx="6168">
                  <c:v>-70.0847911026774</c:v>
                </c:pt>
                <c:pt idx="6169">
                  <c:v>-70.084745732647804</c:v>
                </c:pt>
                <c:pt idx="6170">
                  <c:v>-70.084700386468896</c:v>
                </c:pt>
                <c:pt idx="6171">
                  <c:v>-70.084655064131297</c:v>
                </c:pt>
                <c:pt idx="6172">
                  <c:v>-70.084609765625501</c:v>
                </c:pt>
                <c:pt idx="6173">
                  <c:v>-70.084564490942</c:v>
                </c:pt>
                <c:pt idx="6174">
                  <c:v>-70.084519240071003</c:v>
                </c:pt>
                <c:pt idx="6175">
                  <c:v>-70.084474013003103</c:v>
                </c:pt>
                <c:pt idx="6176">
                  <c:v>-70.084428809728607</c:v>
                </c:pt>
                <c:pt idx="6177">
                  <c:v>-70.084383630237895</c:v>
                </c:pt>
                <c:pt idx="6178">
                  <c:v>-70.084338474521203</c:v>
                </c:pt>
                <c:pt idx="6179">
                  <c:v>-70.084293342568799</c:v>
                </c:pt>
                <c:pt idx="6180">
                  <c:v>-70.084248234371003</c:v>
                </c:pt>
                <c:pt idx="6181">
                  <c:v>-70.084203149917997</c:v>
                </c:pt>
                <c:pt idx="6182">
                  <c:v>-70.084158089200002</c:v>
                </c:pt>
                <c:pt idx="6183">
                  <c:v>-70.084113052207201</c:v>
                </c:pt>
                <c:pt idx="6184">
                  <c:v>-70.084068038929601</c:v>
                </c:pt>
                <c:pt idx="6185">
                  <c:v>-70.084023049357597</c:v>
                </c:pt>
                <c:pt idx="6186">
                  <c:v>-70.083978083481</c:v>
                </c:pt>
                <c:pt idx="6187">
                  <c:v>-70.083933141290004</c:v>
                </c:pt>
                <c:pt idx="6188">
                  <c:v>-70.083888222774704</c:v>
                </c:pt>
                <c:pt idx="6189">
                  <c:v>-70.083843327924995</c:v>
                </c:pt>
                <c:pt idx="6190">
                  <c:v>-70.083798456731003</c:v>
                </c:pt>
                <c:pt idx="6191">
                  <c:v>-70.083753609182594</c:v>
                </c:pt>
                <c:pt idx="6192">
                  <c:v>-70.083708785269806</c:v>
                </c:pt>
                <c:pt idx="6193">
                  <c:v>-70.083663984982493</c:v>
                </c:pt>
                <c:pt idx="6194">
                  <c:v>-70.083619208310594</c:v>
                </c:pt>
                <c:pt idx="6195">
                  <c:v>-70.083574455243905</c:v>
                </c:pt>
                <c:pt idx="6196">
                  <c:v>-70.083529725772394</c:v>
                </c:pt>
                <c:pt idx="6197">
                  <c:v>-70.083485019885899</c:v>
                </c:pt>
                <c:pt idx="6198">
                  <c:v>-70.083440337574203</c:v>
                </c:pt>
                <c:pt idx="6199">
                  <c:v>-70.083395678827102</c:v>
                </c:pt>
                <c:pt idx="6200">
                  <c:v>-70.083351043634394</c:v>
                </c:pt>
                <c:pt idx="6201">
                  <c:v>-70.083306431985804</c:v>
                </c:pt>
                <c:pt idx="6202">
                  <c:v>-70.083261843871099</c:v>
                </c:pt>
                <c:pt idx="6203">
                  <c:v>-70.083217279280007</c:v>
                </c:pt>
                <c:pt idx="6204">
                  <c:v>-70.083172738202094</c:v>
                </c:pt>
                <c:pt idx="6205">
                  <c:v>-70.083128220627202</c:v>
                </c:pt>
                <c:pt idx="6206">
                  <c:v>-70.083083726544899</c:v>
                </c:pt>
                <c:pt idx="6207">
                  <c:v>-70.083039255944897</c:v>
                </c:pt>
                <c:pt idx="6208">
                  <c:v>-70.082994808816807</c:v>
                </c:pt>
                <c:pt idx="6209">
                  <c:v>-70.082950385150099</c:v>
                </c:pt>
                <c:pt idx="6210">
                  <c:v>-70.082905984934598</c:v>
                </c:pt>
                <c:pt idx="6211">
                  <c:v>-70.082861608159703</c:v>
                </c:pt>
                <c:pt idx="6212">
                  <c:v>-70.082817254814998</c:v>
                </c:pt>
                <c:pt idx="6213">
                  <c:v>-70.082772924889994</c:v>
                </c:pt>
                <c:pt idx="6214">
                  <c:v>-70.082728618374304</c:v>
                </c:pt>
                <c:pt idx="6215">
                  <c:v>-70.082684335257298</c:v>
                </c:pt>
                <c:pt idx="6216">
                  <c:v>-70.082640075528701</c:v>
                </c:pt>
                <c:pt idx="6217">
                  <c:v>-70.082595839177699</c:v>
                </c:pt>
                <c:pt idx="6218">
                  <c:v>-70.082551626194004</c:v>
                </c:pt>
                <c:pt idx="6219">
                  <c:v>-70.0825074365668</c:v>
                </c:pt>
                <c:pt idx="6220">
                  <c:v>-70.0824632702858</c:v>
                </c:pt>
                <c:pt idx="6221">
                  <c:v>-70.082419127340202</c:v>
                </c:pt>
                <c:pt idx="6222">
                  <c:v>-70.082375007719506</c:v>
                </c:pt>
                <c:pt idx="6223">
                  <c:v>-70.082330911413095</c:v>
                </c:pt>
                <c:pt idx="6224">
                  <c:v>-70.082286838410297</c:v>
                </c:pt>
                <c:pt idx="6225">
                  <c:v>-70.082242788700498</c:v>
                </c:pt>
                <c:pt idx="6226">
                  <c:v>-70.082198762272995</c:v>
                </c:pt>
                <c:pt idx="6227">
                  <c:v>-70.082154759117202</c:v>
                </c:pt>
                <c:pt idx="6228">
                  <c:v>-70.082110779222404</c:v>
                </c:pt>
                <c:pt idx="6229">
                  <c:v>-70.0820668225779</c:v>
                </c:pt>
                <c:pt idx="6230">
                  <c:v>-70.082022889173004</c:v>
                </c:pt>
                <c:pt idx="6231">
                  <c:v>-70.081978978997</c:v>
                </c:pt>
                <c:pt idx="6232">
                  <c:v>-70.081935092039203</c:v>
                </c:pt>
                <c:pt idx="6233">
                  <c:v>-70.081891228288697</c:v>
                </c:pt>
                <c:pt idx="6234">
                  <c:v>-70.081847387734896</c:v>
                </c:pt>
                <c:pt idx="6235">
                  <c:v>-70.081803570367001</c:v>
                </c:pt>
                <c:pt idx="6236">
                  <c:v>-70.081759776174195</c:v>
                </c:pt>
                <c:pt idx="6237">
                  <c:v>-70.081716005145694</c:v>
                </c:pt>
                <c:pt idx="6238">
                  <c:v>-70.081672257270696</c:v>
                </c:pt>
                <c:pt idx="6239">
                  <c:v>-70.081628532538502</c:v>
                </c:pt>
                <c:pt idx="6240">
                  <c:v>-70.081584830938198</c:v>
                </c:pt>
                <c:pt idx="6241">
                  <c:v>-70.081541152458897</c:v>
                </c:pt>
                <c:pt idx="6242">
                  <c:v>-70.081497497089899</c:v>
                </c:pt>
                <c:pt idx="6243">
                  <c:v>-70.081453864820304</c:v>
                </c:pt>
                <c:pt idx="6244">
                  <c:v>-70.081410255639199</c:v>
                </c:pt>
                <c:pt idx="6245">
                  <c:v>-70.081366669535797</c:v>
                </c:pt>
                <c:pt idx="6246">
                  <c:v>-70.081323106499198</c:v>
                </c:pt>
                <c:pt idx="6247">
                  <c:v>-70.081279566518504</c:v>
                </c:pt>
                <c:pt idx="6248">
                  <c:v>-70.081236049582799</c:v>
                </c:pt>
                <c:pt idx="6249">
                  <c:v>-70.081192555681199</c:v>
                </c:pt>
                <c:pt idx="6250">
                  <c:v>-70.081149084802803</c:v>
                </c:pt>
                <c:pt idx="6251">
                  <c:v>-70.081105636936698</c:v>
                </c:pt>
                <c:pt idx="6252">
                  <c:v>-70.081062212071899</c:v>
                </c:pt>
                <c:pt idx="6253">
                  <c:v>-70.081018810197605</c:v>
                </c:pt>
                <c:pt idx="6254">
                  <c:v>-70.080975431302704</c:v>
                </c:pt>
                <c:pt idx="6255">
                  <c:v>-70.080932075376396</c:v>
                </c:pt>
                <c:pt idx="6256">
                  <c:v>-70.080888742407694</c:v>
                </c:pt>
                <c:pt idx="6257">
                  <c:v>-70.080845432385502</c:v>
                </c:pt>
                <c:pt idx="6258">
                  <c:v>-70.080802145299003</c:v>
                </c:pt>
                <c:pt idx="6259">
                  <c:v>-70.080758881137101</c:v>
                </c:pt>
                <c:pt idx="6260">
                  <c:v>-70.080715639888894</c:v>
                </c:pt>
                <c:pt idx="6261">
                  <c:v>-70.080672421543397</c:v>
                </c:pt>
                <c:pt idx="6262">
                  <c:v>-70.080629226089499</c:v>
                </c:pt>
                <c:pt idx="6263">
                  <c:v>-70.080586053516299</c:v>
                </c:pt>
                <c:pt idx="6264">
                  <c:v>-70.080542903812798</c:v>
                </c:pt>
                <c:pt idx="6265">
                  <c:v>-70.080499776967898</c:v>
                </c:pt>
                <c:pt idx="6266">
                  <c:v>-70.080456672970598</c:v>
                </c:pt>
                <c:pt idx="6267">
                  <c:v>-70.080413591809901</c:v>
                </c:pt>
                <c:pt idx="6268">
                  <c:v>-70.080370533474806</c:v>
                </c:pt>
                <c:pt idx="6269">
                  <c:v>-70.080327497954102</c:v>
                </c:pt>
                <c:pt idx="6270">
                  <c:v>-70.080284485237001</c:v>
                </c:pt>
                <c:pt idx="6271">
                  <c:v>-70.080241495312194</c:v>
                </c:pt>
                <c:pt idx="6272">
                  <c:v>-70.080198528168793</c:v>
                </c:pt>
                <c:pt idx="6273">
                  <c:v>-70.080155583795701</c:v>
                </c:pt>
                <c:pt idx="6274">
                  <c:v>-70.080112662181804</c:v>
                </c:pt>
                <c:pt idx="6275">
                  <c:v>-70.080069763316004</c:v>
                </c:pt>
                <c:pt idx="6276">
                  <c:v>-70.080026887187401</c:v>
                </c:pt>
                <c:pt idx="6277">
                  <c:v>-70.079984033784697</c:v>
                </c:pt>
                <c:pt idx="6278">
                  <c:v>-70.079941203096993</c:v>
                </c:pt>
                <c:pt idx="6279">
                  <c:v>-70.079898395113005</c:v>
                </c:pt>
                <c:pt idx="6280">
                  <c:v>-70.079855609821806</c:v>
                </c:pt>
                <c:pt idx="6281">
                  <c:v>-70.079812847212295</c:v>
                </c:pt>
                <c:pt idx="6282">
                  <c:v>-70.079770107273305</c:v>
                </c:pt>
                <c:pt idx="6283">
                  <c:v>-70.079727389993707</c:v>
                </c:pt>
                <c:pt idx="6284">
                  <c:v>-70.079684695362403</c:v>
                </c:pt>
                <c:pt idx="6285">
                  <c:v>-70.079642023368294</c:v>
                </c:pt>
                <c:pt idx="6286">
                  <c:v>-70.079599374000395</c:v>
                </c:pt>
                <c:pt idx="6287">
                  <c:v>-70.079556747247395</c:v>
                </c:pt>
                <c:pt idx="6288">
                  <c:v>-70.079514143098194</c:v>
                </c:pt>
                <c:pt idx="6289">
                  <c:v>-70.079471561541794</c:v>
                </c:pt>
                <c:pt idx="6290">
                  <c:v>-70.079429002566997</c:v>
                </c:pt>
                <c:pt idx="6291">
                  <c:v>-70.079386466162703</c:v>
                </c:pt>
                <c:pt idx="6292">
                  <c:v>-70.0793439523177</c:v>
                </c:pt>
                <c:pt idx="6293">
                  <c:v>-70.079301461020904</c:v>
                </c:pt>
                <c:pt idx="6294">
                  <c:v>-70.079258992261103</c:v>
                </c:pt>
                <c:pt idx="6295">
                  <c:v>-70.079216546027297</c:v>
                </c:pt>
                <c:pt idx="6296">
                  <c:v>-70.079174122308302</c:v>
                </c:pt>
                <c:pt idx="6297">
                  <c:v>-70.079131721092907</c:v>
                </c:pt>
                <c:pt idx="6298">
                  <c:v>-70.079089342369898</c:v>
                </c:pt>
                <c:pt idx="6299">
                  <c:v>-70.079046986128404</c:v>
                </c:pt>
                <c:pt idx="6300">
                  <c:v>-70.079004652357</c:v>
                </c:pt>
                <c:pt idx="6301">
                  <c:v>-70.078962341044601</c:v>
                </c:pt>
                <c:pt idx="6302">
                  <c:v>-70.078920052180095</c:v>
                </c:pt>
                <c:pt idx="6303">
                  <c:v>-70.078877785752297</c:v>
                </c:pt>
                <c:pt idx="6304">
                  <c:v>-70.078835541750095</c:v>
                </c:pt>
                <c:pt idx="6305">
                  <c:v>-70.078793320162205</c:v>
                </c:pt>
                <c:pt idx="6306">
                  <c:v>-70.078751120977699</c:v>
                </c:pt>
                <c:pt idx="6307">
                  <c:v>-70.078708944185095</c:v>
                </c:pt>
                <c:pt idx="6308">
                  <c:v>-70.078666789773493</c:v>
                </c:pt>
                <c:pt idx="6309">
                  <c:v>-70.078624657731694</c:v>
                </c:pt>
                <c:pt idx="6310">
                  <c:v>-70.078582548048402</c:v>
                </c:pt>
                <c:pt idx="6311">
                  <c:v>-70.078540460712503</c:v>
                </c:pt>
                <c:pt idx="6312">
                  <c:v>-70.078498395712799</c:v>
                </c:pt>
                <c:pt idx="6313">
                  <c:v>-70.078456353038206</c:v>
                </c:pt>
                <c:pt idx="6314">
                  <c:v>-70.078414332677596</c:v>
                </c:pt>
                <c:pt idx="6315">
                  <c:v>-70.078372334619601</c:v>
                </c:pt>
                <c:pt idx="6316">
                  <c:v>-70.078330358853194</c:v>
                </c:pt>
                <c:pt idx="6317">
                  <c:v>-70.078288405367203</c:v>
                </c:pt>
                <c:pt idx="6318">
                  <c:v>-70.078246474150404</c:v>
                </c:pt>
                <c:pt idx="6319">
                  <c:v>-70.078204565191697</c:v>
                </c:pt>
                <c:pt idx="6320">
                  <c:v>-70.078162678479799</c:v>
                </c:pt>
                <c:pt idx="6321">
                  <c:v>-70.078120814003597</c:v>
                </c:pt>
                <c:pt idx="6322">
                  <c:v>-70.078078971751907</c:v>
                </c:pt>
                <c:pt idx="6323">
                  <c:v>-70.078037151713502</c:v>
                </c:pt>
                <c:pt idx="6324">
                  <c:v>-70.077995353877299</c:v>
                </c:pt>
                <c:pt idx="6325">
                  <c:v>-70.077953578232197</c:v>
                </c:pt>
                <c:pt idx="6326">
                  <c:v>-70.077911824766801</c:v>
                </c:pt>
                <c:pt idx="6327">
                  <c:v>-70.077870093470096</c:v>
                </c:pt>
                <c:pt idx="6328">
                  <c:v>-70.0778283843309</c:v>
                </c:pt>
                <c:pt idx="6329">
                  <c:v>-70.077786697337999</c:v>
                </c:pt>
                <c:pt idx="6330">
                  <c:v>-70.077745032480195</c:v>
                </c:pt>
                <c:pt idx="6331">
                  <c:v>-70.077703389746304</c:v>
                </c:pt>
                <c:pt idx="6332">
                  <c:v>-70.0776617691252</c:v>
                </c:pt>
                <c:pt idx="6333">
                  <c:v>-70.077620170605798</c:v>
                </c:pt>
                <c:pt idx="6334">
                  <c:v>-70.077578594176799</c:v>
                </c:pt>
                <c:pt idx="6335">
                  <c:v>-70.077537039827106</c:v>
                </c:pt>
                <c:pt idx="6336">
                  <c:v>-70.077495507545393</c:v>
                </c:pt>
                <c:pt idx="6337">
                  <c:v>-70.077453997320802</c:v>
                </c:pt>
                <c:pt idx="6338">
                  <c:v>-70.077412509141794</c:v>
                </c:pt>
                <c:pt idx="6339">
                  <c:v>-70.077371042997498</c:v>
                </c:pt>
                <c:pt idx="6340">
                  <c:v>-70.077329598876602</c:v>
                </c:pt>
                <c:pt idx="6341">
                  <c:v>-70.077288176767993</c:v>
                </c:pt>
                <c:pt idx="6342">
                  <c:v>-70.077246776660502</c:v>
                </c:pt>
                <c:pt idx="6343">
                  <c:v>-70.077205398543001</c:v>
                </c:pt>
                <c:pt idx="6344">
                  <c:v>-70.077164042404206</c:v>
                </c:pt>
                <c:pt idx="6345">
                  <c:v>-70.077122708233006</c:v>
                </c:pt>
                <c:pt idx="6346">
                  <c:v>-70.077081396018301</c:v>
                </c:pt>
                <c:pt idx="6347">
                  <c:v>-70.077040105749006</c:v>
                </c:pt>
                <c:pt idx="6348">
                  <c:v>-70.076998837413697</c:v>
                </c:pt>
                <c:pt idx="6349">
                  <c:v>-70.076957591001502</c:v>
                </c:pt>
                <c:pt idx="6350">
                  <c:v>-70.076916366501095</c:v>
                </c:pt>
                <c:pt idx="6351">
                  <c:v>-70.076875163901406</c:v>
                </c:pt>
                <c:pt idx="6352">
                  <c:v>-70.076833983191307</c:v>
                </c:pt>
                <c:pt idx="6353">
                  <c:v>-70.076792824359501</c:v>
                </c:pt>
                <c:pt idx="6354">
                  <c:v>-70.076751687395003</c:v>
                </c:pt>
                <c:pt idx="6355">
                  <c:v>-70.076710572286601</c:v>
                </c:pt>
                <c:pt idx="6356">
                  <c:v>-70.076669479023195</c:v>
                </c:pt>
                <c:pt idx="6357">
                  <c:v>-70.076628407593603</c:v>
                </c:pt>
                <c:pt idx="6358">
                  <c:v>-70.076587357986597</c:v>
                </c:pt>
                <c:pt idx="6359">
                  <c:v>-70.076546330191206</c:v>
                </c:pt>
                <c:pt idx="6360">
                  <c:v>-70.076505324196205</c:v>
                </c:pt>
                <c:pt idx="6361">
                  <c:v>-70.076464339990494</c:v>
                </c:pt>
                <c:pt idx="6362">
                  <c:v>-70.076423377562904</c:v>
                </c:pt>
                <c:pt idx="6363">
                  <c:v>-70.076382436902307</c:v>
                </c:pt>
                <c:pt idx="6364">
                  <c:v>-70.076341517997605</c:v>
                </c:pt>
                <c:pt idx="6365">
                  <c:v>-70.076300620837699</c:v>
                </c:pt>
                <c:pt idx="6366">
                  <c:v>-70.076259745411406</c:v>
                </c:pt>
                <c:pt idx="6367">
                  <c:v>-70.076218891707697</c:v>
                </c:pt>
                <c:pt idx="6368">
                  <c:v>-70.076178059715303</c:v>
                </c:pt>
                <c:pt idx="6369">
                  <c:v>-70.076137249423198</c:v>
                </c:pt>
                <c:pt idx="6370">
                  <c:v>-70.076096460820295</c:v>
                </c:pt>
                <c:pt idx="6371">
                  <c:v>-70.076055693895498</c:v>
                </c:pt>
                <c:pt idx="6372">
                  <c:v>-70.076014948637606</c:v>
                </c:pt>
                <c:pt idx="6373">
                  <c:v>-70.075974225035495</c:v>
                </c:pt>
                <c:pt idx="6374">
                  <c:v>-70.075933523078206</c:v>
                </c:pt>
                <c:pt idx="6375">
                  <c:v>-70.075892842754598</c:v>
                </c:pt>
                <c:pt idx="6376">
                  <c:v>-70.075852184053403</c:v>
                </c:pt>
                <c:pt idx="6377">
                  <c:v>-70.075811546963706</c:v>
                </c:pt>
                <c:pt idx="6378">
                  <c:v>-70.075770931474395</c:v>
                </c:pt>
                <c:pt idx="6379">
                  <c:v>-70.075730337574399</c:v>
                </c:pt>
                <c:pt idx="6380">
                  <c:v>-70.075689765252505</c:v>
                </c:pt>
                <c:pt idx="6381">
                  <c:v>-70.075649214497702</c:v>
                </c:pt>
                <c:pt idx="6382">
                  <c:v>-70.075608685298903</c:v>
                </c:pt>
                <c:pt idx="6383">
                  <c:v>-70.075568177645096</c:v>
                </c:pt>
                <c:pt idx="6384">
                  <c:v>-70.075527691525096</c:v>
                </c:pt>
                <c:pt idx="6385">
                  <c:v>-70.075487226927805</c:v>
                </c:pt>
                <c:pt idx="6386">
                  <c:v>-70.075446783842295</c:v>
                </c:pt>
                <c:pt idx="6387">
                  <c:v>-70.075406362257496</c:v>
                </c:pt>
                <c:pt idx="6388">
                  <c:v>-70.075365962162195</c:v>
                </c:pt>
                <c:pt idx="6389">
                  <c:v>-70.075325583545407</c:v>
                </c:pt>
                <c:pt idx="6390">
                  <c:v>-70.075285226396105</c:v>
                </c:pt>
                <c:pt idx="6391">
                  <c:v>-70.075244890703203</c:v>
                </c:pt>
                <c:pt idx="6392">
                  <c:v>-70.075204576455704</c:v>
                </c:pt>
                <c:pt idx="6393">
                  <c:v>-70.075164283642494</c:v>
                </c:pt>
                <c:pt idx="6394">
                  <c:v>-70.075124012252502</c:v>
                </c:pt>
                <c:pt idx="6395">
                  <c:v>-70.075083762274701</c:v>
                </c:pt>
                <c:pt idx="6396">
                  <c:v>-70.075043533698107</c:v>
                </c:pt>
                <c:pt idx="6397">
                  <c:v>-70.075003326511606</c:v>
                </c:pt>
                <c:pt idx="6398">
                  <c:v>-70.074963140704298</c:v>
                </c:pt>
                <c:pt idx="6399">
                  <c:v>-70.074922976265</c:v>
                </c:pt>
                <c:pt idx="6400">
                  <c:v>-70.074882833182798</c:v>
                </c:pt>
                <c:pt idx="6401">
                  <c:v>-70.074842711446607</c:v>
                </c:pt>
                <c:pt idx="6402">
                  <c:v>-70.074802611045399</c:v>
                </c:pt>
                <c:pt idx="6403">
                  <c:v>-70.074762531968204</c:v>
                </c:pt>
                <c:pt idx="6404">
                  <c:v>-70.074722474204094</c:v>
                </c:pt>
                <c:pt idx="6405">
                  <c:v>-70.074682437741799</c:v>
                </c:pt>
                <c:pt idx="6406">
                  <c:v>-70.074642422570605</c:v>
                </c:pt>
                <c:pt idx="6407">
                  <c:v>-70.074602428679299</c:v>
                </c:pt>
                <c:pt idx="6408">
                  <c:v>-70.074562456056896</c:v>
                </c:pt>
                <c:pt idx="6409">
                  <c:v>-70.074522504692595</c:v>
                </c:pt>
                <c:pt idx="6410">
                  <c:v>-70.0744825745752</c:v>
                </c:pt>
                <c:pt idx="6411">
                  <c:v>-70.074442665693795</c:v>
                </c:pt>
                <c:pt idx="6412">
                  <c:v>-70.074402778037395</c:v>
                </c:pt>
                <c:pt idx="6413">
                  <c:v>-70.074362911595102</c:v>
                </c:pt>
                <c:pt idx="6414">
                  <c:v>-70.074323066355802</c:v>
                </c:pt>
                <c:pt idx="6415">
                  <c:v>-70.074283242308596</c:v>
                </c:pt>
                <c:pt idx="6416">
                  <c:v>-70.074243439442398</c:v>
                </c:pt>
                <c:pt idx="6417">
                  <c:v>-70.074203657746494</c:v>
                </c:pt>
                <c:pt idx="6418">
                  <c:v>-70.074163897209701</c:v>
                </c:pt>
                <c:pt idx="6419">
                  <c:v>-70.074124157821103</c:v>
                </c:pt>
                <c:pt idx="6420">
                  <c:v>-70.074084439569901</c:v>
                </c:pt>
                <c:pt idx="6421">
                  <c:v>-70.074044742444897</c:v>
                </c:pt>
                <c:pt idx="6422">
                  <c:v>-70.074005066435305</c:v>
                </c:pt>
                <c:pt idx="6423">
                  <c:v>-70.073965411530097</c:v>
                </c:pt>
                <c:pt idx="6424">
                  <c:v>-70.073925777718401</c:v>
                </c:pt>
                <c:pt idx="6425">
                  <c:v>-70.073886164989304</c:v>
                </c:pt>
                <c:pt idx="6426">
                  <c:v>-70.073846573331807</c:v>
                </c:pt>
                <c:pt idx="6427">
                  <c:v>-70.073807002734995</c:v>
                </c:pt>
                <c:pt idx="6428">
                  <c:v>-70.073767453187997</c:v>
                </c:pt>
                <c:pt idx="6429">
                  <c:v>-70.073727924679801</c:v>
                </c:pt>
                <c:pt idx="6430">
                  <c:v>-70.073688417199605</c:v>
                </c:pt>
                <c:pt idx="6431">
                  <c:v>-70.073648930736397</c:v>
                </c:pt>
                <c:pt idx="6432">
                  <c:v>-70.073609465279304</c:v>
                </c:pt>
                <c:pt idx="6433">
                  <c:v>-70.073570020817499</c:v>
                </c:pt>
                <c:pt idx="6434">
                  <c:v>-70.073530597339897</c:v>
                </c:pt>
                <c:pt idx="6435">
                  <c:v>-70.073491194835796</c:v>
                </c:pt>
                <c:pt idx="6436">
                  <c:v>-70.073451813294199</c:v>
                </c:pt>
                <c:pt idx="6437">
                  <c:v>-70.073412452704304</c:v>
                </c:pt>
                <c:pt idx="6438">
                  <c:v>-70.073373113055098</c:v>
                </c:pt>
                <c:pt idx="6439">
                  <c:v>-70.073333794335795</c:v>
                </c:pt>
                <c:pt idx="6440">
                  <c:v>-70.073294496535595</c:v>
                </c:pt>
                <c:pt idx="6441">
                  <c:v>-70.0732552196434</c:v>
                </c:pt>
                <c:pt idx="6442">
                  <c:v>-70.073215963648593</c:v>
                </c:pt>
                <c:pt idx="6443">
                  <c:v>-70.073176728540105</c:v>
                </c:pt>
                <c:pt idx="6444">
                  <c:v>-70.073137514307206</c:v>
                </c:pt>
                <c:pt idx="6445">
                  <c:v>-70.073098320939096</c:v>
                </c:pt>
                <c:pt idx="6446">
                  <c:v>-70.073059148424704</c:v>
                </c:pt>
                <c:pt idx="6447">
                  <c:v>-70.073019996753402</c:v>
                </c:pt>
                <c:pt idx="6448">
                  <c:v>-70.072980865914204</c:v>
                </c:pt>
                <c:pt idx="6449">
                  <c:v>-70.072941755896395</c:v>
                </c:pt>
                <c:pt idx="6450">
                  <c:v>-70.072902666689103</c:v>
                </c:pt>
                <c:pt idx="6451">
                  <c:v>-70.072863598281401</c:v>
                </c:pt>
                <c:pt idx="6452">
                  <c:v>-70.072824550662602</c:v>
                </c:pt>
                <c:pt idx="6453">
                  <c:v>-70.072785523821807</c:v>
                </c:pt>
                <c:pt idx="6454">
                  <c:v>-70.0727465177483</c:v>
                </c:pt>
                <c:pt idx="6455">
                  <c:v>-70.072707532431096</c:v>
                </c:pt>
                <c:pt idx="6456">
                  <c:v>-70.072668567859495</c:v>
                </c:pt>
                <c:pt idx="6457">
                  <c:v>-70.072629624022696</c:v>
                </c:pt>
                <c:pt idx="6458">
                  <c:v>-70.072590700909899</c:v>
                </c:pt>
                <c:pt idx="6459">
                  <c:v>-70.072551798510403</c:v>
                </c:pt>
                <c:pt idx="6460">
                  <c:v>-70.072512916813196</c:v>
                </c:pt>
                <c:pt idx="6461">
                  <c:v>-70.072474055807703</c:v>
                </c:pt>
                <c:pt idx="6462">
                  <c:v>-70.072435215482997</c:v>
                </c:pt>
                <c:pt idx="6463">
                  <c:v>-70.072396395828406</c:v>
                </c:pt>
                <c:pt idx="6464">
                  <c:v>-70.072357596833101</c:v>
                </c:pt>
                <c:pt idx="6465">
                  <c:v>-70.072318818486295</c:v>
                </c:pt>
                <c:pt idx="6466">
                  <c:v>-70.072280060777302</c:v>
                </c:pt>
                <c:pt idx="6467">
                  <c:v>-70.072241323695295</c:v>
                </c:pt>
                <c:pt idx="6468">
                  <c:v>-70.072202607229599</c:v>
                </c:pt>
                <c:pt idx="6469">
                  <c:v>-70.072163911369401</c:v>
                </c:pt>
                <c:pt idx="6470">
                  <c:v>-70.072125236104</c:v>
                </c:pt>
                <c:pt idx="6471">
                  <c:v>-70.072086581422695</c:v>
                </c:pt>
                <c:pt idx="6472">
                  <c:v>-70.072047947314601</c:v>
                </c:pt>
                <c:pt idx="6473">
                  <c:v>-70.072009333769103</c:v>
                </c:pt>
                <c:pt idx="6474">
                  <c:v>-70.071970740775399</c:v>
                </c:pt>
                <c:pt idx="6475">
                  <c:v>-70.071932168322803</c:v>
                </c:pt>
                <c:pt idx="6476">
                  <c:v>-70.0718936164007</c:v>
                </c:pt>
                <c:pt idx="6477">
                  <c:v>-70.071855084998205</c:v>
                </c:pt>
                <c:pt idx="6478">
                  <c:v>-70.071816574104801</c:v>
                </c:pt>
                <c:pt idx="6479">
                  <c:v>-70.071778083709603</c:v>
                </c:pt>
                <c:pt idx="6480">
                  <c:v>-70.071739613801995</c:v>
                </c:pt>
                <c:pt idx="6481">
                  <c:v>-70.071701164371305</c:v>
                </c:pt>
                <c:pt idx="6482">
                  <c:v>-70.071662735406804</c:v>
                </c:pt>
                <c:pt idx="6483">
                  <c:v>-70.071624326897805</c:v>
                </c:pt>
                <c:pt idx="6484">
                  <c:v>-70.071585938833607</c:v>
                </c:pt>
                <c:pt idx="6485">
                  <c:v>-70.071547571203695</c:v>
                </c:pt>
                <c:pt idx="6486">
                  <c:v>-70.071509223997197</c:v>
                </c:pt>
                <c:pt idx="6487">
                  <c:v>-70.071470897203497</c:v>
                </c:pt>
                <c:pt idx="6488">
                  <c:v>-70.071432590811995</c:v>
                </c:pt>
                <c:pt idx="6489">
                  <c:v>-70.071394304812003</c:v>
                </c:pt>
                <c:pt idx="6490">
                  <c:v>-70.071356039192807</c:v>
                </c:pt>
                <c:pt idx="6491">
                  <c:v>-70.071317793943905</c:v>
                </c:pt>
                <c:pt idx="6492">
                  <c:v>-70.071279569054497</c:v>
                </c:pt>
                <c:pt idx="6493">
                  <c:v>-70.071241364514094</c:v>
                </c:pt>
                <c:pt idx="6494">
                  <c:v>-70.071203180311997</c:v>
                </c:pt>
                <c:pt idx="6495">
                  <c:v>-70.071165016437504</c:v>
                </c:pt>
                <c:pt idx="6496">
                  <c:v>-70.071126872880001</c:v>
                </c:pt>
                <c:pt idx="6497">
                  <c:v>-70.071088749628998</c:v>
                </c:pt>
                <c:pt idx="6498">
                  <c:v>-70.071050646673797</c:v>
                </c:pt>
                <c:pt idx="6499">
                  <c:v>-70.071012564003794</c:v>
                </c:pt>
                <c:pt idx="6500">
                  <c:v>-70.070974501608404</c:v>
                </c:pt>
                <c:pt idx="6501">
                  <c:v>-70.070936459476997</c:v>
                </c:pt>
                <c:pt idx="6502">
                  <c:v>-70.070898437598998</c:v>
                </c:pt>
                <c:pt idx="6503">
                  <c:v>-70.070860435963795</c:v>
                </c:pt>
                <c:pt idx="6504">
                  <c:v>-70.070822454560897</c:v>
                </c:pt>
                <c:pt idx="6505">
                  <c:v>-70.070784493379506</c:v>
                </c:pt>
                <c:pt idx="6506">
                  <c:v>-70.070746552409304</c:v>
                </c:pt>
                <c:pt idx="6507">
                  <c:v>-70.070708631639505</c:v>
                </c:pt>
                <c:pt idx="6508">
                  <c:v>-70.070670731059707</c:v>
                </c:pt>
                <c:pt idx="6509">
                  <c:v>-70.070632850659194</c:v>
                </c:pt>
                <c:pt idx="6510">
                  <c:v>-70.070594990427594</c:v>
                </c:pt>
                <c:pt idx="6511">
                  <c:v>-70.070557150354205</c:v>
                </c:pt>
                <c:pt idx="6512">
                  <c:v>-70.070519330428496</c:v>
                </c:pt>
                <c:pt idx="6513">
                  <c:v>-70.070481530639995</c:v>
                </c:pt>
                <c:pt idx="6514">
                  <c:v>-70.0704437509782</c:v>
                </c:pt>
                <c:pt idx="6515">
                  <c:v>-70.070405991432395</c:v>
                </c:pt>
                <c:pt idx="6516">
                  <c:v>-70.070368251992207</c:v>
                </c:pt>
                <c:pt idx="6517">
                  <c:v>-70.070330532647006</c:v>
                </c:pt>
                <c:pt idx="6518">
                  <c:v>-70.070292833386404</c:v>
                </c:pt>
                <c:pt idx="6519">
                  <c:v>-70.070255154199799</c:v>
                </c:pt>
                <c:pt idx="6520">
                  <c:v>-69.790217495076703</c:v>
                </c:pt>
                <c:pt idx="6521">
                  <c:v>-69.793509041444395</c:v>
                </c:pt>
                <c:pt idx="6522">
                  <c:v>-69.796762192042607</c:v>
                </c:pt>
                <c:pt idx="6523">
                  <c:v>-69.799977372593702</c:v>
                </c:pt>
                <c:pt idx="6524">
                  <c:v>-69.803155004509904</c:v>
                </c:pt>
                <c:pt idx="6525">
                  <c:v>-69.806295504927505</c:v>
                </c:pt>
                <c:pt idx="6526">
                  <c:v>-69.809399286740401</c:v>
                </c:pt>
                <c:pt idx="6527">
                  <c:v>-69.812466758634301</c:v>
                </c:pt>
                <c:pt idx="6528">
                  <c:v>-69.815498325120302</c:v>
                </c:pt>
                <c:pt idx="6529">
                  <c:v>-69.8184943865691</c:v>
                </c:pt>
                <c:pt idx="6530">
                  <c:v>-69.821455339244096</c:v>
                </c:pt>
                <c:pt idx="6531">
                  <c:v>-69.824381575335593</c:v>
                </c:pt>
                <c:pt idx="6532">
                  <c:v>-69.827273482994201</c:v>
                </c:pt>
                <c:pt idx="6533">
                  <c:v>-69.830131446364504</c:v>
                </c:pt>
                <c:pt idx="6534">
                  <c:v>-69.832955845618201</c:v>
                </c:pt>
                <c:pt idx="6535">
                  <c:v>-69.835747056987998</c:v>
                </c:pt>
                <c:pt idx="6536">
                  <c:v>-69.838505452800504</c:v>
                </c:pt>
                <c:pt idx="6537">
                  <c:v>-69.841231401509404</c:v>
                </c:pt>
                <c:pt idx="6538">
                  <c:v>-69.843925267728906</c:v>
                </c:pt>
                <c:pt idx="6539">
                  <c:v>-69.846587412266302</c:v>
                </c:pt>
                <c:pt idx="6540">
                  <c:v>-69.849218192155405</c:v>
                </c:pt>
                <c:pt idx="6541">
                  <c:v>-69.851817960688606</c:v>
                </c:pt>
                <c:pt idx="6542">
                  <c:v>-69.854387067450105</c:v>
                </c:pt>
                <c:pt idx="6543">
                  <c:v>-69.856925858348305</c:v>
                </c:pt>
                <c:pt idx="6544">
                  <c:v>-69.859434675647904</c:v>
                </c:pt>
                <c:pt idx="6545">
                  <c:v>-69.861913858002595</c:v>
                </c:pt>
                <c:pt idx="6546">
                  <c:v>-69.864363740486894</c:v>
                </c:pt>
                <c:pt idx="6547">
                  <c:v>-69.866784654628503</c:v>
                </c:pt>
                <c:pt idx="6548">
                  <c:v>-69.869176928439501</c:v>
                </c:pt>
                <c:pt idx="6549">
                  <c:v>-69.871540886448699</c:v>
                </c:pt>
                <c:pt idx="6550">
                  <c:v>-69.873876849732994</c:v>
                </c:pt>
                <c:pt idx="6551">
                  <c:v>-69.876185135948703</c:v>
                </c:pt>
                <c:pt idx="6552">
                  <c:v>-69.878466059362793</c:v>
                </c:pt>
                <c:pt idx="6553">
                  <c:v>-69.880719930883899</c:v>
                </c:pt>
                <c:pt idx="6554">
                  <c:v>-69.882947058093805</c:v>
                </c:pt>
                <c:pt idx="6555">
                  <c:v>-69.885147745277294</c:v>
                </c:pt>
                <c:pt idx="6556">
                  <c:v>-69.887322293453707</c:v>
                </c:pt>
                <c:pt idx="6557">
                  <c:v>-69.889471000406701</c:v>
                </c:pt>
                <c:pt idx="6558">
                  <c:v>-69.891594160714604</c:v>
                </c:pt>
                <c:pt idx="6559">
                  <c:v>-69.893692065780897</c:v>
                </c:pt>
                <c:pt idx="6560">
                  <c:v>-69.8957650038639</c:v>
                </c:pt>
                <c:pt idx="6561">
                  <c:v>-69.897813260106204</c:v>
                </c:pt>
                <c:pt idx="6562">
                  <c:v>-69.899837116564797</c:v>
                </c:pt>
                <c:pt idx="6563">
                  <c:v>-69.901836852239995</c:v>
                </c:pt>
                <c:pt idx="6564">
                  <c:v>-69.903812743104993</c:v>
                </c:pt>
                <c:pt idx="6565">
                  <c:v>-69.905765062134705</c:v>
                </c:pt>
                <c:pt idx="6566">
                  <c:v>-69.907694079334405</c:v>
                </c:pt>
                <c:pt idx="6567">
                  <c:v>-69.9096000617687</c:v>
                </c:pt>
                <c:pt idx="6568">
                  <c:v>-69.911483273589994</c:v>
                </c:pt>
                <c:pt idx="6569">
                  <c:v>-69.9133439760665</c:v>
                </c:pt>
                <c:pt idx="6570">
                  <c:v>-69.915182427610404</c:v>
                </c:pt>
                <c:pt idx="6571">
                  <c:v>-69.916998883805903</c:v>
                </c:pt>
                <c:pt idx="6572">
                  <c:v>-69.918793597436903</c:v>
                </c:pt>
                <c:pt idx="6573">
                  <c:v>-69.920566818514303</c:v>
                </c:pt>
                <c:pt idx="6574">
                  <c:v>-69.922318794303493</c:v>
                </c:pt>
                <c:pt idx="6575">
                  <c:v>-69.924049769351598</c:v>
                </c:pt>
                <c:pt idx="6576">
                  <c:v>-69.925759985514006</c:v>
                </c:pt>
                <c:pt idx="6577">
                  <c:v>-69.9274496819814</c:v>
                </c:pt>
                <c:pt idx="6578">
                  <c:v>-69.929119095306305</c:v>
                </c:pt>
                <c:pt idx="6579">
                  <c:v>-69.930768459429501</c:v>
                </c:pt>
                <c:pt idx="6580">
                  <c:v>-69.932398005705807</c:v>
                </c:pt>
                <c:pt idx="6581">
                  <c:v>-69.934007962930394</c:v>
                </c:pt>
                <c:pt idx="6582">
                  <c:v>-69.935598557364301</c:v>
                </c:pt>
                <c:pt idx="6583">
                  <c:v>-69.937170012760205</c:v>
                </c:pt>
                <c:pt idx="6584">
                  <c:v>-69.938722550387794</c:v>
                </c:pt>
                <c:pt idx="6585">
                  <c:v>-69.940256389058604</c:v>
                </c:pt>
                <c:pt idx="6586">
                  <c:v>-69.9417717451512</c:v>
                </c:pt>
                <c:pt idx="6587">
                  <c:v>-69.943268832636207</c:v>
                </c:pt>
                <c:pt idx="6588">
                  <c:v>-69.944747863100304</c:v>
                </c:pt>
                <c:pt idx="6589">
                  <c:v>-69.946209045771198</c:v>
                </c:pt>
                <c:pt idx="6590">
                  <c:v>-69.947652587541299</c:v>
                </c:pt>
                <c:pt idx="6591">
                  <c:v>-69.949078692992202</c:v>
                </c:pt>
                <c:pt idx="6592">
                  <c:v>-69.950487564417898</c:v>
                </c:pt>
                <c:pt idx="6593">
                  <c:v>-69.951879401848899</c:v>
                </c:pt>
                <c:pt idx="6594">
                  <c:v>-69.953254403075505</c:v>
                </c:pt>
                <c:pt idx="6595">
                  <c:v>-69.954612763670497</c:v>
                </c:pt>
                <c:pt idx="6596">
                  <c:v>-69.955954677013096</c:v>
                </c:pt>
                <c:pt idx="6597">
                  <c:v>-69.957280334310795</c:v>
                </c:pt>
                <c:pt idx="6598">
                  <c:v>-69.9585899246228</c:v>
                </c:pt>
                <c:pt idx="6599">
                  <c:v>-69.959883634881905</c:v>
                </c:pt>
                <c:pt idx="6600">
                  <c:v>-69.961161649916804</c:v>
                </c:pt>
                <c:pt idx="6601">
                  <c:v>-69.962424152474497</c:v>
                </c:pt>
                <c:pt idx="6602">
                  <c:v>-69.963671323241698</c:v>
                </c:pt>
                <c:pt idx="6603">
                  <c:v>-69.964903340866698</c:v>
                </c:pt>
                <c:pt idx="6604">
                  <c:v>-69.966120381981</c:v>
                </c:pt>
                <c:pt idx="6605">
                  <c:v>-69.967322621220305</c:v>
                </c:pt>
                <c:pt idx="6606">
                  <c:v>-69.968510231245602</c:v>
                </c:pt>
                <c:pt idx="6607">
                  <c:v>-69.969683382764302</c:v>
                </c:pt>
                <c:pt idx="6608">
                  <c:v>-69.970842244550994</c:v>
                </c:pt>
                <c:pt idx="6609">
                  <c:v>-69.971986983467701</c:v>
                </c:pt>
                <c:pt idx="6610">
                  <c:v>-69.9731177644843</c:v>
                </c:pt>
                <c:pt idx="6611">
                  <c:v>-69.974234750698798</c:v>
                </c:pt>
                <c:pt idx="6612">
                  <c:v>-69.975338103357302</c:v>
                </c:pt>
                <c:pt idx="6613">
                  <c:v>-69.976427981873897</c:v>
                </c:pt>
                <c:pt idx="6614">
                  <c:v>-69.977504543849804</c:v>
                </c:pt>
                <c:pt idx="6615">
                  <c:v>-69.978567945093403</c:v>
                </c:pt>
                <c:pt idx="6616">
                  <c:v>-69.979618339639202</c:v>
                </c:pt>
                <c:pt idx="6617">
                  <c:v>-69.9806558797669</c:v>
                </c:pt>
                <c:pt idx="6618">
                  <c:v>-69.981680716020307</c:v>
                </c:pt>
                <c:pt idx="6619">
                  <c:v>-69.982692997226096</c:v>
                </c:pt>
                <c:pt idx="6620">
                  <c:v>-69.9836928705124</c:v>
                </c:pt>
                <c:pt idx="6621">
                  <c:v>-69.984680481327004</c:v>
                </c:pt>
                <c:pt idx="6622">
                  <c:v>-69.985655973455707</c:v>
                </c:pt>
                <c:pt idx="6623">
                  <c:v>-69.986619489040294</c:v>
                </c:pt>
                <c:pt idx="6624">
                  <c:v>-69.987571168596403</c:v>
                </c:pt>
                <c:pt idx="6625">
                  <c:v>-69.988511151031005</c:v>
                </c:pt>
                <c:pt idx="6626">
                  <c:v>-69.989439573660405</c:v>
                </c:pt>
                <c:pt idx="6627">
                  <c:v>-69.990356572226901</c:v>
                </c:pt>
                <c:pt idx="6628">
                  <c:v>-69.991262280916501</c:v>
                </c:pt>
                <c:pt idx="6629">
                  <c:v>-69.992156832375798</c:v>
                </c:pt>
                <c:pt idx="6630">
                  <c:v>-69.993040357728603</c:v>
                </c:pt>
                <c:pt idx="6631">
                  <c:v>-69.993912986593003</c:v>
                </c:pt>
                <c:pt idx="6632">
                  <c:v>-69.994774847097304</c:v>
                </c:pt>
                <c:pt idx="6633">
                  <c:v>-69.995626065897099</c:v>
                </c:pt>
                <c:pt idx="6634">
                  <c:v>-69.9964667681908</c:v>
                </c:pt>
                <c:pt idx="6635">
                  <c:v>-69.997297077735993</c:v>
                </c:pt>
                <c:pt idx="6636">
                  <c:v>-69.998117116865401</c:v>
                </c:pt>
                <c:pt idx="6637">
                  <c:v>-69.998927006502299</c:v>
                </c:pt>
                <c:pt idx="6638">
                  <c:v>-69.999726866176402</c:v>
                </c:pt>
                <c:pt idx="6639">
                  <c:v>-70.000516814038903</c:v>
                </c:pt>
                <c:pt idx="6640">
                  <c:v>-70.001296966878002</c:v>
                </c:pt>
                <c:pt idx="6641">
                  <c:v>-70.002067440133999</c:v>
                </c:pt>
                <c:pt idx="6642">
                  <c:v>-70.002828347913905</c:v>
                </c:pt>
                <c:pt idx="6643">
                  <c:v>-70.003579803006801</c:v>
                </c:pt>
                <c:pt idx="6644">
                  <c:v>-70.004321916897794</c:v>
                </c:pt>
                <c:pt idx="6645">
                  <c:v>-70.005054799783196</c:v>
                </c:pt>
                <c:pt idx="6646">
                  <c:v>-70.005778560584304</c:v>
                </c:pt>
                <c:pt idx="6647">
                  <c:v>-70.006493306962</c:v>
                </c:pt>
                <c:pt idx="6648">
                  <c:v>-70.007199145330503</c:v>
                </c:pt>
                <c:pt idx="6649">
                  <c:v>-70.007896180871498</c:v>
                </c:pt>
                <c:pt idx="6650">
                  <c:v>-70.008584517547803</c:v>
                </c:pt>
                <c:pt idx="6651">
                  <c:v>-70.009264258117099</c:v>
                </c:pt>
                <c:pt idx="6652">
                  <c:v>-70.009935504145204</c:v>
                </c:pt>
                <c:pt idx="6653">
                  <c:v>-70.010598356019699</c:v>
                </c:pt>
                <c:pt idx="6654">
                  <c:v>-70.011252912962803</c:v>
                </c:pt>
                <c:pt idx="6655">
                  <c:v>-70.011899273044705</c:v>
                </c:pt>
                <c:pt idx="6656">
                  <c:v>-70.012537533196607</c:v>
                </c:pt>
                <c:pt idx="6657">
                  <c:v>-70.013167789223104</c:v>
                </c:pt>
                <c:pt idx="6658">
                  <c:v>-70.013790135815299</c:v>
                </c:pt>
                <c:pt idx="6659">
                  <c:v>-70.014404666562797</c:v>
                </c:pt>
                <c:pt idx="6660">
                  <c:v>-70.015011473966794</c:v>
                </c:pt>
                <c:pt idx="6661">
                  <c:v>-70.015610649452</c:v>
                </c:pt>
                <c:pt idx="6662">
                  <c:v>-70.016202283378405</c:v>
                </c:pt>
                <c:pt idx="6663">
                  <c:v>-70.016786465054196</c:v>
                </c:pt>
                <c:pt idx="6664">
                  <c:v>-70.0173632827467</c:v>
                </c:pt>
                <c:pt idx="6665">
                  <c:v>-70.017932823694807</c:v>
                </c:pt>
                <c:pt idx="6666">
                  <c:v>-70.018495174120304</c:v>
                </c:pt>
                <c:pt idx="6667">
                  <c:v>-70.019050419239605</c:v>
                </c:pt>
                <c:pt idx="6668">
                  <c:v>-70.019598643274904</c:v>
                </c:pt>
                <c:pt idx="6669">
                  <c:v>-70.020139929465401</c:v>
                </c:pt>
                <c:pt idx="6670">
                  <c:v>-70.020674360078999</c:v>
                </c:pt>
                <c:pt idx="6671">
                  <c:v>-70.021202016422606</c:v>
                </c:pt>
                <c:pt idx="6672">
                  <c:v>-70.021722978853504</c:v>
                </c:pt>
                <c:pt idx="6673">
                  <c:v>-70.022237326790105</c:v>
                </c:pt>
                <c:pt idx="6674">
                  <c:v>-70.022745138722598</c:v>
                </c:pt>
                <c:pt idx="6675">
                  <c:v>-70.023246492223393</c:v>
                </c:pt>
                <c:pt idx="6676">
                  <c:v>-70.023741463957705</c:v>
                </c:pt>
                <c:pt idx="6677">
                  <c:v>-70.024230129693905</c:v>
                </c:pt>
                <c:pt idx="6678">
                  <c:v>-70.024712564313802</c:v>
                </c:pt>
                <c:pt idx="6679">
                  <c:v>-70.025188841822398</c:v>
                </c:pt>
                <c:pt idx="6680">
                  <c:v>-70.025659035358501</c:v>
                </c:pt>
                <c:pt idx="6681">
                  <c:v>-70.026123217204102</c:v>
                </c:pt>
                <c:pt idx="6682">
                  <c:v>-70.026581458794595</c:v>
                </c:pt>
                <c:pt idx="6683">
                  <c:v>-70.027033830728001</c:v>
                </c:pt>
                <c:pt idx="6684">
                  <c:v>-70.027480402774898</c:v>
                </c:pt>
                <c:pt idx="6685">
                  <c:v>-70.027921243888002</c:v>
                </c:pt>
                <c:pt idx="6686">
                  <c:v>-70.028356422211004</c:v>
                </c:pt>
                <c:pt idx="6687">
                  <c:v>-70.028786005088406</c:v>
                </c:pt>
                <c:pt idx="6688">
                  <c:v>-70.029210059074501</c:v>
                </c:pt>
                <c:pt idx="6689">
                  <c:v>-70.029628649942296</c:v>
                </c:pt>
                <c:pt idx="6690">
                  <c:v>-70.030041842692697</c:v>
                </c:pt>
                <c:pt idx="6691">
                  <c:v>-70.030449701563299</c:v>
                </c:pt>
                <c:pt idx="6692">
                  <c:v>-70.030852290037103</c:v>
                </c:pt>
                <c:pt idx="6693">
                  <c:v>-70.031249670851295</c:v>
                </c:pt>
                <c:pt idx="6694">
                  <c:v>-70.031641906005902</c:v>
                </c:pt>
                <c:pt idx="6695">
                  <c:v>-70.032029056771904</c:v>
                </c:pt>
                <c:pt idx="6696">
                  <c:v>-70.032411183700205</c:v>
                </c:pt>
                <c:pt idx="6697">
                  <c:v>-70.032788346629502</c:v>
                </c:pt>
                <c:pt idx="6698">
                  <c:v>-70.033160604694601</c:v>
                </c:pt>
                <c:pt idx="6699">
                  <c:v>-70.0335280163346</c:v>
                </c:pt>
                <c:pt idx="6700">
                  <c:v>-70.033890639300907</c:v>
                </c:pt>
                <c:pt idx="6701">
                  <c:v>-70.034248530665195</c:v>
                </c:pt>
                <c:pt idx="6702">
                  <c:v>-70.034601746827093</c:v>
                </c:pt>
                <c:pt idx="6703">
                  <c:v>-70.034950343522397</c:v>
                </c:pt>
                <c:pt idx="6704">
                  <c:v>-70.035294375830006</c:v>
                </c:pt>
                <c:pt idx="6705">
                  <c:v>-70.035633898180393</c:v>
                </c:pt>
                <c:pt idx="6706">
                  <c:v>-70.035968964362297</c:v>
                </c:pt>
                <c:pt idx="6707">
                  <c:v>-70.036299627530795</c:v>
                </c:pt>
                <c:pt idx="6708">
                  <c:v>-70.036625940214407</c:v>
                </c:pt>
                <c:pt idx="6709">
                  <c:v>-70.036947954322102</c:v>
                </c:pt>
                <c:pt idx="6710">
                  <c:v>-70.037265721150803</c:v>
                </c:pt>
                <c:pt idx="6711">
                  <c:v>-70.037579291392603</c:v>
                </c:pt>
                <c:pt idx="6712">
                  <c:v>-70.037888715141406</c:v>
                </c:pt>
                <c:pt idx="6713">
                  <c:v>-70.038194041899899</c:v>
                </c:pt>
                <c:pt idx="6714">
                  <c:v>-70.038495320586904</c:v>
                </c:pt>
                <c:pt idx="6715">
                  <c:v>-70.038792599543498</c:v>
                </c:pt>
                <c:pt idx="6716">
                  <c:v>-70.039085926540395</c:v>
                </c:pt>
                <c:pt idx="6717">
                  <c:v>-70.039375348783807</c:v>
                </c:pt>
                <c:pt idx="6718">
                  <c:v>-70.039660912922798</c:v>
                </c:pt>
                <c:pt idx="6719">
                  <c:v>-70.039942665055193</c:v>
                </c:pt>
                <c:pt idx="6720">
                  <c:v>-70.040220650734497</c:v>
                </c:pt>
                <c:pt idx="6721">
                  <c:v>-70.040494914975497</c:v>
                </c:pt>
                <c:pt idx="6722">
                  <c:v>-70.040765502261394</c:v>
                </c:pt>
                <c:pt idx="6723">
                  <c:v>-70.041032456549402</c:v>
                </c:pt>
                <c:pt idx="6724">
                  <c:v>-70.041295821277004</c:v>
                </c:pt>
                <c:pt idx="6725">
                  <c:v>-70.041555639368198</c:v>
                </c:pt>
                <c:pt idx="6726">
                  <c:v>-70.041811953239403</c:v>
                </c:pt>
                <c:pt idx="6727">
                  <c:v>-70.042064804805193</c:v>
                </c:pt>
                <c:pt idx="6728">
                  <c:v>-70.042314235484298</c:v>
                </c:pt>
                <c:pt idx="6729">
                  <c:v>-70.0425602862056</c:v>
                </c:pt>
                <c:pt idx="6730">
                  <c:v>-70.042802997413503</c:v>
                </c:pt>
                <c:pt idx="6731">
                  <c:v>-70.043042409073607</c:v>
                </c:pt>
                <c:pt idx="6732">
                  <c:v>-70.0432785606788</c:v>
                </c:pt>
                <c:pt idx="6733">
                  <c:v>-70.043511491254094</c:v>
                </c:pt>
                <c:pt idx="6734">
                  <c:v>-70.043741239362504</c:v>
                </c:pt>
                <c:pt idx="6735">
                  <c:v>-70.043967843110494</c:v>
                </c:pt>
                <c:pt idx="6736">
                  <c:v>-70.044191340153105</c:v>
                </c:pt>
                <c:pt idx="6737">
                  <c:v>-70.044411767699302</c:v>
                </c:pt>
                <c:pt idx="6738">
                  <c:v>-70.044629162517296</c:v>
                </c:pt>
                <c:pt idx="6739">
                  <c:v>-70.044843560939697</c:v>
                </c:pt>
                <c:pt idx="6740">
                  <c:v>-70.045054998868295</c:v>
                </c:pt>
                <c:pt idx="6741">
                  <c:v>-70.045263511779595</c:v>
                </c:pt>
                <c:pt idx="6742">
                  <c:v>-70.045469134729501</c:v>
                </c:pt>
                <c:pt idx="6743">
                  <c:v>-70.045671902358393</c:v>
                </c:pt>
                <c:pt idx="6744">
                  <c:v>-70.045871848895899</c:v>
                </c:pt>
                <c:pt idx="6745">
                  <c:v>-70.046069008165702</c:v>
                </c:pt>
                <c:pt idx="6746">
                  <c:v>-70.046263413590296</c:v>
                </c:pt>
                <c:pt idx="6747">
                  <c:v>-70.046455098195807</c:v>
                </c:pt>
                <c:pt idx="6748">
                  <c:v>-70.046644094616596</c:v>
                </c:pt>
                <c:pt idx="6749">
                  <c:v>-70.046830435099906</c:v>
                </c:pt>
                <c:pt idx="6750">
                  <c:v>-70.047014151510098</c:v>
                </c:pt>
                <c:pt idx="6751">
                  <c:v>-70.047195275333706</c:v>
                </c:pt>
                <c:pt idx="6752">
                  <c:v>-70.047373837683296</c:v>
                </c:pt>
                <c:pt idx="6753">
                  <c:v>-70.047549869302401</c:v>
                </c:pt>
                <c:pt idx="6754">
                  <c:v>-70.047723400569396</c:v>
                </c:pt>
                <c:pt idx="6755">
                  <c:v>-70.047894461501997</c:v>
                </c:pt>
                <c:pt idx="6756">
                  <c:v>-70.048063081761597</c:v>
                </c:pt>
                <c:pt idx="6757">
                  <c:v>-70.048229290657204</c:v>
                </c:pt>
                <c:pt idx="6758">
                  <c:v>-70.048393117149999</c:v>
                </c:pt>
                <c:pt idx="6759">
                  <c:v>-70.048554589856906</c:v>
                </c:pt>
                <c:pt idx="6760">
                  <c:v>-70.048713737054996</c:v>
                </c:pt>
                <c:pt idx="6761">
                  <c:v>-70.048870586685396</c:v>
                </c:pt>
                <c:pt idx="6762">
                  <c:v>-70.049025166357396</c:v>
                </c:pt>
                <c:pt idx="6763">
                  <c:v>-70.0491775033518</c:v>
                </c:pt>
                <c:pt idx="6764">
                  <c:v>-70.049327624625704</c:v>
                </c:pt>
                <c:pt idx="6765">
                  <c:v>-70.049475556815594</c:v>
                </c:pt>
                <c:pt idx="6766">
                  <c:v>-70.049621326241194</c:v>
                </c:pt>
                <c:pt idx="6767">
                  <c:v>-70.049764958909606</c:v>
                </c:pt>
                <c:pt idx="6768">
                  <c:v>-70.049906480518601</c:v>
                </c:pt>
                <c:pt idx="6769">
                  <c:v>-70.050045916460505</c:v>
                </c:pt>
                <c:pt idx="6770">
                  <c:v>-70.050183291825505</c:v>
                </c:pt>
                <c:pt idx="6771">
                  <c:v>-70.050318631405602</c:v>
                </c:pt>
                <c:pt idx="6772">
                  <c:v>-70.050451959697995</c:v>
                </c:pt>
                <c:pt idx="6773">
                  <c:v>-70.050583300908201</c:v>
                </c:pt>
                <c:pt idx="6774">
                  <c:v>-70.050712678954199</c:v>
                </c:pt>
                <c:pt idx="6775">
                  <c:v>-70.050840117469093</c:v>
                </c:pt>
                <c:pt idx="6776">
                  <c:v>-70.050965639805</c:v>
                </c:pt>
                <c:pt idx="6777">
                  <c:v>-70.051089269036197</c:v>
                </c:pt>
                <c:pt idx="6778">
                  <c:v>-70.051211027962196</c:v>
                </c:pt>
                <c:pt idx="6779">
                  <c:v>-70.051330939111295</c:v>
                </c:pt>
                <c:pt idx="6780">
                  <c:v>-70.051449024743903</c:v>
                </c:pt>
                <c:pt idx="6781">
                  <c:v>-70.051565306854997</c:v>
                </c:pt>
                <c:pt idx="6782">
                  <c:v>-70.051679807178104</c:v>
                </c:pt>
                <c:pt idx="6783">
                  <c:v>-70.051792547187802</c:v>
                </c:pt>
                <c:pt idx="6784">
                  <c:v>-70.051903548103297</c:v>
                </c:pt>
                <c:pt idx="6785">
                  <c:v>-70.052012830890803</c:v>
                </c:pt>
                <c:pt idx="6786">
                  <c:v>-70.052120416267101</c:v>
                </c:pt>
                <c:pt idx="6787">
                  <c:v>-70.052226324702303</c:v>
                </c:pt>
                <c:pt idx="6788">
                  <c:v>-70.052330576422406</c:v>
                </c:pt>
                <c:pt idx="6789">
                  <c:v>-70.052433191412902</c:v>
                </c:pt>
                <c:pt idx="6790">
                  <c:v>-70.052534189421095</c:v>
                </c:pt>
                <c:pt idx="6791">
                  <c:v>-70.052633589959001</c:v>
                </c:pt>
                <c:pt idx="6792">
                  <c:v>-70.052731412306301</c:v>
                </c:pt>
                <c:pt idx="6793">
                  <c:v>-70.052827675512802</c:v>
                </c:pt>
                <c:pt idx="6794">
                  <c:v>-70.052922398401506</c:v>
                </c:pt>
                <c:pt idx="6795">
                  <c:v>-70.053015599571097</c:v>
                </c:pt>
                <c:pt idx="6796">
                  <c:v>-70.053107297398697</c:v>
                </c:pt>
                <c:pt idx="6797">
                  <c:v>-70.053197510042295</c:v>
                </c:pt>
                <c:pt idx="6798">
                  <c:v>-70.053286255443396</c:v>
                </c:pt>
                <c:pt idx="6799">
                  <c:v>-70.053373551329997</c:v>
                </c:pt>
                <c:pt idx="6800">
                  <c:v>-70.053459415218498</c:v>
                </c:pt>
                <c:pt idx="6801">
                  <c:v>-70.053543864416696</c:v>
                </c:pt>
                <c:pt idx="6802">
                  <c:v>-70.053626916025706</c:v>
                </c:pt>
                <c:pt idx="6803">
                  <c:v>-70.053708586943202</c:v>
                </c:pt>
                <c:pt idx="6804">
                  <c:v>-70.053788893865203</c:v>
                </c:pt>
                <c:pt idx="6805">
                  <c:v>-70.053867853288594</c:v>
                </c:pt>
                <c:pt idx="6806">
                  <c:v>-70.053945481513693</c:v>
                </c:pt>
                <c:pt idx="6807">
                  <c:v>-70.054021794646204</c:v>
                </c:pt>
                <c:pt idx="6808">
                  <c:v>-70.054096808599994</c:v>
                </c:pt>
                <c:pt idx="6809">
                  <c:v>-70.054170539099104</c:v>
                </c:pt>
                <c:pt idx="6810">
                  <c:v>-70.054243001679893</c:v>
                </c:pt>
                <c:pt idx="6811">
                  <c:v>-70.054314211693594</c:v>
                </c:pt>
                <c:pt idx="6812">
                  <c:v>-70.054384184308006</c:v>
                </c:pt>
                <c:pt idx="6813">
                  <c:v>-70.054452934510493</c:v>
                </c:pt>
                <c:pt idx="6814">
                  <c:v>-70.054520477109094</c:v>
                </c:pt>
                <c:pt idx="6815">
                  <c:v>-70.054586826735601</c:v>
                </c:pt>
                <c:pt idx="6816">
                  <c:v>-70.054651997846904</c:v>
                </c:pt>
                <c:pt idx="6817">
                  <c:v>-70.054716004727496</c:v>
                </c:pt>
                <c:pt idx="6818">
                  <c:v>-70.054778861491599</c:v>
                </c:pt>
                <c:pt idx="6819">
                  <c:v>-70.054840582084793</c:v>
                </c:pt>
                <c:pt idx="6820">
                  <c:v>-70.054901180286393</c:v>
                </c:pt>
                <c:pt idx="6821">
                  <c:v>-70.054960669710994</c:v>
                </c:pt>
                <c:pt idx="6822">
                  <c:v>-70.055019063811002</c:v>
                </c:pt>
                <c:pt idx="6823">
                  <c:v>-70.055076375878102</c:v>
                </c:pt>
                <c:pt idx="6824">
                  <c:v>-70.055132619045395</c:v>
                </c:pt>
                <c:pt idx="6825">
                  <c:v>-70.055187806289098</c:v>
                </c:pt>
                <c:pt idx="6826">
                  <c:v>-70.055241950430599</c:v>
                </c:pt>
                <c:pt idx="6827">
                  <c:v>-70.055295064138207</c:v>
                </c:pt>
                <c:pt idx="6828">
                  <c:v>-70.055347159929099</c:v>
                </c:pt>
                <c:pt idx="6829">
                  <c:v>-70.055398250170796</c:v>
                </c:pt>
                <c:pt idx="6830">
                  <c:v>-70.0554483470832</c:v>
                </c:pt>
                <c:pt idx="6831">
                  <c:v>-70.055497462740405</c:v>
                </c:pt>
                <c:pt idx="6832">
                  <c:v>-70.055545609072297</c:v>
                </c:pt>
                <c:pt idx="6833">
                  <c:v>-70.055592797866296</c:v>
                </c:pt>
                <c:pt idx="6834">
                  <c:v>-70.055639040768895</c:v>
                </c:pt>
                <c:pt idx="6835">
                  <c:v>-70.055684349287702</c:v>
                </c:pt>
                <c:pt idx="6836">
                  <c:v>-70.055728734792694</c:v>
                </c:pt>
                <c:pt idx="6837">
                  <c:v>-70.055772208518306</c:v>
                </c:pt>
                <c:pt idx="6838">
                  <c:v>-70.055814781564607</c:v>
                </c:pt>
                <c:pt idx="6839">
                  <c:v>-70.055856464898994</c:v>
                </c:pt>
                <c:pt idx="6840">
                  <c:v>-70.055897269357899</c:v>
                </c:pt>
                <c:pt idx="6841">
                  <c:v>-70.055937205648505</c:v>
                </c:pt>
                <c:pt idx="6842">
                  <c:v>-70.055976284349796</c:v>
                </c:pt>
                <c:pt idx="6843">
                  <c:v>-70.056014515914597</c:v>
                </c:pt>
                <c:pt idx="6844">
                  <c:v>-70.056051910670604</c:v>
                </c:pt>
                <c:pt idx="6845">
                  <c:v>-70.056088478822304</c:v>
                </c:pt>
                <c:pt idx="6846">
                  <c:v>-70.056124230452298</c:v>
                </c:pt>
                <c:pt idx="6847">
                  <c:v>-70.056159175522396</c:v>
                </c:pt>
                <c:pt idx="6848">
                  <c:v>-70.056193323875604</c:v>
                </c:pt>
                <c:pt idx="6849">
                  <c:v>-70.056226685237405</c:v>
                </c:pt>
                <c:pt idx="6850">
                  <c:v>-70.056259269216795</c:v>
                </c:pt>
                <c:pt idx="6851">
                  <c:v>-70.056291085308104</c:v>
                </c:pt>
                <c:pt idx="6852">
                  <c:v>-70.056322142892</c:v>
                </c:pt>
                <c:pt idx="6853">
                  <c:v>-70.056352451237302</c:v>
                </c:pt>
                <c:pt idx="6854">
                  <c:v>-70.056382019501896</c:v>
                </c:pt>
                <c:pt idx="6855">
                  <c:v>-70.056410856734004</c:v>
                </c:pt>
                <c:pt idx="6856">
                  <c:v>-70.056438971874101</c:v>
                </c:pt>
                <c:pt idx="6857">
                  <c:v>-70.056466373755399</c:v>
                </c:pt>
                <c:pt idx="6858">
                  <c:v>-70.056493071105805</c:v>
                </c:pt>
                <c:pt idx="6859">
                  <c:v>-70.056519072548596</c:v>
                </c:pt>
                <c:pt idx="6860">
                  <c:v>-70.056544386604202</c:v>
                </c:pt>
                <c:pt idx="6861">
                  <c:v>-70.056569021691104</c:v>
                </c:pt>
                <c:pt idx="6862">
                  <c:v>-70.0565929861271</c:v>
                </c:pt>
                <c:pt idx="6863">
                  <c:v>-70.0566162881304</c:v>
                </c:pt>
                <c:pt idx="6864">
                  <c:v>-70.056638935821297</c:v>
                </c:pt>
                <c:pt idx="6865">
                  <c:v>-70.056660937222503</c:v>
                </c:pt>
                <c:pt idx="6866">
                  <c:v>-70.056682300261301</c:v>
                </c:pt>
                <c:pt idx="6867">
                  <c:v>-70.056703032769803</c:v>
                </c:pt>
                <c:pt idx="6868">
                  <c:v>-70.056723142486504</c:v>
                </c:pt>
                <c:pt idx="6869">
                  <c:v>-70.056742637057496</c:v>
                </c:pt>
                <c:pt idx="6870">
                  <c:v>-70.056761524037299</c:v>
                </c:pt>
                <c:pt idx="6871">
                  <c:v>-70.056779810890205</c:v>
                </c:pt>
                <c:pt idx="6872">
                  <c:v>-70.056797504991096</c:v>
                </c:pt>
                <c:pt idx="6873">
                  <c:v>-70.056814613626599</c:v>
                </c:pt>
                <c:pt idx="6874">
                  <c:v>-70.056831143996305</c:v>
                </c:pt>
                <c:pt idx="6875">
                  <c:v>-70.056847103213698</c:v>
                </c:pt>
                <c:pt idx="6876">
                  <c:v>-70.056862498306998</c:v>
                </c:pt>
                <c:pt idx="6877">
                  <c:v>-70.056877336220495</c:v>
                </c:pt>
                <c:pt idx="6878">
                  <c:v>-70.056891623815304</c:v>
                </c:pt>
                <c:pt idx="6879">
                  <c:v>-70.056905367870499</c:v>
                </c:pt>
                <c:pt idx="6880">
                  <c:v>-70.056918575084097</c:v>
                </c:pt>
                <c:pt idx="6881">
                  <c:v>-70.056931252073895</c:v>
                </c:pt>
                <c:pt idx="6882">
                  <c:v>-70.056943405378604</c:v>
                </c:pt>
                <c:pt idx="6883">
                  <c:v>-70.056955041458494</c:v>
                </c:pt>
                <c:pt idx="6884">
                  <c:v>-70.056966166696697</c:v>
                </c:pt>
                <c:pt idx="6885">
                  <c:v>-70.056976787399904</c:v>
                </c:pt>
                <c:pt idx="6886">
                  <c:v>-70.056986909799306</c:v>
                </c:pt>
                <c:pt idx="6887">
                  <c:v>-70.056996540051699</c:v>
                </c:pt>
                <c:pt idx="6888">
                  <c:v>-70.057005684239897</c:v>
                </c:pt>
                <c:pt idx="6889">
                  <c:v>-70.057014348374295</c:v>
                </c:pt>
                <c:pt idx="6890">
                  <c:v>-70.0570225383929</c:v>
                </c:pt>
                <c:pt idx="6891">
                  <c:v>-70.057030260162904</c:v>
                </c:pt>
                <c:pt idx="6892">
                  <c:v>-70.057037519481398</c:v>
                </c:pt>
                <c:pt idx="6893">
                  <c:v>-70.057044322075797</c:v>
                </c:pt>
                <c:pt idx="6894">
                  <c:v>-70.057050673605204</c:v>
                </c:pt>
                <c:pt idx="6895">
                  <c:v>-70.057056579660696</c:v>
                </c:pt>
                <c:pt idx="6896">
                  <c:v>-70.057062045766699</c:v>
                </c:pt>
                <c:pt idx="6897">
                  <c:v>-70.057067077381305</c:v>
                </c:pt>
                <c:pt idx="6898">
                  <c:v>-70.057071679897504</c:v>
                </c:pt>
                <c:pt idx="6899">
                  <c:v>-70.057075858643401</c:v>
                </c:pt>
                <c:pt idx="6900">
                  <c:v>-70.057079618883506</c:v>
                </c:pt>
                <c:pt idx="6901">
                  <c:v>-70.057082965819305</c:v>
                </c:pt>
                <c:pt idx="6902">
                  <c:v>-70.057085904589897</c:v>
                </c:pt>
                <c:pt idx="6903">
                  <c:v>-70.057088440272906</c:v>
                </c:pt>
                <c:pt idx="6904">
                  <c:v>-70.057090577885205</c:v>
                </c:pt>
                <c:pt idx="6905">
                  <c:v>-70.057092322383497</c:v>
                </c:pt>
                <c:pt idx="6906">
                  <c:v>-70.057093678665197</c:v>
                </c:pt>
                <c:pt idx="6907">
                  <c:v>-70.057094651569003</c:v>
                </c:pt>
                <c:pt idx="6908">
                  <c:v>-70.057095245875701</c:v>
                </c:pt>
                <c:pt idx="6909">
                  <c:v>-70.057095466308894</c:v>
                </c:pt>
                <c:pt idx="6910">
                  <c:v>-70.057095317535499</c:v>
                </c:pt>
                <c:pt idx="6911">
                  <c:v>-70.057094804166596</c:v>
                </c:pt>
                <c:pt idx="6912">
                  <c:v>-70.057093930757901</c:v>
                </c:pt>
                <c:pt idx="6913">
                  <c:v>-70.057092701810802</c:v>
                </c:pt>
                <c:pt idx="6914">
                  <c:v>-70.0570911217727</c:v>
                </c:pt>
                <c:pt idx="6915">
                  <c:v>-70.057089195037506</c:v>
                </c:pt>
                <c:pt idx="6916">
                  <c:v>-70.057086925946706</c:v>
                </c:pt>
                <c:pt idx="6917">
                  <c:v>-70.057084318789705</c:v>
                </c:pt>
                <c:pt idx="6918">
                  <c:v>-70.057081377804707</c:v>
                </c:pt>
                <c:pt idx="6919">
                  <c:v>-70.057078107178697</c:v>
                </c:pt>
                <c:pt idx="6920">
                  <c:v>-70.057074511048995</c:v>
                </c:pt>
                <c:pt idx="6921">
                  <c:v>-70.057070593502999</c:v>
                </c:pt>
                <c:pt idx="6922">
                  <c:v>-70.057066358579306</c:v>
                </c:pt>
                <c:pt idx="6923">
                  <c:v>-70.057061810268095</c:v>
                </c:pt>
                <c:pt idx="6924">
                  <c:v>-70.057056952511701</c:v>
                </c:pt>
                <c:pt idx="6925">
                  <c:v>-70.057051789205204</c:v>
                </c:pt>
                <c:pt idx="6926">
                  <c:v>-70.057046324197103</c:v>
                </c:pt>
                <c:pt idx="6927">
                  <c:v>-70.057040561289597</c:v>
                </c:pt>
                <c:pt idx="6928">
                  <c:v>-70.057034504239596</c:v>
                </c:pt>
                <c:pt idx="6929">
                  <c:v>-70.057028156758605</c:v>
                </c:pt>
                <c:pt idx="6930">
                  <c:v>-70.057021522514106</c:v>
                </c:pt>
                <c:pt idx="6931">
                  <c:v>-70.057014605129098</c:v>
                </c:pt>
                <c:pt idx="6932">
                  <c:v>-70.057007408183694</c:v>
                </c:pt>
                <c:pt idx="6933">
                  <c:v>-70.056999935214705</c:v>
                </c:pt>
                <c:pt idx="6934">
                  <c:v>-70.056992189716695</c:v>
                </c:pt>
                <c:pt idx="6935">
                  <c:v>-70.056984175142304</c:v>
                </c:pt>
                <c:pt idx="6936">
                  <c:v>-70.056975894902905</c:v>
                </c:pt>
                <c:pt idx="6937">
                  <c:v>-70.056967352368702</c:v>
                </c:pt>
                <c:pt idx="6938">
                  <c:v>-70.056958550869794</c:v>
                </c:pt>
                <c:pt idx="6939">
                  <c:v>-70.056949493696195</c:v>
                </c:pt>
                <c:pt idx="6940">
                  <c:v>-70.056940184098494</c:v>
                </c:pt>
                <c:pt idx="6941">
                  <c:v>-70.056930625288402</c:v>
                </c:pt>
                <c:pt idx="6942">
                  <c:v>-70.056920820438805</c:v>
                </c:pt>
                <c:pt idx="6943">
                  <c:v>-70.056910772685001</c:v>
                </c:pt>
                <c:pt idx="6944">
                  <c:v>-70.056900485124302</c:v>
                </c:pt>
                <c:pt idx="6945">
                  <c:v>-70.056889960817202</c:v>
                </c:pt>
                <c:pt idx="6946">
                  <c:v>-70.056879202787201</c:v>
                </c:pt>
                <c:pt idx="6947">
                  <c:v>-70.056868214021705</c:v>
                </c:pt>
                <c:pt idx="6948">
                  <c:v>-70.056856997472295</c:v>
                </c:pt>
                <c:pt idx="6949">
                  <c:v>-70.056845556054995</c:v>
                </c:pt>
                <c:pt idx="6950">
                  <c:v>-70.056833892651099</c:v>
                </c:pt>
                <c:pt idx="6951">
                  <c:v>-70.056822010107197</c:v>
                </c:pt>
                <c:pt idx="6952">
                  <c:v>-70.056809911235703</c:v>
                </c:pt>
                <c:pt idx="6953">
                  <c:v>-70.056797598815393</c:v>
                </c:pt>
                <c:pt idx="6954">
                  <c:v>-70.056785075591606</c:v>
                </c:pt>
                <c:pt idx="6955">
                  <c:v>-70.056772344276894</c:v>
                </c:pt>
                <c:pt idx="6956">
                  <c:v>-70.056759407550999</c:v>
                </c:pt>
                <c:pt idx="6957">
                  <c:v>-70.0567462680619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87-4140-AC67-44BA07E03438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spike!$C$1:$C$6958</c:f>
              <c:numCache>
                <c:formatCode>General</c:formatCode>
                <c:ptCount val="6958"/>
                <c:pt idx="0">
                  <c:v>-69.88</c:v>
                </c:pt>
                <c:pt idx="1">
                  <c:v>-69.761476672000001</c:v>
                </c:pt>
                <c:pt idx="2">
                  <c:v>-69.644389991594096</c:v>
                </c:pt>
                <c:pt idx="3">
                  <c:v>-69.528701229627302</c:v>
                </c:pt>
                <c:pt idx="4">
                  <c:v>-69.414372897605901</c:v>
                </c:pt>
                <c:pt idx="5">
                  <c:v>-69.301368695802196</c:v>
                </c:pt>
                <c:pt idx="6">
                  <c:v>-69.189653463897201</c:v>
                </c:pt>
                <c:pt idx="7">
                  <c:v>-69.079193134017601</c:v>
                </c:pt>
                <c:pt idx="8">
                  <c:v>-68.969954686030505</c:v>
                </c:pt>
                <c:pt idx="9">
                  <c:v>-68.861906104969094</c:v>
                </c:pt>
                <c:pt idx="10">
                  <c:v>-68.755016340470704</c:v>
                </c:pt>
                <c:pt idx="11">
                  <c:v>-68.649255268115297</c:v>
                </c:pt>
                <c:pt idx="12">
                  <c:v>-68.544593652560593</c:v>
                </c:pt>
                <c:pt idx="13">
                  <c:v>-68.441003112375697</c:v>
                </c:pt>
                <c:pt idx="14">
                  <c:v>-68.338456086480605</c:v>
                </c:pt>
                <c:pt idx="15">
                  <c:v>-68.236925802106398</c:v>
                </c:pt>
                <c:pt idx="16">
                  <c:v>-68.136386244194298</c:v>
                </c:pt>
                <c:pt idx="17">
                  <c:v>-68.036812126157798</c:v>
                </c:pt>
                <c:pt idx="18">
                  <c:v>-67.938178861935796</c:v>
                </c:pt>
                <c:pt idx="19">
                  <c:v>-67.840462539269893</c:v>
                </c:pt>
                <c:pt idx="20">
                  <c:v>-67.743639894141197</c:v>
                </c:pt>
                <c:pt idx="21">
                  <c:v>-67.647688286308906</c:v>
                </c:pt>
                <c:pt idx="22">
                  <c:v>-67.5525856758928</c:v>
                </c:pt>
                <c:pt idx="23">
                  <c:v>-67.458310600946007</c:v>
                </c:pt>
                <c:pt idx="24">
                  <c:v>-67.364842155970607</c:v>
                </c:pt>
                <c:pt idx="25">
                  <c:v>-67.272159971326005</c:v>
                </c:pt>
                <c:pt idx="26">
                  <c:v>-67.180244193487297</c:v>
                </c:pt>
                <c:pt idx="27">
                  <c:v>-67.089075466110501</c:v>
                </c:pt>
                <c:pt idx="28">
                  <c:v>-66.998634911866105</c:v>
                </c:pt>
                <c:pt idx="29">
                  <c:v>-66.908904115001903</c:v>
                </c:pt>
                <c:pt idx="30">
                  <c:v>-66.819865104600794</c:v>
                </c:pt>
                <c:pt idx="31">
                  <c:v>-66.731500338498904</c:v>
                </c:pt>
                <c:pt idx="32">
                  <c:v>-66.643792687833596</c:v>
                </c:pt>
                <c:pt idx="33">
                  <c:v>-66.556725422189899</c:v>
                </c:pt>
                <c:pt idx="34">
                  <c:v>-66.470282195316997</c:v>
                </c:pt>
                <c:pt idx="35">
                  <c:v>-66.384447031389001</c:v>
                </c:pt>
                <c:pt idx="36">
                  <c:v>-66.299204311783001</c:v>
                </c:pt>
                <c:pt idx="37">
                  <c:v>-66.214538762350301</c:v>
                </c:pt>
                <c:pt idx="38">
                  <c:v>-66.130435441158795</c:v>
                </c:pt>
                <c:pt idx="39">
                  <c:v>-66.046879726683301</c:v>
                </c:pt>
                <c:pt idx="40">
                  <c:v>-65.963857306423805</c:v>
                </c:pt>
                <c:pt idx="41">
                  <c:v>-65.881354165931995</c:v>
                </c:pt>
                <c:pt idx="42">
                  <c:v>-65.799356578226295</c:v>
                </c:pt>
                <c:pt idx="43">
                  <c:v>-65.717851093579398</c:v>
                </c:pt>
                <c:pt idx="44">
                  <c:v>-65.636824529659293</c:v>
                </c:pt>
                <c:pt idx="45">
                  <c:v>-65.556263962008899</c:v>
                </c:pt>
                <c:pt idx="46">
                  <c:v>-65.476156714848997</c:v>
                </c:pt>
                <c:pt idx="47">
                  <c:v>-65.396490352188707</c:v>
                </c:pt>
                <c:pt idx="48">
                  <c:v>-65.317252669230896</c:v>
                </c:pt>
                <c:pt idx="49">
                  <c:v>-65.238431684058398</c:v>
                </c:pt>
                <c:pt idx="50">
                  <c:v>-65.1600156295885</c:v>
                </c:pt>
                <c:pt idx="51">
                  <c:v>-65.081992945783597</c:v>
                </c:pt>
                <c:pt idx="52">
                  <c:v>-65.004352272106999</c:v>
                </c:pt>
                <c:pt idx="53">
                  <c:v>-64.927082440211606</c:v>
                </c:pt>
                <c:pt idx="54">
                  <c:v>-64.850172466852399</c:v>
                </c:pt>
                <c:pt idx="55">
                  <c:v>-64.773611547011299</c:v>
                </c:pt>
                <c:pt idx="56">
                  <c:v>-64.697389047226096</c:v>
                </c:pt>
                <c:pt idx="57">
                  <c:v>-64.621494499112799</c:v>
                </c:pt>
                <c:pt idx="58">
                  <c:v>-64.545917593073696</c:v>
                </c:pt>
                <c:pt idx="59">
                  <c:v>-64.470648172181996</c:v>
                </c:pt>
                <c:pt idx="60">
                  <c:v>-64.395676226235693</c:v>
                </c:pt>
                <c:pt idx="61">
                  <c:v>-64.320991885971594</c:v>
                </c:pt>
                <c:pt idx="62">
                  <c:v>-64.246585417432996</c:v>
                </c:pt>
                <c:pt idx="63">
                  <c:v>-64.172447216484102</c:v>
                </c:pt>
                <c:pt idx="64">
                  <c:v>-64.098567803463496</c:v>
                </c:pt>
                <c:pt idx="65">
                  <c:v>-64.024937817969899</c:v>
                </c:pt>
                <c:pt idx="66">
                  <c:v>-63.951548013774698</c:v>
                </c:pt>
                <c:pt idx="67">
                  <c:v>-63.878389253854998</c:v>
                </c:pt>
                <c:pt idx="68">
                  <c:v>-63.805452505540003</c:v>
                </c:pt>
                <c:pt idx="69">
                  <c:v>-63.732728835766899</c:v>
                </c:pt>
                <c:pt idx="70">
                  <c:v>-63.660209406438803</c:v>
                </c:pt>
                <c:pt idx="71">
                  <c:v>-63.587885469881599</c:v>
                </c:pt>
                <c:pt idx="72">
                  <c:v>-63.515748364391698</c:v>
                </c:pt>
                <c:pt idx="73">
                  <c:v>-63.4437895098729</c:v>
                </c:pt>
                <c:pt idx="74">
                  <c:v>-63.372000403555099</c:v>
                </c:pt>
                <c:pt idx="75">
                  <c:v>-63.300372615790899</c:v>
                </c:pt>
                <c:pt idx="76">
                  <c:v>-63.2288977859262</c:v>
                </c:pt>
                <c:pt idx="77">
                  <c:v>-63.157567618239703</c:v>
                </c:pt>
                <c:pt idx="78">
                  <c:v>-63.0863738779464</c:v>
                </c:pt>
                <c:pt idx="79">
                  <c:v>-63.015308387262799</c:v>
                </c:pt>
                <c:pt idx="80">
                  <c:v>-62.9443630215277</c:v>
                </c:pt>
                <c:pt idx="81">
                  <c:v>-62.873529705375702</c:v>
                </c:pt>
                <c:pt idx="82">
                  <c:v>-62.8028004089592</c:v>
                </c:pt>
                <c:pt idx="83">
                  <c:v>-62.732167144215197</c:v>
                </c:pt>
                <c:pt idx="84">
                  <c:v>-62.661621961173402</c:v>
                </c:pt>
                <c:pt idx="85">
                  <c:v>-62.591156944300799</c:v>
                </c:pt>
                <c:pt idx="86">
                  <c:v>-62.520764208880699</c:v>
                </c:pt>
                <c:pt idx="87">
                  <c:v>-62.450435897421897</c:v>
                </c:pt>
                <c:pt idx="88">
                  <c:v>-62.380164176093999</c:v>
                </c:pt>
                <c:pt idx="89">
                  <c:v>-62.309941231186301</c:v>
                </c:pt>
                <c:pt idx="90">
                  <c:v>-62.2397592655864</c:v>
                </c:pt>
                <c:pt idx="91">
                  <c:v>-62.1696104952754</c:v>
                </c:pt>
                <c:pt idx="92">
                  <c:v>-62.099487145835703</c:v>
                </c:pt>
                <c:pt idx="93">
                  <c:v>-62.029381448968799</c:v>
                </c:pt>
                <c:pt idx="94">
                  <c:v>-61.959285639019498</c:v>
                </c:pt>
                <c:pt idx="95">
                  <c:v>-61.889191949503399</c:v>
                </c:pt>
                <c:pt idx="96">
                  <c:v>-61.819092609633401</c:v>
                </c:pt>
                <c:pt idx="97">
                  <c:v>-61.748979840843703</c:v>
                </c:pt>
                <c:pt idx="98">
                  <c:v>-61.678845853306498</c:v>
                </c:pt>
                <c:pt idx="99">
                  <c:v>-61.608682842438398</c:v>
                </c:pt>
                <c:pt idx="100">
                  <c:v>-61.538482985393799</c:v>
                </c:pt>
                <c:pt idx="101">
                  <c:v>-61.468238437541203</c:v>
                </c:pt>
                <c:pt idx="102">
                  <c:v>-61.397941328919501</c:v>
                </c:pt>
                <c:pt idx="103">
                  <c:v>-61.327583760670798</c:v>
                </c:pt>
                <c:pt idx="104">
                  <c:v>-61.257157801445601</c:v>
                </c:pt>
                <c:pt idx="105">
                  <c:v>-61.1866554837788</c:v>
                </c:pt>
                <c:pt idx="106">
                  <c:v>-61.116068800429801</c:v>
                </c:pt>
                <c:pt idx="107">
                  <c:v>-61.045389700686997</c:v>
                </c:pt>
                <c:pt idx="108">
                  <c:v>-60.974610086629497</c:v>
                </c:pt>
                <c:pt idx="109">
                  <c:v>-60.903721809344198</c:v>
                </c:pt>
                <c:pt idx="110">
                  <c:v>-60.832716665095099</c:v>
                </c:pt>
                <c:pt idx="111">
                  <c:v>-60.7615863914382</c:v>
                </c:pt>
                <c:pt idx="112">
                  <c:v>-60.6903226632813</c:v>
                </c:pt>
                <c:pt idx="113">
                  <c:v>-60.618917088882299</c:v>
                </c:pt>
                <c:pt idx="114">
                  <c:v>-60.547361205783098</c:v>
                </c:pt>
                <c:pt idx="115">
                  <c:v>-60.4756464766741</c:v>
                </c:pt>
                <c:pt idx="116">
                  <c:v>-60.403764285185602</c:v>
                </c:pt>
                <c:pt idx="117">
                  <c:v>-60.331705931600801</c:v>
                </c:pt>
                <c:pt idx="118">
                  <c:v>-60.259462628486602</c:v>
                </c:pt>
                <c:pt idx="119">
                  <c:v>-60.187025496236899</c:v>
                </c:pt>
                <c:pt idx="120">
                  <c:v>-60.114385558523203</c:v>
                </c:pt>
                <c:pt idx="121">
                  <c:v>-60.041533737648798</c:v>
                </c:pt>
                <c:pt idx="122">
                  <c:v>-59.968460849798902</c:v>
                </c:pt>
                <c:pt idx="123">
                  <c:v>-59.895157600184099</c:v>
                </c:pt>
                <c:pt idx="124">
                  <c:v>-59.821614578068797</c:v>
                </c:pt>
                <c:pt idx="125">
                  <c:v>-59.747822251681498</c:v>
                </c:pt>
                <c:pt idx="126">
                  <c:v>-59.673770962997601</c:v>
                </c:pt>
                <c:pt idx="127">
                  <c:v>-59.5994509223923</c:v>
                </c:pt>
                <c:pt idx="128">
                  <c:v>-59.5248522031536</c:v>
                </c:pt>
                <c:pt idx="129">
                  <c:v>-59.449964735850699</c:v>
                </c:pt>
                <c:pt idx="130">
                  <c:v>-59.374778302550098</c:v>
                </c:pt>
                <c:pt idx="131">
                  <c:v>-59.299282530872198</c:v>
                </c:pt>
                <c:pt idx="132">
                  <c:v>-59.223466887880399</c:v>
                </c:pt>
                <c:pt idx="133">
                  <c:v>-59.1473206737951</c:v>
                </c:pt>
                <c:pt idx="134">
                  <c:v>-59.070833015524499</c:v>
                </c:pt>
                <c:pt idx="135">
                  <c:v>-58.993992860003203</c:v>
                </c:pt>
                <c:pt idx="136">
                  <c:v>-58.916788967329303</c:v>
                </c:pt>
                <c:pt idx="137">
                  <c:v>-58.839209903691497</c:v>
                </c:pt>
                <c:pt idx="138">
                  <c:v>-58.761244034075197</c:v>
                </c:pt>
                <c:pt idx="139">
                  <c:v>-58.682879514738502</c:v>
                </c:pt>
                <c:pt idx="140">
                  <c:v>-58.604104285446603</c:v>
                </c:pt>
                <c:pt idx="141">
                  <c:v>-58.524906061452903</c:v>
                </c:pt>
                <c:pt idx="142">
                  <c:v>-58.445272325216798</c:v>
                </c:pt>
                <c:pt idx="143">
                  <c:v>-58.3651903178434</c:v>
                </c:pt>
                <c:pt idx="144">
                  <c:v>-58.284647030234403</c:v>
                </c:pt>
                <c:pt idx="145">
                  <c:v>-58.2036291939351</c:v>
                </c:pt>
                <c:pt idx="146">
                  <c:v>-58.122123271664599</c:v>
                </c:pt>
                <c:pt idx="147">
                  <c:v>-58.040115447512903</c:v>
                </c:pt>
                <c:pt idx="148">
                  <c:v>-57.957591616790303</c:v>
                </c:pt>
                <c:pt idx="149">
                  <c:v>-57.874537375512197</c:v>
                </c:pt>
                <c:pt idx="150">
                  <c:v>-57.790938009502597</c:v>
                </c:pt>
                <c:pt idx="151">
                  <c:v>-57.706778483097303</c:v>
                </c:pt>
                <c:pt idx="152">
                  <c:v>-57.622043427428501</c:v>
                </c:pt>
                <c:pt idx="153">
                  <c:v>-57.536717128270197</c:v>
                </c:pt>
                <c:pt idx="154">
                  <c:v>-57.450783513424099</c:v>
                </c:pt>
                <c:pt idx="155">
                  <c:v>-57.364226139623</c:v>
                </c:pt>
                <c:pt idx="156">
                  <c:v>-57.277028178928397</c:v>
                </c:pt>
                <c:pt idx="157">
                  <c:v>-57.189172404598501</c:v>
                </c:pt>
                <c:pt idx="158">
                  <c:v>-57.100641176399897</c:v>
                </c:pt>
                <c:pt idx="159">
                  <c:v>-57.011416425335703</c:v>
                </c:pt>
                <c:pt idx="160">
                  <c:v>-56.921479637761301</c:v>
                </c:pt>
                <c:pt idx="161">
                  <c:v>-56.830811838857997</c:v>
                </c:pt>
                <c:pt idx="162">
                  <c:v>-56.739393575431102</c:v>
                </c:pt>
                <c:pt idx="163">
                  <c:v>-56.6472048979997</c:v>
                </c:pt>
                <c:pt idx="164">
                  <c:v>-56.554225342142097</c:v>
                </c:pt>
                <c:pt idx="165">
                  <c:v>-56.460433909057997</c:v>
                </c:pt>
                <c:pt idx="166">
                  <c:v>-56.365809045309497</c:v>
                </c:pt>
                <c:pt idx="167">
                  <c:v>-56.270328621695803</c:v>
                </c:pt>
                <c:pt idx="168">
                  <c:v>-56.1739699112198</c:v>
                </c:pt>
                <c:pt idx="169">
                  <c:v>-56.076709566096397</c:v>
                </c:pt>
                <c:pt idx="170">
                  <c:v>-55.978523593754304</c:v>
                </c:pt>
                <c:pt idx="171">
                  <c:v>-55.879387331776996</c:v>
                </c:pt>
                <c:pt idx="172">
                  <c:v>-55.779275421727</c:v>
                </c:pt>
                <c:pt idx="173">
                  <c:v>-55.678161781792902</c:v>
                </c:pt>
                <c:pt idx="174">
                  <c:v>-55.576019578196899</c:v>
                </c:pt>
                <c:pt idx="175">
                  <c:v>-55.472821195293498</c:v>
                </c:pt>
                <c:pt idx="176">
                  <c:v>-55.368538204290402</c:v>
                </c:pt>
                <c:pt idx="177">
                  <c:v>-55.263141330512802</c:v>
                </c:pt>
                <c:pt idx="178">
                  <c:v>-55.156600419132701</c:v>
                </c:pt>
                <c:pt idx="179">
                  <c:v>-55.048884399275302</c:v>
                </c:pt>
                <c:pt idx="180">
                  <c:v>-54.939961246412302</c:v>
                </c:pt>
                <c:pt idx="181">
                  <c:v>-54.829797942944602</c:v>
                </c:pt>
                <c:pt idx="182">
                  <c:v>-54.718360436869901</c:v>
                </c:pt>
                <c:pt idx="183">
                  <c:v>-54.6056135984254</c:v>
                </c:pt>
                <c:pt idx="184">
                  <c:v>-54.491521174588499</c:v>
                </c:pt>
                <c:pt idx="185">
                  <c:v>-54.376045741307799</c:v>
                </c:pt>
                <c:pt idx="186">
                  <c:v>-54.259148653332403</c:v>
                </c:pt>
                <c:pt idx="187">
                  <c:v>-54.140789991495403</c:v>
                </c:pt>
                <c:pt idx="188">
                  <c:v>-54.0209285072985</c:v>
                </c:pt>
                <c:pt idx="189">
                  <c:v>-53.899521564634597</c:v>
                </c:pt>
                <c:pt idx="190">
                  <c:v>-53.776525078473099</c:v>
                </c:pt>
                <c:pt idx="191">
                  <c:v>-53.651893450321097</c:v>
                </c:pt>
                <c:pt idx="192">
                  <c:v>-53.525579500259802</c:v>
                </c:pt>
                <c:pt idx="193">
                  <c:v>-53.397534395341303</c:v>
                </c:pt>
                <c:pt idx="194">
                  <c:v>-53.267707574116002</c:v>
                </c:pt>
                <c:pt idx="195">
                  <c:v>-53.136046667043097</c:v>
                </c:pt>
                <c:pt idx="196">
                  <c:v>-53.002497412518998</c:v>
                </c:pt>
                <c:pt idx="197">
                  <c:v>-52.867003568239802</c:v>
                </c:pt>
                <c:pt idx="198">
                  <c:v>-52.729506817590902</c:v>
                </c:pt>
                <c:pt idx="199">
                  <c:v>-52.5899466707342</c:v>
                </c:pt>
                <c:pt idx="200">
                  <c:v>-52.448260360040699</c:v>
                </c:pt>
                <c:pt idx="201">
                  <c:v>-52.304382729484097</c:v>
                </c:pt>
                <c:pt idx="202">
                  <c:v>-52.158246117587197</c:v>
                </c:pt>
                <c:pt idx="203">
                  <c:v>-52.009780233475603</c:v>
                </c:pt>
                <c:pt idx="204">
                  <c:v>-51.858912025561303</c:v>
                </c:pt>
                <c:pt idx="205">
                  <c:v>-51.705565542339599</c:v>
                </c:pt>
                <c:pt idx="206">
                  <c:v>-51.549661784740501</c:v>
                </c:pt>
                <c:pt idx="207">
                  <c:v>-51.391118549430502</c:v>
                </c:pt>
                <c:pt idx="208">
                  <c:v>-51.229850262411198</c:v>
                </c:pt>
                <c:pt idx="209">
                  <c:v>-51.065767802207397</c:v>
                </c:pt>
                <c:pt idx="210">
                  <c:v>-50.898778311874899</c:v>
                </c:pt>
                <c:pt idx="211">
                  <c:v>-50.7287849989969</c:v>
                </c:pt>
                <c:pt idx="212">
                  <c:v>-50.555686922763499</c:v>
                </c:pt>
                <c:pt idx="213">
                  <c:v>-50.379378767150897</c:v>
                </c:pt>
                <c:pt idx="214">
                  <c:v>-50.199750599131299</c:v>
                </c:pt>
                <c:pt idx="215">
                  <c:v>-50.016687610748299</c:v>
                </c:pt>
                <c:pt idx="216">
                  <c:v>-49.8300698437899</c:v>
                </c:pt>
                <c:pt idx="217">
                  <c:v>-49.639771895673903</c:v>
                </c:pt>
                <c:pt idx="218">
                  <c:v>-49.445662605034798</c:v>
                </c:pt>
                <c:pt idx="219">
                  <c:v>-49.247604715361298</c:v>
                </c:pt>
                <c:pt idx="220">
                  <c:v>-49.0454545148772</c:v>
                </c:pt>
                <c:pt idx="221">
                  <c:v>-48.839061450687502</c:v>
                </c:pt>
                <c:pt idx="222">
                  <c:v>-48.628267715021501</c:v>
                </c:pt>
                <c:pt idx="223">
                  <c:v>-48.412907801193597</c:v>
                </c:pt>
                <c:pt idx="224">
                  <c:v>-48.1928080266674</c:v>
                </c:pt>
                <c:pt idx="225">
                  <c:v>-47.9677860203495</c:v>
                </c:pt>
                <c:pt idx="226">
                  <c:v>-47.7376501709482</c:v>
                </c:pt>
                <c:pt idx="227">
                  <c:v>-47.502199032908599</c:v>
                </c:pt>
                <c:pt idx="228">
                  <c:v>-47.261220686076001</c:v>
                </c:pt>
                <c:pt idx="229">
                  <c:v>-47.014492044834199</c:v>
                </c:pt>
                <c:pt idx="230">
                  <c:v>-46.761778112014497</c:v>
                </c:pt>
                <c:pt idx="231">
                  <c:v>-46.502831172363997</c:v>
                </c:pt>
                <c:pt idx="232">
                  <c:v>-46.2373899197949</c:v>
                </c:pt>
                <c:pt idx="233">
                  <c:v>-45.9651785119949</c:v>
                </c:pt>
                <c:pt idx="234">
                  <c:v>-45.6859055452611</c:v>
                </c:pt>
                <c:pt idx="235">
                  <c:v>-45.3992629416082</c:v>
                </c:pt>
                <c:pt idx="236">
                  <c:v>-45.1049247392829</c:v>
                </c:pt>
                <c:pt idx="237">
                  <c:v>-44.802545776783802</c:v>
                </c:pt>
                <c:pt idx="238">
                  <c:v>-44.491760259305103</c:v>
                </c:pt>
                <c:pt idx="239">
                  <c:v>-44.1721801951931</c:v>
                </c:pt>
                <c:pt idx="240">
                  <c:v>-43.843393688483602</c:v>
                </c:pt>
                <c:pt idx="241">
                  <c:v>-43.504963071861297</c:v>
                </c:pt>
                <c:pt idx="242">
                  <c:v>-43.156422862407098</c:v>
                </c:pt>
                <c:pt idx="243">
                  <c:v>-42.797277520241899</c:v>
                </c:pt>
                <c:pt idx="244">
                  <c:v>-42.426998987587901</c:v>
                </c:pt>
                <c:pt idx="245">
                  <c:v>-42.045023982797296</c:v>
                </c:pt>
                <c:pt idx="246">
                  <c:v>-41.650751020475802</c:v>
                </c:pt>
                <c:pt idx="247">
                  <c:v>-41.243537124886998</c:v>
                </c:pt>
                <c:pt idx="248">
                  <c:v>-40.822694199257697</c:v>
                </c:pt>
                <c:pt idx="249">
                  <c:v>-40.387485008325299</c:v>
                </c:pt>
                <c:pt idx="250">
                  <c:v>-39.937118725322897</c:v>
                </c:pt>
                <c:pt idx="251">
                  <c:v>-39.470745987454997</c:v>
                </c:pt>
                <c:pt idx="252">
                  <c:v>-38.987453395565801</c:v>
                </c:pt>
                <c:pt idx="253">
                  <c:v>-38.486257383933903</c:v>
                </c:pt>
                <c:pt idx="254">
                  <c:v>-37.966097374659498</c:v>
                </c:pt>
                <c:pt idx="255">
                  <c:v>-37.425828117606798</c:v>
                </c:pt>
                <c:pt idx="256">
                  <c:v>-36.8642111009245</c:v>
                </c:pt>
                <c:pt idx="257">
                  <c:v>-36.2799048982884</c:v>
                </c:pt>
                <c:pt idx="258">
                  <c:v>-35.671454296578403</c:v>
                </c:pt>
                <c:pt idx="259">
                  <c:v>-35.037278020964202</c:v>
                </c:pt>
                <c:pt idx="260">
                  <c:v>-34.375654842388897</c:v>
                </c:pt>
                <c:pt idx="261">
                  <c:v>-33.684707814048402</c:v>
                </c:pt>
                <c:pt idx="262">
                  <c:v>-32.962386337200002</c:v>
                </c:pt>
                <c:pt idx="263">
                  <c:v>-32.206445700678898</c:v>
                </c:pt>
                <c:pt idx="264">
                  <c:v>-31.4144236705461</c:v>
                </c:pt>
                <c:pt idx="265">
                  <c:v>-30.5836136234105</c:v>
                </c:pt>
                <c:pt idx="266">
                  <c:v>-29.7110336154499</c:v>
                </c:pt>
                <c:pt idx="267">
                  <c:v>-28.7933906542264</c:v>
                </c:pt>
                <c:pt idx="268">
                  <c:v>-27.827039285923998</c:v>
                </c:pt>
                <c:pt idx="269">
                  <c:v>-26.8079334186687</c:v>
                </c:pt>
                <c:pt idx="270">
                  <c:v>-25.7315700627883</c:v>
                </c:pt>
                <c:pt idx="271">
                  <c:v>-24.592923367619498</c:v>
                </c:pt>
                <c:pt idx="272">
                  <c:v>-23.3863669538582</c:v>
                </c:pt>
                <c:pt idx="273">
                  <c:v>-22.105582056604401</c:v>
                </c:pt>
                <c:pt idx="274">
                  <c:v>-20.743448375231399</c:v>
                </c:pt>
                <c:pt idx="275">
                  <c:v>-19.2919137288483</c:v>
                </c:pt>
                <c:pt idx="276">
                  <c:v>-17.7418375816899</c:v>
                </c:pt>
                <c:pt idx="277">
                  <c:v>-16.082802150581202</c:v>
                </c:pt>
                <c:pt idx="278">
                  <c:v>-14.302883024866</c:v>
                </c:pt>
                <c:pt idx="279">
                  <c:v>-12.3883688613681</c:v>
                </c:pt>
                <c:pt idx="280">
                  <c:v>-10.323416541750699</c:v>
                </c:pt>
                <c:pt idx="281">
                  <c:v>-8.0896238806095493</c:v>
                </c:pt>
                <c:pt idx="282">
                  <c:v>-5.6654960919966202</c:v>
                </c:pt>
                <c:pt idx="283">
                  <c:v>-3.0257740892037099</c:v>
                </c:pt>
                <c:pt idx="284">
                  <c:v>-0.14058131193068499</c:v>
                </c:pt>
                <c:pt idx="285">
                  <c:v>3.02567035303719</c:v>
                </c:pt>
                <c:pt idx="286">
                  <c:v>6.51569816021901</c:v>
                </c:pt>
                <c:pt idx="287">
                  <c:v>10.381205981335</c:v>
                </c:pt>
                <c:pt idx="288">
                  <c:v>14.685348076903599</c:v>
                </c:pt>
                <c:pt idx="289">
                  <c:v>19.506040971503602</c:v>
                </c:pt>
                <c:pt idx="290">
                  <c:v>24.940481042680499</c:v>
                </c:pt>
                <c:pt idx="291">
                  <c:v>31.111407005425399</c:v>
                </c:pt>
                <c:pt idx="292">
                  <c:v>-65.060945697799696</c:v>
                </c:pt>
                <c:pt idx="293">
                  <c:v>-65.121644165513501</c:v>
                </c:pt>
                <c:pt idx="294">
                  <c:v>-65.182090400297099</c:v>
                </c:pt>
                <c:pt idx="295">
                  <c:v>-65.242279493248404</c:v>
                </c:pt>
                <c:pt idx="296">
                  <c:v>-65.302206630637599</c:v>
                </c:pt>
                <c:pt idx="297">
                  <c:v>-65.361867095064895</c:v>
                </c:pt>
                <c:pt idx="298">
                  <c:v>-65.4212562665479</c:v>
                </c:pt>
                <c:pt idx="299">
                  <c:v>-65.480369623537698</c:v>
                </c:pt>
                <c:pt idx="300">
                  <c:v>-65.539202743862703</c:v>
                </c:pt>
                <c:pt idx="301">
                  <c:v>-65.597751305601804</c:v>
                </c:pt>
                <c:pt idx="302">
                  <c:v>-65.656011087886597</c:v>
                </c:pt>
                <c:pt idx="303">
                  <c:v>-65.713977971632104</c:v>
                </c:pt>
                <c:pt idx="304">
                  <c:v>-65.771647940197298</c:v>
                </c:pt>
                <c:pt idx="305">
                  <c:v>-65.829017079974903</c:v>
                </c:pt>
                <c:pt idx="306">
                  <c:v>-65.886081580912304</c:v>
                </c:pt>
                <c:pt idx="307">
                  <c:v>-65.942837736962204</c:v>
                </c:pt>
                <c:pt idx="308">
                  <c:v>-65.999281946465501</c:v>
                </c:pt>
                <c:pt idx="309">
                  <c:v>-66.055410712465402</c:v>
                </c:pt>
                <c:pt idx="310">
                  <c:v>-66.111220642955303</c:v>
                </c:pt>
                <c:pt idx="311">
                  <c:v>-66.166708451059307</c:v>
                </c:pt>
                <c:pt idx="312">
                  <c:v>-66.221870955147494</c:v>
                </c:pt>
                <c:pt idx="313">
                  <c:v>-66.276705078886806</c:v>
                </c:pt>
                <c:pt idx="314">
                  <c:v>-66.3312078512282</c:v>
                </c:pt>
                <c:pt idx="315">
                  <c:v>-66.385376406330494</c:v>
                </c:pt>
                <c:pt idx="316">
                  <c:v>-66.439207983423699</c:v>
                </c:pt>
                <c:pt idx="317">
                  <c:v>-66.492699926611195</c:v>
                </c:pt>
                <c:pt idx="318">
                  <c:v>-66.545849684612605</c:v>
                </c:pt>
                <c:pt idx="319">
                  <c:v>-66.598654810449204</c:v>
                </c:pt>
                <c:pt idx="320">
                  <c:v>-66.651112961072101</c:v>
                </c:pt>
                <c:pt idx="321">
                  <c:v>-66.703221896934906</c:v>
                </c:pt>
                <c:pt idx="322">
                  <c:v>-66.754979481512507</c:v>
                </c:pt>
                <c:pt idx="323">
                  <c:v>-66.8063836807667</c:v>
                </c:pt>
                <c:pt idx="324">
                  <c:v>-66.857432562560902</c:v>
                </c:pt>
                <c:pt idx="325">
                  <c:v>-66.908124296024397</c:v>
                </c:pt>
                <c:pt idx="326">
                  <c:v>-66.958457150868099</c:v>
                </c:pt>
                <c:pt idx="327">
                  <c:v>-67.008429496653704</c:v>
                </c:pt>
                <c:pt idx="328">
                  <c:v>-67.058039802016793</c:v>
                </c:pt>
                <c:pt idx="329">
                  <c:v>-67.107286633846101</c:v>
                </c:pt>
                <c:pt idx="330">
                  <c:v>-67.156168656419695</c:v>
                </c:pt>
                <c:pt idx="331">
                  <c:v>-67.204684630501006</c:v>
                </c:pt>
                <c:pt idx="332">
                  <c:v>-67.252833412394907</c:v>
                </c:pt>
                <c:pt idx="333">
                  <c:v>-67.300613952965406</c:v>
                </c:pt>
                <c:pt idx="334">
                  <c:v>-67.348025296617607</c:v>
                </c:pt>
                <c:pt idx="335">
                  <c:v>-67.395066580244702</c:v>
                </c:pt>
                <c:pt idx="336">
                  <c:v>-67.441737032141404</c:v>
                </c:pt>
                <c:pt idx="337">
                  <c:v>-67.488035970885605</c:v>
                </c:pt>
                <c:pt idx="338">
                  <c:v>-67.533962804190494</c:v>
                </c:pt>
                <c:pt idx="339">
                  <c:v>-67.579517027726794</c:v>
                </c:pt>
                <c:pt idx="340">
                  <c:v>-67.624698223919694</c:v>
                </c:pt>
                <c:pt idx="341">
                  <c:v>-67.669506060718007</c:v>
                </c:pt>
                <c:pt idx="342">
                  <c:v>-67.713940290341299</c:v>
                </c:pt>
                <c:pt idx="343">
                  <c:v>-67.758000748002999</c:v>
                </c:pt>
                <c:pt idx="344">
                  <c:v>-67.801687350613093</c:v>
                </c:pt>
                <c:pt idx="345">
                  <c:v>-67.845000095461401</c:v>
                </c:pt>
                <c:pt idx="346">
                  <c:v>-67.887939058881599</c:v>
                </c:pt>
                <c:pt idx="347">
                  <c:v>-67.930504394900296</c:v>
                </c:pt>
                <c:pt idx="348">
                  <c:v>-67.972696333868996</c:v>
                </c:pt>
                <c:pt idx="349">
                  <c:v>-68.014515181083198</c:v>
                </c:pt>
                <c:pt idx="350">
                  <c:v>-68.055961315388799</c:v>
                </c:pt>
                <c:pt idx="351">
                  <c:v>-68.097035187777195</c:v>
                </c:pt>
                <c:pt idx="352">
                  <c:v>-68.137737319970299</c:v>
                </c:pt>
                <c:pt idx="353">
                  <c:v>-68.178068302997303</c:v>
                </c:pt>
                <c:pt idx="354">
                  <c:v>-68.2180287957639</c:v>
                </c:pt>
                <c:pt idx="355">
                  <c:v>-68.257619523615702</c:v>
                </c:pt>
                <c:pt idx="356">
                  <c:v>-68.296841276896401</c:v>
                </c:pt>
                <c:pt idx="357">
                  <c:v>-68.335694909502706</c:v>
                </c:pt>
                <c:pt idx="358">
                  <c:v>-68.374181337436198</c:v>
                </c:pt>
                <c:pt idx="359">
                  <c:v>-68.412301537354594</c:v>
                </c:pt>
                <c:pt idx="360">
                  <c:v>-68.450056545121697</c:v>
                </c:pt>
                <c:pt idx="361">
                  <c:v>-68.487447454359</c:v>
                </c:pt>
                <c:pt idx="362">
                  <c:v>-68.524475414998406</c:v>
                </c:pt>
                <c:pt idx="363">
                  <c:v>-68.561141631838595</c:v>
                </c:pt>
                <c:pt idx="364">
                  <c:v>-68.597447363103797</c:v>
                </c:pt>
                <c:pt idx="365">
                  <c:v>-68.633393919008995</c:v>
                </c:pt>
                <c:pt idx="366">
                  <c:v>-68.668982660328993</c:v>
                </c:pt>
                <c:pt idx="367">
                  <c:v>-68.704214996975395</c:v>
                </c:pt>
                <c:pt idx="368">
                  <c:v>-68.739092386579799</c:v>
                </c:pt>
                <c:pt idx="369">
                  <c:v>-68.773616333086096</c:v>
                </c:pt>
                <c:pt idx="370">
                  <c:v>-68.807788385350904</c:v>
                </c:pt>
                <c:pt idx="371">
                  <c:v>-68.841610135753896</c:v>
                </c:pt>
                <c:pt idx="372">
                  <c:v>-68.875083218818602</c:v>
                </c:pt>
                <c:pt idx="373">
                  <c:v>-68.908209309844594</c:v>
                </c:pt>
                <c:pt idx="374">
                  <c:v>-68.940990123550094</c:v>
                </c:pt>
                <c:pt idx="375">
                  <c:v>-68.973427412728796</c:v>
                </c:pt>
                <c:pt idx="376">
                  <c:v>-69.005522966917695</c:v>
                </c:pt>
                <c:pt idx="377">
                  <c:v>-69.037278611080097</c:v>
                </c:pt>
                <c:pt idx="378">
                  <c:v>-69.068696204301006</c:v>
                </c:pt>
                <c:pt idx="379">
                  <c:v>-69.099777638498693</c:v>
                </c:pt>
                <c:pt idx="380">
                  <c:v>-69.130524837149494</c:v>
                </c:pt>
                <c:pt idx="381">
                  <c:v>-69.160939754029599</c:v>
                </c:pt>
                <c:pt idx="382">
                  <c:v>-69.191024371971594</c:v>
                </c:pt>
                <c:pt idx="383">
                  <c:v>-69.220780701638006</c:v>
                </c:pt>
                <c:pt idx="384">
                  <c:v>-69.250210780310596</c:v>
                </c:pt>
                <c:pt idx="385">
                  <c:v>-69.279316670697298</c:v>
                </c:pt>
                <c:pt idx="386">
                  <c:v>-69.308100459756204</c:v>
                </c:pt>
                <c:pt idx="387">
                  <c:v>-69.336564257536907</c:v>
                </c:pt>
                <c:pt idx="388">
                  <c:v>-69.364710196039596</c:v>
                </c:pt>
                <c:pt idx="389">
                  <c:v>-69.392540428092602</c:v>
                </c:pt>
                <c:pt idx="390">
                  <c:v>-69.420057126247599</c:v>
                </c:pt>
                <c:pt idx="391">
                  <c:v>-69.4472624816934</c:v>
                </c:pt>
                <c:pt idx="392">
                  <c:v>-69.474158703188806</c:v>
                </c:pt>
                <c:pt idx="393">
                  <c:v>-69.500748016013702</c:v>
                </c:pt>
                <c:pt idx="394">
                  <c:v>-69.527032660938701</c:v>
                </c:pt>
                <c:pt idx="395">
                  <c:v>-69.553014893214893</c:v>
                </c:pt>
                <c:pt idx="396">
                  <c:v>-69.578696981581302</c:v>
                </c:pt>
                <c:pt idx="397">
                  <c:v>-69.604081207292694</c:v>
                </c:pt>
                <c:pt idx="398">
                  <c:v>-69.629169863165203</c:v>
                </c:pt>
                <c:pt idx="399">
                  <c:v>-69.653965252642905</c:v>
                </c:pt>
                <c:pt idx="400">
                  <c:v>-69.678469688881805</c:v>
                </c:pt>
                <c:pt idx="401">
                  <c:v>-69.702685493854005</c:v>
                </c:pt>
                <c:pt idx="402">
                  <c:v>-69.726614997471501</c:v>
                </c:pt>
                <c:pt idx="403">
                  <c:v>-69.750260536727794</c:v>
                </c:pt>
                <c:pt idx="404">
                  <c:v>-69.773624454859998</c:v>
                </c:pt>
                <c:pt idx="405">
                  <c:v>-69.796709100528901</c:v>
                </c:pt>
                <c:pt idx="406">
                  <c:v>-69.8195168270191</c:v>
                </c:pt>
                <c:pt idx="407">
                  <c:v>-69.842049991456705</c:v>
                </c:pt>
                <c:pt idx="408">
                  <c:v>-69.864310954047198</c:v>
                </c:pt>
                <c:pt idx="409">
                  <c:v>-69.886302077331095</c:v>
                </c:pt>
                <c:pt idx="410">
                  <c:v>-69.908025725458401</c:v>
                </c:pt>
                <c:pt idx="411">
                  <c:v>-69.929484263481399</c:v>
                </c:pt>
                <c:pt idx="412">
                  <c:v>-69.950680056666002</c:v>
                </c:pt>
                <c:pt idx="413">
                  <c:v>-69.971615469821302</c:v>
                </c:pt>
                <c:pt idx="414">
                  <c:v>-69.992292866646295</c:v>
                </c:pt>
                <c:pt idx="415">
                  <c:v>-70.012714609095298</c:v>
                </c:pt>
                <c:pt idx="416">
                  <c:v>-70.032883056760596</c:v>
                </c:pt>
                <c:pt idx="417">
                  <c:v>-70.052800566272893</c:v>
                </c:pt>
                <c:pt idx="418">
                  <c:v>-70.072469490718106</c:v>
                </c:pt>
                <c:pt idx="419">
                  <c:v>-70.091892179072303</c:v>
                </c:pt>
                <c:pt idx="420">
                  <c:v>-70.111070975653007</c:v>
                </c:pt>
                <c:pt idx="421">
                  <c:v>-70.1300082195866</c:v>
                </c:pt>
                <c:pt idx="422">
                  <c:v>-70.148706244293393</c:v>
                </c:pt>
                <c:pt idx="423">
                  <c:v>-70.167167376987805</c:v>
                </c:pt>
                <c:pt idx="424">
                  <c:v>-70.185393938194807</c:v>
                </c:pt>
                <c:pt idx="425">
                  <c:v>-70.203388241282397</c:v>
                </c:pt>
                <c:pt idx="426">
                  <c:v>-70.221152592009503</c:v>
                </c:pt>
                <c:pt idx="427">
                  <c:v>-70.238689288088594</c:v>
                </c:pt>
                <c:pt idx="428">
                  <c:v>-70.256000618764602</c:v>
                </c:pt>
                <c:pt idx="429">
                  <c:v>-70.273088864406901</c:v>
                </c:pt>
                <c:pt idx="430">
                  <c:v>-70.289956296117595</c:v>
                </c:pt>
                <c:pt idx="431">
                  <c:v>-70.306605175353099</c:v>
                </c:pt>
                <c:pt idx="432">
                  <c:v>-70.323037753559703</c:v>
                </c:pt>
                <c:pt idx="433">
                  <c:v>-70.3392562718238</c:v>
                </c:pt>
                <c:pt idx="434">
                  <c:v>-70.355262960534901</c:v>
                </c:pt>
                <c:pt idx="435">
                  <c:v>-70.3710600390623</c:v>
                </c:pt>
                <c:pt idx="436">
                  <c:v>-70.386649715444705</c:v>
                </c:pt>
                <c:pt idx="437">
                  <c:v>-70.402034186093005</c:v>
                </c:pt>
                <c:pt idx="438">
                  <c:v>-70.417215635505102</c:v>
                </c:pt>
                <c:pt idx="439">
                  <c:v>-70.432196235993501</c:v>
                </c:pt>
                <c:pt idx="440">
                  <c:v>-70.446978147424801</c:v>
                </c:pt>
                <c:pt idx="441">
                  <c:v>-70.461563516971296</c:v>
                </c:pt>
                <c:pt idx="442">
                  <c:v>-70.475954478873206</c:v>
                </c:pt>
                <c:pt idx="443">
                  <c:v>-70.4901531542138</c:v>
                </c:pt>
                <c:pt idx="444">
                  <c:v>-70.504161650704305</c:v>
                </c:pt>
                <c:pt idx="445">
                  <c:v>-70.517982062480101</c:v>
                </c:pt>
                <c:pt idx="446">
                  <c:v>-70.531616469907803</c:v>
                </c:pt>
                <c:pt idx="447">
                  <c:v>-70.545066939402204</c:v>
                </c:pt>
                <c:pt idx="448">
                  <c:v>-70.558335523253703</c:v>
                </c:pt>
                <c:pt idx="449">
                  <c:v>-70.571424259465402</c:v>
                </c:pt>
                <c:pt idx="450">
                  <c:v>-70.584335171600202</c:v>
                </c:pt>
                <c:pt idx="451">
                  <c:v>-70.597070268636898</c:v>
                </c:pt>
                <c:pt idx="452">
                  <c:v>-70.609631544835494</c:v>
                </c:pt>
                <c:pt idx="453">
                  <c:v>-70.622020979611904</c:v>
                </c:pt>
                <c:pt idx="454">
                  <c:v>-70.634240537420993</c:v>
                </c:pt>
                <c:pt idx="455">
                  <c:v>-70.646292167648298</c:v>
                </c:pt>
                <c:pt idx="456">
                  <c:v>-70.658177804509805</c:v>
                </c:pt>
                <c:pt idx="457">
                  <c:v>-70.669899366960394</c:v>
                </c:pt>
                <c:pt idx="458">
                  <c:v>-70.681458758609097</c:v>
                </c:pt>
                <c:pt idx="459">
                  <c:v>-70.692857867643298</c:v>
                </c:pt>
                <c:pt idx="460">
                  <c:v>-70.7040985667592</c:v>
                </c:pt>
                <c:pt idx="461">
                  <c:v>-70.715182713100504</c:v>
                </c:pt>
                <c:pt idx="462">
                  <c:v>-70.726112148203001</c:v>
                </c:pt>
                <c:pt idx="463">
                  <c:v>-70.736888697947194</c:v>
                </c:pt>
                <c:pt idx="464">
                  <c:v>-70.747514172516802</c:v>
                </c:pt>
                <c:pt idx="465">
                  <c:v>-70.7579903663637</c:v>
                </c:pt>
                <c:pt idx="466">
                  <c:v>-70.768319058179699</c:v>
                </c:pt>
                <c:pt idx="467">
                  <c:v>-70.778502010873396</c:v>
                </c:pt>
                <c:pt idx="468">
                  <c:v>-70.7885409715538</c:v>
                </c:pt>
                <c:pt idx="469">
                  <c:v>-70.798437671519295</c:v>
                </c:pt>
                <c:pt idx="470">
                  <c:v>-70.808193826252094</c:v>
                </c:pt>
                <c:pt idx="471">
                  <c:v>-70.817811135418097</c:v>
                </c:pt>
                <c:pt idx="472">
                  <c:v>-70.827291282871499</c:v>
                </c:pt>
                <c:pt idx="473">
                  <c:v>-70.836635936665402</c:v>
                </c:pt>
                <c:pt idx="474">
                  <c:v>-70.845846749066098</c:v>
                </c:pt>
                <c:pt idx="475">
                  <c:v>-70.854925356572707</c:v>
                </c:pt>
                <c:pt idx="476">
                  <c:v>-70.863873379941197</c:v>
                </c:pt>
                <c:pt idx="477">
                  <c:v>-70.872692424212602</c:v>
                </c:pt>
                <c:pt idx="478">
                  <c:v>-70.881384078745697</c:v>
                </c:pt>
                <c:pt idx="479">
                  <c:v>-70.889949917253404</c:v>
                </c:pt>
                <c:pt idx="480">
                  <c:v>-70.898391497843207</c:v>
                </c:pt>
                <c:pt idx="481">
                  <c:v>-70.906710363061705</c:v>
                </c:pt>
                <c:pt idx="482">
                  <c:v>-70.914908039942105</c:v>
                </c:pt>
                <c:pt idx="483">
                  <c:v>-70.922986040055804</c:v>
                </c:pt>
                <c:pt idx="484">
                  <c:v>-70.930945859566805</c:v>
                </c:pt>
                <c:pt idx="485">
                  <c:v>-70.938788979289797</c:v>
                </c:pt>
                <c:pt idx="486">
                  <c:v>-70.946516864751104</c:v>
                </c:pt>
                <c:pt idx="487">
                  <c:v>-70.954130966252606</c:v>
                </c:pt>
                <c:pt idx="488">
                  <c:v>-70.961632718938503</c:v>
                </c:pt>
                <c:pt idx="489">
                  <c:v>-70.969023542864605</c:v>
                </c:pt>
                <c:pt idx="490">
                  <c:v>-70.976304843071006</c:v>
                </c:pt>
                <c:pt idx="491">
                  <c:v>-70.983478009655997</c:v>
                </c:pt>
                <c:pt idx="492">
                  <c:v>-70.9905444178534</c:v>
                </c:pt>
                <c:pt idx="493">
                  <c:v>-70.997505428111694</c:v>
                </c:pt>
                <c:pt idx="494">
                  <c:v>-71.0043623861756</c:v>
                </c:pt>
                <c:pt idx="495">
                  <c:v>-71.011116623169201</c:v>
                </c:pt>
                <c:pt idx="496">
                  <c:v>-71.017769455681801</c:v>
                </c:pt>
                <c:pt idx="497">
                  <c:v>-71.024322185854601</c:v>
                </c:pt>
                <c:pt idx="498">
                  <c:v>-71.030776101470593</c:v>
                </c:pt>
                <c:pt idx="499">
                  <c:v>-71.037132476044405</c:v>
                </c:pt>
                <c:pt idx="500">
                  <c:v>-71.043392568915195</c:v>
                </c:pt>
                <c:pt idx="501">
                  <c:v>-71.049557625340398</c:v>
                </c:pt>
                <c:pt idx="502">
                  <c:v>-71.055628876590802</c:v>
                </c:pt>
                <c:pt idx="503">
                  <c:v>-71.061607540047206</c:v>
                </c:pt>
                <c:pt idx="504">
                  <c:v>-71.067494819298105</c:v>
                </c:pt>
                <c:pt idx="505">
                  <c:v>-71.0732919042389</c:v>
                </c:pt>
                <c:pt idx="506">
                  <c:v>-71.078999971171797</c:v>
                </c:pt>
                <c:pt idx="507">
                  <c:v>-71.084620182907102</c:v>
                </c:pt>
                <c:pt idx="508">
                  <c:v>-71.090153688864802</c:v>
                </c:pt>
                <c:pt idx="509">
                  <c:v>-71.095601625178205</c:v>
                </c:pt>
                <c:pt idx="510">
                  <c:v>-71.100965114797305</c:v>
                </c:pt>
                <c:pt idx="511">
                  <c:v>-71.106245267592996</c:v>
                </c:pt>
                <c:pt idx="512">
                  <c:v>-71.111443180462899</c:v>
                </c:pt>
                <c:pt idx="513">
                  <c:v>-71.116559937436605</c:v>
                </c:pt>
                <c:pt idx="514">
                  <c:v>-71.121596609782301</c:v>
                </c:pt>
                <c:pt idx="515">
                  <c:v>-71.126554256113806</c:v>
                </c:pt>
                <c:pt idx="516">
                  <c:v>-71.131433922497493</c:v>
                </c:pt>
                <c:pt idx="517">
                  <c:v>-71.136236642560306</c:v>
                </c:pt>
                <c:pt idx="518">
                  <c:v>-71.140963437597605</c:v>
                </c:pt>
                <c:pt idx="519">
                  <c:v>-71.145615316681898</c:v>
                </c:pt>
                <c:pt idx="520">
                  <c:v>-71.150193276770906</c:v>
                </c:pt>
                <c:pt idx="521">
                  <c:v>-71.154698302817096</c:v>
                </c:pt>
                <c:pt idx="522">
                  <c:v>-71.159131367875602</c:v>
                </c:pt>
                <c:pt idx="523">
                  <c:v>-71.163493433214498</c:v>
                </c:pt>
                <c:pt idx="524">
                  <c:v>-71.167785448422705</c:v>
                </c:pt>
                <c:pt idx="525">
                  <c:v>-71.172008351520304</c:v>
                </c:pt>
                <c:pt idx="526">
                  <c:v>-71.176163069066604</c:v>
                </c:pt>
                <c:pt idx="527">
                  <c:v>-71.180250516269993</c:v>
                </c:pt>
                <c:pt idx="528">
                  <c:v>-71.184271597096497</c:v>
                </c:pt>
                <c:pt idx="529">
                  <c:v>-71.188227204379004</c:v>
                </c:pt>
                <c:pt idx="530">
                  <c:v>-71.192118219925305</c:v>
                </c:pt>
                <c:pt idx="531">
                  <c:v>-71.195945514627496</c:v>
                </c:pt>
                <c:pt idx="532">
                  <c:v>-71.199709948569506</c:v>
                </c:pt>
                <c:pt idx="533">
                  <c:v>-71.2034123711354</c:v>
                </c:pt>
                <c:pt idx="534">
                  <c:v>-71.207053621117197</c:v>
                </c:pt>
                <c:pt idx="535">
                  <c:v>-71.210634526822204</c:v>
                </c:pt>
                <c:pt idx="536">
                  <c:v>-71.214155906180196</c:v>
                </c:pt>
                <c:pt idx="537">
                  <c:v>-71.217618566849794</c:v>
                </c:pt>
                <c:pt idx="538">
                  <c:v>-71.221023306325307</c:v>
                </c:pt>
                <c:pt idx="539">
                  <c:v>-71.224370912042403</c:v>
                </c:pt>
                <c:pt idx="540">
                  <c:v>-71.227662161483394</c:v>
                </c:pt>
                <c:pt idx="541">
                  <c:v>-71.2308978222825</c:v>
                </c:pt>
                <c:pt idx="542">
                  <c:v>-71.234078652330595</c:v>
                </c:pt>
                <c:pt idx="543">
                  <c:v>-71.237205399878604</c:v>
                </c:pt>
                <c:pt idx="544">
                  <c:v>-71.240278803641701</c:v>
                </c:pt>
                <c:pt idx="545">
                  <c:v>-71.243299592902105</c:v>
                </c:pt>
                <c:pt idx="546">
                  <c:v>-71.246268487611104</c:v>
                </c:pt>
                <c:pt idx="547">
                  <c:v>-71.249186198491699</c:v>
                </c:pt>
                <c:pt idx="548">
                  <c:v>-71.252053427139302</c:v>
                </c:pt>
                <c:pt idx="549">
                  <c:v>-71.254870866122502</c:v>
                </c:pt>
                <c:pt idx="550">
                  <c:v>-71.2576391990834</c:v>
                </c:pt>
                <c:pt idx="551">
                  <c:v>-71.260359100836794</c:v>
                </c:pt>
                <c:pt idx="552">
                  <c:v>-71.263031237469406</c:v>
                </c:pt>
                <c:pt idx="553">
                  <c:v>-71.265656266437503</c:v>
                </c:pt>
                <c:pt idx="554">
                  <c:v>-71.268234836664604</c:v>
                </c:pt>
                <c:pt idx="555">
                  <c:v>-71.270767588638805</c:v>
                </c:pt>
                <c:pt idx="556">
                  <c:v>-71.273255154508206</c:v>
                </c:pt>
                <c:pt idx="557">
                  <c:v>-71.275698158176695</c:v>
                </c:pt>
                <c:pt idx="558">
                  <c:v>-71.278097215398802</c:v>
                </c:pt>
                <c:pt idx="559">
                  <c:v>-71.280452933873903</c:v>
                </c:pt>
                <c:pt idx="560">
                  <c:v>-71.282765913339105</c:v>
                </c:pt>
                <c:pt idx="561">
                  <c:v>-71.285036745662197</c:v>
                </c:pt>
                <c:pt idx="562">
                  <c:v>-71.287266014933707</c:v>
                </c:pt>
                <c:pt idx="563">
                  <c:v>-71.289454297557498</c:v>
                </c:pt>
                <c:pt idx="564">
                  <c:v>-71.291602162342002</c:v>
                </c:pt>
                <c:pt idx="565">
                  <c:v>-71.293710170589307</c:v>
                </c:pt>
                <c:pt idx="566">
                  <c:v>-71.2957788761844</c:v>
                </c:pt>
                <c:pt idx="567">
                  <c:v>-71.297808825683106</c:v>
                </c:pt>
                <c:pt idx="568">
                  <c:v>-71.299800558399994</c:v>
                </c:pt>
                <c:pt idx="569">
                  <c:v>-71.301754606494498</c:v>
                </c:pt>
                <c:pt idx="570">
                  <c:v>-71.3036714950575</c:v>
                </c:pt>
                <c:pt idx="571">
                  <c:v>-71.305551742195703</c:v>
                </c:pt>
                <c:pt idx="572">
                  <c:v>-71.307395859116795</c:v>
                </c:pt>
                <c:pt idx="573">
                  <c:v>-71.309204350212795</c:v>
                </c:pt>
                <c:pt idx="574">
                  <c:v>-71.310977713142705</c:v>
                </c:pt>
                <c:pt idx="575">
                  <c:v>-71.312716438914904</c:v>
                </c:pt>
                <c:pt idx="576">
                  <c:v>-71.314421011968406</c:v>
                </c:pt>
                <c:pt idx="577">
                  <c:v>-71.316091910253604</c:v>
                </c:pt>
                <c:pt idx="578">
                  <c:v>-71.317729605311698</c:v>
                </c:pt>
                <c:pt idx="579">
                  <c:v>-71.319334562354001</c:v>
                </c:pt>
                <c:pt idx="580">
                  <c:v>-71.320907240340205</c:v>
                </c:pt>
                <c:pt idx="581">
                  <c:v>-71.322448092055794</c:v>
                </c:pt>
                <c:pt idx="582">
                  <c:v>-71.323957564188802</c:v>
                </c:pt>
                <c:pt idx="583">
                  <c:v>-71.325436097405898</c:v>
                </c:pt>
                <c:pt idx="584">
                  <c:v>-71.326884126427501</c:v>
                </c:pt>
                <c:pt idx="585">
                  <c:v>-71.328302080102105</c:v>
                </c:pt>
                <c:pt idx="586">
                  <c:v>-71.329690381480304</c:v>
                </c:pt>
                <c:pt idx="587">
                  <c:v>-71.331049447887494</c:v>
                </c:pt>
                <c:pt idx="588">
                  <c:v>-71.332379690996106</c:v>
                </c:pt>
                <c:pt idx="589">
                  <c:v>-71.333681516897002</c:v>
                </c:pt>
                <c:pt idx="590">
                  <c:v>-71.334955326170402</c:v>
                </c:pt>
                <c:pt idx="591">
                  <c:v>-71.336201513955501</c:v>
                </c:pt>
                <c:pt idx="592">
                  <c:v>-71.337420470019794</c:v>
                </c:pt>
                <c:pt idx="593">
                  <c:v>-71.338612578827707</c:v>
                </c:pt>
                <c:pt idx="594">
                  <c:v>-71.339778219607993</c:v>
                </c:pt>
                <c:pt idx="595">
                  <c:v>-71.3409177664211</c:v>
                </c:pt>
                <c:pt idx="596">
                  <c:v>-71.342031588225097</c:v>
                </c:pt>
                <c:pt idx="597">
                  <c:v>-71.343120048941699</c:v>
                </c:pt>
                <c:pt idx="598">
                  <c:v>-71.344183507520299</c:v>
                </c:pt>
                <c:pt idx="599">
                  <c:v>-71.345222318003096</c:v>
                </c:pt>
                <c:pt idx="600">
                  <c:v>-71.346236829587596</c:v>
                </c:pt>
                <c:pt idx="601">
                  <c:v>-71.347227386689795</c:v>
                </c:pt>
                <c:pt idx="602">
                  <c:v>-71.348194329006105</c:v>
                </c:pt>
                <c:pt idx="603">
                  <c:v>-71.349137991574494</c:v>
                </c:pt>
                <c:pt idx="604">
                  <c:v>-71.350058704835405</c:v>
                </c:pt>
                <c:pt idx="605">
                  <c:v>-71.350956794691101</c:v>
                </c:pt>
                <c:pt idx="606">
                  <c:v>-71.351832582565507</c:v>
                </c:pt>
                <c:pt idx="607">
                  <c:v>-71.352686385462405</c:v>
                </c:pt>
                <c:pt idx="608">
                  <c:v>-71.353518516023499</c:v>
                </c:pt>
                <c:pt idx="609">
                  <c:v>-71.354329282585297</c:v>
                </c:pt>
                <c:pt idx="610">
                  <c:v>-71.355118989236104</c:v>
                </c:pt>
                <c:pt idx="611">
                  <c:v>-71.355887935871607</c:v>
                </c:pt>
                <c:pt idx="612">
                  <c:v>-71.356636418250005</c:v>
                </c:pt>
                <c:pt idx="613">
                  <c:v>-71.357364728047003</c:v>
                </c:pt>
                <c:pt idx="614">
                  <c:v>-71.358073152909199</c:v>
                </c:pt>
                <c:pt idx="615">
                  <c:v>-71.358761976508006</c:v>
                </c:pt>
                <c:pt idx="616">
                  <c:v>-71.359431478591603</c:v>
                </c:pt>
                <c:pt idx="617">
                  <c:v>-71.360081935037698</c:v>
                </c:pt>
                <c:pt idx="618">
                  <c:v>-71.360713617904395</c:v>
                </c:pt>
                <c:pt idx="619">
                  <c:v>-71.361326795481204</c:v>
                </c:pt>
                <c:pt idx="620">
                  <c:v>-71.361921732339198</c:v>
                </c:pt>
                <c:pt idx="621">
                  <c:v>-71.362498689380701</c:v>
                </c:pt>
                <c:pt idx="622">
                  <c:v>-71.363057923887894</c:v>
                </c:pt>
                <c:pt idx="623">
                  <c:v>-71.3635996895717</c:v>
                </c:pt>
                <c:pt idx="624">
                  <c:v>-71.364124236619304</c:v>
                </c:pt>
                <c:pt idx="625">
                  <c:v>-71.364631811741205</c:v>
                </c:pt>
                <c:pt idx="626">
                  <c:v>-71.365122658218297</c:v>
                </c:pt>
                <c:pt idx="627">
                  <c:v>-71.365597015947401</c:v>
                </c:pt>
                <c:pt idx="628">
                  <c:v>-71.366055121487193</c:v>
                </c:pt>
                <c:pt idx="629">
                  <c:v>-71.3664972081028</c:v>
                </c:pt>
                <c:pt idx="630">
                  <c:v>-71.366923505810206</c:v>
                </c:pt>
                <c:pt idx="631">
                  <c:v>-71.367334241420394</c:v>
                </c:pt>
                <c:pt idx="632">
                  <c:v>-71.367729638582205</c:v>
                </c:pt>
                <c:pt idx="633">
                  <c:v>-71.368109917825294</c:v>
                </c:pt>
                <c:pt idx="634">
                  <c:v>-71.368475296602298</c:v>
                </c:pt>
                <c:pt idx="635">
                  <c:v>-71.368825989330304</c:v>
                </c:pt>
                <c:pt idx="636">
                  <c:v>-71.369162207432296</c:v>
                </c:pt>
                <c:pt idx="637">
                  <c:v>-71.369484159377507</c:v>
                </c:pt>
                <c:pt idx="638">
                  <c:v>-71.3697920507216</c:v>
                </c:pt>
                <c:pt idx="639">
                  <c:v>-71.370086084146493</c:v>
                </c:pt>
                <c:pt idx="640">
                  <c:v>-71.370366459499095</c:v>
                </c:pt>
                <c:pt idx="641">
                  <c:v>-71.370633373830003</c:v>
                </c:pt>
                <c:pt idx="642">
                  <c:v>-71.370887021431699</c:v>
                </c:pt>
                <c:pt idx="643">
                  <c:v>-71.371127593876295</c:v>
                </c:pt>
                <c:pt idx="644">
                  <c:v>-71.3713552800521</c:v>
                </c:pt>
                <c:pt idx="645">
                  <c:v>-71.371570266201005</c:v>
                </c:pt>
                <c:pt idx="646">
                  <c:v>-71.371772735954195</c:v>
                </c:pt>
                <c:pt idx="647">
                  <c:v>-71.371962870367994</c:v>
                </c:pt>
                <c:pt idx="648">
                  <c:v>-71.372140847959201</c:v>
                </c:pt>
                <c:pt idx="649">
                  <c:v>-71.372306844739697</c:v>
                </c:pt>
                <c:pt idx="650">
                  <c:v>-71.372461034250904</c:v>
                </c:pt>
                <c:pt idx="651">
                  <c:v>-71.372603587597794</c:v>
                </c:pt>
                <c:pt idx="652">
                  <c:v>-71.3727346734821</c:v>
                </c:pt>
                <c:pt idx="653">
                  <c:v>-71.372854458235807</c:v>
                </c:pt>
                <c:pt idx="654">
                  <c:v>-71.372963105853003</c:v>
                </c:pt>
                <c:pt idx="655">
                  <c:v>-71.373060778022804</c:v>
                </c:pt>
                <c:pt idx="656">
                  <c:v>-71.373147634160503</c:v>
                </c:pt>
                <c:pt idx="657">
                  <c:v>-71.373223831439503</c:v>
                </c:pt>
                <c:pt idx="658">
                  <c:v>-71.373289524821601</c:v>
                </c:pt>
                <c:pt idx="659">
                  <c:v>-71.373344867087894</c:v>
                </c:pt>
                <c:pt idx="660">
                  <c:v>-71.373390008868896</c:v>
                </c:pt>
                <c:pt idx="661">
                  <c:v>-71.373425098674105</c:v>
                </c:pt>
                <c:pt idx="662">
                  <c:v>-71.373450282921397</c:v>
                </c:pt>
                <c:pt idx="663">
                  <c:v>-71.3734657059657</c:v>
                </c:pt>
                <c:pt idx="664">
                  <c:v>-71.373471510128198</c:v>
                </c:pt>
                <c:pt idx="665">
                  <c:v>-71.373467835723702</c:v>
                </c:pt>
                <c:pt idx="666">
                  <c:v>-71.373454821089098</c:v>
                </c:pt>
                <c:pt idx="667">
                  <c:v>-71.373432602610293</c:v>
                </c:pt>
                <c:pt idx="668">
                  <c:v>-71.3734013147497</c:v>
                </c:pt>
                <c:pt idx="669">
                  <c:v>-71.373361090072507</c:v>
                </c:pt>
                <c:pt idx="670">
                  <c:v>-71.373312059273402</c:v>
                </c:pt>
                <c:pt idx="671">
                  <c:v>-71.373254351202306</c:v>
                </c:pt>
                <c:pt idx="672">
                  <c:v>-71.373188092890203</c:v>
                </c:pt>
                <c:pt idx="673">
                  <c:v>-71.373113409574202</c:v>
                </c:pt>
                <c:pt idx="674">
                  <c:v>-71.373030424722799</c:v>
                </c:pt>
                <c:pt idx="675">
                  <c:v>-71.372939260060207</c:v>
                </c:pt>
                <c:pt idx="676">
                  <c:v>-71.372840035590897</c:v>
                </c:pt>
                <c:pt idx="677">
                  <c:v>-71.372732869623405</c:v>
                </c:pt>
                <c:pt idx="678">
                  <c:v>-71.372617878794003</c:v>
                </c:pt>
                <c:pt idx="679">
                  <c:v>-71.372495178090006</c:v>
                </c:pt>
                <c:pt idx="680">
                  <c:v>-71.372364880872993</c:v>
                </c:pt>
                <c:pt idx="681">
                  <c:v>-71.372227098901107</c:v>
                </c:pt>
                <c:pt idx="682">
                  <c:v>-71.372081942351898</c:v>
                </c:pt>
                <c:pt idx="683">
                  <c:v>-71.371929519843803</c:v>
                </c:pt>
                <c:pt idx="684">
                  <c:v>-71.371769938458797</c:v>
                </c:pt>
                <c:pt idx="685">
                  <c:v>-71.371603303763095</c:v>
                </c:pt>
                <c:pt idx="686">
                  <c:v>-71.371429719828598</c:v>
                </c:pt>
                <c:pt idx="687">
                  <c:v>-71.371249289254095</c:v>
                </c:pt>
                <c:pt idx="688">
                  <c:v>-71.371062113185502</c:v>
                </c:pt>
                <c:pt idx="689">
                  <c:v>-71.370868291336294</c:v>
                </c:pt>
                <c:pt idx="690">
                  <c:v>-71.370667922007897</c:v>
                </c:pt>
                <c:pt idx="691">
                  <c:v>-71.370461102108905</c:v>
                </c:pt>
                <c:pt idx="692">
                  <c:v>-71.3702479271751</c:v>
                </c:pt>
                <c:pt idx="693">
                  <c:v>-71.370028491388496</c:v>
                </c:pt>
                <c:pt idx="694">
                  <c:v>-71.369802887596407</c:v>
                </c:pt>
                <c:pt idx="695">
                  <c:v>-71.369571207330097</c:v>
                </c:pt>
                <c:pt idx="696">
                  <c:v>-71.369333540823206</c:v>
                </c:pt>
                <c:pt idx="697">
                  <c:v>-71.3690899770302</c:v>
                </c:pt>
                <c:pt idx="698">
                  <c:v>-71.368840603644102</c:v>
                </c:pt>
                <c:pt idx="699">
                  <c:v>-71.368585507114403</c:v>
                </c:pt>
                <c:pt idx="700">
                  <c:v>-71.368324772664394</c:v>
                </c:pt>
                <c:pt idx="701">
                  <c:v>-71.368058484308605</c:v>
                </c:pt>
                <c:pt idx="702">
                  <c:v>-71.367786724869404</c:v>
                </c:pt>
                <c:pt idx="703">
                  <c:v>-71.367509575994305</c:v>
                </c:pt>
                <c:pt idx="704">
                  <c:v>-71.367227118172195</c:v>
                </c:pt>
                <c:pt idx="705">
                  <c:v>-71.366939430749497</c:v>
                </c:pt>
                <c:pt idx="706">
                  <c:v>-71.366646591946605</c:v>
                </c:pt>
                <c:pt idx="707">
                  <c:v>-71.366348678873706</c:v>
                </c:pt>
                <c:pt idx="708">
                  <c:v>-71.366045767545998</c:v>
                </c:pt>
                <c:pt idx="709">
                  <c:v>-71.365737932899606</c:v>
                </c:pt>
                <c:pt idx="710">
                  <c:v>-71.365425248806801</c:v>
                </c:pt>
                <c:pt idx="711">
                  <c:v>-71.365107788090398</c:v>
                </c:pt>
                <c:pt idx="712">
                  <c:v>-71.364785622539202</c:v>
                </c:pt>
                <c:pt idx="713">
                  <c:v>-71.364458822922401</c:v>
                </c:pt>
                <c:pt idx="714">
                  <c:v>-71.364127459003896</c:v>
                </c:pt>
                <c:pt idx="715">
                  <c:v>-71.363791599556393</c:v>
                </c:pt>
                <c:pt idx="716">
                  <c:v>-71.363451312375602</c:v>
                </c:pt>
                <c:pt idx="717">
                  <c:v>-71.363106664293895</c:v>
                </c:pt>
                <c:pt idx="718">
                  <c:v>-71.362757721194001</c:v>
                </c:pt>
                <c:pt idx="719">
                  <c:v>-71.362404548022297</c:v>
                </c:pt>
                <c:pt idx="720">
                  <c:v>-71.362047208802196</c:v>
                </c:pt>
                <c:pt idx="721">
                  <c:v>-71.361685766647</c:v>
                </c:pt>
                <c:pt idx="722">
                  <c:v>-71.361320283773097</c:v>
                </c:pt>
                <c:pt idx="723">
                  <c:v>-71.360950821512105</c:v>
                </c:pt>
                <c:pt idx="724">
                  <c:v>-71.360577440323993</c:v>
                </c:pt>
                <c:pt idx="725">
                  <c:v>-71.360200199808702</c:v>
                </c:pt>
                <c:pt idx="726">
                  <c:v>-71.359819158719205</c:v>
                </c:pt>
                <c:pt idx="727">
                  <c:v>-71.359434374972594</c:v>
                </c:pt>
                <c:pt idx="728">
                  <c:v>-71.359045905662597</c:v>
                </c:pt>
                <c:pt idx="729">
                  <c:v>-71.358653807070695</c:v>
                </c:pt>
                <c:pt idx="730">
                  <c:v>-71.358258134677996</c:v>
                </c:pt>
                <c:pt idx="731">
                  <c:v>-71.357858943176495</c:v>
                </c:pt>
                <c:pt idx="732">
                  <c:v>-71.357456286480101</c:v>
                </c:pt>
                <c:pt idx="733">
                  <c:v>-71.357050217735704</c:v>
                </c:pt>
                <c:pt idx="734">
                  <c:v>-71.356640789334193</c:v>
                </c:pt>
                <c:pt idx="735">
                  <c:v>-71.356228052921097</c:v>
                </c:pt>
                <c:pt idx="736">
                  <c:v>-71.355812059406801</c:v>
                </c:pt>
                <c:pt idx="737">
                  <c:v>-71.355392858977595</c:v>
                </c:pt>
                <c:pt idx="738">
                  <c:v>-71.354970501105399</c:v>
                </c:pt>
                <c:pt idx="739">
                  <c:v>-71.3545450345582</c:v>
                </c:pt>
                <c:pt idx="740">
                  <c:v>-71.354116507409998</c:v>
                </c:pt>
                <c:pt idx="741">
                  <c:v>-71.353684967050199</c:v>
                </c:pt>
                <c:pt idx="742">
                  <c:v>-71.353250460194204</c:v>
                </c:pt>
                <c:pt idx="743">
                  <c:v>-71.352813032892001</c:v>
                </c:pt>
                <c:pt idx="744">
                  <c:v>-71.352372730538406</c:v>
                </c:pt>
                <c:pt idx="745">
                  <c:v>-71.351929597881707</c:v>
                </c:pt>
                <c:pt idx="746">
                  <c:v>-71.351483679033507</c:v>
                </c:pt>
                <c:pt idx="747">
                  <c:v>-71.351035017477002</c:v>
                </c:pt>
                <c:pt idx="748">
                  <c:v>-71.350583656076495</c:v>
                </c:pt>
                <c:pt idx="749">
                  <c:v>-71.3501296370859</c:v>
                </c:pt>
                <c:pt idx="750">
                  <c:v>-71.349673002157601</c:v>
                </c:pt>
                <c:pt idx="751">
                  <c:v>-71.349213792350696</c:v>
                </c:pt>
                <c:pt idx="752">
                  <c:v>-71.348752048139602</c:v>
                </c:pt>
                <c:pt idx="753">
                  <c:v>-71.348287809422402</c:v>
                </c:pt>
                <c:pt idx="754">
                  <c:v>-71.347821115528902</c:v>
                </c:pt>
                <c:pt idx="755">
                  <c:v>-71.347352005228998</c:v>
                </c:pt>
                <c:pt idx="756">
                  <c:v>-71.346880516740001</c:v>
                </c:pt>
                <c:pt idx="757">
                  <c:v>-71.346406687735097</c:v>
                </c:pt>
                <c:pt idx="758">
                  <c:v>-71.345930555350904</c:v>
                </c:pt>
                <c:pt idx="759">
                  <c:v>-71.345452156194995</c:v>
                </c:pt>
                <c:pt idx="760">
                  <c:v>-71.344971526353305</c:v>
                </c:pt>
                <c:pt idx="761">
                  <c:v>-71.344488701397907</c:v>
                </c:pt>
                <c:pt idx="762">
                  <c:v>-71.344003716393999</c:v>
                </c:pt>
                <c:pt idx="763">
                  <c:v>-71.343516605907297</c:v>
                </c:pt>
                <c:pt idx="764">
                  <c:v>-71.343027404010996</c:v>
                </c:pt>
                <c:pt idx="765">
                  <c:v>-71.342536144292794</c:v>
                </c:pt>
                <c:pt idx="766">
                  <c:v>-71.342042859861905</c:v>
                </c:pt>
                <c:pt idx="767">
                  <c:v>-71.341547583355606</c:v>
                </c:pt>
                <c:pt idx="768">
                  <c:v>-71.341050346946204</c:v>
                </c:pt>
                <c:pt idx="769">
                  <c:v>-71.340551182347696</c:v>
                </c:pt>
                <c:pt idx="770">
                  <c:v>-71.340050120821999</c:v>
                </c:pt>
                <c:pt idx="771">
                  <c:v>-71.339547193185496</c:v>
                </c:pt>
                <c:pt idx="772">
                  <c:v>-71.339042429815393</c:v>
                </c:pt>
                <c:pt idx="773">
                  <c:v>-71.338535860656094</c:v>
                </c:pt>
                <c:pt idx="774">
                  <c:v>-71.338027515225093</c:v>
                </c:pt>
                <c:pt idx="775">
                  <c:v>-71.3375174226193</c:v>
                </c:pt>
                <c:pt idx="776">
                  <c:v>-71.337005611520695</c:v>
                </c:pt>
                <c:pt idx="777">
                  <c:v>-71.336492110202698</c:v>
                </c:pt>
                <c:pt idx="778">
                  <c:v>-71.335976946535595</c:v>
                </c:pt>
                <c:pt idx="779">
                  <c:v>-71.335460147992293</c:v>
                </c:pt>
                <c:pt idx="780">
                  <c:v>-71.334941741654106</c:v>
                </c:pt>
                <c:pt idx="781">
                  <c:v>-71.334421754216393</c:v>
                </c:pt>
                <c:pt idx="782">
                  <c:v>-71.333900211994006</c:v>
                </c:pt>
                <c:pt idx="783">
                  <c:v>-71.333377140926402</c:v>
                </c:pt>
                <c:pt idx="784">
                  <c:v>-71.332852566583298</c:v>
                </c:pt>
                <c:pt idx="785">
                  <c:v>-71.332326514170006</c:v>
                </c:pt>
                <c:pt idx="786">
                  <c:v>-71.3317990085323</c:v>
                </c:pt>
                <c:pt idx="787">
                  <c:v>-71.331270074161694</c:v>
                </c:pt>
                <c:pt idx="788">
                  <c:v>-71.330739735200595</c:v>
                </c:pt>
                <c:pt idx="789">
                  <c:v>-71.330208015447099</c:v>
                </c:pt>
                <c:pt idx="790">
                  <c:v>-71.32967493836</c:v>
                </c:pt>
                <c:pt idx="791">
                  <c:v>-71.329140527063402</c:v>
                </c:pt>
                <c:pt idx="792">
                  <c:v>-71.328604804351798</c:v>
                </c:pt>
                <c:pt idx="793">
                  <c:v>-71.328067792694597</c:v>
                </c:pt>
                <c:pt idx="794">
                  <c:v>-71.327529514240695</c:v>
                </c:pt>
                <c:pt idx="795">
                  <c:v>-71.326989990823094</c:v>
                </c:pt>
                <c:pt idx="796">
                  <c:v>-71.326449243963594</c:v>
                </c:pt>
                <c:pt idx="797">
                  <c:v>-71.3259072948767</c:v>
                </c:pt>
                <c:pt idx="798">
                  <c:v>-71.325364164474607</c:v>
                </c:pt>
                <c:pt idx="799">
                  <c:v>-71.324819873371098</c:v>
                </c:pt>
                <c:pt idx="800">
                  <c:v>-71.324274441885805</c:v>
                </c:pt>
                <c:pt idx="801">
                  <c:v>-71.323727890048801</c:v>
                </c:pt>
                <c:pt idx="802">
                  <c:v>-71.323180237604205</c:v>
                </c:pt>
                <c:pt idx="803">
                  <c:v>-71.322631504014396</c:v>
                </c:pt>
                <c:pt idx="804">
                  <c:v>-71.322081708464296</c:v>
                </c:pt>
                <c:pt idx="805">
                  <c:v>-71.321530869865001</c:v>
                </c:pt>
                <c:pt idx="806">
                  <c:v>-71.320979006857797</c:v>
                </c:pt>
                <c:pt idx="807">
                  <c:v>-71.320426137818103</c:v>
                </c:pt>
                <c:pt idx="808">
                  <c:v>-71.319872280858903</c:v>
                </c:pt>
                <c:pt idx="809">
                  <c:v>-71.319317453834898</c:v>
                </c:pt>
                <c:pt idx="810">
                  <c:v>-71.318761674346106</c:v>
                </c:pt>
                <c:pt idx="811">
                  <c:v>-71.318204959741195</c:v>
                </c:pt>
                <c:pt idx="812">
                  <c:v>-71.317647327121406</c:v>
                </c:pt>
                <c:pt idx="813">
                  <c:v>-71.317088793343601</c:v>
                </c:pt>
                <c:pt idx="814">
                  <c:v>-71.316529375024601</c:v>
                </c:pt>
                <c:pt idx="815">
                  <c:v>-71.315969088543596</c:v>
                </c:pt>
                <c:pt idx="816">
                  <c:v>-71.315407950046094</c:v>
                </c:pt>
                <c:pt idx="817">
                  <c:v>-71.314845975447398</c:v>
                </c:pt>
                <c:pt idx="818">
                  <c:v>-71.314283180435297</c:v>
                </c:pt>
                <c:pt idx="819">
                  <c:v>-71.313719580473801</c:v>
                </c:pt>
                <c:pt idx="820">
                  <c:v>-71.313155190806199</c:v>
                </c:pt>
                <c:pt idx="821">
                  <c:v>-71.312590026457997</c:v>
                </c:pt>
                <c:pt idx="822">
                  <c:v>-71.312024102240301</c:v>
                </c:pt>
                <c:pt idx="823">
                  <c:v>-71.311457432752803</c:v>
                </c:pt>
                <c:pt idx="824">
                  <c:v>-71.310890032386595</c:v>
                </c:pt>
                <c:pt idx="825">
                  <c:v>-71.310321915327293</c:v>
                </c:pt>
                <c:pt idx="826">
                  <c:v>-71.309753095558094</c:v>
                </c:pt>
                <c:pt idx="827">
                  <c:v>-71.309183586862204</c:v>
                </c:pt>
                <c:pt idx="828">
                  <c:v>-71.308613402826396</c:v>
                </c:pt>
                <c:pt idx="829">
                  <c:v>-71.308042556843105</c:v>
                </c:pt>
                <c:pt idx="830">
                  <c:v>-71.307471062113507</c:v>
                </c:pt>
                <c:pt idx="831">
                  <c:v>-71.306898931650295</c:v>
                </c:pt>
                <c:pt idx="832">
                  <c:v>-71.306326178280102</c:v>
                </c:pt>
                <c:pt idx="833">
                  <c:v>-71.305752814646695</c:v>
                </c:pt>
                <c:pt idx="834">
                  <c:v>-71.305178853212894</c:v>
                </c:pt>
                <c:pt idx="835">
                  <c:v>-71.304604306263499</c:v>
                </c:pt>
                <c:pt idx="836">
                  <c:v>-71.304029185907893</c:v>
                </c:pt>
                <c:pt idx="837">
                  <c:v>-71.303453504082299</c:v>
                </c:pt>
                <c:pt idx="838">
                  <c:v>-71.302877272552493</c:v>
                </c:pt>
                <c:pt idx="839">
                  <c:v>-71.302300502915998</c:v>
                </c:pt>
                <c:pt idx="840">
                  <c:v>-71.301723206604805</c:v>
                </c:pt>
                <c:pt idx="841">
                  <c:v>-71.3011453948872</c:v>
                </c:pt>
                <c:pt idx="842">
                  <c:v>-71.3005670788705</c:v>
                </c:pt>
                <c:pt idx="843">
                  <c:v>-71.299988269503501</c:v>
                </c:pt>
                <c:pt idx="844">
                  <c:v>-71.299408977578196</c:v>
                </c:pt>
                <c:pt idx="845">
                  <c:v>-71.298829213732205</c:v>
                </c:pt>
                <c:pt idx="846">
                  <c:v>-71.298248988451405</c:v>
                </c:pt>
                <c:pt idx="847">
                  <c:v>-71.297668312071494</c:v>
                </c:pt>
                <c:pt idx="848">
                  <c:v>-71.297087194780403</c:v>
                </c:pt>
                <c:pt idx="849">
                  <c:v>-71.296505646620304</c:v>
                </c:pt>
                <c:pt idx="850">
                  <c:v>-71.295923677489995</c:v>
                </c:pt>
                <c:pt idx="851">
                  <c:v>-71.295341297146294</c:v>
                </c:pt>
                <c:pt idx="852">
                  <c:v>-71.294758515206695</c:v>
                </c:pt>
                <c:pt idx="853">
                  <c:v>-71.294175341151202</c:v>
                </c:pt>
                <c:pt idx="854">
                  <c:v>-71.293591784323894</c:v>
                </c:pt>
                <c:pt idx="855">
                  <c:v>-71.293007853935407</c:v>
                </c:pt>
                <c:pt idx="856">
                  <c:v>-71.292423559064403</c:v>
                </c:pt>
                <c:pt idx="857">
                  <c:v>-71.291838908659599</c:v>
                </c:pt>
                <c:pt idx="858">
                  <c:v>-71.291253911541801</c:v>
                </c:pt>
                <c:pt idx="859">
                  <c:v>-71.290668576405494</c:v>
                </c:pt>
                <c:pt idx="860">
                  <c:v>-71.290082911820605</c:v>
                </c:pt>
                <c:pt idx="861">
                  <c:v>-71.289496926234406</c:v>
                </c:pt>
                <c:pt idx="862">
                  <c:v>-71.288910627973195</c:v>
                </c:pt>
                <c:pt idx="863">
                  <c:v>-71.288324025244194</c:v>
                </c:pt>
                <c:pt idx="864">
                  <c:v>-71.287737126136903</c:v>
                </c:pt>
                <c:pt idx="865">
                  <c:v>-71.287149938624907</c:v>
                </c:pt>
                <c:pt idx="866">
                  <c:v>-71.286562470567802</c:v>
                </c:pt>
                <c:pt idx="867">
                  <c:v>-71.285974729712507</c:v>
                </c:pt>
                <c:pt idx="868">
                  <c:v>-71.2853867236947</c:v>
                </c:pt>
                <c:pt idx="869">
                  <c:v>-71.284798460041003</c:v>
                </c:pt>
                <c:pt idx="870">
                  <c:v>-71.284209946169895</c:v>
                </c:pt>
                <c:pt idx="871">
                  <c:v>-71.2836211893936</c:v>
                </c:pt>
                <c:pt idx="872">
                  <c:v>-71.283032196919706</c:v>
                </c:pt>
                <c:pt idx="873">
                  <c:v>-71.282442975852206</c:v>
                </c:pt>
                <c:pt idx="874">
                  <c:v>-71.281853533193299</c:v>
                </c:pt>
                <c:pt idx="875">
                  <c:v>-71.2812638758449</c:v>
                </c:pt>
                <c:pt idx="876">
                  <c:v>-71.280674010609701</c:v>
                </c:pt>
                <c:pt idx="877">
                  <c:v>-71.280083944192995</c:v>
                </c:pt>
                <c:pt idx="878">
                  <c:v>-71.279493683203896</c:v>
                </c:pt>
                <c:pt idx="879">
                  <c:v>-71.278903234156402</c:v>
                </c:pt>
                <c:pt idx="880">
                  <c:v>-71.278312603471406</c:v>
                </c:pt>
                <c:pt idx="881">
                  <c:v>-71.277721797477398</c:v>
                </c:pt>
                <c:pt idx="882">
                  <c:v>-71.277130822412104</c:v>
                </c:pt>
                <c:pt idx="883">
                  <c:v>-71.276539684423696</c:v>
                </c:pt>
                <c:pt idx="884">
                  <c:v>-71.275948389572093</c:v>
                </c:pt>
                <c:pt idx="885">
                  <c:v>-71.275356943829905</c:v>
                </c:pt>
                <c:pt idx="886">
                  <c:v>-71.274765353084405</c:v>
                </c:pt>
                <c:pt idx="887">
                  <c:v>-71.274173623137898</c:v>
                </c:pt>
                <c:pt idx="888">
                  <c:v>-71.273581759709501</c:v>
                </c:pt>
                <c:pt idx="889">
                  <c:v>-71.272989768436105</c:v>
                </c:pt>
                <c:pt idx="890">
                  <c:v>-71.2723976548736</c:v>
                </c:pt>
                <c:pt idx="891">
                  <c:v>-71.271805424497899</c:v>
                </c:pt>
                <c:pt idx="892">
                  <c:v>-71.271213082706197</c:v>
                </c:pt>
                <c:pt idx="893">
                  <c:v>-71.2706206348183</c:v>
                </c:pt>
                <c:pt idx="894">
                  <c:v>-71.270028086077005</c:v>
                </c:pt>
                <c:pt idx="895">
                  <c:v>-71.269435441650202</c:v>
                </c:pt>
                <c:pt idx="896">
                  <c:v>-71.268842706631006</c:v>
                </c:pt>
                <c:pt idx="897">
                  <c:v>-71.268249886039499</c:v>
                </c:pt>
                <c:pt idx="898">
                  <c:v>-71.267656984823304</c:v>
                </c:pt>
                <c:pt idx="899">
                  <c:v>-71.267064007858906</c:v>
                </c:pt>
                <c:pt idx="900">
                  <c:v>-71.2664709599524</c:v>
                </c:pt>
                <c:pt idx="901">
                  <c:v>-71.265877845841004</c:v>
                </c:pt>
                <c:pt idx="902">
                  <c:v>-71.265284670193196</c:v>
                </c:pt>
                <c:pt idx="903">
                  <c:v>-71.264691437610594</c:v>
                </c:pt>
                <c:pt idx="904">
                  <c:v>-71.264098152628094</c:v>
                </c:pt>
                <c:pt idx="905">
                  <c:v>-71.263504819715607</c:v>
                </c:pt>
                <c:pt idx="906">
                  <c:v>-71.262911443278298</c:v>
                </c:pt>
                <c:pt idx="907">
                  <c:v>-71.262318027657798</c:v>
                </c:pt>
                <c:pt idx="908">
                  <c:v>-71.261724577133293</c:v>
                </c:pt>
                <c:pt idx="909">
                  <c:v>-71.261131095921897</c:v>
                </c:pt>
                <c:pt idx="910">
                  <c:v>-71.260537588180199</c:v>
                </c:pt>
                <c:pt idx="911">
                  <c:v>-71.259944058004393</c:v>
                </c:pt>
                <c:pt idx="912">
                  <c:v>-71.259350509431798</c:v>
                </c:pt>
                <c:pt idx="913">
                  <c:v>-71.258756946441295</c:v>
                </c:pt>
                <c:pt idx="914">
                  <c:v>-71.2581633729543</c:v>
                </c:pt>
                <c:pt idx="915">
                  <c:v>-71.257569792835397</c:v>
                </c:pt>
                <c:pt idx="916">
                  <c:v>-71.256976209893395</c:v>
                </c:pt>
                <c:pt idx="917">
                  <c:v>-71.256382627882104</c:v>
                </c:pt>
                <c:pt idx="918">
                  <c:v>-71.255789050500795</c:v>
                </c:pt>
                <c:pt idx="919">
                  <c:v>-71.255195481395504</c:v>
                </c:pt>
                <c:pt idx="920">
                  <c:v>-71.254601924159203</c:v>
                </c:pt>
                <c:pt idx="921">
                  <c:v>-71.254008382332898</c:v>
                </c:pt>
                <c:pt idx="922">
                  <c:v>-71.253414859406405</c:v>
                </c:pt>
                <c:pt idx="923">
                  <c:v>-71.252821358818906</c:v>
                </c:pt>
                <c:pt idx="924">
                  <c:v>-71.252227883959705</c:v>
                </c:pt>
                <c:pt idx="925">
                  <c:v>-71.251634438169006</c:v>
                </c:pt>
                <c:pt idx="926">
                  <c:v>-71.251041024738498</c:v>
                </c:pt>
                <c:pt idx="927">
                  <c:v>-71.250447646912093</c:v>
                </c:pt>
                <c:pt idx="928">
                  <c:v>-71.249854307886906</c:v>
                </c:pt>
                <c:pt idx="929">
                  <c:v>-71.2492610108131</c:v>
                </c:pt>
                <c:pt idx="930">
                  <c:v>-71.248667758795506</c:v>
                </c:pt>
                <c:pt idx="931">
                  <c:v>-71.248074554893805</c:v>
                </c:pt>
                <c:pt idx="932">
                  <c:v>-71.247481402122901</c:v>
                </c:pt>
                <c:pt idx="933">
                  <c:v>-71.246888303454199</c:v>
                </c:pt>
                <c:pt idx="934">
                  <c:v>-71.246295261815703</c:v>
                </c:pt>
                <c:pt idx="935">
                  <c:v>-71.2457022800929</c:v>
                </c:pt>
                <c:pt idx="936">
                  <c:v>-71.245109361129096</c:v>
                </c:pt>
                <c:pt idx="937">
                  <c:v>-71.244516507726303</c:v>
                </c:pt>
                <c:pt idx="938">
                  <c:v>-71.243923722645803</c:v>
                </c:pt>
                <c:pt idx="939">
                  <c:v>-71.243331008608493</c:v>
                </c:pt>
                <c:pt idx="940">
                  <c:v>-71.242738368295605</c:v>
                </c:pt>
                <c:pt idx="941">
                  <c:v>-71.242145804349207</c:v>
                </c:pt>
                <c:pt idx="942">
                  <c:v>-71.241553319372997</c:v>
                </c:pt>
                <c:pt idx="943">
                  <c:v>-71.240960915932405</c:v>
                </c:pt>
                <c:pt idx="944">
                  <c:v>-71.240368596555697</c:v>
                </c:pt>
                <c:pt idx="945">
                  <c:v>-71.239776363733796</c:v>
                </c:pt>
                <c:pt idx="946">
                  <c:v>-71.239184219921498</c:v>
                </c:pt>
                <c:pt idx="947">
                  <c:v>-71.238592167537504</c:v>
                </c:pt>
                <c:pt idx="948">
                  <c:v>-71.238000208965303</c:v>
                </c:pt>
                <c:pt idx="949">
                  <c:v>-71.237408346553394</c:v>
                </c:pt>
                <c:pt idx="950">
                  <c:v>-71.236816582615802</c:v>
                </c:pt>
                <c:pt idx="951">
                  <c:v>-71.236224919432701</c:v>
                </c:pt>
                <c:pt idx="952">
                  <c:v>-71.235633359250699</c:v>
                </c:pt>
                <c:pt idx="953">
                  <c:v>-71.235041904283804</c:v>
                </c:pt>
                <c:pt idx="954">
                  <c:v>-71.234450556713</c:v>
                </c:pt>
                <c:pt idx="955">
                  <c:v>-71.233859318687706</c:v>
                </c:pt>
                <c:pt idx="956">
                  <c:v>-71.233268192325397</c:v>
                </c:pt>
                <c:pt idx="957">
                  <c:v>-71.232677179712596</c:v>
                </c:pt>
                <c:pt idx="958">
                  <c:v>-71.2320862829052</c:v>
                </c:pt>
                <c:pt idx="959">
                  <c:v>-71.2314955039285</c:v>
                </c:pt>
                <c:pt idx="960">
                  <c:v>-71.230904844778394</c:v>
                </c:pt>
                <c:pt idx="961">
                  <c:v>-71.230314307420997</c:v>
                </c:pt>
                <c:pt idx="962">
                  <c:v>-71.229723893793604</c:v>
                </c:pt>
                <c:pt idx="963">
                  <c:v>-71.229133605804805</c:v>
                </c:pt>
                <c:pt idx="964">
                  <c:v>-71.228543445335305</c:v>
                </c:pt>
                <c:pt idx="965">
                  <c:v>-71.227953414237604</c:v>
                </c:pt>
                <c:pt idx="966">
                  <c:v>-71.2273635143371</c:v>
                </c:pt>
                <c:pt idx="967">
                  <c:v>-71.226773747432006</c:v>
                </c:pt>
                <c:pt idx="968">
                  <c:v>-71.226184115294103</c:v>
                </c:pt>
                <c:pt idx="969">
                  <c:v>-71.225594619668698</c:v>
                </c:pt>
                <c:pt idx="970">
                  <c:v>-71.225005262275403</c:v>
                </c:pt>
                <c:pt idx="971">
                  <c:v>-71.224416044808194</c:v>
                </c:pt>
                <c:pt idx="972">
                  <c:v>-71.223826968935995</c:v>
                </c:pt>
                <c:pt idx="973">
                  <c:v>-71.223238036302902</c:v>
                </c:pt>
                <c:pt idx="974">
                  <c:v>-71.222649248528498</c:v>
                </c:pt>
                <c:pt idx="975">
                  <c:v>-71.222060607208306</c:v>
                </c:pt>
                <c:pt idx="976">
                  <c:v>-71.221472113914103</c:v>
                </c:pt>
                <c:pt idx="977">
                  <c:v>-71.220883770194305</c:v>
                </c:pt>
                <c:pt idx="978">
                  <c:v>-71.220295577574106</c:v>
                </c:pt>
                <c:pt idx="979">
                  <c:v>-71.219707537556104</c:v>
                </c:pt>
                <c:pt idx="980">
                  <c:v>-71.219119651620204</c:v>
                </c:pt>
                <c:pt idx="981">
                  <c:v>-71.218531921224397</c:v>
                </c:pt>
                <c:pt idx="982">
                  <c:v>-71.217944347804703</c:v>
                </c:pt>
                <c:pt idx="983">
                  <c:v>-71.2173569327758</c:v>
                </c:pt>
                <c:pt idx="984">
                  <c:v>-71.216769677531104</c:v>
                </c:pt>
                <c:pt idx="985">
                  <c:v>-71.216182583443</c:v>
                </c:pt>
                <c:pt idx="986">
                  <c:v>-71.215595651863396</c:v>
                </c:pt>
                <c:pt idx="987">
                  <c:v>-71.215008884123904</c:v>
                </c:pt>
                <c:pt idx="988">
                  <c:v>-71.214422281536002</c:v>
                </c:pt>
                <c:pt idx="989">
                  <c:v>-71.2138358453915</c:v>
                </c:pt>
                <c:pt idx="990">
                  <c:v>-71.213249576962596</c:v>
                </c:pt>
                <c:pt idx="991">
                  <c:v>-71.212663477502502</c:v>
                </c:pt>
                <c:pt idx="992">
                  <c:v>-71.212077548245503</c:v>
                </c:pt>
                <c:pt idx="993">
                  <c:v>-71.211491790406896</c:v>
                </c:pt>
                <c:pt idx="994">
                  <c:v>-71.210906205184003</c:v>
                </c:pt>
                <c:pt idx="995">
                  <c:v>-71.210320793755798</c:v>
                </c:pt>
                <c:pt idx="996">
                  <c:v>-71.209735557283295</c:v>
                </c:pt>
                <c:pt idx="997">
                  <c:v>-71.209150496910198</c:v>
                </c:pt>
                <c:pt idx="998">
                  <c:v>-71.208565613762502</c:v>
                </c:pt>
                <c:pt idx="999">
                  <c:v>-71.207980908949196</c:v>
                </c:pt>
                <c:pt idx="1000">
                  <c:v>-71.207396383562397</c:v>
                </c:pt>
                <c:pt idx="1001">
                  <c:v>-71.206812038677597</c:v>
                </c:pt>
                <c:pt idx="1002">
                  <c:v>-71.206227875353704</c:v>
                </c:pt>
                <c:pt idx="1003">
                  <c:v>-71.205643894633795</c:v>
                </c:pt>
                <c:pt idx="1004">
                  <c:v>-71.205060097544603</c:v>
                </c:pt>
                <c:pt idx="1005">
                  <c:v>-71.204476485097402</c:v>
                </c:pt>
                <c:pt idx="1006">
                  <c:v>-71.203893058287704</c:v>
                </c:pt>
                <c:pt idx="1007">
                  <c:v>-71.203309818096002</c:v>
                </c:pt>
                <c:pt idx="1008">
                  <c:v>-71.202726765487597</c:v>
                </c:pt>
                <c:pt idx="1009">
                  <c:v>-71.202143901412796</c:v>
                </c:pt>
                <c:pt idx="1010">
                  <c:v>-71.201561226807499</c:v>
                </c:pt>
                <c:pt idx="1011">
                  <c:v>-71.200978742592895</c:v>
                </c:pt>
                <c:pt idx="1012">
                  <c:v>-71.200396449676205</c:v>
                </c:pt>
                <c:pt idx="1013">
                  <c:v>-71.199814348950397</c:v>
                </c:pt>
                <c:pt idx="1014">
                  <c:v>-71.199232441294797</c:v>
                </c:pt>
                <c:pt idx="1015">
                  <c:v>-71.198650727574801</c:v>
                </c:pt>
                <c:pt idx="1016">
                  <c:v>-71.198069208642593</c:v>
                </c:pt>
                <c:pt idx="1017">
                  <c:v>-71.197487885336997</c:v>
                </c:pt>
                <c:pt idx="1018">
                  <c:v>-71.196906758483706</c:v>
                </c:pt>
                <c:pt idx="1019">
                  <c:v>-71.196325828895695</c:v>
                </c:pt>
                <c:pt idx="1020">
                  <c:v>-71.195745097373006</c:v>
                </c:pt>
                <c:pt idx="1021">
                  <c:v>-71.195164564703404</c:v>
                </c:pt>
                <c:pt idx="1022">
                  <c:v>-71.194584231661906</c:v>
                </c:pt>
                <c:pt idx="1023">
                  <c:v>-71.194004099011806</c:v>
                </c:pt>
                <c:pt idx="1024">
                  <c:v>-71.193424167504105</c:v>
                </c:pt>
                <c:pt idx="1025">
                  <c:v>-71.192844437877895</c:v>
                </c:pt>
                <c:pt idx="1026">
                  <c:v>-71.192264910860899</c:v>
                </c:pt>
                <c:pt idx="1027">
                  <c:v>-71.191685587169104</c:v>
                </c:pt>
                <c:pt idx="1028">
                  <c:v>-71.191106467507197</c:v>
                </c:pt>
                <c:pt idx="1029">
                  <c:v>-71.190527552568597</c:v>
                </c:pt>
                <c:pt idx="1030">
                  <c:v>-71.189948843035907</c:v>
                </c:pt>
                <c:pt idx="1031">
                  <c:v>-71.189370339580606</c:v>
                </c:pt>
                <c:pt idx="1032">
                  <c:v>-71.188792042863597</c:v>
                </c:pt>
                <c:pt idx="1033">
                  <c:v>-71.188213953535296</c:v>
                </c:pt>
                <c:pt idx="1034">
                  <c:v>-71.187636072235406</c:v>
                </c:pt>
                <c:pt idx="1035">
                  <c:v>-71.187058399593695</c:v>
                </c:pt>
                <c:pt idx="1036">
                  <c:v>-71.186480936229501</c:v>
                </c:pt>
                <c:pt idx="1037">
                  <c:v>-71.185903682752297</c:v>
                </c:pt>
                <c:pt idx="1038">
                  <c:v>-71.185326639761897</c:v>
                </c:pt>
                <c:pt idx="1039">
                  <c:v>-71.184749807848107</c:v>
                </c:pt>
                <c:pt idx="1040">
                  <c:v>-71.184173187591298</c:v>
                </c:pt>
                <c:pt idx="1041">
                  <c:v>-71.183596779562393</c:v>
                </c:pt>
                <c:pt idx="1042">
                  <c:v>-71.183020584323103</c:v>
                </c:pt>
                <c:pt idx="1043">
                  <c:v>-71.182444602425804</c:v>
                </c:pt>
                <c:pt idx="1044">
                  <c:v>-71.181868834413805</c:v>
                </c:pt>
                <c:pt idx="1045">
                  <c:v>-71.181293280821706</c:v>
                </c:pt>
                <c:pt idx="1046">
                  <c:v>-71.180717942175207</c:v>
                </c:pt>
                <c:pt idx="1047">
                  <c:v>-71.180142818991399</c:v>
                </c:pt>
                <c:pt idx="1048">
                  <c:v>-71.179567911778605</c:v>
                </c:pt>
                <c:pt idx="1049">
                  <c:v>-71.178993221037004</c:v>
                </c:pt>
                <c:pt idx="1050">
                  <c:v>-71.178418747258306</c:v>
                </c:pt>
                <c:pt idx="1051">
                  <c:v>-71.177844490926105</c:v>
                </c:pt>
                <c:pt idx="1052">
                  <c:v>-71.177270452515799</c:v>
                </c:pt>
                <c:pt idx="1053">
                  <c:v>-71.176696632495094</c:v>
                </c:pt>
                <c:pt idx="1054">
                  <c:v>-71.176123031323598</c:v>
                </c:pt>
                <c:pt idx="1055">
                  <c:v>-71.175549649453203</c:v>
                </c:pt>
                <c:pt idx="1056">
                  <c:v>-71.174976487328294</c:v>
                </c:pt>
                <c:pt idx="1057">
                  <c:v>-71.174403545385601</c:v>
                </c:pt>
                <c:pt idx="1058">
                  <c:v>-71.173830824054605</c:v>
                </c:pt>
                <c:pt idx="1059">
                  <c:v>-71.173258323757295</c:v>
                </c:pt>
                <c:pt idx="1060">
                  <c:v>-71.172686044908602</c:v>
                </c:pt>
                <c:pt idx="1061">
                  <c:v>-71.172113987916205</c:v>
                </c:pt>
                <c:pt idx="1062">
                  <c:v>-71.171542153180894</c:v>
                </c:pt>
                <c:pt idx="1063">
                  <c:v>-71.170970541096594</c:v>
                </c:pt>
                <c:pt idx="1064">
                  <c:v>-71.170399152050194</c:v>
                </c:pt>
                <c:pt idx="1065">
                  <c:v>-71.169827986422106</c:v>
                </c:pt>
                <c:pt idx="1066">
                  <c:v>-71.169257044586104</c:v>
                </c:pt>
                <c:pt idx="1067">
                  <c:v>-71.168686326909096</c:v>
                </c:pt>
                <c:pt idx="1068">
                  <c:v>-71.168115833752097</c:v>
                </c:pt>
                <c:pt idx="1069">
                  <c:v>-71.167545565469297</c:v>
                </c:pt>
                <c:pt idx="1070">
                  <c:v>-71.166975522409004</c:v>
                </c:pt>
                <c:pt idx="1071">
                  <c:v>-71.166405704913004</c:v>
                </c:pt>
                <c:pt idx="1072">
                  <c:v>-71.165836113317397</c:v>
                </c:pt>
                <c:pt idx="1073">
                  <c:v>-71.165266747951804</c:v>
                </c:pt>
                <c:pt idx="1074">
                  <c:v>-71.164697609140504</c:v>
                </c:pt>
                <c:pt idx="1075">
                  <c:v>-71.164128697201406</c:v>
                </c:pt>
                <c:pt idx="1076">
                  <c:v>-71.163560012447107</c:v>
                </c:pt>
                <c:pt idx="1077">
                  <c:v>-71.162991555184206</c:v>
                </c:pt>
                <c:pt idx="1078">
                  <c:v>-71.162423325713902</c:v>
                </c:pt>
                <c:pt idx="1079">
                  <c:v>-71.161855324331896</c:v>
                </c:pt>
                <c:pt idx="1080">
                  <c:v>-71.1612875513283</c:v>
                </c:pt>
                <c:pt idx="1081">
                  <c:v>-71.1607200069882</c:v>
                </c:pt>
                <c:pt idx="1082">
                  <c:v>-71.160152691590895</c:v>
                </c:pt>
                <c:pt idx="1083">
                  <c:v>-71.159585605411095</c:v>
                </c:pt>
                <c:pt idx="1084">
                  <c:v>-71.159018748717799</c:v>
                </c:pt>
                <c:pt idx="1085">
                  <c:v>-71.158452121775298</c:v>
                </c:pt>
                <c:pt idx="1086">
                  <c:v>-71.157885724842799</c:v>
                </c:pt>
                <c:pt idx="1087">
                  <c:v>-71.157319558174706</c:v>
                </c:pt>
                <c:pt idx="1088">
                  <c:v>-71.156753622020304</c:v>
                </c:pt>
                <c:pt idx="1089">
                  <c:v>-71.156187916624305</c:v>
                </c:pt>
                <c:pt idx="1090">
                  <c:v>-71.1556224422268</c:v>
                </c:pt>
                <c:pt idx="1091">
                  <c:v>-71.155057199062995</c:v>
                </c:pt>
                <c:pt idx="1092">
                  <c:v>-71.154492187363601</c:v>
                </c:pt>
                <c:pt idx="1093">
                  <c:v>-71.1539274073549</c:v>
                </c:pt>
                <c:pt idx="1094">
                  <c:v>-71.153362859258706</c:v>
                </c:pt>
                <c:pt idx="1095">
                  <c:v>-71.152798543292306</c:v>
                </c:pt>
                <c:pt idx="1096">
                  <c:v>-71.152234459668705</c:v>
                </c:pt>
                <c:pt idx="1097">
                  <c:v>-71.151670608596802</c:v>
                </c:pt>
                <c:pt idx="1098">
                  <c:v>-71.151106990281093</c:v>
                </c:pt>
                <c:pt idx="1099">
                  <c:v>-71.150543604922106</c:v>
                </c:pt>
                <c:pt idx="1100">
                  <c:v>-71.149980452715994</c:v>
                </c:pt>
                <c:pt idx="1101">
                  <c:v>-71.149417533855299</c:v>
                </c:pt>
                <c:pt idx="1102">
                  <c:v>-71.148854848528103</c:v>
                </c:pt>
                <c:pt idx="1103">
                  <c:v>-71.148292396919103</c:v>
                </c:pt>
                <c:pt idx="1104">
                  <c:v>-71.147730179208594</c:v>
                </c:pt>
                <c:pt idx="1105">
                  <c:v>-71.1471681955734</c:v>
                </c:pt>
                <c:pt idx="1106">
                  <c:v>-71.146606446186496</c:v>
                </c:pt>
                <c:pt idx="1107">
                  <c:v>-71.146044931217304</c:v>
                </c:pt>
                <c:pt idx="1108">
                  <c:v>-71.145483650831196</c:v>
                </c:pt>
                <c:pt idx="1109">
                  <c:v>-71.144922605190402</c:v>
                </c:pt>
                <c:pt idx="1110">
                  <c:v>-71.144361794453303</c:v>
                </c:pt>
                <c:pt idx="1111">
                  <c:v>-71.143801218774897</c:v>
                </c:pt>
                <c:pt idx="1112">
                  <c:v>-71.143240878306699</c:v>
                </c:pt>
                <c:pt idx="1113">
                  <c:v>-71.142680773196801</c:v>
                </c:pt>
                <c:pt idx="1114">
                  <c:v>-71.142120903590097</c:v>
                </c:pt>
                <c:pt idx="1115">
                  <c:v>-71.141561269627999</c:v>
                </c:pt>
                <c:pt idx="1116">
                  <c:v>-71.141001871448694</c:v>
                </c:pt>
                <c:pt idx="1117">
                  <c:v>-71.140442709187099</c:v>
                </c:pt>
                <c:pt idx="1118">
                  <c:v>-71.139883782975204</c:v>
                </c:pt>
                <c:pt idx="1119">
                  <c:v>-71.139325092941505</c:v>
                </c:pt>
                <c:pt idx="1120">
                  <c:v>-71.138766639211795</c:v>
                </c:pt>
                <c:pt idx="1121">
                  <c:v>-71.138208421908601</c:v>
                </c:pt>
                <c:pt idx="1122">
                  <c:v>-71.137650441151493</c:v>
                </c:pt>
                <c:pt idx="1123">
                  <c:v>-71.137092697057099</c:v>
                </c:pt>
                <c:pt idx="1124">
                  <c:v>-71.136535189739106</c:v>
                </c:pt>
                <c:pt idx="1125">
                  <c:v>-71.135977919308502</c:v>
                </c:pt>
                <c:pt idx="1126">
                  <c:v>-71.135420885873202</c:v>
                </c:pt>
                <c:pt idx="1127">
                  <c:v>-71.134864089538496</c:v>
                </c:pt>
                <c:pt idx="1128">
                  <c:v>-71.134307530406801</c:v>
                </c:pt>
                <c:pt idx="1129">
                  <c:v>-71.133751208577905</c:v>
                </c:pt>
                <c:pt idx="1130">
                  <c:v>-71.133195124148997</c:v>
                </c:pt>
                <c:pt idx="1131">
                  <c:v>-71.132639277214395</c:v>
                </c:pt>
                <c:pt idx="1132">
                  <c:v>-71.132083667866098</c:v>
                </c:pt>
                <c:pt idx="1133">
                  <c:v>-71.131528296193395</c:v>
                </c:pt>
                <c:pt idx="1134">
                  <c:v>-71.130973162282999</c:v>
                </c:pt>
                <c:pt idx="1135">
                  <c:v>-71.130418266219195</c:v>
                </c:pt>
                <c:pt idx="1136">
                  <c:v>-71.129863608083795</c:v>
                </c:pt>
                <c:pt idx="1137">
                  <c:v>-71.129309187956395</c:v>
                </c:pt>
                <c:pt idx="1138">
                  <c:v>-71.128755005913803</c:v>
                </c:pt>
                <c:pt idx="1139">
                  <c:v>-71.128201062030797</c:v>
                </c:pt>
                <c:pt idx="1140">
                  <c:v>-71.127647356379697</c:v>
                </c:pt>
                <c:pt idx="1141">
                  <c:v>-71.127093889030505</c:v>
                </c:pt>
                <c:pt idx="1142">
                  <c:v>-71.126540660051205</c:v>
                </c:pt>
                <c:pt idx="1143">
                  <c:v>-71.125987669507197</c:v>
                </c:pt>
                <c:pt idx="1144">
                  <c:v>-71.125434917462002</c:v>
                </c:pt>
                <c:pt idx="1145">
                  <c:v>-71.124882403976798</c:v>
                </c:pt>
                <c:pt idx="1146">
                  <c:v>-71.124330129110604</c:v>
                </c:pt>
                <c:pt idx="1147">
                  <c:v>-71.123778092920602</c:v>
                </c:pt>
                <c:pt idx="1148">
                  <c:v>-71.123226295461606</c:v>
                </c:pt>
                <c:pt idx="1149">
                  <c:v>-71.122674736786607</c:v>
                </c:pt>
                <c:pt idx="1150">
                  <c:v>-71.122123416946295</c:v>
                </c:pt>
                <c:pt idx="1151">
                  <c:v>-71.121572335989697</c:v>
                </c:pt>
                <c:pt idx="1152">
                  <c:v>-71.121021493963696</c:v>
                </c:pt>
                <c:pt idx="1153">
                  <c:v>-71.120470890913396</c:v>
                </c:pt>
                <c:pt idx="1154">
                  <c:v>-71.1199205268817</c:v>
                </c:pt>
                <c:pt idx="1155">
                  <c:v>-71.119370401910004</c:v>
                </c:pt>
                <c:pt idx="1156">
                  <c:v>-71.118820516037701</c:v>
                </c:pt>
                <c:pt idx="1157">
                  <c:v>-71.118270869302194</c:v>
                </c:pt>
                <c:pt idx="1158">
                  <c:v>-71.117721461739393</c:v>
                </c:pt>
                <c:pt idx="1159">
                  <c:v>-71.117172293383206</c:v>
                </c:pt>
                <c:pt idx="1160">
                  <c:v>-71.116623364265806</c:v>
                </c:pt>
                <c:pt idx="1161">
                  <c:v>-71.116074674417902</c:v>
                </c:pt>
                <c:pt idx="1162">
                  <c:v>-71.115526223868201</c:v>
                </c:pt>
                <c:pt idx="1163">
                  <c:v>-71.114978012643803</c:v>
                </c:pt>
                <c:pt idx="1164">
                  <c:v>-71.114430040770301</c:v>
                </c:pt>
                <c:pt idx="1165">
                  <c:v>-71.113882308271499</c:v>
                </c:pt>
                <c:pt idx="1166">
                  <c:v>-71.113334815169594</c:v>
                </c:pt>
                <c:pt idx="1167">
                  <c:v>-71.112787561485504</c:v>
                </c:pt>
                <c:pt idx="1168">
                  <c:v>-71.112240547238102</c:v>
                </c:pt>
                <c:pt idx="1169">
                  <c:v>-71.111693772445193</c:v>
                </c:pt>
                <c:pt idx="1170">
                  <c:v>-71.111147237122694</c:v>
                </c:pt>
                <c:pt idx="1171">
                  <c:v>-71.110600941285199</c:v>
                </c:pt>
                <c:pt idx="1172">
                  <c:v>-71.110054884945896</c:v>
                </c:pt>
                <c:pt idx="1173">
                  <c:v>-71.109509068116395</c:v>
                </c:pt>
                <c:pt idx="1174">
                  <c:v>-71.1089634908069</c:v>
                </c:pt>
                <c:pt idx="1175">
                  <c:v>-71.108418153026307</c:v>
                </c:pt>
                <c:pt idx="1176">
                  <c:v>-71.107873054781905</c:v>
                </c:pt>
                <c:pt idx="1177">
                  <c:v>-71.107328196079806</c:v>
                </c:pt>
                <c:pt idx="1178">
                  <c:v>-71.106783576924698</c:v>
                </c:pt>
                <c:pt idx="1179">
                  <c:v>-71.106239197319994</c:v>
                </c:pt>
                <c:pt idx="1180">
                  <c:v>-71.105695057267795</c:v>
                </c:pt>
                <c:pt idx="1181">
                  <c:v>-71.105151156768599</c:v>
                </c:pt>
                <c:pt idx="1182">
                  <c:v>-71.104607495822194</c:v>
                </c:pt>
                <c:pt idx="1183">
                  <c:v>-71.104064074426603</c:v>
                </c:pt>
                <c:pt idx="1184">
                  <c:v>-71.1035208925788</c:v>
                </c:pt>
                <c:pt idx="1185">
                  <c:v>-71.102977950274706</c:v>
                </c:pt>
                <c:pt idx="1186">
                  <c:v>-71.102435247508694</c:v>
                </c:pt>
                <c:pt idx="1187">
                  <c:v>-71.101892784274199</c:v>
                </c:pt>
                <c:pt idx="1188">
                  <c:v>-71.101350560563404</c:v>
                </c:pt>
                <c:pt idx="1189">
                  <c:v>-71.100808576367299</c:v>
                </c:pt>
                <c:pt idx="1190">
                  <c:v>-71.100266831675796</c:v>
                </c:pt>
                <c:pt idx="1191">
                  <c:v>-71.099725326477696</c:v>
                </c:pt>
                <c:pt idx="1192">
                  <c:v>-71.099184060760507</c:v>
                </c:pt>
                <c:pt idx="1193">
                  <c:v>-71.098643034510999</c:v>
                </c:pt>
                <c:pt idx="1194">
                  <c:v>-71.098102247714607</c:v>
                </c:pt>
                <c:pt idx="1195">
                  <c:v>-71.097561700355598</c:v>
                </c:pt>
                <c:pt idx="1196">
                  <c:v>-71.097021392417503</c:v>
                </c:pt>
                <c:pt idx="1197">
                  <c:v>-71.096481323882699</c:v>
                </c:pt>
                <c:pt idx="1198">
                  <c:v>-71.0959414947325</c:v>
                </c:pt>
                <c:pt idx="1199">
                  <c:v>-71.095401904947096</c:v>
                </c:pt>
                <c:pt idx="1200">
                  <c:v>-71.094862554505994</c:v>
                </c:pt>
                <c:pt idx="1201">
                  <c:v>-71.094323443387495</c:v>
                </c:pt>
                <c:pt idx="1202">
                  <c:v>-71.093784571569003</c:v>
                </c:pt>
                <c:pt idx="1203">
                  <c:v>-71.093245939027</c:v>
                </c:pt>
                <c:pt idx="1204">
                  <c:v>-71.092707545736999</c:v>
                </c:pt>
                <c:pt idx="1205">
                  <c:v>-71.092169391673707</c:v>
                </c:pt>
                <c:pt idx="1206">
                  <c:v>-71.091631476810704</c:v>
                </c:pt>
                <c:pt idx="1207">
                  <c:v>-71.091093801120806</c:v>
                </c:pt>
                <c:pt idx="1208">
                  <c:v>-71.090556364576003</c:v>
                </c:pt>
                <c:pt idx="1209">
                  <c:v>-71.090019167147304</c:v>
                </c:pt>
                <c:pt idx="1210">
                  <c:v>-71.089482208804995</c:v>
                </c:pt>
                <c:pt idx="1211">
                  <c:v>-71.088945489518395</c:v>
                </c:pt>
                <c:pt idx="1212">
                  <c:v>-71.088409009255898</c:v>
                </c:pt>
                <c:pt idx="1213">
                  <c:v>-71.087872767985402</c:v>
                </c:pt>
                <c:pt idx="1214">
                  <c:v>-71.087336765673797</c:v>
                </c:pt>
                <c:pt idx="1215">
                  <c:v>-71.086801002287004</c:v>
                </c:pt>
                <c:pt idx="1216">
                  <c:v>-71.086265477790505</c:v>
                </c:pt>
                <c:pt idx="1217">
                  <c:v>-71.085730192148901</c:v>
                </c:pt>
                <c:pt idx="1218">
                  <c:v>-71.085195145325699</c:v>
                </c:pt>
                <c:pt idx="1219">
                  <c:v>-71.084660337284205</c:v>
                </c:pt>
                <c:pt idx="1220">
                  <c:v>-71.084125767986606</c:v>
                </c:pt>
                <c:pt idx="1221">
                  <c:v>-71.083591437394404</c:v>
                </c:pt>
                <c:pt idx="1222">
                  <c:v>-71.083057345468504</c:v>
                </c:pt>
                <c:pt idx="1223">
                  <c:v>-71.082523492169003</c:v>
                </c:pt>
                <c:pt idx="1224">
                  <c:v>-71.0819898774553</c:v>
                </c:pt>
                <c:pt idx="1225">
                  <c:v>-71.081456501286098</c:v>
                </c:pt>
                <c:pt idx="1226">
                  <c:v>-71.080923363619604</c:v>
                </c:pt>
                <c:pt idx="1227">
                  <c:v>-71.080390464413099</c:v>
                </c:pt>
                <c:pt idx="1228">
                  <c:v>-71.079857803623199</c:v>
                </c:pt>
                <c:pt idx="1229">
                  <c:v>-71.079325381206203</c:v>
                </c:pt>
                <c:pt idx="1230">
                  <c:v>-71.078793197117307</c:v>
                </c:pt>
                <c:pt idx="1231">
                  <c:v>-71.078261251311503</c:v>
                </c:pt>
                <c:pt idx="1232">
                  <c:v>-71.077729543742805</c:v>
                </c:pt>
                <c:pt idx="1233">
                  <c:v>-71.077198074364802</c:v>
                </c:pt>
                <c:pt idx="1234">
                  <c:v>-71.076666843130596</c:v>
                </c:pt>
                <c:pt idx="1235">
                  <c:v>-71.076135849992397</c:v>
                </c:pt>
                <c:pt idx="1236">
                  <c:v>-71.075605094901903</c:v>
                </c:pt>
                <c:pt idx="1237">
                  <c:v>-71.075074577810497</c:v>
                </c:pt>
                <c:pt idx="1238">
                  <c:v>-71.074544298668599</c:v>
                </c:pt>
                <c:pt idx="1239">
                  <c:v>-71.074014257426398</c:v>
                </c:pt>
                <c:pt idx="1240">
                  <c:v>-71.073484454033306</c:v>
                </c:pt>
                <c:pt idx="1241">
                  <c:v>-71.072954888438304</c:v>
                </c:pt>
                <c:pt idx="1242">
                  <c:v>-71.072425560589707</c:v>
                </c:pt>
                <c:pt idx="1243">
                  <c:v>-71.071896470435505</c:v>
                </c:pt>
                <c:pt idx="1244">
                  <c:v>-71.071367617923002</c:v>
                </c:pt>
                <c:pt idx="1245">
                  <c:v>-71.070839002999094</c:v>
                </c:pt>
                <c:pt idx="1246">
                  <c:v>-71.070310625610006</c:v>
                </c:pt>
                <c:pt idx="1247">
                  <c:v>-71.069782485701595</c:v>
                </c:pt>
                <c:pt idx="1248">
                  <c:v>-71.069254583219106</c:v>
                </c:pt>
                <c:pt idx="1249">
                  <c:v>-71.0687269181076</c:v>
                </c:pt>
                <c:pt idx="1250">
                  <c:v>-71.068199490311201</c:v>
                </c:pt>
                <c:pt idx="1251">
                  <c:v>-71.067672299773903</c:v>
                </c:pt>
                <c:pt idx="1252">
                  <c:v>-71.067145346439105</c:v>
                </c:pt>
                <c:pt idx="1253">
                  <c:v>-71.066618630249707</c:v>
                </c:pt>
                <c:pt idx="1254">
                  <c:v>-71.066092151148297</c:v>
                </c:pt>
                <c:pt idx="1255">
                  <c:v>-71.065565909076994</c:v>
                </c:pt>
                <c:pt idx="1256">
                  <c:v>-71.065039903977194</c:v>
                </c:pt>
                <c:pt idx="1257">
                  <c:v>-71.064514135790304</c:v>
                </c:pt>
                <c:pt idx="1258">
                  <c:v>-71.063988604456995</c:v>
                </c:pt>
                <c:pt idx="1259">
                  <c:v>-71.063463309917495</c:v>
                </c:pt>
                <c:pt idx="1260">
                  <c:v>-71.062938252111906</c:v>
                </c:pt>
                <c:pt idx="1261">
                  <c:v>-71.062413430979703</c:v>
                </c:pt>
                <c:pt idx="1262">
                  <c:v>-71.061888846459894</c:v>
                </c:pt>
                <c:pt idx="1263">
                  <c:v>-71.061364498491201</c:v>
                </c:pt>
                <c:pt idx="1264">
                  <c:v>-71.060840387011993</c:v>
                </c:pt>
                <c:pt idx="1265">
                  <c:v>-71.060316511960295</c:v>
                </c:pt>
                <c:pt idx="1266">
                  <c:v>-71.059792873273494</c:v>
                </c:pt>
                <c:pt idx="1267">
                  <c:v>-71.059269470888793</c:v>
                </c:pt>
                <c:pt idx="1268">
                  <c:v>-71.058746304743096</c:v>
                </c:pt>
                <c:pt idx="1269">
                  <c:v>-71.058223374772794</c:v>
                </c:pt>
                <c:pt idx="1270">
                  <c:v>-71.057700680913996</c:v>
                </c:pt>
                <c:pt idx="1271">
                  <c:v>-71.057178223102397</c:v>
                </c:pt>
                <c:pt idx="1272">
                  <c:v>-71.056656001273396</c:v>
                </c:pt>
                <c:pt idx="1273">
                  <c:v>-71.056134015362105</c:v>
                </c:pt>
                <c:pt idx="1274">
                  <c:v>-71.055612265303097</c:v>
                </c:pt>
                <c:pt idx="1275">
                  <c:v>-71.055090751030903</c:v>
                </c:pt>
                <c:pt idx="1276">
                  <c:v>-71.0545694724794</c:v>
                </c:pt>
                <c:pt idx="1277">
                  <c:v>-71.054048429582394</c:v>
                </c:pt>
                <c:pt idx="1278">
                  <c:v>-71.053527622273407</c:v>
                </c:pt>
                <c:pt idx="1279">
                  <c:v>-71.053007050485306</c:v>
                </c:pt>
                <c:pt idx="1280">
                  <c:v>-71.052486714151001</c:v>
                </c:pt>
                <c:pt idx="1281">
                  <c:v>-71.051966613203007</c:v>
                </c:pt>
                <c:pt idx="1282">
                  <c:v>-71.051446747573394</c:v>
                </c:pt>
                <c:pt idx="1283">
                  <c:v>-71.050927117194107</c:v>
                </c:pt>
                <c:pt idx="1284">
                  <c:v>-71.050407721996706</c:v>
                </c:pt>
                <c:pt idx="1285">
                  <c:v>-71.049888561912496</c:v>
                </c:pt>
                <c:pt idx="1286">
                  <c:v>-71.049369636872598</c:v>
                </c:pt>
                <c:pt idx="1287">
                  <c:v>-71.048850946807605</c:v>
                </c:pt>
                <c:pt idx="1288">
                  <c:v>-71.048332491648097</c:v>
                </c:pt>
                <c:pt idx="1289">
                  <c:v>-71.047814271324299</c:v>
                </c:pt>
                <c:pt idx="1290">
                  <c:v>-71.047296285765995</c:v>
                </c:pt>
                <c:pt idx="1291">
                  <c:v>-71.046778534902899</c:v>
                </c:pt>
                <c:pt idx="1292">
                  <c:v>-71.046261018664595</c:v>
                </c:pt>
                <c:pt idx="1293">
                  <c:v>-71.04574373698</c:v>
                </c:pt>
                <c:pt idx="1294">
                  <c:v>-71.045226689778204</c:v>
                </c:pt>
                <c:pt idx="1295">
                  <c:v>-71.044709876987795</c:v>
                </c:pt>
                <c:pt idx="1296">
                  <c:v>-71.044193298537294</c:v>
                </c:pt>
                <c:pt idx="1297">
                  <c:v>-71.043676954354694</c:v>
                </c:pt>
                <c:pt idx="1298">
                  <c:v>-71.043160844368003</c:v>
                </c:pt>
                <c:pt idx="1299">
                  <c:v>-71.042644968505101</c:v>
                </c:pt>
                <c:pt idx="1300">
                  <c:v>-71.0421293266932</c:v>
                </c:pt>
                <c:pt idx="1301">
                  <c:v>-71.041613918859795</c:v>
                </c:pt>
                <c:pt idx="1302">
                  <c:v>-71.041098744931801</c:v>
                </c:pt>
                <c:pt idx="1303">
                  <c:v>-71.040583804836103</c:v>
                </c:pt>
                <c:pt idx="1304">
                  <c:v>-71.040069098499202</c:v>
                </c:pt>
                <c:pt idx="1305">
                  <c:v>-71.0395546258476</c:v>
                </c:pt>
                <c:pt idx="1306">
                  <c:v>-71.0390403868074</c:v>
                </c:pt>
                <c:pt idx="1307">
                  <c:v>-71.038526381304607</c:v>
                </c:pt>
                <c:pt idx="1308">
                  <c:v>-71.038012609264996</c:v>
                </c:pt>
                <c:pt idx="1309">
                  <c:v>-71.037499070614203</c:v>
                </c:pt>
                <c:pt idx="1310">
                  <c:v>-71.036985765277606</c:v>
                </c:pt>
                <c:pt idx="1311">
                  <c:v>-71.036472693180201</c:v>
                </c:pt>
                <c:pt idx="1312">
                  <c:v>-71.035959854247295</c:v>
                </c:pt>
                <c:pt idx="1313">
                  <c:v>-71.035447248403401</c:v>
                </c:pt>
                <c:pt idx="1314">
                  <c:v>-71.034934875573398</c:v>
                </c:pt>
                <c:pt idx="1315">
                  <c:v>-71.034422735681503</c:v>
                </c:pt>
                <c:pt idx="1316">
                  <c:v>-71.033910828652097</c:v>
                </c:pt>
                <c:pt idx="1317">
                  <c:v>-71.033399154409395</c:v>
                </c:pt>
                <c:pt idx="1318">
                  <c:v>-71.032887712876999</c:v>
                </c:pt>
                <c:pt idx="1319">
                  <c:v>-71.032376503978995</c:v>
                </c:pt>
                <c:pt idx="1320">
                  <c:v>-71.031865527638701</c:v>
                </c:pt>
                <c:pt idx="1321">
                  <c:v>-71.031354783779705</c:v>
                </c:pt>
                <c:pt idx="1322">
                  <c:v>-71.030844272325197</c:v>
                </c:pt>
                <c:pt idx="1323">
                  <c:v>-71.030333993198198</c:v>
                </c:pt>
                <c:pt idx="1324">
                  <c:v>-71.029823946321699</c:v>
                </c:pt>
                <c:pt idx="1325">
                  <c:v>-71.029314131618506</c:v>
                </c:pt>
                <c:pt idx="1326">
                  <c:v>-71.028804549011198</c:v>
                </c:pt>
                <c:pt idx="1327">
                  <c:v>-71.028295198422299</c:v>
                </c:pt>
                <c:pt idx="1328">
                  <c:v>-71.027786079774103</c:v>
                </c:pt>
                <c:pt idx="1329">
                  <c:v>-71.027277192988805</c:v>
                </c:pt>
                <c:pt idx="1330">
                  <c:v>-71.026768537988403</c:v>
                </c:pt>
                <c:pt idx="1331">
                  <c:v>-71.026260114694907</c:v>
                </c:pt>
                <c:pt idx="1332">
                  <c:v>-71.025751923029901</c:v>
                </c:pt>
                <c:pt idx="1333">
                  <c:v>-71.025243962915198</c:v>
                </c:pt>
                <c:pt idx="1334">
                  <c:v>-71.024736234272098</c:v>
                </c:pt>
                <c:pt idx="1335">
                  <c:v>-71.024228737022099</c:v>
                </c:pt>
                <c:pt idx="1336">
                  <c:v>-71.023721471086304</c:v>
                </c:pt>
                <c:pt idx="1337">
                  <c:v>-71.023214436385899</c:v>
                </c:pt>
                <c:pt idx="1338">
                  <c:v>-71.0227076328419</c:v>
                </c:pt>
                <c:pt idx="1339">
                  <c:v>-71.022201060375096</c:v>
                </c:pt>
                <c:pt idx="1340">
                  <c:v>-71.021694718906105</c:v>
                </c:pt>
                <c:pt idx="1341">
                  <c:v>-71.0211886083558</c:v>
                </c:pt>
                <c:pt idx="1342">
                  <c:v>-71.020682728644402</c:v>
                </c:pt>
                <c:pt idx="1343">
                  <c:v>-71.020177079692402</c:v>
                </c:pt>
                <c:pt idx="1344">
                  <c:v>-71.019671661420006</c:v>
                </c:pt>
                <c:pt idx="1345">
                  <c:v>-71.019166473747504</c:v>
                </c:pt>
                <c:pt idx="1346">
                  <c:v>-71.018661516594705</c:v>
                </c:pt>
                <c:pt idx="1347">
                  <c:v>-71.0181567898818</c:v>
                </c:pt>
                <c:pt idx="1348">
                  <c:v>-71.0176522935283</c:v>
                </c:pt>
                <c:pt idx="1349">
                  <c:v>-71.017148027454198</c:v>
                </c:pt>
                <c:pt idx="1350">
                  <c:v>-71.016643991579002</c:v>
                </c:pt>
                <c:pt idx="1351">
                  <c:v>-71.016140185822195</c:v>
                </c:pt>
                <c:pt idx="1352">
                  <c:v>-71.015636610103201</c:v>
                </c:pt>
                <c:pt idx="1353">
                  <c:v>-71.015133264341401</c:v>
                </c:pt>
                <c:pt idx="1354">
                  <c:v>-71.014630148455893</c:v>
                </c:pt>
                <c:pt idx="1355">
                  <c:v>-71.014127262365804</c:v>
                </c:pt>
                <c:pt idx="1356">
                  <c:v>-71.013624605990302</c:v>
                </c:pt>
                <c:pt idx="1357">
                  <c:v>-71.013122179248199</c:v>
                </c:pt>
                <c:pt idx="1358">
                  <c:v>-71.012619982058396</c:v>
                </c:pt>
                <c:pt idx="1359">
                  <c:v>-71.012118014339705</c:v>
                </c:pt>
                <c:pt idx="1360">
                  <c:v>-71.011616276010599</c:v>
                </c:pt>
                <c:pt idx="1361">
                  <c:v>-71.011114766989905</c:v>
                </c:pt>
                <c:pt idx="1362">
                  <c:v>-71.010613487195897</c:v>
                </c:pt>
                <c:pt idx="1363">
                  <c:v>-71.010112436547203</c:v>
                </c:pt>
                <c:pt idx="1364">
                  <c:v>-71.009611614961997</c:v>
                </c:pt>
                <c:pt idx="1365">
                  <c:v>-71.009111022358695</c:v>
                </c:pt>
                <c:pt idx="1366">
                  <c:v>-71.0086106586553</c:v>
                </c:pt>
                <c:pt idx="1367">
                  <c:v>-71.00811052377</c:v>
                </c:pt>
                <c:pt idx="1368">
                  <c:v>-71.007610617620898</c:v>
                </c:pt>
                <c:pt idx="1369">
                  <c:v>-71.007110940125798</c:v>
                </c:pt>
                <c:pt idx="1370">
                  <c:v>-71.006611491202705</c:v>
                </c:pt>
                <c:pt idx="1371">
                  <c:v>-71.006112270769293</c:v>
                </c:pt>
                <c:pt idx="1372">
                  <c:v>-71.005613278743496</c:v>
                </c:pt>
                <c:pt idx="1373">
                  <c:v>-71.005114515042806</c:v>
                </c:pt>
                <c:pt idx="1374">
                  <c:v>-71.004615979584997</c:v>
                </c:pt>
                <c:pt idx="1375">
                  <c:v>-71.004117672287407</c:v>
                </c:pt>
                <c:pt idx="1376">
                  <c:v>-71.003619593067597</c:v>
                </c:pt>
                <c:pt idx="1377">
                  <c:v>-71.003121741842904</c:v>
                </c:pt>
                <c:pt idx="1378">
                  <c:v>-71.002624118530804</c:v>
                </c:pt>
                <c:pt idx="1379">
                  <c:v>-71.002126723048505</c:v>
                </c:pt>
                <c:pt idx="1380">
                  <c:v>-71.001629555313301</c:v>
                </c:pt>
                <c:pt idx="1381">
                  <c:v>-71.001132615242199</c:v>
                </c:pt>
                <c:pt idx="1382">
                  <c:v>-71.000635902752407</c:v>
                </c:pt>
                <c:pt idx="1383">
                  <c:v>-71.000139417760906</c:v>
                </c:pt>
                <c:pt idx="1384">
                  <c:v>-70.999643160184704</c:v>
                </c:pt>
                <c:pt idx="1385">
                  <c:v>-70.999147129940894</c:v>
                </c:pt>
                <c:pt idx="1386">
                  <c:v>-70.998651326946103</c:v>
                </c:pt>
                <c:pt idx="1387">
                  <c:v>-70.998155751117295</c:v>
                </c:pt>
                <c:pt idx="1388">
                  <c:v>-70.997660402371196</c:v>
                </c:pt>
                <c:pt idx="1389">
                  <c:v>-70.9971652806246</c:v>
                </c:pt>
                <c:pt idx="1390">
                  <c:v>-70.996670385794104</c:v>
                </c:pt>
                <c:pt idx="1391">
                  <c:v>-70.996175717796405</c:v>
                </c:pt>
                <c:pt idx="1392">
                  <c:v>-70.995681276547998</c:v>
                </c:pt>
                <c:pt idx="1393">
                  <c:v>-70.995187061965396</c:v>
                </c:pt>
                <c:pt idx="1394">
                  <c:v>-70.994693073965195</c:v>
                </c:pt>
                <c:pt idx="1395">
                  <c:v>-70.994199312463806</c:v>
                </c:pt>
                <c:pt idx="1396">
                  <c:v>-70.993705777377599</c:v>
                </c:pt>
                <c:pt idx="1397">
                  <c:v>-70.9932124686229</c:v>
                </c:pt>
                <c:pt idx="1398">
                  <c:v>-70.992719386115994</c:v>
                </c:pt>
                <c:pt idx="1399">
                  <c:v>-70.992226529773205</c:v>
                </c:pt>
                <c:pt idx="1400">
                  <c:v>-70.991733899510805</c:v>
                </c:pt>
                <c:pt idx="1401">
                  <c:v>-70.991241495244793</c:v>
                </c:pt>
                <c:pt idx="1402">
                  <c:v>-70.990749316891595</c:v>
                </c:pt>
                <c:pt idx="1403">
                  <c:v>-70.990257364367096</c:v>
                </c:pt>
                <c:pt idx="1404">
                  <c:v>-70.989765637587396</c:v>
                </c:pt>
                <c:pt idx="1405">
                  <c:v>-70.989274136468595</c:v>
                </c:pt>
                <c:pt idx="1406">
                  <c:v>-70.988782860926705</c:v>
                </c:pt>
                <c:pt idx="1407">
                  <c:v>-70.988291810877598</c:v>
                </c:pt>
                <c:pt idx="1408">
                  <c:v>-70.987800986237403</c:v>
                </c:pt>
                <c:pt idx="1409">
                  <c:v>-70.987310386921706</c:v>
                </c:pt>
                <c:pt idx="1410">
                  <c:v>-70.986820012846707</c:v>
                </c:pt>
                <c:pt idx="1411">
                  <c:v>-70.986329863928006</c:v>
                </c:pt>
                <c:pt idx="1412">
                  <c:v>-70.985839940081405</c:v>
                </c:pt>
                <c:pt idx="1413">
                  <c:v>-70.985350241222903</c:v>
                </c:pt>
                <c:pt idx="1414">
                  <c:v>-70.984860767268003</c:v>
                </c:pt>
                <c:pt idx="1415">
                  <c:v>-70.984371518132505</c:v>
                </c:pt>
                <c:pt idx="1416">
                  <c:v>-70.983882493732096</c:v>
                </c:pt>
                <c:pt idx="1417">
                  <c:v>-70.983393693982507</c:v>
                </c:pt>
                <c:pt idx="1418">
                  <c:v>-70.982905118799195</c:v>
                </c:pt>
                <c:pt idx="1419">
                  <c:v>-70.982416768097906</c:v>
                </c:pt>
                <c:pt idx="1420">
                  <c:v>-70.981928641794198</c:v>
                </c:pt>
                <c:pt idx="1421">
                  <c:v>-70.981440739803602</c:v>
                </c:pt>
                <c:pt idx="1422">
                  <c:v>-70.980953062041607</c:v>
                </c:pt>
                <c:pt idx="1423">
                  <c:v>-70.980465608423799</c:v>
                </c:pt>
                <c:pt idx="1424">
                  <c:v>-70.979978378865695</c:v>
                </c:pt>
                <c:pt idx="1425">
                  <c:v>-70.979491373282599</c:v>
                </c:pt>
                <c:pt idx="1426">
                  <c:v>-70.979004591590098</c:v>
                </c:pt>
                <c:pt idx="1427">
                  <c:v>-70.978518033703494</c:v>
                </c:pt>
                <c:pt idx="1428">
                  <c:v>-70.978031699538306</c:v>
                </c:pt>
                <c:pt idx="1429">
                  <c:v>-70.977545589009793</c:v>
                </c:pt>
                <c:pt idx="1430">
                  <c:v>-70.9770597020335</c:v>
                </c:pt>
                <c:pt idx="1431">
                  <c:v>-70.976574038524603</c:v>
                </c:pt>
                <c:pt idx="1432">
                  <c:v>-70.976088598398405</c:v>
                </c:pt>
                <c:pt idx="1433">
                  <c:v>-70.975603381570295</c:v>
                </c:pt>
                <c:pt idx="1434">
                  <c:v>-70.975118387955604</c:v>
                </c:pt>
                <c:pt idx="1435">
                  <c:v>-70.974633617469493</c:v>
                </c:pt>
                <c:pt idx="1436">
                  <c:v>-70.974149070027195</c:v>
                </c:pt>
                <c:pt idx="1437">
                  <c:v>-70.973664745544099</c:v>
                </c:pt>
                <c:pt idx="1438">
                  <c:v>-70.973180643935393</c:v>
                </c:pt>
                <c:pt idx="1439">
                  <c:v>-70.972696765116197</c:v>
                </c:pt>
                <c:pt idx="1440">
                  <c:v>-70.9722131090017</c:v>
                </c:pt>
                <c:pt idx="1441">
                  <c:v>-70.971729675507206</c:v>
                </c:pt>
                <c:pt idx="1442">
                  <c:v>-70.971246464547804</c:v>
                </c:pt>
                <c:pt idx="1443">
                  <c:v>-70.970763476038599</c:v>
                </c:pt>
                <c:pt idx="1444">
                  <c:v>-70.970280709894894</c:v>
                </c:pt>
                <c:pt idx="1445">
                  <c:v>-70.969798166031694</c:v>
                </c:pt>
                <c:pt idx="1446">
                  <c:v>-70.969315844364104</c:v>
                </c:pt>
                <c:pt idx="1447">
                  <c:v>-70.968833744807398</c:v>
                </c:pt>
                <c:pt idx="1448">
                  <c:v>-70.968351867276496</c:v>
                </c:pt>
                <c:pt idx="1449">
                  <c:v>-70.967870211686602</c:v>
                </c:pt>
                <c:pt idx="1450">
                  <c:v>-70.967388777952706</c:v>
                </c:pt>
                <c:pt idx="1451">
                  <c:v>-70.966907565989999</c:v>
                </c:pt>
                <c:pt idx="1452">
                  <c:v>-70.966426575713498</c:v>
                </c:pt>
                <c:pt idx="1453">
                  <c:v>-70.965945807038196</c:v>
                </c:pt>
                <c:pt idx="1454">
                  <c:v>-70.965465259879196</c:v>
                </c:pt>
                <c:pt idx="1455">
                  <c:v>-70.964984934151602</c:v>
                </c:pt>
                <c:pt idx="1456">
                  <c:v>-70.964504829770306</c:v>
                </c:pt>
                <c:pt idx="1457">
                  <c:v>-70.964024946650497</c:v>
                </c:pt>
                <c:pt idx="1458">
                  <c:v>-70.963545284707095</c:v>
                </c:pt>
                <c:pt idx="1459">
                  <c:v>-70.963065843855205</c:v>
                </c:pt>
                <c:pt idx="1460">
                  <c:v>-70.962586624009703</c:v>
                </c:pt>
                <c:pt idx="1461">
                  <c:v>-70.962107625085693</c:v>
                </c:pt>
                <c:pt idx="1462">
                  <c:v>-70.961628846998195</c:v>
                </c:pt>
                <c:pt idx="1463">
                  <c:v>-70.9611502896621</c:v>
                </c:pt>
                <c:pt idx="1464">
                  <c:v>-70.960671952992598</c:v>
                </c:pt>
                <c:pt idx="1465">
                  <c:v>-70.960193836904494</c:v>
                </c:pt>
                <c:pt idx="1466">
                  <c:v>-70.959715941312794</c:v>
                </c:pt>
                <c:pt idx="1467">
                  <c:v>-70.959238266132601</c:v>
                </c:pt>
                <c:pt idx="1468">
                  <c:v>-70.958760811278793</c:v>
                </c:pt>
                <c:pt idx="1469">
                  <c:v>-70.958283576666503</c:v>
                </c:pt>
                <c:pt idx="1470">
                  <c:v>-70.957806562210493</c:v>
                </c:pt>
                <c:pt idx="1471">
                  <c:v>-70.957329767825897</c:v>
                </c:pt>
                <c:pt idx="1472">
                  <c:v>-70.956853193427605</c:v>
                </c:pt>
                <c:pt idx="1473">
                  <c:v>-70.956376838930694</c:v>
                </c:pt>
                <c:pt idx="1474">
                  <c:v>-70.955900704250098</c:v>
                </c:pt>
                <c:pt idx="1475">
                  <c:v>-70.955424789300693</c:v>
                </c:pt>
                <c:pt idx="1476">
                  <c:v>-70.954949093997598</c:v>
                </c:pt>
                <c:pt idx="1477">
                  <c:v>-70.954473618255804</c:v>
                </c:pt>
                <c:pt idx="1478">
                  <c:v>-70.953998361990102</c:v>
                </c:pt>
                <c:pt idx="1479">
                  <c:v>-70.953523325115697</c:v>
                </c:pt>
                <c:pt idx="1480">
                  <c:v>-70.953048507547393</c:v>
                </c:pt>
                <c:pt idx="1481">
                  <c:v>-70.952573909200396</c:v>
                </c:pt>
                <c:pt idx="1482">
                  <c:v>-70.952099529989397</c:v>
                </c:pt>
                <c:pt idx="1483">
                  <c:v>-70.9516253698296</c:v>
                </c:pt>
                <c:pt idx="1484">
                  <c:v>-70.951151428635896</c:v>
                </c:pt>
                <c:pt idx="1485">
                  <c:v>-70.950677706323305</c:v>
                </c:pt>
                <c:pt idx="1486">
                  <c:v>-70.950204202806802</c:v>
                </c:pt>
                <c:pt idx="1487">
                  <c:v>-70.949730918001507</c:v>
                </c:pt>
                <c:pt idx="1488">
                  <c:v>-70.949257851822296</c:v>
                </c:pt>
                <c:pt idx="1489">
                  <c:v>-70.948785004184103</c:v>
                </c:pt>
                <c:pt idx="1490">
                  <c:v>-70.948312375002104</c:v>
                </c:pt>
                <c:pt idx="1491">
                  <c:v>-70.947839964191303</c:v>
                </c:pt>
                <c:pt idx="1492">
                  <c:v>-70.947367771666606</c:v>
                </c:pt>
                <c:pt idx="1493">
                  <c:v>-70.946895797343203</c:v>
                </c:pt>
                <c:pt idx="1494">
                  <c:v>-70.946424041135899</c:v>
                </c:pt>
                <c:pt idx="1495">
                  <c:v>-70.945952502959898</c:v>
                </c:pt>
                <c:pt idx="1496">
                  <c:v>-70.945481182730205</c:v>
                </c:pt>
                <c:pt idx="1497">
                  <c:v>-70.945010080361797</c:v>
                </c:pt>
                <c:pt idx="1498">
                  <c:v>-70.944539195769906</c:v>
                </c:pt>
                <c:pt idx="1499">
                  <c:v>-70.944068528869394</c:v>
                </c:pt>
                <c:pt idx="1500">
                  <c:v>-70.943598079575395</c:v>
                </c:pt>
                <c:pt idx="1501">
                  <c:v>-70.943127847802998</c:v>
                </c:pt>
                <c:pt idx="1502">
                  <c:v>-70.942657833467294</c:v>
                </c:pt>
                <c:pt idx="1503">
                  <c:v>-70.942188036483302</c:v>
                </c:pt>
                <c:pt idx="1504">
                  <c:v>-70.941718456766196</c:v>
                </c:pt>
                <c:pt idx="1505">
                  <c:v>-70.941249094231097</c:v>
                </c:pt>
                <c:pt idx="1506">
                  <c:v>-70.940779948792994</c:v>
                </c:pt>
                <c:pt idx="1507">
                  <c:v>-70.940311020367105</c:v>
                </c:pt>
                <c:pt idx="1508">
                  <c:v>-70.939842308868506</c:v>
                </c:pt>
                <c:pt idx="1509">
                  <c:v>-70.939373814212303</c:v>
                </c:pt>
                <c:pt idx="1510">
                  <c:v>-70.938905536313797</c:v>
                </c:pt>
                <c:pt idx="1511">
                  <c:v>-70.938437475087895</c:v>
                </c:pt>
                <c:pt idx="1512">
                  <c:v>-70.937969630449899</c:v>
                </c:pt>
                <c:pt idx="1513">
                  <c:v>-70.937502002315</c:v>
                </c:pt>
                <c:pt idx="1514">
                  <c:v>-70.937034590598401</c:v>
                </c:pt>
                <c:pt idx="1515">
                  <c:v>-70.936567395215107</c:v>
                </c:pt>
                <c:pt idx="1516">
                  <c:v>-70.936100416080507</c:v>
                </c:pt>
                <c:pt idx="1517">
                  <c:v>-70.935633653109704</c:v>
                </c:pt>
                <c:pt idx="1518">
                  <c:v>-70.935167106217904</c:v>
                </c:pt>
                <c:pt idx="1519">
                  <c:v>-70.934700775320394</c:v>
                </c:pt>
                <c:pt idx="1520">
                  <c:v>-70.934234660332393</c:v>
                </c:pt>
                <c:pt idx="1521">
                  <c:v>-70.933768761169205</c:v>
                </c:pt>
                <c:pt idx="1522">
                  <c:v>-70.933303077746004</c:v>
                </c:pt>
                <c:pt idx="1523">
                  <c:v>-70.932837609978094</c:v>
                </c:pt>
                <c:pt idx="1524">
                  <c:v>-70.932372357780693</c:v>
                </c:pt>
                <c:pt idx="1525">
                  <c:v>-70.931907321069204</c:v>
                </c:pt>
                <c:pt idx="1526">
                  <c:v>-70.931442499758802</c:v>
                </c:pt>
                <c:pt idx="1527">
                  <c:v>-70.930977893764904</c:v>
                </c:pt>
                <c:pt idx="1528">
                  <c:v>-70.9305135030028</c:v>
                </c:pt>
                <c:pt idx="1529">
                  <c:v>-70.930049327387906</c:v>
                </c:pt>
                <c:pt idx="1530">
                  <c:v>-70.929585366835397</c:v>
                </c:pt>
                <c:pt idx="1531">
                  <c:v>-70.929121621260705</c:v>
                </c:pt>
                <c:pt idx="1532">
                  <c:v>-70.928658090579304</c:v>
                </c:pt>
                <c:pt idx="1533">
                  <c:v>-70.928194774706498</c:v>
                </c:pt>
                <c:pt idx="1534">
                  <c:v>-70.927731673557702</c:v>
                </c:pt>
                <c:pt idx="1535">
                  <c:v>-70.927268787048305</c:v>
                </c:pt>
                <c:pt idx="1536">
                  <c:v>-70.926806115093797</c:v>
                </c:pt>
                <c:pt idx="1537">
                  <c:v>-70.926343657609493</c:v>
                </c:pt>
                <c:pt idx="1538">
                  <c:v>-70.925881414510897</c:v>
                </c:pt>
                <c:pt idx="1539">
                  <c:v>-70.925419385713496</c:v>
                </c:pt>
                <c:pt idx="1540">
                  <c:v>-70.924957571132794</c:v>
                </c:pt>
                <c:pt idx="1541">
                  <c:v>-70.924495970684205</c:v>
                </c:pt>
                <c:pt idx="1542">
                  <c:v>-70.924034584283305</c:v>
                </c:pt>
                <c:pt idx="1543">
                  <c:v>-70.923573411845595</c:v>
                </c:pt>
                <c:pt idx="1544">
                  <c:v>-70.923112453286507</c:v>
                </c:pt>
                <c:pt idx="1545">
                  <c:v>-70.922651708521698</c:v>
                </c:pt>
                <c:pt idx="1546">
                  <c:v>-70.922191177466701</c:v>
                </c:pt>
                <c:pt idx="1547">
                  <c:v>-70.921730860037101</c:v>
                </c:pt>
                <c:pt idx="1548">
                  <c:v>-70.921270756148402</c:v>
                </c:pt>
                <c:pt idx="1549">
                  <c:v>-70.920810865716305</c:v>
                </c:pt>
                <c:pt idx="1550">
                  <c:v>-70.920351188656298</c:v>
                </c:pt>
                <c:pt idx="1551">
                  <c:v>-70.919891724884195</c:v>
                </c:pt>
                <c:pt idx="1552">
                  <c:v>-70.919432474315499</c:v>
                </c:pt>
                <c:pt idx="1553">
                  <c:v>-70.918973436865997</c:v>
                </c:pt>
                <c:pt idx="1554">
                  <c:v>-70.918514612451204</c:v>
                </c:pt>
                <c:pt idx="1555">
                  <c:v>-70.918056000986894</c:v>
                </c:pt>
                <c:pt idx="1556">
                  <c:v>-70.917597602388696</c:v>
                </c:pt>
                <c:pt idx="1557">
                  <c:v>-70.917139416572496</c:v>
                </c:pt>
                <c:pt idx="1558">
                  <c:v>-70.916681443453896</c:v>
                </c:pt>
                <c:pt idx="1559">
                  <c:v>-70.916223682948598</c:v>
                </c:pt>
                <c:pt idx="1560">
                  <c:v>-70.9157661349725</c:v>
                </c:pt>
                <c:pt idx="1561">
                  <c:v>-70.915308799441405</c:v>
                </c:pt>
                <c:pt idx="1562">
                  <c:v>-70.914851676270999</c:v>
                </c:pt>
                <c:pt idx="1563">
                  <c:v>-70.914394765377097</c:v>
                </c:pt>
                <c:pt idx="1564">
                  <c:v>-70.913938066675598</c:v>
                </c:pt>
                <c:pt idx="1565">
                  <c:v>-70.913481580082205</c:v>
                </c:pt>
                <c:pt idx="1566">
                  <c:v>-70.913025305513003</c:v>
                </c:pt>
                <c:pt idx="1567">
                  <c:v>-70.912569242883706</c:v>
                </c:pt>
                <c:pt idx="1568">
                  <c:v>-70.9121133921103</c:v>
                </c:pt>
                <c:pt idx="1569">
                  <c:v>-70.911657753108599</c:v>
                </c:pt>
                <c:pt idx="1570">
                  <c:v>-70.911202325794505</c:v>
                </c:pt>
                <c:pt idx="1571">
                  <c:v>-70.910747110084102</c:v>
                </c:pt>
                <c:pt idx="1572">
                  <c:v>-70.910292105893305</c:v>
                </c:pt>
                <c:pt idx="1573">
                  <c:v>-70.909837313137999</c:v>
                </c:pt>
                <c:pt idx="1574">
                  <c:v>-70.909382731734297</c:v>
                </c:pt>
                <c:pt idx="1575">
                  <c:v>-70.9089283615981</c:v>
                </c:pt>
                <c:pt idx="1576">
                  <c:v>-70.908474202645493</c:v>
                </c:pt>
                <c:pt idx="1577">
                  <c:v>-70.908020254792504</c:v>
                </c:pt>
                <c:pt idx="1578">
                  <c:v>-70.907566517955303</c:v>
                </c:pt>
                <c:pt idx="1579">
                  <c:v>-70.907112992049704</c:v>
                </c:pt>
                <c:pt idx="1580">
                  <c:v>-70.906659676992007</c:v>
                </c:pt>
                <c:pt idx="1581">
                  <c:v>-70.906206572698295</c:v>
                </c:pt>
                <c:pt idx="1582">
                  <c:v>-70.905753679084697</c:v>
                </c:pt>
                <c:pt idx="1583">
                  <c:v>-70.905300996067396</c:v>
                </c:pt>
                <c:pt idx="1584">
                  <c:v>-70.904848523562407</c:v>
                </c:pt>
                <c:pt idx="1585">
                  <c:v>-70.904396261485999</c:v>
                </c:pt>
                <c:pt idx="1586">
                  <c:v>-70.9039442097544</c:v>
                </c:pt>
                <c:pt idx="1587">
                  <c:v>-70.903492368283807</c:v>
                </c:pt>
                <c:pt idx="1588">
                  <c:v>-70.903040736990505</c:v>
                </c:pt>
                <c:pt idx="1589">
                  <c:v>-70.902589315790607</c:v>
                </c:pt>
                <c:pt idx="1590">
                  <c:v>-70.902138104600496</c:v>
                </c:pt>
                <c:pt idx="1591">
                  <c:v>-70.9016871033364</c:v>
                </c:pt>
                <c:pt idx="1592">
                  <c:v>-70.901236311914701</c:v>
                </c:pt>
                <c:pt idx="1593">
                  <c:v>-70.900785730251698</c:v>
                </c:pt>
                <c:pt idx="1594">
                  <c:v>-70.900335358263703</c:v>
                </c:pt>
                <c:pt idx="1595">
                  <c:v>-70.8998851958671</c:v>
                </c:pt>
                <c:pt idx="1596">
                  <c:v>-70.8994352429782</c:v>
                </c:pt>
                <c:pt idx="1597">
                  <c:v>-70.8989854995135</c:v>
                </c:pt>
                <c:pt idx="1598">
                  <c:v>-70.898535965389399</c:v>
                </c:pt>
                <c:pt idx="1599">
                  <c:v>-70.898086640522294</c:v>
                </c:pt>
                <c:pt idx="1600">
                  <c:v>-70.897637524828696</c:v>
                </c:pt>
                <c:pt idx="1601">
                  <c:v>-70.897188618225002</c:v>
                </c:pt>
                <c:pt idx="1602">
                  <c:v>-70.896739920627695</c:v>
                </c:pt>
                <c:pt idx="1603">
                  <c:v>-70.896291431953301</c:v>
                </c:pt>
                <c:pt idx="1604">
                  <c:v>-70.895843152118402</c:v>
                </c:pt>
                <c:pt idx="1605">
                  <c:v>-70.895395081039496</c:v>
                </c:pt>
                <c:pt idx="1606">
                  <c:v>-70.894947218633206</c:v>
                </c:pt>
                <c:pt idx="1607">
                  <c:v>-70.894499564816101</c:v>
                </c:pt>
                <c:pt idx="1608">
                  <c:v>-70.894052119504593</c:v>
                </c:pt>
                <c:pt idx="1609">
                  <c:v>-70.893604882615605</c:v>
                </c:pt>
                <c:pt idx="1610">
                  <c:v>-70.893157854065606</c:v>
                </c:pt>
                <c:pt idx="1611">
                  <c:v>-70.892711033771306</c:v>
                </c:pt>
                <c:pt idx="1612">
                  <c:v>-70.892264421649301</c:v>
                </c:pt>
                <c:pt idx="1613">
                  <c:v>-70.891818017616401</c:v>
                </c:pt>
                <c:pt idx="1614">
                  <c:v>-70.891371821589303</c:v>
                </c:pt>
                <c:pt idx="1615">
                  <c:v>-70.890925833484701</c:v>
                </c:pt>
                <c:pt idx="1616">
                  <c:v>-70.890480053219306</c:v>
                </c:pt>
                <c:pt idx="1617">
                  <c:v>-70.890034480710099</c:v>
                </c:pt>
                <c:pt idx="1618">
                  <c:v>-70.889589115873605</c:v>
                </c:pt>
                <c:pt idx="1619">
                  <c:v>-70.889143958626804</c:v>
                </c:pt>
                <c:pt idx="1620">
                  <c:v>-70.888699008886505</c:v>
                </c:pt>
                <c:pt idx="1621">
                  <c:v>-70.888254266569504</c:v>
                </c:pt>
                <c:pt idx="1622">
                  <c:v>-70.887809731592796</c:v>
                </c:pt>
                <c:pt idx="1623">
                  <c:v>-70.887365403873204</c:v>
                </c:pt>
                <c:pt idx="1624">
                  <c:v>-70.886921283327595</c:v>
                </c:pt>
                <c:pt idx="1625">
                  <c:v>-70.886477369872907</c:v>
                </c:pt>
                <c:pt idx="1626">
                  <c:v>-70.886033663426105</c:v>
                </c:pt>
                <c:pt idx="1627">
                  <c:v>-70.885590163904297</c:v>
                </c:pt>
                <c:pt idx="1628">
                  <c:v>-70.885146871224293</c:v>
                </c:pt>
                <c:pt idx="1629">
                  <c:v>-70.884703785303202</c:v>
                </c:pt>
                <c:pt idx="1630">
                  <c:v>-70.884260906058003</c:v>
                </c:pt>
                <c:pt idx="1631">
                  <c:v>-70.883818233405805</c:v>
                </c:pt>
                <c:pt idx="1632">
                  <c:v>-70.883375767263601</c:v>
                </c:pt>
                <c:pt idx="1633">
                  <c:v>-70.882933507548501</c:v>
                </c:pt>
                <c:pt idx="1634">
                  <c:v>-70.882491454177696</c:v>
                </c:pt>
                <c:pt idx="1635">
                  <c:v>-70.882049607068296</c:v>
                </c:pt>
                <c:pt idx="1636">
                  <c:v>-70.881607966137295</c:v>
                </c:pt>
                <c:pt idx="1637">
                  <c:v>-70.8811665313021</c:v>
                </c:pt>
                <c:pt idx="1638">
                  <c:v>-70.880725302479803</c:v>
                </c:pt>
                <c:pt idx="1639">
                  <c:v>-70.880284279587599</c:v>
                </c:pt>
                <c:pt idx="1640">
                  <c:v>-70.879843462542695</c:v>
                </c:pt>
                <c:pt idx="1641">
                  <c:v>-70.879402851262398</c:v>
                </c:pt>
                <c:pt idx="1642">
                  <c:v>-70.878962445664001</c:v>
                </c:pt>
                <c:pt idx="1643">
                  <c:v>-70.878522245664698</c:v>
                </c:pt>
                <c:pt idx="1644">
                  <c:v>-70.878082251181894</c:v>
                </c:pt>
                <c:pt idx="1645">
                  <c:v>-70.877642462132897</c:v>
                </c:pt>
                <c:pt idx="1646">
                  <c:v>-70.877202878435099</c:v>
                </c:pt>
                <c:pt idx="1647">
                  <c:v>-70.876763500005794</c:v>
                </c:pt>
                <c:pt idx="1648">
                  <c:v>-70.876324326762401</c:v>
                </c:pt>
                <c:pt idx="1649">
                  <c:v>-70.875885358622398</c:v>
                </c:pt>
                <c:pt idx="1650">
                  <c:v>-70.875446595503206</c:v>
                </c:pt>
                <c:pt idx="1651">
                  <c:v>-70.875008037322203</c:v>
                </c:pt>
                <c:pt idx="1652">
                  <c:v>-70.874569683996995</c:v>
                </c:pt>
                <c:pt idx="1653">
                  <c:v>-70.874131535445002</c:v>
                </c:pt>
                <c:pt idx="1654">
                  <c:v>-70.873693591583702</c:v>
                </c:pt>
                <c:pt idx="1655">
                  <c:v>-70.8732558523308</c:v>
                </c:pt>
                <c:pt idx="1656">
                  <c:v>-70.872818317603702</c:v>
                </c:pt>
                <c:pt idx="1657">
                  <c:v>-70.87238098732</c:v>
                </c:pt>
                <c:pt idx="1658">
                  <c:v>-70.871943861397298</c:v>
                </c:pt>
                <c:pt idx="1659">
                  <c:v>-70.871506939753303</c:v>
                </c:pt>
                <c:pt idx="1660">
                  <c:v>-70.871070222305704</c:v>
                </c:pt>
                <c:pt idx="1661">
                  <c:v>-70.870633708971994</c:v>
                </c:pt>
                <c:pt idx="1662">
                  <c:v>-70.870197399669905</c:v>
                </c:pt>
                <c:pt idx="1663">
                  <c:v>-70.8697612943173</c:v>
                </c:pt>
                <c:pt idx="1664">
                  <c:v>-70.869325392831698</c:v>
                </c:pt>
                <c:pt idx="1665">
                  <c:v>-70.868889695131003</c:v>
                </c:pt>
                <c:pt idx="1666">
                  <c:v>-70.868454201132906</c:v>
                </c:pt>
                <c:pt idx="1667">
                  <c:v>-70.868018910755197</c:v>
                </c:pt>
                <c:pt idx="1668">
                  <c:v>-70.867583823915794</c:v>
                </c:pt>
                <c:pt idx="1669">
                  <c:v>-70.867148940532402</c:v>
                </c:pt>
                <c:pt idx="1670">
                  <c:v>-70.866714260522897</c:v>
                </c:pt>
                <c:pt idx="1671">
                  <c:v>-70.866279783805197</c:v>
                </c:pt>
                <c:pt idx="1672">
                  <c:v>-70.865845510297206</c:v>
                </c:pt>
                <c:pt idx="1673">
                  <c:v>-70.865411439916798</c:v>
                </c:pt>
                <c:pt idx="1674">
                  <c:v>-70.864977572582006</c:v>
                </c:pt>
                <c:pt idx="1675">
                  <c:v>-70.864543908210607</c:v>
                </c:pt>
                <c:pt idx="1676">
                  <c:v>-70.864110446720801</c:v>
                </c:pt>
                <c:pt idx="1677">
                  <c:v>-70.863677188030493</c:v>
                </c:pt>
                <c:pt idx="1678">
                  <c:v>-70.863244132057702</c:v>
                </c:pt>
                <c:pt idx="1679">
                  <c:v>-70.8628112787204</c:v>
                </c:pt>
                <c:pt idx="1680">
                  <c:v>-70.862378627936806</c:v>
                </c:pt>
                <c:pt idx="1681">
                  <c:v>-70.861946179624994</c:v>
                </c:pt>
                <c:pt idx="1682">
                  <c:v>-70.861513933702994</c:v>
                </c:pt>
                <c:pt idx="1683">
                  <c:v>-70.861081890088897</c:v>
                </c:pt>
                <c:pt idx="1684">
                  <c:v>-70.860650048701004</c:v>
                </c:pt>
                <c:pt idx="1685">
                  <c:v>-70.860218409457303</c:v>
                </c:pt>
                <c:pt idx="1686">
                  <c:v>-70.859786972276197</c:v>
                </c:pt>
                <c:pt idx="1687">
                  <c:v>-70.859355737075802</c:v>
                </c:pt>
                <c:pt idx="1688">
                  <c:v>-70.858924703774406</c:v>
                </c:pt>
                <c:pt idx="1689">
                  <c:v>-70.858493872290097</c:v>
                </c:pt>
                <c:pt idx="1690">
                  <c:v>-70.858063242541405</c:v>
                </c:pt>
                <c:pt idx="1691">
                  <c:v>-70.857632814446404</c:v>
                </c:pt>
                <c:pt idx="1692">
                  <c:v>-70.857202587923595</c:v>
                </c:pt>
                <c:pt idx="1693">
                  <c:v>-70.856772562891294</c:v>
                </c:pt>
                <c:pt idx="1694">
                  <c:v>-70.856342739267802</c:v>
                </c:pt>
                <c:pt idx="1695">
                  <c:v>-70.855913116971607</c:v>
                </c:pt>
                <c:pt idx="1696">
                  <c:v>-70.855483695920995</c:v>
                </c:pt>
                <c:pt idx="1697">
                  <c:v>-70.855054476034496</c:v>
                </c:pt>
                <c:pt idx="1698">
                  <c:v>-70.854625457230497</c:v>
                </c:pt>
                <c:pt idx="1699">
                  <c:v>-70.854196639427499</c:v>
                </c:pt>
                <c:pt idx="1700">
                  <c:v>-70.853768022544003</c:v>
                </c:pt>
                <c:pt idx="1701">
                  <c:v>-70.853339606498594</c:v>
                </c:pt>
                <c:pt idx="1702">
                  <c:v>-70.852911391209801</c:v>
                </c:pt>
                <c:pt idx="1703">
                  <c:v>-70.852483376596098</c:v>
                </c:pt>
                <c:pt idx="1704">
                  <c:v>-70.852055562576098</c:v>
                </c:pt>
                <c:pt idx="1705">
                  <c:v>-70.851627949068501</c:v>
                </c:pt>
                <c:pt idx="1706">
                  <c:v>-70.851200535991794</c:v>
                </c:pt>
                <c:pt idx="1707">
                  <c:v>-70.850773323264704</c:v>
                </c:pt>
                <c:pt idx="1708">
                  <c:v>-70.850346310805904</c:v>
                </c:pt>
                <c:pt idx="1709">
                  <c:v>-70.849919498534106</c:v>
                </c:pt>
                <c:pt idx="1710">
                  <c:v>-70.849492886368097</c:v>
                </c:pt>
                <c:pt idx="1711">
                  <c:v>-70.849066474226404</c:v>
                </c:pt>
                <c:pt idx="1712">
                  <c:v>-70.848640262027899</c:v>
                </c:pt>
                <c:pt idx="1713">
                  <c:v>-70.848214249691495</c:v>
                </c:pt>
                <c:pt idx="1714">
                  <c:v>-70.847788437135804</c:v>
                </c:pt>
                <c:pt idx="1715">
                  <c:v>-70.847362824279699</c:v>
                </c:pt>
                <c:pt idx="1716">
                  <c:v>-70.846937411042106</c:v>
                </c:pt>
                <c:pt idx="1717">
                  <c:v>-70.846512197341795</c:v>
                </c:pt>
                <c:pt idx="1718">
                  <c:v>-70.846087183097694</c:v>
                </c:pt>
                <c:pt idx="1719">
                  <c:v>-70.845662368228801</c:v>
                </c:pt>
                <c:pt idx="1720">
                  <c:v>-70.845237752653901</c:v>
                </c:pt>
                <c:pt idx="1721">
                  <c:v>-70.844813336292106</c:v>
                </c:pt>
                <c:pt idx="1722">
                  <c:v>-70.844389119062299</c:v>
                </c:pt>
                <c:pt idx="1723">
                  <c:v>-70.843965100883395</c:v>
                </c:pt>
                <c:pt idx="1724">
                  <c:v>-70.843541281674703</c:v>
                </c:pt>
                <c:pt idx="1725">
                  <c:v>-70.843117661354995</c:v>
                </c:pt>
                <c:pt idx="1726">
                  <c:v>-70.842694239843397</c:v>
                </c:pt>
                <c:pt idx="1727">
                  <c:v>-70.842271017059105</c:v>
                </c:pt>
                <c:pt idx="1728">
                  <c:v>-70.841847992921103</c:v>
                </c:pt>
                <c:pt idx="1729">
                  <c:v>-70.841425167348703</c:v>
                </c:pt>
                <c:pt idx="1730">
                  <c:v>-70.841002540260803</c:v>
                </c:pt>
                <c:pt idx="1731">
                  <c:v>-70.840580111576799</c:v>
                </c:pt>
                <c:pt idx="1732">
                  <c:v>-70.840157881215802</c:v>
                </c:pt>
                <c:pt idx="1733">
                  <c:v>-70.839735849097096</c:v>
                </c:pt>
                <c:pt idx="1734">
                  <c:v>-70.839314015139806</c:v>
                </c:pt>
                <c:pt idx="1735">
                  <c:v>-70.838892379263299</c:v>
                </c:pt>
                <c:pt idx="1736">
                  <c:v>-70.838470941386802</c:v>
                </c:pt>
                <c:pt idx="1737">
                  <c:v>-70.838049701429696</c:v>
                </c:pt>
                <c:pt idx="1738">
                  <c:v>-70.837628659311306</c:v>
                </c:pt>
                <c:pt idx="1739">
                  <c:v>-70.837207814950901</c:v>
                </c:pt>
                <c:pt idx="1740">
                  <c:v>-70.836787168267904</c:v>
                </c:pt>
                <c:pt idx="1741">
                  <c:v>-70.836366719181797</c:v>
                </c:pt>
                <c:pt idx="1742">
                  <c:v>-70.835946467611905</c:v>
                </c:pt>
                <c:pt idx="1743">
                  <c:v>-70.835526413477695</c:v>
                </c:pt>
                <c:pt idx="1744">
                  <c:v>-70.835106556698605</c:v>
                </c:pt>
                <c:pt idx="1745">
                  <c:v>-70.834686897194203</c:v>
                </c:pt>
                <c:pt idx="1746">
                  <c:v>-70.834267434883998</c:v>
                </c:pt>
                <c:pt idx="1747">
                  <c:v>-70.8338481696874</c:v>
                </c:pt>
                <c:pt idx="1748">
                  <c:v>-70.833429101524104</c:v>
                </c:pt>
                <c:pt idx="1749">
                  <c:v>-70.833010230313505</c:v>
                </c:pt>
                <c:pt idx="1750">
                  <c:v>-70.832591555975497</c:v>
                </c:pt>
                <c:pt idx="1751">
                  <c:v>-70.832173078429406</c:v>
                </c:pt>
                <c:pt idx="1752">
                  <c:v>-70.831754797595096</c:v>
                </c:pt>
                <c:pt idx="1753">
                  <c:v>-70.831336713392105</c:v>
                </c:pt>
                <c:pt idx="1754">
                  <c:v>-70.830918825740099</c:v>
                </c:pt>
                <c:pt idx="1755">
                  <c:v>-70.830501134558901</c:v>
                </c:pt>
                <c:pt idx="1756">
                  <c:v>-70.830083639768205</c:v>
                </c:pt>
                <c:pt idx="1757">
                  <c:v>-70.829666341287805</c:v>
                </c:pt>
                <c:pt idx="1758">
                  <c:v>-70.829249239037296</c:v>
                </c:pt>
                <c:pt idx="1759">
                  <c:v>-70.828832332936699</c:v>
                </c:pt>
                <c:pt idx="1760">
                  <c:v>-70.828415622905794</c:v>
                </c:pt>
                <c:pt idx="1761">
                  <c:v>-70.827999108864304</c:v>
                </c:pt>
                <c:pt idx="1762">
                  <c:v>-70.827582790732194</c:v>
                </c:pt>
                <c:pt idx="1763">
                  <c:v>-70.8271666684293</c:v>
                </c:pt>
                <c:pt idx="1764">
                  <c:v>-70.826750741875699</c:v>
                </c:pt>
                <c:pt idx="1765">
                  <c:v>-70.826335010991102</c:v>
                </c:pt>
                <c:pt idx="1766">
                  <c:v>-70.825919475695599</c:v>
                </c:pt>
                <c:pt idx="1767">
                  <c:v>-70.8255041359091</c:v>
                </c:pt>
                <c:pt idx="1768">
                  <c:v>-70.825088991551596</c:v>
                </c:pt>
                <c:pt idx="1769">
                  <c:v>-70.824674042543293</c:v>
                </c:pt>
                <c:pt idx="1770">
                  <c:v>-70.824259288804001</c:v>
                </c:pt>
                <c:pt idx="1771">
                  <c:v>-70.823844730253896</c:v>
                </c:pt>
                <c:pt idx="1772">
                  <c:v>-70.823430366813099</c:v>
                </c:pt>
                <c:pt idx="1773">
                  <c:v>-70.823016198401703</c:v>
                </c:pt>
                <c:pt idx="1774">
                  <c:v>-70.8226022249398</c:v>
                </c:pt>
                <c:pt idx="1775">
                  <c:v>-70.822188446347695</c:v>
                </c:pt>
                <c:pt idx="1776">
                  <c:v>-70.821774862545297</c:v>
                </c:pt>
                <c:pt idx="1777">
                  <c:v>-70.821361473453095</c:v>
                </c:pt>
                <c:pt idx="1778">
                  <c:v>-70.820948278991096</c:v>
                </c:pt>
                <c:pt idx="1779">
                  <c:v>-70.820535279079706</c:v>
                </c:pt>
                <c:pt idx="1780">
                  <c:v>-70.820122473639202</c:v>
                </c:pt>
                <c:pt idx="1781">
                  <c:v>-70.819709862589704</c:v>
                </c:pt>
                <c:pt idx="1782">
                  <c:v>-70.819297445851703</c:v>
                </c:pt>
                <c:pt idx="1783">
                  <c:v>-70.818885223345404</c:v>
                </c:pt>
                <c:pt idx="1784">
                  <c:v>-70.818473194991299</c:v>
                </c:pt>
                <c:pt idx="1785">
                  <c:v>-70.818061360709706</c:v>
                </c:pt>
                <c:pt idx="1786">
                  <c:v>-70.817649720421002</c:v>
                </c:pt>
                <c:pt idx="1787">
                  <c:v>-70.817238274045707</c:v>
                </c:pt>
                <c:pt idx="1788">
                  <c:v>-70.816827021504196</c:v>
                </c:pt>
                <c:pt idx="1789">
                  <c:v>-70.816415962717002</c:v>
                </c:pt>
                <c:pt idx="1790">
                  <c:v>-70.816005097604602</c:v>
                </c:pt>
                <c:pt idx="1791">
                  <c:v>-70.815594426087401</c:v>
                </c:pt>
                <c:pt idx="1792">
                  <c:v>-70.815183948086101</c:v>
                </c:pt>
                <c:pt idx="1793">
                  <c:v>-70.814773663521194</c:v>
                </c:pt>
                <c:pt idx="1794">
                  <c:v>-70.814363572313297</c:v>
                </c:pt>
                <c:pt idx="1795">
                  <c:v>-70.813953674383001</c:v>
                </c:pt>
                <c:pt idx="1796">
                  <c:v>-70.813543969650993</c:v>
                </c:pt>
                <c:pt idx="1797">
                  <c:v>-70.813134458037794</c:v>
                </c:pt>
                <c:pt idx="1798">
                  <c:v>-70.812725139464206</c:v>
                </c:pt>
                <c:pt idx="1799">
                  <c:v>-70.812316013850904</c:v>
                </c:pt>
                <c:pt idx="1800">
                  <c:v>-70.811907081118505</c:v>
                </c:pt>
                <c:pt idx="1801">
                  <c:v>-70.8114983411879</c:v>
                </c:pt>
                <c:pt idx="1802">
                  <c:v>-70.811089793979804</c:v>
                </c:pt>
                <c:pt idx="1803">
                  <c:v>-70.810681439415006</c:v>
                </c:pt>
                <c:pt idx="1804">
                  <c:v>-70.810273277414296</c:v>
                </c:pt>
                <c:pt idx="1805">
                  <c:v>-70.809865307898605</c:v>
                </c:pt>
                <c:pt idx="1806">
                  <c:v>-70.809457530788606</c:v>
                </c:pt>
                <c:pt idx="1807">
                  <c:v>-70.809049946005402</c:v>
                </c:pt>
                <c:pt idx="1808">
                  <c:v>-70.808642553469696</c:v>
                </c:pt>
                <c:pt idx="1809">
                  <c:v>-70.808235353102503</c:v>
                </c:pt>
                <c:pt idx="1810">
                  <c:v>-70.807828344824799</c:v>
                </c:pt>
                <c:pt idx="1811">
                  <c:v>-70.807421528557597</c:v>
                </c:pt>
                <c:pt idx="1812">
                  <c:v>-70.807014904221703</c:v>
                </c:pt>
                <c:pt idx="1813">
                  <c:v>-70.8066084717384</c:v>
                </c:pt>
                <c:pt idx="1814">
                  <c:v>-70.806202231028493</c:v>
                </c:pt>
                <c:pt idx="1815">
                  <c:v>-70.805796182013097</c:v>
                </c:pt>
                <c:pt idx="1816">
                  <c:v>-70.805390324613398</c:v>
                </c:pt>
                <c:pt idx="1817">
                  <c:v>-70.804984658750399</c:v>
                </c:pt>
                <c:pt idx="1818">
                  <c:v>-70.8045791843453</c:v>
                </c:pt>
                <c:pt idx="1819">
                  <c:v>-70.804173901319203</c:v>
                </c:pt>
                <c:pt idx="1820">
                  <c:v>-70.803768809593393</c:v>
                </c:pt>
                <c:pt idx="1821">
                  <c:v>-70.803363909088901</c:v>
                </c:pt>
                <c:pt idx="1822">
                  <c:v>-70.802959199726999</c:v>
                </c:pt>
                <c:pt idx="1823">
                  <c:v>-70.802554681429001</c:v>
                </c:pt>
                <c:pt idx="1824">
                  <c:v>-70.802150354116094</c:v>
                </c:pt>
                <c:pt idx="1825">
                  <c:v>-70.801746217709606</c:v>
                </c:pt>
                <c:pt idx="1826">
                  <c:v>-70.801342272130896</c:v>
                </c:pt>
                <c:pt idx="1827">
                  <c:v>-70.800938517301205</c:v>
                </c:pt>
                <c:pt idx="1828">
                  <c:v>-70.800534953142005</c:v>
                </c:pt>
                <c:pt idx="1829">
                  <c:v>-70.800131579574497</c:v>
                </c:pt>
                <c:pt idx="1830">
                  <c:v>-70.799728396520294</c:v>
                </c:pt>
                <c:pt idx="1831">
                  <c:v>-70.799325403900596</c:v>
                </c:pt>
                <c:pt idx="1832">
                  <c:v>-70.798922601637102</c:v>
                </c:pt>
                <c:pt idx="1833">
                  <c:v>-70.798519989651098</c:v>
                </c:pt>
                <c:pt idx="1834">
                  <c:v>-70.798117567864097</c:v>
                </c:pt>
                <c:pt idx="1835">
                  <c:v>-70.797715336197697</c:v>
                </c:pt>
                <c:pt idx="1836">
                  <c:v>-70.797313294573399</c:v>
                </c:pt>
                <c:pt idx="1837">
                  <c:v>-70.796911442912702</c:v>
                </c:pt>
                <c:pt idx="1838">
                  <c:v>-70.796509781137303</c:v>
                </c:pt>
                <c:pt idx="1839">
                  <c:v>-70.796108309168801</c:v>
                </c:pt>
                <c:pt idx="1840">
                  <c:v>-70.795707026928696</c:v>
                </c:pt>
                <c:pt idx="1841">
                  <c:v>-70.7953059343387</c:v>
                </c:pt>
                <c:pt idx="1842">
                  <c:v>-70.794905031320496</c:v>
                </c:pt>
                <c:pt idx="1843">
                  <c:v>-70.794504317795898</c:v>
                </c:pt>
                <c:pt idx="1844">
                  <c:v>-70.794103793686403</c:v>
                </c:pt>
                <c:pt idx="1845">
                  <c:v>-70.793703458913996</c:v>
                </c:pt>
                <c:pt idx="1846">
                  <c:v>-70.793303313400202</c:v>
                </c:pt>
                <c:pt idx="1847">
                  <c:v>-70.792903357067004</c:v>
                </c:pt>
                <c:pt idx="1848">
                  <c:v>-70.792503589836102</c:v>
                </c:pt>
                <c:pt idx="1849">
                  <c:v>-70.792104011629405</c:v>
                </c:pt>
                <c:pt idx="1850">
                  <c:v>-70.791704622368698</c:v>
                </c:pt>
                <c:pt idx="1851">
                  <c:v>-70.791305421975906</c:v>
                </c:pt>
                <c:pt idx="1852">
                  <c:v>-70.790906410372898</c:v>
                </c:pt>
                <c:pt idx="1853">
                  <c:v>-70.790507587481699</c:v>
                </c:pt>
                <c:pt idx="1854">
                  <c:v>-70.790108953224106</c:v>
                </c:pt>
                <c:pt idx="1855">
                  <c:v>-70.789710507522202</c:v>
                </c:pt>
                <c:pt idx="1856">
                  <c:v>-70.789312250297897</c:v>
                </c:pt>
                <c:pt idx="1857">
                  <c:v>-70.788914181473302</c:v>
                </c:pt>
                <c:pt idx="1858">
                  <c:v>-70.788516300970301</c:v>
                </c:pt>
                <c:pt idx="1859">
                  <c:v>-70.788118608711201</c:v>
                </c:pt>
                <c:pt idx="1860">
                  <c:v>-70.787721104617901</c:v>
                </c:pt>
                <c:pt idx="1861">
                  <c:v>-70.787323788612497</c:v>
                </c:pt>
                <c:pt idx="1862">
                  <c:v>-70.786926660617297</c:v>
                </c:pt>
                <c:pt idx="1863">
                  <c:v>-70.786529720554199</c:v>
                </c:pt>
                <c:pt idx="1864">
                  <c:v>-70.786132968345598</c:v>
                </c:pt>
                <c:pt idx="1865">
                  <c:v>-70.785736403913603</c:v>
                </c:pt>
                <c:pt idx="1866">
                  <c:v>-70.785340027180496</c:v>
                </c:pt>
                <c:pt idx="1867">
                  <c:v>-70.784943838068401</c:v>
                </c:pt>
                <c:pt idx="1868">
                  <c:v>-70.784547836499598</c:v>
                </c:pt>
                <c:pt idx="1869">
                  <c:v>-70.784152022396498</c:v>
                </c:pt>
                <c:pt idx="1870">
                  <c:v>-70.783756395681394</c:v>
                </c:pt>
                <c:pt idx="1871">
                  <c:v>-70.783360956276496</c:v>
                </c:pt>
                <c:pt idx="1872">
                  <c:v>-70.782965704104299</c:v>
                </c:pt>
                <c:pt idx="1873">
                  <c:v>-70.782570639087098</c:v>
                </c:pt>
                <c:pt idx="1874">
                  <c:v>-70.7821757611474</c:v>
                </c:pt>
                <c:pt idx="1875">
                  <c:v>-70.781781070207501</c:v>
                </c:pt>
                <c:pt idx="1876">
                  <c:v>-70.781386566189894</c:v>
                </c:pt>
                <c:pt idx="1877">
                  <c:v>-70.780992249017103</c:v>
                </c:pt>
                <c:pt idx="1878">
                  <c:v>-70.780598118611607</c:v>
                </c:pt>
                <c:pt idx="1879">
                  <c:v>-70.7802041748958</c:v>
                </c:pt>
                <c:pt idx="1880">
                  <c:v>-70.779810417792405</c:v>
                </c:pt>
                <c:pt idx="1881">
                  <c:v>-70.779416847223899</c:v>
                </c:pt>
                <c:pt idx="1882">
                  <c:v>-70.779023463112907</c:v>
                </c:pt>
                <c:pt idx="1883">
                  <c:v>-70.778630265381906</c:v>
                </c:pt>
                <c:pt idx="1884">
                  <c:v>-70.778237253953705</c:v>
                </c:pt>
                <c:pt idx="1885">
                  <c:v>-70.777844428750896</c:v>
                </c:pt>
                <c:pt idx="1886">
                  <c:v>-70.777451789696201</c:v>
                </c:pt>
                <c:pt idx="1887">
                  <c:v>-70.777059336712199</c:v>
                </c:pt>
                <c:pt idx="1888">
                  <c:v>-70.776667069721697</c:v>
                </c:pt>
                <c:pt idx="1889">
                  <c:v>-70.776274988647401</c:v>
                </c:pt>
                <c:pt idx="1890">
                  <c:v>-70.775883093412105</c:v>
                </c:pt>
                <c:pt idx="1891">
                  <c:v>-70.7754913839387</c:v>
                </c:pt>
                <c:pt idx="1892">
                  <c:v>-70.775099860149794</c:v>
                </c:pt>
                <c:pt idx="1893">
                  <c:v>-70.774708521968293</c:v>
                </c:pt>
                <c:pt idx="1894">
                  <c:v>-70.774317369317203</c:v>
                </c:pt>
                <c:pt idx="1895">
                  <c:v>-70.773926402119301</c:v>
                </c:pt>
                <c:pt idx="1896">
                  <c:v>-70.773535620297494</c:v>
                </c:pt>
                <c:pt idx="1897">
                  <c:v>-70.773145023774703</c:v>
                </c:pt>
                <c:pt idx="1898">
                  <c:v>-70.772754612473804</c:v>
                </c:pt>
                <c:pt idx="1899">
                  <c:v>-70.772364386318003</c:v>
                </c:pt>
                <c:pt idx="1900">
                  <c:v>-70.771974345230007</c:v>
                </c:pt>
                <c:pt idx="1901">
                  <c:v>-70.771584489133105</c:v>
                </c:pt>
                <c:pt idx="1902">
                  <c:v>-70.771194817950203</c:v>
                </c:pt>
                <c:pt idx="1903">
                  <c:v>-70.770805331604294</c:v>
                </c:pt>
                <c:pt idx="1904">
                  <c:v>-70.770416030018595</c:v>
                </c:pt>
                <c:pt idx="1905">
                  <c:v>-70.770026913116197</c:v>
                </c:pt>
                <c:pt idx="1906">
                  <c:v>-70.769637980820207</c:v>
                </c:pt>
                <c:pt idx="1907">
                  <c:v>-70.769249233053799</c:v>
                </c:pt>
                <c:pt idx="1908">
                  <c:v>-70.768860669740207</c:v>
                </c:pt>
                <c:pt idx="1909">
                  <c:v>-70.768472290802507</c:v>
                </c:pt>
                <c:pt idx="1910">
                  <c:v>-70.768084096164003</c:v>
                </c:pt>
                <c:pt idx="1911">
                  <c:v>-70.767696085748</c:v>
                </c:pt>
                <c:pt idx="1912">
                  <c:v>-70.767308259477602</c:v>
                </c:pt>
                <c:pt idx="1913">
                  <c:v>-70.766920617276298</c:v>
                </c:pt>
                <c:pt idx="1914">
                  <c:v>-70.766533159067194</c:v>
                </c:pt>
                <c:pt idx="1915">
                  <c:v>-70.766145884773906</c:v>
                </c:pt>
                <c:pt idx="1916">
                  <c:v>-70.765758794319495</c:v>
                </c:pt>
                <c:pt idx="1917">
                  <c:v>-70.765371887627595</c:v>
                </c:pt>
                <c:pt idx="1918">
                  <c:v>-70.764985164621507</c:v>
                </c:pt>
                <c:pt idx="1919">
                  <c:v>-70.764598625224707</c:v>
                </c:pt>
                <c:pt idx="1920">
                  <c:v>-70.764212269360499</c:v>
                </c:pt>
                <c:pt idx="1921">
                  <c:v>-70.763826096952599</c:v>
                </c:pt>
                <c:pt idx="1922">
                  <c:v>-70.763440107924296</c:v>
                </c:pt>
                <c:pt idx="1923">
                  <c:v>-70.763054302199293</c:v>
                </c:pt>
                <c:pt idx="1924">
                  <c:v>-70.762668679700994</c:v>
                </c:pt>
                <c:pt idx="1925">
                  <c:v>-70.762283240353099</c:v>
                </c:pt>
                <c:pt idx="1926">
                  <c:v>-70.761897984078999</c:v>
                </c:pt>
                <c:pt idx="1927">
                  <c:v>-70.761512910802495</c:v>
                </c:pt>
                <c:pt idx="1928">
                  <c:v>-70.761128020447202</c:v>
                </c:pt>
                <c:pt idx="1929">
                  <c:v>-70.760743312936697</c:v>
                </c:pt>
                <c:pt idx="1930">
                  <c:v>-70.760358788194793</c:v>
                </c:pt>
                <c:pt idx="1931">
                  <c:v>-70.759974446144994</c:v>
                </c:pt>
                <c:pt idx="1932">
                  <c:v>-70.759590286711202</c:v>
                </c:pt>
                <c:pt idx="1933">
                  <c:v>-70.759206309817202</c:v>
                </c:pt>
                <c:pt idx="1934">
                  <c:v>-70.758822515386598</c:v>
                </c:pt>
                <c:pt idx="1935">
                  <c:v>-70.758438903343304</c:v>
                </c:pt>
                <c:pt idx="1936">
                  <c:v>-70.758055473611094</c:v>
                </c:pt>
                <c:pt idx="1937">
                  <c:v>-70.757672226113797</c:v>
                </c:pt>
                <c:pt idx="1938">
                  <c:v>-70.7572891607754</c:v>
                </c:pt>
                <c:pt idx="1939">
                  <c:v>-70.756906277519704</c:v>
                </c:pt>
                <c:pt idx="1940">
                  <c:v>-70.756523576270595</c:v>
                </c:pt>
                <c:pt idx="1941">
                  <c:v>-70.756141056952004</c:v>
                </c:pt>
                <c:pt idx="1942">
                  <c:v>-70.755758719488</c:v>
                </c:pt>
                <c:pt idx="1943">
                  <c:v>-70.7553765638025</c:v>
                </c:pt>
                <c:pt idx="1944">
                  <c:v>-70.754994589819404</c:v>
                </c:pt>
                <c:pt idx="1945">
                  <c:v>-70.754612797462897</c:v>
                </c:pt>
                <c:pt idx="1946">
                  <c:v>-70.754231186656995</c:v>
                </c:pt>
                <c:pt idx="1947">
                  <c:v>-70.753849757325696</c:v>
                </c:pt>
                <c:pt idx="1948">
                  <c:v>-70.753468509393201</c:v>
                </c:pt>
                <c:pt idx="1949">
                  <c:v>-70.753087442783496</c:v>
                </c:pt>
                <c:pt idx="1950">
                  <c:v>-70.752706557420794</c:v>
                </c:pt>
                <c:pt idx="1951">
                  <c:v>-70.752325853229294</c:v>
                </c:pt>
                <c:pt idx="1952">
                  <c:v>-70.751945330133196</c:v>
                </c:pt>
                <c:pt idx="1953">
                  <c:v>-70.7515649880566</c:v>
                </c:pt>
                <c:pt idx="1954">
                  <c:v>-70.751184826923804</c:v>
                </c:pt>
                <c:pt idx="1955">
                  <c:v>-70.750804846659094</c:v>
                </c:pt>
                <c:pt idx="1956">
                  <c:v>-70.750425047186795</c:v>
                </c:pt>
                <c:pt idx="1957">
                  <c:v>-70.750045428431093</c:v>
                </c:pt>
                <c:pt idx="1958">
                  <c:v>-70.749665990316302</c:v>
                </c:pt>
                <c:pt idx="1959">
                  <c:v>-70.749286732766905</c:v>
                </c:pt>
                <c:pt idx="1960">
                  <c:v>-70.7489076557071</c:v>
                </c:pt>
                <c:pt idx="1961">
                  <c:v>-70.748528759061401</c:v>
                </c:pt>
                <c:pt idx="1962">
                  <c:v>-70.748150042754304</c:v>
                </c:pt>
                <c:pt idx="1963">
                  <c:v>-70.747771506709995</c:v>
                </c:pt>
                <c:pt idx="1964">
                  <c:v>-70.747393150853199</c:v>
                </c:pt>
                <c:pt idx="1965">
                  <c:v>-70.7470149751082</c:v>
                </c:pt>
                <c:pt idx="1966">
                  <c:v>-70.746636979399597</c:v>
                </c:pt>
                <c:pt idx="1967">
                  <c:v>-70.746259163651999</c:v>
                </c:pt>
                <c:pt idx="1968">
                  <c:v>-70.745881527789805</c:v>
                </c:pt>
                <c:pt idx="1969">
                  <c:v>-70.745504071737699</c:v>
                </c:pt>
                <c:pt idx="1970">
                  <c:v>-70.745126795420205</c:v>
                </c:pt>
                <c:pt idx="1971">
                  <c:v>-70.744749698762007</c:v>
                </c:pt>
                <c:pt idx="1972">
                  <c:v>-70.744372781687801</c:v>
                </c:pt>
                <c:pt idx="1973">
                  <c:v>-70.743996044122099</c:v>
                </c:pt>
                <c:pt idx="1974">
                  <c:v>-70.743619485989697</c:v>
                </c:pt>
                <c:pt idx="1975">
                  <c:v>-70.743243107215307</c:v>
                </c:pt>
                <c:pt idx="1976">
                  <c:v>-70.742866907723595</c:v>
                </c:pt>
                <c:pt idx="1977">
                  <c:v>-70.742490887439402</c:v>
                </c:pt>
                <c:pt idx="1978">
                  <c:v>-70.742115046287594</c:v>
                </c:pt>
                <c:pt idx="1979">
                  <c:v>-70.741739384192698</c:v>
                </c:pt>
                <c:pt idx="1980">
                  <c:v>-70.741363901079893</c:v>
                </c:pt>
                <c:pt idx="1981">
                  <c:v>-70.740988596873706</c:v>
                </c:pt>
                <c:pt idx="1982">
                  <c:v>-70.740613471499202</c:v>
                </c:pt>
                <c:pt idx="1983">
                  <c:v>-70.740238524881306</c:v>
                </c:pt>
                <c:pt idx="1984">
                  <c:v>-70.7398637569448</c:v>
                </c:pt>
                <c:pt idx="1985">
                  <c:v>-70.739489167614707</c:v>
                </c:pt>
                <c:pt idx="1986">
                  <c:v>-70.739114756815994</c:v>
                </c:pt>
                <c:pt idx="1987">
                  <c:v>-70.738740524473599</c:v>
                </c:pt>
                <c:pt idx="1988">
                  <c:v>-70.738366470512602</c:v>
                </c:pt>
                <c:pt idx="1989">
                  <c:v>-70.737992594858</c:v>
                </c:pt>
                <c:pt idx="1990">
                  <c:v>-70.7376188974348</c:v>
                </c:pt>
                <c:pt idx="1991">
                  <c:v>-70.737245378168197</c:v>
                </c:pt>
                <c:pt idx="1992">
                  <c:v>-70.7368720369833</c:v>
                </c:pt>
                <c:pt idx="1993">
                  <c:v>-70.736498873805104</c:v>
                </c:pt>
                <c:pt idx="1994">
                  <c:v>-70.736125888558803</c:v>
                </c:pt>
                <c:pt idx="1995">
                  <c:v>-70.735753081169705</c:v>
                </c:pt>
                <c:pt idx="1996">
                  <c:v>-70.735380451562804</c:v>
                </c:pt>
                <c:pt idx="1997">
                  <c:v>-70.735007999663395</c:v>
                </c:pt>
                <c:pt idx="1998">
                  <c:v>-70.734635725396799</c:v>
                </c:pt>
                <c:pt idx="1999">
                  <c:v>-70.734263628688197</c:v>
                </c:pt>
                <c:pt idx="2000">
                  <c:v>-70.733891709462995</c:v>
                </c:pt>
                <c:pt idx="2001">
                  <c:v>-70.733519967646302</c:v>
                </c:pt>
                <c:pt idx="2002">
                  <c:v>-70.733148403163597</c:v>
                </c:pt>
                <c:pt idx="2003">
                  <c:v>-70.732777015940101</c:v>
                </c:pt>
                <c:pt idx="2004">
                  <c:v>-70.732405805901394</c:v>
                </c:pt>
                <c:pt idx="2005">
                  <c:v>-70.732034772972796</c:v>
                </c:pt>
                <c:pt idx="2006">
                  <c:v>-70.731663917079601</c:v>
                </c:pt>
                <c:pt idx="2007">
                  <c:v>-70.731293238147401</c:v>
                </c:pt>
                <c:pt idx="2008">
                  <c:v>-70.730922736101604</c:v>
                </c:pt>
                <c:pt idx="2009">
                  <c:v>-70.730552410867801</c:v>
                </c:pt>
                <c:pt idx="2010">
                  <c:v>-70.7301822623714</c:v>
                </c:pt>
                <c:pt idx="2011">
                  <c:v>-70.729812290537893</c:v>
                </c:pt>
                <c:pt idx="2012">
                  <c:v>-70.729442495293</c:v>
                </c:pt>
                <c:pt idx="2013">
                  <c:v>-70.729072876562199</c:v>
                </c:pt>
                <c:pt idx="2014">
                  <c:v>-70.728703434271196</c:v>
                </c:pt>
                <c:pt idx="2015">
                  <c:v>-70.728334168345498</c:v>
                </c:pt>
                <c:pt idx="2016">
                  <c:v>-70.727965078710795</c:v>
                </c:pt>
                <c:pt idx="2017">
                  <c:v>-70.727596165292795</c:v>
                </c:pt>
                <c:pt idx="2018">
                  <c:v>-70.727227428017201</c:v>
                </c:pt>
                <c:pt idx="2019">
                  <c:v>-70.726858866809707</c:v>
                </c:pt>
                <c:pt idx="2020">
                  <c:v>-70.726490481596002</c:v>
                </c:pt>
                <c:pt idx="2021">
                  <c:v>-70.726122272302007</c:v>
                </c:pt>
                <c:pt idx="2022">
                  <c:v>-70.725754238853398</c:v>
                </c:pt>
                <c:pt idx="2023">
                  <c:v>-70.725386381176094</c:v>
                </c:pt>
                <c:pt idx="2024">
                  <c:v>-70.7250186991958</c:v>
                </c:pt>
                <c:pt idx="2025">
                  <c:v>-70.724651192838394</c:v>
                </c:pt>
                <c:pt idx="2026">
                  <c:v>-70.724283862029793</c:v>
                </c:pt>
                <c:pt idx="2027">
                  <c:v>-70.723916706696002</c:v>
                </c:pt>
                <c:pt idx="2028">
                  <c:v>-70.723549726762798</c:v>
                </c:pt>
                <c:pt idx="2029">
                  <c:v>-70.723182922156198</c:v>
                </c:pt>
                <c:pt idx="2030">
                  <c:v>-70.722816292802193</c:v>
                </c:pt>
                <c:pt idx="2031">
                  <c:v>-70.722449838626801</c:v>
                </c:pt>
                <c:pt idx="2032">
                  <c:v>-70.722083559555898</c:v>
                </c:pt>
                <c:pt idx="2033">
                  <c:v>-70.721717455515702</c:v>
                </c:pt>
                <c:pt idx="2034">
                  <c:v>-70.721351526432102</c:v>
                </c:pt>
                <c:pt idx="2035">
                  <c:v>-70.720985772231401</c:v>
                </c:pt>
                <c:pt idx="2036">
                  <c:v>-70.720620192839604</c:v>
                </c:pt>
                <c:pt idx="2037">
                  <c:v>-70.7202547881828</c:v>
                </c:pt>
                <c:pt idx="2038">
                  <c:v>-70.719889558187106</c:v>
                </c:pt>
                <c:pt idx="2039">
                  <c:v>-70.719524502778896</c:v>
                </c:pt>
                <c:pt idx="2040">
                  <c:v>-70.719159621884202</c:v>
                </c:pt>
                <c:pt idx="2041">
                  <c:v>-70.718794915429399</c:v>
                </c:pt>
                <c:pt idx="2042">
                  <c:v>-70.718430383340504</c:v>
                </c:pt>
                <c:pt idx="2043">
                  <c:v>-70.718066025544104</c:v>
                </c:pt>
                <c:pt idx="2044">
                  <c:v>-70.717701841966203</c:v>
                </c:pt>
                <c:pt idx="2045">
                  <c:v>-70.717337832533303</c:v>
                </c:pt>
                <c:pt idx="2046">
                  <c:v>-70.716973997171607</c:v>
                </c:pt>
                <c:pt idx="2047">
                  <c:v>-70.716610335807601</c:v>
                </c:pt>
                <c:pt idx="2048">
                  <c:v>-70.716246848367604</c:v>
                </c:pt>
                <c:pt idx="2049">
                  <c:v>-70.715883534778101</c:v>
                </c:pt>
                <c:pt idx="2050">
                  <c:v>-70.715520394965395</c:v>
                </c:pt>
                <c:pt idx="2051">
                  <c:v>-70.715157428856003</c:v>
                </c:pt>
                <c:pt idx="2052">
                  <c:v>-70.714794636376496</c:v>
                </c:pt>
                <c:pt idx="2053">
                  <c:v>-70.714432017453305</c:v>
                </c:pt>
                <c:pt idx="2054">
                  <c:v>-70.714069572012903</c:v>
                </c:pt>
                <c:pt idx="2055">
                  <c:v>-70.713707299981806</c:v>
                </c:pt>
                <c:pt idx="2056">
                  <c:v>-70.713345201286799</c:v>
                </c:pt>
                <c:pt idx="2057">
                  <c:v>-70.712983275854199</c:v>
                </c:pt>
                <c:pt idx="2058">
                  <c:v>-70.712621523610807</c:v>
                </c:pt>
                <c:pt idx="2059">
                  <c:v>-70.712259944483193</c:v>
                </c:pt>
                <c:pt idx="2060">
                  <c:v>-70.711898538398103</c:v>
                </c:pt>
                <c:pt idx="2061">
                  <c:v>-70.711537305282107</c:v>
                </c:pt>
                <c:pt idx="2062">
                  <c:v>-70.711176245062006</c:v>
                </c:pt>
                <c:pt idx="2063">
                  <c:v>-70.710815357664401</c:v>
                </c:pt>
                <c:pt idx="2064">
                  <c:v>-70.710454643016206</c:v>
                </c:pt>
                <c:pt idx="2065">
                  <c:v>-70.710094101044106</c:v>
                </c:pt>
                <c:pt idx="2066">
                  <c:v>-70.709733731674802</c:v>
                </c:pt>
                <c:pt idx="2067">
                  <c:v>-70.709373534835393</c:v>
                </c:pt>
                <c:pt idx="2068">
                  <c:v>-70.709013510452493</c:v>
                </c:pt>
                <c:pt idx="2069">
                  <c:v>-70.708653658453002</c:v>
                </c:pt>
                <c:pt idx="2070">
                  <c:v>-70.708293978763805</c:v>
                </c:pt>
                <c:pt idx="2071">
                  <c:v>-70.707934471311901</c:v>
                </c:pt>
                <c:pt idx="2072">
                  <c:v>-70.707575136024204</c:v>
                </c:pt>
                <c:pt idx="2073">
                  <c:v>-70.707215972827697</c:v>
                </c:pt>
                <c:pt idx="2074">
                  <c:v>-70.706856981649196</c:v>
                </c:pt>
                <c:pt idx="2075">
                  <c:v>-70.706498162415897</c:v>
                </c:pt>
                <c:pt idx="2076">
                  <c:v>-70.706139515054701</c:v>
                </c:pt>
                <c:pt idx="2077">
                  <c:v>-70.705781039492706</c:v>
                </c:pt>
                <c:pt idx="2078">
                  <c:v>-70.705422735657095</c:v>
                </c:pt>
                <c:pt idx="2079">
                  <c:v>-70.705064603474796</c:v>
                </c:pt>
                <c:pt idx="2080">
                  <c:v>-70.704706642872907</c:v>
                </c:pt>
                <c:pt idx="2081">
                  <c:v>-70.704348853778797</c:v>
                </c:pt>
                <c:pt idx="2082">
                  <c:v>-70.703991236119407</c:v>
                </c:pt>
                <c:pt idx="2083">
                  <c:v>-70.703633789822007</c:v>
                </c:pt>
                <c:pt idx="2084">
                  <c:v>-70.703276514813794</c:v>
                </c:pt>
                <c:pt idx="2085">
                  <c:v>-70.702919411022094</c:v>
                </c:pt>
                <c:pt idx="2086">
                  <c:v>-70.702562478374006</c:v>
                </c:pt>
                <c:pt idx="2087">
                  <c:v>-70.702205716796897</c:v>
                </c:pt>
                <c:pt idx="2088">
                  <c:v>-70.701849126218093</c:v>
                </c:pt>
                <c:pt idx="2089">
                  <c:v>-70.701492706564906</c:v>
                </c:pt>
                <c:pt idx="2090">
                  <c:v>-70.701136457764704</c:v>
                </c:pt>
                <c:pt idx="2091">
                  <c:v>-70.7007803797447</c:v>
                </c:pt>
                <c:pt idx="2092">
                  <c:v>-70.700424472432502</c:v>
                </c:pt>
                <c:pt idx="2093">
                  <c:v>-70.700068735755394</c:v>
                </c:pt>
                <c:pt idx="2094">
                  <c:v>-70.699713169640901</c:v>
                </c:pt>
                <c:pt idx="2095">
                  <c:v>-70.699357774016406</c:v>
                </c:pt>
                <c:pt idx="2096">
                  <c:v>-70.699002548809403</c:v>
                </c:pt>
                <c:pt idx="2097">
                  <c:v>-70.698647493947504</c:v>
                </c:pt>
                <c:pt idx="2098">
                  <c:v>-70.698292609358106</c:v>
                </c:pt>
                <c:pt idx="2099">
                  <c:v>-70.697937894968803</c:v>
                </c:pt>
                <c:pt idx="2100">
                  <c:v>-70.697583350707205</c:v>
                </c:pt>
                <c:pt idx="2101">
                  <c:v>-70.697228976500995</c:v>
                </c:pt>
                <c:pt idx="2102">
                  <c:v>-70.696874772277596</c:v>
                </c:pt>
                <c:pt idx="2103">
                  <c:v>-70.696520737964704</c:v>
                </c:pt>
                <c:pt idx="2104">
                  <c:v>-70.6961668734901</c:v>
                </c:pt>
                <c:pt idx="2105">
                  <c:v>-70.695813178781407</c:v>
                </c:pt>
                <c:pt idx="2106">
                  <c:v>-70.695459653766406</c:v>
                </c:pt>
                <c:pt idx="2107">
                  <c:v>-70.695106298372707</c:v>
                </c:pt>
                <c:pt idx="2108">
                  <c:v>-70.694753112528105</c:v>
                </c:pt>
                <c:pt idx="2109">
                  <c:v>-70.694400096160507</c:v>
                </c:pt>
                <c:pt idx="2110">
                  <c:v>-70.694047249197496</c:v>
                </c:pt>
                <c:pt idx="2111">
                  <c:v>-70.693694571567093</c:v>
                </c:pt>
                <c:pt idx="2112">
                  <c:v>-70.693342063197207</c:v>
                </c:pt>
                <c:pt idx="2113">
                  <c:v>-70.692989724015405</c:v>
                </c:pt>
                <c:pt idx="2114">
                  <c:v>-70.692637553949893</c:v>
                </c:pt>
                <c:pt idx="2115">
                  <c:v>-70.692285552928396</c:v>
                </c:pt>
                <c:pt idx="2116">
                  <c:v>-70.691933720879007</c:v>
                </c:pt>
                <c:pt idx="2117">
                  <c:v>-70.691582057729605</c:v>
                </c:pt>
                <c:pt idx="2118">
                  <c:v>-70.691230563408098</c:v>
                </c:pt>
                <c:pt idx="2119">
                  <c:v>-70.690879237842694</c:v>
                </c:pt>
                <c:pt idx="2120">
                  <c:v>-70.690528080961201</c:v>
                </c:pt>
                <c:pt idx="2121">
                  <c:v>-70.690177092691897</c:v>
                </c:pt>
                <c:pt idx="2122">
                  <c:v>-70.689826272962705</c:v>
                </c:pt>
                <c:pt idx="2123">
                  <c:v>-70.689475621701902</c:v>
                </c:pt>
                <c:pt idx="2124">
                  <c:v>-70.689125138837397</c:v>
                </c:pt>
                <c:pt idx="2125">
                  <c:v>-70.688774824297397</c:v>
                </c:pt>
                <c:pt idx="2126">
                  <c:v>-70.688424678010193</c:v>
                </c:pt>
                <c:pt idx="2127">
                  <c:v>-70.688074699903893</c:v>
                </c:pt>
                <c:pt idx="2128">
                  <c:v>-70.687724889906704</c:v>
                </c:pt>
                <c:pt idx="2129">
                  <c:v>-70.687375247946804</c:v>
                </c:pt>
                <c:pt idx="2130">
                  <c:v>-70.687025773952698</c:v>
                </c:pt>
                <c:pt idx="2131">
                  <c:v>-70.686676467852394</c:v>
                </c:pt>
                <c:pt idx="2132">
                  <c:v>-70.686327329574297</c:v>
                </c:pt>
                <c:pt idx="2133">
                  <c:v>-70.6859783590468</c:v>
                </c:pt>
                <c:pt idx="2134">
                  <c:v>-70.685629556198293</c:v>
                </c:pt>
                <c:pt idx="2135">
                  <c:v>-70.685280920956998</c:v>
                </c:pt>
                <c:pt idx="2136">
                  <c:v>-70.684932453251307</c:v>
                </c:pt>
                <c:pt idx="2137">
                  <c:v>-70.684584153009894</c:v>
                </c:pt>
                <c:pt idx="2138">
                  <c:v>-70.684236020160895</c:v>
                </c:pt>
                <c:pt idx="2139">
                  <c:v>-70.683888054633002</c:v>
                </c:pt>
                <c:pt idx="2140">
                  <c:v>-70.683540256354604</c:v>
                </c:pt>
                <c:pt idx="2141">
                  <c:v>-70.683192625254193</c:v>
                </c:pt>
                <c:pt idx="2142">
                  <c:v>-70.682845161260403</c:v>
                </c:pt>
                <c:pt idx="2143">
                  <c:v>-70.682497864301794</c:v>
                </c:pt>
                <c:pt idx="2144">
                  <c:v>-70.682150734306802</c:v>
                </c:pt>
                <c:pt idx="2145">
                  <c:v>-70.681803771204201</c:v>
                </c:pt>
                <c:pt idx="2146">
                  <c:v>-70.681456974922497</c:v>
                </c:pt>
                <c:pt idx="2147">
                  <c:v>-70.681110345390394</c:v>
                </c:pt>
                <c:pt idx="2148">
                  <c:v>-70.680763882536596</c:v>
                </c:pt>
                <c:pt idx="2149">
                  <c:v>-70.680417586289707</c:v>
                </c:pt>
                <c:pt idx="2150">
                  <c:v>-70.680071456578503</c:v>
                </c:pt>
                <c:pt idx="2151">
                  <c:v>-70.679725493331802</c:v>
                </c:pt>
                <c:pt idx="2152">
                  <c:v>-70.679379696478193</c:v>
                </c:pt>
                <c:pt idx="2153">
                  <c:v>-70.679034065946595</c:v>
                </c:pt>
                <c:pt idx="2154">
                  <c:v>-70.678688601665797</c:v>
                </c:pt>
                <c:pt idx="2155">
                  <c:v>-70.678343303564702</c:v>
                </c:pt>
                <c:pt idx="2156">
                  <c:v>-70.677998171572</c:v>
                </c:pt>
                <c:pt idx="2157">
                  <c:v>-70.677653205616707</c:v>
                </c:pt>
                <c:pt idx="2158">
                  <c:v>-70.677308405627599</c:v>
                </c:pt>
                <c:pt idx="2159">
                  <c:v>-70.676963771533806</c:v>
                </c:pt>
                <c:pt idx="2160">
                  <c:v>-70.676619303264005</c:v>
                </c:pt>
                <c:pt idx="2161">
                  <c:v>-70.676275000747395</c:v>
                </c:pt>
                <c:pt idx="2162">
                  <c:v>-70.675930863912896</c:v>
                </c:pt>
                <c:pt idx="2163">
                  <c:v>-70.675586892689495</c:v>
                </c:pt>
                <c:pt idx="2164">
                  <c:v>-70.675243087006294</c:v>
                </c:pt>
                <c:pt idx="2165">
                  <c:v>-70.674899446792296</c:v>
                </c:pt>
                <c:pt idx="2166">
                  <c:v>-70.674555971976602</c:v>
                </c:pt>
                <c:pt idx="2167">
                  <c:v>-70.674212662488301</c:v>
                </c:pt>
                <c:pt idx="2168">
                  <c:v>-70.673869518256495</c:v>
                </c:pt>
                <c:pt idx="2169">
                  <c:v>-70.673526539210499</c:v>
                </c:pt>
                <c:pt idx="2170">
                  <c:v>-70.673183725279301</c:v>
                </c:pt>
                <c:pt idx="2171">
                  <c:v>-70.672841076392103</c:v>
                </c:pt>
                <c:pt idx="2172">
                  <c:v>-70.672498592478306</c:v>
                </c:pt>
                <c:pt idx="2173">
                  <c:v>-70.672156273466996</c:v>
                </c:pt>
                <c:pt idx="2174">
                  <c:v>-70.671814119287504</c:v>
                </c:pt>
                <c:pt idx="2175">
                  <c:v>-70.671472129869102</c:v>
                </c:pt>
                <c:pt idx="2176">
                  <c:v>-70.671130305141205</c:v>
                </c:pt>
                <c:pt idx="2177">
                  <c:v>-70.6707886450329</c:v>
                </c:pt>
                <c:pt idx="2178">
                  <c:v>-70.670447149473802</c:v>
                </c:pt>
                <c:pt idx="2179">
                  <c:v>-70.670105818393097</c:v>
                </c:pt>
                <c:pt idx="2180">
                  <c:v>-70.6697646517203</c:v>
                </c:pt>
                <c:pt idx="2181">
                  <c:v>-70.669423649384896</c:v>
                </c:pt>
                <c:pt idx="2182">
                  <c:v>-70.669082811316201</c:v>
                </c:pt>
                <c:pt idx="2183">
                  <c:v>-70.668742137443701</c:v>
                </c:pt>
                <c:pt idx="2184">
                  <c:v>-70.668401627696994</c:v>
                </c:pt>
                <c:pt idx="2185">
                  <c:v>-70.668061282005496</c:v>
                </c:pt>
                <c:pt idx="2186">
                  <c:v>-70.667721100298806</c:v>
                </c:pt>
                <c:pt idx="2187">
                  <c:v>-70.667381082506495</c:v>
                </c:pt>
                <c:pt idx="2188">
                  <c:v>-70.667041228558006</c:v>
                </c:pt>
                <c:pt idx="2189">
                  <c:v>-70.666701538383194</c:v>
                </c:pt>
                <c:pt idx="2190">
                  <c:v>-70.666362011911502</c:v>
                </c:pt>
                <c:pt idx="2191">
                  <c:v>-70.666022649072701</c:v>
                </c:pt>
                <c:pt idx="2192">
                  <c:v>-70.665683449796305</c:v>
                </c:pt>
                <c:pt idx="2193">
                  <c:v>-70.665344414012196</c:v>
                </c:pt>
                <c:pt idx="2194">
                  <c:v>-70.665005541650103</c:v>
                </c:pt>
                <c:pt idx="2195">
                  <c:v>-70.664666832639597</c:v>
                </c:pt>
                <c:pt idx="2196">
                  <c:v>-70.664328286910504</c:v>
                </c:pt>
                <c:pt idx="2197">
                  <c:v>-70.663989904392693</c:v>
                </c:pt>
                <c:pt idx="2198">
                  <c:v>-70.663651685016006</c:v>
                </c:pt>
                <c:pt idx="2199">
                  <c:v>-70.6633136287101</c:v>
                </c:pt>
                <c:pt idx="2200">
                  <c:v>-70.662975735404999</c:v>
                </c:pt>
                <c:pt idx="2201">
                  <c:v>-70.662638005030601</c:v>
                </c:pt>
                <c:pt idx="2202">
                  <c:v>-70.662300437516606</c:v>
                </c:pt>
                <c:pt idx="2203">
                  <c:v>-70.661963032793196</c:v>
                </c:pt>
                <c:pt idx="2204">
                  <c:v>-70.661625790790197</c:v>
                </c:pt>
                <c:pt idx="2205">
                  <c:v>-70.661288711437507</c:v>
                </c:pt>
                <c:pt idx="2206">
                  <c:v>-70.660951794665294</c:v>
                </c:pt>
                <c:pt idx="2207">
                  <c:v>-70.6606150404034</c:v>
                </c:pt>
                <c:pt idx="2208">
                  <c:v>-70.660278448582005</c:v>
                </c:pt>
                <c:pt idx="2209">
                  <c:v>-70.659942019131194</c:v>
                </c:pt>
                <c:pt idx="2210">
                  <c:v>-70.659605751980905</c:v>
                </c:pt>
                <c:pt idx="2211">
                  <c:v>-70.659269647061294</c:v>
                </c:pt>
                <c:pt idx="2212">
                  <c:v>-70.658933704302598</c:v>
                </c:pt>
                <c:pt idx="2213">
                  <c:v>-70.6585979236349</c:v>
                </c:pt>
                <c:pt idx="2214">
                  <c:v>-70.658262304988398</c:v>
                </c:pt>
                <c:pt idx="2215">
                  <c:v>-70.657926848293201</c:v>
                </c:pt>
                <c:pt idx="2216">
                  <c:v>-70.657591553479705</c:v>
                </c:pt>
                <c:pt idx="2217">
                  <c:v>-70.657256420478006</c:v>
                </c:pt>
                <c:pt idx="2218">
                  <c:v>-70.656921449218402</c:v>
                </c:pt>
                <c:pt idx="2219">
                  <c:v>-70.6565866396313</c:v>
                </c:pt>
                <c:pt idx="2220">
                  <c:v>-70.656251991646798</c:v>
                </c:pt>
                <c:pt idx="2221">
                  <c:v>-70.655917505195504</c:v>
                </c:pt>
                <c:pt idx="2222">
                  <c:v>-70.655583180207501</c:v>
                </c:pt>
                <c:pt idx="2223">
                  <c:v>-70.655249016613396</c:v>
                </c:pt>
                <c:pt idx="2224">
                  <c:v>-70.654915014343501</c:v>
                </c:pt>
                <c:pt idx="2225">
                  <c:v>-70.654581173328296</c:v>
                </c:pt>
                <c:pt idx="2226">
                  <c:v>-70.654247493498104</c:v>
                </c:pt>
                <c:pt idx="2227">
                  <c:v>-70.653913974783507</c:v>
                </c:pt>
                <c:pt idx="2228">
                  <c:v>-70.653580617114997</c:v>
                </c:pt>
                <c:pt idx="2229">
                  <c:v>-70.653247420423</c:v>
                </c:pt>
                <c:pt idx="2230">
                  <c:v>-70.652914384638194</c:v>
                </c:pt>
                <c:pt idx="2231">
                  <c:v>-70.652581509691103</c:v>
                </c:pt>
                <c:pt idx="2232">
                  <c:v>-70.652248795512307</c:v>
                </c:pt>
                <c:pt idx="2233">
                  <c:v>-70.6519162420323</c:v>
                </c:pt>
                <c:pt idx="2234">
                  <c:v>-70.651583849181904</c:v>
                </c:pt>
                <c:pt idx="2235">
                  <c:v>-70.651251616891699</c:v>
                </c:pt>
                <c:pt idx="2236">
                  <c:v>-70.650919545092293</c:v>
                </c:pt>
                <c:pt idx="2237">
                  <c:v>-70.650587633714494</c:v>
                </c:pt>
                <c:pt idx="2238">
                  <c:v>-70.650255882688995</c:v>
                </c:pt>
                <c:pt idx="2239">
                  <c:v>-70.649924291946505</c:v>
                </c:pt>
                <c:pt idx="2240">
                  <c:v>-70.649592861417801</c:v>
                </c:pt>
                <c:pt idx="2241">
                  <c:v>-70.649261591033707</c:v>
                </c:pt>
                <c:pt idx="2242">
                  <c:v>-70.648930480724999</c:v>
                </c:pt>
                <c:pt idx="2243">
                  <c:v>-70.648599530422601</c:v>
                </c:pt>
                <c:pt idx="2244">
                  <c:v>-70.648268740057205</c:v>
                </c:pt>
                <c:pt idx="2245">
                  <c:v>-70.647938109559902</c:v>
                </c:pt>
                <c:pt idx="2246">
                  <c:v>-70.647607638861402</c:v>
                </c:pt>
                <c:pt idx="2247">
                  <c:v>-70.647277327892795</c:v>
                </c:pt>
                <c:pt idx="2248">
                  <c:v>-70.646947176585002</c:v>
                </c:pt>
                <c:pt idx="2249">
                  <c:v>-70.646617184868902</c:v>
                </c:pt>
                <c:pt idx="2250">
                  <c:v>-70.6462873526755</c:v>
                </c:pt>
                <c:pt idx="2251">
                  <c:v>-70.645957679935904</c:v>
                </c:pt>
                <c:pt idx="2252">
                  <c:v>-70.645628166581204</c:v>
                </c:pt>
                <c:pt idx="2253">
                  <c:v>-70.645298812542293</c:v>
                </c:pt>
                <c:pt idx="2254">
                  <c:v>-70.644969617750306</c:v>
                </c:pt>
                <c:pt idx="2255">
                  <c:v>-70.644640582136503</c:v>
                </c:pt>
                <c:pt idx="2256">
                  <c:v>-70.644311705631793</c:v>
                </c:pt>
                <c:pt idx="2257">
                  <c:v>-70.643982988167494</c:v>
                </c:pt>
                <c:pt idx="2258">
                  <c:v>-70.643654429674697</c:v>
                </c:pt>
                <c:pt idx="2259">
                  <c:v>-70.643326030084694</c:v>
                </c:pt>
                <c:pt idx="2260">
                  <c:v>-70.642997789328604</c:v>
                </c:pt>
                <c:pt idx="2261">
                  <c:v>-70.642669707337802</c:v>
                </c:pt>
                <c:pt idx="2262">
                  <c:v>-70.642341784043396</c:v>
                </c:pt>
                <c:pt idx="2263">
                  <c:v>-70.642014019376802</c:v>
                </c:pt>
                <c:pt idx="2264">
                  <c:v>-70.641686413269298</c:v>
                </c:pt>
                <c:pt idx="2265">
                  <c:v>-70.641358965652202</c:v>
                </c:pt>
                <c:pt idx="2266">
                  <c:v>-70.641031676456805</c:v>
                </c:pt>
                <c:pt idx="2267">
                  <c:v>-70.640704545614696</c:v>
                </c:pt>
                <c:pt idx="2268">
                  <c:v>-70.640377573057094</c:v>
                </c:pt>
                <c:pt idx="2269">
                  <c:v>-70.640050758715503</c:v>
                </c:pt>
                <c:pt idx="2270">
                  <c:v>-70.639724102521299</c:v>
                </c:pt>
                <c:pt idx="2271">
                  <c:v>-70.639397604406099</c:v>
                </c:pt>
                <c:pt idx="2272">
                  <c:v>-70.639071264301293</c:v>
                </c:pt>
                <c:pt idx="2273">
                  <c:v>-70.638745082138399</c:v>
                </c:pt>
                <c:pt idx="2274">
                  <c:v>-70.638419057848907</c:v>
                </c:pt>
                <c:pt idx="2275">
                  <c:v>-70.638093191364604</c:v>
                </c:pt>
                <c:pt idx="2276">
                  <c:v>-70.637767482616795</c:v>
                </c:pt>
                <c:pt idx="2277">
                  <c:v>-70.637441931537296</c:v>
                </c:pt>
                <c:pt idx="2278">
                  <c:v>-70.637116538057597</c:v>
                </c:pt>
                <c:pt idx="2279">
                  <c:v>-70.636791302109501</c:v>
                </c:pt>
                <c:pt idx="2280">
                  <c:v>-70.636466223624495</c:v>
                </c:pt>
                <c:pt idx="2281">
                  <c:v>-70.636141302534497</c:v>
                </c:pt>
                <c:pt idx="2282">
                  <c:v>-70.635816538771095</c:v>
                </c:pt>
                <c:pt idx="2283">
                  <c:v>-70.635491932266007</c:v>
                </c:pt>
                <c:pt idx="2284">
                  <c:v>-70.635167482951005</c:v>
                </c:pt>
                <c:pt idx="2285">
                  <c:v>-70.634843190758005</c:v>
                </c:pt>
                <c:pt idx="2286">
                  <c:v>-70.634519055618696</c:v>
                </c:pt>
                <c:pt idx="2287">
                  <c:v>-70.634195077464994</c:v>
                </c:pt>
                <c:pt idx="2288">
                  <c:v>-70.633871256228701</c:v>
                </c:pt>
                <c:pt idx="2289">
                  <c:v>-70.633547591841705</c:v>
                </c:pt>
                <c:pt idx="2290">
                  <c:v>-70.633224084236005</c:v>
                </c:pt>
                <c:pt idx="2291">
                  <c:v>-70.632900733343305</c:v>
                </c:pt>
                <c:pt idx="2292">
                  <c:v>-70.632577539095806</c:v>
                </c:pt>
                <c:pt idx="2293">
                  <c:v>-70.632254501425294</c:v>
                </c:pt>
                <c:pt idx="2294">
                  <c:v>-70.631931620263899</c:v>
                </c:pt>
                <c:pt idx="2295">
                  <c:v>-70.631608895543494</c:v>
                </c:pt>
                <c:pt idx="2296">
                  <c:v>-70.631286327196193</c:v>
                </c:pt>
                <c:pt idx="2297">
                  <c:v>-70.630963915154197</c:v>
                </c:pt>
                <c:pt idx="2298">
                  <c:v>-70.630641659349294</c:v>
                </c:pt>
                <c:pt idx="2299">
                  <c:v>-70.630319559713797</c:v>
                </c:pt>
                <c:pt idx="2300">
                  <c:v>-70.629997616179807</c:v>
                </c:pt>
                <c:pt idx="2301">
                  <c:v>-70.629675828679495</c:v>
                </c:pt>
                <c:pt idx="2302">
                  <c:v>-70.629354197144906</c:v>
                </c:pt>
                <c:pt idx="2303">
                  <c:v>-70.629032721508395</c:v>
                </c:pt>
                <c:pt idx="2304">
                  <c:v>-70.628711401702105</c:v>
                </c:pt>
                <c:pt idx="2305">
                  <c:v>-70.628390237658294</c:v>
                </c:pt>
                <c:pt idx="2306">
                  <c:v>-70.628069229309304</c:v>
                </c:pt>
                <c:pt idx="2307">
                  <c:v>-70.627748376587206</c:v>
                </c:pt>
                <c:pt idx="2308">
                  <c:v>-70.627427679424599</c:v>
                </c:pt>
                <c:pt idx="2309">
                  <c:v>-70.627107137753498</c:v>
                </c:pt>
                <c:pt idx="2310">
                  <c:v>-70.6267867515066</c:v>
                </c:pt>
                <c:pt idx="2311">
                  <c:v>-70.626466520616006</c:v>
                </c:pt>
                <c:pt idx="2312">
                  <c:v>-70.6261464450142</c:v>
                </c:pt>
                <c:pt idx="2313">
                  <c:v>-70.625826524633695</c:v>
                </c:pt>
                <c:pt idx="2314">
                  <c:v>-70.625506759406804</c:v>
                </c:pt>
                <c:pt idx="2315">
                  <c:v>-70.625187149266097</c:v>
                </c:pt>
                <c:pt idx="2316">
                  <c:v>-70.6248676941441</c:v>
                </c:pt>
                <c:pt idx="2317">
                  <c:v>-70.6245483939731</c:v>
                </c:pt>
                <c:pt idx="2318">
                  <c:v>-70.624229248685893</c:v>
                </c:pt>
                <c:pt idx="2319">
                  <c:v>-70.623910258214906</c:v>
                </c:pt>
                <c:pt idx="2320">
                  <c:v>-70.623591422492794</c:v>
                </c:pt>
                <c:pt idx="2321">
                  <c:v>-70.623272741452098</c:v>
                </c:pt>
                <c:pt idx="2322">
                  <c:v>-70.622954215025501</c:v>
                </c:pt>
                <c:pt idx="2323">
                  <c:v>-70.622635843145503</c:v>
                </c:pt>
                <c:pt idx="2324">
                  <c:v>-70.622317625744998</c:v>
                </c:pt>
                <c:pt idx="2325">
                  <c:v>-70.6219995627565</c:v>
                </c:pt>
                <c:pt idx="2326">
                  <c:v>-70.621681654112805</c:v>
                </c:pt>
                <c:pt idx="2327">
                  <c:v>-70.621363899746697</c:v>
                </c:pt>
                <c:pt idx="2328">
                  <c:v>-70.621046299590901</c:v>
                </c:pt>
                <c:pt idx="2329">
                  <c:v>-70.6207288535781</c:v>
                </c:pt>
                <c:pt idx="2330">
                  <c:v>-70.620411561641205</c:v>
                </c:pt>
                <c:pt idx="2331">
                  <c:v>-70.620094423713098</c:v>
                </c:pt>
                <c:pt idx="2332">
                  <c:v>-70.619777439726505</c:v>
                </c:pt>
                <c:pt idx="2333">
                  <c:v>-70.619460609614407</c:v>
                </c:pt>
                <c:pt idx="2334">
                  <c:v>-70.619143933309601</c:v>
                </c:pt>
                <c:pt idx="2335">
                  <c:v>-70.618827410745098</c:v>
                </c:pt>
                <c:pt idx="2336">
                  <c:v>-70.618511041853694</c:v>
                </c:pt>
                <c:pt idx="2337">
                  <c:v>-70.618194826568597</c:v>
                </c:pt>
                <c:pt idx="2338">
                  <c:v>-70.617878764822606</c:v>
                </c:pt>
                <c:pt idx="2339">
                  <c:v>-70.617562856548801</c:v>
                </c:pt>
                <c:pt idx="2340">
                  <c:v>-70.617247101680206</c:v>
                </c:pt>
                <c:pt idx="2341">
                  <c:v>-70.616931500149803</c:v>
                </c:pt>
                <c:pt idx="2342">
                  <c:v>-70.616616051890801</c:v>
                </c:pt>
                <c:pt idx="2343">
                  <c:v>-70.616300756836296</c:v>
                </c:pt>
                <c:pt idx="2344">
                  <c:v>-70.615985614919197</c:v>
                </c:pt>
                <c:pt idx="2345">
                  <c:v>-70.615670626072898</c:v>
                </c:pt>
                <c:pt idx="2346">
                  <c:v>-70.615355790230495</c:v>
                </c:pt>
                <c:pt idx="2347">
                  <c:v>-70.615041107325098</c:v>
                </c:pt>
                <c:pt idx="2348">
                  <c:v>-70.61472657729</c:v>
                </c:pt>
                <c:pt idx="2349">
                  <c:v>-70.614412200058496</c:v>
                </c:pt>
                <c:pt idx="2350">
                  <c:v>-70.614097975563695</c:v>
                </c:pt>
                <c:pt idx="2351">
                  <c:v>-70.613783903738906</c:v>
                </c:pt>
                <c:pt idx="2352">
                  <c:v>-70.613469984517494</c:v>
                </c:pt>
                <c:pt idx="2353">
                  <c:v>-70.613156217832795</c:v>
                </c:pt>
                <c:pt idx="2354">
                  <c:v>-70.612842603618105</c:v>
                </c:pt>
                <c:pt idx="2355">
                  <c:v>-70.612529141806903</c:v>
                </c:pt>
                <c:pt idx="2356">
                  <c:v>-70.612215832332396</c:v>
                </c:pt>
                <c:pt idx="2357">
                  <c:v>-70.611902675128107</c:v>
                </c:pt>
                <c:pt idx="2358">
                  <c:v>-70.611589670127501</c:v>
                </c:pt>
                <c:pt idx="2359">
                  <c:v>-70.611276817263999</c:v>
                </c:pt>
                <c:pt idx="2360">
                  <c:v>-70.610964116471095</c:v>
                </c:pt>
                <c:pt idx="2361">
                  <c:v>-70.610651567682197</c:v>
                </c:pt>
                <c:pt idx="2362">
                  <c:v>-70.610339170831097</c:v>
                </c:pt>
                <c:pt idx="2363">
                  <c:v>-70.610026925851002</c:v>
                </c:pt>
                <c:pt idx="2364">
                  <c:v>-70.609714832675806</c:v>
                </c:pt>
                <c:pt idx="2365">
                  <c:v>-70.609402891238901</c:v>
                </c:pt>
                <c:pt idx="2366">
                  <c:v>-70.609091101473894</c:v>
                </c:pt>
                <c:pt idx="2367">
                  <c:v>-70.608779463314605</c:v>
                </c:pt>
                <c:pt idx="2368">
                  <c:v>-70.608467976694499</c:v>
                </c:pt>
                <c:pt idx="2369">
                  <c:v>-70.608156641547396</c:v>
                </c:pt>
                <c:pt idx="2370">
                  <c:v>-70.607845457806903</c:v>
                </c:pt>
                <c:pt idx="2371">
                  <c:v>-70.607534425406897</c:v>
                </c:pt>
                <c:pt idx="2372">
                  <c:v>-70.607223544280899</c:v>
                </c:pt>
                <c:pt idx="2373">
                  <c:v>-70.606912814363</c:v>
                </c:pt>
                <c:pt idx="2374">
                  <c:v>-70.606602235586706</c:v>
                </c:pt>
                <c:pt idx="2375">
                  <c:v>-70.606291807885995</c:v>
                </c:pt>
                <c:pt idx="2376">
                  <c:v>-70.605981531194601</c:v>
                </c:pt>
                <c:pt idx="2377">
                  <c:v>-70.6056714054465</c:v>
                </c:pt>
                <c:pt idx="2378">
                  <c:v>-70.605361430575599</c:v>
                </c:pt>
                <c:pt idx="2379">
                  <c:v>-70.605051606515701</c:v>
                </c:pt>
                <c:pt idx="2380">
                  <c:v>-70.604741933200799</c:v>
                </c:pt>
                <c:pt idx="2381">
                  <c:v>-70.604432410564797</c:v>
                </c:pt>
                <c:pt idx="2382">
                  <c:v>-70.6041230385418</c:v>
                </c:pt>
                <c:pt idx="2383">
                  <c:v>-70.6038138170656</c:v>
                </c:pt>
                <c:pt idx="2384">
                  <c:v>-70.603504746070399</c:v>
                </c:pt>
                <c:pt idx="2385">
                  <c:v>-70.603195825490204</c:v>
                </c:pt>
                <c:pt idx="2386">
                  <c:v>-70.602887055259004</c:v>
                </c:pt>
                <c:pt idx="2387">
                  <c:v>-70.602578435311003</c:v>
                </c:pt>
                <c:pt idx="2388">
                  <c:v>-70.602269965580206</c:v>
                </c:pt>
                <c:pt idx="2389">
                  <c:v>-70.601961646000902</c:v>
                </c:pt>
                <c:pt idx="2390">
                  <c:v>-70.601653476506996</c:v>
                </c:pt>
                <c:pt idx="2391">
                  <c:v>-70.601345457032906</c:v>
                </c:pt>
                <c:pt idx="2392">
                  <c:v>-70.601037587512806</c:v>
                </c:pt>
                <c:pt idx="2393">
                  <c:v>-70.600729867880702</c:v>
                </c:pt>
                <c:pt idx="2394">
                  <c:v>-70.600422298071095</c:v>
                </c:pt>
                <c:pt idx="2395">
                  <c:v>-70.600114878018204</c:v>
                </c:pt>
                <c:pt idx="2396">
                  <c:v>-70.599807607656203</c:v>
                </c:pt>
                <c:pt idx="2397">
                  <c:v>-70.599500486919496</c:v>
                </c:pt>
                <c:pt idx="2398">
                  <c:v>-70.5991935157424</c:v>
                </c:pt>
                <c:pt idx="2399">
                  <c:v>-70.598886694059303</c:v>
                </c:pt>
                <c:pt idx="2400">
                  <c:v>-70.598580021804494</c:v>
                </c:pt>
                <c:pt idx="2401">
                  <c:v>-70.598273498912505</c:v>
                </c:pt>
                <c:pt idx="2402">
                  <c:v>-70.597967125317695</c:v>
                </c:pt>
                <c:pt idx="2403">
                  <c:v>-70.597660900954494</c:v>
                </c:pt>
                <c:pt idx="2404">
                  <c:v>-70.597354825757407</c:v>
                </c:pt>
                <c:pt idx="2405">
                  <c:v>-70.597048899661004</c:v>
                </c:pt>
                <c:pt idx="2406">
                  <c:v>-70.596743122599605</c:v>
                </c:pt>
                <c:pt idx="2407">
                  <c:v>-70.596437494507896</c:v>
                </c:pt>
                <c:pt idx="2408">
                  <c:v>-70.596132015320407</c:v>
                </c:pt>
                <c:pt idx="2409">
                  <c:v>-70.595826684971698</c:v>
                </c:pt>
                <c:pt idx="2410">
                  <c:v>-70.595521503396498</c:v>
                </c:pt>
                <c:pt idx="2411">
                  <c:v>-70.595216470529195</c:v>
                </c:pt>
                <c:pt idx="2412">
                  <c:v>-70.594911586304605</c:v>
                </c:pt>
                <c:pt idx="2413">
                  <c:v>-70.594606850657399</c:v>
                </c:pt>
                <c:pt idx="2414">
                  <c:v>-70.594302263522295</c:v>
                </c:pt>
                <c:pt idx="2415">
                  <c:v>-70.593997824833906</c:v>
                </c:pt>
                <c:pt idx="2416">
                  <c:v>-70.593693534527006</c:v>
                </c:pt>
                <c:pt idx="2417">
                  <c:v>-70.593389392536395</c:v>
                </c:pt>
                <c:pt idx="2418">
                  <c:v>-70.593085398796902</c:v>
                </c:pt>
                <c:pt idx="2419">
                  <c:v>-70.592781553243199</c:v>
                </c:pt>
                <c:pt idx="2420">
                  <c:v>-70.592477855810202</c:v>
                </c:pt>
                <c:pt idx="2421">
                  <c:v>-70.592174306432796</c:v>
                </c:pt>
                <c:pt idx="2422">
                  <c:v>-70.591870905045795</c:v>
                </c:pt>
                <c:pt idx="2423">
                  <c:v>-70.5915676515841</c:v>
                </c:pt>
                <c:pt idx="2424">
                  <c:v>-70.591264545982597</c:v>
                </c:pt>
                <c:pt idx="2425">
                  <c:v>-70.590961588176299</c:v>
                </c:pt>
                <c:pt idx="2426">
                  <c:v>-70.590658778100106</c:v>
                </c:pt>
                <c:pt idx="2427">
                  <c:v>-70.590356115689104</c:v>
                </c:pt>
                <c:pt idx="2428">
                  <c:v>-70.590053600878207</c:v>
                </c:pt>
                <c:pt idx="2429">
                  <c:v>-70.589751233602499</c:v>
                </c:pt>
                <c:pt idx="2430">
                  <c:v>-70.589449013796994</c:v>
                </c:pt>
                <c:pt idx="2431">
                  <c:v>-70.589146941396805</c:v>
                </c:pt>
                <c:pt idx="2432">
                  <c:v>-70.588845016337004</c:v>
                </c:pt>
                <c:pt idx="2433">
                  <c:v>-70.588543238552703</c:v>
                </c:pt>
                <c:pt idx="2434">
                  <c:v>-70.588241607979</c:v>
                </c:pt>
                <c:pt idx="2435">
                  <c:v>-70.587940124551196</c:v>
                </c:pt>
                <c:pt idx="2436">
                  <c:v>-70.587638788204401</c:v>
                </c:pt>
                <c:pt idx="2437">
                  <c:v>-70.587337598873802</c:v>
                </c:pt>
                <c:pt idx="2438">
                  <c:v>-70.587036556494596</c:v>
                </c:pt>
                <c:pt idx="2439">
                  <c:v>-70.586735661002194</c:v>
                </c:pt>
                <c:pt idx="2440">
                  <c:v>-70.586434912331697</c:v>
                </c:pt>
                <c:pt idx="2441">
                  <c:v>-70.586134310418501</c:v>
                </c:pt>
                <c:pt idx="2442">
                  <c:v>-70.585833855197905</c:v>
                </c:pt>
                <c:pt idx="2443">
                  <c:v>-70.585533546605205</c:v>
                </c:pt>
                <c:pt idx="2444">
                  <c:v>-70.585233384575901</c:v>
                </c:pt>
                <c:pt idx="2445">
                  <c:v>-70.584933369045203</c:v>
                </c:pt>
                <c:pt idx="2446">
                  <c:v>-70.584633499948694</c:v>
                </c:pt>
                <c:pt idx="2447">
                  <c:v>-70.584333777221701</c:v>
                </c:pt>
                <c:pt idx="2448">
                  <c:v>-70.584034200799707</c:v>
                </c:pt>
                <c:pt idx="2449">
                  <c:v>-70.583734770618193</c:v>
                </c:pt>
                <c:pt idx="2450">
                  <c:v>-70.583435486612601</c:v>
                </c:pt>
                <c:pt idx="2451">
                  <c:v>-70.583136348718497</c:v>
                </c:pt>
                <c:pt idx="2452">
                  <c:v>-70.582837356871494</c:v>
                </c:pt>
                <c:pt idx="2453">
                  <c:v>-70.582538511007002</c:v>
                </c:pt>
                <c:pt idx="2454">
                  <c:v>-70.582239811060802</c:v>
                </c:pt>
                <c:pt idx="2455">
                  <c:v>-70.581941256968406</c:v>
                </c:pt>
                <c:pt idx="2456">
                  <c:v>-70.581642848665396</c:v>
                </c:pt>
                <c:pt idx="2457">
                  <c:v>-70.581344586087496</c:v>
                </c:pt>
                <c:pt idx="2458">
                  <c:v>-70.581046469170303</c:v>
                </c:pt>
                <c:pt idx="2459">
                  <c:v>-70.580748497849697</c:v>
                </c:pt>
                <c:pt idx="2460">
                  <c:v>-70.580450672061204</c:v>
                </c:pt>
                <c:pt idx="2461">
                  <c:v>-70.580152991740604</c:v>
                </c:pt>
                <c:pt idx="2462">
                  <c:v>-70.579855456823793</c:v>
                </c:pt>
                <c:pt idx="2463">
                  <c:v>-70.579558067246495</c:v>
                </c:pt>
                <c:pt idx="2464">
                  <c:v>-70.579260822944406</c:v>
                </c:pt>
                <c:pt idx="2465">
                  <c:v>-70.578963723853505</c:v>
                </c:pt>
                <c:pt idx="2466">
                  <c:v>-70.578666769909603</c:v>
                </c:pt>
                <c:pt idx="2467">
                  <c:v>-70.578369961048594</c:v>
                </c:pt>
                <c:pt idx="2468">
                  <c:v>-70.578073297206302</c:v>
                </c:pt>
                <c:pt idx="2469">
                  <c:v>-70.577776778318693</c:v>
                </c:pt>
                <c:pt idx="2470">
                  <c:v>-70.577480404321804</c:v>
                </c:pt>
                <c:pt idx="2471">
                  <c:v>-70.577184175151501</c:v>
                </c:pt>
                <c:pt idx="2472">
                  <c:v>-70.576888090743793</c:v>
                </c:pt>
                <c:pt idx="2473">
                  <c:v>-70.576592151034703</c:v>
                </c:pt>
                <c:pt idx="2474">
                  <c:v>-70.576296355960196</c:v>
                </c:pt>
                <c:pt idx="2475">
                  <c:v>-70.576000705456494</c:v>
                </c:pt>
                <c:pt idx="2476">
                  <c:v>-70.575705199459506</c:v>
                </c:pt>
                <c:pt idx="2477">
                  <c:v>-70.575409837905397</c:v>
                </c:pt>
                <c:pt idx="2478">
                  <c:v>-70.575114620730304</c:v>
                </c:pt>
                <c:pt idx="2479">
                  <c:v>-70.574819547870305</c:v>
                </c:pt>
                <c:pt idx="2480">
                  <c:v>-70.574524619261695</c:v>
                </c:pt>
                <c:pt idx="2481">
                  <c:v>-70.574229834840494</c:v>
                </c:pt>
                <c:pt idx="2482">
                  <c:v>-70.573935194543097</c:v>
                </c:pt>
                <c:pt idx="2483">
                  <c:v>-70.573640698305596</c:v>
                </c:pt>
                <c:pt idx="2484">
                  <c:v>-70.573346346064397</c:v>
                </c:pt>
                <c:pt idx="2485">
                  <c:v>-70.573052137755596</c:v>
                </c:pt>
                <c:pt idx="2486">
                  <c:v>-70.572758073315597</c:v>
                </c:pt>
                <c:pt idx="2487">
                  <c:v>-70.572464152680695</c:v>
                </c:pt>
                <c:pt idx="2488">
                  <c:v>-70.572170375787195</c:v>
                </c:pt>
                <c:pt idx="2489">
                  <c:v>-70.571876742571604</c:v>
                </c:pt>
                <c:pt idx="2490">
                  <c:v>-70.5715832529702</c:v>
                </c:pt>
                <c:pt idx="2491">
                  <c:v>-70.571289906919404</c:v>
                </c:pt>
                <c:pt idx="2492">
                  <c:v>-70.570996704355693</c:v>
                </c:pt>
                <c:pt idx="2493">
                  <c:v>-70.570703645215403</c:v>
                </c:pt>
                <c:pt idx="2494">
                  <c:v>-70.570410729435196</c:v>
                </c:pt>
                <c:pt idx="2495">
                  <c:v>-70.570117956951407</c:v>
                </c:pt>
                <c:pt idx="2496">
                  <c:v>-70.569825327700698</c:v>
                </c:pt>
                <c:pt idx="2497">
                  <c:v>-70.569532841619505</c:v>
                </c:pt>
                <c:pt idx="2498">
                  <c:v>-70.569240498644405</c:v>
                </c:pt>
                <c:pt idx="2499">
                  <c:v>-70.568948298712002</c:v>
                </c:pt>
                <c:pt idx="2500">
                  <c:v>-70.568656241759001</c:v>
                </c:pt>
                <c:pt idx="2501">
                  <c:v>-70.568364327721895</c:v>
                </c:pt>
                <c:pt idx="2502">
                  <c:v>-70.568072556537501</c:v>
                </c:pt>
                <c:pt idx="2503">
                  <c:v>-70.567780928142298</c:v>
                </c:pt>
                <c:pt idx="2504">
                  <c:v>-70.567489442473104</c:v>
                </c:pt>
                <c:pt idx="2505">
                  <c:v>-70.567198099466594</c:v>
                </c:pt>
                <c:pt idx="2506">
                  <c:v>-70.566906899059603</c:v>
                </c:pt>
                <c:pt idx="2507">
                  <c:v>-70.566615841188806</c:v>
                </c:pt>
                <c:pt idx="2508">
                  <c:v>-70.566324925790994</c:v>
                </c:pt>
                <c:pt idx="2509">
                  <c:v>-70.566034152803098</c:v>
                </c:pt>
                <c:pt idx="2510">
                  <c:v>-70.565743522161796</c:v>
                </c:pt>
                <c:pt idx="2511">
                  <c:v>-70.565453033804005</c:v>
                </c:pt>
                <c:pt idx="2512">
                  <c:v>-70.565162687666501</c:v>
                </c:pt>
                <c:pt idx="2513">
                  <c:v>-70.564872483686401</c:v>
                </c:pt>
                <c:pt idx="2514">
                  <c:v>-70.564582421800495</c:v>
                </c:pt>
                <c:pt idx="2515">
                  <c:v>-70.564292501945701</c:v>
                </c:pt>
                <c:pt idx="2516">
                  <c:v>-70.564002724059094</c:v>
                </c:pt>
                <c:pt idx="2517">
                  <c:v>-70.563713088077506</c:v>
                </c:pt>
                <c:pt idx="2518">
                  <c:v>-70.563423593937998</c:v>
                </c:pt>
                <c:pt idx="2519">
                  <c:v>-70.5631342415777</c:v>
                </c:pt>
                <c:pt idx="2520">
                  <c:v>-70.562845030933602</c:v>
                </c:pt>
                <c:pt idx="2521">
                  <c:v>-70.562555961942806</c:v>
                </c:pt>
                <c:pt idx="2522">
                  <c:v>-70.562267034542401</c:v>
                </c:pt>
                <c:pt idx="2523">
                  <c:v>-70.561978248669405</c:v>
                </c:pt>
                <c:pt idx="2524">
                  <c:v>-70.561689604261105</c:v>
                </c:pt>
                <c:pt idx="2525">
                  <c:v>-70.561401101254603</c:v>
                </c:pt>
                <c:pt idx="2526">
                  <c:v>-70.561112739587003</c:v>
                </c:pt>
                <c:pt idx="2527">
                  <c:v>-70.560824519195705</c:v>
                </c:pt>
                <c:pt idx="2528">
                  <c:v>-70.560536440017799</c:v>
                </c:pt>
                <c:pt idx="2529">
                  <c:v>-70.5602485019905</c:v>
                </c:pt>
                <c:pt idx="2530">
                  <c:v>-70.559960705051196</c:v>
                </c:pt>
                <c:pt idx="2531">
                  <c:v>-70.559673049137203</c:v>
                </c:pt>
                <c:pt idx="2532">
                  <c:v>-70.559385534185694</c:v>
                </c:pt>
                <c:pt idx="2533">
                  <c:v>-70.559098160134198</c:v>
                </c:pt>
                <c:pt idx="2534">
                  <c:v>-70.558810926919904</c:v>
                </c:pt>
                <c:pt idx="2535">
                  <c:v>-70.558523834480297</c:v>
                </c:pt>
                <c:pt idx="2536">
                  <c:v>-70.558236882752794</c:v>
                </c:pt>
                <c:pt idx="2537">
                  <c:v>-70.557950071674696</c:v>
                </c:pt>
                <c:pt idx="2538">
                  <c:v>-70.557663401183603</c:v>
                </c:pt>
                <c:pt idx="2539">
                  <c:v>-70.557376871217002</c:v>
                </c:pt>
                <c:pt idx="2540">
                  <c:v>-70.557090481712194</c:v>
                </c:pt>
                <c:pt idx="2541">
                  <c:v>-70.556804232606893</c:v>
                </c:pt>
                <c:pt idx="2542">
                  <c:v>-70.5565181238386</c:v>
                </c:pt>
                <c:pt idx="2543">
                  <c:v>-70.556232155344802</c:v>
                </c:pt>
                <c:pt idx="2544">
                  <c:v>-70.555946327063097</c:v>
                </c:pt>
                <c:pt idx="2545">
                  <c:v>-70.555660638931101</c:v>
                </c:pt>
                <c:pt idx="2546">
                  <c:v>-70.5553750908865</c:v>
                </c:pt>
                <c:pt idx="2547">
                  <c:v>-70.555089682866907</c:v>
                </c:pt>
                <c:pt idx="2548">
                  <c:v>-70.554804414809993</c:v>
                </c:pt>
                <c:pt idx="2549">
                  <c:v>-70.554519286653502</c:v>
                </c:pt>
                <c:pt idx="2550">
                  <c:v>-70.554234298335004</c:v>
                </c:pt>
                <c:pt idx="2551">
                  <c:v>-70.553949449792398</c:v>
                </c:pt>
                <c:pt idx="2552">
                  <c:v>-70.553664740963399</c:v>
                </c:pt>
                <c:pt idx="2553">
                  <c:v>-70.553380171785705</c:v>
                </c:pt>
                <c:pt idx="2554">
                  <c:v>-70.5530957421972</c:v>
                </c:pt>
                <c:pt idx="2555">
                  <c:v>-70.5528114521357</c:v>
                </c:pt>
                <c:pt idx="2556">
                  <c:v>-70.552527301539101</c:v>
                </c:pt>
                <c:pt idx="2557">
                  <c:v>-70.552243290345103</c:v>
                </c:pt>
                <c:pt idx="2558">
                  <c:v>-70.551959418491805</c:v>
                </c:pt>
                <c:pt idx="2559">
                  <c:v>-70.551675685917004</c:v>
                </c:pt>
                <c:pt idx="2560">
                  <c:v>-70.5513920925587</c:v>
                </c:pt>
                <c:pt idx="2561">
                  <c:v>-70.551108638354805</c:v>
                </c:pt>
                <c:pt idx="2562">
                  <c:v>-70.550825323243302</c:v>
                </c:pt>
                <c:pt idx="2563">
                  <c:v>-70.550542147162204</c:v>
                </c:pt>
                <c:pt idx="2564">
                  <c:v>-70.550259110049495</c:v>
                </c:pt>
                <c:pt idx="2565">
                  <c:v>-70.549976211843301</c:v>
                </c:pt>
                <c:pt idx="2566">
                  <c:v>-70.549693452481606</c:v>
                </c:pt>
                <c:pt idx="2567">
                  <c:v>-70.549410831902605</c:v>
                </c:pt>
                <c:pt idx="2568">
                  <c:v>-70.549128350044299</c:v>
                </c:pt>
                <c:pt idx="2569">
                  <c:v>-70.548846006844897</c:v>
                </c:pt>
                <c:pt idx="2570">
                  <c:v>-70.548563802242498</c:v>
                </c:pt>
                <c:pt idx="2571">
                  <c:v>-70.548281736175298</c:v>
                </c:pt>
                <c:pt idx="2572">
                  <c:v>-70.547999808581494</c:v>
                </c:pt>
                <c:pt idx="2573">
                  <c:v>-70.547718019399397</c:v>
                </c:pt>
                <c:pt idx="2574">
                  <c:v>-70.547436368567205</c:v>
                </c:pt>
                <c:pt idx="2575">
                  <c:v>-70.547154856023099</c:v>
                </c:pt>
                <c:pt idx="2576">
                  <c:v>-70.546873481705404</c:v>
                </c:pt>
                <c:pt idx="2577">
                  <c:v>-70.546592245552404</c:v>
                </c:pt>
                <c:pt idx="2578">
                  <c:v>-70.546311147502607</c:v>
                </c:pt>
                <c:pt idx="2579">
                  <c:v>-70.546030187494097</c:v>
                </c:pt>
                <c:pt idx="2580">
                  <c:v>-70.545749365465497</c:v>
                </c:pt>
                <c:pt idx="2581">
                  <c:v>-70.545468681355104</c:v>
                </c:pt>
                <c:pt idx="2582">
                  <c:v>-70.545188135101299</c:v>
                </c:pt>
                <c:pt idx="2583">
                  <c:v>-70.544907726642506</c:v>
                </c:pt>
                <c:pt idx="2584">
                  <c:v>-70.544627455917293</c:v>
                </c:pt>
                <c:pt idx="2585">
                  <c:v>-70.544347322864098</c:v>
                </c:pt>
                <c:pt idx="2586">
                  <c:v>-70.544067327421402</c:v>
                </c:pt>
                <c:pt idx="2587">
                  <c:v>-70.5437874695277</c:v>
                </c:pt>
                <c:pt idx="2588">
                  <c:v>-70.543507749121702</c:v>
                </c:pt>
                <c:pt idx="2589">
                  <c:v>-70.543228166141802</c:v>
                </c:pt>
                <c:pt idx="2590">
                  <c:v>-70.542948720526695</c:v>
                </c:pt>
                <c:pt idx="2591">
                  <c:v>-70.542669412214906</c:v>
                </c:pt>
                <c:pt idx="2592">
                  <c:v>-70.542390241145199</c:v>
                </c:pt>
                <c:pt idx="2593">
                  <c:v>-70.542111207256198</c:v>
                </c:pt>
                <c:pt idx="2594">
                  <c:v>-70.541832310486498</c:v>
                </c:pt>
                <c:pt idx="2595">
                  <c:v>-70.541553550774907</c:v>
                </c:pt>
                <c:pt idx="2596">
                  <c:v>-70.541274928060105</c:v>
                </c:pt>
                <c:pt idx="2597">
                  <c:v>-70.5409964422809</c:v>
                </c:pt>
                <c:pt idx="2598">
                  <c:v>-70.540718093375901</c:v>
                </c:pt>
                <c:pt idx="2599">
                  <c:v>-70.540439881284101</c:v>
                </c:pt>
                <c:pt idx="2600">
                  <c:v>-70.540161805944194</c:v>
                </c:pt>
                <c:pt idx="2601">
                  <c:v>-70.539883867295003</c:v>
                </c:pt>
                <c:pt idx="2602">
                  <c:v>-70.539606065275507</c:v>
                </c:pt>
                <c:pt idx="2603">
                  <c:v>-70.539328399824399</c:v>
                </c:pt>
                <c:pt idx="2604">
                  <c:v>-70.5390508708808</c:v>
                </c:pt>
                <c:pt idx="2605">
                  <c:v>-70.538773478383405</c:v>
                </c:pt>
                <c:pt idx="2606">
                  <c:v>-70.538496222271306</c:v>
                </c:pt>
                <c:pt idx="2607">
                  <c:v>-70.538219102483495</c:v>
                </c:pt>
                <c:pt idx="2608">
                  <c:v>-70.537942118958895</c:v>
                </c:pt>
                <c:pt idx="2609">
                  <c:v>-70.537665271636399</c:v>
                </c:pt>
                <c:pt idx="2610">
                  <c:v>-70.537388560455298</c:v>
                </c:pt>
                <c:pt idx="2611">
                  <c:v>-70.5371119853545</c:v>
                </c:pt>
                <c:pt idx="2612">
                  <c:v>-70.536835546272997</c:v>
                </c:pt>
                <c:pt idx="2613">
                  <c:v>-70.536559243150094</c:v>
                </c:pt>
                <c:pt idx="2614">
                  <c:v>-70.5362830759248</c:v>
                </c:pt>
                <c:pt idx="2615">
                  <c:v>-70.536007044536206</c:v>
                </c:pt>
                <c:pt idx="2616">
                  <c:v>-70.535731148923503</c:v>
                </c:pt>
                <c:pt idx="2617">
                  <c:v>-70.535455389025998</c:v>
                </c:pt>
                <c:pt idx="2618">
                  <c:v>-70.535179764782697</c:v>
                </c:pt>
                <c:pt idx="2619">
                  <c:v>-70.534904276133005</c:v>
                </c:pt>
                <c:pt idx="2620">
                  <c:v>-70.534628923016001</c:v>
                </c:pt>
                <c:pt idx="2621">
                  <c:v>-70.534353705371203</c:v>
                </c:pt>
                <c:pt idx="2622">
                  <c:v>-70.534078623137702</c:v>
                </c:pt>
                <c:pt idx="2623">
                  <c:v>-70.533803676254806</c:v>
                </c:pt>
                <c:pt idx="2624">
                  <c:v>-70.533528864662003</c:v>
                </c:pt>
                <c:pt idx="2625">
                  <c:v>-70.5332541882985</c:v>
                </c:pt>
                <c:pt idx="2626">
                  <c:v>-70.532979647103801</c:v>
                </c:pt>
                <c:pt idx="2627">
                  <c:v>-70.532705241017297</c:v>
                </c:pt>
                <c:pt idx="2628">
                  <c:v>-70.532430969978293</c:v>
                </c:pt>
                <c:pt idx="2629">
                  <c:v>-70.532156833926294</c:v>
                </c:pt>
                <c:pt idx="2630">
                  <c:v>-70.531882832800903</c:v>
                </c:pt>
                <c:pt idx="2631">
                  <c:v>-70.531608966541398</c:v>
                </c:pt>
                <c:pt idx="2632">
                  <c:v>-70.531335235087397</c:v>
                </c:pt>
                <c:pt idx="2633">
                  <c:v>-70.531061638378503</c:v>
                </c:pt>
                <c:pt idx="2634">
                  <c:v>-70.530788176354093</c:v>
                </c:pt>
                <c:pt idx="2635">
                  <c:v>-70.530514848953899</c:v>
                </c:pt>
                <c:pt idx="2636">
                  <c:v>-70.530241656117497</c:v>
                </c:pt>
                <c:pt idx="2637">
                  <c:v>-70.529968597784503</c:v>
                </c:pt>
                <c:pt idx="2638">
                  <c:v>-70.529695673894494</c:v>
                </c:pt>
                <c:pt idx="2639">
                  <c:v>-70.529422884387202</c:v>
                </c:pt>
                <c:pt idx="2640">
                  <c:v>-70.529150229202301</c:v>
                </c:pt>
                <c:pt idx="2641">
                  <c:v>-70.528877708279495</c:v>
                </c:pt>
                <c:pt idx="2642">
                  <c:v>-70.528605321558402</c:v>
                </c:pt>
                <c:pt idx="2643">
                  <c:v>-70.528333068978995</c:v>
                </c:pt>
                <c:pt idx="2644">
                  <c:v>-70.528060950480906</c:v>
                </c:pt>
                <c:pt idx="2645">
                  <c:v>-70.527788966003996</c:v>
                </c:pt>
                <c:pt idx="2646">
                  <c:v>-70.527517115487996</c:v>
                </c:pt>
                <c:pt idx="2647">
                  <c:v>-70.527245398872793</c:v>
                </c:pt>
                <c:pt idx="2648">
                  <c:v>-70.526973816098305</c:v>
                </c:pt>
                <c:pt idx="2649">
                  <c:v>-70.526702367104306</c:v>
                </c:pt>
                <c:pt idx="2650">
                  <c:v>-70.526431051830698</c:v>
                </c:pt>
                <c:pt idx="2651">
                  <c:v>-70.526159870217498</c:v>
                </c:pt>
                <c:pt idx="2652">
                  <c:v>-70.525888822204706</c:v>
                </c:pt>
                <c:pt idx="2653">
                  <c:v>-70.525617907732098</c:v>
                </c:pt>
                <c:pt idx="2654">
                  <c:v>-70.525347126739803</c:v>
                </c:pt>
                <c:pt idx="2655">
                  <c:v>-70.525076479167794</c:v>
                </c:pt>
                <c:pt idx="2656">
                  <c:v>-70.524805964956101</c:v>
                </c:pt>
                <c:pt idx="2657">
                  <c:v>-70.524535584044798</c:v>
                </c:pt>
                <c:pt idx="2658">
                  <c:v>-70.524265336373901</c:v>
                </c:pt>
                <c:pt idx="2659">
                  <c:v>-70.523995221883595</c:v>
                </c:pt>
                <c:pt idx="2660">
                  <c:v>-70.523725240513997</c:v>
                </c:pt>
                <c:pt idx="2661">
                  <c:v>-70.523455392205193</c:v>
                </c:pt>
                <c:pt idx="2662">
                  <c:v>-70.523185676897398</c:v>
                </c:pt>
                <c:pt idx="2663">
                  <c:v>-70.5229160945308</c:v>
                </c:pt>
                <c:pt idx="2664">
                  <c:v>-70.522646645045498</c:v>
                </c:pt>
                <c:pt idx="2665">
                  <c:v>-70.522377328381793</c:v>
                </c:pt>
                <c:pt idx="2666">
                  <c:v>-70.5221081444801</c:v>
                </c:pt>
                <c:pt idx="2667">
                  <c:v>-70.521839093280406</c:v>
                </c:pt>
                <c:pt idx="2668">
                  <c:v>-70.521570174723195</c:v>
                </c:pt>
                <c:pt idx="2669">
                  <c:v>-70.521301388748697</c:v>
                </c:pt>
                <c:pt idx="2670">
                  <c:v>-70.521032735297197</c:v>
                </c:pt>
                <c:pt idx="2671">
                  <c:v>-70.520764214309295</c:v>
                </c:pt>
                <c:pt idx="2672">
                  <c:v>-70.520495825725106</c:v>
                </c:pt>
                <c:pt idx="2673">
                  <c:v>-70.520227569485201</c:v>
                </c:pt>
                <c:pt idx="2674">
                  <c:v>-70.519959445529906</c:v>
                </c:pt>
                <c:pt idx="2675">
                  <c:v>-70.519691453799695</c:v>
                </c:pt>
                <c:pt idx="2676">
                  <c:v>-70.519423594234993</c:v>
                </c:pt>
                <c:pt idx="2677">
                  <c:v>-70.519155866776501</c:v>
                </c:pt>
                <c:pt idx="2678">
                  <c:v>-70.518888271364403</c:v>
                </c:pt>
                <c:pt idx="2679">
                  <c:v>-70.518620807939499</c:v>
                </c:pt>
                <c:pt idx="2680">
                  <c:v>-70.518353476442201</c:v>
                </c:pt>
                <c:pt idx="2681">
                  <c:v>-70.518086276813193</c:v>
                </c:pt>
                <c:pt idx="2682">
                  <c:v>-70.517819208992904</c:v>
                </c:pt>
                <c:pt idx="2683">
                  <c:v>-70.517552272922103</c:v>
                </c:pt>
                <c:pt idx="2684">
                  <c:v>-70.517285468541402</c:v>
                </c:pt>
                <c:pt idx="2685">
                  <c:v>-70.517018795791401</c:v>
                </c:pt>
                <c:pt idx="2686">
                  <c:v>-70.516752254612797</c:v>
                </c:pt>
                <c:pt idx="2687">
                  <c:v>-70.516485844946402</c:v>
                </c:pt>
                <c:pt idx="2688">
                  <c:v>-70.516219566732801</c:v>
                </c:pt>
                <c:pt idx="2689">
                  <c:v>-70.515953419912904</c:v>
                </c:pt>
                <c:pt idx="2690">
                  <c:v>-70.515687404427297</c:v>
                </c:pt>
                <c:pt idx="2691">
                  <c:v>-70.515421520216904</c:v>
                </c:pt>
                <c:pt idx="2692">
                  <c:v>-70.515155767222396</c:v>
                </c:pt>
                <c:pt idx="2693">
                  <c:v>-70.514890145384797</c:v>
                </c:pt>
                <c:pt idx="2694">
                  <c:v>-70.514624654644905</c:v>
                </c:pt>
                <c:pt idx="2695">
                  <c:v>-70.514359294943503</c:v>
                </c:pt>
                <c:pt idx="2696">
                  <c:v>-70.514094066221503</c:v>
                </c:pt>
                <c:pt idx="2697">
                  <c:v>-70.513828968419901</c:v>
                </c:pt>
                <c:pt idx="2698">
                  <c:v>-70.513564001479693</c:v>
                </c:pt>
                <c:pt idx="2699">
                  <c:v>-70.513299165341706</c:v>
                </c:pt>
                <c:pt idx="2700">
                  <c:v>-70.513034459946994</c:v>
                </c:pt>
                <c:pt idx="2701">
                  <c:v>-70.512769885236594</c:v>
                </c:pt>
                <c:pt idx="2702">
                  <c:v>-70.512505441151404</c:v>
                </c:pt>
                <c:pt idx="2703">
                  <c:v>-70.512241127632606</c:v>
                </c:pt>
                <c:pt idx="2704">
                  <c:v>-70.511976944621296</c:v>
                </c:pt>
                <c:pt idx="2705">
                  <c:v>-70.511712892058398</c:v>
                </c:pt>
                <c:pt idx="2706">
                  <c:v>-70.511448969885194</c:v>
                </c:pt>
                <c:pt idx="2707">
                  <c:v>-70.511185178042794</c:v>
                </c:pt>
                <c:pt idx="2708">
                  <c:v>-70.510921516472195</c:v>
                </c:pt>
                <c:pt idx="2709">
                  <c:v>-70.510657985114804</c:v>
                </c:pt>
                <c:pt idx="2710">
                  <c:v>-70.510394583911705</c:v>
                </c:pt>
                <c:pt idx="2711">
                  <c:v>-70.510131312804205</c:v>
                </c:pt>
                <c:pt idx="2712">
                  <c:v>-70.509868171733402</c:v>
                </c:pt>
                <c:pt idx="2713">
                  <c:v>-70.509605160640604</c:v>
                </c:pt>
                <c:pt idx="2714">
                  <c:v>-70.509342279467205</c:v>
                </c:pt>
                <c:pt idx="2715">
                  <c:v>-70.509079528154402</c:v>
                </c:pt>
                <c:pt idx="2716">
                  <c:v>-70.508816906643602</c:v>
                </c:pt>
                <c:pt idx="2717">
                  <c:v>-70.508554414876102</c:v>
                </c:pt>
                <c:pt idx="2718">
                  <c:v>-70.508292052793294</c:v>
                </c:pt>
                <c:pt idx="2719">
                  <c:v>-70.508029820336503</c:v>
                </c:pt>
                <c:pt idx="2720">
                  <c:v>-70.507767717447294</c:v>
                </c:pt>
                <c:pt idx="2721">
                  <c:v>-70.507505744067004</c:v>
                </c:pt>
                <c:pt idx="2722">
                  <c:v>-70.507243900137098</c:v>
                </c:pt>
                <c:pt idx="2723">
                  <c:v>-70.506982185599099</c:v>
                </c:pt>
                <c:pt idx="2724">
                  <c:v>-70.506720600394502</c:v>
                </c:pt>
                <c:pt idx="2725">
                  <c:v>-70.506459144464799</c:v>
                </c:pt>
                <c:pt idx="2726">
                  <c:v>-70.506197817751598</c:v>
                </c:pt>
                <c:pt idx="2727">
                  <c:v>-70.505936620196294</c:v>
                </c:pt>
                <c:pt idx="2728">
                  <c:v>-70.505675551740694</c:v>
                </c:pt>
                <c:pt idx="2729">
                  <c:v>-70.505414612326206</c:v>
                </c:pt>
                <c:pt idx="2730">
                  <c:v>-70.505153801894707</c:v>
                </c:pt>
                <c:pt idx="2731">
                  <c:v>-70.504893120387607</c:v>
                </c:pt>
                <c:pt idx="2732">
                  <c:v>-70.504632567746697</c:v>
                </c:pt>
                <c:pt idx="2733">
                  <c:v>-70.504372143913699</c:v>
                </c:pt>
                <c:pt idx="2734">
                  <c:v>-70.504111848830206</c:v>
                </c:pt>
                <c:pt idx="2735">
                  <c:v>-70.503851682438096</c:v>
                </c:pt>
                <c:pt idx="2736">
                  <c:v>-70.503591644679005</c:v>
                </c:pt>
                <c:pt idx="2737">
                  <c:v>-70.503331735494896</c:v>
                </c:pt>
                <c:pt idx="2738">
                  <c:v>-70.503071954827305</c:v>
                </c:pt>
                <c:pt idx="2739">
                  <c:v>-70.502812302618295</c:v>
                </c:pt>
                <c:pt idx="2740">
                  <c:v>-70.502552778809601</c:v>
                </c:pt>
                <c:pt idx="2741">
                  <c:v>-70.502293383343101</c:v>
                </c:pt>
                <c:pt idx="2742">
                  <c:v>-70.502034116160701</c:v>
                </c:pt>
                <c:pt idx="2743">
                  <c:v>-70.501774977204306</c:v>
                </c:pt>
                <c:pt idx="2744">
                  <c:v>-70.501515966415894</c:v>
                </c:pt>
                <c:pt idx="2745">
                  <c:v>-70.5012570837373</c:v>
                </c:pt>
                <c:pt idx="2746">
                  <c:v>-70.500998329110601</c:v>
                </c:pt>
                <c:pt idx="2747">
                  <c:v>-70.500739702477702</c:v>
                </c:pt>
                <c:pt idx="2748">
                  <c:v>-70.500481203780694</c:v>
                </c:pt>
                <c:pt idx="2749">
                  <c:v>-70.500222832961597</c:v>
                </c:pt>
                <c:pt idx="2750">
                  <c:v>-70.499964589962403</c:v>
                </c:pt>
                <c:pt idx="2751">
                  <c:v>-70.499706474725301</c:v>
                </c:pt>
                <c:pt idx="2752">
                  <c:v>-70.499448487192396</c:v>
                </c:pt>
                <c:pt idx="2753">
                  <c:v>-70.499190627305694</c:v>
                </c:pt>
                <c:pt idx="2754">
                  <c:v>-70.4989328950074</c:v>
                </c:pt>
                <c:pt idx="2755">
                  <c:v>-70.498675290239703</c:v>
                </c:pt>
                <c:pt idx="2756">
                  <c:v>-70.498417812944794</c:v>
                </c:pt>
                <c:pt idx="2757">
                  <c:v>-70.498160463064806</c:v>
                </c:pt>
                <c:pt idx="2758">
                  <c:v>-70.497903240542101</c:v>
                </c:pt>
                <c:pt idx="2759">
                  <c:v>-70.497646145318797</c:v>
                </c:pt>
                <c:pt idx="2760">
                  <c:v>-70.497389177337297</c:v>
                </c:pt>
                <c:pt idx="2761">
                  <c:v>-70.497132336539806</c:v>
                </c:pt>
                <c:pt idx="2762">
                  <c:v>-70.4968756228686</c:v>
                </c:pt>
                <c:pt idx="2763">
                  <c:v>-70.496619036266097</c:v>
                </c:pt>
                <c:pt idx="2764">
                  <c:v>-70.496362576674599</c:v>
                </c:pt>
                <c:pt idx="2765">
                  <c:v>-70.496106244036596</c:v>
                </c:pt>
                <c:pt idx="2766">
                  <c:v>-70.495850038294293</c:v>
                </c:pt>
                <c:pt idx="2767">
                  <c:v>-70.495593959390305</c:v>
                </c:pt>
                <c:pt idx="2768">
                  <c:v>-70.495338007266994</c:v>
                </c:pt>
                <c:pt idx="2769">
                  <c:v>-70.495082181866806</c:v>
                </c:pt>
                <c:pt idx="2770">
                  <c:v>-70.4948264831323</c:v>
                </c:pt>
                <c:pt idx="2771">
                  <c:v>-70.494570911005894</c:v>
                </c:pt>
                <c:pt idx="2772">
                  <c:v>-70.494315465430105</c:v>
                </c:pt>
                <c:pt idx="2773">
                  <c:v>-70.494060146347607</c:v>
                </c:pt>
                <c:pt idx="2774">
                  <c:v>-70.493804953700902</c:v>
                </c:pt>
                <c:pt idx="2775">
                  <c:v>-70.493549887432494</c:v>
                </c:pt>
                <c:pt idx="2776">
                  <c:v>-70.493294947485197</c:v>
                </c:pt>
                <c:pt idx="2777">
                  <c:v>-70.493040133801401</c:v>
                </c:pt>
                <c:pt idx="2778">
                  <c:v>-70.492785446324007</c:v>
                </c:pt>
                <c:pt idx="2779">
                  <c:v>-70.492530884995503</c:v>
                </c:pt>
                <c:pt idx="2780">
                  <c:v>-70.492276449758705</c:v>
                </c:pt>
                <c:pt idx="2781">
                  <c:v>-70.492022140556301</c:v>
                </c:pt>
                <c:pt idx="2782">
                  <c:v>-70.491767957331007</c:v>
                </c:pt>
                <c:pt idx="2783">
                  <c:v>-70.491513900025595</c:v>
                </c:pt>
                <c:pt idx="2784">
                  <c:v>-70.491259968582895</c:v>
                </c:pt>
                <c:pt idx="2785">
                  <c:v>-70.491006162945595</c:v>
                </c:pt>
                <c:pt idx="2786">
                  <c:v>-70.490752483056596</c:v>
                </c:pt>
                <c:pt idx="2787">
                  <c:v>-70.490498928858798</c:v>
                </c:pt>
                <c:pt idx="2788">
                  <c:v>-70.490245500295003</c:v>
                </c:pt>
                <c:pt idx="2789">
                  <c:v>-70.489992197308197</c:v>
                </c:pt>
                <c:pt idx="2790">
                  <c:v>-70.489739019841096</c:v>
                </c:pt>
                <c:pt idx="2791">
                  <c:v>-70.489485967836799</c:v>
                </c:pt>
                <c:pt idx="2792">
                  <c:v>-70.489233041238194</c:v>
                </c:pt>
                <c:pt idx="2793">
                  <c:v>-70.488980239988294</c:v>
                </c:pt>
                <c:pt idx="2794">
                  <c:v>-70.4887275640301</c:v>
                </c:pt>
                <c:pt idx="2795">
                  <c:v>-70.488475013306498</c:v>
                </c:pt>
                <c:pt idx="2796">
                  <c:v>-70.488222587760703</c:v>
                </c:pt>
                <c:pt idx="2797">
                  <c:v>-70.487970287335699</c:v>
                </c:pt>
                <c:pt idx="2798">
                  <c:v>-70.487718111974601</c:v>
                </c:pt>
                <c:pt idx="2799">
                  <c:v>-70.487466061620495</c:v>
                </c:pt>
                <c:pt idx="2800">
                  <c:v>-70.487214136216394</c:v>
                </c:pt>
                <c:pt idx="2801">
                  <c:v>-70.486962335705599</c:v>
                </c:pt>
                <c:pt idx="2802">
                  <c:v>-70.486710660031207</c:v>
                </c:pt>
                <c:pt idx="2803">
                  <c:v>-70.486459109136405</c:v>
                </c:pt>
                <c:pt idx="2804">
                  <c:v>-70.486207682964505</c:v>
                </c:pt>
                <c:pt idx="2805">
                  <c:v>-70.485956381458493</c:v>
                </c:pt>
                <c:pt idx="2806">
                  <c:v>-70.485705204561896</c:v>
                </c:pt>
                <c:pt idx="2807">
                  <c:v>-70.485454152217798</c:v>
                </c:pt>
                <c:pt idx="2808">
                  <c:v>-70.485203224369499</c:v>
                </c:pt>
                <c:pt idx="2809">
                  <c:v>-70.484952420960497</c:v>
                </c:pt>
                <c:pt idx="2810">
                  <c:v>-70.484701741933904</c:v>
                </c:pt>
                <c:pt idx="2811">
                  <c:v>-70.484451187233205</c:v>
                </c:pt>
                <c:pt idx="2812">
                  <c:v>-70.484200756801698</c:v>
                </c:pt>
                <c:pt idx="2813">
                  <c:v>-70.483950450582896</c:v>
                </c:pt>
                <c:pt idx="2814">
                  <c:v>-70.483700268520096</c:v>
                </c:pt>
                <c:pt idx="2815">
                  <c:v>-70.483450210556796</c:v>
                </c:pt>
                <c:pt idx="2816">
                  <c:v>-70.483200276636495</c:v>
                </c:pt>
                <c:pt idx="2817">
                  <c:v>-70.482950466702604</c:v>
                </c:pt>
                <c:pt idx="2818">
                  <c:v>-70.482700780698593</c:v>
                </c:pt>
                <c:pt idx="2819">
                  <c:v>-70.482451218568102</c:v>
                </c:pt>
                <c:pt idx="2820">
                  <c:v>-70.482201780254698</c:v>
                </c:pt>
                <c:pt idx="2821">
                  <c:v>-70.481952465701795</c:v>
                </c:pt>
                <c:pt idx="2822">
                  <c:v>-70.481703274853103</c:v>
                </c:pt>
                <c:pt idx="2823">
                  <c:v>-70.481454207652206</c:v>
                </c:pt>
                <c:pt idx="2824">
                  <c:v>-70.4812052640427</c:v>
                </c:pt>
                <c:pt idx="2825">
                  <c:v>-70.480956443968296</c:v>
                </c:pt>
                <c:pt idx="2826">
                  <c:v>-70.480707747372605</c:v>
                </c:pt>
                <c:pt idx="2827">
                  <c:v>-70.480459174199396</c:v>
                </c:pt>
                <c:pt idx="2828">
                  <c:v>-70.480210724392293</c:v>
                </c:pt>
                <c:pt idx="2829">
                  <c:v>-70.479962397895093</c:v>
                </c:pt>
                <c:pt idx="2830">
                  <c:v>-70.479714194651507</c:v>
                </c:pt>
                <c:pt idx="2831">
                  <c:v>-70.479466114605401</c:v>
                </c:pt>
                <c:pt idx="2832">
                  <c:v>-70.479218157700501</c:v>
                </c:pt>
                <c:pt idx="2833">
                  <c:v>-70.478970323880603</c:v>
                </c:pt>
                <c:pt idx="2834">
                  <c:v>-70.478722613089602</c:v>
                </c:pt>
                <c:pt idx="2835">
                  <c:v>-70.478475025271393</c:v>
                </c:pt>
                <c:pt idx="2836">
                  <c:v>-70.478227560369803</c:v>
                </c:pt>
                <c:pt idx="2837">
                  <c:v>-70.477980218328696</c:v>
                </c:pt>
                <c:pt idx="2838">
                  <c:v>-70.477732999092098</c:v>
                </c:pt>
                <c:pt idx="2839">
                  <c:v>-70.477485902603902</c:v>
                </c:pt>
                <c:pt idx="2840">
                  <c:v>-70.477238928808106</c:v>
                </c:pt>
                <c:pt idx="2841">
                  <c:v>-70.476992077648703</c:v>
                </c:pt>
                <c:pt idx="2842">
                  <c:v>-70.476745349069603</c:v>
                </c:pt>
                <c:pt idx="2843">
                  <c:v>-70.476498743015</c:v>
                </c:pt>
                <c:pt idx="2844">
                  <c:v>-70.476252259428804</c:v>
                </c:pt>
                <c:pt idx="2845">
                  <c:v>-70.476005898255195</c:v>
                </c:pt>
                <c:pt idx="2846">
                  <c:v>-70.475759659438197</c:v>
                </c:pt>
                <c:pt idx="2847">
                  <c:v>-70.475513542921902</c:v>
                </c:pt>
                <c:pt idx="2848">
                  <c:v>-70.475267548650507</c:v>
                </c:pt>
                <c:pt idx="2849">
                  <c:v>-70.475021676568204</c:v>
                </c:pt>
                <c:pt idx="2850">
                  <c:v>-70.474775926619103</c:v>
                </c:pt>
                <c:pt idx="2851">
                  <c:v>-70.474530298747396</c:v>
                </c:pt>
                <c:pt idx="2852">
                  <c:v>-70.474284792897294</c:v>
                </c:pt>
                <c:pt idx="2853">
                  <c:v>-70.474039409013102</c:v>
                </c:pt>
                <c:pt idx="2854">
                  <c:v>-70.473794147039101</c:v>
                </c:pt>
                <c:pt idx="2855">
                  <c:v>-70.473549006919498</c:v>
                </c:pt>
                <c:pt idx="2856">
                  <c:v>-70.473303988598602</c:v>
                </c:pt>
                <c:pt idx="2857">
                  <c:v>-70.473059092020804</c:v>
                </c:pt>
                <c:pt idx="2858">
                  <c:v>-70.4728143171304</c:v>
                </c:pt>
                <c:pt idx="2859">
                  <c:v>-70.472569663871795</c:v>
                </c:pt>
                <c:pt idx="2860">
                  <c:v>-70.472325132189297</c:v>
                </c:pt>
                <c:pt idx="2861">
                  <c:v>-70.4720807220274</c:v>
                </c:pt>
                <c:pt idx="2862">
                  <c:v>-70.471836433330495</c:v>
                </c:pt>
                <c:pt idx="2863">
                  <c:v>-70.471592266043004</c:v>
                </c:pt>
                <c:pt idx="2864">
                  <c:v>-70.471348220109405</c:v>
                </c:pt>
                <c:pt idx="2865">
                  <c:v>-70.471104295474305</c:v>
                </c:pt>
                <c:pt idx="2866">
                  <c:v>-70.470860492082096</c:v>
                </c:pt>
                <c:pt idx="2867">
                  <c:v>-70.470616809877399</c:v>
                </c:pt>
                <c:pt idx="2868">
                  <c:v>-70.470373248804705</c:v>
                </c:pt>
                <c:pt idx="2869">
                  <c:v>-70.470129808808494</c:v>
                </c:pt>
                <c:pt idx="2870">
                  <c:v>-70.469886489833598</c:v>
                </c:pt>
                <c:pt idx="2871">
                  <c:v>-70.469643291824497</c:v>
                </c:pt>
                <c:pt idx="2872">
                  <c:v>-70.469400214725795</c:v>
                </c:pt>
                <c:pt idx="2873">
                  <c:v>-70.469157258482298</c:v>
                </c:pt>
                <c:pt idx="2874">
                  <c:v>-70.468914423038498</c:v>
                </c:pt>
                <c:pt idx="2875">
                  <c:v>-70.468671708339301</c:v>
                </c:pt>
                <c:pt idx="2876">
                  <c:v>-70.468429114329197</c:v>
                </c:pt>
                <c:pt idx="2877">
                  <c:v>-70.468186640953206</c:v>
                </c:pt>
                <c:pt idx="2878">
                  <c:v>-70.467944288155806</c:v>
                </c:pt>
                <c:pt idx="2879">
                  <c:v>-70.467702055882</c:v>
                </c:pt>
                <c:pt idx="2880">
                  <c:v>-70.467459944076495</c:v>
                </c:pt>
                <c:pt idx="2881">
                  <c:v>-70.467217952684095</c:v>
                </c:pt>
                <c:pt idx="2882">
                  <c:v>-70.466976081649804</c:v>
                </c:pt>
                <c:pt idx="2883">
                  <c:v>-70.4667343309183</c:v>
                </c:pt>
                <c:pt idx="2884">
                  <c:v>-70.4664927004345</c:v>
                </c:pt>
                <c:pt idx="2885">
                  <c:v>-70.466251190143495</c:v>
                </c:pt>
                <c:pt idx="2886">
                  <c:v>-70.466009799990005</c:v>
                </c:pt>
                <c:pt idx="2887">
                  <c:v>-70.465768529919103</c:v>
                </c:pt>
                <c:pt idx="2888">
                  <c:v>-70.465527379875695</c:v>
                </c:pt>
                <c:pt idx="2889">
                  <c:v>-70.465286349804899</c:v>
                </c:pt>
                <c:pt idx="2890">
                  <c:v>-70.465045439651504</c:v>
                </c:pt>
                <c:pt idx="2891">
                  <c:v>-70.464804649360801</c:v>
                </c:pt>
                <c:pt idx="2892">
                  <c:v>-70.464563978877706</c:v>
                </c:pt>
                <c:pt idx="2893">
                  <c:v>-70.464323428147296</c:v>
                </c:pt>
                <c:pt idx="2894">
                  <c:v>-70.464082997114701</c:v>
                </c:pt>
                <c:pt idx="2895">
                  <c:v>-70.463842685724998</c:v>
                </c:pt>
                <c:pt idx="2896">
                  <c:v>-70.463602493923403</c:v>
                </c:pt>
                <c:pt idx="2897">
                  <c:v>-70.463362421655006</c:v>
                </c:pt>
                <c:pt idx="2898">
                  <c:v>-70.463122468864995</c:v>
                </c:pt>
                <c:pt idx="2899">
                  <c:v>-70.462882635498701</c:v>
                </c:pt>
                <c:pt idx="2900">
                  <c:v>-70.4626429215012</c:v>
                </c:pt>
                <c:pt idx="2901">
                  <c:v>-70.462403326817693</c:v>
                </c:pt>
                <c:pt idx="2902">
                  <c:v>-70.462163851393697</c:v>
                </c:pt>
                <c:pt idx="2903">
                  <c:v>-70.461924495174202</c:v>
                </c:pt>
                <c:pt idx="2904">
                  <c:v>-70.461685258104694</c:v>
                </c:pt>
                <c:pt idx="2905">
                  <c:v>-70.461446140130406</c:v>
                </c:pt>
                <c:pt idx="2906">
                  <c:v>-70.461207141196795</c:v>
                </c:pt>
                <c:pt idx="2907">
                  <c:v>-70.460968261249207</c:v>
                </c:pt>
                <c:pt idx="2908">
                  <c:v>-70.460729500232901</c:v>
                </c:pt>
                <c:pt idx="2909">
                  <c:v>-70.460490858093394</c:v>
                </c:pt>
                <c:pt idx="2910">
                  <c:v>-70.4602523347762</c:v>
                </c:pt>
                <c:pt idx="2911">
                  <c:v>-70.460013930226594</c:v>
                </c:pt>
                <c:pt idx="2912">
                  <c:v>-70.459775644390106</c:v>
                </c:pt>
                <c:pt idx="2913">
                  <c:v>-70.459537477212294</c:v>
                </c:pt>
                <c:pt idx="2914">
                  <c:v>-70.459299428638701</c:v>
                </c:pt>
                <c:pt idx="2915">
                  <c:v>-70.459061498614702</c:v>
                </c:pt>
                <c:pt idx="2916">
                  <c:v>-70.458823687085996</c:v>
                </c:pt>
                <c:pt idx="2917">
                  <c:v>-70.458585993998099</c:v>
                </c:pt>
                <c:pt idx="2918">
                  <c:v>-70.458348419296598</c:v>
                </c:pt>
                <c:pt idx="2919">
                  <c:v>-70.458110962927094</c:v>
                </c:pt>
                <c:pt idx="2920">
                  <c:v>-70.457873624835401</c:v>
                </c:pt>
                <c:pt idx="2921">
                  <c:v>-70.457636404966905</c:v>
                </c:pt>
                <c:pt idx="2922">
                  <c:v>-70.457399303267493</c:v>
                </c:pt>
                <c:pt idx="2923">
                  <c:v>-70.457162319682794</c:v>
                </c:pt>
                <c:pt idx="2924">
                  <c:v>-70.456925454158494</c:v>
                </c:pt>
                <c:pt idx="2925">
                  <c:v>-70.456688706640406</c:v>
                </c:pt>
                <c:pt idx="2926">
                  <c:v>-70.456452077074303</c:v>
                </c:pt>
                <c:pt idx="2927">
                  <c:v>-70.456215565405799</c:v>
                </c:pt>
                <c:pt idx="2928">
                  <c:v>-70.455979171580907</c:v>
                </c:pt>
                <c:pt idx="2929">
                  <c:v>-70.455742895545399</c:v>
                </c:pt>
                <c:pt idx="2930">
                  <c:v>-70.455506737245102</c:v>
                </c:pt>
                <c:pt idx="2931">
                  <c:v>-70.455270696625803</c:v>
                </c:pt>
                <c:pt idx="2932">
                  <c:v>-70.4550347736335</c:v>
                </c:pt>
                <c:pt idx="2933">
                  <c:v>-70.454798968214106</c:v>
                </c:pt>
                <c:pt idx="2934">
                  <c:v>-70.454563280313394</c:v>
                </c:pt>
                <c:pt idx="2935">
                  <c:v>-70.454327709877504</c:v>
                </c:pt>
                <c:pt idx="2936">
                  <c:v>-70.454092256852306</c:v>
                </c:pt>
                <c:pt idx="2937">
                  <c:v>-70.453856921183799</c:v>
                </c:pt>
                <c:pt idx="2938">
                  <c:v>-70.453621702818097</c:v>
                </c:pt>
                <c:pt idx="2939">
                  <c:v>-70.453386601700998</c:v>
                </c:pt>
                <c:pt idx="2940">
                  <c:v>-70.453151617778801</c:v>
                </c:pt>
                <c:pt idx="2941">
                  <c:v>-70.452916750997403</c:v>
                </c:pt>
                <c:pt idx="2942">
                  <c:v>-70.452682001303103</c:v>
                </c:pt>
                <c:pt idx="2943">
                  <c:v>-70.452447368641799</c:v>
                </c:pt>
                <c:pt idx="2944">
                  <c:v>-70.452212852959704</c:v>
                </c:pt>
                <c:pt idx="2945">
                  <c:v>-70.451978454202902</c:v>
                </c:pt>
                <c:pt idx="2946">
                  <c:v>-70.451744172317802</c:v>
                </c:pt>
                <c:pt idx="2947">
                  <c:v>-70.451510007250306</c:v>
                </c:pt>
                <c:pt idx="2948">
                  <c:v>-70.451275958946894</c:v>
                </c:pt>
                <c:pt idx="2949">
                  <c:v>-70.451042027353594</c:v>
                </c:pt>
                <c:pt idx="2950">
                  <c:v>-70.450808212416803</c:v>
                </c:pt>
                <c:pt idx="2951">
                  <c:v>-70.450574514082803</c:v>
                </c:pt>
                <c:pt idx="2952">
                  <c:v>-70.450340932297706</c:v>
                </c:pt>
                <c:pt idx="2953">
                  <c:v>-70.450107467008095</c:v>
                </c:pt>
                <c:pt idx="2954">
                  <c:v>-70.449874118160096</c:v>
                </c:pt>
                <c:pt idx="2955">
                  <c:v>-70.449640885700205</c:v>
                </c:pt>
                <c:pt idx="2956">
                  <c:v>-70.449407769574805</c:v>
                </c:pt>
                <c:pt idx="2957">
                  <c:v>-70.449174769730206</c:v>
                </c:pt>
                <c:pt idx="2958">
                  <c:v>-70.448941886112806</c:v>
                </c:pt>
                <c:pt idx="2959">
                  <c:v>-70.4487091186692</c:v>
                </c:pt>
                <c:pt idx="2960">
                  <c:v>-70.448476467345799</c:v>
                </c:pt>
                <c:pt idx="2961">
                  <c:v>-70.448243932088999</c:v>
                </c:pt>
                <c:pt idx="2962">
                  <c:v>-70.448011512845397</c:v>
                </c:pt>
                <c:pt idx="2963">
                  <c:v>-70.447779209561503</c:v>
                </c:pt>
                <c:pt idx="2964">
                  <c:v>-70.447547022183798</c:v>
                </c:pt>
                <c:pt idx="2965">
                  <c:v>-70.447314950659006</c:v>
                </c:pt>
                <c:pt idx="2966">
                  <c:v>-70.447082994933496</c:v>
                </c:pt>
                <c:pt idx="2967">
                  <c:v>-70.446851154954103</c:v>
                </c:pt>
                <c:pt idx="2968">
                  <c:v>-70.446619430667297</c:v>
                </c:pt>
                <c:pt idx="2969">
                  <c:v>-70.446387822019702</c:v>
                </c:pt>
                <c:pt idx="2970">
                  <c:v>-70.446156328958196</c:v>
                </c:pt>
                <c:pt idx="2971">
                  <c:v>-70.445924951429305</c:v>
                </c:pt>
                <c:pt idx="2972">
                  <c:v>-70.445693689379695</c:v>
                </c:pt>
                <c:pt idx="2973">
                  <c:v>-70.445462542756204</c:v>
                </c:pt>
                <c:pt idx="2974">
                  <c:v>-70.445231511505597</c:v>
                </c:pt>
                <c:pt idx="2975">
                  <c:v>-70.445000595574598</c:v>
                </c:pt>
                <c:pt idx="2976">
                  <c:v>-70.444769794909902</c:v>
                </c:pt>
                <c:pt idx="2977">
                  <c:v>-70.444539109458503</c:v>
                </c:pt>
                <c:pt idx="2978">
                  <c:v>-70.444308539167196</c:v>
                </c:pt>
                <c:pt idx="2979">
                  <c:v>-70.444078083982703</c:v>
                </c:pt>
                <c:pt idx="2980">
                  <c:v>-70.443847743852103</c:v>
                </c:pt>
                <c:pt idx="2981">
                  <c:v>-70.443617518722107</c:v>
                </c:pt>
                <c:pt idx="2982">
                  <c:v>-70.443387408539706</c:v>
                </c:pt>
                <c:pt idx="2983">
                  <c:v>-70.443157413251896</c:v>
                </c:pt>
                <c:pt idx="2984">
                  <c:v>-70.442927532805498</c:v>
                </c:pt>
                <c:pt idx="2985">
                  <c:v>-70.442697767147607</c:v>
                </c:pt>
                <c:pt idx="2986">
                  <c:v>-70.442468116225101</c:v>
                </c:pt>
                <c:pt idx="2987">
                  <c:v>-70.442238579985201</c:v>
                </c:pt>
                <c:pt idx="2988">
                  <c:v>-70.442009158374702</c:v>
                </c:pt>
                <c:pt idx="2989">
                  <c:v>-70.441779851340797</c:v>
                </c:pt>
                <c:pt idx="2990">
                  <c:v>-70.441550658830593</c:v>
                </c:pt>
                <c:pt idx="2991">
                  <c:v>-70.441321580791197</c:v>
                </c:pt>
                <c:pt idx="2992">
                  <c:v>-70.441092617169602</c:v>
                </c:pt>
                <c:pt idx="2993">
                  <c:v>-70.440863767913001</c:v>
                </c:pt>
                <c:pt idx="2994">
                  <c:v>-70.440635032968601</c:v>
                </c:pt>
                <c:pt idx="2995">
                  <c:v>-70.440406412283593</c:v>
                </c:pt>
                <c:pt idx="2996">
                  <c:v>-70.440177905805101</c:v>
                </c:pt>
                <c:pt idx="2997">
                  <c:v>-70.4399495134804</c:v>
                </c:pt>
                <c:pt idx="2998">
                  <c:v>-70.439721235256798</c:v>
                </c:pt>
                <c:pt idx="2999">
                  <c:v>-70.439493071081401</c:v>
                </c:pt>
                <c:pt idx="3000">
                  <c:v>-70.439265020901601</c:v>
                </c:pt>
                <c:pt idx="3001">
                  <c:v>-70.439037084664704</c:v>
                </c:pt>
                <c:pt idx="3002">
                  <c:v>-70.438809262318003</c:v>
                </c:pt>
                <c:pt idx="3003">
                  <c:v>-70.438581553808802</c:v>
                </c:pt>
                <c:pt idx="3004">
                  <c:v>-70.438353959084495</c:v>
                </c:pt>
                <c:pt idx="3005">
                  <c:v>-70.438126478092599</c:v>
                </c:pt>
                <c:pt idx="3006">
                  <c:v>-70.437899110780293</c:v>
                </c:pt>
                <c:pt idx="3007">
                  <c:v>-70.437671857095197</c:v>
                </c:pt>
                <c:pt idx="3008">
                  <c:v>-70.437444716984601</c:v>
                </c:pt>
                <c:pt idx="3009">
                  <c:v>-70.437217690396096</c:v>
                </c:pt>
                <c:pt idx="3010">
                  <c:v>-70.436990777277103</c:v>
                </c:pt>
                <c:pt idx="3011">
                  <c:v>-70.436763977575097</c:v>
                </c:pt>
                <c:pt idx="3012">
                  <c:v>-70.436537291237698</c:v>
                </c:pt>
                <c:pt idx="3013">
                  <c:v>-70.436310718212397</c:v>
                </c:pt>
                <c:pt idx="3014">
                  <c:v>-70.436084258446797</c:v>
                </c:pt>
                <c:pt idx="3015">
                  <c:v>-70.435857911888505</c:v>
                </c:pt>
                <c:pt idx="3016">
                  <c:v>-70.435631678484995</c:v>
                </c:pt>
                <c:pt idx="3017">
                  <c:v>-70.435405558184101</c:v>
                </c:pt>
                <c:pt idx="3018">
                  <c:v>-70.435179550933299</c:v>
                </c:pt>
                <c:pt idx="3019">
                  <c:v>-70.434953656680307</c:v>
                </c:pt>
                <c:pt idx="3020">
                  <c:v>-70.434727875372801</c:v>
                </c:pt>
                <c:pt idx="3021">
                  <c:v>-70.434502206958598</c:v>
                </c:pt>
                <c:pt idx="3022">
                  <c:v>-70.434276651385304</c:v>
                </c:pt>
                <c:pt idx="3023">
                  <c:v>-70.434051208600806</c:v>
                </c:pt>
                <c:pt idx="3024">
                  <c:v>-70.433825878552696</c:v>
                </c:pt>
                <c:pt idx="3025">
                  <c:v>-70.433600661188905</c:v>
                </c:pt>
                <c:pt idx="3026">
                  <c:v>-70.433375556457193</c:v>
                </c:pt>
                <c:pt idx="3027">
                  <c:v>-70.433150564305393</c:v>
                </c:pt>
                <c:pt idx="3028">
                  <c:v>-70.432925684681393</c:v>
                </c:pt>
                <c:pt idx="3029">
                  <c:v>-70.432700917532998</c:v>
                </c:pt>
                <c:pt idx="3030">
                  <c:v>-70.432476262808095</c:v>
                </c:pt>
                <c:pt idx="3031">
                  <c:v>-70.432251720454701</c:v>
                </c:pt>
                <c:pt idx="3032">
                  <c:v>-70.432027290420706</c:v>
                </c:pt>
                <c:pt idx="3033">
                  <c:v>-70.431802972653998</c:v>
                </c:pt>
                <c:pt idx="3034">
                  <c:v>-70.431578767102593</c:v>
                </c:pt>
                <c:pt idx="3035">
                  <c:v>-70.431354673714594</c:v>
                </c:pt>
                <c:pt idx="3036">
                  <c:v>-70.431130692437804</c:v>
                </c:pt>
                <c:pt idx="3037">
                  <c:v>-70.430906823220397</c:v>
                </c:pt>
                <c:pt idx="3038">
                  <c:v>-70.430683066010502</c:v>
                </c:pt>
                <c:pt idx="3039">
                  <c:v>-70.430459420755994</c:v>
                </c:pt>
                <c:pt idx="3040">
                  <c:v>-70.430235887405104</c:v>
                </c:pt>
                <c:pt idx="3041">
                  <c:v>-70.430012465905804</c:v>
                </c:pt>
                <c:pt idx="3042">
                  <c:v>-70.429789156206496</c:v>
                </c:pt>
                <c:pt idx="3043">
                  <c:v>-70.429565958255097</c:v>
                </c:pt>
                <c:pt idx="3044">
                  <c:v>-70.429342871999793</c:v>
                </c:pt>
                <c:pt idx="3045">
                  <c:v>-70.429119897389</c:v>
                </c:pt>
                <c:pt idx="3046">
                  <c:v>-70.428897034370706</c:v>
                </c:pt>
                <c:pt idx="3047">
                  <c:v>-70.428674282893198</c:v>
                </c:pt>
                <c:pt idx="3048">
                  <c:v>-70.428451642904804</c:v>
                </c:pt>
                <c:pt idx="3049">
                  <c:v>-70.428229114353798</c:v>
                </c:pt>
                <c:pt idx="3050">
                  <c:v>-70.428006697188394</c:v>
                </c:pt>
                <c:pt idx="3051">
                  <c:v>-70.427784391356894</c:v>
                </c:pt>
                <c:pt idx="3052">
                  <c:v>-70.427562196807799</c:v>
                </c:pt>
                <c:pt idx="3053">
                  <c:v>-70.427340113489294</c:v>
                </c:pt>
                <c:pt idx="3054">
                  <c:v>-70.427118141349894</c:v>
                </c:pt>
                <c:pt idx="3055">
                  <c:v>-70.4268962803379</c:v>
                </c:pt>
                <c:pt idx="3056">
                  <c:v>-70.426674530401698</c:v>
                </c:pt>
                <c:pt idx="3057">
                  <c:v>-70.426452891489902</c:v>
                </c:pt>
                <c:pt idx="3058">
                  <c:v>-70.426231363550798</c:v>
                </c:pt>
                <c:pt idx="3059">
                  <c:v>-70.426009946532901</c:v>
                </c:pt>
                <c:pt idx="3060">
                  <c:v>-70.425788640384695</c:v>
                </c:pt>
                <c:pt idx="3061">
                  <c:v>-70.425567445054796</c:v>
                </c:pt>
                <c:pt idx="3062">
                  <c:v>-70.425346360491702</c:v>
                </c:pt>
                <c:pt idx="3063">
                  <c:v>-70.425125386643998</c:v>
                </c:pt>
                <c:pt idx="3064">
                  <c:v>-70.4249045234601</c:v>
                </c:pt>
                <c:pt idx="3065">
                  <c:v>-70.424683770888805</c:v>
                </c:pt>
                <c:pt idx="3066">
                  <c:v>-70.424463128878699</c:v>
                </c:pt>
                <c:pt idx="3067">
                  <c:v>-70.424242597378296</c:v>
                </c:pt>
                <c:pt idx="3068">
                  <c:v>-70.424022176336393</c:v>
                </c:pt>
                <c:pt idx="3069">
                  <c:v>-70.423801865701606</c:v>
                </c:pt>
                <c:pt idx="3070">
                  <c:v>-70.423581665422603</c:v>
                </c:pt>
                <c:pt idx="3071">
                  <c:v>-70.423361575448098</c:v>
                </c:pt>
                <c:pt idx="3072">
                  <c:v>-70.423141595727003</c:v>
                </c:pt>
                <c:pt idx="3073">
                  <c:v>-70.422921726207903</c:v>
                </c:pt>
                <c:pt idx="3074">
                  <c:v>-70.422701966839597</c:v>
                </c:pt>
                <c:pt idx="3075">
                  <c:v>-70.422482317570896</c:v>
                </c:pt>
                <c:pt idx="3076">
                  <c:v>-70.422262778350699</c:v>
                </c:pt>
                <c:pt idx="3077">
                  <c:v>-70.422043349127804</c:v>
                </c:pt>
                <c:pt idx="3078">
                  <c:v>-70.421824029850995</c:v>
                </c:pt>
                <c:pt idx="3079">
                  <c:v>-70.421604820469298</c:v>
                </c:pt>
                <c:pt idx="3080">
                  <c:v>-70.421385720931397</c:v>
                </c:pt>
                <c:pt idx="3081">
                  <c:v>-70.421166731186503</c:v>
                </c:pt>
                <c:pt idx="3082">
                  <c:v>-70.4209478511833</c:v>
                </c:pt>
                <c:pt idx="3083">
                  <c:v>-70.4207290808708</c:v>
                </c:pt>
                <c:pt idx="3084">
                  <c:v>-70.420510420198099</c:v>
                </c:pt>
                <c:pt idx="3085">
                  <c:v>-70.420291869114095</c:v>
                </c:pt>
                <c:pt idx="3086">
                  <c:v>-70.4200734275679</c:v>
                </c:pt>
                <c:pt idx="3087">
                  <c:v>-70.419855095508495</c:v>
                </c:pt>
                <c:pt idx="3088">
                  <c:v>-70.419636872884894</c:v>
                </c:pt>
                <c:pt idx="3089">
                  <c:v>-70.419418759646206</c:v>
                </c:pt>
                <c:pt idx="3090">
                  <c:v>-70.419200755741599</c:v>
                </c:pt>
                <c:pt idx="3091">
                  <c:v>-70.418982861120099</c:v>
                </c:pt>
                <c:pt idx="3092">
                  <c:v>-70.418765075730903</c:v>
                </c:pt>
                <c:pt idx="3093">
                  <c:v>-70.418547399523206</c:v>
                </c:pt>
                <c:pt idx="3094">
                  <c:v>-70.418329832446105</c:v>
                </c:pt>
                <c:pt idx="3095">
                  <c:v>-70.418112374448896</c:v>
                </c:pt>
                <c:pt idx="3096">
                  <c:v>-70.417895025480703</c:v>
                </c:pt>
                <c:pt idx="3097">
                  <c:v>-70.417677785490795</c:v>
                </c:pt>
                <c:pt idx="3098">
                  <c:v>-70.417460654428496</c:v>
                </c:pt>
                <c:pt idx="3099">
                  <c:v>-70.417243632243</c:v>
                </c:pt>
                <c:pt idx="3100">
                  <c:v>-70.417026718883605</c:v>
                </c:pt>
                <c:pt idx="3101">
                  <c:v>-70.416809914299705</c:v>
                </c:pt>
                <c:pt idx="3102">
                  <c:v>-70.416593218440696</c:v>
                </c:pt>
                <c:pt idx="3103">
                  <c:v>-70.416376631255702</c:v>
                </c:pt>
                <c:pt idx="3104">
                  <c:v>-70.416160152694303</c:v>
                </c:pt>
                <c:pt idx="3105">
                  <c:v>-70.415943782705895</c:v>
                </c:pt>
                <c:pt idx="3106">
                  <c:v>-70.415727521239802</c:v>
                </c:pt>
                <c:pt idx="3107">
                  <c:v>-70.415511368245504</c:v>
                </c:pt>
                <c:pt idx="3108">
                  <c:v>-70.415295323672396</c:v>
                </c:pt>
                <c:pt idx="3109">
                  <c:v>-70.415079387470101</c:v>
                </c:pt>
                <c:pt idx="3110">
                  <c:v>-70.414863559588099</c:v>
                </c:pt>
                <c:pt idx="3111">
                  <c:v>-70.4146478399758</c:v>
                </c:pt>
                <c:pt idx="3112">
                  <c:v>-70.414432228582797</c:v>
                </c:pt>
                <c:pt idx="3113">
                  <c:v>-70.4142167253586</c:v>
                </c:pt>
                <c:pt idx="3114">
                  <c:v>-70.414001330252901</c:v>
                </c:pt>
                <c:pt idx="3115">
                  <c:v>-70.413786043215197</c:v>
                </c:pt>
                <c:pt idx="3116">
                  <c:v>-70.413570864195194</c:v>
                </c:pt>
                <c:pt idx="3117">
                  <c:v>-70.4133557931425</c:v>
                </c:pt>
                <c:pt idx="3118">
                  <c:v>-70.413140830006697</c:v>
                </c:pt>
                <c:pt idx="3119">
                  <c:v>-70.412925974737504</c:v>
                </c:pt>
                <c:pt idx="3120">
                  <c:v>-70.412711227284703</c:v>
                </c:pt>
                <c:pt idx="3121">
                  <c:v>-70.4124965875979</c:v>
                </c:pt>
                <c:pt idx="3122">
                  <c:v>-70.412282055626903</c:v>
                </c:pt>
                <c:pt idx="3123">
                  <c:v>-70.412067631321506</c:v>
                </c:pt>
                <c:pt idx="3124">
                  <c:v>-70.411853314631301</c:v>
                </c:pt>
                <c:pt idx="3125">
                  <c:v>-70.411639105506296</c:v>
                </c:pt>
                <c:pt idx="3126">
                  <c:v>-70.411425003896198</c:v>
                </c:pt>
                <c:pt idx="3127">
                  <c:v>-70.4112110097509</c:v>
                </c:pt>
                <c:pt idx="3128">
                  <c:v>-70.410997123020195</c:v>
                </c:pt>
                <c:pt idx="3129">
                  <c:v>-70.410783343654103</c:v>
                </c:pt>
                <c:pt idx="3130">
                  <c:v>-70.410569671602303</c:v>
                </c:pt>
                <c:pt idx="3131">
                  <c:v>-70.410356106814803</c:v>
                </c:pt>
                <c:pt idx="3132">
                  <c:v>-70.410142649241607</c:v>
                </c:pt>
                <c:pt idx="3133">
                  <c:v>-70.409929298832694</c:v>
                </c:pt>
                <c:pt idx="3134">
                  <c:v>-70.409716055537899</c:v>
                </c:pt>
                <c:pt idx="3135">
                  <c:v>-70.409502919307201</c:v>
                </c:pt>
                <c:pt idx="3136">
                  <c:v>-70.409289890090804</c:v>
                </c:pt>
                <c:pt idx="3137">
                  <c:v>-70.409076967838701</c:v>
                </c:pt>
                <c:pt idx="3138">
                  <c:v>-70.408864152500797</c:v>
                </c:pt>
                <c:pt idx="3139">
                  <c:v>-70.4086514440272</c:v>
                </c:pt>
                <c:pt idx="3140">
                  <c:v>-70.408438842368199</c:v>
                </c:pt>
                <c:pt idx="3141">
                  <c:v>-70.4082263474737</c:v>
                </c:pt>
                <c:pt idx="3142">
                  <c:v>-70.408013959293896</c:v>
                </c:pt>
                <c:pt idx="3143">
                  <c:v>-70.407801677778906</c:v>
                </c:pt>
                <c:pt idx="3144">
                  <c:v>-70.407589502879006</c:v>
                </c:pt>
                <c:pt idx="3145">
                  <c:v>-70.407377434544401</c:v>
                </c:pt>
                <c:pt idx="3146">
                  <c:v>-70.407165472725197</c:v>
                </c:pt>
                <c:pt idx="3147">
                  <c:v>-70.406953617371599</c:v>
                </c:pt>
                <c:pt idx="3148">
                  <c:v>-70.406741868433997</c:v>
                </c:pt>
                <c:pt idx="3149">
                  <c:v>-70.406530225862497</c:v>
                </c:pt>
                <c:pt idx="3150">
                  <c:v>-70.406318689607602</c:v>
                </c:pt>
                <c:pt idx="3151">
                  <c:v>-70.406107259619503</c:v>
                </c:pt>
                <c:pt idx="3152">
                  <c:v>-70.405895935848505</c:v>
                </c:pt>
                <c:pt idx="3153">
                  <c:v>-70.405684718244899</c:v>
                </c:pt>
                <c:pt idx="3154">
                  <c:v>-70.405473606759301</c:v>
                </c:pt>
                <c:pt idx="3155">
                  <c:v>-70.405262601341903</c:v>
                </c:pt>
                <c:pt idx="3156">
                  <c:v>-70.405051701943094</c:v>
                </c:pt>
                <c:pt idx="3157">
                  <c:v>-70.404840908513407</c:v>
                </c:pt>
                <c:pt idx="3158">
                  <c:v>-70.404630221003302</c:v>
                </c:pt>
                <c:pt idx="3159">
                  <c:v>-70.404419639363198</c:v>
                </c:pt>
                <c:pt idx="3160">
                  <c:v>-70.404209163543499</c:v>
                </c:pt>
                <c:pt idx="3161">
                  <c:v>-70.403998793494907</c:v>
                </c:pt>
                <c:pt idx="3162">
                  <c:v>-70.403788529167798</c:v>
                </c:pt>
                <c:pt idx="3163">
                  <c:v>-70.403578370512804</c:v>
                </c:pt>
                <c:pt idx="3164">
                  <c:v>-70.4033683174804</c:v>
                </c:pt>
                <c:pt idx="3165">
                  <c:v>-70.403158370021302</c:v>
                </c:pt>
                <c:pt idx="3166">
                  <c:v>-70.402948528086</c:v>
                </c:pt>
                <c:pt idx="3167">
                  <c:v>-70.402738791625097</c:v>
                </c:pt>
                <c:pt idx="3168">
                  <c:v>-70.402529160589395</c:v>
                </c:pt>
                <c:pt idx="3169">
                  <c:v>-70.402319634929498</c:v>
                </c:pt>
                <c:pt idx="3170">
                  <c:v>-70.402110214595993</c:v>
                </c:pt>
                <c:pt idx="3171">
                  <c:v>-70.401900899539697</c:v>
                </c:pt>
                <c:pt idx="3172">
                  <c:v>-70.401691689711299</c:v>
                </c:pt>
                <c:pt idx="3173">
                  <c:v>-70.401482585061501</c:v>
                </c:pt>
                <c:pt idx="3174">
                  <c:v>-70.401273585541105</c:v>
                </c:pt>
                <c:pt idx="3175">
                  <c:v>-70.401064691100899</c:v>
                </c:pt>
                <c:pt idx="3176">
                  <c:v>-70.400855901691699</c:v>
                </c:pt>
                <c:pt idx="3177">
                  <c:v>-70.400647217264293</c:v>
                </c:pt>
                <c:pt idx="3178">
                  <c:v>-70.400438637769597</c:v>
                </c:pt>
                <c:pt idx="3179">
                  <c:v>-70.400230163158398</c:v>
                </c:pt>
                <c:pt idx="3180">
                  <c:v>-70.400021793381597</c:v>
                </c:pt>
                <c:pt idx="3181">
                  <c:v>-70.399813528389998</c:v>
                </c:pt>
                <c:pt idx="3182">
                  <c:v>-70.399605368134701</c:v>
                </c:pt>
                <c:pt idx="3183">
                  <c:v>-70.399397312566606</c:v>
                </c:pt>
                <c:pt idx="3184">
                  <c:v>-70.399189361636601</c:v>
                </c:pt>
                <c:pt idx="3185">
                  <c:v>-70.398981515295702</c:v>
                </c:pt>
                <c:pt idx="3186">
                  <c:v>-70.398773773494796</c:v>
                </c:pt>
                <c:pt idx="3187">
                  <c:v>-70.398566136185096</c:v>
                </c:pt>
                <c:pt idx="3188">
                  <c:v>-70.398358603317604</c:v>
                </c:pt>
                <c:pt idx="3189">
                  <c:v>-70.398151174843207</c:v>
                </c:pt>
                <c:pt idx="3190">
                  <c:v>-70.397943850713105</c:v>
                </c:pt>
                <c:pt idx="3191">
                  <c:v>-70.397736630878498</c:v>
                </c:pt>
                <c:pt idx="3192">
                  <c:v>-70.397529515290302</c:v>
                </c:pt>
                <c:pt idx="3193">
                  <c:v>-70.397322503899801</c:v>
                </c:pt>
                <c:pt idx="3194">
                  <c:v>-70.397115596657997</c:v>
                </c:pt>
                <c:pt idx="3195">
                  <c:v>-70.396908793516204</c:v>
                </c:pt>
                <c:pt idx="3196">
                  <c:v>-70.396702094425606</c:v>
                </c:pt>
                <c:pt idx="3197">
                  <c:v>-70.396495499337405</c:v>
                </c:pt>
                <c:pt idx="3198">
                  <c:v>-70.3962890082027</c:v>
                </c:pt>
                <c:pt idx="3199">
                  <c:v>-70.396082620972905</c:v>
                </c:pt>
                <c:pt idx="3200">
                  <c:v>-70.395876337599304</c:v>
                </c:pt>
                <c:pt idx="3201">
                  <c:v>-70.395670158033099</c:v>
                </c:pt>
                <c:pt idx="3202">
                  <c:v>-70.395464082225601</c:v>
                </c:pt>
                <c:pt idx="3203">
                  <c:v>-70.395258110128196</c:v>
                </c:pt>
                <c:pt idx="3204">
                  <c:v>-70.395052241692198</c:v>
                </c:pt>
                <c:pt idx="3205">
                  <c:v>-70.394846476868906</c:v>
                </c:pt>
                <c:pt idx="3206">
                  <c:v>-70.394640815609904</c:v>
                </c:pt>
                <c:pt idx="3207">
                  <c:v>-70.394435257866405</c:v>
                </c:pt>
                <c:pt idx="3208">
                  <c:v>-70.394229803589994</c:v>
                </c:pt>
                <c:pt idx="3209">
                  <c:v>-70.394024452731998</c:v>
                </c:pt>
                <c:pt idx="3210">
                  <c:v>-70.393819205243901</c:v>
                </c:pt>
                <c:pt idx="3211">
                  <c:v>-70.393614061077201</c:v>
                </c:pt>
                <c:pt idx="3212">
                  <c:v>-70.393409020183398</c:v>
                </c:pt>
                <c:pt idx="3213">
                  <c:v>-70.393204082514103</c:v>
                </c:pt>
                <c:pt idx="3214">
                  <c:v>-70.3929992480208</c:v>
                </c:pt>
                <c:pt idx="3215">
                  <c:v>-70.392794516655002</c:v>
                </c:pt>
                <c:pt idx="3216">
                  <c:v>-70.392589888368406</c:v>
                </c:pt>
                <c:pt idx="3217">
                  <c:v>-70.392385363112496</c:v>
                </c:pt>
                <c:pt idx="3218">
                  <c:v>-70.392180940838898</c:v>
                </c:pt>
                <c:pt idx="3219">
                  <c:v>-70.391976621499296</c:v>
                </c:pt>
                <c:pt idx="3220">
                  <c:v>-70.391772405045401</c:v>
                </c:pt>
                <c:pt idx="3221">
                  <c:v>-70.391568291428896</c:v>
                </c:pt>
                <c:pt idx="3222">
                  <c:v>-70.391364280601394</c:v>
                </c:pt>
                <c:pt idx="3223">
                  <c:v>-70.391160372514605</c:v>
                </c:pt>
                <c:pt idx="3224">
                  <c:v>-70.390956567120298</c:v>
                </c:pt>
                <c:pt idx="3225">
                  <c:v>-70.390752864370299</c:v>
                </c:pt>
                <c:pt idx="3226">
                  <c:v>-70.390549264216304</c:v>
                </c:pt>
                <c:pt idx="3227">
                  <c:v>-70.390345766610196</c:v>
                </c:pt>
                <c:pt idx="3228">
                  <c:v>-70.3901423715037</c:v>
                </c:pt>
                <c:pt idx="3229">
                  <c:v>-70.389939078848698</c:v>
                </c:pt>
                <c:pt idx="3230">
                  <c:v>-70.389735888597002</c:v>
                </c:pt>
                <c:pt idx="3231">
                  <c:v>-70.389532800700493</c:v>
                </c:pt>
                <c:pt idx="3232">
                  <c:v>-70.389329815111097</c:v>
                </c:pt>
                <c:pt idx="3233">
                  <c:v>-70.389126931780694</c:v>
                </c:pt>
                <c:pt idx="3234">
                  <c:v>-70.388924150661296</c:v>
                </c:pt>
                <c:pt idx="3235">
                  <c:v>-70.388721471704798</c:v>
                </c:pt>
                <c:pt idx="3236">
                  <c:v>-70.388518894863097</c:v>
                </c:pt>
                <c:pt idx="3237">
                  <c:v>-70.388316420088302</c:v>
                </c:pt>
                <c:pt idx="3238">
                  <c:v>-70.388114047332394</c:v>
                </c:pt>
                <c:pt idx="3239">
                  <c:v>-70.387911776547298</c:v>
                </c:pt>
                <c:pt idx="3240">
                  <c:v>-70.387709607685196</c:v>
                </c:pt>
                <c:pt idx="3241">
                  <c:v>-70.387507540698195</c:v>
                </c:pt>
                <c:pt idx="3242">
                  <c:v>-70.387305575538207</c:v>
                </c:pt>
                <c:pt idx="3243">
                  <c:v>-70.387103712157398</c:v>
                </c:pt>
                <c:pt idx="3244">
                  <c:v>-70.386901950507905</c:v>
                </c:pt>
                <c:pt idx="3245">
                  <c:v>-70.386700290541896</c:v>
                </c:pt>
                <c:pt idx="3246">
                  <c:v>-70.386498732211507</c:v>
                </c:pt>
                <c:pt idx="3247">
                  <c:v>-70.386297275469005</c:v>
                </c:pt>
                <c:pt idx="3248">
                  <c:v>-70.386095920266499</c:v>
                </c:pt>
                <c:pt idx="3249">
                  <c:v>-70.385894666556197</c:v>
                </c:pt>
                <c:pt idx="3250">
                  <c:v>-70.385693514290395</c:v>
                </c:pt>
                <c:pt idx="3251">
                  <c:v>-70.385492463421301</c:v>
                </c:pt>
                <c:pt idx="3252">
                  <c:v>-70.385291513901294</c:v>
                </c:pt>
                <c:pt idx="3253">
                  <c:v>-70.385090665682597</c:v>
                </c:pt>
                <c:pt idx="3254">
                  <c:v>-70.384889918717505</c:v>
                </c:pt>
                <c:pt idx="3255">
                  <c:v>-70.384689272958298</c:v>
                </c:pt>
                <c:pt idx="3256">
                  <c:v>-70.384488728357596</c:v>
                </c:pt>
                <c:pt idx="3257">
                  <c:v>-70.384288284867495</c:v>
                </c:pt>
                <c:pt idx="3258">
                  <c:v>-70.384087942440502</c:v>
                </c:pt>
                <c:pt idx="3259">
                  <c:v>-70.383887701028996</c:v>
                </c:pt>
                <c:pt idx="3260">
                  <c:v>-70.3836875605855</c:v>
                </c:pt>
                <c:pt idx="3261">
                  <c:v>-70.383487521062307</c:v>
                </c:pt>
                <c:pt idx="3262">
                  <c:v>-70.383287582411995</c:v>
                </c:pt>
                <c:pt idx="3263">
                  <c:v>-70.383087744587101</c:v>
                </c:pt>
                <c:pt idx="3264">
                  <c:v>-70.382888007540004</c:v>
                </c:pt>
                <c:pt idx="3265">
                  <c:v>-70.382688371223395</c:v>
                </c:pt>
                <c:pt idx="3266">
                  <c:v>-70.382488835589697</c:v>
                </c:pt>
                <c:pt idx="3267">
                  <c:v>-70.382289400591503</c:v>
                </c:pt>
                <c:pt idx="3268">
                  <c:v>-70.382090066181306</c:v>
                </c:pt>
                <c:pt idx="3269">
                  <c:v>-70.381890832311896</c:v>
                </c:pt>
                <c:pt idx="3270">
                  <c:v>-70.381691698935896</c:v>
                </c:pt>
                <c:pt idx="3271">
                  <c:v>-70.381492666005698</c:v>
                </c:pt>
                <c:pt idx="3272">
                  <c:v>-70.381293733474294</c:v>
                </c:pt>
                <c:pt idx="3273">
                  <c:v>-70.381094901294105</c:v>
                </c:pt>
                <c:pt idx="3274">
                  <c:v>-70.380896169417895</c:v>
                </c:pt>
                <c:pt idx="3275">
                  <c:v>-70.380697537798497</c:v>
                </c:pt>
                <c:pt idx="3276">
                  <c:v>-70.380499006388604</c:v>
                </c:pt>
                <c:pt idx="3277">
                  <c:v>-70.380300575140893</c:v>
                </c:pt>
                <c:pt idx="3278">
                  <c:v>-70.380102244008199</c:v>
                </c:pt>
                <c:pt idx="3279">
                  <c:v>-70.3799040129433</c:v>
                </c:pt>
                <c:pt idx="3280">
                  <c:v>-70.379705881899</c:v>
                </c:pt>
                <c:pt idx="3281">
                  <c:v>-70.379507850828205</c:v>
                </c:pt>
                <c:pt idx="3282">
                  <c:v>-70.379309919683706</c:v>
                </c:pt>
                <c:pt idx="3283">
                  <c:v>-70.379112088418395</c:v>
                </c:pt>
                <c:pt idx="3284">
                  <c:v>-70.378914356985106</c:v>
                </c:pt>
                <c:pt idx="3285">
                  <c:v>-70.378716725336901</c:v>
                </c:pt>
                <c:pt idx="3286">
                  <c:v>-70.378519193426598</c:v>
                </c:pt>
                <c:pt idx="3287">
                  <c:v>-70.378321761207104</c:v>
                </c:pt>
                <c:pt idx="3288">
                  <c:v>-70.378124428631494</c:v>
                </c:pt>
                <c:pt idx="3289">
                  <c:v>-70.377927195652703</c:v>
                </c:pt>
                <c:pt idx="3290">
                  <c:v>-70.377730062223705</c:v>
                </c:pt>
                <c:pt idx="3291">
                  <c:v>-70.377533028297606</c:v>
                </c:pt>
                <c:pt idx="3292">
                  <c:v>-70.377336093827395</c:v>
                </c:pt>
                <c:pt idx="3293">
                  <c:v>-70.377139258766107</c:v>
                </c:pt>
                <c:pt idx="3294">
                  <c:v>-70.376942523067001</c:v>
                </c:pt>
                <c:pt idx="3295">
                  <c:v>-70.376745886682897</c:v>
                </c:pt>
                <c:pt idx="3296">
                  <c:v>-70.3765493495671</c:v>
                </c:pt>
                <c:pt idx="3297">
                  <c:v>-70.376352911672797</c:v>
                </c:pt>
                <c:pt idx="3298">
                  <c:v>-70.376156572952993</c:v>
                </c:pt>
                <c:pt idx="3299">
                  <c:v>-70.375960333360993</c:v>
                </c:pt>
                <c:pt idx="3300">
                  <c:v>-70.3757641928498</c:v>
                </c:pt>
                <c:pt idx="3301">
                  <c:v>-70.375568151372903</c:v>
                </c:pt>
                <c:pt idx="3302">
                  <c:v>-70.375372208883306</c:v>
                </c:pt>
                <c:pt idx="3303">
                  <c:v>-70.375176365334497</c:v>
                </c:pt>
                <c:pt idx="3304">
                  <c:v>-70.374980620679494</c:v>
                </c:pt>
                <c:pt idx="3305">
                  <c:v>-70.374784974871702</c:v>
                </c:pt>
                <c:pt idx="3306">
                  <c:v>-70.374589427864507</c:v>
                </c:pt>
                <c:pt idx="3307">
                  <c:v>-70.374393979611099</c:v>
                </c:pt>
                <c:pt idx="3308">
                  <c:v>-70.374198630064896</c:v>
                </c:pt>
                <c:pt idx="3309">
                  <c:v>-70.3740033791793</c:v>
                </c:pt>
                <c:pt idx="3310">
                  <c:v>-70.373808226907698</c:v>
                </c:pt>
                <c:pt idx="3311">
                  <c:v>-70.373613173203395</c:v>
                </c:pt>
                <c:pt idx="3312">
                  <c:v>-70.373418218019907</c:v>
                </c:pt>
                <c:pt idx="3313">
                  <c:v>-70.373223361310593</c:v>
                </c:pt>
                <c:pt idx="3314">
                  <c:v>-70.373028603028999</c:v>
                </c:pt>
                <c:pt idx="3315">
                  <c:v>-70.372833943128597</c:v>
                </c:pt>
                <c:pt idx="3316">
                  <c:v>-70.372639381562905</c:v>
                </c:pt>
                <c:pt idx="3317">
                  <c:v>-70.372444918285396</c:v>
                </c:pt>
                <c:pt idx="3318">
                  <c:v>-70.3722505532496</c:v>
                </c:pt>
                <c:pt idx="3319">
                  <c:v>-70.372056286409105</c:v>
                </c:pt>
                <c:pt idx="3320">
                  <c:v>-70.371862117717399</c:v>
                </c:pt>
                <c:pt idx="3321">
                  <c:v>-70.371668047128296</c:v>
                </c:pt>
                <c:pt idx="3322">
                  <c:v>-70.371474074595199</c:v>
                </c:pt>
                <c:pt idx="3323">
                  <c:v>-70.371280200071794</c:v>
                </c:pt>
                <c:pt idx="3324">
                  <c:v>-70.371086423511699</c:v>
                </c:pt>
                <c:pt idx="3325">
                  <c:v>-70.370892744868698</c:v>
                </c:pt>
                <c:pt idx="3326">
                  <c:v>-70.370699164096493</c:v>
                </c:pt>
                <c:pt idx="3327">
                  <c:v>-70.3705056811486</c:v>
                </c:pt>
                <c:pt idx="3328">
                  <c:v>-70.370312295978906</c:v>
                </c:pt>
                <c:pt idx="3329">
                  <c:v>-70.370119008541096</c:v>
                </c:pt>
                <c:pt idx="3330">
                  <c:v>-70.369925818789</c:v>
                </c:pt>
                <c:pt idx="3331">
                  <c:v>-70.369732726676304</c:v>
                </c:pt>
                <c:pt idx="3332">
                  <c:v>-70.369539732156895</c:v>
                </c:pt>
                <c:pt idx="3333">
                  <c:v>-70.369346835184601</c:v>
                </c:pt>
                <c:pt idx="3334">
                  <c:v>-70.369154035713095</c:v>
                </c:pt>
                <c:pt idx="3335">
                  <c:v>-70.368961333696504</c:v>
                </c:pt>
                <c:pt idx="3336">
                  <c:v>-70.368768729088501</c:v>
                </c:pt>
                <c:pt idx="3337">
                  <c:v>-70.368576221843</c:v>
                </c:pt>
                <c:pt idx="3338">
                  <c:v>-70.3683838119141</c:v>
                </c:pt>
                <c:pt idx="3339">
                  <c:v>-70.368191499255502</c:v>
                </c:pt>
                <c:pt idx="3340">
                  <c:v>-70.367999283821206</c:v>
                </c:pt>
                <c:pt idx="3341">
                  <c:v>-70.367807165565296</c:v>
                </c:pt>
                <c:pt idx="3342">
                  <c:v>-70.3676151444417</c:v>
                </c:pt>
                <c:pt idx="3343">
                  <c:v>-70.367423220404504</c:v>
                </c:pt>
                <c:pt idx="3344">
                  <c:v>-70.367231393407593</c:v>
                </c:pt>
                <c:pt idx="3345">
                  <c:v>-70.367039663404995</c:v>
                </c:pt>
                <c:pt idx="3346">
                  <c:v>-70.366848030350994</c:v>
                </c:pt>
                <c:pt idx="3347">
                  <c:v>-70.366656494199503</c:v>
                </c:pt>
                <c:pt idx="3348">
                  <c:v>-70.366465054904694</c:v>
                </c:pt>
                <c:pt idx="3349">
                  <c:v>-70.366273712420593</c:v>
                </c:pt>
                <c:pt idx="3350">
                  <c:v>-70.366082466701499</c:v>
                </c:pt>
                <c:pt idx="3351">
                  <c:v>-70.365891317701397</c:v>
                </c:pt>
                <c:pt idx="3352">
                  <c:v>-70.365700265374599</c:v>
                </c:pt>
                <c:pt idx="3353">
                  <c:v>-70.365509309675303</c:v>
                </c:pt>
                <c:pt idx="3354">
                  <c:v>-70.365318450557595</c:v>
                </c:pt>
                <c:pt idx="3355">
                  <c:v>-70.3651276879758</c:v>
                </c:pt>
                <c:pt idx="3356">
                  <c:v>-70.364937021884202</c:v>
                </c:pt>
                <c:pt idx="3357">
                  <c:v>-70.3647464522371</c:v>
                </c:pt>
                <c:pt idx="3358">
                  <c:v>-70.364555978988605</c:v>
                </c:pt>
                <c:pt idx="3359">
                  <c:v>-70.364365602093201</c:v>
                </c:pt>
                <c:pt idx="3360">
                  <c:v>-70.364175321505201</c:v>
                </c:pt>
                <c:pt idx="3361">
                  <c:v>-70.363985137178901</c:v>
                </c:pt>
                <c:pt idx="3362">
                  <c:v>-70.363795049068599</c:v>
                </c:pt>
                <c:pt idx="3363">
                  <c:v>-70.363605057128794</c:v>
                </c:pt>
                <c:pt idx="3364">
                  <c:v>-70.363415161313895</c:v>
                </c:pt>
                <c:pt idx="3365">
                  <c:v>-70.363225361578202</c:v>
                </c:pt>
                <c:pt idx="3366">
                  <c:v>-70.363035657876296</c:v>
                </c:pt>
                <c:pt idx="3367">
                  <c:v>-70.362846050162602</c:v>
                </c:pt>
                <c:pt idx="3368">
                  <c:v>-70.362656538391505</c:v>
                </c:pt>
                <c:pt idx="3369">
                  <c:v>-70.3624671225176</c:v>
                </c:pt>
                <c:pt idx="3370">
                  <c:v>-70.362277802495399</c:v>
                </c:pt>
                <c:pt idx="3371">
                  <c:v>-70.362088578279398</c:v>
                </c:pt>
                <c:pt idx="3372">
                  <c:v>-70.361899449824094</c:v>
                </c:pt>
                <c:pt idx="3373">
                  <c:v>-70.361710417084197</c:v>
                </c:pt>
                <c:pt idx="3374">
                  <c:v>-70.361521480014204</c:v>
                </c:pt>
                <c:pt idx="3375">
                  <c:v>-70.361332638568697</c:v>
                </c:pt>
                <c:pt idx="3376">
                  <c:v>-70.361143892702401</c:v>
                </c:pt>
                <c:pt idx="3377">
                  <c:v>-70.360955242369897</c:v>
                </c:pt>
                <c:pt idx="3378">
                  <c:v>-70.360766687525896</c:v>
                </c:pt>
                <c:pt idx="3379">
                  <c:v>-70.360578228125107</c:v>
                </c:pt>
                <c:pt idx="3380">
                  <c:v>-70.360389864122098</c:v>
                </c:pt>
                <c:pt idx="3381">
                  <c:v>-70.360201595471594</c:v>
                </c:pt>
                <c:pt idx="3382">
                  <c:v>-70.360013422128503</c:v>
                </c:pt>
                <c:pt idx="3383">
                  <c:v>-70.359825344047493</c:v>
                </c:pt>
                <c:pt idx="3384">
                  <c:v>-70.359637361183303</c:v>
                </c:pt>
                <c:pt idx="3385">
                  <c:v>-70.359449473490699</c:v>
                </c:pt>
                <c:pt idx="3386">
                  <c:v>-70.359261680924604</c:v>
                </c:pt>
                <c:pt idx="3387">
                  <c:v>-70.359073983439899</c:v>
                </c:pt>
                <c:pt idx="3388">
                  <c:v>-70.358886380991194</c:v>
                </c:pt>
                <c:pt idx="3389">
                  <c:v>-70.358698873533598</c:v>
                </c:pt>
                <c:pt idx="3390">
                  <c:v>-70.358511461021806</c:v>
                </c:pt>
                <c:pt idx="3391">
                  <c:v>-70.358324143410897</c:v>
                </c:pt>
                <c:pt idx="3392">
                  <c:v>-70.358136920655696</c:v>
                </c:pt>
                <c:pt idx="3393">
                  <c:v>-70.357949792711196</c:v>
                </c:pt>
                <c:pt idx="3394">
                  <c:v>-70.357762759532307</c:v>
                </c:pt>
                <c:pt idx="3395">
                  <c:v>-70.357575821073993</c:v>
                </c:pt>
                <c:pt idx="3396">
                  <c:v>-70.357388977291293</c:v>
                </c:pt>
                <c:pt idx="3397">
                  <c:v>-70.3572022281393</c:v>
                </c:pt>
                <c:pt idx="3398">
                  <c:v>-70.357015573572895</c:v>
                </c:pt>
                <c:pt idx="3399">
                  <c:v>-70.356829013547298</c:v>
                </c:pt>
                <c:pt idx="3400">
                  <c:v>-70.356642548017405</c:v>
                </c:pt>
                <c:pt idx="3401">
                  <c:v>-70.356456176938494</c:v>
                </c:pt>
                <c:pt idx="3402">
                  <c:v>-70.356269900265502</c:v>
                </c:pt>
                <c:pt idx="3403">
                  <c:v>-70.356083717953695</c:v>
                </c:pt>
                <c:pt idx="3404">
                  <c:v>-70.355897629958093</c:v>
                </c:pt>
                <c:pt idx="3405">
                  <c:v>-70.355711636234005</c:v>
                </c:pt>
                <c:pt idx="3406">
                  <c:v>-70.355525736736496</c:v>
                </c:pt>
                <c:pt idx="3407">
                  <c:v>-70.355339931420801</c:v>
                </c:pt>
                <c:pt idx="3408">
                  <c:v>-70.355154220242198</c:v>
                </c:pt>
                <c:pt idx="3409">
                  <c:v>-70.354968603155896</c:v>
                </c:pt>
                <c:pt idx="3410">
                  <c:v>-70.354783080117102</c:v>
                </c:pt>
                <c:pt idx="3411">
                  <c:v>-70.354597651081093</c:v>
                </c:pt>
                <c:pt idx="3412">
                  <c:v>-70.354412316003305</c:v>
                </c:pt>
                <c:pt idx="3413">
                  <c:v>-70.354227074838903</c:v>
                </c:pt>
                <c:pt idx="3414">
                  <c:v>-70.354041927543193</c:v>
                </c:pt>
                <c:pt idx="3415">
                  <c:v>-70.353856874071695</c:v>
                </c:pt>
                <c:pt idx="3416">
                  <c:v>-70.353671914379603</c:v>
                </c:pt>
                <c:pt idx="3417">
                  <c:v>-70.353487048422394</c:v>
                </c:pt>
                <c:pt idx="3418">
                  <c:v>-70.353302276155503</c:v>
                </c:pt>
                <c:pt idx="3419">
                  <c:v>-70.353117597534293</c:v>
                </c:pt>
                <c:pt idx="3420">
                  <c:v>-70.3529330125142</c:v>
                </c:pt>
                <c:pt idx="3421">
                  <c:v>-70.3527485210507</c:v>
                </c:pt>
                <c:pt idx="3422">
                  <c:v>-70.352564123099299</c:v>
                </c:pt>
                <c:pt idx="3423">
                  <c:v>-70.352379818615503</c:v>
                </c:pt>
                <c:pt idx="3424">
                  <c:v>-70.352195607554805</c:v>
                </c:pt>
                <c:pt idx="3425">
                  <c:v>-70.352011489872694</c:v>
                </c:pt>
                <c:pt idx="3426">
                  <c:v>-70.351827465524707</c:v>
                </c:pt>
                <c:pt idx="3427">
                  <c:v>-70.351643534466604</c:v>
                </c:pt>
                <c:pt idx="3428">
                  <c:v>-70.351459696653805</c:v>
                </c:pt>
                <c:pt idx="3429">
                  <c:v>-70.351275952041902</c:v>
                </c:pt>
                <c:pt idx="3430">
                  <c:v>-70.3510923005866</c:v>
                </c:pt>
                <c:pt idx="3431">
                  <c:v>-70.350908742243604</c:v>
                </c:pt>
                <c:pt idx="3432">
                  <c:v>-70.350725276968404</c:v>
                </c:pt>
                <c:pt idx="3433">
                  <c:v>-70.350541904716806</c:v>
                </c:pt>
                <c:pt idx="3434">
                  <c:v>-70.3503586254444</c:v>
                </c:pt>
                <c:pt idx="3435">
                  <c:v>-70.350175439107005</c:v>
                </c:pt>
                <c:pt idx="3436">
                  <c:v>-70.349992345660397</c:v>
                </c:pt>
                <c:pt idx="3437">
                  <c:v>-70.349809345060194</c:v>
                </c:pt>
                <c:pt idx="3438">
                  <c:v>-70.349626437262302</c:v>
                </c:pt>
                <c:pt idx="3439">
                  <c:v>-70.349443622222395</c:v>
                </c:pt>
                <c:pt idx="3440">
                  <c:v>-70.349260899896393</c:v>
                </c:pt>
                <c:pt idx="3441">
                  <c:v>-70.349078270240099</c:v>
                </c:pt>
                <c:pt idx="3442">
                  <c:v>-70.348895733209204</c:v>
                </c:pt>
                <c:pt idx="3443">
                  <c:v>-70.348713288759797</c:v>
                </c:pt>
                <c:pt idx="3444">
                  <c:v>-70.348530936847595</c:v>
                </c:pt>
                <c:pt idx="3445">
                  <c:v>-70.348348677428604</c:v>
                </c:pt>
                <c:pt idx="3446">
                  <c:v>-70.348166510458796</c:v>
                </c:pt>
                <c:pt idx="3447">
                  <c:v>-70.347984435893906</c:v>
                </c:pt>
                <c:pt idx="3448">
                  <c:v>-70.347802453689994</c:v>
                </c:pt>
                <c:pt idx="3449">
                  <c:v>-70.347620563803105</c:v>
                </c:pt>
                <c:pt idx="3450">
                  <c:v>-70.3474387661891</c:v>
                </c:pt>
                <c:pt idx="3451">
                  <c:v>-70.347257060804097</c:v>
                </c:pt>
                <c:pt idx="3452">
                  <c:v>-70.347075447604098</c:v>
                </c:pt>
                <c:pt idx="3453">
                  <c:v>-70.346893926545206</c:v>
                </c:pt>
                <c:pt idx="3454">
                  <c:v>-70.346712497583297</c:v>
                </c:pt>
                <c:pt idx="3455">
                  <c:v>-70.346531160674601</c:v>
                </c:pt>
                <c:pt idx="3456">
                  <c:v>-70.346349915775306</c:v>
                </c:pt>
                <c:pt idx="3457">
                  <c:v>-70.346168762841302</c:v>
                </c:pt>
                <c:pt idx="3458">
                  <c:v>-70.345987701828903</c:v>
                </c:pt>
                <c:pt idx="3459">
                  <c:v>-70.3458067326942</c:v>
                </c:pt>
                <c:pt idx="3460">
                  <c:v>-70.345625855393394</c:v>
                </c:pt>
                <c:pt idx="3461">
                  <c:v>-70.3454450698827</c:v>
                </c:pt>
                <c:pt idx="3462">
                  <c:v>-70.345264376118195</c:v>
                </c:pt>
                <c:pt idx="3463">
                  <c:v>-70.345083774056306</c:v>
                </c:pt>
                <c:pt idx="3464">
                  <c:v>-70.344903263653194</c:v>
                </c:pt>
                <c:pt idx="3465">
                  <c:v>-70.344722844865004</c:v>
                </c:pt>
                <c:pt idx="3466">
                  <c:v>-70.344542517648193</c:v>
                </c:pt>
                <c:pt idx="3467">
                  <c:v>-70.344362281958993</c:v>
                </c:pt>
                <c:pt idx="3468">
                  <c:v>-70.344182137753805</c:v>
                </c:pt>
                <c:pt idx="3469">
                  <c:v>-70.344002084988801</c:v>
                </c:pt>
                <c:pt idx="3470">
                  <c:v>-70.343822123620498</c:v>
                </c:pt>
                <c:pt idx="3471">
                  <c:v>-70.343642253605196</c:v>
                </c:pt>
                <c:pt idx="3472">
                  <c:v>-70.343462474899297</c:v>
                </c:pt>
                <c:pt idx="3473">
                  <c:v>-70.343282787459202</c:v>
                </c:pt>
                <c:pt idx="3474">
                  <c:v>-70.343103191241298</c:v>
                </c:pt>
                <c:pt idx="3475">
                  <c:v>-70.342923686202198</c:v>
                </c:pt>
                <c:pt idx="3476">
                  <c:v>-70.342744272298106</c:v>
                </c:pt>
                <c:pt idx="3477">
                  <c:v>-70.342564949485805</c:v>
                </c:pt>
                <c:pt idx="3478">
                  <c:v>-70.342385717721598</c:v>
                </c:pt>
                <c:pt idx="3479">
                  <c:v>-70.342206576961999</c:v>
                </c:pt>
                <c:pt idx="3480">
                  <c:v>-70.342027527163694</c:v>
                </c:pt>
                <c:pt idx="3481">
                  <c:v>-70.341848568283098</c:v>
                </c:pt>
                <c:pt idx="3482">
                  <c:v>-70.341669700276896</c:v>
                </c:pt>
                <c:pt idx="3483">
                  <c:v>-70.341490923101503</c:v>
                </c:pt>
                <c:pt idx="3484">
                  <c:v>-70.341312236713705</c:v>
                </c:pt>
                <c:pt idx="3485">
                  <c:v>-70.341133641070101</c:v>
                </c:pt>
                <c:pt idx="3486">
                  <c:v>-70.340955136127306</c:v>
                </c:pt>
                <c:pt idx="3487">
                  <c:v>-70.340776721842005</c:v>
                </c:pt>
                <c:pt idx="3488">
                  <c:v>-70.340598398170798</c:v>
                </c:pt>
                <c:pt idx="3489">
                  <c:v>-70.340420165070498</c:v>
                </c:pt>
                <c:pt idx="3490">
                  <c:v>-70.340242022497804</c:v>
                </c:pt>
                <c:pt idx="3491">
                  <c:v>-70.340063970409403</c:v>
                </c:pt>
                <c:pt idx="3492">
                  <c:v>-70.339886008762093</c:v>
                </c:pt>
                <c:pt idx="3493">
                  <c:v>-70.339708137512602</c:v>
                </c:pt>
                <c:pt idx="3494">
                  <c:v>-70.3395303566178</c:v>
                </c:pt>
                <c:pt idx="3495">
                  <c:v>-70.339352666034401</c:v>
                </c:pt>
                <c:pt idx="3496">
                  <c:v>-70.339175065719303</c:v>
                </c:pt>
                <c:pt idx="3497">
                  <c:v>-70.338997555629305</c:v>
                </c:pt>
                <c:pt idx="3498">
                  <c:v>-70.338820135721306</c:v>
                </c:pt>
                <c:pt idx="3499">
                  <c:v>-70.338642805952205</c:v>
                </c:pt>
                <c:pt idx="3500">
                  <c:v>-70.338465566278799</c:v>
                </c:pt>
                <c:pt idx="3501">
                  <c:v>-70.338288416658102</c:v>
                </c:pt>
                <c:pt idx="3502">
                  <c:v>-70.338111357047097</c:v>
                </c:pt>
                <c:pt idx="3503">
                  <c:v>-70.337934387402598</c:v>
                </c:pt>
                <c:pt idx="3504">
                  <c:v>-70.337757507681602</c:v>
                </c:pt>
                <c:pt idx="3505">
                  <c:v>-70.337580717841206</c:v>
                </c:pt>
                <c:pt idx="3506">
                  <c:v>-70.337404017838395</c:v>
                </c:pt>
                <c:pt idx="3507">
                  <c:v>-70.337227407630095</c:v>
                </c:pt>
                <c:pt idx="3508">
                  <c:v>-70.337050887173405</c:v>
                </c:pt>
                <c:pt idx="3509">
                  <c:v>-70.336874456425306</c:v>
                </c:pt>
                <c:pt idx="3510">
                  <c:v>-70.336698115343097</c:v>
                </c:pt>
                <c:pt idx="3511">
                  <c:v>-70.336521863883704</c:v>
                </c:pt>
                <c:pt idx="3512">
                  <c:v>-70.336345702004195</c:v>
                </c:pt>
                <c:pt idx="3513">
                  <c:v>-70.336169629661896</c:v>
                </c:pt>
                <c:pt idx="3514">
                  <c:v>-70.335993646813805</c:v>
                </c:pt>
                <c:pt idx="3515">
                  <c:v>-70.335817753417103</c:v>
                </c:pt>
                <c:pt idx="3516">
                  <c:v>-70.335641949429004</c:v>
                </c:pt>
                <c:pt idx="3517">
                  <c:v>-70.335466234806702</c:v>
                </c:pt>
                <c:pt idx="3518">
                  <c:v>-70.335290609507496</c:v>
                </c:pt>
                <c:pt idx="3519">
                  <c:v>-70.335115073488595</c:v>
                </c:pt>
                <c:pt idx="3520">
                  <c:v>-70.334939626707097</c:v>
                </c:pt>
                <c:pt idx="3521">
                  <c:v>-70.334764269120498</c:v>
                </c:pt>
                <c:pt idx="3522">
                  <c:v>-70.334589000685995</c:v>
                </c:pt>
                <c:pt idx="3523">
                  <c:v>-70.334413821360897</c:v>
                </c:pt>
                <c:pt idx="3524">
                  <c:v>-70.334238731102602</c:v>
                </c:pt>
                <c:pt idx="3525">
                  <c:v>-70.334063729868404</c:v>
                </c:pt>
                <c:pt idx="3526">
                  <c:v>-70.333888817615602</c:v>
                </c:pt>
                <c:pt idx="3527">
                  <c:v>-70.333713994301704</c:v>
                </c:pt>
                <c:pt idx="3528">
                  <c:v>-70.333539259884006</c:v>
                </c:pt>
                <c:pt idx="3529">
                  <c:v>-70.333364614320004</c:v>
                </c:pt>
                <c:pt idx="3530">
                  <c:v>-70.333190057567094</c:v>
                </c:pt>
                <c:pt idx="3531">
                  <c:v>-70.3330155895827</c:v>
                </c:pt>
                <c:pt idx="3532">
                  <c:v>-70.332841210324403</c:v>
                </c:pt>
                <c:pt idx="3533">
                  <c:v>-70.332666919749599</c:v>
                </c:pt>
                <c:pt idx="3534">
                  <c:v>-70.332492717815796</c:v>
                </c:pt>
                <c:pt idx="3535">
                  <c:v>-70.332318604480605</c:v>
                </c:pt>
                <c:pt idx="3536">
                  <c:v>-70.332144579701605</c:v>
                </c:pt>
                <c:pt idx="3537">
                  <c:v>-70.331970643436193</c:v>
                </c:pt>
                <c:pt idx="3538">
                  <c:v>-70.331796795642006</c:v>
                </c:pt>
                <c:pt idx="3539">
                  <c:v>-70.331623036276696</c:v>
                </c:pt>
                <c:pt idx="3540">
                  <c:v>-70.3314493652978</c:v>
                </c:pt>
                <c:pt idx="3541">
                  <c:v>-70.331275782662999</c:v>
                </c:pt>
                <c:pt idx="3542">
                  <c:v>-70.331102288330001</c:v>
                </c:pt>
                <c:pt idx="3543">
                  <c:v>-70.330928882256401</c:v>
                </c:pt>
                <c:pt idx="3544">
                  <c:v>-70.330755564399993</c:v>
                </c:pt>
                <c:pt idx="3545">
                  <c:v>-70.330582334718301</c:v>
                </c:pt>
                <c:pt idx="3546">
                  <c:v>-70.330409193169103</c:v>
                </c:pt>
                <c:pt idx="3547">
                  <c:v>-70.330236139710294</c:v>
                </c:pt>
                <c:pt idx="3548">
                  <c:v>-70.330063174299397</c:v>
                </c:pt>
                <c:pt idx="3549">
                  <c:v>-70.329890296894405</c:v>
                </c:pt>
                <c:pt idx="3550">
                  <c:v>-70.329717507452997</c:v>
                </c:pt>
                <c:pt idx="3551">
                  <c:v>-70.329544805932997</c:v>
                </c:pt>
                <c:pt idx="3552">
                  <c:v>-70.329372192292197</c:v>
                </c:pt>
                <c:pt idx="3553">
                  <c:v>-70.329199666488506</c:v>
                </c:pt>
                <c:pt idx="3554">
                  <c:v>-70.329027228479802</c:v>
                </c:pt>
                <c:pt idx="3555">
                  <c:v>-70.328854878223893</c:v>
                </c:pt>
                <c:pt idx="3556">
                  <c:v>-70.328682615678801</c:v>
                </c:pt>
                <c:pt idx="3557">
                  <c:v>-70.328510440802305</c:v>
                </c:pt>
                <c:pt idx="3558">
                  <c:v>-70.328338353552397</c:v>
                </c:pt>
                <c:pt idx="3559">
                  <c:v>-70.328166353886999</c:v>
                </c:pt>
                <c:pt idx="3560">
                  <c:v>-70.327994441764204</c:v>
                </c:pt>
                <c:pt idx="3561">
                  <c:v>-70.327822617141805</c:v>
                </c:pt>
                <c:pt idx="3562">
                  <c:v>-70.327650879977995</c:v>
                </c:pt>
                <c:pt idx="3563">
                  <c:v>-70.327479230230693</c:v>
                </c:pt>
                <c:pt idx="3564">
                  <c:v>-70.327307667857994</c:v>
                </c:pt>
                <c:pt idx="3565">
                  <c:v>-70.327136192817903</c:v>
                </c:pt>
                <c:pt idx="3566">
                  <c:v>-70.326964805068499</c:v>
                </c:pt>
                <c:pt idx="3567">
                  <c:v>-70.326793504568002</c:v>
                </c:pt>
                <c:pt idx="3568">
                  <c:v>-70.326622291274305</c:v>
                </c:pt>
                <c:pt idx="3569">
                  <c:v>-70.326451165145698</c:v>
                </c:pt>
                <c:pt idx="3570">
                  <c:v>-70.326280126140304</c:v>
                </c:pt>
                <c:pt idx="3571">
                  <c:v>-70.326109174216299</c:v>
                </c:pt>
                <c:pt idx="3572">
                  <c:v>-70.325938309331804</c:v>
                </c:pt>
                <c:pt idx="3573">
                  <c:v>-70.325767531445095</c:v>
                </c:pt>
                <c:pt idx="3574">
                  <c:v>-70.325596840514393</c:v>
                </c:pt>
                <c:pt idx="3575">
                  <c:v>-70.325426236497805</c:v>
                </c:pt>
                <c:pt idx="3576">
                  <c:v>-70.325255719353706</c:v>
                </c:pt>
                <c:pt idx="3577">
                  <c:v>-70.325085289040302</c:v>
                </c:pt>
                <c:pt idx="3578">
                  <c:v>-70.324914945515999</c:v>
                </c:pt>
                <c:pt idx="3579">
                  <c:v>-70.324744688738903</c:v>
                </c:pt>
                <c:pt idx="3580">
                  <c:v>-70.324574518667603</c:v>
                </c:pt>
                <c:pt idx="3581">
                  <c:v>-70.324404435260206</c:v>
                </c:pt>
                <c:pt idx="3582">
                  <c:v>-70.324234438475102</c:v>
                </c:pt>
                <c:pt idx="3583">
                  <c:v>-70.324064528270796</c:v>
                </c:pt>
                <c:pt idx="3584">
                  <c:v>-70.323894704605607</c:v>
                </c:pt>
                <c:pt idx="3585">
                  <c:v>-70.323724967437897</c:v>
                </c:pt>
                <c:pt idx="3586">
                  <c:v>-70.3235553167262</c:v>
                </c:pt>
                <c:pt idx="3587">
                  <c:v>-70.323385752428905</c:v>
                </c:pt>
                <c:pt idx="3588">
                  <c:v>-70.323216274504503</c:v>
                </c:pt>
                <c:pt idx="3589">
                  <c:v>-70.323046882911498</c:v>
                </c:pt>
                <c:pt idx="3590">
                  <c:v>-70.322877577608295</c:v>
                </c:pt>
                <c:pt idx="3591">
                  <c:v>-70.322708358553399</c:v>
                </c:pt>
                <c:pt idx="3592">
                  <c:v>-70.322539225705498</c:v>
                </c:pt>
                <c:pt idx="3593">
                  <c:v>-70.322370179023096</c:v>
                </c:pt>
                <c:pt idx="3594">
                  <c:v>-70.322201218464599</c:v>
                </c:pt>
                <c:pt idx="3595">
                  <c:v>-70.322032343988795</c:v>
                </c:pt>
                <c:pt idx="3596">
                  <c:v>-70.321863555554302</c:v>
                </c:pt>
                <c:pt idx="3597">
                  <c:v>-70.321694853119496</c:v>
                </c:pt>
                <c:pt idx="3598">
                  <c:v>-70.321526236643294</c:v>
                </c:pt>
                <c:pt idx="3599">
                  <c:v>-70.3213577060842</c:v>
                </c:pt>
                <c:pt idx="3600">
                  <c:v>-70.321189261400903</c:v>
                </c:pt>
                <c:pt idx="3601">
                  <c:v>-70.321020902552107</c:v>
                </c:pt>
                <c:pt idx="3602">
                  <c:v>-70.320852629496599</c:v>
                </c:pt>
                <c:pt idx="3603">
                  <c:v>-70.320684442192999</c:v>
                </c:pt>
                <c:pt idx="3604">
                  <c:v>-70.320516340600093</c:v>
                </c:pt>
                <c:pt idx="3605">
                  <c:v>-70.320348324676701</c:v>
                </c:pt>
                <c:pt idx="3606">
                  <c:v>-70.320180394381495</c:v>
                </c:pt>
                <c:pt idx="3607">
                  <c:v>-70.320012549673294</c:v>
                </c:pt>
                <c:pt idx="3608">
                  <c:v>-70.319844790510999</c:v>
                </c:pt>
                <c:pt idx="3609">
                  <c:v>-70.319677116853399</c:v>
                </c:pt>
                <c:pt idx="3610">
                  <c:v>-70.319509528659296</c:v>
                </c:pt>
                <c:pt idx="3611">
                  <c:v>-70.319342025887593</c:v>
                </c:pt>
                <c:pt idx="3612">
                  <c:v>-70.319174608497207</c:v>
                </c:pt>
                <c:pt idx="3613">
                  <c:v>-70.319007276446996</c:v>
                </c:pt>
                <c:pt idx="3614">
                  <c:v>-70.318840029695906</c:v>
                </c:pt>
                <c:pt idx="3615">
                  <c:v>-70.318672868202896</c:v>
                </c:pt>
                <c:pt idx="3616">
                  <c:v>-70.318505791926796</c:v>
                </c:pt>
                <c:pt idx="3617">
                  <c:v>-70.318338800826695</c:v>
                </c:pt>
                <c:pt idx="3618">
                  <c:v>-70.318171894861607</c:v>
                </c:pt>
                <c:pt idx="3619">
                  <c:v>-70.318005073990406</c:v>
                </c:pt>
                <c:pt idx="3620">
                  <c:v>-70.317838338172294</c:v>
                </c:pt>
                <c:pt idx="3621">
                  <c:v>-70.3176716873662</c:v>
                </c:pt>
                <c:pt idx="3622">
                  <c:v>-70.317505121531099</c:v>
                </c:pt>
                <c:pt idx="3623">
                  <c:v>-70.317338640626303</c:v>
                </c:pt>
                <c:pt idx="3624">
                  <c:v>-70.317172244610703</c:v>
                </c:pt>
                <c:pt idx="3625">
                  <c:v>-70.317005933443397</c:v>
                </c:pt>
                <c:pt idx="3626">
                  <c:v>-70.316839707083702</c:v>
                </c:pt>
                <c:pt idx="3627">
                  <c:v>-70.316673565490603</c:v>
                </c:pt>
                <c:pt idx="3628">
                  <c:v>-70.316507508623303</c:v>
                </c:pt>
                <c:pt idx="3629">
                  <c:v>-70.316341536441101</c:v>
                </c:pt>
                <c:pt idx="3630">
                  <c:v>-70.316175648902998</c:v>
                </c:pt>
                <c:pt idx="3631">
                  <c:v>-70.316009845968296</c:v>
                </c:pt>
                <c:pt idx="3632">
                  <c:v>-70.315844127596193</c:v>
                </c:pt>
                <c:pt idx="3633">
                  <c:v>-70.315678493746105</c:v>
                </c:pt>
                <c:pt idx="3634">
                  <c:v>-70.315512944377105</c:v>
                </c:pt>
                <c:pt idx="3635">
                  <c:v>-70.315347479448505</c:v>
                </c:pt>
                <c:pt idx="3636">
                  <c:v>-70.315182098919706</c:v>
                </c:pt>
                <c:pt idx="3637">
                  <c:v>-70.315016802749895</c:v>
                </c:pt>
                <c:pt idx="3638">
                  <c:v>-70.314851590898499</c:v>
                </c:pt>
                <c:pt idx="3639">
                  <c:v>-70.314686463324904</c:v>
                </c:pt>
                <c:pt idx="3640">
                  <c:v>-70.314521419988395</c:v>
                </c:pt>
                <c:pt idx="3641">
                  <c:v>-70.314356460848401</c:v>
                </c:pt>
                <c:pt idx="3642">
                  <c:v>-70.314191585864293</c:v>
                </c:pt>
                <c:pt idx="3643">
                  <c:v>-70.314026794995598</c:v>
                </c:pt>
                <c:pt idx="3644">
                  <c:v>-70.313862088201603</c:v>
                </c:pt>
                <c:pt idx="3645">
                  <c:v>-70.313697465441905</c:v>
                </c:pt>
                <c:pt idx="3646">
                  <c:v>-70.313532926675904</c:v>
                </c:pt>
                <c:pt idx="3647">
                  <c:v>-70.3133684718631</c:v>
                </c:pt>
                <c:pt idx="3648">
                  <c:v>-70.313204100962906</c:v>
                </c:pt>
                <c:pt idx="3649">
                  <c:v>-70.313039813935106</c:v>
                </c:pt>
                <c:pt idx="3650">
                  <c:v>-70.312875610738999</c:v>
                </c:pt>
                <c:pt idx="3651">
                  <c:v>-70.312711491334198</c:v>
                </c:pt>
                <c:pt idx="3652">
                  <c:v>-70.312547455680402</c:v>
                </c:pt>
                <c:pt idx="3653">
                  <c:v>-70.312383503737095</c:v>
                </c:pt>
                <c:pt idx="3654">
                  <c:v>-70.312219635463904</c:v>
                </c:pt>
                <c:pt idx="3655">
                  <c:v>-70.312055850820499</c:v>
                </c:pt>
                <c:pt idx="3656">
                  <c:v>-70.311892149766507</c:v>
                </c:pt>
                <c:pt idx="3657">
                  <c:v>-70.311728532261498</c:v>
                </c:pt>
                <c:pt idx="3658">
                  <c:v>-70.311564998265297</c:v>
                </c:pt>
                <c:pt idx="3659">
                  <c:v>-70.311401547737603</c:v>
                </c:pt>
                <c:pt idx="3660">
                  <c:v>-70.311238180638</c:v>
                </c:pt>
                <c:pt idx="3661">
                  <c:v>-70.3110748969263</c:v>
                </c:pt>
                <c:pt idx="3662">
                  <c:v>-70.3109116965623</c:v>
                </c:pt>
                <c:pt idx="3663">
                  <c:v>-70.310748579505599</c:v>
                </c:pt>
                <c:pt idx="3664">
                  <c:v>-70.310585545716194</c:v>
                </c:pt>
                <c:pt idx="3665">
                  <c:v>-70.310422595153796</c:v>
                </c:pt>
                <c:pt idx="3666">
                  <c:v>-70.310259727778202</c:v>
                </c:pt>
                <c:pt idx="3667">
                  <c:v>-70.310096943549198</c:v>
                </c:pt>
                <c:pt idx="3668">
                  <c:v>-70.309934242426806</c:v>
                </c:pt>
                <c:pt idx="3669">
                  <c:v>-70.309771624370697</c:v>
                </c:pt>
                <c:pt idx="3670">
                  <c:v>-70.309609089340995</c:v>
                </c:pt>
                <c:pt idx="3671">
                  <c:v>-70.309446637297299</c:v>
                </c:pt>
                <c:pt idx="3672">
                  <c:v>-70.309284268199804</c:v>
                </c:pt>
                <c:pt idx="3673">
                  <c:v>-70.309121982008307</c:v>
                </c:pt>
                <c:pt idx="3674">
                  <c:v>-70.308959778682805</c:v>
                </c:pt>
                <c:pt idx="3675">
                  <c:v>-70.308797658183295</c:v>
                </c:pt>
                <c:pt idx="3676">
                  <c:v>-70.308635620469701</c:v>
                </c:pt>
                <c:pt idx="3677">
                  <c:v>-70.308473665502106</c:v>
                </c:pt>
                <c:pt idx="3678">
                  <c:v>-70.308311793240406</c:v>
                </c:pt>
                <c:pt idx="3679">
                  <c:v>-70.308150003644798</c:v>
                </c:pt>
                <c:pt idx="3680">
                  <c:v>-70.307988296675305</c:v>
                </c:pt>
                <c:pt idx="3681">
                  <c:v>-70.307826672291995</c:v>
                </c:pt>
                <c:pt idx="3682">
                  <c:v>-70.307665130454794</c:v>
                </c:pt>
                <c:pt idx="3683">
                  <c:v>-70.307503671124095</c:v>
                </c:pt>
                <c:pt idx="3684">
                  <c:v>-70.307342294259797</c:v>
                </c:pt>
                <c:pt idx="3685">
                  <c:v>-70.307180999822194</c:v>
                </c:pt>
                <c:pt idx="3686">
                  <c:v>-70.307019787771395</c:v>
                </c:pt>
                <c:pt idx="3687">
                  <c:v>-70.306858658067497</c:v>
                </c:pt>
                <c:pt idx="3688">
                  <c:v>-70.306697610670795</c:v>
                </c:pt>
                <c:pt idx="3689">
                  <c:v>-70.306536645541499</c:v>
                </c:pt>
                <c:pt idx="3690">
                  <c:v>-70.306375762639803</c:v>
                </c:pt>
                <c:pt idx="3691">
                  <c:v>-70.306214961925903</c:v>
                </c:pt>
                <c:pt idx="3692">
                  <c:v>-70.306054243360194</c:v>
                </c:pt>
                <c:pt idx="3693">
                  <c:v>-70.305893606902899</c:v>
                </c:pt>
                <c:pt idx="3694">
                  <c:v>-70.305733052514199</c:v>
                </c:pt>
                <c:pt idx="3695">
                  <c:v>-70.305572580154603</c:v>
                </c:pt>
                <c:pt idx="3696">
                  <c:v>-70.305412189784306</c:v>
                </c:pt>
                <c:pt idx="3697">
                  <c:v>-70.305251881363702</c:v>
                </c:pt>
                <c:pt idx="3698">
                  <c:v>-70.3050916548532</c:v>
                </c:pt>
                <c:pt idx="3699">
                  <c:v>-70.304931510213095</c:v>
                </c:pt>
                <c:pt idx="3700">
                  <c:v>-70.304771447403795</c:v>
                </c:pt>
                <c:pt idx="3701">
                  <c:v>-70.304611466385794</c:v>
                </c:pt>
                <c:pt idx="3702">
                  <c:v>-70.304451567119401</c:v>
                </c:pt>
                <c:pt idx="3703">
                  <c:v>-70.304291749565195</c:v>
                </c:pt>
                <c:pt idx="3704">
                  <c:v>-70.304132013683599</c:v>
                </c:pt>
                <c:pt idx="3705">
                  <c:v>-70.303972359435093</c:v>
                </c:pt>
                <c:pt idx="3706">
                  <c:v>-70.303812786780199</c:v>
                </c:pt>
                <c:pt idx="3707">
                  <c:v>-70.303653295679396</c:v>
                </c:pt>
                <c:pt idx="3708">
                  <c:v>-70.303493886093193</c:v>
                </c:pt>
                <c:pt idx="3709">
                  <c:v>-70.303334557982197</c:v>
                </c:pt>
                <c:pt idx="3710">
                  <c:v>-70.303175311307001</c:v>
                </c:pt>
                <c:pt idx="3711">
                  <c:v>-70.303016146028099</c:v>
                </c:pt>
                <c:pt idx="3712">
                  <c:v>-70.302857062106199</c:v>
                </c:pt>
                <c:pt idx="3713">
                  <c:v>-70.302698059501907</c:v>
                </c:pt>
                <c:pt idx="3714">
                  <c:v>-70.302539138175703</c:v>
                </c:pt>
                <c:pt idx="3715">
                  <c:v>-70.302380298088494</c:v>
                </c:pt>
                <c:pt idx="3716">
                  <c:v>-70.302221539200701</c:v>
                </c:pt>
                <c:pt idx="3717">
                  <c:v>-70.302062861473104</c:v>
                </c:pt>
                <c:pt idx="3718">
                  <c:v>-70.301904264866494</c:v>
                </c:pt>
                <c:pt idx="3719">
                  <c:v>-70.301745749341507</c:v>
                </c:pt>
                <c:pt idx="3720">
                  <c:v>-70.301587314858907</c:v>
                </c:pt>
                <c:pt idx="3721">
                  <c:v>-70.3014289613795</c:v>
                </c:pt>
                <c:pt idx="3722">
                  <c:v>-70.301270688863895</c:v>
                </c:pt>
                <c:pt idx="3723">
                  <c:v>-70.301112497273095</c:v>
                </c:pt>
                <c:pt idx="3724">
                  <c:v>-70.300954386567696</c:v>
                </c:pt>
                <c:pt idx="3725">
                  <c:v>-70.300796356708602</c:v>
                </c:pt>
                <c:pt idx="3726">
                  <c:v>-70.300638407656706</c:v>
                </c:pt>
                <c:pt idx="3727">
                  <c:v>-70.300480539372899</c:v>
                </c:pt>
                <c:pt idx="3728">
                  <c:v>-70.300322751817902</c:v>
                </c:pt>
                <c:pt idx="3729">
                  <c:v>-70.300165044952706</c:v>
                </c:pt>
                <c:pt idx="3730">
                  <c:v>-70.300007418738204</c:v>
                </c:pt>
                <c:pt idx="3731">
                  <c:v>-70.299849873135301</c:v>
                </c:pt>
                <c:pt idx="3732">
                  <c:v>-70.299692408104903</c:v>
                </c:pt>
                <c:pt idx="3733">
                  <c:v>-70.299535023608001</c:v>
                </c:pt>
                <c:pt idx="3734">
                  <c:v>-70.299377719605701</c:v>
                </c:pt>
                <c:pt idx="3735">
                  <c:v>-70.299220496058794</c:v>
                </c:pt>
                <c:pt idx="3736">
                  <c:v>-70.2990633529283</c:v>
                </c:pt>
                <c:pt idx="3737">
                  <c:v>-70.298906290175395</c:v>
                </c:pt>
                <c:pt idx="3738">
                  <c:v>-70.298749307761</c:v>
                </c:pt>
                <c:pt idx="3739">
                  <c:v>-70.298592405646204</c:v>
                </c:pt>
                <c:pt idx="3740">
                  <c:v>-70.298435583792099</c:v>
                </c:pt>
                <c:pt idx="3741">
                  <c:v>-70.298278842159704</c:v>
                </c:pt>
                <c:pt idx="3742">
                  <c:v>-70.298122180710195</c:v>
                </c:pt>
                <c:pt idx="3743">
                  <c:v>-70.297965599404705</c:v>
                </c:pt>
                <c:pt idx="3744">
                  <c:v>-70.297809098204297</c:v>
                </c:pt>
                <c:pt idx="3745">
                  <c:v>-70.297652677070303</c:v>
                </c:pt>
                <c:pt idx="3746">
                  <c:v>-70.2974963359637</c:v>
                </c:pt>
                <c:pt idx="3747">
                  <c:v>-70.297340074845707</c:v>
                </c:pt>
                <c:pt idx="3748">
                  <c:v>-70.297183893677698</c:v>
                </c:pt>
                <c:pt idx="3749">
                  <c:v>-70.297027792420707</c:v>
                </c:pt>
                <c:pt idx="3750">
                  <c:v>-70.296871771036095</c:v>
                </c:pt>
                <c:pt idx="3751">
                  <c:v>-70.296715829484995</c:v>
                </c:pt>
                <c:pt idx="3752">
                  <c:v>-70.296559967728896</c:v>
                </c:pt>
                <c:pt idx="3753">
                  <c:v>-70.296404185728804</c:v>
                </c:pt>
                <c:pt idx="3754">
                  <c:v>-70.296248483446305</c:v>
                </c:pt>
                <c:pt idx="3755">
                  <c:v>-70.296092860842606</c:v>
                </c:pt>
                <c:pt idx="3756">
                  <c:v>-70.295937317878995</c:v>
                </c:pt>
                <c:pt idx="3757">
                  <c:v>-70.295781854516903</c:v>
                </c:pt>
                <c:pt idx="3758">
                  <c:v>-70.295626470717593</c:v>
                </c:pt>
                <c:pt idx="3759">
                  <c:v>-70.295471166442695</c:v>
                </c:pt>
                <c:pt idx="3760">
                  <c:v>-70.295315941653399</c:v>
                </c:pt>
                <c:pt idx="3761">
                  <c:v>-70.295160796311194</c:v>
                </c:pt>
                <c:pt idx="3762">
                  <c:v>-70.295005730377497</c:v>
                </c:pt>
                <c:pt idx="3763">
                  <c:v>-70.294850743813797</c:v>
                </c:pt>
                <c:pt idx="3764">
                  <c:v>-70.294695836581695</c:v>
                </c:pt>
                <c:pt idx="3765">
                  <c:v>-70.294541008642398</c:v>
                </c:pt>
                <c:pt idx="3766">
                  <c:v>-70.294386259957705</c:v>
                </c:pt>
                <c:pt idx="3767">
                  <c:v>-70.294231590488906</c:v>
                </c:pt>
                <c:pt idx="3768">
                  <c:v>-70.294077000197703</c:v>
                </c:pt>
                <c:pt idx="3769">
                  <c:v>-70.293922489045599</c:v>
                </c:pt>
                <c:pt idx="3770">
                  <c:v>-70.293768056994196</c:v>
                </c:pt>
                <c:pt idx="3771">
                  <c:v>-70.293613704004997</c:v>
                </c:pt>
                <c:pt idx="3772">
                  <c:v>-70.293459430039704</c:v>
                </c:pt>
                <c:pt idx="3773">
                  <c:v>-70.293305235060004</c:v>
                </c:pt>
                <c:pt idx="3774">
                  <c:v>-70.2931511190273</c:v>
                </c:pt>
                <c:pt idx="3775">
                  <c:v>-70.292997081903493</c:v>
                </c:pt>
                <c:pt idx="3776">
                  <c:v>-70.292843123650101</c:v>
                </c:pt>
                <c:pt idx="3777">
                  <c:v>-70.292689244228896</c:v>
                </c:pt>
                <c:pt idx="3778">
                  <c:v>-70.292535443601594</c:v>
                </c:pt>
                <c:pt idx="3779">
                  <c:v>-70.292381721729797</c:v>
                </c:pt>
                <c:pt idx="3780">
                  <c:v>-70.292228078575405</c:v>
                </c:pt>
                <c:pt idx="3781">
                  <c:v>-70.292074514100193</c:v>
                </c:pt>
                <c:pt idx="3782">
                  <c:v>-70.291921028265705</c:v>
                </c:pt>
                <c:pt idx="3783">
                  <c:v>-70.291767621033998</c:v>
                </c:pt>
                <c:pt idx="3784">
                  <c:v>-70.291614292366702</c:v>
                </c:pt>
                <c:pt idx="3785">
                  <c:v>-70.291461042225706</c:v>
                </c:pt>
                <c:pt idx="3786">
                  <c:v>-70.291307870572794</c:v>
                </c:pt>
                <c:pt idx="3787">
                  <c:v>-70.291154777369897</c:v>
                </c:pt>
                <c:pt idx="3788">
                  <c:v>-70.291001762578901</c:v>
                </c:pt>
                <c:pt idx="3789">
                  <c:v>-70.290848826161593</c:v>
                </c:pt>
                <c:pt idx="3790">
                  <c:v>-70.290695968080001</c:v>
                </c:pt>
                <c:pt idx="3791">
                  <c:v>-70.290543188295999</c:v>
                </c:pt>
                <c:pt idx="3792">
                  <c:v>-70.2903904867715</c:v>
                </c:pt>
                <c:pt idx="3793">
                  <c:v>-70.290237863468505</c:v>
                </c:pt>
                <c:pt idx="3794">
                  <c:v>-70.290085318348901</c:v>
                </c:pt>
                <c:pt idx="3795">
                  <c:v>-70.289932851374701</c:v>
                </c:pt>
                <c:pt idx="3796">
                  <c:v>-70.289780462508006</c:v>
                </c:pt>
                <c:pt idx="3797">
                  <c:v>-70.289628151710801</c:v>
                </c:pt>
                <c:pt idx="3798">
                  <c:v>-70.289475918945101</c:v>
                </c:pt>
                <c:pt idx="3799">
                  <c:v>-70.289323764172906</c:v>
                </c:pt>
                <c:pt idx="3800">
                  <c:v>-70.289171687356401</c:v>
                </c:pt>
                <c:pt idx="3801">
                  <c:v>-70.2890196884576</c:v>
                </c:pt>
                <c:pt idx="3802">
                  <c:v>-70.288867767438603</c:v>
                </c:pt>
                <c:pt idx="3803">
                  <c:v>-70.288715924261496</c:v>
                </c:pt>
                <c:pt idx="3804">
                  <c:v>-70.288564158888505</c:v>
                </c:pt>
                <c:pt idx="3805">
                  <c:v>-70.288412471281802</c:v>
                </c:pt>
                <c:pt idx="3806">
                  <c:v>-70.288260861403501</c:v>
                </c:pt>
                <c:pt idx="3807">
                  <c:v>-70.2881093292157</c:v>
                </c:pt>
                <c:pt idx="3808">
                  <c:v>-70.287957874680799</c:v>
                </c:pt>
                <c:pt idx="3809">
                  <c:v>-70.287806497760798</c:v>
                </c:pt>
                <c:pt idx="3810">
                  <c:v>-70.287655198418094</c:v>
                </c:pt>
                <c:pt idx="3811">
                  <c:v>-70.2875039766149</c:v>
                </c:pt>
                <c:pt idx="3812">
                  <c:v>-70.287352832313502</c:v>
                </c:pt>
                <c:pt idx="3813">
                  <c:v>-70.287201765476098</c:v>
                </c:pt>
                <c:pt idx="3814">
                  <c:v>-70.287050776065001</c:v>
                </c:pt>
                <c:pt idx="3815">
                  <c:v>-70.286899864042695</c:v>
                </c:pt>
                <c:pt idx="3816">
                  <c:v>-70.286749029371293</c:v>
                </c:pt>
                <c:pt idx="3817">
                  <c:v>-70.286598272013293</c:v>
                </c:pt>
                <c:pt idx="3818">
                  <c:v>-70.286447591930994</c:v>
                </c:pt>
                <c:pt idx="3819">
                  <c:v>-70.286296989086793</c:v>
                </c:pt>
                <c:pt idx="3820">
                  <c:v>-70.286146463443202</c:v>
                </c:pt>
                <c:pt idx="3821">
                  <c:v>-70.285996014962393</c:v>
                </c:pt>
                <c:pt idx="3822">
                  <c:v>-70.285845643607004</c:v>
                </c:pt>
                <c:pt idx="3823">
                  <c:v>-70.285695349339406</c:v>
                </c:pt>
                <c:pt idx="3824">
                  <c:v>-70.285545132122095</c:v>
                </c:pt>
                <c:pt idx="3825">
                  <c:v>-70.285394991917499</c:v>
                </c:pt>
                <c:pt idx="3826">
                  <c:v>-70.285244928688101</c:v>
                </c:pt>
                <c:pt idx="3827">
                  <c:v>-70.285094942396498</c:v>
                </c:pt>
                <c:pt idx="3828">
                  <c:v>-70.284945033005201</c:v>
                </c:pt>
                <c:pt idx="3829">
                  <c:v>-70.284795200476694</c:v>
                </c:pt>
                <c:pt idx="3830">
                  <c:v>-70.284645444773602</c:v>
                </c:pt>
                <c:pt idx="3831">
                  <c:v>-70.284495765858495</c:v>
                </c:pt>
                <c:pt idx="3832">
                  <c:v>-70.284346163693996</c:v>
                </c:pt>
                <c:pt idx="3833">
                  <c:v>-70.284196638242605</c:v>
                </c:pt>
                <c:pt idx="3834">
                  <c:v>-70.284047189467003</c:v>
                </c:pt>
                <c:pt idx="3835">
                  <c:v>-70.283897817329901</c:v>
                </c:pt>
                <c:pt idx="3836">
                  <c:v>-70.283748521793896</c:v>
                </c:pt>
                <c:pt idx="3837">
                  <c:v>-70.283599302821699</c:v>
                </c:pt>
                <c:pt idx="3838">
                  <c:v>-70.283450160376006</c:v>
                </c:pt>
                <c:pt idx="3839">
                  <c:v>-70.2833010944195</c:v>
                </c:pt>
                <c:pt idx="3840">
                  <c:v>-70.283152104914905</c:v>
                </c:pt>
                <c:pt idx="3841">
                  <c:v>-70.283003191824903</c:v>
                </c:pt>
                <c:pt idx="3842">
                  <c:v>-70.282854355112406</c:v>
                </c:pt>
                <c:pt idx="3843">
                  <c:v>-70.282705594739994</c:v>
                </c:pt>
                <c:pt idx="3844">
                  <c:v>-70.282556910670607</c:v>
                </c:pt>
                <c:pt idx="3845">
                  <c:v>-70.282408302867097</c:v>
                </c:pt>
                <c:pt idx="3846">
                  <c:v>-70.282259771292104</c:v>
                </c:pt>
                <c:pt idx="3847">
                  <c:v>-70.282111315908594</c:v>
                </c:pt>
                <c:pt idx="3848">
                  <c:v>-70.281962936679307</c:v>
                </c:pt>
                <c:pt idx="3849">
                  <c:v>-70.281814633567294</c:v>
                </c:pt>
                <c:pt idx="3850">
                  <c:v>-70.281666406535294</c:v>
                </c:pt>
                <c:pt idx="3851">
                  <c:v>-70.281518255546302</c:v>
                </c:pt>
                <c:pt idx="3852">
                  <c:v>-70.281370180563201</c:v>
                </c:pt>
                <c:pt idx="3853">
                  <c:v>-70.281222181548898</c:v>
                </c:pt>
                <c:pt idx="3854">
                  <c:v>-70.281074258466305</c:v>
                </c:pt>
                <c:pt idx="3855">
                  <c:v>-70.2809264112785</c:v>
                </c:pt>
                <c:pt idx="3856">
                  <c:v>-70.280778639948494</c:v>
                </c:pt>
                <c:pt idx="3857">
                  <c:v>-70.280630944439196</c:v>
                </c:pt>
                <c:pt idx="3858">
                  <c:v>-70.2804833247136</c:v>
                </c:pt>
                <c:pt idx="3859">
                  <c:v>-70.280335780734802</c:v>
                </c:pt>
                <c:pt idx="3860">
                  <c:v>-70.280188312465796</c:v>
                </c:pt>
                <c:pt idx="3861">
                  <c:v>-70.280040919869705</c:v>
                </c:pt>
                <c:pt idx="3862">
                  <c:v>-70.279893602909596</c:v>
                </c:pt>
                <c:pt idx="3863">
                  <c:v>-70.279746361548604</c:v>
                </c:pt>
                <c:pt idx="3864">
                  <c:v>-70.279599195749697</c:v>
                </c:pt>
                <c:pt idx="3865">
                  <c:v>-70.279452105476196</c:v>
                </c:pt>
                <c:pt idx="3866">
                  <c:v>-70.279305090691096</c:v>
                </c:pt>
                <c:pt idx="3867">
                  <c:v>-70.279158151357706</c:v>
                </c:pt>
                <c:pt idx="3868">
                  <c:v>-70.279011287439104</c:v>
                </c:pt>
                <c:pt idx="3869">
                  <c:v>-70.2788644988984</c:v>
                </c:pt>
                <c:pt idx="3870">
                  <c:v>-70.278717785699001</c:v>
                </c:pt>
                <c:pt idx="3871">
                  <c:v>-70.278571147804001</c:v>
                </c:pt>
                <c:pt idx="3872">
                  <c:v>-70.278424585176694</c:v>
                </c:pt>
                <c:pt idx="3873">
                  <c:v>-70.278278097780301</c:v>
                </c:pt>
                <c:pt idx="3874">
                  <c:v>-70.278131685578103</c:v>
                </c:pt>
                <c:pt idx="3875">
                  <c:v>-70.277985348533505</c:v>
                </c:pt>
                <c:pt idx="3876">
                  <c:v>-70.277839086609603</c:v>
                </c:pt>
                <c:pt idx="3877">
                  <c:v>-70.277692899769903</c:v>
                </c:pt>
                <c:pt idx="3878">
                  <c:v>-70.277546787977599</c:v>
                </c:pt>
                <c:pt idx="3879">
                  <c:v>-70.277400751196197</c:v>
                </c:pt>
                <c:pt idx="3880">
                  <c:v>-70.277254789388905</c:v>
                </c:pt>
                <c:pt idx="3881">
                  <c:v>-70.277108902519302</c:v>
                </c:pt>
                <c:pt idx="3882">
                  <c:v>-70.276963090550595</c:v>
                </c:pt>
                <c:pt idx="3883">
                  <c:v>-70.276817353446404</c:v>
                </c:pt>
                <c:pt idx="3884">
                  <c:v>-70.276671691169994</c:v>
                </c:pt>
                <c:pt idx="3885">
                  <c:v>-70.276526103684901</c:v>
                </c:pt>
                <c:pt idx="3886">
                  <c:v>-70.276380590954503</c:v>
                </c:pt>
                <c:pt idx="3887">
                  <c:v>-70.276235152942405</c:v>
                </c:pt>
                <c:pt idx="3888">
                  <c:v>-70.276089789612001</c:v>
                </c:pt>
                <c:pt idx="3889">
                  <c:v>-70.275944500926897</c:v>
                </c:pt>
                <c:pt idx="3890">
                  <c:v>-70.275799286850599</c:v>
                </c:pt>
                <c:pt idx="3891">
                  <c:v>-70.2756541473466</c:v>
                </c:pt>
                <c:pt idx="3892">
                  <c:v>-70.275509082378505</c:v>
                </c:pt>
                <c:pt idx="3893">
                  <c:v>-70.275364091909907</c:v>
                </c:pt>
                <c:pt idx="3894">
                  <c:v>-70.275219175904397</c:v>
                </c:pt>
                <c:pt idx="3895">
                  <c:v>-70.275074334325495</c:v>
                </c:pt>
                <c:pt idx="3896">
                  <c:v>-70.274929567136994</c:v>
                </c:pt>
                <c:pt idx="3897">
                  <c:v>-70.274784874302398</c:v>
                </c:pt>
                <c:pt idx="3898">
                  <c:v>-70.274640255785499</c:v>
                </c:pt>
                <c:pt idx="3899">
                  <c:v>-70.274495711549804</c:v>
                </c:pt>
                <c:pt idx="3900">
                  <c:v>-70.274351241559103</c:v>
                </c:pt>
                <c:pt idx="3901">
                  <c:v>-70.274206845777101</c:v>
                </c:pt>
                <c:pt idx="3902">
                  <c:v>-70.274062524167505</c:v>
                </c:pt>
                <c:pt idx="3903">
                  <c:v>-70.273918276694104</c:v>
                </c:pt>
                <c:pt idx="3904">
                  <c:v>-70.273774103320505</c:v>
                </c:pt>
                <c:pt idx="3905">
                  <c:v>-70.273630004010698</c:v>
                </c:pt>
                <c:pt idx="3906">
                  <c:v>-70.273485978728303</c:v>
                </c:pt>
                <c:pt idx="3907">
                  <c:v>-70.273342027437096</c:v>
                </c:pt>
                <c:pt idx="3908">
                  <c:v>-70.273198150100995</c:v>
                </c:pt>
                <c:pt idx="3909">
                  <c:v>-70.273054346683907</c:v>
                </c:pt>
                <c:pt idx="3910">
                  <c:v>-70.272910617149506</c:v>
                </c:pt>
                <c:pt idx="3911">
                  <c:v>-70.272766961461798</c:v>
                </c:pt>
                <c:pt idx="3912">
                  <c:v>-70.272623379584502</c:v>
                </c:pt>
                <c:pt idx="3913">
                  <c:v>-70.272479871481707</c:v>
                </c:pt>
                <c:pt idx="3914">
                  <c:v>-70.272336437117204</c:v>
                </c:pt>
                <c:pt idx="3915">
                  <c:v>-70.272193076454897</c:v>
                </c:pt>
                <c:pt idx="3916">
                  <c:v>-70.272049789458904</c:v>
                </c:pt>
                <c:pt idx="3917">
                  <c:v>-70.271906576093002</c:v>
                </c:pt>
                <c:pt idx="3918">
                  <c:v>-70.271763436321194</c:v>
                </c:pt>
                <c:pt idx="3919">
                  <c:v>-70.271620370107598</c:v>
                </c:pt>
                <c:pt idx="3920">
                  <c:v>-70.271477377416105</c:v>
                </c:pt>
                <c:pt idx="3921">
                  <c:v>-70.271334458210703</c:v>
                </c:pt>
                <c:pt idx="3922">
                  <c:v>-70.271191612455596</c:v>
                </c:pt>
                <c:pt idx="3923">
                  <c:v>-70.271048840114702</c:v>
                </c:pt>
                <c:pt idx="3924">
                  <c:v>-70.270906141152196</c:v>
                </c:pt>
                <c:pt idx="3925">
                  <c:v>-70.270763515531996</c:v>
                </c:pt>
                <c:pt idx="3926">
                  <c:v>-70.270620963218406</c:v>
                </c:pt>
                <c:pt idx="3927">
                  <c:v>-70.270478484175399</c:v>
                </c:pt>
                <c:pt idx="3928">
                  <c:v>-70.270336078367194</c:v>
                </c:pt>
                <c:pt idx="3929">
                  <c:v>-70.270193745757894</c:v>
                </c:pt>
                <c:pt idx="3930">
                  <c:v>-70.270051486311701</c:v>
                </c:pt>
                <c:pt idx="3931">
                  <c:v>-70.269909299992804</c:v>
                </c:pt>
                <c:pt idx="3932">
                  <c:v>-70.269767186765407</c:v>
                </c:pt>
                <c:pt idx="3933">
                  <c:v>-70.269625146593597</c:v>
                </c:pt>
                <c:pt idx="3934">
                  <c:v>-70.269483179441806</c:v>
                </c:pt>
                <c:pt idx="3935">
                  <c:v>-70.269341285274095</c:v>
                </c:pt>
                <c:pt idx="3936">
                  <c:v>-70.269199464054907</c:v>
                </c:pt>
                <c:pt idx="3937">
                  <c:v>-70.269057715748303</c:v>
                </c:pt>
                <c:pt idx="3938">
                  <c:v>-70.2689160403187</c:v>
                </c:pt>
                <c:pt idx="3939">
                  <c:v>-70.268774437730499</c:v>
                </c:pt>
                <c:pt idx="3940">
                  <c:v>-70.268632907947804</c:v>
                </c:pt>
                <c:pt idx="3941">
                  <c:v>-70.268491450935102</c:v>
                </c:pt>
                <c:pt idx="3942">
                  <c:v>-70.268350066656794</c:v>
                </c:pt>
                <c:pt idx="3943">
                  <c:v>-70.268208755077097</c:v>
                </c:pt>
                <c:pt idx="3944">
                  <c:v>-70.2680675161605</c:v>
                </c:pt>
                <c:pt idx="3945">
                  <c:v>-70.267926349871402</c:v>
                </c:pt>
                <c:pt idx="3946">
                  <c:v>-70.267785256174193</c:v>
                </c:pt>
                <c:pt idx="3947">
                  <c:v>-70.267644235033302</c:v>
                </c:pt>
                <c:pt idx="3948">
                  <c:v>-70.267503286413202</c:v>
                </c:pt>
                <c:pt idx="3949">
                  <c:v>-70.267362410278295</c:v>
                </c:pt>
                <c:pt idx="3950">
                  <c:v>-70.267221606593196</c:v>
                </c:pt>
                <c:pt idx="3951">
                  <c:v>-70.267080875322307</c:v>
                </c:pt>
                <c:pt idx="3952">
                  <c:v>-70.2669402164301</c:v>
                </c:pt>
                <c:pt idx="3953">
                  <c:v>-70.266799629881206</c:v>
                </c:pt>
                <c:pt idx="3954">
                  <c:v>-70.266659115640095</c:v>
                </c:pt>
                <c:pt idx="3955">
                  <c:v>-70.266518673671399</c:v>
                </c:pt>
                <c:pt idx="3956">
                  <c:v>-70.266378303939604</c:v>
                </c:pt>
                <c:pt idx="3957">
                  <c:v>-70.266238006409395</c:v>
                </c:pt>
                <c:pt idx="3958">
                  <c:v>-70.266097781045204</c:v>
                </c:pt>
                <c:pt idx="3959">
                  <c:v>-70.2659576278119</c:v>
                </c:pt>
                <c:pt idx="3960">
                  <c:v>-70.265817546674</c:v>
                </c:pt>
                <c:pt idx="3961">
                  <c:v>-70.265677537596105</c:v>
                </c:pt>
                <c:pt idx="3962">
                  <c:v>-70.265537600542899</c:v>
                </c:pt>
                <c:pt idx="3963">
                  <c:v>-70.265397735479098</c:v>
                </c:pt>
                <c:pt idx="3964">
                  <c:v>-70.265257942369402</c:v>
                </c:pt>
                <c:pt idx="3965">
                  <c:v>-70.265118221178597</c:v>
                </c:pt>
                <c:pt idx="3966">
                  <c:v>-70.264978571871296</c:v>
                </c:pt>
                <c:pt idx="3967">
                  <c:v>-70.264838994412301</c:v>
                </c:pt>
                <c:pt idx="3968">
                  <c:v>-70.264699488766396</c:v>
                </c:pt>
                <c:pt idx="3969">
                  <c:v>-70.264560054898297</c:v>
                </c:pt>
                <c:pt idx="3970">
                  <c:v>-70.264420692772802</c:v>
                </c:pt>
                <c:pt idx="3971">
                  <c:v>-70.264281402354797</c:v>
                </c:pt>
                <c:pt idx="3972">
                  <c:v>-70.264142183609096</c:v>
                </c:pt>
                <c:pt idx="3973">
                  <c:v>-70.264003036500398</c:v>
                </c:pt>
                <c:pt idx="3974">
                  <c:v>-70.263863960993802</c:v>
                </c:pt>
                <c:pt idx="3975">
                  <c:v>-70.263724957053896</c:v>
                </c:pt>
                <c:pt idx="3976">
                  <c:v>-70.263586024645804</c:v>
                </c:pt>
                <c:pt idx="3977">
                  <c:v>-70.263447163734298</c:v>
                </c:pt>
                <c:pt idx="3978">
                  <c:v>-70.263308374284307</c:v>
                </c:pt>
                <c:pt idx="3979">
                  <c:v>-70.2631696562608</c:v>
                </c:pt>
                <c:pt idx="3980">
                  <c:v>-70.263031009628705</c:v>
                </c:pt>
                <c:pt idx="3981">
                  <c:v>-70.262892434353105</c:v>
                </c:pt>
                <c:pt idx="3982">
                  <c:v>-70.262753930398702</c:v>
                </c:pt>
                <c:pt idx="3983">
                  <c:v>-70.262615497730806</c:v>
                </c:pt>
                <c:pt idx="3984">
                  <c:v>-70.262477136314203</c:v>
                </c:pt>
                <c:pt idx="3985">
                  <c:v>-70.262338846114005</c:v>
                </c:pt>
                <c:pt idx="3986">
                  <c:v>-70.262200627095297</c:v>
                </c:pt>
                <c:pt idx="3987">
                  <c:v>-70.262062479223005</c:v>
                </c:pt>
                <c:pt idx="3988">
                  <c:v>-70.261924402462398</c:v>
                </c:pt>
                <c:pt idx="3989">
                  <c:v>-70.261786396778305</c:v>
                </c:pt>
                <c:pt idx="3990">
                  <c:v>-70.261648462136094</c:v>
                </c:pt>
                <c:pt idx="3991">
                  <c:v>-70.261510598500706</c:v>
                </c:pt>
                <c:pt idx="3992">
                  <c:v>-70.261372805837397</c:v>
                </c:pt>
                <c:pt idx="3993">
                  <c:v>-70.261235084111206</c:v>
                </c:pt>
                <c:pt idx="3994">
                  <c:v>-70.261097433287304</c:v>
                </c:pt>
                <c:pt idx="3995">
                  <c:v>-70.260959853331002</c:v>
                </c:pt>
                <c:pt idx="3996">
                  <c:v>-70.260822344207298</c:v>
                </c:pt>
                <c:pt idx="3997">
                  <c:v>-70.260684905881604</c:v>
                </c:pt>
                <c:pt idx="3998">
                  <c:v>-70.260547538319102</c:v>
                </c:pt>
                <c:pt idx="3999">
                  <c:v>-70.260410241484905</c:v>
                </c:pt>
                <c:pt idx="4000">
                  <c:v>-70.260273015344396</c:v>
                </c:pt>
                <c:pt idx="4001">
                  <c:v>-70.2601358598628</c:v>
                </c:pt>
                <c:pt idx="4002">
                  <c:v>-70.2599987750054</c:v>
                </c:pt>
                <c:pt idx="4003">
                  <c:v>-70.259861760737493</c:v>
                </c:pt>
                <c:pt idx="4004">
                  <c:v>-70.259724817024505</c:v>
                </c:pt>
                <c:pt idx="4005">
                  <c:v>-70.259587943831704</c:v>
                </c:pt>
                <c:pt idx="4006">
                  <c:v>-70.259451141124302</c:v>
                </c:pt>
                <c:pt idx="4007">
                  <c:v>-70.259314408867894</c:v>
                </c:pt>
                <c:pt idx="4008">
                  <c:v>-70.259177747027707</c:v>
                </c:pt>
                <c:pt idx="4009">
                  <c:v>-70.259041155569193</c:v>
                </c:pt>
                <c:pt idx="4010">
                  <c:v>-70.258904634457807</c:v>
                </c:pt>
                <c:pt idx="4011">
                  <c:v>-70.258768183658901</c:v>
                </c:pt>
                <c:pt idx="4012">
                  <c:v>-70.258631803137902</c:v>
                </c:pt>
                <c:pt idx="4013">
                  <c:v>-70.258495492860305</c:v>
                </c:pt>
                <c:pt idx="4014">
                  <c:v>-70.258359252791607</c:v>
                </c:pt>
                <c:pt idx="4015">
                  <c:v>-70.258223082897302</c:v>
                </c:pt>
                <c:pt idx="4016">
                  <c:v>-70.258086983142803</c:v>
                </c:pt>
                <c:pt idx="4017">
                  <c:v>-70.257950953493804</c:v>
                </c:pt>
                <c:pt idx="4018">
                  <c:v>-70.257814993915702</c:v>
                </c:pt>
                <c:pt idx="4019">
                  <c:v>-70.257679104374006</c:v>
                </c:pt>
                <c:pt idx="4020">
                  <c:v>-70.257543284834398</c:v>
                </c:pt>
                <c:pt idx="4021">
                  <c:v>-70.257407535262402</c:v>
                </c:pt>
                <c:pt idx="4022">
                  <c:v>-70.2572718556236</c:v>
                </c:pt>
                <c:pt idx="4023">
                  <c:v>-70.2571362458837</c:v>
                </c:pt>
                <c:pt idx="4024">
                  <c:v>-70.257000706008199</c:v>
                </c:pt>
                <c:pt idx="4025">
                  <c:v>-70.256865235962806</c:v>
                </c:pt>
                <c:pt idx="4026">
                  <c:v>-70.256729835713202</c:v>
                </c:pt>
                <c:pt idx="4027">
                  <c:v>-70.256594505224996</c:v>
                </c:pt>
                <c:pt idx="4028">
                  <c:v>-70.256459244463898</c:v>
                </c:pt>
                <c:pt idx="4029">
                  <c:v>-70.256324053395602</c:v>
                </c:pt>
                <c:pt idx="4030">
                  <c:v>-70.256188931985804</c:v>
                </c:pt>
                <c:pt idx="4031">
                  <c:v>-70.256053880200398</c:v>
                </c:pt>
                <c:pt idx="4032">
                  <c:v>-70.255918898004893</c:v>
                </c:pt>
                <c:pt idx="4033">
                  <c:v>-70.255783985365198</c:v>
                </c:pt>
                <c:pt idx="4034">
                  <c:v>-70.255649142247094</c:v>
                </c:pt>
                <c:pt idx="4035">
                  <c:v>-70.255514368616303</c:v>
                </c:pt>
                <c:pt idx="4036">
                  <c:v>-70.255379664438706</c:v>
                </c:pt>
                <c:pt idx="4037">
                  <c:v>-70.255245029680097</c:v>
                </c:pt>
                <c:pt idx="4038">
                  <c:v>-70.255110464306298</c:v>
                </c:pt>
                <c:pt idx="4039">
                  <c:v>-70.254975968283205</c:v>
                </c:pt>
                <c:pt idx="4040">
                  <c:v>-70.254841541576695</c:v>
                </c:pt>
                <c:pt idx="4041">
                  <c:v>-70.254707184152593</c:v>
                </c:pt>
                <c:pt idx="4042">
                  <c:v>-70.254572895976807</c:v>
                </c:pt>
                <c:pt idx="4043">
                  <c:v>-70.254438677015301</c:v>
                </c:pt>
                <c:pt idx="4044">
                  <c:v>-70.254304527233998</c:v>
                </c:pt>
                <c:pt idx="4045">
                  <c:v>-70.254170446598806</c:v>
                </c:pt>
                <c:pt idx="4046">
                  <c:v>-70.254036435075705</c:v>
                </c:pt>
                <c:pt idx="4047">
                  <c:v>-70.253902492630701</c:v>
                </c:pt>
                <c:pt idx="4048">
                  <c:v>-70.253768619229703</c:v>
                </c:pt>
                <c:pt idx="4049">
                  <c:v>-70.253634814838904</c:v>
                </c:pt>
                <c:pt idx="4050">
                  <c:v>-70.253501079424097</c:v>
                </c:pt>
                <c:pt idx="4051">
                  <c:v>-70.253367412951405</c:v>
                </c:pt>
                <c:pt idx="4052">
                  <c:v>-70.253233815386906</c:v>
                </c:pt>
                <c:pt idx="4053">
                  <c:v>-70.253100286696693</c:v>
                </c:pt>
                <c:pt idx="4054">
                  <c:v>-70.252966826846801</c:v>
                </c:pt>
                <c:pt idx="4055">
                  <c:v>-70.252833435803296</c:v>
                </c:pt>
                <c:pt idx="4056">
                  <c:v>-70.252700113532399</c:v>
                </c:pt>
                <c:pt idx="4057">
                  <c:v>-70.252566860000201</c:v>
                </c:pt>
                <c:pt idx="4058">
                  <c:v>-70.252433675172696</c:v>
                </c:pt>
                <c:pt idx="4059">
                  <c:v>-70.252300559016305</c:v>
                </c:pt>
                <c:pt idx="4060">
                  <c:v>-70.252167511496907</c:v>
                </c:pt>
                <c:pt idx="4061">
                  <c:v>-70.252034532581007</c:v>
                </c:pt>
                <c:pt idx="4062">
                  <c:v>-70.251901622234499</c:v>
                </c:pt>
                <c:pt idx="4063">
                  <c:v>-70.251768780423802</c:v>
                </c:pt>
                <c:pt idx="4064">
                  <c:v>-70.251636007115195</c:v>
                </c:pt>
                <c:pt idx="4065">
                  <c:v>-70.251503302274699</c:v>
                </c:pt>
                <c:pt idx="4066">
                  <c:v>-70.251370665868706</c:v>
                </c:pt>
                <c:pt idx="4067">
                  <c:v>-70.251238097863606</c:v>
                </c:pt>
                <c:pt idx="4068">
                  <c:v>-70.251105598225493</c:v>
                </c:pt>
                <c:pt idx="4069">
                  <c:v>-70.250973166920801</c:v>
                </c:pt>
                <c:pt idx="4070">
                  <c:v>-70.250840803915807</c:v>
                </c:pt>
                <c:pt idx="4071">
                  <c:v>-70.250708509176803</c:v>
                </c:pt>
                <c:pt idx="4072">
                  <c:v>-70.250576282670295</c:v>
                </c:pt>
                <c:pt idx="4073">
                  <c:v>-70.250444124362502</c:v>
                </c:pt>
                <c:pt idx="4074">
                  <c:v>-70.250312034219903</c:v>
                </c:pt>
                <c:pt idx="4075">
                  <c:v>-70.250180012208801</c:v>
                </c:pt>
                <c:pt idx="4076">
                  <c:v>-70.250048058295803</c:v>
                </c:pt>
                <c:pt idx="4077">
                  <c:v>-70.249916172447101</c:v>
                </c:pt>
                <c:pt idx="4078">
                  <c:v>-70.249784354629199</c:v>
                </c:pt>
                <c:pt idx="4079">
                  <c:v>-70.249652604808702</c:v>
                </c:pt>
                <c:pt idx="4080">
                  <c:v>-70.249520922951902</c:v>
                </c:pt>
                <c:pt idx="4081">
                  <c:v>-70.249389309025403</c:v>
                </c:pt>
                <c:pt idx="4082">
                  <c:v>-70.249257762995697</c:v>
                </c:pt>
                <c:pt idx="4083">
                  <c:v>-70.249126284829202</c:v>
                </c:pt>
                <c:pt idx="4084">
                  <c:v>-70.248994874492595</c:v>
                </c:pt>
                <c:pt idx="4085">
                  <c:v>-70.248863531952395</c:v>
                </c:pt>
                <c:pt idx="4086">
                  <c:v>-70.248732257175106</c:v>
                </c:pt>
                <c:pt idx="4087">
                  <c:v>-70.248601050127306</c:v>
                </c:pt>
                <c:pt idx="4088">
                  <c:v>-70.248469910775597</c:v>
                </c:pt>
                <c:pt idx="4089">
                  <c:v>-70.248338839086699</c:v>
                </c:pt>
                <c:pt idx="4090">
                  <c:v>-70.248207835027003</c:v>
                </c:pt>
                <c:pt idx="4091">
                  <c:v>-70.248076898563397</c:v>
                </c:pt>
                <c:pt idx="4092">
                  <c:v>-70.247946029662401</c:v>
                </c:pt>
                <c:pt idx="4093">
                  <c:v>-70.247815228290705</c:v>
                </c:pt>
                <c:pt idx="4094">
                  <c:v>-70.247684494414997</c:v>
                </c:pt>
                <c:pt idx="4095">
                  <c:v>-70.247553828001998</c:v>
                </c:pt>
                <c:pt idx="4096">
                  <c:v>-70.247423229018395</c:v>
                </c:pt>
                <c:pt idx="4097">
                  <c:v>-70.247292697430893</c:v>
                </c:pt>
                <c:pt idx="4098">
                  <c:v>-70.247162233206296</c:v>
                </c:pt>
                <c:pt idx="4099">
                  <c:v>-70.247031836311294</c:v>
                </c:pt>
                <c:pt idx="4100">
                  <c:v>-70.246901506712703</c:v>
                </c:pt>
                <c:pt idx="4101">
                  <c:v>-70.2467712443773</c:v>
                </c:pt>
                <c:pt idx="4102">
                  <c:v>-70.246641049271901</c:v>
                </c:pt>
                <c:pt idx="4103">
                  <c:v>-70.246510921363395</c:v>
                </c:pt>
                <c:pt idx="4104">
                  <c:v>-70.246380860618402</c:v>
                </c:pt>
                <c:pt idx="4105">
                  <c:v>-70.246250867003994</c:v>
                </c:pt>
                <c:pt idx="4106">
                  <c:v>-70.246120940486904</c:v>
                </c:pt>
                <c:pt idx="4107">
                  <c:v>-70.245991081034006</c:v>
                </c:pt>
                <c:pt idx="4108">
                  <c:v>-70.245861288612303</c:v>
                </c:pt>
                <c:pt idx="4109">
                  <c:v>-70.245731563188599</c:v>
                </c:pt>
                <c:pt idx="4110">
                  <c:v>-70.245601904729796</c:v>
                </c:pt>
                <c:pt idx="4111">
                  <c:v>-70.245472313202995</c:v>
                </c:pt>
                <c:pt idx="4112">
                  <c:v>-70.245342788575002</c:v>
                </c:pt>
                <c:pt idx="4113">
                  <c:v>-70.245213330812703</c:v>
                </c:pt>
                <c:pt idx="4114">
                  <c:v>-70.245083939883301</c:v>
                </c:pt>
                <c:pt idx="4115">
                  <c:v>-70.244954615753699</c:v>
                </c:pt>
                <c:pt idx="4116">
                  <c:v>-70.244825358390798</c:v>
                </c:pt>
                <c:pt idx="4117">
                  <c:v>-70.244696167761802</c:v>
                </c:pt>
                <c:pt idx="4118">
                  <c:v>-70.244567043833598</c:v>
                </c:pt>
                <c:pt idx="4119">
                  <c:v>-70.244437986573402</c:v>
                </c:pt>
                <c:pt idx="4120">
                  <c:v>-70.244308995948103</c:v>
                </c:pt>
                <c:pt idx="4121">
                  <c:v>-70.244180071924902</c:v>
                </c:pt>
                <c:pt idx="4122">
                  <c:v>-70.2440512144709</c:v>
                </c:pt>
                <c:pt idx="4123">
                  <c:v>-70.243922423553201</c:v>
                </c:pt>
                <c:pt idx="4124">
                  <c:v>-70.243793699138806</c:v>
                </c:pt>
                <c:pt idx="4125">
                  <c:v>-70.243665041195101</c:v>
                </c:pt>
                <c:pt idx="4126">
                  <c:v>-70.243536449689003</c:v>
                </c:pt>
                <c:pt idx="4127">
                  <c:v>-70.2434079245878</c:v>
                </c:pt>
                <c:pt idx="4128">
                  <c:v>-70.243279465858706</c:v>
                </c:pt>
                <c:pt idx="4129">
                  <c:v>-70.243151073468894</c:v>
                </c:pt>
                <c:pt idx="4130">
                  <c:v>-70.243022747385595</c:v>
                </c:pt>
                <c:pt idx="4131">
                  <c:v>-70.242894487575995</c:v>
                </c:pt>
                <c:pt idx="4132">
                  <c:v>-70.242766294007396</c:v>
                </c:pt>
                <c:pt idx="4133">
                  <c:v>-70.242638166646998</c:v>
                </c:pt>
                <c:pt idx="4134">
                  <c:v>-70.242510105462202</c:v>
                </c:pt>
                <c:pt idx="4135">
                  <c:v>-70.242382110420095</c:v>
                </c:pt>
                <c:pt idx="4136">
                  <c:v>-70.242254181488093</c:v>
                </c:pt>
                <c:pt idx="4137">
                  <c:v>-70.242126318633595</c:v>
                </c:pt>
                <c:pt idx="4138">
                  <c:v>-70.241998521823902</c:v>
                </c:pt>
                <c:pt idx="4139">
                  <c:v>-70.241870791026201</c:v>
                </c:pt>
                <c:pt idx="4140">
                  <c:v>-70.241743126208107</c:v>
                </c:pt>
                <c:pt idx="4141">
                  <c:v>-70.241615527336805</c:v>
                </c:pt>
                <c:pt idx="4142">
                  <c:v>-70.241487994379696</c:v>
                </c:pt>
                <c:pt idx="4143">
                  <c:v>-70.241360527304295</c:v>
                </c:pt>
                <c:pt idx="4144">
                  <c:v>-70.241233126078001</c:v>
                </c:pt>
                <c:pt idx="4145">
                  <c:v>-70.2411057906682</c:v>
                </c:pt>
                <c:pt idx="4146">
                  <c:v>-70.240978521042393</c:v>
                </c:pt>
                <c:pt idx="4147">
                  <c:v>-70.240851317168094</c:v>
                </c:pt>
                <c:pt idx="4148">
                  <c:v>-70.240724179012602</c:v>
                </c:pt>
                <c:pt idx="4149">
                  <c:v>-70.240597106543603</c:v>
                </c:pt>
                <c:pt idx="4150">
                  <c:v>-70.240470099728498</c:v>
                </c:pt>
                <c:pt idx="4151">
                  <c:v>-70.240343158534898</c:v>
                </c:pt>
                <c:pt idx="4152">
                  <c:v>-70.240216282930305</c:v>
                </c:pt>
                <c:pt idx="4153">
                  <c:v>-70.240089472882204</c:v>
                </c:pt>
                <c:pt idx="4154">
                  <c:v>-70.239962728358194</c:v>
                </c:pt>
                <c:pt idx="4155">
                  <c:v>-70.239836049326001</c:v>
                </c:pt>
                <c:pt idx="4156">
                  <c:v>-70.239709435752999</c:v>
                </c:pt>
                <c:pt idx="4157">
                  <c:v>-70.239582887607</c:v>
                </c:pt>
                <c:pt idx="4158">
                  <c:v>-70.239456404855503</c:v>
                </c:pt>
                <c:pt idx="4159">
                  <c:v>-70.239329987466206</c:v>
                </c:pt>
                <c:pt idx="4160">
                  <c:v>-70.239203635406795</c:v>
                </c:pt>
                <c:pt idx="4161">
                  <c:v>-70.239077348644898</c:v>
                </c:pt>
                <c:pt idx="4162">
                  <c:v>-70.238951127148098</c:v>
                </c:pt>
                <c:pt idx="4163">
                  <c:v>-70.238824970884295</c:v>
                </c:pt>
                <c:pt idx="4164">
                  <c:v>-70.238698879821101</c:v>
                </c:pt>
                <c:pt idx="4165">
                  <c:v>-70.2385728539263</c:v>
                </c:pt>
                <c:pt idx="4166">
                  <c:v>-70.238446893167506</c:v>
                </c:pt>
                <c:pt idx="4167">
                  <c:v>-70.238320997512602</c:v>
                </c:pt>
                <c:pt idx="4168">
                  <c:v>-70.238195166929401</c:v>
                </c:pt>
                <c:pt idx="4169">
                  <c:v>-70.238069401385502</c:v>
                </c:pt>
                <c:pt idx="4170">
                  <c:v>-70.237943700848902</c:v>
                </c:pt>
                <c:pt idx="4171">
                  <c:v>-70.2378180652873</c:v>
                </c:pt>
                <c:pt idx="4172">
                  <c:v>-70.237692494668494</c:v>
                </c:pt>
                <c:pt idx="4173">
                  <c:v>-70.237566988960495</c:v>
                </c:pt>
                <c:pt idx="4174">
                  <c:v>-70.237441548131102</c:v>
                </c:pt>
                <c:pt idx="4175">
                  <c:v>-70.237316172148098</c:v>
                </c:pt>
                <c:pt idx="4176">
                  <c:v>-70.237190860979396</c:v>
                </c:pt>
                <c:pt idx="4177">
                  <c:v>-70.237065614593007</c:v>
                </c:pt>
                <c:pt idx="4178">
                  <c:v>-70.2369404329568</c:v>
                </c:pt>
                <c:pt idx="4179">
                  <c:v>-70.236815316038602</c:v>
                </c:pt>
                <c:pt idx="4180">
                  <c:v>-70.236690263806494</c:v>
                </c:pt>
                <c:pt idx="4181">
                  <c:v>-70.236565276228404</c:v>
                </c:pt>
                <c:pt idx="4182">
                  <c:v>-70.236440353272201</c:v>
                </c:pt>
                <c:pt idx="4183">
                  <c:v>-70.236315494906094</c:v>
                </c:pt>
                <c:pt idx="4184">
                  <c:v>-70.236190701097897</c:v>
                </c:pt>
                <c:pt idx="4185">
                  <c:v>-70.236065971815705</c:v>
                </c:pt>
                <c:pt idx="4186">
                  <c:v>-70.235941307027602</c:v>
                </c:pt>
                <c:pt idx="4187">
                  <c:v>-70.235816706701499</c:v>
                </c:pt>
                <c:pt idx="4188">
                  <c:v>-70.235692170805606</c:v>
                </c:pt>
                <c:pt idx="4189">
                  <c:v>-70.235567699307893</c:v>
                </c:pt>
                <c:pt idx="4190">
                  <c:v>-70.235443292176498</c:v>
                </c:pt>
                <c:pt idx="4191">
                  <c:v>-70.235318949379604</c:v>
                </c:pt>
                <c:pt idx="4192">
                  <c:v>-70.235194670885093</c:v>
                </c:pt>
                <c:pt idx="4193">
                  <c:v>-70.235070456661404</c:v>
                </c:pt>
                <c:pt idx="4194">
                  <c:v>-70.234946306676505</c:v>
                </c:pt>
                <c:pt idx="4195">
                  <c:v>-70.234822220898593</c:v>
                </c:pt>
                <c:pt idx="4196">
                  <c:v>-70.234698199295806</c:v>
                </c:pt>
                <c:pt idx="4197">
                  <c:v>-70.234574241836398</c:v>
                </c:pt>
                <c:pt idx="4198">
                  <c:v>-70.234450348488593</c:v>
                </c:pt>
                <c:pt idx="4199">
                  <c:v>-70.234326519220502</c:v>
                </c:pt>
                <c:pt idx="4200">
                  <c:v>-70.234202754000506</c:v>
                </c:pt>
                <c:pt idx="4201">
                  <c:v>-70.234079052796801</c:v>
                </c:pt>
                <c:pt idx="4202">
                  <c:v>-70.233955415577597</c:v>
                </c:pt>
                <c:pt idx="4203">
                  <c:v>-70.233831842311304</c:v>
                </c:pt>
                <c:pt idx="4204">
                  <c:v>-70.233708332966003</c:v>
                </c:pt>
                <c:pt idx="4205">
                  <c:v>-70.233584887510204</c:v>
                </c:pt>
                <c:pt idx="4206">
                  <c:v>-70.233461505912103</c:v>
                </c:pt>
                <c:pt idx="4207">
                  <c:v>-70.233338188140195</c:v>
                </c:pt>
                <c:pt idx="4208">
                  <c:v>-70.233214934162604</c:v>
                </c:pt>
                <c:pt idx="4209">
                  <c:v>-70.233091743947895</c:v>
                </c:pt>
                <c:pt idx="4210">
                  <c:v>-70.232968617464294</c:v>
                </c:pt>
                <c:pt idx="4211">
                  <c:v>-70.232845554680296</c:v>
                </c:pt>
                <c:pt idx="4212">
                  <c:v>-70.232722555564294</c:v>
                </c:pt>
                <c:pt idx="4213">
                  <c:v>-70.232599620084599</c:v>
                </c:pt>
                <c:pt idx="4214">
                  <c:v>-70.232476748209905</c:v>
                </c:pt>
                <c:pt idx="4215">
                  <c:v>-70.232353939908407</c:v>
                </c:pt>
                <c:pt idx="4216">
                  <c:v>-70.2322311951486</c:v>
                </c:pt>
                <c:pt idx="4217">
                  <c:v>-70.232108513899107</c:v>
                </c:pt>
                <c:pt idx="4218">
                  <c:v>-70.231985896128407</c:v>
                </c:pt>
                <c:pt idx="4219">
                  <c:v>-70.231863341804896</c:v>
                </c:pt>
                <c:pt idx="4220">
                  <c:v>-70.231740850897097</c:v>
                </c:pt>
                <c:pt idx="4221">
                  <c:v>-70.231618423373604</c:v>
                </c:pt>
                <c:pt idx="4222">
                  <c:v>-70.231496059202996</c:v>
                </c:pt>
                <c:pt idx="4223">
                  <c:v>-70.231373758353797</c:v>
                </c:pt>
                <c:pt idx="4224">
                  <c:v>-70.231251520794601</c:v>
                </c:pt>
                <c:pt idx="4225">
                  <c:v>-70.231129346494001</c:v>
                </c:pt>
                <c:pt idx="4226">
                  <c:v>-70.231007235420506</c:v>
                </c:pt>
                <c:pt idx="4227">
                  <c:v>-70.230885187542896</c:v>
                </c:pt>
                <c:pt idx="4228">
                  <c:v>-70.230763202829806</c:v>
                </c:pt>
                <c:pt idx="4229">
                  <c:v>-70.230641281249703</c:v>
                </c:pt>
                <c:pt idx="4230">
                  <c:v>-70.230519422771394</c:v>
                </c:pt>
                <c:pt idx="4231">
                  <c:v>-70.230397627363601</c:v>
                </c:pt>
                <c:pt idx="4232">
                  <c:v>-70.230275894994904</c:v>
                </c:pt>
                <c:pt idx="4233">
                  <c:v>-70.230154225634095</c:v>
                </c:pt>
                <c:pt idx="4234">
                  <c:v>-70.230032619249798</c:v>
                </c:pt>
                <c:pt idx="4235">
                  <c:v>-70.229911075810904</c:v>
                </c:pt>
                <c:pt idx="4236">
                  <c:v>-70.229789595285993</c:v>
                </c:pt>
                <c:pt idx="4237">
                  <c:v>-70.229668177643902</c:v>
                </c:pt>
                <c:pt idx="4238">
                  <c:v>-70.229546822853393</c:v>
                </c:pt>
                <c:pt idx="4239">
                  <c:v>-70.229425530883304</c:v>
                </c:pt>
                <c:pt idx="4240">
                  <c:v>-70.229304301702498</c:v>
                </c:pt>
                <c:pt idx="4241">
                  <c:v>-70.229183135279598</c:v>
                </c:pt>
                <c:pt idx="4242">
                  <c:v>-70.229062031583595</c:v>
                </c:pt>
                <c:pt idx="4243">
                  <c:v>-70.228940990583297</c:v>
                </c:pt>
                <c:pt idx="4244">
                  <c:v>-70.228820012247596</c:v>
                </c:pt>
                <c:pt idx="4245">
                  <c:v>-70.228699096545299</c:v>
                </c:pt>
                <c:pt idx="4246">
                  <c:v>-70.228578243445298</c:v>
                </c:pt>
                <c:pt idx="4247">
                  <c:v>-70.228457452916601</c:v>
                </c:pt>
                <c:pt idx="4248">
                  <c:v>-70.228336724928099</c:v>
                </c:pt>
                <c:pt idx="4249">
                  <c:v>-70.228216059448698</c:v>
                </c:pt>
                <c:pt idx="4250">
                  <c:v>-70.228095456447306</c:v>
                </c:pt>
                <c:pt idx="4251">
                  <c:v>-70.227974915892901</c:v>
                </c:pt>
                <c:pt idx="4252">
                  <c:v>-70.227854437754502</c:v>
                </c:pt>
                <c:pt idx="4253">
                  <c:v>-70.227734022001101</c:v>
                </c:pt>
                <c:pt idx="4254">
                  <c:v>-70.227613668601705</c:v>
                </c:pt>
                <c:pt idx="4255">
                  <c:v>-70.227493377525306</c:v>
                </c:pt>
                <c:pt idx="4256">
                  <c:v>-70.227373148740895</c:v>
                </c:pt>
                <c:pt idx="4257">
                  <c:v>-70.227252982217607</c:v>
                </c:pt>
                <c:pt idx="4258">
                  <c:v>-70.227132877924404</c:v>
                </c:pt>
                <c:pt idx="4259">
                  <c:v>-70.227012835830394</c:v>
                </c:pt>
                <c:pt idx="4260">
                  <c:v>-70.226892855904794</c:v>
                </c:pt>
                <c:pt idx="4261">
                  <c:v>-70.226772938116497</c:v>
                </c:pt>
                <c:pt idx="4262">
                  <c:v>-70.226653082434794</c:v>
                </c:pt>
                <c:pt idx="4263">
                  <c:v>-70.226533288828804</c:v>
                </c:pt>
                <c:pt idx="4264">
                  <c:v>-70.226413557267506</c:v>
                </c:pt>
                <c:pt idx="4265">
                  <c:v>-70.226293887720203</c:v>
                </c:pt>
                <c:pt idx="4266">
                  <c:v>-70.226174280156101</c:v>
                </c:pt>
                <c:pt idx="4267">
                  <c:v>-70.226054734544206</c:v>
                </c:pt>
                <c:pt idx="4268">
                  <c:v>-70.225935250853894</c:v>
                </c:pt>
                <c:pt idx="4269">
                  <c:v>-70.225815829054298</c:v>
                </c:pt>
                <c:pt idx="4270">
                  <c:v>-70.225696469114695</c:v>
                </c:pt>
                <c:pt idx="4271">
                  <c:v>-70.225577171004304</c:v>
                </c:pt>
                <c:pt idx="4272">
                  <c:v>-70.2254579346924</c:v>
                </c:pt>
                <c:pt idx="4273">
                  <c:v>-70.225338760148304</c:v>
                </c:pt>
                <c:pt idx="4274">
                  <c:v>-70.225219647341106</c:v>
                </c:pt>
                <c:pt idx="4275">
                  <c:v>-70.225100596240296</c:v>
                </c:pt>
                <c:pt idx="4276">
                  <c:v>-70.224981606815106</c:v>
                </c:pt>
                <c:pt idx="4277">
                  <c:v>-70.224862679034899</c:v>
                </c:pt>
                <c:pt idx="4278">
                  <c:v>-70.224743812868994</c:v>
                </c:pt>
                <c:pt idx="4279">
                  <c:v>-70.224625008286793</c:v>
                </c:pt>
                <c:pt idx="4280">
                  <c:v>-70.224506265257602</c:v>
                </c:pt>
                <c:pt idx="4281">
                  <c:v>-70.224387583750797</c:v>
                </c:pt>
                <c:pt idx="4282">
                  <c:v>-70.224268963735796</c:v>
                </c:pt>
                <c:pt idx="4283">
                  <c:v>-70.224150405182101</c:v>
                </c:pt>
                <c:pt idx="4284">
                  <c:v>-70.224031908059004</c:v>
                </c:pt>
                <c:pt idx="4285">
                  <c:v>-70.223913472335994</c:v>
                </c:pt>
                <c:pt idx="4286">
                  <c:v>-70.223795097982602</c:v>
                </c:pt>
                <c:pt idx="4287">
                  <c:v>-70.223676784968106</c:v>
                </c:pt>
                <c:pt idx="4288">
                  <c:v>-70.223558533262207</c:v>
                </c:pt>
                <c:pt idx="4289">
                  <c:v>-70.223440342834195</c:v>
                </c:pt>
                <c:pt idx="4290">
                  <c:v>-70.223322213653702</c:v>
                </c:pt>
                <c:pt idx="4291">
                  <c:v>-70.223204145690303</c:v>
                </c:pt>
                <c:pt idx="4292">
                  <c:v>-70.223086138913402</c:v>
                </c:pt>
                <c:pt idx="4293">
                  <c:v>-70.222968193292601</c:v>
                </c:pt>
                <c:pt idx="4294">
                  <c:v>-70.222850308797504</c:v>
                </c:pt>
                <c:pt idx="4295">
                  <c:v>-70.2227324853976</c:v>
                </c:pt>
                <c:pt idx="4296">
                  <c:v>-70.222614723062506</c:v>
                </c:pt>
                <c:pt idx="4297">
                  <c:v>-70.222497021761995</c:v>
                </c:pt>
                <c:pt idx="4298">
                  <c:v>-70.222379381465402</c:v>
                </c:pt>
                <c:pt idx="4299">
                  <c:v>-70.222261802142597</c:v>
                </c:pt>
                <c:pt idx="4300">
                  <c:v>-70.2221442837632</c:v>
                </c:pt>
                <c:pt idx="4301">
                  <c:v>-70.222026826296698</c:v>
                </c:pt>
                <c:pt idx="4302">
                  <c:v>-70.221909429712895</c:v>
                </c:pt>
                <c:pt idx="4303">
                  <c:v>-70.221792093981506</c:v>
                </c:pt>
                <c:pt idx="4304">
                  <c:v>-70.221674819072206</c:v>
                </c:pt>
                <c:pt idx="4305">
                  <c:v>-70.221557604954697</c:v>
                </c:pt>
                <c:pt idx="4306">
                  <c:v>-70.221440451598596</c:v>
                </c:pt>
                <c:pt idx="4307">
                  <c:v>-70.221323358973905</c:v>
                </c:pt>
                <c:pt idx="4308">
                  <c:v>-70.221206327050197</c:v>
                </c:pt>
                <c:pt idx="4309">
                  <c:v>-70.221089355797204</c:v>
                </c:pt>
                <c:pt idx="4310">
                  <c:v>-70.220972445184898</c:v>
                </c:pt>
                <c:pt idx="4311">
                  <c:v>-70.220855595182996</c:v>
                </c:pt>
                <c:pt idx="4312">
                  <c:v>-70.220738805761201</c:v>
                </c:pt>
                <c:pt idx="4313">
                  <c:v>-70.220622076889498</c:v>
                </c:pt>
                <c:pt idx="4314">
                  <c:v>-70.220505408537605</c:v>
                </c:pt>
                <c:pt idx="4315">
                  <c:v>-70.220388800675494</c:v>
                </c:pt>
                <c:pt idx="4316">
                  <c:v>-70.220272253272896</c:v>
                </c:pt>
                <c:pt idx="4317">
                  <c:v>-70.220155766299897</c:v>
                </c:pt>
                <c:pt idx="4318">
                  <c:v>-70.220039339726199</c:v>
                </c:pt>
                <c:pt idx="4319">
                  <c:v>-70.219922973521705</c:v>
                </c:pt>
                <c:pt idx="4320">
                  <c:v>-70.219806667656499</c:v>
                </c:pt>
                <c:pt idx="4321">
                  <c:v>-70.219690422100399</c:v>
                </c:pt>
                <c:pt idx="4322">
                  <c:v>-70.219574236823405</c:v>
                </c:pt>
                <c:pt idx="4323">
                  <c:v>-70.219458111795504</c:v>
                </c:pt>
                <c:pt idx="4324">
                  <c:v>-70.219342046986597</c:v>
                </c:pt>
                <c:pt idx="4325">
                  <c:v>-70.219226042366699</c:v>
                </c:pt>
                <c:pt idx="4326">
                  <c:v>-70.219110097905897</c:v>
                </c:pt>
                <c:pt idx="4327">
                  <c:v>-70.218994213574106</c:v>
                </c:pt>
                <c:pt idx="4328">
                  <c:v>-70.218878389341398</c:v>
                </c:pt>
                <c:pt idx="4329">
                  <c:v>-70.218762625177803</c:v>
                </c:pt>
                <c:pt idx="4330">
                  <c:v>-70.218646921053406</c:v>
                </c:pt>
                <c:pt idx="4331">
                  <c:v>-70.218531276938293</c:v>
                </c:pt>
                <c:pt idx="4332">
                  <c:v>-70.218415692802594</c:v>
                </c:pt>
                <c:pt idx="4333">
                  <c:v>-70.218300168616295</c:v>
                </c:pt>
                <c:pt idx="4334">
                  <c:v>-70.218184704349596</c:v>
                </c:pt>
                <c:pt idx="4335">
                  <c:v>-70.218069299972697</c:v>
                </c:pt>
                <c:pt idx="4336">
                  <c:v>-70.217953955455499</c:v>
                </c:pt>
                <c:pt idx="4337">
                  <c:v>-70.217838670768401</c:v>
                </c:pt>
                <c:pt idx="4338">
                  <c:v>-70.217723445881404</c:v>
                </c:pt>
                <c:pt idx="4339">
                  <c:v>-70.217608280764793</c:v>
                </c:pt>
                <c:pt idx="4340">
                  <c:v>-70.217493175388796</c:v>
                </c:pt>
                <c:pt idx="4341">
                  <c:v>-70.2173781297235</c:v>
                </c:pt>
                <c:pt idx="4342">
                  <c:v>-70.217263143739203</c:v>
                </c:pt>
                <c:pt idx="4343">
                  <c:v>-70.217148217406205</c:v>
                </c:pt>
                <c:pt idx="4344">
                  <c:v>-70.217033350694706</c:v>
                </c:pt>
                <c:pt idx="4345">
                  <c:v>-70.216918543574906</c:v>
                </c:pt>
                <c:pt idx="4346">
                  <c:v>-70.216803796017103</c:v>
                </c:pt>
                <c:pt idx="4347">
                  <c:v>-70.216689107991698</c:v>
                </c:pt>
                <c:pt idx="4348">
                  <c:v>-70.216574479468903</c:v>
                </c:pt>
                <c:pt idx="4349">
                  <c:v>-70.216459910419104</c:v>
                </c:pt>
                <c:pt idx="4350">
                  <c:v>-70.2163454008125</c:v>
                </c:pt>
                <c:pt idx="4351">
                  <c:v>-70.216230950619604</c:v>
                </c:pt>
                <c:pt idx="4352">
                  <c:v>-70.2161165598107</c:v>
                </c:pt>
                <c:pt idx="4353">
                  <c:v>-70.216002228356103</c:v>
                </c:pt>
                <c:pt idx="4354">
                  <c:v>-70.215887956226396</c:v>
                </c:pt>
                <c:pt idx="4355">
                  <c:v>-70.215773743391793</c:v>
                </c:pt>
                <c:pt idx="4356">
                  <c:v>-70.215659589822707</c:v>
                </c:pt>
                <c:pt idx="4357">
                  <c:v>-70.215545495489707</c:v>
                </c:pt>
                <c:pt idx="4358">
                  <c:v>-70.215431460363106</c:v>
                </c:pt>
                <c:pt idx="4359">
                  <c:v>-70.215317484413504</c:v>
                </c:pt>
                <c:pt idx="4360">
                  <c:v>-70.215203567611198</c:v>
                </c:pt>
                <c:pt idx="4361">
                  <c:v>-70.215089709926701</c:v>
                </c:pt>
                <c:pt idx="4362">
                  <c:v>-70.214975911330697</c:v>
                </c:pt>
                <c:pt idx="4363">
                  <c:v>-70.214862171793499</c:v>
                </c:pt>
                <c:pt idx="4364">
                  <c:v>-70.214748491285704</c:v>
                </c:pt>
                <c:pt idx="4365">
                  <c:v>-70.214634869777797</c:v>
                </c:pt>
                <c:pt idx="4366">
                  <c:v>-70.214521307240403</c:v>
                </c:pt>
                <c:pt idx="4367">
                  <c:v>-70.214407803644093</c:v>
                </c:pt>
                <c:pt idx="4368">
                  <c:v>-70.214294358959407</c:v>
                </c:pt>
                <c:pt idx="4369">
                  <c:v>-70.2141809731569</c:v>
                </c:pt>
                <c:pt idx="4370">
                  <c:v>-70.214067646207198</c:v>
                </c:pt>
                <c:pt idx="4371">
                  <c:v>-70.213954378080999</c:v>
                </c:pt>
                <c:pt idx="4372">
                  <c:v>-70.2138411687488</c:v>
                </c:pt>
                <c:pt idx="4373">
                  <c:v>-70.213728018181399</c:v>
                </c:pt>
                <c:pt idx="4374">
                  <c:v>-70.213614926349393</c:v>
                </c:pt>
                <c:pt idx="4375">
                  <c:v>-70.213501893223395</c:v>
                </c:pt>
                <c:pt idx="4376">
                  <c:v>-70.2133889187741</c:v>
                </c:pt>
                <c:pt idx="4377">
                  <c:v>-70.213276002972293</c:v>
                </c:pt>
                <c:pt idx="4378">
                  <c:v>-70.213163145788599</c:v>
                </c:pt>
                <c:pt idx="4379">
                  <c:v>-70.2130503471938</c:v>
                </c:pt>
                <c:pt idx="4380">
                  <c:v>-70.212937607158594</c:v>
                </c:pt>
                <c:pt idx="4381">
                  <c:v>-70.212824925653806</c:v>
                </c:pt>
                <c:pt idx="4382">
                  <c:v>-70.212712302650104</c:v>
                </c:pt>
                <c:pt idx="4383">
                  <c:v>-70.212599738118399</c:v>
                </c:pt>
                <c:pt idx="4384">
                  <c:v>-70.212487232029304</c:v>
                </c:pt>
                <c:pt idx="4385">
                  <c:v>-70.212374784353798</c:v>
                </c:pt>
                <c:pt idx="4386">
                  <c:v>-70.212262395062695</c:v>
                </c:pt>
                <c:pt idx="4387">
                  <c:v>-70.212150064126604</c:v>
                </c:pt>
                <c:pt idx="4388">
                  <c:v>-70.212037791516707</c:v>
                </c:pt>
                <c:pt idx="4389">
                  <c:v>-70.211925577203601</c:v>
                </c:pt>
                <c:pt idx="4390">
                  <c:v>-70.211813421158197</c:v>
                </c:pt>
                <c:pt idx="4391">
                  <c:v>-70.211701323351505</c:v>
                </c:pt>
                <c:pt idx="4392">
                  <c:v>-70.211589283754407</c:v>
                </c:pt>
                <c:pt idx="4393">
                  <c:v>-70.211477302337698</c:v>
                </c:pt>
                <c:pt idx="4394">
                  <c:v>-70.211365379072404</c:v>
                </c:pt>
                <c:pt idx="4395">
                  <c:v>-70.211253513929506</c:v>
                </c:pt>
                <c:pt idx="4396">
                  <c:v>-70.2111417068798</c:v>
                </c:pt>
                <c:pt idx="4397">
                  <c:v>-70.211029957894397</c:v>
                </c:pt>
                <c:pt idx="4398">
                  <c:v>-70.210918266944205</c:v>
                </c:pt>
                <c:pt idx="4399">
                  <c:v>-70.210806634000207</c:v>
                </c:pt>
                <c:pt idx="4400">
                  <c:v>-70.210695059033498</c:v>
                </c:pt>
                <c:pt idx="4401">
                  <c:v>-70.210583542015101</c:v>
                </c:pt>
                <c:pt idx="4402">
                  <c:v>-70.210472082915899</c:v>
                </c:pt>
                <c:pt idx="4403">
                  <c:v>-70.210360681707101</c:v>
                </c:pt>
                <c:pt idx="4404">
                  <c:v>-70.210249338359702</c:v>
                </c:pt>
                <c:pt idx="4405">
                  <c:v>-70.210138052844698</c:v>
                </c:pt>
                <c:pt idx="4406">
                  <c:v>-70.210026825133397</c:v>
                </c:pt>
                <c:pt idx="4407">
                  <c:v>-70.209915655196696</c:v>
                </c:pt>
                <c:pt idx="4408">
                  <c:v>-70.209804543005703</c:v>
                </c:pt>
                <c:pt idx="4409">
                  <c:v>-70.209693488531698</c:v>
                </c:pt>
                <c:pt idx="4410">
                  <c:v>-70.209582491745806</c:v>
                </c:pt>
                <c:pt idx="4411">
                  <c:v>-70.209471552618993</c:v>
                </c:pt>
                <c:pt idx="4412">
                  <c:v>-70.209360671122695</c:v>
                </c:pt>
                <c:pt idx="4413">
                  <c:v>-70.209249847227895</c:v>
                </c:pt>
                <c:pt idx="4414">
                  <c:v>-70.2091390809058</c:v>
                </c:pt>
                <c:pt idx="4415">
                  <c:v>-70.209028372127705</c:v>
                </c:pt>
                <c:pt idx="4416">
                  <c:v>-70.208917720864804</c:v>
                </c:pt>
                <c:pt idx="4417">
                  <c:v>-70.208807127088306</c:v>
                </c:pt>
                <c:pt idx="4418">
                  <c:v>-70.208696590769406</c:v>
                </c:pt>
                <c:pt idx="4419">
                  <c:v>-70.208586111879498</c:v>
                </c:pt>
                <c:pt idx="4420">
                  <c:v>-70.208475690389804</c:v>
                </c:pt>
                <c:pt idx="4421">
                  <c:v>-70.208365326271604</c:v>
                </c:pt>
                <c:pt idx="4422">
                  <c:v>-70.208255019496207</c:v>
                </c:pt>
                <c:pt idx="4423">
                  <c:v>-70.208144770034806</c:v>
                </c:pt>
                <c:pt idx="4424">
                  <c:v>-70.208034577858896</c:v>
                </c:pt>
                <c:pt idx="4425">
                  <c:v>-70.207924442939799</c:v>
                </c:pt>
                <c:pt idx="4426">
                  <c:v>-70.207814365248794</c:v>
                </c:pt>
                <c:pt idx="4427">
                  <c:v>-70.207704344757204</c:v>
                </c:pt>
                <c:pt idx="4428">
                  <c:v>-70.207594381436493</c:v>
                </c:pt>
                <c:pt idx="4429">
                  <c:v>-70.207484475258198</c:v>
                </c:pt>
                <c:pt idx="4430">
                  <c:v>-70.207374626193399</c:v>
                </c:pt>
                <c:pt idx="4431">
                  <c:v>-70.207264834213802</c:v>
                </c:pt>
                <c:pt idx="4432">
                  <c:v>-70.207155099290702</c:v>
                </c:pt>
                <c:pt idx="4433">
                  <c:v>-70.207045421395506</c:v>
                </c:pt>
                <c:pt idx="4434">
                  <c:v>-70.206935800499807</c:v>
                </c:pt>
                <c:pt idx="4435">
                  <c:v>-70.206826236574997</c:v>
                </c:pt>
                <c:pt idx="4436">
                  <c:v>-70.2067167295925</c:v>
                </c:pt>
                <c:pt idx="4437">
                  <c:v>-70.206607279523993</c:v>
                </c:pt>
                <c:pt idx="4438">
                  <c:v>-70.206497886340799</c:v>
                </c:pt>
                <c:pt idx="4439">
                  <c:v>-70.206388550014495</c:v>
                </c:pt>
                <c:pt idx="4440">
                  <c:v>-70.206279270516802</c:v>
                </c:pt>
                <c:pt idx="4441">
                  <c:v>-70.206170047819001</c:v>
                </c:pt>
                <c:pt idx="4442">
                  <c:v>-70.206060881892796</c:v>
                </c:pt>
                <c:pt idx="4443">
                  <c:v>-70.205951772709696</c:v>
                </c:pt>
                <c:pt idx="4444">
                  <c:v>-70.205842720241407</c:v>
                </c:pt>
                <c:pt idx="4445">
                  <c:v>-70.205733724459506</c:v>
                </c:pt>
                <c:pt idx="4446">
                  <c:v>-70.205624785335502</c:v>
                </c:pt>
                <c:pt idx="4447">
                  <c:v>-70.2055159028411</c:v>
                </c:pt>
                <c:pt idx="4448">
                  <c:v>-70.205407076947907</c:v>
                </c:pt>
                <c:pt idx="4449">
                  <c:v>-70.2052983076277</c:v>
                </c:pt>
                <c:pt idx="4450">
                  <c:v>-70.205189594852001</c:v>
                </c:pt>
                <c:pt idx="4451">
                  <c:v>-70.205080938592502</c:v>
                </c:pt>
                <c:pt idx="4452">
                  <c:v>-70.204972338820994</c:v>
                </c:pt>
                <c:pt idx="4453">
                  <c:v>-70.204863795509198</c:v>
                </c:pt>
                <c:pt idx="4454">
                  <c:v>-70.204755308628705</c:v>
                </c:pt>
                <c:pt idx="4455">
                  <c:v>-70.204646878151294</c:v>
                </c:pt>
                <c:pt idx="4456">
                  <c:v>-70.204538504048799</c:v>
                </c:pt>
                <c:pt idx="4457">
                  <c:v>-70.204430186292896</c:v>
                </c:pt>
                <c:pt idx="4458">
                  <c:v>-70.204321924855407</c:v>
                </c:pt>
                <c:pt idx="4459">
                  <c:v>-70.204213719708093</c:v>
                </c:pt>
                <c:pt idx="4460">
                  <c:v>-70.204105570822705</c:v>
                </c:pt>
                <c:pt idx="4461">
                  <c:v>-70.203997478171203</c:v>
                </c:pt>
                <c:pt idx="4462">
                  <c:v>-70.203889441725295</c:v>
                </c:pt>
                <c:pt idx="4463">
                  <c:v>-70.203781461456799</c:v>
                </c:pt>
                <c:pt idx="4464">
                  <c:v>-70.203673537337593</c:v>
                </c:pt>
                <c:pt idx="4465">
                  <c:v>-70.203565669339696</c:v>
                </c:pt>
                <c:pt idx="4466">
                  <c:v>-70.203457857434699</c:v>
                </c:pt>
                <c:pt idx="4467">
                  <c:v>-70.203350101594793</c:v>
                </c:pt>
                <c:pt idx="4468">
                  <c:v>-70.203242401791599</c:v>
                </c:pt>
                <c:pt idx="4469">
                  <c:v>-70.203134757997304</c:v>
                </c:pt>
                <c:pt idx="4470">
                  <c:v>-70.203027170183603</c:v>
                </c:pt>
                <c:pt idx="4471">
                  <c:v>-70.202919638322598</c:v>
                </c:pt>
                <c:pt idx="4472">
                  <c:v>-70.202812162386195</c:v>
                </c:pt>
                <c:pt idx="4473">
                  <c:v>-70.202704742346299</c:v>
                </c:pt>
                <c:pt idx="4474">
                  <c:v>-70.202597378175099</c:v>
                </c:pt>
                <c:pt idx="4475">
                  <c:v>-70.202490069844302</c:v>
                </c:pt>
                <c:pt idx="4476">
                  <c:v>-70.202382817326097</c:v>
                </c:pt>
                <c:pt idx="4477">
                  <c:v>-70.202275620592502</c:v>
                </c:pt>
                <c:pt idx="4478">
                  <c:v>-70.202168479615494</c:v>
                </c:pt>
                <c:pt idx="4479">
                  <c:v>-70.202061394367206</c:v>
                </c:pt>
                <c:pt idx="4480">
                  <c:v>-70.201954364819599</c:v>
                </c:pt>
                <c:pt idx="4481">
                  <c:v>-70.201847390944806</c:v>
                </c:pt>
                <c:pt idx="4482">
                  <c:v>-70.201740472714903</c:v>
                </c:pt>
                <c:pt idx="4483">
                  <c:v>-70.201633610101894</c:v>
                </c:pt>
                <c:pt idx="4484">
                  <c:v>-70.201526803078096</c:v>
                </c:pt>
                <c:pt idx="4485">
                  <c:v>-70.201420051615401</c:v>
                </c:pt>
                <c:pt idx="4486">
                  <c:v>-70.201313355686096</c:v>
                </c:pt>
                <c:pt idx="4487">
                  <c:v>-70.201206715262302</c:v>
                </c:pt>
                <c:pt idx="4488">
                  <c:v>-70.201100130316206</c:v>
                </c:pt>
                <c:pt idx="4489">
                  <c:v>-70.200993600819999</c:v>
                </c:pt>
                <c:pt idx="4490">
                  <c:v>-70.200887126745698</c:v>
                </c:pt>
                <c:pt idx="4491">
                  <c:v>-70.200780708065693</c:v>
                </c:pt>
                <c:pt idx="4492">
                  <c:v>-70.200674344752201</c:v>
                </c:pt>
                <c:pt idx="4493">
                  <c:v>-70.200568036777398</c:v>
                </c:pt>
                <c:pt idx="4494">
                  <c:v>-70.200461784113401</c:v>
                </c:pt>
                <c:pt idx="4495">
                  <c:v>-70.200355586732698</c:v>
                </c:pt>
                <c:pt idx="4496">
                  <c:v>-70.200249444607394</c:v>
                </c:pt>
                <c:pt idx="4497">
                  <c:v>-70.200143357709806</c:v>
                </c:pt>
                <c:pt idx="4498">
                  <c:v>-70.200037326012307</c:v>
                </c:pt>
                <c:pt idx="4499">
                  <c:v>-70.199931349487002</c:v>
                </c:pt>
                <c:pt idx="4500">
                  <c:v>-70.199825428106493</c:v>
                </c:pt>
                <c:pt idx="4501">
                  <c:v>-70.199719561842798</c:v>
                </c:pt>
                <c:pt idx="4502">
                  <c:v>-70.199613750668505</c:v>
                </c:pt>
                <c:pt idx="4503">
                  <c:v>-70.199507994555901</c:v>
                </c:pt>
                <c:pt idx="4504">
                  <c:v>-70.199402293477405</c:v>
                </c:pt>
                <c:pt idx="4505">
                  <c:v>-70.199296647405205</c:v>
                </c:pt>
                <c:pt idx="4506">
                  <c:v>-70.199191056311903</c:v>
                </c:pt>
                <c:pt idx="4507">
                  <c:v>-70.199085520169803</c:v>
                </c:pt>
                <c:pt idx="4508">
                  <c:v>-70.198980038951404</c:v>
                </c:pt>
                <c:pt idx="4509">
                  <c:v>-70.198874612628998</c:v>
                </c:pt>
                <c:pt idx="4510">
                  <c:v>-70.198769241175199</c:v>
                </c:pt>
                <c:pt idx="4511">
                  <c:v>-70.198663924562396</c:v>
                </c:pt>
                <c:pt idx="4512">
                  <c:v>-70.198558662763105</c:v>
                </c:pt>
                <c:pt idx="4513">
                  <c:v>-70.1984534557497</c:v>
                </c:pt>
                <c:pt idx="4514">
                  <c:v>-70.198348303494697</c:v>
                </c:pt>
                <c:pt idx="4515">
                  <c:v>-70.198243205970698</c:v>
                </c:pt>
                <c:pt idx="4516">
                  <c:v>-70.198138163150205</c:v>
                </c:pt>
                <c:pt idx="4517">
                  <c:v>-70.198033175005705</c:v>
                </c:pt>
                <c:pt idx="4518">
                  <c:v>-70.1979282415098</c:v>
                </c:pt>
                <c:pt idx="4519">
                  <c:v>-70.197823362635006</c:v>
                </c:pt>
                <c:pt idx="4520">
                  <c:v>-70.197718538353996</c:v>
                </c:pt>
                <c:pt idx="4521">
                  <c:v>-70.197613768639201</c:v>
                </c:pt>
                <c:pt idx="4522">
                  <c:v>-70.197509053463307</c:v>
                </c:pt>
                <c:pt idx="4523">
                  <c:v>-70.197404392798902</c:v>
                </c:pt>
                <c:pt idx="4524">
                  <c:v>-70.197299786618601</c:v>
                </c:pt>
                <c:pt idx="4525">
                  <c:v>-70.197195234895105</c:v>
                </c:pt>
                <c:pt idx="4526">
                  <c:v>-70.197090737601101</c:v>
                </c:pt>
                <c:pt idx="4527">
                  <c:v>-70.196986294709106</c:v>
                </c:pt>
                <c:pt idx="4528">
                  <c:v>-70.196881906191905</c:v>
                </c:pt>
                <c:pt idx="4529">
                  <c:v>-70.1967775720221</c:v>
                </c:pt>
                <c:pt idx="4530">
                  <c:v>-70.196673292172505</c:v>
                </c:pt>
                <c:pt idx="4531">
                  <c:v>-70.196569066615794</c:v>
                </c:pt>
                <c:pt idx="4532">
                  <c:v>-70.196464895324596</c:v>
                </c:pt>
                <c:pt idx="4533">
                  <c:v>-70.196360778271796</c:v>
                </c:pt>
                <c:pt idx="4534">
                  <c:v>-70.196256715430096</c:v>
                </c:pt>
                <c:pt idx="4535">
                  <c:v>-70.196152706772196</c:v>
                </c:pt>
                <c:pt idx="4536">
                  <c:v>-70.196048752270997</c:v>
                </c:pt>
                <c:pt idx="4537">
                  <c:v>-70.1959448518991</c:v>
                </c:pt>
                <c:pt idx="4538">
                  <c:v>-70.195841005629504</c:v>
                </c:pt>
                <c:pt idx="4539">
                  <c:v>-70.195737213434995</c:v>
                </c:pt>
                <c:pt idx="4540">
                  <c:v>-70.195633475288304</c:v>
                </c:pt>
                <c:pt idx="4541">
                  <c:v>-70.195529791162301</c:v>
                </c:pt>
                <c:pt idx="4542">
                  <c:v>-70.1954261610299</c:v>
                </c:pt>
                <c:pt idx="4543">
                  <c:v>-70.195322584863902</c:v>
                </c:pt>
                <c:pt idx="4544">
                  <c:v>-70.195219062637307</c:v>
                </c:pt>
                <c:pt idx="4545">
                  <c:v>-70.1951155943228</c:v>
                </c:pt>
                <c:pt idx="4546">
                  <c:v>-70.195012179893496</c:v>
                </c:pt>
                <c:pt idx="4547">
                  <c:v>-70.194908819322094</c:v>
                </c:pt>
                <c:pt idx="4548">
                  <c:v>-70.194805512581794</c:v>
                </c:pt>
                <c:pt idx="4549">
                  <c:v>-70.194702259645297</c:v>
                </c:pt>
                <c:pt idx="4550">
                  <c:v>-70.1945990604857</c:v>
                </c:pt>
                <c:pt idx="4551">
                  <c:v>-70.194495915075905</c:v>
                </c:pt>
                <c:pt idx="4552">
                  <c:v>-70.194392823388895</c:v>
                </c:pt>
                <c:pt idx="4553">
                  <c:v>-70.1942897853977</c:v>
                </c:pt>
                <c:pt idx="4554">
                  <c:v>-70.194186801075304</c:v>
                </c:pt>
                <c:pt idx="4555">
                  <c:v>-70.194083870394707</c:v>
                </c:pt>
                <c:pt idx="4556">
                  <c:v>-70.193980993329006</c:v>
                </c:pt>
                <c:pt idx="4557">
                  <c:v>-70.193878169851104</c:v>
                </c:pt>
                <c:pt idx="4558">
                  <c:v>-70.193775399934196</c:v>
                </c:pt>
                <c:pt idx="4559">
                  <c:v>-70.193672683551398</c:v>
                </c:pt>
                <c:pt idx="4560">
                  <c:v>-70.193570020675594</c:v>
                </c:pt>
                <c:pt idx="4561">
                  <c:v>-70.193467411279997</c:v>
                </c:pt>
                <c:pt idx="4562">
                  <c:v>-70.193364855337705</c:v>
                </c:pt>
                <c:pt idx="4563">
                  <c:v>-70.193262352821804</c:v>
                </c:pt>
                <c:pt idx="4564">
                  <c:v>-70.193159903705507</c:v>
                </c:pt>
                <c:pt idx="4565">
                  <c:v>-70.193057507961797</c:v>
                </c:pt>
                <c:pt idx="4566">
                  <c:v>-70.192955165564001</c:v>
                </c:pt>
                <c:pt idx="4567">
                  <c:v>-70.192852876485304</c:v>
                </c:pt>
                <c:pt idx="4568">
                  <c:v>-70.192750640698705</c:v>
                </c:pt>
                <c:pt idx="4569">
                  <c:v>-70.192648458177501</c:v>
                </c:pt>
                <c:pt idx="4570">
                  <c:v>-70.192546328894906</c:v>
                </c:pt>
                <c:pt idx="4571">
                  <c:v>-70.192444252824103</c:v>
                </c:pt>
                <c:pt idx="4572">
                  <c:v>-70.192342229938404</c:v>
                </c:pt>
                <c:pt idx="4573">
                  <c:v>-70.192240260210895</c:v>
                </c:pt>
                <c:pt idx="4574">
                  <c:v>-70.192138343614999</c:v>
                </c:pt>
                <c:pt idx="4575">
                  <c:v>-70.192036480123903</c:v>
                </c:pt>
                <c:pt idx="4576">
                  <c:v>-70.191934669710903</c:v>
                </c:pt>
                <c:pt idx="4577">
                  <c:v>-70.191832912349398</c:v>
                </c:pt>
                <c:pt idx="4578">
                  <c:v>-70.191731208012499</c:v>
                </c:pt>
                <c:pt idx="4579">
                  <c:v>-70.191629556673604</c:v>
                </c:pt>
                <c:pt idx="4580">
                  <c:v>-70.191527958305997</c:v>
                </c:pt>
                <c:pt idx="4581">
                  <c:v>-70.191426412883203</c:v>
                </c:pt>
                <c:pt idx="4582">
                  <c:v>-70.191324920378406</c:v>
                </c:pt>
                <c:pt idx="4583">
                  <c:v>-70.191223480765004</c:v>
                </c:pt>
                <c:pt idx="4584">
                  <c:v>-70.191122094016393</c:v>
                </c:pt>
                <c:pt idx="4585">
                  <c:v>-70.191020760105999</c:v>
                </c:pt>
                <c:pt idx="4586">
                  <c:v>-70.190919479007206</c:v>
                </c:pt>
                <c:pt idx="4587">
                  <c:v>-70.190818250693496</c:v>
                </c:pt>
                <c:pt idx="4588">
                  <c:v>-70.190717075138096</c:v>
                </c:pt>
                <c:pt idx="4589">
                  <c:v>-70.190615952314701</c:v>
                </c:pt>
                <c:pt idx="4590">
                  <c:v>-70.190514882196595</c:v>
                </c:pt>
                <c:pt idx="4591">
                  <c:v>-70.190413864757204</c:v>
                </c:pt>
                <c:pt idx="4592">
                  <c:v>-70.190312899970195</c:v>
                </c:pt>
                <c:pt idx="4593">
                  <c:v>-70.190211987808993</c:v>
                </c:pt>
                <c:pt idx="4594">
                  <c:v>-70.190111128247096</c:v>
                </c:pt>
                <c:pt idx="4595">
                  <c:v>-70.190010321258001</c:v>
                </c:pt>
                <c:pt idx="4596">
                  <c:v>-70.189909566815203</c:v>
                </c:pt>
                <c:pt idx="4597">
                  <c:v>-70.189808864892299</c:v>
                </c:pt>
                <c:pt idx="4598">
                  <c:v>-70.189708215462801</c:v>
                </c:pt>
                <c:pt idx="4599">
                  <c:v>-70.189607618500304</c:v>
                </c:pt>
                <c:pt idx="4600">
                  <c:v>-70.189507073978504</c:v>
                </c:pt>
                <c:pt idx="4601">
                  <c:v>-70.189406581870699</c:v>
                </c:pt>
                <c:pt idx="4602">
                  <c:v>-70.189306142150798</c:v>
                </c:pt>
                <c:pt idx="4603">
                  <c:v>-70.189205754792297</c:v>
                </c:pt>
                <c:pt idx="4604">
                  <c:v>-70.189105419768694</c:v>
                </c:pt>
                <c:pt idx="4605">
                  <c:v>-70.189005137053897</c:v>
                </c:pt>
                <c:pt idx="4606">
                  <c:v>-70.188904906621303</c:v>
                </c:pt>
                <c:pt idx="4607">
                  <c:v>-70.188804728444794</c:v>
                </c:pt>
                <c:pt idx="4608">
                  <c:v>-70.188704602497893</c:v>
                </c:pt>
                <c:pt idx="4609">
                  <c:v>-70.188604528754396</c:v>
                </c:pt>
                <c:pt idx="4610">
                  <c:v>-70.188504507187901</c:v>
                </c:pt>
                <c:pt idx="4611">
                  <c:v>-70.188404537772101</c:v>
                </c:pt>
                <c:pt idx="4612">
                  <c:v>-70.188304620480906</c:v>
                </c:pt>
                <c:pt idx="4613">
                  <c:v>-70.188204755287899</c:v>
                </c:pt>
                <c:pt idx="4614">
                  <c:v>-70.188104942166902</c:v>
                </c:pt>
                <c:pt idx="4615">
                  <c:v>-70.188005181091697</c:v>
                </c:pt>
                <c:pt idx="4616">
                  <c:v>-70.187905472035993</c:v>
                </c:pt>
                <c:pt idx="4617">
                  <c:v>-70.187805814973601</c:v>
                </c:pt>
                <c:pt idx="4618">
                  <c:v>-70.1877062098783</c:v>
                </c:pt>
                <c:pt idx="4619">
                  <c:v>-70.187606656724</c:v>
                </c:pt>
                <c:pt idx="4620">
                  <c:v>-70.187507155484397</c:v>
                </c:pt>
                <c:pt idx="4621">
                  <c:v>-70.187407706133499</c:v>
                </c:pt>
                <c:pt idx="4622">
                  <c:v>-70.187308308644901</c:v>
                </c:pt>
                <c:pt idx="4623">
                  <c:v>-70.187208962992699</c:v>
                </c:pt>
                <c:pt idx="4624">
                  <c:v>-70.187109669150701</c:v>
                </c:pt>
                <c:pt idx="4625">
                  <c:v>-70.187010427092702</c:v>
                </c:pt>
                <c:pt idx="4626">
                  <c:v>-70.186911236792795</c:v>
                </c:pt>
                <c:pt idx="4627">
                  <c:v>-70.186812098224706</c:v>
                </c:pt>
                <c:pt idx="4628">
                  <c:v>-70.1867130113624</c:v>
                </c:pt>
                <c:pt idx="4629">
                  <c:v>-70.1866139761798</c:v>
                </c:pt>
                <c:pt idx="4630">
                  <c:v>-70.186514992650999</c:v>
                </c:pt>
                <c:pt idx="4631">
                  <c:v>-70.186416060749806</c:v>
                </c:pt>
                <c:pt idx="4632">
                  <c:v>-70.186317180450203</c:v>
                </c:pt>
                <c:pt idx="4633">
                  <c:v>-70.186218351726197</c:v>
                </c:pt>
                <c:pt idx="4634">
                  <c:v>-70.186119574551896</c:v>
                </c:pt>
                <c:pt idx="4635">
                  <c:v>-70.186020848901194</c:v>
                </c:pt>
                <c:pt idx="4636">
                  <c:v>-70.1859221747481</c:v>
                </c:pt>
                <c:pt idx="4637">
                  <c:v>-70.185823552066594</c:v>
                </c:pt>
                <c:pt idx="4638">
                  <c:v>-70.185724980830898</c:v>
                </c:pt>
                <c:pt idx="4639">
                  <c:v>-70.185626461015005</c:v>
                </c:pt>
                <c:pt idx="4640">
                  <c:v>-70.185527992592895</c:v>
                </c:pt>
                <c:pt idx="4641">
                  <c:v>-70.185429575538706</c:v>
                </c:pt>
                <c:pt idx="4642">
                  <c:v>-70.1853312098266</c:v>
                </c:pt>
                <c:pt idx="4643">
                  <c:v>-70.185232895430602</c:v>
                </c:pt>
                <c:pt idx="4644">
                  <c:v>-70.185134632324903</c:v>
                </c:pt>
                <c:pt idx="4645">
                  <c:v>-70.185036420483499</c:v>
                </c:pt>
                <c:pt idx="4646">
                  <c:v>-70.184938259880596</c:v>
                </c:pt>
                <c:pt idx="4647">
                  <c:v>-70.184840150490501</c:v>
                </c:pt>
                <c:pt idx="4648">
                  <c:v>-70.184742092287195</c:v>
                </c:pt>
                <c:pt idx="4649">
                  <c:v>-70.184644085244898</c:v>
                </c:pt>
                <c:pt idx="4650">
                  <c:v>-70.184546129337804</c:v>
                </c:pt>
                <c:pt idx="4651">
                  <c:v>-70.184448224540105</c:v>
                </c:pt>
                <c:pt idx="4652">
                  <c:v>-70.184350370826095</c:v>
                </c:pt>
                <c:pt idx="4653">
                  <c:v>-70.184252568169896</c:v>
                </c:pt>
                <c:pt idx="4654">
                  <c:v>-70.184154816545899</c:v>
                </c:pt>
                <c:pt idx="4655">
                  <c:v>-70.184057115928198</c:v>
                </c:pt>
                <c:pt idx="4656">
                  <c:v>-70.1839594662911</c:v>
                </c:pt>
                <c:pt idx="4657">
                  <c:v>-70.183861867608996</c:v>
                </c:pt>
                <c:pt idx="4658">
                  <c:v>-70.183764319855996</c:v>
                </c:pt>
                <c:pt idx="4659">
                  <c:v>-70.183666823006504</c:v>
                </c:pt>
                <c:pt idx="4660">
                  <c:v>-70.1835693770348</c:v>
                </c:pt>
                <c:pt idx="4661">
                  <c:v>-70.183471981915204</c:v>
                </c:pt>
                <c:pt idx="4662">
                  <c:v>-70.183374637622094</c:v>
                </c:pt>
                <c:pt idx="4663">
                  <c:v>-70.183277344129806</c:v>
                </c:pt>
                <c:pt idx="4664">
                  <c:v>-70.183180101412702</c:v>
                </c:pt>
                <c:pt idx="4665">
                  <c:v>-70.183082909445105</c:v>
                </c:pt>
                <c:pt idx="4666">
                  <c:v>-70.182985768201505</c:v>
                </c:pt>
                <c:pt idx="4667">
                  <c:v>-70.182888677656095</c:v>
                </c:pt>
                <c:pt idx="4668">
                  <c:v>-70.182791637783595</c:v>
                </c:pt>
                <c:pt idx="4669">
                  <c:v>-70.182694648558098</c:v>
                </c:pt>
                <c:pt idx="4670">
                  <c:v>-70.182597709954294</c:v>
                </c:pt>
                <c:pt idx="4671">
                  <c:v>-70.182500821946505</c:v>
                </c:pt>
                <c:pt idx="4672">
                  <c:v>-70.182403984509193</c:v>
                </c:pt>
                <c:pt idx="4673">
                  <c:v>-70.182307197616794</c:v>
                </c:pt>
                <c:pt idx="4674">
                  <c:v>-70.182210461243898</c:v>
                </c:pt>
                <c:pt idx="4675">
                  <c:v>-70.182113775364996</c:v>
                </c:pt>
                <c:pt idx="4676">
                  <c:v>-70.182017139954496</c:v>
                </c:pt>
                <c:pt idx="4677">
                  <c:v>-70.181920554986903</c:v>
                </c:pt>
                <c:pt idx="4678">
                  <c:v>-70.181824020436807</c:v>
                </c:pt>
                <c:pt idx="4679">
                  <c:v>-70.1817275362788</c:v>
                </c:pt>
                <c:pt idx="4680">
                  <c:v>-70.181631102487401</c:v>
                </c:pt>
                <c:pt idx="4681">
                  <c:v>-70.181534719037103</c:v>
                </c:pt>
                <c:pt idx="4682">
                  <c:v>-70.181438385902496</c:v>
                </c:pt>
                <c:pt idx="4683">
                  <c:v>-70.181342103058199</c:v>
                </c:pt>
                <c:pt idx="4684">
                  <c:v>-70.181245870478904</c:v>
                </c:pt>
                <c:pt idx="4685">
                  <c:v>-70.181149688139101</c:v>
                </c:pt>
                <c:pt idx="4686">
                  <c:v>-70.181053556013396</c:v>
                </c:pt>
                <c:pt idx="4687">
                  <c:v>-70.180957474076493</c:v>
                </c:pt>
                <c:pt idx="4688">
                  <c:v>-70.180861442303097</c:v>
                </c:pt>
                <c:pt idx="4689">
                  <c:v>-70.1807654606678</c:v>
                </c:pt>
                <c:pt idx="4690">
                  <c:v>-70.180669529145305</c:v>
                </c:pt>
                <c:pt idx="4691">
                  <c:v>-70.180573647710204</c:v>
                </c:pt>
                <c:pt idx="4692">
                  <c:v>-70.180477816337302</c:v>
                </c:pt>
                <c:pt idx="4693">
                  <c:v>-70.180382035001202</c:v>
                </c:pt>
                <c:pt idx="4694">
                  <c:v>-70.180286303676695</c:v>
                </c:pt>
                <c:pt idx="4695">
                  <c:v>-70.1801906223386</c:v>
                </c:pt>
                <c:pt idx="4696">
                  <c:v>-70.180094990961507</c:v>
                </c:pt>
                <c:pt idx="4697">
                  <c:v>-70.179999409520207</c:v>
                </c:pt>
                <c:pt idx="4698">
                  <c:v>-70.179903877989503</c:v>
                </c:pt>
                <c:pt idx="4699">
                  <c:v>-70.1798083963442</c:v>
                </c:pt>
                <c:pt idx="4700">
                  <c:v>-70.179712964559002</c:v>
                </c:pt>
                <c:pt idx="4701">
                  <c:v>-70.179617582608799</c:v>
                </c:pt>
                <c:pt idx="4702">
                  <c:v>-70.179522250468395</c:v>
                </c:pt>
                <c:pt idx="4703">
                  <c:v>-70.179426968112594</c:v>
                </c:pt>
                <c:pt idx="4704">
                  <c:v>-70.1793317355162</c:v>
                </c:pt>
                <c:pt idx="4705">
                  <c:v>-70.179236552654203</c:v>
                </c:pt>
                <c:pt idx="4706">
                  <c:v>-70.179141419501306</c:v>
                </c:pt>
                <c:pt idx="4707">
                  <c:v>-70.1790463360324</c:v>
                </c:pt>
                <c:pt idx="4708">
                  <c:v>-70.178951302222501</c:v>
                </c:pt>
                <c:pt idx="4709">
                  <c:v>-70.1788563180463</c:v>
                </c:pt>
                <c:pt idx="4710">
                  <c:v>-70.1787613834789</c:v>
                </c:pt>
                <c:pt idx="4711">
                  <c:v>-70.178666498495204</c:v>
                </c:pt>
                <c:pt idx="4712">
                  <c:v>-70.178571663070102</c:v>
                </c:pt>
                <c:pt idx="4713">
                  <c:v>-70.178476877178397</c:v>
                </c:pt>
                <c:pt idx="4714">
                  <c:v>-70.178382140795307</c:v>
                </c:pt>
                <c:pt idx="4715">
                  <c:v>-70.178287453895706</c:v>
                </c:pt>
                <c:pt idx="4716">
                  <c:v>-70.178192816454398</c:v>
                </c:pt>
                <c:pt idx="4717">
                  <c:v>-70.1780982284467</c:v>
                </c:pt>
                <c:pt idx="4718">
                  <c:v>-70.178003689847301</c:v>
                </c:pt>
                <c:pt idx="4719">
                  <c:v>-70.177909200631404</c:v>
                </c:pt>
                <c:pt idx="4720">
                  <c:v>-70.177814760773998</c:v>
                </c:pt>
                <c:pt idx="4721">
                  <c:v>-70.177720370250199</c:v>
                </c:pt>
                <c:pt idx="4722">
                  <c:v>-70.177626029034897</c:v>
                </c:pt>
                <c:pt idx="4723">
                  <c:v>-70.177531737103294</c:v>
                </c:pt>
                <c:pt idx="4724">
                  <c:v>-70.177437494430393</c:v>
                </c:pt>
                <c:pt idx="4725">
                  <c:v>-70.177343300991296</c:v>
                </c:pt>
                <c:pt idx="4726">
                  <c:v>-70.177249156761107</c:v>
                </c:pt>
                <c:pt idx="4727">
                  <c:v>-70.177155061714899</c:v>
                </c:pt>
                <c:pt idx="4728">
                  <c:v>-70.177061015827903</c:v>
                </c:pt>
                <c:pt idx="4729">
                  <c:v>-70.176967019075093</c:v>
                </c:pt>
                <c:pt idx="4730">
                  <c:v>-70.1768730714318</c:v>
                </c:pt>
                <c:pt idx="4731">
                  <c:v>-70.176779172872997</c:v>
                </c:pt>
                <c:pt idx="4732">
                  <c:v>-70.176685323374002</c:v>
                </c:pt>
                <c:pt idx="4733">
                  <c:v>-70.176591522910002</c:v>
                </c:pt>
                <c:pt idx="4734">
                  <c:v>-70.176497771455999</c:v>
                </c:pt>
                <c:pt idx="4735">
                  <c:v>-70.176404068987395</c:v>
                </c:pt>
                <c:pt idx="4736">
                  <c:v>-70.176310415479307</c:v>
                </c:pt>
                <c:pt idx="4737">
                  <c:v>-70.176216810906993</c:v>
                </c:pt>
                <c:pt idx="4738">
                  <c:v>-70.176123255245798</c:v>
                </c:pt>
                <c:pt idx="4739">
                  <c:v>-70.176029748470796</c:v>
                </c:pt>
                <c:pt idx="4740">
                  <c:v>-70.175936290557303</c:v>
                </c:pt>
                <c:pt idx="4741">
                  <c:v>-70.175842881480705</c:v>
                </c:pt>
                <c:pt idx="4742">
                  <c:v>-70.175749521216105</c:v>
                </c:pt>
                <c:pt idx="4743">
                  <c:v>-70.175656209738904</c:v>
                </c:pt>
                <c:pt idx="4744">
                  <c:v>-70.175562947024403</c:v>
                </c:pt>
                <c:pt idx="4745">
                  <c:v>-70.175469733048004</c:v>
                </c:pt>
                <c:pt idx="4746">
                  <c:v>-70.175376567784895</c:v>
                </c:pt>
                <c:pt idx="4747">
                  <c:v>-70.175283451210504</c:v>
                </c:pt>
                <c:pt idx="4748">
                  <c:v>-70.175190383300205</c:v>
                </c:pt>
                <c:pt idx="4749">
                  <c:v>-70.175097364029298</c:v>
                </c:pt>
                <c:pt idx="4750">
                  <c:v>-70.1750043933733</c:v>
                </c:pt>
                <c:pt idx="4751">
                  <c:v>-70.174911471307396</c:v>
                </c:pt>
                <c:pt idx="4752">
                  <c:v>-70.174818597807104</c:v>
                </c:pt>
                <c:pt idx="4753">
                  <c:v>-70.174725772847907</c:v>
                </c:pt>
                <c:pt idx="4754">
                  <c:v>-70.174632996405094</c:v>
                </c:pt>
                <c:pt idx="4755">
                  <c:v>-70.174540268454194</c:v>
                </c:pt>
                <c:pt idx="4756">
                  <c:v>-70.174447588970594</c:v>
                </c:pt>
                <c:pt idx="4757">
                  <c:v>-70.174354957929793</c:v>
                </c:pt>
                <c:pt idx="4758">
                  <c:v>-70.174262375307293</c:v>
                </c:pt>
                <c:pt idx="4759">
                  <c:v>-70.174169841078594</c:v>
                </c:pt>
                <c:pt idx="4760">
                  <c:v>-70.174077355219097</c:v>
                </c:pt>
                <c:pt idx="4761">
                  <c:v>-70.173984917704402</c:v>
                </c:pt>
                <c:pt idx="4762">
                  <c:v>-70.173892528509896</c:v>
                </c:pt>
                <c:pt idx="4763">
                  <c:v>-70.173800187611306</c:v>
                </c:pt>
                <c:pt idx="4764">
                  <c:v>-70.173707894984005</c:v>
                </c:pt>
                <c:pt idx="4765">
                  <c:v>-70.173615650603693</c:v>
                </c:pt>
                <c:pt idx="4766">
                  <c:v>-70.1735234544458</c:v>
                </c:pt>
                <c:pt idx="4767">
                  <c:v>-70.173431306485995</c:v>
                </c:pt>
                <c:pt idx="4768">
                  <c:v>-70.173339206699794</c:v>
                </c:pt>
                <c:pt idx="4769">
                  <c:v>-70.173247155062796</c:v>
                </c:pt>
                <c:pt idx="4770">
                  <c:v>-70.173155151550702</c:v>
                </c:pt>
                <c:pt idx="4771">
                  <c:v>-70.173063196139097</c:v>
                </c:pt>
                <c:pt idx="4772">
                  <c:v>-70.172971288803694</c:v>
                </c:pt>
                <c:pt idx="4773">
                  <c:v>-70.172879429519895</c:v>
                </c:pt>
                <c:pt idx="4774">
                  <c:v>-70.172787618263598</c:v>
                </c:pt>
                <c:pt idx="4775">
                  <c:v>-70.172695855010403</c:v>
                </c:pt>
                <c:pt idx="4776">
                  <c:v>-70.172604139735995</c:v>
                </c:pt>
                <c:pt idx="4777">
                  <c:v>-70.172512472416003</c:v>
                </c:pt>
                <c:pt idx="4778">
                  <c:v>-70.172420853026196</c:v>
                </c:pt>
                <c:pt idx="4779">
                  <c:v>-70.172329281542304</c:v>
                </c:pt>
                <c:pt idx="4780">
                  <c:v>-70.172237757939996</c:v>
                </c:pt>
                <c:pt idx="4781">
                  <c:v>-70.172146282195101</c:v>
                </c:pt>
                <c:pt idx="4782">
                  <c:v>-70.172054854283303</c:v>
                </c:pt>
                <c:pt idx="4783">
                  <c:v>-70.171963474180302</c:v>
                </c:pt>
                <c:pt idx="4784">
                  <c:v>-70.171872141861996</c:v>
                </c:pt>
                <c:pt idx="4785">
                  <c:v>-70.1717808573041</c:v>
                </c:pt>
                <c:pt idx="4786">
                  <c:v>-70.171689620482496</c:v>
                </c:pt>
                <c:pt idx="4787">
                  <c:v>-70.1715984313728</c:v>
                </c:pt>
                <c:pt idx="4788">
                  <c:v>-70.171507289951094</c:v>
                </c:pt>
                <c:pt idx="4789">
                  <c:v>-70.171416196192993</c:v>
                </c:pt>
                <c:pt idx="4790">
                  <c:v>-70.171325150074395</c:v>
                </c:pt>
                <c:pt idx="4791">
                  <c:v>-70.171234151571198</c:v>
                </c:pt>
                <c:pt idx="4792">
                  <c:v>-70.171143200659301</c:v>
                </c:pt>
                <c:pt idx="4793">
                  <c:v>-70.171052297314503</c:v>
                </c:pt>
                <c:pt idx="4794">
                  <c:v>-70.170961441512603</c:v>
                </c:pt>
                <c:pt idx="4795">
                  <c:v>-70.170870633229796</c:v>
                </c:pt>
                <c:pt idx="4796">
                  <c:v>-70.170779872441699</c:v>
                </c:pt>
                <c:pt idx="4797">
                  <c:v>-70.170689159124294</c:v>
                </c:pt>
                <c:pt idx="4798">
                  <c:v>-70.170598493253706</c:v>
                </c:pt>
                <c:pt idx="4799">
                  <c:v>-70.170507874805693</c:v>
                </c:pt>
                <c:pt idx="4800">
                  <c:v>-70.170417303756196</c:v>
                </c:pt>
                <c:pt idx="4801">
                  <c:v>-70.170326780081297</c:v>
                </c:pt>
                <c:pt idx="4802">
                  <c:v>-70.170236303756894</c:v>
                </c:pt>
                <c:pt idx="4803">
                  <c:v>-70.1701458747591</c:v>
                </c:pt>
                <c:pt idx="4804">
                  <c:v>-70.170055493063799</c:v>
                </c:pt>
                <c:pt idx="4805">
                  <c:v>-70.169965158647003</c:v>
                </c:pt>
                <c:pt idx="4806">
                  <c:v>-70.169874871484794</c:v>
                </c:pt>
                <c:pt idx="4807">
                  <c:v>-70.1697846315531</c:v>
                </c:pt>
                <c:pt idx="4808">
                  <c:v>-70.169694438828103</c:v>
                </c:pt>
                <c:pt idx="4809">
                  <c:v>-70.1696042932859</c:v>
                </c:pt>
                <c:pt idx="4810">
                  <c:v>-70.169514194902405</c:v>
                </c:pt>
                <c:pt idx="4811">
                  <c:v>-70.1694241436537</c:v>
                </c:pt>
                <c:pt idx="4812">
                  <c:v>-70.169334139516096</c:v>
                </c:pt>
                <c:pt idx="4813">
                  <c:v>-70.169244182465405</c:v>
                </c:pt>
                <c:pt idx="4814">
                  <c:v>-70.169154272477996</c:v>
                </c:pt>
                <c:pt idx="4815">
                  <c:v>-70.169064409529895</c:v>
                </c:pt>
                <c:pt idx="4816">
                  <c:v>-70.168974593597198</c:v>
                </c:pt>
                <c:pt idx="4817">
                  <c:v>-70.168884824656104</c:v>
                </c:pt>
                <c:pt idx="4818">
                  <c:v>-70.168795102682694</c:v>
                </c:pt>
                <c:pt idx="4819">
                  <c:v>-70.168705427653293</c:v>
                </c:pt>
                <c:pt idx="4820">
                  <c:v>-70.168615799544</c:v>
                </c:pt>
                <c:pt idx="4821">
                  <c:v>-70.168526218330996</c:v>
                </c:pt>
                <c:pt idx="4822">
                  <c:v>-70.168436683990507</c:v>
                </c:pt>
                <c:pt idx="4823">
                  <c:v>-70.168347196498701</c:v>
                </c:pt>
                <c:pt idx="4824">
                  <c:v>-70.168257755831903</c:v>
                </c:pt>
                <c:pt idx="4825">
                  <c:v>-70.168168361966394</c:v>
                </c:pt>
                <c:pt idx="4826">
                  <c:v>-70.168079014878202</c:v>
                </c:pt>
                <c:pt idx="4827">
                  <c:v>-70.167989714543793</c:v>
                </c:pt>
                <c:pt idx="4828">
                  <c:v>-70.167900460939407</c:v>
                </c:pt>
                <c:pt idx="4829">
                  <c:v>-70.167811254041297</c:v>
                </c:pt>
                <c:pt idx="4830">
                  <c:v>-70.167722093825702</c:v>
                </c:pt>
                <c:pt idx="4831">
                  <c:v>-70.167632980269005</c:v>
                </c:pt>
                <c:pt idx="4832">
                  <c:v>-70.1675439133476</c:v>
                </c:pt>
                <c:pt idx="4833">
                  <c:v>-70.167454893037601</c:v>
                </c:pt>
                <c:pt idx="4834">
                  <c:v>-70.1673659193156</c:v>
                </c:pt>
                <c:pt idx="4835">
                  <c:v>-70.167276992157795</c:v>
                </c:pt>
                <c:pt idx="4836">
                  <c:v>-70.167188111540597</c:v>
                </c:pt>
                <c:pt idx="4837">
                  <c:v>-70.1670992774403</c:v>
                </c:pt>
                <c:pt idx="4838">
                  <c:v>-70.167010489833402</c:v>
                </c:pt>
                <c:pt idx="4839">
                  <c:v>-70.166921748696296</c:v>
                </c:pt>
                <c:pt idx="4840">
                  <c:v>-70.166833054005394</c:v>
                </c:pt>
                <c:pt idx="4841">
                  <c:v>-70.166744405737006</c:v>
                </c:pt>
                <c:pt idx="4842">
                  <c:v>-70.166655803867698</c:v>
                </c:pt>
                <c:pt idx="4843">
                  <c:v>-70.166567248373795</c:v>
                </c:pt>
                <c:pt idx="4844">
                  <c:v>-70.166478739231906</c:v>
                </c:pt>
                <c:pt idx="4845">
                  <c:v>-70.166390276418298</c:v>
                </c:pt>
                <c:pt idx="4846">
                  <c:v>-70.166301859909694</c:v>
                </c:pt>
                <c:pt idx="4847">
                  <c:v>-70.166213489682306</c:v>
                </c:pt>
                <c:pt idx="4848">
                  <c:v>-70.166125165712899</c:v>
                </c:pt>
                <c:pt idx="4849">
                  <c:v>-70.166036887977796</c:v>
                </c:pt>
                <c:pt idx="4850">
                  <c:v>-70.165948656453494</c:v>
                </c:pt>
                <c:pt idx="4851">
                  <c:v>-70.165860471116702</c:v>
                </c:pt>
                <c:pt idx="4852">
                  <c:v>-70.165772331943899</c:v>
                </c:pt>
                <c:pt idx="4853">
                  <c:v>-70.165684238911595</c:v>
                </c:pt>
                <c:pt idx="4854">
                  <c:v>-70.1655961919964</c:v>
                </c:pt>
                <c:pt idx="4855">
                  <c:v>-70.165508191174794</c:v>
                </c:pt>
                <c:pt idx="4856">
                  <c:v>-70.1654202364235</c:v>
                </c:pt>
                <c:pt idx="4857">
                  <c:v>-70.165332327719099</c:v>
                </c:pt>
                <c:pt idx="4858">
                  <c:v>-70.1652444650381</c:v>
                </c:pt>
                <c:pt idx="4859">
                  <c:v>-70.165156648357197</c:v>
                </c:pt>
                <c:pt idx="4860">
                  <c:v>-70.165068877652999</c:v>
                </c:pt>
                <c:pt idx="4861">
                  <c:v>-70.1649811529022</c:v>
                </c:pt>
                <c:pt idx="4862">
                  <c:v>-70.164893474081396</c:v>
                </c:pt>
                <c:pt idx="4863">
                  <c:v>-70.164805841167293</c:v>
                </c:pt>
                <c:pt idx="4864">
                  <c:v>-70.164718254136602</c:v>
                </c:pt>
                <c:pt idx="4865">
                  <c:v>-70.164630712965902</c:v>
                </c:pt>
                <c:pt idx="4866">
                  <c:v>-70.164543217632001</c:v>
                </c:pt>
                <c:pt idx="4867">
                  <c:v>-70.164455768111594</c:v>
                </c:pt>
                <c:pt idx="4868">
                  <c:v>-70.164368364381303</c:v>
                </c:pt>
                <c:pt idx="4869">
                  <c:v>-70.164281006417994</c:v>
                </c:pt>
                <c:pt idx="4870">
                  <c:v>-70.164193694198403</c:v>
                </c:pt>
                <c:pt idx="4871">
                  <c:v>-70.164106427699195</c:v>
                </c:pt>
                <c:pt idx="4872">
                  <c:v>-70.164019206897095</c:v>
                </c:pt>
                <c:pt idx="4873">
                  <c:v>-70.163932031769093</c:v>
                </c:pt>
                <c:pt idx="4874">
                  <c:v>-70.1638449022918</c:v>
                </c:pt>
                <c:pt idx="4875">
                  <c:v>-70.163757818441994</c:v>
                </c:pt>
                <c:pt idx="4876">
                  <c:v>-70.163670780196696</c:v>
                </c:pt>
                <c:pt idx="4877">
                  <c:v>-70.163583787532502</c:v>
                </c:pt>
                <c:pt idx="4878">
                  <c:v>-70.163496840426404</c:v>
                </c:pt>
                <c:pt idx="4879">
                  <c:v>-70.163409938855096</c:v>
                </c:pt>
                <c:pt idx="4880">
                  <c:v>-70.1633230827956</c:v>
                </c:pt>
                <c:pt idx="4881">
                  <c:v>-70.163236272224594</c:v>
                </c:pt>
                <c:pt idx="4882">
                  <c:v>-70.163149507119101</c:v>
                </c:pt>
                <c:pt idx="4883">
                  <c:v>-70.163062787455999</c:v>
                </c:pt>
                <c:pt idx="4884">
                  <c:v>-70.162976113212196</c:v>
                </c:pt>
                <c:pt idx="4885">
                  <c:v>-70.162889484364499</c:v>
                </c:pt>
                <c:pt idx="4886">
                  <c:v>-70.162802900889901</c:v>
                </c:pt>
                <c:pt idx="4887">
                  <c:v>-70.162716362765295</c:v>
                </c:pt>
                <c:pt idx="4888">
                  <c:v>-70.162629869967702</c:v>
                </c:pt>
                <c:pt idx="4889">
                  <c:v>-70.162543422474101</c:v>
                </c:pt>
                <c:pt idx="4890">
                  <c:v>-70.1624570202613</c:v>
                </c:pt>
                <c:pt idx="4891">
                  <c:v>-70.162370663306405</c:v>
                </c:pt>
                <c:pt idx="4892">
                  <c:v>-70.162284351586393</c:v>
                </c:pt>
                <c:pt idx="4893">
                  <c:v>-70.162198085078202</c:v>
                </c:pt>
                <c:pt idx="4894">
                  <c:v>-70.162111863758795</c:v>
                </c:pt>
                <c:pt idx="4895">
                  <c:v>-70.162025687605393</c:v>
                </c:pt>
                <c:pt idx="4896">
                  <c:v>-70.161939556594803</c:v>
                </c:pt>
                <c:pt idx="4897">
                  <c:v>-70.161853470704301</c:v>
                </c:pt>
                <c:pt idx="4898">
                  <c:v>-70.161767429910697</c:v>
                </c:pt>
                <c:pt idx="4899">
                  <c:v>-70.161681434191195</c:v>
                </c:pt>
                <c:pt idx="4900">
                  <c:v>-70.161595483522902</c:v>
                </c:pt>
                <c:pt idx="4901">
                  <c:v>-70.161509577882796</c:v>
                </c:pt>
                <c:pt idx="4902">
                  <c:v>-70.161423717247999</c:v>
                </c:pt>
                <c:pt idx="4903">
                  <c:v>-70.161337901595701</c:v>
                </c:pt>
                <c:pt idx="4904">
                  <c:v>-70.161252130902994</c:v>
                </c:pt>
                <c:pt idx="4905">
                  <c:v>-70.161166405146901</c:v>
                </c:pt>
                <c:pt idx="4906">
                  <c:v>-70.161080724304696</c:v>
                </c:pt>
                <c:pt idx="4907">
                  <c:v>-70.160995088353502</c:v>
                </c:pt>
                <c:pt idx="4908">
                  <c:v>-70.160909497270396</c:v>
                </c:pt>
                <c:pt idx="4909">
                  <c:v>-70.160823951032697</c:v>
                </c:pt>
                <c:pt idx="4910">
                  <c:v>-70.160738449617497</c:v>
                </c:pt>
                <c:pt idx="4911">
                  <c:v>-70.160652993001904</c:v>
                </c:pt>
                <c:pt idx="4912">
                  <c:v>-70.160567581163306</c:v>
                </c:pt>
                <c:pt idx="4913">
                  <c:v>-70.160482214078897</c:v>
                </c:pt>
                <c:pt idx="4914">
                  <c:v>-70.160396891725696</c:v>
                </c:pt>
                <c:pt idx="4915">
                  <c:v>-70.160311614081195</c:v>
                </c:pt>
                <c:pt idx="4916">
                  <c:v>-70.160226381122598</c:v>
                </c:pt>
                <c:pt idx="4917">
                  <c:v>-70.160141192826998</c:v>
                </c:pt>
                <c:pt idx="4918">
                  <c:v>-70.1600560491718</c:v>
                </c:pt>
                <c:pt idx="4919">
                  <c:v>-70.159970950134294</c:v>
                </c:pt>
                <c:pt idx="4920">
                  <c:v>-70.159885895691801</c:v>
                </c:pt>
                <c:pt idx="4921">
                  <c:v>-70.159800885821497</c:v>
                </c:pt>
                <c:pt idx="4922">
                  <c:v>-70.159715920500801</c:v>
                </c:pt>
                <c:pt idx="4923">
                  <c:v>-70.159630999707005</c:v>
                </c:pt>
                <c:pt idx="4924">
                  <c:v>-70.1595461234174</c:v>
                </c:pt>
                <c:pt idx="4925">
                  <c:v>-70.159461291609503</c:v>
                </c:pt>
                <c:pt idx="4926">
                  <c:v>-70.159376504260507</c:v>
                </c:pt>
                <c:pt idx="4927">
                  <c:v>-70.159291761347802</c:v>
                </c:pt>
                <c:pt idx="4928">
                  <c:v>-70.159207062848793</c:v>
                </c:pt>
                <c:pt idx="4929">
                  <c:v>-70.159122408740899</c:v>
                </c:pt>
                <c:pt idx="4930">
                  <c:v>-70.159037799001496</c:v>
                </c:pt>
                <c:pt idx="4931">
                  <c:v>-70.158953233608003</c:v>
                </c:pt>
                <c:pt idx="4932">
                  <c:v>-70.158868712537895</c:v>
                </c:pt>
                <c:pt idx="4933">
                  <c:v>-70.158784235768493</c:v>
                </c:pt>
                <c:pt idx="4934">
                  <c:v>-70.158699803277301</c:v>
                </c:pt>
                <c:pt idx="4935">
                  <c:v>-70.158615415041794</c:v>
                </c:pt>
                <c:pt idx="4936">
                  <c:v>-70.158531071039405</c:v>
                </c:pt>
                <c:pt idx="4937">
                  <c:v>-70.158446771247696</c:v>
                </c:pt>
                <c:pt idx="4938">
                  <c:v>-70.158362515644001</c:v>
                </c:pt>
                <c:pt idx="4939">
                  <c:v>-70.158278304205993</c:v>
                </c:pt>
                <c:pt idx="4940">
                  <c:v>-70.158194136911007</c:v>
                </c:pt>
                <c:pt idx="4941">
                  <c:v>-70.158110013736703</c:v>
                </c:pt>
                <c:pt idx="4942">
                  <c:v>-70.1580259346606</c:v>
                </c:pt>
                <c:pt idx="4943">
                  <c:v>-70.157941899660202</c:v>
                </c:pt>
                <c:pt idx="4944">
                  <c:v>-70.157857908712998</c:v>
                </c:pt>
                <c:pt idx="4945">
                  <c:v>-70.157773961796707</c:v>
                </c:pt>
                <c:pt idx="4946">
                  <c:v>-70.157690058888704</c:v>
                </c:pt>
                <c:pt idx="4947">
                  <c:v>-70.157606199966807</c:v>
                </c:pt>
                <c:pt idx="4948">
                  <c:v>-70.157522385008406</c:v>
                </c:pt>
                <c:pt idx="4949">
                  <c:v>-70.157438613991303</c:v>
                </c:pt>
                <c:pt idx="4950">
                  <c:v>-70.157354886892904</c:v>
                </c:pt>
                <c:pt idx="4951">
                  <c:v>-70.157271203690996</c:v>
                </c:pt>
                <c:pt idx="4952">
                  <c:v>-70.157187564363099</c:v>
                </c:pt>
                <c:pt idx="4953">
                  <c:v>-70.157103968887</c:v>
                </c:pt>
                <c:pt idx="4954">
                  <c:v>-70.157020417240304</c:v>
                </c:pt>
                <c:pt idx="4955">
                  <c:v>-70.156936909400599</c:v>
                </c:pt>
                <c:pt idx="4956">
                  <c:v>-70.156853445345604</c:v>
                </c:pt>
                <c:pt idx="4957">
                  <c:v>-70.156770025053106</c:v>
                </c:pt>
                <c:pt idx="4958">
                  <c:v>-70.156686648500795</c:v>
                </c:pt>
                <c:pt idx="4959">
                  <c:v>-70.156603315666302</c:v>
                </c:pt>
                <c:pt idx="4960">
                  <c:v>-70.156520026527303</c:v>
                </c:pt>
                <c:pt idx="4961">
                  <c:v>-70.1564367810617</c:v>
                </c:pt>
                <c:pt idx="4962">
                  <c:v>-70.156353579247195</c:v>
                </c:pt>
                <c:pt idx="4963">
                  <c:v>-70.156270421061393</c:v>
                </c:pt>
                <c:pt idx="4964">
                  <c:v>-70.156187306482195</c:v>
                </c:pt>
                <c:pt idx="4965">
                  <c:v>-70.156104235487405</c:v>
                </c:pt>
                <c:pt idx="4966">
                  <c:v>-70.156021208054796</c:v>
                </c:pt>
                <c:pt idx="4967">
                  <c:v>-70.155938224162099</c:v>
                </c:pt>
                <c:pt idx="4968">
                  <c:v>-70.155855283787105</c:v>
                </c:pt>
                <c:pt idx="4969">
                  <c:v>-70.155772386907799</c:v>
                </c:pt>
                <c:pt idx="4970">
                  <c:v>-70.1556895335018</c:v>
                </c:pt>
                <c:pt idx="4971">
                  <c:v>-70.155606723547194</c:v>
                </c:pt>
                <c:pt idx="4972">
                  <c:v>-70.1555239570216</c:v>
                </c:pt>
                <c:pt idx="4973">
                  <c:v>-70.155441233903005</c:v>
                </c:pt>
                <c:pt idx="4974">
                  <c:v>-70.155358554169197</c:v>
                </c:pt>
                <c:pt idx="4975">
                  <c:v>-70.155275917798207</c:v>
                </c:pt>
                <c:pt idx="4976">
                  <c:v>-70.155193324767794</c:v>
                </c:pt>
                <c:pt idx="4977">
                  <c:v>-70.155110775055903</c:v>
                </c:pt>
                <c:pt idx="4978">
                  <c:v>-70.155028268640507</c:v>
                </c:pt>
                <c:pt idx="4979">
                  <c:v>-70.154945805499395</c:v>
                </c:pt>
                <c:pt idx="4980">
                  <c:v>-70.154863385610696</c:v>
                </c:pt>
                <c:pt idx="4981">
                  <c:v>-70.154781008952199</c:v>
                </c:pt>
                <c:pt idx="4982">
                  <c:v>-70.154698675502004</c:v>
                </c:pt>
                <c:pt idx="4983">
                  <c:v>-70.154616385238</c:v>
                </c:pt>
                <c:pt idx="4984">
                  <c:v>-70.154534138138104</c:v>
                </c:pt>
                <c:pt idx="4985">
                  <c:v>-70.1544519341804</c:v>
                </c:pt>
                <c:pt idx="4986">
                  <c:v>-70.154369773342793</c:v>
                </c:pt>
                <c:pt idx="4987">
                  <c:v>-70.154287655603397</c:v>
                </c:pt>
                <c:pt idx="4988">
                  <c:v>-70.1542055809403</c:v>
                </c:pt>
                <c:pt idx="4989">
                  <c:v>-70.154123549331302</c:v>
                </c:pt>
                <c:pt idx="4990">
                  <c:v>-70.154041560754607</c:v>
                </c:pt>
                <c:pt idx="4991">
                  <c:v>-70.153959615188299</c:v>
                </c:pt>
                <c:pt idx="4992">
                  <c:v>-70.153877712610395</c:v>
                </c:pt>
                <c:pt idx="4993">
                  <c:v>-70.153795852998897</c:v>
                </c:pt>
                <c:pt idx="4994">
                  <c:v>-70.153714036332005</c:v>
                </c:pt>
                <c:pt idx="4995">
                  <c:v>-70.153632262587706</c:v>
                </c:pt>
                <c:pt idx="4996">
                  <c:v>-70.153550531744202</c:v>
                </c:pt>
                <c:pt idx="4997">
                  <c:v>-70.153468843779606</c:v>
                </c:pt>
                <c:pt idx="4998">
                  <c:v>-70.153387198671894</c:v>
                </c:pt>
                <c:pt idx="4999">
                  <c:v>-70.153305596399406</c:v>
                </c:pt>
                <c:pt idx="5000">
                  <c:v>-70.153224036940301</c:v>
                </c:pt>
                <c:pt idx="5001">
                  <c:v>-70.153142520272496</c:v>
                </c:pt>
                <c:pt idx="5002">
                  <c:v>-70.153061046374404</c:v>
                </c:pt>
                <c:pt idx="5003">
                  <c:v>-70.152979615224098</c:v>
                </c:pt>
                <c:pt idx="5004">
                  <c:v>-70.152898226799806</c:v>
                </c:pt>
                <c:pt idx="5005">
                  <c:v>-70.152816881079602</c:v>
                </c:pt>
                <c:pt idx="5006">
                  <c:v>-70.152735578041899</c:v>
                </c:pt>
                <c:pt idx="5007">
                  <c:v>-70.152654317664798</c:v>
                </c:pt>
                <c:pt idx="5008">
                  <c:v>-70.152573099926599</c:v>
                </c:pt>
                <c:pt idx="5009">
                  <c:v>-70.152491924805403</c:v>
                </c:pt>
                <c:pt idx="5010">
                  <c:v>-70.152410792279696</c:v>
                </c:pt>
                <c:pt idx="5011">
                  <c:v>-70.152329702327506</c:v>
                </c:pt>
                <c:pt idx="5012">
                  <c:v>-70.152248654927206</c:v>
                </c:pt>
                <c:pt idx="5013">
                  <c:v>-70.152167650057194</c:v>
                </c:pt>
                <c:pt idx="5014">
                  <c:v>-70.152086687695601</c:v>
                </c:pt>
                <c:pt idx="5015">
                  <c:v>-70.152005767820796</c:v>
                </c:pt>
                <c:pt idx="5016">
                  <c:v>-70.151924890411095</c:v>
                </c:pt>
                <c:pt idx="5017">
                  <c:v>-70.151844055444798</c:v>
                </c:pt>
                <c:pt idx="5018">
                  <c:v>-70.151763262900303</c:v>
                </c:pt>
                <c:pt idx="5019">
                  <c:v>-70.151682512755897</c:v>
                </c:pt>
                <c:pt idx="5020">
                  <c:v>-70.151601804989994</c:v>
                </c:pt>
                <c:pt idx="5021">
                  <c:v>-70.151521139580893</c:v>
                </c:pt>
                <c:pt idx="5022">
                  <c:v>-70.151440516507094</c:v>
                </c:pt>
                <c:pt idx="5023">
                  <c:v>-70.151359935746797</c:v>
                </c:pt>
                <c:pt idx="5024">
                  <c:v>-70.1512793972786</c:v>
                </c:pt>
                <c:pt idx="5025">
                  <c:v>-70.151198901080704</c:v>
                </c:pt>
                <c:pt idx="5026">
                  <c:v>-70.151118447131793</c:v>
                </c:pt>
                <c:pt idx="5027">
                  <c:v>-70.151038035409996</c:v>
                </c:pt>
                <c:pt idx="5028">
                  <c:v>-70.150957665893998</c:v>
                </c:pt>
                <c:pt idx="5029">
                  <c:v>-70.150877338562196</c:v>
                </c:pt>
                <c:pt idx="5030">
                  <c:v>-70.150797053393006</c:v>
                </c:pt>
                <c:pt idx="5031">
                  <c:v>-70.150716810364898</c:v>
                </c:pt>
                <c:pt idx="5032">
                  <c:v>-70.150636609456399</c:v>
                </c:pt>
                <c:pt idx="5033">
                  <c:v>-70.150556450645894</c:v>
                </c:pt>
                <c:pt idx="5034">
                  <c:v>-70.150476333912096</c:v>
                </c:pt>
                <c:pt idx="5035">
                  <c:v>-70.150396259233304</c:v>
                </c:pt>
                <c:pt idx="5036">
                  <c:v>-70.150316226588203</c:v>
                </c:pt>
                <c:pt idx="5037">
                  <c:v>-70.150236235955205</c:v>
                </c:pt>
                <c:pt idx="5038">
                  <c:v>-70.150156287312896</c:v>
                </c:pt>
                <c:pt idx="5039">
                  <c:v>-70.150076380639803</c:v>
                </c:pt>
                <c:pt idx="5040">
                  <c:v>-70.149996515914594</c:v>
                </c:pt>
                <c:pt idx="5041">
                  <c:v>-70.149916693115799</c:v>
                </c:pt>
                <c:pt idx="5042">
                  <c:v>-70.149836912222</c:v>
                </c:pt>
                <c:pt idx="5043">
                  <c:v>-70.149757173211697</c:v>
                </c:pt>
                <c:pt idx="5044">
                  <c:v>-70.149677476063601</c:v>
                </c:pt>
                <c:pt idx="5045">
                  <c:v>-70.149597820756398</c:v>
                </c:pt>
                <c:pt idx="5046">
                  <c:v>-70.1495182072685</c:v>
                </c:pt>
                <c:pt idx="5047">
                  <c:v>-70.149438635578804</c:v>
                </c:pt>
                <c:pt idx="5048">
                  <c:v>-70.149359105665795</c:v>
                </c:pt>
                <c:pt idx="5049">
                  <c:v>-70.1492796175081</c:v>
                </c:pt>
                <c:pt idx="5050">
                  <c:v>-70.149200171084502</c:v>
                </c:pt>
                <c:pt idx="5051">
                  <c:v>-70.149120766373599</c:v>
                </c:pt>
                <c:pt idx="5052">
                  <c:v>-70.149041403354104</c:v>
                </c:pt>
                <c:pt idx="5053">
                  <c:v>-70.1489620820048</c:v>
                </c:pt>
                <c:pt idx="5054">
                  <c:v>-70.1488828023043</c:v>
                </c:pt>
                <c:pt idx="5055">
                  <c:v>-70.148803564231301</c:v>
                </c:pt>
                <c:pt idx="5056">
                  <c:v>-70.148724367764601</c:v>
                </c:pt>
                <c:pt idx="5057">
                  <c:v>-70.148645212882897</c:v>
                </c:pt>
                <c:pt idx="5058">
                  <c:v>-70.148566099565002</c:v>
                </c:pt>
                <c:pt idx="5059">
                  <c:v>-70.148487027789599</c:v>
                </c:pt>
                <c:pt idx="5060">
                  <c:v>-70.1484079975356</c:v>
                </c:pt>
                <c:pt idx="5061">
                  <c:v>-70.148329008781602</c:v>
                </c:pt>
                <c:pt idx="5062">
                  <c:v>-70.148250061506502</c:v>
                </c:pt>
                <c:pt idx="5063">
                  <c:v>-70.148171155688999</c:v>
                </c:pt>
                <c:pt idx="5064">
                  <c:v>-70.148092291308103</c:v>
                </c:pt>
                <c:pt idx="5065">
                  <c:v>-70.148013468342498</c:v>
                </c:pt>
                <c:pt idx="5066">
                  <c:v>-70.147934686770995</c:v>
                </c:pt>
                <c:pt idx="5067">
                  <c:v>-70.147855946572506</c:v>
                </c:pt>
                <c:pt idx="5068">
                  <c:v>-70.147777247725898</c:v>
                </c:pt>
                <c:pt idx="5069">
                  <c:v>-70.147698590209899</c:v>
                </c:pt>
                <c:pt idx="5070">
                  <c:v>-70.147619974003604</c:v>
                </c:pt>
                <c:pt idx="5071">
                  <c:v>-70.147541399085696</c:v>
                </c:pt>
                <c:pt idx="5072">
                  <c:v>-70.147462865435202</c:v>
                </c:pt>
                <c:pt idx="5073">
                  <c:v>-70.147384373031002</c:v>
                </c:pt>
                <c:pt idx="5074">
                  <c:v>-70.147305921851896</c:v>
                </c:pt>
                <c:pt idx="5075">
                  <c:v>-70.147227511876906</c:v>
                </c:pt>
                <c:pt idx="5076">
                  <c:v>-70.147149143085002</c:v>
                </c:pt>
                <c:pt idx="5077">
                  <c:v>-70.147070815455095</c:v>
                </c:pt>
                <c:pt idx="5078">
                  <c:v>-70.146992528966095</c:v>
                </c:pt>
                <c:pt idx="5079">
                  <c:v>-70.146914283596999</c:v>
                </c:pt>
                <c:pt idx="5080">
                  <c:v>-70.146836079326803</c:v>
                </c:pt>
                <c:pt idx="5081">
                  <c:v>-70.146757916134504</c:v>
                </c:pt>
                <c:pt idx="5082">
                  <c:v>-70.146679793999098</c:v>
                </c:pt>
                <c:pt idx="5083">
                  <c:v>-70.146601712899496</c:v>
                </c:pt>
                <c:pt idx="5084">
                  <c:v>-70.146523672814794</c:v>
                </c:pt>
                <c:pt idx="5085">
                  <c:v>-70.146445673724003</c:v>
                </c:pt>
                <c:pt idx="5086">
                  <c:v>-70.146367715606203</c:v>
                </c:pt>
                <c:pt idx="5087">
                  <c:v>-70.146289798440307</c:v>
                </c:pt>
                <c:pt idx="5088">
                  <c:v>-70.146211922205595</c:v>
                </c:pt>
                <c:pt idx="5089">
                  <c:v>-70.146134086880906</c:v>
                </c:pt>
                <c:pt idx="5090">
                  <c:v>-70.146056292445493</c:v>
                </c:pt>
                <c:pt idx="5091">
                  <c:v>-70.145978538878296</c:v>
                </c:pt>
                <c:pt idx="5092">
                  <c:v>-70.145900826158595</c:v>
                </c:pt>
                <c:pt idx="5093">
                  <c:v>-70.145823154265301</c:v>
                </c:pt>
                <c:pt idx="5094">
                  <c:v>-70.145745523177595</c:v>
                </c:pt>
                <c:pt idx="5095">
                  <c:v>-70.145667932874701</c:v>
                </c:pt>
                <c:pt idx="5096">
                  <c:v>-70.145590383335602</c:v>
                </c:pt>
                <c:pt idx="5097">
                  <c:v>-70.145512874539605</c:v>
                </c:pt>
                <c:pt idx="5098">
                  <c:v>-70.145435406465793</c:v>
                </c:pt>
                <c:pt idx="5099">
                  <c:v>-70.145357979093305</c:v>
                </c:pt>
                <c:pt idx="5100">
                  <c:v>-70.145280592401306</c:v>
                </c:pt>
                <c:pt idx="5101">
                  <c:v>-70.145203246369107</c:v>
                </c:pt>
                <c:pt idx="5102">
                  <c:v>-70.145125940975703</c:v>
                </c:pt>
                <c:pt idx="5103">
                  <c:v>-70.145048676200503</c:v>
                </c:pt>
                <c:pt idx="5104">
                  <c:v>-70.144971452022702</c:v>
                </c:pt>
                <c:pt idx="5105">
                  <c:v>-70.144894268421396</c:v>
                </c:pt>
                <c:pt idx="5106">
                  <c:v>-70.144817125375894</c:v>
                </c:pt>
                <c:pt idx="5107">
                  <c:v>-70.144740022865506</c:v>
                </c:pt>
                <c:pt idx="5108">
                  <c:v>-70.144662960869397</c:v>
                </c:pt>
                <c:pt idx="5109">
                  <c:v>-70.144585939366806</c:v>
                </c:pt>
                <c:pt idx="5110">
                  <c:v>-70.144508958337198</c:v>
                </c:pt>
                <c:pt idx="5111">
                  <c:v>-70.144432017759698</c:v>
                </c:pt>
                <c:pt idx="5112">
                  <c:v>-70.1443551176136</c:v>
                </c:pt>
                <c:pt idx="5113">
                  <c:v>-70.144278257878398</c:v>
                </c:pt>
                <c:pt idx="5114">
                  <c:v>-70.144201438533102</c:v>
                </c:pt>
                <c:pt idx="5115">
                  <c:v>-70.144124659557306</c:v>
                </c:pt>
                <c:pt idx="5116">
                  <c:v>-70.144047920930305</c:v>
                </c:pt>
                <c:pt idx="5117">
                  <c:v>-70.143971222631393</c:v>
                </c:pt>
                <c:pt idx="5118">
                  <c:v>-70.143894564639893</c:v>
                </c:pt>
                <c:pt idx="5119">
                  <c:v>-70.143817946935201</c:v>
                </c:pt>
                <c:pt idx="5120">
                  <c:v>-70.143741369496695</c:v>
                </c:pt>
                <c:pt idx="5121">
                  <c:v>-70.143664832303799</c:v>
                </c:pt>
                <c:pt idx="5122">
                  <c:v>-70.143588335335906</c:v>
                </c:pt>
                <c:pt idx="5123">
                  <c:v>-70.143511878572497</c:v>
                </c:pt>
                <c:pt idx="5124">
                  <c:v>-70.143435461992794</c:v>
                </c:pt>
                <c:pt idx="5125">
                  <c:v>-70.143359085576407</c:v>
                </c:pt>
                <c:pt idx="5126">
                  <c:v>-70.143282749302699</c:v>
                </c:pt>
                <c:pt idx="5127">
                  <c:v>-70.143206453151095</c:v>
                </c:pt>
                <c:pt idx="5128">
                  <c:v>-70.143130197101101</c:v>
                </c:pt>
                <c:pt idx="5129">
                  <c:v>-70.143053981132098</c:v>
                </c:pt>
                <c:pt idx="5130">
                  <c:v>-70.142977805223694</c:v>
                </c:pt>
                <c:pt idx="5131">
                  <c:v>-70.142901669355396</c:v>
                </c:pt>
                <c:pt idx="5132">
                  <c:v>-70.142825573506499</c:v>
                </c:pt>
                <c:pt idx="5133">
                  <c:v>-70.142749517656696</c:v>
                </c:pt>
                <c:pt idx="5134">
                  <c:v>-70.142673501785495</c:v>
                </c:pt>
                <c:pt idx="5135">
                  <c:v>-70.142597525872304</c:v>
                </c:pt>
                <c:pt idx="5136">
                  <c:v>-70.142521589896802</c:v>
                </c:pt>
                <c:pt idx="5137">
                  <c:v>-70.142445693838397</c:v>
                </c:pt>
                <c:pt idx="5138">
                  <c:v>-70.142369837676796</c:v>
                </c:pt>
                <c:pt idx="5139">
                  <c:v>-70.142294021391393</c:v>
                </c:pt>
                <c:pt idx="5140">
                  <c:v>-70.142218244961896</c:v>
                </c:pt>
                <c:pt idx="5141">
                  <c:v>-70.142142508367897</c:v>
                </c:pt>
                <c:pt idx="5142">
                  <c:v>-70.142066811589004</c:v>
                </c:pt>
                <c:pt idx="5143">
                  <c:v>-70.141991154604696</c:v>
                </c:pt>
                <c:pt idx="5144">
                  <c:v>-70.141915537394695</c:v>
                </c:pt>
                <c:pt idx="5145">
                  <c:v>-70.141839959938594</c:v>
                </c:pt>
                <c:pt idx="5146">
                  <c:v>-70.141764422216099</c:v>
                </c:pt>
                <c:pt idx="5147">
                  <c:v>-70.141688924206704</c:v>
                </c:pt>
                <c:pt idx="5148">
                  <c:v>-70.141613465890202</c:v>
                </c:pt>
                <c:pt idx="5149">
                  <c:v>-70.1415380472462</c:v>
                </c:pt>
                <c:pt idx="5150">
                  <c:v>-70.141462668254505</c:v>
                </c:pt>
                <c:pt idx="5151">
                  <c:v>-70.141387328894595</c:v>
                </c:pt>
                <c:pt idx="5152">
                  <c:v>-70.141312029146206</c:v>
                </c:pt>
                <c:pt idx="5153">
                  <c:v>-70.141236768989202</c:v>
                </c:pt>
                <c:pt idx="5154">
                  <c:v>-70.141161548403204</c:v>
                </c:pt>
                <c:pt idx="5155">
                  <c:v>-70.141086367367905</c:v>
                </c:pt>
                <c:pt idx="5156">
                  <c:v>-70.141011225863096</c:v>
                </c:pt>
                <c:pt idx="5157">
                  <c:v>-70.1409361238684</c:v>
                </c:pt>
                <c:pt idx="5158">
                  <c:v>-70.140861061363793</c:v>
                </c:pt>
                <c:pt idx="5159">
                  <c:v>-70.140786038328798</c:v>
                </c:pt>
                <c:pt idx="5160">
                  <c:v>-70.140711054743406</c:v>
                </c:pt>
                <c:pt idx="5161">
                  <c:v>-70.140636110587295</c:v>
                </c:pt>
                <c:pt idx="5162">
                  <c:v>-70.1405612058402</c:v>
                </c:pt>
                <c:pt idx="5163">
                  <c:v>-70.140486340482099</c:v>
                </c:pt>
                <c:pt idx="5164">
                  <c:v>-70.140411514492598</c:v>
                </c:pt>
                <c:pt idx="5165">
                  <c:v>-70.140336727851704</c:v>
                </c:pt>
                <c:pt idx="5166">
                  <c:v>-70.140261980539094</c:v>
                </c:pt>
                <c:pt idx="5167">
                  <c:v>-70.140187272534703</c:v>
                </c:pt>
                <c:pt idx="5168">
                  <c:v>-70.140112603818395</c:v>
                </c:pt>
                <c:pt idx="5169">
                  <c:v>-70.140037974370003</c:v>
                </c:pt>
                <c:pt idx="5170">
                  <c:v>-70.139963384169505</c:v>
                </c:pt>
                <c:pt idx="5171">
                  <c:v>-70.139888833196594</c:v>
                </c:pt>
                <c:pt idx="5172">
                  <c:v>-70.139814321431203</c:v>
                </c:pt>
                <c:pt idx="5173">
                  <c:v>-70.139739848853395</c:v>
                </c:pt>
                <c:pt idx="5174">
                  <c:v>-70.139665415442906</c:v>
                </c:pt>
                <c:pt idx="5175">
                  <c:v>-70.139591021179697</c:v>
                </c:pt>
                <c:pt idx="5176">
                  <c:v>-70.139516666043804</c:v>
                </c:pt>
                <c:pt idx="5177">
                  <c:v>-70.139442350015003</c:v>
                </c:pt>
                <c:pt idx="5178">
                  <c:v>-70.139368073073399</c:v>
                </c:pt>
                <c:pt idx="5179">
                  <c:v>-70.139293835198899</c:v>
                </c:pt>
                <c:pt idx="5180">
                  <c:v>-70.139219636371394</c:v>
                </c:pt>
                <c:pt idx="5181">
                  <c:v>-70.139145476571002</c:v>
                </c:pt>
                <c:pt idx="5182">
                  <c:v>-70.139071355777602</c:v>
                </c:pt>
                <c:pt idx="5183">
                  <c:v>-70.138997273971299</c:v>
                </c:pt>
                <c:pt idx="5184">
                  <c:v>-70.138923231131997</c:v>
                </c:pt>
                <c:pt idx="5185">
                  <c:v>-70.138849227239703</c:v>
                </c:pt>
                <c:pt idx="5186">
                  <c:v>-70.138775262274606</c:v>
                </c:pt>
                <c:pt idx="5187">
                  <c:v>-70.138701336216599</c:v>
                </c:pt>
                <c:pt idx="5188">
                  <c:v>-70.138627449045799</c:v>
                </c:pt>
                <c:pt idx="5189">
                  <c:v>-70.138553600742199</c:v>
                </c:pt>
                <c:pt idx="5190">
                  <c:v>-70.138479791285903</c:v>
                </c:pt>
                <c:pt idx="5191">
                  <c:v>-70.138406020657001</c:v>
                </c:pt>
                <c:pt idx="5192">
                  <c:v>-70.138332288835599</c:v>
                </c:pt>
                <c:pt idx="5193">
                  <c:v>-70.138258595801702</c:v>
                </c:pt>
                <c:pt idx="5194">
                  <c:v>-70.138184941535499</c:v>
                </c:pt>
                <c:pt idx="5195">
                  <c:v>-70.138111326017096</c:v>
                </c:pt>
                <c:pt idx="5196">
                  <c:v>-70.138037749226598</c:v>
                </c:pt>
                <c:pt idx="5197">
                  <c:v>-70.137964211144194</c:v>
                </c:pt>
                <c:pt idx="5198">
                  <c:v>-70.137890711749904</c:v>
                </c:pt>
                <c:pt idx="5199">
                  <c:v>-70.137817251024103</c:v>
                </c:pt>
                <c:pt idx="5200">
                  <c:v>-70.137743828946697</c:v>
                </c:pt>
                <c:pt idx="5201">
                  <c:v>-70.137670445498003</c:v>
                </c:pt>
                <c:pt idx="5202">
                  <c:v>-70.137597100658198</c:v>
                </c:pt>
                <c:pt idx="5203">
                  <c:v>-70.1375237944075</c:v>
                </c:pt>
                <c:pt idx="5204">
                  <c:v>-70.137450526725999</c:v>
                </c:pt>
                <c:pt idx="5205">
                  <c:v>-70.137377297594099</c:v>
                </c:pt>
                <c:pt idx="5206">
                  <c:v>-70.137304106991806</c:v>
                </c:pt>
                <c:pt idx="5207">
                  <c:v>-70.137230954899493</c:v>
                </c:pt>
                <c:pt idx="5208">
                  <c:v>-70.137157841297295</c:v>
                </c:pt>
                <c:pt idx="5209">
                  <c:v>-70.1370847661656</c:v>
                </c:pt>
                <c:pt idx="5210">
                  <c:v>-70.137011729484598</c:v>
                </c:pt>
                <c:pt idx="5211">
                  <c:v>-70.136938731234494</c:v>
                </c:pt>
                <c:pt idx="5212">
                  <c:v>-70.136865771395705</c:v>
                </c:pt>
                <c:pt idx="5213">
                  <c:v>-70.136792849948407</c:v>
                </c:pt>
                <c:pt idx="5214">
                  <c:v>-70.136719966873002</c:v>
                </c:pt>
                <c:pt idx="5215">
                  <c:v>-70.136647122149697</c:v>
                </c:pt>
                <c:pt idx="5216">
                  <c:v>-70.136574315758807</c:v>
                </c:pt>
                <c:pt idx="5217">
                  <c:v>-70.136501547680794</c:v>
                </c:pt>
                <c:pt idx="5218">
                  <c:v>-70.136428817895805</c:v>
                </c:pt>
                <c:pt idx="5219">
                  <c:v>-70.136356126384399</c:v>
                </c:pt>
                <c:pt idx="5220">
                  <c:v>-70.136283473126795</c:v>
                </c:pt>
                <c:pt idx="5221">
                  <c:v>-70.136210858103397</c:v>
                </c:pt>
                <c:pt idx="5222">
                  <c:v>-70.136138281294507</c:v>
                </c:pt>
                <c:pt idx="5223">
                  <c:v>-70.1360657426806</c:v>
                </c:pt>
                <c:pt idx="5224">
                  <c:v>-70.135993242242094</c:v>
                </c:pt>
                <c:pt idx="5225">
                  <c:v>-70.135920779959307</c:v>
                </c:pt>
                <c:pt idx="5226">
                  <c:v>-70.135848355812698</c:v>
                </c:pt>
                <c:pt idx="5227">
                  <c:v>-70.135775969782699</c:v>
                </c:pt>
                <c:pt idx="5228">
                  <c:v>-70.1357036218497</c:v>
                </c:pt>
                <c:pt idx="5229">
                  <c:v>-70.135631311994203</c:v>
                </c:pt>
                <c:pt idx="5230">
                  <c:v>-70.135559040196597</c:v>
                </c:pt>
                <c:pt idx="5231">
                  <c:v>-70.135486806437399</c:v>
                </c:pt>
                <c:pt idx="5232">
                  <c:v>-70.135414610696998</c:v>
                </c:pt>
                <c:pt idx="5233">
                  <c:v>-70.135342452955996</c:v>
                </c:pt>
                <c:pt idx="5234">
                  <c:v>-70.135270333194896</c:v>
                </c:pt>
                <c:pt idx="5235">
                  <c:v>-70.135198251394002</c:v>
                </c:pt>
                <c:pt idx="5236">
                  <c:v>-70.135126207534</c:v>
                </c:pt>
                <c:pt idx="5237">
                  <c:v>-70.135054201595395</c:v>
                </c:pt>
                <c:pt idx="5238">
                  <c:v>-70.134982233558603</c:v>
                </c:pt>
                <c:pt idx="5239">
                  <c:v>-70.134910303404297</c:v>
                </c:pt>
                <c:pt idx="5240">
                  <c:v>-70.134838411112895</c:v>
                </c:pt>
                <c:pt idx="5241">
                  <c:v>-70.134766556665099</c:v>
                </c:pt>
                <c:pt idx="5242">
                  <c:v>-70.134694740041297</c:v>
                </c:pt>
                <c:pt idx="5243">
                  <c:v>-70.134622961222306</c:v>
                </c:pt>
                <c:pt idx="5244">
                  <c:v>-70.134551220188499</c:v>
                </c:pt>
                <c:pt idx="5245">
                  <c:v>-70.134479516920507</c:v>
                </c:pt>
                <c:pt idx="5246">
                  <c:v>-70.134407851399004</c:v>
                </c:pt>
                <c:pt idx="5247">
                  <c:v>-70.134336223604606</c:v>
                </c:pt>
                <c:pt idx="5248">
                  <c:v>-70.134264633517802</c:v>
                </c:pt>
                <c:pt idx="5249">
                  <c:v>-70.134193081119406</c:v>
                </c:pt>
                <c:pt idx="5250">
                  <c:v>-70.134121566389894</c:v>
                </c:pt>
                <c:pt idx="5251">
                  <c:v>-70.134050089310094</c:v>
                </c:pt>
                <c:pt idx="5252">
                  <c:v>-70.133978649860595</c:v>
                </c:pt>
                <c:pt idx="5253">
                  <c:v>-70.133907248021899</c:v>
                </c:pt>
                <c:pt idx="5254">
                  <c:v>-70.133835883775006</c:v>
                </c:pt>
                <c:pt idx="5255">
                  <c:v>-70.133764557100307</c:v>
                </c:pt>
                <c:pt idx="5256">
                  <c:v>-70.1336932679787</c:v>
                </c:pt>
                <c:pt idx="5257">
                  <c:v>-70.133622016390802</c:v>
                </c:pt>
                <c:pt idx="5258">
                  <c:v>-70.133550802317302</c:v>
                </c:pt>
                <c:pt idx="5259">
                  <c:v>-70.133479625739</c:v>
                </c:pt>
                <c:pt idx="5260">
                  <c:v>-70.133408486636597</c:v>
                </c:pt>
                <c:pt idx="5261">
                  <c:v>-70.133337384990895</c:v>
                </c:pt>
                <c:pt idx="5262">
                  <c:v>-70.133266320782496</c:v>
                </c:pt>
                <c:pt idx="5263">
                  <c:v>-70.133195293992401</c:v>
                </c:pt>
                <c:pt idx="5264">
                  <c:v>-70.133124304601196</c:v>
                </c:pt>
                <c:pt idx="5265">
                  <c:v>-70.133053352589698</c:v>
                </c:pt>
                <c:pt idx="5266">
                  <c:v>-70.132982437938693</c:v>
                </c:pt>
                <c:pt idx="5267">
                  <c:v>-70.132911560629097</c:v>
                </c:pt>
                <c:pt idx="5268">
                  <c:v>-70.132840720641596</c:v>
                </c:pt>
                <c:pt idx="5269">
                  <c:v>-70.132769917957006</c:v>
                </c:pt>
                <c:pt idx="5270">
                  <c:v>-70.132699152556299</c:v>
                </c:pt>
                <c:pt idx="5271">
                  <c:v>-70.132628424420204</c:v>
                </c:pt>
                <c:pt idx="5272">
                  <c:v>-70.132557733529495</c:v>
                </c:pt>
                <c:pt idx="5273">
                  <c:v>-70.1324870798652</c:v>
                </c:pt>
                <c:pt idx="5274">
                  <c:v>-70.132416463408106</c:v>
                </c:pt>
                <c:pt idx="5275">
                  <c:v>-70.132345884138999</c:v>
                </c:pt>
                <c:pt idx="5276">
                  <c:v>-70.132275342038994</c:v>
                </c:pt>
                <c:pt idx="5277">
                  <c:v>-70.132204837088693</c:v>
                </c:pt>
                <c:pt idx="5278">
                  <c:v>-70.132134369269295</c:v>
                </c:pt>
                <c:pt idx="5279">
                  <c:v>-70.132063938561501</c:v>
                </c:pt>
                <c:pt idx="5280">
                  <c:v>-70.131993544946397</c:v>
                </c:pt>
                <c:pt idx="5281">
                  <c:v>-70.131923188404699</c:v>
                </c:pt>
                <c:pt idx="5282">
                  <c:v>-70.131852868917605</c:v>
                </c:pt>
                <c:pt idx="5283">
                  <c:v>-70.131782586465903</c:v>
                </c:pt>
                <c:pt idx="5284">
                  <c:v>-70.131712341030493</c:v>
                </c:pt>
                <c:pt idx="5285">
                  <c:v>-70.131642132592603</c:v>
                </c:pt>
                <c:pt idx="5286">
                  <c:v>-70.131571961133005</c:v>
                </c:pt>
                <c:pt idx="5287">
                  <c:v>-70.1315018266327</c:v>
                </c:pt>
                <c:pt idx="5288">
                  <c:v>-70.131431729072702</c:v>
                </c:pt>
                <c:pt idx="5289">
                  <c:v>-70.131361668434096</c:v>
                </c:pt>
                <c:pt idx="5290">
                  <c:v>-70.131291644697797</c:v>
                </c:pt>
                <c:pt idx="5291">
                  <c:v>-70.131221657844904</c:v>
                </c:pt>
                <c:pt idx="5292">
                  <c:v>-70.131151707856503</c:v>
                </c:pt>
                <c:pt idx="5293">
                  <c:v>-70.131081794713495</c:v>
                </c:pt>
                <c:pt idx="5294">
                  <c:v>-70.131011918396993</c:v>
                </c:pt>
                <c:pt idx="5295">
                  <c:v>-70.130942078887998</c:v>
                </c:pt>
                <c:pt idx="5296">
                  <c:v>-70.130872276167693</c:v>
                </c:pt>
                <c:pt idx="5297">
                  <c:v>-70.130802510217194</c:v>
                </c:pt>
                <c:pt idx="5298">
                  <c:v>-70.1307327810174</c:v>
                </c:pt>
                <c:pt idx="5299">
                  <c:v>-70.130663088549596</c:v>
                </c:pt>
                <c:pt idx="5300">
                  <c:v>-70.130593432794797</c:v>
                </c:pt>
                <c:pt idx="5301">
                  <c:v>-70.1305238137342</c:v>
                </c:pt>
                <c:pt idx="5302">
                  <c:v>-70.130454231348807</c:v>
                </c:pt>
                <c:pt idx="5303">
                  <c:v>-70.130384685619902</c:v>
                </c:pt>
                <c:pt idx="5304">
                  <c:v>-70.130315176528498</c:v>
                </c:pt>
                <c:pt idx="5305">
                  <c:v>-70.130245704055795</c:v>
                </c:pt>
                <c:pt idx="5306">
                  <c:v>-70.130176268183007</c:v>
                </c:pt>
                <c:pt idx="5307">
                  <c:v>-70.130106868891303</c:v>
                </c:pt>
                <c:pt idx="5308">
                  <c:v>-70.130037506161798</c:v>
                </c:pt>
                <c:pt idx="5309">
                  <c:v>-70.129968179975705</c:v>
                </c:pt>
                <c:pt idx="5310">
                  <c:v>-70.129898890314294</c:v>
                </c:pt>
                <c:pt idx="5311">
                  <c:v>-70.129829637158707</c:v>
                </c:pt>
                <c:pt idx="5312">
                  <c:v>-70.129760420490101</c:v>
                </c:pt>
                <c:pt idx="5313">
                  <c:v>-70.129691240289901</c:v>
                </c:pt>
                <c:pt idx="5314">
                  <c:v>-70.129622096539194</c:v>
                </c:pt>
                <c:pt idx="5315">
                  <c:v>-70.129552989219206</c:v>
                </c:pt>
                <c:pt idx="5316">
                  <c:v>-70.129483918311294</c:v>
                </c:pt>
                <c:pt idx="5317">
                  <c:v>-70.129414883796699</c:v>
                </c:pt>
                <c:pt idx="5318">
                  <c:v>-70.129345885656704</c:v>
                </c:pt>
                <c:pt idx="5319">
                  <c:v>-70.129276923872496</c:v>
                </c:pt>
                <c:pt idx="5320">
                  <c:v>-70.1292079984255</c:v>
                </c:pt>
                <c:pt idx="5321">
                  <c:v>-70.129139109296901</c:v>
                </c:pt>
                <c:pt idx="5322">
                  <c:v>-70.129070256468097</c:v>
                </c:pt>
                <c:pt idx="5323">
                  <c:v>-70.129001439920401</c:v>
                </c:pt>
                <c:pt idx="5324">
                  <c:v>-70.128932659635097</c:v>
                </c:pt>
                <c:pt idx="5325">
                  <c:v>-70.128863915593499</c:v>
                </c:pt>
                <c:pt idx="5326">
                  <c:v>-70.128795207777102</c:v>
                </c:pt>
                <c:pt idx="5327">
                  <c:v>-70.128726536167093</c:v>
                </c:pt>
                <c:pt idx="5328">
                  <c:v>-70.128657900744997</c:v>
                </c:pt>
                <c:pt idx="5329">
                  <c:v>-70.128589301491999</c:v>
                </c:pt>
                <c:pt idx="5330">
                  <c:v>-70.128520738389696</c:v>
                </c:pt>
                <c:pt idx="5331">
                  <c:v>-70.128452211419301</c:v>
                </c:pt>
                <c:pt idx="5332">
                  <c:v>-70.128383720562297</c:v>
                </c:pt>
                <c:pt idx="5333">
                  <c:v>-70.128315265800197</c:v>
                </c:pt>
                <c:pt idx="5334">
                  <c:v>-70.128246847114198</c:v>
                </c:pt>
                <c:pt idx="5335">
                  <c:v>-70.128178464485899</c:v>
                </c:pt>
                <c:pt idx="5336">
                  <c:v>-70.128110117896696</c:v>
                </c:pt>
                <c:pt idx="5337">
                  <c:v>-70.128041807328003</c:v>
                </c:pt>
                <c:pt idx="5338">
                  <c:v>-70.127973532761303</c:v>
                </c:pt>
                <c:pt idx="5339">
                  <c:v>-70.127905294178106</c:v>
                </c:pt>
                <c:pt idx="5340">
                  <c:v>-70.127837091559797</c:v>
                </c:pt>
                <c:pt idx="5341">
                  <c:v>-70.127768924887903</c:v>
                </c:pt>
                <c:pt idx="5342">
                  <c:v>-70.127700794144005</c:v>
                </c:pt>
                <c:pt idx="5343">
                  <c:v>-70.127632699309501</c:v>
                </c:pt>
                <c:pt idx="5344">
                  <c:v>-70.127564640365904</c:v>
                </c:pt>
                <c:pt idx="5345">
                  <c:v>-70.127496617294796</c:v>
                </c:pt>
                <c:pt idx="5346">
                  <c:v>-70.127428630077603</c:v>
                </c:pt>
                <c:pt idx="5347">
                  <c:v>-70.127360678695993</c:v>
                </c:pt>
                <c:pt idx="5348">
                  <c:v>-70.127292763131393</c:v>
                </c:pt>
                <c:pt idx="5349">
                  <c:v>-70.1272248833655</c:v>
                </c:pt>
                <c:pt idx="5350">
                  <c:v>-70.127157039379796</c:v>
                </c:pt>
                <c:pt idx="5351">
                  <c:v>-70.127089231155793</c:v>
                </c:pt>
                <c:pt idx="5352">
                  <c:v>-70.127021458675202</c:v>
                </c:pt>
                <c:pt idx="5353">
                  <c:v>-70.126953721919506</c:v>
                </c:pt>
                <c:pt idx="5354">
                  <c:v>-70.126886020870501</c:v>
                </c:pt>
                <c:pt idx="5355">
                  <c:v>-70.126818355509499</c:v>
                </c:pt>
                <c:pt idx="5356">
                  <c:v>-70.126750725818397</c:v>
                </c:pt>
                <c:pt idx="5357">
                  <c:v>-70.126683131778606</c:v>
                </c:pt>
                <c:pt idx="5358">
                  <c:v>-70.126615573372007</c:v>
                </c:pt>
                <c:pt idx="5359">
                  <c:v>-70.126548050579999</c:v>
                </c:pt>
                <c:pt idx="5360">
                  <c:v>-70.126480563384405</c:v>
                </c:pt>
                <c:pt idx="5361">
                  <c:v>-70.126413111766794</c:v>
                </c:pt>
                <c:pt idx="5362">
                  <c:v>-70.126345695708906</c:v>
                </c:pt>
                <c:pt idx="5363">
                  <c:v>-70.126278315192394</c:v>
                </c:pt>
                <c:pt idx="5364">
                  <c:v>-70.126210970198898</c:v>
                </c:pt>
                <c:pt idx="5365">
                  <c:v>-70.126143660710298</c:v>
                </c:pt>
                <c:pt idx="5366">
                  <c:v>-70.126076386708107</c:v>
                </c:pt>
                <c:pt idx="5367">
                  <c:v>-70.126009148174106</c:v>
                </c:pt>
                <c:pt idx="5368">
                  <c:v>-70.125941945090105</c:v>
                </c:pt>
                <c:pt idx="5369">
                  <c:v>-70.125874777437701</c:v>
                </c:pt>
                <c:pt idx="5370">
                  <c:v>-70.125807645198805</c:v>
                </c:pt>
                <c:pt idx="5371">
                  <c:v>-70.125740548354997</c:v>
                </c:pt>
                <c:pt idx="5372">
                  <c:v>-70.125673486888203</c:v>
                </c:pt>
                <c:pt idx="5373">
                  <c:v>-70.125606460780105</c:v>
                </c:pt>
                <c:pt idx="5374">
                  <c:v>-70.125539470012498</c:v>
                </c:pt>
                <c:pt idx="5375">
                  <c:v>-70.125472514567093</c:v>
                </c:pt>
                <c:pt idx="5376">
                  <c:v>-70.125405594425899</c:v>
                </c:pt>
                <c:pt idx="5377">
                  <c:v>-70.125338709570499</c:v>
                </c:pt>
                <c:pt idx="5378">
                  <c:v>-70.125271859982902</c:v>
                </c:pt>
                <c:pt idx="5379">
                  <c:v>-70.125205045644805</c:v>
                </c:pt>
                <c:pt idx="5380">
                  <c:v>-70.125138266538102</c:v>
                </c:pt>
                <c:pt idx="5381">
                  <c:v>-70.125071522644603</c:v>
                </c:pt>
                <c:pt idx="5382">
                  <c:v>-70.125004813946205</c:v>
                </c:pt>
                <c:pt idx="5383">
                  <c:v>-70.124938140424803</c:v>
                </c:pt>
                <c:pt idx="5384">
                  <c:v>-70.124871502062106</c:v>
                </c:pt>
                <c:pt idx="5385">
                  <c:v>-70.124804898840097</c:v>
                </c:pt>
                <c:pt idx="5386">
                  <c:v>-70.124738330740797</c:v>
                </c:pt>
                <c:pt idx="5387">
                  <c:v>-70.124671797745805</c:v>
                </c:pt>
                <c:pt idx="5388">
                  <c:v>-70.124605299837299</c:v>
                </c:pt>
                <c:pt idx="5389">
                  <c:v>-70.124538836997104</c:v>
                </c:pt>
                <c:pt idx="5390">
                  <c:v>-70.124472409207101</c:v>
                </c:pt>
                <c:pt idx="5391">
                  <c:v>-70.124406016449299</c:v>
                </c:pt>
                <c:pt idx="5392">
                  <c:v>-70.124339658705594</c:v>
                </c:pt>
                <c:pt idx="5393">
                  <c:v>-70.124273335957895</c:v>
                </c:pt>
                <c:pt idx="5394">
                  <c:v>-70.124207048188197</c:v>
                </c:pt>
                <c:pt idx="5395">
                  <c:v>-70.124140795378594</c:v>
                </c:pt>
                <c:pt idx="5396">
                  <c:v>-70.124074577510896</c:v>
                </c:pt>
                <c:pt idx="5397">
                  <c:v>-70.124008394567099</c:v>
                </c:pt>
                <c:pt idx="5398">
                  <c:v>-70.123942246529296</c:v>
                </c:pt>
                <c:pt idx="5399">
                  <c:v>-70.123876133379497</c:v>
                </c:pt>
                <c:pt idx="5400">
                  <c:v>-70.123810055099597</c:v>
                </c:pt>
                <c:pt idx="5401">
                  <c:v>-70.123744011671704</c:v>
                </c:pt>
                <c:pt idx="5402">
                  <c:v>-70.123678003077899</c:v>
                </c:pt>
                <c:pt idx="5403">
                  <c:v>-70.123612029300006</c:v>
                </c:pt>
                <c:pt idx="5404">
                  <c:v>-70.123546090320303</c:v>
                </c:pt>
                <c:pt idx="5405">
                  <c:v>-70.123480186120801</c:v>
                </c:pt>
                <c:pt idx="5406">
                  <c:v>-70.123414316683494</c:v>
                </c:pt>
                <c:pt idx="5407">
                  <c:v>-70.123348481990504</c:v>
                </c:pt>
                <c:pt idx="5408">
                  <c:v>-70.123282682023898</c:v>
                </c:pt>
                <c:pt idx="5409">
                  <c:v>-70.123216916765799</c:v>
                </c:pt>
                <c:pt idx="5410">
                  <c:v>-70.123151186198299</c:v>
                </c:pt>
                <c:pt idx="5411">
                  <c:v>-70.123085490303495</c:v>
                </c:pt>
                <c:pt idx="5412">
                  <c:v>-70.123019829063495</c:v>
                </c:pt>
                <c:pt idx="5413">
                  <c:v>-70.122954202460505</c:v>
                </c:pt>
                <c:pt idx="5414">
                  <c:v>-70.122888610476494</c:v>
                </c:pt>
                <c:pt idx="5415">
                  <c:v>-70.122823053093796</c:v>
                </c:pt>
                <c:pt idx="5416">
                  <c:v>-70.122757530294393</c:v>
                </c:pt>
                <c:pt idx="5417">
                  <c:v>-70.122692042060606</c:v>
                </c:pt>
                <c:pt idx="5418">
                  <c:v>-70.122626588374501</c:v>
                </c:pt>
                <c:pt idx="5419">
                  <c:v>-70.1225611692184</c:v>
                </c:pt>
                <c:pt idx="5420">
                  <c:v>-70.122495784574298</c:v>
                </c:pt>
                <c:pt idx="5421">
                  <c:v>-70.122430434424501</c:v>
                </c:pt>
                <c:pt idx="5422">
                  <c:v>-70.122365118751205</c:v>
                </c:pt>
                <c:pt idx="5423">
                  <c:v>-70.122299837536701</c:v>
                </c:pt>
                <c:pt idx="5424">
                  <c:v>-70.122234590763</c:v>
                </c:pt>
                <c:pt idx="5425">
                  <c:v>-70.122169378412593</c:v>
                </c:pt>
                <c:pt idx="5426">
                  <c:v>-70.122104200467504</c:v>
                </c:pt>
                <c:pt idx="5427">
                  <c:v>-70.122039056910097</c:v>
                </c:pt>
                <c:pt idx="5428">
                  <c:v>-70.121973947722694</c:v>
                </c:pt>
                <c:pt idx="5429">
                  <c:v>-70.121908872887403</c:v>
                </c:pt>
                <c:pt idx="5430">
                  <c:v>-70.121843832386702</c:v>
                </c:pt>
                <c:pt idx="5431">
                  <c:v>-70.1217788262027</c:v>
                </c:pt>
                <c:pt idx="5432">
                  <c:v>-70.121713854317704</c:v>
                </c:pt>
                <c:pt idx="5433">
                  <c:v>-70.121648916714094</c:v>
                </c:pt>
                <c:pt idx="5434">
                  <c:v>-70.121584013374104</c:v>
                </c:pt>
                <c:pt idx="5435">
                  <c:v>-70.121519144280199</c:v>
                </c:pt>
                <c:pt idx="5436">
                  <c:v>-70.121454309414602</c:v>
                </c:pt>
                <c:pt idx="5437">
                  <c:v>-70.121389508759606</c:v>
                </c:pt>
                <c:pt idx="5438">
                  <c:v>-70.121324742297602</c:v>
                </c:pt>
                <c:pt idx="5439">
                  <c:v>-70.121260010011</c:v>
                </c:pt>
                <c:pt idx="5440">
                  <c:v>-70.121195311882104</c:v>
                </c:pt>
                <c:pt idx="5441">
                  <c:v>-70.121130647893395</c:v>
                </c:pt>
                <c:pt idx="5442">
                  <c:v>-70.121066018027093</c:v>
                </c:pt>
                <c:pt idx="5443">
                  <c:v>-70.121001422265607</c:v>
                </c:pt>
                <c:pt idx="5444">
                  <c:v>-70.120936860591499</c:v>
                </c:pt>
                <c:pt idx="5445">
                  <c:v>-70.120872332987005</c:v>
                </c:pt>
                <c:pt idx="5446">
                  <c:v>-70.120807839434605</c:v>
                </c:pt>
                <c:pt idx="5447">
                  <c:v>-70.120743379916703</c:v>
                </c:pt>
                <c:pt idx="5448">
                  <c:v>-70.120678954415794</c:v>
                </c:pt>
                <c:pt idx="5449">
                  <c:v>-70.120614562914298</c:v>
                </c:pt>
                <c:pt idx="5450">
                  <c:v>-70.120550205394693</c:v>
                </c:pt>
                <c:pt idx="5451">
                  <c:v>-70.120485881839301</c:v>
                </c:pt>
                <c:pt idx="5452">
                  <c:v>-70.120421592230699</c:v>
                </c:pt>
                <c:pt idx="5453">
                  <c:v>-70.120357336551393</c:v>
                </c:pt>
                <c:pt idx="5454">
                  <c:v>-70.120293114783806</c:v>
                </c:pt>
                <c:pt idx="5455">
                  <c:v>-70.1202289269104</c:v>
                </c:pt>
                <c:pt idx="5456">
                  <c:v>-70.120164772913796</c:v>
                </c:pt>
                <c:pt idx="5457">
                  <c:v>-70.120100652776401</c:v>
                </c:pt>
                <c:pt idx="5458">
                  <c:v>-70.120036566480806</c:v>
                </c:pt>
                <c:pt idx="5459">
                  <c:v>-70.119972514009504</c:v>
                </c:pt>
                <c:pt idx="5460">
                  <c:v>-70.119908495345001</c:v>
                </c:pt>
                <c:pt idx="5461">
                  <c:v>-70.119844510469903</c:v>
                </c:pt>
                <c:pt idx="5462">
                  <c:v>-70.119780559366703</c:v>
                </c:pt>
                <c:pt idx="5463">
                  <c:v>-70.119716642018005</c:v>
                </c:pt>
                <c:pt idx="5464">
                  <c:v>-70.119652758406403</c:v>
                </c:pt>
                <c:pt idx="5465">
                  <c:v>-70.119588908514501</c:v>
                </c:pt>
                <c:pt idx="5466">
                  <c:v>-70.119525092324807</c:v>
                </c:pt>
                <c:pt idx="5467">
                  <c:v>-70.119461309819897</c:v>
                </c:pt>
                <c:pt idx="5468">
                  <c:v>-70.119397560982506</c:v>
                </c:pt>
                <c:pt idx="5469">
                  <c:v>-70.119333845795097</c:v>
                </c:pt>
                <c:pt idx="5470">
                  <c:v>-70.119270164240405</c:v>
                </c:pt>
                <c:pt idx="5471">
                  <c:v>-70.119206516301006</c:v>
                </c:pt>
                <c:pt idx="5472">
                  <c:v>-70.119142901959606</c:v>
                </c:pt>
                <c:pt idx="5473">
                  <c:v>-70.119079321198797</c:v>
                </c:pt>
                <c:pt idx="5474">
                  <c:v>-70.119015774001298</c:v>
                </c:pt>
                <c:pt idx="5475">
                  <c:v>-70.118952260349602</c:v>
                </c:pt>
                <c:pt idx="5476">
                  <c:v>-70.118888780226598</c:v>
                </c:pt>
                <c:pt idx="5477">
                  <c:v>-70.118825333614893</c:v>
                </c:pt>
                <c:pt idx="5478">
                  <c:v>-70.118761920497107</c:v>
                </c:pt>
                <c:pt idx="5479">
                  <c:v>-70.118698540856002</c:v>
                </c:pt>
                <c:pt idx="5480">
                  <c:v>-70.118635194674297</c:v>
                </c:pt>
                <c:pt idx="5481">
                  <c:v>-70.118571881934699</c:v>
                </c:pt>
                <c:pt idx="5482">
                  <c:v>-70.118508602619897</c:v>
                </c:pt>
                <c:pt idx="5483">
                  <c:v>-70.118445356712698</c:v>
                </c:pt>
                <c:pt idx="5484">
                  <c:v>-70.118382144195806</c:v>
                </c:pt>
                <c:pt idx="5485">
                  <c:v>-70.118318965051998</c:v>
                </c:pt>
                <c:pt idx="5486">
                  <c:v>-70.118255819263993</c:v>
                </c:pt>
                <c:pt idx="5487">
                  <c:v>-70.118192706814497</c:v>
                </c:pt>
                <c:pt idx="5488">
                  <c:v>-70.1181296276865</c:v>
                </c:pt>
                <c:pt idx="5489">
                  <c:v>-70.118066581862607</c:v>
                </c:pt>
                <c:pt idx="5490">
                  <c:v>-70.118003569325595</c:v>
                </c:pt>
                <c:pt idx="5491">
                  <c:v>-70.117940590058396</c:v>
                </c:pt>
                <c:pt idx="5492">
                  <c:v>-70.117877644043801</c:v>
                </c:pt>
                <c:pt idx="5493">
                  <c:v>-70.117814731264502</c:v>
                </c:pt>
                <c:pt idx="5494">
                  <c:v>-70.117751851703403</c:v>
                </c:pt>
                <c:pt idx="5495">
                  <c:v>-70.117689005343394</c:v>
                </c:pt>
                <c:pt idx="5496">
                  <c:v>-70.117626192167293</c:v>
                </c:pt>
                <c:pt idx="5497">
                  <c:v>-70.117563412157807</c:v>
                </c:pt>
                <c:pt idx="5498">
                  <c:v>-70.117500665298095</c:v>
                </c:pt>
                <c:pt idx="5499">
                  <c:v>-70.117437951570693</c:v>
                </c:pt>
                <c:pt idx="5500">
                  <c:v>-70.117375270958803</c:v>
                </c:pt>
                <c:pt idx="5501">
                  <c:v>-70.117312623445102</c:v>
                </c:pt>
                <c:pt idx="5502">
                  <c:v>-70.117250009012494</c:v>
                </c:pt>
                <c:pt idx="5503">
                  <c:v>-70.117187427643898</c:v>
                </c:pt>
                <c:pt idx="5504">
                  <c:v>-70.117124879322304</c:v>
                </c:pt>
                <c:pt idx="5505">
                  <c:v>-70.117062364030602</c:v>
                </c:pt>
                <c:pt idx="5506">
                  <c:v>-70.116999881751696</c:v>
                </c:pt>
                <c:pt idx="5507">
                  <c:v>-70.116937432468603</c:v>
                </c:pt>
                <c:pt idx="5508">
                  <c:v>-70.116875016164101</c:v>
                </c:pt>
                <c:pt idx="5509">
                  <c:v>-70.116812632821294</c:v>
                </c:pt>
                <c:pt idx="5510">
                  <c:v>-70.116750282422998</c:v>
                </c:pt>
                <c:pt idx="5511">
                  <c:v>-70.116687964952405</c:v>
                </c:pt>
                <c:pt idx="5512">
                  <c:v>-70.116625680392303</c:v>
                </c:pt>
                <c:pt idx="5513">
                  <c:v>-70.116563428725797</c:v>
                </c:pt>
                <c:pt idx="5514">
                  <c:v>-70.116501209935805</c:v>
                </c:pt>
                <c:pt idx="5515">
                  <c:v>-70.116439024005402</c:v>
                </c:pt>
                <c:pt idx="5516">
                  <c:v>-70.116376870917506</c:v>
                </c:pt>
                <c:pt idx="5517">
                  <c:v>-70.116314750655206</c:v>
                </c:pt>
                <c:pt idx="5518">
                  <c:v>-70.116252663201493</c:v>
                </c:pt>
                <c:pt idx="5519">
                  <c:v>-70.116190608539497</c:v>
                </c:pt>
                <c:pt idx="5520">
                  <c:v>-70.116128586652195</c:v>
                </c:pt>
                <c:pt idx="5521">
                  <c:v>-70.116066597522703</c:v>
                </c:pt>
                <c:pt idx="5522">
                  <c:v>-70.116004641133998</c:v>
                </c:pt>
                <c:pt idx="5523">
                  <c:v>-70.115942717469196</c:v>
                </c:pt>
                <c:pt idx="5524">
                  <c:v>-70.115880826511301</c:v>
                </c:pt>
                <c:pt idx="5525">
                  <c:v>-70.115818968243502</c:v>
                </c:pt>
                <c:pt idx="5526">
                  <c:v>-70.115757142648903</c:v>
                </c:pt>
                <c:pt idx="5527">
                  <c:v>-70.115695349710606</c:v>
                </c:pt>
                <c:pt idx="5528">
                  <c:v>-70.115633589411601</c:v>
                </c:pt>
                <c:pt idx="5529">
                  <c:v>-70.115571861735205</c:v>
                </c:pt>
                <c:pt idx="5530">
                  <c:v>-70.115510166664393</c:v>
                </c:pt>
                <c:pt idx="5531">
                  <c:v>-70.115448504182396</c:v>
                </c:pt>
                <c:pt idx="5532">
                  <c:v>-70.115386874272303</c:v>
                </c:pt>
                <c:pt idx="5533">
                  <c:v>-70.115325276917304</c:v>
                </c:pt>
                <c:pt idx="5534">
                  <c:v>-70.1152637121005</c:v>
                </c:pt>
                <c:pt idx="5535">
                  <c:v>-70.115202179805195</c:v>
                </c:pt>
                <c:pt idx="5536">
                  <c:v>-70.115140680014406</c:v>
                </c:pt>
                <c:pt idx="5537">
                  <c:v>-70.115079212711507</c:v>
                </c:pt>
                <c:pt idx="5538">
                  <c:v>-70.115017777879501</c:v>
                </c:pt>
                <c:pt idx="5539">
                  <c:v>-70.114956375501706</c:v>
                </c:pt>
                <c:pt idx="5540">
                  <c:v>-70.114895005561394</c:v>
                </c:pt>
                <c:pt idx="5541">
                  <c:v>-70.114833668041598</c:v>
                </c:pt>
                <c:pt idx="5542">
                  <c:v>-70.114772362925805</c:v>
                </c:pt>
                <c:pt idx="5543">
                  <c:v>-70.114711090197005</c:v>
                </c:pt>
                <c:pt idx="5544">
                  <c:v>-70.114649849838599</c:v>
                </c:pt>
                <c:pt idx="5545">
                  <c:v>-70.114588641833805</c:v>
                </c:pt>
                <c:pt idx="5546">
                  <c:v>-70.114527466165796</c:v>
                </c:pt>
                <c:pt idx="5547">
                  <c:v>-70.114466322818004</c:v>
                </c:pt>
                <c:pt idx="5548">
                  <c:v>-70.1144052117737</c:v>
                </c:pt>
                <c:pt idx="5549">
                  <c:v>-70.114344133016004</c:v>
                </c:pt>
                <c:pt idx="5550">
                  <c:v>-70.114283086528303</c:v>
                </c:pt>
                <c:pt idx="5551">
                  <c:v>-70.114222072293998</c:v>
                </c:pt>
                <c:pt idx="5552">
                  <c:v>-70.114161090296307</c:v>
                </c:pt>
                <c:pt idx="5553">
                  <c:v>-70.114100140518502</c:v>
                </c:pt>
                <c:pt idx="5554">
                  <c:v>-70.114039222944101</c:v>
                </c:pt>
                <c:pt idx="5555">
                  <c:v>-70.113978337556205</c:v>
                </c:pt>
                <c:pt idx="5556">
                  <c:v>-70.113917484338302</c:v>
                </c:pt>
                <c:pt idx="5557">
                  <c:v>-70.113856663273793</c:v>
                </c:pt>
                <c:pt idx="5558">
                  <c:v>-70.113795874345897</c:v>
                </c:pt>
                <c:pt idx="5559">
                  <c:v>-70.113735117537999</c:v>
                </c:pt>
                <c:pt idx="5560">
                  <c:v>-70.113674392833701</c:v>
                </c:pt>
                <c:pt idx="5561">
                  <c:v>-70.113613700216106</c:v>
                </c:pt>
                <c:pt idx="5562">
                  <c:v>-70.113553039668702</c:v>
                </c:pt>
                <c:pt idx="5563">
                  <c:v>-70.113492411175002</c:v>
                </c:pt>
                <c:pt idx="5564">
                  <c:v>-70.113431814718396</c:v>
                </c:pt>
                <c:pt idx="5565">
                  <c:v>-70.1133712502821</c:v>
                </c:pt>
                <c:pt idx="5566">
                  <c:v>-70.113310717849799</c:v>
                </c:pt>
                <c:pt idx="5567">
                  <c:v>-70.113250217404797</c:v>
                </c:pt>
                <c:pt idx="5568">
                  <c:v>-70.113189748930594</c:v>
                </c:pt>
                <c:pt idx="5569">
                  <c:v>-70.113129312410607</c:v>
                </c:pt>
                <c:pt idx="5570">
                  <c:v>-70.113068907828307</c:v>
                </c:pt>
                <c:pt idx="5571">
                  <c:v>-70.113008535167097</c:v>
                </c:pt>
                <c:pt idx="5572">
                  <c:v>-70.112948194410606</c:v>
                </c:pt>
                <c:pt idx="5573">
                  <c:v>-70.112887885542193</c:v>
                </c:pt>
                <c:pt idx="5574">
                  <c:v>-70.112827608545402</c:v>
                </c:pt>
                <c:pt idx="5575">
                  <c:v>-70.112767363403805</c:v>
                </c:pt>
                <c:pt idx="5576">
                  <c:v>-70.112707150100704</c:v>
                </c:pt>
                <c:pt idx="5577">
                  <c:v>-70.112646968619899</c:v>
                </c:pt>
                <c:pt idx="5578">
                  <c:v>-70.112586818944706</c:v>
                </c:pt>
                <c:pt idx="5579">
                  <c:v>-70.112526701058698</c:v>
                </c:pt>
                <c:pt idx="5580">
                  <c:v>-70.112466614945504</c:v>
                </c:pt>
                <c:pt idx="5581">
                  <c:v>-70.112406560588596</c:v>
                </c:pt>
                <c:pt idx="5582">
                  <c:v>-70.112346537971604</c:v>
                </c:pt>
                <c:pt idx="5583">
                  <c:v>-70.112286547078</c:v>
                </c:pt>
                <c:pt idx="5584">
                  <c:v>-70.112226587891399</c:v>
                </c:pt>
                <c:pt idx="5585">
                  <c:v>-70.112166660395403</c:v>
                </c:pt>
                <c:pt idx="5586">
                  <c:v>-70.112106764573696</c:v>
                </c:pt>
                <c:pt idx="5587">
                  <c:v>-70.112046900409695</c:v>
                </c:pt>
                <c:pt idx="5588">
                  <c:v>-70.1119870678871</c:v>
                </c:pt>
                <c:pt idx="5589">
                  <c:v>-70.111927266989497</c:v>
                </c:pt>
                <c:pt idx="5590">
                  <c:v>-70.111867497700601</c:v>
                </c:pt>
                <c:pt idx="5591">
                  <c:v>-70.111807760003998</c:v>
                </c:pt>
                <c:pt idx="5592">
                  <c:v>-70.111748053883304</c:v>
                </c:pt>
                <c:pt idx="5593">
                  <c:v>-70.111688379322104</c:v>
                </c:pt>
                <c:pt idx="5594">
                  <c:v>-70.111628736304198</c:v>
                </c:pt>
                <c:pt idx="5595">
                  <c:v>-70.111569124813201</c:v>
                </c:pt>
                <c:pt idx="5596">
                  <c:v>-70.1115095448327</c:v>
                </c:pt>
                <c:pt idx="5597">
                  <c:v>-70.111449996346494</c:v>
                </c:pt>
                <c:pt idx="5598">
                  <c:v>-70.111390479338297</c:v>
                </c:pt>
                <c:pt idx="5599">
                  <c:v>-70.111330993791597</c:v>
                </c:pt>
                <c:pt idx="5600">
                  <c:v>-70.111271539690406</c:v>
                </c:pt>
                <c:pt idx="5601">
                  <c:v>-70.111212117018098</c:v>
                </c:pt>
                <c:pt idx="5602">
                  <c:v>-70.1111527257587</c:v>
                </c:pt>
                <c:pt idx="5603">
                  <c:v>-70.111093365895798</c:v>
                </c:pt>
                <c:pt idx="5604">
                  <c:v>-70.111034037413106</c:v>
                </c:pt>
                <c:pt idx="5605">
                  <c:v>-70.110974740294495</c:v>
                </c:pt>
                <c:pt idx="5606">
                  <c:v>-70.110915474523594</c:v>
                </c:pt>
                <c:pt idx="5607">
                  <c:v>-70.110856240084203</c:v>
                </c:pt>
                <c:pt idx="5608">
                  <c:v>-70.110797036960093</c:v>
                </c:pt>
                <c:pt idx="5609">
                  <c:v>-70.110737865134993</c:v>
                </c:pt>
                <c:pt idx="5610">
                  <c:v>-70.110678724592802</c:v>
                </c:pt>
                <c:pt idx="5611">
                  <c:v>-70.110619615317304</c:v>
                </c:pt>
                <c:pt idx="5612">
                  <c:v>-70.110560537292201</c:v>
                </c:pt>
                <c:pt idx="5613">
                  <c:v>-70.110501490501406</c:v>
                </c:pt>
                <c:pt idx="5614">
                  <c:v>-70.110442474928604</c:v>
                </c:pt>
                <c:pt idx="5615">
                  <c:v>-70.110383490557794</c:v>
                </c:pt>
                <c:pt idx="5616">
                  <c:v>-70.110324537372705</c:v>
                </c:pt>
                <c:pt idx="5617">
                  <c:v>-70.110265615357207</c:v>
                </c:pt>
                <c:pt idx="5618">
                  <c:v>-70.1102067244951</c:v>
                </c:pt>
                <c:pt idx="5619">
                  <c:v>-70.110147864770397</c:v>
                </c:pt>
                <c:pt idx="5620">
                  <c:v>-70.110089036166798</c:v>
                </c:pt>
                <c:pt idx="5621">
                  <c:v>-70.110030238668202</c:v>
                </c:pt>
                <c:pt idx="5622">
                  <c:v>-70.109971472258593</c:v>
                </c:pt>
                <c:pt idx="5623">
                  <c:v>-70.1099127369218</c:v>
                </c:pt>
                <c:pt idx="5624">
                  <c:v>-70.109854032641707</c:v>
                </c:pt>
                <c:pt idx="5625">
                  <c:v>-70.109795359402199</c:v>
                </c:pt>
                <c:pt idx="5626">
                  <c:v>-70.109736717187303</c:v>
                </c:pt>
                <c:pt idx="5627">
                  <c:v>-70.109678105980905</c:v>
                </c:pt>
                <c:pt idx="5628">
                  <c:v>-70.109619525766803</c:v>
                </c:pt>
                <c:pt idx="5629">
                  <c:v>-70.109560976529096</c:v>
                </c:pt>
                <c:pt idx="5630">
                  <c:v>-70.109502458251598</c:v>
                </c:pt>
                <c:pt idx="5631">
                  <c:v>-70.109443970918406</c:v>
                </c:pt>
                <c:pt idx="5632">
                  <c:v>-70.109385514513406</c:v>
                </c:pt>
                <c:pt idx="5633">
                  <c:v>-70.109327089020596</c:v>
                </c:pt>
                <c:pt idx="5634">
                  <c:v>-70.109268694423903</c:v>
                </c:pt>
                <c:pt idx="5635">
                  <c:v>-70.109210330707299</c:v>
                </c:pt>
                <c:pt idx="5636">
                  <c:v>-70.109151997854894</c:v>
                </c:pt>
                <c:pt idx="5637">
                  <c:v>-70.109093695850603</c:v>
                </c:pt>
                <c:pt idx="5638">
                  <c:v>-70.109035424678495</c:v>
                </c:pt>
                <c:pt idx="5639">
                  <c:v>-70.108977184322498</c:v>
                </c:pt>
                <c:pt idx="5640">
                  <c:v>-70.108918974766794</c:v>
                </c:pt>
                <c:pt idx="5641">
                  <c:v>-70.108860795995199</c:v>
                </c:pt>
                <c:pt idx="5642">
                  <c:v>-70.108802647991993</c:v>
                </c:pt>
                <c:pt idx="5643">
                  <c:v>-70.108744530741006</c:v>
                </c:pt>
                <c:pt idx="5644">
                  <c:v>-70.108686444226393</c:v>
                </c:pt>
                <c:pt idx="5645">
                  <c:v>-70.108628388432294</c:v>
                </c:pt>
                <c:pt idx="5646">
                  <c:v>-70.108570363342693</c:v>
                </c:pt>
                <c:pt idx="5647">
                  <c:v>-70.108512368941803</c:v>
                </c:pt>
                <c:pt idx="5648">
                  <c:v>-70.108454405213493</c:v>
                </c:pt>
                <c:pt idx="5649">
                  <c:v>-70.108396472142005</c:v>
                </c:pt>
                <c:pt idx="5650">
                  <c:v>-70.108338569711407</c:v>
                </c:pt>
                <c:pt idx="5651">
                  <c:v>-70.108280697905798</c:v>
                </c:pt>
                <c:pt idx="5652">
                  <c:v>-70.108222856709403</c:v>
                </c:pt>
                <c:pt idx="5653">
                  <c:v>-70.108165046106194</c:v>
                </c:pt>
                <c:pt idx="5654">
                  <c:v>-70.108107266080495</c:v>
                </c:pt>
                <c:pt idx="5655">
                  <c:v>-70.108049516616305</c:v>
                </c:pt>
                <c:pt idx="5656">
                  <c:v>-70.107991797697807</c:v>
                </c:pt>
                <c:pt idx="5657">
                  <c:v>-70.107934109309099</c:v>
                </c:pt>
                <c:pt idx="5658">
                  <c:v>-70.107876451434507</c:v>
                </c:pt>
                <c:pt idx="5659">
                  <c:v>-70.1078188240581</c:v>
                </c:pt>
                <c:pt idx="5660">
                  <c:v>-70.107761227164104</c:v>
                </c:pt>
                <c:pt idx="5661">
                  <c:v>-70.107703660736703</c:v>
                </c:pt>
                <c:pt idx="5662">
                  <c:v>-70.107646124760095</c:v>
                </c:pt>
                <c:pt idx="5663">
                  <c:v>-70.107588619218504</c:v>
                </c:pt>
                <c:pt idx="5664">
                  <c:v>-70.1075311440961</c:v>
                </c:pt>
                <c:pt idx="5665">
                  <c:v>-70.107473699377195</c:v>
                </c:pt>
                <c:pt idx="5666">
                  <c:v>-70.1074162850459</c:v>
                </c:pt>
                <c:pt idx="5667">
                  <c:v>-70.107358901086599</c:v>
                </c:pt>
                <c:pt idx="5668">
                  <c:v>-70.107301547483402</c:v>
                </c:pt>
                <c:pt idx="5669">
                  <c:v>-70.107244224220594</c:v>
                </c:pt>
                <c:pt idx="5670">
                  <c:v>-70.107186931282598</c:v>
                </c:pt>
                <c:pt idx="5671">
                  <c:v>-70.1071296686534</c:v>
                </c:pt>
                <c:pt idx="5672">
                  <c:v>-70.107072436317495</c:v>
                </c:pt>
                <c:pt idx="5673">
                  <c:v>-70.107015234259194</c:v>
                </c:pt>
                <c:pt idx="5674">
                  <c:v>-70.106958062462596</c:v>
                </c:pt>
                <c:pt idx="5675">
                  <c:v>-70.106900920912196</c:v>
                </c:pt>
                <c:pt idx="5676">
                  <c:v>-70.106843809592206</c:v>
                </c:pt>
                <c:pt idx="5677">
                  <c:v>-70.106786728486895</c:v>
                </c:pt>
                <c:pt idx="5678">
                  <c:v>-70.106729677580702</c:v>
                </c:pt>
                <c:pt idx="5679">
                  <c:v>-70.106672656857995</c:v>
                </c:pt>
                <c:pt idx="5680">
                  <c:v>-70.106615666302901</c:v>
                </c:pt>
                <c:pt idx="5681">
                  <c:v>-70.106558705899999</c:v>
                </c:pt>
                <c:pt idx="5682">
                  <c:v>-70.106501775633603</c:v>
                </c:pt>
                <c:pt idx="5683">
                  <c:v>-70.106444875487895</c:v>
                </c:pt>
                <c:pt idx="5684">
                  <c:v>-70.106388005447499</c:v>
                </c:pt>
                <c:pt idx="5685">
                  <c:v>-70.106331165496599</c:v>
                </c:pt>
                <c:pt idx="5686">
                  <c:v>-70.106274355619703</c:v>
                </c:pt>
                <c:pt idx="5687">
                  <c:v>-70.106217575801196</c:v>
                </c:pt>
                <c:pt idx="5688">
                  <c:v>-70.106160826025501</c:v>
                </c:pt>
                <c:pt idx="5689">
                  <c:v>-70.106104106276902</c:v>
                </c:pt>
                <c:pt idx="5690">
                  <c:v>-70.106047416539894</c:v>
                </c:pt>
                <c:pt idx="5691">
                  <c:v>-70.105990756798903</c:v>
                </c:pt>
                <c:pt idx="5692">
                  <c:v>-70.105934127038495</c:v>
                </c:pt>
                <c:pt idx="5693">
                  <c:v>-70.105877527242896</c:v>
                </c:pt>
                <c:pt idx="5694">
                  <c:v>-70.105820957396602</c:v>
                </c:pt>
                <c:pt idx="5695">
                  <c:v>-70.105764417484195</c:v>
                </c:pt>
                <c:pt idx="5696">
                  <c:v>-70.1057079074901</c:v>
                </c:pt>
                <c:pt idx="5697">
                  <c:v>-70.105651427398698</c:v>
                </c:pt>
                <c:pt idx="5698">
                  <c:v>-70.105594977194599</c:v>
                </c:pt>
                <c:pt idx="5699">
                  <c:v>-70.1055385568622</c:v>
                </c:pt>
                <c:pt idx="5700">
                  <c:v>-70.105482166385997</c:v>
                </c:pt>
                <c:pt idx="5701">
                  <c:v>-70.1054258057505</c:v>
                </c:pt>
                <c:pt idx="5702">
                  <c:v>-70.105369474940304</c:v>
                </c:pt>
                <c:pt idx="5703">
                  <c:v>-70.105313173939805</c:v>
                </c:pt>
                <c:pt idx="5704">
                  <c:v>-70.1052569027337</c:v>
                </c:pt>
                <c:pt idx="5705">
                  <c:v>-70.105200661306299</c:v>
                </c:pt>
                <c:pt idx="5706">
                  <c:v>-70.105144449642395</c:v>
                </c:pt>
                <c:pt idx="5707">
                  <c:v>-70.105088267726302</c:v>
                </c:pt>
                <c:pt idx="5708">
                  <c:v>-70.105032115542699</c:v>
                </c:pt>
                <c:pt idx="5709">
                  <c:v>-70.104975993076195</c:v>
                </c:pt>
                <c:pt idx="5710">
                  <c:v>-70.104919900311302</c:v>
                </c:pt>
                <c:pt idx="5711">
                  <c:v>-70.1048638372326</c:v>
                </c:pt>
                <c:pt idx="5712">
                  <c:v>-70.104807803824698</c:v>
                </c:pt>
                <c:pt idx="5713">
                  <c:v>-70.104751800072194</c:v>
                </c:pt>
                <c:pt idx="5714">
                  <c:v>-70.104695825959695</c:v>
                </c:pt>
                <c:pt idx="5715">
                  <c:v>-70.104639881471797</c:v>
                </c:pt>
                <c:pt idx="5716">
                  <c:v>-70.104583966593097</c:v>
                </c:pt>
                <c:pt idx="5717">
                  <c:v>-70.104528081308302</c:v>
                </c:pt>
                <c:pt idx="5718">
                  <c:v>-70.104472225601896</c:v>
                </c:pt>
                <c:pt idx="5719">
                  <c:v>-70.1044163994587</c:v>
                </c:pt>
                <c:pt idx="5720">
                  <c:v>-70.104360602863295</c:v>
                </c:pt>
                <c:pt idx="5721">
                  <c:v>-70.104304835800406</c:v>
                </c:pt>
                <c:pt idx="5722">
                  <c:v>-70.104249098254499</c:v>
                </c:pt>
                <c:pt idx="5723">
                  <c:v>-70.104193390210497</c:v>
                </c:pt>
                <c:pt idx="5724">
                  <c:v>-70.104137711652896</c:v>
                </c:pt>
                <c:pt idx="5725">
                  <c:v>-70.104082062566405</c:v>
                </c:pt>
                <c:pt idx="5726">
                  <c:v>-70.104026442935904</c:v>
                </c:pt>
                <c:pt idx="5727">
                  <c:v>-70.103970852745803</c:v>
                </c:pt>
                <c:pt idx="5728">
                  <c:v>-70.103915291981096</c:v>
                </c:pt>
                <c:pt idx="5729">
                  <c:v>-70.103859760626406</c:v>
                </c:pt>
                <c:pt idx="5730">
                  <c:v>-70.103804258666301</c:v>
                </c:pt>
                <c:pt idx="5731">
                  <c:v>-70.103748786085802</c:v>
                </c:pt>
                <c:pt idx="5732">
                  <c:v>-70.103693342869406</c:v>
                </c:pt>
                <c:pt idx="5733">
                  <c:v>-70.103637929002005</c:v>
                </c:pt>
                <c:pt idx="5734">
                  <c:v>-70.103582544468196</c:v>
                </c:pt>
                <c:pt idx="5735">
                  <c:v>-70.103527189253001</c:v>
                </c:pt>
                <c:pt idx="5736">
                  <c:v>-70.103471863340999</c:v>
                </c:pt>
                <c:pt idx="5737">
                  <c:v>-70.103416566717002</c:v>
                </c:pt>
                <c:pt idx="5738">
                  <c:v>-70.103361299365901</c:v>
                </c:pt>
                <c:pt idx="5739">
                  <c:v>-70.103306061272306</c:v>
                </c:pt>
                <c:pt idx="5740">
                  <c:v>-70.103250852421198</c:v>
                </c:pt>
                <c:pt idx="5741">
                  <c:v>-70.103195672797298</c:v>
                </c:pt>
                <c:pt idx="5742">
                  <c:v>-70.103140522385402</c:v>
                </c:pt>
                <c:pt idx="5743">
                  <c:v>-70.103085401170404</c:v>
                </c:pt>
                <c:pt idx="5744">
                  <c:v>-70.103030309137196</c:v>
                </c:pt>
                <c:pt idx="5745">
                  <c:v>-70.102975246270404</c:v>
                </c:pt>
                <c:pt idx="5746">
                  <c:v>-70.102920212555105</c:v>
                </c:pt>
                <c:pt idx="5747">
                  <c:v>-70.102865207975995</c:v>
                </c:pt>
                <c:pt idx="5748">
                  <c:v>-70.102810232517996</c:v>
                </c:pt>
                <c:pt idx="5749">
                  <c:v>-70.102755286166101</c:v>
                </c:pt>
                <c:pt idx="5750">
                  <c:v>-70.102700368904905</c:v>
                </c:pt>
                <c:pt idx="5751">
                  <c:v>-70.102645480719602</c:v>
                </c:pt>
                <c:pt idx="5752">
                  <c:v>-70.102590621594899</c:v>
                </c:pt>
                <c:pt idx="5753">
                  <c:v>-70.102535791515706</c:v>
                </c:pt>
                <c:pt idx="5754">
                  <c:v>-70.1024809904671</c:v>
                </c:pt>
                <c:pt idx="5755">
                  <c:v>-70.102426218433706</c:v>
                </c:pt>
                <c:pt idx="5756">
                  <c:v>-70.102371475400702</c:v>
                </c:pt>
                <c:pt idx="5757">
                  <c:v>-70.102316761352995</c:v>
                </c:pt>
                <c:pt idx="5758">
                  <c:v>-70.102262076275395</c:v>
                </c:pt>
                <c:pt idx="5759">
                  <c:v>-70.102207420152894</c:v>
                </c:pt>
                <c:pt idx="5760">
                  <c:v>-70.1021527929705</c:v>
                </c:pt>
                <c:pt idx="5761">
                  <c:v>-70.102098194713193</c:v>
                </c:pt>
                <c:pt idx="5762">
                  <c:v>-70.102043625365795</c:v>
                </c:pt>
                <c:pt idx="5763">
                  <c:v>-70.101989084913498</c:v>
                </c:pt>
                <c:pt idx="5764">
                  <c:v>-70.101934573341097</c:v>
                </c:pt>
                <c:pt idx="5765">
                  <c:v>-70.101880090633699</c:v>
                </c:pt>
                <c:pt idx="5766">
                  <c:v>-70.101825636776198</c:v>
                </c:pt>
                <c:pt idx="5767">
                  <c:v>-70.1017712117537</c:v>
                </c:pt>
                <c:pt idx="5768">
                  <c:v>-70.1017168155512</c:v>
                </c:pt>
                <c:pt idx="5769">
                  <c:v>-70.101662448153704</c:v>
                </c:pt>
                <c:pt idx="5770">
                  <c:v>-70.101608109546305</c:v>
                </c:pt>
                <c:pt idx="5771">
                  <c:v>-70.101553799713898</c:v>
                </c:pt>
                <c:pt idx="5772">
                  <c:v>-70.101499518641702</c:v>
                </c:pt>
                <c:pt idx="5773">
                  <c:v>-70.101445266314599</c:v>
                </c:pt>
                <c:pt idx="5774">
                  <c:v>-70.101391042717793</c:v>
                </c:pt>
                <c:pt idx="5775">
                  <c:v>-70.101336847836194</c:v>
                </c:pt>
                <c:pt idx="5776">
                  <c:v>-70.101282681654993</c:v>
                </c:pt>
                <c:pt idx="5777">
                  <c:v>-70.101228544159298</c:v>
                </c:pt>
                <c:pt idx="5778">
                  <c:v>-70.101174435334201</c:v>
                </c:pt>
                <c:pt idx="5779">
                  <c:v>-70.101120355164696</c:v>
                </c:pt>
                <c:pt idx="5780">
                  <c:v>-70.101066303635903</c:v>
                </c:pt>
                <c:pt idx="5781">
                  <c:v>-70.101012280733002</c:v>
                </c:pt>
                <c:pt idx="5782">
                  <c:v>-70.100958286440999</c:v>
                </c:pt>
                <c:pt idx="5783">
                  <c:v>-70.100904320745201</c:v>
                </c:pt>
                <c:pt idx="5784">
                  <c:v>-70.100850383630601</c:v>
                </c:pt>
                <c:pt idx="5785">
                  <c:v>-70.100796475082404</c:v>
                </c:pt>
                <c:pt idx="5786">
                  <c:v>-70.100742595085705</c:v>
                </c:pt>
                <c:pt idx="5787">
                  <c:v>-70.100688743625795</c:v>
                </c:pt>
                <c:pt idx="5788">
                  <c:v>-70.100634920687597</c:v>
                </c:pt>
                <c:pt idx="5789">
                  <c:v>-70.1005811262565</c:v>
                </c:pt>
                <c:pt idx="5790">
                  <c:v>-70.100527360317599</c:v>
                </c:pt>
                <c:pt idx="5791">
                  <c:v>-70.1004736228561</c:v>
                </c:pt>
                <c:pt idx="5792">
                  <c:v>-70.100419913857195</c:v>
                </c:pt>
                <c:pt idx="5793">
                  <c:v>-70.100366233306005</c:v>
                </c:pt>
                <c:pt idx="5794">
                  <c:v>-70.100312581187893</c:v>
                </c:pt>
                <c:pt idx="5795">
                  <c:v>-70.100258957487895</c:v>
                </c:pt>
                <c:pt idx="5796">
                  <c:v>-70.100205362191403</c:v>
                </c:pt>
                <c:pt idx="5797">
                  <c:v>-70.100151795283494</c:v>
                </c:pt>
                <c:pt idx="5798">
                  <c:v>-70.100098256749604</c:v>
                </c:pt>
                <c:pt idx="5799">
                  <c:v>-70.100044746574795</c:v>
                </c:pt>
                <c:pt idx="5800">
                  <c:v>-70.099991264744403</c:v>
                </c:pt>
                <c:pt idx="5801">
                  <c:v>-70.099937811243606</c:v>
                </c:pt>
                <c:pt idx="5802">
                  <c:v>-70.099884386057795</c:v>
                </c:pt>
                <c:pt idx="5803">
                  <c:v>-70.099830989172204</c:v>
                </c:pt>
                <c:pt idx="5804">
                  <c:v>-70.099777620571999</c:v>
                </c:pt>
                <c:pt idx="5805">
                  <c:v>-70.099724280242697</c:v>
                </c:pt>
                <c:pt idx="5806">
                  <c:v>-70.099670968169406</c:v>
                </c:pt>
                <c:pt idx="5807">
                  <c:v>-70.099617684337503</c:v>
                </c:pt>
                <c:pt idx="5808">
                  <c:v>-70.099564428732293</c:v>
                </c:pt>
                <c:pt idx="5809">
                  <c:v>-70.099511201338998</c:v>
                </c:pt>
                <c:pt idx="5810">
                  <c:v>-70.099458002143095</c:v>
                </c:pt>
                <c:pt idx="5811">
                  <c:v>-70.099404831129903</c:v>
                </c:pt>
                <c:pt idx="5812">
                  <c:v>-70.099351688284699</c:v>
                </c:pt>
                <c:pt idx="5813">
                  <c:v>-70.099298573592804</c:v>
                </c:pt>
                <c:pt idx="5814">
                  <c:v>-70.099245487039695</c:v>
                </c:pt>
                <c:pt idx="5815">
                  <c:v>-70.099192428610607</c:v>
                </c:pt>
                <c:pt idx="5816">
                  <c:v>-70.099139398291001</c:v>
                </c:pt>
                <c:pt idx="5817">
                  <c:v>-70.099086396066198</c:v>
                </c:pt>
                <c:pt idx="5818">
                  <c:v>-70.099033421921604</c:v>
                </c:pt>
                <c:pt idx="5819">
                  <c:v>-70.098980475842595</c:v>
                </c:pt>
                <c:pt idx="5820">
                  <c:v>-70.098927557814704</c:v>
                </c:pt>
                <c:pt idx="5821">
                  <c:v>-70.098874667823097</c:v>
                </c:pt>
                <c:pt idx="5822">
                  <c:v>-70.098821805853305</c:v>
                </c:pt>
                <c:pt idx="5823">
                  <c:v>-70.098768971890806</c:v>
                </c:pt>
                <c:pt idx="5824">
                  <c:v>-70.098716165921005</c:v>
                </c:pt>
                <c:pt idx="5825">
                  <c:v>-70.098663387929307</c:v>
                </c:pt>
                <c:pt idx="5826">
                  <c:v>-70.098610637901103</c:v>
                </c:pt>
                <c:pt idx="5827">
                  <c:v>-70.098557915821999</c:v>
                </c:pt>
                <c:pt idx="5828">
                  <c:v>-70.0985052216773</c:v>
                </c:pt>
                <c:pt idx="5829">
                  <c:v>-70.098452555452496</c:v>
                </c:pt>
                <c:pt idx="5830">
                  <c:v>-70.098399917133193</c:v>
                </c:pt>
                <c:pt idx="5831">
                  <c:v>-70.098347306704696</c:v>
                </c:pt>
                <c:pt idx="5832">
                  <c:v>-70.098294724152595</c:v>
                </c:pt>
                <c:pt idx="5833">
                  <c:v>-70.098242169462395</c:v>
                </c:pt>
                <c:pt idx="5834">
                  <c:v>-70.098189642619502</c:v>
                </c:pt>
                <c:pt idx="5835">
                  <c:v>-70.098137143609506</c:v>
                </c:pt>
                <c:pt idx="5836">
                  <c:v>-70.098084672417897</c:v>
                </c:pt>
                <c:pt idx="5837">
                  <c:v>-70.098032229030196</c:v>
                </c:pt>
                <c:pt idx="5838">
                  <c:v>-70.097979813432005</c:v>
                </c:pt>
                <c:pt idx="5839">
                  <c:v>-70.097927425608702</c:v>
                </c:pt>
                <c:pt idx="5840">
                  <c:v>-70.097875065546006</c:v>
                </c:pt>
                <c:pt idx="5841">
                  <c:v>-70.097822733229407</c:v>
                </c:pt>
                <c:pt idx="5842">
                  <c:v>-70.097770428644395</c:v>
                </c:pt>
                <c:pt idx="5843">
                  <c:v>-70.097718151776604</c:v>
                </c:pt>
                <c:pt idx="5844">
                  <c:v>-70.097665902611695</c:v>
                </c:pt>
                <c:pt idx="5845">
                  <c:v>-70.097613681135002</c:v>
                </c:pt>
                <c:pt idx="5846">
                  <c:v>-70.097561487332399</c:v>
                </c:pt>
                <c:pt idx="5847">
                  <c:v>-70.097509321189307</c:v>
                </c:pt>
                <c:pt idx="5848">
                  <c:v>-70.097457182691301</c:v>
                </c:pt>
                <c:pt idx="5849">
                  <c:v>-70.097405071824099</c:v>
                </c:pt>
                <c:pt idx="5850">
                  <c:v>-70.097352988573306</c:v>
                </c:pt>
                <c:pt idx="5851">
                  <c:v>-70.097300932924497</c:v>
                </c:pt>
                <c:pt idx="5852">
                  <c:v>-70.097248904863406</c:v>
                </c:pt>
                <c:pt idx="5853">
                  <c:v>-70.097196904375494</c:v>
                </c:pt>
                <c:pt idx="5854">
                  <c:v>-70.097144931446607</c:v>
                </c:pt>
                <c:pt idx="5855">
                  <c:v>-70.097092986062194</c:v>
                </c:pt>
                <c:pt idx="5856">
                  <c:v>-70.0970410682081</c:v>
                </c:pt>
                <c:pt idx="5857">
                  <c:v>-70.096989177869901</c:v>
                </c:pt>
                <c:pt idx="5858">
                  <c:v>-70.096937315033301</c:v>
                </c:pt>
                <c:pt idx="5859">
                  <c:v>-70.096885479684005</c:v>
                </c:pt>
                <c:pt idx="5860">
                  <c:v>-70.096833671807602</c:v>
                </c:pt>
                <c:pt idx="5861">
                  <c:v>-70.096781891389895</c:v>
                </c:pt>
                <c:pt idx="5862">
                  <c:v>-70.096730138416504</c:v>
                </c:pt>
                <c:pt idx="5863">
                  <c:v>-70.096678412873203</c:v>
                </c:pt>
                <c:pt idx="5864">
                  <c:v>-70.096626714745696</c:v>
                </c:pt>
                <c:pt idx="5865">
                  <c:v>-70.096575044019701</c:v>
                </c:pt>
                <c:pt idx="5866">
                  <c:v>-70.096523400680994</c:v>
                </c:pt>
                <c:pt idx="5867">
                  <c:v>-70.096471784715305</c:v>
                </c:pt>
                <c:pt idx="5868">
                  <c:v>-70.096420196108298</c:v>
                </c:pt>
                <c:pt idx="5869">
                  <c:v>-70.096368634845803</c:v>
                </c:pt>
                <c:pt idx="5870">
                  <c:v>-70.096317100913495</c:v>
                </c:pt>
                <c:pt idx="5871">
                  <c:v>-70.096265594297293</c:v>
                </c:pt>
                <c:pt idx="5872">
                  <c:v>-70.0962141149828</c:v>
                </c:pt>
                <c:pt idx="5873">
                  <c:v>-70.096162662956004</c:v>
                </c:pt>
                <c:pt idx="5874">
                  <c:v>-70.096111238202496</c:v>
                </c:pt>
                <c:pt idx="5875">
                  <c:v>-70.096059840708193</c:v>
                </c:pt>
                <c:pt idx="5876">
                  <c:v>-70.096008470458798</c:v>
                </c:pt>
                <c:pt idx="5877">
                  <c:v>-70.0959571274403</c:v>
                </c:pt>
                <c:pt idx="5878">
                  <c:v>-70.095905811638303</c:v>
                </c:pt>
                <c:pt idx="5879">
                  <c:v>-70.095854523038795</c:v>
                </c:pt>
                <c:pt idx="5880">
                  <c:v>-70.095803261627495</c:v>
                </c:pt>
                <c:pt idx="5881">
                  <c:v>-70.095752027390304</c:v>
                </c:pt>
                <c:pt idx="5882">
                  <c:v>-70.095700820313098</c:v>
                </c:pt>
                <c:pt idx="5883">
                  <c:v>-70.095649640381694</c:v>
                </c:pt>
                <c:pt idx="5884">
                  <c:v>-70.095598487581896</c:v>
                </c:pt>
                <c:pt idx="5885">
                  <c:v>-70.095547361899705</c:v>
                </c:pt>
                <c:pt idx="5886">
                  <c:v>-70.095496263320896</c:v>
                </c:pt>
                <c:pt idx="5887">
                  <c:v>-70.095445191831402</c:v>
                </c:pt>
                <c:pt idx="5888">
                  <c:v>-70.095394147416997</c:v>
                </c:pt>
                <c:pt idx="5889">
                  <c:v>-70.095343130063696</c:v>
                </c:pt>
                <c:pt idx="5890">
                  <c:v>-70.095292139757404</c:v>
                </c:pt>
                <c:pt idx="5891">
                  <c:v>-70.095241176483995</c:v>
                </c:pt>
                <c:pt idx="5892">
                  <c:v>-70.0951902402294</c:v>
                </c:pt>
                <c:pt idx="5893">
                  <c:v>-70.095139330979606</c:v>
                </c:pt>
                <c:pt idx="5894">
                  <c:v>-70.095088448720404</c:v>
                </c:pt>
                <c:pt idx="5895">
                  <c:v>-70.095037593437794</c:v>
                </c:pt>
                <c:pt idx="5896">
                  <c:v>-70.094986765117795</c:v>
                </c:pt>
                <c:pt idx="5897">
                  <c:v>-70.094935963746195</c:v>
                </c:pt>
                <c:pt idx="5898">
                  <c:v>-70.094885189309196</c:v>
                </c:pt>
                <c:pt idx="5899">
                  <c:v>-70.0948344417925</c:v>
                </c:pt>
                <c:pt idx="5900">
                  <c:v>-70.094783721182296</c:v>
                </c:pt>
                <c:pt idx="5901">
                  <c:v>-70.0947330274644</c:v>
                </c:pt>
                <c:pt idx="5902">
                  <c:v>-70.094682360625001</c:v>
                </c:pt>
                <c:pt idx="5903">
                  <c:v>-70.0946317206499</c:v>
                </c:pt>
                <c:pt idx="5904">
                  <c:v>-70.094581107525201</c:v>
                </c:pt>
                <c:pt idx="5905">
                  <c:v>-70.094530521236905</c:v>
                </c:pt>
                <c:pt idx="5906">
                  <c:v>-70.094479961770901</c:v>
                </c:pt>
                <c:pt idx="5907">
                  <c:v>-70.094429429113404</c:v>
                </c:pt>
                <c:pt idx="5908">
                  <c:v>-70.094378923250403</c:v>
                </c:pt>
                <c:pt idx="5909">
                  <c:v>-70.0943284441678</c:v>
                </c:pt>
                <c:pt idx="5910">
                  <c:v>-70.094277991851797</c:v>
                </c:pt>
                <c:pt idx="5911">
                  <c:v>-70.094227566288396</c:v>
                </c:pt>
                <c:pt idx="5912">
                  <c:v>-70.094177167463599</c:v>
                </c:pt>
                <c:pt idx="5913">
                  <c:v>-70.094126795363593</c:v>
                </c:pt>
                <c:pt idx="5914">
                  <c:v>-70.094076449974295</c:v>
                </c:pt>
                <c:pt idx="5915">
                  <c:v>-70.094026131281893</c:v>
                </c:pt>
                <c:pt idx="5916">
                  <c:v>-70.093975839272503</c:v>
                </c:pt>
                <c:pt idx="5917">
                  <c:v>-70.093925573932097</c:v>
                </c:pt>
                <c:pt idx="5918">
                  <c:v>-70.093875335246807</c:v>
                </c:pt>
                <c:pt idx="5919">
                  <c:v>-70.093825123202805</c:v>
                </c:pt>
                <c:pt idx="5920">
                  <c:v>-70.093774937786193</c:v>
                </c:pt>
                <c:pt idx="5921">
                  <c:v>-70.093724778983102</c:v>
                </c:pt>
                <c:pt idx="5922">
                  <c:v>-70.093674646779604</c:v>
                </c:pt>
                <c:pt idx="5923">
                  <c:v>-70.093624541161901</c:v>
                </c:pt>
                <c:pt idx="5924">
                  <c:v>-70.093574462116095</c:v>
                </c:pt>
                <c:pt idx="5925">
                  <c:v>-70.093524409628301</c:v>
                </c:pt>
                <c:pt idx="5926">
                  <c:v>-70.093474383684693</c:v>
                </c:pt>
                <c:pt idx="5927">
                  <c:v>-70.093424384271501</c:v>
                </c:pt>
                <c:pt idx="5928">
                  <c:v>-70.093374411374896</c:v>
                </c:pt>
                <c:pt idx="5929">
                  <c:v>-70.093324464980896</c:v>
                </c:pt>
                <c:pt idx="5930">
                  <c:v>-70.0932745450759</c:v>
                </c:pt>
                <c:pt idx="5931">
                  <c:v>-70.093224651645997</c:v>
                </c:pt>
                <c:pt idx="5932">
                  <c:v>-70.093174784677302</c:v>
                </c:pt>
                <c:pt idx="5933">
                  <c:v>-70.093124944156202</c:v>
                </c:pt>
                <c:pt idx="5934">
                  <c:v>-70.093075130068698</c:v>
                </c:pt>
                <c:pt idx="5935">
                  <c:v>-70.093025342401205</c:v>
                </c:pt>
                <c:pt idx="5936">
                  <c:v>-70.092975581139896</c:v>
                </c:pt>
                <c:pt idx="5937">
                  <c:v>-70.092925846271001</c:v>
                </c:pt>
                <c:pt idx="5938">
                  <c:v>-70.092876137780607</c:v>
                </c:pt>
                <c:pt idx="5939">
                  <c:v>-70.092826455655199</c:v>
                </c:pt>
                <c:pt idx="5940">
                  <c:v>-70.092776799880895</c:v>
                </c:pt>
                <c:pt idx="5941">
                  <c:v>-70.092727170443993</c:v>
                </c:pt>
                <c:pt idx="5942">
                  <c:v>-70.092677567330696</c:v>
                </c:pt>
                <c:pt idx="5943">
                  <c:v>-70.092627990527404</c:v>
                </c:pt>
                <c:pt idx="5944">
                  <c:v>-70.092578440020304</c:v>
                </c:pt>
                <c:pt idx="5945">
                  <c:v>-70.092528915795697</c:v>
                </c:pt>
                <c:pt idx="5946">
                  <c:v>-70.092479417839897</c:v>
                </c:pt>
                <c:pt idx="5947">
                  <c:v>-70.092429946139205</c:v>
                </c:pt>
                <c:pt idx="5948">
                  <c:v>-70.092380500679994</c:v>
                </c:pt>
                <c:pt idx="5949">
                  <c:v>-70.092331081448407</c:v>
                </c:pt>
                <c:pt idx="5950">
                  <c:v>-70.092281688430901</c:v>
                </c:pt>
                <c:pt idx="5951">
                  <c:v>-70.092232321613807</c:v>
                </c:pt>
                <c:pt idx="5952">
                  <c:v>-70.092182980983395</c:v>
                </c:pt>
                <c:pt idx="5953">
                  <c:v>-70.092133666525996</c:v>
                </c:pt>
                <c:pt idx="5954">
                  <c:v>-70.092084378228094</c:v>
                </c:pt>
                <c:pt idx="5955">
                  <c:v>-70.092035116075905</c:v>
                </c:pt>
                <c:pt idx="5956">
                  <c:v>-70.091985880055901</c:v>
                </c:pt>
                <c:pt idx="5957">
                  <c:v>-70.091936670154396</c:v>
                </c:pt>
                <c:pt idx="5958">
                  <c:v>-70.091887486357805</c:v>
                </c:pt>
                <c:pt idx="5959">
                  <c:v>-70.0918383286524</c:v>
                </c:pt>
                <c:pt idx="5960">
                  <c:v>-70.091789197024696</c:v>
                </c:pt>
                <c:pt idx="5961">
                  <c:v>-70.091740091461006</c:v>
                </c:pt>
                <c:pt idx="5962">
                  <c:v>-70.091691011947802</c:v>
                </c:pt>
                <c:pt idx="5963">
                  <c:v>-70.091641958471499</c:v>
                </c:pt>
                <c:pt idx="5964">
                  <c:v>-70.091592931018496</c:v>
                </c:pt>
                <c:pt idx="5965">
                  <c:v>-70.091543929575195</c:v>
                </c:pt>
                <c:pt idx="5966">
                  <c:v>-70.091494954127995</c:v>
                </c:pt>
                <c:pt idx="5967">
                  <c:v>-70.091446004663496</c:v>
                </c:pt>
                <c:pt idx="5968">
                  <c:v>-70.091397081167898</c:v>
                </c:pt>
                <c:pt idx="5969">
                  <c:v>-70.0913481836279</c:v>
                </c:pt>
                <c:pt idx="5970">
                  <c:v>-70.091299312029804</c:v>
                </c:pt>
                <c:pt idx="5971">
                  <c:v>-70.091250466360194</c:v>
                </c:pt>
                <c:pt idx="5972">
                  <c:v>-70.091201646605398</c:v>
                </c:pt>
                <c:pt idx="5973">
                  <c:v>-70.091152852752003</c:v>
                </c:pt>
                <c:pt idx="5974">
                  <c:v>-70.091104084786494</c:v>
                </c:pt>
                <c:pt idx="5975">
                  <c:v>-70.091055342695299</c:v>
                </c:pt>
                <c:pt idx="5976">
                  <c:v>-70.091006626464903</c:v>
                </c:pt>
                <c:pt idx="5977">
                  <c:v>-70.090957936082006</c:v>
                </c:pt>
                <c:pt idx="5978">
                  <c:v>-70.090909271532894</c:v>
                </c:pt>
                <c:pt idx="5979">
                  <c:v>-70.090860632804194</c:v>
                </c:pt>
                <c:pt idx="5980">
                  <c:v>-70.090812019882407</c:v>
                </c:pt>
                <c:pt idx="5981">
                  <c:v>-70.090763432754102</c:v>
                </c:pt>
                <c:pt idx="5982">
                  <c:v>-70.090714871405893</c:v>
                </c:pt>
                <c:pt idx="5983">
                  <c:v>-70.090666335824096</c:v>
                </c:pt>
                <c:pt idx="5984">
                  <c:v>-70.090617825995494</c:v>
                </c:pt>
                <c:pt idx="5985">
                  <c:v>-70.090569341906502</c:v>
                </c:pt>
                <c:pt idx="5986">
                  <c:v>-70.090520883543803</c:v>
                </c:pt>
                <c:pt idx="5987">
                  <c:v>-70.090472450893898</c:v>
                </c:pt>
                <c:pt idx="5988">
                  <c:v>-70.090424043943301</c:v>
                </c:pt>
                <c:pt idx="5989">
                  <c:v>-70.090375662678795</c:v>
                </c:pt>
                <c:pt idx="5990">
                  <c:v>-70.090327307086795</c:v>
                </c:pt>
                <c:pt idx="5991">
                  <c:v>-70.090278977154099</c:v>
                </c:pt>
                <c:pt idx="5992">
                  <c:v>-70.090230672867094</c:v>
                </c:pt>
                <c:pt idx="5993">
                  <c:v>-70.090182394212505</c:v>
                </c:pt>
                <c:pt idx="5994">
                  <c:v>-70.090134141177003</c:v>
                </c:pt>
                <c:pt idx="5995">
                  <c:v>-70.090085913747103</c:v>
                </c:pt>
                <c:pt idx="5996">
                  <c:v>-70.090037711909602</c:v>
                </c:pt>
                <c:pt idx="5997">
                  <c:v>-70.089989535650901</c:v>
                </c:pt>
                <c:pt idx="5998">
                  <c:v>-70.089941384957896</c:v>
                </c:pt>
                <c:pt idx="5999">
                  <c:v>-70.089893259817103</c:v>
                </c:pt>
                <c:pt idx="6000">
                  <c:v>-70.089845160215205</c:v>
                </c:pt>
                <c:pt idx="6001">
                  <c:v>-70.089797086138901</c:v>
                </c:pt>
                <c:pt idx="6002">
                  <c:v>-70.089749037574904</c:v>
                </c:pt>
                <c:pt idx="6003">
                  <c:v>-70.089701014509799</c:v>
                </c:pt>
                <c:pt idx="6004">
                  <c:v>-70.089653016930299</c:v>
                </c:pt>
                <c:pt idx="6005">
                  <c:v>-70.089605044823102</c:v>
                </c:pt>
                <c:pt idx="6006">
                  <c:v>-70.089557098175007</c:v>
                </c:pt>
                <c:pt idx="6007">
                  <c:v>-70.089509176972697</c:v>
                </c:pt>
                <c:pt idx="6008">
                  <c:v>-70.089461281202802</c:v>
                </c:pt>
                <c:pt idx="6009">
                  <c:v>-70.089413410852103</c:v>
                </c:pt>
                <c:pt idx="6010">
                  <c:v>-70.0893655659073</c:v>
                </c:pt>
                <c:pt idx="6011">
                  <c:v>-70.089317746355107</c:v>
                </c:pt>
                <c:pt idx="6012">
                  <c:v>-70.089269952182306</c:v>
                </c:pt>
                <c:pt idx="6013">
                  <c:v>-70.089222183375696</c:v>
                </c:pt>
                <c:pt idx="6014">
                  <c:v>-70.089174439922004</c:v>
                </c:pt>
                <c:pt idx="6015">
                  <c:v>-70.089126721808</c:v>
                </c:pt>
                <c:pt idx="6016">
                  <c:v>-70.089079029020397</c:v>
                </c:pt>
                <c:pt idx="6017">
                  <c:v>-70.089031361546006</c:v>
                </c:pt>
                <c:pt idx="6018">
                  <c:v>-70.088983719371598</c:v>
                </c:pt>
                <c:pt idx="6019">
                  <c:v>-70.088936102483999</c:v>
                </c:pt>
                <c:pt idx="6020">
                  <c:v>-70.088888510870007</c:v>
                </c:pt>
                <c:pt idx="6021">
                  <c:v>-70.088840944516406</c:v>
                </c:pt>
                <c:pt idx="6022">
                  <c:v>-70.088793403409994</c:v>
                </c:pt>
                <c:pt idx="6023">
                  <c:v>-70.088745887537598</c:v>
                </c:pt>
                <c:pt idx="6024">
                  <c:v>-70.088698396886002</c:v>
                </c:pt>
                <c:pt idx="6025">
                  <c:v>-70.088650931442203</c:v>
                </c:pt>
                <c:pt idx="6026">
                  <c:v>-70.088603491192799</c:v>
                </c:pt>
                <c:pt idx="6027">
                  <c:v>-70.088556076124803</c:v>
                </c:pt>
                <c:pt idx="6028">
                  <c:v>-70.088508686224998</c:v>
                </c:pt>
                <c:pt idx="6029">
                  <c:v>-70.088461321480196</c:v>
                </c:pt>
                <c:pt idx="6030">
                  <c:v>-70.088413981877395</c:v>
                </c:pt>
                <c:pt idx="6031">
                  <c:v>-70.088366667403406</c:v>
                </c:pt>
                <c:pt idx="6032">
                  <c:v>-70.088319378045</c:v>
                </c:pt>
                <c:pt idx="6033">
                  <c:v>-70.088272113789202</c:v>
                </c:pt>
                <c:pt idx="6034">
                  <c:v>-70.088224874622895</c:v>
                </c:pt>
                <c:pt idx="6035">
                  <c:v>-70.088177660532907</c:v>
                </c:pt>
                <c:pt idx="6036">
                  <c:v>-70.088130471506105</c:v>
                </c:pt>
                <c:pt idx="6037">
                  <c:v>-70.088083307529502</c:v>
                </c:pt>
                <c:pt idx="6038">
                  <c:v>-70.088036168589994</c:v>
                </c:pt>
                <c:pt idx="6039">
                  <c:v>-70.087989054674495</c:v>
                </c:pt>
                <c:pt idx="6040">
                  <c:v>-70.0879419657699</c:v>
                </c:pt>
                <c:pt idx="6041">
                  <c:v>-70.087894901863095</c:v>
                </c:pt>
                <c:pt idx="6042">
                  <c:v>-70.087847862941203</c:v>
                </c:pt>
                <c:pt idx="6043">
                  <c:v>-70.087800848990994</c:v>
                </c:pt>
                <c:pt idx="6044">
                  <c:v>-70.087753859999594</c:v>
                </c:pt>
                <c:pt idx="6045">
                  <c:v>-70.087706895953801</c:v>
                </c:pt>
                <c:pt idx="6046">
                  <c:v>-70.087659956840696</c:v>
                </c:pt>
                <c:pt idx="6047">
                  <c:v>-70.087613042647206</c:v>
                </c:pt>
                <c:pt idx="6048">
                  <c:v>-70.087566153360299</c:v>
                </c:pt>
                <c:pt idx="6049">
                  <c:v>-70.087519288967002</c:v>
                </c:pt>
                <c:pt idx="6050">
                  <c:v>-70.087472449454296</c:v>
                </c:pt>
                <c:pt idx="6051">
                  <c:v>-70.087425634809193</c:v>
                </c:pt>
                <c:pt idx="6052">
                  <c:v>-70.087378845018605</c:v>
                </c:pt>
                <c:pt idx="6053">
                  <c:v>-70.0873320800697</c:v>
                </c:pt>
                <c:pt idx="6054">
                  <c:v>-70.087285339949503</c:v>
                </c:pt>
                <c:pt idx="6055">
                  <c:v>-70.087238624644897</c:v>
                </c:pt>
                <c:pt idx="6056">
                  <c:v>-70.087191934142993</c:v>
                </c:pt>
                <c:pt idx="6057">
                  <c:v>-70.087145268430902</c:v>
                </c:pt>
                <c:pt idx="6058">
                  <c:v>-70.087098627495493</c:v>
                </c:pt>
                <c:pt idx="6059">
                  <c:v>-70.087052011324005</c:v>
                </c:pt>
                <c:pt idx="6060">
                  <c:v>-70.087005419903406</c:v>
                </c:pt>
                <c:pt idx="6061">
                  <c:v>-70.086958853220807</c:v>
                </c:pt>
                <c:pt idx="6062">
                  <c:v>-70.086912311263305</c:v>
                </c:pt>
                <c:pt idx="6063">
                  <c:v>-70.086865794017797</c:v>
                </c:pt>
                <c:pt idx="6064">
                  <c:v>-70.086819301471607</c:v>
                </c:pt>
                <c:pt idx="6065">
                  <c:v>-70.086772833611803</c:v>
                </c:pt>
                <c:pt idx="6066">
                  <c:v>-70.086726390425298</c:v>
                </c:pt>
                <c:pt idx="6067">
                  <c:v>-70.0866799718994</c:v>
                </c:pt>
                <c:pt idx="6068">
                  <c:v>-70.086633578021093</c:v>
                </c:pt>
                <c:pt idx="6069">
                  <c:v>-70.086587208777502</c:v>
                </c:pt>
                <c:pt idx="6070">
                  <c:v>-70.086540864155793</c:v>
                </c:pt>
                <c:pt idx="6071">
                  <c:v>-70.086494544143207</c:v>
                </c:pt>
                <c:pt idx="6072">
                  <c:v>-70.086448248726697</c:v>
                </c:pt>
                <c:pt idx="6073">
                  <c:v>-70.086401977893502</c:v>
                </c:pt>
                <c:pt idx="6074">
                  <c:v>-70.086355731630803</c:v>
                </c:pt>
                <c:pt idx="6075">
                  <c:v>-70.086309509925698</c:v>
                </c:pt>
                <c:pt idx="6076">
                  <c:v>-70.086263312765396</c:v>
                </c:pt>
                <c:pt idx="6077">
                  <c:v>-70.086217140136995</c:v>
                </c:pt>
                <c:pt idx="6078">
                  <c:v>-70.086170992027704</c:v>
                </c:pt>
                <c:pt idx="6079">
                  <c:v>-70.086124868424804</c:v>
                </c:pt>
                <c:pt idx="6080">
                  <c:v>-70.086078769315407</c:v>
                </c:pt>
                <c:pt idx="6081">
                  <c:v>-70.086032694686693</c:v>
                </c:pt>
                <c:pt idx="6082">
                  <c:v>-70.085986644525903</c:v>
                </c:pt>
                <c:pt idx="6083">
                  <c:v>-70.085940618820203</c:v>
                </c:pt>
                <c:pt idx="6084">
                  <c:v>-70.085894617556903</c:v>
                </c:pt>
                <c:pt idx="6085">
                  <c:v>-70.0858486407231</c:v>
                </c:pt>
                <c:pt idx="6086">
                  <c:v>-70.085802688306103</c:v>
                </c:pt>
                <c:pt idx="6087">
                  <c:v>-70.085756760293194</c:v>
                </c:pt>
                <c:pt idx="6088">
                  <c:v>-70.085710856671497</c:v>
                </c:pt>
                <c:pt idx="6089">
                  <c:v>-70.085664977428394</c:v>
                </c:pt>
                <c:pt idx="6090">
                  <c:v>-70.085619122550995</c:v>
                </c:pt>
                <c:pt idx="6091">
                  <c:v>-70.085573292026695</c:v>
                </c:pt>
                <c:pt idx="6092">
                  <c:v>-70.085527485842704</c:v>
                </c:pt>
                <c:pt idx="6093">
                  <c:v>-70.085481703986304</c:v>
                </c:pt>
                <c:pt idx="6094">
                  <c:v>-70.085435946444704</c:v>
                </c:pt>
                <c:pt idx="6095">
                  <c:v>-70.085390213205301</c:v>
                </c:pt>
                <c:pt idx="6096">
                  <c:v>-70.085344504255403</c:v>
                </c:pt>
                <c:pt idx="6097">
                  <c:v>-70.085298819582206</c:v>
                </c:pt>
                <c:pt idx="6098">
                  <c:v>-70.085253159173106</c:v>
                </c:pt>
                <c:pt idx="6099">
                  <c:v>-70.085207523015399</c:v>
                </c:pt>
                <c:pt idx="6100">
                  <c:v>-70.085161911096293</c:v>
                </c:pt>
                <c:pt idx="6101">
                  <c:v>-70.085116323403298</c:v>
                </c:pt>
                <c:pt idx="6102">
                  <c:v>-70.085070759923696</c:v>
                </c:pt>
                <c:pt idx="6103">
                  <c:v>-70.085025220644795</c:v>
                </c:pt>
                <c:pt idx="6104">
                  <c:v>-70.084979705553806</c:v>
                </c:pt>
                <c:pt idx="6105">
                  <c:v>-70.084934214638395</c:v>
                </c:pt>
                <c:pt idx="6106">
                  <c:v>-70.0848887478856</c:v>
                </c:pt>
                <c:pt idx="6107">
                  <c:v>-70.084843305283002</c:v>
                </c:pt>
                <c:pt idx="6108">
                  <c:v>-70.084797886817896</c:v>
                </c:pt>
                <c:pt idx="6109">
                  <c:v>-70.084752492477605</c:v>
                </c:pt>
                <c:pt idx="6110">
                  <c:v>-70.084707122249597</c:v>
                </c:pt>
                <c:pt idx="6111">
                  <c:v>-70.084661776121294</c:v>
                </c:pt>
                <c:pt idx="6112">
                  <c:v>-70.084616454080006</c:v>
                </c:pt>
                <c:pt idx="6113">
                  <c:v>-70.0845711561131</c:v>
                </c:pt>
                <c:pt idx="6114">
                  <c:v>-70.084525882208197</c:v>
                </c:pt>
                <c:pt idx="6115">
                  <c:v>-70.084480632352495</c:v>
                </c:pt>
                <c:pt idx="6116">
                  <c:v>-70.084435406533402</c:v>
                </c:pt>
                <c:pt idx="6117">
                  <c:v>-70.084390204738597</c:v>
                </c:pt>
                <c:pt idx="6118">
                  <c:v>-70.084345026955305</c:v>
                </c:pt>
                <c:pt idx="6119">
                  <c:v>-70.084299873171005</c:v>
                </c:pt>
                <c:pt idx="6120">
                  <c:v>-70.084254743373094</c:v>
                </c:pt>
                <c:pt idx="6121">
                  <c:v>-70.084209637549193</c:v>
                </c:pt>
                <c:pt idx="6122">
                  <c:v>-70.084164555686598</c:v>
                </c:pt>
                <c:pt idx="6123">
                  <c:v>-70.084119497772903</c:v>
                </c:pt>
                <c:pt idx="6124">
                  <c:v>-70.084074463795503</c:v>
                </c:pt>
                <c:pt idx="6125">
                  <c:v>-70.084029453741906</c:v>
                </c:pt>
                <c:pt idx="6126">
                  <c:v>-70.083984467599606</c:v>
                </c:pt>
                <c:pt idx="6127">
                  <c:v>-70.083939505356</c:v>
                </c:pt>
                <c:pt idx="6128">
                  <c:v>-70.083894566998694</c:v>
                </c:pt>
                <c:pt idx="6129">
                  <c:v>-70.083849652515198</c:v>
                </c:pt>
                <c:pt idx="6130">
                  <c:v>-70.083804761893006</c:v>
                </c:pt>
                <c:pt idx="6131">
                  <c:v>-70.083759895119599</c:v>
                </c:pt>
                <c:pt idx="6132">
                  <c:v>-70.083715052182498</c:v>
                </c:pt>
                <c:pt idx="6133">
                  <c:v>-70.083670233069299</c:v>
                </c:pt>
                <c:pt idx="6134">
                  <c:v>-70.083625437767495</c:v>
                </c:pt>
                <c:pt idx="6135">
                  <c:v>-70.083580666264595</c:v>
                </c:pt>
                <c:pt idx="6136">
                  <c:v>-70.083535918548193</c:v>
                </c:pt>
                <c:pt idx="6137">
                  <c:v>-70.083491194605898</c:v>
                </c:pt>
                <c:pt idx="6138">
                  <c:v>-70.083446494425203</c:v>
                </c:pt>
                <c:pt idx="6139">
                  <c:v>-70.083401817993703</c:v>
                </c:pt>
                <c:pt idx="6140">
                  <c:v>-70.083357165298906</c:v>
                </c:pt>
                <c:pt idx="6141">
                  <c:v>-70.083312536328506</c:v>
                </c:pt>
                <c:pt idx="6142">
                  <c:v>-70.083267931069997</c:v>
                </c:pt>
                <c:pt idx="6143">
                  <c:v>-70.083223349511002</c:v>
                </c:pt>
                <c:pt idx="6144">
                  <c:v>-70.083178791639099</c:v>
                </c:pt>
                <c:pt idx="6145">
                  <c:v>-70.083134257441998</c:v>
                </c:pt>
                <c:pt idx="6146">
                  <c:v>-70.083089746907206</c:v>
                </c:pt>
                <c:pt idx="6147">
                  <c:v>-70.083045260022402</c:v>
                </c:pt>
                <c:pt idx="6148">
                  <c:v>-70.083000796775096</c:v>
                </c:pt>
                <c:pt idx="6149">
                  <c:v>-70.082956357153094</c:v>
                </c:pt>
                <c:pt idx="6150">
                  <c:v>-70.082911941143905</c:v>
                </c:pt>
                <c:pt idx="6151">
                  <c:v>-70.082867548735194</c:v>
                </c:pt>
                <c:pt idx="6152">
                  <c:v>-70.082823179914698</c:v>
                </c:pt>
                <c:pt idx="6153">
                  <c:v>-70.082778834669995</c:v>
                </c:pt>
                <c:pt idx="6154">
                  <c:v>-70.082734512988694</c:v>
                </c:pt>
                <c:pt idx="6155">
                  <c:v>-70.082690214858502</c:v>
                </c:pt>
                <c:pt idx="6156">
                  <c:v>-70.082645940267199</c:v>
                </c:pt>
                <c:pt idx="6157">
                  <c:v>-70.082601689202406</c:v>
                </c:pt>
                <c:pt idx="6158">
                  <c:v>-70.082557461651803</c:v>
                </c:pt>
                <c:pt idx="6159">
                  <c:v>-70.082513257602997</c:v>
                </c:pt>
                <c:pt idx="6160">
                  <c:v>-70.082469077043797</c:v>
                </c:pt>
                <c:pt idx="6161">
                  <c:v>-70.082424919961895</c:v>
                </c:pt>
                <c:pt idx="6162">
                  <c:v>-70.082380786344999</c:v>
                </c:pt>
                <c:pt idx="6163">
                  <c:v>-70.082336676180802</c:v>
                </c:pt>
                <c:pt idx="6164">
                  <c:v>-70.082292589457097</c:v>
                </c:pt>
                <c:pt idx="6165">
                  <c:v>-70.082248526161493</c:v>
                </c:pt>
                <c:pt idx="6166">
                  <c:v>-70.082204486281796</c:v>
                </c:pt>
                <c:pt idx="6167">
                  <c:v>-70.0821604698058</c:v>
                </c:pt>
                <c:pt idx="6168">
                  <c:v>-70.082116476721197</c:v>
                </c:pt>
                <c:pt idx="6169">
                  <c:v>-70.082072507015795</c:v>
                </c:pt>
                <c:pt idx="6170">
                  <c:v>-70.082028560677202</c:v>
                </c:pt>
                <c:pt idx="6171">
                  <c:v>-70.081984637693395</c:v>
                </c:pt>
                <c:pt idx="6172">
                  <c:v>-70.081940738051998</c:v>
                </c:pt>
                <c:pt idx="6173">
                  <c:v>-70.081896861740901</c:v>
                </c:pt>
                <c:pt idx="6174">
                  <c:v>-70.081853008747899</c:v>
                </c:pt>
                <c:pt idx="6175">
                  <c:v>-70.081809179060599</c:v>
                </c:pt>
                <c:pt idx="6176">
                  <c:v>-70.081765372666993</c:v>
                </c:pt>
                <c:pt idx="6177">
                  <c:v>-70.081721589554803</c:v>
                </c:pt>
                <c:pt idx="6178">
                  <c:v>-70.081677829711893</c:v>
                </c:pt>
                <c:pt idx="6179">
                  <c:v>-70.081634093125999</c:v>
                </c:pt>
                <c:pt idx="6180">
                  <c:v>-70.081590379785098</c:v>
                </c:pt>
                <c:pt idx="6181">
                  <c:v>-70.081546689676799</c:v>
                </c:pt>
                <c:pt idx="6182">
                  <c:v>-70.081503022789093</c:v>
                </c:pt>
                <c:pt idx="6183">
                  <c:v>-70.081459379109802</c:v>
                </c:pt>
                <c:pt idx="6184">
                  <c:v>-70.081415758626804</c:v>
                </c:pt>
                <c:pt idx="6185">
                  <c:v>-70.081372161327906</c:v>
                </c:pt>
                <c:pt idx="6186">
                  <c:v>-70.0813285872009</c:v>
                </c:pt>
                <c:pt idx="6187">
                  <c:v>-70.081285036233794</c:v>
                </c:pt>
                <c:pt idx="6188">
                  <c:v>-70.081241508414394</c:v>
                </c:pt>
                <c:pt idx="6189">
                  <c:v>-70.081198003730606</c:v>
                </c:pt>
                <c:pt idx="6190">
                  <c:v>-70.081154522170294</c:v>
                </c:pt>
                <c:pt idx="6191">
                  <c:v>-70.081111063721295</c:v>
                </c:pt>
                <c:pt idx="6192">
                  <c:v>-70.081067628371599</c:v>
                </c:pt>
                <c:pt idx="6193">
                  <c:v>-70.0810242161091</c:v>
                </c:pt>
                <c:pt idx="6194">
                  <c:v>-70.080980826921703</c:v>
                </c:pt>
                <c:pt idx="6195">
                  <c:v>-70.080937460797202</c:v>
                </c:pt>
                <c:pt idx="6196">
                  <c:v>-70.080894117723702</c:v>
                </c:pt>
                <c:pt idx="6197">
                  <c:v>-70.080850797689095</c:v>
                </c:pt>
                <c:pt idx="6198">
                  <c:v>-70.080807500681203</c:v>
                </c:pt>
                <c:pt idx="6199">
                  <c:v>-70.080764226688103</c:v>
                </c:pt>
                <c:pt idx="6200">
                  <c:v>-70.080720975697602</c:v>
                </c:pt>
                <c:pt idx="6201">
                  <c:v>-70.080677747697806</c:v>
                </c:pt>
                <c:pt idx="6202">
                  <c:v>-70.080634542676606</c:v>
                </c:pt>
                <c:pt idx="6203">
                  <c:v>-70.080591360621895</c:v>
                </c:pt>
                <c:pt idx="6204">
                  <c:v>-70.080548201521793</c:v>
                </c:pt>
                <c:pt idx="6205">
                  <c:v>-70.080505065364093</c:v>
                </c:pt>
                <c:pt idx="6206">
                  <c:v>-70.080461952137</c:v>
                </c:pt>
                <c:pt idx="6207">
                  <c:v>-70.080418861828406</c:v>
                </c:pt>
                <c:pt idx="6208">
                  <c:v>-70.080375794426203</c:v>
                </c:pt>
                <c:pt idx="6209">
                  <c:v>-70.080332749918497</c:v>
                </c:pt>
                <c:pt idx="6210">
                  <c:v>-70.080289728293295</c:v>
                </c:pt>
                <c:pt idx="6211">
                  <c:v>-70.0802467295387</c:v>
                </c:pt>
                <c:pt idx="6212">
                  <c:v>-70.080203753642493</c:v>
                </c:pt>
                <c:pt idx="6213">
                  <c:v>-70.080160800592907</c:v>
                </c:pt>
                <c:pt idx="6214">
                  <c:v>-70.080117870377904</c:v>
                </c:pt>
                <c:pt idx="6215">
                  <c:v>-70.080074962985506</c:v>
                </c:pt>
                <c:pt idx="6216">
                  <c:v>-70.080032078403804</c:v>
                </c:pt>
                <c:pt idx="6217">
                  <c:v>-70.079989216620802</c:v>
                </c:pt>
                <c:pt idx="6218">
                  <c:v>-70.079946377624594</c:v>
                </c:pt>
                <c:pt idx="6219">
                  <c:v>-70.079903561403199</c:v>
                </c:pt>
                <c:pt idx="6220">
                  <c:v>-70.079860767944794</c:v>
                </c:pt>
                <c:pt idx="6221">
                  <c:v>-70.079817997237299</c:v>
                </c:pt>
                <c:pt idx="6222">
                  <c:v>-70.079775249269005</c:v>
                </c:pt>
                <c:pt idx="6223">
                  <c:v>-70.079732524027705</c:v>
                </c:pt>
                <c:pt idx="6224">
                  <c:v>-70.079689821501802</c:v>
                </c:pt>
                <c:pt idx="6225">
                  <c:v>-70.079647141679203</c:v>
                </c:pt>
                <c:pt idx="6226">
                  <c:v>-70.079604484548</c:v>
                </c:pt>
                <c:pt idx="6227">
                  <c:v>-70.079561850096397</c:v>
                </c:pt>
                <c:pt idx="6228">
                  <c:v>-70.0795192383125</c:v>
                </c:pt>
                <c:pt idx="6229">
                  <c:v>-70.0794766491844</c:v>
                </c:pt>
                <c:pt idx="6230">
                  <c:v>-70.079434082700303</c:v>
                </c:pt>
                <c:pt idx="6231">
                  <c:v>-70.079391538848199</c:v>
                </c:pt>
                <c:pt idx="6232">
                  <c:v>-70.079349017616394</c:v>
                </c:pt>
                <c:pt idx="6233">
                  <c:v>-70.079306518992894</c:v>
                </c:pt>
                <c:pt idx="6234">
                  <c:v>-70.079264042966003</c:v>
                </c:pt>
                <c:pt idx="6235">
                  <c:v>-70.079221589523698</c:v>
                </c:pt>
                <c:pt idx="6236">
                  <c:v>-70.079179158654298</c:v>
                </c:pt>
                <c:pt idx="6237">
                  <c:v>-70.079136750345896</c:v>
                </c:pt>
                <c:pt idx="6238">
                  <c:v>-70.079094364586794</c:v>
                </c:pt>
                <c:pt idx="6239">
                  <c:v>-70.079052001365</c:v>
                </c:pt>
                <c:pt idx="6240">
                  <c:v>-70.079009660668703</c:v>
                </c:pt>
                <c:pt idx="6241">
                  <c:v>-70.078967342486294</c:v>
                </c:pt>
                <c:pt idx="6242">
                  <c:v>-70.078925046805793</c:v>
                </c:pt>
                <c:pt idx="6243">
                  <c:v>-70.078882773615504</c:v>
                </c:pt>
                <c:pt idx="6244">
                  <c:v>-70.078840522903604</c:v>
                </c:pt>
                <c:pt idx="6245">
                  <c:v>-70.078798294658299</c:v>
                </c:pt>
                <c:pt idx="6246">
                  <c:v>-70.078756088867905</c:v>
                </c:pt>
                <c:pt idx="6247">
                  <c:v>-70.078713905520502</c:v>
                </c:pt>
                <c:pt idx="6248">
                  <c:v>-70.078671744604506</c:v>
                </c:pt>
                <c:pt idx="6249">
                  <c:v>-70.078629606107995</c:v>
                </c:pt>
                <c:pt idx="6250">
                  <c:v>-70.078587490019302</c:v>
                </c:pt>
                <c:pt idx="6251">
                  <c:v>-70.078545396326703</c:v>
                </c:pt>
                <c:pt idx="6252">
                  <c:v>-70.078503325018403</c:v>
                </c:pt>
                <c:pt idx="6253">
                  <c:v>-70.078461276082706</c:v>
                </c:pt>
                <c:pt idx="6254">
                  <c:v>-70.078419249507903</c:v>
                </c:pt>
                <c:pt idx="6255">
                  <c:v>-70.078377245282297</c:v>
                </c:pt>
                <c:pt idx="6256">
                  <c:v>-70.078335263393996</c:v>
                </c:pt>
                <c:pt idx="6257">
                  <c:v>-70.078293303831501</c:v>
                </c:pt>
                <c:pt idx="6258">
                  <c:v>-70.078251366583004</c:v>
                </c:pt>
                <c:pt idx="6259">
                  <c:v>-70.078209451636894</c:v>
                </c:pt>
                <c:pt idx="6260">
                  <c:v>-70.078167558981406</c:v>
                </c:pt>
                <c:pt idx="6261">
                  <c:v>-70.0781256886048</c:v>
                </c:pt>
                <c:pt idx="6262">
                  <c:v>-70.078083840495495</c:v>
                </c:pt>
                <c:pt idx="6263">
                  <c:v>-70.078042014641795</c:v>
                </c:pt>
                <c:pt idx="6264">
                  <c:v>-70.078000211032105</c:v>
                </c:pt>
                <c:pt idx="6265">
                  <c:v>-70.077958429654601</c:v>
                </c:pt>
                <c:pt idx="6266">
                  <c:v>-70.0779166704978</c:v>
                </c:pt>
                <c:pt idx="6267">
                  <c:v>-70.077874933549893</c:v>
                </c:pt>
                <c:pt idx="6268">
                  <c:v>-70.077833218799398</c:v>
                </c:pt>
                <c:pt idx="6269">
                  <c:v>-70.077791526234506</c:v>
                </c:pt>
                <c:pt idx="6270">
                  <c:v>-70.077749855843805</c:v>
                </c:pt>
                <c:pt idx="6271">
                  <c:v>-70.077708207615402</c:v>
                </c:pt>
                <c:pt idx="6272">
                  <c:v>-70.077666581537898</c:v>
                </c:pt>
                <c:pt idx="6273">
                  <c:v>-70.077624977599598</c:v>
                </c:pt>
                <c:pt idx="6274">
                  <c:v>-70.077583395788906</c:v>
                </c:pt>
                <c:pt idx="6275">
                  <c:v>-70.077541836094198</c:v>
                </c:pt>
                <c:pt idx="6276">
                  <c:v>-70.077500298503907</c:v>
                </c:pt>
                <c:pt idx="6277">
                  <c:v>-70.077458783006406</c:v>
                </c:pt>
                <c:pt idx="6278">
                  <c:v>-70.077417289590201</c:v>
                </c:pt>
                <c:pt idx="6279">
                  <c:v>-70.077375818243596</c:v>
                </c:pt>
                <c:pt idx="6280">
                  <c:v>-70.077334368954993</c:v>
                </c:pt>
                <c:pt idx="6281">
                  <c:v>-70.077292941712997</c:v>
                </c:pt>
                <c:pt idx="6282">
                  <c:v>-70.077251536505997</c:v>
                </c:pt>
                <c:pt idx="6283">
                  <c:v>-70.077210153322298</c:v>
                </c:pt>
                <c:pt idx="6284">
                  <c:v>-70.077168792150502</c:v>
                </c:pt>
                <c:pt idx="6285">
                  <c:v>-70.077127452979099</c:v>
                </c:pt>
                <c:pt idx="6286">
                  <c:v>-70.077086135796307</c:v>
                </c:pt>
                <c:pt idx="6287">
                  <c:v>-70.077044840590901</c:v>
                </c:pt>
                <c:pt idx="6288">
                  <c:v>-70.077003567351099</c:v>
                </c:pt>
                <c:pt idx="6289">
                  <c:v>-70.076962316065604</c:v>
                </c:pt>
                <c:pt idx="6290">
                  <c:v>-70.076921086722706</c:v>
                </c:pt>
                <c:pt idx="6291">
                  <c:v>-70.076879879311093</c:v>
                </c:pt>
                <c:pt idx="6292">
                  <c:v>-70.076838693819099</c:v>
                </c:pt>
                <c:pt idx="6293">
                  <c:v>-70.076797530235297</c:v>
                </c:pt>
                <c:pt idx="6294">
                  <c:v>-70.076756388548205</c:v>
                </c:pt>
                <c:pt idx="6295">
                  <c:v>-70.076715268746298</c:v>
                </c:pt>
                <c:pt idx="6296">
                  <c:v>-70.076674170818094</c:v>
                </c:pt>
                <c:pt idx="6297">
                  <c:v>-70.076633094752196</c:v>
                </c:pt>
                <c:pt idx="6298">
                  <c:v>-70.076592040537093</c:v>
                </c:pt>
                <c:pt idx="6299">
                  <c:v>-70.076551008161303</c:v>
                </c:pt>
                <c:pt idx="6300">
                  <c:v>-70.076509997613499</c:v>
                </c:pt>
                <c:pt idx="6301">
                  <c:v>-70.076469008882</c:v>
                </c:pt>
                <c:pt idx="6302">
                  <c:v>-70.076428041955495</c:v>
                </c:pt>
                <c:pt idx="6303">
                  <c:v>-70.0763870968226</c:v>
                </c:pt>
                <c:pt idx="6304">
                  <c:v>-70.076346173471805</c:v>
                </c:pt>
                <c:pt idx="6305">
                  <c:v>-70.076305271891698</c:v>
                </c:pt>
                <c:pt idx="6306">
                  <c:v>-70.076264392070897</c:v>
                </c:pt>
                <c:pt idx="6307">
                  <c:v>-70.076223533998004</c:v>
                </c:pt>
                <c:pt idx="6308">
                  <c:v>-70.076182697661494</c:v>
                </c:pt>
                <c:pt idx="6309">
                  <c:v>-70.076141883049999</c:v>
                </c:pt>
                <c:pt idx="6310">
                  <c:v>-70.076101090152306</c:v>
                </c:pt>
                <c:pt idx="6311">
                  <c:v>-70.076060318956706</c:v>
                </c:pt>
                <c:pt idx="6312">
                  <c:v>-70.0760195694521</c:v>
                </c:pt>
                <c:pt idx="6313">
                  <c:v>-70.075978841627006</c:v>
                </c:pt>
                <c:pt idx="6314">
                  <c:v>-70.075938135469997</c:v>
                </c:pt>
                <c:pt idx="6315">
                  <c:v>-70.075897450969805</c:v>
                </c:pt>
                <c:pt idx="6316">
                  <c:v>-70.075856788114905</c:v>
                </c:pt>
                <c:pt idx="6317">
                  <c:v>-70.075816146894198</c:v>
                </c:pt>
                <c:pt idx="6318">
                  <c:v>-70.075775527296102</c:v>
                </c:pt>
                <c:pt idx="6319">
                  <c:v>-70.075734929309306</c:v>
                </c:pt>
                <c:pt idx="6320">
                  <c:v>-70.075694352922596</c:v>
                </c:pt>
                <c:pt idx="6321">
                  <c:v>-70.075653798124605</c:v>
                </c:pt>
                <c:pt idx="6322">
                  <c:v>-70.075613264903893</c:v>
                </c:pt>
                <c:pt idx="6323">
                  <c:v>-70.075572753249304</c:v>
                </c:pt>
                <c:pt idx="6324">
                  <c:v>-70.075532263149299</c:v>
                </c:pt>
                <c:pt idx="6325">
                  <c:v>-70.075491794592807</c:v>
                </c:pt>
                <c:pt idx="6326">
                  <c:v>-70.075451347568404</c:v>
                </c:pt>
                <c:pt idx="6327">
                  <c:v>-70.075410922064805</c:v>
                </c:pt>
                <c:pt idx="6328">
                  <c:v>-70.075370518070798</c:v>
                </c:pt>
                <c:pt idx="6329">
                  <c:v>-70.075330135574902</c:v>
                </c:pt>
                <c:pt idx="6330">
                  <c:v>-70.075289774566002</c:v>
                </c:pt>
                <c:pt idx="6331">
                  <c:v>-70.075249435032802</c:v>
                </c:pt>
                <c:pt idx="6332">
                  <c:v>-70.075209116964004</c:v>
                </c:pt>
                <c:pt idx="6333">
                  <c:v>-70.075168820348296</c:v>
                </c:pt>
                <c:pt idx="6334">
                  <c:v>-70.075128545174493</c:v>
                </c:pt>
                <c:pt idx="6335">
                  <c:v>-70.075088291431399</c:v>
                </c:pt>
                <c:pt idx="6336">
                  <c:v>-70.075048059107601</c:v>
                </c:pt>
                <c:pt idx="6337">
                  <c:v>-70.075007848192001</c:v>
                </c:pt>
                <c:pt idx="6338">
                  <c:v>-70.074967658673302</c:v>
                </c:pt>
                <c:pt idx="6339">
                  <c:v>-70.074927490540304</c:v>
                </c:pt>
                <c:pt idx="6340">
                  <c:v>-70.074887343781796</c:v>
                </c:pt>
                <c:pt idx="6341">
                  <c:v>-70.074847218386495</c:v>
                </c:pt>
                <c:pt idx="6342">
                  <c:v>-70.074807114343201</c:v>
                </c:pt>
                <c:pt idx="6343">
                  <c:v>-70.074767031640704</c:v>
                </c:pt>
                <c:pt idx="6344">
                  <c:v>-70.074726970267903</c:v>
                </c:pt>
                <c:pt idx="6345">
                  <c:v>-70.074686930213502</c:v>
                </c:pt>
                <c:pt idx="6346">
                  <c:v>-70.074646911466402</c:v>
                </c:pt>
                <c:pt idx="6347">
                  <c:v>-70.074606914015305</c:v>
                </c:pt>
                <c:pt idx="6348">
                  <c:v>-70.074566937849099</c:v>
                </c:pt>
                <c:pt idx="6349">
                  <c:v>-70.074526982956598</c:v>
                </c:pt>
                <c:pt idx="6350">
                  <c:v>-70.074487049326706</c:v>
                </c:pt>
                <c:pt idx="6351">
                  <c:v>-70.074447136948095</c:v>
                </c:pt>
                <c:pt idx="6352">
                  <c:v>-70.074407245809795</c:v>
                </c:pt>
                <c:pt idx="6353">
                  <c:v>-70.074367375900493</c:v>
                </c:pt>
                <c:pt idx="6354">
                  <c:v>-70.074327527209206</c:v>
                </c:pt>
                <c:pt idx="6355">
                  <c:v>-70.074287699724707</c:v>
                </c:pt>
                <c:pt idx="6356">
                  <c:v>-70.074247893435796</c:v>
                </c:pt>
                <c:pt idx="6357">
                  <c:v>-70.074208108331504</c:v>
                </c:pt>
                <c:pt idx="6358">
                  <c:v>-70.074168344400604</c:v>
                </c:pt>
                <c:pt idx="6359">
                  <c:v>-70.074128601632097</c:v>
                </c:pt>
                <c:pt idx="6360">
                  <c:v>-70.074088880014699</c:v>
                </c:pt>
                <c:pt idx="6361">
                  <c:v>-70.074049179537397</c:v>
                </c:pt>
                <c:pt idx="6362">
                  <c:v>-70.074009500189106</c:v>
                </c:pt>
                <c:pt idx="6363">
                  <c:v>-70.0739698419587</c:v>
                </c:pt>
                <c:pt idx="6364">
                  <c:v>-70.073930204835193</c:v>
                </c:pt>
                <c:pt idx="6365">
                  <c:v>-70.073890588807302</c:v>
                </c:pt>
                <c:pt idx="6366">
                  <c:v>-70.073850993864198</c:v>
                </c:pt>
                <c:pt idx="6367">
                  <c:v>-70.073811419994598</c:v>
                </c:pt>
                <c:pt idx="6368">
                  <c:v>-70.073771867187503</c:v>
                </c:pt>
                <c:pt idx="6369">
                  <c:v>-70.073732335431998</c:v>
                </c:pt>
                <c:pt idx="6370">
                  <c:v>-70.073692824716801</c:v>
                </c:pt>
                <c:pt idx="6371">
                  <c:v>-70.073653335030997</c:v>
                </c:pt>
                <c:pt idx="6372">
                  <c:v>-70.073613866363601</c:v>
                </c:pt>
                <c:pt idx="6373">
                  <c:v>-70.073574418703402</c:v>
                </c:pt>
                <c:pt idx="6374">
                  <c:v>-70.073534992039498</c:v>
                </c:pt>
                <c:pt idx="6375">
                  <c:v>-70.073495586360806</c:v>
                </c:pt>
                <c:pt idx="6376">
                  <c:v>-70.073456201656398</c:v>
                </c:pt>
                <c:pt idx="6377">
                  <c:v>-70.073416837915204</c:v>
                </c:pt>
                <c:pt idx="6378">
                  <c:v>-70.073377495126095</c:v>
                </c:pt>
                <c:pt idx="6379">
                  <c:v>-70.073338173278302</c:v>
                </c:pt>
                <c:pt idx="6380">
                  <c:v>-70.073298872360695</c:v>
                </c:pt>
                <c:pt idx="6381">
                  <c:v>-70.073259592362206</c:v>
                </c:pt>
                <c:pt idx="6382">
                  <c:v>-70.073220333272104</c:v>
                </c:pt>
                <c:pt idx="6383">
                  <c:v>-70.073181095079093</c:v>
                </c:pt>
                <c:pt idx="6384">
                  <c:v>-70.0731418777724</c:v>
                </c:pt>
                <c:pt idx="6385">
                  <c:v>-70.073102681341098</c:v>
                </c:pt>
                <c:pt idx="6386">
                  <c:v>-70.073063505774002</c:v>
                </c:pt>
                <c:pt idx="6387">
                  <c:v>-70.073024351060397</c:v>
                </c:pt>
                <c:pt idx="6388">
                  <c:v>-70.072985217189199</c:v>
                </c:pt>
                <c:pt idx="6389">
                  <c:v>-70.072946104149494</c:v>
                </c:pt>
                <c:pt idx="6390">
                  <c:v>-70.072907011930297</c:v>
                </c:pt>
                <c:pt idx="6391">
                  <c:v>-70.072867940520695</c:v>
                </c:pt>
                <c:pt idx="6392">
                  <c:v>-70.0728288899099</c:v>
                </c:pt>
                <c:pt idx="6393">
                  <c:v>-70.0727898600868</c:v>
                </c:pt>
                <c:pt idx="6394">
                  <c:v>-70.072750851040496</c:v>
                </c:pt>
                <c:pt idx="6395">
                  <c:v>-70.072711862760201</c:v>
                </c:pt>
                <c:pt idx="6396">
                  <c:v>-70.072672895234803</c:v>
                </c:pt>
                <c:pt idx="6397">
                  <c:v>-70.072633948453699</c:v>
                </c:pt>
                <c:pt idx="6398">
                  <c:v>-70.072595022405693</c:v>
                </c:pt>
                <c:pt idx="6399">
                  <c:v>-70.072556117080097</c:v>
                </c:pt>
                <c:pt idx="6400">
                  <c:v>-70.072517232465898</c:v>
                </c:pt>
                <c:pt idx="6401">
                  <c:v>-70.072478368552297</c:v>
                </c:pt>
                <c:pt idx="6402">
                  <c:v>-70.072439525328406</c:v>
                </c:pt>
                <c:pt idx="6403">
                  <c:v>-70.072400702783298</c:v>
                </c:pt>
                <c:pt idx="6404">
                  <c:v>-70.072361900906202</c:v>
                </c:pt>
                <c:pt idx="6405">
                  <c:v>-70.072323119686203</c:v>
                </c:pt>
                <c:pt idx="6406">
                  <c:v>-70.072284359112501</c:v>
                </c:pt>
                <c:pt idx="6407">
                  <c:v>-70.072245619174197</c:v>
                </c:pt>
                <c:pt idx="6408">
                  <c:v>-70.072206899860504</c:v>
                </c:pt>
                <c:pt idx="6409">
                  <c:v>-70.072168201160494</c:v>
                </c:pt>
                <c:pt idx="6410">
                  <c:v>-70.072129523063495</c:v>
                </c:pt>
                <c:pt idx="6411">
                  <c:v>-70.072090865558494</c:v>
                </c:pt>
                <c:pt idx="6412">
                  <c:v>-70.072052228634803</c:v>
                </c:pt>
                <c:pt idx="6413">
                  <c:v>-70.072013612281495</c:v>
                </c:pt>
                <c:pt idx="6414">
                  <c:v>-70.071975016487997</c:v>
                </c:pt>
                <c:pt idx="6415">
                  <c:v>-70.071936441243196</c:v>
                </c:pt>
                <c:pt idx="6416">
                  <c:v>-70.071897886536505</c:v>
                </c:pt>
                <c:pt idx="6417">
                  <c:v>-70.071859352357095</c:v>
                </c:pt>
                <c:pt idx="6418">
                  <c:v>-70.071820838694194</c:v>
                </c:pt>
                <c:pt idx="6419">
                  <c:v>-70.071782345537002</c:v>
                </c:pt>
                <c:pt idx="6420">
                  <c:v>-70.071743872874706</c:v>
                </c:pt>
                <c:pt idx="6421">
                  <c:v>-70.071705420696503</c:v>
                </c:pt>
                <c:pt idx="6422">
                  <c:v>-70.071666988991794</c:v>
                </c:pt>
                <c:pt idx="6423">
                  <c:v>-70.071628577749706</c:v>
                </c:pt>
                <c:pt idx="6424">
                  <c:v>-70.071590186959497</c:v>
                </c:pt>
                <c:pt idx="6425">
                  <c:v>-70.071551816610395</c:v>
                </c:pt>
                <c:pt idx="6426">
                  <c:v>-70.071513466691698</c:v>
                </c:pt>
                <c:pt idx="6427">
                  <c:v>-70.071475137192706</c:v>
                </c:pt>
                <c:pt idx="6428">
                  <c:v>-70.071436828102605</c:v>
                </c:pt>
                <c:pt idx="6429">
                  <c:v>-70.071398539410794</c:v>
                </c:pt>
                <c:pt idx="6430">
                  <c:v>-70.0713602711064</c:v>
                </c:pt>
                <c:pt idx="6431">
                  <c:v>-70.071322023178794</c:v>
                </c:pt>
                <c:pt idx="6432">
                  <c:v>-70.071283795617305</c:v>
                </c:pt>
                <c:pt idx="6433">
                  <c:v>-70.071245588411202</c:v>
                </c:pt>
                <c:pt idx="6434">
                  <c:v>-70.0712074015497</c:v>
                </c:pt>
                <c:pt idx="6435">
                  <c:v>-70.071169235022296</c:v>
                </c:pt>
                <c:pt idx="6436">
                  <c:v>-70.071131088818106</c:v>
                </c:pt>
                <c:pt idx="6437">
                  <c:v>-70.0710929629265</c:v>
                </c:pt>
                <c:pt idx="6438">
                  <c:v>-70.071054857336904</c:v>
                </c:pt>
                <c:pt idx="6439">
                  <c:v>-70.071016772038504</c:v>
                </c:pt>
                <c:pt idx="6440">
                  <c:v>-70.070978707020799</c:v>
                </c:pt>
                <c:pt idx="6441">
                  <c:v>-70.070940662273003</c:v>
                </c:pt>
                <c:pt idx="6442">
                  <c:v>-70.070902637784499</c:v>
                </c:pt>
                <c:pt idx="6443">
                  <c:v>-70.070864633544602</c:v>
                </c:pt>
                <c:pt idx="6444">
                  <c:v>-70.070826649542795</c:v>
                </c:pt>
                <c:pt idx="6445">
                  <c:v>-70.070788685768306</c:v>
                </c:pt>
                <c:pt idx="6446">
                  <c:v>-70.070750742210606</c:v>
                </c:pt>
                <c:pt idx="6447">
                  <c:v>-70.070712818858894</c:v>
                </c:pt>
                <c:pt idx="6448">
                  <c:v>-70.070674915702796</c:v>
                </c:pt>
                <c:pt idx="6449">
                  <c:v>-70.070637032731497</c:v>
                </c:pt>
                <c:pt idx="6450">
                  <c:v>-70.070599169934596</c:v>
                </c:pt>
                <c:pt idx="6451">
                  <c:v>-70.070561327301206</c:v>
                </c:pt>
                <c:pt idx="6452">
                  <c:v>-70.070523504820997</c:v>
                </c:pt>
                <c:pt idx="6453">
                  <c:v>-70.070485702483197</c:v>
                </c:pt>
                <c:pt idx="6454">
                  <c:v>-70.070447920277203</c:v>
                </c:pt>
                <c:pt idx="6455">
                  <c:v>-70.070410158192601</c:v>
                </c:pt>
                <c:pt idx="6456">
                  <c:v>-70.070372416218703</c:v>
                </c:pt>
                <c:pt idx="6457">
                  <c:v>-70.070334694344993</c:v>
                </c:pt>
                <c:pt idx="6458">
                  <c:v>-70.070296992560898</c:v>
                </c:pt>
                <c:pt idx="6459">
                  <c:v>-70.070259310855704</c:v>
                </c:pt>
                <c:pt idx="6460">
                  <c:v>-70.070221649219107</c:v>
                </c:pt>
                <c:pt idx="6461">
                  <c:v>-70.070184007640293</c:v>
                </c:pt>
                <c:pt idx="6462">
                  <c:v>-70.070146386109002</c:v>
                </c:pt>
                <c:pt idx="6463">
                  <c:v>-70.070108784614405</c:v>
                </c:pt>
                <c:pt idx="6464">
                  <c:v>-70.070071203146199</c:v>
                </c:pt>
                <c:pt idx="6465">
                  <c:v>-70.070033641693797</c:v>
                </c:pt>
                <c:pt idx="6466">
                  <c:v>-70.069996100246598</c:v>
                </c:pt>
                <c:pt idx="6467">
                  <c:v>-70.0699585787941</c:v>
                </c:pt>
                <c:pt idx="6468">
                  <c:v>-70.069921077325901</c:v>
                </c:pt>
                <c:pt idx="6469">
                  <c:v>-70.0698835958313</c:v>
                </c:pt>
                <c:pt idx="6470">
                  <c:v>-70.069846134299993</c:v>
                </c:pt>
                <c:pt idx="6471">
                  <c:v>-70.069808692721395</c:v>
                </c:pt>
                <c:pt idx="6472">
                  <c:v>-70.069771271085003</c:v>
                </c:pt>
                <c:pt idx="6473">
                  <c:v>-70.0697338693804</c:v>
                </c:pt>
                <c:pt idx="6474">
                  <c:v>-70.069696487597</c:v>
                </c:pt>
                <c:pt idx="6475">
                  <c:v>-70.069659125724399</c:v>
                </c:pt>
                <c:pt idx="6476">
                  <c:v>-70.069621783752098</c:v>
                </c:pt>
                <c:pt idx="6477">
                  <c:v>-70.069584461669706</c:v>
                </c:pt>
                <c:pt idx="6478">
                  <c:v>-70.069547159466595</c:v>
                </c:pt>
                <c:pt idx="6479">
                  <c:v>-70.069509877132504</c:v>
                </c:pt>
                <c:pt idx="6480">
                  <c:v>-70.069472614656902</c:v>
                </c:pt>
                <c:pt idx="6481">
                  <c:v>-70.069435372029403</c:v>
                </c:pt>
                <c:pt idx="6482">
                  <c:v>-70.069398149239404</c:v>
                </c:pt>
                <c:pt idx="6483">
                  <c:v>-70.069360946276703</c:v>
                </c:pt>
                <c:pt idx="6484">
                  <c:v>-70.069323763130697</c:v>
                </c:pt>
                <c:pt idx="6485">
                  <c:v>-70.069286599790999</c:v>
                </c:pt>
                <c:pt idx="6486">
                  <c:v>-70.069249456247306</c:v>
                </c:pt>
                <c:pt idx="6487">
                  <c:v>-70.069212332489002</c:v>
                </c:pt>
                <c:pt idx="6488">
                  <c:v>-70.069175228505898</c:v>
                </c:pt>
                <c:pt idx="6489">
                  <c:v>-70.069138144287393</c:v>
                </c:pt>
                <c:pt idx="6490">
                  <c:v>-70.069101079823298</c:v>
                </c:pt>
                <c:pt idx="6491">
                  <c:v>-70.069064035103096</c:v>
                </c:pt>
                <c:pt idx="6492">
                  <c:v>-70.0690270101164</c:v>
                </c:pt>
                <c:pt idx="6493">
                  <c:v>-70.068990004852907</c:v>
                </c:pt>
                <c:pt idx="6494">
                  <c:v>-70.0689530193021</c:v>
                </c:pt>
                <c:pt idx="6495">
                  <c:v>-70.068916053453805</c:v>
                </c:pt>
                <c:pt idx="6496">
                  <c:v>-70.068879107297505</c:v>
                </c:pt>
                <c:pt idx="6497">
                  <c:v>-70.068842180822998</c:v>
                </c:pt>
                <c:pt idx="6498">
                  <c:v>-70.068805274019695</c:v>
                </c:pt>
                <c:pt idx="6499">
                  <c:v>-70.068768386877494</c:v>
                </c:pt>
                <c:pt idx="6500">
                  <c:v>-70.068731519385906</c:v>
                </c:pt>
                <c:pt idx="6501">
                  <c:v>-70.068694671534601</c:v>
                </c:pt>
                <c:pt idx="6502">
                  <c:v>-70.068657843313403</c:v>
                </c:pt>
                <c:pt idx="6503">
                  <c:v>-70.068621034711796</c:v>
                </c:pt>
                <c:pt idx="6504">
                  <c:v>-70.068584245719506</c:v>
                </c:pt>
                <c:pt idx="6505">
                  <c:v>-70.068547476326302</c:v>
                </c:pt>
                <c:pt idx="6506">
                  <c:v>-70.068510726521694</c:v>
                </c:pt>
                <c:pt idx="6507">
                  <c:v>-70.068473996295594</c:v>
                </c:pt>
                <c:pt idx="6508">
                  <c:v>-70.0684372856376</c:v>
                </c:pt>
                <c:pt idx="6509">
                  <c:v>-70.068400594537493</c:v>
                </c:pt>
                <c:pt idx="6510">
                  <c:v>-70.068363922984801</c:v>
                </c:pt>
                <c:pt idx="6511">
                  <c:v>-70.068327270969505</c:v>
                </c:pt>
                <c:pt idx="6512">
                  <c:v>-70.068290638481102</c:v>
                </c:pt>
                <c:pt idx="6513">
                  <c:v>-70.068254025509304</c:v>
                </c:pt>
                <c:pt idx="6514">
                  <c:v>-70.068217432044094</c:v>
                </c:pt>
                <c:pt idx="6515">
                  <c:v>-70.068180858074996</c:v>
                </c:pt>
                <c:pt idx="6516">
                  <c:v>-70.068144303591794</c:v>
                </c:pt>
                <c:pt idx="6517">
                  <c:v>-70.068107768584198</c:v>
                </c:pt>
                <c:pt idx="6518">
                  <c:v>-70.068071253042106</c:v>
                </c:pt>
                <c:pt idx="6519">
                  <c:v>-70.0680347569552</c:v>
                </c:pt>
                <c:pt idx="6520">
                  <c:v>-70.067998280313205</c:v>
                </c:pt>
                <c:pt idx="6521">
                  <c:v>-70.067961823105904</c:v>
                </c:pt>
                <c:pt idx="6522">
                  <c:v>-70.067925385323093</c:v>
                </c:pt>
                <c:pt idx="6523">
                  <c:v>-70.067888966954598</c:v>
                </c:pt>
                <c:pt idx="6524">
                  <c:v>-70.067852567990101</c:v>
                </c:pt>
                <c:pt idx="6525">
                  <c:v>-70.0678161884194</c:v>
                </c:pt>
                <c:pt idx="6526">
                  <c:v>-70.067779828232403</c:v>
                </c:pt>
                <c:pt idx="6527">
                  <c:v>-70.067743487418795</c:v>
                </c:pt>
                <c:pt idx="6528">
                  <c:v>-70.0677071659685</c:v>
                </c:pt>
                <c:pt idx="6529">
                  <c:v>-70.0676708638712</c:v>
                </c:pt>
                <c:pt idx="6530">
                  <c:v>-70.067634581116707</c:v>
                </c:pt>
                <c:pt idx="6531">
                  <c:v>-70.067598317695001</c:v>
                </c:pt>
                <c:pt idx="6532">
                  <c:v>-70.067562073595795</c:v>
                </c:pt>
                <c:pt idx="6533">
                  <c:v>-70.067525848808899</c:v>
                </c:pt>
                <c:pt idx="6534">
                  <c:v>-70.067489643324294</c:v>
                </c:pt>
                <c:pt idx="6535">
                  <c:v>-70.067453457131606</c:v>
                </c:pt>
                <c:pt idx="6536">
                  <c:v>-70.067417290220803</c:v>
                </c:pt>
                <c:pt idx="6537">
                  <c:v>-70.067381142581795</c:v>
                </c:pt>
                <c:pt idx="6538">
                  <c:v>-70.067345014204406</c:v>
                </c:pt>
                <c:pt idx="6539">
                  <c:v>-70.067308905078406</c:v>
                </c:pt>
                <c:pt idx="6540">
                  <c:v>-70.067272815193704</c:v>
                </c:pt>
                <c:pt idx="6541">
                  <c:v>-70.067236744540196</c:v>
                </c:pt>
                <c:pt idx="6542">
                  <c:v>-70.067200693107793</c:v>
                </c:pt>
                <c:pt idx="6543">
                  <c:v>-70.067164660886405</c:v>
                </c:pt>
                <c:pt idx="6544">
                  <c:v>-70.0671286478658</c:v>
                </c:pt>
                <c:pt idx="6545">
                  <c:v>-70.067092654035903</c:v>
                </c:pt>
                <c:pt idx="6546">
                  <c:v>-70.067056679386695</c:v>
                </c:pt>
                <c:pt idx="6547">
                  <c:v>-70.067020723908101</c:v>
                </c:pt>
                <c:pt idx="6548">
                  <c:v>-70.066984787589902</c:v>
                </c:pt>
                <c:pt idx="6549">
                  <c:v>-70.066948870422095</c:v>
                </c:pt>
                <c:pt idx="6550">
                  <c:v>-70.066912972394505</c:v>
                </c:pt>
                <c:pt idx="6551">
                  <c:v>-70.066877093497197</c:v>
                </c:pt>
                <c:pt idx="6552">
                  <c:v>-70.066841233720098</c:v>
                </c:pt>
                <c:pt idx="6553">
                  <c:v>-70.066805393053002</c:v>
                </c:pt>
                <c:pt idx="6554">
                  <c:v>-70.066769571485906</c:v>
                </c:pt>
                <c:pt idx="6555">
                  <c:v>-70.066733769008906</c:v>
                </c:pt>
                <c:pt idx="6556">
                  <c:v>-70.066697985611697</c:v>
                </c:pt>
                <c:pt idx="6557">
                  <c:v>-70.066662221284503</c:v>
                </c:pt>
                <c:pt idx="6558">
                  <c:v>-70.066626476017106</c:v>
                </c:pt>
                <c:pt idx="6559">
                  <c:v>-70.066590749799502</c:v>
                </c:pt>
                <c:pt idx="6560">
                  <c:v>-70.066555042621602</c:v>
                </c:pt>
                <c:pt idx="6561">
                  <c:v>-70.066519354473598</c:v>
                </c:pt>
                <c:pt idx="6562">
                  <c:v>-70.066483685345304</c:v>
                </c:pt>
                <c:pt idx="6563">
                  <c:v>-70.066448035226699</c:v>
                </c:pt>
                <c:pt idx="6564">
                  <c:v>-70.066412404107794</c:v>
                </c:pt>
                <c:pt idx="6565">
                  <c:v>-70.066376791978698</c:v>
                </c:pt>
                <c:pt idx="6566">
                  <c:v>-70.066341198829207</c:v>
                </c:pt>
                <c:pt idx="6567">
                  <c:v>-70.066305624649601</c:v>
                </c:pt>
                <c:pt idx="6568">
                  <c:v>-70.066270069429606</c:v>
                </c:pt>
                <c:pt idx="6569">
                  <c:v>-70.066234533159502</c:v>
                </c:pt>
                <c:pt idx="6570">
                  <c:v>-70.066199015829099</c:v>
                </c:pt>
                <c:pt idx="6571">
                  <c:v>-70.066163517428507</c:v>
                </c:pt>
                <c:pt idx="6572">
                  <c:v>-70.066128037947806</c:v>
                </c:pt>
                <c:pt idx="6573">
                  <c:v>-70.066092577377006</c:v>
                </c:pt>
                <c:pt idx="6574">
                  <c:v>-70.066057135706103</c:v>
                </c:pt>
                <c:pt idx="6575">
                  <c:v>-70.066021712925206</c:v>
                </c:pt>
                <c:pt idx="6576">
                  <c:v>-70.065986309024296</c:v>
                </c:pt>
                <c:pt idx="6577">
                  <c:v>-70.065950923993498</c:v>
                </c:pt>
                <c:pt idx="6578">
                  <c:v>-70.065915557822905</c:v>
                </c:pt>
                <c:pt idx="6579">
                  <c:v>-70.065880210502499</c:v>
                </c:pt>
                <c:pt idx="6580">
                  <c:v>-70.065844882022404</c:v>
                </c:pt>
                <c:pt idx="6581">
                  <c:v>-70.0658095723728</c:v>
                </c:pt>
                <c:pt idx="6582">
                  <c:v>-70.065774281543497</c:v>
                </c:pt>
                <c:pt idx="6583">
                  <c:v>-70.065739009524904</c:v>
                </c:pt>
                <c:pt idx="6584">
                  <c:v>-70.065703756306803</c:v>
                </c:pt>
                <c:pt idx="6585">
                  <c:v>-70.065668521879601</c:v>
                </c:pt>
                <c:pt idx="6586">
                  <c:v>-70.065633306233195</c:v>
                </c:pt>
                <c:pt idx="6587">
                  <c:v>-70.065598109357794</c:v>
                </c:pt>
                <c:pt idx="6588">
                  <c:v>-70.065562931243406</c:v>
                </c:pt>
                <c:pt idx="6589">
                  <c:v>-70.065527771880298</c:v>
                </c:pt>
                <c:pt idx="6590">
                  <c:v>-70.065492631258493</c:v>
                </c:pt>
                <c:pt idx="6591">
                  <c:v>-70.065457509368102</c:v>
                </c:pt>
                <c:pt idx="6592">
                  <c:v>-70.065422406199403</c:v>
                </c:pt>
                <c:pt idx="6593">
                  <c:v>-70.065387321742406</c:v>
                </c:pt>
                <c:pt idx="6594">
                  <c:v>-70.065352255987193</c:v>
                </c:pt>
                <c:pt idx="6595">
                  <c:v>-70.065317208924199</c:v>
                </c:pt>
                <c:pt idx="6596">
                  <c:v>-70.065282180543207</c:v>
                </c:pt>
                <c:pt idx="6597">
                  <c:v>-70.065247170834695</c:v>
                </c:pt>
                <c:pt idx="6598">
                  <c:v>-70.065212179788702</c:v>
                </c:pt>
                <c:pt idx="6599">
                  <c:v>-70.065177207395294</c:v>
                </c:pt>
                <c:pt idx="6600">
                  <c:v>-70.065142253644893</c:v>
                </c:pt>
                <c:pt idx="6601">
                  <c:v>-70.065107318527396</c:v>
                </c:pt>
                <c:pt idx="6602">
                  <c:v>-70.065072402033195</c:v>
                </c:pt>
                <c:pt idx="6603">
                  <c:v>-70.0650375041524</c:v>
                </c:pt>
                <c:pt idx="6604">
                  <c:v>-70.065002624875305</c:v>
                </c:pt>
                <c:pt idx="6605">
                  <c:v>-70.064967764191906</c:v>
                </c:pt>
                <c:pt idx="6606">
                  <c:v>-70.064932922092595</c:v>
                </c:pt>
                <c:pt idx="6607">
                  <c:v>-70.064898098567596</c:v>
                </c:pt>
                <c:pt idx="6608">
                  <c:v>-70.064863293606905</c:v>
                </c:pt>
                <c:pt idx="6609">
                  <c:v>-70.064828507201</c:v>
                </c:pt>
                <c:pt idx="6610">
                  <c:v>-70.064793739340004</c:v>
                </c:pt>
                <c:pt idx="6611">
                  <c:v>-70.064758990014099</c:v>
                </c:pt>
                <c:pt idx="6612">
                  <c:v>-70.064724259213506</c:v>
                </c:pt>
                <c:pt idx="6613">
                  <c:v>-70.064689546928605</c:v>
                </c:pt>
                <c:pt idx="6614">
                  <c:v>-70.064654853149605</c:v>
                </c:pt>
                <c:pt idx="6615">
                  <c:v>-70.064620177866601</c:v>
                </c:pt>
                <c:pt idx="6616">
                  <c:v>-70.064585521070001</c:v>
                </c:pt>
                <c:pt idx="6617">
                  <c:v>-70.064550882750098</c:v>
                </c:pt>
                <c:pt idx="6618">
                  <c:v>-70.064516262897001</c:v>
                </c:pt>
                <c:pt idx="6619">
                  <c:v>-70.064481661501205</c:v>
                </c:pt>
                <c:pt idx="6620">
                  <c:v>-70.064447078552703</c:v>
                </c:pt>
                <c:pt idx="6621">
                  <c:v>-70.064412514042004</c:v>
                </c:pt>
                <c:pt idx="6622">
                  <c:v>-70.064377967959302</c:v>
                </c:pt>
                <c:pt idx="6623">
                  <c:v>-70.064343440294905</c:v>
                </c:pt>
                <c:pt idx="6624">
                  <c:v>-70.064308931039093</c:v>
                </c:pt>
                <c:pt idx="6625">
                  <c:v>-70.064274440182203</c:v>
                </c:pt>
                <c:pt idx="6626">
                  <c:v>-70.064239967714499</c:v>
                </c:pt>
                <c:pt idx="6627">
                  <c:v>-70.064205513626305</c:v>
                </c:pt>
                <c:pt idx="6628">
                  <c:v>-70.064171077908</c:v>
                </c:pt>
                <c:pt idx="6629">
                  <c:v>-70.064136660549806</c:v>
                </c:pt>
                <c:pt idx="6630">
                  <c:v>-70.064102261542104</c:v>
                </c:pt>
                <c:pt idx="6631">
                  <c:v>-70.064067880875299</c:v>
                </c:pt>
                <c:pt idx="6632">
                  <c:v>-70.064033518539503</c:v>
                </c:pt>
                <c:pt idx="6633">
                  <c:v>-70.063999174525307</c:v>
                </c:pt>
                <c:pt idx="6634">
                  <c:v>-70.063964848822906</c:v>
                </c:pt>
                <c:pt idx="6635">
                  <c:v>-70.063930541422707</c:v>
                </c:pt>
                <c:pt idx="6636">
                  <c:v>-70.063896252315104</c:v>
                </c:pt>
                <c:pt idx="6637">
                  <c:v>-70.063861981490305</c:v>
                </c:pt>
                <c:pt idx="6638">
                  <c:v>-70.063827728938904</c:v>
                </c:pt>
                <c:pt idx="6639">
                  <c:v>-70.063793494651094</c:v>
                </c:pt>
                <c:pt idx="6640">
                  <c:v>-70.063759278617297</c:v>
                </c:pt>
                <c:pt idx="6641">
                  <c:v>-70.063725080827894</c:v>
                </c:pt>
                <c:pt idx="6642">
                  <c:v>-70.063690901273304</c:v>
                </c:pt>
                <c:pt idx="6643">
                  <c:v>-70.063656739943795</c:v>
                </c:pt>
                <c:pt idx="6644">
                  <c:v>-70.063622596830001</c:v>
                </c:pt>
                <c:pt idx="6645">
                  <c:v>-70.063588471922102</c:v>
                </c:pt>
                <c:pt idx="6646">
                  <c:v>-70.063554365210607</c:v>
                </c:pt>
                <c:pt idx="6647">
                  <c:v>-70.063520276685907</c:v>
                </c:pt>
                <c:pt idx="6648">
                  <c:v>-70.063486206338496</c:v>
                </c:pt>
                <c:pt idx="6649">
                  <c:v>-70.063452154158597</c:v>
                </c:pt>
                <c:pt idx="6650">
                  <c:v>-70.063418120136802</c:v>
                </c:pt>
                <c:pt idx="6651">
                  <c:v>-70.063384104263505</c:v>
                </c:pt>
                <c:pt idx="6652">
                  <c:v>-70.0633501065291</c:v>
                </c:pt>
                <c:pt idx="6653">
                  <c:v>-70.063316126924093</c:v>
                </c:pt>
                <c:pt idx="6654">
                  <c:v>-70.063282165438906</c:v>
                </c:pt>
                <c:pt idx="6655">
                  <c:v>-70.063248222063905</c:v>
                </c:pt>
                <c:pt idx="6656">
                  <c:v>-70.063214296789695</c:v>
                </c:pt>
                <c:pt idx="6657">
                  <c:v>-70.0631803896066</c:v>
                </c:pt>
                <c:pt idx="6658">
                  <c:v>-70.063146500505098</c:v>
                </c:pt>
                <c:pt idx="6659">
                  <c:v>-70.063112629475796</c:v>
                </c:pt>
                <c:pt idx="6660">
                  <c:v>-70.063078776509101</c:v>
                </c:pt>
                <c:pt idx="6661">
                  <c:v>-70.063044941595393</c:v>
                </c:pt>
                <c:pt idx="6662">
                  <c:v>-70.063011124725193</c:v>
                </c:pt>
                <c:pt idx="6663">
                  <c:v>-70.062977325889094</c:v>
                </c:pt>
                <c:pt idx="6664">
                  <c:v>-70.062943545077502</c:v>
                </c:pt>
                <c:pt idx="6665">
                  <c:v>-70.062909782280997</c:v>
                </c:pt>
                <c:pt idx="6666">
                  <c:v>-70.06287603749</c:v>
                </c:pt>
                <c:pt idx="6667">
                  <c:v>-70.062842310695004</c:v>
                </c:pt>
                <c:pt idx="6668">
                  <c:v>-70.062808601886601</c:v>
                </c:pt>
                <c:pt idx="6669">
                  <c:v>-70.0627749110552</c:v>
                </c:pt>
                <c:pt idx="6670">
                  <c:v>-70.062741238191506</c:v>
                </c:pt>
                <c:pt idx="6671">
                  <c:v>-70.062707583285899</c:v>
                </c:pt>
                <c:pt idx="6672">
                  <c:v>-70.0626739463289</c:v>
                </c:pt>
                <c:pt idx="6673">
                  <c:v>-70.062640327311101</c:v>
                </c:pt>
                <c:pt idx="6674">
                  <c:v>-70.062606726223095</c:v>
                </c:pt>
                <c:pt idx="6675">
                  <c:v>-70.062573143055403</c:v>
                </c:pt>
                <c:pt idx="6676">
                  <c:v>-70.062539577798503</c:v>
                </c:pt>
                <c:pt idx="6677">
                  <c:v>-70.062506030443004</c:v>
                </c:pt>
                <c:pt idx="6678">
                  <c:v>-70.062472500979496</c:v>
                </c:pt>
                <c:pt idx="6679">
                  <c:v>-70.062438989398501</c:v>
                </c:pt>
                <c:pt idx="6680">
                  <c:v>-70.062405495690598</c:v>
                </c:pt>
                <c:pt idx="6681">
                  <c:v>-70.062372019846293</c:v>
                </c:pt>
                <c:pt idx="6682">
                  <c:v>-70.062338561856393</c:v>
                </c:pt>
                <c:pt idx="6683">
                  <c:v>-70.062305121711304</c:v>
                </c:pt>
                <c:pt idx="6684">
                  <c:v>-70.062271699401606</c:v>
                </c:pt>
                <c:pt idx="6685">
                  <c:v>-70.062238294918004</c:v>
                </c:pt>
                <c:pt idx="6686">
                  <c:v>-70.062204908251005</c:v>
                </c:pt>
                <c:pt idx="6687">
                  <c:v>-70.062171539391201</c:v>
                </c:pt>
                <c:pt idx="6688">
                  <c:v>-70.0621381883293</c:v>
                </c:pt>
                <c:pt idx="6689">
                  <c:v>-70.062104855055907</c:v>
                </c:pt>
                <c:pt idx="6690">
                  <c:v>-70.062071539561501</c:v>
                </c:pt>
                <c:pt idx="6691">
                  <c:v>-70.062038241836902</c:v>
                </c:pt>
                <c:pt idx="6692">
                  <c:v>-70.062004961872603</c:v>
                </c:pt>
                <c:pt idx="6693">
                  <c:v>-70.061971699659296</c:v>
                </c:pt>
                <c:pt idx="6694">
                  <c:v>-70.061938455187601</c:v>
                </c:pt>
                <c:pt idx="6695">
                  <c:v>-70.061905228448197</c:v>
                </c:pt>
                <c:pt idx="6696">
                  <c:v>-70.061872019431704</c:v>
                </c:pt>
                <c:pt idx="6697">
                  <c:v>-70.061838828128799</c:v>
                </c:pt>
                <c:pt idx="6698">
                  <c:v>-70.061805654530104</c:v>
                </c:pt>
                <c:pt idx="6699">
                  <c:v>-70.061772498626297</c:v>
                </c:pt>
                <c:pt idx="6700">
                  <c:v>-70.061739360408097</c:v>
                </c:pt>
                <c:pt idx="6701">
                  <c:v>-70.061706239866098</c:v>
                </c:pt>
                <c:pt idx="6702">
                  <c:v>-70.061673136991004</c:v>
                </c:pt>
                <c:pt idx="6703">
                  <c:v>-70.061640051773594</c:v>
                </c:pt>
                <c:pt idx="6704">
                  <c:v>-70.061606984204403</c:v>
                </c:pt>
                <c:pt idx="6705">
                  <c:v>-70.061573934274193</c:v>
                </c:pt>
                <c:pt idx="6706">
                  <c:v>-70.061540901973601</c:v>
                </c:pt>
                <c:pt idx="6707">
                  <c:v>-70.061507887293502</c:v>
                </c:pt>
                <c:pt idx="6708">
                  <c:v>-70.061474890224403</c:v>
                </c:pt>
                <c:pt idx="6709">
                  <c:v>-70.061441910757097</c:v>
                </c:pt>
                <c:pt idx="6710">
                  <c:v>-70.061408948882402</c:v>
                </c:pt>
                <c:pt idx="6711">
                  <c:v>-70.061376004590898</c:v>
                </c:pt>
                <c:pt idx="6712">
                  <c:v>-70.061343077873303</c:v>
                </c:pt>
                <c:pt idx="6713">
                  <c:v>-70.061310168720496</c:v>
                </c:pt>
                <c:pt idx="6714">
                  <c:v>-70.061277277122997</c:v>
                </c:pt>
                <c:pt idx="6715">
                  <c:v>-70.061244403071797</c:v>
                </c:pt>
                <c:pt idx="6716">
                  <c:v>-70.061211546557502</c:v>
                </c:pt>
                <c:pt idx="6717">
                  <c:v>-70.061178707570804</c:v>
                </c:pt>
                <c:pt idx="6718">
                  <c:v>-70.061145886102594</c:v>
                </c:pt>
                <c:pt idx="6719">
                  <c:v>-70.061113082143507</c:v>
                </c:pt>
                <c:pt idx="6720">
                  <c:v>-70.061080295684405</c:v>
                </c:pt>
                <c:pt idx="6721">
                  <c:v>-70.061047526715996</c:v>
                </c:pt>
                <c:pt idx="6722">
                  <c:v>-70.061014775229097</c:v>
                </c:pt>
                <c:pt idx="6723">
                  <c:v>-70.060982041214501</c:v>
                </c:pt>
                <c:pt idx="6724">
                  <c:v>-70.0609493246629</c:v>
                </c:pt>
                <c:pt idx="6725">
                  <c:v>-70.060916625565199</c:v>
                </c:pt>
                <c:pt idx="6726">
                  <c:v>-70.060883943912103</c:v>
                </c:pt>
                <c:pt idx="6727">
                  <c:v>-70.060851279694404</c:v>
                </c:pt>
                <c:pt idx="6728">
                  <c:v>-70.060818632902993</c:v>
                </c:pt>
                <c:pt idx="6729">
                  <c:v>-70.060786003528605</c:v>
                </c:pt>
                <c:pt idx="6730">
                  <c:v>-70.060753391562102</c:v>
                </c:pt>
                <c:pt idx="6731">
                  <c:v>-70.060720796994204</c:v>
                </c:pt>
                <c:pt idx="6732">
                  <c:v>-70.060688219815802</c:v>
                </c:pt>
                <c:pt idx="6733">
                  <c:v>-70.060655660017801</c:v>
                </c:pt>
                <c:pt idx="6734">
                  <c:v>-70.060623117590893</c:v>
                </c:pt>
                <c:pt idx="6735">
                  <c:v>-70.060590592525998</c:v>
                </c:pt>
                <c:pt idx="6736">
                  <c:v>-70.060558084813906</c:v>
                </c:pt>
                <c:pt idx="6737">
                  <c:v>-70.060525594445494</c:v>
                </c:pt>
                <c:pt idx="6738">
                  <c:v>-70.060493121411596</c:v>
                </c:pt>
                <c:pt idx="6739">
                  <c:v>-70.060460665703104</c:v>
                </c:pt>
                <c:pt idx="6740">
                  <c:v>-70.060428227310894</c:v>
                </c:pt>
                <c:pt idx="6741">
                  <c:v>-70.060395806225699</c:v>
                </c:pt>
                <c:pt idx="6742">
                  <c:v>-70.060363402438497</c:v>
                </c:pt>
                <c:pt idx="6743">
                  <c:v>-70.060331015940093</c:v>
                </c:pt>
                <c:pt idx="6744">
                  <c:v>-70.060298646721506</c:v>
                </c:pt>
                <c:pt idx="6745">
                  <c:v>-70.060266294773498</c:v>
                </c:pt>
                <c:pt idx="6746">
                  <c:v>-70.060233960086904</c:v>
                </c:pt>
                <c:pt idx="6747">
                  <c:v>-70.0602016426528</c:v>
                </c:pt>
                <c:pt idx="6748">
                  <c:v>-70.060169342461904</c:v>
                </c:pt>
                <c:pt idx="6749">
                  <c:v>-70.060137059505195</c:v>
                </c:pt>
                <c:pt idx="6750">
                  <c:v>-70.060104793773604</c:v>
                </c:pt>
                <c:pt idx="6751">
                  <c:v>-70.060072545257995</c:v>
                </c:pt>
                <c:pt idx="6752">
                  <c:v>-70.060040313949301</c:v>
                </c:pt>
                <c:pt idx="6753">
                  <c:v>-70.060008099838498</c:v>
                </c:pt>
                <c:pt idx="6754">
                  <c:v>-70.059975902916406</c:v>
                </c:pt>
                <c:pt idx="6755">
                  <c:v>-70.059943723174001</c:v>
                </c:pt>
                <c:pt idx="6756">
                  <c:v>-70.059911560602202</c:v>
                </c:pt>
                <c:pt idx="6757">
                  <c:v>-70.059879415192</c:v>
                </c:pt>
                <c:pt idx="6758">
                  <c:v>-70.0598472869343</c:v>
                </c:pt>
                <c:pt idx="6759">
                  <c:v>-70.059815175820106</c:v>
                </c:pt>
                <c:pt idx="6760">
                  <c:v>-70.059783081840294</c:v>
                </c:pt>
                <c:pt idx="6761">
                  <c:v>-70.059751004985799</c:v>
                </c:pt>
                <c:pt idx="6762">
                  <c:v>-70.059718945247695</c:v>
                </c:pt>
                <c:pt idx="6763">
                  <c:v>-70.059686902616804</c:v>
                </c:pt>
                <c:pt idx="6764">
                  <c:v>-70.059654877084299</c:v>
                </c:pt>
                <c:pt idx="6765">
                  <c:v>-70.059622868641</c:v>
                </c:pt>
                <c:pt idx="6766">
                  <c:v>-70.059590877277898</c:v>
                </c:pt>
                <c:pt idx="6767">
                  <c:v>-70.059558902985998</c:v>
                </c:pt>
                <c:pt idx="6768">
                  <c:v>-70.059526945756303</c:v>
                </c:pt>
                <c:pt idx="6769">
                  <c:v>-70.059495005579905</c:v>
                </c:pt>
                <c:pt idx="6770">
                  <c:v>-70.059463082447607</c:v>
                </c:pt>
                <c:pt idx="6771">
                  <c:v>-70.0594311763505</c:v>
                </c:pt>
                <c:pt idx="6772">
                  <c:v>-70.059399287279703</c:v>
                </c:pt>
                <c:pt idx="6773">
                  <c:v>-70.059367415226006</c:v>
                </c:pt>
                <c:pt idx="6774">
                  <c:v>-70.059335560180699</c:v>
                </c:pt>
                <c:pt idx="6775">
                  <c:v>-70.059303722134601</c:v>
                </c:pt>
                <c:pt idx="6776">
                  <c:v>-70.059271901078702</c:v>
                </c:pt>
                <c:pt idx="6777">
                  <c:v>-70.059240097004206</c:v>
                </c:pt>
                <c:pt idx="6778">
                  <c:v>-70.059208309902104</c:v>
                </c:pt>
                <c:pt idx="6779">
                  <c:v>-70.059176539763399</c:v>
                </c:pt>
                <c:pt idx="6780">
                  <c:v>-70.059144786579097</c:v>
                </c:pt>
                <c:pt idx="6781">
                  <c:v>-70.059113050340301</c:v>
                </c:pt>
                <c:pt idx="6782">
                  <c:v>-70.059081331038101</c:v>
                </c:pt>
                <c:pt idx="6783">
                  <c:v>-70.059049628663502</c:v>
                </c:pt>
                <c:pt idx="6784">
                  <c:v>-70.059017943207607</c:v>
                </c:pt>
                <c:pt idx="6785">
                  <c:v>-70.058986274661507</c:v>
                </c:pt>
                <c:pt idx="6786">
                  <c:v>-70.058954623016106</c:v>
                </c:pt>
                <c:pt idx="6787">
                  <c:v>-70.058922988262694</c:v>
                </c:pt>
                <c:pt idx="6788">
                  <c:v>-70.058891370392303</c:v>
                </c:pt>
                <c:pt idx="6789">
                  <c:v>-70.058859769395895</c:v>
                </c:pt>
                <c:pt idx="6790">
                  <c:v>-70.058828185264701</c:v>
                </c:pt>
                <c:pt idx="6791">
                  <c:v>-70.058796617989799</c:v>
                </c:pt>
                <c:pt idx="6792">
                  <c:v>-70.058765067562206</c:v>
                </c:pt>
                <c:pt idx="6793">
                  <c:v>-70.058733533973097</c:v>
                </c:pt>
                <c:pt idx="6794">
                  <c:v>-70.058702017213605</c:v>
                </c:pt>
                <c:pt idx="6795">
                  <c:v>-70.058670517274706</c:v>
                </c:pt>
                <c:pt idx="6796">
                  <c:v>-70.058639034147703</c:v>
                </c:pt>
                <c:pt idx="6797">
                  <c:v>-70.058607567823699</c:v>
                </c:pt>
                <c:pt idx="6798">
                  <c:v>-70.058576118293701</c:v>
                </c:pt>
                <c:pt idx="6799">
                  <c:v>-70.058544685548895</c:v>
                </c:pt>
                <c:pt idx="6800">
                  <c:v>-70.058513269580402</c:v>
                </c:pt>
                <c:pt idx="6801">
                  <c:v>-70.058481870379495</c:v>
                </c:pt>
                <c:pt idx="6802">
                  <c:v>-70.058450487937094</c:v>
                </c:pt>
                <c:pt idx="6803">
                  <c:v>-70.058419122244601</c:v>
                </c:pt>
                <c:pt idx="6804">
                  <c:v>-70.058387773293006</c:v>
                </c:pt>
                <c:pt idx="6805">
                  <c:v>-70.058356441073499</c:v>
                </c:pt>
                <c:pt idx="6806">
                  <c:v>-70.058325125577198</c:v>
                </c:pt>
                <c:pt idx="6807">
                  <c:v>-70.058293826795406</c:v>
                </c:pt>
                <c:pt idx="6808">
                  <c:v>-70.058262544719199</c:v>
                </c:pt>
                <c:pt idx="6809">
                  <c:v>-70.058231279339793</c:v>
                </c:pt>
                <c:pt idx="6810">
                  <c:v>-70.058200030648393</c:v>
                </c:pt>
                <c:pt idx="6811">
                  <c:v>-70.058168798636103</c:v>
                </c:pt>
                <c:pt idx="6812">
                  <c:v>-70.058137583294197</c:v>
                </c:pt>
                <c:pt idx="6813">
                  <c:v>-70.058106384613893</c:v>
                </c:pt>
                <c:pt idx="6814">
                  <c:v>-70.058075202586295</c:v>
                </c:pt>
                <c:pt idx="6815">
                  <c:v>-70.058044037202606</c:v>
                </c:pt>
                <c:pt idx="6816">
                  <c:v>-70.058012888454101</c:v>
                </c:pt>
                <c:pt idx="6817">
                  <c:v>-70.057981756331998</c:v>
                </c:pt>
                <c:pt idx="6818">
                  <c:v>-70.057950640827599</c:v>
                </c:pt>
                <c:pt idx="6819">
                  <c:v>-70.057919541931895</c:v>
                </c:pt>
                <c:pt idx="6820">
                  <c:v>-70.057888459636303</c:v>
                </c:pt>
                <c:pt idx="6821">
                  <c:v>-70.057857393932096</c:v>
                </c:pt>
                <c:pt idx="6822">
                  <c:v>-70.057826344810294</c:v>
                </c:pt>
                <c:pt idx="6823">
                  <c:v>-70.0577953122623</c:v>
                </c:pt>
                <c:pt idx="6824">
                  <c:v>-70.057764296279402</c:v>
                </c:pt>
                <c:pt idx="6825">
                  <c:v>-70.057733296852703</c:v>
                </c:pt>
                <c:pt idx="6826">
                  <c:v>-70.057702313973607</c:v>
                </c:pt>
                <c:pt idx="6827">
                  <c:v>-70.057671347633203</c:v>
                </c:pt>
                <c:pt idx="6828">
                  <c:v>-70.057640397822993</c:v>
                </c:pt>
                <c:pt idx="6829">
                  <c:v>-70.057609464533996</c:v>
                </c:pt>
                <c:pt idx="6830">
                  <c:v>-70.057578547757601</c:v>
                </c:pt>
                <c:pt idx="6831">
                  <c:v>-70.057547647485194</c:v>
                </c:pt>
                <c:pt idx="6832">
                  <c:v>-70.057516763707895</c:v>
                </c:pt>
                <c:pt idx="6833">
                  <c:v>-70.057485896417006</c:v>
                </c:pt>
                <c:pt idx="6834">
                  <c:v>-70.057455045603902</c:v>
                </c:pt>
                <c:pt idx="6835">
                  <c:v>-70.0574242112598</c:v>
                </c:pt>
                <c:pt idx="6836">
                  <c:v>-70.057393393376103</c:v>
                </c:pt>
                <c:pt idx="6837">
                  <c:v>-70.057362591943999</c:v>
                </c:pt>
                <c:pt idx="6838">
                  <c:v>-70.057331806954906</c:v>
                </c:pt>
                <c:pt idx="6839">
                  <c:v>-70.057301038400098</c:v>
                </c:pt>
                <c:pt idx="6840">
                  <c:v>-70.057270286270807</c:v>
                </c:pt>
                <c:pt idx="6841">
                  <c:v>-70.057239550558506</c:v>
                </c:pt>
                <c:pt idx="6842">
                  <c:v>-70.057208831254499</c:v>
                </c:pt>
                <c:pt idx="6843">
                  <c:v>-70.057178128350003</c:v>
                </c:pt>
                <c:pt idx="6844">
                  <c:v>-70.057147441836406</c:v>
                </c:pt>
                <c:pt idx="6845">
                  <c:v>-70.057116771705097</c:v>
                </c:pt>
                <c:pt idx="6846">
                  <c:v>-70.057086117947406</c:v>
                </c:pt>
                <c:pt idx="6847">
                  <c:v>-70.057055480554595</c:v>
                </c:pt>
                <c:pt idx="6848">
                  <c:v>-70.057024859518194</c:v>
                </c:pt>
                <c:pt idx="6849">
                  <c:v>-70.056994254829405</c:v>
                </c:pt>
                <c:pt idx="6850">
                  <c:v>-70.056963666479703</c:v>
                </c:pt>
                <c:pt idx="6851">
                  <c:v>-70.056933094460305</c:v>
                </c:pt>
                <c:pt idx="6852">
                  <c:v>-70.056902538762799</c:v>
                </c:pt>
                <c:pt idx="6853">
                  <c:v>-70.056871999378401</c:v>
                </c:pt>
                <c:pt idx="6854">
                  <c:v>-70.056841476298501</c:v>
                </c:pt>
                <c:pt idx="6855">
                  <c:v>-70.056810969514601</c:v>
                </c:pt>
                <c:pt idx="6856">
                  <c:v>-70.056780479018002</c:v>
                </c:pt>
                <c:pt idx="6857">
                  <c:v>-70.056750004800094</c:v>
                </c:pt>
                <c:pt idx="6858">
                  <c:v>-70.056719546852307</c:v>
                </c:pt>
                <c:pt idx="6859">
                  <c:v>-70.056689105166001</c:v>
                </c:pt>
                <c:pt idx="6860">
                  <c:v>-70.056658679732607</c:v>
                </c:pt>
                <c:pt idx="6861">
                  <c:v>-70.056628270543598</c:v>
                </c:pt>
                <c:pt idx="6862">
                  <c:v>-70.056597877590306</c:v>
                </c:pt>
                <c:pt idx="6863">
                  <c:v>-70.056567500864205</c:v>
                </c:pt>
                <c:pt idx="6864">
                  <c:v>-70.056537140356696</c:v>
                </c:pt>
                <c:pt idx="6865">
                  <c:v>-70.056506796059296</c:v>
                </c:pt>
                <c:pt idx="6866">
                  <c:v>-70.056476467963293</c:v>
                </c:pt>
                <c:pt idx="6867">
                  <c:v>-70.056446156060204</c:v>
                </c:pt>
                <c:pt idx="6868">
                  <c:v>-70.056415860341502</c:v>
                </c:pt>
                <c:pt idx="6869">
                  <c:v>-70.056385580798505</c:v>
                </c:pt>
                <c:pt idx="6870">
                  <c:v>-70.056355317422899</c:v>
                </c:pt>
                <c:pt idx="6871">
                  <c:v>-70.056325070205901</c:v>
                </c:pt>
                <c:pt idx="6872">
                  <c:v>-70.056294839139099</c:v>
                </c:pt>
                <c:pt idx="6873">
                  <c:v>-70.056264624213995</c:v>
                </c:pt>
                <c:pt idx="6874">
                  <c:v>-70.056234425421906</c:v>
                </c:pt>
                <c:pt idx="6875">
                  <c:v>-70.056204242754504</c:v>
                </c:pt>
                <c:pt idx="6876">
                  <c:v>-70.056174076203106</c:v>
                </c:pt>
                <c:pt idx="6877">
                  <c:v>-70.056143925759301</c:v>
                </c:pt>
                <c:pt idx="6878">
                  <c:v>-70.056113791414504</c:v>
                </c:pt>
                <c:pt idx="6879">
                  <c:v>-70.056083673160202</c:v>
                </c:pt>
                <c:pt idx="6880">
                  <c:v>-70.056053570987999</c:v>
                </c:pt>
                <c:pt idx="6881">
                  <c:v>-70.056023484889295</c:v>
                </c:pt>
                <c:pt idx="6882">
                  <c:v>-70.055993414855607</c:v>
                </c:pt>
                <c:pt idx="6883">
                  <c:v>-70.055963360878494</c:v>
                </c:pt>
                <c:pt idx="6884">
                  <c:v>-70.0559333229494</c:v>
                </c:pt>
                <c:pt idx="6885">
                  <c:v>-70.055903301059899</c:v>
                </c:pt>
                <c:pt idx="6886">
                  <c:v>-70.055873295201494</c:v>
                </c:pt>
                <c:pt idx="6887">
                  <c:v>-70.055843305365798</c:v>
                </c:pt>
                <c:pt idx="6888">
                  <c:v>-70.055813331544201</c:v>
                </c:pt>
                <c:pt idx="6889">
                  <c:v>-70.055783373728303</c:v>
                </c:pt>
                <c:pt idx="6890">
                  <c:v>-70.055753431909693</c:v>
                </c:pt>
                <c:pt idx="6891">
                  <c:v>-70.055723506079801</c:v>
                </c:pt>
                <c:pt idx="6892">
                  <c:v>-70.055693596230299</c:v>
                </c:pt>
                <c:pt idx="6893">
                  <c:v>-70.055663702352604</c:v>
                </c:pt>
                <c:pt idx="6894">
                  <c:v>-70.055633824438402</c:v>
                </c:pt>
                <c:pt idx="6895">
                  <c:v>-70.055603962479296</c:v>
                </c:pt>
                <c:pt idx="6896">
                  <c:v>-70.055574116466701</c:v>
                </c:pt>
                <c:pt idx="6897">
                  <c:v>-70.055544286392205</c:v>
                </c:pt>
                <c:pt idx="6898">
                  <c:v>-70.055514472247495</c:v>
                </c:pt>
                <c:pt idx="6899">
                  <c:v>-70.0554846740241</c:v>
                </c:pt>
                <c:pt idx="6900">
                  <c:v>-70.055454891713595</c:v>
                </c:pt>
                <c:pt idx="6901">
                  <c:v>-70.055425125307593</c:v>
                </c:pt>
                <c:pt idx="6902">
                  <c:v>-70.055395374797598</c:v>
                </c:pt>
                <c:pt idx="6903">
                  <c:v>-70.055365640175395</c:v>
                </c:pt>
                <c:pt idx="6904">
                  <c:v>-70.055335921432302</c:v>
                </c:pt>
                <c:pt idx="6905">
                  <c:v>-70.055306218560204</c:v>
                </c:pt>
                <c:pt idx="6906">
                  <c:v>-70.055276531550604</c:v>
                </c:pt>
                <c:pt idx="6907">
                  <c:v>-70.055246860395101</c:v>
                </c:pt>
                <c:pt idx="6908">
                  <c:v>-70.055217205085299</c:v>
                </c:pt>
                <c:pt idx="6909">
                  <c:v>-70.055187565612798</c:v>
                </c:pt>
                <c:pt idx="6910">
                  <c:v>-70.055157941969398</c:v>
                </c:pt>
                <c:pt idx="6911">
                  <c:v>-70.055128334146502</c:v>
                </c:pt>
                <c:pt idx="6912">
                  <c:v>-70.055098742135897</c:v>
                </c:pt>
                <c:pt idx="6913">
                  <c:v>-70.055069165929197</c:v>
                </c:pt>
                <c:pt idx="6914">
                  <c:v>-70.055039605518004</c:v>
                </c:pt>
                <c:pt idx="6915">
                  <c:v>-70.055010060894006</c:v>
                </c:pt>
                <c:pt idx="6916">
                  <c:v>-70.054980532048901</c:v>
                </c:pt>
                <c:pt idx="6917">
                  <c:v>-70.054951018974194</c:v>
                </c:pt>
                <c:pt idx="6918">
                  <c:v>-70.054921521661697</c:v>
                </c:pt>
                <c:pt idx="6919">
                  <c:v>-70.054892040103098</c:v>
                </c:pt>
                <c:pt idx="6920">
                  <c:v>-70.054862574289899</c:v>
                </c:pt>
                <c:pt idx="6921">
                  <c:v>-70.0548331242139</c:v>
                </c:pt>
                <c:pt idx="6922">
                  <c:v>-70.054803689866802</c:v>
                </c:pt>
                <c:pt idx="6923">
                  <c:v>-70.054774271240206</c:v>
                </c:pt>
                <c:pt idx="6924">
                  <c:v>-70.054744868325798</c:v>
                </c:pt>
                <c:pt idx="6925">
                  <c:v>-70.054715481115394</c:v>
                </c:pt>
                <c:pt idx="6926">
                  <c:v>-70.054686109600596</c:v>
                </c:pt>
                <c:pt idx="6927">
                  <c:v>-70.054656753773003</c:v>
                </c:pt>
                <c:pt idx="6928">
                  <c:v>-70.054627413624601</c:v>
                </c:pt>
                <c:pt idx="6929">
                  <c:v>-70.054598089146793</c:v>
                </c:pt>
                <c:pt idx="6930">
                  <c:v>-70.054568780331493</c:v>
                </c:pt>
                <c:pt idx="6931">
                  <c:v>-70.054539487170402</c:v>
                </c:pt>
                <c:pt idx="6932">
                  <c:v>-70.054510209655206</c:v>
                </c:pt>
                <c:pt idx="6933">
                  <c:v>-70.054480947777606</c:v>
                </c:pt>
                <c:pt idx="6934">
                  <c:v>-70.054451701529302</c:v>
                </c:pt>
                <c:pt idx="6935">
                  <c:v>-70.054422470902196</c:v>
                </c:pt>
                <c:pt idx="6936">
                  <c:v>-70.054393255887803</c:v>
                </c:pt>
                <c:pt idx="6937">
                  <c:v>-70.054364056478093</c:v>
                </c:pt>
                <c:pt idx="6938">
                  <c:v>-70.054334872664597</c:v>
                </c:pt>
                <c:pt idx="6939">
                  <c:v>-70.054305704439301</c:v>
                </c:pt>
                <c:pt idx="6940">
                  <c:v>-70.054276551793706</c:v>
                </c:pt>
                <c:pt idx="6941">
                  <c:v>-70.054247414719796</c:v>
                </c:pt>
                <c:pt idx="6942">
                  <c:v>-70.054218293209203</c:v>
                </c:pt>
                <c:pt idx="6943">
                  <c:v>-70.054189187253797</c:v>
                </c:pt>
                <c:pt idx="6944">
                  <c:v>-70.054160096845195</c:v>
                </c:pt>
                <c:pt idx="6945">
                  <c:v>-70.054131021975394</c:v>
                </c:pt>
                <c:pt idx="6946">
                  <c:v>-70.054101962635997</c:v>
                </c:pt>
                <c:pt idx="6947">
                  <c:v>-70.054072918818804</c:v>
                </c:pt>
                <c:pt idx="6948">
                  <c:v>-70.0540438905157</c:v>
                </c:pt>
                <c:pt idx="6949">
                  <c:v>-70.054014877718402</c:v>
                </c:pt>
                <c:pt idx="6950">
                  <c:v>-70.053985880418793</c:v>
                </c:pt>
                <c:pt idx="6951">
                  <c:v>-70.053956898608604</c:v>
                </c:pt>
                <c:pt idx="6952">
                  <c:v>-70.053927932279706</c:v>
                </c:pt>
                <c:pt idx="6953">
                  <c:v>-70.053898981423799</c:v>
                </c:pt>
                <c:pt idx="6954">
                  <c:v>-70.053870046032799</c:v>
                </c:pt>
                <c:pt idx="6955">
                  <c:v>-70.053841126098604</c:v>
                </c:pt>
                <c:pt idx="6956">
                  <c:v>-70.053812221612802</c:v>
                </c:pt>
                <c:pt idx="6957">
                  <c:v>-70.053783332567406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87-4140-AC67-44BA07E034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3837536"/>
        <c:axId val="503838192"/>
      </c:lineChart>
      <c:catAx>
        <c:axId val="50383753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03838192"/>
        <c:crosses val="autoZero"/>
        <c:auto val="1"/>
        <c:lblAlgn val="ctr"/>
        <c:lblOffset val="100"/>
        <c:noMultiLvlLbl val="0"/>
      </c:catAx>
      <c:valAx>
        <c:axId val="50383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0383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Tonic</a:t>
            </a:r>
            <a:r>
              <a:rPr lang="it-IT" baseline="0"/>
              <a:t> Spiking - I = 80, Tau = 0.02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spike_tau002_i80!$A$1:$A$3029</c:f>
              <c:numCache>
                <c:formatCode>General</c:formatCode>
                <c:ptCount val="3029"/>
                <c:pt idx="0">
                  <c:v>-68.28</c:v>
                </c:pt>
                <c:pt idx="1">
                  <c:v>-66.578324031999998</c:v>
                </c:pt>
                <c:pt idx="2">
                  <c:v>-64.890122056852704</c:v>
                </c:pt>
                <c:pt idx="3">
                  <c:v>-63.210712250598299</c:v>
                </c:pt>
                <c:pt idx="4">
                  <c:v>-61.535527300302903</c:v>
                </c:pt>
                <c:pt idx="5">
                  <c:v>-59.860063728959801</c:v>
                </c:pt>
                <c:pt idx="6">
                  <c:v>-58.179833024535597</c:v>
                </c:pt>
                <c:pt idx="7">
                  <c:v>-56.490313431151399</c:v>
                </c:pt>
                <c:pt idx="8">
                  <c:v>-54.786901296705402</c:v>
                </c:pt>
                <c:pt idx="9">
                  <c:v>-53.064860863683897</c:v>
                </c:pt>
                <c:pt idx="10">
                  <c:v>-51.319271338521098</c:v>
                </c:pt>
                <c:pt idx="11">
                  <c:v>-49.544969977038001</c:v>
                </c:pt>
                <c:pt idx="12">
                  <c:v>-47.736489773770202</c:v>
                </c:pt>
                <c:pt idx="13">
                  <c:v>-45.887990132659901</c:v>
                </c:pt>
                <c:pt idx="14">
                  <c:v>-43.993178612920801</c:v>
                </c:pt>
                <c:pt idx="15">
                  <c:v>-42.0452214690483</c:v>
                </c:pt>
                <c:pt idx="16">
                  <c:v>-40.036640213381297</c:v>
                </c:pt>
                <c:pt idx="17">
                  <c:v>-37.959190789721198</c:v>
                </c:pt>
                <c:pt idx="18">
                  <c:v>-35.803721111281099</c:v>
                </c:pt>
                <c:pt idx="19">
                  <c:v>-33.560001622489999</c:v>
                </c:pt>
                <c:pt idx="20">
                  <c:v>-31.216522104604898</c:v>
                </c:pt>
                <c:pt idx="21">
                  <c:v>-28.7602460380566</c:v>
                </c:pt>
                <c:pt idx="22">
                  <c:v>-26.176311289080001</c:v>
                </c:pt>
                <c:pt idx="23">
                  <c:v>-23.447662461861501</c:v>
                </c:pt>
                <c:pt idx="24">
                  <c:v>-20.554595602098399</c:v>
                </c:pt>
                <c:pt idx="25">
                  <c:v>-17.474189548176</c:v>
                </c:pt>
                <c:pt idx="26">
                  <c:v>-14.1795893591559</c:v>
                </c:pt>
                <c:pt idx="27">
                  <c:v>-10.6390947971892</c:v>
                </c:pt>
                <c:pt idx="28">
                  <c:v>-6.8149891314644897</c:v>
                </c:pt>
                <c:pt idx="29">
                  <c:v>-2.6620179893279499</c:v>
                </c:pt>
                <c:pt idx="30">
                  <c:v>1.8746094106643301</c:v>
                </c:pt>
                <c:pt idx="31">
                  <c:v>6.8618799437635696</c:v>
                </c:pt>
                <c:pt idx="32">
                  <c:v>12.3825647405954</c:v>
                </c:pt>
                <c:pt idx="33">
                  <c:v>18.540133484166599</c:v>
                </c:pt>
                <c:pt idx="34">
                  <c:v>25.465597689949199</c:v>
                </c:pt>
                <c:pt idx="35">
                  <c:v>33.3272170795832</c:v>
                </c:pt>
                <c:pt idx="36">
                  <c:v>-63.443949540388502</c:v>
                </c:pt>
                <c:pt idx="37">
                  <c:v>-61.892195158053902</c:v>
                </c:pt>
                <c:pt idx="38">
                  <c:v>-60.340869456034</c:v>
                </c:pt>
                <c:pt idx="39">
                  <c:v>-58.786123686303199</c:v>
                </c:pt>
                <c:pt idx="40">
                  <c:v>-57.224089439238099</c:v>
                </c:pt>
                <c:pt idx="41">
                  <c:v>-55.650840149630604</c:v>
                </c:pt>
                <c:pt idx="42">
                  <c:v>-54.0623516043918</c:v>
                </c:pt>
                <c:pt idx="43">
                  <c:v>-52.454460607457897</c:v>
                </c:pt>
                <c:pt idx="44">
                  <c:v>-50.822820896743103</c:v>
                </c:pt>
                <c:pt idx="45">
                  <c:v>-49.162855313185503</c:v>
                </c:pt>
                <c:pt idx="46">
                  <c:v>-47.469703087939003</c:v>
                </c:pt>
                <c:pt idx="47">
                  <c:v>-45.738160933146403</c:v>
                </c:pt>
                <c:pt idx="48">
                  <c:v>-43.962616384103498</c:v>
                </c:pt>
                <c:pt idx="49">
                  <c:v>-42.136971531798501</c:v>
                </c:pt>
                <c:pt idx="50">
                  <c:v>-40.254554885551599</c:v>
                </c:pt>
                <c:pt idx="51">
                  <c:v>-38.308018589783899</c:v>
                </c:pt>
                <c:pt idx="52">
                  <c:v>-36.289217551589701</c:v>
                </c:pt>
                <c:pt idx="53">
                  <c:v>-34.189066168829598</c:v>
                </c:pt>
                <c:pt idx="54">
                  <c:v>-31.997367216211401</c:v>
                </c:pt>
                <c:pt idx="55">
                  <c:v>-29.7026059586351</c:v>
                </c:pt>
                <c:pt idx="56">
                  <c:v>-27.291700590668601</c:v>
                </c:pt>
                <c:pt idx="57">
                  <c:v>-24.749697470916399</c:v>
                </c:pt>
                <c:pt idx="58">
                  <c:v>-22.059396078112801</c:v>
                </c:pt>
                <c:pt idx="59">
                  <c:v>-19.200883799899898</c:v>
                </c:pt>
                <c:pt idx="60">
                  <c:v>-16.1509540490873</c:v>
                </c:pt>
                <c:pt idx="61">
                  <c:v>-12.882372010860101</c:v>
                </c:pt>
                <c:pt idx="62">
                  <c:v>-9.3629394013865301</c:v>
                </c:pt>
                <c:pt idx="63">
                  <c:v>-5.5542912119377403</c:v>
                </c:pt>
                <c:pt idx="64">
                  <c:v>-1.4103308275406301</c:v>
                </c:pt>
                <c:pt idx="65">
                  <c:v>3.12482907381243</c:v>
                </c:pt>
                <c:pt idx="66">
                  <c:v>8.1196105438291593</c:v>
                </c:pt>
                <c:pt idx="67">
                  <c:v>13.658678189618101</c:v>
                </c:pt>
                <c:pt idx="68">
                  <c:v>19.8480261320517</c:v>
                </c:pt>
                <c:pt idx="69">
                  <c:v>26.8220751400351</c:v>
                </c:pt>
                <c:pt idx="70">
                  <c:v>34.753760155847097</c:v>
                </c:pt>
                <c:pt idx="71">
                  <c:v>-63.566226651473798</c:v>
                </c:pt>
                <c:pt idx="72">
                  <c:v>-62.136503634906497</c:v>
                </c:pt>
                <c:pt idx="73">
                  <c:v>-60.707546493083399</c:v>
                </c:pt>
                <c:pt idx="74">
                  <c:v>-59.276089151787602</c:v>
                </c:pt>
                <c:pt idx="75">
                  <c:v>-57.838853954294699</c:v>
                </c:pt>
                <c:pt idx="76">
                  <c:v>-56.392521637720399</c:v>
                </c:pt>
                <c:pt idx="77">
                  <c:v>-54.933700666038703</c:v>
                </c:pt>
                <c:pt idx="78">
                  <c:v>-53.458895317478799</c:v>
                </c:pt>
                <c:pt idx="79">
                  <c:v>-51.964471886567097</c:v>
                </c:pt>
                <c:pt idx="80">
                  <c:v>-50.446622301570301</c:v>
                </c:pt>
                <c:pt idx="81">
                  <c:v>-48.901324373609199</c:v>
                </c:pt>
                <c:pt idx="82">
                  <c:v>-47.324297779967203</c:v>
                </c:pt>
                <c:pt idx="83">
                  <c:v>-45.710954735149599</c:v>
                </c:pt>
                <c:pt idx="84">
                  <c:v>-44.056344110974898</c:v>
                </c:pt>
                <c:pt idx="85">
                  <c:v>-42.355087520528201</c:v>
                </c:pt>
                <c:pt idx="86">
                  <c:v>-40.601305565673698</c:v>
                </c:pt>
                <c:pt idx="87">
                  <c:v>-38.788532044614698</c:v>
                </c:pt>
                <c:pt idx="88">
                  <c:v>-36.909613398674203</c:v>
                </c:pt>
                <c:pt idx="89">
                  <c:v>-34.956590010977699</c:v>
                </c:pt>
                <c:pt idx="90">
                  <c:v>-32.920555106434101</c:v>
                </c:pt>
                <c:pt idx="91">
                  <c:v>-30.791485877234901</c:v>
                </c:pt>
                <c:pt idx="92">
                  <c:v>-28.558039981281102</c:v>
                </c:pt>
                <c:pt idx="93">
                  <c:v>-26.2073086076329</c:v>
                </c:pt>
                <c:pt idx="94">
                  <c:v>-23.724514697840998</c:v>
                </c:pt>
                <c:pt idx="95">
                  <c:v>-21.0926414058329</c:v>
                </c:pt>
                <c:pt idx="96">
                  <c:v>-18.291971114409701</c:v>
                </c:pt>
                <c:pt idx="97">
                  <c:v>-15.299508783996</c:v>
                </c:pt>
                <c:pt idx="98">
                  <c:v>-12.0882543248924</c:v>
                </c:pt>
                <c:pt idx="99">
                  <c:v>-8.6262759179430404</c:v>
                </c:pt>
                <c:pt idx="100">
                  <c:v>-4.8755180346360296</c:v>
                </c:pt>
                <c:pt idx="101">
                  <c:v>-0.79025167240106298</c:v>
                </c:pt>
                <c:pt idx="102">
                  <c:v>3.6849641270898901</c:v>
                </c:pt>
                <c:pt idx="103">
                  <c:v>8.6179976843696799</c:v>
                </c:pt>
                <c:pt idx="104">
                  <c:v>14.092812077766601</c:v>
                </c:pt>
                <c:pt idx="105">
                  <c:v>20.214493897053899</c:v>
                </c:pt>
                <c:pt idx="106">
                  <c:v>27.116264878191799</c:v>
                </c:pt>
                <c:pt idx="107">
                  <c:v>34.969441048971497</c:v>
                </c:pt>
                <c:pt idx="108">
                  <c:v>-63.686801051391001</c:v>
                </c:pt>
                <c:pt idx="109">
                  <c:v>-62.377386686091299</c:v>
                </c:pt>
                <c:pt idx="110">
                  <c:v>-61.0690006021687</c:v>
                </c:pt>
                <c:pt idx="111">
                  <c:v>-59.758903977266399</c:v>
                </c:pt>
                <c:pt idx="112">
                  <c:v>-58.444352442981298</c:v>
                </c:pt>
                <c:pt idx="113">
                  <c:v>-57.1225730782309</c:v>
                </c:pt>
                <c:pt idx="114">
                  <c:v>-55.790741011107002</c:v>
                </c:pt>
                <c:pt idx="115">
                  <c:v>-54.4459552095691</c:v>
                </c:pt>
                <c:pt idx="116">
                  <c:v>-53.0852130192484</c:v>
                </c:pt>
                <c:pt idx="117">
                  <c:v>-51.705382970693698</c:v>
                </c:pt>
                <c:pt idx="118">
                  <c:v>-50.303175326984103</c:v>
                </c:pt>
                <c:pt idx="119">
                  <c:v>-48.8751097734133</c:v>
                </c:pt>
                <c:pt idx="120">
                  <c:v>-47.4174795606123</c:v>
                </c:pt>
                <c:pt idx="121">
                  <c:v>-45.926311296591898</c:v>
                </c:pt>
                <c:pt idx="122">
                  <c:v>-44.397319435857398</c:v>
                </c:pt>
                <c:pt idx="123">
                  <c:v>-42.8258543271698</c:v>
                </c:pt>
                <c:pt idx="124">
                  <c:v>-41.206842445426098</c:v>
                </c:pt>
                <c:pt idx="125">
                  <c:v>-39.534717133894198</c:v>
                </c:pt>
                <c:pt idx="126">
                  <c:v>-37.803337802619602</c:v>
                </c:pt>
                <c:pt idx="127">
                  <c:v>-36.0058950431306</c:v>
                </c:pt>
                <c:pt idx="128">
                  <c:v>-34.134798496254398</c:v>
                </c:pt>
                <c:pt idx="129">
                  <c:v>-32.181543505182198</c:v>
                </c:pt>
                <c:pt idx="130">
                  <c:v>-30.136551540242699</c:v>
                </c:pt>
                <c:pt idx="131">
                  <c:v>-27.988978013206001</c:v>
                </c:pt>
                <c:pt idx="132">
                  <c:v>-25.726479293628099</c:v>
                </c:pt>
                <c:pt idx="133">
                  <c:v>-23.334928338511599</c:v>
                </c:pt>
                <c:pt idx="134">
                  <c:v>-20.798065124021601</c:v>
                </c:pt>
                <c:pt idx="135">
                  <c:v>-18.097063701684402</c:v>
                </c:pt>
                <c:pt idx="136">
                  <c:v>-15.2099917245655</c:v>
                </c:pt>
                <c:pt idx="137">
                  <c:v>-12.111130016987399</c:v>
                </c:pt>
                <c:pt idx="138">
                  <c:v>-8.7701081775424008</c:v>
                </c:pt>
                <c:pt idx="139">
                  <c:v>-5.1507957767598098</c:v>
                </c:pt>
                <c:pt idx="140">
                  <c:v>-1.20986509142747</c:v>
                </c:pt>
                <c:pt idx="141">
                  <c:v>3.10509314506456</c:v>
                </c:pt>
                <c:pt idx="142">
                  <c:v>7.8580705914861202</c:v>
                </c:pt>
                <c:pt idx="143">
                  <c:v>13.1280054436822</c:v>
                </c:pt>
                <c:pt idx="144">
                  <c:v>19.013375087746301</c:v>
                </c:pt>
                <c:pt idx="145">
                  <c:v>25.6385685216638</c:v>
                </c:pt>
                <c:pt idx="146">
                  <c:v>33.162888628481902</c:v>
                </c:pt>
                <c:pt idx="147">
                  <c:v>-63.805472600361298</c:v>
                </c:pt>
                <c:pt idx="148">
                  <c:v>-62.614445515958103</c:v>
                </c:pt>
                <c:pt idx="149">
                  <c:v>-61.4246370426604</c:v>
                </c:pt>
                <c:pt idx="150">
                  <c:v>-60.2337815629703</c:v>
                </c:pt>
                <c:pt idx="151">
                  <c:v>-59.039612208960399</c:v>
                </c:pt>
                <c:pt idx="152">
                  <c:v>-57.839843585745903</c:v>
                </c:pt>
                <c:pt idx="153">
                  <c:v>-56.6321542751473</c:v>
                </c:pt>
                <c:pt idx="154">
                  <c:v>-55.414168834851402</c:v>
                </c:pt>
                <c:pt idx="155">
                  <c:v>-54.183438996064801</c:v>
                </c:pt>
                <c:pt idx="156">
                  <c:v>-52.9374237419254</c:v>
                </c:pt>
                <c:pt idx="157">
                  <c:v>-51.6734679189424</c:v>
                </c:pt>
                <c:pt idx="158">
                  <c:v>-50.388778993254697</c:v>
                </c:pt>
                <c:pt idx="159">
                  <c:v>-49.080401510778202</c:v>
                </c:pt>
                <c:pt idx="160">
                  <c:v>-47.745188753046399</c:v>
                </c:pt>
                <c:pt idx="161">
                  <c:v>-46.379770995659001</c:v>
                </c:pt>
                <c:pt idx="162">
                  <c:v>-44.980519669740097</c:v>
                </c:pt>
                <c:pt idx="163">
                  <c:v>-43.543506593437499</c:v>
                </c:pt>
                <c:pt idx="164">
                  <c:v>-42.064457273469202</c:v>
                </c:pt>
                <c:pt idx="165">
                  <c:v>-40.538697067127899</c:v>
                </c:pt>
                <c:pt idx="166">
                  <c:v>-38.961088731318497</c:v>
                </c:pt>
                <c:pt idx="167">
                  <c:v>-37.3259595517126</c:v>
                </c:pt>
                <c:pt idx="168">
                  <c:v>-35.627015821511499</c:v>
                </c:pt>
                <c:pt idx="169">
                  <c:v>-33.857241898304999</c:v>
                </c:pt>
                <c:pt idx="170">
                  <c:v>-32.008780372339601</c:v>
                </c:pt>
                <c:pt idx="171">
                  <c:v>-30.0727889803387</c:v>
                </c:pt>
                <c:pt idx="172">
                  <c:v>-28.039268727695202</c:v>
                </c:pt>
                <c:pt idx="173">
                  <c:v>-25.896856144391499</c:v>
                </c:pt>
                <c:pt idx="174">
                  <c:v>-23.632570565477501</c:v>
                </c:pt>
                <c:pt idx="175">
                  <c:v>-21.231504611250699</c:v>
                </c:pt>
                <c:pt idx="176">
                  <c:v>-18.676442383692699</c:v>
                </c:pt>
                <c:pt idx="177">
                  <c:v>-15.947384917931201</c:v>
                </c:pt>
                <c:pt idx="178">
                  <c:v>-13.020955582932</c:v>
                </c:pt>
                <c:pt idx="179">
                  <c:v>-9.8696486070696192</c:v>
                </c:pt>
                <c:pt idx="180">
                  <c:v>-6.4608705052383799</c:v>
                </c:pt>
                <c:pt idx="181">
                  <c:v>-2.75570507458113</c:v>
                </c:pt>
                <c:pt idx="182">
                  <c:v>1.2926950152068399</c:v>
                </c:pt>
                <c:pt idx="183">
                  <c:v>5.7412276074294502</c:v>
                </c:pt>
                <c:pt idx="184">
                  <c:v>10.659669609643499</c:v>
                </c:pt>
                <c:pt idx="185">
                  <c:v>16.134505066050501</c:v>
                </c:pt>
                <c:pt idx="186">
                  <c:v>22.274186024661599</c:v>
                </c:pt>
                <c:pt idx="187">
                  <c:v>29.216485938844301</c:v>
                </c:pt>
                <c:pt idx="188">
                  <c:v>37.138972860182101</c:v>
                </c:pt>
                <c:pt idx="189">
                  <c:v>-63.922070717749698</c:v>
                </c:pt>
                <c:pt idx="190">
                  <c:v>-62.847340503798101</c:v>
                </c:pt>
                <c:pt idx="191">
                  <c:v>-61.7739502908167</c:v>
                </c:pt>
                <c:pt idx="192">
                  <c:v>-60.700055354789797</c:v>
                </c:pt>
                <c:pt idx="193">
                  <c:v>-59.623812565924702</c:v>
                </c:pt>
                <c:pt idx="194">
                  <c:v>-58.543367716594801</c:v>
                </c:pt>
                <c:pt idx="195">
                  <c:v>-57.456842740734899</c:v>
                </c:pt>
                <c:pt idx="196">
                  <c:v>-56.362322637443903</c:v>
                </c:pt>
                <c:pt idx="197">
                  <c:v>-55.2578419051667</c:v>
                </c:pt>
                <c:pt idx="198">
                  <c:v>-54.141370281517602</c:v>
                </c:pt>
                <c:pt idx="199">
                  <c:v>-53.010797567172197</c:v>
                </c:pt>
                <c:pt idx="200">
                  <c:v>-51.863917289663</c:v>
                </c:pt>
                <c:pt idx="201">
                  <c:v>-50.698408933521101</c:v>
                </c:pt>
                <c:pt idx="202">
                  <c:v>-49.5118184258422</c:v>
                </c:pt>
                <c:pt idx="203">
                  <c:v>-48.301536519518002</c:v>
                </c:pt>
                <c:pt idx="204">
                  <c:v>-47.0647746580999</c:v>
                </c:pt>
                <c:pt idx="205">
                  <c:v>-45.798537834031201</c:v>
                </c:pt>
                <c:pt idx="206">
                  <c:v>-44.499593862552601</c:v>
                </c:pt>
                <c:pt idx="207">
                  <c:v>-43.164438382778798</c:v>
                </c:pt>
                <c:pt idx="208">
                  <c:v>-41.789254759864399</c:v>
                </c:pt>
                <c:pt idx="209">
                  <c:v>-40.369867890850998</c:v>
                </c:pt>
                <c:pt idx="210">
                  <c:v>-38.901690702593498</c:v>
                </c:pt>
                <c:pt idx="211">
                  <c:v>-37.379661861204902</c:v>
                </c:pt>
                <c:pt idx="212">
                  <c:v>-35.798172873020299</c:v>
                </c:pt>
                <c:pt idx="213">
                  <c:v>-34.150982326340802</c:v>
                </c:pt>
                <c:pt idx="214">
                  <c:v>-32.431114473371302</c:v>
                </c:pt>
                <c:pt idx="215">
                  <c:v>-30.6307386453812</c:v>
                </c:pt>
                <c:pt idx="216">
                  <c:v>-28.741025080439599</c:v>
                </c:pt>
                <c:pt idx="217">
                  <c:v>-26.751971552677201</c:v>
                </c:pt>
                <c:pt idx="218">
                  <c:v>-24.652193629086501</c:v>
                </c:pt>
                <c:pt idx="219">
                  <c:v>-22.428669310887599</c:v>
                </c:pt>
                <c:pt idx="220">
                  <c:v>-20.066426053597301</c:v>
                </c:pt>
                <c:pt idx="221">
                  <c:v>-17.548154435899399</c:v>
                </c:pt>
                <c:pt idx="222">
                  <c:v>-14.853727677775099</c:v>
                </c:pt>
                <c:pt idx="223">
                  <c:v>-11.9595992332276</c:v>
                </c:pt>
                <c:pt idx="224">
                  <c:v>-8.8380409764040504</c:v>
                </c:pt>
                <c:pt idx="225">
                  <c:v>-5.4561708264752804</c:v>
                </c:pt>
                <c:pt idx="226">
                  <c:v>-1.77469914043981</c:v>
                </c:pt>
                <c:pt idx="227">
                  <c:v>2.2537050501075</c:v>
                </c:pt>
                <c:pt idx="228">
                  <c:v>6.68656841552892</c:v>
                </c:pt>
                <c:pt idx="229">
                  <c:v>11.5944908557566</c:v>
                </c:pt>
                <c:pt idx="230">
                  <c:v>17.0650432066683</c:v>
                </c:pt>
                <c:pt idx="231">
                  <c:v>23.208128850758701</c:v>
                </c:pt>
                <c:pt idx="232">
                  <c:v>30.163485718832899</c:v>
                </c:pt>
                <c:pt idx="233">
                  <c:v>-64.036319534456396</c:v>
                </c:pt>
                <c:pt idx="234">
                  <c:v>-63.075521860818299</c:v>
                </c:pt>
                <c:pt idx="235">
                  <c:v>-62.116120071965497</c:v>
                </c:pt>
                <c:pt idx="236">
                  <c:v>-61.1566396413345</c:v>
                </c:pt>
                <c:pt idx="237">
                  <c:v>-60.195609302492599</c:v>
                </c:pt>
                <c:pt idx="238">
                  <c:v>-59.231552005787101</c:v>
                </c:pt>
                <c:pt idx="239">
                  <c:v>-58.2629758336045</c:v>
                </c:pt>
                <c:pt idx="240">
                  <c:v>-57.2883647554522</c:v>
                </c:pt>
                <c:pt idx="241">
                  <c:v>-56.306169101079398</c:v>
                </c:pt>
                <c:pt idx="242">
                  <c:v>-55.314795624106601</c:v>
                </c:pt>
                <c:pt idx="243">
                  <c:v>-54.312597019943198</c:v>
                </c:pt>
                <c:pt idx="244">
                  <c:v>-53.297860749866899</c:v>
                </c:pt>
                <c:pt idx="245">
                  <c:v>-52.268797007602998</c:v>
                </c:pt>
                <c:pt idx="246">
                  <c:v>-51.2235256450492</c:v>
                </c:pt>
                <c:pt idx="247">
                  <c:v>-50.160061849229699</c:v>
                </c:pt>
                <c:pt idx="248">
                  <c:v>-49.0763003322404</c:v>
                </c:pt>
                <c:pt idx="249">
                  <c:v>-47.969997758709397</c:v>
                </c:pt>
                <c:pt idx="250">
                  <c:v>-46.838753089694102</c:v>
                </c:pt>
                <c:pt idx="251">
                  <c:v>-45.679985466109599</c:v>
                </c:pt>
                <c:pt idx="252">
                  <c:v>-44.490909186400501</c:v>
                </c:pt>
                <c:pt idx="253">
                  <c:v>-43.2685052492144</c:v>
                </c:pt>
                <c:pt idx="254">
                  <c:v>-42.009488828508502</c:v>
                </c:pt>
                <c:pt idx="255">
                  <c:v>-40.710271920888303</c:v>
                </c:pt>
                <c:pt idx="256">
                  <c:v>-39.366920246706499</c:v>
                </c:pt>
                <c:pt idx="257">
                  <c:v>-37.975103289313601</c:v>
                </c:pt>
                <c:pt idx="258">
                  <c:v>-36.530036110099097</c:v>
                </c:pt>
                <c:pt idx="259">
                  <c:v>-35.026411266501398</c:v>
                </c:pt>
                <c:pt idx="260">
                  <c:v>-33.458318767331598</c:v>
                </c:pt>
                <c:pt idx="261">
                  <c:v>-31.819151499728498</c:v>
                </c:pt>
                <c:pt idx="262">
                  <c:v>-30.101492921529001</c:v>
                </c:pt>
                <c:pt idx="263">
                  <c:v>-28.296982986769802</c:v>
                </c:pt>
                <c:pt idx="264">
                  <c:v>-26.396157199053299</c:v>
                </c:pt>
                <c:pt idx="265">
                  <c:v>-24.388252283210502</c:v>
                </c:pt>
                <c:pt idx="266">
                  <c:v>-22.260970112915501</c:v>
                </c:pt>
                <c:pt idx="267">
                  <c:v>-20.000189066455501</c:v>
                </c:pt>
                <c:pt idx="268">
                  <c:v>-17.589608672156501</c:v>
                </c:pt>
                <c:pt idx="269">
                  <c:v>-15.0103089159176</c:v>
                </c:pt>
                <c:pt idx="270">
                  <c:v>-12.240199433213901</c:v>
                </c:pt>
                <c:pt idx="271">
                  <c:v>-9.2533252883400401</c:v>
                </c:pt>
                <c:pt idx="272">
                  <c:v>-6.0189841007176801</c:v>
                </c:pt>
                <c:pt idx="273">
                  <c:v>-2.5005923211855801</c:v>
                </c:pt>
                <c:pt idx="274">
                  <c:v>1.3457859480675201</c:v>
                </c:pt>
                <c:pt idx="275">
                  <c:v>5.5733698592247096</c:v>
                </c:pt>
                <c:pt idx="276">
                  <c:v>10.2472276709598</c:v>
                </c:pt>
                <c:pt idx="277">
                  <c:v>15.4477327786405</c:v>
                </c:pt>
                <c:pt idx="278">
                  <c:v>21.275288388044402</c:v>
                </c:pt>
                <c:pt idx="279">
                  <c:v>27.8568931257734</c:v>
                </c:pt>
                <c:pt idx="280">
                  <c:v>35.3554318589145</c:v>
                </c:pt>
                <c:pt idx="281">
                  <c:v>-64.147889161513703</c:v>
                </c:pt>
                <c:pt idx="282">
                  <c:v>-63.298332099789398</c:v>
                </c:pt>
                <c:pt idx="283">
                  <c:v>-62.450165278223601</c:v>
                </c:pt>
                <c:pt idx="284">
                  <c:v>-61.602235479688702</c:v>
                </c:pt>
                <c:pt idx="285">
                  <c:v>-60.753393490594298</c:v>
                </c:pt>
                <c:pt idx="286">
                  <c:v>-59.902487852420101</c:v>
                </c:pt>
                <c:pt idx="287">
                  <c:v>-59.048358608271101</c:v>
                </c:pt>
                <c:pt idx="288">
                  <c:v>-58.189830972231597</c:v>
                </c:pt>
                <c:pt idx="289">
                  <c:v>-57.325708848091203</c:v>
                </c:pt>
                <c:pt idx="290">
                  <c:v>-56.454768121346703</c:v>
                </c:pt>
                <c:pt idx="291">
                  <c:v>-55.575749644177797</c:v>
                </c:pt>
                <c:pt idx="292">
                  <c:v>-55.406172563718599</c:v>
                </c:pt>
                <c:pt idx="293">
                  <c:v>-54.515354458689004</c:v>
                </c:pt>
                <c:pt idx="294">
                  <c:v>-53.613533611790601</c:v>
                </c:pt>
                <c:pt idx="295">
                  <c:v>-52.699285533757802</c:v>
                </c:pt>
                <c:pt idx="296">
                  <c:v>-51.771115790584197</c:v>
                </c:pt>
                <c:pt idx="297">
                  <c:v>-50.827449782377101</c:v>
                </c:pt>
                <c:pt idx="298">
                  <c:v>-49.866621504024501</c:v>
                </c:pt>
                <c:pt idx="299">
                  <c:v>-48.886861111979997</c:v>
                </c:pt>
                <c:pt idx="300">
                  <c:v>-47.886281093864199</c:v>
                </c:pt>
                <c:pt idx="301">
                  <c:v>-46.862860804183398</c:v>
                </c:pt>
                <c:pt idx="302">
                  <c:v>-45.814429089022099</c:v>
                </c:pt>
                <c:pt idx="303">
                  <c:v>-44.738644673504403</c:v>
                </c:pt>
                <c:pt idx="304">
                  <c:v>-43.632973926145901</c:v>
                </c:pt>
                <c:pt idx="305">
                  <c:v>-42.494665541420297</c:v>
                </c:pt>
                <c:pt idx="306">
                  <c:v>-41.320721592745997</c:v>
                </c:pt>
                <c:pt idx="307">
                  <c:v>-40.1078642985645</c:v>
                </c:pt>
                <c:pt idx="308">
                  <c:v>-38.852497708995301</c:v>
                </c:pt>
                <c:pt idx="309">
                  <c:v>-37.550663352923202</c:v>
                </c:pt>
                <c:pt idx="310">
                  <c:v>-36.197988676514598</c:v>
                </c:pt>
                <c:pt idx="311">
                  <c:v>-34.789626842561702</c:v>
                </c:pt>
                <c:pt idx="312">
                  <c:v>-33.320186130592603</c:v>
                </c:pt>
                <c:pt idx="313">
                  <c:v>-31.7836467603376</c:v>
                </c:pt>
                <c:pt idx="314">
                  <c:v>-30.173262429191599</c:v>
                </c:pt>
                <c:pt idx="315">
                  <c:v>-28.4814431718615</c:v>
                </c:pt>
                <c:pt idx="316">
                  <c:v>-26.699615268819599</c:v>
                </c:pt>
                <c:pt idx="317">
                  <c:v>-24.818052783062701</c:v>
                </c:pt>
                <c:pt idx="318">
                  <c:v>-22.825673800473002</c:v>
                </c:pt>
                <c:pt idx="319">
                  <c:v>-20.709792460410402</c:v>
                </c:pt>
                <c:pt idx="320">
                  <c:v>-18.455815211072501</c:v>
                </c:pt>
                <c:pt idx="321">
                  <c:v>-16.046866154451799</c:v>
                </c:pt>
                <c:pt idx="322">
                  <c:v>-13.463321493318601</c:v>
                </c:pt>
                <c:pt idx="323">
                  <c:v>-10.6822264268531</c:v>
                </c:pt>
                <c:pt idx="324">
                  <c:v>-7.6765585808952999</c:v>
                </c:pt>
                <c:pt idx="325">
                  <c:v>-4.4142890366866396</c:v>
                </c:pt>
                <c:pt idx="326">
                  <c:v>-0.85717347105626196</c:v>
                </c:pt>
                <c:pt idx="327">
                  <c:v>3.0408208792583098</c:v>
                </c:pt>
                <c:pt idx="328">
                  <c:v>7.3355860259390004</c:v>
                </c:pt>
                <c:pt idx="329">
                  <c:v>12.0956340206153</c:v>
                </c:pt>
                <c:pt idx="330">
                  <c:v>17.4058289174645</c:v>
                </c:pt>
                <c:pt idx="331">
                  <c:v>23.372508833825101</c:v>
                </c:pt>
                <c:pt idx="332">
                  <c:v>30.130634886226002</c:v>
                </c:pt>
                <c:pt idx="333">
                  <c:v>-64.256025917680603</c:v>
                </c:pt>
                <c:pt idx="334">
                  <c:v>-63.514267713733901</c:v>
                </c:pt>
                <c:pt idx="335">
                  <c:v>-62.7738375139025</c:v>
                </c:pt>
                <c:pt idx="336">
                  <c:v>-62.033855720423396</c:v>
                </c:pt>
                <c:pt idx="337">
                  <c:v>-61.2934467986925</c:v>
                </c:pt>
                <c:pt idx="338">
                  <c:v>-60.551735117371798</c:v>
                </c:pt>
                <c:pt idx="339">
                  <c:v>-59.807840799760598</c:v>
                </c:pt>
                <c:pt idx="340">
                  <c:v>-59.060875544610496</c:v>
                </c:pt>
                <c:pt idx="341">
                  <c:v>-58.309938374202503</c:v>
                </c:pt>
                <c:pt idx="342">
                  <c:v>-57.554111266409997</c:v>
                </c:pt>
                <c:pt idx="343">
                  <c:v>-56.792454625615697</c:v>
                </c:pt>
                <c:pt idx="344">
                  <c:v>-56.024002544700998</c:v>
                </c:pt>
                <c:pt idx="345">
                  <c:v>-55.247757806798397</c:v>
                </c:pt>
                <c:pt idx="346">
                  <c:v>-54.462686571014501</c:v>
                </c:pt>
                <c:pt idx="347">
                  <c:v>-53.6677126807595</c:v>
                </c:pt>
                <c:pt idx="348">
                  <c:v>-52.861711526522903</c:v>
                </c:pt>
                <c:pt idx="349">
                  <c:v>-52.043503386707201</c:v>
                </c:pt>
                <c:pt idx="350">
                  <c:v>-51.211846160247703</c:v>
                </c:pt>
                <c:pt idx="351">
                  <c:v>-50.365427392913297</c:v>
                </c:pt>
                <c:pt idx="352">
                  <c:v>-49.502855485031098</c:v>
                </c:pt>
                <c:pt idx="353">
                  <c:v>-48.622649951481399</c:v>
                </c:pt>
                <c:pt idx="354">
                  <c:v>-47.723230584599399</c:v>
                </c:pt>
                <c:pt idx="355">
                  <c:v>-46.802905346435502</c:v>
                </c:pt>
                <c:pt idx="356">
                  <c:v>-45.859856787820199</c:v>
                </c:pt>
                <c:pt idx="357">
                  <c:v>-44.892126756800501</c:v>
                </c:pt>
                <c:pt idx="358">
                  <c:v>-43.897599116971897</c:v>
                </c:pt>
                <c:pt idx="359">
                  <c:v>-42.873980145365103</c:v>
                </c:pt>
                <c:pt idx="360">
                  <c:v>-41.818776217819497</c:v>
                </c:pt>
                <c:pt idx="361">
                  <c:v>-40.729268314557899</c:v>
                </c:pt>
                <c:pt idx="362">
                  <c:v>-39.602482786670201</c:v>
                </c:pt>
                <c:pt idx="363">
                  <c:v>-38.435157711166298</c:v>
                </c:pt>
                <c:pt idx="364">
                  <c:v>-37.223704022744798</c:v>
                </c:pt>
                <c:pt idx="365">
                  <c:v>-35.964160437394398</c:v>
                </c:pt>
                <c:pt idx="366">
                  <c:v>-34.652140967287202</c:v>
                </c:pt>
                <c:pt idx="367">
                  <c:v>-33.2827735561617</c:v>
                </c:pt>
                <c:pt idx="368">
                  <c:v>-31.850628023830399</c:v>
                </c:pt>
                <c:pt idx="369">
                  <c:v>-30.349631076713901</c:v>
                </c:pt>
                <c:pt idx="370">
                  <c:v>-28.772965590589902</c:v>
                </c:pt>
                <c:pt idx="371">
                  <c:v>-27.112950664604298</c:v>
                </c:pt>
                <c:pt idx="372">
                  <c:v>-25.360898031266299</c:v>
                </c:pt>
                <c:pt idx="373">
                  <c:v>-23.506939216198699</c:v>
                </c:pt>
                <c:pt idx="374">
                  <c:v>-21.5398162780318</c:v>
                </c:pt>
                <c:pt idx="375">
                  <c:v>-19.446626889522999</c:v>
                </c:pt>
                <c:pt idx="376">
                  <c:v>-17.212511757916399</c:v>
                </c:pt>
                <c:pt idx="377">
                  <c:v>-14.8202686585345</c:v>
                </c:pt>
                <c:pt idx="378">
                  <c:v>-12.249872286239301</c:v>
                </c:pt>
                <c:pt idx="379">
                  <c:v>-9.4778721549636096</c:v>
                </c:pt>
                <c:pt idx="380">
                  <c:v>-6.4766310702647596</c:v>
                </c:pt>
                <c:pt idx="381">
                  <c:v>-3.2133530286394199</c:v>
                </c:pt>
                <c:pt idx="382">
                  <c:v>0.35117011514691698</c:v>
                </c:pt>
                <c:pt idx="383">
                  <c:v>4.2641921184755898</c:v>
                </c:pt>
                <c:pt idx="384">
                  <c:v>8.5831663880743694</c:v>
                </c:pt>
                <c:pt idx="385">
                  <c:v>13.378623076868299</c:v>
                </c:pt>
                <c:pt idx="386">
                  <c:v>18.738066195513401</c:v>
                </c:pt>
                <c:pt idx="387">
                  <c:v>24.771334344262002</c:v>
                </c:pt>
                <c:pt idx="388">
                  <c:v>31.6181013503369</c:v>
                </c:pt>
                <c:pt idx="389">
                  <c:v>-64.361103716816501</c:v>
                </c:pt>
                <c:pt idx="390">
                  <c:v>-63.724077048744597</c:v>
                </c:pt>
                <c:pt idx="391">
                  <c:v>-63.088264398369198</c:v>
                </c:pt>
                <c:pt idx="392">
                  <c:v>-62.453016500049301</c:v>
                </c:pt>
                <c:pt idx="393">
                  <c:v>-61.817687743367301</c:v>
                </c:pt>
                <c:pt idx="394">
                  <c:v>-61.1816335351281</c:v>
                </c:pt>
                <c:pt idx="395">
                  <c:v>-60.544207676886401</c:v>
                </c:pt>
                <c:pt idx="396">
                  <c:v>-59.904759735286603</c:v>
                </c:pt>
                <c:pt idx="397">
                  <c:v>-59.262632382471899</c:v>
                </c:pt>
                <c:pt idx="398">
                  <c:v>-58.617158683451898</c:v>
                </c:pt>
                <c:pt idx="399">
                  <c:v>-57.967659306603103</c:v>
                </c:pt>
                <c:pt idx="400">
                  <c:v>-57.313439632406897</c:v>
                </c:pt>
                <c:pt idx="401">
                  <c:v>-56.653786734072398</c:v>
                </c:pt>
                <c:pt idx="402">
                  <c:v>-55.987966201824598</c:v>
                </c:pt>
                <c:pt idx="403">
                  <c:v>-55.315218780306502</c:v>
                </c:pt>
                <c:pt idx="404">
                  <c:v>-54.634756785710898</c:v>
                </c:pt>
                <c:pt idx="405">
                  <c:v>-53.945760265840299</c:v>
                </c:pt>
                <c:pt idx="406">
                  <c:v>-53.247372862217297</c:v>
                </c:pt>
                <c:pt idx="407">
                  <c:v>-52.5386973285365</c:v>
                </c:pt>
                <c:pt idx="408">
                  <c:v>-51.8187906540293</c:v>
                </c:pt>
                <c:pt idx="409">
                  <c:v>-51.086658733566502</c:v>
                </c:pt>
                <c:pt idx="410">
                  <c:v>-50.341250518366103</c:v>
                </c:pt>
                <c:pt idx="411">
                  <c:v>-49.581451571781699</c:v>
                </c:pt>
                <c:pt idx="412">
                  <c:v>-48.806076943564797</c:v>
                </c:pt>
                <c:pt idx="413">
                  <c:v>-48.013863262883497</c:v>
                </c:pt>
                <c:pt idx="414">
                  <c:v>-47.203459934851402</c:v>
                </c:pt>
                <c:pt idx="415">
                  <c:v>-46.373419306885602</c:v>
                </c:pt>
                <c:pt idx="416">
                  <c:v>-45.522185649266497</c:v>
                </c:pt>
                <c:pt idx="417">
                  <c:v>-44.648082768078602</c:v>
                </c:pt>
                <c:pt idx="418">
                  <c:v>-43.749300037351297</c:v>
                </c:pt>
                <c:pt idx="419">
                  <c:v>-42.8238765995454</c:v>
                </c:pt>
                <c:pt idx="420">
                  <c:v>-41.8696834381279</c:v>
                </c:pt>
                <c:pt idx="421">
                  <c:v>-40.8844029710366</c:v>
                </c:pt>
                <c:pt idx="422">
                  <c:v>-39.8655057471194</c:v>
                </c:pt>
                <c:pt idx="423">
                  <c:v>-38.810223746259297</c:v>
                </c:pt>
                <c:pt idx="424">
                  <c:v>-37.715519684241002</c:v>
                </c:pt>
                <c:pt idx="425">
                  <c:v>-36.5780516008004</c:v>
                </c:pt>
                <c:pt idx="426">
                  <c:v>-35.394131857731203</c:v>
                </c:pt>
                <c:pt idx="427">
                  <c:v>-34.159679485629098</c:v>
                </c:pt>
                <c:pt idx="428">
                  <c:v>-32.870164582711702</c:v>
                </c:pt>
                <c:pt idx="429">
                  <c:v>-31.5205431738881</c:v>
                </c:pt>
                <c:pt idx="430">
                  <c:v>-30.1051805653636</c:v>
                </c:pt>
                <c:pt idx="431">
                  <c:v>-28.617760756265699</c:v>
                </c:pt>
                <c:pt idx="432">
                  <c:v>-27.051178862916402</c:v>
                </c:pt>
                <c:pt idx="433">
                  <c:v>-25.3974127314032</c:v>
                </c:pt>
                <c:pt idx="434">
                  <c:v>-23.647368902815899</c:v>
                </c:pt>
                <c:pt idx="435">
                  <c:v>-21.790696774415501</c:v>
                </c:pt>
                <c:pt idx="436">
                  <c:v>-19.8155630603788</c:v>
                </c:pt>
                <c:pt idx="437">
                  <c:v>-17.708376345576902</c:v>
                </c:pt>
                <c:pt idx="438">
                  <c:v>-15.4534484302909</c:v>
                </c:pt>
                <c:pt idx="439">
                  <c:v>-13.0325749759962</c:v>
                </c:pt>
                <c:pt idx="440">
                  <c:v>-10.4245122388753</c:v>
                </c:pt>
                <c:pt idx="441">
                  <c:v>-7.6043187696224699</c:v>
                </c:pt>
                <c:pt idx="442">
                  <c:v>-4.5425199030405601</c:v>
                </c:pt>
                <c:pt idx="443">
                  <c:v>-1.20403721135798</c:v>
                </c:pt>
                <c:pt idx="444">
                  <c:v>2.4531973599449102</c:v>
                </c:pt>
                <c:pt idx="445">
                  <c:v>6.4800556491955401</c:v>
                </c:pt>
                <c:pt idx="446">
                  <c:v>10.9386170648215</c:v>
                </c:pt>
                <c:pt idx="447">
                  <c:v>15.905396112700499</c:v>
                </c:pt>
                <c:pt idx="448">
                  <c:v>21.475739364635899</c:v>
                </c:pt>
                <c:pt idx="449">
                  <c:v>27.769912217850401</c:v>
                </c:pt>
                <c:pt idx="450">
                  <c:v>34.941675385985597</c:v>
                </c:pt>
                <c:pt idx="451">
                  <c:v>-64.461969515010793</c:v>
                </c:pt>
                <c:pt idx="452">
                  <c:v>-63.925459643562199</c:v>
                </c:pt>
                <c:pt idx="453">
                  <c:v>-63.390004774888801</c:v>
                </c:pt>
                <c:pt idx="454">
                  <c:v>-62.855143875292903</c:v>
                </c:pt>
                <c:pt idx="455">
                  <c:v>-62.320418883413602</c:v>
                </c:pt>
                <c:pt idx="456">
                  <c:v>-61.785373130735898</c:v>
                </c:pt>
                <c:pt idx="457">
                  <c:v>-61.249549775694703</c:v>
                </c:pt>
                <c:pt idx="458">
                  <c:v>-60.712490239933501</c:v>
                </c:pt>
                <c:pt idx="459">
                  <c:v>-60.173732635339</c:v>
                </c:pt>
                <c:pt idx="460">
                  <c:v>-59.632810170385198</c:v>
                </c:pt>
                <c:pt idx="461">
                  <c:v>-59.089249524101099</c:v>
                </c:pt>
                <c:pt idx="462">
                  <c:v>-58.542569175595602</c:v>
                </c:pt>
                <c:pt idx="463">
                  <c:v>-57.992277676552</c:v>
                </c:pt>
                <c:pt idx="464">
                  <c:v>-57.437871853408502</c:v>
                </c:pt>
                <c:pt idx="465">
                  <c:v>-56.878834925078301</c:v>
                </c:pt>
                <c:pt idx="466">
                  <c:v>-56.314634520996599</c:v>
                </c:pt>
                <c:pt idx="467">
                  <c:v>-55.744720583014903</c:v>
                </c:pt>
                <c:pt idx="468">
                  <c:v>-55.1685231331426</c:v>
                </c:pt>
                <c:pt idx="469">
                  <c:v>-54.585449887358998</c:v>
                </c:pt>
                <c:pt idx="470">
                  <c:v>-53.994883693627997</c:v>
                </c:pt>
                <c:pt idx="471">
                  <c:v>-53.396179769807901</c:v>
                </c:pt>
                <c:pt idx="472">
                  <c:v>-52.788662714309602</c:v>
                </c:pt>
                <c:pt idx="473">
                  <c:v>-52.171623259045198</c:v>
                </c:pt>
                <c:pt idx="474">
                  <c:v>-51.5443147303614</c:v>
                </c:pt>
                <c:pt idx="475">
                  <c:v>-50.9059491791689</c:v>
                </c:pt>
                <c:pt idx="476">
                  <c:v>-50.2556931362586</c:v>
                </c:pt>
                <c:pt idx="477">
                  <c:v>-49.592662942701899</c:v>
                </c:pt>
                <c:pt idx="478">
                  <c:v>-48.915919598115899</c:v>
                </c:pt>
                <c:pt idx="479">
                  <c:v>-48.224463061241103</c:v>
                </c:pt>
                <c:pt idx="480">
                  <c:v>-47.517225927503198</c:v>
                </c:pt>
                <c:pt idx="481">
                  <c:v>-46.7930663967377</c:v>
                </c:pt>
                <c:pt idx="482">
                  <c:v>-46.050760430704301</c:v>
                </c:pt>
                <c:pt idx="483">
                  <c:v>-45.288992984003897</c:v>
                </c:pt>
                <c:pt idx="484">
                  <c:v>-44.5063481730216</c:v>
                </c:pt>
                <c:pt idx="485">
                  <c:v>-43.701298224950001</c:v>
                </c:pt>
                <c:pt idx="486">
                  <c:v>-42.872191022013197</c:v>
                </c:pt>
                <c:pt idx="487">
                  <c:v>-42.0172360237923</c:v>
                </c:pt>
                <c:pt idx="488">
                  <c:v>-41.134488311846802</c:v>
                </c:pt>
                <c:pt idx="489">
                  <c:v>-40.221830454173102</c:v>
                </c:pt>
                <c:pt idx="490">
                  <c:v>-39.276951830592303</c:v>
                </c:pt>
                <c:pt idx="491">
                  <c:v>-38.2973249915769</c:v>
                </c:pt>
                <c:pt idx="492">
                  <c:v>-37.280178539360101</c:v>
                </c:pt>
                <c:pt idx="493">
                  <c:v>-36.2224659176511</c:v>
                </c:pt>
                <c:pt idx="494">
                  <c:v>-35.120829370085197</c:v>
                </c:pt>
                <c:pt idx="495">
                  <c:v>-33.971558171449701</c:v>
                </c:pt>
                <c:pt idx="496">
                  <c:v>-32.770540041699299</c:v>
                </c:pt>
                <c:pt idx="497">
                  <c:v>-31.513204410301</c:v>
                </c:pt>
                <c:pt idx="498">
                  <c:v>-30.194455893771199</c:v>
                </c:pt>
                <c:pt idx="499">
                  <c:v>-28.808595964172898</c:v>
                </c:pt>
                <c:pt idx="500">
                  <c:v>-27.3492302966506</c:v>
                </c:pt>
                <c:pt idx="501">
                  <c:v>-25.809158657334901</c:v>
                </c:pt>
                <c:pt idx="502">
                  <c:v>-24.1802433853499</c:v>
                </c:pt>
                <c:pt idx="503">
                  <c:v>-22.453251474517302</c:v>
                </c:pt>
                <c:pt idx="504">
                  <c:v>-20.617663889681801</c:v>
                </c:pt>
                <c:pt idx="505">
                  <c:v>-18.661443945680801</c:v>
                </c:pt>
                <c:pt idx="506">
                  <c:v>-16.570754174626199</c:v>
                </c:pt>
                <c:pt idx="507">
                  <c:v>-14.3296078840664</c:v>
                </c:pt>
                <c:pt idx="508">
                  <c:v>-11.919437242438899</c:v>
                </c:pt>
                <c:pt idx="509">
                  <c:v>-9.3185537524170492</c:v>
                </c:pt>
                <c:pt idx="510">
                  <c:v>-6.5014687033494996</c:v>
                </c:pt>
                <c:pt idx="511">
                  <c:v>-3.43802961484176</c:v>
                </c:pt>
                <c:pt idx="512">
                  <c:v>-9.2312263043379195E-2</c:v>
                </c:pt>
                <c:pt idx="513">
                  <c:v>3.57881572506149</c:v>
                </c:pt>
                <c:pt idx="514">
                  <c:v>7.6275781652648504</c:v>
                </c:pt>
                <c:pt idx="515">
                  <c:v>12.11779001289</c:v>
                </c:pt>
                <c:pt idx="516">
                  <c:v>17.128220001688302</c:v>
                </c:pt>
                <c:pt idx="517">
                  <c:v>22.757181181390301</c:v>
                </c:pt>
                <c:pt idx="518">
                  <c:v>29.1289001921125</c:v>
                </c:pt>
                <c:pt idx="519">
                  <c:v>36.402514646747598</c:v>
                </c:pt>
                <c:pt idx="520">
                  <c:v>-64.557840841790906</c:v>
                </c:pt>
                <c:pt idx="521">
                  <c:v>-64.116855487555696</c:v>
                </c:pt>
                <c:pt idx="522">
                  <c:v>-63.676728975196603</c:v>
                </c:pt>
                <c:pt idx="523">
                  <c:v>-63.237149418594299</c:v>
                </c:pt>
                <c:pt idx="524">
                  <c:v>-62.797807112727099</c:v>
                </c:pt>
                <c:pt idx="525">
                  <c:v>-62.3583936535574</c:v>
                </c:pt>
                <c:pt idx="526">
                  <c:v>-61.918601067336297</c:v>
                </c:pt>
                <c:pt idx="527">
                  <c:v>-61.478120944081901</c:v>
                </c:pt>
                <c:pt idx="528">
                  <c:v>-61.0366435700466</c:v>
                </c:pt>
                <c:pt idx="529">
                  <c:v>-60.593857053986603</c:v>
                </c:pt>
                <c:pt idx="530">
                  <c:v>-60.149446441998101</c:v>
                </c:pt>
                <c:pt idx="531">
                  <c:v>-59.703092815579602</c:v>
                </c:pt>
                <c:pt idx="532">
                  <c:v>-59.254472367414998</c:v>
                </c:pt>
                <c:pt idx="533">
                  <c:v>-58.803255449160702</c:v>
                </c:pt>
                <c:pt idx="534">
                  <c:v>-58.349105585232898</c:v>
                </c:pt>
                <c:pt idx="535">
                  <c:v>-57.891678446252598</c:v>
                </c:pt>
                <c:pt idx="536">
                  <c:v>-57.430620775386302</c:v>
                </c:pt>
                <c:pt idx="537">
                  <c:v>-56.965569260330199</c:v>
                </c:pt>
                <c:pt idx="538">
                  <c:v>-56.496149343104001</c:v>
                </c:pt>
                <c:pt idx="539">
                  <c:v>-56.021973959151701</c:v>
                </c:pt>
                <c:pt idx="540">
                  <c:v>-55.542642196462999</c:v>
                </c:pt>
                <c:pt idx="541">
                  <c:v>-55.057737864532498</c:v>
                </c:pt>
                <c:pt idx="542">
                  <c:v>-54.566827961940099</c:v>
                </c:pt>
                <c:pt idx="543">
                  <c:v>-54.069461030145099</c:v>
                </c:pt>
                <c:pt idx="544">
                  <c:v>-53.565165379725698</c:v>
                </c:pt>
                <c:pt idx="545">
                  <c:v>-53.053447173730397</c:v>
                </c:pt>
                <c:pt idx="546">
                  <c:v>-52.533788351009498</c:v>
                </c:pt>
                <c:pt idx="547">
                  <c:v>-52.005644370334601</c:v>
                </c:pt>
                <c:pt idx="548">
                  <c:v>-51.468441753741601</c:v>
                </c:pt>
                <c:pt idx="549">
                  <c:v>-50.921575404801402</c:v>
                </c:pt>
                <c:pt idx="550">
                  <c:v>-50.364405674378503</c:v>
                </c:pt>
                <c:pt idx="551">
                  <c:v>-49.796255142802103</c:v>
                </c:pt>
                <c:pt idx="552">
                  <c:v>-49.216405083173598</c:v>
                </c:pt>
                <c:pt idx="553">
                  <c:v>-48.624091565664102</c:v>
                </c:pt>
                <c:pt idx="554">
                  <c:v>-48.018501156997999</c:v>
                </c:pt>
                <c:pt idx="555">
                  <c:v>-47.398766162736997</c:v>
                </c:pt>
                <c:pt idx="556">
                  <c:v>-46.763959352294698</c:v>
                </c:pt>
                <c:pt idx="557">
                  <c:v>-46.113088097630602</c:v>
                </c:pt>
                <c:pt idx="558">
                  <c:v>-45.445087846031399</c:v>
                </c:pt>
                <c:pt idx="559">
                  <c:v>-44.758814835003399</c:v>
                </c:pt>
                <c:pt idx="560">
                  <c:v>-44.053037942683503</c:v>
                </c:pt>
                <c:pt idx="561">
                  <c:v>-43.326429549903303</c:v>
                </c:pt>
                <c:pt idx="562">
                  <c:v>-42.577555269533299</c:v>
                </c:pt>
                <c:pt idx="563">
                  <c:v>-41.804862374343003</c:v>
                </c:pt>
                <c:pt idx="564">
                  <c:v>-41.006666725468399</c:v>
                </c:pt>
                <c:pt idx="565">
                  <c:v>-40.181137968671699</c:v>
                </c:pt>
                <c:pt idx="566">
                  <c:v>-39.326282723578203</c:v>
                </c:pt>
                <c:pt idx="567">
                  <c:v>-38.439925440390397</c:v>
                </c:pt>
                <c:pt idx="568">
                  <c:v>-37.519686537134703</c:v>
                </c:pt>
                <c:pt idx="569">
                  <c:v>-36.562957355730703</c:v>
                </c:pt>
                <c:pt idx="570">
                  <c:v>-35.566871383785802</c:v>
                </c:pt>
                <c:pt idx="571">
                  <c:v>-34.528271076836099</c:v>
                </c:pt>
                <c:pt idx="572">
                  <c:v>-33.443669477367202</c:v>
                </c:pt>
                <c:pt idx="573">
                  <c:v>-32.309205655437196</c:v>
                </c:pt>
                <c:pt idx="574">
                  <c:v>-31.1205927820249</c:v>
                </c:pt>
                <c:pt idx="575">
                  <c:v>-29.873057378556702</c:v>
                </c:pt>
                <c:pt idx="576">
                  <c:v>-28.561267948877699</c:v>
                </c:pt>
                <c:pt idx="577">
                  <c:v>-27.179250772646899</c:v>
                </c:pt>
                <c:pt idx="578">
                  <c:v>-25.720290094279601</c:v>
                </c:pt>
                <c:pt idx="579">
                  <c:v>-24.176809242201401</c:v>
                </c:pt>
                <c:pt idx="580">
                  <c:v>-22.540228309222002</c:v>
                </c:pt>
                <c:pt idx="581">
                  <c:v>-20.8007928478502</c:v>
                </c:pt>
                <c:pt idx="582">
                  <c:v>-18.947366489890101</c:v>
                </c:pt>
                <c:pt idx="583">
                  <c:v>-16.9671783562078</c:v>
                </c:pt>
                <c:pt idx="584">
                  <c:v>-14.8455133951466</c:v>
                </c:pt>
                <c:pt idx="585">
                  <c:v>-12.565330113756</c:v>
                </c:pt>
                <c:pt idx="586">
                  <c:v>-10.106785166659</c:v>
                </c:pt>
                <c:pt idx="587">
                  <c:v>-7.4466373927429297</c:v>
                </c:pt>
                <c:pt idx="588">
                  <c:v>-4.5574943286143696</c:v>
                </c:pt>
                <c:pt idx="589">
                  <c:v>-1.4068507671556001</c:v>
                </c:pt>
                <c:pt idx="590">
                  <c:v>2.0441502704745602</c:v>
                </c:pt>
                <c:pt idx="591">
                  <c:v>5.8423315571326597</c:v>
                </c:pt>
                <c:pt idx="592">
                  <c:v>10.0446088855144</c:v>
                </c:pt>
                <c:pt idx="593">
                  <c:v>14.720830643910899</c:v>
                </c:pt>
                <c:pt idx="594">
                  <c:v>19.957621556350801</c:v>
                </c:pt>
                <c:pt idx="595">
                  <c:v>25.863666132286301</c:v>
                </c:pt>
                <c:pt idx="596">
                  <c:v>32.577095183204698</c:v>
                </c:pt>
                <c:pt idx="597">
                  <c:v>-64.647809833927198</c:v>
                </c:pt>
                <c:pt idx="598">
                  <c:v>-64.296454637758899</c:v>
                </c:pt>
                <c:pt idx="599">
                  <c:v>-63.945734303407598</c:v>
                </c:pt>
                <c:pt idx="600">
                  <c:v>-63.595450592566998</c:v>
                </c:pt>
                <c:pt idx="601">
                  <c:v>-63.245406682182697</c:v>
                </c:pt>
                <c:pt idx="602">
                  <c:v>-62.895406717411099</c:v>
                </c:pt>
                <c:pt idx="603">
                  <c:v>-62.545255369892601</c:v>
                </c:pt>
                <c:pt idx="604">
                  <c:v>-62.194757399212399</c:v>
                </c:pt>
                <c:pt idx="605">
                  <c:v>-61.843717215455897</c:v>
                </c:pt>
                <c:pt idx="606">
                  <c:v>-61.491938440771598</c:v>
                </c:pt>
                <c:pt idx="607">
                  <c:v>-61.139223467858301</c:v>
                </c:pt>
                <c:pt idx="608">
                  <c:v>-60.785373013265797</c:v>
                </c:pt>
                <c:pt idx="609">
                  <c:v>-60.430185663363702</c:v>
                </c:pt>
                <c:pt idx="610">
                  <c:v>-60.073457410774203</c:v>
                </c:pt>
                <c:pt idx="611">
                  <c:v>-59.714981178992502</c:v>
                </c:pt>
                <c:pt idx="612">
                  <c:v>-59.354546332821997</c:v>
                </c:pt>
                <c:pt idx="613">
                  <c:v>-58.991938172139101</c:v>
                </c:pt>
                <c:pt idx="614">
                  <c:v>-58.626937406365499</c:v>
                </c:pt>
                <c:pt idx="615">
                  <c:v>-58.259319606866299</c:v>
                </c:pt>
                <c:pt idx="616">
                  <c:v>-57.888854634304998</c:v>
                </c:pt>
                <c:pt idx="617">
                  <c:v>-57.5153060377774</c:v>
                </c:pt>
                <c:pt idx="618">
                  <c:v>-57.138430422296302</c:v>
                </c:pt>
                <c:pt idx="619">
                  <c:v>-56.757976780925397</c:v>
                </c:pt>
                <c:pt idx="620">
                  <c:v>-56.373685787541703</c:v>
                </c:pt>
                <c:pt idx="621">
                  <c:v>-55.985289045847097</c:v>
                </c:pt>
                <c:pt idx="622">
                  <c:v>-55.592508289845398</c:v>
                </c:pt>
                <c:pt idx="623">
                  <c:v>-55.1950545305383</c:v>
                </c:pt>
                <c:pt idx="624">
                  <c:v>-54.792627143077503</c:v>
                </c:pt>
                <c:pt idx="625">
                  <c:v>-54.384912888020096</c:v>
                </c:pt>
                <c:pt idx="626">
                  <c:v>-53.971584859669797</c:v>
                </c:pt>
                <c:pt idx="627">
                  <c:v>-53.552301353734002</c:v>
                </c:pt>
                <c:pt idx="628">
                  <c:v>-53.126704645674799</c:v>
                </c:pt>
                <c:pt idx="629">
                  <c:v>-52.694419670163903</c:v>
                </c:pt>
                <c:pt idx="630">
                  <c:v>-52.2550525909542</c:v>
                </c:pt>
                <c:pt idx="631">
                  <c:v>-51.8081892492349</c:v>
                </c:pt>
                <c:pt idx="632">
                  <c:v>-51.353393477113499</c:v>
                </c:pt>
                <c:pt idx="633">
                  <c:v>-50.8902052612532</c:v>
                </c:pt>
                <c:pt idx="634">
                  <c:v>-50.418138739843101</c:v>
                </c:pt>
                <c:pt idx="635">
                  <c:v>-49.936680013965699</c:v>
                </c:pt>
                <c:pt idx="636">
                  <c:v>-49.445284752002301</c:v>
                </c:pt>
                <c:pt idx="637">
                  <c:v>-48.943375562937398</c:v>
                </c:pt>
                <c:pt idx="638">
                  <c:v>-48.430339111221201</c:v>
                </c:pt>
                <c:pt idx="639">
                  <c:v>-47.905522942163898</c:v>
                </c:pt>
                <c:pt idx="640">
                  <c:v>-47.368231982570002</c:v>
                </c:pt>
                <c:pt idx="641">
                  <c:v>-46.817724676391997</c:v>
                </c:pt>
                <c:pt idx="642">
                  <c:v>-46.253208709454199</c:v>
                </c:pt>
                <c:pt idx="643">
                  <c:v>-45.673836270635803</c:v>
                </c:pt>
                <c:pt idx="644">
                  <c:v>-45.078698789135103</c:v>
                </c:pt>
                <c:pt idx="645">
                  <c:v>-44.4668210783517</c:v>
                </c:pt>
                <c:pt idx="646">
                  <c:v>-43.837154806270902</c:v>
                </c:pt>
                <c:pt idx="647">
                  <c:v>-43.188571199713898</c:v>
                </c:pt>
                <c:pt idx="648">
                  <c:v>-42.519852875045899</c:v>
                </c:pt>
                <c:pt idx="649">
                  <c:v>-41.8296846704717</c:v>
                </c:pt>
                <c:pt idx="650">
                  <c:v>-41.116643334324699</c:v>
                </c:pt>
                <c:pt idx="651">
                  <c:v>-40.379185899087901</c:v>
                </c:pt>
                <c:pt idx="652">
                  <c:v>-39.615636541429701</c:v>
                </c:pt>
                <c:pt idx="653">
                  <c:v>-38.824171693229403</c:v>
                </c:pt>
                <c:pt idx="654">
                  <c:v>-38.002803126098399</c:v>
                </c:pt>
                <c:pt idx="655">
                  <c:v>-37.1493586806249</c:v>
                </c:pt>
                <c:pt idx="656">
                  <c:v>-36.261460249406198</c:v>
                </c:pt>
                <c:pt idx="657">
                  <c:v>-35.336498547266899</c:v>
                </c:pt>
                <c:pt idx="658">
                  <c:v>-34.371604109557502</c:v>
                </c:pt>
                <c:pt idx="659">
                  <c:v>-33.363613845839701</c:v>
                </c:pt>
                <c:pt idx="660">
                  <c:v>-32.3090323361115</c:v>
                </c:pt>
                <c:pt idx="661">
                  <c:v>-31.20398688297</c:v>
                </c:pt>
                <c:pt idx="662">
                  <c:v>-30.0441751165502</c:v>
                </c:pt>
                <c:pt idx="663">
                  <c:v>-28.824803677741802</c:v>
                </c:pt>
                <c:pt idx="664">
                  <c:v>-27.540516163258999</c:v>
                </c:pt>
                <c:pt idx="665">
                  <c:v>-26.1853080826941</c:v>
                </c:pt>
                <c:pt idx="666">
                  <c:v>-24.7524260247712</c:v>
                </c:pt>
                <c:pt idx="667">
                  <c:v>-23.234247520024901</c:v>
                </c:pt>
                <c:pt idx="668">
                  <c:v>-21.622137169052699</c:v>
                </c:pt>
                <c:pt idx="669">
                  <c:v>-19.906273409574101</c:v>
                </c:pt>
                <c:pt idx="670">
                  <c:v>-18.075438725480101</c:v>
                </c:pt>
                <c:pt idx="671">
                  <c:v>-16.116764022724599</c:v>
                </c:pt>
                <c:pt idx="672">
                  <c:v>-14.0154151214695</c:v>
                </c:pt>
                <c:pt idx="673">
                  <c:v>-11.754205572749401</c:v>
                </c:pt>
                <c:pt idx="674">
                  <c:v>-9.3131149145616803</c:v>
                </c:pt>
                <c:pt idx="675">
                  <c:v>-6.6686844738136299</c:v>
                </c:pt>
                <c:pt idx="676">
                  <c:v>-3.7932530663939201</c:v>
                </c:pt>
                <c:pt idx="677">
                  <c:v>-0.653981205164891</c:v>
                </c:pt>
                <c:pt idx="678">
                  <c:v>2.7884071921686502</c:v>
                </c:pt>
                <c:pt idx="679">
                  <c:v>6.5812650086402602</c:v>
                </c:pt>
                <c:pt idx="680">
                  <c:v>10.7821852255205</c:v>
                </c:pt>
                <c:pt idx="681">
                  <c:v>15.4618909305805</c:v>
                </c:pt>
                <c:pt idx="682">
                  <c:v>20.708150716343201</c:v>
                </c:pt>
                <c:pt idx="683">
                  <c:v>26.631165769740001</c:v>
                </c:pt>
                <c:pt idx="684">
                  <c:v>33.371109250752298</c:v>
                </c:pt>
                <c:pt idx="685">
                  <c:v>-64.730245462625604</c:v>
                </c:pt>
                <c:pt idx="686">
                  <c:v>-64.461004062814595</c:v>
                </c:pt>
                <c:pt idx="687">
                  <c:v>-64.192158396590003</c:v>
                </c:pt>
                <c:pt idx="688">
                  <c:v>-63.923592040122799</c:v>
                </c:pt>
                <c:pt idx="689">
                  <c:v>-63.655189344756998</c:v>
                </c:pt>
                <c:pt idx="690">
                  <c:v>-63.386835235149299</c:v>
                </c:pt>
                <c:pt idx="691">
                  <c:v>-63.118415009771397</c:v>
                </c:pt>
                <c:pt idx="692">
                  <c:v>-62.849814143035097</c:v>
                </c:pt>
                <c:pt idx="693">
                  <c:v>-62.580918088314696</c:v>
                </c:pt>
                <c:pt idx="694">
                  <c:v>-62.311612081146997</c:v>
                </c:pt>
                <c:pt idx="695">
                  <c:v>-62.041780941890799</c:v>
                </c:pt>
                <c:pt idx="696">
                  <c:v>-61.771308877126202</c:v>
                </c:pt>
                <c:pt idx="697">
                  <c:v>-61.500079279066703</c:v>
                </c:pt>
                <c:pt idx="698">
                  <c:v>-61.2279745222461</c:v>
                </c:pt>
                <c:pt idx="699">
                  <c:v>-60.9548757567254</c:v>
                </c:pt>
                <c:pt idx="700">
                  <c:v>-60.6806626970452</c:v>
                </c:pt>
                <c:pt idx="701">
                  <c:v>-60.405213406121902</c:v>
                </c:pt>
                <c:pt idx="702">
                  <c:v>-60.128404073255702</c:v>
                </c:pt>
                <c:pt idx="703">
                  <c:v>-59.850108785381501</c:v>
                </c:pt>
                <c:pt idx="704">
                  <c:v>-59.570199290651303</c:v>
                </c:pt>
                <c:pt idx="705">
                  <c:v>-59.288544753386802</c:v>
                </c:pt>
                <c:pt idx="706">
                  <c:v>-59.005011499387798</c:v>
                </c:pt>
                <c:pt idx="707">
                  <c:v>-58.7194627505149</c:v>
                </c:pt>
                <c:pt idx="708">
                  <c:v>-58.431758347398599</c:v>
                </c:pt>
                <c:pt idx="709">
                  <c:v>-58.1417544590429</c:v>
                </c:pt>
                <c:pt idx="710">
                  <c:v>-57.849303278005699</c:v>
                </c:pt>
                <c:pt idx="711">
                  <c:v>-57.554252699734398</c:v>
                </c:pt>
                <c:pt idx="712">
                  <c:v>-57.256445984530103</c:v>
                </c:pt>
                <c:pt idx="713">
                  <c:v>-56.955721400481004</c:v>
                </c:pt>
                <c:pt idx="714">
                  <c:v>-56.651911845575697</c:v>
                </c:pt>
                <c:pt idx="715">
                  <c:v>-56.344844447047201</c:v>
                </c:pt>
                <c:pt idx="716">
                  <c:v>-56.034340135828302</c:v>
                </c:pt>
                <c:pt idx="717">
                  <c:v>-55.720213193810601</c:v>
                </c:pt>
                <c:pt idx="718">
                  <c:v>-55.402270771379499</c:v>
                </c:pt>
                <c:pt idx="719">
                  <c:v>-55.080312372468903</c:v>
                </c:pt>
                <c:pt idx="720">
                  <c:v>-54.754129304105</c:v>
                </c:pt>
                <c:pt idx="721">
                  <c:v>-54.4235040871189</c:v>
                </c:pt>
                <c:pt idx="722">
                  <c:v>-54.088209824374403</c:v>
                </c:pt>
                <c:pt idx="723">
                  <c:v>-53.748009522485297</c:v>
                </c:pt>
                <c:pt idx="724">
                  <c:v>-53.402655362585499</c:v>
                </c:pt>
                <c:pt idx="725">
                  <c:v>-53.051887915246397</c:v>
                </c:pt>
                <c:pt idx="726">
                  <c:v>-52.695435294116798</c:v>
                </c:pt>
                <c:pt idx="727">
                  <c:v>-52.333012242271501</c:v>
                </c:pt>
                <c:pt idx="728">
                  <c:v>-51.964319144595699</c:v>
                </c:pt>
                <c:pt idx="729">
                  <c:v>-51.589040958786597</c:v>
                </c:pt>
                <c:pt idx="730">
                  <c:v>-51.2068460567139</c:v>
                </c:pt>
                <c:pt idx="731">
                  <c:v>-50.817384966929502</c:v>
                </c:pt>
                <c:pt idx="732">
                  <c:v>-50.420289008041301</c:v>
                </c:pt>
                <c:pt idx="733">
                  <c:v>-50.015168801445597</c:v>
                </c:pt>
                <c:pt idx="734">
                  <c:v>-49.601612650523002</c:v>
                </c:pt>
                <c:pt idx="735">
                  <c:v>-49.179184771828801</c:v>
                </c:pt>
                <c:pt idx="736">
                  <c:v>-48.747423362002799</c:v>
                </c:pt>
                <c:pt idx="737">
                  <c:v>-48.3058384820729</c:v>
                </c:pt>
                <c:pt idx="738">
                  <c:v>-47.853909738466299</c:v>
                </c:pt>
                <c:pt idx="739">
                  <c:v>-47.391083737349298</c:v>
                </c:pt>
                <c:pt idx="740">
                  <c:v>-46.916771285805297</c:v>
                </c:pt>
                <c:pt idx="741">
                  <c:v>-46.430344309794002</c:v>
                </c:pt>
                <c:pt idx="742">
                  <c:v>-45.9311324547024</c:v>
                </c:pt>
                <c:pt idx="743">
                  <c:v>-45.418419329528497</c:v>
                </c:pt>
                <c:pt idx="744">
                  <c:v>-44.891438350200303</c:v>
                </c:pt>
                <c:pt idx="745">
                  <c:v>-44.349368131096597</c:v>
                </c:pt>
                <c:pt idx="746">
                  <c:v>-43.7913273663372</c:v>
                </c:pt>
                <c:pt idx="747">
                  <c:v>-43.2163691336414</c:v>
                </c:pt>
                <c:pt idx="748">
                  <c:v>-42.6234745432889</c:v>
                </c:pt>
                <c:pt idx="749">
                  <c:v>-42.011545642645999</c:v>
                </c:pt>
                <c:pt idx="750">
                  <c:v>-41.379397472508003</c:v>
                </c:pt>
                <c:pt idx="751">
                  <c:v>-40.725749154701603</c:v>
                </c:pt>
                <c:pt idx="752">
                  <c:v>-40.049213870471597</c:v>
                </c:pt>
                <c:pt idx="753">
                  <c:v>-39.3482875654853</c:v>
                </c:pt>
                <c:pt idx="754">
                  <c:v>-38.621336189012197</c:v>
                </c:pt>
                <c:pt idx="755">
                  <c:v>-37.866581240981297</c:v>
                </c:pt>
                <c:pt idx="756">
                  <c:v>-37.0820833599251</c:v>
                </c:pt>
                <c:pt idx="757">
                  <c:v>-36.265723635733899</c:v>
                </c:pt>
                <c:pt idx="758">
                  <c:v>-35.415182271691002</c:v>
                </c:pt>
                <c:pt idx="759">
                  <c:v>-34.5279141479648</c:v>
                </c:pt>
                <c:pt idx="760">
                  <c:v>-33.601120750442803</c:v>
                </c:pt>
                <c:pt idx="761">
                  <c:v>-32.6317178204852</c:v>
                </c:pt>
                <c:pt idx="762">
                  <c:v>-31.616297947700399</c:v>
                </c:pt>
                <c:pt idx="763">
                  <c:v>-30.551087162538199</c:v>
                </c:pt>
                <c:pt idx="764">
                  <c:v>-29.431894379741401</c:v>
                </c:pt>
                <c:pt idx="765">
                  <c:v>-28.254052286203201</c:v>
                </c:pt>
                <c:pt idx="766">
                  <c:v>-27.012347942740899</c:v>
                </c:pt>
                <c:pt idx="767">
                  <c:v>-25.700940959103399</c:v>
                </c:pt>
                <c:pt idx="768">
                  <c:v>-24.313266579043599</c:v>
                </c:pt>
                <c:pt idx="769">
                  <c:v>-22.841920342416302</c:v>
                </c:pt>
                <c:pt idx="770">
                  <c:v>-21.2785201264848</c:v>
                </c:pt>
                <c:pt idx="771">
                  <c:v>-19.613540244088899</c:v>
                </c:pt>
                <c:pt idx="772">
                  <c:v>-17.8361108027065</c:v>
                </c:pt>
                <c:pt idx="773">
                  <c:v>-15.9337735815594</c:v>
                </c:pt>
                <c:pt idx="774">
                  <c:v>-13.8921830894033</c:v>
                </c:pt>
                <c:pt idx="775">
                  <c:v>-11.6947379760809</c:v>
                </c:pt>
                <c:pt idx="776">
                  <c:v>-9.3221232312623492</c:v>
                </c:pt>
                <c:pt idx="777">
                  <c:v>-6.7517370984071903</c:v>
                </c:pt>
                <c:pt idx="778">
                  <c:v>-3.9569676023897302</c:v>
                </c:pt>
                <c:pt idx="779">
                  <c:v>-0.90627090439118496</c:v>
                </c:pt>
                <c:pt idx="780">
                  <c:v>2.4380143539636201</c:v>
                </c:pt>
                <c:pt idx="781">
                  <c:v>6.1212086048464496</c:v>
                </c:pt>
                <c:pt idx="782">
                  <c:v>10.1983188564452</c:v>
                </c:pt>
                <c:pt idx="783">
                  <c:v>14.736739020450401</c:v>
                </c:pt>
                <c:pt idx="784">
                  <c:v>19.819896084156198</c:v>
                </c:pt>
                <c:pt idx="785">
                  <c:v>25.5522482870707</c:v>
                </c:pt>
                <c:pt idx="786">
                  <c:v>32.066251676081201</c:v>
                </c:pt>
                <c:pt idx="787">
                  <c:v>-64.803221237576906</c:v>
                </c:pt>
                <c:pt idx="788">
                  <c:v>-64.606661639049506</c:v>
                </c:pt>
                <c:pt idx="789">
                  <c:v>-64.410259040004107</c:v>
                </c:pt>
                <c:pt idx="790">
                  <c:v>-64.213951672345601</c:v>
                </c:pt>
                <c:pt idx="791">
                  <c:v>-64.017678085014694</c:v>
                </c:pt>
                <c:pt idx="792">
                  <c:v>-63.821377065644398</c:v>
                </c:pt>
                <c:pt idx="793">
                  <c:v>-63.624987562943701</c:v>
                </c:pt>
                <c:pt idx="794">
                  <c:v>-63.428448609598199</c:v>
                </c:pt>
                <c:pt idx="795">
                  <c:v>-63.231699245482197</c:v>
                </c:pt>
                <c:pt idx="796">
                  <c:v>-63.034678440975497</c:v>
                </c:pt>
                <c:pt idx="797">
                  <c:v>-62.837325020182803</c:v>
                </c:pt>
                <c:pt idx="798">
                  <c:v>-62.639577583849203</c:v>
                </c:pt>
                <c:pt idx="799">
                  <c:v>-62.441374431767699</c:v>
                </c:pt>
                <c:pt idx="800">
                  <c:v>-62.2426534844694</c:v>
                </c:pt>
                <c:pt idx="801">
                  <c:v>-62.043352203987197</c:v>
                </c:pt>
                <c:pt idx="802">
                  <c:v>-61.8434075134765</c:v>
                </c:pt>
                <c:pt idx="803">
                  <c:v>-61.642755715474301</c:v>
                </c:pt>
                <c:pt idx="804">
                  <c:v>-61.441332408569799</c:v>
                </c:pt>
                <c:pt idx="805">
                  <c:v>-61.239072402253797</c:v>
                </c:pt>
                <c:pt idx="806">
                  <c:v>-61.035909629705799</c:v>
                </c:pt>
                <c:pt idx="807">
                  <c:v>-60.831777058266603</c:v>
                </c:pt>
                <c:pt idx="808">
                  <c:v>-60.626606597336497</c:v>
                </c:pt>
                <c:pt idx="809">
                  <c:v>-60.420329003424399</c:v>
                </c:pt>
                <c:pt idx="810">
                  <c:v>-60.2128737820601</c:v>
                </c:pt>
                <c:pt idx="811">
                  <c:v>-60.004169086270103</c:v>
                </c:pt>
                <c:pt idx="812">
                  <c:v>-59.794141611294499</c:v>
                </c:pt>
                <c:pt idx="813">
                  <c:v>-59.582716485211499</c:v>
                </c:pt>
                <c:pt idx="814">
                  <c:v>-59.369817155109502</c:v>
                </c:pt>
                <c:pt idx="815">
                  <c:v>-59.155365268428802</c:v>
                </c:pt>
                <c:pt idx="816">
                  <c:v>-58.939280549068002</c:v>
                </c:pt>
                <c:pt idx="817">
                  <c:v>-58.721480667823499</c:v>
                </c:pt>
                <c:pt idx="818">
                  <c:v>-58.501881106702697</c:v>
                </c:pt>
                <c:pt idx="819">
                  <c:v>-58.2803950166169</c:v>
                </c:pt>
                <c:pt idx="820">
                  <c:v>-58.056933067924902</c:v>
                </c:pt>
                <c:pt idx="821">
                  <c:v>-57.8314032932606</c:v>
                </c:pt>
                <c:pt idx="822">
                  <c:v>-57.603710922033102</c:v>
                </c:pt>
                <c:pt idx="823">
                  <c:v>-57.373758205942302</c:v>
                </c:pt>
                <c:pt idx="824">
                  <c:v>-57.1414442348009</c:v>
                </c:pt>
                <c:pt idx="825">
                  <c:v>-56.906664741897501</c:v>
                </c:pt>
                <c:pt idx="826">
                  <c:v>-56.669311898072699</c:v>
                </c:pt>
                <c:pt idx="827">
                  <c:v>-56.429274093612698</c:v>
                </c:pt>
                <c:pt idx="828">
                  <c:v>-56.186435706989499</c:v>
                </c:pt>
                <c:pt idx="829">
                  <c:v>-55.9406768593945</c:v>
                </c:pt>
                <c:pt idx="830">
                  <c:v>-55.691873153920596</c:v>
                </c:pt>
                <c:pt idx="831">
                  <c:v>-55.43989539815</c:v>
                </c:pt>
                <c:pt idx="832">
                  <c:v>-55.184609308790499</c:v>
                </c:pt>
                <c:pt idx="833">
                  <c:v>-54.925875196886402</c:v>
                </c:pt>
                <c:pt idx="834">
                  <c:v>-54.663547631991101</c:v>
                </c:pt>
                <c:pt idx="835">
                  <c:v>-54.397475083541998</c:v>
                </c:pt>
                <c:pt idx="836">
                  <c:v>-54.127499537512101</c:v>
                </c:pt>
                <c:pt idx="837">
                  <c:v>-53.8534560862321</c:v>
                </c:pt>
                <c:pt idx="838">
                  <c:v>-53.575172489071697</c:v>
                </c:pt>
                <c:pt idx="839">
                  <c:v>-53.2924687014456</c:v>
                </c:pt>
                <c:pt idx="840">
                  <c:v>-53.005156369358602</c:v>
                </c:pt>
                <c:pt idx="841">
                  <c:v>-52.713038286426602</c:v>
                </c:pt>
                <c:pt idx="842">
                  <c:v>-52.4159078099987</c:v>
                </c:pt>
                <c:pt idx="843">
                  <c:v>-52.113548232659802</c:v>
                </c:pt>
                <c:pt idx="844">
                  <c:v>-51.805732105006697</c:v>
                </c:pt>
                <c:pt idx="845">
                  <c:v>-51.492220505155998</c:v>
                </c:pt>
                <c:pt idx="846">
                  <c:v>-51.172762249957501</c:v>
                </c:pt>
                <c:pt idx="847">
                  <c:v>-50.847093042343303</c:v>
                </c:pt>
                <c:pt idx="848">
                  <c:v>-50.514934548628297</c:v>
                </c:pt>
                <c:pt idx="849">
                  <c:v>-50.175993398890597</c:v>
                </c:pt>
                <c:pt idx="850">
                  <c:v>-49.829960102785002</c:v>
                </c:pt>
                <c:pt idx="851">
                  <c:v>-49.4765078722629</c:v>
                </c:pt>
                <c:pt idx="852">
                  <c:v>-49.115291341685598</c:v>
                </c:pt>
                <c:pt idx="853">
                  <c:v>-48.745945174689901</c:v>
                </c:pt>
                <c:pt idx="854">
                  <c:v>-48.368082545896598</c:v>
                </c:pt>
                <c:pt idx="855">
                  <c:v>-47.981293484101599</c:v>
                </c:pt>
                <c:pt idx="856">
                  <c:v>-47.5851430619404</c:v>
                </c:pt>
                <c:pt idx="857">
                  <c:v>-47.179169415140301</c:v>
                </c:pt>
                <c:pt idx="858">
                  <c:v>-46.762881572319699</c:v>
                </c:pt>
                <c:pt idx="859">
                  <c:v>-46.335757073836398</c:v>
                </c:pt>
                <c:pt idx="860">
                  <c:v>-45.897239355358899</c:v>
                </c:pt>
                <c:pt idx="861">
                  <c:v>-45.446734868588202</c:v>
                </c:pt>
                <c:pt idx="862">
                  <c:v>-44.9836099078098</c:v>
                </c:pt>
                <c:pt idx="863">
                  <c:v>-44.507187106631598</c:v>
                </c:pt>
                <c:pt idx="864">
                  <c:v>-44.016741564256399</c:v>
                </c:pt>
                <c:pt idx="865">
                  <c:v>-43.5114965548212</c:v>
                </c:pt>
                <c:pt idx="866">
                  <c:v>-42.990618766577597</c:v>
                </c:pt>
                <c:pt idx="867">
                  <c:v>-42.4532130097964</c:v>
                </c:pt>
                <c:pt idx="868">
                  <c:v>-41.898316323055397</c:v>
                </c:pt>
                <c:pt idx="869">
                  <c:v>-41.3248913967536</c:v>
                </c:pt>
                <c:pt idx="870">
                  <c:v>-40.731819219970099</c:v>
                </c:pt>
                <c:pt idx="871">
                  <c:v>-40.117890841784501</c:v>
                </c:pt>
                <c:pt idx="872">
                  <c:v>-39.481798120424003</c:v>
                </c:pt>
                <c:pt idx="873">
                  <c:v>-38.822123312536903</c:v>
                </c:pt>
                <c:pt idx="874">
                  <c:v>-38.137327329811697</c:v>
                </c:pt>
                <c:pt idx="875">
                  <c:v>-37.425736460199197</c:v>
                </c:pt>
                <c:pt idx="876">
                  <c:v>-36.685527315070999</c:v>
                </c:pt>
                <c:pt idx="877">
                  <c:v>-35.914709720425698</c:v>
                </c:pt>
                <c:pt idx="878">
                  <c:v>-35.111107218044097</c:v>
                </c:pt>
                <c:pt idx="879">
                  <c:v>-34.272334779183097</c:v>
                </c:pt>
                <c:pt idx="880">
                  <c:v>-33.395773256300998</c:v>
                </c:pt>
                <c:pt idx="881">
                  <c:v>-32.478540004019997</c:v>
                </c:pt>
                <c:pt idx="882">
                  <c:v>-31.517454984697999</c:v>
                </c:pt>
                <c:pt idx="883">
                  <c:v>-30.509001531008501</c:v>
                </c:pt>
                <c:pt idx="884">
                  <c:v>-29.449280760573199</c:v>
                </c:pt>
                <c:pt idx="885">
                  <c:v>-28.333958416561899</c:v>
                </c:pt>
                <c:pt idx="886">
                  <c:v>-27.158202630951099</c:v>
                </c:pt>
                <c:pt idx="887">
                  <c:v>-25.916610757608101</c:v>
                </c:pt>
                <c:pt idx="888">
                  <c:v>-24.603122979043601</c:v>
                </c:pt>
                <c:pt idx="889">
                  <c:v>-23.210919824811</c:v>
                </c:pt>
                <c:pt idx="890">
                  <c:v>-21.7323000124595</c:v>
                </c:pt>
                <c:pt idx="891">
                  <c:v>-20.158534081160902</c:v>
                </c:pt>
                <c:pt idx="892">
                  <c:v>-18.479688061758601</c:v>
                </c:pt>
                <c:pt idx="893">
                  <c:v>-16.6844098157605</c:v>
                </c:pt>
                <c:pt idx="894">
                  <c:v>-14.7596685412569</c:v>
                </c:pt>
                <c:pt idx="895">
                  <c:v>-12.6904350908477</c:v>
                </c:pt>
                <c:pt idx="896">
                  <c:v>-10.4592868976445</c:v>
                </c:pt>
                <c:pt idx="897">
                  <c:v>-8.0459160601675208</c:v>
                </c:pt>
                <c:pt idx="898">
                  <c:v>-5.4265119120775598</c:v>
                </c:pt>
                <c:pt idx="899">
                  <c:v>-2.5729793362685802</c:v>
                </c:pt>
                <c:pt idx="900">
                  <c:v>0.54806011633787699</c:v>
                </c:pt>
                <c:pt idx="901">
                  <c:v>3.9765575386065501</c:v>
                </c:pt>
                <c:pt idx="902">
                  <c:v>7.7607190721375403</c:v>
                </c:pt>
                <c:pt idx="903">
                  <c:v>11.9592274002494</c:v>
                </c:pt>
                <c:pt idx="904">
                  <c:v>16.644213212638999</c:v>
                </c:pt>
                <c:pt idx="905">
                  <c:v>21.9052864884614</c:v>
                </c:pt>
                <c:pt idx="906">
                  <c:v>27.855091426311699</c:v>
                </c:pt>
                <c:pt idx="907">
                  <c:v>34.637093762370696</c:v>
                </c:pt>
                <c:pt idx="908">
                  <c:v>-64.863877427936202</c:v>
                </c:pt>
                <c:pt idx="909">
                  <c:v>-64.727723189501901</c:v>
                </c:pt>
                <c:pt idx="910">
                  <c:v>-64.591508192980797</c:v>
                </c:pt>
                <c:pt idx="911">
                  <c:v>-64.455203423235304</c:v>
                </c:pt>
                <c:pt idx="912">
                  <c:v>-64.318779916138098</c:v>
                </c:pt>
                <c:pt idx="913">
                  <c:v>-64.182208733127595</c:v>
                </c:pt>
                <c:pt idx="914">
                  <c:v>-64.045460935838307</c:v>
                </c:pt>
                <c:pt idx="915">
                  <c:v>-63.9085075607601</c:v>
                </c:pt>
                <c:pt idx="916">
                  <c:v>-63.771319593880399</c:v>
                </c:pt>
                <c:pt idx="917">
                  <c:v>-63.633867945261301</c:v>
                </c:pt>
                <c:pt idx="918">
                  <c:v>-63.4961234235058</c:v>
                </c:pt>
                <c:pt idx="919">
                  <c:v>-63.358056710065398</c:v>
                </c:pt>
                <c:pt idx="920">
                  <c:v>-63.219638333341599</c:v>
                </c:pt>
                <c:pt idx="921">
                  <c:v>-63.080838642533003</c:v>
                </c:pt>
                <c:pt idx="922">
                  <c:v>-62.9416277811792</c:v>
                </c:pt>
                <c:pt idx="923">
                  <c:v>-62.801975660351303</c:v>
                </c:pt>
                <c:pt idx="924">
                  <c:v>-62.661851931437504</c:v>
                </c:pt>
                <c:pt idx="925">
                  <c:v>-62.521225958473003</c:v>
                </c:pt>
                <c:pt idx="926">
                  <c:v>-62.380066789958498</c:v>
                </c:pt>
                <c:pt idx="927">
                  <c:v>-62.238343130113599</c:v>
                </c:pt>
                <c:pt idx="928">
                  <c:v>-62.096023309506599</c:v>
                </c:pt>
                <c:pt idx="929">
                  <c:v>-61.953075255002801</c:v>
                </c:pt>
                <c:pt idx="930">
                  <c:v>-61.809466458969098</c:v>
                </c:pt>
                <c:pt idx="931">
                  <c:v>-61.665163947671303</c:v>
                </c:pt>
                <c:pt idx="932">
                  <c:v>-61.520134248797604</c:v>
                </c:pt>
                <c:pt idx="933">
                  <c:v>-61.374343358039397</c:v>
                </c:pt>
                <c:pt idx="934">
                  <c:v>-61.227756704656102</c:v>
                </c:pt>
                <c:pt idx="935">
                  <c:v>-61.080339115949002</c:v>
                </c:pt>
                <c:pt idx="936">
                  <c:v>-60.932054780563199</c:v>
                </c:pt>
                <c:pt idx="937">
                  <c:v>-60.782867210535798</c:v>
                </c:pt>
                <c:pt idx="938">
                  <c:v>-60.632739201999797</c:v>
                </c:pt>
                <c:pt idx="939">
                  <c:v>-60.481632794453098</c:v>
                </c:pt>
                <c:pt idx="940">
                  <c:v>-60.329509228493997</c:v>
                </c:pt>
                <c:pt idx="941">
                  <c:v>-60.176328901918197</c:v>
                </c:pt>
                <c:pt idx="942">
                  <c:v>-60.022051324070901</c:v>
                </c:pt>
                <c:pt idx="943">
                  <c:v>-59.866635068334702</c:v>
                </c:pt>
                <c:pt idx="944">
                  <c:v>-59.710037722632997</c:v>
                </c:pt>
                <c:pt idx="945">
                  <c:v>-59.552215837817002</c:v>
                </c:pt>
                <c:pt idx="946">
                  <c:v>-59.393124873798897</c:v>
                </c:pt>
                <c:pt idx="947">
                  <c:v>-59.232719143282097</c:v>
                </c:pt>
                <c:pt idx="948">
                  <c:v>-59.070951752934</c:v>
                </c:pt>
                <c:pt idx="949">
                  <c:v>-58.907774541832197</c:v>
                </c:pt>
                <c:pt idx="950">
                  <c:v>-58.743138017007396</c:v>
                </c:pt>
                <c:pt idx="951">
                  <c:v>-58.576991285891303</c:v>
                </c:pt>
                <c:pt idx="952">
                  <c:v>-58.409281985468397</c:v>
                </c:pt>
                <c:pt idx="953">
                  <c:v>-58.239956207912599</c:v>
                </c:pt>
                <c:pt idx="954">
                  <c:v>-58.068958422477301</c:v>
                </c:pt>
                <c:pt idx="955">
                  <c:v>-57.896231393390401</c:v>
                </c:pt>
                <c:pt idx="956">
                  <c:v>-57.721716093486201</c:v>
                </c:pt>
                <c:pt idx="957">
                  <c:v>-57.545351613290599</c:v>
                </c:pt>
                <c:pt idx="958">
                  <c:v>-57.367075065249601</c:v>
                </c:pt>
                <c:pt idx="959">
                  <c:v>-57.186821482774803</c:v>
                </c:pt>
                <c:pt idx="960">
                  <c:v>-57.004523713748704</c:v>
                </c:pt>
                <c:pt idx="961">
                  <c:v>-56.820112308109699</c:v>
                </c:pt>
                <c:pt idx="962">
                  <c:v>-56.633515399106301</c:v>
                </c:pt>
                <c:pt idx="963">
                  <c:v>-56.444658577778199</c:v>
                </c:pt>
                <c:pt idx="964">
                  <c:v>-56.2534647601858</c:v>
                </c:pt>
                <c:pt idx="965">
                  <c:v>-56.059854046875699</c:v>
                </c:pt>
                <c:pt idx="966">
                  <c:v>-55.863743574023403</c:v>
                </c:pt>
                <c:pt idx="967">
                  <c:v>-55.665047355653897</c:v>
                </c:pt>
                <c:pt idx="968">
                  <c:v>-55.463676116288902</c:v>
                </c:pt>
                <c:pt idx="969">
                  <c:v>-55.259537113316199</c:v>
                </c:pt>
                <c:pt idx="970">
                  <c:v>-55.052533948318498</c:v>
                </c:pt>
                <c:pt idx="971">
                  <c:v>-54.842566366533603</c:v>
                </c:pt>
                <c:pt idx="972">
                  <c:v>-54.629530043547</c:v>
                </c:pt>
                <c:pt idx="973">
                  <c:v>-54.413316358241197</c:v>
                </c:pt>
                <c:pt idx="974">
                  <c:v>-54.193812150939102</c:v>
                </c:pt>
                <c:pt idx="975">
                  <c:v>-53.970899465586101</c:v>
                </c:pt>
                <c:pt idx="976">
                  <c:v>-53.744455274712102</c:v>
                </c:pt>
                <c:pt idx="977">
                  <c:v>-53.514351185799903</c:v>
                </c:pt>
                <c:pt idx="978">
                  <c:v>-53.280453127560598</c:v>
                </c:pt>
                <c:pt idx="979">
                  <c:v>-53.0426210144797</c:v>
                </c:pt>
                <c:pt idx="980">
                  <c:v>-52.800708387842</c:v>
                </c:pt>
                <c:pt idx="981">
                  <c:v>-52.5545620312746</c:v>
                </c:pt>
                <c:pt idx="982">
                  <c:v>-52.304021558658299</c:v>
                </c:pt>
                <c:pt idx="983">
                  <c:v>-52.048918972051702</c:v>
                </c:pt>
                <c:pt idx="984">
                  <c:v>-51.789078187035798</c:v>
                </c:pt>
                <c:pt idx="985">
                  <c:v>-51.524314522634</c:v>
                </c:pt>
                <c:pt idx="986">
                  <c:v>-51.254434152672196</c:v>
                </c:pt>
                <c:pt idx="987">
                  <c:v>-50.979233515125998</c:v>
                </c:pt>
                <c:pt idx="988">
                  <c:v>-50.698498675642902</c:v>
                </c:pt>
                <c:pt idx="989">
                  <c:v>-50.412004641030499</c:v>
                </c:pt>
                <c:pt idx="990">
                  <c:v>-50.119514618054097</c:v>
                </c:pt>
                <c:pt idx="991">
                  <c:v>-49.8207792123861</c:v>
                </c:pt>
                <c:pt idx="992">
                  <c:v>-49.515535561988898</c:v>
                </c:pt>
                <c:pt idx="993">
                  <c:v>-49.203506398581503</c:v>
                </c:pt>
                <c:pt idx="994">
                  <c:v>-48.884399030127398</c:v>
                </c:pt>
                <c:pt idx="995">
                  <c:v>-48.557904236482202</c:v>
                </c:pt>
                <c:pt idx="996">
                  <c:v>-48.223695069432303</c:v>
                </c:pt>
                <c:pt idx="997">
                  <c:v>-47.881425547333002</c:v>
                </c:pt>
                <c:pt idx="998">
                  <c:v>-47.530729233393203</c:v>
                </c:pt>
                <c:pt idx="999">
                  <c:v>-47.171217685337403</c:v>
                </c:pt>
                <c:pt idx="1000">
                  <c:v>-46.802478762678</c:v>
                </c:pt>
                <c:pt idx="1001">
                  <c:v>-46.424074776123398</c:v>
                </c:pt>
                <c:pt idx="1002">
                  <c:v>-46.035540461702404</c:v>
                </c:pt>
                <c:pt idx="1003">
                  <c:v>-45.636380759955799</c:v>
                </c:pt>
                <c:pt idx="1004">
                  <c:v>-45.226068377995801</c:v>
                </c:pt>
                <c:pt idx="1005">
                  <c:v>-44.8040411093031</c:v>
                </c:pt>
                <c:pt idx="1006">
                  <c:v>-44.369698882760197</c:v>
                </c:pt>
                <c:pt idx="1007">
                  <c:v>-43.922400508529599</c:v>
                </c:pt>
                <c:pt idx="1008">
                  <c:v>-43.461460083895098</c:v>
                </c:pt>
                <c:pt idx="1009">
                  <c:v>-42.986143016972001</c:v>
                </c:pt>
                <c:pt idx="1010">
                  <c:v>-42.495661620152603</c:v>
                </c:pt>
                <c:pt idx="1011">
                  <c:v>-41.989170218107702</c:v>
                </c:pt>
                <c:pt idx="1012">
                  <c:v>-41.465759706952902</c:v>
                </c:pt>
                <c:pt idx="1013">
                  <c:v>-40.924451491571602</c:v>
                </c:pt>
                <c:pt idx="1014">
                  <c:v>-40.364190716802298</c:v>
                </c:pt>
                <c:pt idx="1015">
                  <c:v>-39.783838694917797</c:v>
                </c:pt>
                <c:pt idx="1016">
                  <c:v>-39.182164416150201</c:v>
                </c:pt>
                <c:pt idx="1017">
                  <c:v>-38.557835010454497</c:v>
                </c:pt>
                <c:pt idx="1018">
                  <c:v>-37.909405006661999</c:v>
                </c:pt>
                <c:pt idx="1019">
                  <c:v>-37.235304208906697</c:v>
                </c:pt>
                <c:pt idx="1020">
                  <c:v>-36.533823978795702</c:v>
                </c:pt>
                <c:pt idx="1021">
                  <c:v>-35.803101674107197</c:v>
                </c:pt>
                <c:pt idx="1022">
                  <c:v>-35.0411029493957</c:v>
                </c:pt>
                <c:pt idx="1023">
                  <c:v>-34.2456015689976</c:v>
                </c:pt>
                <c:pt idx="1024">
                  <c:v>-33.4141563162907</c:v>
                </c:pt>
                <c:pt idx="1025">
                  <c:v>-32.5440845018286</c:v>
                </c:pt>
                <c:pt idx="1026">
                  <c:v>-31.632431473507999</c:v>
                </c:pt>
                <c:pt idx="1027">
                  <c:v>-30.675935409585499</c:v>
                </c:pt>
                <c:pt idx="1028">
                  <c:v>-29.670986524166501</c:v>
                </c:pt>
                <c:pt idx="1029">
                  <c:v>-28.613579626982101</c:v>
                </c:pt>
                <c:pt idx="1030">
                  <c:v>-27.499258744788499</c:v>
                </c:pt>
                <c:pt idx="1031">
                  <c:v>-26.323052217324499</c:v>
                </c:pt>
                <c:pt idx="1032">
                  <c:v>-25.079396309018701</c:v>
                </c:pt>
                <c:pt idx="1033">
                  <c:v>-23.762044905364299</c:v>
                </c:pt>
                <c:pt idx="1034">
                  <c:v>-22.363962259040399</c:v>
                </c:pt>
                <c:pt idx="1035">
                  <c:v>-20.877194973598801</c:v>
                </c:pt>
                <c:pt idx="1036">
                  <c:v>-19.292718404893701</c:v>
                </c:pt>
                <c:pt idx="1037">
                  <c:v>-17.6002513442808</c:v>
                </c:pt>
                <c:pt idx="1038">
                  <c:v>-15.788031114745101</c:v>
                </c:pt>
                <c:pt idx="1039">
                  <c:v>-13.842538910241799</c:v>
                </c:pt>
                <c:pt idx="1040">
                  <c:v>-11.7481621259347</c:v>
                </c:pt>
                <c:pt idx="1041">
                  <c:v>-9.4867762574404306</c:v>
                </c:pt>
                <c:pt idx="1042">
                  <c:v>-7.0372232495696396</c:v>
                </c:pt>
                <c:pt idx="1043">
                  <c:v>-4.3746553041079901</c:v>
                </c:pt>
                <c:pt idx="1044">
                  <c:v>-1.46970215518392</c:v>
                </c:pt>
                <c:pt idx="1045">
                  <c:v>1.7125957490353001</c:v>
                </c:pt>
                <c:pt idx="1046">
                  <c:v>5.2141680553029</c:v>
                </c:pt>
                <c:pt idx="1047">
                  <c:v>9.0857217144382307</c:v>
                </c:pt>
                <c:pt idx="1048">
                  <c:v>13.389135080057001</c:v>
                </c:pt>
                <c:pt idx="1049">
                  <c:v>18.2006717185483</c:v>
                </c:pt>
                <c:pt idx="1050">
                  <c:v>23.615357626873401</c:v>
                </c:pt>
                <c:pt idx="1051">
                  <c:v>29.7530390304596</c:v>
                </c:pt>
                <c:pt idx="1052">
                  <c:v>36.766915543084998</c:v>
                </c:pt>
                <c:pt idx="1053">
                  <c:v>-64.909253033901606</c:v>
                </c:pt>
                <c:pt idx="1054">
                  <c:v>-64.818282911639699</c:v>
                </c:pt>
                <c:pt idx="1055">
                  <c:v>-64.727077662352301</c:v>
                </c:pt>
                <c:pt idx="1056">
                  <c:v>-64.635625260616393</c:v>
                </c:pt>
                <c:pt idx="1057">
                  <c:v>-64.543913619409096</c:v>
                </c:pt>
                <c:pt idx="1058">
                  <c:v>-64.451930583006202</c:v>
                </c:pt>
                <c:pt idx="1059">
                  <c:v>-64.359663919808497</c:v>
                </c:pt>
                <c:pt idx="1060">
                  <c:v>-64.267101315088297</c:v>
                </c:pt>
                <c:pt idx="1061">
                  <c:v>-64.174230363645293</c:v>
                </c:pt>
                <c:pt idx="1062">
                  <c:v>-64.081038562365194</c:v>
                </c:pt>
                <c:pt idx="1063">
                  <c:v>-63.987513302668503</c:v>
                </c:pt>
                <c:pt idx="1064">
                  <c:v>-63.893641862843999</c:v>
                </c:pt>
                <c:pt idx="1065">
                  <c:v>-63.799411400252701</c:v>
                </c:pt>
                <c:pt idx="1066">
                  <c:v>-63.704808943396102</c:v>
                </c:pt>
                <c:pt idx="1067">
                  <c:v>-63.609821383834998</c:v>
                </c:pt>
                <c:pt idx="1068">
                  <c:v>-63.514435467951799</c:v>
                </c:pt>
                <c:pt idx="1069">
                  <c:v>-63.418637788541403</c:v>
                </c:pt>
                <c:pt idx="1070">
                  <c:v>-63.322414776222502</c:v>
                </c:pt>
                <c:pt idx="1071">
                  <c:v>-63.2257526906564</c:v>
                </c:pt>
                <c:pt idx="1072">
                  <c:v>-63.128637611559903</c:v>
                </c:pt>
                <c:pt idx="1073">
                  <c:v>-63.031055429502501</c:v>
                </c:pt>
                <c:pt idx="1074">
                  <c:v>-62.932991836471999</c:v>
                </c:pt>
                <c:pt idx="1075">
                  <c:v>-62.834432316196398</c:v>
                </c:pt>
                <c:pt idx="1076">
                  <c:v>-62.735362134208003</c:v>
                </c:pt>
                <c:pt idx="1077">
                  <c:v>-62.635766327634499</c:v>
                </c:pt>
                <c:pt idx="1078">
                  <c:v>-62.535629694701797</c:v>
                </c:pt>
                <c:pt idx="1079">
                  <c:v>-62.434936783932898</c:v>
                </c:pt>
                <c:pt idx="1080">
                  <c:v>-62.333671883025602</c:v>
                </c:pt>
                <c:pt idx="1081">
                  <c:v>-62.231819007392701</c:v>
                </c:pt>
                <c:pt idx="1082">
                  <c:v>-62.129361888345002</c:v>
                </c:pt>
                <c:pt idx="1083">
                  <c:v>-62.0262839608992</c:v>
                </c:pt>
                <c:pt idx="1084">
                  <c:v>-61.922568351190002</c:v>
                </c:pt>
                <c:pt idx="1085">
                  <c:v>-61.818197863466501</c:v>
                </c:pt>
                <c:pt idx="1086">
                  <c:v>-61.713154966649299</c:v>
                </c:pt>
                <c:pt idx="1087">
                  <c:v>-61.607421780427103</c:v>
                </c:pt>
                <c:pt idx="1088">
                  <c:v>-61.500980060867199</c:v>
                </c:pt>
                <c:pt idx="1089">
                  <c:v>-61.393811185515702</c:v>
                </c:pt>
                <c:pt idx="1090">
                  <c:v>-61.285896137959902</c:v>
                </c:pt>
                <c:pt idx="1091">
                  <c:v>-61.177215491824398</c:v>
                </c:pt>
                <c:pt idx="1092">
                  <c:v>-61.067749394173397</c:v>
                </c:pt>
                <c:pt idx="1093">
                  <c:v>-60.957477548285297</c:v>
                </c:pt>
                <c:pt idx="1094">
                  <c:v>-60.846379195769202</c:v>
                </c:pt>
                <c:pt idx="1095">
                  <c:v>-60.7344330979872</c:v>
                </c:pt>
                <c:pt idx="1096">
                  <c:v>-60.621617516746397</c:v>
                </c:pt>
                <c:pt idx="1097">
                  <c:v>-60.507910194223399</c:v>
                </c:pt>
                <c:pt idx="1098">
                  <c:v>-60.393288332077603</c:v>
                </c:pt>
                <c:pt idx="1099">
                  <c:v>-60.277728569714498</c:v>
                </c:pt>
                <c:pt idx="1100">
                  <c:v>-60.161206961649199</c:v>
                </c:pt>
                <c:pt idx="1101">
                  <c:v>-60.043698953925997</c:v>
                </c:pt>
                <c:pt idx="1102">
                  <c:v>-59.9251793595405</c:v>
                </c:pt>
                <c:pt idx="1103">
                  <c:v>-59.805622332811701</c:v>
                </c:pt>
                <c:pt idx="1104">
                  <c:v>-59.685001342647197</c:v>
                </c:pt>
                <c:pt idx="1105">
                  <c:v>-59.563289144639803</c:v>
                </c:pt>
                <c:pt idx="1106">
                  <c:v>-59.440457751933799</c:v>
                </c:pt>
                <c:pt idx="1107">
                  <c:v>-59.316478404790097</c:v>
                </c:pt>
                <c:pt idx="1108">
                  <c:v>-59.191321538780599</c:v>
                </c:pt>
                <c:pt idx="1109">
                  <c:v>-59.064956751533899</c:v>
                </c:pt>
                <c:pt idx="1110">
                  <c:v>-58.937352767950998</c:v>
                </c:pt>
                <c:pt idx="1111">
                  <c:v>-58.808477403805099</c:v>
                </c:pt>
                <c:pt idx="1112">
                  <c:v>-58.678297527632701</c:v>
                </c:pt>
                <c:pt idx="1113">
                  <c:v>-58.546779020819002</c:v>
                </c:pt>
                <c:pt idx="1114">
                  <c:v>-58.413886735772103</c:v>
                </c:pt>
                <c:pt idx="1115">
                  <c:v>-58.2795844520762</c:v>
                </c:pt>
                <c:pt idx="1116">
                  <c:v>-58.143834830504503</c:v>
                </c:pt>
                <c:pt idx="1117">
                  <c:v>-58.006599364765897</c:v>
                </c:pt>
                <c:pt idx="1118">
                  <c:v>-57.867838330850802</c:v>
                </c:pt>
                <c:pt idx="1119">
                  <c:v>-57.727510733831799</c:v>
                </c:pt>
                <c:pt idx="1120">
                  <c:v>-57.5855742519663</c:v>
                </c:pt>
                <c:pt idx="1121">
                  <c:v>-57.441985177935699</c:v>
                </c:pt>
                <c:pt idx="1122">
                  <c:v>-57.2966983570469</c:v>
                </c:pt>
                <c:pt idx="1123">
                  <c:v>-57.149667122206701</c:v>
                </c:pt>
                <c:pt idx="1124">
                  <c:v>-57.000843225469197</c:v>
                </c:pt>
                <c:pt idx="1125">
                  <c:v>-56.850176765939203</c:v>
                </c:pt>
                <c:pt idx="1126">
                  <c:v>-56.697616113801999</c:v>
                </c:pt>
                <c:pt idx="1127">
                  <c:v>-56.543107830229701</c:v>
                </c:pt>
                <c:pt idx="1128">
                  <c:v>-56.386596582899898</c:v>
                </c:pt>
                <c:pt idx="1129">
                  <c:v>-56.228025056839599</c:v>
                </c:pt>
                <c:pt idx="1130">
                  <c:v>-56.067333860287199</c:v>
                </c:pt>
                <c:pt idx="1131">
                  <c:v>-55.904461425243099</c:v>
                </c:pt>
                <c:pt idx="1132">
                  <c:v>-55.739343902351898</c:v>
                </c:pt>
                <c:pt idx="1133">
                  <c:v>-55.571915049734599</c:v>
                </c:pt>
                <c:pt idx="1134">
                  <c:v>-55.402106115357597</c:v>
                </c:pt>
                <c:pt idx="1135">
                  <c:v>-55.2298457124935</c:v>
                </c:pt>
                <c:pt idx="1136">
                  <c:v>-55.055059687792898</c:v>
                </c:pt>
                <c:pt idx="1137">
                  <c:v>-54.877670981450301</c:v>
                </c:pt>
                <c:pt idx="1138">
                  <c:v>-54.697599478901303</c:v>
                </c:pt>
                <c:pt idx="1139">
                  <c:v>-54.514761853446501</c:v>
                </c:pt>
                <c:pt idx="1140">
                  <c:v>-54.329071399145299</c:v>
                </c:pt>
                <c:pt idx="1141">
                  <c:v>-54.140437853268097</c:v>
                </c:pt>
                <c:pt idx="1142">
                  <c:v>-53.948767207537102</c:v>
                </c:pt>
                <c:pt idx="1143">
                  <c:v>-53.753961507318799</c:v>
                </c:pt>
                <c:pt idx="1144">
                  <c:v>-53.555918637860202</c:v>
                </c:pt>
                <c:pt idx="1145">
                  <c:v>-53.354532096581202</c:v>
                </c:pt>
                <c:pt idx="1146">
                  <c:v>-53.149690750350302</c:v>
                </c:pt>
                <c:pt idx="1147">
                  <c:v>-52.941278576572799</c:v>
                </c:pt>
                <c:pt idx="1148">
                  <c:v>-52.729174386819203</c:v>
                </c:pt>
                <c:pt idx="1149">
                  <c:v>-52.513251531602698</c:v>
                </c:pt>
                <c:pt idx="1150">
                  <c:v>-52.293377584789098</c:v>
                </c:pt>
                <c:pt idx="1151">
                  <c:v>-52.069414005979098</c:v>
                </c:pt>
                <c:pt idx="1152">
                  <c:v>-51.841215779051502</c:v>
                </c:pt>
                <c:pt idx="1153">
                  <c:v>-51.608631024877603</c:v>
                </c:pt>
                <c:pt idx="1154">
                  <c:v>-51.371500586030997</c:v>
                </c:pt>
                <c:pt idx="1155">
                  <c:v>-51.129657581101597</c:v>
                </c:pt>
                <c:pt idx="1156">
                  <c:v>-50.882926925989203</c:v>
                </c:pt>
                <c:pt idx="1157">
                  <c:v>-50.631124819288999</c:v>
                </c:pt>
                <c:pt idx="1158">
                  <c:v>-50.374058188589203</c:v>
                </c:pt>
                <c:pt idx="1159">
                  <c:v>-50.111524094178499</c:v>
                </c:pt>
                <c:pt idx="1160">
                  <c:v>-49.843309086293999</c:v>
                </c:pt>
                <c:pt idx="1161">
                  <c:v>-49.569188511638004</c:v>
                </c:pt>
                <c:pt idx="1162">
                  <c:v>-49.2889257644363</c:v>
                </c:pt>
                <c:pt idx="1163">
                  <c:v>-49.0022714768009</c:v>
                </c:pt>
                <c:pt idx="1164">
                  <c:v>-48.708962642589</c:v>
                </c:pt>
                <c:pt idx="1165">
                  <c:v>-48.408721668308402</c:v>
                </c:pt>
                <c:pt idx="1166">
                  <c:v>-48.101255343893101</c:v>
                </c:pt>
                <c:pt idx="1167">
                  <c:v>-47.786253725358499</c:v>
                </c:pt>
                <c:pt idx="1168">
                  <c:v>-47.463388920424002</c:v>
                </c:pt>
                <c:pt idx="1169">
                  <c:v>-47.132313767144502</c:v>
                </c:pt>
                <c:pt idx="1170">
                  <c:v>-46.792660394414703</c:v>
                </c:pt>
                <c:pt idx="1171">
                  <c:v>-46.444038651860701</c:v>
                </c:pt>
                <c:pt idx="1172">
                  <c:v>-46.086034395114098</c:v>
                </c:pt>
                <c:pt idx="1173">
                  <c:v>-45.718207610716398</c:v>
                </c:pt>
                <c:pt idx="1174">
                  <c:v>-45.340090362920101</c:v>
                </c:pt>
                <c:pt idx="1175">
                  <c:v>-44.951184542375799</c:v>
                </c:pt>
                <c:pt idx="1176">
                  <c:v>-44.550959394094498</c:v>
                </c:pt>
                <c:pt idx="1177">
                  <c:v>-44.138848799076399</c:v>
                </c:pt>
                <c:pt idx="1178">
                  <c:v>-43.714248280558898</c:v>
                </c:pt>
                <c:pt idx="1179">
                  <c:v>-43.276511701859</c:v>
                </c:pt>
                <c:pt idx="1180">
                  <c:v>-42.824947618194798</c:v>
                </c:pt>
                <c:pt idx="1181">
                  <c:v>-42.358815239544697</c:v>
                </c:pt>
                <c:pt idx="1182">
                  <c:v>-41.877319955419701</c:v>
                </c:pt>
                <c:pt idx="1183">
                  <c:v>-41.379608365219802</c:v>
                </c:pt>
                <c:pt idx="1184">
                  <c:v>-40.864762749435997</c:v>
                </c:pt>
                <c:pt idx="1185">
                  <c:v>-40.331794907110996</c:v>
                </c:pt>
                <c:pt idx="1186">
                  <c:v>-39.7796392734123</c:v>
                </c:pt>
                <c:pt idx="1187">
                  <c:v>-39.2071452175581</c:v>
                </c:pt>
                <c:pt idx="1188">
                  <c:v>-38.613068405264798</c:v>
                </c:pt>
                <c:pt idx="1189">
                  <c:v>-37.996061090843703</c:v>
                </c:pt>
                <c:pt idx="1190">
                  <c:v>-37.354661181448598</c:v>
                </c:pt>
                <c:pt idx="1191">
                  <c:v>-36.687279889003399</c:v>
                </c:pt>
                <c:pt idx="1192">
                  <c:v>-35.992187753063597</c:v>
                </c:pt>
                <c:pt idx="1193">
                  <c:v>-35.267498779119499</c:v>
                </c:pt>
                <c:pt idx="1194">
                  <c:v>-34.5111523901505</c:v>
                </c:pt>
                <c:pt idx="1195">
                  <c:v>-33.720892832748298</c:v>
                </c:pt>
                <c:pt idx="1196">
                  <c:v>-32.894245610498103</c:v>
                </c:pt>
                <c:pt idx="1197">
                  <c:v>-32.028490433598897</c:v>
                </c:pt>
                <c:pt idx="1198">
                  <c:v>-31.1206300711371</c:v>
                </c:pt>
                <c:pt idx="1199">
                  <c:v>-30.167354366184</c:v>
                </c:pt>
                <c:pt idx="1200">
                  <c:v>-29.164998517751901</c:v>
                </c:pt>
                <c:pt idx="1201">
                  <c:v>-28.109494539558401</c:v>
                </c:pt>
                <c:pt idx="1202">
                  <c:v>-26.9963145630187</c:v>
                </c:pt>
                <c:pt idx="1203">
                  <c:v>-25.8204043471425</c:v>
                </c:pt>
                <c:pt idx="1204">
                  <c:v>-24.576104972849102</c:v>
                </c:pt>
                <c:pt idx="1205">
                  <c:v>-23.257060209442798</c:v>
                </c:pt>
                <c:pt idx="1206">
                  <c:v>-21.8561064141652</c:v>
                </c:pt>
                <c:pt idx="1207">
                  <c:v>-20.365141018042799</c:v>
                </c:pt>
                <c:pt idx="1208">
                  <c:v>-18.774964603015601</c:v>
                </c:pt>
                <c:pt idx="1209">
                  <c:v>-17.075090204551302</c:v>
                </c:pt>
                <c:pt idx="1210">
                  <c:v>-15.2535116669458</c:v>
                </c:pt>
                <c:pt idx="1211">
                  <c:v>-13.2964204760545</c:v>
                </c:pt>
                <c:pt idx="1212">
                  <c:v>-11.187857271024599</c:v>
                </c:pt>
                <c:pt idx="1213">
                  <c:v>-8.9092798704133394</c:v>
                </c:pt>
                <c:pt idx="1214">
                  <c:v>-6.4390236723420804</c:v>
                </c:pt>
                <c:pt idx="1215">
                  <c:v>-3.75162201917927</c:v>
                </c:pt>
                <c:pt idx="1216">
                  <c:v>-0.81694253864738198</c:v>
                </c:pt>
                <c:pt idx="1217">
                  <c:v>2.4009209461357899</c:v>
                </c:pt>
                <c:pt idx="1218">
                  <c:v>5.94508494941726</c:v>
                </c:pt>
                <c:pt idx="1219">
                  <c:v>9.8677597476752901</c:v>
                </c:pt>
                <c:pt idx="1220">
                  <c:v>14.232749198819</c:v>
                </c:pt>
                <c:pt idx="1221">
                  <c:v>19.1188134704012</c:v>
                </c:pt>
                <c:pt idx="1222">
                  <c:v>24.624259589074899</c:v>
                </c:pt>
                <c:pt idx="1223">
                  <c:v>30.8733105696164</c:v>
                </c:pt>
                <c:pt idx="1224">
                  <c:v>-64.9380683205883</c:v>
                </c:pt>
                <c:pt idx="1225">
                  <c:v>-64.875790171230506</c:v>
                </c:pt>
                <c:pt idx="1226">
                  <c:v>-64.813161068289901</c:v>
                </c:pt>
                <c:pt idx="1227">
                  <c:v>-64.750176441579399</c:v>
                </c:pt>
                <c:pt idx="1228">
                  <c:v>-64.686831632296503</c:v>
                </c:pt>
                <c:pt idx="1229">
                  <c:v>-64.623121890896797</c:v>
                </c:pt>
                <c:pt idx="1230">
                  <c:v>-64.559042374903697</c:v>
                </c:pt>
                <c:pt idx="1231">
                  <c:v>-64.494588146651793</c:v>
                </c:pt>
                <c:pt idx="1232">
                  <c:v>-64.429754170961999</c:v>
                </c:pt>
                <c:pt idx="1233">
                  <c:v>-64.364535312745105</c:v>
                </c:pt>
                <c:pt idx="1234">
                  <c:v>-64.298926334532993</c:v>
                </c:pt>
                <c:pt idx="1235">
                  <c:v>-64.232921893932797</c:v>
                </c:pt>
                <c:pt idx="1236">
                  <c:v>-64.166516541003702</c:v>
                </c:pt>
                <c:pt idx="1237">
                  <c:v>-64.099704715550601</c:v>
                </c:pt>
                <c:pt idx="1238">
                  <c:v>-64.032480744335004</c:v>
                </c:pt>
                <c:pt idx="1239">
                  <c:v>-63.964838838197203</c:v>
                </c:pt>
                <c:pt idx="1240">
                  <c:v>-63.896773089088498</c:v>
                </c:pt>
                <c:pt idx="1241">
                  <c:v>-63.828277467009201</c:v>
                </c:pt>
                <c:pt idx="1242">
                  <c:v>-63.759345816849198</c:v>
                </c:pt>
                <c:pt idx="1243">
                  <c:v>-63.689971855127602</c:v>
                </c:pt>
                <c:pt idx="1244">
                  <c:v>-63.620149166627399</c:v>
                </c:pt>
                <c:pt idx="1245">
                  <c:v>-63.5498712009218</c:v>
                </c:pt>
                <c:pt idx="1246">
                  <c:v>-63.479131268787199</c:v>
                </c:pt>
                <c:pt idx="1247">
                  <c:v>-63.407922538499598</c:v>
                </c:pt>
                <c:pt idx="1248">
                  <c:v>-63.336238032009099</c:v>
                </c:pt>
                <c:pt idx="1249">
                  <c:v>-63.264070620988697</c:v>
                </c:pt>
                <c:pt idx="1250">
                  <c:v>-63.191413022751497</c:v>
                </c:pt>
                <c:pt idx="1251">
                  <c:v>-63.118257796032097</c:v>
                </c:pt>
                <c:pt idx="1252">
                  <c:v>-63.0445973366269</c:v>
                </c:pt>
                <c:pt idx="1253">
                  <c:v>-62.970423872886698</c:v>
                </c:pt>
                <c:pt idx="1254">
                  <c:v>-62.895729461057201</c:v>
                </c:pt>
                <c:pt idx="1255">
                  <c:v>-62.820505980460901</c:v>
                </c:pt>
                <c:pt idx="1256">
                  <c:v>-62.744745128512903</c:v>
                </c:pt>
                <c:pt idx="1257">
                  <c:v>-62.6684384155663</c:v>
                </c:pt>
                <c:pt idx="1258">
                  <c:v>-62.591577159577803</c:v>
                </c:pt>
                <c:pt idx="1259">
                  <c:v>-62.514152480588301</c:v>
                </c:pt>
                <c:pt idx="1260">
                  <c:v>-62.436155295009499</c:v>
                </c:pt>
                <c:pt idx="1261">
                  <c:v>-62.357576309709501</c:v>
                </c:pt>
                <c:pt idx="1262">
                  <c:v>-62.278406015888201</c:v>
                </c:pt>
                <c:pt idx="1263">
                  <c:v>-62.198634682734699</c:v>
                </c:pt>
                <c:pt idx="1264">
                  <c:v>-62.118252350857297</c:v>
                </c:pt>
                <c:pt idx="1265">
                  <c:v>-62.037248825475601</c:v>
                </c:pt>
                <c:pt idx="1266">
                  <c:v>-61.955613669366301</c:v>
                </c:pt>
                <c:pt idx="1267">
                  <c:v>-61.873336195551403</c:v>
                </c:pt>
                <c:pt idx="1268">
                  <c:v>-61.790405459716503</c:v>
                </c:pt>
                <c:pt idx="1269">
                  <c:v>-61.7068102523505</c:v>
                </c:pt>
                <c:pt idx="1270">
                  <c:v>-61.6225390905919</c:v>
                </c:pt>
                <c:pt idx="1271">
                  <c:v>-61.537580209770098</c:v>
                </c:pt>
                <c:pt idx="1272">
                  <c:v>-61.4519215546282</c:v>
                </c:pt>
                <c:pt idx="1273">
                  <c:v>-61.365550770213197</c:v>
                </c:pt>
                <c:pt idx="1274">
                  <c:v>-61.278455192419102</c:v>
                </c:pt>
                <c:pt idx="1275">
                  <c:v>-61.190621838166102</c:v>
                </c:pt>
                <c:pt idx="1276">
                  <c:v>-61.102037395201897</c:v>
                </c:pt>
                <c:pt idx="1277">
                  <c:v>-61.012688211505399</c:v>
                </c:pt>
                <c:pt idx="1278">
                  <c:v>-60.922560284275903</c:v>
                </c:pt>
                <c:pt idx="1279">
                  <c:v>-60.831639248489601</c:v>
                </c:pt>
                <c:pt idx="1280">
                  <c:v>-60.7399103650013</c:v>
                </c:pt>
                <c:pt idx="1281">
                  <c:v>-60.647358508172204</c:v>
                </c:pt>
                <c:pt idx="1282">
                  <c:v>-60.553968153</c:v>
                </c:pt>
                <c:pt idx="1283">
                  <c:v>-60.459723361729203</c:v>
                </c:pt>
                <c:pt idx="1284">
                  <c:v>-60.364607769915899</c:v>
                </c:pt>
                <c:pt idx="1285">
                  <c:v>-60.268604571921102</c:v>
                </c:pt>
                <c:pt idx="1286">
                  <c:v>-60.171696505806203</c:v>
                </c:pt>
                <c:pt idx="1287">
                  <c:v>-60.073865837599399</c:v>
                </c:pt>
                <c:pt idx="1288">
                  <c:v>-59.975094344905102</c:v>
                </c:pt>
                <c:pt idx="1289">
                  <c:v>-59.8753632998218</c:v>
                </c:pt>
                <c:pt idx="1290">
                  <c:v>-59.774653451135002</c:v>
                </c:pt>
                <c:pt idx="1291">
                  <c:v>-59.672945005749803</c:v>
                </c:pt>
                <c:pt idx="1292">
                  <c:v>-59.570217609323002</c:v>
                </c:pt>
                <c:pt idx="1293">
                  <c:v>-59.466450326056801</c:v>
                </c:pt>
                <c:pt idx="1294">
                  <c:v>-59.361621617609401</c:v>
                </c:pt>
                <c:pt idx="1295">
                  <c:v>-59.255709321077802</c:v>
                </c:pt>
                <c:pt idx="1296">
                  <c:v>-59.148690626005298</c:v>
                </c:pt>
                <c:pt idx="1297">
                  <c:v>-59.040542050361999</c:v>
                </c:pt>
                <c:pt idx="1298">
                  <c:v>-58.931239415445802</c:v>
                </c:pt>
                <c:pt idx="1299">
                  <c:v>-58.820757819645003</c:v>
                </c:pt>
                <c:pt idx="1300">
                  <c:v>-58.709071611003999</c:v>
                </c:pt>
                <c:pt idx="1301">
                  <c:v>-58.596154358525403</c:v>
                </c:pt>
                <c:pt idx="1302">
                  <c:v>-58.481978822143098</c:v>
                </c:pt>
                <c:pt idx="1303">
                  <c:v>-58.366516921291101</c:v>
                </c:pt>
                <c:pt idx="1304">
                  <c:v>-58.249739701993299</c:v>
                </c:pt>
                <c:pt idx="1305">
                  <c:v>-58.131617302390303</c:v>
                </c:pt>
                <c:pt idx="1306">
                  <c:v>-58.012118916617801</c:v>
                </c:pt>
                <c:pt idx="1307">
                  <c:v>-57.891212756943098</c:v>
                </c:pt>
                <c:pt idx="1308">
                  <c:v>-57.768866014060798</c:v>
                </c:pt>
                <c:pt idx="1309">
                  <c:v>-57.645044815442802</c:v>
                </c:pt>
                <c:pt idx="1310">
                  <c:v>-57.519714181630398</c:v>
                </c:pt>
                <c:pt idx="1311">
                  <c:v>-57.392837980349199</c:v>
                </c:pt>
                <c:pt idx="1312">
                  <c:v>-57.264378878319</c:v>
                </c:pt>
                <c:pt idx="1313">
                  <c:v>-57.134298290622198</c:v>
                </c:pt>
                <c:pt idx="1314">
                  <c:v>-57.002556327486701</c:v>
                </c:pt>
                <c:pt idx="1315">
                  <c:v>-56.869111738326097</c:v>
                </c:pt>
                <c:pt idx="1316">
                  <c:v>-56.733921852872101</c:v>
                </c:pt>
                <c:pt idx="1317">
                  <c:v>-56.596942519221798</c:v>
                </c:pt>
                <c:pt idx="1318">
                  <c:v>-56.458128038608599</c:v>
                </c:pt>
                <c:pt idx="1319">
                  <c:v>-56.317431096693497</c:v>
                </c:pt>
                <c:pt idx="1320">
                  <c:v>-56.174802691159101</c:v>
                </c:pt>
                <c:pt idx="1321">
                  <c:v>-56.030192055370598</c:v>
                </c:pt>
                <c:pt idx="1322">
                  <c:v>-55.883546577854801</c:v>
                </c:pt>
                <c:pt idx="1323">
                  <c:v>-55.734811717325002</c:v>
                </c:pt>
                <c:pt idx="1324">
                  <c:v>-55.583930912964803</c:v>
                </c:pt>
                <c:pt idx="1325">
                  <c:v>-55.430845489656299</c:v>
                </c:pt>
                <c:pt idx="1326">
                  <c:v>-55.275494557821098</c:v>
                </c:pt>
                <c:pt idx="1327">
                  <c:v>-55.1178149075104</c:v>
                </c:pt>
                <c:pt idx="1328">
                  <c:v>-54.957740896358096</c:v>
                </c:pt>
                <c:pt idx="1329">
                  <c:v>-54.795204330977398</c:v>
                </c:pt>
                <c:pt idx="1330">
                  <c:v>-54.6301343413488</c:v>
                </c:pt>
                <c:pt idx="1331">
                  <c:v>-54.462457247713601</c:v>
                </c:pt>
                <c:pt idx="1332">
                  <c:v>-54.292096419445201</c:v>
                </c:pt>
                <c:pt idx="1333">
                  <c:v>-54.118972125329698</c:v>
                </c:pt>
                <c:pt idx="1334">
                  <c:v>-53.943001374639799</c:v>
                </c:pt>
                <c:pt idx="1335">
                  <c:v>-53.764097748336198</c:v>
                </c:pt>
                <c:pt idx="1336">
                  <c:v>-53.582171219673597</c:v>
                </c:pt>
                <c:pt idx="1337">
                  <c:v>-53.397127963428602</c:v>
                </c:pt>
                <c:pt idx="1338">
                  <c:v>-53.208870152899799</c:v>
                </c:pt>
                <c:pt idx="1339">
                  <c:v>-53.0172957437563</c:v>
                </c:pt>
                <c:pt idx="1340">
                  <c:v>-52.822298243732803</c:v>
                </c:pt>
                <c:pt idx="1341">
                  <c:v>-52.623766467076898</c:v>
                </c:pt>
                <c:pt idx="1342">
                  <c:v>-52.421584272562903</c:v>
                </c:pt>
                <c:pt idx="1343">
                  <c:v>-52.215630283772903</c:v>
                </c:pt>
                <c:pt idx="1344">
                  <c:v>-52.005777590233599</c:v>
                </c:pt>
                <c:pt idx="1345">
                  <c:v>-51.791893427863698</c:v>
                </c:pt>
                <c:pt idx="1346">
                  <c:v>-51.573838837044399</c:v>
                </c:pt>
                <c:pt idx="1347">
                  <c:v>-51.351468296465498</c:v>
                </c:pt>
                <c:pt idx="1348">
                  <c:v>-51.124629330725597</c:v>
                </c:pt>
                <c:pt idx="1349">
                  <c:v>-50.893162089467197</c:v>
                </c:pt>
                <c:pt idx="1350">
                  <c:v>-50.656898895612997</c:v>
                </c:pt>
                <c:pt idx="1351">
                  <c:v>-50.4156637600287</c:v>
                </c:pt>
                <c:pt idx="1352">
                  <c:v>-50.169271859669003</c:v>
                </c:pt>
                <c:pt idx="1353">
                  <c:v>-49.917528975968096</c:v>
                </c:pt>
                <c:pt idx="1354">
                  <c:v>-49.660230889900298</c:v>
                </c:pt>
                <c:pt idx="1355">
                  <c:v>-49.397162729768901</c:v>
                </c:pt>
                <c:pt idx="1356">
                  <c:v>-49.128098267362802</c:v>
                </c:pt>
                <c:pt idx="1357">
                  <c:v>-48.852799157660598</c:v>
                </c:pt>
                <c:pt idx="1358">
                  <c:v>-48.571014116734503</c:v>
                </c:pt>
                <c:pt idx="1359">
                  <c:v>-48.282478031929202</c:v>
                </c:pt>
                <c:pt idx="1360">
                  <c:v>-47.9869109977246</c:v>
                </c:pt>
                <c:pt idx="1361">
                  <c:v>-47.684017269957799</c:v>
                </c:pt>
                <c:pt idx="1362">
                  <c:v>-47.373484130238602</c:v>
                </c:pt>
                <c:pt idx="1363">
                  <c:v>-47.054980651449497</c:v>
                </c:pt>
                <c:pt idx="1364">
                  <c:v>-46.728156354153398</c:v>
                </c:pt>
                <c:pt idx="1365">
                  <c:v>-46.392639742517197</c:v>
                </c:pt>
                <c:pt idx="1366">
                  <c:v>-46.048036706985201</c:v>
                </c:pt>
                <c:pt idx="1367">
                  <c:v>-45.693928779366999</c:v>
                </c:pt>
                <c:pt idx="1368">
                  <c:v>-45.329871224220398</c:v>
                </c:pt>
                <c:pt idx="1369">
                  <c:v>-44.9553909483692</c:v>
                </c:pt>
                <c:pt idx="1370">
                  <c:v>-44.569984208061499</c:v>
                </c:pt>
                <c:pt idx="1371">
                  <c:v>-44.173114090597501</c:v>
                </c:pt>
                <c:pt idx="1372">
                  <c:v>-43.764207744178897</c:v>
                </c:pt>
                <c:pt idx="1373">
                  <c:v>-43.342653326193897</c:v>
                </c:pt>
                <c:pt idx="1374">
                  <c:v>-42.907796636057299</c:v>
                </c:pt>
                <c:pt idx="1375">
                  <c:v>-42.458937394005197</c:v>
                </c:pt>
                <c:pt idx="1376">
                  <c:v>-41.995325121752899</c:v>
                </c:pt>
                <c:pt idx="1377">
                  <c:v>-41.516154574560197</c:v>
                </c:pt>
                <c:pt idx="1378">
                  <c:v>-41.020560666816799</c:v>
                </c:pt>
                <c:pt idx="1379">
                  <c:v>-40.507612824590097</c:v>
                </c:pt>
                <c:pt idx="1380">
                  <c:v>-39.976308688415003</c:v>
                </c:pt>
                <c:pt idx="1381">
                  <c:v>-39.425567077669399</c:v>
                </c:pt>
                <c:pt idx="1382">
                  <c:v>-38.854220113816197</c:v>
                </c:pt>
                <c:pt idx="1383">
                  <c:v>-38.261004383179902</c:v>
                </c:pt>
                <c:pt idx="1384">
                  <c:v>-37.644551000229797</c:v>
                </c:pt>
                <c:pt idx="1385">
                  <c:v>-37.003374408926</c:v>
                </c:pt>
                <c:pt idx="1386">
                  <c:v>-36.3358597317484</c:v>
                </c:pt>
                <c:pt idx="1387">
                  <c:v>-35.6402484425765</c:v>
                </c:pt>
                <c:pt idx="1388">
                  <c:v>-34.914622099407502</c:v>
                </c:pt>
                <c:pt idx="1389">
                  <c:v>-34.156883824425599</c:v>
                </c:pt>
                <c:pt idx="1390">
                  <c:v>-33.364737160257</c:v>
                </c:pt>
                <c:pt idx="1391">
                  <c:v>-32.5356618599005</c:v>
                </c:pt>
                <c:pt idx="1392">
                  <c:v>-31.666886080725501</c:v>
                </c:pt>
                <c:pt idx="1393">
                  <c:v>-30.7553543461174</c:v>
                </c:pt>
                <c:pt idx="1394">
                  <c:v>-29.797690506758499</c:v>
                </c:pt>
                <c:pt idx="1395">
                  <c:v>-28.7901547706206</c:v>
                </c:pt>
                <c:pt idx="1396">
                  <c:v>-27.728593668037298</c:v>
                </c:pt>
                <c:pt idx="1397">
                  <c:v>-26.608381564641199</c:v>
                </c:pt>
                <c:pt idx="1398">
                  <c:v>-25.4243520159669</c:v>
                </c:pt>
                <c:pt idx="1399">
                  <c:v>-24.170716853879998</c:v>
                </c:pt>
                <c:pt idx="1400">
                  <c:v>-22.840970381087899</c:v>
                </c:pt>
                <c:pt idx="1401">
                  <c:v>-21.427775391414698</c:v>
                </c:pt>
                <c:pt idx="1402">
                  <c:v>-19.9228268837476</c:v>
                </c:pt>
                <c:pt idx="1403">
                  <c:v>-18.316688233099001</c:v>
                </c:pt>
                <c:pt idx="1404">
                  <c:v>-16.598593135699002</c:v>
                </c:pt>
                <c:pt idx="1405">
                  <c:v>-14.756204735031901</c:v>
                </c:pt>
                <c:pt idx="1406">
                  <c:v>-12.7753207919239</c:v>
                </c:pt>
                <c:pt idx="1407">
                  <c:v>-10.639510342649899</c:v>
                </c:pt>
                <c:pt idx="1408">
                  <c:v>-8.3296626482247493</c:v>
                </c:pt>
                <c:pt idx="1409">
                  <c:v>-5.8234228730490702</c:v>
                </c:pt>
                <c:pt idx="1410">
                  <c:v>-3.0944801033455902</c:v>
                </c:pt>
                <c:pt idx="1411">
                  <c:v>-0.11166092508381401</c:v>
                </c:pt>
                <c:pt idx="1412">
                  <c:v>3.1622358358862099</c:v>
                </c:pt>
                <c:pt idx="1413">
                  <c:v>6.7719530060799702</c:v>
                </c:pt>
                <c:pt idx="1414">
                  <c:v>10.771764550276799</c:v>
                </c:pt>
                <c:pt idx="1415">
                  <c:v>15.2281228937719</c:v>
                </c:pt>
                <c:pt idx="1416">
                  <c:v>20.223230016029198</c:v>
                </c:pt>
                <c:pt idx="1417">
                  <c:v>25.859927426374298</c:v>
                </c:pt>
                <c:pt idx="1418">
                  <c:v>32.268503776769798</c:v>
                </c:pt>
                <c:pt idx="1419">
                  <c:v>-64.952011737018097</c:v>
                </c:pt>
                <c:pt idx="1420">
                  <c:v>-64.9036168568758</c:v>
                </c:pt>
                <c:pt idx="1421">
                  <c:v>-64.854813554993996</c:v>
                </c:pt>
                <c:pt idx="1422">
                  <c:v>-64.805599939664205</c:v>
                </c:pt>
                <c:pt idx="1423">
                  <c:v>-64.755974031011306</c:v>
                </c:pt>
                <c:pt idx="1424">
                  <c:v>-64.705933759912796</c:v>
                </c:pt>
                <c:pt idx="1425">
                  <c:v>-64.655476966875099</c:v>
                </c:pt>
                <c:pt idx="1426">
                  <c:v>-64.604601400864098</c:v>
                </c:pt>
                <c:pt idx="1427">
                  <c:v>-64.553304718090004</c:v>
                </c:pt>
                <c:pt idx="1428">
                  <c:v>-64.501584480743304</c:v>
                </c:pt>
                <c:pt idx="1429">
                  <c:v>-64.4494381556826</c:v>
                </c:pt>
                <c:pt idx="1430">
                  <c:v>-64.396863113070395</c:v>
                </c:pt>
                <c:pt idx="1431">
                  <c:v>-64.343856624957894</c:v>
                </c:pt>
                <c:pt idx="1432">
                  <c:v>-64.290415863814403</c:v>
                </c:pt>
                <c:pt idx="1433">
                  <c:v>-64.236537901002094</c:v>
                </c:pt>
                <c:pt idx="1434">
                  <c:v>-64.182219705192793</c:v>
                </c:pt>
                <c:pt idx="1435">
                  <c:v>-64.127458140725906</c:v>
                </c:pt>
                <c:pt idx="1436">
                  <c:v>-64.072249965904902</c:v>
                </c:pt>
                <c:pt idx="1437">
                  <c:v>-64.016591831231196</c:v>
                </c:pt>
                <c:pt idx="1438">
                  <c:v>-63.960480277572103</c:v>
                </c:pt>
                <c:pt idx="1439">
                  <c:v>-63.903911734262998</c:v>
                </c:pt>
                <c:pt idx="1440">
                  <c:v>-63.846882517138397</c:v>
                </c:pt>
                <c:pt idx="1441">
                  <c:v>-63.789388826493003</c:v>
                </c:pt>
                <c:pt idx="1442">
                  <c:v>-63.731426744967301</c:v>
                </c:pt>
                <c:pt idx="1443">
                  <c:v>-63.672992235358102</c:v>
                </c:pt>
                <c:pt idx="1444">
                  <c:v>-63.614081138348503</c:v>
                </c:pt>
                <c:pt idx="1445">
                  <c:v>-63.554689170157602</c:v>
                </c:pt>
                <c:pt idx="1446">
                  <c:v>-63.494811920104397</c:v>
                </c:pt>
                <c:pt idx="1447">
                  <c:v>-63.434444848085498</c:v>
                </c:pt>
                <c:pt idx="1448">
                  <c:v>-63.373583281961203</c:v>
                </c:pt>
                <c:pt idx="1449">
                  <c:v>-63.312222414849103</c:v>
                </c:pt>
                <c:pt idx="1450">
                  <c:v>-63.250357302320097</c:v>
                </c:pt>
                <c:pt idx="1451">
                  <c:v>-63.187982859494802</c:v>
                </c:pt>
                <c:pt idx="1452">
                  <c:v>-63.125093858035498</c:v>
                </c:pt>
                <c:pt idx="1453">
                  <c:v>-63.061684923030903</c:v>
                </c:pt>
                <c:pt idx="1454">
                  <c:v>-62.997750529769803</c:v>
                </c:pt>
                <c:pt idx="1455">
                  <c:v>-62.933285000398698</c:v>
                </c:pt>
                <c:pt idx="1456">
                  <c:v>-62.868282500460097</c:v>
                </c:pt>
                <c:pt idx="1457">
                  <c:v>-62.802737035307203</c:v>
                </c:pt>
                <c:pt idx="1458">
                  <c:v>-62.736642446388998</c:v>
                </c:pt>
                <c:pt idx="1459">
                  <c:v>-62.669992407402603</c:v>
                </c:pt>
                <c:pt idx="1460">
                  <c:v>-62.602780420307099</c:v>
                </c:pt>
                <c:pt idx="1461">
                  <c:v>-62.5349998111936</c:v>
                </c:pt>
                <c:pt idx="1462">
                  <c:v>-62.466643726006097</c:v>
                </c:pt>
                <c:pt idx="1463">
                  <c:v>-62.397705126107297</c:v>
                </c:pt>
                <c:pt idx="1464">
                  <c:v>-62.3281767836841</c:v>
                </c:pt>
                <c:pt idx="1465">
                  <c:v>-62.258051276985199</c:v>
                </c:pt>
                <c:pt idx="1466">
                  <c:v>-62.187320985386101</c:v>
                </c:pt>
                <c:pt idx="1467">
                  <c:v>-62.115978084272101</c:v>
                </c:pt>
                <c:pt idx="1468">
                  <c:v>-62.0440145397354</c:v>
                </c:pt>
                <c:pt idx="1469">
                  <c:v>-61.971422103075398</c:v>
                </c:pt>
                <c:pt idx="1470">
                  <c:v>-61.898192305096899</c:v>
                </c:pt>
                <c:pt idx="1471">
                  <c:v>-61.824316450196797</c:v>
                </c:pt>
                <c:pt idx="1472">
                  <c:v>-61.749785610230902</c:v>
                </c:pt>
                <c:pt idx="1473">
                  <c:v>-61.674590618151598</c:v>
                </c:pt>
                <c:pt idx="1474">
                  <c:v>-61.598722061407699</c:v>
                </c:pt>
                <c:pt idx="1475">
                  <c:v>-61.522170275094901</c:v>
                </c:pt>
                <c:pt idx="1476">
                  <c:v>-61.444925334849003</c:v>
                </c:pt>
                <c:pt idx="1477">
                  <c:v>-61.366977049467799</c:v>
                </c:pt>
                <c:pt idx="1478">
                  <c:v>-61.288314953253199</c:v>
                </c:pt>
                <c:pt idx="1479">
                  <c:v>-61.208928298059199</c:v>
                </c:pt>
                <c:pt idx="1480">
                  <c:v>-61.128806045034501</c:v>
                </c:pt>
                <c:pt idx="1481">
                  <c:v>-61.0479368560461</c:v>
                </c:pt>
                <c:pt idx="1482">
                  <c:v>-60.966309084769499</c:v>
                </c:pt>
                <c:pt idx="1483">
                  <c:v>-60.883910767431402</c:v>
                </c:pt>
                <c:pt idx="1484">
                  <c:v>-60.800729613189098</c:v>
                </c:pt>
                <c:pt idx="1485">
                  <c:v>-60.716752994131099</c:v>
                </c:pt>
                <c:pt idx="1486">
                  <c:v>-60.6319679348804</c:v>
                </c:pt>
                <c:pt idx="1487">
                  <c:v>-60.546361101784399</c:v>
                </c:pt>
                <c:pt idx="1488">
                  <c:v>-60.4599187916712</c:v>
                </c:pt>
                <c:pt idx="1489">
                  <c:v>-60.372626920152896</c:v>
                </c:pt>
                <c:pt idx="1490">
                  <c:v>-60.284471009454698</c:v>
                </c:pt>
                <c:pt idx="1491">
                  <c:v>-60.195436175748199</c:v>
                </c:pt>
                <c:pt idx="1492">
                  <c:v>-60.1055071159657</c:v>
                </c:pt>
                <c:pt idx="1493">
                  <c:v>-60.014668094069798</c:v>
                </c:pt>
                <c:pt idx="1494">
                  <c:v>-59.922902926754197</c:v>
                </c:pt>
                <c:pt idx="1495">
                  <c:v>-59.830194968546998</c:v>
                </c:pt>
                <c:pt idx="1496">
                  <c:v>-59.736527096289002</c:v>
                </c:pt>
                <c:pt idx="1497">
                  <c:v>-59.641881692954897</c:v>
                </c:pt>
                <c:pt idx="1498">
                  <c:v>-59.546240630786897</c:v>
                </c:pt>
                <c:pt idx="1499">
                  <c:v>-59.449585253706601</c:v>
                </c:pt>
                <c:pt idx="1500">
                  <c:v>-59.351896358967998</c:v>
                </c:pt>
                <c:pt idx="1501">
                  <c:v>-59.253154178015201</c:v>
                </c:pt>
                <c:pt idx="1502">
                  <c:v>-59.153338356504399</c:v>
                </c:pt>
                <c:pt idx="1503">
                  <c:v>-59.0524279334469</c:v>
                </c:pt>
                <c:pt idx="1504">
                  <c:v>-58.950401319429297</c:v>
                </c:pt>
                <c:pt idx="1505">
                  <c:v>-58.847236273862997</c:v>
                </c:pt>
                <c:pt idx="1506">
                  <c:v>-58.742909881212</c:v>
                </c:pt>
                <c:pt idx="1507">
                  <c:v>-58.637398526146299</c:v>
                </c:pt>
                <c:pt idx="1508">
                  <c:v>-58.530677867564499</c:v>
                </c:pt>
                <c:pt idx="1509">
                  <c:v>-58.422722811424599</c:v>
                </c:pt>
                <c:pt idx="1510">
                  <c:v>-58.313507482319601</c:v>
                </c:pt>
                <c:pt idx="1511">
                  <c:v>-58.2030051937313</c:v>
                </c:pt>
                <c:pt idx="1512">
                  <c:v>-58.091188416888201</c:v>
                </c:pt>
                <c:pt idx="1513">
                  <c:v>-57.978028748153598</c:v>
                </c:pt>
                <c:pt idx="1514">
                  <c:v>-57.863496874860402</c:v>
                </c:pt>
                <c:pt idx="1515">
                  <c:v>-57.747562539508401</c:v>
                </c:pt>
                <c:pt idx="1516">
                  <c:v>-57.630194502229699</c:v>
                </c:pt>
                <c:pt idx="1517">
                  <c:v>-57.5113605014268</c:v>
                </c:pt>
                <c:pt idx="1518">
                  <c:v>-57.391027212476999</c:v>
                </c:pt>
                <c:pt idx="1519">
                  <c:v>-57.269160204394097</c:v>
                </c:pt>
                <c:pt idx="1520">
                  <c:v>-57.145723894326302</c:v>
                </c:pt>
                <c:pt idx="1521">
                  <c:v>-57.020681499766198</c:v>
                </c:pt>
                <c:pt idx="1522">
                  <c:v>-56.893994988337397</c:v>
                </c:pt>
                <c:pt idx="1523">
                  <c:v>-56.765625025012099</c:v>
                </c:pt>
                <c:pt idx="1524">
                  <c:v>-56.635530916608303</c:v>
                </c:pt>
                <c:pt idx="1525">
                  <c:v>-56.503670553399203</c:v>
                </c:pt>
                <c:pt idx="1526">
                  <c:v>-56.370000347661701</c:v>
                </c:pt>
                <c:pt idx="1527">
                  <c:v>-56.234475168972097</c:v>
                </c:pt>
                <c:pt idx="1528">
                  <c:v>-56.0970482760506</c:v>
                </c:pt>
                <c:pt idx="1529">
                  <c:v>-55.957671244935803</c:v>
                </c:pt>
                <c:pt idx="1530">
                  <c:v>-55.816293893258297</c:v>
                </c:pt>
                <c:pt idx="1531">
                  <c:v>-55.6728642003647</c:v>
                </c:pt>
                <c:pt idx="1532">
                  <c:v>-55.527328223024497</c:v>
                </c:pt>
                <c:pt idx="1533">
                  <c:v>-55.379630006433302</c:v>
                </c:pt>
                <c:pt idx="1534">
                  <c:v>-55.2297114902034</c:v>
                </c:pt>
                <c:pt idx="1535">
                  <c:v>-55.077512409011298</c:v>
                </c:pt>
                <c:pt idx="1536">
                  <c:v>-54.922970187543299</c:v>
                </c:pt>
                <c:pt idx="1537">
                  <c:v>-54.766019829356097</c:v>
                </c:pt>
                <c:pt idx="1538">
                  <c:v>-54.6065937992377</c:v>
                </c:pt>
                <c:pt idx="1539">
                  <c:v>-54.444621898621399</c:v>
                </c:pt>
                <c:pt idx="1540">
                  <c:v>-54.2800311335698</c:v>
                </c:pt>
                <c:pt idx="1541">
                  <c:v>-54.112745574809999</c:v>
                </c:pt>
                <c:pt idx="1542">
                  <c:v>-53.942686209254397</c:v>
                </c:pt>
                <c:pt idx="1543">
                  <c:v>-53.769770782399</c:v>
                </c:pt>
                <c:pt idx="1544">
                  <c:v>-53.593913630940001</c:v>
                </c:pt>
                <c:pt idx="1545">
                  <c:v>-53.415025504893997</c:v>
                </c:pt>
                <c:pt idx="1546">
                  <c:v>-53.233013378446998</c:v>
                </c:pt>
                <c:pt idx="1547">
                  <c:v>-53.047780248691602</c:v>
                </c:pt>
                <c:pt idx="1548">
                  <c:v>-52.8592249213402</c:v>
                </c:pt>
                <c:pt idx="1549">
                  <c:v>-52.667241782421101</c:v>
                </c:pt>
                <c:pt idx="1550">
                  <c:v>-52.471720554877997</c:v>
                </c:pt>
                <c:pt idx="1551">
                  <c:v>-52.272546038898902</c:v>
                </c:pt>
                <c:pt idx="1552">
                  <c:v>-52.069597834690597</c:v>
                </c:pt>
                <c:pt idx="1553">
                  <c:v>-51.862750046303802</c:v>
                </c:pt>
                <c:pt idx="1554">
                  <c:v>-51.651870964981903</c:v>
                </c:pt>
                <c:pt idx="1555">
                  <c:v>-51.436822730364803</c:v>
                </c:pt>
                <c:pt idx="1556">
                  <c:v>-51.217460967725003</c:v>
                </c:pt>
                <c:pt idx="1557">
                  <c:v>-50.993634399234999</c:v>
                </c:pt>
                <c:pt idx="1558">
                  <c:v>-50.765184427078701</c:v>
                </c:pt>
                <c:pt idx="1559">
                  <c:v>-50.531944685998702</c:v>
                </c:pt>
                <c:pt idx="1560">
                  <c:v>-50.293740562642</c:v>
                </c:pt>
                <c:pt idx="1561">
                  <c:v>-50.050388678795898</c:v>
                </c:pt>
                <c:pt idx="1562">
                  <c:v>-49.801696335317601</c:v>
                </c:pt>
                <c:pt idx="1563">
                  <c:v>-49.547460913230402</c:v>
                </c:pt>
                <c:pt idx="1564">
                  <c:v>-49.287469228094402</c:v>
                </c:pt>
                <c:pt idx="1565">
                  <c:v>-49.021496833352302</c:v>
                </c:pt>
                <c:pt idx="1566">
                  <c:v>-48.749307267891098</c:v>
                </c:pt>
                <c:pt idx="1567">
                  <c:v>-48.4706512425496</c:v>
                </c:pt>
                <c:pt idx="1568">
                  <c:v>-48.185265759723798</c:v>
                </c:pt>
                <c:pt idx="1569">
                  <c:v>-47.892873159576197</c:v>
                </c:pt>
                <c:pt idx="1570">
                  <c:v>-47.593180085624297</c:v>
                </c:pt>
                <c:pt idx="1571">
                  <c:v>-47.285876361662503</c:v>
                </c:pt>
                <c:pt idx="1572">
                  <c:v>-46.970633771040198</c:v>
                </c:pt>
                <c:pt idx="1573">
                  <c:v>-46.647104728268999</c:v>
                </c:pt>
                <c:pt idx="1574">
                  <c:v>-46.314920831739798</c:v>
                </c:pt>
                <c:pt idx="1575">
                  <c:v>-45.9736912849745</c:v>
                </c:pt>
                <c:pt idx="1576">
                  <c:v>-45.623001172300498</c:v>
                </c:pt>
                <c:pt idx="1577">
                  <c:v>-45.262409573079601</c:v>
                </c:pt>
                <c:pt idx="1578">
                  <c:v>-44.891447496617502</c:v>
                </c:pt>
                <c:pt idx="1579">
                  <c:v>-44.509615617591898</c:v>
                </c:pt>
                <c:pt idx="1580">
                  <c:v>-44.116381789204297</c:v>
                </c:pt>
                <c:pt idx="1581">
                  <c:v>-43.711178308244598</c:v>
                </c:pt>
                <c:pt idx="1582">
                  <c:v>-43.293398902782698</c:v>
                </c:pt>
                <c:pt idx="1583">
                  <c:v>-42.862395409187698</c:v>
                </c:pt>
                <c:pt idx="1584">
                  <c:v>-42.417474100543302</c:v>
                </c:pt>
                <c:pt idx="1585">
                  <c:v>-41.9578916231495</c:v>
                </c:pt>
                <c:pt idx="1586">
                  <c:v>-41.482850491557997</c:v>
                </c:pt>
                <c:pt idx="1587">
                  <c:v>-40.991494085313903</c:v>
                </c:pt>
                <c:pt idx="1588">
                  <c:v>-40.482901082080801</c:v>
                </c:pt>
                <c:pt idx="1589">
                  <c:v>-39.956079251879203</c:v>
                </c:pt>
                <c:pt idx="1590">
                  <c:v>-39.409958525487603</c:v>
                </c:pt>
                <c:pt idx="1591">
                  <c:v>-38.843383236299204</c:v>
                </c:pt>
                <c:pt idx="1592">
                  <c:v>-38.255103418680498</c:v>
                </c:pt>
                <c:pt idx="1593">
                  <c:v>-37.643765026630597</c:v>
                </c:pt>
                <c:pt idx="1594">
                  <c:v>-37.007898913660298</c:v>
                </c:pt>
                <c:pt idx="1595">
                  <c:v>-36.345908387527501</c:v>
                </c:pt>
                <c:pt idx="1596">
                  <c:v>-35.656055120820099</c:v>
                </c:pt>
                <c:pt idx="1597">
                  <c:v>-34.936443159166402</c:v>
                </c:pt>
                <c:pt idx="1598">
                  <c:v>-34.185000721594598</c:v>
                </c:pt>
                <c:pt idx="1599">
                  <c:v>-33.399459430369099</c:v>
                </c:pt>
                <c:pt idx="1600">
                  <c:v>-32.577330538139101</c:v>
                </c:pt>
                <c:pt idx="1601">
                  <c:v>-31.715877635446201</c:v>
                </c:pt>
                <c:pt idx="1602">
                  <c:v>-30.812085217717399</c:v>
                </c:pt>
                <c:pt idx="1603">
                  <c:v>-29.862622362923801</c:v>
                </c:pt>
                <c:pt idx="1604">
                  <c:v>-28.863800612793799</c:v>
                </c:pt>
                <c:pt idx="1605">
                  <c:v>-27.811524953636098</c:v>
                </c:pt>
                <c:pt idx="1606">
                  <c:v>-26.701236546790199</c:v>
                </c:pt>
                <c:pt idx="1607">
                  <c:v>-25.527845549442901</c:v>
                </c:pt>
                <c:pt idx="1608">
                  <c:v>-24.2856519755234</c:v>
                </c:pt>
                <c:pt idx="1609">
                  <c:v>-22.968252048948699</c:v>
                </c:pt>
                <c:pt idx="1610">
                  <c:v>-21.568426864591402</c:v>
                </c:pt>
                <c:pt idx="1611">
                  <c:v>-20.078009351294899</c:v>
                </c:pt>
                <c:pt idx="1612">
                  <c:v>-18.4877244652039</c:v>
                </c:pt>
                <c:pt idx="1613">
                  <c:v>-16.7869961468935</c:v>
                </c:pt>
                <c:pt idx="1614">
                  <c:v>-14.963712736170701</c:v>
                </c:pt>
                <c:pt idx="1615">
                  <c:v>-13.0039400912368</c:v>
                </c:pt>
                <c:pt idx="1616">
                  <c:v>-10.8915683737726</c:v>
                </c:pt>
                <c:pt idx="1617">
                  <c:v>-8.6078740085613603</c:v>
                </c:pt>
                <c:pt idx="1618">
                  <c:v>-6.1309722276625198</c:v>
                </c:pt>
                <c:pt idx="1619">
                  <c:v>-3.4351271638252698</c:v>
                </c:pt>
                <c:pt idx="1620">
                  <c:v>-0.48987462335270598</c:v>
                </c:pt>
                <c:pt idx="1621">
                  <c:v>2.7411041277072901</c:v>
                </c:pt>
                <c:pt idx="1622">
                  <c:v>6.3014433981678897</c:v>
                </c:pt>
                <c:pt idx="1623">
                  <c:v>10.2440100558397</c:v>
                </c:pt>
                <c:pt idx="1624">
                  <c:v>14.633449969055</c:v>
                </c:pt>
                <c:pt idx="1625">
                  <c:v>19.549616518004399</c:v>
                </c:pt>
                <c:pt idx="1626">
                  <c:v>25.092255556359401</c:v>
                </c:pt>
                <c:pt idx="1627">
                  <c:v>31.3875126063121</c:v>
                </c:pt>
                <c:pt idx="1628">
                  <c:v>-64.957268690613205</c:v>
                </c:pt>
                <c:pt idx="1629">
                  <c:v>-64.914108006586105</c:v>
                </c:pt>
                <c:pt idx="1630">
                  <c:v>-64.870516993605804</c:v>
                </c:pt>
                <c:pt idx="1631">
                  <c:v>-64.826494612590395</c:v>
                </c:pt>
                <c:pt idx="1632">
                  <c:v>-64.782039738851296</c:v>
                </c:pt>
                <c:pt idx="1633">
                  <c:v>-64.737151161223693</c:v>
                </c:pt>
                <c:pt idx="1634">
                  <c:v>-64.691827581160695</c:v>
                </c:pt>
                <c:pt idx="1635">
                  <c:v>-64.6460676117932</c:v>
                </c:pt>
                <c:pt idx="1636">
                  <c:v>-64.599869776951707</c:v>
                </c:pt>
                <c:pt idx="1637">
                  <c:v>-64.553232510149797</c:v>
                </c:pt>
                <c:pt idx="1638">
                  <c:v>-64.506154153529195</c:v>
                </c:pt>
                <c:pt idx="1639">
                  <c:v>-64.4586329567625</c:v>
                </c:pt>
                <c:pt idx="1640">
                  <c:v>-64.4106670759152</c:v>
                </c:pt>
                <c:pt idx="1641">
                  <c:v>-64.3622545722626</c:v>
                </c:pt>
                <c:pt idx="1642">
                  <c:v>-64.313393411062904</c:v>
                </c:pt>
                <c:pt idx="1643">
                  <c:v>-64.264081460283805</c:v>
                </c:pt>
                <c:pt idx="1644">
                  <c:v>-64.214316489279796</c:v>
                </c:pt>
                <c:pt idx="1645">
                  <c:v>-64.164096167421604</c:v>
                </c:pt>
                <c:pt idx="1646">
                  <c:v>-64.113418062673205</c:v>
                </c:pt>
                <c:pt idx="1647">
                  <c:v>-64.062279640116202</c:v>
                </c:pt>
                <c:pt idx="1648">
                  <c:v>-64.010678260419894</c:v>
                </c:pt>
                <c:pt idx="1649">
                  <c:v>-63.9586111782546</c:v>
                </c:pt>
                <c:pt idx="1650">
                  <c:v>-63.906075540646299</c:v>
                </c:pt>
                <c:pt idx="1651">
                  <c:v>-63.853068385272003</c:v>
                </c:pt>
                <c:pt idx="1652">
                  <c:v>-63.799586638691601</c:v>
                </c:pt>
                <c:pt idx="1653">
                  <c:v>-63.745627114516097</c:v>
                </c:pt>
                <c:pt idx="1654">
                  <c:v>-63.691186511509201</c:v>
                </c:pt>
                <c:pt idx="1655">
                  <c:v>-63.636261411619799</c:v>
                </c:pt>
                <c:pt idx="1656">
                  <c:v>-63.580848277943701</c:v>
                </c:pt>
                <c:pt idx="1657">
                  <c:v>-63.524943452611602</c:v>
                </c:pt>
                <c:pt idx="1658">
                  <c:v>-63.468543154600603</c:v>
                </c:pt>
                <c:pt idx="1659">
                  <c:v>-63.411643477467798</c:v>
                </c:pt>
                <c:pt idx="1660">
                  <c:v>-63.354240387001902</c:v>
                </c:pt>
                <c:pt idx="1661">
                  <c:v>-63.296329718790602</c:v>
                </c:pt>
                <c:pt idx="1662">
                  <c:v>-63.237907175700599</c:v>
                </c:pt>
                <c:pt idx="1663">
                  <c:v>-63.178968325268201</c:v>
                </c:pt>
                <c:pt idx="1664">
                  <c:v>-63.119508596994898</c:v>
                </c:pt>
                <c:pt idx="1665">
                  <c:v>-63.059523279547797</c:v>
                </c:pt>
                <c:pt idx="1666">
                  <c:v>-62.999007517858502</c:v>
                </c:pt>
                <c:pt idx="1667">
                  <c:v>-62.937956310118601</c:v>
                </c:pt>
                <c:pt idx="1668">
                  <c:v>-62.876364504667599</c:v>
                </c:pt>
                <c:pt idx="1669">
                  <c:v>-62.814226796769098</c:v>
                </c:pt>
                <c:pt idx="1670">
                  <c:v>-62.751537725271298</c:v>
                </c:pt>
                <c:pt idx="1671">
                  <c:v>-62.688291669147397</c:v>
                </c:pt>
                <c:pt idx="1672">
                  <c:v>-62.624482843912197</c:v>
                </c:pt>
                <c:pt idx="1673">
                  <c:v>-62.560105297908699</c:v>
                </c:pt>
                <c:pt idx="1674">
                  <c:v>-62.495152908461698</c:v>
                </c:pt>
                <c:pt idx="1675">
                  <c:v>-62.429619377891903</c:v>
                </c:pt>
                <c:pt idx="1676">
                  <c:v>-62.363498229385598</c:v>
                </c:pt>
                <c:pt idx="1677">
                  <c:v>-62.2967828027152</c:v>
                </c:pt>
                <c:pt idx="1678">
                  <c:v>-62.229466249803899</c:v>
                </c:pt>
                <c:pt idx="1679">
                  <c:v>-62.161541530128098</c:v>
                </c:pt>
                <c:pt idx="1680">
                  <c:v>-62.093001405952698</c:v>
                </c:pt>
                <c:pt idx="1681">
                  <c:v>-62.023838437391603</c:v>
                </c:pt>
                <c:pt idx="1682">
                  <c:v>-61.9540449772866</c:v>
                </c:pt>
                <c:pt idx="1683">
                  <c:v>-61.8836131658976</c:v>
                </c:pt>
                <c:pt idx="1684">
                  <c:v>-61.812534925396797</c:v>
                </c:pt>
                <c:pt idx="1685">
                  <c:v>-61.740801954158201</c:v>
                </c:pt>
                <c:pt idx="1686">
                  <c:v>-61.668405720835104</c:v>
                </c:pt>
                <c:pt idx="1687">
                  <c:v>-61.5953374582162</c:v>
                </c:pt>
                <c:pt idx="1688">
                  <c:v>-61.521588156851301</c:v>
                </c:pt>
                <c:pt idx="1689">
                  <c:v>-61.447148558436901</c:v>
                </c:pt>
                <c:pt idx="1690">
                  <c:v>-61.372009148952998</c:v>
                </c:pt>
                <c:pt idx="1691">
                  <c:v>-61.296160151537897</c:v>
                </c:pt>
                <c:pt idx="1692">
                  <c:v>-61.219591519092603</c:v>
                </c:pt>
                <c:pt idx="1693">
                  <c:v>-61.142292926602401</c:v>
                </c:pt>
                <c:pt idx="1694">
                  <c:v>-61.064253763162498</c:v>
                </c:pt>
                <c:pt idx="1695">
                  <c:v>-60.985463123696398</c:v>
                </c:pt>
                <c:pt idx="1696">
                  <c:v>-60.9059098003532</c:v>
                </c:pt>
                <c:pt idx="1697">
                  <c:v>-60.8255822735686</c:v>
                </c:pt>
                <c:pt idx="1698">
                  <c:v>-60.744468702777198</c:v>
                </c:pt>
                <c:pt idx="1699">
                  <c:v>-60.6625569167579</c:v>
                </c:pt>
                <c:pt idx="1700">
                  <c:v>-60.579834403598198</c:v>
                </c:pt>
                <c:pt idx="1701">
                  <c:v>-60.496288300258897</c:v>
                </c:pt>
                <c:pt idx="1702">
                  <c:v>-60.411905381721702</c:v>
                </c:pt>
                <c:pt idx="1703">
                  <c:v>-60.326672049700598</c:v>
                </c:pt>
                <c:pt idx="1704">
                  <c:v>-60.240574320896798</c:v>
                </c:pt>
                <c:pt idx="1705">
                  <c:v>-60.153597814776198</c:v>
                </c:pt>
                <c:pt idx="1706">
                  <c:v>-60.065727740847898</c:v>
                </c:pt>
                <c:pt idx="1707">
                  <c:v>-59.976948885418203</c:v>
                </c:pt>
                <c:pt idx="1708">
                  <c:v>-59.887245597798398</c:v>
                </c:pt>
                <c:pt idx="1709">
                  <c:v>-59.796601775937198</c:v>
                </c:pt>
                <c:pt idx="1710">
                  <c:v>-59.705000851453299</c:v>
                </c:pt>
                <c:pt idx="1711">
                  <c:v>-59.612425774035998</c:v>
                </c:pt>
                <c:pt idx="1712">
                  <c:v>-59.518858995185902</c:v>
                </c:pt>
                <c:pt idx="1713">
                  <c:v>-59.424282451261597</c:v>
                </c:pt>
                <c:pt idx="1714">
                  <c:v>-59.328677545799202</c:v>
                </c:pt>
                <c:pt idx="1715">
                  <c:v>-59.232025131067502</c:v>
                </c:pt>
                <c:pt idx="1716">
                  <c:v>-59.134305488821603</c:v>
                </c:pt>
                <c:pt idx="1717">
                  <c:v>-59.035498310213796</c:v>
                </c:pt>
                <c:pt idx="1718">
                  <c:v>-58.9355826748195</c:v>
                </c:pt>
                <c:pt idx="1719">
                  <c:v>-58.834537028732498</c:v>
                </c:pt>
                <c:pt idx="1720">
                  <c:v>-58.732339161681402</c:v>
                </c:pt>
                <c:pt idx="1721">
                  <c:v>-58.628966183117399</c:v>
                </c:pt>
                <c:pt idx="1722">
                  <c:v>-58.524394497217997</c:v>
                </c:pt>
                <c:pt idx="1723">
                  <c:v>-58.418599776751002</c:v>
                </c:pt>
                <c:pt idx="1724">
                  <c:v>-58.311556935737201</c:v>
                </c:pt>
                <c:pt idx="1725">
                  <c:v>-58.203240100847601</c:v>
                </c:pt>
                <c:pt idx="1726">
                  <c:v>-58.0936225814674</c:v>
                </c:pt>
                <c:pt idx="1727">
                  <c:v>-57.982676838353299</c:v>
                </c:pt>
                <c:pt idx="1728">
                  <c:v>-57.870374450808001</c:v>
                </c:pt>
                <c:pt idx="1729">
                  <c:v>-57.756686082288702</c:v>
                </c:pt>
                <c:pt idx="1730">
                  <c:v>-57.641581444363503</c:v>
                </c:pt>
                <c:pt idx="1731">
                  <c:v>-57.5250292589228</c:v>
                </c:pt>
                <c:pt idx="1732">
                  <c:v>-57.4069972185453</c:v>
                </c:pt>
                <c:pt idx="1733">
                  <c:v>-57.287451944915702</c:v>
                </c:pt>
                <c:pt idx="1734">
                  <c:v>-57.166358945180001</c:v>
                </c:pt>
                <c:pt idx="1735">
                  <c:v>-57.043682566119401</c:v>
                </c:pt>
                <c:pt idx="1736">
                  <c:v>-56.919385946015701</c:v>
                </c:pt>
                <c:pt idx="1737">
                  <c:v>-56.793430964070403</c:v>
                </c:pt>
                <c:pt idx="1738">
                  <c:v>-56.6657781872334</c:v>
                </c:pt>
                <c:pt idx="1739">
                  <c:v>-56.536386814285301</c:v>
                </c:pt>
                <c:pt idx="1740">
                  <c:v>-56.405214617006898</c:v>
                </c:pt>
                <c:pt idx="1741">
                  <c:v>-56.272217878256903</c:v>
                </c:pt>
                <c:pt idx="1742">
                  <c:v>-56.137351326770002</c:v>
                </c:pt>
                <c:pt idx="1743">
                  <c:v>-56.000568068468702</c:v>
                </c:pt>
                <c:pt idx="1744">
                  <c:v>-55.861819514071499</c:v>
                </c:pt>
                <c:pt idx="1745">
                  <c:v>-55.721055302762899</c:v>
                </c:pt>
                <c:pt idx="1746">
                  <c:v>-55.578223221674001</c:v>
                </c:pt>
                <c:pt idx="1747">
                  <c:v>-55.433269120902601</c:v>
                </c:pt>
                <c:pt idx="1748">
                  <c:v>-55.286136823783998</c:v>
                </c:pt>
                <c:pt idx="1749">
                  <c:v>-55.136768032100001</c:v>
                </c:pt>
                <c:pt idx="1750">
                  <c:v>-54.985102225890401</c:v>
                </c:pt>
                <c:pt idx="1751">
                  <c:v>-54.831076557506798</c:v>
                </c:pt>
                <c:pt idx="1752">
                  <c:v>-54.674625739518497</c:v>
                </c:pt>
                <c:pt idx="1753">
                  <c:v>-54.515681926052601</c:v>
                </c:pt>
                <c:pt idx="1754">
                  <c:v>-54.354174587115097</c:v>
                </c:pt>
                <c:pt idx="1755">
                  <c:v>-54.190030375405698</c:v>
                </c:pt>
                <c:pt idx="1756">
                  <c:v>-54.023172985097901</c:v>
                </c:pt>
                <c:pt idx="1757">
                  <c:v>-53.853523002015898</c:v>
                </c:pt>
                <c:pt idx="1758">
                  <c:v>-53.680997744590599</c:v>
                </c:pt>
                <c:pt idx="1759">
                  <c:v>-53.505511094927797</c:v>
                </c:pt>
                <c:pt idx="1760">
                  <c:v>-53.326973319264901</c:v>
                </c:pt>
                <c:pt idx="1761">
                  <c:v>-53.145290877031499</c:v>
                </c:pt>
                <c:pt idx="1762">
                  <c:v>-52.960366217663797</c:v>
                </c:pt>
                <c:pt idx="1763">
                  <c:v>-52.772097564246799</c:v>
                </c:pt>
                <c:pt idx="1764">
                  <c:v>-52.580378682980196</c:v>
                </c:pt>
                <c:pt idx="1765">
                  <c:v>-52.385098637374</c:v>
                </c:pt>
                <c:pt idx="1766">
                  <c:v>-52.1861415259823</c:v>
                </c:pt>
                <c:pt idx="1767">
                  <c:v>-51.983386202378</c:v>
                </c:pt>
                <c:pt idx="1768">
                  <c:v>-51.776705975951799</c:v>
                </c:pt>
                <c:pt idx="1769">
                  <c:v>-51.565968291987303</c:v>
                </c:pt>
                <c:pt idx="1770">
                  <c:v>-51.351034389323402</c:v>
                </c:pt>
                <c:pt idx="1771">
                  <c:v>-51.131758933752799</c:v>
                </c:pt>
                <c:pt idx="1772">
                  <c:v>-50.907989625129403</c:v>
                </c:pt>
                <c:pt idx="1773">
                  <c:v>-50.679566775963799</c:v>
                </c:pt>
                <c:pt idx="1774">
                  <c:v>-50.446322859067401</c:v>
                </c:pt>
                <c:pt idx="1775">
                  <c:v>-50.208082021564699</c:v>
                </c:pt>
                <c:pt idx="1776">
                  <c:v>-49.964659562326702</c:v>
                </c:pt>
                <c:pt idx="1777">
                  <c:v>-49.7158613695781</c:v>
                </c:pt>
                <c:pt idx="1778">
                  <c:v>-49.461483315098398</c:v>
                </c:pt>
                <c:pt idx="1779">
                  <c:v>-49.201310601066503</c:v>
                </c:pt>
                <c:pt idx="1780">
                  <c:v>-48.935117055180299</c:v>
                </c:pt>
                <c:pt idx="1781">
                  <c:v>-48.662664369218497</c:v>
                </c:pt>
                <c:pt idx="1782">
                  <c:v>-48.383701275690598</c:v>
                </c:pt>
                <c:pt idx="1783">
                  <c:v>-48.097962656631701</c:v>
                </c:pt>
                <c:pt idx="1784">
                  <c:v>-47.805168577942702</c:v>
                </c:pt>
                <c:pt idx="1785">
                  <c:v>-47.505023241931703</c:v>
                </c:pt>
                <c:pt idx="1786">
                  <c:v>-47.197213849873499</c:v>
                </c:pt>
                <c:pt idx="1787">
                  <c:v>-46.881409365459803</c:v>
                </c:pt>
                <c:pt idx="1788">
                  <c:v>-46.557259168938202</c:v>
                </c:pt>
                <c:pt idx="1789">
                  <c:v>-46.224391590523297</c:v>
                </c:pt>
                <c:pt idx="1790">
                  <c:v>-45.882412310284202</c:v>
                </c:pt>
                <c:pt idx="1791">
                  <c:v>-45.530902610138803</c:v>
                </c:pt>
                <c:pt idx="1792">
                  <c:v>-45.1694174617977</c:v>
                </c:pt>
                <c:pt idx="1793">
                  <c:v>-44.797483432453397</c:v>
                </c:pt>
                <c:pt idx="1794">
                  <c:v>-44.414596387669498</c:v>
                </c:pt>
                <c:pt idx="1795">
                  <c:v>-44.020218968242197</c:v>
                </c:pt>
                <c:pt idx="1796">
                  <c:v>-43.613777814720102</c:v>
                </c:pt>
                <c:pt idx="1797">
                  <c:v>-43.194660509716698</c:v>
                </c:pt>
                <c:pt idx="1798">
                  <c:v>-42.762212204051401</c:v>
                </c:pt>
                <c:pt idx="1799">
                  <c:v>-42.315731888012202</c:v>
                </c:pt>
                <c:pt idx="1800">
                  <c:v>-41.854468263531899</c:v>
                </c:pt>
                <c:pt idx="1801">
                  <c:v>-41.377615166682901</c:v>
                </c:pt>
                <c:pt idx="1802">
                  <c:v>-40.884306482442398</c:v>
                </c:pt>
                <c:pt idx="1803">
                  <c:v>-40.373610484981498</c:v>
                </c:pt>
                <c:pt idx="1804">
                  <c:v>-39.844523526536499</c:v>
                </c:pt>
                <c:pt idx="1805">
                  <c:v>-39.2959629859456</c:v>
                </c:pt>
                <c:pt idx="1806">
                  <c:v>-38.726759373825701</c:v>
                </c:pt>
                <c:pt idx="1807">
                  <c:v>-38.135647474692497</c:v>
                </c:pt>
                <c:pt idx="1808">
                  <c:v>-37.521256386566698</c:v>
                </c:pt>
                <c:pt idx="1809">
                  <c:v>-36.882098295107703</c:v>
                </c:pt>
                <c:pt idx="1810">
                  <c:v>-36.216555791280904</c:v>
                </c:pt>
                <c:pt idx="1811">
                  <c:v>-35.522867507993197</c:v>
                </c:pt>
                <c:pt idx="1812">
                  <c:v>-34.799111810795402</c:v>
                </c:pt>
                <c:pt idx="1813">
                  <c:v>-34.043188229097197</c:v>
                </c:pt>
                <c:pt idx="1814">
                  <c:v>-33.252796255429402</c:v>
                </c:pt>
                <c:pt idx="1815">
                  <c:v>-32.425411068664097</c:v>
                </c:pt>
                <c:pt idx="1816">
                  <c:v>-31.558255649649201</c:v>
                </c:pt>
                <c:pt idx="1817">
                  <c:v>-30.6482686504621</c:v>
                </c:pt>
                <c:pt idx="1818">
                  <c:v>-29.692067246334499</c:v>
                </c:pt>
                <c:pt idx="1819">
                  <c:v>-28.6859040356834</c:v>
                </c:pt>
                <c:pt idx="1820">
                  <c:v>-27.625616850073602</c:v>
                </c:pt>
                <c:pt idx="1821">
                  <c:v>-26.5065700812006</c:v>
                </c:pt>
                <c:pt idx="1822">
                  <c:v>-25.323585811505598</c:v>
                </c:pt>
                <c:pt idx="1823">
                  <c:v>-24.070862629466099</c:v>
                </c:pt>
                <c:pt idx="1824">
                  <c:v>-22.741879494169002</c:v>
                </c:pt>
                <c:pt idx="1825">
                  <c:v>-21.329281351877</c:v>
                </c:pt>
                <c:pt idx="1826">
                  <c:v>-19.824742353107599</c:v>
                </c:pt>
                <c:pt idx="1827">
                  <c:v>-18.218801408385598</c:v>
                </c:pt>
                <c:pt idx="1828">
                  <c:v>-16.500663366337299</c:v>
                </c:pt>
                <c:pt idx="1829">
                  <c:v>-14.6579571769672</c:v>
                </c:pt>
                <c:pt idx="1830">
                  <c:v>-12.6764398442757</c:v>
                </c:pt>
                <c:pt idx="1831">
                  <c:v>-10.5396315325857</c:v>
                </c:pt>
                <c:pt idx="1832">
                  <c:v>-8.22836252118028</c:v>
                </c:pt>
                <c:pt idx="1833">
                  <c:v>-5.72020629574381</c:v>
                </c:pt>
                <c:pt idx="1834">
                  <c:v>-2.98876417829198</c:v>
                </c:pt>
                <c:pt idx="1835">
                  <c:v>-2.75442052982377E-3</c:v>
                </c:pt>
                <c:pt idx="1836">
                  <c:v>3.2751590584317198</c:v>
                </c:pt>
                <c:pt idx="1837">
                  <c:v>6.8898886968859099</c:v>
                </c:pt>
                <c:pt idx="1838">
                  <c:v>10.8959239419219</c:v>
                </c:pt>
                <c:pt idx="1839">
                  <c:v>15.3599941238484</c:v>
                </c:pt>
                <c:pt idx="1840">
                  <c:v>20.364661556381801</c:v>
                </c:pt>
                <c:pt idx="1841">
                  <c:v>26.0132431955732</c:v>
                </c:pt>
                <c:pt idx="1842">
                  <c:v>32.436664746519099</c:v>
                </c:pt>
                <c:pt idx="1843">
                  <c:v>-64.958858022986306</c:v>
                </c:pt>
                <c:pt idx="1844">
                  <c:v>-64.917279782368894</c:v>
                </c:pt>
                <c:pt idx="1845">
                  <c:v>-64.875264563670399</c:v>
                </c:pt>
                <c:pt idx="1846">
                  <c:v>-64.832811568637794</c:v>
                </c:pt>
                <c:pt idx="1847">
                  <c:v>-64.789919914448603</c:v>
                </c:pt>
                <c:pt idx="1848">
                  <c:v>-64.746588632886301</c:v>
                </c:pt>
                <c:pt idx="1849">
                  <c:v>-64.702816669483497</c:v>
                </c:pt>
                <c:pt idx="1850">
                  <c:v>-64.658602882632906</c:v>
                </c:pt>
                <c:pt idx="1851">
                  <c:v>-64.6139460426635</c:v>
                </c:pt>
                <c:pt idx="1852">
                  <c:v>-64.568844830882099</c:v>
                </c:pt>
                <c:pt idx="1853">
                  <c:v>-64.523297838577605</c:v>
                </c:pt>
                <c:pt idx="1854">
                  <c:v>-64.477303565987995</c:v>
                </c:pt>
                <c:pt idx="1855">
                  <c:v>-64.430860421228004</c:v>
                </c:pt>
                <c:pt idx="1856">
                  <c:v>-64.383966719176499</c:v>
                </c:pt>
                <c:pt idx="1857">
                  <c:v>-64.336620680321801</c:v>
                </c:pt>
                <c:pt idx="1858">
                  <c:v>-64.288820429564296</c:v>
                </c:pt>
                <c:pt idx="1859">
                  <c:v>-64.240563994973499</c:v>
                </c:pt>
                <c:pt idx="1860">
                  <c:v>-64.191849306500004</c:v>
                </c:pt>
                <c:pt idx="1861">
                  <c:v>-64.142674194638502</c:v>
                </c:pt>
                <c:pt idx="1862">
                  <c:v>-64.093036389042695</c:v>
                </c:pt>
                <c:pt idx="1863">
                  <c:v>-64.042933517088201</c:v>
                </c:pt>
                <c:pt idx="1864">
                  <c:v>-63.992363102382903</c:v>
                </c:pt>
                <c:pt idx="1865">
                  <c:v>-63.941322563223601</c:v>
                </c:pt>
                <c:pt idx="1866">
                  <c:v>-63.889809210994997</c:v>
                </c:pt>
                <c:pt idx="1867">
                  <c:v>-63.837820248511903</c:v>
                </c:pt>
                <c:pt idx="1868">
                  <c:v>-63.785352768299497</c:v>
                </c:pt>
                <c:pt idx="1869">
                  <c:v>-63.732403750813297</c:v>
                </c:pt>
                <c:pt idx="1870">
                  <c:v>-63.678970062593102</c:v>
                </c:pt>
                <c:pt idx="1871">
                  <c:v>-63.625048454351301</c:v>
                </c:pt>
                <c:pt idx="1872">
                  <c:v>-63.570635558991697</c:v>
                </c:pt>
                <c:pt idx="1873">
                  <c:v>-63.5157278895581</c:v>
                </c:pt>
                <c:pt idx="1874">
                  <c:v>-63.460321837107998</c:v>
                </c:pt>
                <c:pt idx="1875">
                  <c:v>-63.404413668510699</c:v>
                </c:pt>
                <c:pt idx="1876">
                  <c:v>-63.347999524166802</c:v>
                </c:pt>
                <c:pt idx="1877">
                  <c:v>-63.291075415645601</c:v>
                </c:pt>
                <c:pt idx="1878">
                  <c:v>-63.233637223237899</c:v>
                </c:pt>
                <c:pt idx="1879">
                  <c:v>-63.175680693421803</c:v>
                </c:pt>
                <c:pt idx="1880">
                  <c:v>-63.1172014362377</c:v>
                </c:pt>
                <c:pt idx="1881">
                  <c:v>-63.0581949225692</c:v>
                </c:pt>
                <c:pt idx="1882">
                  <c:v>-62.998656481327302</c:v>
                </c:pt>
                <c:pt idx="1883">
                  <c:v>-62.938581296533599</c:v>
                </c:pt>
                <c:pt idx="1884">
                  <c:v>-62.877964404299199</c:v>
                </c:pt>
                <c:pt idx="1885">
                  <c:v>-62.816800689695803</c:v>
                </c:pt>
                <c:pt idx="1886">
                  <c:v>-62.755084883514002</c:v>
                </c:pt>
                <c:pt idx="1887">
                  <c:v>-62.692811558906101</c:v>
                </c:pt>
                <c:pt idx="1888">
                  <c:v>-62.629975127908203</c:v>
                </c:pt>
                <c:pt idx="1889">
                  <c:v>-62.566569837836703</c:v>
                </c:pt>
                <c:pt idx="1890">
                  <c:v>-62.502589767556103</c:v>
                </c:pt>
                <c:pt idx="1891">
                  <c:v>-62.438028823610999</c:v>
                </c:pt>
                <c:pt idx="1892">
                  <c:v>-62.372880736219301</c:v>
                </c:pt>
                <c:pt idx="1893">
                  <c:v>-62.307139055120103</c:v>
                </c:pt>
                <c:pt idx="1894">
                  <c:v>-62.240797145270399</c:v>
                </c:pt>
                <c:pt idx="1895">
                  <c:v>-62.173848182386003</c:v>
                </c:pt>
                <c:pt idx="1896">
                  <c:v>-62.1062851483195</c:v>
                </c:pt>
                <c:pt idx="1897">
                  <c:v>-62.0381008262694</c:v>
                </c:pt>
                <c:pt idx="1898">
                  <c:v>-61.969287795813301</c:v>
                </c:pt>
                <c:pt idx="1899">
                  <c:v>-61.899838427759001</c:v>
                </c:pt>
                <c:pt idx="1900">
                  <c:v>-61.829744878805499</c:v>
                </c:pt>
                <c:pt idx="1901">
                  <c:v>-61.7589990860059</c:v>
                </c:pt>
                <c:pt idx="1902">
                  <c:v>-61.687592761025897</c:v>
                </c:pt>
                <c:pt idx="1903">
                  <c:v>-61.6155173841871</c:v>
                </c:pt>
                <c:pt idx="1904">
                  <c:v>-61.542764198288999</c:v>
                </c:pt>
                <c:pt idx="1905">
                  <c:v>-61.469324202197498</c:v>
                </c:pt>
                <c:pt idx="1906">
                  <c:v>-61.395188144193497</c:v>
                </c:pt>
                <c:pt idx="1907">
                  <c:v>-61.320346515068799</c:v>
                </c:pt>
                <c:pt idx="1908">
                  <c:v>-61.244789540960198</c:v>
                </c:pt>
                <c:pt idx="1909">
                  <c:v>-61.168507175910001</c:v>
                </c:pt>
                <c:pt idx="1910">
                  <c:v>-61.091489094141998</c:v>
                </c:pt>
                <c:pt idx="1911">
                  <c:v>-61.013724682039701</c:v>
                </c:pt>
                <c:pt idx="1912">
                  <c:v>-60.935203029814701</c:v>
                </c:pt>
                <c:pt idx="1913">
                  <c:v>-60.855912922851402</c:v>
                </c:pt>
                <c:pt idx="1914">
                  <c:v>-60.775842832714197</c:v>
                </c:pt>
                <c:pt idx="1915">
                  <c:v>-60.694980907801103</c:v>
                </c:pt>
                <c:pt idx="1916">
                  <c:v>-60.613314963630202</c:v>
                </c:pt>
                <c:pt idx="1917">
                  <c:v>-60.5308324727404</c:v>
                </c:pt>
                <c:pt idx="1918">
                  <c:v>-60.447520554190099</c:v>
                </c:pt>
                <c:pt idx="1919">
                  <c:v>-60.363365962635697</c:v>
                </c:pt>
                <c:pt idx="1920">
                  <c:v>-60.278355076970001</c:v>
                </c:pt>
                <c:pt idx="1921">
                  <c:v>-60.192473888501297</c:v>
                </c:pt>
                <c:pt idx="1922">
                  <c:v>-60.105707988650799</c:v>
                </c:pt>
                <c:pt idx="1923">
                  <c:v>-60.018042556146703</c:v>
                </c:pt>
                <c:pt idx="1924">
                  <c:v>-59.929462343690503</c:v>
                </c:pt>
                <c:pt idx="1925">
                  <c:v>-59.839951664071897</c:v>
                </c:pt>
                <c:pt idx="1926">
                  <c:v>-59.749494375704501</c:v>
                </c:pt>
                <c:pt idx="1927">
                  <c:v>-59.658073867555302</c:v>
                </c:pt>
                <c:pt idx="1928">
                  <c:v>-59.565673043438899</c:v>
                </c:pt>
                <c:pt idx="1929">
                  <c:v>-59.472274305644497</c:v>
                </c:pt>
                <c:pt idx="1930">
                  <c:v>-59.377859537864602</c:v>
                </c:pt>
                <c:pt idx="1931">
                  <c:v>-59.282410087389202</c:v>
                </c:pt>
                <c:pt idx="1932">
                  <c:v>-59.185906746530001</c:v>
                </c:pt>
                <c:pt idx="1933">
                  <c:v>-59.088329733235597</c:v>
                </c:pt>
                <c:pt idx="1934">
                  <c:v>-58.989658670857303</c:v>
                </c:pt>
                <c:pt idx="1935">
                  <c:v>-58.889872567021598</c:v>
                </c:pt>
                <c:pt idx="1936">
                  <c:v>-58.788949791564299</c:v>
                </c:pt>
                <c:pt idx="1937">
                  <c:v>-58.686868053477397</c:v>
                </c:pt>
                <c:pt idx="1938">
                  <c:v>-58.583604376817199</c:v>
                </c:pt>
                <c:pt idx="1939">
                  <c:v>-58.479135075520098</c:v>
                </c:pt>
                <c:pt idx="1940">
                  <c:v>-58.373435727066898</c:v>
                </c:pt>
                <c:pt idx="1941">
                  <c:v>-58.2664811449363</c:v>
                </c:pt>
                <c:pt idx="1942">
                  <c:v>-58.158245349780202</c:v>
                </c:pt>
                <c:pt idx="1943">
                  <c:v>-58.048701539254097</c:v>
                </c:pt>
                <c:pt idx="1944">
                  <c:v>-57.937822056427997</c:v>
                </c:pt>
                <c:pt idx="1945">
                  <c:v>-57.825578356699403</c:v>
                </c:pt>
                <c:pt idx="1946">
                  <c:v>-57.711940973127298</c:v>
                </c:pt>
                <c:pt idx="1947">
                  <c:v>-57.596879480097002</c:v>
                </c:pt>
                <c:pt idx="1948">
                  <c:v>-57.480362455223499</c:v>
                </c:pt>
                <c:pt idx="1949">
                  <c:v>-57.362357439392298</c:v>
                </c:pt>
                <c:pt idx="1950">
                  <c:v>-57.242830894832402</c:v>
                </c:pt>
                <c:pt idx="1951">
                  <c:v>-57.121748161106197</c:v>
                </c:pt>
                <c:pt idx="1952">
                  <c:v>-56.999073408898099</c:v>
                </c:pt>
                <c:pt idx="1953">
                  <c:v>-56.874769591469203</c:v>
                </c:pt>
                <c:pt idx="1954">
                  <c:v>-56.748798393643298</c:v>
                </c:pt>
                <c:pt idx="1955">
                  <c:v>-56.621120178175403</c:v>
                </c:pt>
                <c:pt idx="1956">
                  <c:v>-56.491693929344898</c:v>
                </c:pt>
                <c:pt idx="1957">
                  <c:v>-56.360477193607402</c:v>
                </c:pt>
                <c:pt idx="1958">
                  <c:v>-56.227426017122099</c:v>
                </c:pt>
                <c:pt idx="1959">
                  <c:v>-56.092494879964498</c:v>
                </c:pt>
                <c:pt idx="1960">
                  <c:v>-55.955636626816798</c:v>
                </c:pt>
                <c:pt idx="1961">
                  <c:v>-55.816802393915196</c:v>
                </c:pt>
                <c:pt idx="1962">
                  <c:v>-55.675941532016097</c:v>
                </c:pt>
                <c:pt idx="1963">
                  <c:v>-55.533001525127702</c:v>
                </c:pt>
                <c:pt idx="1964">
                  <c:v>-55.3879279047324</c:v>
                </c:pt>
                <c:pt idx="1965">
                  <c:v>-55.240664159207398</c:v>
                </c:pt>
                <c:pt idx="1966">
                  <c:v>-55.091151638126803</c:v>
                </c:pt>
                <c:pt idx="1967">
                  <c:v>-54.939329451105998</c:v>
                </c:pt>
                <c:pt idx="1968">
                  <c:v>-54.785134360822198</c:v>
                </c:pt>
                <c:pt idx="1969">
                  <c:v>-54.628500669817797</c:v>
                </c:pt>
                <c:pt idx="1970">
                  <c:v>-54.469360100660403</c:v>
                </c:pt>
                <c:pt idx="1971">
                  <c:v>-54.3076416690038</c:v>
                </c:pt>
                <c:pt idx="1972">
                  <c:v>-54.143271549052002</c:v>
                </c:pt>
                <c:pt idx="1973">
                  <c:v>-53.976172930894897</c:v>
                </c:pt>
                <c:pt idx="1974">
                  <c:v>-53.806265869136197</c:v>
                </c:pt>
                <c:pt idx="1975">
                  <c:v>-53.633467122188598</c:v>
                </c:pt>
                <c:pt idx="1976">
                  <c:v>-53.457689981560002</c:v>
                </c:pt>
                <c:pt idx="1977">
                  <c:v>-53.278844090397001</c:v>
                </c:pt>
                <c:pt idx="1978">
                  <c:v>-53.096835250489697</c:v>
                </c:pt>
                <c:pt idx="1979">
                  <c:v>-52.911565216874898</c:v>
                </c:pt>
                <c:pt idx="1980">
                  <c:v>-52.722931479099799</c:v>
                </c:pt>
                <c:pt idx="1981">
                  <c:v>-52.530827028125699</c:v>
                </c:pt>
                <c:pt idx="1982">
                  <c:v>-52.335140107762001</c:v>
                </c:pt>
                <c:pt idx="1983">
                  <c:v>-52.1357539494227</c:v>
                </c:pt>
                <c:pt idx="1984">
                  <c:v>-51.9325464888854</c:v>
                </c:pt>
                <c:pt idx="1985">
                  <c:v>-51.725390063616999</c:v>
                </c:pt>
                <c:pt idx="1986">
                  <c:v>-51.514151089093701</c:v>
                </c:pt>
                <c:pt idx="1987">
                  <c:v>-51.298689712398698</c:v>
                </c:pt>
                <c:pt idx="1988">
                  <c:v>-51.078859441217702</c:v>
                </c:pt>
                <c:pt idx="1989">
                  <c:v>-50.854506746173897</c:v>
                </c:pt>
                <c:pt idx="1990">
                  <c:v>-50.625470634243698</c:v>
                </c:pt>
                <c:pt idx="1991">
                  <c:v>-50.391582190774301</c:v>
                </c:pt>
                <c:pt idx="1992">
                  <c:v>-50.152664087380003</c:v>
                </c:pt>
                <c:pt idx="1993">
                  <c:v>-49.908530052717197</c:v>
                </c:pt>
                <c:pt idx="1994">
                  <c:v>-49.658984302839499</c:v>
                </c:pt>
                <c:pt idx="1995">
                  <c:v>-49.403820927488802</c:v>
                </c:pt>
                <c:pt idx="1996">
                  <c:v>-49.142823228304202</c:v>
                </c:pt>
                <c:pt idx="1997">
                  <c:v>-48.875763004503199</c:v>
                </c:pt>
                <c:pt idx="1998">
                  <c:v>-48.602399781116802</c:v>
                </c:pt>
                <c:pt idx="1999">
                  <c:v>-48.322479974325802</c:v>
                </c:pt>
                <c:pt idx="2000">
                  <c:v>-48.035735987848597</c:v>
                </c:pt>
                <c:pt idx="2001">
                  <c:v>-47.741885233656802</c:v>
                </c:pt>
                <c:pt idx="2002">
                  <c:v>-47.440629069537003</c:v>
                </c:pt>
                <c:pt idx="2003">
                  <c:v>-47.131651645159998</c:v>
                </c:pt>
                <c:pt idx="2004">
                  <c:v>-46.814618647353697</c:v>
                </c:pt>
                <c:pt idx="2005">
                  <c:v>-46.489175934176998</c:v>
                </c:pt>
                <c:pt idx="2006">
                  <c:v>-46.154948046152697</c:v>
                </c:pt>
                <c:pt idx="2007">
                  <c:v>-45.811536581605097</c:v>
                </c:pt>
                <c:pt idx="2008">
                  <c:v>-45.458518421438797</c:v>
                </c:pt>
                <c:pt idx="2009">
                  <c:v>-45.0954437868673</c:v>
                </c:pt>
                <c:pt idx="2010">
                  <c:v>-44.721834111502297</c:v>
                </c:pt>
                <c:pt idx="2011">
                  <c:v>-44.337179706821999</c:v>
                </c:pt>
                <c:pt idx="2012">
                  <c:v>-43.940937197283098</c:v>
                </c:pt>
                <c:pt idx="2013">
                  <c:v>-43.532526698184903</c:v>
                </c:pt>
                <c:pt idx="2014">
                  <c:v>-43.111328705751902</c:v>
                </c:pt>
                <c:pt idx="2015">
                  <c:v>-42.676680664694999</c:v>
                </c:pt>
                <c:pt idx="2016">
                  <c:v>-42.227873173651197</c:v>
                </c:pt>
                <c:pt idx="2017">
                  <c:v>-41.764145783254797</c:v>
                </c:pt>
                <c:pt idx="2018">
                  <c:v>-41.284682335033303</c:v>
                </c:pt>
                <c:pt idx="2019">
                  <c:v>-40.788605781669403</c:v>
                </c:pt>
                <c:pt idx="2020">
                  <c:v>-40.274972420229801</c:v>
                </c:pt>
                <c:pt idx="2021">
                  <c:v>-39.742765459480303</c:v>
                </c:pt>
                <c:pt idx="2022">
                  <c:v>-39.190887830089501</c:v>
                </c:pt>
                <c:pt idx="2023">
                  <c:v>-38.618154132004499</c:v>
                </c:pt>
                <c:pt idx="2024">
                  <c:v>-38.023281596114202</c:v>
                </c:pt>
                <c:pt idx="2025">
                  <c:v>-37.404879916959601</c:v>
                </c:pt>
                <c:pt idx="2026">
                  <c:v>-36.761439789023498</c:v>
                </c:pt>
                <c:pt idx="2027">
                  <c:v>-36.0913199502167</c:v>
                </c:pt>
                <c:pt idx="2028">
                  <c:v>-35.392732501529203</c:v>
                </c:pt>
                <c:pt idx="2029">
                  <c:v>-34.663726230157501</c:v>
                </c:pt>
                <c:pt idx="2030">
                  <c:v>-33.902167613143199</c:v>
                </c:pt>
                <c:pt idx="2031">
                  <c:v>-33.105719117633797</c:v>
                </c:pt>
                <c:pt idx="2032">
                  <c:v>-32.271814339754798</c:v>
                </c:pt>
                <c:pt idx="2033">
                  <c:v>-31.397629433509401</c:v>
                </c:pt>
                <c:pt idx="2034">
                  <c:v>-30.480050169956701</c:v>
                </c:pt>
                <c:pt idx="2035">
                  <c:v>-29.515633829833099</c:v>
                </c:pt>
                <c:pt idx="2036">
                  <c:v>-28.500564962908101</c:v>
                </c:pt>
                <c:pt idx="2037">
                  <c:v>-27.430603835779301</c:v>
                </c:pt>
                <c:pt idx="2038">
                  <c:v>-26.3010261248433</c:v>
                </c:pt>
                <c:pt idx="2039">
                  <c:v>-25.106552077501799</c:v>
                </c:pt>
                <c:pt idx="2040">
                  <c:v>-23.8412629419342</c:v>
                </c:pt>
                <c:pt idx="2041">
                  <c:v>-22.498501926903302</c:v>
                </c:pt>
                <c:pt idx="2042">
                  <c:v>-21.070756261597101</c:v>
                </c:pt>
                <c:pt idx="2043">
                  <c:v>-19.549516032080401</c:v>
                </c:pt>
                <c:pt idx="2044">
                  <c:v>-17.925104308040101</c:v>
                </c:pt>
                <c:pt idx="2045">
                  <c:v>-16.1864715481227</c:v>
                </c:pt>
                <c:pt idx="2046">
                  <c:v>-14.320945254759501</c:v>
                </c:pt>
                <c:pt idx="2047">
                  <c:v>-12.3139231578819</c:v>
                </c:pt>
                <c:pt idx="2048">
                  <c:v>-10.148494582618399</c:v>
                </c:pt>
                <c:pt idx="2049">
                  <c:v>-7.8049697271243499</c:v>
                </c:pt>
                <c:pt idx="2050">
                  <c:v>-5.26028980231494</c:v>
                </c:pt>
                <c:pt idx="2051">
                  <c:v>-2.4872815686127301</c:v>
                </c:pt>
                <c:pt idx="2052">
                  <c:v>0.54629344447002404</c:v>
                </c:pt>
                <c:pt idx="2053">
                  <c:v>3.8789636367665699</c:v>
                </c:pt>
                <c:pt idx="2054">
                  <c:v>7.5571418590058199</c:v>
                </c:pt>
                <c:pt idx="2055">
                  <c:v>11.637225741478799</c:v>
                </c:pt>
                <c:pt idx="2056">
                  <c:v>16.188399623989898</c:v>
                </c:pt>
                <c:pt idx="2057">
                  <c:v>21.296424756339</c:v>
                </c:pt>
                <c:pt idx="2058">
                  <c:v>27.068845254159001</c:v>
                </c:pt>
                <c:pt idx="2059">
                  <c:v>33.642260253258897</c:v>
                </c:pt>
                <c:pt idx="2060">
                  <c:v>-64.959253401674005</c:v>
                </c:pt>
                <c:pt idx="2061">
                  <c:v>-64.918068825346893</c:v>
                </c:pt>
                <c:pt idx="2062">
                  <c:v>-64.876445614963203</c:v>
                </c:pt>
                <c:pt idx="2063">
                  <c:v>-64.834383030959103</c:v>
                </c:pt>
                <c:pt idx="2064">
                  <c:v>-64.791880249478197</c:v>
                </c:pt>
                <c:pt idx="2065">
                  <c:v>-64.748936361557199</c:v>
                </c:pt>
                <c:pt idx="2066">
                  <c:v>-64.705550372280101</c:v>
                </c:pt>
                <c:pt idx="2067">
                  <c:v>-64.661721199900299</c:v>
                </c:pt>
                <c:pt idx="2068">
                  <c:v>-64.617447674929593</c:v>
                </c:pt>
                <c:pt idx="2069">
                  <c:v>-64.572728539192298</c:v>
                </c:pt>
                <c:pt idx="2070">
                  <c:v>-64.527562444843696</c:v>
                </c:pt>
                <c:pt idx="2071">
                  <c:v>-64.481947953351195</c:v>
                </c:pt>
                <c:pt idx="2072">
                  <c:v>-64.435883534438005</c:v>
                </c:pt>
                <c:pt idx="2073">
                  <c:v>-64.389367564985804</c:v>
                </c:pt>
                <c:pt idx="2074">
                  <c:v>-64.342398327897399</c:v>
                </c:pt>
                <c:pt idx="2075">
                  <c:v>-64.294974010917002</c:v>
                </c:pt>
                <c:pt idx="2076">
                  <c:v>-64.247092705405805</c:v>
                </c:pt>
                <c:pt idx="2077">
                  <c:v>-64.198752405073293</c:v>
                </c:pt>
                <c:pt idx="2078">
                  <c:v>-64.149951004660593</c:v>
                </c:pt>
                <c:pt idx="2079">
                  <c:v>-64.100686298575994</c:v>
                </c:pt>
                <c:pt idx="2080">
                  <c:v>-64.050955979480605</c:v>
                </c:pt>
                <c:pt idx="2081">
                  <c:v>-64.000757636821305</c:v>
                </c:pt>
                <c:pt idx="2082">
                  <c:v>-63.950088755310901</c:v>
                </c:pt>
                <c:pt idx="2083">
                  <c:v>-63.898946713352501</c:v>
                </c:pt>
                <c:pt idx="2084">
                  <c:v>-63.847328781407001</c:v>
                </c:pt>
                <c:pt idx="2085">
                  <c:v>-63.795232120300803</c:v>
                </c:pt>
                <c:pt idx="2086">
                  <c:v>-63.742653779473201</c:v>
                </c:pt>
                <c:pt idx="2087">
                  <c:v>-63.689590695159303</c:v>
                </c:pt>
                <c:pt idx="2088">
                  <c:v>-63.636039688508603</c:v>
                </c:pt>
                <c:pt idx="2089">
                  <c:v>-63.581997463635297</c:v>
                </c:pt>
                <c:pt idx="2090">
                  <c:v>-63.527460605598399</c:v>
                </c:pt>
                <c:pt idx="2091">
                  <c:v>-63.472425578310101</c:v>
                </c:pt>
                <c:pt idx="2092">
                  <c:v>-63.416888722368199</c:v>
                </c:pt>
                <c:pt idx="2093">
                  <c:v>-63.360846252812003</c:v>
                </c:pt>
                <c:pt idx="2094">
                  <c:v>-63.304294256797</c:v>
                </c:pt>
                <c:pt idx="2095">
                  <c:v>-63.247228691187203</c:v>
                </c:pt>
                <c:pt idx="2096">
                  <c:v>-63.189645380060803</c:v>
                </c:pt>
                <c:pt idx="2097">
                  <c:v>-63.131540012127303</c:v>
                </c:pt>
                <c:pt idx="2098">
                  <c:v>-63.072908138052298</c:v>
                </c:pt>
                <c:pt idx="2099">
                  <c:v>-63.013745167685997</c:v>
                </c:pt>
                <c:pt idx="2100">
                  <c:v>-62.954046367193797</c:v>
                </c:pt>
                <c:pt idx="2101">
                  <c:v>-62.8938068560837</c:v>
                </c:pt>
                <c:pt idx="2102">
                  <c:v>-62.833021604127502</c:v>
                </c:pt>
                <c:pt idx="2103">
                  <c:v>-62.771685428171502</c:v>
                </c:pt>
                <c:pt idx="2104">
                  <c:v>-62.709792988833698</c:v>
                </c:pt>
                <c:pt idx="2105">
                  <c:v>-62.647338787081601</c:v>
                </c:pt>
                <c:pt idx="2106">
                  <c:v>-62.584317160688002</c:v>
                </c:pt>
                <c:pt idx="2107">
                  <c:v>-62.520722280558303</c:v>
                </c:pt>
                <c:pt idx="2108">
                  <c:v>-62.4565481469266</c:v>
                </c:pt>
                <c:pt idx="2109">
                  <c:v>-62.391788585413401</c:v>
                </c:pt>
                <c:pt idx="2110">
                  <c:v>-62.326437242941502</c:v>
                </c:pt>
                <c:pt idx="2111">
                  <c:v>-62.260487583503597</c:v>
                </c:pt>
                <c:pt idx="2112">
                  <c:v>-62.1939328837761</c:v>
                </c:pt>
                <c:pt idx="2113">
                  <c:v>-62.126766228572997</c:v>
                </c:pt>
                <c:pt idx="2114">
                  <c:v>-62.058980506134603</c:v>
                </c:pt>
                <c:pt idx="2115">
                  <c:v>-61.990568403242598</c:v>
                </c:pt>
                <c:pt idx="2116">
                  <c:v>-61.921522400156697</c:v>
                </c:pt>
                <c:pt idx="2117">
                  <c:v>-61.851834765364103</c:v>
                </c:pt>
                <c:pt idx="2118">
                  <c:v>-61.781497550136002</c:v>
                </c:pt>
                <c:pt idx="2119">
                  <c:v>-61.7105025828807</c:v>
                </c:pt>
                <c:pt idx="2120">
                  <c:v>-61.638841463288699</c:v>
                </c:pt>
                <c:pt idx="2121">
                  <c:v>-61.566505556257198</c:v>
                </c:pt>
                <c:pt idx="2122">
                  <c:v>-61.493485985588599</c:v>
                </c:pt>
                <c:pt idx="2123">
                  <c:v>-61.4197736274511</c:v>
                </c:pt>
                <c:pt idx="2124">
                  <c:v>-61.345359103592799</c:v>
                </c:pt>
                <c:pt idx="2125">
                  <c:v>-61.270232774298002</c:v>
                </c:pt>
                <c:pt idx="2126">
                  <c:v>-61.194384731075999</c:v>
                </c:pt>
                <c:pt idx="2127">
                  <c:v>-61.117804789070199</c:v>
                </c:pt>
                <c:pt idx="2128">
                  <c:v>-61.040482479174997</c:v>
                </c:pt>
                <c:pt idx="2129">
                  <c:v>-60.962407039849403</c:v>
                </c:pt>
                <c:pt idx="2130">
                  <c:v>-60.883567408613096</c:v>
                </c:pt>
                <c:pt idx="2131">
                  <c:v>-60.803952213210799</c:v>
                </c:pt>
                <c:pt idx="2132">
                  <c:v>-60.723549762431702</c:v>
                </c:pt>
                <c:pt idx="2133">
                  <c:v>-60.6423480365671</c:v>
                </c:pt>
                <c:pt idx="2134">
                  <c:v>-60.560334677491298</c:v>
                </c:pt>
                <c:pt idx="2135">
                  <c:v>-60.4774969783481</c:v>
                </c:pt>
                <c:pt idx="2136">
                  <c:v>-60.393821872825399</c:v>
                </c:pt>
                <c:pt idx="2137">
                  <c:v>-60.3092959239995</c:v>
                </c:pt>
                <c:pt idx="2138">
                  <c:v>-60.223905312727801</c:v>
                </c:pt>
                <c:pt idx="2139">
                  <c:v>-60.137635825571699</c:v>
                </c:pt>
                <c:pt idx="2140">
                  <c:v>-60.050472842225098</c:v>
                </c:pt>
                <c:pt idx="2141">
                  <c:v>-59.962401322427397</c:v>
                </c:pt>
                <c:pt idx="2142">
                  <c:v>-59.873405792335497</c:v>
                </c:pt>
                <c:pt idx="2143">
                  <c:v>-59.783470330329401</c:v>
                </c:pt>
                <c:pt idx="2144">
                  <c:v>-59.692578552225001</c:v>
                </c:pt>
                <c:pt idx="2145">
                  <c:v>-59.600713595864001</c:v>
                </c:pt>
                <c:pt idx="2146">
                  <c:v>-59.507858105052698</c:v>
                </c:pt>
                <c:pt idx="2147">
                  <c:v>-59.4139942128161</c:v>
                </c:pt>
                <c:pt idx="2148">
                  <c:v>-59.319103523934103</c:v>
                </c:pt>
                <c:pt idx="2149">
                  <c:v>-59.223167096725597</c:v>
                </c:pt>
                <c:pt idx="2150">
                  <c:v>-59.126165424040302</c:v>
                </c:pt>
                <c:pt idx="2151">
                  <c:v>-59.028078413420502</c:v>
                </c:pt>
                <c:pt idx="2152">
                  <c:v>-58.928885366390404</c:v>
                </c:pt>
                <c:pt idx="2153">
                  <c:v>-58.828564956827499</c:v>
                </c:pt>
                <c:pt idx="2154">
                  <c:v>-58.727095208369597</c:v>
                </c:pt>
                <c:pt idx="2155">
                  <c:v>-58.624453470806998</c:v>
                </c:pt>
                <c:pt idx="2156">
                  <c:v>-58.520616395407899</c:v>
                </c:pt>
                <c:pt idx="2157">
                  <c:v>-58.415559909119096</c:v>
                </c:pt>
                <c:pt idx="2158">
                  <c:v>-58.309259187584303</c:v>
                </c:pt>
                <c:pt idx="2159">
                  <c:v>-58.201688626914397</c:v>
                </c:pt>
                <c:pt idx="2160">
                  <c:v>-58.092821814145601</c:v>
                </c:pt>
                <c:pt idx="2161">
                  <c:v>-57.982631496311797</c:v>
                </c:pt>
                <c:pt idx="2162">
                  <c:v>-57.871089548055501</c:v>
                </c:pt>
                <c:pt idx="2163">
                  <c:v>-57.7581669376981</c:v>
                </c:pt>
                <c:pt idx="2164">
                  <c:v>-57.643833691683099</c:v>
                </c:pt>
                <c:pt idx="2165">
                  <c:v>-57.528058857300103</c:v>
                </c:pt>
                <c:pt idx="2166">
                  <c:v>-57.410810463594302</c:v>
                </c:pt>
                <c:pt idx="2167">
                  <c:v>-57.2920554803569</c:v>
                </c:pt>
                <c:pt idx="2168">
                  <c:v>-57.171759775086201</c:v>
                </c:pt>
                <c:pt idx="2169">
                  <c:v>-57.049888067802698</c:v>
                </c:pt>
                <c:pt idx="2170">
                  <c:v>-56.926403883591803</c:v>
                </c:pt>
                <c:pt idx="2171">
                  <c:v>-56.801269502741697</c:v>
                </c:pt>
                <c:pt idx="2172">
                  <c:v>-56.674445908331897</c:v>
                </c:pt>
                <c:pt idx="2173">
                  <c:v>-56.545892731121398</c:v>
                </c:pt>
                <c:pt idx="2174">
                  <c:v>-56.415568191572198</c:v>
                </c:pt>
                <c:pt idx="2175">
                  <c:v>-56.2834290388341</c:v>
                </c:pt>
                <c:pt idx="2176">
                  <c:v>-56.149430486504301</c:v>
                </c:pt>
                <c:pt idx="2177">
                  <c:v>-56.0135261449607</c:v>
                </c:pt>
                <c:pt idx="2178">
                  <c:v>-55.875667950056297</c:v>
                </c:pt>
                <c:pt idx="2179">
                  <c:v>-55.735806087942699</c:v>
                </c:pt>
                <c:pt idx="2180">
                  <c:v>-55.5938889157785</c:v>
                </c:pt>
                <c:pt idx="2181">
                  <c:v>-55.449862878056599</c:v>
                </c:pt>
                <c:pt idx="2182">
                  <c:v>-55.303672418266203</c:v>
                </c:pt>
                <c:pt idx="2183">
                  <c:v>-55.155259885584897</c:v>
                </c:pt>
                <c:pt idx="2184">
                  <c:v>-55.0045654362712</c:v>
                </c:pt>
                <c:pt idx="2185">
                  <c:v>-54.851526929405502</c:v>
                </c:pt>
                <c:pt idx="2186">
                  <c:v>-54.696079816596999</c:v>
                </c:pt>
                <c:pt idx="2187">
                  <c:v>-54.538157025247102</c:v>
                </c:pt>
                <c:pt idx="2188">
                  <c:v>-54.377688834927497</c:v>
                </c:pt>
                <c:pt idx="2189">
                  <c:v>-54.214602746393801</c:v>
                </c:pt>
                <c:pt idx="2190">
                  <c:v>-54.048823342720503</c:v>
                </c:pt>
                <c:pt idx="2191">
                  <c:v>-53.880272141998901</c:v>
                </c:pt>
                <c:pt idx="2192">
                  <c:v>-53.708867440995597</c:v>
                </c:pt>
                <c:pt idx="2193">
                  <c:v>-53.534524149119001</c:v>
                </c:pt>
                <c:pt idx="2194">
                  <c:v>-53.357153611986497</c:v>
                </c:pt>
                <c:pt idx="2195">
                  <c:v>-53.176663423827101</c:v>
                </c:pt>
                <c:pt idx="2196">
                  <c:v>-52.9929572278864</c:v>
                </c:pt>
                <c:pt idx="2197">
                  <c:v>-52.805934503932498</c:v>
                </c:pt>
                <c:pt idx="2198">
                  <c:v>-52.615490341879998</c:v>
                </c:pt>
                <c:pt idx="2199">
                  <c:v>-52.421515200466303</c:v>
                </c:pt>
                <c:pt idx="2200">
                  <c:v>-52.2238946498166</c:v>
                </c:pt>
                <c:pt idx="2201">
                  <c:v>-52.022509096630799</c:v>
                </c:pt>
                <c:pt idx="2202">
                  <c:v>-51.817233490612999</c:v>
                </c:pt>
                <c:pt idx="2203">
                  <c:v>-51.607937010631801</c:v>
                </c:pt>
                <c:pt idx="2204">
                  <c:v>-51.394482728967098</c:v>
                </c:pt>
                <c:pt idx="2205">
                  <c:v>-51.176727251836901</c:v>
                </c:pt>
                <c:pt idx="2206">
                  <c:v>-50.954520334231702</c:v>
                </c:pt>
                <c:pt idx="2207">
                  <c:v>-50.727704466892597</c:v>
                </c:pt>
                <c:pt idx="2208">
                  <c:v>-50.4961144330561</c:v>
                </c:pt>
                <c:pt idx="2209">
                  <c:v>-50.259576832360203</c:v>
                </c:pt>
                <c:pt idx="2210">
                  <c:v>-50.017909569040803</c:v>
                </c:pt>
                <c:pt idx="2211">
                  <c:v>-49.770921301261403</c:v>
                </c:pt>
                <c:pt idx="2212">
                  <c:v>-49.5184108480953</c:v>
                </c:pt>
                <c:pt idx="2213">
                  <c:v>-49.2601665503188</c:v>
                </c:pt>
                <c:pt idx="2214">
                  <c:v>-48.995965580771497</c:v>
                </c:pt>
                <c:pt idx="2215">
                  <c:v>-48.725573199590002</c:v>
                </c:pt>
                <c:pt idx="2216">
                  <c:v>-48.448741949114002</c:v>
                </c:pt>
                <c:pt idx="2217">
                  <c:v>-48.165210782698097</c:v>
                </c:pt>
                <c:pt idx="2218">
                  <c:v>-47.874704121025097</c:v>
                </c:pt>
                <c:pt idx="2219">
                  <c:v>-47.576930828797501</c:v>
                </c:pt>
                <c:pt idx="2220">
                  <c:v>-47.271583103875201</c:v>
                </c:pt>
                <c:pt idx="2221">
                  <c:v>-46.958335270013102</c:v>
                </c:pt>
                <c:pt idx="2222">
                  <c:v>-46.636842463316398</c:v>
                </c:pt>
                <c:pt idx="2223">
                  <c:v>-46.306739201361403</c:v>
                </c:pt>
                <c:pt idx="2224">
                  <c:v>-45.967637822595698</c:v>
                </c:pt>
                <c:pt idx="2225">
                  <c:v>-45.619126782120802</c:v>
                </c:pt>
                <c:pt idx="2226">
                  <c:v>-45.260768788233001</c:v>
                </c:pt>
                <c:pt idx="2227">
                  <c:v>-44.892098762131099</c:v>
                </c:pt>
                <c:pt idx="2228">
                  <c:v>-44.512621600948101</c:v>
                </c:pt>
                <c:pt idx="2229">
                  <c:v>-44.121809721680997</c:v>
                </c:pt>
                <c:pt idx="2230">
                  <c:v>-43.719100360631501</c:v>
                </c:pt>
                <c:pt idx="2231">
                  <c:v>-43.303892599558701</c:v>
                </c:pt>
                <c:pt idx="2232">
                  <c:v>-42.875544085808698</c:v>
                </c:pt>
                <c:pt idx="2233">
                  <c:v>-42.433367409142001</c:v>
                </c:pt>
                <c:pt idx="2234">
                  <c:v>-41.976626092705096</c:v>
                </c:pt>
                <c:pt idx="2235">
                  <c:v>-41.504530149473297</c:v>
                </c:pt>
                <c:pt idx="2236">
                  <c:v>-41.016231148365499</c:v>
                </c:pt>
                <c:pt idx="2237">
                  <c:v>-40.510816725906103</c:v>
                </c:pt>
                <c:pt idx="2238">
                  <c:v>-39.987304469572202</c:v>
                </c:pt>
                <c:pt idx="2239">
                  <c:v>-39.444635087528503</c:v>
                </c:pt>
                <c:pt idx="2240">
                  <c:v>-38.881664765993101</c:v>
                </c:pt>
                <c:pt idx="2241">
                  <c:v>-38.297156599587296</c:v>
                </c:pt>
                <c:pt idx="2242">
                  <c:v>-37.689770961203401</c:v>
                </c:pt>
                <c:pt idx="2243">
                  <c:v>-37.058054655566004</c:v>
                </c:pt>
                <c:pt idx="2244">
                  <c:v>-36.400428674013298</c:v>
                </c:pt>
                <c:pt idx="2245">
                  <c:v>-35.715174336148003</c:v>
                </c:pt>
                <c:pt idx="2246">
                  <c:v>-35.000417565745302</c:v>
                </c:pt>
                <c:pt idx="2247">
                  <c:v>-34.254111002206699</c:v>
                </c:pt>
                <c:pt idx="2248">
                  <c:v>-33.4740135930913</c:v>
                </c:pt>
                <c:pt idx="2249">
                  <c:v>-32.657667245544602</c:v>
                </c:pt>
                <c:pt idx="2250">
                  <c:v>-31.802370031878599</c:v>
                </c:pt>
                <c:pt idx="2251">
                  <c:v>-30.905145343416599</c:v>
                </c:pt>
                <c:pt idx="2252">
                  <c:v>-29.9627062622734</c:v>
                </c:pt>
                <c:pt idx="2253">
                  <c:v>-28.971414266879901</c:v>
                </c:pt>
                <c:pt idx="2254">
                  <c:v>-27.927231195876502</c:v>
                </c:pt>
                <c:pt idx="2255">
                  <c:v>-26.8256631561758</c:v>
                </c:pt>
                <c:pt idx="2256">
                  <c:v>-25.661694761029601</c:v>
                </c:pt>
                <c:pt idx="2257">
                  <c:v>-24.4297117049646</c:v>
                </c:pt>
                <c:pt idx="2258">
                  <c:v>-23.123409200758701</c:v>
                </c:pt>
                <c:pt idx="2259">
                  <c:v>-21.735683187424499</c:v>
                </c:pt>
                <c:pt idx="2260">
                  <c:v>-20.258500424533501</c:v>
                </c:pt>
                <c:pt idx="2261">
                  <c:v>-18.682742558748402</c:v>
                </c:pt>
                <c:pt idx="2262">
                  <c:v>-16.9980179029188</c:v>
                </c:pt>
                <c:pt idx="2263">
                  <c:v>-15.1924328953949</c:v>
                </c:pt>
                <c:pt idx="2264">
                  <c:v>-13.252312851786501</c:v>
                </c:pt>
                <c:pt idx="2265">
                  <c:v>-11.1618584633321</c:v>
                </c:pt>
                <c:pt idx="2266">
                  <c:v>-8.9027202209663692</c:v>
                </c:pt>
                <c:pt idx="2267">
                  <c:v>-6.4534670973982902</c:v>
                </c:pt>
                <c:pt idx="2268">
                  <c:v>-3.78891773509205</c:v>
                </c:pt>
                <c:pt idx="2269">
                  <c:v>-0.87929107757873604</c:v>
                </c:pt>
                <c:pt idx="2270">
                  <c:v>2.3108826432231102</c:v>
                </c:pt>
                <c:pt idx="2271">
                  <c:v>5.8241726656037001</c:v>
                </c:pt>
                <c:pt idx="2272">
                  <c:v>9.7120958466184302</c:v>
                </c:pt>
                <c:pt idx="2273">
                  <c:v>14.037567513527501</c:v>
                </c:pt>
                <c:pt idx="2274">
                  <c:v>18.878195162894698</c:v>
                </c:pt>
                <c:pt idx="2275">
                  <c:v>24.330770041512999</c:v>
                </c:pt>
                <c:pt idx="2276">
                  <c:v>30.517491714780601</c:v>
                </c:pt>
                <c:pt idx="2277">
                  <c:v>-64.959545277749697</c:v>
                </c:pt>
                <c:pt idx="2278">
                  <c:v>-64.918651311737307</c:v>
                </c:pt>
                <c:pt idx="2279">
                  <c:v>-64.877317488717495</c:v>
                </c:pt>
                <c:pt idx="2280">
                  <c:v>-64.835543112139703</c:v>
                </c:pt>
                <c:pt idx="2281">
                  <c:v>-64.793327401369993</c:v>
                </c:pt>
                <c:pt idx="2282">
                  <c:v>-64.750669490883993</c:v>
                </c:pt>
                <c:pt idx="2283">
                  <c:v>-64.707568429429102</c:v>
                </c:pt>
                <c:pt idx="2284">
                  <c:v>-64.664023179154299</c:v>
                </c:pt>
                <c:pt idx="2285">
                  <c:v>-64.620032614708407</c:v>
                </c:pt>
                <c:pt idx="2286">
                  <c:v>-64.575595522303303</c:v>
                </c:pt>
                <c:pt idx="2287">
                  <c:v>-64.530710598742203</c:v>
                </c:pt>
                <c:pt idx="2288">
                  <c:v>-64.485376450411707</c:v>
                </c:pt>
                <c:pt idx="2289">
                  <c:v>-64.439591592235601</c:v>
                </c:pt>
                <c:pt idx="2290">
                  <c:v>-64.393354446590095</c:v>
                </c:pt>
                <c:pt idx="2291">
                  <c:v>-64.346663342178203</c:v>
                </c:pt>
                <c:pt idx="2292">
                  <c:v>-64.299516512862397</c:v>
                </c:pt>
                <c:pt idx="2293">
                  <c:v>-64.251912096454404</c:v>
                </c:pt>
                <c:pt idx="2294">
                  <c:v>-64.203848133459601</c:v>
                </c:pt>
                <c:pt idx="2295">
                  <c:v>-64.155322565775705</c:v>
                </c:pt>
                <c:pt idx="2296">
                  <c:v>-64.106333235343399</c:v>
                </c:pt>
                <c:pt idx="2297">
                  <c:v>-64.056877882747401</c:v>
                </c:pt>
                <c:pt idx="2298">
                  <c:v>-64.006954145766798</c:v>
                </c:pt>
                <c:pt idx="2299">
                  <c:v>-63.956559557871699</c:v>
                </c:pt>
                <c:pt idx="2300">
                  <c:v>-63.905691546666503</c:v>
                </c:pt>
                <c:pt idx="2301">
                  <c:v>-63.854347432275297</c:v>
                </c:pt>
                <c:pt idx="2302">
                  <c:v>-63.802524425669603</c:v>
                </c:pt>
                <c:pt idx="2303">
                  <c:v>-63.750219626935497</c:v>
                </c:pt>
                <c:pt idx="2304">
                  <c:v>-63.697430023478297</c:v>
                </c:pt>
                <c:pt idx="2305">
                  <c:v>-63.644152488162199</c:v>
                </c:pt>
                <c:pt idx="2306">
                  <c:v>-63.590383777383899</c:v>
                </c:pt>
                <c:pt idx="2307">
                  <c:v>-63.536120529076101</c:v>
                </c:pt>
                <c:pt idx="2308">
                  <c:v>-63.481359260639898</c:v>
                </c:pt>
                <c:pt idx="2309">
                  <c:v>-63.426096366803499</c:v>
                </c:pt>
                <c:pt idx="2310">
                  <c:v>-63.370328117403503</c:v>
                </c:pt>
                <c:pt idx="2311">
                  <c:v>-63.314050655087897</c:v>
                </c:pt>
                <c:pt idx="2312">
                  <c:v>-63.257259992935701</c:v>
                </c:pt>
                <c:pt idx="2313">
                  <c:v>-63.199952011992998</c:v>
                </c:pt>
                <c:pt idx="2314">
                  <c:v>-63.142122458720003</c:v>
                </c:pt>
                <c:pt idx="2315">
                  <c:v>-63.083766942347602</c:v>
                </c:pt>
                <c:pt idx="2316">
                  <c:v>-63.024880932139098</c:v>
                </c:pt>
                <c:pt idx="2317">
                  <c:v>-62.965459754554303</c:v>
                </c:pt>
                <c:pt idx="2318">
                  <c:v>-62.905498590312803</c:v>
                </c:pt>
                <c:pt idx="2319">
                  <c:v>-62.844992471351503</c:v>
                </c:pt>
                <c:pt idx="2320">
                  <c:v>-62.783936277673703</c:v>
                </c:pt>
                <c:pt idx="2321">
                  <c:v>-62.722324734085397</c:v>
                </c:pt>
                <c:pt idx="2322">
                  <c:v>-62.660152406814497</c:v>
                </c:pt>
                <c:pt idx="2323">
                  <c:v>-62.597413700008701</c:v>
                </c:pt>
                <c:pt idx="2324">
                  <c:v>-62.5341028521078</c:v>
                </c:pt>
                <c:pt idx="2325">
                  <c:v>-62.470213932084299</c:v>
                </c:pt>
                <c:pt idx="2326">
                  <c:v>-62.405740835550198</c:v>
                </c:pt>
                <c:pt idx="2327">
                  <c:v>-62.340677280721202</c:v>
                </c:pt>
                <c:pt idx="2328">
                  <c:v>-62.275016804236401</c:v>
                </c:pt>
                <c:pt idx="2329">
                  <c:v>-62.2087527568249</c:v>
                </c:pt>
                <c:pt idx="2330">
                  <c:v>-62.141878298815698</c:v>
                </c:pt>
                <c:pt idx="2331">
                  <c:v>-62.074386395483501</c:v>
                </c:pt>
                <c:pt idx="2332">
                  <c:v>-62.006269812223998</c:v>
                </c:pt>
                <c:pt idx="2333">
                  <c:v>-61.937521109552797</c:v>
                </c:pt>
                <c:pt idx="2334">
                  <c:v>-61.868132637919402</c:v>
                </c:pt>
                <c:pt idx="2335">
                  <c:v>-61.7980965323313</c:v>
                </c:pt>
                <c:pt idx="2336">
                  <c:v>-61.7274047067772</c:v>
                </c:pt>
                <c:pt idx="2337">
                  <c:v>-61.656048848444499</c:v>
                </c:pt>
                <c:pt idx="2338">
                  <c:v>-61.584020411720601</c:v>
                </c:pt>
                <c:pt idx="2339">
                  <c:v>-61.511310611969698</c:v>
                </c:pt>
                <c:pt idx="2340">
                  <c:v>-61.437910419075799</c:v>
                </c:pt>
                <c:pt idx="2341">
                  <c:v>-61.363810550742699</c:v>
                </c:pt>
                <c:pt idx="2342">
                  <c:v>-61.289001465539798</c:v>
                </c:pt>
                <c:pt idx="2343">
                  <c:v>-61.213473355683497</c:v>
                </c:pt>
                <c:pt idx="2344">
                  <c:v>-61.137216139543199</c:v>
                </c:pt>
                <c:pt idx="2345">
                  <c:v>-61.060219453860398</c:v>
                </c:pt>
                <c:pt idx="2346">
                  <c:v>-60.982472645666498</c:v>
                </c:pt>
                <c:pt idx="2347">
                  <c:v>-60.903964763889803</c:v>
                </c:pt>
                <c:pt idx="2348">
                  <c:v>-60.8246845506347</c:v>
                </c:pt>
                <c:pt idx="2349">
                  <c:v>-60.744620432120499</c:v>
                </c:pt>
                <c:pt idx="2350">
                  <c:v>-60.663760509264797</c:v>
                </c:pt>
                <c:pt idx="2351">
                  <c:v>-60.582092547895101</c:v>
                </c:pt>
                <c:pt idx="2352">
                  <c:v>-60.499603968571698</c:v>
                </c:pt>
                <c:pt idx="2353">
                  <c:v>-60.416281836005503</c:v>
                </c:pt>
                <c:pt idx="2354">
                  <c:v>-60.332112848050798</c:v>
                </c:pt>
                <c:pt idx="2355">
                  <c:v>-60.247083324255399</c:v>
                </c:pt>
                <c:pt idx="2356">
                  <c:v>-60.161179193945699</c:v>
                </c:pt>
                <c:pt idx="2357">
                  <c:v>-60.074385983826701</c:v>
                </c:pt>
                <c:pt idx="2358">
                  <c:v>-59.986688805073598</c:v>
                </c:pt>
                <c:pt idx="2359">
                  <c:v>-59.8980723398912</c:v>
                </c:pt>
                <c:pt idx="2360">
                  <c:v>-59.8085208275157</c:v>
                </c:pt>
                <c:pt idx="2361">
                  <c:v>-59.718018049633102</c:v>
                </c:pt>
                <c:pt idx="2362">
                  <c:v>-59.626547315184503</c:v>
                </c:pt>
                <c:pt idx="2363">
                  <c:v>-59.534091444530702</c:v>
                </c:pt>
                <c:pt idx="2364">
                  <c:v>-59.440632752943102</c:v>
                </c:pt>
                <c:pt idx="2365">
                  <c:v>-59.346153033389001</c:v>
                </c:pt>
                <c:pt idx="2366">
                  <c:v>-59.250633538575798</c:v>
                </c:pt>
                <c:pt idx="2367">
                  <c:v>-59.154054962217103</c:v>
                </c:pt>
                <c:pt idx="2368">
                  <c:v>-59.0563974194826</c:v>
                </c:pt>
                <c:pt idx="2369">
                  <c:v>-58.957640426588398</c:v>
                </c:pt>
                <c:pt idx="2370">
                  <c:v>-58.857762879487403</c:v>
                </c:pt>
                <c:pt idx="2371">
                  <c:v>-58.756743031609098</c:v>
                </c:pt>
                <c:pt idx="2372">
                  <c:v>-58.654558470604499</c:v>
                </c:pt>
                <c:pt idx="2373">
                  <c:v>-58.551186094039799</c:v>
                </c:pt>
                <c:pt idx="2374">
                  <c:v>-58.446602083987003</c:v>
                </c:pt>
                <c:pt idx="2375">
                  <c:v>-58.340781880451601</c:v>
                </c:pt>
                <c:pt idx="2376">
                  <c:v>-58.233700153575199</c:v>
                </c:pt>
                <c:pt idx="2377">
                  <c:v>-58.125330774547898</c:v>
                </c:pt>
                <c:pt idx="2378">
                  <c:v>-58.0156467851603</c:v>
                </c:pt>
                <c:pt idx="2379">
                  <c:v>-57.904620365921097</c:v>
                </c:pt>
                <c:pt idx="2380">
                  <c:v>-57.792222802660703</c:v>
                </c:pt>
                <c:pt idx="2381">
                  <c:v>-57.6784244515379</c:v>
                </c:pt>
                <c:pt idx="2382">
                  <c:v>-57.563194702359503</c:v>
                </c:pt>
                <c:pt idx="2383">
                  <c:v>-57.446501940118303</c:v>
                </c:pt>
                <c:pt idx="2384">
                  <c:v>-57.328313504648499</c:v>
                </c:pt>
                <c:pt idx="2385">
                  <c:v>-57.208595648289602</c:v>
                </c:pt>
                <c:pt idx="2386">
                  <c:v>-57.0873134914454</c:v>
                </c:pt>
                <c:pt idx="2387">
                  <c:v>-56.964430975913899</c:v>
                </c:pt>
                <c:pt idx="2388">
                  <c:v>-56.839910815858502</c:v>
                </c:pt>
                <c:pt idx="2389">
                  <c:v>-56.713714446280399</c:v>
                </c:pt>
                <c:pt idx="2390">
                  <c:v>-56.585801968842603</c:v>
                </c:pt>
                <c:pt idx="2391">
                  <c:v>-56.4561320948863</c:v>
                </c:pt>
                <c:pt idx="2392">
                  <c:v>-56.324662085469903</c:v>
                </c:pt>
                <c:pt idx="2393">
                  <c:v>-56.191347688245997</c:v>
                </c:pt>
                <c:pt idx="2394">
                  <c:v>-56.056143070983602</c:v>
                </c:pt>
                <c:pt idx="2395">
                  <c:v>-55.919000751524301</c:v>
                </c:pt>
                <c:pt idx="2396">
                  <c:v>-55.7798715239487</c:v>
                </c:pt>
                <c:pt idx="2397">
                  <c:v>-55.638704380712298</c:v>
                </c:pt>
                <c:pt idx="2398">
                  <c:v>-55.495446430493203</c:v>
                </c:pt>
                <c:pt idx="2399">
                  <c:v>-55.350042811472797</c:v>
                </c:pt>
                <c:pt idx="2400">
                  <c:v>-55.202436599753199</c:v>
                </c:pt>
                <c:pt idx="2401">
                  <c:v>-55.052568712589199</c:v>
                </c:pt>
                <c:pt idx="2402">
                  <c:v>-54.900377806092102</c:v>
                </c:pt>
                <c:pt idx="2403">
                  <c:v>-54.745800167031</c:v>
                </c:pt>
                <c:pt idx="2404">
                  <c:v>-54.588769598335297</c:v>
                </c:pt>
                <c:pt idx="2405">
                  <c:v>-54.429217297864</c:v>
                </c:pt>
                <c:pt idx="2406">
                  <c:v>-54.267071729978397</c:v>
                </c:pt>
                <c:pt idx="2407">
                  <c:v>-54.102258489415199</c:v>
                </c:pt>
                <c:pt idx="2408">
                  <c:v>-53.934700156916698</c:v>
                </c:pt>
                <c:pt idx="2409">
                  <c:v>-53.764316146032201</c:v>
                </c:pt>
                <c:pt idx="2410">
                  <c:v>-53.591022540455</c:v>
                </c:pt>
                <c:pt idx="2411">
                  <c:v>-53.414731921206197</c:v>
                </c:pt>
                <c:pt idx="2412">
                  <c:v>-53.2353531829216</c:v>
                </c:pt>
                <c:pt idx="2413">
                  <c:v>-53.052791338431099</c:v>
                </c:pt>
                <c:pt idx="2414">
                  <c:v>-52.866947310754398</c:v>
                </c:pt>
                <c:pt idx="2415">
                  <c:v>-52.677717711557797</c:v>
                </c:pt>
                <c:pt idx="2416">
                  <c:v>-52.484994605035098</c:v>
                </c:pt>
                <c:pt idx="2417">
                  <c:v>-52.288665256084499</c:v>
                </c:pt>
                <c:pt idx="2418">
                  <c:v>-52.088611861549502</c:v>
                </c:pt>
                <c:pt idx="2419">
                  <c:v>-51.884711263185302</c:v>
                </c:pt>
                <c:pt idx="2420">
                  <c:v>-51.676834640884302</c:v>
                </c:pt>
                <c:pt idx="2421">
                  <c:v>-51.464847184563403</c:v>
                </c:pt>
                <c:pt idx="2422">
                  <c:v>-51.248607742963401</c:v>
                </c:pt>
                <c:pt idx="2423">
                  <c:v>-51.027968447447002</c:v>
                </c:pt>
                <c:pt idx="2424">
                  <c:v>-50.8027743086976</c:v>
                </c:pt>
                <c:pt idx="2425">
                  <c:v>-50.5728627840179</c:v>
                </c:pt>
                <c:pt idx="2426">
                  <c:v>-50.338063312702701</c:v>
                </c:pt>
                <c:pt idx="2427">
                  <c:v>-50.098196816708501</c:v>
                </c:pt>
                <c:pt idx="2428">
                  <c:v>-49.853075163563403</c:v>
                </c:pt>
                <c:pt idx="2429">
                  <c:v>-49.602500588151102</c:v>
                </c:pt>
                <c:pt idx="2430">
                  <c:v>-49.346265069653498</c:v>
                </c:pt>
                <c:pt idx="2431">
                  <c:v>-49.084149659550597</c:v>
                </c:pt>
                <c:pt idx="2432">
                  <c:v>-48.815923756143</c:v>
                </c:pt>
                <c:pt idx="2433">
                  <c:v>-48.5413443205737</c:v>
                </c:pt>
                <c:pt idx="2434">
                  <c:v>-48.260155028782698</c:v>
                </c:pt>
                <c:pt idx="2435">
                  <c:v>-47.972085353216499</c:v>
                </c:pt>
                <c:pt idx="2436">
                  <c:v>-47.676849567420803</c:v>
                </c:pt>
                <c:pt idx="2437">
                  <c:v>-47.374145665872803</c:v>
                </c:pt>
                <c:pt idx="2438">
                  <c:v>-47.0636541905277</c:v>
                </c:pt>
                <c:pt idx="2439">
                  <c:v>-46.745036954565897</c:v>
                </c:pt>
                <c:pt idx="2440">
                  <c:v>-46.417935652701601</c:v>
                </c:pt>
                <c:pt idx="2441">
                  <c:v>-46.081970346139499</c:v>
                </c:pt>
                <c:pt idx="2442">
                  <c:v>-45.736737808817999</c:v>
                </c:pt>
                <c:pt idx="2443">
                  <c:v>-45.381809719927503</c:v>
                </c:pt>
                <c:pt idx="2444">
                  <c:v>-45.016730685810401</c:v>
                </c:pt>
                <c:pt idx="2445">
                  <c:v>-44.641016072199399</c:v>
                </c:pt>
                <c:pt idx="2446">
                  <c:v>-44.2541496252854</c:v>
                </c:pt>
                <c:pt idx="2447">
                  <c:v>-43.855580857282199</c:v>
                </c:pt>
                <c:pt idx="2448">
                  <c:v>-43.444722168900597</c:v>
                </c:pt>
                <c:pt idx="2449">
                  <c:v>-43.020945677401301</c:v>
                </c:pt>
                <c:pt idx="2450">
                  <c:v>-42.583579714563299</c:v>
                </c:pt>
                <c:pt idx="2451">
                  <c:v>-42.131904953897802</c:v>
                </c:pt>
                <c:pt idx="2452">
                  <c:v>-41.6651501206169</c:v>
                </c:pt>
                <c:pt idx="2453">
                  <c:v>-41.182487231103003</c:v>
                </c:pt>
                <c:pt idx="2454">
                  <c:v>-40.683026300730603</c:v>
                </c:pt>
                <c:pt idx="2455">
                  <c:v>-40.165809449662</c:v>
                </c:pt>
                <c:pt idx="2456">
                  <c:v>-39.629804325414099</c:v>
                </c:pt>
                <c:pt idx="2457">
                  <c:v>-39.073896748263401</c:v>
                </c:pt>
                <c:pt idx="2458">
                  <c:v>-38.4968824705429</c:v>
                </c:pt>
                <c:pt idx="2459">
                  <c:v>-37.897457923123604</c:v>
                </c:pt>
                <c:pt idx="2460">
                  <c:v>-37.274209801293097</c:v>
                </c:pt>
                <c:pt idx="2461">
                  <c:v>-36.625603317147302</c:v>
                </c:pt>
                <c:pt idx="2462">
                  <c:v>-35.949968915630798</c:v>
                </c:pt>
                <c:pt idx="2463">
                  <c:v>-35.245487215411899</c:v>
                </c:pt>
                <c:pt idx="2464">
                  <c:v>-34.510171892530003</c:v>
                </c:pt>
                <c:pt idx="2465">
                  <c:v>-33.7418501725043</c:v>
                </c:pt>
                <c:pt idx="2466">
                  <c:v>-32.938140533241601</c:v>
                </c:pt>
                <c:pt idx="2467">
                  <c:v>-32.096427143926299</c:v>
                </c:pt>
                <c:pt idx="2468">
                  <c:v>-31.2138304707263</c:v>
                </c:pt>
                <c:pt idx="2469">
                  <c:v>-30.2871733642294</c:v>
                </c:pt>
                <c:pt idx="2470">
                  <c:v>-29.312941800447</c:v>
                </c:pt>
                <c:pt idx="2471">
                  <c:v>-28.287239269739899</c:v>
                </c:pt>
                <c:pt idx="2472">
                  <c:v>-27.2057335867196</c:v>
                </c:pt>
                <c:pt idx="2473">
                  <c:v>-26.063594616747402</c:v>
                </c:pt>
                <c:pt idx="2474">
                  <c:v>-24.855421064853498</c:v>
                </c:pt>
                <c:pt idx="2475">
                  <c:v>-23.575154029221299</c:v>
                </c:pt>
                <c:pt idx="2476">
                  <c:v>-22.215974455058099</c:v>
                </c:pt>
                <c:pt idx="2477">
                  <c:v>-20.7701808969972</c:v>
                </c:pt>
                <c:pt idx="2478">
                  <c:v>-19.229043056590498</c:v>
                </c:pt>
                <c:pt idx="2479">
                  <c:v>-17.582625334011102</c:v>
                </c:pt>
                <c:pt idx="2480">
                  <c:v>-15.8195730204223</c:v>
                </c:pt>
                <c:pt idx="2481">
                  <c:v>-13.9268516209784</c:v>
                </c:pt>
                <c:pt idx="2482">
                  <c:v>-11.8894269428438</c:v>
                </c:pt>
                <c:pt idx="2483">
                  <c:v>-9.6898697298807495</c:v>
                </c:pt>
                <c:pt idx="2484">
                  <c:v>-7.30786337519908</c:v>
                </c:pt>
                <c:pt idx="2485">
                  <c:v>-4.7195860104719696</c:v>
                </c:pt>
                <c:pt idx="2486">
                  <c:v>-1.8969281938582201</c:v>
                </c:pt>
                <c:pt idx="2487">
                  <c:v>1.19350679634234</c:v>
                </c:pt>
                <c:pt idx="2488">
                  <c:v>4.59169337381618</c:v>
                </c:pt>
                <c:pt idx="2489">
                  <c:v>8.3458675354485603</c:v>
                </c:pt>
                <c:pt idx="2490">
                  <c:v>12.514750390197801</c:v>
                </c:pt>
                <c:pt idx="2491">
                  <c:v>17.170522455430302</c:v>
                </c:pt>
                <c:pt idx="2492">
                  <c:v>22.402858944863201</c:v>
                </c:pt>
                <c:pt idx="2493">
                  <c:v>28.3244904675655</c:v>
                </c:pt>
                <c:pt idx="2494">
                  <c:v>35.0789988263654</c:v>
                </c:pt>
                <c:pt idx="2495">
                  <c:v>-64.959370317714004</c:v>
                </c:pt>
                <c:pt idx="2496">
                  <c:v>-64.918302150420701</c:v>
                </c:pt>
                <c:pt idx="2497">
                  <c:v>-64.876794859245194</c:v>
                </c:pt>
                <c:pt idx="2498">
                  <c:v>-64.834847721885396</c:v>
                </c:pt>
                <c:pt idx="2499">
                  <c:v>-64.792459931829796</c:v>
                </c:pt>
                <c:pt idx="2500">
                  <c:v>-64.749630597546201</c:v>
                </c:pt>
                <c:pt idx="2501">
                  <c:v>-64.706358741638994</c:v>
                </c:pt>
                <c:pt idx="2502">
                  <c:v>-64.662643299974903</c:v>
                </c:pt>
                <c:pt idx="2503">
                  <c:v>-64.618483120775394</c:v>
                </c:pt>
                <c:pt idx="2504">
                  <c:v>-64.573876963674095</c:v>
                </c:pt>
                <c:pt idx="2505">
                  <c:v>-64.528823498739897</c:v>
                </c:pt>
                <c:pt idx="2506">
                  <c:v>-64.483321305462198</c:v>
                </c:pt>
                <c:pt idx="2507">
                  <c:v>-64.437368871698396</c:v>
                </c:pt>
                <c:pt idx="2508">
                  <c:v>-64.390964592582193</c:v>
                </c:pt>
                <c:pt idx="2509">
                  <c:v>-64.344106769390706</c:v>
                </c:pt>
                <c:pt idx="2510">
                  <c:v>-64.296793608369299</c:v>
                </c:pt>
                <c:pt idx="2511">
                  <c:v>-64.249023219513603</c:v>
                </c:pt>
                <c:pt idx="2512">
                  <c:v>-64.200793615305798</c:v>
                </c:pt>
                <c:pt idx="2513">
                  <c:v>-64.152102709404005</c:v>
                </c:pt>
                <c:pt idx="2514">
                  <c:v>-64.102948315284095</c:v>
                </c:pt>
                <c:pt idx="2515">
                  <c:v>-64.053328144831397</c:v>
                </c:pt>
                <c:pt idx="2516">
                  <c:v>-64.003239806880799</c:v>
                </c:pt>
                <c:pt idx="2517">
                  <c:v>-63.952680805703402</c:v>
                </c:pt>
                <c:pt idx="2518">
                  <c:v>-63.901648539438703</c:v>
                </c:pt>
                <c:pt idx="2519">
                  <c:v>-63.850140298468801</c:v>
                </c:pt>
                <c:pt idx="2520">
                  <c:v>-63.798153263734903</c:v>
                </c:pt>
                <c:pt idx="2521">
                  <c:v>-63.7456845049919</c:v>
                </c:pt>
                <c:pt idx="2522">
                  <c:v>-63.6927309790008</c:v>
                </c:pt>
                <c:pt idx="2523">
                  <c:v>-63.639289527655201</c:v>
                </c:pt>
                <c:pt idx="2524">
                  <c:v>-63.585356876040798</c:v>
                </c:pt>
                <c:pt idx="2525">
                  <c:v>-63.530929630425902</c:v>
                </c:pt>
                <c:pt idx="2526">
                  <c:v>-63.476004276178401</c:v>
                </c:pt>
                <c:pt idx="2527">
                  <c:v>-63.420577175609203</c:v>
                </c:pt>
                <c:pt idx="2528">
                  <c:v>-63.364644565738502</c:v>
                </c:pt>
                <c:pt idx="2529">
                  <c:v>-63.308202555981403</c:v>
                </c:pt>
                <c:pt idx="2530">
                  <c:v>-63.251247125751703</c:v>
                </c:pt>
                <c:pt idx="2531">
                  <c:v>-63.193774121979502</c:v>
                </c:pt>
                <c:pt idx="2532">
                  <c:v>-63.135779256540502</c:v>
                </c:pt>
                <c:pt idx="2533">
                  <c:v>-63.077258103592897</c:v>
                </c:pt>
                <c:pt idx="2534">
                  <c:v>-63.018206096820698</c:v>
                </c:pt>
                <c:pt idx="2535">
                  <c:v>-62.958618526576203</c:v>
                </c:pt>
                <c:pt idx="2536">
                  <c:v>-62.8984905369229</c:v>
                </c:pt>
                <c:pt idx="2537">
                  <c:v>-62.837817122570598</c:v>
                </c:pt>
                <c:pt idx="2538">
                  <c:v>-62.776593125702199</c:v>
                </c:pt>
                <c:pt idx="2539">
                  <c:v>-62.714813232685799</c:v>
                </c:pt>
                <c:pt idx="2540">
                  <c:v>-62.652471970670099</c:v>
                </c:pt>
                <c:pt idx="2541">
                  <c:v>-62.589563704056097</c:v>
                </c:pt>
                <c:pt idx="2542">
                  <c:v>-62.526082630843497</c:v>
                </c:pt>
                <c:pt idx="2543">
                  <c:v>-62.462022778843703</c:v>
                </c:pt>
                <c:pt idx="2544">
                  <c:v>-62.397378001758099</c:v>
                </c:pt>
                <c:pt idx="2545">
                  <c:v>-62.332141975112798</c:v>
                </c:pt>
                <c:pt idx="2546">
                  <c:v>-62.266308192047397</c:v>
                </c:pt>
                <c:pt idx="2547">
                  <c:v>-62.199869958950003</c:v>
                </c:pt>
                <c:pt idx="2548">
                  <c:v>-62.132820390933801</c:v>
                </c:pt>
                <c:pt idx="2549">
                  <c:v>-62.065152407148098</c:v>
                </c:pt>
                <c:pt idx="2550">
                  <c:v>-61.9968587259185</c:v>
                </c:pt>
                <c:pt idx="2551">
                  <c:v>-61.927931859707698</c:v>
                </c:pt>
                <c:pt idx="2552">
                  <c:v>-61.858364109891703</c:v>
                </c:pt>
                <c:pt idx="2553">
                  <c:v>-61.788147561342598</c:v>
                </c:pt>
                <c:pt idx="2554">
                  <c:v>-61.717274076810703</c:v>
                </c:pt>
                <c:pt idx="2555">
                  <c:v>-61.645735291098099</c:v>
                </c:pt>
                <c:pt idx="2556">
                  <c:v>-61.573522605014503</c:v>
                </c:pt>
                <c:pt idx="2557">
                  <c:v>-61.5006271791069</c:v>
                </c:pt>
                <c:pt idx="2558">
                  <c:v>-61.427039927153601</c:v>
                </c:pt>
                <c:pt idx="2559">
                  <c:v>-61.352751509412101</c:v>
                </c:pt>
                <c:pt idx="2560">
                  <c:v>-61.277752325612497</c:v>
                </c:pt>
                <c:pt idx="2561">
                  <c:v>-61.202032507682702</c:v>
                </c:pt>
                <c:pt idx="2562">
                  <c:v>-61.125581912196601</c:v>
                </c:pt>
                <c:pt idx="2563">
                  <c:v>-61.048390112532203</c:v>
                </c:pt>
                <c:pt idx="2564">
                  <c:v>-60.970446390727098</c:v>
                </c:pt>
                <c:pt idx="2565">
                  <c:v>-60.8917397290192</c:v>
                </c:pt>
                <c:pt idx="2566">
                  <c:v>-60.812258801056998</c:v>
                </c:pt>
                <c:pt idx="2567">
                  <c:v>-60.731991962767196</c:v>
                </c:pt>
                <c:pt idx="2568">
                  <c:v>-60.650927242862998</c:v>
                </c:pt>
                <c:pt idx="2569">
                  <c:v>-60.569052332977201</c:v>
                </c:pt>
                <c:pt idx="2570">
                  <c:v>-60.486354577403901</c:v>
                </c:pt>
                <c:pt idx="2571">
                  <c:v>-60.402820962430503</c:v>
                </c:pt>
                <c:pt idx="2572">
                  <c:v>-60.318438105241803</c:v>
                </c:pt>
                <c:pt idx="2573">
                  <c:v>-60.233192242375701</c:v>
                </c:pt>
                <c:pt idx="2574">
                  <c:v>-60.147069217711802</c:v>
                </c:pt>
                <c:pt idx="2575">
                  <c:v>-60.060054469968499</c:v>
                </c:pt>
                <c:pt idx="2576">
                  <c:v>-59.972133019687803</c:v>
                </c:pt>
                <c:pt idx="2577">
                  <c:v>-59.883289455682899</c:v>
                </c:pt>
                <c:pt idx="2578">
                  <c:v>-59.793507920922799</c:v>
                </c:pt>
                <c:pt idx="2579">
                  <c:v>-59.7027720978272</c:v>
                </c:pt>
                <c:pt idx="2580">
                  <c:v>-59.611065192943499</c:v>
                </c:pt>
                <c:pt idx="2581">
                  <c:v>-59.518369920976497</c:v>
                </c:pt>
                <c:pt idx="2582">
                  <c:v>-59.4246684881372</c:v>
                </c:pt>
                <c:pt idx="2583">
                  <c:v>-59.329942574779899</c:v>
                </c:pt>
                <c:pt idx="2584">
                  <c:v>-59.234173317290299</c:v>
                </c:pt>
                <c:pt idx="2585">
                  <c:v>-59.1373412891881</c:v>
                </c:pt>
                <c:pt idx="2586">
                  <c:v>-59.039426481404298</c:v>
                </c:pt>
                <c:pt idx="2587">
                  <c:v>-58.940408281691901</c:v>
                </c:pt>
                <c:pt idx="2588">
                  <c:v>-58.840265453125298</c:v>
                </c:pt>
                <c:pt idx="2589">
                  <c:v>-58.738976111641598</c:v>
                </c:pt>
                <c:pt idx="2590">
                  <c:v>-58.636517702574203</c:v>
                </c:pt>
                <c:pt idx="2591">
                  <c:v>-58.532866976127004</c:v>
                </c:pt>
                <c:pt idx="2592">
                  <c:v>-58.427999961731302</c:v>
                </c:pt>
                <c:pt idx="2593">
                  <c:v>-58.321891941229303</c:v>
                </c:pt>
                <c:pt idx="2594">
                  <c:v>-58.214517420817998</c:v>
                </c:pt>
                <c:pt idx="2595">
                  <c:v>-58.105850101690699</c:v>
                </c:pt>
                <c:pt idx="2596">
                  <c:v>-57.995862849301403</c:v>
                </c:pt>
                <c:pt idx="2597">
                  <c:v>-57.884527661180698</c:v>
                </c:pt>
                <c:pt idx="2598">
                  <c:v>-57.7718156332201</c:v>
                </c:pt>
                <c:pt idx="2599">
                  <c:v>-57.6576969243417</c:v>
                </c:pt>
                <c:pt idx="2600">
                  <c:v>-57.5421407194629</c:v>
                </c:pt>
                <c:pt idx="2601">
                  <c:v>-57.425115190657898</c:v>
                </c:pt>
                <c:pt idx="2602">
                  <c:v>-57.306587456416104</c:v>
                </c:pt>
                <c:pt idx="2603">
                  <c:v>-57.186523538886497</c:v>
                </c:pt>
                <c:pt idx="2604">
                  <c:v>-57.064888318991301</c:v>
                </c:pt>
                <c:pt idx="2605">
                  <c:v>-56.941645489286799</c:v>
                </c:pt>
                <c:pt idx="2606">
                  <c:v>-56.8167575044356</c:v>
                </c:pt>
                <c:pt idx="2607">
                  <c:v>-56.6901855291514</c:v>
                </c:pt>
                <c:pt idx="2608">
                  <c:v>-56.561889383464099</c:v>
                </c:pt>
                <c:pt idx="2609">
                  <c:v>-56.431827485143103</c:v>
                </c:pt>
                <c:pt idx="2610">
                  <c:v>-56.299956789106403</c:v>
                </c:pt>
                <c:pt idx="2611">
                  <c:v>-56.166232723630003</c:v>
                </c:pt>
                <c:pt idx="2612">
                  <c:v>-56.030609123160701</c:v>
                </c:pt>
                <c:pt idx="2613">
                  <c:v>-55.893038157517402</c:v>
                </c:pt>
                <c:pt idx="2614">
                  <c:v>-55.753470257257</c:v>
                </c:pt>
                <c:pt idx="2615">
                  <c:v>-55.6118540349566</c:v>
                </c:pt>
                <c:pt idx="2616">
                  <c:v>-55.468136202153403</c:v>
                </c:pt>
                <c:pt idx="2617">
                  <c:v>-55.322261481659403</c:v>
                </c:pt>
                <c:pt idx="2618">
                  <c:v>-55.174172514947401</c:v>
                </c:pt>
                <c:pt idx="2619">
                  <c:v>-55.023809764286099</c:v>
                </c:pt>
                <c:pt idx="2620">
                  <c:v>-54.87111140927</c:v>
                </c:pt>
                <c:pt idx="2621">
                  <c:v>-54.716013237371797</c:v>
                </c:pt>
                <c:pt idx="2622">
                  <c:v>-54.5584485281071</c:v>
                </c:pt>
                <c:pt idx="2623">
                  <c:v>-54.398347930376701</c:v>
                </c:pt>
                <c:pt idx="2624">
                  <c:v>-54.235639332510701</c:v>
                </c:pt>
                <c:pt idx="2625">
                  <c:v>-54.070247724507603</c:v>
                </c:pt>
                <c:pt idx="2626">
                  <c:v>-53.902095051913903</c:v>
                </c:pt>
                <c:pt idx="2627">
                  <c:v>-53.731100060749597</c:v>
                </c:pt>
                <c:pt idx="2628">
                  <c:v>-53.557178132832902</c:v>
                </c:pt>
                <c:pt idx="2629">
                  <c:v>-53.380241110805699</c:v>
                </c:pt>
                <c:pt idx="2630">
                  <c:v>-53.200197112102003</c:v>
                </c:pt>
                <c:pt idx="2631">
                  <c:v>-53.016950331036398</c:v>
                </c:pt>
                <c:pt idx="2632">
                  <c:v>-52.8304008281196</c:v>
                </c:pt>
                <c:pt idx="2633">
                  <c:v>-52.640444305632101</c:v>
                </c:pt>
                <c:pt idx="2634">
                  <c:v>-52.446971868398897</c:v>
                </c:pt>
                <c:pt idx="2635">
                  <c:v>-52.249869768617799</c:v>
                </c:pt>
                <c:pt idx="2636">
                  <c:v>-52.049019133488599</c:v>
                </c:pt>
                <c:pt idx="2637">
                  <c:v>-51.844295674279103</c:v>
                </c:pt>
                <c:pt idx="2638">
                  <c:v>-51.635569375335798</c:v>
                </c:pt>
                <c:pt idx="2639">
                  <c:v>-51.422704161413201</c:v>
                </c:pt>
                <c:pt idx="2640">
                  <c:v>-51.205557541538703</c:v>
                </c:pt>
                <c:pt idx="2641">
                  <c:v>-50.983980227463903</c:v>
                </c:pt>
                <c:pt idx="2642">
                  <c:v>-50.757815724565603</c:v>
                </c:pt>
                <c:pt idx="2643">
                  <c:v>-50.526899892850103</c:v>
                </c:pt>
                <c:pt idx="2644">
                  <c:v>-50.291060475488102</c:v>
                </c:pt>
                <c:pt idx="2645">
                  <c:v>-50.050116592046002</c:v>
                </c:pt>
                <c:pt idx="2646">
                  <c:v>-49.803878193298601</c:v>
                </c:pt>
                <c:pt idx="2647">
                  <c:v>-49.552145474187498</c:v>
                </c:pt>
                <c:pt idx="2648">
                  <c:v>-49.294708241135503</c:v>
                </c:pt>
                <c:pt idx="2649">
                  <c:v>-49.031345229531702</c:v>
                </c:pt>
                <c:pt idx="2650">
                  <c:v>-48.761823366755003</c:v>
                </c:pt>
                <c:pt idx="2651">
                  <c:v>-48.485896975610302</c:v>
                </c:pt>
                <c:pt idx="2652">
                  <c:v>-48.203306912490099</c:v>
                </c:pt>
                <c:pt idx="2653">
                  <c:v>-47.913779633949297</c:v>
                </c:pt>
                <c:pt idx="2654">
                  <c:v>-47.617026184670898</c:v>
                </c:pt>
                <c:pt idx="2655">
                  <c:v>-47.312741099009898</c:v>
                </c:pt>
                <c:pt idx="2656">
                  <c:v>-47.000601207395903</c:v>
                </c:pt>
                <c:pt idx="2657">
                  <c:v>-46.680264337864998</c:v>
                </c:pt>
                <c:pt idx="2658">
                  <c:v>-46.351367901832703</c:v>
                </c:pt>
                <c:pt idx="2659">
                  <c:v>-46.0135273519168</c:v>
                </c:pt>
                <c:pt idx="2660">
                  <c:v>-45.666334498127902</c:v>
                </c:pt>
                <c:pt idx="2661">
                  <c:v>-45.309355667053197</c:v>
                </c:pt>
                <c:pt idx="2662">
                  <c:v>-44.942129686725401</c:v>
                </c:pt>
                <c:pt idx="2663">
                  <c:v>-44.564165677656703</c:v>
                </c:pt>
                <c:pt idx="2664">
                  <c:v>-44.1749406279868</c:v>
                </c:pt>
                <c:pt idx="2665">
                  <c:v>-43.773896727783303</c:v>
                </c:pt>
                <c:pt idx="2666">
                  <c:v>-43.360438434189803</c:v>
                </c:pt>
                <c:pt idx="2667">
                  <c:v>-42.933929235254404</c:v>
                </c:pt>
                <c:pt idx="2668">
                  <c:v>-42.493688075818703</c:v>
                </c:pt>
                <c:pt idx="2669">
                  <c:v>-42.038985403676598</c:v>
                </c:pt>
                <c:pt idx="2670">
                  <c:v>-41.569038788218599</c:v>
                </c:pt>
                <c:pt idx="2671">
                  <c:v>-41.083008056796302</c:v>
                </c:pt>
                <c:pt idx="2672">
                  <c:v>-40.5799898858929</c:v>
                </c:pt>
                <c:pt idx="2673">
                  <c:v>-40.059011774654202</c:v>
                </c:pt>
                <c:pt idx="2674">
                  <c:v>-39.5190253171492</c:v>
                </c:pt>
                <c:pt idx="2675">
                  <c:v>-38.958898676566797</c:v>
                </c:pt>
                <c:pt idx="2676">
                  <c:v>-38.377408149022699</c:v>
                </c:pt>
                <c:pt idx="2677">
                  <c:v>-37.773228686261</c:v>
                </c:pt>
                <c:pt idx="2678">
                  <c:v>-37.144923224704101</c:v>
                </c:pt>
                <c:pt idx="2679">
                  <c:v>-36.490930642280901</c:v>
                </c:pt>
                <c:pt idx="2680">
                  <c:v>-35.809552133369102</c:v>
                </c:pt>
                <c:pt idx="2681">
                  <c:v>-35.098935754863597</c:v>
                </c:pt>
                <c:pt idx="2682">
                  <c:v>-34.357058851454198</c:v>
                </c:pt>
                <c:pt idx="2683">
                  <c:v>-33.581708013869502</c:v>
                </c:pt>
                <c:pt idx="2684">
                  <c:v>-32.770456157919597</c:v>
                </c:pt>
                <c:pt idx="2685">
                  <c:v>-31.9206362318162</c:v>
                </c:pt>
                <c:pt idx="2686">
                  <c:v>-31.0293109608896</c:v>
                </c:pt>
                <c:pt idx="2687">
                  <c:v>-30.0932379178739</c:v>
                </c:pt>
                <c:pt idx="2688">
                  <c:v>-29.108829057487899</c:v>
                </c:pt>
                <c:pt idx="2689">
                  <c:v>-28.072103668474799</c:v>
                </c:pt>
                <c:pt idx="2690">
                  <c:v>-26.978633464634701</c:v>
                </c:pt>
                <c:pt idx="2691">
                  <c:v>-25.823478245667399</c:v>
                </c:pt>
                <c:pt idx="2692">
                  <c:v>-24.6011101916638</c:v>
                </c:pt>
                <c:pt idx="2693">
                  <c:v>-23.3053243890194</c:v>
                </c:pt>
                <c:pt idx="2694">
                  <c:v>-21.929132589868999</c:v>
                </c:pt>
                <c:pt idx="2695">
                  <c:v>-20.464636440667</c:v>
                </c:pt>
                <c:pt idx="2696">
                  <c:v>-18.902875422291999</c:v>
                </c:pt>
                <c:pt idx="2697">
                  <c:v>-17.233643447247999</c:v>
                </c:pt>
                <c:pt idx="2698">
                  <c:v>-15.4452663529043</c:v>
                </c:pt>
                <c:pt idx="2699">
                  <c:v>-13.5243302647701</c:v>
                </c:pt>
                <c:pt idx="2700">
                  <c:v>-11.4553477708639</c:v>
                </c:pt>
                <c:pt idx="2701">
                  <c:v>-9.2203447480632406</c:v>
                </c:pt>
                <c:pt idx="2702">
                  <c:v>-6.79834508177583</c:v>
                </c:pt>
                <c:pt idx="2703">
                  <c:v>-4.1647227895794501</c:v>
                </c:pt>
                <c:pt idx="2704">
                  <c:v>-1.2903802616779301</c:v>
                </c:pt>
                <c:pt idx="2705">
                  <c:v>1.8593039403170499</c:v>
                </c:pt>
                <c:pt idx="2706">
                  <c:v>5.32583617549815</c:v>
                </c:pt>
                <c:pt idx="2707">
                  <c:v>9.1593879942272096</c:v>
                </c:pt>
                <c:pt idx="2708">
                  <c:v>13.4211529151462</c:v>
                </c:pt>
                <c:pt idx="2709">
                  <c:v>18.186507735782602</c:v>
                </c:pt>
                <c:pt idx="2710">
                  <c:v>23.549314659450602</c:v>
                </c:pt>
                <c:pt idx="2711">
                  <c:v>29.627869699667301</c:v>
                </c:pt>
                <c:pt idx="2712">
                  <c:v>36.573273205963602</c:v>
                </c:pt>
                <c:pt idx="2713">
                  <c:v>-64.959242658462301</c:v>
                </c:pt>
                <c:pt idx="2714">
                  <c:v>-64.918047385510405</c:v>
                </c:pt>
                <c:pt idx="2715">
                  <c:v>-64.876413523507694</c:v>
                </c:pt>
                <c:pt idx="2716">
                  <c:v>-64.8343403313023</c:v>
                </c:pt>
                <c:pt idx="2717">
                  <c:v>-64.791826983441894</c:v>
                </c:pt>
                <c:pt idx="2718">
                  <c:v>-64.748872569359406</c:v>
                </c:pt>
                <c:pt idx="2719">
                  <c:v>-64.705476092526894</c:v>
                </c:pt>
                <c:pt idx="2720">
                  <c:v>-64.661636469577104</c:v>
                </c:pt>
                <c:pt idx="2721">
                  <c:v>-64.617352529392804</c:v>
                </c:pt>
                <c:pt idx="2722">
                  <c:v>-64.572623012159696</c:v>
                </c:pt>
                <c:pt idx="2723">
                  <c:v>-64.527446568385002</c:v>
                </c:pt>
                <c:pt idx="2724">
                  <c:v>-64.481821757878507</c:v>
                </c:pt>
                <c:pt idx="2725">
                  <c:v>-64.435747048694907</c:v>
                </c:pt>
                <c:pt idx="2726">
                  <c:v>-64.389220816036797</c:v>
                </c:pt>
                <c:pt idx="2727">
                  <c:v>-64.342241341117003</c:v>
                </c:pt>
                <c:pt idx="2728">
                  <c:v>-64.294806809977501</c:v>
                </c:pt>
                <c:pt idx="2729">
                  <c:v>-64.246915312265699</c:v>
                </c:pt>
                <c:pt idx="2730">
                  <c:v>-64.198564839963893</c:v>
                </c:pt>
                <c:pt idx="2731">
                  <c:v>-64.149753286073206</c:v>
                </c:pt>
                <c:pt idx="2732">
                  <c:v>-64.100478443248093</c:v>
                </c:pt>
                <c:pt idx="2733">
                  <c:v>-64.050738002381195</c:v>
                </c:pt>
                <c:pt idx="2734">
                  <c:v>-64.000529551136097</c:v>
                </c:pt>
                <c:pt idx="2735">
                  <c:v>-63.949850572426499</c:v>
                </c:pt>
                <c:pt idx="2736">
                  <c:v>-63.8986984428402</c:v>
                </c:pt>
                <c:pt idx="2737">
                  <c:v>-63.847070431005498</c:v>
                </c:pt>
                <c:pt idx="2738">
                  <c:v>-63.7949636958989</c:v>
                </c:pt>
                <c:pt idx="2739">
                  <c:v>-63.742375285090702</c:v>
                </c:pt>
                <c:pt idx="2740">
                  <c:v>-63.689302132928198</c:v>
                </c:pt>
                <c:pt idx="2741">
                  <c:v>-63.635741058652897</c:v>
                </c:pt>
                <c:pt idx="2742">
                  <c:v>-63.581688764449702</c:v>
                </c:pt>
                <c:pt idx="2743">
                  <c:v>-63.527141833427102</c:v>
                </c:pt>
                <c:pt idx="2744">
                  <c:v>-63.4720967275235</c:v>
                </c:pt>
                <c:pt idx="2745">
                  <c:v>-63.416549785339697</c:v>
                </c:pt>
                <c:pt idx="2746">
                  <c:v>-63.360497219892899</c:v>
                </c:pt>
                <c:pt idx="2747">
                  <c:v>-63.303935116291299</c:v>
                </c:pt>
                <c:pt idx="2748">
                  <c:v>-63.246859429324502</c:v>
                </c:pt>
                <c:pt idx="2749">
                  <c:v>-63.189265980968997</c:v>
                </c:pt>
                <c:pt idx="2750">
                  <c:v>-63.131150457803301</c:v>
                </c:pt>
                <c:pt idx="2751">
                  <c:v>-63.0725084083318</c:v>
                </c:pt>
                <c:pt idx="2752">
                  <c:v>-63.013335240212498</c:v>
                </c:pt>
                <c:pt idx="2753">
                  <c:v>-62.953626217386102</c:v>
                </c:pt>
                <c:pt idx="2754">
                  <c:v>-62.893376457101603</c:v>
                </c:pt>
                <c:pt idx="2755">
                  <c:v>-62.832580926836897</c:v>
                </c:pt>
                <c:pt idx="2756">
                  <c:v>-62.771234441107602</c:v>
                </c:pt>
                <c:pt idx="2757">
                  <c:v>-62.709331658163002</c:v>
                </c:pt>
                <c:pt idx="2758">
                  <c:v>-62.646867076562302</c:v>
                </c:pt>
                <c:pt idx="2759">
                  <c:v>-62.583835031628503</c:v>
                </c:pt>
                <c:pt idx="2760">
                  <c:v>-62.520229691774702</c:v>
                </c:pt>
                <c:pt idx="2761">
                  <c:v>-62.456045054698102</c:v>
                </c:pt>
                <c:pt idx="2762">
                  <c:v>-62.391274943435697</c:v>
                </c:pt>
                <c:pt idx="2763">
                  <c:v>-62.325913002279201</c:v>
                </c:pt>
                <c:pt idx="2764">
                  <c:v>-62.259952692539699</c:v>
                </c:pt>
                <c:pt idx="2765">
                  <c:v>-62.193387288160103</c:v>
                </c:pt>
                <c:pt idx="2766">
                  <c:v>-62.126209871167099</c:v>
                </c:pt>
                <c:pt idx="2767">
                  <c:v>-62.0584133269573</c:v>
                </c:pt>
                <c:pt idx="2768">
                  <c:v>-61.989990339410099</c:v>
                </c:pt>
                <c:pt idx="2769">
                  <c:v>-61.9209333858226</c:v>
                </c:pt>
                <c:pt idx="2770">
                  <c:v>-61.851234731656099</c:v>
                </c:pt>
                <c:pt idx="2771">
                  <c:v>-61.780886425090102</c:v>
                </c:pt>
                <c:pt idx="2772">
                  <c:v>-61.709880291373501</c:v>
                </c:pt>
                <c:pt idx="2773">
                  <c:v>-61.638207926965798</c:v>
                </c:pt>
                <c:pt idx="2774">
                  <c:v>-61.565860693460102</c:v>
                </c:pt>
                <c:pt idx="2775">
                  <c:v>-61.492829711277899</c:v>
                </c:pt>
                <c:pt idx="2776">
                  <c:v>-61.419105853126503</c:v>
                </c:pt>
                <c:pt idx="2777">
                  <c:v>-61.344679737210697</c:v>
                </c:pt>
                <c:pt idx="2778">
                  <c:v>-61.269541720185003</c:v>
                </c:pt>
                <c:pt idx="2779">
                  <c:v>-61.193681889839603</c:v>
                </c:pt>
                <c:pt idx="2780">
                  <c:v>-61.117090057505301</c:v>
                </c:pt>
                <c:pt idx="2781">
                  <c:v>-61.039755750167103</c:v>
                </c:pt>
                <c:pt idx="2782">
                  <c:v>-60.9616682022737</c:v>
                </c:pt>
                <c:pt idx="2783">
                  <c:v>-60.8828163472296</c:v>
                </c:pt>
                <c:pt idx="2784">
                  <c:v>-60.803188808554999</c:v>
                </c:pt>
                <c:pt idx="2785">
                  <c:v>-60.722773890701298</c:v>
                </c:pt>
                <c:pt idx="2786">
                  <c:v>-60.641559569503201</c:v>
                </c:pt>
                <c:pt idx="2787">
                  <c:v>-60.559533482255802</c:v>
                </c:pt>
                <c:pt idx="2788">
                  <c:v>-60.476682917395202</c:v>
                </c:pt>
                <c:pt idx="2789">
                  <c:v>-60.392994803768403</c:v>
                </c:pt>
                <c:pt idx="2790">
                  <c:v>-60.308455699471402</c:v>
                </c:pt>
                <c:pt idx="2791">
                  <c:v>-60.223051780236801</c:v>
                </c:pt>
                <c:pt idx="2792">
                  <c:v>-60.136768827350501</c:v>
                </c:pt>
                <c:pt idx="2793">
                  <c:v>-60.049592215073403</c:v>
                </c:pt>
                <c:pt idx="2794">
                  <c:v>-59.961506897548297</c:v>
                </c:pt>
                <c:pt idx="2795">
                  <c:v>-59.8724973951647</c:v>
                </c:pt>
                <c:pt idx="2796">
                  <c:v>-59.782547780357397</c:v>
                </c:pt>
                <c:pt idx="2797">
                  <c:v>-59.691641662811101</c:v>
                </c:pt>
                <c:pt idx="2798">
                  <c:v>-59.599762174043001</c:v>
                </c:pt>
                <c:pt idx="2799">
                  <c:v>-59.506891951332797</c:v>
                </c:pt>
                <c:pt idx="2800">
                  <c:v>-59.413013120968003</c:v>
                </c:pt>
                <c:pt idx="2801">
                  <c:v>-59.3181072807715</c:v>
                </c:pt>
                <c:pt idx="2802">
                  <c:v>-59.2221554818749</c:v>
                </c:pt>
                <c:pt idx="2803">
                  <c:v>-59.125138209701298</c:v>
                </c:pt>
                <c:pt idx="2804">
                  <c:v>-59.027035364115797</c:v>
                </c:pt>
                <c:pt idx="2805">
                  <c:v>-58.927826238703702</c:v>
                </c:pt>
                <c:pt idx="2806">
                  <c:v>-58.827489499130103</c:v>
                </c:pt>
                <c:pt idx="2807">
                  <c:v>-58.726003160534503</c:v>
                </c:pt>
                <c:pt idx="2808">
                  <c:v>-58.6233445639104</c:v>
                </c:pt>
                <c:pt idx="2809">
                  <c:v>-58.519490351416202</c:v>
                </c:pt>
                <c:pt idx="2810">
                  <c:v>-58.414416440562299</c:v>
                </c:pt>
                <c:pt idx="2811">
                  <c:v>-58.308097997213203</c:v>
                </c:pt>
                <c:pt idx="2812">
                  <c:v>-58.200509407342999</c:v>
                </c:pt>
                <c:pt idx="2813">
                  <c:v>-58.091624247475799</c:v>
                </c:pt>
                <c:pt idx="2814">
                  <c:v>-57.981415253740302</c:v>
                </c:pt>
                <c:pt idx="2815">
                  <c:v>-57.869854289462403</c:v>
                </c:pt>
                <c:pt idx="2816">
                  <c:v>-57.756912311215402</c:v>
                </c:pt>
                <c:pt idx="2817">
                  <c:v>-57.642559333242097</c:v>
                </c:pt>
                <c:pt idx="2818">
                  <c:v>-57.526764390157098</c:v>
                </c:pt>
                <c:pt idx="2819">
                  <c:v>-57.4094954978329</c:v>
                </c:pt>
                <c:pt idx="2820">
                  <c:v>-57.290719612365102</c:v>
                </c:pt>
                <c:pt idx="2821">
                  <c:v>-57.170402587008198</c:v>
                </c:pt>
                <c:pt idx="2822">
                  <c:v>-57.0485091269626</c:v>
                </c:pt>
                <c:pt idx="2823">
                  <c:v>-56.925002741888299</c:v>
                </c:pt>
                <c:pt idx="2824">
                  <c:v>-56.799845696011502</c:v>
                </c:pt>
                <c:pt idx="2825">
                  <c:v>-56.672998955680598</c:v>
                </c:pt>
                <c:pt idx="2826">
                  <c:v>-56.544422134219602</c:v>
                </c:pt>
                <c:pt idx="2827">
                  <c:v>-56.414073433914702</c:v>
                </c:pt>
                <c:pt idx="2828">
                  <c:v>-56.281909584959998</c:v>
                </c:pt>
                <c:pt idx="2829">
                  <c:v>-56.147885781175397</c:v>
                </c:pt>
                <c:pt idx="2830">
                  <c:v>-56.011955612296099</c:v>
                </c:pt>
                <c:pt idx="2831">
                  <c:v>-55.874070992619501</c:v>
                </c:pt>
                <c:pt idx="2832">
                  <c:v>-55.734182085779601</c:v>
                </c:pt>
                <c:pt idx="2833">
                  <c:v>-55.592237225401703</c:v>
                </c:pt>
                <c:pt idx="2834">
                  <c:v>-55.4481828313737</c:v>
                </c:pt>
                <c:pt idx="2835">
                  <c:v>-55.301963321447303</c:v>
                </c:pt>
                <c:pt idx="2836">
                  <c:v>-55.153521017866503</c:v>
                </c:pt>
                <c:pt idx="2837">
                  <c:v>-55.002796048692097</c:v>
                </c:pt>
                <c:pt idx="2838">
                  <c:v>-54.849726243468403</c:v>
                </c:pt>
                <c:pt idx="2839">
                  <c:v>-54.694247022853503</c:v>
                </c:pt>
                <c:pt idx="2840">
                  <c:v>-54.536291281799002</c:v>
                </c:pt>
                <c:pt idx="2841">
                  <c:v>-54.375789265839003</c:v>
                </c:pt>
                <c:pt idx="2842">
                  <c:v>-54.212668440008599</c:v>
                </c:pt>
                <c:pt idx="2843">
                  <c:v>-54.046853349877203</c:v>
                </c:pt>
                <c:pt idx="2844">
                  <c:v>-53.8782654741374</c:v>
                </c:pt>
                <c:pt idx="2845">
                  <c:v>-53.7068230681461</c:v>
                </c:pt>
                <c:pt idx="2846">
                  <c:v>-53.532440997765903</c:v>
                </c:pt>
                <c:pt idx="2847">
                  <c:v>-53.355030562797999</c:v>
                </c:pt>
                <c:pt idx="2848">
                  <c:v>-53.174499309239501</c:v>
                </c:pt>
                <c:pt idx="2849">
                  <c:v>-52.990750829533603</c:v>
                </c:pt>
                <c:pt idx="2850">
                  <c:v>-52.803684549907899</c:v>
                </c:pt>
                <c:pt idx="2851">
                  <c:v>-52.613195503819099</c:v>
                </c:pt>
                <c:pt idx="2852">
                  <c:v>-52.4191740904349</c:v>
                </c:pt>
                <c:pt idx="2853">
                  <c:v>-52.221505816989897</c:v>
                </c:pt>
                <c:pt idx="2854">
                  <c:v>-52.020071023747597</c:v>
                </c:pt>
                <c:pt idx="2855">
                  <c:v>-51.814744590185697</c:v>
                </c:pt>
                <c:pt idx="2856">
                  <c:v>-51.605395620893603</c:v>
                </c:pt>
                <c:pt idx="2857">
                  <c:v>-51.391887109534302</c:v>
                </c:pt>
                <c:pt idx="2858">
                  <c:v>-51.174075579062603</c:v>
                </c:pt>
                <c:pt idx="2859">
                  <c:v>-50.951810696225898</c:v>
                </c:pt>
                <c:pt idx="2860">
                  <c:v>-50.724934858179203</c:v>
                </c:pt>
                <c:pt idx="2861">
                  <c:v>-50.493282748836897</c:v>
                </c:pt>
                <c:pt idx="2862">
                  <c:v>-50.256680862350798</c:v>
                </c:pt>
                <c:pt idx="2863">
                  <c:v>-50.014946990841501</c:v>
                </c:pt>
                <c:pt idx="2864">
                  <c:v>-49.767889673221099</c:v>
                </c:pt>
                <c:pt idx="2865">
                  <c:v>-49.515307601623299</c:v>
                </c:pt>
                <c:pt idx="2866">
                  <c:v>-49.256988981593501</c:v>
                </c:pt>
                <c:pt idx="2867">
                  <c:v>-48.992710841791101</c:v>
                </c:pt>
                <c:pt idx="2868">
                  <c:v>-48.722238288502297</c:v>
                </c:pt>
                <c:pt idx="2869">
                  <c:v>-48.445323699757999</c:v>
                </c:pt>
                <c:pt idx="2870">
                  <c:v>-48.161705853280999</c:v>
                </c:pt>
                <c:pt idx="2871">
                  <c:v>-47.871108981850298</c:v>
                </c:pt>
                <c:pt idx="2872">
                  <c:v>-47.573241748950103</c:v>
                </c:pt>
                <c:pt idx="2873">
                  <c:v>-47.267796136759898</c:v>
                </c:pt>
                <c:pt idx="2874">
                  <c:v>-46.954446237628197</c:v>
                </c:pt>
                <c:pt idx="2875">
                  <c:v>-46.632846939133103</c:v>
                </c:pt>
                <c:pt idx="2876">
                  <c:v>-46.302632491662401</c:v>
                </c:pt>
                <c:pt idx="2877">
                  <c:v>-45.963414946109303</c:v>
                </c:pt>
                <c:pt idx="2878">
                  <c:v>-45.614782447766501</c:v>
                </c:pt>
                <c:pt idx="2879">
                  <c:v>-45.2562973707712</c:v>
                </c:pt>
                <c:pt idx="2880">
                  <c:v>-44.887494275484798</c:v>
                </c:pt>
                <c:pt idx="2881">
                  <c:v>-44.5078776689313</c:v>
                </c:pt>
                <c:pt idx="2882">
                  <c:v>-44.116919545837597</c:v>
                </c:pt>
                <c:pt idx="2883">
                  <c:v>-43.714056684846298</c:v>
                </c:pt>
                <c:pt idx="2884">
                  <c:v>-43.298687671056797</c:v>
                </c:pt>
                <c:pt idx="2885">
                  <c:v>-42.870169612108697</c:v>
                </c:pt>
                <c:pt idx="2886">
                  <c:v>-42.4278145104633</c:v>
                </c:pt>
                <c:pt idx="2887">
                  <c:v>-41.970885249262999</c:v>
                </c:pt>
                <c:pt idx="2888">
                  <c:v>-41.498591143010998</c:v>
                </c:pt>
                <c:pt idx="2889">
                  <c:v>-41.010082997175303</c:v>
                </c:pt>
                <c:pt idx="2890">
                  <c:v>-40.504447612481599</c:v>
                </c:pt>
                <c:pt idx="2891">
                  <c:v>-39.980701659900099</c:v>
                </c:pt>
                <c:pt idx="2892">
                  <c:v>-39.437784840874301</c:v>
                </c:pt>
                <c:pt idx="2893">
                  <c:v>-38.874552233852903</c:v>
                </c:pt>
                <c:pt idx="2894">
                  <c:v>-38.289765712260703</c:v>
                </c:pt>
                <c:pt idx="2895">
                  <c:v>-37.682084300188798</c:v>
                </c:pt>
                <c:pt idx="2896">
                  <c:v>-37.050053309672002</c:v>
                </c:pt>
                <c:pt idx="2897">
                  <c:v>-36.3920920767194</c:v>
                </c:pt>
                <c:pt idx="2898">
                  <c:v>-35.706480081309003</c:v>
                </c:pt>
                <c:pt idx="2899">
                  <c:v>-34.991341198212403</c:v>
                </c:pt>
                <c:pt idx="2900">
                  <c:v>-34.244625779304201</c:v>
                </c:pt>
                <c:pt idx="2901">
                  <c:v>-33.464090212120702</c:v>
                </c:pt>
                <c:pt idx="2902">
                  <c:v>-32.6472735315579</c:v>
                </c:pt>
                <c:pt idx="2903">
                  <c:v>-31.791470578819499</c:v>
                </c:pt>
                <c:pt idx="2904">
                  <c:v>-30.893701100331</c:v>
                </c:pt>
                <c:pt idx="2905">
                  <c:v>-29.950674054563802</c:v>
                </c:pt>
                <c:pt idx="2906">
                  <c:v>-28.958746240441201</c:v>
                </c:pt>
                <c:pt idx="2907">
                  <c:v>-27.9138741692833</c:v>
                </c:pt>
                <c:pt idx="2908">
                  <c:v>-26.811557862757901</c:v>
                </c:pt>
                <c:pt idx="2909">
                  <c:v>-25.646774958466501</c:v>
                </c:pt>
                <c:pt idx="2910">
                  <c:v>-24.4139031247053</c:v>
                </c:pt>
                <c:pt idx="2911">
                  <c:v>-23.1066283027839</c:v>
                </c:pt>
                <c:pt idx="2912">
                  <c:v>-21.717835677153399</c:v>
                </c:pt>
                <c:pt idx="2913">
                  <c:v>-20.239479477416801</c:v>
                </c:pt>
                <c:pt idx="2914">
                  <c:v>-18.6624266834291</c:v>
                </c:pt>
                <c:pt idx="2915">
                  <c:v>-16.9762683546091</c:v>
                </c:pt>
                <c:pt idx="2916">
                  <c:v>-15.169090525675699</c:v>
                </c:pt>
                <c:pt idx="2917">
                  <c:v>-13.2271942470871</c:v>
                </c:pt>
                <c:pt idx="2918">
                  <c:v>-11.1347511786238</c:v>
                </c:pt>
                <c:pt idx="2919">
                  <c:v>-8.8733768530081196</c:v>
                </c:pt>
                <c:pt idx="2920">
                  <c:v>-6.4215978563739604</c:v>
                </c:pt>
                <c:pt idx="2921">
                  <c:v>-3.7541810546084302</c:v>
                </c:pt>
                <c:pt idx="2922">
                  <c:v>-0.84128163570810699</c:v>
                </c:pt>
                <c:pt idx="2923">
                  <c:v>2.3526493576830898</c:v>
                </c:pt>
                <c:pt idx="2924">
                  <c:v>5.8702804523608902</c:v>
                </c:pt>
                <c:pt idx="2925">
                  <c:v>9.7632542756523897</c:v>
                </c:pt>
                <c:pt idx="2926">
                  <c:v>14.0946472621859</c:v>
                </c:pt>
                <c:pt idx="2927">
                  <c:v>18.942275829591999</c:v>
                </c:pt>
                <c:pt idx="2928">
                  <c:v>24.403205837194101</c:v>
                </c:pt>
                <c:pt idx="2929">
                  <c:v>30.600003251820102</c:v>
                </c:pt>
                <c:pt idx="2930">
                  <c:v>-64.959537318671295</c:v>
                </c:pt>
                <c:pt idx="2931">
                  <c:v>-64.9186354280979</c:v>
                </c:pt>
                <c:pt idx="2932">
                  <c:v>-64.877293713870699</c:v>
                </c:pt>
                <c:pt idx="2933">
                  <c:v>-64.835511478269794</c:v>
                </c:pt>
                <c:pt idx="2934">
                  <c:v>-64.793287939486106</c:v>
                </c:pt>
                <c:pt idx="2935">
                  <c:v>-64.750622230814201</c:v>
                </c:pt>
                <c:pt idx="2936">
                  <c:v>-64.707513399814005</c:v>
                </c:pt>
                <c:pt idx="2937">
                  <c:v>-64.663960407440996</c:v>
                </c:pt>
                <c:pt idx="2938">
                  <c:v>-64.619962127143594</c:v>
                </c:pt>
                <c:pt idx="2939">
                  <c:v>-64.575517343926705</c:v>
                </c:pt>
                <c:pt idx="2940">
                  <c:v>-64.530624753379101</c:v>
                </c:pt>
                <c:pt idx="2941">
                  <c:v>-64.4852829606657</c:v>
                </c:pt>
                <c:pt idx="2942">
                  <c:v>-64.439490479480995</c:v>
                </c:pt>
                <c:pt idx="2943">
                  <c:v>-64.393245730963699</c:v>
                </c:pt>
                <c:pt idx="2944">
                  <c:v>-64.346547042570805</c:v>
                </c:pt>
                <c:pt idx="2945">
                  <c:v>-64.299392646910604</c:v>
                </c:pt>
                <c:pt idx="2946">
                  <c:v>-64.251780680530999</c:v>
                </c:pt>
                <c:pt idx="2947">
                  <c:v>-64.203709182664397</c:v>
                </c:pt>
                <c:pt idx="2948">
                  <c:v>-64.155176093925803</c:v>
                </c:pt>
                <c:pt idx="2949">
                  <c:v>-64.106179254962797</c:v>
                </c:pt>
                <c:pt idx="2950">
                  <c:v>-64.056716405056207</c:v>
                </c:pt>
                <c:pt idx="2951">
                  <c:v>-64.006785180670207</c:v>
                </c:pt>
                <c:pt idx="2952">
                  <c:v>-63.956383113948696</c:v>
                </c:pt>
                <c:pt idx="2953">
                  <c:v>-63.905507631157199</c:v>
                </c:pt>
                <c:pt idx="2954">
                  <c:v>-63.854156051068699</c:v>
                </c:pt>
                <c:pt idx="2955">
                  <c:v>-63.802325583290497</c:v>
                </c:pt>
                <c:pt idx="2956">
                  <c:v>-63.750013326530798</c:v>
                </c:pt>
                <c:pt idx="2957">
                  <c:v>-63.697216266802499</c:v>
                </c:pt>
                <c:pt idx="2958">
                  <c:v>-63.643931275562998</c:v>
                </c:pt>
                <c:pt idx="2959">
                  <c:v>-63.590155107786401</c:v>
                </c:pt>
                <c:pt idx="2960">
                  <c:v>-63.535884399967003</c:v>
                </c:pt>
                <c:pt idx="2961">
                  <c:v>-63.481115668050499</c:v>
                </c:pt>
                <c:pt idx="2962">
                  <c:v>-63.425845305292498</c:v>
                </c:pt>
                <c:pt idx="2963">
                  <c:v>-63.370069580038702</c:v>
                </c:pt>
                <c:pt idx="2964">
                  <c:v>-63.313784633427296</c:v>
                </c:pt>
                <c:pt idx="2965">
                  <c:v>-63.256986477007899</c:v>
                </c:pt>
                <c:pt idx="2966">
                  <c:v>-63.1996709902768</c:v>
                </c:pt>
                <c:pt idx="2967">
                  <c:v>-63.141833918122998</c:v>
                </c:pt>
                <c:pt idx="2968">
                  <c:v>-63.0834708681842</c:v>
                </c:pt>
                <c:pt idx="2969">
                  <c:v>-63.024577308107197</c:v>
                </c:pt>
                <c:pt idx="2970">
                  <c:v>-62.965148562711903</c:v>
                </c:pt>
                <c:pt idx="2971">
                  <c:v>-62.905179811052299</c:v>
                </c:pt>
                <c:pt idx="2972">
                  <c:v>-62.844666083374399</c:v>
                </c:pt>
                <c:pt idx="2973">
                  <c:v>-62.783602257963402</c:v>
                </c:pt>
                <c:pt idx="2974">
                  <c:v>-62.721983057879399</c:v>
                </c:pt>
                <c:pt idx="2975">
                  <c:v>-62.659803047574897</c:v>
                </c:pt>
                <c:pt idx="2976">
                  <c:v>-62.597056629392398</c:v>
                </c:pt>
                <c:pt idx="2977">
                  <c:v>-62.533738039934498</c:v>
                </c:pt>
                <c:pt idx="2978">
                  <c:v>-62.4698413463043</c:v>
                </c:pt>
                <c:pt idx="2979">
                  <c:v>-62.405360442209997</c:v>
                </c:pt>
                <c:pt idx="2980">
                  <c:v>-62.340289043928202</c:v>
                </c:pt>
                <c:pt idx="2981">
                  <c:v>-62.274620686122397</c:v>
                </c:pt>
                <c:pt idx="2982">
                  <c:v>-62.208348717507597</c:v>
                </c:pt>
                <c:pt idx="2983">
                  <c:v>-62.141466296359297</c:v>
                </c:pt>
                <c:pt idx="2984">
                  <c:v>-62.073966385857098</c:v>
                </c:pt>
                <c:pt idx="2985">
                  <c:v>-62.005841749259197</c:v>
                </c:pt>
                <c:pt idx="2986">
                  <c:v>-61.937084944898402</c:v>
                </c:pt>
                <c:pt idx="2987">
                  <c:v>-61.867688320995903</c:v>
                </c:pt>
                <c:pt idx="2988">
                  <c:v>-61.797644010282099</c:v>
                </c:pt>
                <c:pt idx="2989">
                  <c:v>-61.726943924418897</c:v>
                </c:pt>
                <c:pt idx="2990">
                  <c:v>-61.655579748214699</c:v>
                </c:pt>
                <c:pt idx="2991">
                  <c:v>-61.583542933623903</c:v>
                </c:pt>
                <c:pt idx="2992">
                  <c:v>-61.5108246935213</c:v>
                </c:pt>
                <c:pt idx="2993">
                  <c:v>-61.437415995243398</c:v>
                </c:pt>
                <c:pt idx="2994">
                  <c:v>-61.363307553885299</c:v>
                </c:pt>
                <c:pt idx="2995">
                  <c:v>-61.288489825344598</c:v>
                </c:pt>
                <c:pt idx="2996">
                  <c:v>-61.212952999100402</c:v>
                </c:pt>
                <c:pt idx="2997">
                  <c:v>-61.1366869907162</c:v>
                </c:pt>
                <c:pt idx="2998">
                  <c:v>-61.059681434056401</c:v>
                </c:pt>
                <c:pt idx="2999">
                  <c:v>-60.981925673201701</c:v>
                </c:pt>
                <c:pt idx="3000">
                  <c:v>-60.903408754052499</c:v>
                </c:pt>
                <c:pt idx="3001">
                  <c:v>-60.824119415604997</c:v>
                </c:pt>
                <c:pt idx="3002">
                  <c:v>-60.7440460808875</c:v>
                </c:pt>
                <c:pt idx="3003">
                  <c:v>-60.663176847539603</c:v>
                </c:pt>
                <c:pt idx="3004">
                  <c:v>-60.581499478020497</c:v>
                </c:pt>
                <c:pt idx="3005">
                  <c:v>-60.499001389428301</c:v>
                </c:pt>
                <c:pt idx="3006">
                  <c:v>-60.415669642913798</c:v>
                </c:pt>
                <c:pt idx="3007">
                  <c:v>-60.331490932669503</c:v>
                </c:pt>
                <c:pt idx="3008">
                  <c:v>-60.246451574475202</c:v>
                </c:pt>
                <c:pt idx="3009">
                  <c:v>-60.160537493778698</c:v>
                </c:pt>
                <c:pt idx="3010">
                  <c:v>-60.073734213291303</c:v>
                </c:pt>
                <c:pt idx="3011">
                  <c:v>-59.986026840074302</c:v>
                </c:pt>
                <c:pt idx="3012">
                  <c:v>-59.8974000520939</c:v>
                </c:pt>
                <c:pt idx="3013">
                  <c:v>-59.807838084217003</c:v>
                </c:pt>
                <c:pt idx="3014">
                  <c:v>-59.717324713624301</c:v>
                </c:pt>
                <c:pt idx="3015">
                  <c:v>-59.625843244609896</c:v>
                </c:pt>
                <c:pt idx="3016">
                  <c:v>-59.533376492739698</c:v>
                </c:pt>
                <c:pt idx="3017">
                  <c:v>-59.439906768335703</c:v>
                </c:pt>
                <c:pt idx="3018">
                  <c:v>-59.345415859254999</c:v>
                </c:pt>
                <c:pt idx="3019">
                  <c:v>-59.2498850129262</c:v>
                </c:pt>
                <c:pt idx="3020">
                  <c:v>-59.153294917609102</c:v>
                </c:pt>
                <c:pt idx="3021">
                  <c:v>-59.055625682835696</c:v>
                </c:pt>
                <c:pt idx="3022">
                  <c:v>-58.956856818993302</c:v>
                </c:pt>
                <c:pt idx="3023">
                  <c:v>-58.856967216005401</c:v>
                </c:pt>
                <c:pt idx="3024">
                  <c:v>-58.755935121063501</c:v>
                </c:pt>
                <c:pt idx="3025">
                  <c:v>-58.6537381153613</c:v>
                </c:pt>
                <c:pt idx="3026">
                  <c:v>-58.550353089779399</c:v>
                </c:pt>
                <c:pt idx="3027">
                  <c:v>-58.445756219464897</c:v>
                </c:pt>
                <c:pt idx="3028">
                  <c:v>-58.339922937247799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E9-4598-A0E8-3A79C063807C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spike_tau002_i80!$B$1:$B$3029</c:f>
              <c:numCache>
                <c:formatCode>General</c:formatCode>
                <c:ptCount val="3029"/>
                <c:pt idx="0">
                  <c:v>-69.88</c:v>
                </c:pt>
                <c:pt idx="1">
                  <c:v>-69.761476672000001</c:v>
                </c:pt>
                <c:pt idx="2">
                  <c:v>-69.644389991594096</c:v>
                </c:pt>
                <c:pt idx="3">
                  <c:v>-69.528701229627302</c:v>
                </c:pt>
                <c:pt idx="4">
                  <c:v>-69.414372897605901</c:v>
                </c:pt>
                <c:pt idx="5">
                  <c:v>-69.301368695802196</c:v>
                </c:pt>
                <c:pt idx="6">
                  <c:v>-69.189653463897201</c:v>
                </c:pt>
                <c:pt idx="7">
                  <c:v>-69.079193134017601</c:v>
                </c:pt>
                <c:pt idx="8">
                  <c:v>-68.969954686030505</c:v>
                </c:pt>
                <c:pt idx="9">
                  <c:v>-68.861906104969094</c:v>
                </c:pt>
                <c:pt idx="10">
                  <c:v>-68.755016340470704</c:v>
                </c:pt>
                <c:pt idx="11">
                  <c:v>-68.649255268115297</c:v>
                </c:pt>
                <c:pt idx="12">
                  <c:v>-68.544593652560593</c:v>
                </c:pt>
                <c:pt idx="13">
                  <c:v>-68.441003112375697</c:v>
                </c:pt>
                <c:pt idx="14">
                  <c:v>-68.338456086480605</c:v>
                </c:pt>
                <c:pt idx="15">
                  <c:v>-68.236925802106398</c:v>
                </c:pt>
                <c:pt idx="16">
                  <c:v>-68.136386244194298</c:v>
                </c:pt>
                <c:pt idx="17">
                  <c:v>-68.036812126157798</c:v>
                </c:pt>
                <c:pt idx="18">
                  <c:v>-67.938178861935796</c:v>
                </c:pt>
                <c:pt idx="19">
                  <c:v>-67.840462539269893</c:v>
                </c:pt>
                <c:pt idx="20">
                  <c:v>-67.743639894141197</c:v>
                </c:pt>
                <c:pt idx="21">
                  <c:v>-67.647688286308906</c:v>
                </c:pt>
                <c:pt idx="22">
                  <c:v>-67.5525856758928</c:v>
                </c:pt>
                <c:pt idx="23">
                  <c:v>-67.458310600946007</c:v>
                </c:pt>
                <c:pt idx="24">
                  <c:v>-67.364842155970607</c:v>
                </c:pt>
                <c:pt idx="25">
                  <c:v>-67.272159971326005</c:v>
                </c:pt>
                <c:pt idx="26">
                  <c:v>-67.180244193487297</c:v>
                </c:pt>
                <c:pt idx="27">
                  <c:v>-67.089075466110501</c:v>
                </c:pt>
                <c:pt idx="28">
                  <c:v>-66.998634911866105</c:v>
                </c:pt>
                <c:pt idx="29">
                  <c:v>-66.908904115001903</c:v>
                </c:pt>
                <c:pt idx="30">
                  <c:v>-66.819865104600794</c:v>
                </c:pt>
                <c:pt idx="31">
                  <c:v>-66.731500338498904</c:v>
                </c:pt>
                <c:pt idx="32">
                  <c:v>-66.643792687833596</c:v>
                </c:pt>
                <c:pt idx="33">
                  <c:v>-66.556725422189899</c:v>
                </c:pt>
                <c:pt idx="34">
                  <c:v>-66.470282195316997</c:v>
                </c:pt>
                <c:pt idx="35">
                  <c:v>-64.784447031389007</c:v>
                </c:pt>
                <c:pt idx="36">
                  <c:v>-64.7071030561833</c:v>
                </c:pt>
                <c:pt idx="37">
                  <c:v>-64.630092732690301</c:v>
                </c:pt>
                <c:pt idx="38">
                  <c:v>-64.553405453441599</c:v>
                </c:pt>
                <c:pt idx="39">
                  <c:v>-64.477030768596407</c:v>
                </c:pt>
                <c:pt idx="40">
                  <c:v>-64.400958379741297</c:v>
                </c:pt>
                <c:pt idx="41">
                  <c:v>-64.325178133858799</c:v>
                </c:pt>
                <c:pt idx="42">
                  <c:v>-64.249680017456996</c:v>
                </c:pt>
                <c:pt idx="43">
                  <c:v>-64.174454150851105</c:v>
                </c:pt>
                <c:pt idx="44">
                  <c:v>-64.099490782591602</c:v>
                </c:pt>
                <c:pt idx="45">
                  <c:v>-64.024780284031095</c:v>
                </c:pt>
                <c:pt idx="46">
                  <c:v>-63.950313144022097</c:v>
                </c:pt>
                <c:pt idx="47">
                  <c:v>-63.876079963741603</c:v>
                </c:pt>
                <c:pt idx="48">
                  <c:v>-63.8020714516339</c:v>
                </c:pt>
                <c:pt idx="49">
                  <c:v>-63.728278418467099</c:v>
                </c:pt>
                <c:pt idx="50">
                  <c:v>-63.654691772496797</c:v>
                </c:pt>
                <c:pt idx="51">
                  <c:v>-63.581302514731398</c:v>
                </c:pt>
                <c:pt idx="52">
                  <c:v>-63.508101734293803</c:v>
                </c:pt>
                <c:pt idx="53">
                  <c:v>-63.435080603874098</c:v>
                </c:pt>
                <c:pt idx="54">
                  <c:v>-63.362230375268197</c:v>
                </c:pt>
                <c:pt idx="55">
                  <c:v>-63.289542374997502</c:v>
                </c:pt>
                <c:pt idx="56">
                  <c:v>-63.217008000004398</c:v>
                </c:pt>
                <c:pt idx="57">
                  <c:v>-63.144618713419703</c:v>
                </c:pt>
                <c:pt idx="58">
                  <c:v>-63.072366040396602</c:v>
                </c:pt>
                <c:pt idx="59">
                  <c:v>-63.000241564007702</c:v>
                </c:pt>
                <c:pt idx="60">
                  <c:v>-62.9282369211993</c:v>
                </c:pt>
                <c:pt idx="61">
                  <c:v>-62.856343798800999</c:v>
                </c:pt>
                <c:pt idx="62">
                  <c:v>-62.784553929584</c:v>
                </c:pt>
                <c:pt idx="63">
                  <c:v>-62.712859088365697</c:v>
                </c:pt>
                <c:pt idx="64">
                  <c:v>-62.641251088156601</c:v>
                </c:pt>
                <c:pt idx="65">
                  <c:v>-62.569721776344203</c:v>
                </c:pt>
                <c:pt idx="66">
                  <c:v>-62.498263030912199</c:v>
                </c:pt>
                <c:pt idx="67">
                  <c:v>-62.426866756689101</c:v>
                </c:pt>
                <c:pt idx="68">
                  <c:v>-62.355524881624603</c:v>
                </c:pt>
                <c:pt idx="69">
                  <c:v>-62.284229353088001</c:v>
                </c:pt>
                <c:pt idx="70">
                  <c:v>-60.612972134186599</c:v>
                </c:pt>
                <c:pt idx="71">
                  <c:v>-60.5389649687637</c:v>
                </c:pt>
                <c:pt idx="72">
                  <c:v>-60.4647915770014</c:v>
                </c:pt>
                <c:pt idx="73">
                  <c:v>-60.390442748373601</c:v>
                </c:pt>
                <c:pt idx="74">
                  <c:v>-60.315909182326997</c:v>
                </c:pt>
                <c:pt idx="75">
                  <c:v>-60.241181483456501</c:v>
                </c:pt>
                <c:pt idx="76">
                  <c:v>-60.166250156581597</c:v>
                </c:pt>
                <c:pt idx="77">
                  <c:v>-60.091105601720798</c:v>
                </c:pt>
                <c:pt idx="78">
                  <c:v>-60.015738108956498</c:v>
                </c:pt>
                <c:pt idx="79">
                  <c:v>-59.940137853184098</c:v>
                </c:pt>
                <c:pt idx="80">
                  <c:v>-59.864294888741398</c:v>
                </c:pt>
                <c:pt idx="81">
                  <c:v>-59.788199143908102</c:v>
                </c:pt>
                <c:pt idx="82">
                  <c:v>-59.711840415273301</c:v>
                </c:pt>
                <c:pt idx="83">
                  <c:v>-59.6352083619593</c:v>
                </c:pt>
                <c:pt idx="84">
                  <c:v>-59.558292499698901</c:v>
                </c:pt>
                <c:pt idx="85">
                  <c:v>-59.481082194755103</c:v>
                </c:pt>
                <c:pt idx="86">
                  <c:v>-59.403566657677899</c:v>
                </c:pt>
                <c:pt idx="87">
                  <c:v>-59.325734936889397</c:v>
                </c:pt>
                <c:pt idx="88">
                  <c:v>-59.247575912087498</c:v>
                </c:pt>
                <c:pt idx="89">
                  <c:v>-59.169078287461801</c:v>
                </c:pt>
                <c:pt idx="90">
                  <c:v>-59.090230584710902</c:v>
                </c:pt>
                <c:pt idx="91">
                  <c:v>-59.011021135851102</c:v>
                </c:pt>
                <c:pt idx="92">
                  <c:v>-58.931438075809098</c:v>
                </c:pt>
                <c:pt idx="93">
                  <c:v>-58.851469334784802</c:v>
                </c:pt>
                <c:pt idx="94">
                  <c:v>-58.771102630376497</c:v>
                </c:pt>
                <c:pt idx="95">
                  <c:v>-58.690325459454797</c:v>
                </c:pt>
                <c:pt idx="96">
                  <c:v>-58.609125089775198</c:v>
                </c:pt>
                <c:pt idx="97">
                  <c:v>-58.527488551315201</c:v>
                </c:pt>
                <c:pt idx="98">
                  <c:v>-58.445402627324199</c:v>
                </c:pt>
                <c:pt idx="99">
                  <c:v>-58.362853845071797</c:v>
                </c:pt>
                <c:pt idx="100">
                  <c:v>-58.279828466280797</c:v>
                </c:pt>
                <c:pt idx="101">
                  <c:v>-58.196312477229299</c:v>
                </c:pt>
                <c:pt idx="102">
                  <c:v>-58.112291578506401</c:v>
                </c:pt>
                <c:pt idx="103">
                  <c:v>-58.027751174405402</c:v>
                </c:pt>
                <c:pt idx="104">
                  <c:v>-57.942676361936101</c:v>
                </c:pt>
                <c:pt idx="105">
                  <c:v>-57.8570519194393</c:v>
                </c:pt>
                <c:pt idx="106">
                  <c:v>-57.770862294783498</c:v>
                </c:pt>
                <c:pt idx="107">
                  <c:v>-56.084091593123503</c:v>
                </c:pt>
                <c:pt idx="108">
                  <c:v>-55.982349398679403</c:v>
                </c:pt>
                <c:pt idx="109">
                  <c:v>-55.879622445971798</c:v>
                </c:pt>
                <c:pt idx="110">
                  <c:v>-55.775883879445601</c:v>
                </c:pt>
                <c:pt idx="111">
                  <c:v>-55.671106070608303</c:v>
                </c:pt>
                <c:pt idx="112">
                  <c:v>-55.565260586971803</c:v>
                </c:pt>
                <c:pt idx="113">
                  <c:v>-55.4583181595561</c:v>
                </c:pt>
                <c:pt idx="114">
                  <c:v>-55.350248648874597</c:v>
                </c:pt>
                <c:pt idx="115">
                  <c:v>-55.2410210093161</c:v>
                </c:pt>
                <c:pt idx="116">
                  <c:v>-55.130603251834302</c:v>
                </c:pt>
                <c:pt idx="117">
                  <c:v>-55.018962404846199</c:v>
                </c:pt>
                <c:pt idx="118">
                  <c:v>-54.906064473239702</c:v>
                </c:pt>
                <c:pt idx="119">
                  <c:v>-54.791874395379701</c:v>
                </c:pt>
                <c:pt idx="120">
                  <c:v>-54.676355997995898</c:v>
                </c:pt>
                <c:pt idx="121">
                  <c:v>-54.559471948830698</c:v>
                </c:pt>
                <c:pt idx="122">
                  <c:v>-54.441183706911097</c:v>
                </c:pt>
                <c:pt idx="123">
                  <c:v>-54.321451470307501</c:v>
                </c:pt>
                <c:pt idx="124">
                  <c:v>-54.200234121224298</c:v>
                </c:pt>
                <c:pt idx="125">
                  <c:v>-54.0774891682643</c:v>
                </c:pt>
                <c:pt idx="126">
                  <c:v>-53.953172685691897</c:v>
                </c:pt>
                <c:pt idx="127">
                  <c:v>-53.827239249511898</c:v>
                </c:pt>
                <c:pt idx="128">
                  <c:v>-53.6996418701655</c:v>
                </c:pt>
                <c:pt idx="129">
                  <c:v>-53.570331921632203</c:v>
                </c:pt>
                <c:pt idx="130">
                  <c:v>-53.4392590667089</c:v>
                </c:pt>
                <c:pt idx="131">
                  <c:v>-53.306371178225803</c:v>
                </c:pt>
                <c:pt idx="132">
                  <c:v>-53.171614255933903</c:v>
                </c:pt>
                <c:pt idx="133">
                  <c:v>-53.034932338786597</c:v>
                </c:pt>
                <c:pt idx="134">
                  <c:v>-52.896267412311602</c:v>
                </c:pt>
                <c:pt idx="135">
                  <c:v>-52.755559310749902</c:v>
                </c:pt>
                <c:pt idx="136">
                  <c:v>-52.612745613612098</c:v>
                </c:pt>
                <c:pt idx="137">
                  <c:v>-52.467761536276399</c:v>
                </c:pt>
                <c:pt idx="138">
                  <c:v>-52.320539814223999</c:v>
                </c:pt>
                <c:pt idx="139">
                  <c:v>-52.1710105804733</c:v>
                </c:pt>
                <c:pt idx="140">
                  <c:v>-52.019101235744202</c:v>
                </c:pt>
                <c:pt idx="141">
                  <c:v>-51.864736310841501</c:v>
                </c:pt>
                <c:pt idx="142">
                  <c:v>-51.707837320709103</c:v>
                </c:pt>
                <c:pt idx="143">
                  <c:v>-51.548322609559598</c:v>
                </c:pt>
                <c:pt idx="144">
                  <c:v>-51.3861071864359</c:v>
                </c:pt>
                <c:pt idx="145">
                  <c:v>-51.221102550508199</c:v>
                </c:pt>
                <c:pt idx="146">
                  <c:v>-49.453216505350703</c:v>
                </c:pt>
                <c:pt idx="147">
                  <c:v>-49.251003755631899</c:v>
                </c:pt>
                <c:pt idx="148">
                  <c:v>-49.044614745926303</c:v>
                </c:pt>
                <c:pt idx="149">
                  <c:v>-48.833894456270698</c:v>
                </c:pt>
                <c:pt idx="150">
                  <c:v>-48.618680346616799</c:v>
                </c:pt>
                <c:pt idx="151">
                  <c:v>-48.398801893067599</c:v>
                </c:pt>
                <c:pt idx="152">
                  <c:v>-48.174080089500201</c:v>
                </c:pt>
                <c:pt idx="153">
                  <c:v>-47.944326911528997</c:v>
                </c:pt>
                <c:pt idx="154">
                  <c:v>-47.709344739450898</c:v>
                </c:pt>
                <c:pt idx="155">
                  <c:v>-47.468925736469501</c:v>
                </c:pt>
                <c:pt idx="156">
                  <c:v>-47.222851178110098</c:v>
                </c:pt>
                <c:pt idx="157">
                  <c:v>-46.970890728301903</c:v>
                </c:pt>
                <c:pt idx="158">
                  <c:v>-46.712801657123102</c:v>
                </c:pt>
                <c:pt idx="159">
                  <c:v>-46.448327994659103</c:v>
                </c:pt>
                <c:pt idx="160">
                  <c:v>-46.177199614813397</c:v>
                </c:pt>
                <c:pt idx="161">
                  <c:v>-45.899131242226403</c:v>
                </c:pt>
                <c:pt idx="162">
                  <c:v>-45.613821374680001</c:v>
                </c:pt>
                <c:pt idx="163">
                  <c:v>-45.320951112493702</c:v>
                </c:pt>
                <c:pt idx="164">
                  <c:v>-45.020182885430899</c:v>
                </c:pt>
                <c:pt idx="165">
                  <c:v>-44.711159066512103</c:v>
                </c:pt>
                <c:pt idx="166">
                  <c:v>-44.393500460865901</c:v>
                </c:pt>
                <c:pt idx="167">
                  <c:v>-44.066804656302402</c:v>
                </c:pt>
                <c:pt idx="168">
                  <c:v>-43.730644220654497</c:v>
                </c:pt>
                <c:pt idx="169">
                  <c:v>-43.384564729055</c:v>
                </c:pt>
                <c:pt idx="170">
                  <c:v>-43.028082602178401</c:v>
                </c:pt>
                <c:pt idx="171">
                  <c:v>-42.660682734023503</c:v>
                </c:pt>
                <c:pt idx="172">
                  <c:v>-42.281815884996099</c:v>
                </c:pt>
                <c:pt idx="173">
                  <c:v>-41.890895812817199</c:v>
                </c:pt>
                <c:pt idx="174">
                  <c:v>-41.487296110052</c:v>
                </c:pt>
                <c:pt idx="175">
                  <c:v>-41.070346712743103</c:v>
                </c:pt>
                <c:pt idx="176">
                  <c:v>-40.639330039650197</c:v>
                </c:pt>
                <c:pt idx="177">
                  <c:v>-40.193476715803001</c:v>
                </c:pt>
                <c:pt idx="178">
                  <c:v>-39.731960827346903</c:v>
                </c:pt>
                <c:pt idx="179">
                  <c:v>-39.253894646803801</c:v>
                </c:pt>
                <c:pt idx="180">
                  <c:v>-38.758322758687399</c:v>
                </c:pt>
                <c:pt idx="181">
                  <c:v>-38.244215504646398</c:v>
                </c:pt>
                <c:pt idx="182">
                  <c:v>-37.710461654642401</c:v>
                </c:pt>
                <c:pt idx="183">
                  <c:v>-37.1558601957409</c:v>
                </c:pt>
                <c:pt idx="184">
                  <c:v>-36.579111112425601</c:v>
                </c:pt>
                <c:pt idx="185">
                  <c:v>-35.978805011387301</c:v>
                </c:pt>
                <c:pt idx="186">
                  <c:v>-35.353411418785903</c:v>
                </c:pt>
                <c:pt idx="187">
                  <c:v>-34.701265548173602</c:v>
                </c:pt>
                <c:pt idx="188">
                  <c:v>-32.420553301537403</c:v>
                </c:pt>
                <c:pt idx="189">
                  <c:v>-31.634341399380698</c:v>
                </c:pt>
                <c:pt idx="190">
                  <c:v>-30.809901225910799</c:v>
                </c:pt>
                <c:pt idx="191">
                  <c:v>-29.9443078886572</c:v>
                </c:pt>
                <c:pt idx="192">
                  <c:v>-29.034332931061002</c:v>
                </c:pt>
                <c:pt idx="193">
                  <c:v>-28.076404122310201</c:v>
                </c:pt>
                <c:pt idx="194">
                  <c:v>-27.0665587139321</c:v>
                </c:pt>
                <c:pt idx="195">
                  <c:v>-26.000388895780201</c:v>
                </c:pt>
                <c:pt idx="196">
                  <c:v>-24.872977896220799</c:v>
                </c:pt>
                <c:pt idx="197">
                  <c:v>-23.678824808070001</c:v>
                </c:pt>
                <c:pt idx="198">
                  <c:v>-22.411755760633799</c:v>
                </c:pt>
                <c:pt idx="199">
                  <c:v>-21.064818468911401</c:v>
                </c:pt>
                <c:pt idx="200">
                  <c:v>-19.6301564329965</c:v>
                </c:pt>
                <c:pt idx="201">
                  <c:v>-18.098858078723602</c:v>
                </c:pt>
                <c:pt idx="202">
                  <c:v>-16.4607748489403</c:v>
                </c:pt>
                <c:pt idx="203">
                  <c:v>-14.704300568682701</c:v>
                </c:pt>
                <c:pt idx="204">
                  <c:v>-12.816102170680301</c:v>
                </c:pt>
                <c:pt idx="205">
                  <c:v>-10.7807888735224</c:v>
                </c:pt>
                <c:pt idx="206">
                  <c:v>-8.5805028588913803</c:v>
                </c:pt>
                <c:pt idx="207">
                  <c:v>-6.1944089713618302</c:v>
                </c:pt>
                <c:pt idx="208">
                  <c:v>-3.5980533431305299</c:v>
                </c:pt>
                <c:pt idx="209">
                  <c:v>-0.76255020689167496</c:v>
                </c:pt>
                <c:pt idx="210">
                  <c:v>2.3464588783456999</c:v>
                </c:pt>
                <c:pt idx="211">
                  <c:v>5.7701507073645404</c:v>
                </c:pt>
                <c:pt idx="212">
                  <c:v>9.5582796464801696</c:v>
                </c:pt>
                <c:pt idx="213">
                  <c:v>13.771505251488801</c:v>
                </c:pt>
                <c:pt idx="214">
                  <c:v>18.484512576634</c:v>
                </c:pt>
                <c:pt idx="215">
                  <c:v>23.790255684391099</c:v>
                </c:pt>
                <c:pt idx="216">
                  <c:v>29.805820706746701</c:v>
                </c:pt>
                <c:pt idx="217">
                  <c:v>36.680669584627402</c:v>
                </c:pt>
                <c:pt idx="218">
                  <c:v>-65.056654863166997</c:v>
                </c:pt>
                <c:pt idx="219">
                  <c:v>-65.113081786469493</c:v>
                </c:pt>
                <c:pt idx="220">
                  <c:v>-65.169276496530102</c:v>
                </c:pt>
                <c:pt idx="221">
                  <c:v>-65.225234800367801</c:v>
                </c:pt>
                <c:pt idx="222">
                  <c:v>-65.280952586334607</c:v>
                </c:pt>
                <c:pt idx="223">
                  <c:v>-65.336425824997207</c:v>
                </c:pt>
                <c:pt idx="224">
                  <c:v>-65.3916505699612</c:v>
                </c:pt>
                <c:pt idx="225">
                  <c:v>-65.446622958640205</c:v>
                </c:pt>
                <c:pt idx="226">
                  <c:v>-65.501339212967906</c:v>
                </c:pt>
                <c:pt idx="227">
                  <c:v>-65.555795640054697</c:v>
                </c:pt>
                <c:pt idx="228">
                  <c:v>-65.609988632787704</c:v>
                </c:pt>
                <c:pt idx="229">
                  <c:v>-65.663914670376201</c:v>
                </c:pt>
                <c:pt idx="230">
                  <c:v>-65.717570318840501</c:v>
                </c:pt>
                <c:pt idx="231">
                  <c:v>-65.770952231446799</c:v>
                </c:pt>
                <c:pt idx="232">
                  <c:v>-64.224057149086704</c:v>
                </c:pt>
                <c:pt idx="233">
                  <c:v>-64.283346046904597</c:v>
                </c:pt>
                <c:pt idx="234">
                  <c:v>-64.342471064594605</c:v>
                </c:pt>
                <c:pt idx="235">
                  <c:v>-64.401426965419702</c:v>
                </c:pt>
                <c:pt idx="236">
                  <c:v>-64.460208575392699</c:v>
                </c:pt>
                <c:pt idx="237">
                  <c:v>-64.518810784928803</c:v>
                </c:pt>
                <c:pt idx="238">
                  <c:v>-64.577228550449107</c:v>
                </c:pt>
                <c:pt idx="239">
                  <c:v>-64.635456895934198</c:v>
                </c:pt>
                <c:pt idx="240">
                  <c:v>-64.693490914425993</c:v>
                </c:pt>
                <c:pt idx="241">
                  <c:v>-64.751325769478797</c:v>
                </c:pt>
                <c:pt idx="242">
                  <c:v>-64.808956696556606</c:v>
                </c:pt>
                <c:pt idx="243">
                  <c:v>-64.866379004378203</c:v>
                </c:pt>
                <c:pt idx="244">
                  <c:v>-64.923588076207807</c:v>
                </c:pt>
                <c:pt idx="245">
                  <c:v>-64.980579371091196</c:v>
                </c:pt>
                <c:pt idx="246">
                  <c:v>-65.037348425037706</c:v>
                </c:pt>
                <c:pt idx="247">
                  <c:v>-65.0938908521466</c:v>
                </c:pt>
                <c:pt idx="248">
                  <c:v>-65.150202345677101</c:v>
                </c:pt>
                <c:pt idx="249">
                  <c:v>-65.206278679063999</c:v>
                </c:pt>
                <c:pt idx="250">
                  <c:v>-65.262115706875903</c:v>
                </c:pt>
                <c:pt idx="251">
                  <c:v>-65.317709365717803</c:v>
                </c:pt>
                <c:pt idx="252">
                  <c:v>-65.373055675077396</c:v>
                </c:pt>
                <c:pt idx="253">
                  <c:v>-65.428150738114695</c:v>
                </c:pt>
                <c:pt idx="254">
                  <c:v>-65.482990742395501</c:v>
                </c:pt>
                <c:pt idx="255">
                  <c:v>-65.537571960568798</c:v>
                </c:pt>
                <c:pt idx="256">
                  <c:v>-65.591890750987702</c:v>
                </c:pt>
                <c:pt idx="257">
                  <c:v>-65.645943558275107</c:v>
                </c:pt>
                <c:pt idx="258">
                  <c:v>-65.699726913832905</c:v>
                </c:pt>
                <c:pt idx="259">
                  <c:v>-65.753237436296899</c:v>
                </c:pt>
                <c:pt idx="260">
                  <c:v>-65.806471831936307</c:v>
                </c:pt>
                <c:pt idx="261">
                  <c:v>-65.859426894998407</c:v>
                </c:pt>
                <c:pt idx="262">
                  <c:v>-65.912099508000495</c:v>
                </c:pt>
                <c:pt idx="263">
                  <c:v>-65.964486641966701</c:v>
                </c:pt>
                <c:pt idx="264">
                  <c:v>-66.016585356613405</c:v>
                </c:pt>
                <c:pt idx="265">
                  <c:v>-66.068392800481604</c:v>
                </c:pt>
                <c:pt idx="266">
                  <c:v>-66.119906211018105</c:v>
                </c:pt>
                <c:pt idx="267">
                  <c:v>-66.171122914605206</c:v>
                </c:pt>
                <c:pt idx="268">
                  <c:v>-66.222040326541503</c:v>
                </c:pt>
                <c:pt idx="269">
                  <c:v>-66.272655950971995</c:v>
                </c:pt>
                <c:pt idx="270">
                  <c:v>-66.322967380770606</c:v>
                </c:pt>
                <c:pt idx="271">
                  <c:v>-66.372972297375</c:v>
                </c:pt>
                <c:pt idx="272">
                  <c:v>-66.422668470574095</c:v>
                </c:pt>
                <c:pt idx="273">
                  <c:v>-66.472053758250794</c:v>
                </c:pt>
                <c:pt idx="274">
                  <c:v>-66.521126106078697</c:v>
                </c:pt>
                <c:pt idx="275">
                  <c:v>-66.569883547176104</c:v>
                </c:pt>
                <c:pt idx="276">
                  <c:v>-66.618324201716504</c:v>
                </c:pt>
                <c:pt idx="277">
                  <c:v>-66.666446276497396</c:v>
                </c:pt>
                <c:pt idx="278">
                  <c:v>-66.714248064468507</c:v>
                </c:pt>
                <c:pt idx="279">
                  <c:v>-66.761727944220596</c:v>
                </c:pt>
                <c:pt idx="280">
                  <c:v>-65.208884379435005</c:v>
                </c:pt>
                <c:pt idx="281">
                  <c:v>-65.264701222307707</c:v>
                </c:pt>
                <c:pt idx="282">
                  <c:v>-65.320274552129902</c:v>
                </c:pt>
                <c:pt idx="283">
                  <c:v>-65.375600393677004</c:v>
                </c:pt>
                <c:pt idx="284">
                  <c:v>-65.430674855403495</c:v>
                </c:pt>
                <c:pt idx="285">
                  <c:v>-65.485494130173606</c:v>
                </c:pt>
                <c:pt idx="286">
                  <c:v>-65.540054495934896</c:v>
                </c:pt>
                <c:pt idx="287">
                  <c:v>-65.594352316337094</c:v>
                </c:pt>
                <c:pt idx="288">
                  <c:v>-65.648384041293895</c:v>
                </c:pt>
                <c:pt idx="289">
                  <c:v>-65.702146207489903</c:v>
                </c:pt>
                <c:pt idx="290">
                  <c:v>-65.7556354388324</c:v>
                </c:pt>
                <c:pt idx="291">
                  <c:v>-65.808848446847506</c:v>
                </c:pt>
                <c:pt idx="292">
                  <c:v>-65.914433079097094</c:v>
                </c:pt>
                <c:pt idx="293">
                  <c:v>-65.966798567291605</c:v>
                </c:pt>
                <c:pt idx="294">
                  <c:v>-66.018875560496596</c:v>
                </c:pt>
                <c:pt idx="295">
                  <c:v>-66.070661212398505</c:v>
                </c:pt>
                <c:pt idx="296">
                  <c:v>-66.122152765559704</c:v>
                </c:pt>
                <c:pt idx="297">
                  <c:v>-66.173347551445602</c:v>
                </c:pt>
                <c:pt idx="298">
                  <c:v>-66.2242429904028</c:v>
                </c:pt>
                <c:pt idx="299">
                  <c:v>-66.274836591587103</c:v>
                </c:pt>
                <c:pt idx="300">
                  <c:v>-66.325125952843507</c:v>
                </c:pt>
                <c:pt idx="301">
                  <c:v>-66.375108760539106</c:v>
                </c:pt>
                <c:pt idx="302">
                  <c:v>-66.424782789348697</c:v>
                </c:pt>
                <c:pt idx="303">
                  <c:v>-66.474145901994405</c:v>
                </c:pt>
                <c:pt idx="304">
                  <c:v>-66.523196048941799</c:v>
                </c:pt>
                <c:pt idx="305">
                  <c:v>-66.571931268051102</c:v>
                </c:pt>
                <c:pt idx="306">
                  <c:v>-66.620349684185797</c:v>
                </c:pt>
                <c:pt idx="307">
                  <c:v>-66.668449508780199</c:v>
                </c:pt>
                <c:pt idx="308">
                  <c:v>-66.7162290393657</c:v>
                </c:pt>
                <c:pt idx="309">
                  <c:v>-66.763686659057498</c:v>
                </c:pt>
                <c:pt idx="310">
                  <c:v>-66.810820836003501</c:v>
                </c:pt>
                <c:pt idx="311">
                  <c:v>-66.857630122794902</c:v>
                </c:pt>
                <c:pt idx="312">
                  <c:v>-66.904113155841401</c:v>
                </c:pt>
                <c:pt idx="313">
                  <c:v>-66.950268654710896</c:v>
                </c:pt>
                <c:pt idx="314">
                  <c:v>-66.9960954214352</c:v>
                </c:pt>
                <c:pt idx="315">
                  <c:v>-67.041592339783307</c:v>
                </c:pt>
                <c:pt idx="316">
                  <c:v>-67.086758374502907</c:v>
                </c:pt>
                <c:pt idx="317">
                  <c:v>-67.131592570531595</c:v>
                </c:pt>
                <c:pt idx="318">
                  <c:v>-67.1760940521782</c:v>
                </c:pt>
                <c:pt idx="319">
                  <c:v>-67.220262022277495</c:v>
                </c:pt>
                <c:pt idx="320">
                  <c:v>-67.264095761316398</c:v>
                </c:pt>
                <c:pt idx="321">
                  <c:v>-67.307594626535703</c:v>
                </c:pt>
                <c:pt idx="322">
                  <c:v>-67.350758051006693</c:v>
                </c:pt>
                <c:pt idx="323">
                  <c:v>-67.393585542684903</c:v>
                </c:pt>
                <c:pt idx="324">
                  <c:v>-67.436076683441001</c:v>
                </c:pt>
                <c:pt idx="325">
                  <c:v>-67.478231128071698</c:v>
                </c:pt>
                <c:pt idx="326">
                  <c:v>-67.520048603289993</c:v>
                </c:pt>
                <c:pt idx="327">
                  <c:v>-67.561528906697305</c:v>
                </c:pt>
                <c:pt idx="328">
                  <c:v>-67.602671905737694</c:v>
                </c:pt>
                <c:pt idx="329">
                  <c:v>-67.643477536635999</c:v>
                </c:pt>
                <c:pt idx="330">
                  <c:v>-67.683945803320796</c:v>
                </c:pt>
                <c:pt idx="331">
                  <c:v>-67.724076776332396</c:v>
                </c:pt>
                <c:pt idx="332">
                  <c:v>-66.163870591719302</c:v>
                </c:pt>
                <c:pt idx="333">
                  <c:v>-66.214757518635906</c:v>
                </c:pt>
                <c:pt idx="334">
                  <c:v>-66.265343470938802</c:v>
                </c:pt>
                <c:pt idx="335">
                  <c:v>-66.315626038070306</c:v>
                </c:pt>
                <c:pt idx="336">
                  <c:v>-66.365602897786999</c:v>
                </c:pt>
                <c:pt idx="337">
                  <c:v>-66.415271815953702</c:v>
                </c:pt>
                <c:pt idx="338">
                  <c:v>-66.464630646291198</c:v>
                </c:pt>
                <c:pt idx="339">
                  <c:v>-66.513677330079602</c:v>
                </c:pt>
                <c:pt idx="340">
                  <c:v>-66.562409895817098</c:v>
                </c:pt>
                <c:pt idx="341">
                  <c:v>-66.610826458837394</c:v>
                </c:pt>
                <c:pt idx="342">
                  <c:v>-66.658925220884001</c:v>
                </c:pt>
                <c:pt idx="343">
                  <c:v>-66.706704469644606</c:v>
                </c:pt>
                <c:pt idx="344">
                  <c:v>-66.754162578246195</c:v>
                </c:pt>
                <c:pt idx="345">
                  <c:v>-66.801298004710304</c:v>
                </c:pt>
                <c:pt idx="346">
                  <c:v>-66.848109291372793</c:v>
                </c:pt>
                <c:pt idx="347">
                  <c:v>-66.894595064265602</c:v>
                </c:pt>
                <c:pt idx="348">
                  <c:v>-66.940754032464397</c:v>
                </c:pt>
                <c:pt idx="349">
                  <c:v>-66.986584987402097</c:v>
                </c:pt>
                <c:pt idx="350">
                  <c:v>-67.032086802149095</c:v>
                </c:pt>
                <c:pt idx="351">
                  <c:v>-67.077258430662496</c:v>
                </c:pt>
                <c:pt idx="352">
                  <c:v>-67.122098907004499</c:v>
                </c:pt>
                <c:pt idx="353">
                  <c:v>-67.1666073445313</c:v>
                </c:pt>
                <c:pt idx="354">
                  <c:v>-67.210782935054397</c:v>
                </c:pt>
                <c:pt idx="355">
                  <c:v>-67.254624947974307</c:v>
                </c:pt>
                <c:pt idx="356">
                  <c:v>-67.298132729389096</c:v>
                </c:pt>
                <c:pt idx="357">
                  <c:v>-67.341305701178001</c:v>
                </c:pt>
                <c:pt idx="358">
                  <c:v>-67.384143360061401</c:v>
                </c:pt>
                <c:pt idx="359">
                  <c:v>-67.426645276639306</c:v>
                </c:pt>
                <c:pt idx="360">
                  <c:v>-67.468811094407897</c:v>
                </c:pt>
                <c:pt idx="361">
                  <c:v>-67.510640528756895</c:v>
                </c:pt>
                <c:pt idx="362">
                  <c:v>-67.552133365947199</c:v>
                </c:pt>
                <c:pt idx="363">
                  <c:v>-67.593289462072306</c:v>
                </c:pt>
                <c:pt idx="364">
                  <c:v>-67.634108742001501</c:v>
                </c:pt>
                <c:pt idx="365">
                  <c:v>-67.6745911983094</c:v>
                </c:pt>
                <c:pt idx="366">
                  <c:v>-67.714736890189698</c:v>
                </c:pt>
                <c:pt idx="367">
                  <c:v>-67.7545459423567</c:v>
                </c:pt>
                <c:pt idx="368">
                  <c:v>-67.7940185439343</c:v>
                </c:pt>
                <c:pt idx="369">
                  <c:v>-67.833154947334094</c:v>
                </c:pt>
                <c:pt idx="370">
                  <c:v>-67.8719554671232</c:v>
                </c:pt>
                <c:pt idx="371">
                  <c:v>-67.910420478883594</c:v>
                </c:pt>
                <c:pt idx="372">
                  <c:v>-67.948550418062595</c:v>
                </c:pt>
                <c:pt idx="373">
                  <c:v>-67.986345778817494</c:v>
                </c:pt>
                <c:pt idx="374">
                  <c:v>-68.023807112853106</c:v>
                </c:pt>
                <c:pt idx="375">
                  <c:v>-68.060935028254704</c:v>
                </c:pt>
                <c:pt idx="376">
                  <c:v>-68.097730188316902</c:v>
                </c:pt>
                <c:pt idx="377">
                  <c:v>-68.134193310369099</c:v>
                </c:pt>
                <c:pt idx="378">
                  <c:v>-68.170325164598594</c:v>
                </c:pt>
                <c:pt idx="379">
                  <c:v>-68.206126572872193</c:v>
                </c:pt>
                <c:pt idx="380">
                  <c:v>-68.241598407557305</c:v>
                </c:pt>
                <c:pt idx="381">
                  <c:v>-68.276741590342994</c:v>
                </c:pt>
                <c:pt idx="382">
                  <c:v>-68.3115570910619</c:v>
                </c:pt>
                <c:pt idx="383">
                  <c:v>-68.346045926514407</c:v>
                </c:pt>
                <c:pt idx="384">
                  <c:v>-68.380209159294907</c:v>
                </c:pt>
                <c:pt idx="385">
                  <c:v>-68.414047896620801</c:v>
                </c:pt>
                <c:pt idx="386">
                  <c:v>-68.447563289166993</c:v>
                </c:pt>
                <c:pt idx="387">
                  <c:v>-68.480756529902706</c:v>
                </c:pt>
                <c:pt idx="388">
                  <c:v>-66.913628852935702</c:v>
                </c:pt>
                <c:pt idx="389">
                  <c:v>-66.959530982224607</c:v>
                </c:pt>
                <c:pt idx="390">
                  <c:v>-67.005105544229906</c:v>
                </c:pt>
                <c:pt idx="391">
                  <c:v>-67.050351456761703</c:v>
                </c:pt>
                <c:pt idx="392">
                  <c:v>-67.095267717721498</c:v>
                </c:pt>
                <c:pt idx="393">
                  <c:v>-67.139853404311097</c:v>
                </c:pt>
                <c:pt idx="394">
                  <c:v>-67.184107672212505</c:v>
                </c:pt>
                <c:pt idx="395">
                  <c:v>-67.228029754740703</c:v>
                </c:pt>
                <c:pt idx="396">
                  <c:v>-67.271618961970105</c:v>
                </c:pt>
                <c:pt idx="397">
                  <c:v>-67.314874679836194</c:v>
                </c:pt>
                <c:pt idx="398">
                  <c:v>-67.357796369213006</c:v>
                </c:pt>
                <c:pt idx="399">
                  <c:v>-67.400383564968195</c:v>
                </c:pt>
                <c:pt idx="400">
                  <c:v>-67.442635874996796</c:v>
                </c:pt>
                <c:pt idx="401">
                  <c:v>-67.484552979233897</c:v>
                </c:pt>
                <c:pt idx="402">
                  <c:v>-67.526134628648805</c:v>
                </c:pt>
                <c:pt idx="403">
                  <c:v>-67.567380644220506</c:v>
                </c:pt>
                <c:pt idx="404">
                  <c:v>-67.6082909158972</c:v>
                </c:pt>
                <c:pt idx="405">
                  <c:v>-67.648865401538302</c:v>
                </c:pt>
                <c:pt idx="406">
                  <c:v>-67.689104125843699</c:v>
                </c:pt>
                <c:pt idx="407">
                  <c:v>-67.729007179267398</c:v>
                </c:pt>
                <c:pt idx="408">
                  <c:v>-67.768574716920099</c:v>
                </c:pt>
                <c:pt idx="409">
                  <c:v>-67.807806957459604</c:v>
                </c:pt>
                <c:pt idx="410">
                  <c:v>-67.846704181970296</c:v>
                </c:pt>
                <c:pt idx="411">
                  <c:v>-67.885266732834395</c:v>
                </c:pt>
                <c:pt idx="412">
                  <c:v>-67.923495012593307</c:v>
                </c:pt>
                <c:pt idx="413">
                  <c:v>-67.961389482802701</c:v>
                </c:pt>
                <c:pt idx="414">
                  <c:v>-67.998950662880503</c:v>
                </c:pt>
                <c:pt idx="415">
                  <c:v>-68.0361791289492</c:v>
                </c:pt>
                <c:pt idx="416">
                  <c:v>-68.073075512674095</c:v>
                </c:pt>
                <c:pt idx="417">
                  <c:v>-68.109640500097697</c:v>
                </c:pt>
                <c:pt idx="418">
                  <c:v>-68.145874830470504</c:v>
                </c:pt>
                <c:pt idx="419">
                  <c:v>-68.181779295081398</c:v>
                </c:pt>
                <c:pt idx="420">
                  <c:v>-68.217354736085397</c:v>
                </c:pt>
                <c:pt idx="421">
                  <c:v>-68.252602045332196</c:v>
                </c:pt>
                <c:pt idx="422">
                  <c:v>-68.287522163194495</c:v>
                </c:pt>
                <c:pt idx="423">
                  <c:v>-68.322116077398505</c:v>
                </c:pt>
                <c:pt idx="424">
                  <c:v>-68.356384821855698</c:v>
                </c:pt>
                <c:pt idx="425">
                  <c:v>-68.390329475497495</c:v>
                </c:pt>
                <c:pt idx="426">
                  <c:v>-68.423951161114402</c:v>
                </c:pt>
                <c:pt idx="427">
                  <c:v>-68.457251044197605</c:v>
                </c:pt>
                <c:pt idx="428">
                  <c:v>-68.490230331787302</c:v>
                </c:pt>
                <c:pt idx="429">
                  <c:v>-68.522890271325195</c:v>
                </c:pt>
                <c:pt idx="430">
                  <c:v>-68.555232149513799</c:v>
                </c:pt>
                <c:pt idx="431">
                  <c:v>-68.587257291182198</c:v>
                </c:pt>
                <c:pt idx="432">
                  <c:v>-68.618967058158901</c:v>
                </c:pt>
                <c:pt idx="433">
                  <c:v>-68.650362848153193</c:v>
                </c:pt>
                <c:pt idx="434">
                  <c:v>-68.681446093644496</c:v>
                </c:pt>
                <c:pt idx="435">
                  <c:v>-68.712218260779693</c:v>
                </c:pt>
                <c:pt idx="436">
                  <c:v>-68.742680848282006</c:v>
                </c:pt>
                <c:pt idx="437">
                  <c:v>-68.772835386366907</c:v>
                </c:pt>
                <c:pt idx="438">
                  <c:v>-68.802683435670602</c:v>
                </c:pt>
                <c:pt idx="439">
                  <c:v>-68.832226586188099</c:v>
                </c:pt>
                <c:pt idx="440">
                  <c:v>-68.861466456222004</c:v>
                </c:pt>
                <c:pt idx="441">
                  <c:v>-68.890404691343804</c:v>
                </c:pt>
                <c:pt idx="442">
                  <c:v>-68.919042963365897</c:v>
                </c:pt>
                <c:pt idx="443">
                  <c:v>-68.947382969326299</c:v>
                </c:pt>
                <c:pt idx="444">
                  <c:v>-68.975426430485399</c:v>
                </c:pt>
                <c:pt idx="445">
                  <c:v>-69.003175091335905</c:v>
                </c:pt>
                <c:pt idx="446">
                  <c:v>-69.030630718625204</c:v>
                </c:pt>
                <c:pt idx="447">
                  <c:v>-69.057795100391203</c:v>
                </c:pt>
                <c:pt idx="448">
                  <c:v>-69.084670045011805</c:v>
                </c:pt>
                <c:pt idx="449">
                  <c:v>-69.111257380267602</c:v>
                </c:pt>
                <c:pt idx="450">
                  <c:v>-67.537558952418806</c:v>
                </c:pt>
                <c:pt idx="451">
                  <c:v>-67.578523336214403</c:v>
                </c:pt>
                <c:pt idx="452">
                  <c:v>-67.619153568717195</c:v>
                </c:pt>
                <c:pt idx="453">
                  <c:v>-67.659449638046496</c:v>
                </c:pt>
                <c:pt idx="454">
                  <c:v>-67.699411598148103</c:v>
                </c:pt>
                <c:pt idx="455">
                  <c:v>-67.739039567712993</c:v>
                </c:pt>
                <c:pt idx="456">
                  <c:v>-67.778333729084807</c:v>
                </c:pt>
                <c:pt idx="457">
                  <c:v>-67.817294327155906</c:v>
                </c:pt>
                <c:pt idx="458">
                  <c:v>-67.8559216682537</c:v>
                </c:pt>
                <c:pt idx="459">
                  <c:v>-67.894216119018495</c:v>
                </c:pt>
                <c:pt idx="460">
                  <c:v>-67.932178105272399</c:v>
                </c:pt>
                <c:pt idx="461">
                  <c:v>-67.969808110882298</c:v>
                </c:pt>
                <c:pt idx="462">
                  <c:v>-68.007106676616104</c:v>
                </c:pt>
                <c:pt idx="463">
                  <c:v>-68.044074398994496</c:v>
                </c:pt>
                <c:pt idx="464">
                  <c:v>-68.080711929138005</c:v>
                </c:pt>
                <c:pt idx="465">
                  <c:v>-68.117019971611299</c:v>
                </c:pt>
                <c:pt idx="466">
                  <c:v>-68.152999283264805</c:v>
                </c:pt>
                <c:pt idx="467">
                  <c:v>-68.188650672074303</c:v>
                </c:pt>
                <c:pt idx="468">
                  <c:v>-68.223974995981195</c:v>
                </c:pt>
                <c:pt idx="469">
                  <c:v>-68.258973161731006</c:v>
                </c:pt>
                <c:pt idx="470">
                  <c:v>-68.293646123714396</c:v>
                </c:pt>
                <c:pt idx="471">
                  <c:v>-68.327994882808795</c:v>
                </c:pt>
                <c:pt idx="472">
                  <c:v>-68.362020485222601</c:v>
                </c:pt>
                <c:pt idx="473">
                  <c:v>-68.395724021342801</c:v>
                </c:pt>
                <c:pt idx="474">
                  <c:v>-68.429106624585799</c:v>
                </c:pt>
                <c:pt idx="475">
                  <c:v>-68.462169470253301</c:v>
                </c:pt>
                <c:pt idx="476">
                  <c:v>-68.4949137743926</c:v>
                </c:pt>
                <c:pt idx="477">
                  <c:v>-68.527340792663196</c:v>
                </c:pt>
                <c:pt idx="478">
                  <c:v>-68.559451819209201</c:v>
                </c:pt>
                <c:pt idx="479">
                  <c:v>-68.591248185539101</c:v>
                </c:pt>
                <c:pt idx="480">
                  <c:v>-68.622731259412504</c:v>
                </c:pt>
                <c:pt idx="481">
                  <c:v>-68.653902443735305</c:v>
                </c:pt>
                <c:pt idx="482">
                  <c:v>-68.684763175462606</c:v>
                </c:pt>
                <c:pt idx="483">
                  <c:v>-68.715314924511503</c:v>
                </c:pt>
                <c:pt idx="484">
                  <c:v>-68.745559192683004</c:v>
                </c:pt>
                <c:pt idx="485">
                  <c:v>-68.775497512593105</c:v>
                </c:pt>
                <c:pt idx="486">
                  <c:v>-68.805131446615107</c:v>
                </c:pt>
                <c:pt idx="487">
                  <c:v>-68.834462585832199</c:v>
                </c:pt>
                <c:pt idx="488">
                  <c:v>-68.863492549001293</c:v>
                </c:pt>
                <c:pt idx="489">
                  <c:v>-68.892222981527993</c:v>
                </c:pt>
                <c:pt idx="490">
                  <c:v>-68.920655554453504</c:v>
                </c:pt>
                <c:pt idx="491">
                  <c:v>-68.948791963453402</c:v>
                </c:pt>
                <c:pt idx="492">
                  <c:v>-68.976633927849804</c:v>
                </c:pt>
                <c:pt idx="493">
                  <c:v>-69.004183189634503</c:v>
                </c:pt>
                <c:pt idx="494">
                  <c:v>-69.031441512506404</c:v>
                </c:pt>
                <c:pt idx="495">
                  <c:v>-69.058410680921398</c:v>
                </c:pt>
                <c:pt idx="496">
                  <c:v>-69.085092499156303</c:v>
                </c:pt>
                <c:pt idx="497">
                  <c:v>-69.111488790385394</c:v>
                </c:pt>
                <c:pt idx="498">
                  <c:v>-69.137601395771796</c:v>
                </c:pt>
                <c:pt idx="499">
                  <c:v>-69.163432173571906</c:v>
                </c:pt>
                <c:pt idx="500">
                  <c:v>-69.188982998254602</c:v>
                </c:pt>
                <c:pt idx="501">
                  <c:v>-69.214255759634199</c:v>
                </c:pt>
                <c:pt idx="502">
                  <c:v>-69.239252362018206</c:v>
                </c:pt>
                <c:pt idx="503">
                  <c:v>-69.263974723369202</c:v>
                </c:pt>
                <c:pt idx="504">
                  <c:v>-69.288424774481399</c:v>
                </c:pt>
                <c:pt idx="505">
                  <c:v>-69.312604458171904</c:v>
                </c:pt>
                <c:pt idx="506">
                  <c:v>-69.336515728486503</c:v>
                </c:pt>
                <c:pt idx="507">
                  <c:v>-69.360160549920593</c:v>
                </c:pt>
                <c:pt idx="508">
                  <c:v>-69.383540896654097</c:v>
                </c:pt>
                <c:pt idx="509">
                  <c:v>-69.406658751802496</c:v>
                </c:pt>
                <c:pt idx="510">
                  <c:v>-69.429516106681206</c:v>
                </c:pt>
                <c:pt idx="511">
                  <c:v>-69.452114960085794</c:v>
                </c:pt>
                <c:pt idx="512">
                  <c:v>-69.474457317586698</c:v>
                </c:pt>
                <c:pt idx="513">
                  <c:v>-69.496545190839001</c:v>
                </c:pt>
                <c:pt idx="514">
                  <c:v>-69.518380596905899</c:v>
                </c:pt>
                <c:pt idx="515">
                  <c:v>-69.539965557598805</c:v>
                </c:pt>
                <c:pt idx="516">
                  <c:v>-69.561302098829998</c:v>
                </c:pt>
                <c:pt idx="517">
                  <c:v>-69.582392249981496</c:v>
                </c:pt>
                <c:pt idx="518">
                  <c:v>-69.603238043287604</c:v>
                </c:pt>
                <c:pt idx="519">
                  <c:v>-68.023841513232398</c:v>
                </c:pt>
                <c:pt idx="520">
                  <c:v>-68.060396290234806</c:v>
                </c:pt>
                <c:pt idx="521">
                  <c:v>-68.096623639115407</c:v>
                </c:pt>
                <c:pt idx="522">
                  <c:v>-68.1325242972936</c:v>
                </c:pt>
                <c:pt idx="523">
                  <c:v>-68.1680990530256</c:v>
                </c:pt>
                <c:pt idx="524">
                  <c:v>-68.203348744258903</c:v>
                </c:pt>
                <c:pt idx="525">
                  <c:v>-68.238274257487802</c:v>
                </c:pt>
                <c:pt idx="526">
                  <c:v>-68.2728765266084</c:v>
                </c:pt>
                <c:pt idx="527">
                  <c:v>-68.307156531775803</c:v>
                </c:pt>
                <c:pt idx="528">
                  <c:v>-68.341115298263006</c:v>
                </c:pt>
                <c:pt idx="529">
                  <c:v>-68.374753895323394</c:v>
                </c:pt>
                <c:pt idx="530">
                  <c:v>-68.4080734350553</c:v>
                </c:pt>
                <c:pt idx="531">
                  <c:v>-68.441075071272493</c:v>
                </c:pt>
                <c:pt idx="532">
                  <c:v>-68.4737599983781</c:v>
                </c:pt>
                <c:pt idx="533">
                  <c:v>-68.506129450244998</c:v>
                </c:pt>
                <c:pt idx="534">
                  <c:v>-68.538184699101294</c:v>
                </c:pt>
                <c:pt idx="535">
                  <c:v>-68.569927054423601</c:v>
                </c:pt>
                <c:pt idx="536">
                  <c:v>-68.601357861836206</c:v>
                </c:pt>
                <c:pt idx="537">
                  <c:v>-68.632478502018898</c:v>
                </c:pt>
                <c:pt idx="538">
                  <c:v>-68.663290389622603</c:v>
                </c:pt>
                <c:pt idx="539">
                  <c:v>-68.6937949721937</c:v>
                </c:pt>
                <c:pt idx="540">
                  <c:v>-68.723993729107804</c:v>
                </c:pt>
                <c:pt idx="541">
                  <c:v>-68.753888170512397</c:v>
                </c:pt>
                <c:pt idx="542">
                  <c:v>-68.783479836280705</c:v>
                </c:pt>
                <c:pt idx="543">
                  <c:v>-68.812770294974399</c:v>
                </c:pt>
                <c:pt idx="544">
                  <c:v>-68.841761142818797</c:v>
                </c:pt>
                <c:pt idx="545">
                  <c:v>-68.870454002687893</c:v>
                </c:pt>
                <c:pt idx="546">
                  <c:v>-68.898850523101302</c:v>
                </c:pt>
                <c:pt idx="547">
                  <c:v>-68.926952377233505</c:v>
                </c:pt>
                <c:pt idx="548">
                  <c:v>-68.954761261934294</c:v>
                </c:pt>
                <c:pt idx="549">
                  <c:v>-68.982278896762395</c:v>
                </c:pt>
                <c:pt idx="550">
                  <c:v>-69.009507023031006</c:v>
                </c:pt>
                <c:pt idx="551">
                  <c:v>-69.036447402867296</c:v>
                </c:pt>
                <c:pt idx="552">
                  <c:v>-69.063101818283499</c:v>
                </c:pt>
                <c:pt idx="553">
                  <c:v>-69.089472070263</c:v>
                </c:pt>
                <c:pt idx="554">
                  <c:v>-69.115559977858595</c:v>
                </c:pt>
                <c:pt idx="555">
                  <c:v>-69.141367377305002</c:v>
                </c:pt>
                <c:pt idx="556">
                  <c:v>-69.1668961211452</c:v>
                </c:pt>
                <c:pt idx="557">
                  <c:v>-69.192148077370902</c:v>
                </c:pt>
                <c:pt idx="558">
                  <c:v>-69.217125128576399</c:v>
                </c:pt>
                <c:pt idx="559">
                  <c:v>-69.241829171127804</c:v>
                </c:pt>
                <c:pt idx="560">
                  <c:v>-69.266262114345295</c:v>
                </c:pt>
                <c:pt idx="561">
                  <c:v>-69.290425879700805</c:v>
                </c:pt>
                <c:pt idx="562">
                  <c:v>-69.314322400029795</c:v>
                </c:pt>
                <c:pt idx="563">
                  <c:v>-69.337953618756899</c:v>
                </c:pt>
                <c:pt idx="564">
                  <c:v>-69.361321489137396</c:v>
                </c:pt>
                <c:pt idx="565">
                  <c:v>-69.384427973512203</c:v>
                </c:pt>
                <c:pt idx="566">
                  <c:v>-69.407275042577993</c:v>
                </c:pt>
                <c:pt idx="567">
                  <c:v>-69.429864674671506</c:v>
                </c:pt>
                <c:pt idx="568">
                  <c:v>-69.452198855068801</c:v>
                </c:pt>
                <c:pt idx="569">
                  <c:v>-69.474279575299093</c:v>
                </c:pt>
                <c:pt idx="570">
                  <c:v>-69.496108832472601</c:v>
                </c:pt>
                <c:pt idx="571">
                  <c:v>-69.517688628623901</c:v>
                </c:pt>
                <c:pt idx="572">
                  <c:v>-69.539020970068407</c:v>
                </c:pt>
                <c:pt idx="573">
                  <c:v>-69.5601078667747</c:v>
                </c:pt>
                <c:pt idx="574">
                  <c:v>-69.580951331749802</c:v>
                </c:pt>
                <c:pt idx="575">
                  <c:v>-69.601553380439597</c:v>
                </c:pt>
                <c:pt idx="576">
                  <c:v>-69.621916030143595</c:v>
                </c:pt>
                <c:pt idx="577">
                  <c:v>-69.642041299442496</c:v>
                </c:pt>
                <c:pt idx="578">
                  <c:v>-69.661931207641402</c:v>
                </c:pt>
                <c:pt idx="579">
                  <c:v>-69.681587774225804</c:v>
                </c:pt>
                <c:pt idx="580">
                  <c:v>-69.701013018331693</c:v>
                </c:pt>
                <c:pt idx="581">
                  <c:v>-69.720208958229193</c:v>
                </c:pt>
                <c:pt idx="582">
                  <c:v>-69.739177610819695</c:v>
                </c:pt>
                <c:pt idx="583">
                  <c:v>-69.757920991147103</c:v>
                </c:pt>
                <c:pt idx="584">
                  <c:v>-69.776441111921002</c:v>
                </c:pt>
                <c:pt idx="585">
                  <c:v>-69.7947399830541</c:v>
                </c:pt>
                <c:pt idx="586">
                  <c:v>-69.812819611212205</c:v>
                </c:pt>
                <c:pt idx="587">
                  <c:v>-69.830681999377006</c:v>
                </c:pt>
                <c:pt idx="588">
                  <c:v>-69.848329146421705</c:v>
                </c:pt>
                <c:pt idx="589">
                  <c:v>-69.865763046698802</c:v>
                </c:pt>
                <c:pt idx="590">
                  <c:v>-69.882985689640904</c:v>
                </c:pt>
                <c:pt idx="591">
                  <c:v>-69.8999990593733</c:v>
                </c:pt>
                <c:pt idx="592">
                  <c:v>-69.916805134338105</c:v>
                </c:pt>
                <c:pt idx="593">
                  <c:v>-69.933405886931595</c:v>
                </c:pt>
                <c:pt idx="594">
                  <c:v>-69.949803283151894</c:v>
                </c:pt>
                <c:pt idx="595">
                  <c:v>-69.965999282258807</c:v>
                </c:pt>
                <c:pt idx="596">
                  <c:v>-68.3819958364451</c:v>
                </c:pt>
                <c:pt idx="597">
                  <c:v>-68.414903359860105</c:v>
                </c:pt>
                <c:pt idx="598">
                  <c:v>-68.447496619711103</c:v>
                </c:pt>
                <c:pt idx="599">
                  <c:v>-68.479776823289399</c:v>
                </c:pt>
                <c:pt idx="600">
                  <c:v>-68.511745216022405</c:v>
                </c:pt>
                <c:pt idx="601">
                  <c:v>-68.5434030803832</c:v>
                </c:pt>
                <c:pt idx="602">
                  <c:v>-68.574751734807904</c:v>
                </c:pt>
                <c:pt idx="603">
                  <c:v>-68.605792532619304</c:v>
                </c:pt>
                <c:pt idx="604">
                  <c:v>-68.636526860959293</c:v>
                </c:pt>
                <c:pt idx="605">
                  <c:v>-68.666956139729194</c:v>
                </c:pt>
                <c:pt idx="606">
                  <c:v>-68.6970818205386</c:v>
                </c:pt>
                <c:pt idx="607">
                  <c:v>-68.726905385664494</c:v>
                </c:pt>
                <c:pt idx="608">
                  <c:v>-68.756428347019096</c:v>
                </c:pt>
                <c:pt idx="609">
                  <c:v>-68.785652245128105</c:v>
                </c:pt>
                <c:pt idx="610">
                  <c:v>-68.814578648119493</c:v>
                </c:pt>
                <c:pt idx="611">
                  <c:v>-68.8432091507227</c:v>
                </c:pt>
                <c:pt idx="612">
                  <c:v>-68.87154537328</c:v>
                </c:pt>
                <c:pt idx="613">
                  <c:v>-68.899588960767701</c:v>
                </c:pt>
                <c:pt idx="614">
                  <c:v>-68.927341581830703</c:v>
                </c:pt>
                <c:pt idx="615">
                  <c:v>-68.954804927828206</c:v>
                </c:pt>
                <c:pt idx="616">
                  <c:v>-68.981980711891595</c:v>
                </c:pt>
                <c:pt idx="617">
                  <c:v>-69.008870667995595</c:v>
                </c:pt>
                <c:pt idx="618">
                  <c:v>-69.035476550041906</c:v>
                </c:pt>
                <c:pt idx="619">
                  <c:v>-69.061800130954893</c:v>
                </c:pt>
                <c:pt idx="620">
                  <c:v>-69.087843201792097</c:v>
                </c:pt>
                <c:pt idx="621">
                  <c:v>-69.113607570867003</c:v>
                </c:pt>
                <c:pt idx="622">
                  <c:v>-69.139095062885104</c:v>
                </c:pt>
                <c:pt idx="623">
                  <c:v>-69.164307518094603</c:v>
                </c:pt>
                <c:pt idx="624">
                  <c:v>-69.189246791450003</c:v>
                </c:pt>
                <c:pt idx="625">
                  <c:v>-69.2139147517899</c:v>
                </c:pt>
                <c:pt idx="626">
                  <c:v>-69.238313281028994</c:v>
                </c:pt>
                <c:pt idx="627">
                  <c:v>-69.2624442733634</c:v>
                </c:pt>
                <c:pt idx="628">
                  <c:v>-69.286309634491403</c:v>
                </c:pt>
                <c:pt idx="629">
                  <c:v>-69.309911280846805</c:v>
                </c:pt>
                <c:pt idx="630">
                  <c:v>-69.333251138847899</c:v>
                </c:pt>
                <c:pt idx="631">
                  <c:v>-69.356331144159796</c:v>
                </c:pt>
                <c:pt idx="632">
                  <c:v>-69.379153240971505</c:v>
                </c:pt>
                <c:pt idx="633">
                  <c:v>-69.401719381287293</c:v>
                </c:pt>
                <c:pt idx="634">
                  <c:v>-69.424031524231907</c:v>
                </c:pt>
                <c:pt idx="635">
                  <c:v>-69.446091635370706</c:v>
                </c:pt>
                <c:pt idx="636">
                  <c:v>-69.467901686043703</c:v>
                </c:pt>
                <c:pt idx="637">
                  <c:v>-69.489463652713795</c:v>
                </c:pt>
                <c:pt idx="638">
                  <c:v>-69.510779516329094</c:v>
                </c:pt>
                <c:pt idx="639">
                  <c:v>-69.531851261699799</c:v>
                </c:pt>
                <c:pt idx="640">
                  <c:v>-69.5526808768889</c:v>
                </c:pt>
                <c:pt idx="641">
                  <c:v>-69.573270352616603</c:v>
                </c:pt>
                <c:pt idx="642">
                  <c:v>-69.593621681678997</c:v>
                </c:pt>
                <c:pt idx="643">
                  <c:v>-69.613736858380705</c:v>
                </c:pt>
                <c:pt idx="644">
                  <c:v>-69.633617877980896</c:v>
                </c:pt>
                <c:pt idx="645">
                  <c:v>-69.653266736152901</c:v>
                </c:pt>
                <c:pt idx="646">
                  <c:v>-69.672685428457996</c:v>
                </c:pt>
                <c:pt idx="647">
                  <c:v>-69.691875949831797</c:v>
                </c:pt>
                <c:pt idx="648">
                  <c:v>-69.710840294084605</c:v>
                </c:pt>
                <c:pt idx="649">
                  <c:v>-69.729580453414599</c:v>
                </c:pt>
                <c:pt idx="650">
                  <c:v>-69.748098417933903</c:v>
                </c:pt>
                <c:pt idx="651">
                  <c:v>-69.7663961752083</c:v>
                </c:pt>
                <c:pt idx="652">
                  <c:v>-69.784475709808802</c:v>
                </c:pt>
                <c:pt idx="653">
                  <c:v>-69.802339002876707</c:v>
                </c:pt>
                <c:pt idx="654">
                  <c:v>-69.819988031700504</c:v>
                </c:pt>
                <c:pt idx="655">
                  <c:v>-69.837424769305301</c:v>
                </c:pt>
                <c:pt idx="656">
                  <c:v>-69.854651184054603</c:v>
                </c:pt>
                <c:pt idx="657">
                  <c:v>-69.871669239264406</c:v>
                </c:pt>
                <c:pt idx="658">
                  <c:v>-69.8884808928279</c:v>
                </c:pt>
                <c:pt idx="659">
                  <c:v>-69.905088096853802</c:v>
                </c:pt>
                <c:pt idx="660">
                  <c:v>-69.9214927973144</c:v>
                </c:pt>
                <c:pt idx="661">
                  <c:v>-69.937696933706107</c:v>
                </c:pt>
                <c:pt idx="662">
                  <c:v>-69.953702438720796</c:v>
                </c:pt>
                <c:pt idx="663">
                  <c:v>-69.969511237928202</c:v>
                </c:pt>
                <c:pt idx="664">
                  <c:v>-69.985125249469604</c:v>
                </c:pt>
                <c:pt idx="665">
                  <c:v>-70.000546383761204</c:v>
                </c:pt>
                <c:pt idx="666">
                  <c:v>-70.0157765432091</c:v>
                </c:pt>
                <c:pt idx="667">
                  <c:v>-70.030817621933906</c:v>
                </c:pt>
                <c:pt idx="668">
                  <c:v>-70.045671505506206</c:v>
                </c:pt>
                <c:pt idx="669">
                  <c:v>-70.060340070690799</c:v>
                </c:pt>
                <c:pt idx="670">
                  <c:v>-70.074825185202002</c:v>
                </c:pt>
                <c:pt idx="671">
                  <c:v>-70.089128707468305</c:v>
                </c:pt>
                <c:pt idx="672">
                  <c:v>-70.103252486405495</c:v>
                </c:pt>
                <c:pt idx="673">
                  <c:v>-70.117198361200394</c:v>
                </c:pt>
                <c:pt idx="674">
                  <c:v>-70.130968161103198</c:v>
                </c:pt>
                <c:pt idx="675">
                  <c:v>-70.144563705227895</c:v>
                </c:pt>
                <c:pt idx="676">
                  <c:v>-70.157986802362899</c:v>
                </c:pt>
                <c:pt idx="677">
                  <c:v>-70.171239250789398</c:v>
                </c:pt>
                <c:pt idx="678">
                  <c:v>-70.184322838107803</c:v>
                </c:pt>
                <c:pt idx="679">
                  <c:v>-70.197239341073001</c:v>
                </c:pt>
                <c:pt idx="680">
                  <c:v>-70.209990525437703</c:v>
                </c:pt>
                <c:pt idx="681">
                  <c:v>-70.222578145803098</c:v>
                </c:pt>
                <c:pt idx="682">
                  <c:v>-70.235003945477501</c:v>
                </c:pt>
                <c:pt idx="683">
                  <c:v>-70.247269656342596</c:v>
                </c:pt>
                <c:pt idx="684">
                  <c:v>-68.659376998727197</c:v>
                </c:pt>
                <c:pt idx="685">
                  <c:v>-68.689146246404306</c:v>
                </c:pt>
                <c:pt idx="686">
                  <c:v>-68.718617458614801</c:v>
                </c:pt>
                <c:pt idx="687">
                  <c:v>-68.747792137312601</c:v>
                </c:pt>
                <c:pt idx="688">
                  <c:v>-68.776671812090996</c:v>
                </c:pt>
                <c:pt idx="689">
                  <c:v>-68.805258039197994</c:v>
                </c:pt>
                <c:pt idx="690">
                  <c:v>-68.833552400562994</c:v>
                </c:pt>
                <c:pt idx="691">
                  <c:v>-68.861556502834603</c:v>
                </c:pt>
                <c:pt idx="692">
                  <c:v>-68.889271976428802</c:v>
                </c:pt>
                <c:pt idx="693">
                  <c:v>-68.916700474590101</c:v>
                </c:pt>
                <c:pt idx="694">
                  <c:v>-68.943843672463004</c:v>
                </c:pt>
                <c:pt idx="695">
                  <c:v>-68.970703266176898</c:v>
                </c:pt>
                <c:pt idx="696">
                  <c:v>-68.997280971942203</c:v>
                </c:pt>
                <c:pt idx="697">
                  <c:v>-69.023578525159905</c:v>
                </c:pt>
                <c:pt idx="698">
                  <c:v>-69.049597679542998</c:v>
                </c:pt>
                <c:pt idx="699">
                  <c:v>-69.075340206251596</c:v>
                </c:pt>
                <c:pt idx="700">
                  <c:v>-69.100807893040297</c:v>
                </c:pt>
                <c:pt idx="701">
                  <c:v>-69.126002543419702</c:v>
                </c:pt>
                <c:pt idx="702">
                  <c:v>-69.150925975830603</c:v>
                </c:pt>
                <c:pt idx="703">
                  <c:v>-69.175580022831298</c:v>
                </c:pt>
                <c:pt idx="704">
                  <c:v>-69.199966530299804</c:v>
                </c:pt>
                <c:pt idx="705">
                  <c:v>-69.224087356648099</c:v>
                </c:pt>
                <c:pt idx="706">
                  <c:v>-69.247944372051506</c:v>
                </c:pt>
                <c:pt idx="707">
                  <c:v>-69.271539457690693</c:v>
                </c:pt>
                <c:pt idx="708">
                  <c:v>-69.294874505008494</c:v>
                </c:pt>
                <c:pt idx="709">
                  <c:v>-69.317951414979902</c:v>
                </c:pt>
                <c:pt idx="710">
                  <c:v>-69.340772097396098</c:v>
                </c:pt>
                <c:pt idx="711">
                  <c:v>-69.3633384701632</c:v>
                </c:pt>
                <c:pt idx="712">
                  <c:v>-69.385652458613393</c:v>
                </c:pt>
                <c:pt idx="713">
                  <c:v>-69.407715994831804</c:v>
                </c:pt>
                <c:pt idx="714">
                  <c:v>-69.429531016995398</c:v>
                </c:pt>
                <c:pt idx="715">
                  <c:v>-69.451099468727307</c:v>
                </c:pt>
                <c:pt idx="716">
                  <c:v>-69.472423298464605</c:v>
                </c:pt>
                <c:pt idx="717">
                  <c:v>-69.4935044588387</c:v>
                </c:pt>
                <c:pt idx="718">
                  <c:v>-69.514344906071599</c:v>
                </c:pt>
                <c:pt idx="719">
                  <c:v>-69.534946599383801</c:v>
                </c:pt>
                <c:pt idx="720">
                  <c:v>-69.555311500417204</c:v>
                </c:pt>
                <c:pt idx="721">
                  <c:v>-69.575441572670897</c:v>
                </c:pt>
                <c:pt idx="722">
                  <c:v>-69.5953387809503</c:v>
                </c:pt>
                <c:pt idx="723">
                  <c:v>-69.615005090830394</c:v>
                </c:pt>
                <c:pt idx="724">
                  <c:v>-69.634442468131098</c:v>
                </c:pt>
                <c:pt idx="725">
                  <c:v>-69.653652878406902</c:v>
                </c:pt>
                <c:pt idx="726">
                  <c:v>-69.672638286448901</c:v>
                </c:pt>
                <c:pt idx="727">
                  <c:v>-69.691400655799697</c:v>
                </c:pt>
                <c:pt idx="728">
                  <c:v>-69.709941948281795</c:v>
                </c:pt>
                <c:pt idx="729">
                  <c:v>-69.728264123537599</c:v>
                </c:pt>
                <c:pt idx="730">
                  <c:v>-69.746369138583006</c:v>
                </c:pt>
                <c:pt idx="731">
                  <c:v>-69.764258947372596</c:v>
                </c:pt>
                <c:pt idx="732">
                  <c:v>-69.781935500377799</c:v>
                </c:pt>
                <c:pt idx="733">
                  <c:v>-69.799400744176694</c:v>
                </c:pt>
                <c:pt idx="734">
                  <c:v>-69.816656621055898</c:v>
                </c:pt>
                <c:pt idx="735">
                  <c:v>-69.833705068624297</c:v>
                </c:pt>
                <c:pt idx="736">
                  <c:v>-69.850548019438506</c:v>
                </c:pt>
                <c:pt idx="737">
                  <c:v>-69.867187400640006</c:v>
                </c:pt>
                <c:pt idx="738">
                  <c:v>-69.883625133603005</c:v>
                </c:pt>
                <c:pt idx="739">
                  <c:v>-69.899863133594707</c:v>
                </c:pt>
                <c:pt idx="740">
                  <c:v>-69.915903309445099</c:v>
                </c:pt>
                <c:pt idx="741">
                  <c:v>-69.931747563228697</c:v>
                </c:pt>
                <c:pt idx="742">
                  <c:v>-69.947397789956895</c:v>
                </c:pt>
                <c:pt idx="743">
                  <c:v>-69.962855877280305</c:v>
                </c:pt>
                <c:pt idx="744">
                  <c:v>-69.978123705201995</c:v>
                </c:pt>
                <c:pt idx="745">
                  <c:v>-69.993203145800706</c:v>
                </c:pt>
                <c:pt idx="746">
                  <c:v>-70.008096062964</c:v>
                </c:pt>
                <c:pt idx="747">
                  <c:v>-70.022804312131697</c:v>
                </c:pt>
                <c:pt idx="748">
                  <c:v>-70.037329740048406</c:v>
                </c:pt>
                <c:pt idx="749">
                  <c:v>-70.051674184525993</c:v>
                </c:pt>
                <c:pt idx="750">
                  <c:v>-70.065839474215196</c:v>
                </c:pt>
                <c:pt idx="751">
                  <c:v>-70.079827428386594</c:v>
                </c:pt>
                <c:pt idx="752">
                  <c:v>-70.093639856720102</c:v>
                </c:pt>
                <c:pt idx="753">
                  <c:v>-70.107278559104103</c:v>
                </c:pt>
                <c:pt idx="754">
                  <c:v>-70.120745325442499</c:v>
                </c:pt>
                <c:pt idx="755">
                  <c:v>-70.134041935470506</c:v>
                </c:pt>
                <c:pt idx="756">
                  <c:v>-70.147170158578504</c:v>
                </c:pt>
                <c:pt idx="757">
                  <c:v>-70.160131753644805</c:v>
                </c:pt>
                <c:pt idx="758">
                  <c:v>-70.172928468875497</c:v>
                </c:pt>
                <c:pt idx="759">
                  <c:v>-70.185562041652403</c:v>
                </c:pt>
                <c:pt idx="760">
                  <c:v>-70.198034198388797</c:v>
                </c:pt>
                <c:pt idx="761">
                  <c:v>-70.210346654392595</c:v>
                </c:pt>
                <c:pt idx="762">
                  <c:v>-70.222501113736499</c:v>
                </c:pt>
                <c:pt idx="763">
                  <c:v>-70.234499269135696</c:v>
                </c:pt>
                <c:pt idx="764">
                  <c:v>-70.246342801832299</c:v>
                </c:pt>
                <c:pt idx="765">
                  <c:v>-70.258033381486698</c:v>
                </c:pt>
                <c:pt idx="766">
                  <c:v>-70.269572666075504</c:v>
                </c:pt>
                <c:pt idx="767">
                  <c:v>-70.280962301795796</c:v>
                </c:pt>
                <c:pt idx="768">
                  <c:v>-70.292203922976299</c:v>
                </c:pt>
                <c:pt idx="769">
                  <c:v>-70.303299151993997</c:v>
                </c:pt>
                <c:pt idx="770">
                  <c:v>-70.314249599197396</c:v>
                </c:pt>
                <c:pt idx="771">
                  <c:v>-70.325056862835297</c:v>
                </c:pt>
                <c:pt idx="772">
                  <c:v>-70.335722528991397</c:v>
                </c:pt>
                <c:pt idx="773">
                  <c:v>-70.346248171524294</c:v>
                </c:pt>
                <c:pt idx="774">
                  <c:v>-70.356635352013797</c:v>
                </c:pt>
                <c:pt idx="775">
                  <c:v>-70.3668856197108</c:v>
                </c:pt>
                <c:pt idx="776">
                  <c:v>-70.377000511494401</c:v>
                </c:pt>
                <c:pt idx="777">
                  <c:v>-70.386981551832307</c:v>
                </c:pt>
                <c:pt idx="778">
                  <c:v>-70.396830252747094</c:v>
                </c:pt>
                <c:pt idx="779">
                  <c:v>-70.406548113786698</c:v>
                </c:pt>
                <c:pt idx="780">
                  <c:v>-70.416136621999996</c:v>
                </c:pt>
                <c:pt idx="781">
                  <c:v>-70.4255972519164</c:v>
                </c:pt>
                <c:pt idx="782">
                  <c:v>-70.434931465529999</c:v>
                </c:pt>
                <c:pt idx="783">
                  <c:v>-70.444140712288004</c:v>
                </c:pt>
                <c:pt idx="784">
                  <c:v>-70.453226429083003</c:v>
                </c:pt>
                <c:pt idx="785">
                  <c:v>-70.462190040249595</c:v>
                </c:pt>
                <c:pt idx="786">
                  <c:v>-68.871032957564395</c:v>
                </c:pt>
                <c:pt idx="787">
                  <c:v>-68.898116984621595</c:v>
                </c:pt>
                <c:pt idx="788">
                  <c:v>-68.9249202802593</c:v>
                </c:pt>
                <c:pt idx="789">
                  <c:v>-68.951444515491005</c:v>
                </c:pt>
                <c:pt idx="790">
                  <c:v>-68.977691380662094</c:v>
                </c:pt>
                <c:pt idx="791">
                  <c:v>-69.003662584588</c:v>
                </c:pt>
                <c:pt idx="792">
                  <c:v>-69.029359853703994</c:v>
                </c:pt>
                <c:pt idx="793">
                  <c:v>-69.0547849312279</c:v>
                </c:pt>
                <c:pt idx="794">
                  <c:v>-69.079939576335605</c:v>
                </c:pt>
                <c:pt idx="795">
                  <c:v>-69.104825563349394</c:v>
                </c:pt>
                <c:pt idx="796">
                  <c:v>-69.129444680938704</c:v>
                </c:pt>
                <c:pt idx="797">
                  <c:v>-69.153798731334604</c:v>
                </c:pt>
                <c:pt idx="798">
                  <c:v>-69.177889529556893</c:v>
                </c:pt>
                <c:pt idx="799">
                  <c:v>-69.201718902655301</c:v>
                </c:pt>
                <c:pt idx="800">
                  <c:v>-69.225288688962394</c:v>
                </c:pt>
                <c:pt idx="801">
                  <c:v>-69.248600737361798</c:v>
                </c:pt>
                <c:pt idx="802">
                  <c:v>-69.271656906568097</c:v>
                </c:pt>
                <c:pt idx="803">
                  <c:v>-69.294459064421503</c:v>
                </c:pt>
                <c:pt idx="804">
                  <c:v>-69.317009087195103</c:v>
                </c:pt>
                <c:pt idx="805">
                  <c:v>-69.339308858915899</c:v>
                </c:pt>
                <c:pt idx="806">
                  <c:v>-69.361360270699507</c:v>
                </c:pt>
                <c:pt idx="807">
                  <c:v>-69.383165220098107</c:v>
                </c:pt>
                <c:pt idx="808">
                  <c:v>-69.404725610461497</c:v>
                </c:pt>
                <c:pt idx="809">
                  <c:v>-69.426043350312597</c:v>
                </c:pt>
                <c:pt idx="810">
                  <c:v>-69.447120352735297</c:v>
                </c:pt>
                <c:pt idx="811">
                  <c:v>-69.467958534775903</c:v>
                </c:pt>
                <c:pt idx="812">
                  <c:v>-69.488559816858597</c:v>
                </c:pt>
                <c:pt idx="813">
                  <c:v>-69.508926122212799</c:v>
                </c:pt>
                <c:pt idx="814">
                  <c:v>-69.529059376314905</c:v>
                </c:pt>
                <c:pt idx="815">
                  <c:v>-69.548961506342494</c:v>
                </c:pt>
                <c:pt idx="816">
                  <c:v>-69.568634440641802</c:v>
                </c:pt>
                <c:pt idx="817">
                  <c:v>-69.588080108207606</c:v>
                </c:pt>
                <c:pt idx="818">
                  <c:v>-69.607300438176495</c:v>
                </c:pt>
                <c:pt idx="819">
                  <c:v>-69.626297359332696</c:v>
                </c:pt>
                <c:pt idx="820">
                  <c:v>-69.645072799626405</c:v>
                </c:pt>
                <c:pt idx="821">
                  <c:v>-69.663628685704296</c:v>
                </c:pt>
                <c:pt idx="822">
                  <c:v>-69.681966942453201</c:v>
                </c:pt>
                <c:pt idx="823">
                  <c:v>-69.700089492555307</c:v>
                </c:pt>
                <c:pt idx="824">
                  <c:v>-69.717998256055793</c:v>
                </c:pt>
                <c:pt idx="825">
                  <c:v>-69.735695149942501</c:v>
                </c:pt>
                <c:pt idx="826">
                  <c:v>-69.753182087736903</c:v>
                </c:pt>
                <c:pt idx="827">
                  <c:v>-69.770460979097905</c:v>
                </c:pt>
                <c:pt idx="828">
                  <c:v>-69.787533729436106</c:v>
                </c:pt>
                <c:pt idx="829">
                  <c:v>-69.804402239539996</c:v>
                </c:pt>
                <c:pt idx="830">
                  <c:v>-69.821068405213595</c:v>
                </c:pt>
                <c:pt idx="831">
                  <c:v>-69.837534116924502</c:v>
                </c:pt>
                <c:pt idx="832">
                  <c:v>-69.853801259463907</c:v>
                </c:pt>
                <c:pt idx="833">
                  <c:v>-69.869871711616696</c:v>
                </c:pt>
                <c:pt idx="834">
                  <c:v>-69.885747345842603</c:v>
                </c:pt>
                <c:pt idx="835">
                  <c:v>-69.901430027967393</c:v>
                </c:pt>
                <c:pt idx="836">
                  <c:v>-69.916921616885105</c:v>
                </c:pt>
                <c:pt idx="837">
                  <c:v>-69.932223964269596</c:v>
                </c:pt>
                <c:pt idx="838">
                  <c:v>-69.947338914297205</c:v>
                </c:pt>
                <c:pt idx="839">
                  <c:v>-69.962268303378096</c:v>
                </c:pt>
                <c:pt idx="840">
                  <c:v>-69.977013959898102</c:v>
                </c:pt>
                <c:pt idx="841">
                  <c:v>-69.991577703969796</c:v>
                </c:pt>
                <c:pt idx="842">
                  <c:v>-70.005961347192994</c:v>
                </c:pt>
                <c:pt idx="843">
                  <c:v>-70.020166692424297</c:v>
                </c:pt>
                <c:pt idx="844">
                  <c:v>-70.034195533555902</c:v>
                </c:pt>
                <c:pt idx="845">
                  <c:v>-70.048049655303103</c:v>
                </c:pt>
                <c:pt idx="846">
                  <c:v>-70.061730833000595</c:v>
                </c:pt>
                <c:pt idx="847">
                  <c:v>-70.075240832407104</c:v>
                </c:pt>
                <c:pt idx="848">
                  <c:v>-70.088581409518497</c:v>
                </c:pt>
                <c:pt idx="849">
                  <c:v>-70.101754310389197</c:v>
                </c:pt>
                <c:pt idx="850">
                  <c:v>-70.114761270961694</c:v>
                </c:pt>
                <c:pt idx="851">
                  <c:v>-70.127604016903504</c:v>
                </c:pt>
                <c:pt idx="852">
                  <c:v>-70.140284263451903</c:v>
                </c:pt>
                <c:pt idx="853">
                  <c:v>-70.152803715266998</c:v>
                </c:pt>
                <c:pt idx="854">
                  <c:v>-70.165164066290998</c:v>
                </c:pt>
                <c:pt idx="855">
                  <c:v>-70.177366999615501</c:v>
                </c:pt>
                <c:pt idx="856">
                  <c:v>-70.189414187355794</c:v>
                </c:pt>
                <c:pt idx="857">
                  <c:v>-70.201307290531503</c:v>
                </c:pt>
                <c:pt idx="858">
                  <c:v>-70.213047958954505</c:v>
                </c:pt>
                <c:pt idx="859">
                  <c:v>-70.224637831123303</c:v>
                </c:pt>
                <c:pt idx="860">
                  <c:v>-70.236078534124005</c:v>
                </c:pt>
                <c:pt idx="861">
                  <c:v>-70.247371683537096</c:v>
                </c:pt>
                <c:pt idx="862">
                  <c:v>-70.258518883350803</c:v>
                </c:pt>
                <c:pt idx="863">
                  <c:v>-70.269521725880196</c:v>
                </c:pt>
                <c:pt idx="864">
                  <c:v>-70.280381791692506</c:v>
                </c:pt>
                <c:pt idx="865">
                  <c:v>-70.291100649537398</c:v>
                </c:pt>
                <c:pt idx="866">
                  <c:v>-70.301679856283698</c:v>
                </c:pt>
                <c:pt idx="867">
                  <c:v>-70.312120956860795</c:v>
                </c:pt>
                <c:pt idx="868">
                  <c:v>-70.322425484205596</c:v>
                </c:pt>
                <c:pt idx="869">
                  <c:v>-70.332594959214802</c:v>
                </c:pt>
                <c:pt idx="870">
                  <c:v>-70.342630890701798</c:v>
                </c:pt>
                <c:pt idx="871">
                  <c:v>-70.352534775358706</c:v>
                </c:pt>
                <c:pt idx="872">
                  <c:v>-70.362308097722703</c:v>
                </c:pt>
                <c:pt idx="873">
                  <c:v>-70.371952330147806</c:v>
                </c:pt>
                <c:pt idx="874">
                  <c:v>-70.381468932780095</c:v>
                </c:pt>
                <c:pt idx="875">
                  <c:v>-70.390859353538204</c:v>
                </c:pt>
                <c:pt idx="876">
                  <c:v>-70.400125028097094</c:v>
                </c:pt>
                <c:pt idx="877">
                  <c:v>-70.409267379876695</c:v>
                </c:pt>
                <c:pt idx="878">
                  <c:v>-70.418287820034095</c:v>
                </c:pt>
                <c:pt idx="879">
                  <c:v>-70.427187747459996</c:v>
                </c:pt>
                <c:pt idx="880">
                  <c:v>-70.435968548778206</c:v>
                </c:pt>
                <c:pt idx="881">
                  <c:v>-70.444631598349503</c:v>
                </c:pt>
                <c:pt idx="882">
                  <c:v>-70.453178258278399</c:v>
                </c:pt>
                <c:pt idx="883">
                  <c:v>-70.461609878423701</c:v>
                </c:pt>
                <c:pt idx="884">
                  <c:v>-70.469927796412307</c:v>
                </c:pt>
                <c:pt idx="885">
                  <c:v>-70.478133337656004</c:v>
                </c:pt>
                <c:pt idx="886">
                  <c:v>-70.486227815371507</c:v>
                </c:pt>
                <c:pt idx="887">
                  <c:v>-70.494212530603207</c:v>
                </c:pt>
                <c:pt idx="888">
                  <c:v>-70.502088772249294</c:v>
                </c:pt>
                <c:pt idx="889">
                  <c:v>-70.509857817090193</c:v>
                </c:pt>
                <c:pt idx="890">
                  <c:v>-70.517520929819895</c:v>
                </c:pt>
                <c:pt idx="891">
                  <c:v>-70.525079363079897</c:v>
                </c:pt>
                <c:pt idx="892">
                  <c:v>-70.532534357495294</c:v>
                </c:pt>
                <c:pt idx="893">
                  <c:v>-70.539887141713805</c:v>
                </c:pt>
                <c:pt idx="894">
                  <c:v>-70.547138932446899</c:v>
                </c:pt>
                <c:pt idx="895">
                  <c:v>-70.554290934512807</c:v>
                </c:pt>
                <c:pt idx="896">
                  <c:v>-70.561344340882201</c:v>
                </c:pt>
                <c:pt idx="897">
                  <c:v>-70.568300332725798</c:v>
                </c:pt>
                <c:pt idx="898">
                  <c:v>-70.575160079463501</c:v>
                </c:pt>
                <c:pt idx="899">
                  <c:v>-70.5819247388159</c:v>
                </c:pt>
                <c:pt idx="900">
                  <c:v>-70.588595456857803</c:v>
                </c:pt>
                <c:pt idx="901">
                  <c:v>-70.595173368072693</c:v>
                </c:pt>
                <c:pt idx="902">
                  <c:v>-70.6016595954096</c:v>
                </c:pt>
                <c:pt idx="903">
                  <c:v>-70.608055250341494</c:v>
                </c:pt>
                <c:pt idx="904">
                  <c:v>-70.614361432924596</c:v>
                </c:pt>
                <c:pt idx="905">
                  <c:v>-70.620579231860006</c:v>
                </c:pt>
                <c:pt idx="906">
                  <c:v>-70.626709724555994</c:v>
                </c:pt>
                <c:pt idx="907">
                  <c:v>-69.032753977192002</c:v>
                </c:pt>
                <c:pt idx="908">
                  <c:v>-69.057487454965695</c:v>
                </c:pt>
                <c:pt idx="909">
                  <c:v>-69.081957877012002</c:v>
                </c:pt>
                <c:pt idx="910">
                  <c:v>-69.106166997333403</c:v>
                </c:pt>
                <c:pt idx="911">
                  <c:v>-69.130116582723801</c:v>
                </c:pt>
                <c:pt idx="912">
                  <c:v>-69.153808412028795</c:v>
                </c:pt>
                <c:pt idx="913">
                  <c:v>-69.177244275419099</c:v>
                </c:pt>
                <c:pt idx="914">
                  <c:v>-69.200425973676303</c:v>
                </c:pt>
                <c:pt idx="915">
                  <c:v>-69.223355317491396</c:v>
                </c:pt>
                <c:pt idx="916">
                  <c:v>-69.246034126776607</c:v>
                </c:pt>
                <c:pt idx="917">
                  <c:v>-69.268464229989803</c:v>
                </c:pt>
                <c:pt idx="918">
                  <c:v>-69.290647463472098</c:v>
                </c:pt>
                <c:pt idx="919">
                  <c:v>-69.3125856707981</c:v>
                </c:pt>
                <c:pt idx="920">
                  <c:v>-69.334280702139296</c:v>
                </c:pt>
                <c:pt idx="921">
                  <c:v>-69.355734413640306</c:v>
                </c:pt>
                <c:pt idx="922">
                  <c:v>-69.376948666808303</c:v>
                </c:pt>
                <c:pt idx="923">
                  <c:v>-69.397925327914507</c:v>
                </c:pt>
                <c:pt idx="924">
                  <c:v>-69.418666267409506</c:v>
                </c:pt>
                <c:pt idx="925">
                  <c:v>-69.439173359350804</c:v>
                </c:pt>
                <c:pt idx="926">
                  <c:v>-69.459448480843207</c:v>
                </c:pt>
                <c:pt idx="927">
                  <c:v>-69.479493511491597</c:v>
                </c:pt>
                <c:pt idx="928">
                  <c:v>-69.499310332867296</c:v>
                </c:pt>
                <c:pt idx="929">
                  <c:v>-69.518900827985206</c:v>
                </c:pt>
                <c:pt idx="930">
                  <c:v>-69.538266880795604</c:v>
                </c:pt>
                <c:pt idx="931">
                  <c:v>-69.557410375686004</c:v>
                </c:pt>
                <c:pt idx="932">
                  <c:v>-69.576333196997197</c:v>
                </c:pt>
                <c:pt idx="933">
                  <c:v>-69.595037228550297</c:v>
                </c:pt>
                <c:pt idx="934">
                  <c:v>-69.613524353186193</c:v>
                </c:pt>
                <c:pt idx="935">
                  <c:v>-69.631796452317204</c:v>
                </c:pt>
                <c:pt idx="936">
                  <c:v>-69.649855405489902</c:v>
                </c:pt>
                <c:pt idx="937">
                  <c:v>-69.667703089960398</c:v>
                </c:pt>
                <c:pt idx="938">
                  <c:v>-69.685341380280704</c:v>
                </c:pt>
                <c:pt idx="939">
                  <c:v>-69.702772147896695</c:v>
                </c:pt>
                <c:pt idx="940">
                  <c:v>-69.719997260757694</c:v>
                </c:pt>
                <c:pt idx="941">
                  <c:v>-69.737018582936798</c:v>
                </c:pt>
                <c:pt idx="942">
                  <c:v>-69.753837974262396</c:v>
                </c:pt>
                <c:pt idx="943">
                  <c:v>-69.770457289960902</c:v>
                </c:pt>
                <c:pt idx="944">
                  <c:v>-69.786878380309901</c:v>
                </c:pt>
                <c:pt idx="945">
                  <c:v>-69.803103090302201</c:v>
                </c:pt>
                <c:pt idx="946">
                  <c:v>-69.819133259320196</c:v>
                </c:pt>
                <c:pt idx="947">
                  <c:v>-69.834970720820493</c:v>
                </c:pt>
                <c:pt idx="948">
                  <c:v>-69.850617302029207</c:v>
                </c:pt>
                <c:pt idx="949">
                  <c:v>-69.866074823646798</c:v>
                </c:pt>
                <c:pt idx="950">
                  <c:v>-69.881345099562694</c:v>
                </c:pt>
                <c:pt idx="951">
                  <c:v>-69.896429936580404</c:v>
                </c:pt>
                <c:pt idx="952">
                  <c:v>-69.911331134151297</c:v>
                </c:pt>
                <c:pt idx="953">
                  <c:v>-69.926050484118505</c:v>
                </c:pt>
                <c:pt idx="954">
                  <c:v>-69.940589770469501</c:v>
                </c:pt>
                <c:pt idx="955">
                  <c:v>-69.954950769098303</c:v>
                </c:pt>
                <c:pt idx="956">
                  <c:v>-69.969135247576205</c:v>
                </c:pt>
                <c:pt idx="957">
                  <c:v>-69.983144964931697</c:v>
                </c:pt>
                <c:pt idx="958">
                  <c:v>-69.996981671438604</c:v>
                </c:pt>
                <c:pt idx="959">
                  <c:v>-70.010647108412897</c:v>
                </c:pt>
                <c:pt idx="960">
                  <c:v>-70.024143008018001</c:v>
                </c:pt>
                <c:pt idx="961">
                  <c:v>-70.037471093077599</c:v>
                </c:pt>
                <c:pt idx="962">
                  <c:v>-70.050633076897299</c:v>
                </c:pt>
                <c:pt idx="963">
                  <c:v>-70.063630663093704</c:v>
                </c:pt>
                <c:pt idx="964">
                  <c:v>-70.076465545430807</c:v>
                </c:pt>
                <c:pt idx="965">
                  <c:v>-70.089139407664504</c:v>
                </c:pt>
                <c:pt idx="966">
                  <c:v>-70.101653923394394</c:v>
                </c:pt>
                <c:pt idx="967">
                  <c:v>-70.114010755922195</c:v>
                </c:pt>
                <c:pt idx="968">
                  <c:v>-70.126211558118001</c:v>
                </c:pt>
                <c:pt idx="969">
                  <c:v>-70.138257972293005</c:v>
                </c:pt>
                <c:pt idx="970">
                  <c:v>-70.150151630078994</c:v>
                </c:pt>
                <c:pt idx="971">
                  <c:v>-70.161894152314602</c:v>
                </c:pt>
                <c:pt idx="972">
                  <c:v>-70.173487148937795</c:v>
                </c:pt>
                <c:pt idx="973">
                  <c:v>-70.184932218884995</c:v>
                </c:pt>
                <c:pt idx="974">
                  <c:v>-70.196230949995893</c:v>
                </c:pt>
                <c:pt idx="975">
                  <c:v>-70.207384918924703</c:v>
                </c:pt>
                <c:pt idx="976">
                  <c:v>-70.218395691057296</c:v>
                </c:pt>
                <c:pt idx="977">
                  <c:v>-70.229264820433301</c:v>
                </c:pt>
                <c:pt idx="978">
                  <c:v>-70.239993849675002</c:v>
                </c:pt>
                <c:pt idx="979">
                  <c:v>-70.250584309920896</c:v>
                </c:pt>
                <c:pt idx="980">
                  <c:v>-70.261037720764605</c:v>
                </c:pt>
                <c:pt idx="981">
                  <c:v>-70.271355590198894</c:v>
                </c:pt>
                <c:pt idx="982">
                  <c:v>-70.281539414565401</c:v>
                </c:pt>
                <c:pt idx="983">
                  <c:v>-70.291590678508598</c:v>
                </c:pt>
                <c:pt idx="984">
                  <c:v>-70.301510854934605</c:v>
                </c:pt>
                <c:pt idx="985">
                  <c:v>-70.311301404974699</c:v>
                </c:pt>
                <c:pt idx="986">
                  <c:v>-70.320963777953807</c:v>
                </c:pt>
                <c:pt idx="987">
                  <c:v>-70.330499411362894</c:v>
                </c:pt>
                <c:pt idx="988">
                  <c:v>-70.339909730835501</c:v>
                </c:pt>
                <c:pt idx="989">
                  <c:v>-70.349196150129004</c:v>
                </c:pt>
                <c:pt idx="990">
                  <c:v>-70.358360071109402</c:v>
                </c:pt>
                <c:pt idx="991">
                  <c:v>-70.367402883740397</c:v>
                </c:pt>
                <c:pt idx="992">
                  <c:v>-70.376325966076195</c:v>
                </c:pt>
                <c:pt idx="993">
                  <c:v>-70.385130684257305</c:v>
                </c:pt>
                <c:pt idx="994">
                  <c:v>-70.393818392511605</c:v>
                </c:pt>
                <c:pt idx="995">
                  <c:v>-70.402390433156697</c:v>
                </c:pt>
                <c:pt idx="996">
                  <c:v>-70.410848136607598</c:v>
                </c:pt>
                <c:pt idx="997">
                  <c:v>-70.419192821386204</c:v>
                </c:pt>
                <c:pt idx="998">
                  <c:v>-70.427425794135203</c:v>
                </c:pt>
                <c:pt idx="999">
                  <c:v>-70.435548349633606</c:v>
                </c:pt>
                <c:pt idx="1000">
                  <c:v>-70.4435617708167</c:v>
                </c:pt>
                <c:pt idx="1001">
                  <c:v>-70.451467328797705</c:v>
                </c:pt>
                <c:pt idx="1002">
                  <c:v>-70.459266282892898</c:v>
                </c:pt>
                <c:pt idx="1003">
                  <c:v>-70.4669598806491</c:v>
                </c:pt>
                <c:pt idx="1004">
                  <c:v>-70.474549357873698</c:v>
                </c:pt>
                <c:pt idx="1005">
                  <c:v>-70.482035938667593</c:v>
                </c:pt>
                <c:pt idx="1006">
                  <c:v>-70.489420835459597</c:v>
                </c:pt>
                <c:pt idx="1007">
                  <c:v>-70.496705249044396</c:v>
                </c:pt>
                <c:pt idx="1008">
                  <c:v>-70.503890368621697</c:v>
                </c:pt>
                <c:pt idx="1009">
                  <c:v>-70.510977371837896</c:v>
                </c:pt>
                <c:pt idx="1010">
                  <c:v>-70.517967424830104</c:v>
                </c:pt>
                <c:pt idx="1011">
                  <c:v>-70.524861682271805</c:v>
                </c:pt>
                <c:pt idx="1012">
                  <c:v>-70.531661287420107</c:v>
                </c:pt>
                <c:pt idx="1013">
                  <c:v>-70.538367372165695</c:v>
                </c:pt>
                <c:pt idx="1014">
                  <c:v>-70.544981057083703</c:v>
                </c:pt>
                <c:pt idx="1015">
                  <c:v>-70.551503451486994</c:v>
                </c:pt>
                <c:pt idx="1016">
                  <c:v>-70.557935653480101</c:v>
                </c:pt>
                <c:pt idx="1017">
                  <c:v>-70.564278750015902</c:v>
                </c:pt>
                <c:pt idx="1018">
                  <c:v>-70.570533816952505</c:v>
                </c:pt>
                <c:pt idx="1019">
                  <c:v>-70.576701919112693</c:v>
                </c:pt>
                <c:pt idx="1020">
                  <c:v>-70.582784110344207</c:v>
                </c:pt>
                <c:pt idx="1021">
                  <c:v>-70.588781433580806</c:v>
                </c:pt>
                <c:pt idx="1022">
                  <c:v>-70.594694920905496</c:v>
                </c:pt>
                <c:pt idx="1023">
                  <c:v>-70.600525593614293</c:v>
                </c:pt>
                <c:pt idx="1024">
                  <c:v>-70.606274462281405</c:v>
                </c:pt>
                <c:pt idx="1025">
                  <c:v>-70.611942526825104</c:v>
                </c:pt>
                <c:pt idx="1026">
                  <c:v>-70.617530776574995</c:v>
                </c:pt>
                <c:pt idx="1027">
                  <c:v>-70.623040190339907</c:v>
                </c:pt>
                <c:pt idx="1028">
                  <c:v>-70.628471736476996</c:v>
                </c:pt>
                <c:pt idx="1029">
                  <c:v>-70.633826372961096</c:v>
                </c:pt>
                <c:pt idx="1030">
                  <c:v>-70.639105047455701</c:v>
                </c:pt>
                <c:pt idx="1031">
                  <c:v>-70.644308697384005</c:v>
                </c:pt>
                <c:pt idx="1032">
                  <c:v>-70.6494382500006</c:v>
                </c:pt>
                <c:pt idx="1033">
                  <c:v>-70.654494622464696</c:v>
                </c:pt>
                <c:pt idx="1034">
                  <c:v>-70.659478721912507</c:v>
                </c:pt>
                <c:pt idx="1035">
                  <c:v>-70.664391445531805</c:v>
                </c:pt>
                <c:pt idx="1036">
                  <c:v>-70.6692336806356</c:v>
                </c:pt>
                <c:pt idx="1037">
                  <c:v>-70.674006304736906</c:v>
                </c:pt>
                <c:pt idx="1038">
                  <c:v>-70.678710185624496</c:v>
                </c:pt>
                <c:pt idx="1039">
                  <c:v>-70.683346181437699</c:v>
                </c:pt>
                <c:pt idx="1040">
                  <c:v>-70.687915140742604</c:v>
                </c:pt>
                <c:pt idx="1041">
                  <c:v>-70.692417902608796</c:v>
                </c:pt>
                <c:pt idx="1042">
                  <c:v>-70.696855296684902</c:v>
                </c:pt>
                <c:pt idx="1043">
                  <c:v>-70.701228143276396</c:v>
                </c:pt>
                <c:pt idx="1044">
                  <c:v>-70.705537253421795</c:v>
                </c:pt>
                <c:pt idx="1045">
                  <c:v>-70.709783428970397</c:v>
                </c:pt>
                <c:pt idx="1046">
                  <c:v>-70.713967462659298</c:v>
                </c:pt>
                <c:pt idx="1047">
                  <c:v>-70.718090138191201</c:v>
                </c:pt>
                <c:pt idx="1048">
                  <c:v>-70.722152230311394</c:v>
                </c:pt>
                <c:pt idx="1049">
                  <c:v>-70.726154504886296</c:v>
                </c:pt>
                <c:pt idx="1050">
                  <c:v>-70.730097718980403</c:v>
                </c:pt>
                <c:pt idx="1051">
                  <c:v>-70.7339826209341</c:v>
                </c:pt>
                <c:pt idx="1052">
                  <c:v>-69.137809950441905</c:v>
                </c:pt>
                <c:pt idx="1053">
                  <c:v>-69.160623792102498</c:v>
                </c:pt>
                <c:pt idx="1054">
                  <c:v>-69.183191041172407</c:v>
                </c:pt>
                <c:pt idx="1055">
                  <c:v>-69.205513467231597</c:v>
                </c:pt>
                <c:pt idx="1056">
                  <c:v>-69.227592847992099</c:v>
                </c:pt>
                <c:pt idx="1057">
                  <c:v>-69.249430968664996</c:v>
                </c:pt>
                <c:pt idx="1058">
                  <c:v>-69.271029621340404</c:v>
                </c:pt>
                <c:pt idx="1059">
                  <c:v>-69.292390604379605</c:v>
                </c:pt>
                <c:pt idx="1060">
                  <c:v>-69.313515721819599</c:v>
                </c:pt>
                <c:pt idx="1061">
                  <c:v>-69.334406782789799</c:v>
                </c:pt>
                <c:pt idx="1062">
                  <c:v>-69.355065600941003</c:v>
                </c:pt>
                <c:pt idx="1063">
                  <c:v>-69.375493993886394</c:v>
                </c:pt>
                <c:pt idx="1064">
                  <c:v>-69.395693782654902</c:v>
                </c:pt>
                <c:pt idx="1065">
                  <c:v>-69.415666791156994</c:v>
                </c:pt>
                <c:pt idx="1066">
                  <c:v>-69.435414845661299</c:v>
                </c:pt>
                <c:pt idx="1067">
                  <c:v>-69.454939774284895</c:v>
                </c:pt>
                <c:pt idx="1068">
                  <c:v>-69.474243406494097</c:v>
                </c:pt>
                <c:pt idx="1069">
                  <c:v>-69.493327572617801</c:v>
                </c:pt>
                <c:pt idx="1070">
                  <c:v>-69.512194103372195</c:v>
                </c:pt>
                <c:pt idx="1071">
                  <c:v>-69.530844829397694</c:v>
                </c:pt>
                <c:pt idx="1072">
                  <c:v>-69.549281580806493</c:v>
                </c:pt>
                <c:pt idx="1073">
                  <c:v>-69.567506186742506</c:v>
                </c:pt>
                <c:pt idx="1074">
                  <c:v>-69.585520474952304</c:v>
                </c:pt>
                <c:pt idx="1075">
                  <c:v>-69.603326271366996</c:v>
                </c:pt>
                <c:pt idx="1076">
                  <c:v>-69.620925399695807</c:v>
                </c:pt>
                <c:pt idx="1077">
                  <c:v>-69.638319681030097</c:v>
                </c:pt>
                <c:pt idx="1078">
                  <c:v>-69.6555109334587</c:v>
                </c:pt>
                <c:pt idx="1079">
                  <c:v>-69.672500971694205</c:v>
                </c:pt>
                <c:pt idx="1080">
                  <c:v>-69.689291606708906</c:v>
                </c:pt>
                <c:pt idx="1081">
                  <c:v>-69.705884645382795</c:v>
                </c:pt>
                <c:pt idx="1082">
                  <c:v>-69.722281890160303</c:v>
                </c:pt>
                <c:pt idx="1083">
                  <c:v>-69.738485138718701</c:v>
                </c:pt>
                <c:pt idx="1084">
                  <c:v>-69.7544961836456</c:v>
                </c:pt>
                <c:pt idx="1085">
                  <c:v>-69.770316812127106</c:v>
                </c:pt>
                <c:pt idx="1086">
                  <c:v>-69.785948805645404</c:v>
                </c:pt>
                <c:pt idx="1087">
                  <c:v>-69.801393939686307</c:v>
                </c:pt>
                <c:pt idx="1088">
                  <c:v>-69.816653983456007</c:v>
                </c:pt>
                <c:pt idx="1089">
                  <c:v>-69.831730699607903</c:v>
                </c:pt>
                <c:pt idx="1090">
                  <c:v>-69.846625843977606</c:v>
                </c:pt>
                <c:pt idx="1091">
                  <c:v>-69.861341165328398</c:v>
                </c:pt>
                <c:pt idx="1092">
                  <c:v>-69.875878405104402</c:v>
                </c:pt>
                <c:pt idx="1093">
                  <c:v>-69.890239297193403</c:v>
                </c:pt>
                <c:pt idx="1094">
                  <c:v>-69.904425567698098</c:v>
                </c:pt>
                <c:pt idx="1095">
                  <c:v>-69.918438934715596</c:v>
                </c:pt>
                <c:pt idx="1096">
                  <c:v>-69.932281108125807</c:v>
                </c:pt>
                <c:pt idx="1097">
                  <c:v>-69.945953789387701</c:v>
                </c:pt>
                <c:pt idx="1098">
                  <c:v>-69.959458671343398</c:v>
                </c:pt>
                <c:pt idx="1099">
                  <c:v>-69.972797438030796</c:v>
                </c:pt>
                <c:pt idx="1100">
                  <c:v>-69.985971764503901</c:v>
                </c:pt>
                <c:pt idx="1101">
                  <c:v>-69.998983316659704</c:v>
                </c:pt>
                <c:pt idx="1102">
                  <c:v>-70.011833751074306</c:v>
                </c:pt>
                <c:pt idx="1103">
                  <c:v>-70.024524714844702</c:v>
                </c:pt>
                <c:pt idx="1104">
                  <c:v>-70.037057845438795</c:v>
                </c:pt>
                <c:pt idx="1105">
                  <c:v>-70.049434770551997</c:v>
                </c:pt>
                <c:pt idx="1106">
                  <c:v>-70.061657107971001</c:v>
                </c:pt>
                <c:pt idx="1107">
                  <c:v>-70.073726465443698</c:v>
                </c:pt>
                <c:pt idx="1108">
                  <c:v>-70.085644440556706</c:v>
                </c:pt>
                <c:pt idx="1109">
                  <c:v>-70.097412620617902</c:v>
                </c:pt>
                <c:pt idx="1110">
                  <c:v>-70.109032582546902</c:v>
                </c:pt>
                <c:pt idx="1111">
                  <c:v>-70.120505892770396</c:v>
                </c:pt>
                <c:pt idx="1112">
                  <c:v>-70.131834107124106</c:v>
                </c:pt>
                <c:pt idx="1113">
                  <c:v>-70.143018770760904</c:v>
                </c:pt>
                <c:pt idx="1114">
                  <c:v>-70.154061418063506</c:v>
                </c:pt>
                <c:pt idx="1115">
                  <c:v>-70.164963572564403</c:v>
                </c:pt>
                <c:pt idx="1116">
                  <c:v>-70.175726746869998</c:v>
                </c:pt>
                <c:pt idx="1117">
                  <c:v>-70.186352442590604</c:v>
                </c:pt>
                <c:pt idx="1118">
                  <c:v>-70.196842150275899</c:v>
                </c:pt>
                <c:pt idx="1119">
                  <c:v>-70.207197349354601</c:v>
                </c:pt>
                <c:pt idx="1120">
                  <c:v>-70.217419508079999</c:v>
                </c:pt>
                <c:pt idx="1121">
                  <c:v>-70.227510083480198</c:v>
                </c:pt>
                <c:pt idx="1122">
                  <c:v>-70.237470521312403</c:v>
                </c:pt>
                <c:pt idx="1123">
                  <c:v>-70.247302256022493</c:v>
                </c:pt>
                <c:pt idx="1124">
                  <c:v>-70.257006710708595</c:v>
                </c:pt>
                <c:pt idx="1125">
                  <c:v>-70.266585297089605</c:v>
                </c:pt>
                <c:pt idx="1126">
                  <c:v>-70.276039415476902</c:v>
                </c:pt>
                <c:pt idx="1127">
                  <c:v>-70.285370454751501</c:v>
                </c:pt>
                <c:pt idx="1128">
                  <c:v>-70.294579792343796</c:v>
                </c:pt>
                <c:pt idx="1129">
                  <c:v>-70.303668794218396</c:v>
                </c:pt>
                <c:pt idx="1130">
                  <c:v>-70.312638814861998</c:v>
                </c:pt>
                <c:pt idx="1131">
                  <c:v>-70.321491197274995</c:v>
                </c:pt>
                <c:pt idx="1132">
                  <c:v>-70.330227272966894</c:v>
                </c:pt>
                <c:pt idx="1133">
                  <c:v>-70.3388483619553</c:v>
                </c:pt>
                <c:pt idx="1134">
                  <c:v>-70.347355772767401</c:v>
                </c:pt>
                <c:pt idx="1135">
                  <c:v>-70.355750802445897</c:v>
                </c:pt>
                <c:pt idx="1136">
                  <c:v>-70.364034736557002</c:v>
                </c:pt>
                <c:pt idx="1137">
                  <c:v>-70.372208849202195</c:v>
                </c:pt>
                <c:pt idx="1138">
                  <c:v>-70.380274403032402</c:v>
                </c:pt>
                <c:pt idx="1139">
                  <c:v>-70.388232649265603</c:v>
                </c:pt>
                <c:pt idx="1140">
                  <c:v>-70.396084827706801</c:v>
                </c:pt>
                <c:pt idx="1141">
                  <c:v>-70.4038321667703</c:v>
                </c:pt>
                <c:pt idx="1142">
                  <c:v>-70.411475883505702</c:v>
                </c:pt>
                <c:pt idx="1143">
                  <c:v>-70.419017183625002</c:v>
                </c:pt>
                <c:pt idx="1144">
                  <c:v>-70.426457261533102</c:v>
                </c:pt>
                <c:pt idx="1145">
                  <c:v>-70.433797300360297</c:v>
                </c:pt>
                <c:pt idx="1146">
                  <c:v>-70.441038471996904</c:v>
                </c:pt>
                <c:pt idx="1147">
                  <c:v>-70.4481819371303</c:v>
                </c:pt>
                <c:pt idx="1148">
                  <c:v>-70.4552288452835</c:v>
                </c:pt>
                <c:pt idx="1149">
                  <c:v>-70.462180334856399</c:v>
                </c:pt>
                <c:pt idx="1150">
                  <c:v>-70.469037533168702</c:v>
                </c:pt>
                <c:pt idx="1151">
                  <c:v>-70.475801556504294</c:v>
                </c:pt>
                <c:pt idx="1152">
                  <c:v>-70.4824735101583</c:v>
                </c:pt>
                <c:pt idx="1153">
                  <c:v>-70.489054488484499</c:v>
                </c:pt>
                <c:pt idx="1154">
                  <c:v>-70.495545574945794</c:v>
                </c:pt>
                <c:pt idx="1155">
                  <c:v>-70.501947842165507</c:v>
                </c:pt>
                <c:pt idx="1156">
                  <c:v>-70.508262351979894</c:v>
                </c:pt>
                <c:pt idx="1157">
                  <c:v>-70.514490155492894</c:v>
                </c:pt>
                <c:pt idx="1158">
                  <c:v>-70.520632293131598</c:v>
                </c:pt>
                <c:pt idx="1159">
                  <c:v>-70.5266897947036</c:v>
                </c:pt>
                <c:pt idx="1160">
                  <c:v>-70.5326636794547</c:v>
                </c:pt>
                <c:pt idx="1161">
                  <c:v>-70.538554956128806</c:v>
                </c:pt>
                <c:pt idx="1162">
                  <c:v>-70.5443646230285</c:v>
                </c:pt>
                <c:pt idx="1163">
                  <c:v>-70.550093668076599</c:v>
                </c:pt>
                <c:pt idx="1164">
                  <c:v>-70.555743068878797</c:v>
                </c:pt>
                <c:pt idx="1165">
                  <c:v>-70.561313792787601</c:v>
                </c:pt>
                <c:pt idx="1166">
                  <c:v>-70.566806796966802</c:v>
                </c:pt>
                <c:pt idx="1167">
                  <c:v>-70.572223028456705</c:v>
                </c:pt>
                <c:pt idx="1168">
                  <c:v>-70.577563424241006</c:v>
                </c:pt>
                <c:pt idx="1169">
                  <c:v>-70.5828289113132</c:v>
                </c:pt>
                <c:pt idx="1170">
                  <c:v>-70.588020406744803</c:v>
                </c:pt>
                <c:pt idx="1171">
                  <c:v>-70.593138817753996</c:v>
                </c:pt>
                <c:pt idx="1172">
                  <c:v>-70.598185041774101</c:v>
                </c:pt>
                <c:pt idx="1173">
                  <c:v>-70.603159966523904</c:v>
                </c:pt>
                <c:pt idx="1174">
                  <c:v>-70.608064470077807</c:v>
                </c:pt>
                <c:pt idx="1175">
                  <c:v>-70.612899420936301</c:v>
                </c:pt>
                <c:pt idx="1176">
                  <c:v>-70.617665678097794</c:v>
                </c:pt>
                <c:pt idx="1177">
                  <c:v>-70.622364091129697</c:v>
                </c:pt>
                <c:pt idx="1178">
                  <c:v>-70.626995500241193</c:v>
                </c:pt>
                <c:pt idx="1179">
                  <c:v>-70.631560736354999</c:v>
                </c:pt>
                <c:pt idx="1180">
                  <c:v>-70.636060621180903</c:v>
                </c:pt>
                <c:pt idx="1181">
                  <c:v>-70.640495967288302</c:v>
                </c:pt>
                <c:pt idx="1182">
                  <c:v>-70.644867578179799</c:v>
                </c:pt>
                <c:pt idx="1183">
                  <c:v>-70.649176248364796</c:v>
                </c:pt>
                <c:pt idx="1184">
                  <c:v>-70.653422763433298</c:v>
                </c:pt>
                <c:pt idx="1185">
                  <c:v>-70.657607900130003</c:v>
                </c:pt>
                <c:pt idx="1186">
                  <c:v>-70.661732426428102</c:v>
                </c:pt>
                <c:pt idx="1187">
                  <c:v>-70.665797101603701</c:v>
                </c:pt>
                <c:pt idx="1188">
                  <c:v>-70.669802676310397</c:v>
                </c:pt>
                <c:pt idx="1189">
                  <c:v>-70.673749892653206</c:v>
                </c:pt>
                <c:pt idx="1190">
                  <c:v>-70.677639484263096</c:v>
                </c:pt>
                <c:pt idx="1191">
                  <c:v>-70.681472176371699</c:v>
                </c:pt>
                <c:pt idx="1192">
                  <c:v>-70.685248685885497</c:v>
                </c:pt>
                <c:pt idx="1193">
                  <c:v>-70.688969721460097</c:v>
                </c:pt>
                <c:pt idx="1194">
                  <c:v>-70.692635983574704</c:v>
                </c:pt>
                <c:pt idx="1195">
                  <c:v>-70.6962481646067</c:v>
                </c:pt>
                <c:pt idx="1196">
                  <c:v>-70.699806948905007</c:v>
                </c:pt>
                <c:pt idx="1197">
                  <c:v>-70.703313012864797</c:v>
                </c:pt>
                <c:pt idx="1198">
                  <c:v>-70.706767025001099</c:v>
                </c:pt>
                <c:pt idx="1199">
                  <c:v>-70.710169646022706</c:v>
                </c:pt>
                <c:pt idx="1200">
                  <c:v>-70.713521528905304</c:v>
                </c:pt>
                <c:pt idx="1201">
                  <c:v>-70.716823318965595</c:v>
                </c:pt>
                <c:pt idx="1202">
                  <c:v>-70.720075653933506</c:v>
                </c:pt>
                <c:pt idx="1203">
                  <c:v>-70.723279164025996</c:v>
                </c:pt>
                <c:pt idx="1204">
                  <c:v>-70.726434472019307</c:v>
                </c:pt>
                <c:pt idx="1205">
                  <c:v>-70.729542193321507</c:v>
                </c:pt>
                <c:pt idx="1206">
                  <c:v>-70.732602936044501</c:v>
                </c:pt>
                <c:pt idx="1207">
                  <c:v>-70.735617301076303</c:v>
                </c:pt>
                <c:pt idx="1208">
                  <c:v>-70.738585882152293</c:v>
                </c:pt>
                <c:pt idx="1209">
                  <c:v>-70.741509265926695</c:v>
                </c:pt>
                <c:pt idx="1210">
                  <c:v>-70.744388032043304</c:v>
                </c:pt>
                <c:pt idx="1211">
                  <c:v>-70.7472227532067</c:v>
                </c:pt>
                <c:pt idx="1212">
                  <c:v>-70.750013995251805</c:v>
                </c:pt>
                <c:pt idx="1213">
                  <c:v>-70.752762317214405</c:v>
                </c:pt>
                <c:pt idx="1214">
                  <c:v>-70.755468271400503</c:v>
                </c:pt>
                <c:pt idx="1215">
                  <c:v>-70.758132403455804</c:v>
                </c:pt>
                <c:pt idx="1216">
                  <c:v>-70.760755252433995</c:v>
                </c:pt>
                <c:pt idx="1217">
                  <c:v>-70.763337350865797</c:v>
                </c:pt>
                <c:pt idx="1218">
                  <c:v>-70.765879224826904</c:v>
                </c:pt>
                <c:pt idx="1219">
                  <c:v>-70.768381394005303</c:v>
                </c:pt>
                <c:pt idx="1220">
                  <c:v>-70.770844371769002</c:v>
                </c:pt>
                <c:pt idx="1221">
                  <c:v>-70.773268665232493</c:v>
                </c:pt>
                <c:pt idx="1222">
                  <c:v>-70.775654775323403</c:v>
                </c:pt>
                <c:pt idx="1223">
                  <c:v>-69.178003196848195</c:v>
                </c:pt>
                <c:pt idx="1224">
                  <c:v>-69.199460666741999</c:v>
                </c:pt>
                <c:pt idx="1225">
                  <c:v>-69.220684926655693</c:v>
                </c:pt>
                <c:pt idx="1226">
                  <c:v>-69.241677715155703</c:v>
                </c:pt>
                <c:pt idx="1227">
                  <c:v>-69.262440776196698</c:v>
                </c:pt>
                <c:pt idx="1228">
                  <c:v>-69.282975858568904</c:v>
                </c:pt>
                <c:pt idx="1229">
                  <c:v>-69.303284715356099</c:v>
                </c:pt>
                <c:pt idx="1230">
                  <c:v>-69.323369103405</c:v>
                </c:pt>
                <c:pt idx="1231">
                  <c:v>-69.343230782807197</c:v>
                </c:pt>
                <c:pt idx="1232">
                  <c:v>-69.362871516390896</c:v>
                </c:pt>
                <c:pt idx="1233">
                  <c:v>-69.382293069225298</c:v>
                </c:pt>
                <c:pt idx="1234">
                  <c:v>-69.401497208135794</c:v>
                </c:pt>
                <c:pt idx="1235">
                  <c:v>-69.420485701230106</c:v>
                </c:pt>
                <c:pt idx="1236">
                  <c:v>-69.439260317436094</c:v>
                </c:pt>
                <c:pt idx="1237">
                  <c:v>-69.457822826050105</c:v>
                </c:pt>
                <c:pt idx="1238">
                  <c:v>-69.476174996296905</c:v>
                </c:pt>
                <c:pt idx="1239">
                  <c:v>-69.494318596899902</c:v>
                </c:pt>
                <c:pt idx="1240">
                  <c:v>-69.512255395662507</c:v>
                </c:pt>
                <c:pt idx="1241">
                  <c:v>-69.529987159059999</c:v>
                </c:pt>
                <c:pt idx="1242">
                  <c:v>-69.547515651842502</c:v>
                </c:pt>
                <c:pt idx="1243">
                  <c:v>-69.564842636647498</c:v>
                </c:pt>
                <c:pt idx="1244">
                  <c:v>-69.581969873623606</c:v>
                </c:pt>
                <c:pt idx="1245">
                  <c:v>-69.598899120064402</c:v>
                </c:pt>
                <c:pt idx="1246">
                  <c:v>-69.615632130052106</c:v>
                </c:pt>
                <c:pt idx="1247">
                  <c:v>-69.632170654111803</c:v>
                </c:pt>
                <c:pt idx="1248">
                  <c:v>-69.648516438874793</c:v>
                </c:pt>
                <c:pt idx="1249">
                  <c:v>-69.6646712267531</c:v>
                </c:pt>
                <c:pt idx="1250">
                  <c:v>-69.680636755621805</c:v>
                </c:pt>
                <c:pt idx="1251">
                  <c:v>-69.696414758512802</c:v>
                </c:pt>
                <c:pt idx="1252">
                  <c:v>-69.712006963316497</c:v>
                </c:pt>
                <c:pt idx="1253">
                  <c:v>-69.727415092493999</c:v>
                </c:pt>
                <c:pt idx="1254">
                  <c:v>-69.742640862797202</c:v>
                </c:pt>
                <c:pt idx="1255">
                  <c:v>-69.7576859849991</c:v>
                </c:pt>
                <c:pt idx="1256">
                  <c:v>-69.772552163632</c:v>
                </c:pt>
                <c:pt idx="1257">
                  <c:v>-69.7872410967354</c:v>
                </c:pt>
                <c:pt idx="1258">
                  <c:v>-69.801754475611702</c:v>
                </c:pt>
                <c:pt idx="1259">
                  <c:v>-69.816093984590694</c:v>
                </c:pt>
                <c:pt idx="1260">
                  <c:v>-69.830261300802405</c:v>
                </c:pt>
                <c:pt idx="1261">
                  <c:v>-69.844258093958203</c:v>
                </c:pt>
                <c:pt idx="1262">
                  <c:v>-69.858086026139802</c:v>
                </c:pt>
                <c:pt idx="1263">
                  <c:v>-69.871746751596405</c:v>
                </c:pt>
                <c:pt idx="1264">
                  <c:v>-69.885241916549106</c:v>
                </c:pt>
                <c:pt idx="1265">
                  <c:v>-69.898573159003703</c:v>
                </c:pt>
                <c:pt idx="1266">
                  <c:v>-69.911742108570294</c:v>
                </c:pt>
                <c:pt idx="1267">
                  <c:v>-69.924750386290796</c:v>
                </c:pt>
                <c:pt idx="1268">
                  <c:v>-69.937599604472894</c:v>
                </c:pt>
                <c:pt idx="1269">
                  <c:v>-69.950291366532397</c:v>
                </c:pt>
                <c:pt idx="1270">
                  <c:v>-69.962827266840904</c:v>
                </c:pt>
                <c:pt idx="1271">
                  <c:v>-69.975208890581598</c:v>
                </c:pt>
                <c:pt idx="1272">
                  <c:v>-69.987437813611095</c:v>
                </c:pt>
                <c:pt idx="1273">
                  <c:v>-69.999515602327605</c:v>
                </c:pt>
                <c:pt idx="1274">
                  <c:v>-70.011443813546094</c:v>
                </c:pt>
                <c:pt idx="1275">
                  <c:v>-70.023223994379507</c:v>
                </c:pt>
                <c:pt idx="1276">
                  <c:v>-70.034857682125505</c:v>
                </c:pt>
                <c:pt idx="1277">
                  <c:v>-70.046346404160204</c:v>
                </c:pt>
                <c:pt idx="1278">
                  <c:v>-70.057691677836701</c:v>
                </c:pt>
                <c:pt idx="1279">
                  <c:v>-70.068895010390406</c:v>
                </c:pt>
                <c:pt idx="1280">
                  <c:v>-70.079957898849202</c:v>
                </c:pt>
                <c:pt idx="1281">
                  <c:v>-70.090881829948898</c:v>
                </c:pt>
                <c:pt idx="1282">
                  <c:v>-70.101668280055193</c:v>
                </c:pt>
                <c:pt idx="1283">
                  <c:v>-70.112318715089401</c:v>
                </c:pt>
                <c:pt idx="1284">
                  <c:v>-70.122834590460201</c:v>
                </c:pt>
                <c:pt idx="1285">
                  <c:v>-70.1332173509999</c:v>
                </c:pt>
                <c:pt idx="1286">
                  <c:v>-70.143468430906097</c:v>
                </c:pt>
                <c:pt idx="1287">
                  <c:v>-70.153589253687201</c:v>
                </c:pt>
                <c:pt idx="1288">
                  <c:v>-70.163581232113401</c:v>
                </c:pt>
                <c:pt idx="1289">
                  <c:v>-70.173445768171504</c:v>
                </c:pt>
                <c:pt idx="1290">
                  <c:v>-70.183184253024507</c:v>
                </c:pt>
                <c:pt idx="1291">
                  <c:v>-70.1927980669753</c:v>
                </c:pt>
                <c:pt idx="1292">
                  <c:v>-70.202288579434494</c:v>
                </c:pt>
                <c:pt idx="1293">
                  <c:v>-70.211657148892101</c:v>
                </c:pt>
                <c:pt idx="1294">
                  <c:v>-70.220905122893896</c:v>
                </c:pt>
                <c:pt idx="1295">
                  <c:v>-70.230033838020105</c:v>
                </c:pt>
                <c:pt idx="1296">
                  <c:v>-70.239044619869802</c:v>
                </c:pt>
                <c:pt idx="1297">
                  <c:v>-70.247938783046706</c:v>
                </c:pt>
                <c:pt idx="1298">
                  <c:v>-70.256717631150707</c:v>
                </c:pt>
                <c:pt idx="1299">
                  <c:v>-70.265382456770595</c:v>
                </c:pt>
                <c:pt idx="1300">
                  <c:v>-70.273934541482006</c:v>
                </c:pt>
                <c:pt idx="1301">
                  <c:v>-70.282375155847305</c:v>
                </c:pt>
                <c:pt idx="1302">
                  <c:v>-70.290705559419095</c:v>
                </c:pt>
                <c:pt idx="1303">
                  <c:v>-70.298927000746602</c:v>
                </c:pt>
                <c:pt idx="1304">
                  <c:v>-70.307040717384993</c:v>
                </c:pt>
                <c:pt idx="1305">
                  <c:v>-70.3150479359077</c:v>
                </c:pt>
                <c:pt idx="1306">
                  <c:v>-70.322949871921196</c:v>
                </c:pt>
                <c:pt idx="1307">
                  <c:v>-70.330747730082194</c:v>
                </c:pt>
                <c:pt idx="1308">
                  <c:v>-70.338442704118407</c:v>
                </c:pt>
                <c:pt idx="1309">
                  <c:v>-70.346035976850601</c:v>
                </c:pt>
                <c:pt idx="1310">
                  <c:v>-70.353528720217795</c:v>
                </c:pt>
                <c:pt idx="1311">
                  <c:v>-70.360922095304502</c:v>
                </c:pt>
                <c:pt idx="1312">
                  <c:v>-70.3682172523703</c:v>
                </c:pt>
                <c:pt idx="1313">
                  <c:v>-70.375415330881196</c:v>
                </c:pt>
                <c:pt idx="1314">
                  <c:v>-70.382517459543806</c:v>
                </c:pt>
                <c:pt idx="1315">
                  <c:v>-70.389524756340805</c:v>
                </c:pt>
                <c:pt idx="1316">
                  <c:v>-70.396438328568607</c:v>
                </c:pt>
                <c:pt idx="1317">
                  <c:v>-70.403259272877193</c:v>
                </c:pt>
                <c:pt idx="1318">
                  <c:v>-70.409988675310998</c:v>
                </c:pt>
                <c:pt idx="1319">
                  <c:v>-70.416627611352197</c:v>
                </c:pt>
                <c:pt idx="1320">
                  <c:v>-70.423177145965596</c:v>
                </c:pt>
                <c:pt idx="1321">
                  <c:v>-70.429638333644505</c:v>
                </c:pt>
                <c:pt idx="1322">
                  <c:v>-70.436012218458501</c:v>
                </c:pt>
                <c:pt idx="1323">
                  <c:v>-70.442299834103196</c:v>
                </c:pt>
                <c:pt idx="1324">
                  <c:v>-70.448502203950596</c:v>
                </c:pt>
                <c:pt idx="1325">
                  <c:v>-70.454620341100807</c:v>
                </c:pt>
                <c:pt idx="1326">
                  <c:v>-70.460655248435799</c:v>
                </c:pt>
                <c:pt idx="1327">
                  <c:v>-70.466607918673702</c:v>
                </c:pt>
                <c:pt idx="1328">
                  <c:v>-70.472479334424193</c:v>
                </c:pt>
                <c:pt idx="1329">
                  <c:v>-70.478270468245697</c:v>
                </c:pt>
                <c:pt idx="1330">
                  <c:v>-70.483982282703096</c:v>
                </c:pt>
                <c:pt idx="1331">
                  <c:v>-70.489615730426394</c:v>
                </c:pt>
                <c:pt idx="1332">
                  <c:v>-70.495171754170499</c:v>
                </c:pt>
                <c:pt idx="1333">
                  <c:v>-70.500651286876206</c:v>
                </c:pt>
                <c:pt idx="1334">
                  <c:v>-70.506055251731496</c:v>
                </c:pt>
                <c:pt idx="1335">
                  <c:v>-70.511384562234099</c:v>
                </c:pt>
                <c:pt idx="1336">
                  <c:v>-70.516640122254401</c:v>
                </c:pt>
                <c:pt idx="1337">
                  <c:v>-70.521822826099395</c:v>
                </c:pt>
                <c:pt idx="1338">
                  <c:v>-70.526933558577497</c:v>
                </c:pt>
                <c:pt idx="1339">
                  <c:v>-70.531973195063202</c:v>
                </c:pt>
                <c:pt idx="1340">
                  <c:v>-70.536942601563396</c:v>
                </c:pt>
                <c:pt idx="1341">
                  <c:v>-70.541842634783194</c:v>
                </c:pt>
                <c:pt idx="1342">
                  <c:v>-70.546674142193297</c:v>
                </c:pt>
                <c:pt idx="1343">
                  <c:v>-70.551437962096799</c:v>
                </c:pt>
                <c:pt idx="1344">
                  <c:v>-70.5561349236974</c:v>
                </c:pt>
                <c:pt idx="1345">
                  <c:v>-70.560765847167303</c:v>
                </c:pt>
                <c:pt idx="1346">
                  <c:v>-70.565331543716198</c:v>
                </c:pt>
                <c:pt idx="1347">
                  <c:v>-70.569832815659396</c:v>
                </c:pt>
                <c:pt idx="1348">
                  <c:v>-70.574270456487895</c:v>
                </c:pt>
                <c:pt idx="1349">
                  <c:v>-70.578645250937399</c:v>
                </c:pt>
                <c:pt idx="1350">
                  <c:v>-70.582957975057994</c:v>
                </c:pt>
                <c:pt idx="1351">
                  <c:v>-70.587209396284393</c:v>
                </c:pt>
                <c:pt idx="1352">
                  <c:v>-70.591400273505997</c:v>
                </c:pt>
                <c:pt idx="1353">
                  <c:v>-70.595531357137006</c:v>
                </c:pt>
                <c:pt idx="1354">
                  <c:v>-70.599603389187095</c:v>
                </c:pt>
                <c:pt idx="1355">
                  <c:v>-70.6036171033318</c:v>
                </c:pt>
                <c:pt idx="1356">
                  <c:v>-70.607573224983199</c:v>
                </c:pt>
                <c:pt idx="1357">
                  <c:v>-70.611472471360699</c:v>
                </c:pt>
                <c:pt idx="1358">
                  <c:v>-70.615315551561693</c:v>
                </c:pt>
                <c:pt idx="1359">
                  <c:v>-70.619103166632001</c:v>
                </c:pt>
                <c:pt idx="1360">
                  <c:v>-70.622836009637098</c:v>
                </c:pt>
                <c:pt idx="1361">
                  <c:v>-70.626514765732594</c:v>
                </c:pt>
                <c:pt idx="1362">
                  <c:v>-70.630140112234699</c:v>
                </c:pt>
                <c:pt idx="1363">
                  <c:v>-70.633712718691001</c:v>
                </c:pt>
                <c:pt idx="1364">
                  <c:v>-70.637233246950899</c:v>
                </c:pt>
                <c:pt idx="1365">
                  <c:v>-70.640702351235703</c:v>
                </c:pt>
                <c:pt idx="1366">
                  <c:v>-70.644120678209404</c:v>
                </c:pt>
                <c:pt idx="1367">
                  <c:v>-70.647488867048196</c:v>
                </c:pt>
                <c:pt idx="1368">
                  <c:v>-70.650807549510802</c:v>
                </c:pt>
                <c:pt idx="1369">
                  <c:v>-70.654077350008095</c:v>
                </c:pt>
                <c:pt idx="1370">
                  <c:v>-70.657298885672304</c:v>
                </c:pt>
                <c:pt idx="1371">
                  <c:v>-70.660472766427105</c:v>
                </c:pt>
                <c:pt idx="1372">
                  <c:v>-70.663599595055999</c:v>
                </c:pt>
                <c:pt idx="1373">
                  <c:v>-70.666679967271705</c:v>
                </c:pt>
                <c:pt idx="1374">
                  <c:v>-70.669714471784204</c:v>
                </c:pt>
                <c:pt idx="1375">
                  <c:v>-70.67270369037</c:v>
                </c:pt>
                <c:pt idx="1376">
                  <c:v>-70.675648197939196</c:v>
                </c:pt>
                <c:pt idx="1377">
                  <c:v>-70.678548562604206</c:v>
                </c:pt>
                <c:pt idx="1378">
                  <c:v>-70.681405345746697</c:v>
                </c:pt>
                <c:pt idx="1379">
                  <c:v>-70.684219102084697</c:v>
                </c:pt>
                <c:pt idx="1380">
                  <c:v>-70.686990379740195</c:v>
                </c:pt>
                <c:pt idx="1381">
                  <c:v>-70.689719720304794</c:v>
                </c:pt>
                <c:pt idx="1382">
                  <c:v>-70.692407658906703</c:v>
                </c:pt>
                <c:pt idx="1383">
                  <c:v>-70.695054724275806</c:v>
                </c:pt>
                <c:pt idx="1384">
                  <c:v>-70.697661438810101</c:v>
                </c:pt>
                <c:pt idx="1385">
                  <c:v>-70.7002283186401</c:v>
                </c:pt>
                <c:pt idx="1386">
                  <c:v>-70.702755873693903</c:v>
                </c:pt>
                <c:pt idx="1387">
                  <c:v>-70.7052446077615</c:v>
                </c:pt>
                <c:pt idx="1388">
                  <c:v>-70.707695018559093</c:v>
                </c:pt>
                <c:pt idx="1389">
                  <c:v>-70.710107597792202</c:v>
                </c:pt>
                <c:pt idx="1390">
                  <c:v>-70.712482831219404</c:v>
                </c:pt>
                <c:pt idx="1391">
                  <c:v>-70.714821198714702</c:v>
                </c:pt>
                <c:pt idx="1392">
                  <c:v>-70.717123174330297</c:v>
                </c:pt>
                <c:pt idx="1393">
                  <c:v>-70.719389226358402</c:v>
                </c:pt>
                <c:pt idx="1394">
                  <c:v>-70.721619817392906</c:v>
                </c:pt>
                <c:pt idx="1395">
                  <c:v>-70.723815404390393</c:v>
                </c:pt>
                <c:pt idx="1396">
                  <c:v>-70.725976438731095</c:v>
                </c:pt>
                <c:pt idx="1397">
                  <c:v>-70.728103366279001</c:v>
                </c:pt>
                <c:pt idx="1398">
                  <c:v>-70.7301966274417</c:v>
                </c:pt>
                <c:pt idx="1399">
                  <c:v>-70.732256657229897</c:v>
                </c:pt>
                <c:pt idx="1400">
                  <c:v>-70.7342838853166</c:v>
                </c:pt>
                <c:pt idx="1401">
                  <c:v>-70.736278736095201</c:v>
                </c:pt>
                <c:pt idx="1402">
                  <c:v>-70.738241628737796</c:v>
                </c:pt>
                <c:pt idx="1403">
                  <c:v>-70.740172977252897</c:v>
                </c:pt>
                <c:pt idx="1404">
                  <c:v>-70.742073190542499</c:v>
                </c:pt>
                <c:pt idx="1405">
                  <c:v>-70.7439426724589</c:v>
                </c:pt>
                <c:pt idx="1406">
                  <c:v>-70.745781821860902</c:v>
                </c:pt>
                <c:pt idx="1407">
                  <c:v>-70.747591032669604</c:v>
                </c:pt>
                <c:pt idx="1408">
                  <c:v>-70.749370693923893</c:v>
                </c:pt>
                <c:pt idx="1409">
                  <c:v>-70.751121189835203</c:v>
                </c:pt>
                <c:pt idx="1410">
                  <c:v>-70.752842899841895</c:v>
                </c:pt>
                <c:pt idx="1411">
                  <c:v>-70.754536198663601</c:v>
                </c:pt>
                <c:pt idx="1412">
                  <c:v>-70.756201456354404</c:v>
                </c:pt>
                <c:pt idx="1413">
                  <c:v>-70.757839038355698</c:v>
                </c:pt>
                <c:pt idx="1414">
                  <c:v>-70.759449305549296</c:v>
                </c:pt>
                <c:pt idx="1415">
                  <c:v>-70.7610326143094</c:v>
                </c:pt>
                <c:pt idx="1416">
                  <c:v>-70.7625893165539</c:v>
                </c:pt>
                <c:pt idx="1417">
                  <c:v>-70.764119759795904</c:v>
                </c:pt>
                <c:pt idx="1418">
                  <c:v>-69.165624287194603</c:v>
                </c:pt>
                <c:pt idx="1419">
                  <c:v>-69.186217795780294</c:v>
                </c:pt>
                <c:pt idx="1420">
                  <c:v>-69.206588182219306</c:v>
                </c:pt>
                <c:pt idx="1421">
                  <c:v>-69.226737130893397</c:v>
                </c:pt>
                <c:pt idx="1422">
                  <c:v>-69.246666330238696</c:v>
                </c:pt>
                <c:pt idx="1423">
                  <c:v>-69.266377472245907</c:v>
                </c:pt>
                <c:pt idx="1424">
                  <c:v>-69.285872251969906</c:v>
                </c:pt>
                <c:pt idx="1425">
                  <c:v>-69.305152367051406</c:v>
                </c:pt>
                <c:pt idx="1426">
                  <c:v>-69.324219517248196</c:v>
                </c:pt>
                <c:pt idx="1427">
                  <c:v>-69.343075403977394</c:v>
                </c:pt>
                <c:pt idx="1428">
                  <c:v>-69.361721729868293</c:v>
                </c:pt>
                <c:pt idx="1429">
                  <c:v>-69.380160198325299</c:v>
                </c:pt>
                <c:pt idx="1430">
                  <c:v>-69.398392513101399</c:v>
                </c:pt>
                <c:pt idx="1431">
                  <c:v>-69.416420377882005</c:v>
                </c:pt>
                <c:pt idx="1432">
                  <c:v>-69.434245495878898</c:v>
                </c:pt>
                <c:pt idx="1433">
                  <c:v>-69.451869569434294</c:v>
                </c:pt>
                <c:pt idx="1434">
                  <c:v>-69.469294299634896</c:v>
                </c:pt>
                <c:pt idx="1435">
                  <c:v>-69.486521385936001</c:v>
                </c:pt>
                <c:pt idx="1436">
                  <c:v>-69.5035525257952</c:v>
                </c:pt>
                <c:pt idx="1437">
                  <c:v>-69.520389414316199</c:v>
                </c:pt>
                <c:pt idx="1438">
                  <c:v>-69.537033743901702</c:v>
                </c:pt>
                <c:pt idx="1439">
                  <c:v>-69.553487203916404</c:v>
                </c:pt>
                <c:pt idx="1440">
                  <c:v>-69.569751480359102</c:v>
                </c:pt>
                <c:pt idx="1441">
                  <c:v>-69.585828255544101</c:v>
                </c:pt>
                <c:pt idx="1442">
                  <c:v>-69.601719207791902</c:v>
                </c:pt>
                <c:pt idx="1443">
                  <c:v>-69.617426011128799</c:v>
                </c:pt>
                <c:pt idx="1444">
                  <c:v>-69.632950334995698</c:v>
                </c:pt>
                <c:pt idx="1445">
                  <c:v>-69.648293843965504</c:v>
                </c:pt>
                <c:pt idx="1446">
                  <c:v>-69.663458197469197</c:v>
                </c:pt>
                <c:pt idx="1447">
                  <c:v>-69.678445049531007</c:v>
                </c:pt>
                <c:pt idx="1448">
                  <c:v>-69.6932560485115</c:v>
                </c:pt>
                <c:pt idx="1449">
                  <c:v>-69.707892836859003</c:v>
                </c:pt>
                <c:pt idx="1450">
                  <c:v>-69.722357050869704</c:v>
                </c:pt>
                <c:pt idx="1451">
                  <c:v>-69.736650320455198</c:v>
                </c:pt>
                <c:pt idx="1452">
                  <c:v>-69.750774268918903</c:v>
                </c:pt>
                <c:pt idx="1453">
                  <c:v>-69.764730512739305</c:v>
                </c:pt>
                <c:pt idx="1454">
                  <c:v>-69.778520661361398</c:v>
                </c:pt>
                <c:pt idx="1455">
                  <c:v>-69.792146316995897</c:v>
                </c:pt>
                <c:pt idx="1456">
                  <c:v>-69.805609074425305</c:v>
                </c:pt>
                <c:pt idx="1457">
                  <c:v>-69.818910520818093</c:v>
                </c:pt>
                <c:pt idx="1458">
                  <c:v>-69.832052235549</c:v>
                </c:pt>
                <c:pt idx="1459">
                  <c:v>-69.845035790027694</c:v>
                </c:pt>
                <c:pt idx="1460">
                  <c:v>-69.857862747532906</c:v>
                </c:pt>
                <c:pt idx="1461">
                  <c:v>-69.870534663054698</c:v>
                </c:pt>
                <c:pt idx="1462">
                  <c:v>-69.8830530831424</c:v>
                </c:pt>
                <c:pt idx="1463">
                  <c:v>-69.895419545759907</c:v>
                </c:pt>
                <c:pt idx="1464">
                  <c:v>-69.907635580146206</c:v>
                </c:pt>
                <c:pt idx="1465">
                  <c:v>-69.919702706683907</c:v>
                </c:pt>
                <c:pt idx="1466">
                  <c:v>-69.931622436771903</c:v>
                </c:pt>
                <c:pt idx="1467">
                  <c:v>-69.943396272706096</c:v>
                </c:pt>
                <c:pt idx="1468">
                  <c:v>-69.955025707564204</c:v>
                </c:pt>
                <c:pt idx="1469">
                  <c:v>-69.966512225097404</c:v>
                </c:pt>
                <c:pt idx="1470">
                  <c:v>-69.9778572996278</c:v>
                </c:pt>
                <c:pt idx="1471">
                  <c:v>-69.989062395950299</c:v>
                </c:pt>
                <c:pt idx="1472">
                  <c:v>-70.000128969241104</c:v>
                </c:pt>
                <c:pt idx="1473">
                  <c:v>-70.011058464970503</c:v>
                </c:pt>
                <c:pt idx="1474">
                  <c:v>-70.0218523188219</c:v>
                </c:pt>
                <c:pt idx="1475">
                  <c:v>-70.032511956614599</c:v>
                </c:pt>
                <c:pt idx="1476">
                  <c:v>-70.043038794232899</c:v>
                </c:pt>
                <c:pt idx="1477">
                  <c:v>-70.053434237558704</c:v>
                </c:pt>
                <c:pt idx="1478">
                  <c:v>-70.063699682409506</c:v>
                </c:pt>
                <c:pt idx="1479">
                  <c:v>-70.073836514481201</c:v>
                </c:pt>
                <c:pt idx="1480">
                  <c:v>-70.083846109294797</c:v>
                </c:pt>
                <c:pt idx="1481">
                  <c:v>-70.093729832147801</c:v>
                </c:pt>
                <c:pt idx="1482">
                  <c:v>-70.103489038069497</c:v>
                </c:pt>
                <c:pt idx="1483">
                  <c:v>-70.113125071781297</c:v>
                </c:pt>
                <c:pt idx="1484">
                  <c:v>-70.122639267659594</c:v>
                </c:pt>
                <c:pt idx="1485">
                  <c:v>-70.132032949704197</c:v>
                </c:pt>
                <c:pt idx="1486">
                  <c:v>-70.141307431509503</c:v>
                </c:pt>
                <c:pt idx="1487">
                  <c:v>-70.150464016239596</c:v>
                </c:pt>
                <c:pt idx="1488">
                  <c:v>-70.159503996607199</c:v>
                </c:pt>
                <c:pt idx="1489">
                  <c:v>-70.1684286548562</c:v>
                </c:pt>
                <c:pt idx="1490">
                  <c:v>-70.177239262747193</c:v>
                </c:pt>
                <c:pt idx="1491">
                  <c:v>-70.185937081546498</c:v>
                </c:pt>
                <c:pt idx="1492">
                  <c:v>-70.194523362018799</c:v>
                </c:pt>
                <c:pt idx="1493">
                  <c:v>-70.202999344422693</c:v>
                </c:pt>
                <c:pt idx="1494">
                  <c:v>-70.211366258508605</c:v>
                </c:pt>
                <c:pt idx="1495">
                  <c:v>-70.2196253235212</c:v>
                </c:pt>
                <c:pt idx="1496">
                  <c:v>-70.227777748202797</c:v>
                </c:pt>
                <c:pt idx="1497">
                  <c:v>-70.235824730801198</c:v>
                </c:pt>
                <c:pt idx="1498">
                  <c:v>-70.243767459079393</c:v>
                </c:pt>
                <c:pt idx="1499">
                  <c:v>-70.251607110327598</c:v>
                </c:pt>
                <c:pt idx="1500">
                  <c:v>-70.259344851378799</c:v>
                </c:pt>
                <c:pt idx="1501">
                  <c:v>-70.266981838625995</c:v>
                </c:pt>
                <c:pt idx="1502">
                  <c:v>-70.274519218041803</c:v>
                </c:pt>
                <c:pt idx="1503">
                  <c:v>-70.281958125200703</c:v>
                </c:pt>
                <c:pt idx="1504">
                  <c:v>-70.289299685303604</c:v>
                </c:pt>
                <c:pt idx="1505">
                  <c:v>-70.296545013203698</c:v>
                </c:pt>
                <c:pt idx="1506">
                  <c:v>-70.303695213435603</c:v>
                </c:pt>
                <c:pt idx="1507">
                  <c:v>-70.310751380245506</c:v>
                </c:pt>
                <c:pt idx="1508">
                  <c:v>-70.317714597623805</c:v>
                </c:pt>
                <c:pt idx="1509">
                  <c:v>-70.324585939339102</c:v>
                </c:pt>
                <c:pt idx="1510">
                  <c:v>-70.331366468974807</c:v>
                </c:pt>
                <c:pt idx="1511">
                  <c:v>-70.338057239966503</c:v>
                </c:pt>
                <c:pt idx="1512">
                  <c:v>-70.344659295641407</c:v>
                </c:pt>
                <c:pt idx="1513">
                  <c:v>-70.351173669259893</c:v>
                </c:pt>
                <c:pt idx="1514">
                  <c:v>-70.357601384057403</c:v>
                </c:pt>
                <c:pt idx="1515">
                  <c:v>-70.363943453289096</c:v>
                </c:pt>
                <c:pt idx="1516">
                  <c:v>-70.370200880275206</c:v>
                </c:pt>
                <c:pt idx="1517">
                  <c:v>-70.376374658447403</c:v>
                </c:pt>
                <c:pt idx="1518">
                  <c:v>-70.382465771397605</c:v>
                </c:pt>
                <c:pt idx="1519">
                  <c:v>-70.388475192927004</c:v>
                </c:pt>
                <c:pt idx="1520">
                  <c:v>-70.394403887096303</c:v>
                </c:pt>
                <c:pt idx="1521">
                  <c:v>-70.400252808278097</c:v>
                </c:pt>
                <c:pt idx="1522">
                  <c:v>-70.406022901209198</c:v>
                </c:pt>
                <c:pt idx="1523">
                  <c:v>-70.411715101044507</c:v>
                </c:pt>
                <c:pt idx="1524">
                  <c:v>-70.417330333411797</c:v>
                </c:pt>
                <c:pt idx="1525">
                  <c:v>-70.422869514467493</c:v>
                </c:pt>
                <c:pt idx="1526">
                  <c:v>-70.428333550953298</c:v>
                </c:pt>
                <c:pt idx="1527">
                  <c:v>-70.433723340253806</c:v>
                </c:pt>
                <c:pt idx="1528">
                  <c:v>-70.439039770454201</c:v>
                </c:pt>
                <c:pt idx="1529">
                  <c:v>-70.444283720400094</c:v>
                </c:pt>
                <c:pt idx="1530">
                  <c:v>-70.4494560597565</c:v>
                </c:pt>
                <c:pt idx="1531">
                  <c:v>-70.454557649068803</c:v>
                </c:pt>
                <c:pt idx="1532">
                  <c:v>-70.459589339823594</c:v>
                </c:pt>
                <c:pt idx="1533">
                  <c:v>-70.464551974510101</c:v>
                </c:pt>
                <c:pt idx="1534">
                  <c:v>-70.469446386682804</c:v>
                </c:pt>
                <c:pt idx="1535">
                  <c:v>-70.474273401023794</c:v>
                </c:pt>
                <c:pt idx="1536">
                  <c:v>-70.479033833406106</c:v>
                </c:pt>
                <c:pt idx="1537">
                  <c:v>-70.483728490957404</c:v>
                </c:pt>
                <c:pt idx="1538">
                  <c:v>-70.488358172124094</c:v>
                </c:pt>
                <c:pt idx="1539">
                  <c:v>-70.492923666735507</c:v>
                </c:pt>
                <c:pt idx="1540">
                  <c:v>-70.497425756069205</c:v>
                </c:pt>
                <c:pt idx="1541">
                  <c:v>-70.501865212915405</c:v>
                </c:pt>
                <c:pt idx="1542">
                  <c:v>-70.506242801643197</c:v>
                </c:pt>
                <c:pt idx="1543">
                  <c:v>-70.510559278265404</c:v>
                </c:pt>
                <c:pt idx="1544">
                  <c:v>-70.514815390505007</c:v>
                </c:pt>
                <c:pt idx="1545">
                  <c:v>-70.519011877861402</c:v>
                </c:pt>
                <c:pt idx="1546">
                  <c:v>-70.523149471676106</c:v>
                </c:pt>
                <c:pt idx="1547">
                  <c:v>-70.527228895199499</c:v>
                </c:pt>
                <c:pt idx="1548">
                  <c:v>-70.531250863657604</c:v>
                </c:pt>
                <c:pt idx="1549">
                  <c:v>-70.535216084318606</c:v>
                </c:pt>
                <c:pt idx="1550">
                  <c:v>-70.539125256559203</c:v>
                </c:pt>
                <c:pt idx="1551">
                  <c:v>-70.542979071932194</c:v>
                </c:pt>
                <c:pt idx="1552">
                  <c:v>-70.546778214232603</c:v>
                </c:pt>
                <c:pt idx="1553">
                  <c:v>-70.550523359565005</c:v>
                </c:pt>
                <c:pt idx="1554">
                  <c:v>-70.554215176410096</c:v>
                </c:pt>
                <c:pt idx="1555">
                  <c:v>-70.557854325691807</c:v>
                </c:pt>
                <c:pt idx="1556">
                  <c:v>-70.561441460843596</c:v>
                </c:pt>
                <c:pt idx="1557">
                  <c:v>-70.564977227875801</c:v>
                </c:pt>
                <c:pt idx="1558">
                  <c:v>-70.568462265441596</c:v>
                </c:pt>
                <c:pt idx="1559">
                  <c:v>-70.571897204904204</c:v>
                </c:pt>
                <c:pt idx="1560">
                  <c:v>-70.5752826704027</c:v>
                </c:pt>
                <c:pt idx="1561">
                  <c:v>-70.578619278918595</c:v>
                </c:pt>
                <c:pt idx="1562">
                  <c:v>-70.581907640341896</c:v>
                </c:pt>
                <c:pt idx="1563">
                  <c:v>-70.585148357537093</c:v>
                </c:pt>
                <c:pt idx="1564">
                  <c:v>-70.588342026408995</c:v>
                </c:pt>
                <c:pt idx="1565">
                  <c:v>-70.591489235968297</c:v>
                </c:pt>
                <c:pt idx="1566">
                  <c:v>-70.594590568396697</c:v>
                </c:pt>
                <c:pt idx="1567">
                  <c:v>-70.597646599112494</c:v>
                </c:pt>
                <c:pt idx="1568">
                  <c:v>-70.600657896835202</c:v>
                </c:pt>
                <c:pt idx="1569">
                  <c:v>-70.603625023650594</c:v>
                </c:pt>
                <c:pt idx="1570">
                  <c:v>-70.606548535074594</c:v>
                </c:pt>
                <c:pt idx="1571">
                  <c:v>-70.609428980117897</c:v>
                </c:pt>
                <c:pt idx="1572">
                  <c:v>-70.612266901349997</c:v>
                </c:pt>
                <c:pt idx="1573">
                  <c:v>-70.615062834962004</c:v>
                </c:pt>
                <c:pt idx="1574">
                  <c:v>-70.617817310831001</c:v>
                </c:pt>
                <c:pt idx="1575">
                  <c:v>-70.620530852582306</c:v>
                </c:pt>
                <c:pt idx="1576">
                  <c:v>-70.623203977652494</c:v>
                </c:pt>
                <c:pt idx="1577">
                  <c:v>-70.625837197351601</c:v>
                </c:pt>
                <c:pt idx="1578">
                  <c:v>-70.628431016925305</c:v>
                </c:pt>
                <c:pt idx="1579">
                  <c:v>-70.630985935616707</c:v>
                </c:pt>
                <c:pt idx="1580">
                  <c:v>-70.633502446727405</c:v>
                </c:pt>
                <c:pt idx="1581">
                  <c:v>-70.635981037678803</c:v>
                </c:pt>
                <c:pt idx="1582">
                  <c:v>-70.638422190072703</c:v>
                </c:pt>
                <c:pt idx="1583">
                  <c:v>-70.640826379751502</c:v>
                </c:pt>
                <c:pt idx="1584">
                  <c:v>-70.643194076857995</c:v>
                </c:pt>
                <c:pt idx="1585">
                  <c:v>-70.645525745895299</c:v>
                </c:pt>
                <c:pt idx="1586">
                  <c:v>-70.647821845785799</c:v>
                </c:pt>
                <c:pt idx="1587">
                  <c:v>-70.650082829929701</c:v>
                </c:pt>
                <c:pt idx="1588">
                  <c:v>-70.652309146264002</c:v>
                </c:pt>
                <c:pt idx="1589">
                  <c:v>-70.654501237319806</c:v>
                </c:pt>
                <c:pt idx="1590">
                  <c:v>-70.656659540280501</c:v>
                </c:pt>
                <c:pt idx="1591">
                  <c:v>-70.658784487038503</c:v>
                </c:pt>
                <c:pt idx="1592">
                  <c:v>-70.6608765042523</c:v>
                </c:pt>
                <c:pt idx="1593">
                  <c:v>-70.662936013402899</c:v>
                </c:pt>
                <c:pt idx="1594">
                  <c:v>-70.664963430849497</c:v>
                </c:pt>
                <c:pt idx="1595">
                  <c:v>-70.666959167885295</c:v>
                </c:pt>
                <c:pt idx="1596">
                  <c:v>-70.668923630792506</c:v>
                </c:pt>
                <c:pt idx="1597">
                  <c:v>-70.670857220897005</c:v>
                </c:pt>
                <c:pt idx="1598">
                  <c:v>-70.672760334622794</c:v>
                </c:pt>
                <c:pt idx="1599">
                  <c:v>-70.674633363545695</c:v>
                </c:pt>
                <c:pt idx="1600">
                  <c:v>-70.676476694447103</c:v>
                </c:pt>
                <c:pt idx="1601">
                  <c:v>-70.678290709366394</c:v>
                </c:pt>
                <c:pt idx="1602">
                  <c:v>-70.680075785654296</c:v>
                </c:pt>
                <c:pt idx="1603">
                  <c:v>-70.681832296024098</c:v>
                </c:pt>
                <c:pt idx="1604">
                  <c:v>-70.683560608604495</c:v>
                </c:pt>
                <c:pt idx="1605">
                  <c:v>-70.685261086989698</c:v>
                </c:pt>
                <c:pt idx="1606">
                  <c:v>-70.686934090291402</c:v>
                </c:pt>
                <c:pt idx="1607">
                  <c:v>-70.688579973188197</c:v>
                </c:pt>
                <c:pt idx="1608">
                  <c:v>-70.690199085976303</c:v>
                </c:pt>
                <c:pt idx="1609">
                  <c:v>-70.691791774618807</c:v>
                </c:pt>
                <c:pt idx="1610">
                  <c:v>-70.693358380794905</c:v>
                </c:pt>
                <c:pt idx="1611">
                  <c:v>-70.694899241948306</c:v>
                </c:pt>
                <c:pt idx="1612">
                  <c:v>-70.696414691336003</c:v>
                </c:pt>
                <c:pt idx="1613">
                  <c:v>-70.697905058075506</c:v>
                </c:pt>
                <c:pt idx="1614">
                  <c:v>-70.699370667192795</c:v>
                </c:pt>
                <c:pt idx="1615">
                  <c:v>-70.700811839668702</c:v>
                </c:pt>
                <c:pt idx="1616">
                  <c:v>-70.702228892486005</c:v>
                </c:pt>
                <c:pt idx="1617">
                  <c:v>-70.703622138675101</c:v>
                </c:pt>
                <c:pt idx="1618">
                  <c:v>-70.704991887359995</c:v>
                </c:pt>
                <c:pt idx="1619">
                  <c:v>-70.706338443803205</c:v>
                </c:pt>
                <c:pt idx="1620">
                  <c:v>-70.707662109450894</c:v>
                </c:pt>
                <c:pt idx="1621">
                  <c:v>-70.708963181976998</c:v>
                </c:pt>
                <c:pt idx="1622">
                  <c:v>-70.710241955327305</c:v>
                </c:pt>
                <c:pt idx="1623">
                  <c:v>-70.7114987197631</c:v>
                </c:pt>
                <c:pt idx="1624">
                  <c:v>-70.712733761904104</c:v>
                </c:pt>
                <c:pt idx="1625">
                  <c:v>-70.713947364771201</c:v>
                </c:pt>
                <c:pt idx="1626">
                  <c:v>-70.715139807828905</c:v>
                </c:pt>
                <c:pt idx="1627">
                  <c:v>-69.116311367026896</c:v>
                </c:pt>
                <c:pt idx="1628">
                  <c:v>-69.136450631941301</c:v>
                </c:pt>
                <c:pt idx="1629">
                  <c:v>-69.156373693936601</c:v>
                </c:pt>
                <c:pt idx="1630">
                  <c:v>-69.176082175906103</c:v>
                </c:pt>
                <c:pt idx="1631">
                  <c:v>-69.195577704438904</c:v>
                </c:pt>
                <c:pt idx="1632">
                  <c:v>-69.2148619093512</c:v>
                </c:pt>
                <c:pt idx="1633">
                  <c:v>-69.233936423226695</c:v>
                </c:pt>
                <c:pt idx="1634">
                  <c:v>-69.252802880967394</c:v>
                </c:pt>
                <c:pt idx="1635">
                  <c:v>-69.271462919354803</c:v>
                </c:pt>
                <c:pt idx="1636">
                  <c:v>-69.289918176620105</c:v>
                </c:pt>
                <c:pt idx="1637">
                  <c:v>-69.308170292024499</c:v>
                </c:pt>
                <c:pt idx="1638">
                  <c:v>-69.326220905449802</c:v>
                </c:pt>
                <c:pt idx="1639">
                  <c:v>-69.344071656998096</c:v>
                </c:pt>
                <c:pt idx="1640">
                  <c:v>-69.361724186600696</c:v>
                </c:pt>
                <c:pt idx="1641">
                  <c:v>-69.379180133638002</c:v>
                </c:pt>
                <c:pt idx="1642">
                  <c:v>-69.396441136566906</c:v>
                </c:pt>
                <c:pt idx="1643">
                  <c:v>-69.413508832559401</c:v>
                </c:pt>
                <c:pt idx="1644">
                  <c:v>-69.430384857149093</c:v>
                </c:pt>
                <c:pt idx="1645">
                  <c:v>-69.447070843887502</c:v>
                </c:pt>
                <c:pt idx="1646">
                  <c:v>-69.463568424009495</c:v>
                </c:pt>
                <c:pt idx="1647">
                  <c:v>-69.4798792261073</c:v>
                </c:pt>
                <c:pt idx="1648">
                  <c:v>-69.496004875814194</c:v>
                </c:pt>
                <c:pt idx="1649">
                  <c:v>-69.511946995495805</c:v>
                </c:pt>
                <c:pt idx="1650">
                  <c:v>-69.527707203951195</c:v>
                </c:pt>
                <c:pt idx="1651">
                  <c:v>-69.543287116122002</c:v>
                </c:pt>
                <c:pt idx="1652">
                  <c:v>-69.5586883428101</c:v>
                </c:pt>
                <c:pt idx="1653">
                  <c:v>-69.5739124904037</c:v>
                </c:pt>
                <c:pt idx="1654">
                  <c:v>-69.588961160611504</c:v>
                </c:pt>
                <c:pt idx="1655">
                  <c:v>-69.603835950205394</c:v>
                </c:pt>
                <c:pt idx="1656">
                  <c:v>-69.618538450770799</c:v>
                </c:pt>
                <c:pt idx="1657">
                  <c:v>-69.633070248465103</c:v>
                </c:pt>
                <c:pt idx="1658">
                  <c:v>-69.647432923783697</c:v>
                </c:pt>
                <c:pt idx="1659">
                  <c:v>-69.661628051333906</c:v>
                </c:pt>
                <c:pt idx="1660">
                  <c:v>-69.675657199616495</c:v>
                </c:pt>
                <c:pt idx="1661">
                  <c:v>-69.689521930814493</c:v>
                </c:pt>
                <c:pt idx="1662">
                  <c:v>-69.703223800589001</c:v>
                </c:pt>
                <c:pt idx="1663">
                  <c:v>-69.716764357883307</c:v>
                </c:pt>
                <c:pt idx="1664">
                  <c:v>-69.730145144732305</c:v>
                </c:pt>
                <c:pt idx="1665">
                  <c:v>-69.743367696080995</c:v>
                </c:pt>
                <c:pt idx="1666">
                  <c:v>-69.756433539607798</c:v>
                </c:pt>
                <c:pt idx="1667">
                  <c:v>-69.769344195556002</c:v>
                </c:pt>
                <c:pt idx="1668">
                  <c:v>-69.782101176571302</c:v>
                </c:pt>
                <c:pt idx="1669">
                  <c:v>-69.794705987545598</c:v>
                </c:pt>
                <c:pt idx="1670">
                  <c:v>-69.807160125467604</c:v>
                </c:pt>
                <c:pt idx="1671">
                  <c:v>-69.819465079279396</c:v>
                </c:pt>
                <c:pt idx="1672">
                  <c:v>-69.831622329738806</c:v>
                </c:pt>
                <c:pt idx="1673">
                  <c:v>-69.843633349288993</c:v>
                </c:pt>
                <c:pt idx="1674">
                  <c:v>-69.855499601932195</c:v>
                </c:pt>
                <c:pt idx="1675">
                  <c:v>-69.867222543110501</c:v>
                </c:pt>
                <c:pt idx="1676">
                  <c:v>-69.878803619592006</c:v>
                </c:pt>
                <c:pt idx="1677">
                  <c:v>-69.890244269361801</c:v>
                </c:pt>
                <c:pt idx="1678">
                  <c:v>-69.901545921519798</c:v>
                </c:pt>
                <c:pt idx="1679">
                  <c:v>-69.912709996182002</c:v>
                </c:pt>
                <c:pt idx="1680">
                  <c:v>-69.923737904388901</c:v>
                </c:pt>
                <c:pt idx="1681">
                  <c:v>-69.934631048017096</c:v>
                </c:pt>
                <c:pt idx="1682">
                  <c:v>-69.945390819697494</c:v>
                </c:pt>
                <c:pt idx="1683">
                  <c:v>-69.956018602737203</c:v>
                </c:pt>
                <c:pt idx="1684">
                  <c:v>-69.966515771046602</c:v>
                </c:pt>
                <c:pt idx="1685">
                  <c:v>-69.976883689071201</c:v>
                </c:pt>
                <c:pt idx="1686">
                  <c:v>-69.987123711727804</c:v>
                </c:pt>
                <c:pt idx="1687">
                  <c:v>-69.997237184344797</c:v>
                </c:pt>
                <c:pt idx="1688">
                  <c:v>-70.007225442607506</c:v>
                </c:pt>
                <c:pt idx="1689">
                  <c:v>-70.017089812506995</c:v>
                </c:pt>
                <c:pt idx="1690">
                  <c:v>-70.026831610293499</c:v>
                </c:pt>
                <c:pt idx="1691">
                  <c:v>-70.036452142433305</c:v>
                </c:pt>
                <c:pt idx="1692">
                  <c:v>-70.0459527055705</c:v>
                </c:pt>
                <c:pt idx="1693">
                  <c:v>-70.055334586490901</c:v>
                </c:pt>
                <c:pt idx="1694">
                  <c:v>-70.064599062091602</c:v>
                </c:pt>
                <c:pt idx="1695">
                  <c:v>-70.073747399352698</c:v>
                </c:pt>
                <c:pt idx="1696">
                  <c:v>-70.082780855312905</c:v>
                </c:pt>
                <c:pt idx="1697">
                  <c:v>-70.091700677049104</c:v>
                </c:pt>
                <c:pt idx="1698">
                  <c:v>-70.100508101658406</c:v>
                </c:pt>
                <c:pt idx="1699">
                  <c:v>-70.109204356244007</c:v>
                </c:pt>
                <c:pt idx="1700">
                  <c:v>-70.117790657903896</c:v>
                </c:pt>
                <c:pt idx="1701">
                  <c:v>-70.126268213722895</c:v>
                </c:pt>
                <c:pt idx="1702">
                  <c:v>-70.134638220767499</c:v>
                </c:pt>
                <c:pt idx="1703">
                  <c:v>-70.142901866083093</c:v>
                </c:pt>
                <c:pt idx="1704">
                  <c:v>-70.151060326695401</c:v>
                </c:pt>
                <c:pt idx="1705">
                  <c:v>-70.1591147696127</c:v>
                </c:pt>
                <c:pt idx="1706">
                  <c:v>-70.167066351832403</c:v>
                </c:pt>
                <c:pt idx="1707">
                  <c:v>-70.174916220349104</c:v>
                </c:pt>
                <c:pt idx="1708">
                  <c:v>-70.182665512165698</c:v>
                </c:pt>
                <c:pt idx="1709">
                  <c:v>-70.190315354306193</c:v>
                </c:pt>
                <c:pt idx="1710">
                  <c:v>-70.197866863832004</c:v>
                </c:pt>
                <c:pt idx="1711">
                  <c:v>-70.205321147859294</c:v>
                </c:pt>
                <c:pt idx="1712">
                  <c:v>-70.212679303579094</c:v>
                </c:pt>
                <c:pt idx="1713">
                  <c:v>-70.219942418279402</c:v>
                </c:pt>
                <c:pt idx="1714">
                  <c:v>-70.227111569369598</c:v>
                </c:pt>
                <c:pt idx="1715">
                  <c:v>-70.234187824406206</c:v>
                </c:pt>
                <c:pt idx="1716">
                  <c:v>-70.241172241121106</c:v>
                </c:pt>
                <c:pt idx="1717">
                  <c:v>-70.248065867451302</c:v>
                </c:pt>
                <c:pt idx="1718">
                  <c:v>-70.254869741570502</c:v>
                </c:pt>
                <c:pt idx="1719">
                  <c:v>-70.261584891922794</c:v>
                </c:pt>
                <c:pt idx="1720">
                  <c:v>-70.268212337256898</c:v>
                </c:pt>
                <c:pt idx="1721">
                  <c:v>-70.274753086663395</c:v>
                </c:pt>
                <c:pt idx="1722">
                  <c:v>-70.281208139612403</c:v>
                </c:pt>
                <c:pt idx="1723">
                  <c:v>-70.287578485993095</c:v>
                </c:pt>
                <c:pt idx="1724">
                  <c:v>-70.293865106154797</c:v>
                </c:pt>
                <c:pt idx="1725">
                  <c:v>-70.300068970949098</c:v>
                </c:pt>
                <c:pt idx="1726">
                  <c:v>-70.306191041773602</c:v>
                </c:pt>
                <c:pt idx="1727">
                  <c:v>-70.312232270616505</c:v>
                </c:pt>
                <c:pt idx="1728">
                  <c:v>-70.318193600102802</c:v>
                </c:pt>
                <c:pt idx="1729">
                  <c:v>-70.324075963541304</c:v>
                </c:pt>
                <c:pt idx="1730">
                  <c:v>-70.329880284972802</c:v>
                </c:pt>
                <c:pt idx="1731">
                  <c:v>-70.335607479219604</c:v>
                </c:pt>
                <c:pt idx="1732">
                  <c:v>-70.341258451935502</c:v>
                </c:pt>
                <c:pt idx="1733">
                  <c:v>-70.346834099657201</c:v>
                </c:pt>
                <c:pt idx="1734">
                  <c:v>-70.3523353098564</c:v>
                </c:pt>
                <c:pt idx="1735">
                  <c:v>-70.357762960992503</c:v>
                </c:pt>
                <c:pt idx="1736">
                  <c:v>-70.363117922567</c:v>
                </c:pt>
                <c:pt idx="1737">
                  <c:v>-70.368401055177301</c:v>
                </c:pt>
                <c:pt idx="1738">
                  <c:v>-70.3736132105726</c:v>
                </c:pt>
                <c:pt idx="1739">
                  <c:v>-70.378755231709704</c:v>
                </c:pt>
                <c:pt idx="1740">
                  <c:v>-70.383827952809597</c:v>
                </c:pt>
                <c:pt idx="1741">
                  <c:v>-70.388832199414793</c:v>
                </c:pt>
                <c:pt idx="1742">
                  <c:v>-70.393768788447204</c:v>
                </c:pt>
                <c:pt idx="1743">
                  <c:v>-70.398638528266503</c:v>
                </c:pt>
                <c:pt idx="1744">
                  <c:v>-70.403442218728998</c:v>
                </c:pt>
                <c:pt idx="1745">
                  <c:v>-70.408180651247093</c:v>
                </c:pt>
                <c:pt idx="1746">
                  <c:v>-70.412854608849102</c:v>
                </c:pt>
                <c:pt idx="1747">
                  <c:v>-70.417464866239499</c:v>
                </c:pt>
                <c:pt idx="1748">
                  <c:v>-70.422012189859501</c:v>
                </c:pt>
                <c:pt idx="1749">
                  <c:v>-70.426497337948007</c:v>
                </c:pt>
                <c:pt idx="1750">
                  <c:v>-70.430921060603097</c:v>
                </c:pt>
                <c:pt idx="1751">
                  <c:v>-70.4352840998435</c:v>
                </c:pt>
                <c:pt idx="1752">
                  <c:v>-70.439587189670107</c:v>
                </c:pt>
                <c:pt idx="1753">
                  <c:v>-70.443831056128801</c:v>
                </c:pt>
                <c:pt idx="1754">
                  <c:v>-70.448016417372202</c:v>
                </c:pt>
                <c:pt idx="1755">
                  <c:v>-70.452143983722195</c:v>
                </c:pt>
                <c:pt idx="1756">
                  <c:v>-70.456214457732898</c:v>
                </c:pt>
                <c:pt idx="1757">
                  <c:v>-70.460228534253105</c:v>
                </c:pt>
                <c:pt idx="1758">
                  <c:v>-70.464186900489395</c:v>
                </c:pt>
                <c:pt idx="1759">
                  <c:v>-70.468090236069301</c:v>
                </c:pt>
                <c:pt idx="1760">
                  <c:v>-70.471939213103795</c:v>
                </c:pt>
                <c:pt idx="1761">
                  <c:v>-70.475734496251107</c:v>
                </c:pt>
                <c:pt idx="1762">
                  <c:v>-70.479476742779397</c:v>
                </c:pt>
                <c:pt idx="1763">
                  <c:v>-70.483166602630106</c:v>
                </c:pt>
                <c:pt idx="1764">
                  <c:v>-70.486804718481196</c:v>
                </c:pt>
                <c:pt idx="1765">
                  <c:v>-70.490391725810099</c:v>
                </c:pt>
                <c:pt idx="1766">
                  <c:v>-70.493928252956806</c:v>
                </c:pt>
                <c:pt idx="1767">
                  <c:v>-70.497414921187001</c:v>
                </c:pt>
                <c:pt idx="1768">
                  <c:v>-70.500852344755103</c:v>
                </c:pt>
                <c:pt idx="1769">
                  <c:v>-70.504241130966705</c:v>
                </c:pt>
                <c:pt idx="1770">
                  <c:v>-70.507581880241702</c:v>
                </c:pt>
                <c:pt idx="1771">
                  <c:v>-70.510875186176705</c:v>
                </c:pt>
                <c:pt idx="1772">
                  <c:v>-70.514121635607694</c:v>
                </c:pt>
                <c:pt idx="1773">
                  <c:v>-70.517321808671994</c:v>
                </c:pt>
                <c:pt idx="1774">
                  <c:v>-70.520476278870902</c:v>
                </c:pt>
                <c:pt idx="1775">
                  <c:v>-70.523585613131004</c:v>
                </c:pt>
                <c:pt idx="1776">
                  <c:v>-70.526650371866694</c:v>
                </c:pt>
                <c:pt idx="1777">
                  <c:v>-70.529671109041104</c:v>
                </c:pt>
                <c:pt idx="1778">
                  <c:v>-70.532648372228095</c:v>
                </c:pt>
                <c:pt idx="1779">
                  <c:v>-70.5355827026725</c:v>
                </c:pt>
                <c:pt idx="1780">
                  <c:v>-70.538474635352003</c:v>
                </c:pt>
                <c:pt idx="1781">
                  <c:v>-70.541324699037006</c:v>
                </c:pt>
                <c:pt idx="1782">
                  <c:v>-70.544133416351499</c:v>
                </c:pt>
                <c:pt idx="1783">
                  <c:v>-70.546901303832897</c:v>
                </c:pt>
                <c:pt idx="1784">
                  <c:v>-70.549628871991999</c:v>
                </c:pt>
                <c:pt idx="1785">
                  <c:v>-70.552316625372498</c:v>
                </c:pt>
                <c:pt idx="1786">
                  <c:v>-70.554965062610293</c:v>
                </c:pt>
                <c:pt idx="1787">
                  <c:v>-70.557574676492393</c:v>
                </c:pt>
                <c:pt idx="1788">
                  <c:v>-70.560145954015695</c:v>
                </c:pt>
                <c:pt idx="1789">
                  <c:v>-70.562679376445203</c:v>
                </c:pt>
                <c:pt idx="1790">
                  <c:v>-70.565175419371897</c:v>
                </c:pt>
                <c:pt idx="1791">
                  <c:v>-70.567634552770897</c:v>
                </c:pt>
                <c:pt idx="1792">
                  <c:v>-70.570057241058294</c:v>
                </c:pt>
                <c:pt idx="1793">
                  <c:v>-70.572443943148599</c:v>
                </c:pt>
                <c:pt idx="1794">
                  <c:v>-70.574795112510998</c:v>
                </c:pt>
                <c:pt idx="1795">
                  <c:v>-70.577111197226102</c:v>
                </c:pt>
                <c:pt idx="1796">
                  <c:v>-70.579392640041604</c:v>
                </c:pt>
                <c:pt idx="1797">
                  <c:v>-70.581639878428007</c:v>
                </c:pt>
                <c:pt idx="1798">
                  <c:v>-70.583853344633795</c:v>
                </c:pt>
                <c:pt idx="1799">
                  <c:v>-70.5860334657403</c:v>
                </c:pt>
                <c:pt idx="1800">
                  <c:v>-70.5881806637165</c:v>
                </c:pt>
                <c:pt idx="1801">
                  <c:v>-70.590295355472705</c:v>
                </c:pt>
                <c:pt idx="1802">
                  <c:v>-70.592377952914404</c:v>
                </c:pt>
                <c:pt idx="1803">
                  <c:v>-70.594428862995997</c:v>
                </c:pt>
                <c:pt idx="1804">
                  <c:v>-70.596448487773202</c:v>
                </c:pt>
                <c:pt idx="1805">
                  <c:v>-70.598437224456106</c:v>
                </c:pt>
                <c:pt idx="1806">
                  <c:v>-70.600395465461105</c:v>
                </c:pt>
                <c:pt idx="1807">
                  <c:v>-70.602323598462903</c:v>
                </c:pt>
                <c:pt idx="1808">
                  <c:v>-70.604222006445795</c:v>
                </c:pt>
                <c:pt idx="1809">
                  <c:v>-70.606091067754505</c:v>
                </c:pt>
                <c:pt idx="1810">
                  <c:v>-70.607931156145199</c:v>
                </c:pt>
                <c:pt idx="1811">
                  <c:v>-70.609742640835606</c:v>
                </c:pt>
                <c:pt idx="1812">
                  <c:v>-70.611525886554304</c:v>
                </c:pt>
                <c:pt idx="1813">
                  <c:v>-70.613281253590998</c:v>
                </c:pt>
                <c:pt idx="1814">
                  <c:v>-70.615009097844805</c:v>
                </c:pt>
                <c:pt idx="1815">
                  <c:v>-70.616709770873399</c:v>
                </c:pt>
                <c:pt idx="1816">
                  <c:v>-70.618383619940602</c:v>
                </c:pt>
                <c:pt idx="1817">
                  <c:v>-70.620030988064897</c:v>
                </c:pt>
                <c:pt idx="1818">
                  <c:v>-70.621652214066302</c:v>
                </c:pt>
                <c:pt idx="1819">
                  <c:v>-70.623247632613399</c:v>
                </c:pt>
                <c:pt idx="1820">
                  <c:v>-70.624817574270097</c:v>
                </c:pt>
                <c:pt idx="1821">
                  <c:v>-70.626362365541794</c:v>
                </c:pt>
                <c:pt idx="1822">
                  <c:v>-70.627882328921103</c:v>
                </c:pt>
                <c:pt idx="1823">
                  <c:v>-70.629377782933105</c:v>
                </c:pt>
                <c:pt idx="1824">
                  <c:v>-70.630849042180401</c:v>
                </c:pt>
                <c:pt idx="1825">
                  <c:v>-70.632296417387593</c:v>
                </c:pt>
                <c:pt idx="1826">
                  <c:v>-70.633720215445706</c:v>
                </c:pt>
                <c:pt idx="1827">
                  <c:v>-70.635120739455502</c:v>
                </c:pt>
                <c:pt idx="1828">
                  <c:v>-70.636498288771193</c:v>
                </c:pt>
                <c:pt idx="1829">
                  <c:v>-70.637853159043203</c:v>
                </c:pt>
                <c:pt idx="1830">
                  <c:v>-70.6391856422605</c:v>
                </c:pt>
                <c:pt idx="1831">
                  <c:v>-70.6404960267935</c:v>
                </c:pt>
                <c:pt idx="1832">
                  <c:v>-70.641784597434807</c:v>
                </c:pt>
                <c:pt idx="1833">
                  <c:v>-70.643051635441296</c:v>
                </c:pt>
                <c:pt idx="1834">
                  <c:v>-70.644297418574794</c:v>
                </c:pt>
                <c:pt idx="1835">
                  <c:v>-70.645522221142599</c:v>
                </c:pt>
                <c:pt idx="1836">
                  <c:v>-70.646726314037707</c:v>
                </c:pt>
                <c:pt idx="1837">
                  <c:v>-70.647909964778606</c:v>
                </c:pt>
                <c:pt idx="1838">
                  <c:v>-70.649073437548793</c:v>
                </c:pt>
                <c:pt idx="1839">
                  <c:v>-70.650216993235503</c:v>
                </c:pt>
                <c:pt idx="1840">
                  <c:v>-70.651340889468401</c:v>
                </c:pt>
                <c:pt idx="1841">
                  <c:v>-70.652445380657895</c:v>
                </c:pt>
                <c:pt idx="1842">
                  <c:v>-69.053530718033002</c:v>
                </c:pt>
                <c:pt idx="1843">
                  <c:v>-69.073424748316995</c:v>
                </c:pt>
                <c:pt idx="1844">
                  <c:v>-69.093107641464798</c:v>
                </c:pt>
                <c:pt idx="1845">
                  <c:v>-69.112580960950893</c:v>
                </c:pt>
                <c:pt idx="1846">
                  <c:v>-69.131846274003195</c:v>
                </c:pt>
                <c:pt idx="1847">
                  <c:v>-69.150905151154106</c:v>
                </c:pt>
                <c:pt idx="1848">
                  <c:v>-69.169759165800599</c:v>
                </c:pt>
                <c:pt idx="1849">
                  <c:v>-69.188409893773894</c:v>
                </c:pt>
                <c:pt idx="1850">
                  <c:v>-69.206858912918307</c:v>
                </c:pt>
                <c:pt idx="1851">
                  <c:v>-69.225107802679702</c:v>
                </c:pt>
                <c:pt idx="1852">
                  <c:v>-69.243158143702701</c:v>
                </c:pt>
                <c:pt idx="1853">
                  <c:v>-69.261011517437694</c:v>
                </c:pt>
                <c:pt idx="1854">
                  <c:v>-69.278669505756199</c:v>
                </c:pt>
                <c:pt idx="1855">
                  <c:v>-69.296133690576099</c:v>
                </c:pt>
                <c:pt idx="1856">
                  <c:v>-69.313405653495394</c:v>
                </c:pt>
                <c:pt idx="1857">
                  <c:v>-69.330486975434795</c:v>
                </c:pt>
                <c:pt idx="1858">
                  <c:v>-69.347379236289299</c:v>
                </c:pt>
                <c:pt idx="1859">
                  <c:v>-69.364084014588698</c:v>
                </c:pt>
                <c:pt idx="1860">
                  <c:v>-69.380602887166603</c:v>
                </c:pt>
                <c:pt idx="1861">
                  <c:v>-69.396937428837902</c:v>
                </c:pt>
                <c:pt idx="1862">
                  <c:v>-69.413089212084699</c:v>
                </c:pt>
                <c:pt idx="1863">
                  <c:v>-69.429059806751198</c:v>
                </c:pt>
                <c:pt idx="1864">
                  <c:v>-69.444850779746403</c:v>
                </c:pt>
                <c:pt idx="1865">
                  <c:v>-69.460463694754793</c:v>
                </c:pt>
                <c:pt idx="1866">
                  <c:v>-69.475900111956093</c:v>
                </c:pt>
                <c:pt idx="1867">
                  <c:v>-69.491161587752003</c:v>
                </c:pt>
                <c:pt idx="1868">
                  <c:v>-69.506249674501504</c:v>
                </c:pt>
                <c:pt idx="1869">
                  <c:v>-69.521165920263499</c:v>
                </c:pt>
                <c:pt idx="1870">
                  <c:v>-69.535911868547998</c:v>
                </c:pt>
                <c:pt idx="1871">
                  <c:v>-69.550489058073893</c:v>
                </c:pt>
                <c:pt idx="1872">
                  <c:v>-69.564899022534703</c:v>
                </c:pt>
                <c:pt idx="1873">
                  <c:v>-69.579143290372102</c:v>
                </c:pt>
                <c:pt idx="1874">
                  <c:v>-69.593223384556097</c:v>
                </c:pt>
                <c:pt idx="1875">
                  <c:v>-69.6071408223726</c:v>
                </c:pt>
                <c:pt idx="1876">
                  <c:v>-69.620897115218298</c:v>
                </c:pt>
                <c:pt idx="1877">
                  <c:v>-69.634493768401995</c:v>
                </c:pt>
                <c:pt idx="1878">
                  <c:v>-69.647932280953498</c:v>
                </c:pt>
                <c:pt idx="1879">
                  <c:v>-69.661214145438606</c:v>
                </c:pt>
                <c:pt idx="1880">
                  <c:v>-69.674340847780698</c:v>
                </c:pt>
                <c:pt idx="1881">
                  <c:v>-69.687313867089799</c:v>
                </c:pt>
                <c:pt idx="1882">
                  <c:v>-69.7001346754964</c:v>
                </c:pt>
                <c:pt idx="1883">
                  <c:v>-69.712804737993494</c:v>
                </c:pt>
                <c:pt idx="1884">
                  <c:v>-69.725325512282893</c:v>
                </c:pt>
                <c:pt idx="1885">
                  <c:v>-69.737698448629004</c:v>
                </c:pt>
                <c:pt idx="1886">
                  <c:v>-69.749924989717897</c:v>
                </c:pt>
                <c:pt idx="1887">
                  <c:v>-69.762006570522701</c:v>
                </c:pt>
                <c:pt idx="1888">
                  <c:v>-69.773944618173601</c:v>
                </c:pt>
                <c:pt idx="1889">
                  <c:v>-69.785740551835104</c:v>
                </c:pt>
                <c:pt idx="1890">
                  <c:v>-69.797395782587401</c:v>
                </c:pt>
                <c:pt idx="1891">
                  <c:v>-69.808911713314004</c:v>
                </c:pt>
                <c:pt idx="1892">
                  <c:v>-69.820289738594099</c:v>
                </c:pt>
                <c:pt idx="1893">
                  <c:v>-69.831531244600399</c:v>
                </c:pt>
                <c:pt idx="1894">
                  <c:v>-69.842637609001997</c:v>
                </c:pt>
                <c:pt idx="1895">
                  <c:v>-69.853610200872296</c:v>
                </c:pt>
                <c:pt idx="1896">
                  <c:v>-69.864450380601497</c:v>
                </c:pt>
                <c:pt idx="1897">
                  <c:v>-69.875159499814103</c:v>
                </c:pt>
                <c:pt idx="1898">
                  <c:v>-69.885738901290793</c:v>
                </c:pt>
                <c:pt idx="1899">
                  <c:v>-69.896189918895701</c:v>
                </c:pt>
                <c:pt idx="1900">
                  <c:v>-69.906513877506399</c:v>
                </c:pt>
                <c:pt idx="1901">
                  <c:v>-69.916712092950306</c:v>
                </c:pt>
                <c:pt idx="1902">
                  <c:v>-69.926785871943807</c:v>
                </c:pt>
                <c:pt idx="1903">
                  <c:v>-69.936736512036006</c:v>
                </c:pt>
                <c:pt idx="1904">
                  <c:v>-69.946565301556902</c:v>
                </c:pt>
                <c:pt idx="1905">
                  <c:v>-69.956273519568796</c:v>
                </c:pt>
                <c:pt idx="1906">
                  <c:v>-69.965862435822203</c:v>
                </c:pt>
                <c:pt idx="1907">
                  <c:v>-69.975333310714703</c:v>
                </c:pt>
                <c:pt idx="1908">
                  <c:v>-69.984687395254895</c:v>
                </c:pt>
                <c:pt idx="1909">
                  <c:v>-69.993925931028201</c:v>
                </c:pt>
                <c:pt idx="1910">
                  <c:v>-70.003050150166999</c:v>
                </c:pt>
                <c:pt idx="1911">
                  <c:v>-70.012061275324797</c:v>
                </c:pt>
                <c:pt idx="1912">
                  <c:v>-70.020960519651993</c:v>
                </c:pt>
                <c:pt idx="1913">
                  <c:v>-70.029749086777002</c:v>
                </c:pt>
                <c:pt idx="1914">
                  <c:v>-70.038428170788094</c:v>
                </c:pt>
                <c:pt idx="1915">
                  <c:v>-70.046998956220605</c:v>
                </c:pt>
                <c:pt idx="1916">
                  <c:v>-70.055462618045695</c:v>
                </c:pt>
                <c:pt idx="1917">
                  <c:v>-70.063820321662007</c:v>
                </c:pt>
                <c:pt idx="1918">
                  <c:v>-70.072073222890793</c:v>
                </c:pt>
                <c:pt idx="1919">
                  <c:v>-70.080222467973499</c:v>
                </c:pt>
                <c:pt idx="1920">
                  <c:v>-70.088269193571605</c:v>
                </c:pt>
                <c:pt idx="1921">
                  <c:v>-70.096214526769401</c:v>
                </c:pt>
                <c:pt idx="1922">
                  <c:v>-70.104059585079298</c:v>
                </c:pt>
                <c:pt idx="1923">
                  <c:v>-70.111805476449007</c:v>
                </c:pt>
                <c:pt idx="1924">
                  <c:v>-70.119453299271996</c:v>
                </c:pt>
                <c:pt idx="1925">
                  <c:v>-70.1270041423994</c:v>
                </c:pt>
                <c:pt idx="1926">
                  <c:v>-70.134459085154205</c:v>
                </c:pt>
                <c:pt idx="1927">
                  <c:v>-70.141819197348198</c:v>
                </c:pt>
                <c:pt idx="1928">
                  <c:v>-70.149085539299904</c:v>
                </c:pt>
                <c:pt idx="1929">
                  <c:v>-70.156259161855701</c:v>
                </c:pt>
                <c:pt idx="1930">
                  <c:v>-70.163341106412005</c:v>
                </c:pt>
                <c:pt idx="1931">
                  <c:v>-70.170332404939501</c:v>
                </c:pt>
                <c:pt idx="1932">
                  <c:v>-70.177234080009598</c:v>
                </c:pt>
                <c:pt idx="1933">
                  <c:v>-70.184047144821704</c:v>
                </c:pt>
                <c:pt idx="1934">
                  <c:v>-70.190772603233398</c:v>
                </c:pt>
                <c:pt idx="1935">
                  <c:v>-70.197411449791204</c:v>
                </c:pt>
                <c:pt idx="1936">
                  <c:v>-70.203964669763195</c:v>
                </c:pt>
                <c:pt idx="1937">
                  <c:v>-70.210433239173497</c:v>
                </c:pt>
                <c:pt idx="1938">
                  <c:v>-70.216818124837701</c:v>
                </c:pt>
                <c:pt idx="1939">
                  <c:v>-70.223120284399997</c:v>
                </c:pt>
                <c:pt idx="1940">
                  <c:v>-70.2293406663713</c:v>
                </c:pt>
                <c:pt idx="1941">
                  <c:v>-70.235480210169399</c:v>
                </c:pt>
                <c:pt idx="1942">
                  <c:v>-70.241539846159199</c:v>
                </c:pt>
                <c:pt idx="1943">
                  <c:v>-70.247520495695397</c:v>
                </c:pt>
                <c:pt idx="1944">
                  <c:v>-70.253423071165201</c:v>
                </c:pt>
                <c:pt idx="1945">
                  <c:v>-70.259248476032894</c:v>
                </c:pt>
                <c:pt idx="1946">
                  <c:v>-70.264997604884996</c:v>
                </c:pt>
                <c:pt idx="1947">
                  <c:v>-70.270671343476707</c:v>
                </c:pt>
                <c:pt idx="1948">
                  <c:v>-70.276270568779196</c:v>
                </c:pt>
                <c:pt idx="1949">
                  <c:v>-70.281796149027699</c:v>
                </c:pt>
                <c:pt idx="1950">
                  <c:v>-70.287248943770393</c:v>
                </c:pt>
                <c:pt idx="1951">
                  <c:v>-70.2926298039187</c:v>
                </c:pt>
                <c:pt idx="1952">
                  <c:v>-70.2979395717975</c:v>
                </c:pt>
                <c:pt idx="1953">
                  <c:v>-70.303179081197001</c:v>
                </c:pt>
                <c:pt idx="1954">
                  <c:v>-70.308349157424104</c:v>
                </c:pt>
                <c:pt idx="1955">
                  <c:v>-70.313450617356196</c:v>
                </c:pt>
                <c:pt idx="1956">
                  <c:v>-70.318484269493396</c:v>
                </c:pt>
                <c:pt idx="1957">
                  <c:v>-70.323450914013705</c:v>
                </c:pt>
                <c:pt idx="1958">
                  <c:v>-70.328351342826494</c:v>
                </c:pt>
                <c:pt idx="1959">
                  <c:v>-70.333186339628497</c:v>
                </c:pt>
                <c:pt idx="1960">
                  <c:v>-70.337956679958893</c:v>
                </c:pt>
                <c:pt idx="1961">
                  <c:v>-70.342663131255307</c:v>
                </c:pt>
                <c:pt idx="1962">
                  <c:v>-70.347306452910701</c:v>
                </c:pt>
                <c:pt idx="1963">
                  <c:v>-70.3518873963299</c:v>
                </c:pt>
                <c:pt idx="1964">
                  <c:v>-70.356406704986895</c:v>
                </c:pt>
                <c:pt idx="1965">
                  <c:v>-70.360865114482706</c:v>
                </c:pt>
                <c:pt idx="1966">
                  <c:v>-70.365263352602994</c:v>
                </c:pt>
                <c:pt idx="1967">
                  <c:v>-70.369602139376298</c:v>
                </c:pt>
                <c:pt idx="1968">
                  <c:v>-70.373882187132907</c:v>
                </c:pt>
                <c:pt idx="1969">
                  <c:v>-70.378104200563001</c:v>
                </c:pt>
                <c:pt idx="1970">
                  <c:v>-70.382268876775797</c:v>
                </c:pt>
                <c:pt idx="1971">
                  <c:v>-70.3863769053591</c:v>
                </c:pt>
                <c:pt idx="1972">
                  <c:v>-70.390428968437703</c:v>
                </c:pt>
                <c:pt idx="1973">
                  <c:v>-70.394425740733695</c:v>
                </c:pt>
                <c:pt idx="1974">
                  <c:v>-70.398367889625405</c:v>
                </c:pt>
                <c:pt idx="1975">
                  <c:v>-70.402256075207305</c:v>
                </c:pt>
                <c:pt idx="1976">
                  <c:v>-70.406090950349693</c:v>
                </c:pt>
                <c:pt idx="1977">
                  <c:v>-70.409873160758494</c:v>
                </c:pt>
                <c:pt idx="1978">
                  <c:v>-70.413603345035199</c:v>
                </c:pt>
                <c:pt idx="1979">
                  <c:v>-70.417282134736297</c:v>
                </c:pt>
                <c:pt idx="1980">
                  <c:v>-70.4209101544335</c:v>
                </c:pt>
                <c:pt idx="1981">
                  <c:v>-70.424488021773797</c:v>
                </c:pt>
                <c:pt idx="1982">
                  <c:v>-70.428016347538502</c:v>
                </c:pt>
                <c:pt idx="1983">
                  <c:v>-70.431495735703706</c:v>
                </c:pt>
                <c:pt idx="1984">
                  <c:v>-70.434926783499705</c:v>
                </c:pt>
                <c:pt idx="1985">
                  <c:v>-70.438310081470703</c:v>
                </c:pt>
                <c:pt idx="1986">
                  <c:v>-70.441646213534099</c:v>
                </c:pt>
                <c:pt idx="1987">
                  <c:v>-70.444935757040298</c:v>
                </c:pt>
                <c:pt idx="1988">
                  <c:v>-70.448179282831504</c:v>
                </c:pt>
                <c:pt idx="1989">
                  <c:v>-70.451377355301403</c:v>
                </c:pt>
                <c:pt idx="1990">
                  <c:v>-70.454530532453802</c:v>
                </c:pt>
                <c:pt idx="1991">
                  <c:v>-70.457639365961597</c:v>
                </c:pt>
                <c:pt idx="1992">
                  <c:v>-70.460704401225499</c:v>
                </c:pt>
                <c:pt idx="1993">
                  <c:v>-70.463726177432505</c:v>
                </c:pt>
                <c:pt idx="1994">
                  <c:v>-70.466705227614199</c:v>
                </c:pt>
                <c:pt idx="1995">
                  <c:v>-70.469642078704695</c:v>
                </c:pt>
                <c:pt idx="1996">
                  <c:v>-70.472537251598695</c:v>
                </c:pt>
                <c:pt idx="1997">
                  <c:v>-70.475391261209197</c:v>
                </c:pt>
                <c:pt idx="1998">
                  <c:v>-70.478204616524806</c:v>
                </c:pt>
                <c:pt idx="1999">
                  <c:v>-70.480977820666894</c:v>
                </c:pt>
                <c:pt idx="2000">
                  <c:v>-70.483711370946494</c:v>
                </c:pt>
                <c:pt idx="2001">
                  <c:v>-70.486405758920995</c:v>
                </c:pt>
                <c:pt idx="2002">
                  <c:v>-70.489061470450807</c:v>
                </c:pt>
                <c:pt idx="2003">
                  <c:v>-70.491678985754902</c:v>
                </c:pt>
                <c:pt idx="2004">
                  <c:v>-70.494258779467401</c:v>
                </c:pt>
                <c:pt idx="2005">
                  <c:v>-70.496801320692398</c:v>
                </c:pt>
                <c:pt idx="2006">
                  <c:v>-70.499307073059697</c:v>
                </c:pt>
                <c:pt idx="2007">
                  <c:v>-70.501776494779506</c:v>
                </c:pt>
                <c:pt idx="2008">
                  <c:v>-70.504210038697195</c:v>
                </c:pt>
                <c:pt idx="2009">
                  <c:v>-70.506608152347695</c:v>
                </c:pt>
                <c:pt idx="2010">
                  <c:v>-70.508971278009199</c:v>
                </c:pt>
                <c:pt idx="2011">
                  <c:v>-70.511299852757404</c:v>
                </c:pt>
                <c:pt idx="2012">
                  <c:v>-70.513594308518194</c:v>
                </c:pt>
                <c:pt idx="2013">
                  <c:v>-70.515855072120999</c:v>
                </c:pt>
                <c:pt idx="2014">
                  <c:v>-70.518082565351705</c:v>
                </c:pt>
                <c:pt idx="2015">
                  <c:v>-70.520277205004604</c:v>
                </c:pt>
                <c:pt idx="2016">
                  <c:v>-70.522439402934495</c:v>
                </c:pt>
                <c:pt idx="2017">
                  <c:v>-70.524569566108298</c:v>
                </c:pt>
                <c:pt idx="2018">
                  <c:v>-70.526668096656707</c:v>
                </c:pt>
                <c:pt idx="2019">
                  <c:v>-70.528735391924499</c:v>
                </c:pt>
                <c:pt idx="2020">
                  <c:v>-70.530771844521595</c:v>
                </c:pt>
                <c:pt idx="2021">
                  <c:v>-70.532777842373093</c:v>
                </c:pt>
                <c:pt idx="2022">
                  <c:v>-70.534753768769093</c:v>
                </c:pt>
                <c:pt idx="2023">
                  <c:v>-70.536700002414307</c:v>
                </c:pt>
                <c:pt idx="2024">
                  <c:v>-70.5386169174771</c:v>
                </c:pt>
                <c:pt idx="2025">
                  <c:v>-70.540504883637894</c:v>
                </c:pt>
                <c:pt idx="2026">
                  <c:v>-70.542364266138406</c:v>
                </c:pt>
                <c:pt idx="2027">
                  <c:v>-70.544195425828704</c:v>
                </c:pt>
                <c:pt idx="2028">
                  <c:v>-70.545998719215405</c:v>
                </c:pt>
                <c:pt idx="2029">
                  <c:v>-70.547774498508602</c:v>
                </c:pt>
                <c:pt idx="2030">
                  <c:v>-70.549523111668904</c:v>
                </c:pt>
                <c:pt idx="2031">
                  <c:v>-70.551244902454101</c:v>
                </c:pt>
                <c:pt idx="2032">
                  <c:v>-70.552940210464698</c:v>
                </c:pt>
                <c:pt idx="2033">
                  <c:v>-70.554609371190395</c:v>
                </c:pt>
                <c:pt idx="2034">
                  <c:v>-70.556252716054701</c:v>
                </c:pt>
                <c:pt idx="2035">
                  <c:v>-70.557870572460502</c:v>
                </c:pt>
                <c:pt idx="2036">
                  <c:v>-70.559463263834203</c:v>
                </c:pt>
                <c:pt idx="2037">
                  <c:v>-70.561031109670296</c:v>
                </c:pt>
                <c:pt idx="2038">
                  <c:v>-70.562574425574894</c:v>
                </c:pt>
                <c:pt idx="2039">
                  <c:v>-70.564093523309396</c:v>
                </c:pt>
                <c:pt idx="2040">
                  <c:v>-70.565588710833197</c:v>
                </c:pt>
                <c:pt idx="2041">
                  <c:v>-70.567060292347094</c:v>
                </c:pt>
                <c:pt idx="2042">
                  <c:v>-70.568508568334593</c:v>
                </c:pt>
                <c:pt idx="2043">
                  <c:v>-70.569933835604701</c:v>
                </c:pt>
                <c:pt idx="2044">
                  <c:v>-70.571336387333005</c:v>
                </c:pt>
                <c:pt idx="2045">
                  <c:v>-70.572716513103003</c:v>
                </c:pt>
                <c:pt idx="2046">
                  <c:v>-70.5740744989467</c:v>
                </c:pt>
                <c:pt idx="2047">
                  <c:v>-70.575410627385395</c:v>
                </c:pt>
                <c:pt idx="2048">
                  <c:v>-70.576725177469399</c:v>
                </c:pt>
                <c:pt idx="2049">
                  <c:v>-70.578018424817699</c:v>
                </c:pt>
                <c:pt idx="2050">
                  <c:v>-70.579290641657394</c:v>
                </c:pt>
                <c:pt idx="2051">
                  <c:v>-70.5805420968627</c:v>
                </c:pt>
                <c:pt idx="2052">
                  <c:v>-70.581773055993196</c:v>
                </c:pt>
                <c:pt idx="2053">
                  <c:v>-70.582983781332203</c:v>
                </c:pt>
                <c:pt idx="2054">
                  <c:v>-70.584174531924702</c:v>
                </c:pt>
                <c:pt idx="2055">
                  <c:v>-70.585345563614396</c:v>
                </c:pt>
                <c:pt idx="2056">
                  <c:v>-70.586497129081295</c:v>
                </c:pt>
                <c:pt idx="2057">
                  <c:v>-70.587629477877996</c:v>
                </c:pt>
                <c:pt idx="2058">
                  <c:v>-70.588742856466297</c:v>
                </c:pt>
                <c:pt idx="2059">
                  <c:v>-68.989837508253103</c:v>
                </c:pt>
                <c:pt idx="2060">
                  <c:v>-69.009578217647302</c:v>
                </c:pt>
                <c:pt idx="2061">
                  <c:v>-69.029111843525001</c:v>
                </c:pt>
                <c:pt idx="2062">
                  <c:v>-69.048439895183805</c:v>
                </c:pt>
                <c:pt idx="2063">
                  <c:v>-69.067563885865198</c:v>
                </c:pt>
                <c:pt idx="2064">
                  <c:v>-69.086485332319896</c:v>
                </c:pt>
                <c:pt idx="2065">
                  <c:v>-69.105205754382695</c:v>
                </c:pt>
                <c:pt idx="2066">
                  <c:v>-69.123726674555101</c:v>
                </c:pt>
                <c:pt idx="2067">
                  <c:v>-69.142049617597706</c:v>
                </c:pt>
                <c:pt idx="2068">
                  <c:v>-69.160176110131403</c:v>
                </c:pt>
                <c:pt idx="2069">
                  <c:v>-69.178107680246697</c:v>
                </c:pt>
                <c:pt idx="2070">
                  <c:v>-69.195845857122094</c:v>
                </c:pt>
                <c:pt idx="2071">
                  <c:v>-69.213392170651602</c:v>
                </c:pt>
                <c:pt idx="2072">
                  <c:v>-69.230748151079993</c:v>
                </c:pt>
                <c:pt idx="2073">
                  <c:v>-69.247915328647096</c:v>
                </c:pt>
                <c:pt idx="2074">
                  <c:v>-69.264895233240594</c:v>
                </c:pt>
                <c:pt idx="2075">
                  <c:v>-69.281689394056997</c:v>
                </c:pt>
                <c:pt idx="2076">
                  <c:v>-69.298299339270997</c:v>
                </c:pt>
                <c:pt idx="2077">
                  <c:v>-69.314726595713296</c:v>
                </c:pt>
                <c:pt idx="2078">
                  <c:v>-69.3309726885565</c:v>
                </c:pt>
                <c:pt idx="2079">
                  <c:v>-69.347039141008693</c:v>
                </c:pt>
                <c:pt idx="2080">
                  <c:v>-69.362927474015805</c:v>
                </c:pt>
                <c:pt idx="2081">
                  <c:v>-69.378639205971297</c:v>
                </c:pt>
                <c:pt idx="2082">
                  <c:v>-69.394175852433804</c:v>
                </c:pt>
                <c:pt idx="2083">
                  <c:v>-69.409538925853099</c:v>
                </c:pt>
                <c:pt idx="2084">
                  <c:v>-69.424729935302295</c:v>
                </c:pt>
                <c:pt idx="2085">
                  <c:v>-69.4397503862197</c:v>
                </c:pt>
                <c:pt idx="2086">
                  <c:v>-69.454601780155997</c:v>
                </c:pt>
                <c:pt idx="2087">
                  <c:v>-69.469285614530605</c:v>
                </c:pt>
                <c:pt idx="2088">
                  <c:v>-69.483803382393901</c:v>
                </c:pt>
                <c:pt idx="2089">
                  <c:v>-69.498156572197601</c:v>
                </c:pt>
                <c:pt idx="2090">
                  <c:v>-69.512346667571705</c:v>
                </c:pt>
                <c:pt idx="2091">
                  <c:v>-69.526375147108595</c:v>
                </c:pt>
                <c:pt idx="2092">
                  <c:v>-69.540243484154303</c:v>
                </c:pt>
                <c:pt idx="2093">
                  <c:v>-69.553953146605807</c:v>
                </c:pt>
                <c:pt idx="2094">
                  <c:v>-69.567505596715506</c:v>
                </c:pt>
                <c:pt idx="2095">
                  <c:v>-69.5809022909025</c:v>
                </c:pt>
                <c:pt idx="2096">
                  <c:v>-69.594144679569894</c:v>
                </c:pt>
                <c:pt idx="2097">
                  <c:v>-69.607234206928496</c:v>
                </c:pt>
                <c:pt idx="2098">
                  <c:v>-69.620172310827101</c:v>
                </c:pt>
                <c:pt idx="2099">
                  <c:v>-69.632960422588397</c:v>
                </c:pt>
                <c:pt idx="2100">
                  <c:v>-69.645599966851705</c:v>
                </c:pt>
                <c:pt idx="2101">
                  <c:v>-69.658092361420799</c:v>
                </c:pt>
                <c:pt idx="2102">
                  <c:v>-69.670439017117801</c:v>
                </c:pt>
                <c:pt idx="2103">
                  <c:v>-69.682641337643702</c:v>
                </c:pt>
                <c:pt idx="2104">
                  <c:v>-69.694700719443006</c:v>
                </c:pt>
                <c:pt idx="2105">
                  <c:v>-69.706618551575104</c:v>
                </c:pt>
                <c:pt idx="2106">
                  <c:v>-69.718396215590204</c:v>
                </c:pt>
                <c:pt idx="2107">
                  <c:v>-69.7300350854116</c:v>
                </c:pt>
                <c:pt idx="2108">
                  <c:v>-69.741536527222095</c:v>
                </c:pt>
                <c:pt idx="2109">
                  <c:v>-69.752901899356004</c:v>
                </c:pt>
                <c:pt idx="2110">
                  <c:v>-69.764132552196401</c:v>
                </c:pt>
                <c:pt idx="2111">
                  <c:v>-69.775229828076604</c:v>
                </c:pt>
                <c:pt idx="2112">
                  <c:v>-69.786195061187499</c:v>
                </c:pt>
                <c:pt idx="2113">
                  <c:v>-69.797029577488203</c:v>
                </c:pt>
                <c:pt idx="2114">
                  <c:v>-69.807734694622795</c:v>
                </c:pt>
                <c:pt idx="2115">
                  <c:v>-69.818311721840104</c:v>
                </c:pt>
                <c:pt idx="2116">
                  <c:v>-69.828761959919404</c:v>
                </c:pt>
                <c:pt idx="2117">
                  <c:v>-69.839086701098907</c:v>
                </c:pt>
                <c:pt idx="2118">
                  <c:v>-69.849287229009803</c:v>
                </c:pt>
                <c:pt idx="2119">
                  <c:v>-69.859364818613301</c:v>
                </c:pt>
                <c:pt idx="2120">
                  <c:v>-69.869320736142896</c:v>
                </c:pt>
                <c:pt idx="2121">
                  <c:v>-69.879156239049195</c:v>
                </c:pt>
                <c:pt idx="2122">
                  <c:v>-69.888872575949506</c:v>
                </c:pt>
                <c:pt idx="2123">
                  <c:v>-69.898470986581401</c:v>
                </c:pt>
                <c:pt idx="2124">
                  <c:v>-69.907952701758802</c:v>
                </c:pt>
                <c:pt idx="2125">
                  <c:v>-69.917318943332702</c:v>
                </c:pt>
                <c:pt idx="2126">
                  <c:v>-69.926570924154902</c:v>
                </c:pt>
                <c:pt idx="2127">
                  <c:v>-69.935709848045207</c:v>
                </c:pt>
                <c:pt idx="2128">
                  <c:v>-69.944736909762199</c:v>
                </c:pt>
                <c:pt idx="2129">
                  <c:v>-69.953653294976604</c:v>
                </c:pt>
                <c:pt idx="2130">
                  <c:v>-69.9624601802482</c:v>
                </c:pt>
                <c:pt idx="2131">
                  <c:v>-69.971158733006206</c:v>
                </c:pt>
                <c:pt idx="2132">
                  <c:v>-69.9797501115317</c:v>
                </c:pt>
                <c:pt idx="2133">
                  <c:v>-69.988235464943799</c:v>
                </c:pt>
                <c:pt idx="2134">
                  <c:v>-69.996615933187996</c:v>
                </c:pt>
                <c:pt idx="2135">
                  <c:v>-70.004892647027802</c:v>
                </c:pt>
                <c:pt idx="2136">
                  <c:v>-70.013066728038893</c:v>
                </c:pt>
                <c:pt idx="2137">
                  <c:v>-70.021139288605099</c:v>
                </c:pt>
                <c:pt idx="2138">
                  <c:v>-70.029111431918395</c:v>
                </c:pt>
                <c:pt idx="2139">
                  <c:v>-70.036984251980002</c:v>
                </c:pt>
                <c:pt idx="2140">
                  <c:v>-70.044758833604405</c:v>
                </c:pt>
                <c:pt idx="2141">
                  <c:v>-70.052436252425807</c:v>
                </c:pt>
                <c:pt idx="2142">
                  <c:v>-70.060017574906396</c:v>
                </c:pt>
                <c:pt idx="2143">
                  <c:v>-70.067503858347294</c:v>
                </c:pt>
                <c:pt idx="2144">
                  <c:v>-70.074896150900997</c:v>
                </c:pt>
                <c:pt idx="2145">
                  <c:v>-70.082195491586603</c:v>
                </c:pt>
                <c:pt idx="2146">
                  <c:v>-70.089402910305907</c:v>
                </c:pt>
                <c:pt idx="2147">
                  <c:v>-70.096519427863001</c:v>
                </c:pt>
                <c:pt idx="2148">
                  <c:v>-70.103546055983898</c:v>
                </c:pt>
                <c:pt idx="2149">
                  <c:v>-70.110483797339398</c:v>
                </c:pt>
                <c:pt idx="2150">
                  <c:v>-70.117333645569005</c:v>
                </c:pt>
                <c:pt idx="2151">
                  <c:v>-70.124096585306404</c:v>
                </c:pt>
                <c:pt idx="2152">
                  <c:v>-70.130773592207106</c:v>
                </c:pt>
                <c:pt idx="2153">
                  <c:v>-70.137365632976895</c:v>
                </c:pt>
                <c:pt idx="2154">
                  <c:v>-70.143873665402594</c:v>
                </c:pt>
                <c:pt idx="2155">
                  <c:v>-70.150298638383504</c:v>
                </c:pt>
                <c:pt idx="2156">
                  <c:v>-70.156641491964905</c:v>
                </c:pt>
                <c:pt idx="2157">
                  <c:v>-70.162903157372298</c:v>
                </c:pt>
                <c:pt idx="2158">
                  <c:v>-70.169084557047398</c:v>
                </c:pt>
                <c:pt idx="2159">
                  <c:v>-70.175186604685095</c:v>
                </c:pt>
                <c:pt idx="2160">
                  <c:v>-70.181210205271697</c:v>
                </c:pt>
                <c:pt idx="2161">
                  <c:v>-70.187156255124506</c:v>
                </c:pt>
                <c:pt idx="2162">
                  <c:v>-70.193025641931996</c:v>
                </c:pt>
                <c:pt idx="2163">
                  <c:v>-70.198819244795601</c:v>
                </c:pt>
                <c:pt idx="2164">
                  <c:v>-70.204537934271997</c:v>
                </c:pt>
                <c:pt idx="2165">
                  <c:v>-70.210182572416898</c:v>
                </c:pt>
                <c:pt idx="2166">
                  <c:v>-70.215754012829393</c:v>
                </c:pt>
                <c:pt idx="2167">
                  <c:v>-70.221253100697297</c:v>
                </c:pt>
                <c:pt idx="2168">
                  <c:v>-70.226680672843102</c:v>
                </c:pt>
                <c:pt idx="2169">
                  <c:v>-70.232037557770994</c:v>
                </c:pt>
                <c:pt idx="2170">
                  <c:v>-70.237324575714993</c:v>
                </c:pt>
                <c:pt idx="2171">
                  <c:v>-70.242542538686706</c:v>
                </c:pt>
                <c:pt idx="2172">
                  <c:v>-70.247692250525205</c:v>
                </c:pt>
                <c:pt idx="2173">
                  <c:v>-70.252774506946196</c:v>
                </c:pt>
                <c:pt idx="2174">
                  <c:v>-70.257790095592796</c:v>
                </c:pt>
                <c:pt idx="2175">
                  <c:v>-70.262739796086393</c:v>
                </c:pt>
                <c:pt idx="2176">
                  <c:v>-70.267624380078203</c:v>
                </c:pt>
                <c:pt idx="2177">
                  <c:v>-70.272444611301495</c:v>
                </c:pt>
                <c:pt idx="2178">
                  <c:v>-70.277201245623999</c:v>
                </c:pt>
                <c:pt idx="2179">
                  <c:v>-70.281895031101001</c:v>
                </c:pt>
                <c:pt idx="2180">
                  <c:v>-70.286526708028603</c:v>
                </c:pt>
                <c:pt idx="2181">
                  <c:v>-70.291097008998094</c:v>
                </c:pt>
                <c:pt idx="2182">
                  <c:v>-70.295606658949495</c:v>
                </c:pt>
                <c:pt idx="2183">
                  <c:v>-70.300056375226703</c:v>
                </c:pt>
                <c:pt idx="2184">
                  <c:v>-70.304446867632095</c:v>
                </c:pt>
                <c:pt idx="2185">
                  <c:v>-70.3087788384817</c:v>
                </c:pt>
                <c:pt idx="2186">
                  <c:v>-70.313052982660807</c:v>
                </c:pt>
                <c:pt idx="2187">
                  <c:v>-70.317269987679595</c:v>
                </c:pt>
                <c:pt idx="2188">
                  <c:v>-70.321430533729</c:v>
                </c:pt>
                <c:pt idx="2189">
                  <c:v>-70.325535293737104</c:v>
                </c:pt>
                <c:pt idx="2190">
                  <c:v>-70.329584933424798</c:v>
                </c:pt>
                <c:pt idx="2191">
                  <c:v>-70.333580111363005</c:v>
                </c:pt>
                <c:pt idx="2192">
                  <c:v>-70.337521479028595</c:v>
                </c:pt>
                <c:pt idx="2193">
                  <c:v>-70.341409680861503</c:v>
                </c:pt>
                <c:pt idx="2194">
                  <c:v>-70.345245354321406</c:v>
                </c:pt>
                <c:pt idx="2195">
                  <c:v>-70.349029129944299</c:v>
                </c:pt>
                <c:pt idx="2196">
                  <c:v>-70.3527616314</c:v>
                </c:pt>
                <c:pt idx="2197">
                  <c:v>-70.356443475548204</c:v>
                </c:pt>
                <c:pt idx="2198">
                  <c:v>-70.360075272496502</c:v>
                </c:pt>
                <c:pt idx="2199">
                  <c:v>-70.363657625656401</c:v>
                </c:pt>
                <c:pt idx="2200">
                  <c:v>-70.367191131800794</c:v>
                </c:pt>
                <c:pt idx="2201">
                  <c:v>-70.370676381120703</c:v>
                </c:pt>
                <c:pt idx="2202">
                  <c:v>-70.374113957282205</c:v>
                </c:pt>
                <c:pt idx="2203">
                  <c:v>-70.377504437483296</c:v>
                </c:pt>
                <c:pt idx="2204">
                  <c:v>-70.380848392510302</c:v>
                </c:pt>
                <c:pt idx="2205">
                  <c:v>-70.384146386794995</c:v>
                </c:pt>
                <c:pt idx="2206">
                  <c:v>-70.387398978470799</c:v>
                </c:pt>
                <c:pt idx="2207">
                  <c:v>-70.390606719429201</c:v>
                </c:pt>
                <c:pt idx="2208">
                  <c:v>-70.393770155376401</c:v>
                </c:pt>
                <c:pt idx="2209">
                  <c:v>-70.396889825888906</c:v>
                </c:pt>
                <c:pt idx="2210">
                  <c:v>-70.399966264470194</c:v>
                </c:pt>
                <c:pt idx="2211">
                  <c:v>-70.402999998605907</c:v>
                </c:pt>
                <c:pt idx="2212">
                  <c:v>-70.405991549819902</c:v>
                </c:pt>
                <c:pt idx="2213">
                  <c:v>-70.408941433729893</c:v>
                </c:pt>
                <c:pt idx="2214">
                  <c:v>-70.411850160102105</c:v>
                </c:pt>
                <c:pt idx="2215">
                  <c:v>-70.414718232907106</c:v>
                </c:pt>
                <c:pt idx="2216">
                  <c:v>-70.417546150374093</c:v>
                </c:pt>
                <c:pt idx="2217">
                  <c:v>-70.420334405046006</c:v>
                </c:pt>
                <c:pt idx="2218">
                  <c:v>-70.423083483833494</c:v>
                </c:pt>
                <c:pt idx="2219">
                  <c:v>-70.425793868069704</c:v>
                </c:pt>
                <c:pt idx="2220">
                  <c:v>-70.428466033563495</c:v>
                </c:pt>
                <c:pt idx="2221">
                  <c:v>-70.431100450653801</c:v>
                </c:pt>
                <c:pt idx="2222">
                  <c:v>-70.433697584262504</c:v>
                </c:pt>
                <c:pt idx="2223">
                  <c:v>-70.436257893948095</c:v>
                </c:pt>
                <c:pt idx="2224">
                  <c:v>-70.438781833958302</c:v>
                </c:pt>
                <c:pt idx="2225">
                  <c:v>-70.441269853282606</c:v>
                </c:pt>
                <c:pt idx="2226">
                  <c:v>-70.443722395704896</c:v>
                </c:pt>
                <c:pt idx="2227">
                  <c:v>-70.446139899854998</c:v>
                </c:pt>
                <c:pt idx="2228">
                  <c:v>-70.448522799260999</c:v>
                </c:pt>
                <c:pt idx="2229">
                  <c:v>-70.450871522400305</c:v>
                </c:pt>
                <c:pt idx="2230">
                  <c:v>-70.453186492751001</c:v>
                </c:pt>
                <c:pt idx="2231">
                  <c:v>-70.455468128842398</c:v>
                </c:pt>
                <c:pt idx="2232">
                  <c:v>-70.457716844305807</c:v>
                </c:pt>
                <c:pt idx="2233">
                  <c:v>-70.459933047924494</c:v>
                </c:pt>
                <c:pt idx="2234">
                  <c:v>-70.462117143683997</c:v>
                </c:pt>
                <c:pt idx="2235">
                  <c:v>-70.4642695308209</c:v>
                </c:pt>
                <c:pt idx="2236">
                  <c:v>-70.466390603872895</c:v>
                </c:pt>
                <c:pt idx="2237">
                  <c:v>-70.468480752727004</c:v>
                </c:pt>
                <c:pt idx="2238">
                  <c:v>-70.470540362668501</c:v>
                </c:pt>
                <c:pt idx="2239">
                  <c:v>-70.472569814428994</c:v>
                </c:pt>
                <c:pt idx="2240">
                  <c:v>-70.474569484234294</c:v>
                </c:pt>
                <c:pt idx="2241">
                  <c:v>-70.476539743852001</c:v>
                </c:pt>
                <c:pt idx="2242">
                  <c:v>-70.478480960638393</c:v>
                </c:pt>
                <c:pt idx="2243">
                  <c:v>-70.480393497585794</c:v>
                </c:pt>
                <c:pt idx="2244">
                  <c:v>-70.482277713368404</c:v>
                </c:pt>
                <c:pt idx="2245">
                  <c:v>-70.484133962388995</c:v>
                </c:pt>
                <c:pt idx="2246">
                  <c:v>-70.4859625948245</c:v>
                </c:pt>
                <c:pt idx="2247">
                  <c:v>-70.487763956671103</c:v>
                </c:pt>
                <c:pt idx="2248">
                  <c:v>-70.489538389789899</c:v>
                </c:pt>
                <c:pt idx="2249">
                  <c:v>-70.491286231951094</c:v>
                </c:pt>
                <c:pt idx="2250">
                  <c:v>-70.493007816878702</c:v>
                </c:pt>
                <c:pt idx="2251">
                  <c:v>-70.494703474294198</c:v>
                </c:pt>
                <c:pt idx="2252">
                  <c:v>-70.496373529960493</c:v>
                </c:pt>
                <c:pt idx="2253">
                  <c:v>-70.498018305725196</c:v>
                </c:pt>
                <c:pt idx="2254">
                  <c:v>-70.499638119563102</c:v>
                </c:pt>
                <c:pt idx="2255">
                  <c:v>-70.501233285619307</c:v>
                </c:pt>
                <c:pt idx="2256">
                  <c:v>-70.502804114251106</c:v>
                </c:pt>
                <c:pt idx="2257">
                  <c:v>-70.504350912069796</c:v>
                </c:pt>
                <c:pt idx="2258">
                  <c:v>-70.505873981982305</c:v>
                </c:pt>
                <c:pt idx="2259">
                  <c:v>-70.507373623232297</c:v>
                </c:pt>
                <c:pt idx="2260">
                  <c:v>-70.508850131440894</c:v>
                </c:pt>
                <c:pt idx="2261">
                  <c:v>-70.510303798646902</c:v>
                </c:pt>
                <c:pt idx="2262">
                  <c:v>-70.511734913347297</c:v>
                </c:pt>
                <c:pt idx="2263">
                  <c:v>-70.513143760536394</c:v>
                </c:pt>
                <c:pt idx="2264">
                  <c:v>-70.514530621745493</c:v>
                </c:pt>
                <c:pt idx="2265">
                  <c:v>-70.515895775082001</c:v>
                </c:pt>
                <c:pt idx="2266">
                  <c:v>-70.517239495267404</c:v>
                </c:pt>
                <c:pt idx="2267">
                  <c:v>-70.518562053676405</c:v>
                </c:pt>
                <c:pt idx="2268">
                  <c:v>-70.519863718373998</c:v>
                </c:pt>
                <c:pt idx="2269">
                  <c:v>-70.521144754153795</c:v>
                </c:pt>
                <c:pt idx="2270">
                  <c:v>-70.522405422574494</c:v>
                </c:pt>
                <c:pt idx="2271">
                  <c:v>-70.523645981997205</c:v>
                </c:pt>
                <c:pt idx="2272">
                  <c:v>-70.524866687622094</c:v>
                </c:pt>
                <c:pt idx="2273">
                  <c:v>-70.526067791523801</c:v>
                </c:pt>
                <c:pt idx="2274">
                  <c:v>-70.527249542688196</c:v>
                </c:pt>
                <c:pt idx="2275">
                  <c:v>-70.528412187047195</c:v>
                </c:pt>
                <c:pt idx="2276">
                  <c:v>-68.929555967514005</c:v>
                </c:pt>
                <c:pt idx="2277">
                  <c:v>-68.949191347294999</c:v>
                </c:pt>
                <c:pt idx="2278">
                  <c:v>-68.968623022401403</c:v>
                </c:pt>
                <c:pt idx="2279">
                  <c:v>-68.987852453761306</c:v>
                </c:pt>
                <c:pt idx="2280">
                  <c:v>-69.006881106473202</c:v>
                </c:pt>
                <c:pt idx="2281">
                  <c:v>-69.025710449383297</c:v>
                </c:pt>
                <c:pt idx="2282">
                  <c:v>-69.0443419546706</c:v>
                </c:pt>
                <c:pt idx="2283">
                  <c:v>-69.062777097441199</c:v>
                </c:pt>
                <c:pt idx="2284">
                  <c:v>-69.0810173553309</c:v>
                </c:pt>
                <c:pt idx="2285">
                  <c:v>-69.099064208115394</c:v>
                </c:pt>
                <c:pt idx="2286">
                  <c:v>-69.1169191373302</c:v>
                </c:pt>
                <c:pt idx="2287">
                  <c:v>-69.134583625897406</c:v>
                </c:pt>
                <c:pt idx="2288">
                  <c:v>-69.152059157762096</c:v>
                </c:pt>
                <c:pt idx="2289">
                  <c:v>-69.169347217536</c:v>
                </c:pt>
                <c:pt idx="2290">
                  <c:v>-69.186449290149497</c:v>
                </c:pt>
                <c:pt idx="2291">
                  <c:v>-69.203366860512205</c:v>
                </c:pt>
                <c:pt idx="2292">
                  <c:v>-69.220101413180998</c:v>
                </c:pt>
                <c:pt idx="2293">
                  <c:v>-69.236654432036303</c:v>
                </c:pt>
                <c:pt idx="2294">
                  <c:v>-69.2530273999662</c:v>
                </c:pt>
                <c:pt idx="2295">
                  <c:v>-69.269221798558604</c:v>
                </c:pt>
                <c:pt idx="2296">
                  <c:v>-69.285239107800606</c:v>
                </c:pt>
                <c:pt idx="2297">
                  <c:v>-69.301080805786398</c:v>
                </c:pt>
                <c:pt idx="2298">
                  <c:v>-69.316748368431902</c:v>
                </c:pt>
                <c:pt idx="2299">
                  <c:v>-69.332243269197605</c:v>
                </c:pt>
                <c:pt idx="2300">
                  <c:v>-69.347566978818307</c:v>
                </c:pt>
                <c:pt idx="2301">
                  <c:v>-69.362720965040694</c:v>
                </c:pt>
                <c:pt idx="2302">
                  <c:v>-69.377706692367894</c:v>
                </c:pt>
                <c:pt idx="2303">
                  <c:v>-69.392525621811103</c:v>
                </c:pt>
                <c:pt idx="2304">
                  <c:v>-69.407179210648906</c:v>
                </c:pt>
                <c:pt idx="2305">
                  <c:v>-69.4216689121928</c:v>
                </c:pt>
                <c:pt idx="2306">
                  <c:v>-69.435996175560405</c:v>
                </c:pt>
                <c:pt idx="2307">
                  <c:v>-69.450162445454694</c:v>
                </c:pt>
                <c:pt idx="2308">
                  <c:v>-69.464169161950693</c:v>
                </c:pt>
                <c:pt idx="2309">
                  <c:v>-69.478017760288395</c:v>
                </c:pt>
                <c:pt idx="2310">
                  <c:v>-69.491709670672407</c:v>
                </c:pt>
                <c:pt idx="2311">
                  <c:v>-69.505246318077795</c:v>
                </c:pt>
                <c:pt idx="2312">
                  <c:v>-69.518629122062293</c:v>
                </c:pt>
                <c:pt idx="2313">
                  <c:v>-69.531859496585497</c:v>
                </c:pt>
                <c:pt idx="2314">
                  <c:v>-69.544938849832803</c:v>
                </c:pt>
                <c:pt idx="2315">
                  <c:v>-69.557868584046801</c:v>
                </c:pt>
                <c:pt idx="2316">
                  <c:v>-69.570650095363604</c:v>
                </c:pt>
                <c:pt idx="2317">
                  <c:v>-69.583284773655805</c:v>
                </c:pt>
                <c:pt idx="2318">
                  <c:v>-69.595774002380395</c:v>
                </c:pt>
                <c:pt idx="2319">
                  <c:v>-69.608119158433198</c:v>
                </c:pt>
                <c:pt idx="2320">
                  <c:v>-69.620321612007999</c:v>
                </c:pt>
                <c:pt idx="2321">
                  <c:v>-69.632382726461898</c:v>
                </c:pt>
                <c:pt idx="2322">
                  <c:v>-69.644303858185495</c:v>
                </c:pt>
                <c:pt idx="2323">
                  <c:v>-69.656086356478497</c:v>
                </c:pt>
                <c:pt idx="2324">
                  <c:v>-69.667731563430493</c:v>
                </c:pt>
                <c:pt idx="2325">
                  <c:v>-69.679240813806899</c:v>
                </c:pt>
                <c:pt idx="2326">
                  <c:v>-69.6906154349399</c:v>
                </c:pt>
                <c:pt idx="2327">
                  <c:v>-69.701856746623704</c:v>
                </c:pt>
                <c:pt idx="2328">
                  <c:v>-69.712966061015393</c:v>
                </c:pt>
                <c:pt idx="2329">
                  <c:v>-69.723944682539894</c:v>
                </c:pt>
                <c:pt idx="2330">
                  <c:v>-69.734793907799599</c:v>
                </c:pt>
                <c:pt idx="2331">
                  <c:v>-69.745515025488899</c:v>
                </c:pt>
                <c:pt idx="2332">
                  <c:v>-69.756109316312305</c:v>
                </c:pt>
                <c:pt idx="2333">
                  <c:v>-69.766578052907803</c:v>
                </c:pt>
                <c:pt idx="2334">
                  <c:v>-69.776922499773605</c:v>
                </c:pt>
                <c:pt idx="2335">
                  <c:v>-69.7871439131995</c:v>
                </c:pt>
                <c:pt idx="2336">
                  <c:v>-69.797243541202405</c:v>
                </c:pt>
                <c:pt idx="2337">
                  <c:v>-69.807222623464696</c:v>
                </c:pt>
                <c:pt idx="2338">
                  <c:v>-69.817082391278305</c:v>
                </c:pt>
                <c:pt idx="2339">
                  <c:v>-69.826824067490605</c:v>
                </c:pt>
                <c:pt idx="2340">
                  <c:v>-69.836448866455498</c:v>
                </c:pt>
                <c:pt idx="2341">
                  <c:v>-69.845957993987</c:v>
                </c:pt>
                <c:pt idx="2342">
                  <c:v>-69.855352647317005</c:v>
                </c:pt>
                <c:pt idx="2343">
                  <c:v>-69.864634015056296</c:v>
                </c:pt>
                <c:pt idx="2344">
                  <c:v>-69.873803277158501</c:v>
                </c:pt>
                <c:pt idx="2345">
                  <c:v>-69.882861604888106</c:v>
                </c:pt>
                <c:pt idx="2346">
                  <c:v>-69.891810160790698</c:v>
                </c:pt>
                <c:pt idx="2347">
                  <c:v>-69.900650098667199</c:v>
                </c:pt>
                <c:pt idx="2348">
                  <c:v>-69.909382563550196</c:v>
                </c:pt>
                <c:pt idx="2349">
                  <c:v>-69.918008691684093</c:v>
                </c:pt>
                <c:pt idx="2350">
                  <c:v>-69.926529610507302</c:v>
                </c:pt>
                <c:pt idx="2351">
                  <c:v>-69.934946438637894</c:v>
                </c:pt>
                <c:pt idx="2352">
                  <c:v>-69.943260285861896</c:v>
                </c:pt>
                <c:pt idx="2353">
                  <c:v>-69.9514722531232</c:v>
                </c:pt>
                <c:pt idx="2354">
                  <c:v>-69.959583432517604</c:v>
                </c:pt>
                <c:pt idx="2355">
                  <c:v>-69.967594907288301</c:v>
                </c:pt>
                <c:pt idx="2356">
                  <c:v>-69.975507751823898</c:v>
                </c:pt>
                <c:pt idx="2357">
                  <c:v>-69.983323031659097</c:v>
                </c:pt>
                <c:pt idx="2358">
                  <c:v>-69.991041803477501</c:v>
                </c:pt>
                <c:pt idx="2359">
                  <c:v>-69.998665115116495</c:v>
                </c:pt>
                <c:pt idx="2360">
                  <c:v>-70.006194005574599</c:v>
                </c:pt>
                <c:pt idx="2361">
                  <c:v>-70.013629505020404</c:v>
                </c:pt>
                <c:pt idx="2362">
                  <c:v>-70.020972634804195</c:v>
                </c:pt>
                <c:pt idx="2363">
                  <c:v>-70.0282244074711</c:v>
                </c:pt>
                <c:pt idx="2364">
                  <c:v>-70.035385826775695</c:v>
                </c:pt>
                <c:pt idx="2365">
                  <c:v>-70.042457887699996</c:v>
                </c:pt>
                <c:pt idx="2366">
                  <c:v>-70.049441576471096</c:v>
                </c:pt>
                <c:pt idx="2367">
                  <c:v>-70.056337870582496</c:v>
                </c:pt>
                <c:pt idx="2368">
                  <c:v>-70.063147738815502</c:v>
                </c:pt>
                <c:pt idx="2369">
                  <c:v>-70.069872141263502</c:v>
                </c:pt>
                <c:pt idx="2370">
                  <c:v>-70.076512029357303</c:v>
                </c:pt>
                <c:pt idx="2371">
                  <c:v>-70.083068345891306</c:v>
                </c:pt>
                <c:pt idx="2372">
                  <c:v>-70.089542025052296</c:v>
                </c:pt>
                <c:pt idx="2373">
                  <c:v>-70.095933992448906</c:v>
                </c:pt>
                <c:pt idx="2374">
                  <c:v>-70.102245165142705</c:v>
                </c:pt>
                <c:pt idx="2375">
                  <c:v>-70.108476451680303</c:v>
                </c:pt>
                <c:pt idx="2376">
                  <c:v>-70.114628752127004</c:v>
                </c:pt>
                <c:pt idx="2377">
                  <c:v>-70.120702958101504</c:v>
                </c:pt>
                <c:pt idx="2378">
                  <c:v>-70.126699952811904</c:v>
                </c:pt>
                <c:pt idx="2379">
                  <c:v>-70.132620611092406</c:v>
                </c:pt>
                <c:pt idx="2380">
                  <c:v>-70.138465799441803</c:v>
                </c:pt>
                <c:pt idx="2381">
                  <c:v>-70.144236376062295</c:v>
                </c:pt>
                <c:pt idx="2382">
                  <c:v>-70.149933190899702</c:v>
                </c:pt>
                <c:pt idx="2383">
                  <c:v>-70.155557085684507</c:v>
                </c:pt>
                <c:pt idx="2384">
                  <c:v>-70.161108893973605</c:v>
                </c:pt>
                <c:pt idx="2385">
                  <c:v>-70.166589441193196</c:v>
                </c:pt>
                <c:pt idx="2386">
                  <c:v>-70.171999544682606</c:v>
                </c:pt>
                <c:pt idx="2387">
                  <c:v>-70.177340013738302</c:v>
                </c:pt>
                <c:pt idx="2388">
                  <c:v>-70.182611649659407</c:v>
                </c:pt>
                <c:pt idx="2389">
                  <c:v>-70.187815245793303</c:v>
                </c:pt>
                <c:pt idx="2390">
                  <c:v>-70.192951587582101</c:v>
                </c:pt>
                <c:pt idx="2391">
                  <c:v>-70.198021452610305</c:v>
                </c:pt>
                <c:pt idx="2392">
                  <c:v>-70.203025610652105</c:v>
                </c:pt>
                <c:pt idx="2393">
                  <c:v>-70.207964823719905</c:v>
                </c:pt>
                <c:pt idx="2394">
                  <c:v>-70.212839846113397</c:v>
                </c:pt>
                <c:pt idx="2395">
                  <c:v>-70.217651424468698</c:v>
                </c:pt>
                <c:pt idx="2396">
                  <c:v>-70.222400297808605</c:v>
                </c:pt>
                <c:pt idx="2397">
                  <c:v>-70.227087197592894</c:v>
                </c:pt>
                <c:pt idx="2398">
                  <c:v>-70.231712847768705</c:v>
                </c:pt>
                <c:pt idx="2399">
                  <c:v>-70.236277964822506</c:v>
                </c:pt>
                <c:pt idx="2400">
                  <c:v>-70.240783257831097</c:v>
                </c:pt>
                <c:pt idx="2401">
                  <c:v>-70.245229428513696</c:v>
                </c:pt>
                <c:pt idx="2402">
                  <c:v>-70.249617171284399</c:v>
                </c:pt>
                <c:pt idx="2403">
                  <c:v>-70.253947173304297</c:v>
                </c:pt>
                <c:pt idx="2404">
                  <c:v>-70.258220114534694</c:v>
                </c:pt>
                <c:pt idx="2405">
                  <c:v>-70.262436667790197</c:v>
                </c:pt>
                <c:pt idx="2406">
                  <c:v>-70.266597498791597</c:v>
                </c:pt>
                <c:pt idx="2407">
                  <c:v>-70.270703266219797</c:v>
                </c:pt>
                <c:pt idx="2408">
                  <c:v>-70.274754621769404</c:v>
                </c:pt>
                <c:pt idx="2409">
                  <c:v>-70.278752210202299</c:v>
                </c:pt>
                <c:pt idx="2410">
                  <c:v>-70.2826966694021</c:v>
                </c:pt>
                <c:pt idx="2411">
                  <c:v>-70.286588630427801</c:v>
                </c:pt>
                <c:pt idx="2412">
                  <c:v>-70.290428717568503</c:v>
                </c:pt>
                <c:pt idx="2413">
                  <c:v>-70.294217548397199</c:v>
                </c:pt>
                <c:pt idx="2414">
                  <c:v>-70.297955733825404</c:v>
                </c:pt>
                <c:pt idx="2415">
                  <c:v>-70.301643878157606</c:v>
                </c:pt>
                <c:pt idx="2416">
                  <c:v>-70.305282579145597</c:v>
                </c:pt>
                <c:pt idx="2417">
                  <c:v>-70.308872428043003</c:v>
                </c:pt>
                <c:pt idx="2418">
                  <c:v>-70.312414009659705</c:v>
                </c:pt>
                <c:pt idx="2419">
                  <c:v>-70.315907902416299</c:v>
                </c:pt>
                <c:pt idx="2420">
                  <c:v>-70.319354678398497</c:v>
                </c:pt>
                <c:pt idx="2421">
                  <c:v>-70.322754903411493</c:v>
                </c:pt>
                <c:pt idx="2422">
                  <c:v>-70.326109137034507</c:v>
                </c:pt>
                <c:pt idx="2423">
                  <c:v>-70.329417932674403</c:v>
                </c:pt>
                <c:pt idx="2424">
                  <c:v>-70.332681837620797</c:v>
                </c:pt>
                <c:pt idx="2425">
                  <c:v>-70.335901393098993</c:v>
                </c:pt>
                <c:pt idx="2426">
                  <c:v>-70.339077134324896</c:v>
                </c:pt>
                <c:pt idx="2427">
                  <c:v>-70.342209590558198</c:v>
                </c:pt>
                <c:pt idx="2428">
                  <c:v>-70.345299285156599</c:v>
                </c:pt>
                <c:pt idx="2429">
                  <c:v>-70.348346735628695</c:v>
                </c:pt>
                <c:pt idx="2430">
                  <c:v>-70.351352453687895</c:v>
                </c:pt>
                <c:pt idx="2431">
                  <c:v>-70.354316945305698</c:v>
                </c:pt>
                <c:pt idx="2432">
                  <c:v>-70.357240710764103</c:v>
                </c:pt>
                <c:pt idx="2433">
                  <c:v>-70.360124244709297</c:v>
                </c:pt>
                <c:pt idx="2434">
                  <c:v>-70.362968036203696</c:v>
                </c:pt>
                <c:pt idx="2435">
                  <c:v>-70.365772568778695</c:v>
                </c:pt>
                <c:pt idx="2436">
                  <c:v>-70.368538320487104</c:v>
                </c:pt>
                <c:pt idx="2437">
                  <c:v>-70.371265763954696</c:v>
                </c:pt>
                <c:pt idx="2438">
                  <c:v>-70.373955366432497</c:v>
                </c:pt>
                <c:pt idx="2439">
                  <c:v>-70.376607589848305</c:v>
                </c:pt>
                <c:pt idx="2440">
                  <c:v>-70.379222890857605</c:v>
                </c:pt>
                <c:pt idx="2441">
                  <c:v>-70.381801720895297</c:v>
                </c:pt>
                <c:pt idx="2442">
                  <c:v>-70.384344526226201</c:v>
                </c:pt>
                <c:pt idx="2443">
                  <c:v>-70.386851747995706</c:v>
                </c:pt>
                <c:pt idx="2444">
                  <c:v>-70.389323822280005</c:v>
                </c:pt>
                <c:pt idx="2445">
                  <c:v>-70.391761180136399</c:v>
                </c:pt>
                <c:pt idx="2446">
                  <c:v>-70.394164247652895</c:v>
                </c:pt>
                <c:pt idx="2447">
                  <c:v>-70.396533445997505</c:v>
                </c:pt>
                <c:pt idx="2448">
                  <c:v>-70.398869191468194</c:v>
                </c:pt>
                <c:pt idx="2449">
                  <c:v>-70.401171895540799</c:v>
                </c:pt>
                <c:pt idx="2450">
                  <c:v>-70.403441964918599</c:v>
                </c:pt>
                <c:pt idx="2451">
                  <c:v>-70.405679801580007</c:v>
                </c:pt>
                <c:pt idx="2452">
                  <c:v>-70.407885802826897</c:v>
                </c:pt>
                <c:pt idx="2453">
                  <c:v>-70.410060361332199</c:v>
                </c:pt>
                <c:pt idx="2454">
                  <c:v>-70.412203865187493</c:v>
                </c:pt>
                <c:pt idx="2455">
                  <c:v>-70.414316697949999</c:v>
                </c:pt>
                <c:pt idx="2456">
                  <c:v>-70.416399238689394</c:v>
                </c:pt>
                <c:pt idx="2457">
                  <c:v>-70.418451862034203</c:v>
                </c:pt>
                <c:pt idx="2458">
                  <c:v>-70.420474938218007</c:v>
                </c:pt>
                <c:pt idx="2459">
                  <c:v>-70.422468833125507</c:v>
                </c:pt>
                <c:pt idx="2460">
                  <c:v>-70.424433908337406</c:v>
                </c:pt>
                <c:pt idx="2461">
                  <c:v>-70.426370521176494</c:v>
                </c:pt>
                <c:pt idx="2462">
                  <c:v>-70.428279024751603</c:v>
                </c:pt>
                <c:pt idx="2463">
                  <c:v>-70.430159768002596</c:v>
                </c:pt>
                <c:pt idx="2464">
                  <c:v>-70.432013095744693</c:v>
                </c:pt>
                <c:pt idx="2465">
                  <c:v>-70.433839348711899</c:v>
                </c:pt>
                <c:pt idx="2466">
                  <c:v>-70.435638863600701</c:v>
                </c:pt>
                <c:pt idx="2467">
                  <c:v>-70.437411973113299</c:v>
                </c:pt>
                <c:pt idx="2468">
                  <c:v>-70.439159006000494</c:v>
                </c:pt>
                <c:pt idx="2469">
                  <c:v>-70.440880287103994</c:v>
                </c:pt>
                <c:pt idx="2470">
                  <c:v>-70.442576137398603</c:v>
                </c:pt>
                <c:pt idx="2471">
                  <c:v>-70.444246874034505</c:v>
                </c:pt>
                <c:pt idx="2472">
                  <c:v>-70.445892810377799</c:v>
                </c:pt>
                <c:pt idx="2473">
                  <c:v>-70.447514256052798</c:v>
                </c:pt>
                <c:pt idx="2474">
                  <c:v>-70.449111516981702</c:v>
                </c:pt>
                <c:pt idx="2475">
                  <c:v>-70.450684895425894</c:v>
                </c:pt>
                <c:pt idx="2476">
                  <c:v>-70.452234690025605</c:v>
                </c:pt>
                <c:pt idx="2477">
                  <c:v>-70.453761195840102</c:v>
                </c:pt>
                <c:pt idx="2478">
                  <c:v>-70.455264704386394</c:v>
                </c:pt>
                <c:pt idx="2479">
                  <c:v>-70.456745503679201</c:v>
                </c:pt>
                <c:pt idx="2480">
                  <c:v>-70.458203878268904</c:v>
                </c:pt>
                <c:pt idx="2481">
                  <c:v>-70.459640109280798</c:v>
                </c:pt>
                <c:pt idx="2482">
                  <c:v>-70.461054474452197</c:v>
                </c:pt>
                <c:pt idx="2483">
                  <c:v>-70.462447248171102</c:v>
                </c:pt>
                <c:pt idx="2484">
                  <c:v>-70.463818701512807</c:v>
                </c:pt>
                <c:pt idx="2485">
                  <c:v>-70.465169102277599</c:v>
                </c:pt>
                <c:pt idx="2486">
                  <c:v>-70.466498715027001</c:v>
                </c:pt>
                <c:pt idx="2487">
                  <c:v>-70.467807801120401</c:v>
                </c:pt>
                <c:pt idx="2488">
                  <c:v>-70.469096618751095</c:v>
                </c:pt>
                <c:pt idx="2489">
                  <c:v>-70.4703654229818</c:v>
                </c:pt>
                <c:pt idx="2490">
                  <c:v>-70.471614465780405</c:v>
                </c:pt>
                <c:pt idx="2491">
                  <c:v>-70.472843996054607</c:v>
                </c:pt>
                <c:pt idx="2492">
                  <c:v>-70.474054259686895</c:v>
                </c:pt>
                <c:pt idx="2493">
                  <c:v>-70.4752454995688</c:v>
                </c:pt>
                <c:pt idx="2494">
                  <c:v>-68.876417955635205</c:v>
                </c:pt>
                <c:pt idx="2495">
                  <c:v>-68.895946054864197</c:v>
                </c:pt>
                <c:pt idx="2496">
                  <c:v>-68.915273562560401</c:v>
                </c:pt>
                <c:pt idx="2497">
                  <c:v>-68.934401897059004</c:v>
                </c:pt>
                <c:pt idx="2498">
                  <c:v>-68.9533324810332</c:v>
                </c:pt>
                <c:pt idx="2499">
                  <c:v>-68.972066741082699</c:v>
                </c:pt>
                <c:pt idx="2500">
                  <c:v>-68.990606107329199</c:v>
                </c:pt>
                <c:pt idx="2501">
                  <c:v>-69.008952013020505</c:v>
                </c:pt>
                <c:pt idx="2502">
                  <c:v>-69.027105894142693</c:v>
                </c:pt>
                <c:pt idx="2503">
                  <c:v>-69.045069189040703</c:v>
                </c:pt>
                <c:pt idx="2504">
                  <c:v>-69.062843338045596</c:v>
                </c:pt>
                <c:pt idx="2505">
                  <c:v>-69.080429783111398</c:v>
                </c:pt>
                <c:pt idx="2506">
                  <c:v>-69.097829967458793</c:v>
                </c:pt>
                <c:pt idx="2507">
                  <c:v>-69.115045335227407</c:v>
                </c:pt>
                <c:pt idx="2508">
                  <c:v>-69.132077331134994</c:v>
                </c:pt>
                <c:pt idx="2509">
                  <c:v>-69.148927400145297</c:v>
                </c:pt>
                <c:pt idx="2510">
                  <c:v>-69.165596987143203</c:v>
                </c:pt>
                <c:pt idx="2511">
                  <c:v>-69.182087536617701</c:v>
                </c:pt>
                <c:pt idx="2512">
                  <c:v>-69.198400492352107</c:v>
                </c:pt>
                <c:pt idx="2513">
                  <c:v>-69.214537297122305</c:v>
                </c:pt>
                <c:pt idx="2514">
                  <c:v>-69.230499392401995</c:v>
                </c:pt>
                <c:pt idx="2515">
                  <c:v>-69.246288218075605</c:v>
                </c:pt>
                <c:pt idx="2516">
                  <c:v>-69.261905212158595</c:v>
                </c:pt>
                <c:pt idx="2517">
                  <c:v>-69.277351810524493</c:v>
                </c:pt>
                <c:pt idx="2518">
                  <c:v>-69.292629446640106</c:v>
                </c:pt>
                <c:pt idx="2519">
                  <c:v>-69.307739551306199</c:v>
                </c:pt>
                <c:pt idx="2520">
                  <c:v>-69.322683552407298</c:v>
                </c:pt>
                <c:pt idx="2521">
                  <c:v>-69.337462874666201</c:v>
                </c:pt>
                <c:pt idx="2522">
                  <c:v>-69.352078939407207</c:v>
                </c:pt>
                <c:pt idx="2523">
                  <c:v>-69.366533164325006</c:v>
                </c:pt>
                <c:pt idx="2524">
                  <c:v>-69.380826963260304</c:v>
                </c:pt>
                <c:pt idx="2525">
                  <c:v>-69.394961745982798</c:v>
                </c:pt>
                <c:pt idx="2526">
                  <c:v>-69.408938917979697</c:v>
                </c:pt>
                <c:pt idx="2527">
                  <c:v>-69.422759880251405</c:v>
                </c:pt>
                <c:pt idx="2528">
                  <c:v>-69.436426029112695</c:v>
                </c:pt>
                <c:pt idx="2529">
                  <c:v>-69.449938756001202</c:v>
                </c:pt>
                <c:pt idx="2530">
                  <c:v>-69.463299447291107</c:v>
                </c:pt>
                <c:pt idx="2531">
                  <c:v>-69.476509484113507</c:v>
                </c:pt>
                <c:pt idx="2532">
                  <c:v>-69.489570242181998</c:v>
                </c:pt>
                <c:pt idx="2533">
                  <c:v>-69.502483091624995</c:v>
                </c:pt>
                <c:pt idx="2534">
                  <c:v>-69.515249396823293</c:v>
                </c:pt>
                <c:pt idx="2535">
                  <c:v>-69.527870516253401</c:v>
                </c:pt>
                <c:pt idx="2536">
                  <c:v>-69.540347802336299</c:v>
                </c:pt>
                <c:pt idx="2537">
                  <c:v>-69.552682601292105</c:v>
                </c:pt>
                <c:pt idx="2538">
                  <c:v>-69.564876252999696</c:v>
                </c:pt>
                <c:pt idx="2539">
                  <c:v>-69.576930090861893</c:v>
                </c:pt>
                <c:pt idx="2540">
                  <c:v>-69.588845441675701</c:v>
                </c:pt>
                <c:pt idx="2541">
                  <c:v>-69.600623625507893</c:v>
                </c:pt>
                <c:pt idx="2542">
                  <c:v>-69.612265955575097</c:v>
                </c:pt>
                <c:pt idx="2543">
                  <c:v>-69.623773738129401</c:v>
                </c:pt>
                <c:pt idx="2544">
                  <c:v>-69.6351482723488</c:v>
                </c:pt>
                <c:pt idx="2545">
                  <c:v>-69.646390850231398</c:v>
                </c:pt>
                <c:pt idx="2546">
                  <c:v>-69.657502756495703</c:v>
                </c:pt>
                <c:pt idx="2547">
                  <c:v>-69.668485268484503</c:v>
                </c:pt>
                <c:pt idx="2548">
                  <c:v>-69.679339656073196</c:v>
                </c:pt>
                <c:pt idx="2549">
                  <c:v>-69.690067181583203</c:v>
                </c:pt>
                <c:pt idx="2550">
                  <c:v>-69.700669099699098</c:v>
                </c:pt>
                <c:pt idx="2551">
                  <c:v>-69.711146657389904</c:v>
                </c:pt>
                <c:pt idx="2552">
                  <c:v>-69.721501093834803</c:v>
                </c:pt>
                <c:pt idx="2553">
                  <c:v>-69.7317336403528</c:v>
                </c:pt>
                <c:pt idx="2554">
                  <c:v>-69.7418455203359</c:v>
                </c:pt>
                <c:pt idx="2555">
                  <c:v>-69.751837949187006</c:v>
                </c:pt>
                <c:pt idx="2556">
                  <c:v>-69.761712134260605</c:v>
                </c:pt>
                <c:pt idx="2557">
                  <c:v>-69.771469274807998</c:v>
                </c:pt>
                <c:pt idx="2558">
                  <c:v>-69.781110561925303</c:v>
                </c:pt>
                <c:pt idx="2559">
                  <c:v>-69.790637178505406</c:v>
                </c:pt>
                <c:pt idx="2560">
                  <c:v>-69.800050299193799</c:v>
                </c:pt>
                <c:pt idx="2561">
                  <c:v>-69.809351090346794</c:v>
                </c:pt>
                <c:pt idx="2562">
                  <c:v>-69.818540709993599</c:v>
                </c:pt>
                <c:pt idx="2563">
                  <c:v>-69.827620307801695</c:v>
                </c:pt>
                <c:pt idx="2564">
                  <c:v>-69.836591025044697</c:v>
                </c:pt>
                <c:pt idx="2565">
                  <c:v>-69.845453994574299</c:v>
                </c:pt>
                <c:pt idx="2566">
                  <c:v>-69.854210340793799</c:v>
                </c:pt>
                <c:pt idx="2567">
                  <c:v>-69.8628611796359</c:v>
                </c:pt>
                <c:pt idx="2568">
                  <c:v>-69.871407618542193</c:v>
                </c:pt>
                <c:pt idx="2569">
                  <c:v>-69.879850756446501</c:v>
                </c:pt>
                <c:pt idx="2570">
                  <c:v>-69.888191683759302</c:v>
                </c:pt>
                <c:pt idx="2571">
                  <c:v>-69.896431482356505</c:v>
                </c:pt>
                <c:pt idx="2572">
                  <c:v>-69.904571225569697</c:v>
                </c:pt>
                <c:pt idx="2573">
                  <c:v>-69.912611978179001</c:v>
                </c:pt>
                <c:pt idx="2574">
                  <c:v>-69.920554796408496</c:v>
                </c:pt>
                <c:pt idx="2575">
                  <c:v>-69.928400727923801</c:v>
                </c:pt>
                <c:pt idx="2576">
                  <c:v>-69.936150811832206</c:v>
                </c:pt>
                <c:pt idx="2577">
                  <c:v>-69.943806078684403</c:v>
                </c:pt>
                <c:pt idx="2578">
                  <c:v>-69.951367550479006</c:v>
                </c:pt>
                <c:pt idx="2579">
                  <c:v>-69.958836240669001</c:v>
                </c:pt>
                <c:pt idx="2580">
                  <c:v>-69.966213154169594</c:v>
                </c:pt>
                <c:pt idx="2581">
                  <c:v>-69.973499287368895</c:v>
                </c:pt>
                <c:pt idx="2582">
                  <c:v>-69.980695628139799</c:v>
                </c:pt>
                <c:pt idx="2583">
                  <c:v>-69.987803155853996</c:v>
                </c:pt>
                <c:pt idx="2584">
                  <c:v>-69.994822841397806</c:v>
                </c:pt>
                <c:pt idx="2585">
                  <c:v>-70.001755647189597</c:v>
                </c:pt>
                <c:pt idx="2586">
                  <c:v>-70.008602527198903</c:v>
                </c:pt>
                <c:pt idx="2587">
                  <c:v>-70.015364426966997</c:v>
                </c:pt>
                <c:pt idx="2588">
                  <c:v>-70.022042283629304</c:v>
                </c:pt>
                <c:pt idx="2589">
                  <c:v>-70.028637025939304</c:v>
                </c:pt>
                <c:pt idx="2590">
                  <c:v>-70.035149574293399</c:v>
                </c:pt>
                <c:pt idx="2591">
                  <c:v>-70.041580840757703</c:v>
                </c:pt>
                <c:pt idx="2592">
                  <c:v>-70.047931729096305</c:v>
                </c:pt>
                <c:pt idx="2593">
                  <c:v>-70.054203134799906</c:v>
                </c:pt>
                <c:pt idx="2594">
                  <c:v>-70.060395945116895</c:v>
                </c:pt>
                <c:pt idx="2595">
                  <c:v>-70.066511039085</c:v>
                </c:pt>
                <c:pt idx="2596">
                  <c:v>-70.072549287564001</c:v>
                </c:pt>
                <c:pt idx="2597">
                  <c:v>-70.078511553269706</c:v>
                </c:pt>
                <c:pt idx="2598">
                  <c:v>-70.084398690809394</c:v>
                </c:pt>
                <c:pt idx="2599">
                  <c:v>-70.090211546717796</c:v>
                </c:pt>
                <c:pt idx="2600">
                  <c:v>-70.095950959493905</c:v>
                </c:pt>
                <c:pt idx="2601">
                  <c:v>-70.101617759639794</c:v>
                </c:pt>
                <c:pt idx="2602">
                  <c:v>-70.107212769698705</c:v>
                </c:pt>
                <c:pt idx="2603">
                  <c:v>-70.112736804295693</c:v>
                </c:pt>
                <c:pt idx="2604">
                  <c:v>-70.118190670177995</c:v>
                </c:pt>
                <c:pt idx="2605">
                  <c:v>-70.1235751662566</c:v>
                </c:pt>
                <c:pt idx="2606">
                  <c:v>-70.128891083648497</c:v>
                </c:pt>
                <c:pt idx="2607">
                  <c:v>-70.134139205719805</c:v>
                </c:pt>
                <c:pt idx="2608">
                  <c:v>-70.1393203081292</c:v>
                </c:pt>
                <c:pt idx="2609">
                  <c:v>-70.144435158872895</c:v>
                </c:pt>
                <c:pt idx="2610">
                  <c:v>-70.149484518328805</c:v>
                </c:pt>
                <c:pt idx="2611">
                  <c:v>-70.154469139302904</c:v>
                </c:pt>
                <c:pt idx="2612">
                  <c:v>-70.159389767074998</c:v>
                </c:pt>
                <c:pt idx="2613">
                  <c:v>-70.164247139445607</c:v>
                </c:pt>
                <c:pt idx="2614">
                  <c:v>-70.169041986782801</c:v>
                </c:pt>
                <c:pt idx="2615">
                  <c:v>-70.173775032070594</c:v>
                </c:pt>
                <c:pt idx="2616">
                  <c:v>-70.178446990956303</c:v>
                </c:pt>
                <c:pt idx="2617">
                  <c:v>-70.183058571799805</c:v>
                </c:pt>
                <c:pt idx="2618">
                  <c:v>-70.187610475721996</c:v>
                </c:pt>
                <c:pt idx="2619">
                  <c:v>-70.192103396654403</c:v>
                </c:pt>
                <c:pt idx="2620">
                  <c:v>-70.196538021388704</c:v>
                </c:pt>
                <c:pt idx="2621">
                  <c:v>-70.200915029626898</c:v>
                </c:pt>
                <c:pt idx="2622">
                  <c:v>-70.205235094031494</c:v>
                </c:pt>
                <c:pt idx="2623">
                  <c:v>-70.209498880276101</c:v>
                </c:pt>
                <c:pt idx="2624">
                  <c:v>-70.213707047095994</c:v>
                </c:pt>
                <c:pt idx="2625">
                  <c:v>-70.217860246339896</c:v>
                </c:pt>
                <c:pt idx="2626">
                  <c:v>-70.221959123020298</c:v>
                </c:pt>
                <c:pt idx="2627">
                  <c:v>-70.226004315365699</c:v>
                </c:pt>
                <c:pt idx="2628">
                  <c:v>-70.229996454871497</c:v>
                </c:pt>
                <c:pt idx="2629">
                  <c:v>-70.233936166352606</c:v>
                </c:pt>
                <c:pt idx="2630">
                  <c:v>-70.237824067994396</c:v>
                </c:pt>
                <c:pt idx="2631">
                  <c:v>-70.241660771405506</c:v>
                </c:pt>
                <c:pt idx="2632">
                  <c:v>-70.245446881669395</c:v>
                </c:pt>
                <c:pt idx="2633">
                  <c:v>-70.249182997396602</c:v>
                </c:pt>
                <c:pt idx="2634">
                  <c:v>-70.252869710777304</c:v>
                </c:pt>
                <c:pt idx="2635">
                  <c:v>-70.256507607633097</c:v>
                </c:pt>
                <c:pt idx="2636">
                  <c:v>-70.260097267469604</c:v>
                </c:pt>
                <c:pt idx="2637">
                  <c:v>-70.263639263528603</c:v>
                </c:pt>
                <c:pt idx="2638">
                  <c:v>-70.267134162840406</c:v>
                </c:pt>
                <c:pt idx="2639">
                  <c:v>-70.270582526276101</c:v>
                </c:pt>
                <c:pt idx="2640">
                  <c:v>-70.273984908599601</c:v>
                </c:pt>
                <c:pt idx="2641">
                  <c:v>-70.277341858520302</c:v>
                </c:pt>
                <c:pt idx="2642">
                  <c:v>-70.280653918744704</c:v>
                </c:pt>
                <c:pt idx="2643">
                  <c:v>-70.2839216260287</c:v>
                </c:pt>
                <c:pt idx="2644">
                  <c:v>-70.287145511229596</c:v>
                </c:pt>
                <c:pt idx="2645">
                  <c:v>-70.290326099357799</c:v>
                </c:pt>
                <c:pt idx="2646">
                  <c:v>-70.293463909628599</c:v>
                </c:pt>
                <c:pt idx="2647">
                  <c:v>-70.296559455514199</c:v>
                </c:pt>
                <c:pt idx="2648">
                  <c:v>-70.2996132447946</c:v>
                </c:pt>
                <c:pt idx="2649">
                  <c:v>-70.302625779609599</c:v>
                </c:pt>
                <c:pt idx="2650">
                  <c:v>-70.305597556509397</c:v>
                </c:pt>
                <c:pt idx="2651">
                  <c:v>-70.308529066506196</c:v>
                </c:pt>
                <c:pt idx="2652">
                  <c:v>-70.311420795124803</c:v>
                </c:pt>
                <c:pt idx="2653">
                  <c:v>-70.314273222453593</c:v>
                </c:pt>
                <c:pt idx="2654">
                  <c:v>-70.317086823194501</c:v>
                </c:pt>
                <c:pt idx="2655">
                  <c:v>-70.319862066714194</c:v>
                </c:pt>
                <c:pt idx="2656">
                  <c:v>-70.3225994170934</c:v>
                </c:pt>
                <c:pt idx="2657">
                  <c:v>-70.325299333177497</c:v>
                </c:pt>
                <c:pt idx="2658">
                  <c:v>-70.327962268625598</c:v>
                </c:pt>
                <c:pt idx="2659">
                  <c:v>-70.330588671960697</c:v>
                </c:pt>
                <c:pt idx="2660">
                  <c:v>-70.333178986618407</c:v>
                </c:pt>
                <c:pt idx="2661">
                  <c:v>-70.335733650996204</c:v>
                </c:pt>
                <c:pt idx="2662">
                  <c:v>-70.338253098502307</c:v>
                </c:pt>
                <c:pt idx="2663">
                  <c:v>-70.340737757604003</c:v>
                </c:pt>
                <c:pt idx="2664">
                  <c:v>-70.343188051875998</c:v>
                </c:pt>
                <c:pt idx="2665">
                  <c:v>-70.3456044000487</c:v>
                </c:pt>
                <c:pt idx="2666">
                  <c:v>-70.347987216055401</c:v>
                </c:pt>
                <c:pt idx="2667">
                  <c:v>-70.350336909080497</c:v>
                </c:pt>
                <c:pt idx="2668">
                  <c:v>-70.352653883605996</c:v>
                </c:pt>
                <c:pt idx="2669">
                  <c:v>-70.354938539459198</c:v>
                </c:pt>
                <c:pt idx="2670">
                  <c:v>-70.357191271858596</c:v>
                </c:pt>
                <c:pt idx="2671">
                  <c:v>-70.3594124714608</c:v>
                </c:pt>
                <c:pt idx="2672">
                  <c:v>-70.361602524406607</c:v>
                </c:pt>
                <c:pt idx="2673">
                  <c:v>-70.363761812366405</c:v>
                </c:pt>
                <c:pt idx="2674">
                  <c:v>-70.365890712586094</c:v>
                </c:pt>
                <c:pt idx="2675">
                  <c:v>-70.367989597931995</c:v>
                </c:pt>
                <c:pt idx="2676">
                  <c:v>-70.370058836935996</c:v>
                </c:pt>
                <c:pt idx="2677">
                  <c:v>-70.372098793840095</c:v>
                </c:pt>
                <c:pt idx="2678">
                  <c:v>-70.3741098286404</c:v>
                </c:pt>
                <c:pt idx="2679">
                  <c:v>-70.376092297131706</c:v>
                </c:pt>
                <c:pt idx="2680">
                  <c:v>-70.378046550950501</c:v>
                </c:pt>
                <c:pt idx="2681">
                  <c:v>-70.379972937619002</c:v>
                </c:pt>
                <c:pt idx="2682">
                  <c:v>-70.381871800587604</c:v>
                </c:pt>
                <c:pt idx="2683">
                  <c:v>-70.383743479277996</c:v>
                </c:pt>
                <c:pt idx="2684">
                  <c:v>-70.385588309125396</c:v>
                </c:pt>
                <c:pt idx="2685">
                  <c:v>-70.387406621620798</c:v>
                </c:pt>
                <c:pt idx="2686">
                  <c:v>-70.389198744352598</c:v>
                </c:pt>
                <c:pt idx="2687">
                  <c:v>-70.390965001048301</c:v>
                </c:pt>
                <c:pt idx="2688">
                  <c:v>-70.392705711615207</c:v>
                </c:pt>
                <c:pt idx="2689">
                  <c:v>-70.394421192181596</c:v>
                </c:pt>
                <c:pt idx="2690">
                  <c:v>-70.396111755137298</c:v>
                </c:pt>
                <c:pt idx="2691">
                  <c:v>-70.397777709173496</c:v>
                </c:pt>
                <c:pt idx="2692">
                  <c:v>-70.399419359322707</c:v>
                </c:pt>
                <c:pt idx="2693">
                  <c:v>-70.401037006998394</c:v>
                </c:pt>
                <c:pt idx="2694">
                  <c:v>-70.402630950034293</c:v>
                </c:pt>
                <c:pt idx="2695">
                  <c:v>-70.404201482722797</c:v>
                </c:pt>
                <c:pt idx="2696">
                  <c:v>-70.405748895853904</c:v>
                </c:pt>
                <c:pt idx="2697">
                  <c:v>-70.407273476753303</c:v>
                </c:pt>
                <c:pt idx="2698">
                  <c:v>-70.408775509320293</c:v>
                </c:pt>
                <c:pt idx="2699">
                  <c:v>-70.410255274065406</c:v>
                </c:pt>
                <c:pt idx="2700">
                  <c:v>-70.411713048147206</c:v>
                </c:pt>
                <c:pt idx="2701">
                  <c:v>-70.4131491054099</c:v>
                </c:pt>
                <c:pt idx="2702">
                  <c:v>-70.414563716419494</c:v>
                </c:pt>
                <c:pt idx="2703">
                  <c:v>-70.415957148500098</c:v>
                </c:pt>
                <c:pt idx="2704">
                  <c:v>-70.417329665769898</c:v>
                </c:pt>
                <c:pt idx="2705">
                  <c:v>-70.418681529176794</c:v>
                </c:pt>
                <c:pt idx="2706">
                  <c:v>-70.420012996533799</c:v>
                </c:pt>
                <c:pt idx="2707">
                  <c:v>-70.421324322553801</c:v>
                </c:pt>
                <c:pt idx="2708">
                  <c:v>-70.422615758884305</c:v>
                </c:pt>
                <c:pt idx="2709">
                  <c:v>-70.423887554141899</c:v>
                </c:pt>
                <c:pt idx="2710">
                  <c:v>-70.4251399539461</c:v>
                </c:pt>
                <c:pt idx="2711">
                  <c:v>-70.426373200953293</c:v>
                </c:pt>
                <c:pt idx="2712">
                  <c:v>-68.827587534889801</c:v>
                </c:pt>
                <c:pt idx="2713">
                  <c:v>-68.847032376674406</c:v>
                </c:pt>
                <c:pt idx="2714">
                  <c:v>-68.866279308211006</c:v>
                </c:pt>
                <c:pt idx="2715">
                  <c:v>-68.885329709993997</c:v>
                </c:pt>
                <c:pt idx="2716">
                  <c:v>-68.904184967024605</c:v>
                </c:pt>
                <c:pt idx="2717">
                  <c:v>-68.922846468407997</c:v>
                </c:pt>
                <c:pt idx="2718">
                  <c:v>-68.941315606957204</c:v>
                </c:pt>
                <c:pt idx="2719">
                  <c:v>-68.959593778806607</c:v>
                </c:pt>
                <c:pt idx="2720">
                  <c:v>-68.977682383031294</c:v>
                </c:pt>
                <c:pt idx="2721">
                  <c:v>-68.995582821275207</c:v>
                </c:pt>
                <c:pt idx="2722">
                  <c:v>-69.013296497387202</c:v>
                </c:pt>
                <c:pt idx="2723">
                  <c:v>-69.030824817063603</c:v>
                </c:pt>
                <c:pt idx="2724">
                  <c:v>-69.048169187499894</c:v>
                </c:pt>
                <c:pt idx="2725">
                  <c:v>-69.065331017048393</c:v>
                </c:pt>
                <c:pt idx="2726">
                  <c:v>-69.082311714884995</c:v>
                </c:pt>
                <c:pt idx="2727">
                  <c:v>-69.099112690682006</c:v>
                </c:pt>
                <c:pt idx="2728">
                  <c:v>-69.115735354289697</c:v>
                </c:pt>
                <c:pt idx="2729">
                  <c:v>-69.132181115424103</c:v>
                </c:pt>
                <c:pt idx="2730">
                  <c:v>-69.148451383363195</c:v>
                </c:pt>
                <c:pt idx="2731">
                  <c:v>-69.164547566649006</c:v>
                </c:pt>
                <c:pt idx="2732">
                  <c:v>-69.180471072798696</c:v>
                </c:pt>
                <c:pt idx="2733">
                  <c:v>-69.196223308020905</c:v>
                </c:pt>
                <c:pt idx="2734">
                  <c:v>-69.2118056769406</c:v>
                </c:pt>
                <c:pt idx="2735">
                  <c:v>-69.227219582330306</c:v>
                </c:pt>
                <c:pt idx="2736">
                  <c:v>-69.242466424848004</c:v>
                </c:pt>
                <c:pt idx="2737">
                  <c:v>-69.257547602782793</c:v>
                </c:pt>
                <c:pt idx="2738">
                  <c:v>-69.272464511806106</c:v>
                </c:pt>
                <c:pt idx="2739">
                  <c:v>-69.287218544730905</c:v>
                </c:pt>
                <c:pt idx="2740">
                  <c:v>-69.301811091276505</c:v>
                </c:pt>
                <c:pt idx="2741">
                  <c:v>-69.316243537840293</c:v>
                </c:pt>
                <c:pt idx="2742">
                  <c:v>-69.330517267276406</c:v>
                </c:pt>
                <c:pt idx="2743">
                  <c:v>-69.344633658679598</c:v>
                </c:pt>
                <c:pt idx="2744">
                  <c:v>-69.358594087176797</c:v>
                </c:pt>
                <c:pt idx="2745">
                  <c:v>-69.372399923724103</c:v>
                </c:pt>
                <c:pt idx="2746">
                  <c:v>-69.386052534909496</c:v>
                </c:pt>
                <c:pt idx="2747">
                  <c:v>-69.399553282763094</c:v>
                </c:pt>
                <c:pt idx="2748">
                  <c:v>-69.412903524571504</c:v>
                </c:pt>
                <c:pt idx="2749">
                  <c:v>-69.426104612699504</c:v>
                </c:pt>
                <c:pt idx="2750">
                  <c:v>-69.439157894416795</c:v>
                </c:pt>
                <c:pt idx="2751">
                  <c:v>-69.452064711730699</c:v>
                </c:pt>
                <c:pt idx="2752">
                  <c:v>-69.4648264012243</c:v>
                </c:pt>
                <c:pt idx="2753">
                  <c:v>-69.477444293900106</c:v>
                </c:pt>
                <c:pt idx="2754">
                  <c:v>-69.489919715029501</c:v>
                </c:pt>
                <c:pt idx="2755">
                  <c:v>-69.502253984007297</c:v>
                </c:pt>
                <c:pt idx="2756">
                  <c:v>-69.514448414211103</c:v>
                </c:pt>
                <c:pt idx="2757">
                  <c:v>-69.526504312866606</c:v>
                </c:pt>
                <c:pt idx="2758">
                  <c:v>-69.538422980917503</c:v>
                </c:pt>
                <c:pt idx="2759">
                  <c:v>-69.550205712900706</c:v>
                </c:pt>
                <c:pt idx="2760">
                  <c:v>-69.561853796825901</c:v>
                </c:pt>
                <c:pt idx="2761">
                  <c:v>-69.573368514060306</c:v>
                </c:pt>
                <c:pt idx="2762">
                  <c:v>-69.584751139218696</c:v>
                </c:pt>
                <c:pt idx="2763">
                  <c:v>-69.596002940056394</c:v>
                </c:pt>
                <c:pt idx="2764">
                  <c:v>-69.607125177369099</c:v>
                </c:pt>
                <c:pt idx="2765">
                  <c:v>-69.618119104894802</c:v>
                </c:pt>
                <c:pt idx="2766">
                  <c:v>-69.6289859692222</c:v>
                </c:pt>
                <c:pt idx="2767">
                  <c:v>-69.639727009701701</c:v>
                </c:pt>
                <c:pt idx="2768">
                  <c:v>-69.650343458361803</c:v>
                </c:pt>
                <c:pt idx="2769">
                  <c:v>-69.660836539828694</c:v>
                </c:pt>
                <c:pt idx="2770">
                  <c:v>-69.671207471250796</c:v>
                </c:pt>
                <c:pt idx="2771">
                  <c:v>-69.681457462226206</c:v>
                </c:pt>
                <c:pt idx="2772">
                  <c:v>-69.691587714735306</c:v>
                </c:pt>
                <c:pt idx="2773">
                  <c:v>-69.701599423075393</c:v>
                </c:pt>
                <c:pt idx="2774">
                  <c:v>-69.711493773800797</c:v>
                </c:pt>
                <c:pt idx="2775">
                  <c:v>-69.721271945665706</c:v>
                </c:pt>
                <c:pt idx="2776">
                  <c:v>-69.730935109570197</c:v>
                </c:pt>
                <c:pt idx="2777">
                  <c:v>-69.740484428510598</c:v>
                </c:pt>
                <c:pt idx="2778">
                  <c:v>-69.749921057532603</c:v>
                </c:pt>
                <c:pt idx="2779">
                  <c:v>-69.759246143687704</c:v>
                </c:pt>
                <c:pt idx="2780">
                  <c:v>-69.7684608259935</c:v>
                </c:pt>
                <c:pt idx="2781">
                  <c:v>-69.777566235396193</c:v>
                </c:pt>
                <c:pt idx="2782">
                  <c:v>-69.786563494736498</c:v>
                </c:pt>
                <c:pt idx="2783">
                  <c:v>-69.795453718719202</c:v>
                </c:pt>
                <c:pt idx="2784">
                  <c:v>-69.8042380138846</c:v>
                </c:pt>
                <c:pt idx="2785">
                  <c:v>-69.8129174785836</c:v>
                </c:pt>
                <c:pt idx="2786">
                  <c:v>-69.821493202954898</c:v>
                </c:pt>
                <c:pt idx="2787">
                  <c:v>-69.829966268905594</c:v>
                </c:pt>
                <c:pt idx="2788">
                  <c:v>-69.8383377500938</c:v>
                </c:pt>
                <c:pt idx="2789">
                  <c:v>-69.846608711914598</c:v>
                </c:pt>
                <c:pt idx="2790">
                  <c:v>-69.854780211487096</c:v>
                </c:pt>
                <c:pt idx="2791">
                  <c:v>-69.862853297645799</c:v>
                </c:pt>
                <c:pt idx="2792">
                  <c:v>-69.870829010932596</c:v>
                </c:pt>
                <c:pt idx="2793">
                  <c:v>-69.878708383592297</c:v>
                </c:pt>
                <c:pt idx="2794">
                  <c:v>-69.886492439569693</c:v>
                </c:pt>
                <c:pt idx="2795">
                  <c:v>-69.894182194509</c:v>
                </c:pt>
                <c:pt idx="2796">
                  <c:v>-69.901778655755606</c:v>
                </c:pt>
                <c:pt idx="2797">
                  <c:v>-69.9092828223596</c:v>
                </c:pt>
                <c:pt idx="2798">
                  <c:v>-69.916695685081393</c:v>
                </c:pt>
                <c:pt idx="2799">
                  <c:v>-69.924018226399298</c:v>
                </c:pt>
                <c:pt idx="2800">
                  <c:v>-69.931251420518905</c:v>
                </c:pt>
                <c:pt idx="2801">
                  <c:v>-69.938396233384395</c:v>
                </c:pt>
                <c:pt idx="2802">
                  <c:v>-69.945453622691701</c:v>
                </c:pt>
                <c:pt idx="2803">
                  <c:v>-69.9524245379028</c:v>
                </c:pt>
                <c:pt idx="2804">
                  <c:v>-69.959309920262697</c:v>
                </c:pt>
                <c:pt idx="2805">
                  <c:v>-69.966110702817005</c:v>
                </c:pt>
                <c:pt idx="2806">
                  <c:v>-69.972827810431596</c:v>
                </c:pt>
                <c:pt idx="2807">
                  <c:v>-69.979462159813593</c:v>
                </c:pt>
                <c:pt idx="2808">
                  <c:v>-69.986014659534106</c:v>
                </c:pt>
                <c:pt idx="2809">
                  <c:v>-69.992486210051794</c:v>
                </c:pt>
                <c:pt idx="2810">
                  <c:v>-69.998877703738302</c:v>
                </c:pt>
                <c:pt idx="2811">
                  <c:v>-70.005190024904806</c:v>
                </c:pt>
                <c:pt idx="2812">
                  <c:v>-70.011424049830097</c:v>
                </c:pt>
                <c:pt idx="2813">
                  <c:v>-70.017580646789</c:v>
                </c:pt>
                <c:pt idx="2814">
                  <c:v>-70.023660676083196</c:v>
                </c:pt>
                <c:pt idx="2815">
                  <c:v>-70.029664990072305</c:v>
                </c:pt>
                <c:pt idx="2816">
                  <c:v>-70.035594433206398</c:v>
                </c:pt>
                <c:pt idx="2817">
                  <c:v>-70.041449842059293</c:v>
                </c:pt>
                <c:pt idx="2818">
                  <c:v>-70.047232045363401</c:v>
                </c:pt>
                <c:pt idx="2819">
                  <c:v>-70.052941864044797</c:v>
                </c:pt>
                <c:pt idx="2820">
                  <c:v>-70.05858011126</c:v>
                </c:pt>
                <c:pt idx="2821">
                  <c:v>-70.064147592433002</c:v>
                </c:pt>
                <c:pt idx="2822">
                  <c:v>-70.069645105293205</c:v>
                </c:pt>
                <c:pt idx="2823">
                  <c:v>-70.075073439915002</c:v>
                </c:pt>
                <c:pt idx="2824">
                  <c:v>-70.080433378756695</c:v>
                </c:pt>
                <c:pt idx="2825">
                  <c:v>-70.085725696701701</c:v>
                </c:pt>
                <c:pt idx="2826">
                  <c:v>-70.090951161099298</c:v>
                </c:pt>
                <c:pt idx="2827">
                  <c:v>-70.096110531806602</c:v>
                </c:pt>
                <c:pt idx="2828">
                  <c:v>-70.101204561231199</c:v>
                </c:pt>
                <c:pt idx="2829">
                  <c:v>-70.106233994373994</c:v>
                </c:pt>
                <c:pt idx="2830">
                  <c:v>-70.111199568873303</c:v>
                </c:pt>
                <c:pt idx="2831">
                  <c:v>-70.116102015048895</c:v>
                </c:pt>
                <c:pt idx="2832">
                  <c:v>-70.120942055946799</c:v>
                </c:pt>
                <c:pt idx="2833">
                  <c:v>-70.125720407384804</c:v>
                </c:pt>
                <c:pt idx="2834">
                  <c:v>-70.130437777997798</c:v>
                </c:pt>
                <c:pt idx="2835">
                  <c:v>-70.135094869284501</c:v>
                </c:pt>
                <c:pt idx="2836">
                  <c:v>-70.139692375653794</c:v>
                </c:pt>
                <c:pt idx="2837">
                  <c:v>-70.144230984471903</c:v>
                </c:pt>
                <c:pt idx="2838">
                  <c:v>-70.148711376109603</c:v>
                </c:pt>
                <c:pt idx="2839">
                  <c:v>-70.153134223989994</c:v>
                </c:pt>
                <c:pt idx="2840">
                  <c:v>-70.157500194636697</c:v>
                </c:pt>
                <c:pt idx="2841">
                  <c:v>-70.161809947722205</c:v>
                </c:pt>
                <c:pt idx="2842">
                  <c:v>-70.166064136116304</c:v>
                </c:pt>
                <c:pt idx="2843">
                  <c:v>-70.170263405935003</c:v>
                </c:pt>
                <c:pt idx="2844">
                  <c:v>-70.174408396589897</c:v>
                </c:pt>
                <c:pt idx="2845">
                  <c:v>-70.178499740837097</c:v>
                </c:pt>
                <c:pt idx="2846">
                  <c:v>-70.1825380648269</c:v>
                </c:pt>
                <c:pt idx="2847">
                  <c:v>-70.186523988153596</c:v>
                </c:pt>
                <c:pt idx="2848">
                  <c:v>-70.190458123905003</c:v>
                </c:pt>
                <c:pt idx="2849">
                  <c:v>-70.194341078712796</c:v>
                </c:pt>
                <c:pt idx="2850">
                  <c:v>-70.198173452802195</c:v>
                </c:pt>
                <c:pt idx="2851">
                  <c:v>-70.201955840042203</c:v>
                </c:pt>
                <c:pt idx="2852">
                  <c:v>-70.205688827996099</c:v>
                </c:pt>
                <c:pt idx="2853">
                  <c:v>-70.209372997971499</c:v>
                </c:pt>
                <c:pt idx="2854">
                  <c:v>-70.213008925070895</c:v>
                </c:pt>
                <c:pt idx="2855">
                  <c:v>-70.216597178241798</c:v>
                </c:pt>
                <c:pt idx="2856">
                  <c:v>-70.220138320327393</c:v>
                </c:pt>
                <c:pt idx="2857">
                  <c:v>-70.223632908116798</c:v>
                </c:pt>
                <c:pt idx="2858">
                  <c:v>-70.227081492395598</c:v>
                </c:pt>
                <c:pt idx="2859">
                  <c:v>-70.230484617995899</c:v>
                </c:pt>
                <c:pt idx="2860">
                  <c:v>-70.233842823847198</c:v>
                </c:pt>
                <c:pt idx="2861">
                  <c:v>-70.237156643026097</c:v>
                </c:pt>
                <c:pt idx="2862">
                  <c:v>-70.240426602806906</c:v>
                </c:pt>
                <c:pt idx="2863">
                  <c:v>-70.243653224711807</c:v>
                </c:pt>
                <c:pt idx="2864">
                  <c:v>-70.246837024560605</c:v>
                </c:pt>
                <c:pt idx="2865">
                  <c:v>-70.249978512520798</c:v>
                </c:pt>
                <c:pt idx="2866">
                  <c:v>-70.253078193157904</c:v>
                </c:pt>
                <c:pt idx="2867">
                  <c:v>-70.256136565484496</c:v>
                </c:pt>
                <c:pt idx="2868">
                  <c:v>-70.259154123010106</c:v>
                </c:pt>
                <c:pt idx="2869">
                  <c:v>-70.262131353791005</c:v>
                </c:pt>
                <c:pt idx="2870">
                  <c:v>-70.265068740479094</c:v>
                </c:pt>
                <c:pt idx="2871">
                  <c:v>-70.267966760371195</c:v>
                </c:pt>
                <c:pt idx="2872">
                  <c:v>-70.270825885458194</c:v>
                </c:pt>
                <c:pt idx="2873">
                  <c:v>-70.273646582473901</c:v>
                </c:pt>
                <c:pt idx="2874">
                  <c:v>-70.276429312943307</c:v>
                </c:pt>
                <c:pt idx="2875">
                  <c:v>-70.279174533231696</c:v>
                </c:pt>
                <c:pt idx="2876">
                  <c:v>-70.281882694592298</c:v>
                </c:pt>
                <c:pt idx="2877">
                  <c:v>-70.284554243214998</c:v>
                </c:pt>
                <c:pt idx="2878">
                  <c:v>-70.287189620273395</c:v>
                </c:pt>
                <c:pt idx="2879">
                  <c:v>-70.289789261973198</c:v>
                </c:pt>
                <c:pt idx="2880">
                  <c:v>-70.292353599599394</c:v>
                </c:pt>
                <c:pt idx="2881">
                  <c:v>-70.294883059563205</c:v>
                </c:pt>
                <c:pt idx="2882">
                  <c:v>-70.297378063449401</c:v>
                </c:pt>
                <c:pt idx="2883">
                  <c:v>-70.299839028062806</c:v>
                </c:pt>
                <c:pt idx="2884">
                  <c:v>-70.302266365475006</c:v>
                </c:pt>
                <c:pt idx="2885">
                  <c:v>-70.304660483070293</c:v>
                </c:pt>
                <c:pt idx="2886">
                  <c:v>-70.307021783591907</c:v>
                </c:pt>
                <c:pt idx="2887">
                  <c:v>-70.309350665187594</c:v>
                </c:pt>
                <c:pt idx="2888">
                  <c:v>-70.3116475214551</c:v>
                </c:pt>
                <c:pt idx="2889">
                  <c:v>-70.313912741487499</c:v>
                </c:pt>
                <c:pt idx="2890">
                  <c:v>-70.316146709918002</c:v>
                </c:pt>
                <c:pt idx="2891">
                  <c:v>-70.318349806964505</c:v>
                </c:pt>
                <c:pt idx="2892">
                  <c:v>-70.320522408474304</c:v>
                </c:pt>
                <c:pt idx="2893">
                  <c:v>-70.322664885967697</c:v>
                </c:pt>
                <c:pt idx="2894">
                  <c:v>-70.324777606682204</c:v>
                </c:pt>
                <c:pt idx="2895">
                  <c:v>-70.326860933616103</c:v>
                </c:pt>
                <c:pt idx="2896">
                  <c:v>-70.328915225571393</c:v>
                </c:pt>
                <c:pt idx="2897">
                  <c:v>-70.330940837196806</c:v>
                </c:pt>
                <c:pt idx="2898">
                  <c:v>-70.3329381190307</c:v>
                </c:pt>
                <c:pt idx="2899">
                  <c:v>-70.334907417543207</c:v>
                </c:pt>
                <c:pt idx="2900">
                  <c:v>-70.336849075178193</c:v>
                </c:pt>
                <c:pt idx="2901">
                  <c:v>-70.338763430395403</c:v>
                </c:pt>
                <c:pt idx="2902">
                  <c:v>-70.340650817711406</c:v>
                </c:pt>
                <c:pt idx="2903">
                  <c:v>-70.342511567741198</c:v>
                </c:pt>
                <c:pt idx="2904">
                  <c:v>-70.344346007238997</c:v>
                </c:pt>
                <c:pt idx="2905">
                  <c:v>-70.346154459138305</c:v>
                </c:pt>
                <c:pt idx="2906">
                  <c:v>-70.347937242592906</c:v>
                </c:pt>
                <c:pt idx="2907">
                  <c:v>-70.349694673016202</c:v>
                </c:pt>
                <c:pt idx="2908">
                  <c:v>-70.351427062121104</c:v>
                </c:pt>
                <c:pt idx="2909">
                  <c:v>-70.353134717959094</c:v>
                </c:pt>
                <c:pt idx="2910">
                  <c:v>-70.354817944959805</c:v>
                </c:pt>
                <c:pt idx="2911">
                  <c:v>-70.356477043968994</c:v>
                </c:pt>
                <c:pt idx="2912">
                  <c:v>-70.358112312287304</c:v>
                </c:pt>
                <c:pt idx="2913">
                  <c:v>-70.359724043708397</c:v>
                </c:pt>
                <c:pt idx="2914">
                  <c:v>-70.361312528556596</c:v>
                </c:pt>
                <c:pt idx="2915">
                  <c:v>-70.362878053724302</c:v>
                </c:pt>
                <c:pt idx="2916">
                  <c:v>-70.364420902709</c:v>
                </c:pt>
                <c:pt idx="2917">
                  <c:v>-70.365941355650506</c:v>
                </c:pt>
                <c:pt idx="2918">
                  <c:v>-70.367439689367004</c:v>
                </c:pt>
                <c:pt idx="2919">
                  <c:v>-70.368916177391597</c:v>
                </c:pt>
                <c:pt idx="2920">
                  <c:v>-70.370371090008007</c:v>
                </c:pt>
                <c:pt idx="2921">
                  <c:v>-70.371804694286098</c:v>
                </c:pt>
                <c:pt idx="2922">
                  <c:v>-70.373217254117506</c:v>
                </c:pt>
                <c:pt idx="2923">
                  <c:v>-70.3746090302499</c:v>
                </c:pt>
                <c:pt idx="2924">
                  <c:v>-70.375980280322395</c:v>
                </c:pt>
                <c:pt idx="2925">
                  <c:v>-70.377331258899503</c:v>
                </c:pt>
                <c:pt idx="2926">
                  <c:v>-70.378662217505095</c:v>
                </c:pt>
                <c:pt idx="2927">
                  <c:v>-70.379973404656397</c:v>
                </c:pt>
                <c:pt idx="2928">
                  <c:v>-70.381265065896997</c:v>
                </c:pt>
                <c:pt idx="2929">
                  <c:v>-68.782537443830506</c:v>
                </c:pt>
                <c:pt idx="2930">
                  <c:v>-68.801924634009097</c:v>
                </c:pt>
                <c:pt idx="2931">
                  <c:v>-68.821116173855899</c:v>
                </c:pt>
                <c:pt idx="2932">
                  <c:v>-68.840113410267094</c:v>
                </c:pt>
                <c:pt idx="2933">
                  <c:v>-68.858917694821798</c:v>
                </c:pt>
                <c:pt idx="2934">
                  <c:v>-68.877530383386599</c:v>
                </c:pt>
                <c:pt idx="2935">
                  <c:v>-68.8959528357273</c:v>
                </c:pt>
                <c:pt idx="2936">
                  <c:v>-68.914186415127801</c:v>
                </c:pt>
                <c:pt idx="2937">
                  <c:v>-68.932232488017306</c:v>
                </c:pt>
                <c:pt idx="2938">
                  <c:v>-68.950092423604104</c:v>
                </c:pt>
                <c:pt idx="2939">
                  <c:v>-68.967767593517706</c:v>
                </c:pt>
                <c:pt idx="2940">
                  <c:v>-68.985259371457005</c:v>
                </c:pt>
                <c:pt idx="2941">
                  <c:v>-69.002569132847398</c:v>
                </c:pt>
                <c:pt idx="2942">
                  <c:v>-69.019698254504306</c:v>
                </c:pt>
                <c:pt idx="2943">
                  <c:v>-69.036648114303702</c:v>
                </c:pt>
                <c:pt idx="2944">
                  <c:v>-69.053420090860897</c:v>
                </c:pt>
                <c:pt idx="2945">
                  <c:v>-69.070015563215804</c:v>
                </c:pt>
                <c:pt idx="2946">
                  <c:v>-69.086435910525196</c:v>
                </c:pt>
                <c:pt idx="2947">
                  <c:v>-69.102682511762694</c:v>
                </c:pt>
                <c:pt idx="2948">
                  <c:v>-69.118756745425401</c:v>
                </c:pt>
                <c:pt idx="2949">
                  <c:v>-69.134659989247496</c:v>
                </c:pt>
                <c:pt idx="2950">
                  <c:v>-69.150393619920706</c:v>
                </c:pt>
                <c:pt idx="2951">
                  <c:v>-69.165959012822</c:v>
                </c:pt>
                <c:pt idx="2952">
                  <c:v>-69.1813575417479</c:v>
                </c:pt>
                <c:pt idx="2953">
                  <c:v>-69.196590578655105</c:v>
                </c:pt>
                <c:pt idx="2954">
                  <c:v>-69.211659493408206</c:v>
                </c:pt>
                <c:pt idx="2955">
                  <c:v>-69.226565653534294</c:v>
                </c:pt>
                <c:pt idx="2956">
                  <c:v>-69.241310423983194</c:v>
                </c:pt>
                <c:pt idx="2957">
                  <c:v>-69.255895166894902</c:v>
                </c:pt>
                <c:pt idx="2958">
                  <c:v>-69.270321241373097</c:v>
                </c:pt>
                <c:pt idx="2959">
                  <c:v>-69.284590003265095</c:v>
                </c:pt>
                <c:pt idx="2960">
                  <c:v>-69.298702804947496</c:v>
                </c:pt>
                <c:pt idx="2961">
                  <c:v>-69.312660995119103</c:v>
                </c:pt>
                <c:pt idx="2962">
                  <c:v>-69.326465918598302</c:v>
                </c:pt>
                <c:pt idx="2963">
                  <c:v>-69.340118916128006</c:v>
                </c:pt>
                <c:pt idx="2964">
                  <c:v>-69.353621324185397</c:v>
                </c:pt>
                <c:pt idx="2965">
                  <c:v>-69.366974474798099</c:v>
                </c:pt>
                <c:pt idx="2966">
                  <c:v>-69.380179695365499</c:v>
                </c:pt>
                <c:pt idx="2967">
                  <c:v>-69.393238308486502</c:v>
                </c:pt>
                <c:pt idx="2968">
                  <c:v>-69.406151631792099</c:v>
                </c:pt>
                <c:pt idx="2969">
                  <c:v>-69.418920977783699</c:v>
                </c:pt>
                <c:pt idx="2970">
                  <c:v>-69.431547653677299</c:v>
                </c:pt>
                <c:pt idx="2971">
                  <c:v>-69.444032961251906</c:v>
                </c:pt>
                <c:pt idx="2972">
                  <c:v>-69.456378196704506</c:v>
                </c:pt>
                <c:pt idx="2973">
                  <c:v>-69.468584650508802</c:v>
                </c:pt>
                <c:pt idx="2974">
                  <c:v>-69.480653607280402</c:v>
                </c:pt>
                <c:pt idx="2975">
                  <c:v>-69.492586345645606</c:v>
                </c:pt>
                <c:pt idx="2976">
                  <c:v>-69.504384138116194</c:v>
                </c:pt>
                <c:pt idx="2977">
                  <c:v>-69.516048250968396</c:v>
                </c:pt>
                <c:pt idx="2978">
                  <c:v>-69.5275799441267</c:v>
                </c:pt>
                <c:pt idx="2979">
                  <c:v>-69.538980471052199</c:v>
                </c:pt>
                <c:pt idx="2980">
                  <c:v>-69.550251078636094</c:v>
                </c:pt>
                <c:pt idx="2981">
                  <c:v>-69.561393007096498</c:v>
                </c:pt>
                <c:pt idx="2982">
                  <c:v>-69.572407489880803</c:v>
                </c:pt>
                <c:pt idx="2983">
                  <c:v>-69.583295753571306</c:v>
                </c:pt>
                <c:pt idx="2984">
                  <c:v>-69.594059017796198</c:v>
                </c:pt>
                <c:pt idx="2985">
                  <c:v>-69.604698495143495</c:v>
                </c:pt>
                <c:pt idx="2986">
                  <c:v>-69.615215391079602</c:v>
                </c:pt>
                <c:pt idx="2987">
                  <c:v>-69.625610903872101</c:v>
                </c:pt>
                <c:pt idx="2988">
                  <c:v>-69.635886224515602</c:v>
                </c:pt>
                <c:pt idx="2989">
                  <c:v>-69.646042536662307</c:v>
                </c:pt>
                <c:pt idx="2990">
                  <c:v>-69.656081016555902</c:v>
                </c:pt>
                <c:pt idx="2991">
                  <c:v>-69.666002832968303</c:v>
                </c:pt>
                <c:pt idx="2992">
                  <c:v>-69.675809147141905</c:v>
                </c:pt>
                <c:pt idx="2993">
                  <c:v>-69.685501112732993</c:v>
                </c:pt>
                <c:pt idx="2994">
                  <c:v>-69.6950798757603</c:v>
                </c:pt>
                <c:pt idx="2995">
                  <c:v>-69.704546574556204</c:v>
                </c:pt>
                <c:pt idx="2996">
                  <c:v>-69.713902339721201</c:v>
                </c:pt>
                <c:pt idx="2997">
                  <c:v>-69.723148294081398</c:v>
                </c:pt>
                <c:pt idx="2998">
                  <c:v>-69.732285552649799</c:v>
                </c:pt>
                <c:pt idx="2999">
                  <c:v>-69.741315222589705</c:v>
                </c:pt>
                <c:pt idx="3000">
                  <c:v>-69.750238403181598</c:v>
                </c:pt>
                <c:pt idx="3001">
                  <c:v>-69.759056185793</c:v>
                </c:pt>
                <c:pt idx="3002">
                  <c:v>-69.767769653850806</c:v>
                </c:pt>
                <c:pt idx="3003">
                  <c:v>-69.776379882816599</c:v>
                </c:pt>
                <c:pt idx="3004">
                  <c:v>-69.784887940164694</c:v>
                </c:pt>
                <c:pt idx="3005">
                  <c:v>-69.793294885362499</c:v>
                </c:pt>
                <c:pt idx="3006">
                  <c:v>-69.801601769853505</c:v>
                </c:pt>
                <c:pt idx="3007">
                  <c:v>-69.809809637043301</c:v>
                </c:pt>
                <c:pt idx="3008">
                  <c:v>-69.817919522287099</c:v>
                </c:pt>
                <c:pt idx="3009">
                  <c:v>-69.825932452880295</c:v>
                </c:pt>
                <c:pt idx="3010">
                  <c:v>-69.833849448050898</c:v>
                </c:pt>
                <c:pt idx="3011">
                  <c:v>-69.841671518954698</c:v>
                </c:pt>
                <c:pt idx="3012">
                  <c:v>-69.849399668672007</c:v>
                </c:pt>
                <c:pt idx="3013">
                  <c:v>-69.857034892206798</c:v>
                </c:pt>
                <c:pt idx="3014">
                  <c:v>-69.864578176487996</c:v>
                </c:pt>
                <c:pt idx="3015">
                  <c:v>-69.872030500372503</c:v>
                </c:pt>
                <c:pt idx="3016">
                  <c:v>-69.879392834650204</c:v>
                </c:pt>
                <c:pt idx="3017">
                  <c:v>-69.886666142051098</c:v>
                </c:pt>
                <c:pt idx="3018">
                  <c:v>-69.893851377254094</c:v>
                </c:pt>
                <c:pt idx="3019">
                  <c:v>-69.900949486897204</c:v>
                </c:pt>
                <c:pt idx="3020">
                  <c:v>-69.907961409590101</c:v>
                </c:pt>
                <c:pt idx="3021">
                  <c:v>-69.914888075927905</c:v>
                </c:pt>
                <c:pt idx="3022">
                  <c:v>-69.921730408506704</c:v>
                </c:pt>
                <c:pt idx="3023">
                  <c:v>-69.928489321940603</c:v>
                </c:pt>
                <c:pt idx="3024">
                  <c:v>-69.9351657228801</c:v>
                </c:pt>
                <c:pt idx="3025">
                  <c:v>-69.941760510032495</c:v>
                </c:pt>
                <c:pt idx="3026">
                  <c:v>-69.948274574183102</c:v>
                </c:pt>
                <c:pt idx="3027">
                  <c:v>-69.954708798217894</c:v>
                </c:pt>
                <c:pt idx="3028">
                  <c:v>-69.961064057147794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E9-4598-A0E8-3A79C063807C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spike_tau002_i80!$C$1:$C$3029</c:f>
              <c:numCache>
                <c:formatCode>General</c:formatCode>
                <c:ptCount val="3029"/>
                <c:pt idx="0">
                  <c:v>-69.88</c:v>
                </c:pt>
                <c:pt idx="1">
                  <c:v>-69.761476672000001</c:v>
                </c:pt>
                <c:pt idx="2">
                  <c:v>-69.644389991594096</c:v>
                </c:pt>
                <c:pt idx="3">
                  <c:v>-69.528701229627302</c:v>
                </c:pt>
                <c:pt idx="4">
                  <c:v>-69.414372897605901</c:v>
                </c:pt>
                <c:pt idx="5">
                  <c:v>-69.301368695802196</c:v>
                </c:pt>
                <c:pt idx="6">
                  <c:v>-69.189653463897201</c:v>
                </c:pt>
                <c:pt idx="7">
                  <c:v>-69.079193134017601</c:v>
                </c:pt>
                <c:pt idx="8">
                  <c:v>-68.969954686030505</c:v>
                </c:pt>
                <c:pt idx="9">
                  <c:v>-68.861906104969094</c:v>
                </c:pt>
                <c:pt idx="10">
                  <c:v>-68.755016340470704</c:v>
                </c:pt>
                <c:pt idx="11">
                  <c:v>-68.649255268115297</c:v>
                </c:pt>
                <c:pt idx="12">
                  <c:v>-68.544593652560593</c:v>
                </c:pt>
                <c:pt idx="13">
                  <c:v>-68.441003112375697</c:v>
                </c:pt>
                <c:pt idx="14">
                  <c:v>-68.338456086480605</c:v>
                </c:pt>
                <c:pt idx="15">
                  <c:v>-68.236925802106398</c:v>
                </c:pt>
                <c:pt idx="16">
                  <c:v>-68.136386244194298</c:v>
                </c:pt>
                <c:pt idx="17">
                  <c:v>-68.036812126157798</c:v>
                </c:pt>
                <c:pt idx="18">
                  <c:v>-67.938178861935796</c:v>
                </c:pt>
                <c:pt idx="19">
                  <c:v>-67.840462539269893</c:v>
                </c:pt>
                <c:pt idx="20">
                  <c:v>-67.743639894141197</c:v>
                </c:pt>
                <c:pt idx="21">
                  <c:v>-67.647688286308906</c:v>
                </c:pt>
                <c:pt idx="22">
                  <c:v>-67.5525856758928</c:v>
                </c:pt>
                <c:pt idx="23">
                  <c:v>-67.458310600946007</c:v>
                </c:pt>
                <c:pt idx="24">
                  <c:v>-67.364842155970607</c:v>
                </c:pt>
                <c:pt idx="25">
                  <c:v>-67.272159971326005</c:v>
                </c:pt>
                <c:pt idx="26">
                  <c:v>-67.180244193487297</c:v>
                </c:pt>
                <c:pt idx="27">
                  <c:v>-67.089075466110501</c:v>
                </c:pt>
                <c:pt idx="28">
                  <c:v>-66.998634911866105</c:v>
                </c:pt>
                <c:pt idx="29">
                  <c:v>-66.908904115001903</c:v>
                </c:pt>
                <c:pt idx="30">
                  <c:v>-66.819865104600794</c:v>
                </c:pt>
                <c:pt idx="31">
                  <c:v>-66.731500338498904</c:v>
                </c:pt>
                <c:pt idx="32">
                  <c:v>-66.643792687833596</c:v>
                </c:pt>
                <c:pt idx="33">
                  <c:v>-66.556725422189899</c:v>
                </c:pt>
                <c:pt idx="34">
                  <c:v>-66.470282195316997</c:v>
                </c:pt>
                <c:pt idx="35">
                  <c:v>-66.384447031389001</c:v>
                </c:pt>
                <c:pt idx="36">
                  <c:v>-66.299204311783001</c:v>
                </c:pt>
                <c:pt idx="37">
                  <c:v>-66.214538762350301</c:v>
                </c:pt>
                <c:pt idx="38">
                  <c:v>-66.130435441158795</c:v>
                </c:pt>
                <c:pt idx="39">
                  <c:v>-66.046879726683301</c:v>
                </c:pt>
                <c:pt idx="40">
                  <c:v>-65.963857306423805</c:v>
                </c:pt>
                <c:pt idx="41">
                  <c:v>-65.881354165931995</c:v>
                </c:pt>
                <c:pt idx="42">
                  <c:v>-65.799356578226295</c:v>
                </c:pt>
                <c:pt idx="43">
                  <c:v>-65.717851093579398</c:v>
                </c:pt>
                <c:pt idx="44">
                  <c:v>-65.636824529659293</c:v>
                </c:pt>
                <c:pt idx="45">
                  <c:v>-65.556263962008899</c:v>
                </c:pt>
                <c:pt idx="46">
                  <c:v>-65.476156714848997</c:v>
                </c:pt>
                <c:pt idx="47">
                  <c:v>-65.396490352188707</c:v>
                </c:pt>
                <c:pt idx="48">
                  <c:v>-65.317252669230896</c:v>
                </c:pt>
                <c:pt idx="49">
                  <c:v>-65.238431684058398</c:v>
                </c:pt>
                <c:pt idx="50">
                  <c:v>-65.1600156295885</c:v>
                </c:pt>
                <c:pt idx="51">
                  <c:v>-65.081992945783597</c:v>
                </c:pt>
                <c:pt idx="52">
                  <c:v>-65.004352272106999</c:v>
                </c:pt>
                <c:pt idx="53">
                  <c:v>-64.927082440211606</c:v>
                </c:pt>
                <c:pt idx="54">
                  <c:v>-64.850172466852399</c:v>
                </c:pt>
                <c:pt idx="55">
                  <c:v>-64.773611547011299</c:v>
                </c:pt>
                <c:pt idx="56">
                  <c:v>-64.697389047226096</c:v>
                </c:pt>
                <c:pt idx="57">
                  <c:v>-64.621494499112799</c:v>
                </c:pt>
                <c:pt idx="58">
                  <c:v>-64.545917593073696</c:v>
                </c:pt>
                <c:pt idx="59">
                  <c:v>-64.470648172181996</c:v>
                </c:pt>
                <c:pt idx="60">
                  <c:v>-64.395676226235693</c:v>
                </c:pt>
                <c:pt idx="61">
                  <c:v>-64.320991885971594</c:v>
                </c:pt>
                <c:pt idx="62">
                  <c:v>-64.246585417432996</c:v>
                </c:pt>
                <c:pt idx="63">
                  <c:v>-64.172447216484102</c:v>
                </c:pt>
                <c:pt idx="64">
                  <c:v>-64.098567803463496</c:v>
                </c:pt>
                <c:pt idx="65">
                  <c:v>-64.024937817969899</c:v>
                </c:pt>
                <c:pt idx="66">
                  <c:v>-63.951548013774698</c:v>
                </c:pt>
                <c:pt idx="67">
                  <c:v>-63.878389253854998</c:v>
                </c:pt>
                <c:pt idx="68">
                  <c:v>-63.805452505540003</c:v>
                </c:pt>
                <c:pt idx="69">
                  <c:v>-63.732728835766899</c:v>
                </c:pt>
                <c:pt idx="70">
                  <c:v>-63.660209406438803</c:v>
                </c:pt>
                <c:pt idx="71">
                  <c:v>-63.587885469881599</c:v>
                </c:pt>
                <c:pt idx="72">
                  <c:v>-63.515748364391698</c:v>
                </c:pt>
                <c:pt idx="73">
                  <c:v>-63.4437895098729</c:v>
                </c:pt>
                <c:pt idx="74">
                  <c:v>-63.372000403555099</c:v>
                </c:pt>
                <c:pt idx="75">
                  <c:v>-63.300372615790899</c:v>
                </c:pt>
                <c:pt idx="76">
                  <c:v>-63.2288977859262</c:v>
                </c:pt>
                <c:pt idx="77">
                  <c:v>-63.157567618239703</c:v>
                </c:pt>
                <c:pt idx="78">
                  <c:v>-63.0863738779464</c:v>
                </c:pt>
                <c:pt idx="79">
                  <c:v>-63.015308387262799</c:v>
                </c:pt>
                <c:pt idx="80">
                  <c:v>-62.9443630215277</c:v>
                </c:pt>
                <c:pt idx="81">
                  <c:v>-62.873529705375702</c:v>
                </c:pt>
                <c:pt idx="82">
                  <c:v>-62.8028004089592</c:v>
                </c:pt>
                <c:pt idx="83">
                  <c:v>-62.732167144215197</c:v>
                </c:pt>
                <c:pt idx="84">
                  <c:v>-62.661621961173402</c:v>
                </c:pt>
                <c:pt idx="85">
                  <c:v>-62.591156944300799</c:v>
                </c:pt>
                <c:pt idx="86">
                  <c:v>-62.520764208880699</c:v>
                </c:pt>
                <c:pt idx="87">
                  <c:v>-62.450435897421897</c:v>
                </c:pt>
                <c:pt idx="88">
                  <c:v>-62.380164176093999</c:v>
                </c:pt>
                <c:pt idx="89">
                  <c:v>-62.309941231186301</c:v>
                </c:pt>
                <c:pt idx="90">
                  <c:v>-62.2397592655864</c:v>
                </c:pt>
                <c:pt idx="91">
                  <c:v>-62.1696104952754</c:v>
                </c:pt>
                <c:pt idx="92">
                  <c:v>-62.099487145835703</c:v>
                </c:pt>
                <c:pt idx="93">
                  <c:v>-62.029381448968799</c:v>
                </c:pt>
                <c:pt idx="94">
                  <c:v>-61.959285639019498</c:v>
                </c:pt>
                <c:pt idx="95">
                  <c:v>-61.889191949503399</c:v>
                </c:pt>
                <c:pt idx="96">
                  <c:v>-61.819092609633401</c:v>
                </c:pt>
                <c:pt idx="97">
                  <c:v>-61.748979840843703</c:v>
                </c:pt>
                <c:pt idx="98">
                  <c:v>-61.678845853306498</c:v>
                </c:pt>
                <c:pt idx="99">
                  <c:v>-61.608682842438398</c:v>
                </c:pt>
                <c:pt idx="100">
                  <c:v>-61.538482985393799</c:v>
                </c:pt>
                <c:pt idx="101">
                  <c:v>-61.468238437541203</c:v>
                </c:pt>
                <c:pt idx="102">
                  <c:v>-61.397941328919501</c:v>
                </c:pt>
                <c:pt idx="103">
                  <c:v>-61.327583760670798</c:v>
                </c:pt>
                <c:pt idx="104">
                  <c:v>-61.257157801445601</c:v>
                </c:pt>
                <c:pt idx="105">
                  <c:v>-61.1866554837788</c:v>
                </c:pt>
                <c:pt idx="106">
                  <c:v>-61.116068800429801</c:v>
                </c:pt>
                <c:pt idx="107">
                  <c:v>-61.045389700686997</c:v>
                </c:pt>
                <c:pt idx="108">
                  <c:v>-60.974610086629497</c:v>
                </c:pt>
                <c:pt idx="109">
                  <c:v>-60.903721809344198</c:v>
                </c:pt>
                <c:pt idx="110">
                  <c:v>-60.832716665095099</c:v>
                </c:pt>
                <c:pt idx="111">
                  <c:v>-60.7615863914382</c:v>
                </c:pt>
                <c:pt idx="112">
                  <c:v>-60.6903226632813</c:v>
                </c:pt>
                <c:pt idx="113">
                  <c:v>-60.618917088882299</c:v>
                </c:pt>
                <c:pt idx="114">
                  <c:v>-60.547361205783098</c:v>
                </c:pt>
                <c:pt idx="115">
                  <c:v>-60.4756464766741</c:v>
                </c:pt>
                <c:pt idx="116">
                  <c:v>-60.403764285185602</c:v>
                </c:pt>
                <c:pt idx="117">
                  <c:v>-60.331705931600801</c:v>
                </c:pt>
                <c:pt idx="118">
                  <c:v>-60.259462628486602</c:v>
                </c:pt>
                <c:pt idx="119">
                  <c:v>-60.187025496236899</c:v>
                </c:pt>
                <c:pt idx="120">
                  <c:v>-60.114385558523203</c:v>
                </c:pt>
                <c:pt idx="121">
                  <c:v>-60.041533737648798</c:v>
                </c:pt>
                <c:pt idx="122">
                  <c:v>-59.968460849798902</c:v>
                </c:pt>
                <c:pt idx="123">
                  <c:v>-59.895157600184099</c:v>
                </c:pt>
                <c:pt idx="124">
                  <c:v>-59.821614578068797</c:v>
                </c:pt>
                <c:pt idx="125">
                  <c:v>-59.747822251681498</c:v>
                </c:pt>
                <c:pt idx="126">
                  <c:v>-59.673770962997601</c:v>
                </c:pt>
                <c:pt idx="127">
                  <c:v>-59.5994509223923</c:v>
                </c:pt>
                <c:pt idx="128">
                  <c:v>-59.5248522031536</c:v>
                </c:pt>
                <c:pt idx="129">
                  <c:v>-59.449964735850699</c:v>
                </c:pt>
                <c:pt idx="130">
                  <c:v>-59.374778302550098</c:v>
                </c:pt>
                <c:pt idx="131">
                  <c:v>-59.299282530872198</c:v>
                </c:pt>
                <c:pt idx="132">
                  <c:v>-59.223466887880399</c:v>
                </c:pt>
                <c:pt idx="133">
                  <c:v>-59.1473206737951</c:v>
                </c:pt>
                <c:pt idx="134">
                  <c:v>-59.070833015524499</c:v>
                </c:pt>
                <c:pt idx="135">
                  <c:v>-58.993992860003203</c:v>
                </c:pt>
                <c:pt idx="136">
                  <c:v>-58.916788967329303</c:v>
                </c:pt>
                <c:pt idx="137">
                  <c:v>-58.839209903691497</c:v>
                </c:pt>
                <c:pt idx="138">
                  <c:v>-58.761244034075197</c:v>
                </c:pt>
                <c:pt idx="139">
                  <c:v>-58.682879514738502</c:v>
                </c:pt>
                <c:pt idx="140">
                  <c:v>-58.604104285446603</c:v>
                </c:pt>
                <c:pt idx="141">
                  <c:v>-58.524906061452903</c:v>
                </c:pt>
                <c:pt idx="142">
                  <c:v>-58.445272325216798</c:v>
                </c:pt>
                <c:pt idx="143">
                  <c:v>-58.3651903178434</c:v>
                </c:pt>
                <c:pt idx="144">
                  <c:v>-58.284647030234403</c:v>
                </c:pt>
                <c:pt idx="145">
                  <c:v>-58.2036291939351</c:v>
                </c:pt>
                <c:pt idx="146">
                  <c:v>-58.122123271664599</c:v>
                </c:pt>
                <c:pt idx="147">
                  <c:v>-58.040115447512903</c:v>
                </c:pt>
                <c:pt idx="148">
                  <c:v>-57.957591616790303</c:v>
                </c:pt>
                <c:pt idx="149">
                  <c:v>-57.874537375512197</c:v>
                </c:pt>
                <c:pt idx="150">
                  <c:v>-57.790938009502597</c:v>
                </c:pt>
                <c:pt idx="151">
                  <c:v>-57.706778483097303</c:v>
                </c:pt>
                <c:pt idx="152">
                  <c:v>-57.622043427428501</c:v>
                </c:pt>
                <c:pt idx="153">
                  <c:v>-57.536717128270197</c:v>
                </c:pt>
                <c:pt idx="154">
                  <c:v>-57.450783513424099</c:v>
                </c:pt>
                <c:pt idx="155">
                  <c:v>-57.364226139623</c:v>
                </c:pt>
                <c:pt idx="156">
                  <c:v>-57.277028178928397</c:v>
                </c:pt>
                <c:pt idx="157">
                  <c:v>-57.189172404598501</c:v>
                </c:pt>
                <c:pt idx="158">
                  <c:v>-57.100641176399897</c:v>
                </c:pt>
                <c:pt idx="159">
                  <c:v>-57.011416425335703</c:v>
                </c:pt>
                <c:pt idx="160">
                  <c:v>-56.921479637761301</c:v>
                </c:pt>
                <c:pt idx="161">
                  <c:v>-56.830811838857997</c:v>
                </c:pt>
                <c:pt idx="162">
                  <c:v>-56.739393575431102</c:v>
                </c:pt>
                <c:pt idx="163">
                  <c:v>-56.6472048979997</c:v>
                </c:pt>
                <c:pt idx="164">
                  <c:v>-56.554225342142097</c:v>
                </c:pt>
                <c:pt idx="165">
                  <c:v>-56.460433909057997</c:v>
                </c:pt>
                <c:pt idx="166">
                  <c:v>-56.365809045309497</c:v>
                </c:pt>
                <c:pt idx="167">
                  <c:v>-56.270328621695803</c:v>
                </c:pt>
                <c:pt idx="168">
                  <c:v>-56.1739699112198</c:v>
                </c:pt>
                <c:pt idx="169">
                  <c:v>-56.076709566096397</c:v>
                </c:pt>
                <c:pt idx="170">
                  <c:v>-55.978523593754304</c:v>
                </c:pt>
                <c:pt idx="171">
                  <c:v>-55.879387331776996</c:v>
                </c:pt>
                <c:pt idx="172">
                  <c:v>-55.779275421727</c:v>
                </c:pt>
                <c:pt idx="173">
                  <c:v>-55.678161781792902</c:v>
                </c:pt>
                <c:pt idx="174">
                  <c:v>-55.576019578196899</c:v>
                </c:pt>
                <c:pt idx="175">
                  <c:v>-55.472821195293498</c:v>
                </c:pt>
                <c:pt idx="176">
                  <c:v>-55.368538204290402</c:v>
                </c:pt>
                <c:pt idx="177">
                  <c:v>-55.263141330512802</c:v>
                </c:pt>
                <c:pt idx="178">
                  <c:v>-55.156600419132701</c:v>
                </c:pt>
                <c:pt idx="179">
                  <c:v>-55.048884399275302</c:v>
                </c:pt>
                <c:pt idx="180">
                  <c:v>-54.939961246412302</c:v>
                </c:pt>
                <c:pt idx="181">
                  <c:v>-54.829797942944602</c:v>
                </c:pt>
                <c:pt idx="182">
                  <c:v>-54.718360436869901</c:v>
                </c:pt>
                <c:pt idx="183">
                  <c:v>-54.6056135984254</c:v>
                </c:pt>
                <c:pt idx="184">
                  <c:v>-54.491521174588499</c:v>
                </c:pt>
                <c:pt idx="185">
                  <c:v>-54.376045741307799</c:v>
                </c:pt>
                <c:pt idx="186">
                  <c:v>-54.259148653332403</c:v>
                </c:pt>
                <c:pt idx="187">
                  <c:v>-54.140789991495403</c:v>
                </c:pt>
                <c:pt idx="188">
                  <c:v>-54.0209285072985</c:v>
                </c:pt>
                <c:pt idx="189">
                  <c:v>-53.899521564634597</c:v>
                </c:pt>
                <c:pt idx="190">
                  <c:v>-53.776525078473099</c:v>
                </c:pt>
                <c:pt idx="191">
                  <c:v>-53.651893450321097</c:v>
                </c:pt>
                <c:pt idx="192">
                  <c:v>-53.525579500259802</c:v>
                </c:pt>
                <c:pt idx="193">
                  <c:v>-53.397534395341303</c:v>
                </c:pt>
                <c:pt idx="194">
                  <c:v>-53.267707574116002</c:v>
                </c:pt>
                <c:pt idx="195">
                  <c:v>-53.136046667043097</c:v>
                </c:pt>
                <c:pt idx="196">
                  <c:v>-53.002497412518998</c:v>
                </c:pt>
                <c:pt idx="197">
                  <c:v>-52.867003568239802</c:v>
                </c:pt>
                <c:pt idx="198">
                  <c:v>-52.729506817590902</c:v>
                </c:pt>
                <c:pt idx="199">
                  <c:v>-52.5899466707342</c:v>
                </c:pt>
                <c:pt idx="200">
                  <c:v>-52.448260360040699</c:v>
                </c:pt>
                <c:pt idx="201">
                  <c:v>-52.304382729484097</c:v>
                </c:pt>
                <c:pt idx="202">
                  <c:v>-52.158246117587197</c:v>
                </c:pt>
                <c:pt idx="203">
                  <c:v>-52.009780233475603</c:v>
                </c:pt>
                <c:pt idx="204">
                  <c:v>-51.858912025561303</c:v>
                </c:pt>
                <c:pt idx="205">
                  <c:v>-51.705565542339599</c:v>
                </c:pt>
                <c:pt idx="206">
                  <c:v>-51.549661784740501</c:v>
                </c:pt>
                <c:pt idx="207">
                  <c:v>-51.391118549430502</c:v>
                </c:pt>
                <c:pt idx="208">
                  <c:v>-51.229850262411198</c:v>
                </c:pt>
                <c:pt idx="209">
                  <c:v>-51.065767802207397</c:v>
                </c:pt>
                <c:pt idx="210">
                  <c:v>-50.898778311874899</c:v>
                </c:pt>
                <c:pt idx="211">
                  <c:v>-50.7287849989969</c:v>
                </c:pt>
                <c:pt idx="212">
                  <c:v>-50.555686922763499</c:v>
                </c:pt>
                <c:pt idx="213">
                  <c:v>-50.379378767150897</c:v>
                </c:pt>
                <c:pt idx="214">
                  <c:v>-50.199750599131299</c:v>
                </c:pt>
                <c:pt idx="215">
                  <c:v>-50.016687610748299</c:v>
                </c:pt>
                <c:pt idx="216">
                  <c:v>-49.8300698437899</c:v>
                </c:pt>
                <c:pt idx="217">
                  <c:v>-49.639771895673903</c:v>
                </c:pt>
                <c:pt idx="218">
                  <c:v>-49.445662605034798</c:v>
                </c:pt>
                <c:pt idx="219">
                  <c:v>-49.247604715361298</c:v>
                </c:pt>
                <c:pt idx="220">
                  <c:v>-49.0454545148772</c:v>
                </c:pt>
                <c:pt idx="221">
                  <c:v>-48.839061450687502</c:v>
                </c:pt>
                <c:pt idx="222">
                  <c:v>-48.628267715021501</c:v>
                </c:pt>
                <c:pt idx="223">
                  <c:v>-48.412907801193597</c:v>
                </c:pt>
                <c:pt idx="224">
                  <c:v>-48.1928080266674</c:v>
                </c:pt>
                <c:pt idx="225">
                  <c:v>-47.9677860203495</c:v>
                </c:pt>
                <c:pt idx="226">
                  <c:v>-47.7376501709482</c:v>
                </c:pt>
                <c:pt idx="227">
                  <c:v>-47.502199032908599</c:v>
                </c:pt>
                <c:pt idx="228">
                  <c:v>-47.261220686076001</c:v>
                </c:pt>
                <c:pt idx="229">
                  <c:v>-47.014492044834199</c:v>
                </c:pt>
                <c:pt idx="230">
                  <c:v>-46.761778112014497</c:v>
                </c:pt>
                <c:pt idx="231">
                  <c:v>-46.502831172363997</c:v>
                </c:pt>
                <c:pt idx="232">
                  <c:v>-46.2373899197949</c:v>
                </c:pt>
                <c:pt idx="233">
                  <c:v>-45.9651785119949</c:v>
                </c:pt>
                <c:pt idx="234">
                  <c:v>-45.6859055452611</c:v>
                </c:pt>
                <c:pt idx="235">
                  <c:v>-45.3992629416082</c:v>
                </c:pt>
                <c:pt idx="236">
                  <c:v>-45.1049247392829</c:v>
                </c:pt>
                <c:pt idx="237">
                  <c:v>-44.802545776783802</c:v>
                </c:pt>
                <c:pt idx="238">
                  <c:v>-44.491760259305103</c:v>
                </c:pt>
                <c:pt idx="239">
                  <c:v>-44.1721801951931</c:v>
                </c:pt>
                <c:pt idx="240">
                  <c:v>-43.843393688483602</c:v>
                </c:pt>
                <c:pt idx="241">
                  <c:v>-43.504963071861297</c:v>
                </c:pt>
                <c:pt idx="242">
                  <c:v>-43.156422862407098</c:v>
                </c:pt>
                <c:pt idx="243">
                  <c:v>-42.797277520241899</c:v>
                </c:pt>
                <c:pt idx="244">
                  <c:v>-42.426998987587901</c:v>
                </c:pt>
                <c:pt idx="245">
                  <c:v>-42.045023982797296</c:v>
                </c:pt>
                <c:pt idx="246">
                  <c:v>-41.650751020475802</c:v>
                </c:pt>
                <c:pt idx="247">
                  <c:v>-41.243537124886998</c:v>
                </c:pt>
                <c:pt idx="248">
                  <c:v>-40.822694199257697</c:v>
                </c:pt>
                <c:pt idx="249">
                  <c:v>-40.387485008325299</c:v>
                </c:pt>
                <c:pt idx="250">
                  <c:v>-39.937118725322897</c:v>
                </c:pt>
                <c:pt idx="251">
                  <c:v>-39.470745987454997</c:v>
                </c:pt>
                <c:pt idx="252">
                  <c:v>-38.987453395565801</c:v>
                </c:pt>
                <c:pt idx="253">
                  <c:v>-38.486257383933903</c:v>
                </c:pt>
                <c:pt idx="254">
                  <c:v>-37.966097374659498</c:v>
                </c:pt>
                <c:pt idx="255">
                  <c:v>-37.425828117606798</c:v>
                </c:pt>
                <c:pt idx="256">
                  <c:v>-36.8642111009245</c:v>
                </c:pt>
                <c:pt idx="257">
                  <c:v>-36.2799048982884</c:v>
                </c:pt>
                <c:pt idx="258">
                  <c:v>-35.671454296578403</c:v>
                </c:pt>
                <c:pt idx="259">
                  <c:v>-35.037278020964202</c:v>
                </c:pt>
                <c:pt idx="260">
                  <c:v>-34.375654842388897</c:v>
                </c:pt>
                <c:pt idx="261">
                  <c:v>-33.684707814048402</c:v>
                </c:pt>
                <c:pt idx="262">
                  <c:v>-32.962386337200002</c:v>
                </c:pt>
                <c:pt idx="263">
                  <c:v>-32.206445700678898</c:v>
                </c:pt>
                <c:pt idx="264">
                  <c:v>-31.4144236705461</c:v>
                </c:pt>
                <c:pt idx="265">
                  <c:v>-30.5836136234105</c:v>
                </c:pt>
                <c:pt idx="266">
                  <c:v>-29.7110336154499</c:v>
                </c:pt>
                <c:pt idx="267">
                  <c:v>-28.7933906542264</c:v>
                </c:pt>
                <c:pt idx="268">
                  <c:v>-27.827039285923998</c:v>
                </c:pt>
                <c:pt idx="269">
                  <c:v>-26.8079334186687</c:v>
                </c:pt>
                <c:pt idx="270">
                  <c:v>-25.7315700627883</c:v>
                </c:pt>
                <c:pt idx="271">
                  <c:v>-24.592923367619498</c:v>
                </c:pt>
                <c:pt idx="272">
                  <c:v>-23.3863669538582</c:v>
                </c:pt>
                <c:pt idx="273">
                  <c:v>-22.105582056604401</c:v>
                </c:pt>
                <c:pt idx="274">
                  <c:v>-20.743448375231399</c:v>
                </c:pt>
                <c:pt idx="275">
                  <c:v>-19.2919137288483</c:v>
                </c:pt>
                <c:pt idx="276">
                  <c:v>-17.7418375816899</c:v>
                </c:pt>
                <c:pt idx="277">
                  <c:v>-16.082802150581202</c:v>
                </c:pt>
                <c:pt idx="278">
                  <c:v>-14.302883024866</c:v>
                </c:pt>
                <c:pt idx="279">
                  <c:v>-12.3883688613681</c:v>
                </c:pt>
                <c:pt idx="280">
                  <c:v>-10.323416541750699</c:v>
                </c:pt>
                <c:pt idx="281">
                  <c:v>-8.0896238806095493</c:v>
                </c:pt>
                <c:pt idx="282">
                  <c:v>-5.6654960919966202</c:v>
                </c:pt>
                <c:pt idx="283">
                  <c:v>-3.0257740892037099</c:v>
                </c:pt>
                <c:pt idx="284">
                  <c:v>-0.14058131193068499</c:v>
                </c:pt>
                <c:pt idx="285">
                  <c:v>3.02567035303719</c:v>
                </c:pt>
                <c:pt idx="286">
                  <c:v>6.51569816021901</c:v>
                </c:pt>
                <c:pt idx="287">
                  <c:v>10.381205981335</c:v>
                </c:pt>
                <c:pt idx="288">
                  <c:v>14.685348076903599</c:v>
                </c:pt>
                <c:pt idx="289">
                  <c:v>19.506040971503602</c:v>
                </c:pt>
                <c:pt idx="290">
                  <c:v>24.940481042680499</c:v>
                </c:pt>
                <c:pt idx="291">
                  <c:v>31.111407005425399</c:v>
                </c:pt>
                <c:pt idx="292">
                  <c:v>-65.121644165513501</c:v>
                </c:pt>
                <c:pt idx="293">
                  <c:v>-65.182090400297099</c:v>
                </c:pt>
                <c:pt idx="294">
                  <c:v>-65.242279493248404</c:v>
                </c:pt>
                <c:pt idx="295">
                  <c:v>-65.302206630637599</c:v>
                </c:pt>
                <c:pt idx="296">
                  <c:v>-65.361867095064895</c:v>
                </c:pt>
                <c:pt idx="297">
                  <c:v>-65.4212562665479</c:v>
                </c:pt>
                <c:pt idx="298">
                  <c:v>-65.480369623537698</c:v>
                </c:pt>
                <c:pt idx="299">
                  <c:v>-65.539202743862703</c:v>
                </c:pt>
                <c:pt idx="300">
                  <c:v>-65.597751305601804</c:v>
                </c:pt>
                <c:pt idx="301">
                  <c:v>-65.656011087886597</c:v>
                </c:pt>
                <c:pt idx="302">
                  <c:v>-65.713977971632104</c:v>
                </c:pt>
                <c:pt idx="303">
                  <c:v>-65.771647940197298</c:v>
                </c:pt>
                <c:pt idx="304">
                  <c:v>-65.829017079974903</c:v>
                </c:pt>
                <c:pt idx="305">
                  <c:v>-65.886081580912304</c:v>
                </c:pt>
                <c:pt idx="306">
                  <c:v>-65.942837736962204</c:v>
                </c:pt>
                <c:pt idx="307">
                  <c:v>-65.999281946465501</c:v>
                </c:pt>
                <c:pt idx="308">
                  <c:v>-66.055410712465402</c:v>
                </c:pt>
                <c:pt idx="309">
                  <c:v>-66.111220642955303</c:v>
                </c:pt>
                <c:pt idx="310">
                  <c:v>-66.166708451059307</c:v>
                </c:pt>
                <c:pt idx="311">
                  <c:v>-66.221870955147494</c:v>
                </c:pt>
                <c:pt idx="312">
                  <c:v>-66.276705078886806</c:v>
                </c:pt>
                <c:pt idx="313">
                  <c:v>-66.3312078512282</c:v>
                </c:pt>
                <c:pt idx="314">
                  <c:v>-66.385376406330494</c:v>
                </c:pt>
                <c:pt idx="315">
                  <c:v>-66.439207983423699</c:v>
                </c:pt>
                <c:pt idx="316">
                  <c:v>-66.492699926611195</c:v>
                </c:pt>
                <c:pt idx="317">
                  <c:v>-66.545849684612605</c:v>
                </c:pt>
                <c:pt idx="318">
                  <c:v>-66.598654810449204</c:v>
                </c:pt>
                <c:pt idx="319">
                  <c:v>-66.651112961072101</c:v>
                </c:pt>
                <c:pt idx="320">
                  <c:v>-66.703221896934906</c:v>
                </c:pt>
                <c:pt idx="321">
                  <c:v>-66.754979481512507</c:v>
                </c:pt>
                <c:pt idx="322">
                  <c:v>-66.8063836807667</c:v>
                </c:pt>
                <c:pt idx="323">
                  <c:v>-66.857432562560902</c:v>
                </c:pt>
                <c:pt idx="324">
                  <c:v>-66.908124296024397</c:v>
                </c:pt>
                <c:pt idx="325">
                  <c:v>-66.958457150868099</c:v>
                </c:pt>
                <c:pt idx="326">
                  <c:v>-67.008429496653704</c:v>
                </c:pt>
                <c:pt idx="327">
                  <c:v>-67.058039802016793</c:v>
                </c:pt>
                <c:pt idx="328">
                  <c:v>-67.107286633846101</c:v>
                </c:pt>
                <c:pt idx="329">
                  <c:v>-67.156168656419695</c:v>
                </c:pt>
                <c:pt idx="330">
                  <c:v>-67.204684630501006</c:v>
                </c:pt>
                <c:pt idx="331">
                  <c:v>-67.252833412394907</c:v>
                </c:pt>
                <c:pt idx="332">
                  <c:v>-67.300613952965406</c:v>
                </c:pt>
                <c:pt idx="333">
                  <c:v>-67.348025296617607</c:v>
                </c:pt>
                <c:pt idx="334">
                  <c:v>-67.395066580244702</c:v>
                </c:pt>
                <c:pt idx="335">
                  <c:v>-67.441737032141404</c:v>
                </c:pt>
                <c:pt idx="336">
                  <c:v>-67.488035970885605</c:v>
                </c:pt>
                <c:pt idx="337">
                  <c:v>-67.533962804190494</c:v>
                </c:pt>
                <c:pt idx="338">
                  <c:v>-67.579517027726794</c:v>
                </c:pt>
                <c:pt idx="339">
                  <c:v>-67.624698223919694</c:v>
                </c:pt>
                <c:pt idx="340">
                  <c:v>-67.669506060718007</c:v>
                </c:pt>
                <c:pt idx="341">
                  <c:v>-67.713940290341299</c:v>
                </c:pt>
                <c:pt idx="342">
                  <c:v>-67.758000748002999</c:v>
                </c:pt>
                <c:pt idx="343">
                  <c:v>-67.801687350613093</c:v>
                </c:pt>
                <c:pt idx="344">
                  <c:v>-67.845000095461401</c:v>
                </c:pt>
                <c:pt idx="345">
                  <c:v>-67.887939058881599</c:v>
                </c:pt>
                <c:pt idx="346">
                  <c:v>-67.930504394900296</c:v>
                </c:pt>
                <c:pt idx="347">
                  <c:v>-67.972696333868996</c:v>
                </c:pt>
                <c:pt idx="348">
                  <c:v>-68.014515181083198</c:v>
                </c:pt>
                <c:pt idx="349">
                  <c:v>-68.055961315388799</c:v>
                </c:pt>
                <c:pt idx="350">
                  <c:v>-68.097035187777195</c:v>
                </c:pt>
                <c:pt idx="351">
                  <c:v>-68.137737319970299</c:v>
                </c:pt>
                <c:pt idx="352">
                  <c:v>-68.178068302997303</c:v>
                </c:pt>
                <c:pt idx="353">
                  <c:v>-68.2180287957639</c:v>
                </c:pt>
                <c:pt idx="354">
                  <c:v>-68.257619523615702</c:v>
                </c:pt>
                <c:pt idx="355">
                  <c:v>-68.296841276896401</c:v>
                </c:pt>
                <c:pt idx="356">
                  <c:v>-68.335694909502706</c:v>
                </c:pt>
                <c:pt idx="357">
                  <c:v>-68.374181337436198</c:v>
                </c:pt>
                <c:pt idx="358">
                  <c:v>-68.412301537354594</c:v>
                </c:pt>
                <c:pt idx="359">
                  <c:v>-68.450056545121697</c:v>
                </c:pt>
                <c:pt idx="360">
                  <c:v>-68.487447454359</c:v>
                </c:pt>
                <c:pt idx="361">
                  <c:v>-68.524475414998406</c:v>
                </c:pt>
                <c:pt idx="362">
                  <c:v>-68.561141631838595</c:v>
                </c:pt>
                <c:pt idx="363">
                  <c:v>-68.597447363103797</c:v>
                </c:pt>
                <c:pt idx="364">
                  <c:v>-68.633393919008995</c:v>
                </c:pt>
                <c:pt idx="365">
                  <c:v>-68.668982660328993</c:v>
                </c:pt>
                <c:pt idx="366">
                  <c:v>-68.704214996975395</c:v>
                </c:pt>
                <c:pt idx="367">
                  <c:v>-68.739092386579799</c:v>
                </c:pt>
                <c:pt idx="368">
                  <c:v>-68.773616333086096</c:v>
                </c:pt>
                <c:pt idx="369">
                  <c:v>-68.807788385350904</c:v>
                </c:pt>
                <c:pt idx="370">
                  <c:v>-68.841610135753896</c:v>
                </c:pt>
                <c:pt idx="371">
                  <c:v>-68.875083218818602</c:v>
                </c:pt>
                <c:pt idx="372">
                  <c:v>-68.908209309844594</c:v>
                </c:pt>
                <c:pt idx="373">
                  <c:v>-68.940990123550094</c:v>
                </c:pt>
                <c:pt idx="374">
                  <c:v>-68.973427412728796</c:v>
                </c:pt>
                <c:pt idx="375">
                  <c:v>-69.005522966917695</c:v>
                </c:pt>
                <c:pt idx="376">
                  <c:v>-69.037278611080097</c:v>
                </c:pt>
                <c:pt idx="377">
                  <c:v>-69.068696204301006</c:v>
                </c:pt>
                <c:pt idx="378">
                  <c:v>-69.099777638498693</c:v>
                </c:pt>
                <c:pt idx="379">
                  <c:v>-69.130524837149494</c:v>
                </c:pt>
                <c:pt idx="380">
                  <c:v>-69.160939754029599</c:v>
                </c:pt>
                <c:pt idx="381">
                  <c:v>-69.191024371971594</c:v>
                </c:pt>
                <c:pt idx="382">
                  <c:v>-69.220780701638006</c:v>
                </c:pt>
                <c:pt idx="383">
                  <c:v>-69.250210780310596</c:v>
                </c:pt>
                <c:pt idx="384">
                  <c:v>-69.279316670697298</c:v>
                </c:pt>
                <c:pt idx="385">
                  <c:v>-69.308100459756204</c:v>
                </c:pt>
                <c:pt idx="386">
                  <c:v>-69.336564257536907</c:v>
                </c:pt>
                <c:pt idx="387">
                  <c:v>-69.364710196039596</c:v>
                </c:pt>
                <c:pt idx="388">
                  <c:v>-69.392540428092602</c:v>
                </c:pt>
                <c:pt idx="389">
                  <c:v>-69.420057126247599</c:v>
                </c:pt>
                <c:pt idx="390">
                  <c:v>-69.4472624816934</c:v>
                </c:pt>
                <c:pt idx="391">
                  <c:v>-69.474158703188806</c:v>
                </c:pt>
                <c:pt idx="392">
                  <c:v>-69.500748016013702</c:v>
                </c:pt>
                <c:pt idx="393">
                  <c:v>-69.527032660938701</c:v>
                </c:pt>
                <c:pt idx="394">
                  <c:v>-69.553014893214893</c:v>
                </c:pt>
                <c:pt idx="395">
                  <c:v>-69.578696981581302</c:v>
                </c:pt>
                <c:pt idx="396">
                  <c:v>-69.604081207292694</c:v>
                </c:pt>
                <c:pt idx="397">
                  <c:v>-69.629169863165203</c:v>
                </c:pt>
                <c:pt idx="398">
                  <c:v>-69.653965252642905</c:v>
                </c:pt>
                <c:pt idx="399">
                  <c:v>-69.678469688881805</c:v>
                </c:pt>
                <c:pt idx="400">
                  <c:v>-69.702685493854005</c:v>
                </c:pt>
                <c:pt idx="401">
                  <c:v>-69.726614997471501</c:v>
                </c:pt>
                <c:pt idx="402">
                  <c:v>-69.750260536727794</c:v>
                </c:pt>
                <c:pt idx="403">
                  <c:v>-69.773624454859998</c:v>
                </c:pt>
                <c:pt idx="404">
                  <c:v>-69.796709100528901</c:v>
                </c:pt>
                <c:pt idx="405">
                  <c:v>-69.8195168270191</c:v>
                </c:pt>
                <c:pt idx="406">
                  <c:v>-69.842049991456705</c:v>
                </c:pt>
                <c:pt idx="407">
                  <c:v>-69.864310954047198</c:v>
                </c:pt>
                <c:pt idx="408">
                  <c:v>-69.886302077331095</c:v>
                </c:pt>
                <c:pt idx="409">
                  <c:v>-69.908025725458401</c:v>
                </c:pt>
                <c:pt idx="410">
                  <c:v>-69.929484263481399</c:v>
                </c:pt>
                <c:pt idx="411">
                  <c:v>-69.950680056666002</c:v>
                </c:pt>
                <c:pt idx="412">
                  <c:v>-69.971615469821302</c:v>
                </c:pt>
                <c:pt idx="413">
                  <c:v>-69.992292866646295</c:v>
                </c:pt>
                <c:pt idx="414">
                  <c:v>-70.012714609095298</c:v>
                </c:pt>
                <c:pt idx="415">
                  <c:v>-70.032883056760596</c:v>
                </c:pt>
                <c:pt idx="416">
                  <c:v>-70.052800566272893</c:v>
                </c:pt>
                <c:pt idx="417">
                  <c:v>-70.072469490718106</c:v>
                </c:pt>
                <c:pt idx="418">
                  <c:v>-70.091892179072303</c:v>
                </c:pt>
                <c:pt idx="419">
                  <c:v>-70.111070975653007</c:v>
                </c:pt>
                <c:pt idx="420">
                  <c:v>-70.1300082195866</c:v>
                </c:pt>
                <c:pt idx="421">
                  <c:v>-70.148706244293393</c:v>
                </c:pt>
                <c:pt idx="422">
                  <c:v>-70.167167376987805</c:v>
                </c:pt>
                <c:pt idx="423">
                  <c:v>-70.185393938194807</c:v>
                </c:pt>
                <c:pt idx="424">
                  <c:v>-70.203388241282397</c:v>
                </c:pt>
                <c:pt idx="425">
                  <c:v>-70.221152592009503</c:v>
                </c:pt>
                <c:pt idx="426">
                  <c:v>-70.238689288088594</c:v>
                </c:pt>
                <c:pt idx="427">
                  <c:v>-70.256000618764602</c:v>
                </c:pt>
                <c:pt idx="428">
                  <c:v>-70.273088864406901</c:v>
                </c:pt>
                <c:pt idx="429">
                  <c:v>-70.289956296117595</c:v>
                </c:pt>
                <c:pt idx="430">
                  <c:v>-70.306605175353099</c:v>
                </c:pt>
                <c:pt idx="431">
                  <c:v>-70.323037753559703</c:v>
                </c:pt>
                <c:pt idx="432">
                  <c:v>-70.3392562718238</c:v>
                </c:pt>
                <c:pt idx="433">
                  <c:v>-70.355262960534901</c:v>
                </c:pt>
                <c:pt idx="434">
                  <c:v>-70.3710600390623</c:v>
                </c:pt>
                <c:pt idx="435">
                  <c:v>-70.386649715444705</c:v>
                </c:pt>
                <c:pt idx="436">
                  <c:v>-70.402034186093005</c:v>
                </c:pt>
                <c:pt idx="437">
                  <c:v>-70.417215635505102</c:v>
                </c:pt>
                <c:pt idx="438">
                  <c:v>-70.432196235993501</c:v>
                </c:pt>
                <c:pt idx="439">
                  <c:v>-70.446978147424801</c:v>
                </c:pt>
                <c:pt idx="440">
                  <c:v>-70.461563516971296</c:v>
                </c:pt>
                <c:pt idx="441">
                  <c:v>-70.475954478873206</c:v>
                </c:pt>
                <c:pt idx="442">
                  <c:v>-70.4901531542138</c:v>
                </c:pt>
                <c:pt idx="443">
                  <c:v>-70.504161650704305</c:v>
                </c:pt>
                <c:pt idx="444">
                  <c:v>-70.517982062480101</c:v>
                </c:pt>
                <c:pt idx="445">
                  <c:v>-70.531616469907803</c:v>
                </c:pt>
                <c:pt idx="446">
                  <c:v>-70.545066939402204</c:v>
                </c:pt>
                <c:pt idx="447">
                  <c:v>-70.558335523253703</c:v>
                </c:pt>
                <c:pt idx="448">
                  <c:v>-70.571424259465402</c:v>
                </c:pt>
                <c:pt idx="449">
                  <c:v>-70.584335171600202</c:v>
                </c:pt>
                <c:pt idx="450">
                  <c:v>-70.597070268636898</c:v>
                </c:pt>
                <c:pt idx="451">
                  <c:v>-70.609631544835494</c:v>
                </c:pt>
                <c:pt idx="452">
                  <c:v>-70.622020979611904</c:v>
                </c:pt>
                <c:pt idx="453">
                  <c:v>-70.634240537420993</c:v>
                </c:pt>
                <c:pt idx="454">
                  <c:v>-70.646292167648298</c:v>
                </c:pt>
                <c:pt idx="455">
                  <c:v>-70.658177804509805</c:v>
                </c:pt>
                <c:pt idx="456">
                  <c:v>-70.669899366960394</c:v>
                </c:pt>
                <c:pt idx="457">
                  <c:v>-70.681458758609097</c:v>
                </c:pt>
                <c:pt idx="458">
                  <c:v>-70.692857867643298</c:v>
                </c:pt>
                <c:pt idx="459">
                  <c:v>-70.7040985667592</c:v>
                </c:pt>
                <c:pt idx="460">
                  <c:v>-70.715182713100504</c:v>
                </c:pt>
                <c:pt idx="461">
                  <c:v>-70.726112148203001</c:v>
                </c:pt>
                <c:pt idx="462">
                  <c:v>-70.736888697947194</c:v>
                </c:pt>
                <c:pt idx="463">
                  <c:v>-70.747514172516802</c:v>
                </c:pt>
                <c:pt idx="464">
                  <c:v>-70.7579903663637</c:v>
                </c:pt>
                <c:pt idx="465">
                  <c:v>-70.768319058179699</c:v>
                </c:pt>
                <c:pt idx="466">
                  <c:v>-70.778502010873396</c:v>
                </c:pt>
                <c:pt idx="467">
                  <c:v>-70.7885409715538</c:v>
                </c:pt>
                <c:pt idx="468">
                  <c:v>-70.798437671519295</c:v>
                </c:pt>
                <c:pt idx="469">
                  <c:v>-70.808193826252094</c:v>
                </c:pt>
                <c:pt idx="470">
                  <c:v>-70.817811135418097</c:v>
                </c:pt>
                <c:pt idx="471">
                  <c:v>-70.827291282871499</c:v>
                </c:pt>
                <c:pt idx="472">
                  <c:v>-70.836635936665402</c:v>
                </c:pt>
                <c:pt idx="473">
                  <c:v>-70.845846749066098</c:v>
                </c:pt>
                <c:pt idx="474">
                  <c:v>-70.854925356572707</c:v>
                </c:pt>
                <c:pt idx="475">
                  <c:v>-70.863873379941197</c:v>
                </c:pt>
                <c:pt idx="476">
                  <c:v>-70.872692424212602</c:v>
                </c:pt>
                <c:pt idx="477">
                  <c:v>-70.881384078745697</c:v>
                </c:pt>
                <c:pt idx="478">
                  <c:v>-70.889949917253404</c:v>
                </c:pt>
                <c:pt idx="479">
                  <c:v>-70.898391497843207</c:v>
                </c:pt>
                <c:pt idx="480">
                  <c:v>-70.906710363061705</c:v>
                </c:pt>
                <c:pt idx="481">
                  <c:v>-70.914908039942105</c:v>
                </c:pt>
                <c:pt idx="482">
                  <c:v>-70.922986040055804</c:v>
                </c:pt>
                <c:pt idx="483">
                  <c:v>-70.930945859566805</c:v>
                </c:pt>
                <c:pt idx="484">
                  <c:v>-70.938788979289797</c:v>
                </c:pt>
                <c:pt idx="485">
                  <c:v>-70.946516864751104</c:v>
                </c:pt>
                <c:pt idx="486">
                  <c:v>-70.954130966252606</c:v>
                </c:pt>
                <c:pt idx="487">
                  <c:v>-70.961632718938503</c:v>
                </c:pt>
                <c:pt idx="488">
                  <c:v>-70.969023542864605</c:v>
                </c:pt>
                <c:pt idx="489">
                  <c:v>-70.976304843071006</c:v>
                </c:pt>
                <c:pt idx="490">
                  <c:v>-70.983478009655997</c:v>
                </c:pt>
                <c:pt idx="491">
                  <c:v>-70.9905444178534</c:v>
                </c:pt>
                <c:pt idx="492">
                  <c:v>-70.997505428111694</c:v>
                </c:pt>
                <c:pt idx="493">
                  <c:v>-71.0043623861756</c:v>
                </c:pt>
                <c:pt idx="494">
                  <c:v>-71.011116623169201</c:v>
                </c:pt>
                <c:pt idx="495">
                  <c:v>-71.017769455681801</c:v>
                </c:pt>
                <c:pt idx="496">
                  <c:v>-71.024322185854601</c:v>
                </c:pt>
                <c:pt idx="497">
                  <c:v>-71.030776101470593</c:v>
                </c:pt>
                <c:pt idx="498">
                  <c:v>-71.037132476044405</c:v>
                </c:pt>
                <c:pt idx="499">
                  <c:v>-71.043392568915195</c:v>
                </c:pt>
                <c:pt idx="500">
                  <c:v>-71.049557625340398</c:v>
                </c:pt>
                <c:pt idx="501">
                  <c:v>-71.055628876590802</c:v>
                </c:pt>
                <c:pt idx="502">
                  <c:v>-71.061607540047206</c:v>
                </c:pt>
                <c:pt idx="503">
                  <c:v>-71.067494819298105</c:v>
                </c:pt>
                <c:pt idx="504">
                  <c:v>-71.0732919042389</c:v>
                </c:pt>
                <c:pt idx="505">
                  <c:v>-71.078999971171797</c:v>
                </c:pt>
                <c:pt idx="506">
                  <c:v>-71.084620182907102</c:v>
                </c:pt>
                <c:pt idx="507">
                  <c:v>-71.090153688864802</c:v>
                </c:pt>
                <c:pt idx="508">
                  <c:v>-71.095601625178205</c:v>
                </c:pt>
                <c:pt idx="509">
                  <c:v>-71.100965114797305</c:v>
                </c:pt>
                <c:pt idx="510">
                  <c:v>-71.106245267592996</c:v>
                </c:pt>
                <c:pt idx="511">
                  <c:v>-71.111443180462899</c:v>
                </c:pt>
                <c:pt idx="512">
                  <c:v>-71.116559937436605</c:v>
                </c:pt>
                <c:pt idx="513">
                  <c:v>-71.121596609782301</c:v>
                </c:pt>
                <c:pt idx="514">
                  <c:v>-71.126554256113806</c:v>
                </c:pt>
                <c:pt idx="515">
                  <c:v>-71.131433922497493</c:v>
                </c:pt>
                <c:pt idx="516">
                  <c:v>-71.136236642560306</c:v>
                </c:pt>
                <c:pt idx="517">
                  <c:v>-71.140963437597605</c:v>
                </c:pt>
                <c:pt idx="518">
                  <c:v>-71.145615316681898</c:v>
                </c:pt>
                <c:pt idx="519">
                  <c:v>-71.150193276770906</c:v>
                </c:pt>
                <c:pt idx="520">
                  <c:v>-71.154698302817096</c:v>
                </c:pt>
                <c:pt idx="521">
                  <c:v>-71.159131367875602</c:v>
                </c:pt>
                <c:pt idx="522">
                  <c:v>-71.163493433214498</c:v>
                </c:pt>
                <c:pt idx="523">
                  <c:v>-71.167785448422705</c:v>
                </c:pt>
                <c:pt idx="524">
                  <c:v>-71.172008351520304</c:v>
                </c:pt>
                <c:pt idx="525">
                  <c:v>-71.176163069066604</c:v>
                </c:pt>
                <c:pt idx="526">
                  <c:v>-71.180250516269993</c:v>
                </c:pt>
                <c:pt idx="527">
                  <c:v>-71.184271597096497</c:v>
                </c:pt>
                <c:pt idx="528">
                  <c:v>-71.188227204379004</c:v>
                </c:pt>
                <c:pt idx="529">
                  <c:v>-71.192118219925305</c:v>
                </c:pt>
                <c:pt idx="530">
                  <c:v>-71.195945514627496</c:v>
                </c:pt>
                <c:pt idx="531">
                  <c:v>-71.199709948569506</c:v>
                </c:pt>
                <c:pt idx="532">
                  <c:v>-71.2034123711354</c:v>
                </c:pt>
                <c:pt idx="533">
                  <c:v>-71.207053621117197</c:v>
                </c:pt>
                <c:pt idx="534">
                  <c:v>-71.210634526822204</c:v>
                </c:pt>
                <c:pt idx="535">
                  <c:v>-71.214155906180196</c:v>
                </c:pt>
                <c:pt idx="536">
                  <c:v>-71.217618566849794</c:v>
                </c:pt>
                <c:pt idx="537">
                  <c:v>-71.221023306325307</c:v>
                </c:pt>
                <c:pt idx="538">
                  <c:v>-71.224370912042403</c:v>
                </c:pt>
                <c:pt idx="539">
                  <c:v>-71.227662161483394</c:v>
                </c:pt>
                <c:pt idx="540">
                  <c:v>-71.2308978222825</c:v>
                </c:pt>
                <c:pt idx="541">
                  <c:v>-71.234078652330595</c:v>
                </c:pt>
                <c:pt idx="542">
                  <c:v>-71.237205399878604</c:v>
                </c:pt>
                <c:pt idx="543">
                  <c:v>-71.240278803641701</c:v>
                </c:pt>
                <c:pt idx="544">
                  <c:v>-71.243299592902105</c:v>
                </c:pt>
                <c:pt idx="545">
                  <c:v>-71.246268487611104</c:v>
                </c:pt>
                <c:pt idx="546">
                  <c:v>-71.249186198491699</c:v>
                </c:pt>
                <c:pt idx="547">
                  <c:v>-71.252053427139302</c:v>
                </c:pt>
                <c:pt idx="548">
                  <c:v>-71.254870866122502</c:v>
                </c:pt>
                <c:pt idx="549">
                  <c:v>-71.2576391990834</c:v>
                </c:pt>
                <c:pt idx="550">
                  <c:v>-71.260359100836794</c:v>
                </c:pt>
                <c:pt idx="551">
                  <c:v>-71.263031237469406</c:v>
                </c:pt>
                <c:pt idx="552">
                  <c:v>-71.265656266437503</c:v>
                </c:pt>
                <c:pt idx="553">
                  <c:v>-71.268234836664604</c:v>
                </c:pt>
                <c:pt idx="554">
                  <c:v>-71.270767588638805</c:v>
                </c:pt>
                <c:pt idx="555">
                  <c:v>-71.273255154508206</c:v>
                </c:pt>
                <c:pt idx="556">
                  <c:v>-71.275698158176695</c:v>
                </c:pt>
                <c:pt idx="557">
                  <c:v>-71.278097215398802</c:v>
                </c:pt>
                <c:pt idx="558">
                  <c:v>-71.280452933873903</c:v>
                </c:pt>
                <c:pt idx="559">
                  <c:v>-71.282765913339105</c:v>
                </c:pt>
                <c:pt idx="560">
                  <c:v>-71.285036745662197</c:v>
                </c:pt>
                <c:pt idx="561">
                  <c:v>-71.287266014933707</c:v>
                </c:pt>
                <c:pt idx="562">
                  <c:v>-71.289454297557498</c:v>
                </c:pt>
                <c:pt idx="563">
                  <c:v>-71.291602162342002</c:v>
                </c:pt>
                <c:pt idx="564">
                  <c:v>-71.293710170589307</c:v>
                </c:pt>
                <c:pt idx="565">
                  <c:v>-71.2957788761844</c:v>
                </c:pt>
                <c:pt idx="566">
                  <c:v>-71.297808825683106</c:v>
                </c:pt>
                <c:pt idx="567">
                  <c:v>-71.299800558399994</c:v>
                </c:pt>
                <c:pt idx="568">
                  <c:v>-71.301754606494498</c:v>
                </c:pt>
                <c:pt idx="569">
                  <c:v>-71.3036714950575</c:v>
                </c:pt>
                <c:pt idx="570">
                  <c:v>-71.305551742195703</c:v>
                </c:pt>
                <c:pt idx="571">
                  <c:v>-71.307395859116795</c:v>
                </c:pt>
                <c:pt idx="572">
                  <c:v>-71.309204350212795</c:v>
                </c:pt>
                <c:pt idx="573">
                  <c:v>-71.310977713142705</c:v>
                </c:pt>
                <c:pt idx="574">
                  <c:v>-71.312716438914904</c:v>
                </c:pt>
                <c:pt idx="575">
                  <c:v>-71.314421011968406</c:v>
                </c:pt>
                <c:pt idx="576">
                  <c:v>-71.316091910253604</c:v>
                </c:pt>
                <c:pt idx="577">
                  <c:v>-71.317729605311698</c:v>
                </c:pt>
                <c:pt idx="578">
                  <c:v>-71.319334562354001</c:v>
                </c:pt>
                <c:pt idx="579">
                  <c:v>-71.320907240340205</c:v>
                </c:pt>
                <c:pt idx="580">
                  <c:v>-71.322448092055794</c:v>
                </c:pt>
                <c:pt idx="581">
                  <c:v>-71.323957564188802</c:v>
                </c:pt>
                <c:pt idx="582">
                  <c:v>-71.325436097405898</c:v>
                </c:pt>
                <c:pt idx="583">
                  <c:v>-71.326884126427501</c:v>
                </c:pt>
                <c:pt idx="584">
                  <c:v>-71.328302080102105</c:v>
                </c:pt>
                <c:pt idx="585">
                  <c:v>-71.329690381480304</c:v>
                </c:pt>
                <c:pt idx="586">
                  <c:v>-71.331049447887494</c:v>
                </c:pt>
                <c:pt idx="587">
                  <c:v>-71.332379690996106</c:v>
                </c:pt>
                <c:pt idx="588">
                  <c:v>-71.333681516897002</c:v>
                </c:pt>
                <c:pt idx="589">
                  <c:v>-71.334955326170402</c:v>
                </c:pt>
                <c:pt idx="590">
                  <c:v>-71.336201513955501</c:v>
                </c:pt>
                <c:pt idx="591">
                  <c:v>-71.337420470019794</c:v>
                </c:pt>
                <c:pt idx="592">
                  <c:v>-71.338612578827707</c:v>
                </c:pt>
                <c:pt idx="593">
                  <c:v>-71.339778219607993</c:v>
                </c:pt>
                <c:pt idx="594">
                  <c:v>-71.3409177664211</c:v>
                </c:pt>
                <c:pt idx="595">
                  <c:v>-71.342031588225097</c:v>
                </c:pt>
                <c:pt idx="596">
                  <c:v>-71.343120048941699</c:v>
                </c:pt>
                <c:pt idx="597">
                  <c:v>-71.344183507520299</c:v>
                </c:pt>
                <c:pt idx="598">
                  <c:v>-71.345222318003096</c:v>
                </c:pt>
                <c:pt idx="599">
                  <c:v>-71.346236829587596</c:v>
                </c:pt>
                <c:pt idx="600">
                  <c:v>-71.347227386689795</c:v>
                </c:pt>
                <c:pt idx="601">
                  <c:v>-71.348194329006105</c:v>
                </c:pt>
                <c:pt idx="602">
                  <c:v>-71.349137991574494</c:v>
                </c:pt>
                <c:pt idx="603">
                  <c:v>-71.350058704835405</c:v>
                </c:pt>
                <c:pt idx="604">
                  <c:v>-71.350956794691101</c:v>
                </c:pt>
                <c:pt idx="605">
                  <c:v>-71.351832582565507</c:v>
                </c:pt>
                <c:pt idx="606">
                  <c:v>-71.352686385462405</c:v>
                </c:pt>
                <c:pt idx="607">
                  <c:v>-71.353518516023499</c:v>
                </c:pt>
                <c:pt idx="608">
                  <c:v>-71.354329282585297</c:v>
                </c:pt>
                <c:pt idx="609">
                  <c:v>-71.355118989236104</c:v>
                </c:pt>
                <c:pt idx="610">
                  <c:v>-71.355887935871607</c:v>
                </c:pt>
                <c:pt idx="611">
                  <c:v>-71.356636418250005</c:v>
                </c:pt>
                <c:pt idx="612">
                  <c:v>-71.357364728047003</c:v>
                </c:pt>
                <c:pt idx="613">
                  <c:v>-71.358073152909199</c:v>
                </c:pt>
                <c:pt idx="614">
                  <c:v>-71.358761976508006</c:v>
                </c:pt>
                <c:pt idx="615">
                  <c:v>-71.359431478591603</c:v>
                </c:pt>
                <c:pt idx="616">
                  <c:v>-71.360081935037698</c:v>
                </c:pt>
                <c:pt idx="617">
                  <c:v>-71.360713617904395</c:v>
                </c:pt>
                <c:pt idx="618">
                  <c:v>-71.361326795481204</c:v>
                </c:pt>
                <c:pt idx="619">
                  <c:v>-71.361921732339198</c:v>
                </c:pt>
                <c:pt idx="620">
                  <c:v>-71.362498689380701</c:v>
                </c:pt>
                <c:pt idx="621">
                  <c:v>-71.363057923887894</c:v>
                </c:pt>
                <c:pt idx="622">
                  <c:v>-71.3635996895717</c:v>
                </c:pt>
                <c:pt idx="623">
                  <c:v>-71.364124236619304</c:v>
                </c:pt>
                <c:pt idx="624">
                  <c:v>-71.364631811741205</c:v>
                </c:pt>
                <c:pt idx="625">
                  <c:v>-71.365122658218297</c:v>
                </c:pt>
                <c:pt idx="626">
                  <c:v>-71.365597015947401</c:v>
                </c:pt>
                <c:pt idx="627">
                  <c:v>-71.366055121487193</c:v>
                </c:pt>
                <c:pt idx="628">
                  <c:v>-71.3664972081028</c:v>
                </c:pt>
                <c:pt idx="629">
                  <c:v>-71.366923505810206</c:v>
                </c:pt>
                <c:pt idx="630">
                  <c:v>-71.367334241420394</c:v>
                </c:pt>
                <c:pt idx="631">
                  <c:v>-71.367729638582205</c:v>
                </c:pt>
                <c:pt idx="632">
                  <c:v>-71.368109917825294</c:v>
                </c:pt>
                <c:pt idx="633">
                  <c:v>-71.368475296602298</c:v>
                </c:pt>
                <c:pt idx="634">
                  <c:v>-71.368825989330304</c:v>
                </c:pt>
                <c:pt idx="635">
                  <c:v>-71.369162207432296</c:v>
                </c:pt>
                <c:pt idx="636">
                  <c:v>-71.369484159377507</c:v>
                </c:pt>
                <c:pt idx="637">
                  <c:v>-71.3697920507216</c:v>
                </c:pt>
                <c:pt idx="638">
                  <c:v>-71.370086084146493</c:v>
                </c:pt>
                <c:pt idx="639">
                  <c:v>-71.370366459499095</c:v>
                </c:pt>
                <c:pt idx="640">
                  <c:v>-71.370633373830003</c:v>
                </c:pt>
                <c:pt idx="641">
                  <c:v>-71.370887021431699</c:v>
                </c:pt>
                <c:pt idx="642">
                  <c:v>-71.371127593876295</c:v>
                </c:pt>
                <c:pt idx="643">
                  <c:v>-71.3713552800521</c:v>
                </c:pt>
                <c:pt idx="644">
                  <c:v>-71.371570266201005</c:v>
                </c:pt>
                <c:pt idx="645">
                  <c:v>-71.371772735954195</c:v>
                </c:pt>
                <c:pt idx="646">
                  <c:v>-71.371962870367994</c:v>
                </c:pt>
                <c:pt idx="647">
                  <c:v>-71.372140847959201</c:v>
                </c:pt>
                <c:pt idx="648">
                  <c:v>-71.372306844739697</c:v>
                </c:pt>
                <c:pt idx="649">
                  <c:v>-71.372461034250904</c:v>
                </c:pt>
                <c:pt idx="650">
                  <c:v>-71.372603587597794</c:v>
                </c:pt>
                <c:pt idx="651">
                  <c:v>-71.3727346734821</c:v>
                </c:pt>
                <c:pt idx="652">
                  <c:v>-71.372854458235807</c:v>
                </c:pt>
                <c:pt idx="653">
                  <c:v>-71.372963105853003</c:v>
                </c:pt>
                <c:pt idx="654">
                  <c:v>-71.373060778022804</c:v>
                </c:pt>
                <c:pt idx="655">
                  <c:v>-71.373147634160503</c:v>
                </c:pt>
                <c:pt idx="656">
                  <c:v>-71.373223831439503</c:v>
                </c:pt>
                <c:pt idx="657">
                  <c:v>-71.373289524821601</c:v>
                </c:pt>
                <c:pt idx="658">
                  <c:v>-71.373344867087894</c:v>
                </c:pt>
                <c:pt idx="659">
                  <c:v>-71.373390008868896</c:v>
                </c:pt>
                <c:pt idx="660">
                  <c:v>-71.373425098674105</c:v>
                </c:pt>
                <c:pt idx="661">
                  <c:v>-71.373450282921397</c:v>
                </c:pt>
                <c:pt idx="662">
                  <c:v>-71.3734657059657</c:v>
                </c:pt>
                <c:pt idx="663">
                  <c:v>-71.373471510128198</c:v>
                </c:pt>
                <c:pt idx="664">
                  <c:v>-71.373467835723702</c:v>
                </c:pt>
                <c:pt idx="665">
                  <c:v>-71.373454821089098</c:v>
                </c:pt>
                <c:pt idx="666">
                  <c:v>-71.373432602610293</c:v>
                </c:pt>
                <c:pt idx="667">
                  <c:v>-71.3734013147497</c:v>
                </c:pt>
                <c:pt idx="668">
                  <c:v>-71.373361090072507</c:v>
                </c:pt>
                <c:pt idx="669">
                  <c:v>-71.373312059273402</c:v>
                </c:pt>
                <c:pt idx="670">
                  <c:v>-71.373254351202306</c:v>
                </c:pt>
                <c:pt idx="671">
                  <c:v>-71.373188092890203</c:v>
                </c:pt>
                <c:pt idx="672">
                  <c:v>-71.373113409574202</c:v>
                </c:pt>
                <c:pt idx="673">
                  <c:v>-71.373030424722799</c:v>
                </c:pt>
                <c:pt idx="674">
                  <c:v>-71.372939260060207</c:v>
                </c:pt>
                <c:pt idx="675">
                  <c:v>-71.372840035590897</c:v>
                </c:pt>
                <c:pt idx="676">
                  <c:v>-71.372732869623405</c:v>
                </c:pt>
                <c:pt idx="677">
                  <c:v>-71.372617878794003</c:v>
                </c:pt>
                <c:pt idx="678">
                  <c:v>-71.372495178090006</c:v>
                </c:pt>
                <c:pt idx="679">
                  <c:v>-71.372364880872993</c:v>
                </c:pt>
                <c:pt idx="680">
                  <c:v>-71.372227098901107</c:v>
                </c:pt>
                <c:pt idx="681">
                  <c:v>-71.372081942351898</c:v>
                </c:pt>
                <c:pt idx="682">
                  <c:v>-71.371929519843803</c:v>
                </c:pt>
                <c:pt idx="683">
                  <c:v>-71.371769938458797</c:v>
                </c:pt>
                <c:pt idx="684">
                  <c:v>-71.371603303763095</c:v>
                </c:pt>
                <c:pt idx="685">
                  <c:v>-71.371429719828598</c:v>
                </c:pt>
                <c:pt idx="686">
                  <c:v>-71.371249289254095</c:v>
                </c:pt>
                <c:pt idx="687">
                  <c:v>-71.371062113185502</c:v>
                </c:pt>
                <c:pt idx="688">
                  <c:v>-71.370868291336294</c:v>
                </c:pt>
                <c:pt idx="689">
                  <c:v>-71.370667922007897</c:v>
                </c:pt>
                <c:pt idx="690">
                  <c:v>-71.370461102108905</c:v>
                </c:pt>
                <c:pt idx="691">
                  <c:v>-71.3702479271751</c:v>
                </c:pt>
                <c:pt idx="692">
                  <c:v>-71.370028491388496</c:v>
                </c:pt>
                <c:pt idx="693">
                  <c:v>-71.369802887596407</c:v>
                </c:pt>
                <c:pt idx="694">
                  <c:v>-71.369571207330097</c:v>
                </c:pt>
                <c:pt idx="695">
                  <c:v>-71.369333540823206</c:v>
                </c:pt>
                <c:pt idx="696">
                  <c:v>-71.3690899770302</c:v>
                </c:pt>
                <c:pt idx="697">
                  <c:v>-71.368840603644102</c:v>
                </c:pt>
                <c:pt idx="698">
                  <c:v>-71.368585507114403</c:v>
                </c:pt>
                <c:pt idx="699">
                  <c:v>-71.368324772664394</c:v>
                </c:pt>
                <c:pt idx="700">
                  <c:v>-71.368058484308605</c:v>
                </c:pt>
                <c:pt idx="701">
                  <c:v>-71.367786724869404</c:v>
                </c:pt>
                <c:pt idx="702">
                  <c:v>-71.367509575994305</c:v>
                </c:pt>
                <c:pt idx="703">
                  <c:v>-71.367227118172195</c:v>
                </c:pt>
                <c:pt idx="704">
                  <c:v>-71.366939430749497</c:v>
                </c:pt>
                <c:pt idx="705">
                  <c:v>-71.366646591946605</c:v>
                </c:pt>
                <c:pt idx="706">
                  <c:v>-71.366348678873706</c:v>
                </c:pt>
                <c:pt idx="707">
                  <c:v>-71.366045767545998</c:v>
                </c:pt>
                <c:pt idx="708">
                  <c:v>-71.365737932899606</c:v>
                </c:pt>
                <c:pt idx="709">
                  <c:v>-71.365425248806801</c:v>
                </c:pt>
                <c:pt idx="710">
                  <c:v>-71.365107788090398</c:v>
                </c:pt>
                <c:pt idx="711">
                  <c:v>-71.364785622539202</c:v>
                </c:pt>
                <c:pt idx="712">
                  <c:v>-71.364458822922401</c:v>
                </c:pt>
                <c:pt idx="713">
                  <c:v>-71.364127459003896</c:v>
                </c:pt>
                <c:pt idx="714">
                  <c:v>-71.363791599556393</c:v>
                </c:pt>
                <c:pt idx="715">
                  <c:v>-71.363451312375602</c:v>
                </c:pt>
                <c:pt idx="716">
                  <c:v>-71.363106664293895</c:v>
                </c:pt>
                <c:pt idx="717">
                  <c:v>-71.362757721194001</c:v>
                </c:pt>
                <c:pt idx="718">
                  <c:v>-71.362404548022297</c:v>
                </c:pt>
                <c:pt idx="719">
                  <c:v>-71.362047208802196</c:v>
                </c:pt>
                <c:pt idx="720">
                  <c:v>-71.361685766647</c:v>
                </c:pt>
                <c:pt idx="721">
                  <c:v>-71.361320283773097</c:v>
                </c:pt>
                <c:pt idx="722">
                  <c:v>-71.360950821512105</c:v>
                </c:pt>
                <c:pt idx="723">
                  <c:v>-71.360577440323993</c:v>
                </c:pt>
                <c:pt idx="724">
                  <c:v>-71.360200199808702</c:v>
                </c:pt>
                <c:pt idx="725">
                  <c:v>-71.359819158719205</c:v>
                </c:pt>
                <c:pt idx="726">
                  <c:v>-71.359434374972594</c:v>
                </c:pt>
                <c:pt idx="727">
                  <c:v>-71.359045905662597</c:v>
                </c:pt>
                <c:pt idx="728">
                  <c:v>-71.358653807070695</c:v>
                </c:pt>
                <c:pt idx="729">
                  <c:v>-71.358258134677996</c:v>
                </c:pt>
                <c:pt idx="730">
                  <c:v>-71.357858943176495</c:v>
                </c:pt>
                <c:pt idx="731">
                  <c:v>-71.357456286480101</c:v>
                </c:pt>
                <c:pt idx="732">
                  <c:v>-71.357050217735704</c:v>
                </c:pt>
                <c:pt idx="733">
                  <c:v>-71.356640789334193</c:v>
                </c:pt>
                <c:pt idx="734">
                  <c:v>-71.356228052921097</c:v>
                </c:pt>
                <c:pt idx="735">
                  <c:v>-71.355812059406801</c:v>
                </c:pt>
                <c:pt idx="736">
                  <c:v>-71.355392858977595</c:v>
                </c:pt>
                <c:pt idx="737">
                  <c:v>-71.354970501105399</c:v>
                </c:pt>
                <c:pt idx="738">
                  <c:v>-71.3545450345582</c:v>
                </c:pt>
                <c:pt idx="739">
                  <c:v>-71.354116507409998</c:v>
                </c:pt>
                <c:pt idx="740">
                  <c:v>-71.353684967050199</c:v>
                </c:pt>
                <c:pt idx="741">
                  <c:v>-71.353250460194204</c:v>
                </c:pt>
                <c:pt idx="742">
                  <c:v>-71.352813032892001</c:v>
                </c:pt>
                <c:pt idx="743">
                  <c:v>-71.352372730538406</c:v>
                </c:pt>
                <c:pt idx="744">
                  <c:v>-71.351929597881707</c:v>
                </c:pt>
                <c:pt idx="745">
                  <c:v>-71.351483679033507</c:v>
                </c:pt>
                <c:pt idx="746">
                  <c:v>-71.351035017477002</c:v>
                </c:pt>
                <c:pt idx="747">
                  <c:v>-71.350583656076495</c:v>
                </c:pt>
                <c:pt idx="748">
                  <c:v>-71.3501296370859</c:v>
                </c:pt>
                <c:pt idx="749">
                  <c:v>-71.349673002157601</c:v>
                </c:pt>
                <c:pt idx="750">
                  <c:v>-71.349213792350696</c:v>
                </c:pt>
                <c:pt idx="751">
                  <c:v>-71.348752048139602</c:v>
                </c:pt>
                <c:pt idx="752">
                  <c:v>-71.348287809422402</c:v>
                </c:pt>
                <c:pt idx="753">
                  <c:v>-71.347821115528902</c:v>
                </c:pt>
                <c:pt idx="754">
                  <c:v>-71.347352005228998</c:v>
                </c:pt>
                <c:pt idx="755">
                  <c:v>-71.346880516740001</c:v>
                </c:pt>
                <c:pt idx="756">
                  <c:v>-71.346406687735097</c:v>
                </c:pt>
                <c:pt idx="757">
                  <c:v>-71.345930555350904</c:v>
                </c:pt>
                <c:pt idx="758">
                  <c:v>-71.345452156194995</c:v>
                </c:pt>
                <c:pt idx="759">
                  <c:v>-71.344971526353305</c:v>
                </c:pt>
                <c:pt idx="760">
                  <c:v>-71.344488701397907</c:v>
                </c:pt>
                <c:pt idx="761">
                  <c:v>-71.344003716393999</c:v>
                </c:pt>
                <c:pt idx="762">
                  <c:v>-71.343516605907297</c:v>
                </c:pt>
                <c:pt idx="763">
                  <c:v>-71.343027404010996</c:v>
                </c:pt>
                <c:pt idx="764">
                  <c:v>-71.342536144292794</c:v>
                </c:pt>
                <c:pt idx="765">
                  <c:v>-71.342042859861905</c:v>
                </c:pt>
                <c:pt idx="766">
                  <c:v>-71.341547583355606</c:v>
                </c:pt>
                <c:pt idx="767">
                  <c:v>-71.341050346946204</c:v>
                </c:pt>
                <c:pt idx="768">
                  <c:v>-71.340551182347696</c:v>
                </c:pt>
                <c:pt idx="769">
                  <c:v>-71.340050120821999</c:v>
                </c:pt>
                <c:pt idx="770">
                  <c:v>-71.339547193185496</c:v>
                </c:pt>
                <c:pt idx="771">
                  <c:v>-71.339042429815393</c:v>
                </c:pt>
                <c:pt idx="772">
                  <c:v>-71.338535860656094</c:v>
                </c:pt>
                <c:pt idx="773">
                  <c:v>-71.338027515225093</c:v>
                </c:pt>
                <c:pt idx="774">
                  <c:v>-71.3375174226193</c:v>
                </c:pt>
                <c:pt idx="775">
                  <c:v>-71.337005611520695</c:v>
                </c:pt>
                <c:pt idx="776">
                  <c:v>-71.336492110202698</c:v>
                </c:pt>
                <c:pt idx="777">
                  <c:v>-71.335976946535595</c:v>
                </c:pt>
                <c:pt idx="778">
                  <c:v>-71.335460147992293</c:v>
                </c:pt>
                <c:pt idx="779">
                  <c:v>-71.334941741654106</c:v>
                </c:pt>
                <c:pt idx="780">
                  <c:v>-71.334421754216393</c:v>
                </c:pt>
                <c:pt idx="781">
                  <c:v>-71.333900211994006</c:v>
                </c:pt>
                <c:pt idx="782">
                  <c:v>-71.333377140926402</c:v>
                </c:pt>
                <c:pt idx="783">
                  <c:v>-71.332852566583298</c:v>
                </c:pt>
                <c:pt idx="784">
                  <c:v>-71.332326514170006</c:v>
                </c:pt>
                <c:pt idx="785">
                  <c:v>-71.3317990085323</c:v>
                </c:pt>
                <c:pt idx="786">
                  <c:v>-71.331270074161694</c:v>
                </c:pt>
                <c:pt idx="787">
                  <c:v>-71.330739735200595</c:v>
                </c:pt>
                <c:pt idx="788">
                  <c:v>-71.330208015447099</c:v>
                </c:pt>
                <c:pt idx="789">
                  <c:v>-71.32967493836</c:v>
                </c:pt>
                <c:pt idx="790">
                  <c:v>-71.329140527063402</c:v>
                </c:pt>
                <c:pt idx="791">
                  <c:v>-71.328604804351798</c:v>
                </c:pt>
                <c:pt idx="792">
                  <c:v>-71.328067792694597</c:v>
                </c:pt>
                <c:pt idx="793">
                  <c:v>-71.327529514240695</c:v>
                </c:pt>
                <c:pt idx="794">
                  <c:v>-71.326989990823094</c:v>
                </c:pt>
                <c:pt idx="795">
                  <c:v>-71.326449243963594</c:v>
                </c:pt>
                <c:pt idx="796">
                  <c:v>-71.3259072948767</c:v>
                </c:pt>
                <c:pt idx="797">
                  <c:v>-71.325364164474607</c:v>
                </c:pt>
                <c:pt idx="798">
                  <c:v>-71.324819873371098</c:v>
                </c:pt>
                <c:pt idx="799">
                  <c:v>-71.324274441885805</c:v>
                </c:pt>
                <c:pt idx="800">
                  <c:v>-71.323727890048801</c:v>
                </c:pt>
                <c:pt idx="801">
                  <c:v>-71.323180237604205</c:v>
                </c:pt>
                <c:pt idx="802">
                  <c:v>-71.322631504014396</c:v>
                </c:pt>
                <c:pt idx="803">
                  <c:v>-71.322081708464296</c:v>
                </c:pt>
                <c:pt idx="804">
                  <c:v>-71.321530869865001</c:v>
                </c:pt>
                <c:pt idx="805">
                  <c:v>-71.320979006857797</c:v>
                </c:pt>
                <c:pt idx="806">
                  <c:v>-71.320426137818103</c:v>
                </c:pt>
                <c:pt idx="807">
                  <c:v>-71.319872280858903</c:v>
                </c:pt>
                <c:pt idx="808">
                  <c:v>-71.319317453834898</c:v>
                </c:pt>
                <c:pt idx="809">
                  <c:v>-71.318761674346106</c:v>
                </c:pt>
                <c:pt idx="810">
                  <c:v>-71.318204959741195</c:v>
                </c:pt>
                <c:pt idx="811">
                  <c:v>-71.317647327121406</c:v>
                </c:pt>
                <c:pt idx="812">
                  <c:v>-71.317088793343601</c:v>
                </c:pt>
                <c:pt idx="813">
                  <c:v>-71.316529375024601</c:v>
                </c:pt>
                <c:pt idx="814">
                  <c:v>-71.315969088543596</c:v>
                </c:pt>
                <c:pt idx="815">
                  <c:v>-71.315407950046094</c:v>
                </c:pt>
                <c:pt idx="816">
                  <c:v>-71.314845975447398</c:v>
                </c:pt>
                <c:pt idx="817">
                  <c:v>-71.314283180435297</c:v>
                </c:pt>
                <c:pt idx="818">
                  <c:v>-71.313719580473801</c:v>
                </c:pt>
                <c:pt idx="819">
                  <c:v>-71.313155190806199</c:v>
                </c:pt>
                <c:pt idx="820">
                  <c:v>-71.312590026457997</c:v>
                </c:pt>
                <c:pt idx="821">
                  <c:v>-71.312024102240301</c:v>
                </c:pt>
                <c:pt idx="822">
                  <c:v>-71.311457432752803</c:v>
                </c:pt>
                <c:pt idx="823">
                  <c:v>-71.310890032386595</c:v>
                </c:pt>
                <c:pt idx="824">
                  <c:v>-71.310321915327293</c:v>
                </c:pt>
                <c:pt idx="825">
                  <c:v>-71.309753095558094</c:v>
                </c:pt>
                <c:pt idx="826">
                  <c:v>-71.309183586862204</c:v>
                </c:pt>
                <c:pt idx="827">
                  <c:v>-71.308613402826396</c:v>
                </c:pt>
                <c:pt idx="828">
                  <c:v>-71.308042556843105</c:v>
                </c:pt>
                <c:pt idx="829">
                  <c:v>-71.307471062113507</c:v>
                </c:pt>
                <c:pt idx="830">
                  <c:v>-71.306898931650295</c:v>
                </c:pt>
                <c:pt idx="831">
                  <c:v>-71.306326178280102</c:v>
                </c:pt>
                <c:pt idx="832">
                  <c:v>-71.305752814646695</c:v>
                </c:pt>
                <c:pt idx="833">
                  <c:v>-71.305178853212894</c:v>
                </c:pt>
                <c:pt idx="834">
                  <c:v>-71.304604306263499</c:v>
                </c:pt>
                <c:pt idx="835">
                  <c:v>-71.304029185907893</c:v>
                </c:pt>
                <c:pt idx="836">
                  <c:v>-71.303453504082299</c:v>
                </c:pt>
                <c:pt idx="837">
                  <c:v>-71.302877272552493</c:v>
                </c:pt>
                <c:pt idx="838">
                  <c:v>-71.302300502915998</c:v>
                </c:pt>
                <c:pt idx="839">
                  <c:v>-71.301723206604805</c:v>
                </c:pt>
                <c:pt idx="840">
                  <c:v>-71.3011453948872</c:v>
                </c:pt>
                <c:pt idx="841">
                  <c:v>-71.3005670788705</c:v>
                </c:pt>
                <c:pt idx="842">
                  <c:v>-71.299988269503501</c:v>
                </c:pt>
                <c:pt idx="843">
                  <c:v>-71.299408977578196</c:v>
                </c:pt>
                <c:pt idx="844">
                  <c:v>-71.298829213732205</c:v>
                </c:pt>
                <c:pt idx="845">
                  <c:v>-71.298248988451405</c:v>
                </c:pt>
                <c:pt idx="846">
                  <c:v>-71.297668312071494</c:v>
                </c:pt>
                <c:pt idx="847">
                  <c:v>-71.297087194780403</c:v>
                </c:pt>
                <c:pt idx="848">
                  <c:v>-71.296505646620304</c:v>
                </c:pt>
                <c:pt idx="849">
                  <c:v>-71.295923677489995</c:v>
                </c:pt>
                <c:pt idx="850">
                  <c:v>-71.295341297146294</c:v>
                </c:pt>
                <c:pt idx="851">
                  <c:v>-71.294758515206695</c:v>
                </c:pt>
                <c:pt idx="852">
                  <c:v>-71.294175341151202</c:v>
                </c:pt>
                <c:pt idx="853">
                  <c:v>-71.293591784323894</c:v>
                </c:pt>
                <c:pt idx="854">
                  <c:v>-71.293007853935407</c:v>
                </c:pt>
                <c:pt idx="855">
                  <c:v>-71.292423559064403</c:v>
                </c:pt>
                <c:pt idx="856">
                  <c:v>-71.291838908659599</c:v>
                </c:pt>
                <c:pt idx="857">
                  <c:v>-71.291253911541801</c:v>
                </c:pt>
                <c:pt idx="858">
                  <c:v>-71.290668576405494</c:v>
                </c:pt>
                <c:pt idx="859">
                  <c:v>-71.290082911820605</c:v>
                </c:pt>
                <c:pt idx="860">
                  <c:v>-71.289496926234406</c:v>
                </c:pt>
                <c:pt idx="861">
                  <c:v>-71.288910627973195</c:v>
                </c:pt>
                <c:pt idx="862">
                  <c:v>-71.288324025244194</c:v>
                </c:pt>
                <c:pt idx="863">
                  <c:v>-71.287737126136903</c:v>
                </c:pt>
                <c:pt idx="864">
                  <c:v>-71.287149938624907</c:v>
                </c:pt>
                <c:pt idx="865">
                  <c:v>-71.286562470567802</c:v>
                </c:pt>
                <c:pt idx="866">
                  <c:v>-71.285974729712507</c:v>
                </c:pt>
                <c:pt idx="867">
                  <c:v>-71.2853867236947</c:v>
                </c:pt>
                <c:pt idx="868">
                  <c:v>-71.284798460041003</c:v>
                </c:pt>
                <c:pt idx="869">
                  <c:v>-71.284209946169895</c:v>
                </c:pt>
                <c:pt idx="870">
                  <c:v>-71.2836211893936</c:v>
                </c:pt>
                <c:pt idx="871">
                  <c:v>-71.283032196919706</c:v>
                </c:pt>
                <c:pt idx="872">
                  <c:v>-71.282442975852206</c:v>
                </c:pt>
                <c:pt idx="873">
                  <c:v>-71.281853533193299</c:v>
                </c:pt>
                <c:pt idx="874">
                  <c:v>-71.2812638758449</c:v>
                </c:pt>
                <c:pt idx="875">
                  <c:v>-71.280674010609701</c:v>
                </c:pt>
                <c:pt idx="876">
                  <c:v>-71.280083944192995</c:v>
                </c:pt>
                <c:pt idx="877">
                  <c:v>-71.279493683203896</c:v>
                </c:pt>
                <c:pt idx="878">
                  <c:v>-71.278903234156402</c:v>
                </c:pt>
                <c:pt idx="879">
                  <c:v>-71.278312603471406</c:v>
                </c:pt>
                <c:pt idx="880">
                  <c:v>-71.277721797477398</c:v>
                </c:pt>
                <c:pt idx="881">
                  <c:v>-71.277130822412104</c:v>
                </c:pt>
                <c:pt idx="882">
                  <c:v>-71.276539684423696</c:v>
                </c:pt>
                <c:pt idx="883">
                  <c:v>-71.275948389572093</c:v>
                </c:pt>
                <c:pt idx="884">
                  <c:v>-71.275356943829905</c:v>
                </c:pt>
                <c:pt idx="885">
                  <c:v>-71.274765353084405</c:v>
                </c:pt>
                <c:pt idx="886">
                  <c:v>-71.274173623137898</c:v>
                </c:pt>
                <c:pt idx="887">
                  <c:v>-71.273581759709501</c:v>
                </c:pt>
                <c:pt idx="888">
                  <c:v>-71.272989768436105</c:v>
                </c:pt>
                <c:pt idx="889">
                  <c:v>-71.2723976548736</c:v>
                </c:pt>
                <c:pt idx="890">
                  <c:v>-71.271805424497899</c:v>
                </c:pt>
                <c:pt idx="891">
                  <c:v>-71.271213082706197</c:v>
                </c:pt>
                <c:pt idx="892">
                  <c:v>-71.2706206348183</c:v>
                </c:pt>
                <c:pt idx="893">
                  <c:v>-71.270028086077005</c:v>
                </c:pt>
                <c:pt idx="894">
                  <c:v>-71.269435441650202</c:v>
                </c:pt>
                <c:pt idx="895">
                  <c:v>-71.268842706631006</c:v>
                </c:pt>
                <c:pt idx="896">
                  <c:v>-71.268249886039499</c:v>
                </c:pt>
                <c:pt idx="897">
                  <c:v>-71.267656984823304</c:v>
                </c:pt>
                <c:pt idx="898">
                  <c:v>-71.267064007858906</c:v>
                </c:pt>
                <c:pt idx="899">
                  <c:v>-71.2664709599524</c:v>
                </c:pt>
                <c:pt idx="900">
                  <c:v>-71.265877845841004</c:v>
                </c:pt>
                <c:pt idx="901">
                  <c:v>-71.265284670193196</c:v>
                </c:pt>
                <c:pt idx="902">
                  <c:v>-71.264691437610594</c:v>
                </c:pt>
                <c:pt idx="903">
                  <c:v>-71.264098152628094</c:v>
                </c:pt>
                <c:pt idx="904">
                  <c:v>-71.263504819715607</c:v>
                </c:pt>
                <c:pt idx="905">
                  <c:v>-71.262911443278298</c:v>
                </c:pt>
                <c:pt idx="906">
                  <c:v>-71.262318027657798</c:v>
                </c:pt>
                <c:pt idx="907">
                  <c:v>-71.261724577133293</c:v>
                </c:pt>
                <c:pt idx="908">
                  <c:v>-71.261131095921897</c:v>
                </c:pt>
                <c:pt idx="909">
                  <c:v>-71.260537588180199</c:v>
                </c:pt>
                <c:pt idx="910">
                  <c:v>-71.259944058004393</c:v>
                </c:pt>
                <c:pt idx="911">
                  <c:v>-71.259350509431798</c:v>
                </c:pt>
                <c:pt idx="912">
                  <c:v>-71.258756946441295</c:v>
                </c:pt>
                <c:pt idx="913">
                  <c:v>-71.2581633729543</c:v>
                </c:pt>
                <c:pt idx="914">
                  <c:v>-71.257569792835397</c:v>
                </c:pt>
                <c:pt idx="915">
                  <c:v>-71.256976209893395</c:v>
                </c:pt>
                <c:pt idx="916">
                  <c:v>-71.256382627882104</c:v>
                </c:pt>
                <c:pt idx="917">
                  <c:v>-71.255789050500795</c:v>
                </c:pt>
                <c:pt idx="918">
                  <c:v>-71.255195481395504</c:v>
                </c:pt>
                <c:pt idx="919">
                  <c:v>-71.254601924159203</c:v>
                </c:pt>
                <c:pt idx="920">
                  <c:v>-71.254008382332898</c:v>
                </c:pt>
                <c:pt idx="921">
                  <c:v>-71.253414859406405</c:v>
                </c:pt>
                <c:pt idx="922">
                  <c:v>-71.252821358818906</c:v>
                </c:pt>
                <c:pt idx="923">
                  <c:v>-71.252227883959705</c:v>
                </c:pt>
                <c:pt idx="924">
                  <c:v>-71.251634438169006</c:v>
                </c:pt>
                <c:pt idx="925">
                  <c:v>-71.251041024738498</c:v>
                </c:pt>
                <c:pt idx="926">
                  <c:v>-71.250447646912093</c:v>
                </c:pt>
                <c:pt idx="927">
                  <c:v>-71.249854307886906</c:v>
                </c:pt>
                <c:pt idx="928">
                  <c:v>-71.2492610108131</c:v>
                </c:pt>
                <c:pt idx="929">
                  <c:v>-71.248667758795506</c:v>
                </c:pt>
                <c:pt idx="930">
                  <c:v>-71.248074554893805</c:v>
                </c:pt>
                <c:pt idx="931">
                  <c:v>-71.247481402122901</c:v>
                </c:pt>
                <c:pt idx="932">
                  <c:v>-71.246888303454199</c:v>
                </c:pt>
                <c:pt idx="933">
                  <c:v>-71.246295261815703</c:v>
                </c:pt>
                <c:pt idx="934">
                  <c:v>-71.2457022800929</c:v>
                </c:pt>
                <c:pt idx="935">
                  <c:v>-71.245109361129096</c:v>
                </c:pt>
                <c:pt idx="936">
                  <c:v>-71.244516507726303</c:v>
                </c:pt>
                <c:pt idx="937">
                  <c:v>-71.243923722645803</c:v>
                </c:pt>
                <c:pt idx="938">
                  <c:v>-71.243331008608493</c:v>
                </c:pt>
                <c:pt idx="939">
                  <c:v>-71.242738368295605</c:v>
                </c:pt>
                <c:pt idx="940">
                  <c:v>-71.242145804349207</c:v>
                </c:pt>
                <c:pt idx="941">
                  <c:v>-71.241553319372997</c:v>
                </c:pt>
                <c:pt idx="942">
                  <c:v>-71.240960915932405</c:v>
                </c:pt>
                <c:pt idx="943">
                  <c:v>-71.240368596555697</c:v>
                </c:pt>
                <c:pt idx="944">
                  <c:v>-71.239776363733796</c:v>
                </c:pt>
                <c:pt idx="945">
                  <c:v>-71.239184219921498</c:v>
                </c:pt>
                <c:pt idx="946">
                  <c:v>-71.238592167537504</c:v>
                </c:pt>
                <c:pt idx="947">
                  <c:v>-71.238000208965303</c:v>
                </c:pt>
                <c:pt idx="948">
                  <c:v>-71.237408346553394</c:v>
                </c:pt>
                <c:pt idx="949">
                  <c:v>-71.236816582615802</c:v>
                </c:pt>
                <c:pt idx="950">
                  <c:v>-71.236224919432701</c:v>
                </c:pt>
                <c:pt idx="951">
                  <c:v>-71.235633359250699</c:v>
                </c:pt>
                <c:pt idx="952">
                  <c:v>-71.235041904283804</c:v>
                </c:pt>
                <c:pt idx="953">
                  <c:v>-71.234450556713</c:v>
                </c:pt>
                <c:pt idx="954">
                  <c:v>-71.233859318687706</c:v>
                </c:pt>
                <c:pt idx="955">
                  <c:v>-71.233268192325397</c:v>
                </c:pt>
                <c:pt idx="956">
                  <c:v>-71.232677179712596</c:v>
                </c:pt>
                <c:pt idx="957">
                  <c:v>-71.2320862829052</c:v>
                </c:pt>
                <c:pt idx="958">
                  <c:v>-71.2314955039285</c:v>
                </c:pt>
                <c:pt idx="959">
                  <c:v>-71.230904844778394</c:v>
                </c:pt>
                <c:pt idx="960">
                  <c:v>-71.230314307420997</c:v>
                </c:pt>
                <c:pt idx="961">
                  <c:v>-71.229723893793604</c:v>
                </c:pt>
                <c:pt idx="962">
                  <c:v>-71.229133605804805</c:v>
                </c:pt>
                <c:pt idx="963">
                  <c:v>-71.228543445335305</c:v>
                </c:pt>
                <c:pt idx="964">
                  <c:v>-71.227953414237604</c:v>
                </c:pt>
                <c:pt idx="965">
                  <c:v>-71.2273635143371</c:v>
                </c:pt>
                <c:pt idx="966">
                  <c:v>-71.226773747432006</c:v>
                </c:pt>
                <c:pt idx="967">
                  <c:v>-71.226184115294103</c:v>
                </c:pt>
                <c:pt idx="968">
                  <c:v>-71.225594619668698</c:v>
                </c:pt>
                <c:pt idx="969">
                  <c:v>-71.225005262275403</c:v>
                </c:pt>
                <c:pt idx="970">
                  <c:v>-71.224416044808194</c:v>
                </c:pt>
                <c:pt idx="971">
                  <c:v>-71.223826968935995</c:v>
                </c:pt>
                <c:pt idx="972">
                  <c:v>-71.223238036302902</c:v>
                </c:pt>
                <c:pt idx="973">
                  <c:v>-71.222649248528498</c:v>
                </c:pt>
                <c:pt idx="974">
                  <c:v>-71.222060607208306</c:v>
                </c:pt>
                <c:pt idx="975">
                  <c:v>-71.221472113914103</c:v>
                </c:pt>
                <c:pt idx="976">
                  <c:v>-71.220883770194305</c:v>
                </c:pt>
                <c:pt idx="977">
                  <c:v>-71.220295577574106</c:v>
                </c:pt>
                <c:pt idx="978">
                  <c:v>-71.219707537556104</c:v>
                </c:pt>
                <c:pt idx="979">
                  <c:v>-71.219119651620204</c:v>
                </c:pt>
                <c:pt idx="980">
                  <c:v>-71.218531921224397</c:v>
                </c:pt>
                <c:pt idx="981">
                  <c:v>-71.217944347804703</c:v>
                </c:pt>
                <c:pt idx="982">
                  <c:v>-71.2173569327758</c:v>
                </c:pt>
                <c:pt idx="983">
                  <c:v>-71.216769677531104</c:v>
                </c:pt>
                <c:pt idx="984">
                  <c:v>-71.216182583443</c:v>
                </c:pt>
                <c:pt idx="985">
                  <c:v>-71.215595651863396</c:v>
                </c:pt>
                <c:pt idx="986">
                  <c:v>-71.215008884123904</c:v>
                </c:pt>
                <c:pt idx="987">
                  <c:v>-71.214422281536002</c:v>
                </c:pt>
                <c:pt idx="988">
                  <c:v>-71.2138358453915</c:v>
                </c:pt>
                <c:pt idx="989">
                  <c:v>-71.213249576962596</c:v>
                </c:pt>
                <c:pt idx="990">
                  <c:v>-71.212663477502502</c:v>
                </c:pt>
                <c:pt idx="991">
                  <c:v>-71.212077548245503</c:v>
                </c:pt>
                <c:pt idx="992">
                  <c:v>-71.211491790406896</c:v>
                </c:pt>
                <c:pt idx="993">
                  <c:v>-71.210906205184003</c:v>
                </c:pt>
                <c:pt idx="994">
                  <c:v>-71.210320793755798</c:v>
                </c:pt>
                <c:pt idx="995">
                  <c:v>-71.209735557283295</c:v>
                </c:pt>
                <c:pt idx="996">
                  <c:v>-71.209150496910198</c:v>
                </c:pt>
                <c:pt idx="997">
                  <c:v>-71.208565613762502</c:v>
                </c:pt>
                <c:pt idx="998">
                  <c:v>-71.207980908949196</c:v>
                </c:pt>
                <c:pt idx="999">
                  <c:v>-71.207396383562397</c:v>
                </c:pt>
                <c:pt idx="1000">
                  <c:v>-71.206812038677597</c:v>
                </c:pt>
                <c:pt idx="1001">
                  <c:v>-71.206227875353704</c:v>
                </c:pt>
                <c:pt idx="1002">
                  <c:v>-71.205643894633795</c:v>
                </c:pt>
                <c:pt idx="1003">
                  <c:v>-71.205060097544603</c:v>
                </c:pt>
                <c:pt idx="1004">
                  <c:v>-71.204476485097402</c:v>
                </c:pt>
                <c:pt idx="1005">
                  <c:v>-71.203893058287704</c:v>
                </c:pt>
                <c:pt idx="1006">
                  <c:v>-71.203309818096002</c:v>
                </c:pt>
                <c:pt idx="1007">
                  <c:v>-71.202726765487597</c:v>
                </c:pt>
                <c:pt idx="1008">
                  <c:v>-71.202143901412796</c:v>
                </c:pt>
                <c:pt idx="1009">
                  <c:v>-71.201561226807499</c:v>
                </c:pt>
                <c:pt idx="1010">
                  <c:v>-71.200978742592895</c:v>
                </c:pt>
                <c:pt idx="1011">
                  <c:v>-71.200396449676205</c:v>
                </c:pt>
                <c:pt idx="1012">
                  <c:v>-71.199814348950397</c:v>
                </c:pt>
                <c:pt idx="1013">
                  <c:v>-71.199232441294797</c:v>
                </c:pt>
                <c:pt idx="1014">
                  <c:v>-71.198650727574801</c:v>
                </c:pt>
                <c:pt idx="1015">
                  <c:v>-71.198069208642593</c:v>
                </c:pt>
                <c:pt idx="1016">
                  <c:v>-71.197487885336997</c:v>
                </c:pt>
                <c:pt idx="1017">
                  <c:v>-71.196906758483706</c:v>
                </c:pt>
                <c:pt idx="1018">
                  <c:v>-71.196325828895695</c:v>
                </c:pt>
                <c:pt idx="1019">
                  <c:v>-71.195745097373006</c:v>
                </c:pt>
                <c:pt idx="1020">
                  <c:v>-71.195164564703404</c:v>
                </c:pt>
                <c:pt idx="1021">
                  <c:v>-71.194584231661906</c:v>
                </c:pt>
                <c:pt idx="1022">
                  <c:v>-71.194004099011806</c:v>
                </c:pt>
                <c:pt idx="1023">
                  <c:v>-71.193424167504105</c:v>
                </c:pt>
                <c:pt idx="1024">
                  <c:v>-71.192844437877895</c:v>
                </c:pt>
                <c:pt idx="1025">
                  <c:v>-71.192264910860899</c:v>
                </c:pt>
                <c:pt idx="1026">
                  <c:v>-71.191685587169104</c:v>
                </c:pt>
                <c:pt idx="1027">
                  <c:v>-71.191106467507197</c:v>
                </c:pt>
                <c:pt idx="1028">
                  <c:v>-71.190527552568597</c:v>
                </c:pt>
                <c:pt idx="1029">
                  <c:v>-71.189948843035907</c:v>
                </c:pt>
                <c:pt idx="1030">
                  <c:v>-71.189370339580606</c:v>
                </c:pt>
                <c:pt idx="1031">
                  <c:v>-71.188792042863597</c:v>
                </c:pt>
                <c:pt idx="1032">
                  <c:v>-71.188213953535296</c:v>
                </c:pt>
                <c:pt idx="1033">
                  <c:v>-71.187636072235406</c:v>
                </c:pt>
                <c:pt idx="1034">
                  <c:v>-71.187058399593695</c:v>
                </c:pt>
                <c:pt idx="1035">
                  <c:v>-71.186480936229501</c:v>
                </c:pt>
                <c:pt idx="1036">
                  <c:v>-71.185903682752297</c:v>
                </c:pt>
                <c:pt idx="1037">
                  <c:v>-71.185326639761897</c:v>
                </c:pt>
                <c:pt idx="1038">
                  <c:v>-71.184749807848107</c:v>
                </c:pt>
                <c:pt idx="1039">
                  <c:v>-71.184173187591298</c:v>
                </c:pt>
                <c:pt idx="1040">
                  <c:v>-71.183596779562393</c:v>
                </c:pt>
                <c:pt idx="1041">
                  <c:v>-71.183020584323103</c:v>
                </c:pt>
                <c:pt idx="1042">
                  <c:v>-71.182444602425804</c:v>
                </c:pt>
                <c:pt idx="1043">
                  <c:v>-71.181868834413805</c:v>
                </c:pt>
                <c:pt idx="1044">
                  <c:v>-71.181293280821706</c:v>
                </c:pt>
                <c:pt idx="1045">
                  <c:v>-71.180717942175207</c:v>
                </c:pt>
                <c:pt idx="1046">
                  <c:v>-71.180142818991399</c:v>
                </c:pt>
                <c:pt idx="1047">
                  <c:v>-71.179567911778605</c:v>
                </c:pt>
                <c:pt idx="1048">
                  <c:v>-71.178993221037004</c:v>
                </c:pt>
                <c:pt idx="1049">
                  <c:v>-71.178418747258306</c:v>
                </c:pt>
                <c:pt idx="1050">
                  <c:v>-71.177844490926105</c:v>
                </c:pt>
                <c:pt idx="1051">
                  <c:v>-71.177270452515799</c:v>
                </c:pt>
                <c:pt idx="1052">
                  <c:v>-71.176696632495094</c:v>
                </c:pt>
                <c:pt idx="1053">
                  <c:v>-71.176123031323598</c:v>
                </c:pt>
                <c:pt idx="1054">
                  <c:v>-71.175549649453203</c:v>
                </c:pt>
                <c:pt idx="1055">
                  <c:v>-71.174976487328294</c:v>
                </c:pt>
                <c:pt idx="1056">
                  <c:v>-71.174403545385601</c:v>
                </c:pt>
                <c:pt idx="1057">
                  <c:v>-71.173830824054605</c:v>
                </c:pt>
                <c:pt idx="1058">
                  <c:v>-71.173258323757295</c:v>
                </c:pt>
                <c:pt idx="1059">
                  <c:v>-71.172686044908602</c:v>
                </c:pt>
                <c:pt idx="1060">
                  <c:v>-71.172113987916205</c:v>
                </c:pt>
                <c:pt idx="1061">
                  <c:v>-71.171542153180894</c:v>
                </c:pt>
                <c:pt idx="1062">
                  <c:v>-71.170970541096594</c:v>
                </c:pt>
                <c:pt idx="1063">
                  <c:v>-71.170399152050194</c:v>
                </c:pt>
                <c:pt idx="1064">
                  <c:v>-71.169827986422106</c:v>
                </c:pt>
                <c:pt idx="1065">
                  <c:v>-71.169257044586104</c:v>
                </c:pt>
                <c:pt idx="1066">
                  <c:v>-71.168686326909096</c:v>
                </c:pt>
                <c:pt idx="1067">
                  <c:v>-71.168115833752097</c:v>
                </c:pt>
                <c:pt idx="1068">
                  <c:v>-71.167545565469297</c:v>
                </c:pt>
                <c:pt idx="1069">
                  <c:v>-71.166975522409004</c:v>
                </c:pt>
                <c:pt idx="1070">
                  <c:v>-71.166405704913004</c:v>
                </c:pt>
                <c:pt idx="1071">
                  <c:v>-71.165836113317397</c:v>
                </c:pt>
                <c:pt idx="1072">
                  <c:v>-71.165266747951804</c:v>
                </c:pt>
                <c:pt idx="1073">
                  <c:v>-71.164697609140504</c:v>
                </c:pt>
                <c:pt idx="1074">
                  <c:v>-71.164128697201406</c:v>
                </c:pt>
                <c:pt idx="1075">
                  <c:v>-71.163560012447107</c:v>
                </c:pt>
                <c:pt idx="1076">
                  <c:v>-71.162991555184206</c:v>
                </c:pt>
                <c:pt idx="1077">
                  <c:v>-71.162423325713902</c:v>
                </c:pt>
                <c:pt idx="1078">
                  <c:v>-71.161855324331896</c:v>
                </c:pt>
                <c:pt idx="1079">
                  <c:v>-71.1612875513283</c:v>
                </c:pt>
                <c:pt idx="1080">
                  <c:v>-71.1607200069882</c:v>
                </c:pt>
                <c:pt idx="1081">
                  <c:v>-71.160152691590895</c:v>
                </c:pt>
                <c:pt idx="1082">
                  <c:v>-71.159585605411095</c:v>
                </c:pt>
                <c:pt idx="1083">
                  <c:v>-71.159018748717799</c:v>
                </c:pt>
                <c:pt idx="1084">
                  <c:v>-71.158452121775298</c:v>
                </c:pt>
                <c:pt idx="1085">
                  <c:v>-71.157885724842799</c:v>
                </c:pt>
                <c:pt idx="1086">
                  <c:v>-71.157319558174706</c:v>
                </c:pt>
                <c:pt idx="1087">
                  <c:v>-71.156753622020304</c:v>
                </c:pt>
                <c:pt idx="1088">
                  <c:v>-71.156187916624305</c:v>
                </c:pt>
                <c:pt idx="1089">
                  <c:v>-71.1556224422268</c:v>
                </c:pt>
                <c:pt idx="1090">
                  <c:v>-71.155057199062995</c:v>
                </c:pt>
                <c:pt idx="1091">
                  <c:v>-71.154492187363601</c:v>
                </c:pt>
                <c:pt idx="1092">
                  <c:v>-71.1539274073549</c:v>
                </c:pt>
                <c:pt idx="1093">
                  <c:v>-71.153362859258706</c:v>
                </c:pt>
                <c:pt idx="1094">
                  <c:v>-71.152798543292306</c:v>
                </c:pt>
                <c:pt idx="1095">
                  <c:v>-71.152234459668705</c:v>
                </c:pt>
                <c:pt idx="1096">
                  <c:v>-71.151670608596802</c:v>
                </c:pt>
                <c:pt idx="1097">
                  <c:v>-71.151106990281093</c:v>
                </c:pt>
                <c:pt idx="1098">
                  <c:v>-71.150543604922106</c:v>
                </c:pt>
                <c:pt idx="1099">
                  <c:v>-71.149980452715994</c:v>
                </c:pt>
                <c:pt idx="1100">
                  <c:v>-71.149417533855299</c:v>
                </c:pt>
                <c:pt idx="1101">
                  <c:v>-71.148854848528103</c:v>
                </c:pt>
                <c:pt idx="1102">
                  <c:v>-71.148292396919103</c:v>
                </c:pt>
                <c:pt idx="1103">
                  <c:v>-71.147730179208594</c:v>
                </c:pt>
                <c:pt idx="1104">
                  <c:v>-71.1471681955734</c:v>
                </c:pt>
                <c:pt idx="1105">
                  <c:v>-71.146606446186496</c:v>
                </c:pt>
                <c:pt idx="1106">
                  <c:v>-71.146044931217304</c:v>
                </c:pt>
                <c:pt idx="1107">
                  <c:v>-71.145483650831196</c:v>
                </c:pt>
                <c:pt idx="1108">
                  <c:v>-71.144922605190402</c:v>
                </c:pt>
                <c:pt idx="1109">
                  <c:v>-71.144361794453303</c:v>
                </c:pt>
                <c:pt idx="1110">
                  <c:v>-71.143801218774897</c:v>
                </c:pt>
                <c:pt idx="1111">
                  <c:v>-71.143240878306699</c:v>
                </c:pt>
                <c:pt idx="1112">
                  <c:v>-71.142680773196801</c:v>
                </c:pt>
                <c:pt idx="1113">
                  <c:v>-71.142120903590097</c:v>
                </c:pt>
                <c:pt idx="1114">
                  <c:v>-71.141561269627999</c:v>
                </c:pt>
                <c:pt idx="1115">
                  <c:v>-71.141001871448694</c:v>
                </c:pt>
                <c:pt idx="1116">
                  <c:v>-71.140442709187099</c:v>
                </c:pt>
                <c:pt idx="1117">
                  <c:v>-71.139883782975204</c:v>
                </c:pt>
                <c:pt idx="1118">
                  <c:v>-71.139325092941505</c:v>
                </c:pt>
                <c:pt idx="1119">
                  <c:v>-71.138766639211795</c:v>
                </c:pt>
                <c:pt idx="1120">
                  <c:v>-71.138208421908601</c:v>
                </c:pt>
                <c:pt idx="1121">
                  <c:v>-71.137650441151493</c:v>
                </c:pt>
                <c:pt idx="1122">
                  <c:v>-71.137092697057099</c:v>
                </c:pt>
                <c:pt idx="1123">
                  <c:v>-71.136535189739106</c:v>
                </c:pt>
                <c:pt idx="1124">
                  <c:v>-71.135977919308502</c:v>
                </c:pt>
                <c:pt idx="1125">
                  <c:v>-71.135420885873202</c:v>
                </c:pt>
                <c:pt idx="1126">
                  <c:v>-71.134864089538496</c:v>
                </c:pt>
                <c:pt idx="1127">
                  <c:v>-71.134307530406801</c:v>
                </c:pt>
                <c:pt idx="1128">
                  <c:v>-71.133751208577905</c:v>
                </c:pt>
                <c:pt idx="1129">
                  <c:v>-71.133195124148997</c:v>
                </c:pt>
                <c:pt idx="1130">
                  <c:v>-71.132639277214395</c:v>
                </c:pt>
                <c:pt idx="1131">
                  <c:v>-71.132083667866098</c:v>
                </c:pt>
                <c:pt idx="1132">
                  <c:v>-71.131528296193395</c:v>
                </c:pt>
                <c:pt idx="1133">
                  <c:v>-71.130973162282999</c:v>
                </c:pt>
                <c:pt idx="1134">
                  <c:v>-71.130418266219195</c:v>
                </c:pt>
                <c:pt idx="1135">
                  <c:v>-71.129863608083795</c:v>
                </c:pt>
                <c:pt idx="1136">
                  <c:v>-71.129309187956395</c:v>
                </c:pt>
                <c:pt idx="1137">
                  <c:v>-71.128755005913803</c:v>
                </c:pt>
                <c:pt idx="1138">
                  <c:v>-71.128201062030797</c:v>
                </c:pt>
                <c:pt idx="1139">
                  <c:v>-71.127647356379697</c:v>
                </c:pt>
                <c:pt idx="1140">
                  <c:v>-71.127093889030505</c:v>
                </c:pt>
                <c:pt idx="1141">
                  <c:v>-71.126540660051205</c:v>
                </c:pt>
                <c:pt idx="1142">
                  <c:v>-71.125987669507197</c:v>
                </c:pt>
                <c:pt idx="1143">
                  <c:v>-71.125434917462002</c:v>
                </c:pt>
                <c:pt idx="1144">
                  <c:v>-71.124882403976798</c:v>
                </c:pt>
                <c:pt idx="1145">
                  <c:v>-71.124330129110604</c:v>
                </c:pt>
                <c:pt idx="1146">
                  <c:v>-71.123778092920602</c:v>
                </c:pt>
                <c:pt idx="1147">
                  <c:v>-71.123226295461606</c:v>
                </c:pt>
                <c:pt idx="1148">
                  <c:v>-71.122674736786607</c:v>
                </c:pt>
                <c:pt idx="1149">
                  <c:v>-71.122123416946295</c:v>
                </c:pt>
                <c:pt idx="1150">
                  <c:v>-71.121572335989697</c:v>
                </c:pt>
                <c:pt idx="1151">
                  <c:v>-71.121021493963696</c:v>
                </c:pt>
                <c:pt idx="1152">
                  <c:v>-71.120470890913396</c:v>
                </c:pt>
                <c:pt idx="1153">
                  <c:v>-71.1199205268817</c:v>
                </c:pt>
                <c:pt idx="1154">
                  <c:v>-71.119370401910004</c:v>
                </c:pt>
                <c:pt idx="1155">
                  <c:v>-71.118820516037701</c:v>
                </c:pt>
                <c:pt idx="1156">
                  <c:v>-71.118270869302194</c:v>
                </c:pt>
                <c:pt idx="1157">
                  <c:v>-71.117721461739393</c:v>
                </c:pt>
                <c:pt idx="1158">
                  <c:v>-71.117172293383206</c:v>
                </c:pt>
                <c:pt idx="1159">
                  <c:v>-71.116623364265806</c:v>
                </c:pt>
                <c:pt idx="1160">
                  <c:v>-71.116074674417902</c:v>
                </c:pt>
                <c:pt idx="1161">
                  <c:v>-71.115526223868201</c:v>
                </c:pt>
                <c:pt idx="1162">
                  <c:v>-71.114978012643803</c:v>
                </c:pt>
                <c:pt idx="1163">
                  <c:v>-71.114430040770301</c:v>
                </c:pt>
                <c:pt idx="1164">
                  <c:v>-71.113882308271499</c:v>
                </c:pt>
                <c:pt idx="1165">
                  <c:v>-71.113334815169594</c:v>
                </c:pt>
                <c:pt idx="1166">
                  <c:v>-71.112787561485504</c:v>
                </c:pt>
                <c:pt idx="1167">
                  <c:v>-71.112240547238102</c:v>
                </c:pt>
                <c:pt idx="1168">
                  <c:v>-71.111693772445193</c:v>
                </c:pt>
                <c:pt idx="1169">
                  <c:v>-71.111147237122694</c:v>
                </c:pt>
                <c:pt idx="1170">
                  <c:v>-71.110600941285199</c:v>
                </c:pt>
                <c:pt idx="1171">
                  <c:v>-71.110054884945896</c:v>
                </c:pt>
                <c:pt idx="1172">
                  <c:v>-71.109509068116395</c:v>
                </c:pt>
                <c:pt idx="1173">
                  <c:v>-71.1089634908069</c:v>
                </c:pt>
                <c:pt idx="1174">
                  <c:v>-71.108418153026307</c:v>
                </c:pt>
                <c:pt idx="1175">
                  <c:v>-71.107873054781905</c:v>
                </c:pt>
                <c:pt idx="1176">
                  <c:v>-71.107328196079806</c:v>
                </c:pt>
                <c:pt idx="1177">
                  <c:v>-71.106783576924698</c:v>
                </c:pt>
                <c:pt idx="1178">
                  <c:v>-71.106239197319994</c:v>
                </c:pt>
                <c:pt idx="1179">
                  <c:v>-71.105695057267795</c:v>
                </c:pt>
                <c:pt idx="1180">
                  <c:v>-71.105151156768599</c:v>
                </c:pt>
                <c:pt idx="1181">
                  <c:v>-71.104607495822194</c:v>
                </c:pt>
                <c:pt idx="1182">
                  <c:v>-71.104064074426603</c:v>
                </c:pt>
                <c:pt idx="1183">
                  <c:v>-71.1035208925788</c:v>
                </c:pt>
                <c:pt idx="1184">
                  <c:v>-71.102977950274706</c:v>
                </c:pt>
                <c:pt idx="1185">
                  <c:v>-71.102435247508694</c:v>
                </c:pt>
                <c:pt idx="1186">
                  <c:v>-71.101892784274199</c:v>
                </c:pt>
                <c:pt idx="1187">
                  <c:v>-71.101350560563404</c:v>
                </c:pt>
                <c:pt idx="1188">
                  <c:v>-71.100808576367299</c:v>
                </c:pt>
                <c:pt idx="1189">
                  <c:v>-71.100266831675796</c:v>
                </c:pt>
                <c:pt idx="1190">
                  <c:v>-71.099725326477696</c:v>
                </c:pt>
                <c:pt idx="1191">
                  <c:v>-71.099184060760507</c:v>
                </c:pt>
                <c:pt idx="1192">
                  <c:v>-71.098643034510999</c:v>
                </c:pt>
                <c:pt idx="1193">
                  <c:v>-71.098102247714607</c:v>
                </c:pt>
                <c:pt idx="1194">
                  <c:v>-71.097561700355598</c:v>
                </c:pt>
                <c:pt idx="1195">
                  <c:v>-71.097021392417503</c:v>
                </c:pt>
                <c:pt idx="1196">
                  <c:v>-71.096481323882699</c:v>
                </c:pt>
                <c:pt idx="1197">
                  <c:v>-71.0959414947325</c:v>
                </c:pt>
                <c:pt idx="1198">
                  <c:v>-71.095401904947096</c:v>
                </c:pt>
                <c:pt idx="1199">
                  <c:v>-71.094862554505994</c:v>
                </c:pt>
                <c:pt idx="1200">
                  <c:v>-71.094323443387495</c:v>
                </c:pt>
                <c:pt idx="1201">
                  <c:v>-71.093784571569003</c:v>
                </c:pt>
                <c:pt idx="1202">
                  <c:v>-71.093245939027</c:v>
                </c:pt>
                <c:pt idx="1203">
                  <c:v>-71.092707545736999</c:v>
                </c:pt>
                <c:pt idx="1204">
                  <c:v>-71.092169391673707</c:v>
                </c:pt>
                <c:pt idx="1205">
                  <c:v>-71.091631476810704</c:v>
                </c:pt>
                <c:pt idx="1206">
                  <c:v>-71.091093801120806</c:v>
                </c:pt>
                <c:pt idx="1207">
                  <c:v>-71.090556364576003</c:v>
                </c:pt>
                <c:pt idx="1208">
                  <c:v>-71.090019167147304</c:v>
                </c:pt>
                <c:pt idx="1209">
                  <c:v>-71.089482208804995</c:v>
                </c:pt>
                <c:pt idx="1210">
                  <c:v>-71.088945489518395</c:v>
                </c:pt>
                <c:pt idx="1211">
                  <c:v>-71.088409009255898</c:v>
                </c:pt>
                <c:pt idx="1212">
                  <c:v>-71.087872767985402</c:v>
                </c:pt>
                <c:pt idx="1213">
                  <c:v>-71.087336765673797</c:v>
                </c:pt>
                <c:pt idx="1214">
                  <c:v>-71.086801002287004</c:v>
                </c:pt>
                <c:pt idx="1215">
                  <c:v>-71.086265477790505</c:v>
                </c:pt>
                <c:pt idx="1216">
                  <c:v>-71.085730192148901</c:v>
                </c:pt>
                <c:pt idx="1217">
                  <c:v>-71.085195145325699</c:v>
                </c:pt>
                <c:pt idx="1218">
                  <c:v>-71.084660337284205</c:v>
                </c:pt>
                <c:pt idx="1219">
                  <c:v>-71.084125767986606</c:v>
                </c:pt>
                <c:pt idx="1220">
                  <c:v>-71.083591437394404</c:v>
                </c:pt>
                <c:pt idx="1221">
                  <c:v>-71.083057345468504</c:v>
                </c:pt>
                <c:pt idx="1222">
                  <c:v>-71.082523492169003</c:v>
                </c:pt>
                <c:pt idx="1223">
                  <c:v>-71.0819898774553</c:v>
                </c:pt>
                <c:pt idx="1224">
                  <c:v>-71.081456501286098</c:v>
                </c:pt>
                <c:pt idx="1225">
                  <c:v>-71.080923363619604</c:v>
                </c:pt>
                <c:pt idx="1226">
                  <c:v>-71.080390464413099</c:v>
                </c:pt>
                <c:pt idx="1227">
                  <c:v>-71.079857803623199</c:v>
                </c:pt>
                <c:pt idx="1228">
                  <c:v>-71.079325381206203</c:v>
                </c:pt>
                <c:pt idx="1229">
                  <c:v>-71.078793197117307</c:v>
                </c:pt>
                <c:pt idx="1230">
                  <c:v>-71.078261251311503</c:v>
                </c:pt>
                <c:pt idx="1231">
                  <c:v>-71.077729543742805</c:v>
                </c:pt>
                <c:pt idx="1232">
                  <c:v>-71.077198074364802</c:v>
                </c:pt>
                <c:pt idx="1233">
                  <c:v>-71.076666843130596</c:v>
                </c:pt>
                <c:pt idx="1234">
                  <c:v>-71.076135849992397</c:v>
                </c:pt>
                <c:pt idx="1235">
                  <c:v>-71.075605094901903</c:v>
                </c:pt>
                <c:pt idx="1236">
                  <c:v>-71.075074577810497</c:v>
                </c:pt>
                <c:pt idx="1237">
                  <c:v>-71.074544298668599</c:v>
                </c:pt>
                <c:pt idx="1238">
                  <c:v>-71.074014257426398</c:v>
                </c:pt>
                <c:pt idx="1239">
                  <c:v>-71.073484454033306</c:v>
                </c:pt>
                <c:pt idx="1240">
                  <c:v>-71.072954888438304</c:v>
                </c:pt>
                <c:pt idx="1241">
                  <c:v>-71.072425560589707</c:v>
                </c:pt>
                <c:pt idx="1242">
                  <c:v>-71.071896470435505</c:v>
                </c:pt>
                <c:pt idx="1243">
                  <c:v>-71.071367617923002</c:v>
                </c:pt>
                <c:pt idx="1244">
                  <c:v>-71.070839002999094</c:v>
                </c:pt>
                <c:pt idx="1245">
                  <c:v>-71.070310625610006</c:v>
                </c:pt>
                <c:pt idx="1246">
                  <c:v>-71.069782485701595</c:v>
                </c:pt>
                <c:pt idx="1247">
                  <c:v>-71.069254583219106</c:v>
                </c:pt>
                <c:pt idx="1248">
                  <c:v>-71.0687269181076</c:v>
                </c:pt>
                <c:pt idx="1249">
                  <c:v>-71.068199490311201</c:v>
                </c:pt>
                <c:pt idx="1250">
                  <c:v>-71.067672299773903</c:v>
                </c:pt>
                <c:pt idx="1251">
                  <c:v>-71.067145346439105</c:v>
                </c:pt>
                <c:pt idx="1252">
                  <c:v>-71.066618630249707</c:v>
                </c:pt>
                <c:pt idx="1253">
                  <c:v>-71.066092151148297</c:v>
                </c:pt>
                <c:pt idx="1254">
                  <c:v>-71.065565909076994</c:v>
                </c:pt>
                <c:pt idx="1255">
                  <c:v>-71.065039903977194</c:v>
                </c:pt>
                <c:pt idx="1256">
                  <c:v>-71.064514135790304</c:v>
                </c:pt>
                <c:pt idx="1257">
                  <c:v>-71.063988604456995</c:v>
                </c:pt>
                <c:pt idx="1258">
                  <c:v>-71.063463309917495</c:v>
                </c:pt>
                <c:pt idx="1259">
                  <c:v>-71.062938252111906</c:v>
                </c:pt>
                <c:pt idx="1260">
                  <c:v>-71.062413430979703</c:v>
                </c:pt>
                <c:pt idx="1261">
                  <c:v>-71.061888846459894</c:v>
                </c:pt>
                <c:pt idx="1262">
                  <c:v>-71.061364498491201</c:v>
                </c:pt>
                <c:pt idx="1263">
                  <c:v>-71.060840387011993</c:v>
                </c:pt>
                <c:pt idx="1264">
                  <c:v>-71.060316511960295</c:v>
                </c:pt>
                <c:pt idx="1265">
                  <c:v>-71.059792873273494</c:v>
                </c:pt>
                <c:pt idx="1266">
                  <c:v>-71.059269470888793</c:v>
                </c:pt>
                <c:pt idx="1267">
                  <c:v>-71.058746304743096</c:v>
                </c:pt>
                <c:pt idx="1268">
                  <c:v>-71.058223374772794</c:v>
                </c:pt>
                <c:pt idx="1269">
                  <c:v>-71.057700680913996</c:v>
                </c:pt>
                <c:pt idx="1270">
                  <c:v>-71.057178223102397</c:v>
                </c:pt>
                <c:pt idx="1271">
                  <c:v>-71.056656001273396</c:v>
                </c:pt>
                <c:pt idx="1272">
                  <c:v>-71.056134015362105</c:v>
                </c:pt>
                <c:pt idx="1273">
                  <c:v>-71.055612265303097</c:v>
                </c:pt>
                <c:pt idx="1274">
                  <c:v>-71.055090751030903</c:v>
                </c:pt>
                <c:pt idx="1275">
                  <c:v>-71.0545694724794</c:v>
                </c:pt>
                <c:pt idx="1276">
                  <c:v>-71.054048429582394</c:v>
                </c:pt>
                <c:pt idx="1277">
                  <c:v>-71.053527622273407</c:v>
                </c:pt>
                <c:pt idx="1278">
                  <c:v>-71.053007050485306</c:v>
                </c:pt>
                <c:pt idx="1279">
                  <c:v>-71.052486714151001</c:v>
                </c:pt>
                <c:pt idx="1280">
                  <c:v>-71.051966613203007</c:v>
                </c:pt>
                <c:pt idx="1281">
                  <c:v>-71.051446747573394</c:v>
                </c:pt>
                <c:pt idx="1282">
                  <c:v>-71.050927117194107</c:v>
                </c:pt>
                <c:pt idx="1283">
                  <c:v>-71.050407721996706</c:v>
                </c:pt>
                <c:pt idx="1284">
                  <c:v>-71.049888561912496</c:v>
                </c:pt>
                <c:pt idx="1285">
                  <c:v>-71.049369636872598</c:v>
                </c:pt>
                <c:pt idx="1286">
                  <c:v>-71.048850946807605</c:v>
                </c:pt>
                <c:pt idx="1287">
                  <c:v>-71.048332491648097</c:v>
                </c:pt>
                <c:pt idx="1288">
                  <c:v>-71.047814271324299</c:v>
                </c:pt>
                <c:pt idx="1289">
                  <c:v>-71.047296285765995</c:v>
                </c:pt>
                <c:pt idx="1290">
                  <c:v>-71.046778534902899</c:v>
                </c:pt>
                <c:pt idx="1291">
                  <c:v>-71.046261018664595</c:v>
                </c:pt>
                <c:pt idx="1292">
                  <c:v>-71.04574373698</c:v>
                </c:pt>
                <c:pt idx="1293">
                  <c:v>-71.045226689778204</c:v>
                </c:pt>
                <c:pt idx="1294">
                  <c:v>-71.044709876987795</c:v>
                </c:pt>
                <c:pt idx="1295">
                  <c:v>-71.044193298537294</c:v>
                </c:pt>
                <c:pt idx="1296">
                  <c:v>-71.043676954354694</c:v>
                </c:pt>
                <c:pt idx="1297">
                  <c:v>-71.043160844368003</c:v>
                </c:pt>
                <c:pt idx="1298">
                  <c:v>-71.042644968505101</c:v>
                </c:pt>
                <c:pt idx="1299">
                  <c:v>-71.0421293266932</c:v>
                </c:pt>
                <c:pt idx="1300">
                  <c:v>-71.041613918859795</c:v>
                </c:pt>
                <c:pt idx="1301">
                  <c:v>-71.041098744931801</c:v>
                </c:pt>
                <c:pt idx="1302">
                  <c:v>-71.040583804836103</c:v>
                </c:pt>
                <c:pt idx="1303">
                  <c:v>-71.040069098499202</c:v>
                </c:pt>
                <c:pt idx="1304">
                  <c:v>-71.0395546258476</c:v>
                </c:pt>
                <c:pt idx="1305">
                  <c:v>-71.0390403868074</c:v>
                </c:pt>
                <c:pt idx="1306">
                  <c:v>-71.038526381304607</c:v>
                </c:pt>
                <c:pt idx="1307">
                  <c:v>-71.038012609264996</c:v>
                </c:pt>
                <c:pt idx="1308">
                  <c:v>-71.037499070614203</c:v>
                </c:pt>
                <c:pt idx="1309">
                  <c:v>-71.036985765277606</c:v>
                </c:pt>
                <c:pt idx="1310">
                  <c:v>-71.036472693180201</c:v>
                </c:pt>
                <c:pt idx="1311">
                  <c:v>-71.035959854247295</c:v>
                </c:pt>
                <c:pt idx="1312">
                  <c:v>-71.035447248403401</c:v>
                </c:pt>
                <c:pt idx="1313">
                  <c:v>-71.034934875573398</c:v>
                </c:pt>
                <c:pt idx="1314">
                  <c:v>-71.034422735681503</c:v>
                </c:pt>
                <c:pt idx="1315">
                  <c:v>-71.033910828652097</c:v>
                </c:pt>
                <c:pt idx="1316">
                  <c:v>-71.033399154409395</c:v>
                </c:pt>
                <c:pt idx="1317">
                  <c:v>-71.032887712876999</c:v>
                </c:pt>
                <c:pt idx="1318">
                  <c:v>-71.032376503978995</c:v>
                </c:pt>
                <c:pt idx="1319">
                  <c:v>-71.031865527638701</c:v>
                </c:pt>
                <c:pt idx="1320">
                  <c:v>-71.031354783779705</c:v>
                </c:pt>
                <c:pt idx="1321">
                  <c:v>-71.030844272325197</c:v>
                </c:pt>
                <c:pt idx="1322">
                  <c:v>-71.030333993198198</c:v>
                </c:pt>
                <c:pt idx="1323">
                  <c:v>-71.029823946321699</c:v>
                </c:pt>
                <c:pt idx="1324">
                  <c:v>-71.029314131618506</c:v>
                </c:pt>
                <c:pt idx="1325">
                  <c:v>-71.028804549011198</c:v>
                </c:pt>
                <c:pt idx="1326">
                  <c:v>-71.028295198422299</c:v>
                </c:pt>
                <c:pt idx="1327">
                  <c:v>-71.027786079774103</c:v>
                </c:pt>
                <c:pt idx="1328">
                  <c:v>-71.027277192988805</c:v>
                </c:pt>
                <c:pt idx="1329">
                  <c:v>-71.026768537988403</c:v>
                </c:pt>
                <c:pt idx="1330">
                  <c:v>-71.026260114694907</c:v>
                </c:pt>
                <c:pt idx="1331">
                  <c:v>-71.025751923029901</c:v>
                </c:pt>
                <c:pt idx="1332">
                  <c:v>-71.025243962915198</c:v>
                </c:pt>
                <c:pt idx="1333">
                  <c:v>-71.024736234272098</c:v>
                </c:pt>
                <c:pt idx="1334">
                  <c:v>-71.024228737022099</c:v>
                </c:pt>
                <c:pt idx="1335">
                  <c:v>-71.023721471086304</c:v>
                </c:pt>
                <c:pt idx="1336">
                  <c:v>-71.023214436385899</c:v>
                </c:pt>
                <c:pt idx="1337">
                  <c:v>-71.0227076328419</c:v>
                </c:pt>
                <c:pt idx="1338">
                  <c:v>-71.022201060375096</c:v>
                </c:pt>
                <c:pt idx="1339">
                  <c:v>-71.021694718906105</c:v>
                </c:pt>
                <c:pt idx="1340">
                  <c:v>-71.0211886083558</c:v>
                </c:pt>
                <c:pt idx="1341">
                  <c:v>-71.020682728644402</c:v>
                </c:pt>
                <c:pt idx="1342">
                  <c:v>-71.020177079692402</c:v>
                </c:pt>
                <c:pt idx="1343">
                  <c:v>-71.019671661420006</c:v>
                </c:pt>
                <c:pt idx="1344">
                  <c:v>-71.019166473747504</c:v>
                </c:pt>
                <c:pt idx="1345">
                  <c:v>-71.018661516594705</c:v>
                </c:pt>
                <c:pt idx="1346">
                  <c:v>-71.0181567898818</c:v>
                </c:pt>
                <c:pt idx="1347">
                  <c:v>-71.0176522935283</c:v>
                </c:pt>
                <c:pt idx="1348">
                  <c:v>-71.017148027454198</c:v>
                </c:pt>
                <c:pt idx="1349">
                  <c:v>-71.016643991579002</c:v>
                </c:pt>
                <c:pt idx="1350">
                  <c:v>-71.016140185822195</c:v>
                </c:pt>
                <c:pt idx="1351">
                  <c:v>-71.015636610103201</c:v>
                </c:pt>
                <c:pt idx="1352">
                  <c:v>-71.015133264341401</c:v>
                </c:pt>
                <c:pt idx="1353">
                  <c:v>-71.014630148455893</c:v>
                </c:pt>
                <c:pt idx="1354">
                  <c:v>-71.014127262365804</c:v>
                </c:pt>
                <c:pt idx="1355">
                  <c:v>-71.013624605990302</c:v>
                </c:pt>
                <c:pt idx="1356">
                  <c:v>-71.013122179248199</c:v>
                </c:pt>
                <c:pt idx="1357">
                  <c:v>-71.012619982058396</c:v>
                </c:pt>
                <c:pt idx="1358">
                  <c:v>-71.012118014339705</c:v>
                </c:pt>
                <c:pt idx="1359">
                  <c:v>-71.011616276010599</c:v>
                </c:pt>
                <c:pt idx="1360">
                  <c:v>-71.011114766989905</c:v>
                </c:pt>
                <c:pt idx="1361">
                  <c:v>-71.010613487195897</c:v>
                </c:pt>
                <c:pt idx="1362">
                  <c:v>-71.010112436547203</c:v>
                </c:pt>
                <c:pt idx="1363">
                  <c:v>-71.009611614961997</c:v>
                </c:pt>
                <c:pt idx="1364">
                  <c:v>-71.009111022358695</c:v>
                </c:pt>
                <c:pt idx="1365">
                  <c:v>-71.0086106586553</c:v>
                </c:pt>
                <c:pt idx="1366">
                  <c:v>-71.00811052377</c:v>
                </c:pt>
                <c:pt idx="1367">
                  <c:v>-71.007610617620898</c:v>
                </c:pt>
                <c:pt idx="1368">
                  <c:v>-71.007110940125798</c:v>
                </c:pt>
                <c:pt idx="1369">
                  <c:v>-71.006611491202705</c:v>
                </c:pt>
                <c:pt idx="1370">
                  <c:v>-71.006112270769293</c:v>
                </c:pt>
                <c:pt idx="1371">
                  <c:v>-71.005613278743496</c:v>
                </c:pt>
                <c:pt idx="1372">
                  <c:v>-71.005114515042806</c:v>
                </c:pt>
                <c:pt idx="1373">
                  <c:v>-71.004615979584997</c:v>
                </c:pt>
                <c:pt idx="1374">
                  <c:v>-71.004117672287407</c:v>
                </c:pt>
                <c:pt idx="1375">
                  <c:v>-71.003619593067597</c:v>
                </c:pt>
                <c:pt idx="1376">
                  <c:v>-71.003121741842904</c:v>
                </c:pt>
                <c:pt idx="1377">
                  <c:v>-71.002624118530804</c:v>
                </c:pt>
                <c:pt idx="1378">
                  <c:v>-71.002126723048505</c:v>
                </c:pt>
                <c:pt idx="1379">
                  <c:v>-71.001629555313301</c:v>
                </c:pt>
                <c:pt idx="1380">
                  <c:v>-71.001132615242199</c:v>
                </c:pt>
                <c:pt idx="1381">
                  <c:v>-71.000635902752407</c:v>
                </c:pt>
                <c:pt idx="1382">
                  <c:v>-71.000139417760906</c:v>
                </c:pt>
                <c:pt idx="1383">
                  <c:v>-70.999643160184704</c:v>
                </c:pt>
                <c:pt idx="1384">
                  <c:v>-70.999147129940894</c:v>
                </c:pt>
                <c:pt idx="1385">
                  <c:v>-70.998651326946103</c:v>
                </c:pt>
                <c:pt idx="1386">
                  <c:v>-70.998155751117295</c:v>
                </c:pt>
                <c:pt idx="1387">
                  <c:v>-70.997660402371196</c:v>
                </c:pt>
                <c:pt idx="1388">
                  <c:v>-70.9971652806246</c:v>
                </c:pt>
                <c:pt idx="1389">
                  <c:v>-70.996670385794104</c:v>
                </c:pt>
                <c:pt idx="1390">
                  <c:v>-70.996175717796405</c:v>
                </c:pt>
                <c:pt idx="1391">
                  <c:v>-70.995681276547998</c:v>
                </c:pt>
                <c:pt idx="1392">
                  <c:v>-70.995187061965396</c:v>
                </c:pt>
                <c:pt idx="1393">
                  <c:v>-70.994693073965195</c:v>
                </c:pt>
                <c:pt idx="1394">
                  <c:v>-70.994199312463806</c:v>
                </c:pt>
                <c:pt idx="1395">
                  <c:v>-70.993705777377599</c:v>
                </c:pt>
                <c:pt idx="1396">
                  <c:v>-70.9932124686229</c:v>
                </c:pt>
                <c:pt idx="1397">
                  <c:v>-70.992719386115994</c:v>
                </c:pt>
                <c:pt idx="1398">
                  <c:v>-70.992226529773205</c:v>
                </c:pt>
                <c:pt idx="1399">
                  <c:v>-70.991733899510805</c:v>
                </c:pt>
                <c:pt idx="1400">
                  <c:v>-70.991241495244793</c:v>
                </c:pt>
                <c:pt idx="1401">
                  <c:v>-70.990749316891595</c:v>
                </c:pt>
                <c:pt idx="1402">
                  <c:v>-70.990257364367096</c:v>
                </c:pt>
                <c:pt idx="1403">
                  <c:v>-70.989765637587396</c:v>
                </c:pt>
                <c:pt idx="1404">
                  <c:v>-70.989274136468595</c:v>
                </c:pt>
                <c:pt idx="1405">
                  <c:v>-70.988782860926705</c:v>
                </c:pt>
                <c:pt idx="1406">
                  <c:v>-70.988291810877598</c:v>
                </c:pt>
                <c:pt idx="1407">
                  <c:v>-70.987800986237403</c:v>
                </c:pt>
                <c:pt idx="1408">
                  <c:v>-70.987310386921706</c:v>
                </c:pt>
                <c:pt idx="1409">
                  <c:v>-70.986820012846707</c:v>
                </c:pt>
                <c:pt idx="1410">
                  <c:v>-70.986329863928006</c:v>
                </c:pt>
                <c:pt idx="1411">
                  <c:v>-70.985839940081405</c:v>
                </c:pt>
                <c:pt idx="1412">
                  <c:v>-70.985350241222903</c:v>
                </c:pt>
                <c:pt idx="1413">
                  <c:v>-70.984860767268003</c:v>
                </c:pt>
                <c:pt idx="1414">
                  <c:v>-70.984371518132505</c:v>
                </c:pt>
                <c:pt idx="1415">
                  <c:v>-70.983882493732096</c:v>
                </c:pt>
                <c:pt idx="1416">
                  <c:v>-70.983393693982507</c:v>
                </c:pt>
                <c:pt idx="1417">
                  <c:v>-70.982905118799195</c:v>
                </c:pt>
                <c:pt idx="1418">
                  <c:v>-70.982416768097906</c:v>
                </c:pt>
                <c:pt idx="1419">
                  <c:v>-70.981928641794198</c:v>
                </c:pt>
                <c:pt idx="1420">
                  <c:v>-70.981440739803602</c:v>
                </c:pt>
                <c:pt idx="1421">
                  <c:v>-70.980953062041607</c:v>
                </c:pt>
                <c:pt idx="1422">
                  <c:v>-70.980465608423799</c:v>
                </c:pt>
                <c:pt idx="1423">
                  <c:v>-70.979978378865695</c:v>
                </c:pt>
                <c:pt idx="1424">
                  <c:v>-70.979491373282599</c:v>
                </c:pt>
                <c:pt idx="1425">
                  <c:v>-70.979004591590098</c:v>
                </c:pt>
                <c:pt idx="1426">
                  <c:v>-70.978518033703494</c:v>
                </c:pt>
                <c:pt idx="1427">
                  <c:v>-70.978031699538306</c:v>
                </c:pt>
                <c:pt idx="1428">
                  <c:v>-70.977545589009793</c:v>
                </c:pt>
                <c:pt idx="1429">
                  <c:v>-70.9770597020335</c:v>
                </c:pt>
                <c:pt idx="1430">
                  <c:v>-70.976574038524603</c:v>
                </c:pt>
                <c:pt idx="1431">
                  <c:v>-70.976088598398405</c:v>
                </c:pt>
                <c:pt idx="1432">
                  <c:v>-70.975603381570295</c:v>
                </c:pt>
                <c:pt idx="1433">
                  <c:v>-70.975118387955604</c:v>
                </c:pt>
                <c:pt idx="1434">
                  <c:v>-70.974633617469493</c:v>
                </c:pt>
                <c:pt idx="1435">
                  <c:v>-70.974149070027195</c:v>
                </c:pt>
                <c:pt idx="1436">
                  <c:v>-70.973664745544099</c:v>
                </c:pt>
                <c:pt idx="1437">
                  <c:v>-70.973180643935393</c:v>
                </c:pt>
                <c:pt idx="1438">
                  <c:v>-70.972696765116197</c:v>
                </c:pt>
                <c:pt idx="1439">
                  <c:v>-70.9722131090017</c:v>
                </c:pt>
                <c:pt idx="1440">
                  <c:v>-70.971729675507206</c:v>
                </c:pt>
                <c:pt idx="1441">
                  <c:v>-70.971246464547804</c:v>
                </c:pt>
                <c:pt idx="1442">
                  <c:v>-70.970763476038599</c:v>
                </c:pt>
                <c:pt idx="1443">
                  <c:v>-70.970280709894894</c:v>
                </c:pt>
                <c:pt idx="1444">
                  <c:v>-70.969798166031694</c:v>
                </c:pt>
                <c:pt idx="1445">
                  <c:v>-70.969315844364104</c:v>
                </c:pt>
                <c:pt idx="1446">
                  <c:v>-70.968833744807398</c:v>
                </c:pt>
                <c:pt idx="1447">
                  <c:v>-70.968351867276496</c:v>
                </c:pt>
                <c:pt idx="1448">
                  <c:v>-70.967870211686602</c:v>
                </c:pt>
                <c:pt idx="1449">
                  <c:v>-70.967388777952706</c:v>
                </c:pt>
                <c:pt idx="1450">
                  <c:v>-70.966907565989999</c:v>
                </c:pt>
                <c:pt idx="1451">
                  <c:v>-70.966426575713498</c:v>
                </c:pt>
                <c:pt idx="1452">
                  <c:v>-70.965945807038196</c:v>
                </c:pt>
                <c:pt idx="1453">
                  <c:v>-70.965465259879196</c:v>
                </c:pt>
                <c:pt idx="1454">
                  <c:v>-70.964984934151602</c:v>
                </c:pt>
                <c:pt idx="1455">
                  <c:v>-70.964504829770306</c:v>
                </c:pt>
                <c:pt idx="1456">
                  <c:v>-70.964024946650497</c:v>
                </c:pt>
                <c:pt idx="1457">
                  <c:v>-70.963545284707095</c:v>
                </c:pt>
                <c:pt idx="1458">
                  <c:v>-70.963065843855205</c:v>
                </c:pt>
                <c:pt idx="1459">
                  <c:v>-70.962586624009703</c:v>
                </c:pt>
                <c:pt idx="1460">
                  <c:v>-70.962107625085693</c:v>
                </c:pt>
                <c:pt idx="1461">
                  <c:v>-70.961628846998195</c:v>
                </c:pt>
                <c:pt idx="1462">
                  <c:v>-70.9611502896621</c:v>
                </c:pt>
                <c:pt idx="1463">
                  <c:v>-70.960671952992598</c:v>
                </c:pt>
                <c:pt idx="1464">
                  <c:v>-70.960193836904494</c:v>
                </c:pt>
                <c:pt idx="1465">
                  <c:v>-70.959715941312794</c:v>
                </c:pt>
                <c:pt idx="1466">
                  <c:v>-70.959238266132601</c:v>
                </c:pt>
                <c:pt idx="1467">
                  <c:v>-70.958760811278793</c:v>
                </c:pt>
                <c:pt idx="1468">
                  <c:v>-70.958283576666503</c:v>
                </c:pt>
                <c:pt idx="1469">
                  <c:v>-70.957806562210493</c:v>
                </c:pt>
                <c:pt idx="1470">
                  <c:v>-70.957329767825897</c:v>
                </c:pt>
                <c:pt idx="1471">
                  <c:v>-70.956853193427605</c:v>
                </c:pt>
                <c:pt idx="1472">
                  <c:v>-70.956376838930694</c:v>
                </c:pt>
                <c:pt idx="1473">
                  <c:v>-70.955900704250098</c:v>
                </c:pt>
                <c:pt idx="1474">
                  <c:v>-70.955424789300693</c:v>
                </c:pt>
                <c:pt idx="1475">
                  <c:v>-70.954949093997598</c:v>
                </c:pt>
                <c:pt idx="1476">
                  <c:v>-70.954473618255804</c:v>
                </c:pt>
                <c:pt idx="1477">
                  <c:v>-70.953998361990102</c:v>
                </c:pt>
                <c:pt idx="1478">
                  <c:v>-70.953523325115697</c:v>
                </c:pt>
                <c:pt idx="1479">
                  <c:v>-70.953048507547393</c:v>
                </c:pt>
                <c:pt idx="1480">
                  <c:v>-70.952573909200396</c:v>
                </c:pt>
                <c:pt idx="1481">
                  <c:v>-70.952099529989397</c:v>
                </c:pt>
                <c:pt idx="1482">
                  <c:v>-70.9516253698296</c:v>
                </c:pt>
                <c:pt idx="1483">
                  <c:v>-70.951151428635896</c:v>
                </c:pt>
                <c:pt idx="1484">
                  <c:v>-70.950677706323305</c:v>
                </c:pt>
                <c:pt idx="1485">
                  <c:v>-70.950204202806802</c:v>
                </c:pt>
                <c:pt idx="1486">
                  <c:v>-70.949730918001507</c:v>
                </c:pt>
                <c:pt idx="1487">
                  <c:v>-70.949257851822296</c:v>
                </c:pt>
                <c:pt idx="1488">
                  <c:v>-70.948785004184103</c:v>
                </c:pt>
                <c:pt idx="1489">
                  <c:v>-70.948312375002104</c:v>
                </c:pt>
                <c:pt idx="1490">
                  <c:v>-70.947839964191303</c:v>
                </c:pt>
                <c:pt idx="1491">
                  <c:v>-70.947367771666606</c:v>
                </c:pt>
                <c:pt idx="1492">
                  <c:v>-70.946895797343203</c:v>
                </c:pt>
                <c:pt idx="1493">
                  <c:v>-70.946424041135899</c:v>
                </c:pt>
                <c:pt idx="1494">
                  <c:v>-70.945952502959898</c:v>
                </c:pt>
                <c:pt idx="1495">
                  <c:v>-70.945481182730205</c:v>
                </c:pt>
                <c:pt idx="1496">
                  <c:v>-70.945010080361797</c:v>
                </c:pt>
                <c:pt idx="1497">
                  <c:v>-70.944539195769906</c:v>
                </c:pt>
                <c:pt idx="1498">
                  <c:v>-70.944068528869394</c:v>
                </c:pt>
                <c:pt idx="1499">
                  <c:v>-70.943598079575395</c:v>
                </c:pt>
                <c:pt idx="1500">
                  <c:v>-70.943127847802998</c:v>
                </c:pt>
                <c:pt idx="1501">
                  <c:v>-70.942657833467294</c:v>
                </c:pt>
                <c:pt idx="1502">
                  <c:v>-70.942188036483302</c:v>
                </c:pt>
                <c:pt idx="1503">
                  <c:v>-70.941718456766196</c:v>
                </c:pt>
                <c:pt idx="1504">
                  <c:v>-70.941249094231097</c:v>
                </c:pt>
                <c:pt idx="1505">
                  <c:v>-70.940779948792994</c:v>
                </c:pt>
                <c:pt idx="1506">
                  <c:v>-70.940311020367105</c:v>
                </c:pt>
                <c:pt idx="1507">
                  <c:v>-70.939842308868506</c:v>
                </c:pt>
                <c:pt idx="1508">
                  <c:v>-70.939373814212303</c:v>
                </c:pt>
                <c:pt idx="1509">
                  <c:v>-70.938905536313797</c:v>
                </c:pt>
                <c:pt idx="1510">
                  <c:v>-70.938437475087895</c:v>
                </c:pt>
                <c:pt idx="1511">
                  <c:v>-70.937969630449899</c:v>
                </c:pt>
                <c:pt idx="1512">
                  <c:v>-70.937502002315</c:v>
                </c:pt>
                <c:pt idx="1513">
                  <c:v>-70.937034590598401</c:v>
                </c:pt>
                <c:pt idx="1514">
                  <c:v>-70.936567395215107</c:v>
                </c:pt>
                <c:pt idx="1515">
                  <c:v>-70.936100416080507</c:v>
                </c:pt>
                <c:pt idx="1516">
                  <c:v>-70.935633653109704</c:v>
                </c:pt>
                <c:pt idx="1517">
                  <c:v>-70.935167106217904</c:v>
                </c:pt>
                <c:pt idx="1518">
                  <c:v>-70.934700775320394</c:v>
                </c:pt>
                <c:pt idx="1519">
                  <c:v>-70.934234660332393</c:v>
                </c:pt>
                <c:pt idx="1520">
                  <c:v>-70.933768761169205</c:v>
                </c:pt>
                <c:pt idx="1521">
                  <c:v>-70.933303077746004</c:v>
                </c:pt>
                <c:pt idx="1522">
                  <c:v>-70.932837609978094</c:v>
                </c:pt>
                <c:pt idx="1523">
                  <c:v>-70.932372357780693</c:v>
                </c:pt>
                <c:pt idx="1524">
                  <c:v>-70.931907321069204</c:v>
                </c:pt>
                <c:pt idx="1525">
                  <c:v>-70.931442499758802</c:v>
                </c:pt>
                <c:pt idx="1526">
                  <c:v>-70.930977893764904</c:v>
                </c:pt>
                <c:pt idx="1527">
                  <c:v>-70.9305135030028</c:v>
                </c:pt>
                <c:pt idx="1528">
                  <c:v>-70.930049327387906</c:v>
                </c:pt>
                <c:pt idx="1529">
                  <c:v>-70.929585366835397</c:v>
                </c:pt>
                <c:pt idx="1530">
                  <c:v>-70.929121621260705</c:v>
                </c:pt>
                <c:pt idx="1531">
                  <c:v>-70.928658090579304</c:v>
                </c:pt>
                <c:pt idx="1532">
                  <c:v>-70.928194774706498</c:v>
                </c:pt>
                <c:pt idx="1533">
                  <c:v>-70.927731673557702</c:v>
                </c:pt>
                <c:pt idx="1534">
                  <c:v>-70.927268787048305</c:v>
                </c:pt>
                <c:pt idx="1535">
                  <c:v>-70.926806115093797</c:v>
                </c:pt>
                <c:pt idx="1536">
                  <c:v>-70.926343657609493</c:v>
                </c:pt>
                <c:pt idx="1537">
                  <c:v>-70.925881414510897</c:v>
                </c:pt>
                <c:pt idx="1538">
                  <c:v>-70.925419385713496</c:v>
                </c:pt>
                <c:pt idx="1539">
                  <c:v>-70.924957571132794</c:v>
                </c:pt>
                <c:pt idx="1540">
                  <c:v>-70.924495970684205</c:v>
                </c:pt>
                <c:pt idx="1541">
                  <c:v>-70.924034584283305</c:v>
                </c:pt>
                <c:pt idx="1542">
                  <c:v>-70.923573411845595</c:v>
                </c:pt>
                <c:pt idx="1543">
                  <c:v>-70.923112453286507</c:v>
                </c:pt>
                <c:pt idx="1544">
                  <c:v>-70.922651708521698</c:v>
                </c:pt>
                <c:pt idx="1545">
                  <c:v>-70.922191177466701</c:v>
                </c:pt>
                <c:pt idx="1546">
                  <c:v>-70.921730860037101</c:v>
                </c:pt>
                <c:pt idx="1547">
                  <c:v>-70.921270756148402</c:v>
                </c:pt>
                <c:pt idx="1548">
                  <c:v>-70.920810865716305</c:v>
                </c:pt>
                <c:pt idx="1549">
                  <c:v>-70.920351188656298</c:v>
                </c:pt>
                <c:pt idx="1550">
                  <c:v>-70.919891724884195</c:v>
                </c:pt>
                <c:pt idx="1551">
                  <c:v>-70.919432474315499</c:v>
                </c:pt>
                <c:pt idx="1552">
                  <c:v>-70.918973436865997</c:v>
                </c:pt>
                <c:pt idx="1553">
                  <c:v>-70.918514612451204</c:v>
                </c:pt>
                <c:pt idx="1554">
                  <c:v>-70.918056000986894</c:v>
                </c:pt>
                <c:pt idx="1555">
                  <c:v>-70.917597602388696</c:v>
                </c:pt>
                <c:pt idx="1556">
                  <c:v>-70.917139416572496</c:v>
                </c:pt>
                <c:pt idx="1557">
                  <c:v>-70.916681443453896</c:v>
                </c:pt>
                <c:pt idx="1558">
                  <c:v>-70.916223682948598</c:v>
                </c:pt>
                <c:pt idx="1559">
                  <c:v>-70.9157661349725</c:v>
                </c:pt>
                <c:pt idx="1560">
                  <c:v>-70.915308799441405</c:v>
                </c:pt>
                <c:pt idx="1561">
                  <c:v>-70.914851676270999</c:v>
                </c:pt>
                <c:pt idx="1562">
                  <c:v>-70.914394765377097</c:v>
                </c:pt>
                <c:pt idx="1563">
                  <c:v>-70.913938066675598</c:v>
                </c:pt>
                <c:pt idx="1564">
                  <c:v>-70.913481580082205</c:v>
                </c:pt>
                <c:pt idx="1565">
                  <c:v>-70.913025305513003</c:v>
                </c:pt>
                <c:pt idx="1566">
                  <c:v>-70.912569242883706</c:v>
                </c:pt>
                <c:pt idx="1567">
                  <c:v>-70.9121133921103</c:v>
                </c:pt>
                <c:pt idx="1568">
                  <c:v>-70.911657753108599</c:v>
                </c:pt>
                <c:pt idx="1569">
                  <c:v>-70.911202325794505</c:v>
                </c:pt>
                <c:pt idx="1570">
                  <c:v>-70.910747110084102</c:v>
                </c:pt>
                <c:pt idx="1571">
                  <c:v>-70.910292105893305</c:v>
                </c:pt>
                <c:pt idx="1572">
                  <c:v>-70.909837313137999</c:v>
                </c:pt>
                <c:pt idx="1573">
                  <c:v>-70.909382731734297</c:v>
                </c:pt>
                <c:pt idx="1574">
                  <c:v>-70.9089283615981</c:v>
                </c:pt>
                <c:pt idx="1575">
                  <c:v>-70.908474202645493</c:v>
                </c:pt>
                <c:pt idx="1576">
                  <c:v>-70.908020254792504</c:v>
                </c:pt>
                <c:pt idx="1577">
                  <c:v>-70.907566517955303</c:v>
                </c:pt>
                <c:pt idx="1578">
                  <c:v>-70.907112992049704</c:v>
                </c:pt>
                <c:pt idx="1579">
                  <c:v>-70.906659676992007</c:v>
                </c:pt>
                <c:pt idx="1580">
                  <c:v>-70.906206572698295</c:v>
                </c:pt>
                <c:pt idx="1581">
                  <c:v>-70.905753679084697</c:v>
                </c:pt>
                <c:pt idx="1582">
                  <c:v>-70.905300996067396</c:v>
                </c:pt>
                <c:pt idx="1583">
                  <c:v>-70.904848523562407</c:v>
                </c:pt>
                <c:pt idx="1584">
                  <c:v>-70.904396261485999</c:v>
                </c:pt>
                <c:pt idx="1585">
                  <c:v>-70.9039442097544</c:v>
                </c:pt>
                <c:pt idx="1586">
                  <c:v>-70.903492368283807</c:v>
                </c:pt>
                <c:pt idx="1587">
                  <c:v>-70.903040736990505</c:v>
                </c:pt>
                <c:pt idx="1588">
                  <c:v>-70.902589315790607</c:v>
                </c:pt>
                <c:pt idx="1589">
                  <c:v>-70.902138104600496</c:v>
                </c:pt>
                <c:pt idx="1590">
                  <c:v>-70.9016871033364</c:v>
                </c:pt>
                <c:pt idx="1591">
                  <c:v>-70.901236311914701</c:v>
                </c:pt>
                <c:pt idx="1592">
                  <c:v>-70.900785730251698</c:v>
                </c:pt>
                <c:pt idx="1593">
                  <c:v>-70.900335358263703</c:v>
                </c:pt>
                <c:pt idx="1594">
                  <c:v>-70.8998851958671</c:v>
                </c:pt>
                <c:pt idx="1595">
                  <c:v>-70.8994352429782</c:v>
                </c:pt>
                <c:pt idx="1596">
                  <c:v>-70.8989854995135</c:v>
                </c:pt>
                <c:pt idx="1597">
                  <c:v>-70.898535965389399</c:v>
                </c:pt>
                <c:pt idx="1598">
                  <c:v>-70.898086640522294</c:v>
                </c:pt>
                <c:pt idx="1599">
                  <c:v>-70.897637524828696</c:v>
                </c:pt>
                <c:pt idx="1600">
                  <c:v>-70.897188618225002</c:v>
                </c:pt>
                <c:pt idx="1601">
                  <c:v>-70.896739920627695</c:v>
                </c:pt>
                <c:pt idx="1602">
                  <c:v>-70.896291431953301</c:v>
                </c:pt>
                <c:pt idx="1603">
                  <c:v>-70.895843152118402</c:v>
                </c:pt>
                <c:pt idx="1604">
                  <c:v>-70.895395081039496</c:v>
                </c:pt>
                <c:pt idx="1605">
                  <c:v>-70.894947218633206</c:v>
                </c:pt>
                <c:pt idx="1606">
                  <c:v>-70.894499564816101</c:v>
                </c:pt>
                <c:pt idx="1607">
                  <c:v>-70.894052119504593</c:v>
                </c:pt>
                <c:pt idx="1608">
                  <c:v>-70.893604882615605</c:v>
                </c:pt>
                <c:pt idx="1609">
                  <c:v>-70.893157854065606</c:v>
                </c:pt>
                <c:pt idx="1610">
                  <c:v>-70.892711033771306</c:v>
                </c:pt>
                <c:pt idx="1611">
                  <c:v>-70.892264421649301</c:v>
                </c:pt>
                <c:pt idx="1612">
                  <c:v>-70.891818017616401</c:v>
                </c:pt>
                <c:pt idx="1613">
                  <c:v>-70.891371821589303</c:v>
                </c:pt>
                <c:pt idx="1614">
                  <c:v>-70.890925833484701</c:v>
                </c:pt>
                <c:pt idx="1615">
                  <c:v>-70.890480053219306</c:v>
                </c:pt>
                <c:pt idx="1616">
                  <c:v>-70.890034480710099</c:v>
                </c:pt>
                <c:pt idx="1617">
                  <c:v>-70.889589115873605</c:v>
                </c:pt>
                <c:pt idx="1618">
                  <c:v>-70.889143958626804</c:v>
                </c:pt>
                <c:pt idx="1619">
                  <c:v>-70.888699008886505</c:v>
                </c:pt>
                <c:pt idx="1620">
                  <c:v>-70.888254266569504</c:v>
                </c:pt>
                <c:pt idx="1621">
                  <c:v>-70.887809731592796</c:v>
                </c:pt>
                <c:pt idx="1622">
                  <c:v>-70.887365403873204</c:v>
                </c:pt>
                <c:pt idx="1623">
                  <c:v>-70.886921283327595</c:v>
                </c:pt>
                <c:pt idx="1624">
                  <c:v>-70.886477369872907</c:v>
                </c:pt>
                <c:pt idx="1625">
                  <c:v>-70.886033663426105</c:v>
                </c:pt>
                <c:pt idx="1626">
                  <c:v>-70.885590163904297</c:v>
                </c:pt>
                <c:pt idx="1627">
                  <c:v>-70.885146871224293</c:v>
                </c:pt>
                <c:pt idx="1628">
                  <c:v>-70.884703785303202</c:v>
                </c:pt>
                <c:pt idx="1629">
                  <c:v>-70.884260906058003</c:v>
                </c:pt>
                <c:pt idx="1630">
                  <c:v>-70.883818233405805</c:v>
                </c:pt>
                <c:pt idx="1631">
                  <c:v>-70.883375767263601</c:v>
                </c:pt>
                <c:pt idx="1632">
                  <c:v>-70.882933507548501</c:v>
                </c:pt>
                <c:pt idx="1633">
                  <c:v>-70.882491454177696</c:v>
                </c:pt>
                <c:pt idx="1634">
                  <c:v>-70.882049607068296</c:v>
                </c:pt>
                <c:pt idx="1635">
                  <c:v>-70.881607966137295</c:v>
                </c:pt>
                <c:pt idx="1636">
                  <c:v>-70.8811665313021</c:v>
                </c:pt>
                <c:pt idx="1637">
                  <c:v>-70.880725302479803</c:v>
                </c:pt>
                <c:pt idx="1638">
                  <c:v>-70.880284279587599</c:v>
                </c:pt>
                <c:pt idx="1639">
                  <c:v>-70.879843462542695</c:v>
                </c:pt>
                <c:pt idx="1640">
                  <c:v>-70.879402851262398</c:v>
                </c:pt>
                <c:pt idx="1641">
                  <c:v>-70.878962445664001</c:v>
                </c:pt>
                <c:pt idx="1642">
                  <c:v>-70.878522245664698</c:v>
                </c:pt>
                <c:pt idx="1643">
                  <c:v>-70.878082251181894</c:v>
                </c:pt>
                <c:pt idx="1644">
                  <c:v>-70.877642462132897</c:v>
                </c:pt>
                <c:pt idx="1645">
                  <c:v>-70.877202878435099</c:v>
                </c:pt>
                <c:pt idx="1646">
                  <c:v>-70.876763500005794</c:v>
                </c:pt>
                <c:pt idx="1647">
                  <c:v>-70.876324326762401</c:v>
                </c:pt>
                <c:pt idx="1648">
                  <c:v>-70.875885358622398</c:v>
                </c:pt>
                <c:pt idx="1649">
                  <c:v>-70.875446595503206</c:v>
                </c:pt>
                <c:pt idx="1650">
                  <c:v>-70.875008037322203</c:v>
                </c:pt>
                <c:pt idx="1651">
                  <c:v>-70.874569683996995</c:v>
                </c:pt>
                <c:pt idx="1652">
                  <c:v>-70.874131535445002</c:v>
                </c:pt>
                <c:pt idx="1653">
                  <c:v>-70.873693591583702</c:v>
                </c:pt>
                <c:pt idx="1654">
                  <c:v>-70.8732558523308</c:v>
                </c:pt>
                <c:pt idx="1655">
                  <c:v>-70.872818317603702</c:v>
                </c:pt>
                <c:pt idx="1656">
                  <c:v>-70.87238098732</c:v>
                </c:pt>
                <c:pt idx="1657">
                  <c:v>-70.871943861397298</c:v>
                </c:pt>
                <c:pt idx="1658">
                  <c:v>-70.871506939753303</c:v>
                </c:pt>
                <c:pt idx="1659">
                  <c:v>-70.871070222305704</c:v>
                </c:pt>
                <c:pt idx="1660">
                  <c:v>-70.870633708971994</c:v>
                </c:pt>
                <c:pt idx="1661">
                  <c:v>-70.870197399669905</c:v>
                </c:pt>
                <c:pt idx="1662">
                  <c:v>-70.8697612943173</c:v>
                </c:pt>
                <c:pt idx="1663">
                  <c:v>-70.869325392831698</c:v>
                </c:pt>
                <c:pt idx="1664">
                  <c:v>-70.868889695131003</c:v>
                </c:pt>
                <c:pt idx="1665">
                  <c:v>-70.868454201132906</c:v>
                </c:pt>
                <c:pt idx="1666">
                  <c:v>-70.868018910755197</c:v>
                </c:pt>
                <c:pt idx="1667">
                  <c:v>-70.867583823915794</c:v>
                </c:pt>
                <c:pt idx="1668">
                  <c:v>-70.867148940532402</c:v>
                </c:pt>
                <c:pt idx="1669">
                  <c:v>-70.866714260522897</c:v>
                </c:pt>
                <c:pt idx="1670">
                  <c:v>-70.866279783805197</c:v>
                </c:pt>
                <c:pt idx="1671">
                  <c:v>-70.865845510297206</c:v>
                </c:pt>
                <c:pt idx="1672">
                  <c:v>-70.865411439916798</c:v>
                </c:pt>
                <c:pt idx="1673">
                  <c:v>-70.864977572582006</c:v>
                </c:pt>
                <c:pt idx="1674">
                  <c:v>-70.864543908210607</c:v>
                </c:pt>
                <c:pt idx="1675">
                  <c:v>-70.864110446720801</c:v>
                </c:pt>
                <c:pt idx="1676">
                  <c:v>-70.863677188030493</c:v>
                </c:pt>
                <c:pt idx="1677">
                  <c:v>-70.863244132057702</c:v>
                </c:pt>
                <c:pt idx="1678">
                  <c:v>-70.8628112787204</c:v>
                </c:pt>
                <c:pt idx="1679">
                  <c:v>-70.862378627936806</c:v>
                </c:pt>
                <c:pt idx="1680">
                  <c:v>-70.861946179624994</c:v>
                </c:pt>
                <c:pt idx="1681">
                  <c:v>-70.861513933702994</c:v>
                </c:pt>
                <c:pt idx="1682">
                  <c:v>-70.861081890088897</c:v>
                </c:pt>
                <c:pt idx="1683">
                  <c:v>-70.860650048701004</c:v>
                </c:pt>
                <c:pt idx="1684">
                  <c:v>-70.860218409457303</c:v>
                </c:pt>
                <c:pt idx="1685">
                  <c:v>-70.859786972276197</c:v>
                </c:pt>
                <c:pt idx="1686">
                  <c:v>-70.859355737075802</c:v>
                </c:pt>
                <c:pt idx="1687">
                  <c:v>-70.858924703774406</c:v>
                </c:pt>
                <c:pt idx="1688">
                  <c:v>-70.858493872290097</c:v>
                </c:pt>
                <c:pt idx="1689">
                  <c:v>-70.858063242541405</c:v>
                </c:pt>
                <c:pt idx="1690">
                  <c:v>-70.857632814446404</c:v>
                </c:pt>
                <c:pt idx="1691">
                  <c:v>-70.857202587923595</c:v>
                </c:pt>
                <c:pt idx="1692">
                  <c:v>-70.856772562891294</c:v>
                </c:pt>
                <c:pt idx="1693">
                  <c:v>-70.856342739267802</c:v>
                </c:pt>
                <c:pt idx="1694">
                  <c:v>-70.855913116971607</c:v>
                </c:pt>
                <c:pt idx="1695">
                  <c:v>-70.855483695920995</c:v>
                </c:pt>
                <c:pt idx="1696">
                  <c:v>-70.855054476034496</c:v>
                </c:pt>
                <c:pt idx="1697">
                  <c:v>-70.854625457230497</c:v>
                </c:pt>
                <c:pt idx="1698">
                  <c:v>-70.854196639427499</c:v>
                </c:pt>
                <c:pt idx="1699">
                  <c:v>-70.853768022544003</c:v>
                </c:pt>
                <c:pt idx="1700">
                  <c:v>-70.853339606498594</c:v>
                </c:pt>
                <c:pt idx="1701">
                  <c:v>-70.852911391209801</c:v>
                </c:pt>
                <c:pt idx="1702">
                  <c:v>-70.852483376596098</c:v>
                </c:pt>
                <c:pt idx="1703">
                  <c:v>-70.852055562576098</c:v>
                </c:pt>
                <c:pt idx="1704">
                  <c:v>-70.851627949068501</c:v>
                </c:pt>
                <c:pt idx="1705">
                  <c:v>-70.851200535991794</c:v>
                </c:pt>
                <c:pt idx="1706">
                  <c:v>-70.850773323264704</c:v>
                </c:pt>
                <c:pt idx="1707">
                  <c:v>-70.850346310805904</c:v>
                </c:pt>
                <c:pt idx="1708">
                  <c:v>-70.849919498534106</c:v>
                </c:pt>
                <c:pt idx="1709">
                  <c:v>-70.849492886368097</c:v>
                </c:pt>
                <c:pt idx="1710">
                  <c:v>-70.849066474226404</c:v>
                </c:pt>
                <c:pt idx="1711">
                  <c:v>-70.848640262027899</c:v>
                </c:pt>
                <c:pt idx="1712">
                  <c:v>-70.848214249691495</c:v>
                </c:pt>
                <c:pt idx="1713">
                  <c:v>-70.847788437135804</c:v>
                </c:pt>
                <c:pt idx="1714">
                  <c:v>-70.847362824279699</c:v>
                </c:pt>
                <c:pt idx="1715">
                  <c:v>-70.846937411042106</c:v>
                </c:pt>
                <c:pt idx="1716">
                  <c:v>-70.846512197341795</c:v>
                </c:pt>
                <c:pt idx="1717">
                  <c:v>-70.846087183097694</c:v>
                </c:pt>
                <c:pt idx="1718">
                  <c:v>-70.845662368228801</c:v>
                </c:pt>
                <c:pt idx="1719">
                  <c:v>-70.845237752653901</c:v>
                </c:pt>
                <c:pt idx="1720">
                  <c:v>-70.844813336292106</c:v>
                </c:pt>
                <c:pt idx="1721">
                  <c:v>-70.844389119062299</c:v>
                </c:pt>
                <c:pt idx="1722">
                  <c:v>-70.843965100883395</c:v>
                </c:pt>
                <c:pt idx="1723">
                  <c:v>-70.843541281674703</c:v>
                </c:pt>
                <c:pt idx="1724">
                  <c:v>-70.843117661354995</c:v>
                </c:pt>
                <c:pt idx="1725">
                  <c:v>-70.842694239843397</c:v>
                </c:pt>
                <c:pt idx="1726">
                  <c:v>-70.842271017059105</c:v>
                </c:pt>
                <c:pt idx="1727">
                  <c:v>-70.841847992921103</c:v>
                </c:pt>
                <c:pt idx="1728">
                  <c:v>-70.841425167348703</c:v>
                </c:pt>
                <c:pt idx="1729">
                  <c:v>-70.841002540260803</c:v>
                </c:pt>
                <c:pt idx="1730">
                  <c:v>-70.840580111576799</c:v>
                </c:pt>
                <c:pt idx="1731">
                  <c:v>-70.840157881215802</c:v>
                </c:pt>
                <c:pt idx="1732">
                  <c:v>-70.839735849097096</c:v>
                </c:pt>
                <c:pt idx="1733">
                  <c:v>-70.839314015139806</c:v>
                </c:pt>
                <c:pt idx="1734">
                  <c:v>-70.838892379263299</c:v>
                </c:pt>
                <c:pt idx="1735">
                  <c:v>-70.838470941386802</c:v>
                </c:pt>
                <c:pt idx="1736">
                  <c:v>-70.838049701429696</c:v>
                </c:pt>
                <c:pt idx="1737">
                  <c:v>-70.837628659311306</c:v>
                </c:pt>
                <c:pt idx="1738">
                  <c:v>-70.837207814950901</c:v>
                </c:pt>
                <c:pt idx="1739">
                  <c:v>-70.836787168267904</c:v>
                </c:pt>
                <c:pt idx="1740">
                  <c:v>-70.836366719181797</c:v>
                </c:pt>
                <c:pt idx="1741">
                  <c:v>-70.835946467611905</c:v>
                </c:pt>
                <c:pt idx="1742">
                  <c:v>-70.835526413477695</c:v>
                </c:pt>
                <c:pt idx="1743">
                  <c:v>-70.835106556698605</c:v>
                </c:pt>
                <c:pt idx="1744">
                  <c:v>-70.834686897194203</c:v>
                </c:pt>
                <c:pt idx="1745">
                  <c:v>-70.834267434883998</c:v>
                </c:pt>
                <c:pt idx="1746">
                  <c:v>-70.8338481696874</c:v>
                </c:pt>
                <c:pt idx="1747">
                  <c:v>-70.833429101524104</c:v>
                </c:pt>
                <c:pt idx="1748">
                  <c:v>-70.833010230313505</c:v>
                </c:pt>
                <c:pt idx="1749">
                  <c:v>-70.832591555975497</c:v>
                </c:pt>
                <c:pt idx="1750">
                  <c:v>-70.832173078429406</c:v>
                </c:pt>
                <c:pt idx="1751">
                  <c:v>-70.831754797595096</c:v>
                </c:pt>
                <c:pt idx="1752">
                  <c:v>-70.831336713392105</c:v>
                </c:pt>
                <c:pt idx="1753">
                  <c:v>-70.830918825740099</c:v>
                </c:pt>
                <c:pt idx="1754">
                  <c:v>-70.830501134558901</c:v>
                </c:pt>
                <c:pt idx="1755">
                  <c:v>-70.830083639768205</c:v>
                </c:pt>
                <c:pt idx="1756">
                  <c:v>-70.829666341287805</c:v>
                </c:pt>
                <c:pt idx="1757">
                  <c:v>-70.829249239037296</c:v>
                </c:pt>
                <c:pt idx="1758">
                  <c:v>-70.828832332936699</c:v>
                </c:pt>
                <c:pt idx="1759">
                  <c:v>-70.828415622905794</c:v>
                </c:pt>
                <c:pt idx="1760">
                  <c:v>-70.827999108864304</c:v>
                </c:pt>
                <c:pt idx="1761">
                  <c:v>-70.827582790732194</c:v>
                </c:pt>
                <c:pt idx="1762">
                  <c:v>-70.8271666684293</c:v>
                </c:pt>
                <c:pt idx="1763">
                  <c:v>-70.826750741875699</c:v>
                </c:pt>
                <c:pt idx="1764">
                  <c:v>-70.826335010991102</c:v>
                </c:pt>
                <c:pt idx="1765">
                  <c:v>-70.825919475695599</c:v>
                </c:pt>
                <c:pt idx="1766">
                  <c:v>-70.8255041359091</c:v>
                </c:pt>
                <c:pt idx="1767">
                  <c:v>-70.825088991551596</c:v>
                </c:pt>
                <c:pt idx="1768">
                  <c:v>-70.824674042543293</c:v>
                </c:pt>
                <c:pt idx="1769">
                  <c:v>-70.824259288804001</c:v>
                </c:pt>
                <c:pt idx="1770">
                  <c:v>-70.823844730253896</c:v>
                </c:pt>
                <c:pt idx="1771">
                  <c:v>-70.823430366813099</c:v>
                </c:pt>
                <c:pt idx="1772">
                  <c:v>-70.823016198401703</c:v>
                </c:pt>
                <c:pt idx="1773">
                  <c:v>-70.8226022249398</c:v>
                </c:pt>
                <c:pt idx="1774">
                  <c:v>-70.822188446347695</c:v>
                </c:pt>
                <c:pt idx="1775">
                  <c:v>-70.821774862545297</c:v>
                </c:pt>
                <c:pt idx="1776">
                  <c:v>-70.821361473453095</c:v>
                </c:pt>
                <c:pt idx="1777">
                  <c:v>-70.820948278991096</c:v>
                </c:pt>
                <c:pt idx="1778">
                  <c:v>-70.820535279079706</c:v>
                </c:pt>
                <c:pt idx="1779">
                  <c:v>-70.820122473639202</c:v>
                </c:pt>
                <c:pt idx="1780">
                  <c:v>-70.819709862589704</c:v>
                </c:pt>
                <c:pt idx="1781">
                  <c:v>-70.819297445851703</c:v>
                </c:pt>
                <c:pt idx="1782">
                  <c:v>-70.818885223345404</c:v>
                </c:pt>
                <c:pt idx="1783">
                  <c:v>-70.818473194991299</c:v>
                </c:pt>
                <c:pt idx="1784">
                  <c:v>-70.818061360709706</c:v>
                </c:pt>
                <c:pt idx="1785">
                  <c:v>-70.817649720421002</c:v>
                </c:pt>
                <c:pt idx="1786">
                  <c:v>-70.817238274045707</c:v>
                </c:pt>
                <c:pt idx="1787">
                  <c:v>-70.816827021504196</c:v>
                </c:pt>
                <c:pt idx="1788">
                  <c:v>-70.816415962717002</c:v>
                </c:pt>
                <c:pt idx="1789">
                  <c:v>-70.816005097604602</c:v>
                </c:pt>
                <c:pt idx="1790">
                  <c:v>-70.815594426087401</c:v>
                </c:pt>
                <c:pt idx="1791">
                  <c:v>-70.815183948086101</c:v>
                </c:pt>
                <c:pt idx="1792">
                  <c:v>-70.814773663521194</c:v>
                </c:pt>
                <c:pt idx="1793">
                  <c:v>-70.814363572313297</c:v>
                </c:pt>
                <c:pt idx="1794">
                  <c:v>-70.813953674383001</c:v>
                </c:pt>
                <c:pt idx="1795">
                  <c:v>-70.813543969650993</c:v>
                </c:pt>
                <c:pt idx="1796">
                  <c:v>-70.813134458037794</c:v>
                </c:pt>
                <c:pt idx="1797">
                  <c:v>-70.812725139464206</c:v>
                </c:pt>
                <c:pt idx="1798">
                  <c:v>-70.812316013850904</c:v>
                </c:pt>
                <c:pt idx="1799">
                  <c:v>-70.811907081118505</c:v>
                </c:pt>
                <c:pt idx="1800">
                  <c:v>-70.8114983411879</c:v>
                </c:pt>
                <c:pt idx="1801">
                  <c:v>-70.811089793979804</c:v>
                </c:pt>
                <c:pt idx="1802">
                  <c:v>-70.810681439415006</c:v>
                </c:pt>
                <c:pt idx="1803">
                  <c:v>-70.810273277414296</c:v>
                </c:pt>
                <c:pt idx="1804">
                  <c:v>-70.809865307898605</c:v>
                </c:pt>
                <c:pt idx="1805">
                  <c:v>-70.809457530788606</c:v>
                </c:pt>
                <c:pt idx="1806">
                  <c:v>-70.809049946005402</c:v>
                </c:pt>
                <c:pt idx="1807">
                  <c:v>-70.808642553469696</c:v>
                </c:pt>
                <c:pt idx="1808">
                  <c:v>-70.808235353102503</c:v>
                </c:pt>
                <c:pt idx="1809">
                  <c:v>-70.807828344824799</c:v>
                </c:pt>
                <c:pt idx="1810">
                  <c:v>-70.807421528557597</c:v>
                </c:pt>
                <c:pt idx="1811">
                  <c:v>-70.807014904221703</c:v>
                </c:pt>
                <c:pt idx="1812">
                  <c:v>-70.8066084717384</c:v>
                </c:pt>
                <c:pt idx="1813">
                  <c:v>-70.806202231028493</c:v>
                </c:pt>
                <c:pt idx="1814">
                  <c:v>-70.805796182013097</c:v>
                </c:pt>
                <c:pt idx="1815">
                  <c:v>-70.805390324613398</c:v>
                </c:pt>
                <c:pt idx="1816">
                  <c:v>-70.804984658750399</c:v>
                </c:pt>
                <c:pt idx="1817">
                  <c:v>-70.8045791843453</c:v>
                </c:pt>
                <c:pt idx="1818">
                  <c:v>-70.804173901319203</c:v>
                </c:pt>
                <c:pt idx="1819">
                  <c:v>-70.803768809593393</c:v>
                </c:pt>
                <c:pt idx="1820">
                  <c:v>-70.803363909088901</c:v>
                </c:pt>
                <c:pt idx="1821">
                  <c:v>-70.802959199726999</c:v>
                </c:pt>
                <c:pt idx="1822">
                  <c:v>-70.802554681429001</c:v>
                </c:pt>
                <c:pt idx="1823">
                  <c:v>-70.802150354116094</c:v>
                </c:pt>
                <c:pt idx="1824">
                  <c:v>-70.801746217709606</c:v>
                </c:pt>
                <c:pt idx="1825">
                  <c:v>-70.801342272130896</c:v>
                </c:pt>
                <c:pt idx="1826">
                  <c:v>-70.800938517301205</c:v>
                </c:pt>
                <c:pt idx="1827">
                  <c:v>-70.800534953142005</c:v>
                </c:pt>
                <c:pt idx="1828">
                  <c:v>-70.800131579574497</c:v>
                </c:pt>
                <c:pt idx="1829">
                  <c:v>-70.799728396520294</c:v>
                </c:pt>
                <c:pt idx="1830">
                  <c:v>-70.799325403900596</c:v>
                </c:pt>
                <c:pt idx="1831">
                  <c:v>-70.798922601637102</c:v>
                </c:pt>
                <c:pt idx="1832">
                  <c:v>-70.798519989651098</c:v>
                </c:pt>
                <c:pt idx="1833">
                  <c:v>-70.798117567864097</c:v>
                </c:pt>
                <c:pt idx="1834">
                  <c:v>-70.797715336197697</c:v>
                </c:pt>
                <c:pt idx="1835">
                  <c:v>-70.797313294573399</c:v>
                </c:pt>
                <c:pt idx="1836">
                  <c:v>-70.796911442912702</c:v>
                </c:pt>
                <c:pt idx="1837">
                  <c:v>-70.796509781137303</c:v>
                </c:pt>
                <c:pt idx="1838">
                  <c:v>-70.796108309168801</c:v>
                </c:pt>
                <c:pt idx="1839">
                  <c:v>-70.795707026928696</c:v>
                </c:pt>
                <c:pt idx="1840">
                  <c:v>-70.7953059343387</c:v>
                </c:pt>
                <c:pt idx="1841">
                  <c:v>-70.794905031320496</c:v>
                </c:pt>
                <c:pt idx="1842">
                  <c:v>-70.794504317795898</c:v>
                </c:pt>
                <c:pt idx="1843">
                  <c:v>-70.794103793686403</c:v>
                </c:pt>
                <c:pt idx="1844">
                  <c:v>-70.793703458913996</c:v>
                </c:pt>
                <c:pt idx="1845">
                  <c:v>-70.793303313400202</c:v>
                </c:pt>
                <c:pt idx="1846">
                  <c:v>-70.792903357067004</c:v>
                </c:pt>
                <c:pt idx="1847">
                  <c:v>-70.792503589836102</c:v>
                </c:pt>
                <c:pt idx="1848">
                  <c:v>-70.792104011629405</c:v>
                </c:pt>
                <c:pt idx="1849">
                  <c:v>-70.791704622368698</c:v>
                </c:pt>
                <c:pt idx="1850">
                  <c:v>-70.791305421975906</c:v>
                </c:pt>
                <c:pt idx="1851">
                  <c:v>-70.790906410372898</c:v>
                </c:pt>
                <c:pt idx="1852">
                  <c:v>-70.790507587481699</c:v>
                </c:pt>
                <c:pt idx="1853">
                  <c:v>-70.790108953224106</c:v>
                </c:pt>
                <c:pt idx="1854">
                  <c:v>-70.789710507522202</c:v>
                </c:pt>
                <c:pt idx="1855">
                  <c:v>-70.789312250297897</c:v>
                </c:pt>
                <c:pt idx="1856">
                  <c:v>-70.788914181473302</c:v>
                </c:pt>
                <c:pt idx="1857">
                  <c:v>-70.788516300970301</c:v>
                </c:pt>
                <c:pt idx="1858">
                  <c:v>-70.788118608711201</c:v>
                </c:pt>
                <c:pt idx="1859">
                  <c:v>-70.787721104617901</c:v>
                </c:pt>
                <c:pt idx="1860">
                  <c:v>-70.787323788612497</c:v>
                </c:pt>
                <c:pt idx="1861">
                  <c:v>-70.786926660617297</c:v>
                </c:pt>
                <c:pt idx="1862">
                  <c:v>-70.786529720554199</c:v>
                </c:pt>
                <c:pt idx="1863">
                  <c:v>-70.786132968345598</c:v>
                </c:pt>
                <c:pt idx="1864">
                  <c:v>-70.785736403913603</c:v>
                </c:pt>
                <c:pt idx="1865">
                  <c:v>-70.785340027180496</c:v>
                </c:pt>
                <c:pt idx="1866">
                  <c:v>-70.784943838068401</c:v>
                </c:pt>
                <c:pt idx="1867">
                  <c:v>-70.784547836499598</c:v>
                </c:pt>
                <c:pt idx="1868">
                  <c:v>-70.784152022396498</c:v>
                </c:pt>
                <c:pt idx="1869">
                  <c:v>-70.783756395681394</c:v>
                </c:pt>
                <c:pt idx="1870">
                  <c:v>-70.783360956276496</c:v>
                </c:pt>
                <c:pt idx="1871">
                  <c:v>-70.782965704104299</c:v>
                </c:pt>
                <c:pt idx="1872">
                  <c:v>-70.782570639087098</c:v>
                </c:pt>
                <c:pt idx="1873">
                  <c:v>-70.7821757611474</c:v>
                </c:pt>
                <c:pt idx="1874">
                  <c:v>-70.781781070207501</c:v>
                </c:pt>
                <c:pt idx="1875">
                  <c:v>-70.781386566189894</c:v>
                </c:pt>
                <c:pt idx="1876">
                  <c:v>-70.780992249017103</c:v>
                </c:pt>
                <c:pt idx="1877">
                  <c:v>-70.780598118611607</c:v>
                </c:pt>
                <c:pt idx="1878">
                  <c:v>-70.7802041748958</c:v>
                </c:pt>
                <c:pt idx="1879">
                  <c:v>-70.779810417792405</c:v>
                </c:pt>
                <c:pt idx="1880">
                  <c:v>-70.779416847223899</c:v>
                </c:pt>
                <c:pt idx="1881">
                  <c:v>-70.779023463112907</c:v>
                </c:pt>
                <c:pt idx="1882">
                  <c:v>-70.778630265381906</c:v>
                </c:pt>
                <c:pt idx="1883">
                  <c:v>-70.778237253953705</c:v>
                </c:pt>
                <c:pt idx="1884">
                  <c:v>-70.777844428750896</c:v>
                </c:pt>
                <c:pt idx="1885">
                  <c:v>-70.777451789696201</c:v>
                </c:pt>
                <c:pt idx="1886">
                  <c:v>-70.777059336712199</c:v>
                </c:pt>
                <c:pt idx="1887">
                  <c:v>-70.776667069721697</c:v>
                </c:pt>
                <c:pt idx="1888">
                  <c:v>-70.776274988647401</c:v>
                </c:pt>
                <c:pt idx="1889">
                  <c:v>-70.775883093412105</c:v>
                </c:pt>
                <c:pt idx="1890">
                  <c:v>-70.7754913839387</c:v>
                </c:pt>
                <c:pt idx="1891">
                  <c:v>-70.775099860149794</c:v>
                </c:pt>
                <c:pt idx="1892">
                  <c:v>-70.774708521968293</c:v>
                </c:pt>
                <c:pt idx="1893">
                  <c:v>-70.774317369317203</c:v>
                </c:pt>
                <c:pt idx="1894">
                  <c:v>-70.773926402119301</c:v>
                </c:pt>
                <c:pt idx="1895">
                  <c:v>-70.773535620297494</c:v>
                </c:pt>
                <c:pt idx="1896">
                  <c:v>-70.773145023774703</c:v>
                </c:pt>
                <c:pt idx="1897">
                  <c:v>-70.772754612473804</c:v>
                </c:pt>
                <c:pt idx="1898">
                  <c:v>-70.772364386318003</c:v>
                </c:pt>
                <c:pt idx="1899">
                  <c:v>-70.771974345230007</c:v>
                </c:pt>
                <c:pt idx="1900">
                  <c:v>-70.771584489133105</c:v>
                </c:pt>
                <c:pt idx="1901">
                  <c:v>-70.771194817950203</c:v>
                </c:pt>
                <c:pt idx="1902">
                  <c:v>-70.770805331604294</c:v>
                </c:pt>
                <c:pt idx="1903">
                  <c:v>-70.770416030018595</c:v>
                </c:pt>
                <c:pt idx="1904">
                  <c:v>-70.770026913116197</c:v>
                </c:pt>
                <c:pt idx="1905">
                  <c:v>-70.769637980820207</c:v>
                </c:pt>
                <c:pt idx="1906">
                  <c:v>-70.769249233053799</c:v>
                </c:pt>
                <c:pt idx="1907">
                  <c:v>-70.768860669740207</c:v>
                </c:pt>
                <c:pt idx="1908">
                  <c:v>-70.768472290802507</c:v>
                </c:pt>
                <c:pt idx="1909">
                  <c:v>-70.768084096164003</c:v>
                </c:pt>
                <c:pt idx="1910">
                  <c:v>-70.767696085748</c:v>
                </c:pt>
                <c:pt idx="1911">
                  <c:v>-70.767308259477602</c:v>
                </c:pt>
                <c:pt idx="1912">
                  <c:v>-70.766920617276298</c:v>
                </c:pt>
                <c:pt idx="1913">
                  <c:v>-70.766533159067194</c:v>
                </c:pt>
                <c:pt idx="1914">
                  <c:v>-70.766145884773906</c:v>
                </c:pt>
                <c:pt idx="1915">
                  <c:v>-70.765758794319495</c:v>
                </c:pt>
                <c:pt idx="1916">
                  <c:v>-70.765371887627595</c:v>
                </c:pt>
                <c:pt idx="1917">
                  <c:v>-70.764985164621507</c:v>
                </c:pt>
                <c:pt idx="1918">
                  <c:v>-70.764598625224707</c:v>
                </c:pt>
                <c:pt idx="1919">
                  <c:v>-70.764212269360499</c:v>
                </c:pt>
                <c:pt idx="1920">
                  <c:v>-70.763826096952599</c:v>
                </c:pt>
                <c:pt idx="1921">
                  <c:v>-70.763440107924296</c:v>
                </c:pt>
                <c:pt idx="1922">
                  <c:v>-70.763054302199293</c:v>
                </c:pt>
                <c:pt idx="1923">
                  <c:v>-70.762668679700994</c:v>
                </c:pt>
                <c:pt idx="1924">
                  <c:v>-70.762283240353099</c:v>
                </c:pt>
                <c:pt idx="1925">
                  <c:v>-70.761897984078999</c:v>
                </c:pt>
                <c:pt idx="1926">
                  <c:v>-70.761512910802495</c:v>
                </c:pt>
                <c:pt idx="1927">
                  <c:v>-70.761128020447202</c:v>
                </c:pt>
                <c:pt idx="1928">
                  <c:v>-70.760743312936697</c:v>
                </c:pt>
                <c:pt idx="1929">
                  <c:v>-70.760358788194793</c:v>
                </c:pt>
                <c:pt idx="1930">
                  <c:v>-70.759974446144994</c:v>
                </c:pt>
                <c:pt idx="1931">
                  <c:v>-70.759590286711202</c:v>
                </c:pt>
                <c:pt idx="1932">
                  <c:v>-70.759206309817202</c:v>
                </c:pt>
                <c:pt idx="1933">
                  <c:v>-70.758822515386598</c:v>
                </c:pt>
                <c:pt idx="1934">
                  <c:v>-70.758438903343304</c:v>
                </c:pt>
                <c:pt idx="1935">
                  <c:v>-70.758055473611094</c:v>
                </c:pt>
                <c:pt idx="1936">
                  <c:v>-70.757672226113797</c:v>
                </c:pt>
                <c:pt idx="1937">
                  <c:v>-70.7572891607754</c:v>
                </c:pt>
                <c:pt idx="1938">
                  <c:v>-70.756906277519704</c:v>
                </c:pt>
                <c:pt idx="1939">
                  <c:v>-70.756523576270595</c:v>
                </c:pt>
                <c:pt idx="1940">
                  <c:v>-70.756141056952004</c:v>
                </c:pt>
                <c:pt idx="1941">
                  <c:v>-70.755758719488</c:v>
                </c:pt>
                <c:pt idx="1942">
                  <c:v>-70.7553765638025</c:v>
                </c:pt>
                <c:pt idx="1943">
                  <c:v>-70.754994589819404</c:v>
                </c:pt>
                <c:pt idx="1944">
                  <c:v>-70.754612797462897</c:v>
                </c:pt>
                <c:pt idx="1945">
                  <c:v>-70.754231186656995</c:v>
                </c:pt>
                <c:pt idx="1946">
                  <c:v>-70.753849757325696</c:v>
                </c:pt>
                <c:pt idx="1947">
                  <c:v>-70.753468509393201</c:v>
                </c:pt>
                <c:pt idx="1948">
                  <c:v>-70.753087442783496</c:v>
                </c:pt>
                <c:pt idx="1949">
                  <c:v>-70.752706557420794</c:v>
                </c:pt>
                <c:pt idx="1950">
                  <c:v>-70.752325853229294</c:v>
                </c:pt>
                <c:pt idx="1951">
                  <c:v>-70.751945330133196</c:v>
                </c:pt>
                <c:pt idx="1952">
                  <c:v>-70.7515649880566</c:v>
                </c:pt>
                <c:pt idx="1953">
                  <c:v>-70.751184826923804</c:v>
                </c:pt>
                <c:pt idx="1954">
                  <c:v>-70.750804846659094</c:v>
                </c:pt>
                <c:pt idx="1955">
                  <c:v>-70.750425047186795</c:v>
                </c:pt>
                <c:pt idx="1956">
                  <c:v>-70.750045428431093</c:v>
                </c:pt>
                <c:pt idx="1957">
                  <c:v>-70.749665990316302</c:v>
                </c:pt>
                <c:pt idx="1958">
                  <c:v>-70.749286732766905</c:v>
                </c:pt>
                <c:pt idx="1959">
                  <c:v>-70.7489076557071</c:v>
                </c:pt>
                <c:pt idx="1960">
                  <c:v>-70.748528759061401</c:v>
                </c:pt>
                <c:pt idx="1961">
                  <c:v>-70.748150042754304</c:v>
                </c:pt>
                <c:pt idx="1962">
                  <c:v>-70.747771506709995</c:v>
                </c:pt>
                <c:pt idx="1963">
                  <c:v>-70.747393150853199</c:v>
                </c:pt>
                <c:pt idx="1964">
                  <c:v>-70.7470149751082</c:v>
                </c:pt>
                <c:pt idx="1965">
                  <c:v>-70.746636979399597</c:v>
                </c:pt>
                <c:pt idx="1966">
                  <c:v>-70.746259163651999</c:v>
                </c:pt>
                <c:pt idx="1967">
                  <c:v>-70.745881527789805</c:v>
                </c:pt>
                <c:pt idx="1968">
                  <c:v>-70.745504071737699</c:v>
                </c:pt>
                <c:pt idx="1969">
                  <c:v>-70.745126795420205</c:v>
                </c:pt>
                <c:pt idx="1970">
                  <c:v>-70.744749698762007</c:v>
                </c:pt>
                <c:pt idx="1971">
                  <c:v>-70.744372781687801</c:v>
                </c:pt>
                <c:pt idx="1972">
                  <c:v>-70.743996044122099</c:v>
                </c:pt>
                <c:pt idx="1973">
                  <c:v>-70.743619485989697</c:v>
                </c:pt>
                <c:pt idx="1974">
                  <c:v>-70.743243107215307</c:v>
                </c:pt>
                <c:pt idx="1975">
                  <c:v>-70.742866907723595</c:v>
                </c:pt>
                <c:pt idx="1976">
                  <c:v>-70.742490887439402</c:v>
                </c:pt>
                <c:pt idx="1977">
                  <c:v>-70.742115046287594</c:v>
                </c:pt>
                <c:pt idx="1978">
                  <c:v>-70.741739384192698</c:v>
                </c:pt>
                <c:pt idx="1979">
                  <c:v>-70.741363901079893</c:v>
                </c:pt>
                <c:pt idx="1980">
                  <c:v>-70.740988596873706</c:v>
                </c:pt>
                <c:pt idx="1981">
                  <c:v>-70.740613471499202</c:v>
                </c:pt>
                <c:pt idx="1982">
                  <c:v>-70.740238524881306</c:v>
                </c:pt>
                <c:pt idx="1983">
                  <c:v>-70.7398637569448</c:v>
                </c:pt>
                <c:pt idx="1984">
                  <c:v>-70.739489167614707</c:v>
                </c:pt>
                <c:pt idx="1985">
                  <c:v>-70.739114756815994</c:v>
                </c:pt>
                <c:pt idx="1986">
                  <c:v>-70.738740524473599</c:v>
                </c:pt>
                <c:pt idx="1987">
                  <c:v>-70.738366470512602</c:v>
                </c:pt>
                <c:pt idx="1988">
                  <c:v>-70.737992594858</c:v>
                </c:pt>
                <c:pt idx="1989">
                  <c:v>-70.7376188974348</c:v>
                </c:pt>
                <c:pt idx="1990">
                  <c:v>-70.737245378168197</c:v>
                </c:pt>
                <c:pt idx="1991">
                  <c:v>-70.7368720369833</c:v>
                </c:pt>
                <c:pt idx="1992">
                  <c:v>-70.736498873805104</c:v>
                </c:pt>
                <c:pt idx="1993">
                  <c:v>-70.736125888558803</c:v>
                </c:pt>
                <c:pt idx="1994">
                  <c:v>-70.735753081169705</c:v>
                </c:pt>
                <c:pt idx="1995">
                  <c:v>-70.735380451562804</c:v>
                </c:pt>
                <c:pt idx="1996">
                  <c:v>-70.735007999663395</c:v>
                </c:pt>
                <c:pt idx="1997">
                  <c:v>-70.734635725396799</c:v>
                </c:pt>
                <c:pt idx="1998">
                  <c:v>-70.734263628688197</c:v>
                </c:pt>
                <c:pt idx="1999">
                  <c:v>-70.733891709462995</c:v>
                </c:pt>
                <c:pt idx="2000">
                  <c:v>-70.733519967646302</c:v>
                </c:pt>
                <c:pt idx="2001">
                  <c:v>-70.733148403163597</c:v>
                </c:pt>
                <c:pt idx="2002">
                  <c:v>-70.732777015940101</c:v>
                </c:pt>
                <c:pt idx="2003">
                  <c:v>-70.732405805901394</c:v>
                </c:pt>
                <c:pt idx="2004">
                  <c:v>-70.732034772972796</c:v>
                </c:pt>
                <c:pt idx="2005">
                  <c:v>-70.731663917079601</c:v>
                </c:pt>
                <c:pt idx="2006">
                  <c:v>-70.731293238147401</c:v>
                </c:pt>
                <c:pt idx="2007">
                  <c:v>-70.730922736101604</c:v>
                </c:pt>
                <c:pt idx="2008">
                  <c:v>-70.730552410867801</c:v>
                </c:pt>
                <c:pt idx="2009">
                  <c:v>-70.7301822623714</c:v>
                </c:pt>
                <c:pt idx="2010">
                  <c:v>-70.729812290537893</c:v>
                </c:pt>
                <c:pt idx="2011">
                  <c:v>-70.729442495293</c:v>
                </c:pt>
                <c:pt idx="2012">
                  <c:v>-70.729072876562199</c:v>
                </c:pt>
                <c:pt idx="2013">
                  <c:v>-70.728703434271196</c:v>
                </c:pt>
                <c:pt idx="2014">
                  <c:v>-70.728334168345498</c:v>
                </c:pt>
                <c:pt idx="2015">
                  <c:v>-70.727965078710795</c:v>
                </c:pt>
                <c:pt idx="2016">
                  <c:v>-70.727596165292795</c:v>
                </c:pt>
                <c:pt idx="2017">
                  <c:v>-70.727227428017201</c:v>
                </c:pt>
                <c:pt idx="2018">
                  <c:v>-70.726858866809707</c:v>
                </c:pt>
                <c:pt idx="2019">
                  <c:v>-70.726490481596002</c:v>
                </c:pt>
                <c:pt idx="2020">
                  <c:v>-70.726122272302007</c:v>
                </c:pt>
                <c:pt idx="2021">
                  <c:v>-70.725754238853398</c:v>
                </c:pt>
                <c:pt idx="2022">
                  <c:v>-70.725386381176094</c:v>
                </c:pt>
                <c:pt idx="2023">
                  <c:v>-70.7250186991958</c:v>
                </c:pt>
                <c:pt idx="2024">
                  <c:v>-70.724651192838394</c:v>
                </c:pt>
                <c:pt idx="2025">
                  <c:v>-70.724283862029793</c:v>
                </c:pt>
                <c:pt idx="2026">
                  <c:v>-70.723916706696002</c:v>
                </c:pt>
                <c:pt idx="2027">
                  <c:v>-70.723549726762798</c:v>
                </c:pt>
                <c:pt idx="2028">
                  <c:v>-70.723182922156198</c:v>
                </c:pt>
                <c:pt idx="2029">
                  <c:v>-70.722816292802193</c:v>
                </c:pt>
                <c:pt idx="2030">
                  <c:v>-70.722449838626801</c:v>
                </c:pt>
                <c:pt idx="2031">
                  <c:v>-70.722083559555898</c:v>
                </c:pt>
                <c:pt idx="2032">
                  <c:v>-70.721717455515702</c:v>
                </c:pt>
                <c:pt idx="2033">
                  <c:v>-70.721351526432102</c:v>
                </c:pt>
                <c:pt idx="2034">
                  <c:v>-70.720985772231401</c:v>
                </c:pt>
                <c:pt idx="2035">
                  <c:v>-70.720620192839604</c:v>
                </c:pt>
                <c:pt idx="2036">
                  <c:v>-70.7202547881828</c:v>
                </c:pt>
                <c:pt idx="2037">
                  <c:v>-70.719889558187106</c:v>
                </c:pt>
                <c:pt idx="2038">
                  <c:v>-70.719524502778896</c:v>
                </c:pt>
                <c:pt idx="2039">
                  <c:v>-70.719159621884202</c:v>
                </c:pt>
                <c:pt idx="2040">
                  <c:v>-70.718794915429399</c:v>
                </c:pt>
                <c:pt idx="2041">
                  <c:v>-70.718430383340504</c:v>
                </c:pt>
                <c:pt idx="2042">
                  <c:v>-70.718066025544104</c:v>
                </c:pt>
                <c:pt idx="2043">
                  <c:v>-70.717701841966203</c:v>
                </c:pt>
                <c:pt idx="2044">
                  <c:v>-70.717337832533303</c:v>
                </c:pt>
                <c:pt idx="2045">
                  <c:v>-70.716973997171607</c:v>
                </c:pt>
                <c:pt idx="2046">
                  <c:v>-70.716610335807601</c:v>
                </c:pt>
                <c:pt idx="2047">
                  <c:v>-70.716246848367604</c:v>
                </c:pt>
                <c:pt idx="2048">
                  <c:v>-70.715883534778101</c:v>
                </c:pt>
                <c:pt idx="2049">
                  <c:v>-70.715520394965395</c:v>
                </c:pt>
                <c:pt idx="2050">
                  <c:v>-70.715157428856003</c:v>
                </c:pt>
                <c:pt idx="2051">
                  <c:v>-70.714794636376496</c:v>
                </c:pt>
                <c:pt idx="2052">
                  <c:v>-70.714432017453305</c:v>
                </c:pt>
                <c:pt idx="2053">
                  <c:v>-70.714069572012903</c:v>
                </c:pt>
                <c:pt idx="2054">
                  <c:v>-70.713707299981806</c:v>
                </c:pt>
                <c:pt idx="2055">
                  <c:v>-70.713345201286799</c:v>
                </c:pt>
                <c:pt idx="2056">
                  <c:v>-70.712983275854199</c:v>
                </c:pt>
                <c:pt idx="2057">
                  <c:v>-70.712621523610807</c:v>
                </c:pt>
                <c:pt idx="2058">
                  <c:v>-70.712259944483193</c:v>
                </c:pt>
                <c:pt idx="2059">
                  <c:v>-70.711898538398103</c:v>
                </c:pt>
                <c:pt idx="2060">
                  <c:v>-70.711537305282107</c:v>
                </c:pt>
                <c:pt idx="2061">
                  <c:v>-70.711176245062006</c:v>
                </c:pt>
                <c:pt idx="2062">
                  <c:v>-70.710815357664401</c:v>
                </c:pt>
                <c:pt idx="2063">
                  <c:v>-70.710454643016206</c:v>
                </c:pt>
                <c:pt idx="2064">
                  <c:v>-70.710094101044106</c:v>
                </c:pt>
                <c:pt idx="2065">
                  <c:v>-70.709733731674802</c:v>
                </c:pt>
                <c:pt idx="2066">
                  <c:v>-70.709373534835393</c:v>
                </c:pt>
                <c:pt idx="2067">
                  <c:v>-70.709013510452493</c:v>
                </c:pt>
                <c:pt idx="2068">
                  <c:v>-70.708653658453002</c:v>
                </c:pt>
                <c:pt idx="2069">
                  <c:v>-70.708293978763805</c:v>
                </c:pt>
                <c:pt idx="2070">
                  <c:v>-70.707934471311901</c:v>
                </c:pt>
                <c:pt idx="2071">
                  <c:v>-70.707575136024204</c:v>
                </c:pt>
                <c:pt idx="2072">
                  <c:v>-70.707215972827697</c:v>
                </c:pt>
                <c:pt idx="2073">
                  <c:v>-70.706856981649196</c:v>
                </c:pt>
                <c:pt idx="2074">
                  <c:v>-70.706498162415897</c:v>
                </c:pt>
                <c:pt idx="2075">
                  <c:v>-70.706139515054701</c:v>
                </c:pt>
                <c:pt idx="2076">
                  <c:v>-70.705781039492706</c:v>
                </c:pt>
                <c:pt idx="2077">
                  <c:v>-70.705422735657095</c:v>
                </c:pt>
                <c:pt idx="2078">
                  <c:v>-70.705064603474796</c:v>
                </c:pt>
                <c:pt idx="2079">
                  <c:v>-70.704706642872907</c:v>
                </c:pt>
                <c:pt idx="2080">
                  <c:v>-70.704348853778797</c:v>
                </c:pt>
                <c:pt idx="2081">
                  <c:v>-70.703991236119407</c:v>
                </c:pt>
                <c:pt idx="2082">
                  <c:v>-70.703633789822007</c:v>
                </c:pt>
                <c:pt idx="2083">
                  <c:v>-70.703276514813794</c:v>
                </c:pt>
                <c:pt idx="2084">
                  <c:v>-70.702919411022094</c:v>
                </c:pt>
                <c:pt idx="2085">
                  <c:v>-70.702562478374006</c:v>
                </c:pt>
                <c:pt idx="2086">
                  <c:v>-70.702205716796897</c:v>
                </c:pt>
                <c:pt idx="2087">
                  <c:v>-70.701849126218093</c:v>
                </c:pt>
                <c:pt idx="2088">
                  <c:v>-70.701492706564906</c:v>
                </c:pt>
                <c:pt idx="2089">
                  <c:v>-70.701136457764704</c:v>
                </c:pt>
                <c:pt idx="2090">
                  <c:v>-70.7007803797447</c:v>
                </c:pt>
                <c:pt idx="2091">
                  <c:v>-70.700424472432502</c:v>
                </c:pt>
                <c:pt idx="2092">
                  <c:v>-70.700068735755394</c:v>
                </c:pt>
                <c:pt idx="2093">
                  <c:v>-70.699713169640901</c:v>
                </c:pt>
                <c:pt idx="2094">
                  <c:v>-70.699357774016406</c:v>
                </c:pt>
                <c:pt idx="2095">
                  <c:v>-70.699002548809403</c:v>
                </c:pt>
                <c:pt idx="2096">
                  <c:v>-70.698647493947504</c:v>
                </c:pt>
                <c:pt idx="2097">
                  <c:v>-70.698292609358106</c:v>
                </c:pt>
                <c:pt idx="2098">
                  <c:v>-70.697937894968803</c:v>
                </c:pt>
                <c:pt idx="2099">
                  <c:v>-70.697583350707205</c:v>
                </c:pt>
                <c:pt idx="2100">
                  <c:v>-70.697228976500995</c:v>
                </c:pt>
                <c:pt idx="2101">
                  <c:v>-70.696874772277596</c:v>
                </c:pt>
                <c:pt idx="2102">
                  <c:v>-70.696520737964704</c:v>
                </c:pt>
                <c:pt idx="2103">
                  <c:v>-70.6961668734901</c:v>
                </c:pt>
                <c:pt idx="2104">
                  <c:v>-70.695813178781407</c:v>
                </c:pt>
                <c:pt idx="2105">
                  <c:v>-70.695459653766406</c:v>
                </c:pt>
                <c:pt idx="2106">
                  <c:v>-70.695106298372707</c:v>
                </c:pt>
                <c:pt idx="2107">
                  <c:v>-70.694753112528105</c:v>
                </c:pt>
                <c:pt idx="2108">
                  <c:v>-70.694400096160507</c:v>
                </c:pt>
                <c:pt idx="2109">
                  <c:v>-70.694047249197496</c:v>
                </c:pt>
                <c:pt idx="2110">
                  <c:v>-70.693694571567093</c:v>
                </c:pt>
                <c:pt idx="2111">
                  <c:v>-70.693342063197207</c:v>
                </c:pt>
                <c:pt idx="2112">
                  <c:v>-70.692989724015405</c:v>
                </c:pt>
                <c:pt idx="2113">
                  <c:v>-70.692637553949893</c:v>
                </c:pt>
                <c:pt idx="2114">
                  <c:v>-70.692285552928396</c:v>
                </c:pt>
                <c:pt idx="2115">
                  <c:v>-70.691933720879007</c:v>
                </c:pt>
                <c:pt idx="2116">
                  <c:v>-70.691582057729605</c:v>
                </c:pt>
                <c:pt idx="2117">
                  <c:v>-70.691230563408098</c:v>
                </c:pt>
                <c:pt idx="2118">
                  <c:v>-70.690879237842694</c:v>
                </c:pt>
                <c:pt idx="2119">
                  <c:v>-70.690528080961201</c:v>
                </c:pt>
                <c:pt idx="2120">
                  <c:v>-70.690177092691897</c:v>
                </c:pt>
                <c:pt idx="2121">
                  <c:v>-70.689826272962705</c:v>
                </c:pt>
                <c:pt idx="2122">
                  <c:v>-70.689475621701902</c:v>
                </c:pt>
                <c:pt idx="2123">
                  <c:v>-70.689125138837397</c:v>
                </c:pt>
                <c:pt idx="2124">
                  <c:v>-70.688774824297397</c:v>
                </c:pt>
                <c:pt idx="2125">
                  <c:v>-70.688424678010193</c:v>
                </c:pt>
                <c:pt idx="2126">
                  <c:v>-70.688074699903893</c:v>
                </c:pt>
                <c:pt idx="2127">
                  <c:v>-70.687724889906704</c:v>
                </c:pt>
                <c:pt idx="2128">
                  <c:v>-70.687375247946804</c:v>
                </c:pt>
                <c:pt idx="2129">
                  <c:v>-70.687025773952698</c:v>
                </c:pt>
                <c:pt idx="2130">
                  <c:v>-70.686676467852394</c:v>
                </c:pt>
                <c:pt idx="2131">
                  <c:v>-70.686327329574297</c:v>
                </c:pt>
                <c:pt idx="2132">
                  <c:v>-70.6859783590468</c:v>
                </c:pt>
                <c:pt idx="2133">
                  <c:v>-70.685629556198293</c:v>
                </c:pt>
                <c:pt idx="2134">
                  <c:v>-70.685280920956998</c:v>
                </c:pt>
                <c:pt idx="2135">
                  <c:v>-70.684932453251307</c:v>
                </c:pt>
                <c:pt idx="2136">
                  <c:v>-70.684584153009894</c:v>
                </c:pt>
                <c:pt idx="2137">
                  <c:v>-70.684236020160895</c:v>
                </c:pt>
                <c:pt idx="2138">
                  <c:v>-70.683888054633002</c:v>
                </c:pt>
                <c:pt idx="2139">
                  <c:v>-70.683540256354604</c:v>
                </c:pt>
                <c:pt idx="2140">
                  <c:v>-70.683192625254193</c:v>
                </c:pt>
                <c:pt idx="2141">
                  <c:v>-70.682845161260403</c:v>
                </c:pt>
                <c:pt idx="2142">
                  <c:v>-70.682497864301794</c:v>
                </c:pt>
                <c:pt idx="2143">
                  <c:v>-70.682150734306802</c:v>
                </c:pt>
                <c:pt idx="2144">
                  <c:v>-70.681803771204201</c:v>
                </c:pt>
                <c:pt idx="2145">
                  <c:v>-70.681456974922497</c:v>
                </c:pt>
                <c:pt idx="2146">
                  <c:v>-70.681110345390394</c:v>
                </c:pt>
                <c:pt idx="2147">
                  <c:v>-70.680763882536596</c:v>
                </c:pt>
                <c:pt idx="2148">
                  <c:v>-70.680417586289707</c:v>
                </c:pt>
                <c:pt idx="2149">
                  <c:v>-70.680071456578503</c:v>
                </c:pt>
                <c:pt idx="2150">
                  <c:v>-70.679725493331802</c:v>
                </c:pt>
                <c:pt idx="2151">
                  <c:v>-70.679379696478193</c:v>
                </c:pt>
                <c:pt idx="2152">
                  <c:v>-70.679034065946595</c:v>
                </c:pt>
                <c:pt idx="2153">
                  <c:v>-70.678688601665797</c:v>
                </c:pt>
                <c:pt idx="2154">
                  <c:v>-70.678343303564702</c:v>
                </c:pt>
                <c:pt idx="2155">
                  <c:v>-70.677998171572</c:v>
                </c:pt>
                <c:pt idx="2156">
                  <c:v>-70.677653205616707</c:v>
                </c:pt>
                <c:pt idx="2157">
                  <c:v>-70.677308405627599</c:v>
                </c:pt>
                <c:pt idx="2158">
                  <c:v>-70.676963771533806</c:v>
                </c:pt>
                <c:pt idx="2159">
                  <c:v>-70.676619303264005</c:v>
                </c:pt>
                <c:pt idx="2160">
                  <c:v>-70.676275000747395</c:v>
                </c:pt>
                <c:pt idx="2161">
                  <c:v>-70.675930863912896</c:v>
                </c:pt>
                <c:pt idx="2162">
                  <c:v>-70.675586892689495</c:v>
                </c:pt>
                <c:pt idx="2163">
                  <c:v>-70.675243087006294</c:v>
                </c:pt>
                <c:pt idx="2164">
                  <c:v>-70.674899446792296</c:v>
                </c:pt>
                <c:pt idx="2165">
                  <c:v>-70.674555971976602</c:v>
                </c:pt>
                <c:pt idx="2166">
                  <c:v>-70.674212662488301</c:v>
                </c:pt>
                <c:pt idx="2167">
                  <c:v>-70.673869518256495</c:v>
                </c:pt>
                <c:pt idx="2168">
                  <c:v>-70.673526539210499</c:v>
                </c:pt>
                <c:pt idx="2169">
                  <c:v>-70.673183725279301</c:v>
                </c:pt>
                <c:pt idx="2170">
                  <c:v>-70.672841076392103</c:v>
                </c:pt>
                <c:pt idx="2171">
                  <c:v>-70.672498592478306</c:v>
                </c:pt>
                <c:pt idx="2172">
                  <c:v>-70.672156273466996</c:v>
                </c:pt>
                <c:pt idx="2173">
                  <c:v>-70.671814119287504</c:v>
                </c:pt>
                <c:pt idx="2174">
                  <c:v>-70.671472129869102</c:v>
                </c:pt>
                <c:pt idx="2175">
                  <c:v>-70.671130305141205</c:v>
                </c:pt>
                <c:pt idx="2176">
                  <c:v>-70.6707886450329</c:v>
                </c:pt>
                <c:pt idx="2177">
                  <c:v>-70.670447149473802</c:v>
                </c:pt>
                <c:pt idx="2178">
                  <c:v>-70.670105818393097</c:v>
                </c:pt>
                <c:pt idx="2179">
                  <c:v>-70.6697646517203</c:v>
                </c:pt>
                <c:pt idx="2180">
                  <c:v>-70.669423649384896</c:v>
                </c:pt>
                <c:pt idx="2181">
                  <c:v>-70.669082811316201</c:v>
                </c:pt>
                <c:pt idx="2182">
                  <c:v>-70.668742137443701</c:v>
                </c:pt>
                <c:pt idx="2183">
                  <c:v>-70.668401627696994</c:v>
                </c:pt>
                <c:pt idx="2184">
                  <c:v>-70.668061282005496</c:v>
                </c:pt>
                <c:pt idx="2185">
                  <c:v>-70.667721100298806</c:v>
                </c:pt>
                <c:pt idx="2186">
                  <c:v>-70.667381082506495</c:v>
                </c:pt>
                <c:pt idx="2187">
                  <c:v>-70.667041228558006</c:v>
                </c:pt>
                <c:pt idx="2188">
                  <c:v>-70.666701538383194</c:v>
                </c:pt>
                <c:pt idx="2189">
                  <c:v>-70.666362011911502</c:v>
                </c:pt>
                <c:pt idx="2190">
                  <c:v>-70.666022649072701</c:v>
                </c:pt>
                <c:pt idx="2191">
                  <c:v>-70.665683449796305</c:v>
                </c:pt>
                <c:pt idx="2192">
                  <c:v>-70.665344414012196</c:v>
                </c:pt>
                <c:pt idx="2193">
                  <c:v>-70.665005541650103</c:v>
                </c:pt>
                <c:pt idx="2194">
                  <c:v>-70.664666832639597</c:v>
                </c:pt>
                <c:pt idx="2195">
                  <c:v>-70.664328286910504</c:v>
                </c:pt>
                <c:pt idx="2196">
                  <c:v>-70.663989904392693</c:v>
                </c:pt>
                <c:pt idx="2197">
                  <c:v>-70.663651685016006</c:v>
                </c:pt>
                <c:pt idx="2198">
                  <c:v>-70.6633136287101</c:v>
                </c:pt>
                <c:pt idx="2199">
                  <c:v>-70.662975735404999</c:v>
                </c:pt>
                <c:pt idx="2200">
                  <c:v>-70.662638005030601</c:v>
                </c:pt>
                <c:pt idx="2201">
                  <c:v>-70.662300437516606</c:v>
                </c:pt>
                <c:pt idx="2202">
                  <c:v>-70.661963032793196</c:v>
                </c:pt>
                <c:pt idx="2203">
                  <c:v>-70.661625790790197</c:v>
                </c:pt>
                <c:pt idx="2204">
                  <c:v>-70.661288711437507</c:v>
                </c:pt>
                <c:pt idx="2205">
                  <c:v>-70.660951794665294</c:v>
                </c:pt>
                <c:pt idx="2206">
                  <c:v>-70.6606150404034</c:v>
                </c:pt>
                <c:pt idx="2207">
                  <c:v>-70.660278448582005</c:v>
                </c:pt>
                <c:pt idx="2208">
                  <c:v>-70.659942019131194</c:v>
                </c:pt>
                <c:pt idx="2209">
                  <c:v>-70.659605751980905</c:v>
                </c:pt>
                <c:pt idx="2210">
                  <c:v>-70.659269647061294</c:v>
                </c:pt>
                <c:pt idx="2211">
                  <c:v>-70.658933704302598</c:v>
                </c:pt>
                <c:pt idx="2212">
                  <c:v>-70.6585979236349</c:v>
                </c:pt>
                <c:pt idx="2213">
                  <c:v>-70.658262304988398</c:v>
                </c:pt>
                <c:pt idx="2214">
                  <c:v>-70.657926848293201</c:v>
                </c:pt>
                <c:pt idx="2215">
                  <c:v>-70.657591553479705</c:v>
                </c:pt>
                <c:pt idx="2216">
                  <c:v>-70.657256420478006</c:v>
                </c:pt>
                <c:pt idx="2217">
                  <c:v>-70.656921449218402</c:v>
                </c:pt>
                <c:pt idx="2218">
                  <c:v>-70.6565866396313</c:v>
                </c:pt>
                <c:pt idx="2219">
                  <c:v>-70.656251991646798</c:v>
                </c:pt>
                <c:pt idx="2220">
                  <c:v>-70.655917505195504</c:v>
                </c:pt>
                <c:pt idx="2221">
                  <c:v>-70.655583180207501</c:v>
                </c:pt>
                <c:pt idx="2222">
                  <c:v>-70.655249016613396</c:v>
                </c:pt>
                <c:pt idx="2223">
                  <c:v>-70.654915014343501</c:v>
                </c:pt>
                <c:pt idx="2224">
                  <c:v>-70.654581173328296</c:v>
                </c:pt>
                <c:pt idx="2225">
                  <c:v>-70.654247493498104</c:v>
                </c:pt>
                <c:pt idx="2226">
                  <c:v>-70.653913974783507</c:v>
                </c:pt>
                <c:pt idx="2227">
                  <c:v>-70.653580617114997</c:v>
                </c:pt>
                <c:pt idx="2228">
                  <c:v>-70.653247420423</c:v>
                </c:pt>
                <c:pt idx="2229">
                  <c:v>-70.652914384638194</c:v>
                </c:pt>
                <c:pt idx="2230">
                  <c:v>-70.652581509691103</c:v>
                </c:pt>
                <c:pt idx="2231">
                  <c:v>-70.652248795512307</c:v>
                </c:pt>
                <c:pt idx="2232">
                  <c:v>-70.6519162420323</c:v>
                </c:pt>
                <c:pt idx="2233">
                  <c:v>-70.651583849181904</c:v>
                </c:pt>
                <c:pt idx="2234">
                  <c:v>-70.651251616891699</c:v>
                </c:pt>
                <c:pt idx="2235">
                  <c:v>-70.650919545092293</c:v>
                </c:pt>
                <c:pt idx="2236">
                  <c:v>-70.650587633714494</c:v>
                </c:pt>
                <c:pt idx="2237">
                  <c:v>-70.650255882688995</c:v>
                </c:pt>
                <c:pt idx="2238">
                  <c:v>-70.649924291946505</c:v>
                </c:pt>
                <c:pt idx="2239">
                  <c:v>-70.649592861417801</c:v>
                </c:pt>
                <c:pt idx="2240">
                  <c:v>-70.649261591033707</c:v>
                </c:pt>
                <c:pt idx="2241">
                  <c:v>-70.648930480724999</c:v>
                </c:pt>
                <c:pt idx="2242">
                  <c:v>-70.648599530422601</c:v>
                </c:pt>
                <c:pt idx="2243">
                  <c:v>-70.648268740057205</c:v>
                </c:pt>
                <c:pt idx="2244">
                  <c:v>-70.647938109559902</c:v>
                </c:pt>
                <c:pt idx="2245">
                  <c:v>-70.647607638861402</c:v>
                </c:pt>
                <c:pt idx="2246">
                  <c:v>-70.647277327892795</c:v>
                </c:pt>
                <c:pt idx="2247">
                  <c:v>-70.646947176585002</c:v>
                </c:pt>
                <c:pt idx="2248">
                  <c:v>-70.646617184868902</c:v>
                </c:pt>
                <c:pt idx="2249">
                  <c:v>-70.6462873526755</c:v>
                </c:pt>
                <c:pt idx="2250">
                  <c:v>-70.645957679935904</c:v>
                </c:pt>
                <c:pt idx="2251">
                  <c:v>-70.645628166581204</c:v>
                </c:pt>
                <c:pt idx="2252">
                  <c:v>-70.645298812542293</c:v>
                </c:pt>
                <c:pt idx="2253">
                  <c:v>-70.644969617750306</c:v>
                </c:pt>
                <c:pt idx="2254">
                  <c:v>-70.644640582136503</c:v>
                </c:pt>
                <c:pt idx="2255">
                  <c:v>-70.644311705631793</c:v>
                </c:pt>
                <c:pt idx="2256">
                  <c:v>-70.643982988167494</c:v>
                </c:pt>
                <c:pt idx="2257">
                  <c:v>-70.643654429674697</c:v>
                </c:pt>
                <c:pt idx="2258">
                  <c:v>-70.643326030084694</c:v>
                </c:pt>
                <c:pt idx="2259">
                  <c:v>-70.642997789328604</c:v>
                </c:pt>
                <c:pt idx="2260">
                  <c:v>-70.642669707337802</c:v>
                </c:pt>
                <c:pt idx="2261">
                  <c:v>-70.642341784043396</c:v>
                </c:pt>
                <c:pt idx="2262">
                  <c:v>-70.642014019376802</c:v>
                </c:pt>
                <c:pt idx="2263">
                  <c:v>-70.641686413269298</c:v>
                </c:pt>
                <c:pt idx="2264">
                  <c:v>-70.641358965652202</c:v>
                </c:pt>
                <c:pt idx="2265">
                  <c:v>-70.641031676456805</c:v>
                </c:pt>
                <c:pt idx="2266">
                  <c:v>-70.640704545614696</c:v>
                </c:pt>
                <c:pt idx="2267">
                  <c:v>-70.640377573057094</c:v>
                </c:pt>
                <c:pt idx="2268">
                  <c:v>-70.640050758715503</c:v>
                </c:pt>
                <c:pt idx="2269">
                  <c:v>-70.639724102521299</c:v>
                </c:pt>
                <c:pt idx="2270">
                  <c:v>-70.639397604406099</c:v>
                </c:pt>
                <c:pt idx="2271">
                  <c:v>-70.639071264301293</c:v>
                </c:pt>
                <c:pt idx="2272">
                  <c:v>-70.638745082138399</c:v>
                </c:pt>
                <c:pt idx="2273">
                  <c:v>-70.638419057848907</c:v>
                </c:pt>
                <c:pt idx="2274">
                  <c:v>-70.638093191364604</c:v>
                </c:pt>
                <c:pt idx="2275">
                  <c:v>-70.637767482616795</c:v>
                </c:pt>
                <c:pt idx="2276">
                  <c:v>-70.637441931537296</c:v>
                </c:pt>
                <c:pt idx="2277">
                  <c:v>-70.637116538057597</c:v>
                </c:pt>
                <c:pt idx="2278">
                  <c:v>-70.636791302109501</c:v>
                </c:pt>
                <c:pt idx="2279">
                  <c:v>-70.636466223624495</c:v>
                </c:pt>
                <c:pt idx="2280">
                  <c:v>-70.636141302534497</c:v>
                </c:pt>
                <c:pt idx="2281">
                  <c:v>-70.635816538771095</c:v>
                </c:pt>
                <c:pt idx="2282">
                  <c:v>-70.635491932266007</c:v>
                </c:pt>
                <c:pt idx="2283">
                  <c:v>-70.635167482951005</c:v>
                </c:pt>
                <c:pt idx="2284">
                  <c:v>-70.634843190758005</c:v>
                </c:pt>
                <c:pt idx="2285">
                  <c:v>-70.634519055618696</c:v>
                </c:pt>
                <c:pt idx="2286">
                  <c:v>-70.634195077464994</c:v>
                </c:pt>
                <c:pt idx="2287">
                  <c:v>-70.633871256228701</c:v>
                </c:pt>
                <c:pt idx="2288">
                  <c:v>-70.633547591841705</c:v>
                </c:pt>
                <c:pt idx="2289">
                  <c:v>-70.633224084236005</c:v>
                </c:pt>
                <c:pt idx="2290">
                  <c:v>-70.632900733343305</c:v>
                </c:pt>
                <c:pt idx="2291">
                  <c:v>-70.632577539095806</c:v>
                </c:pt>
                <c:pt idx="2292">
                  <c:v>-70.632254501425294</c:v>
                </c:pt>
                <c:pt idx="2293">
                  <c:v>-70.631931620263899</c:v>
                </c:pt>
                <c:pt idx="2294">
                  <c:v>-70.631608895543494</c:v>
                </c:pt>
                <c:pt idx="2295">
                  <c:v>-70.631286327196193</c:v>
                </c:pt>
                <c:pt idx="2296">
                  <c:v>-70.630963915154197</c:v>
                </c:pt>
                <c:pt idx="2297">
                  <c:v>-70.630641659349294</c:v>
                </c:pt>
                <c:pt idx="2298">
                  <c:v>-70.630319559713797</c:v>
                </c:pt>
                <c:pt idx="2299">
                  <c:v>-70.629997616179807</c:v>
                </c:pt>
                <c:pt idx="2300">
                  <c:v>-70.629675828679495</c:v>
                </c:pt>
                <c:pt idx="2301">
                  <c:v>-70.629354197144906</c:v>
                </c:pt>
                <c:pt idx="2302">
                  <c:v>-70.629032721508395</c:v>
                </c:pt>
                <c:pt idx="2303">
                  <c:v>-70.628711401702105</c:v>
                </c:pt>
                <c:pt idx="2304">
                  <c:v>-70.628390237658294</c:v>
                </c:pt>
                <c:pt idx="2305">
                  <c:v>-70.628069229309304</c:v>
                </c:pt>
                <c:pt idx="2306">
                  <c:v>-70.627748376587206</c:v>
                </c:pt>
                <c:pt idx="2307">
                  <c:v>-70.627427679424599</c:v>
                </c:pt>
                <c:pt idx="2308">
                  <c:v>-70.627107137753498</c:v>
                </c:pt>
                <c:pt idx="2309">
                  <c:v>-70.6267867515066</c:v>
                </c:pt>
                <c:pt idx="2310">
                  <c:v>-70.626466520616006</c:v>
                </c:pt>
                <c:pt idx="2311">
                  <c:v>-70.6261464450142</c:v>
                </c:pt>
                <c:pt idx="2312">
                  <c:v>-70.625826524633695</c:v>
                </c:pt>
                <c:pt idx="2313">
                  <c:v>-70.625506759406804</c:v>
                </c:pt>
                <c:pt idx="2314">
                  <c:v>-70.625187149266097</c:v>
                </c:pt>
                <c:pt idx="2315">
                  <c:v>-70.6248676941441</c:v>
                </c:pt>
                <c:pt idx="2316">
                  <c:v>-70.6245483939731</c:v>
                </c:pt>
                <c:pt idx="2317">
                  <c:v>-70.624229248685893</c:v>
                </c:pt>
                <c:pt idx="2318">
                  <c:v>-70.623910258214906</c:v>
                </c:pt>
                <c:pt idx="2319">
                  <c:v>-70.623591422492794</c:v>
                </c:pt>
                <c:pt idx="2320">
                  <c:v>-70.623272741452098</c:v>
                </c:pt>
                <c:pt idx="2321">
                  <c:v>-70.622954215025501</c:v>
                </c:pt>
                <c:pt idx="2322">
                  <c:v>-70.622635843145503</c:v>
                </c:pt>
                <c:pt idx="2323">
                  <c:v>-70.622317625744998</c:v>
                </c:pt>
                <c:pt idx="2324">
                  <c:v>-70.6219995627565</c:v>
                </c:pt>
                <c:pt idx="2325">
                  <c:v>-70.621681654112805</c:v>
                </c:pt>
                <c:pt idx="2326">
                  <c:v>-70.621363899746697</c:v>
                </c:pt>
                <c:pt idx="2327">
                  <c:v>-70.621046299590901</c:v>
                </c:pt>
                <c:pt idx="2328">
                  <c:v>-70.6207288535781</c:v>
                </c:pt>
                <c:pt idx="2329">
                  <c:v>-70.620411561641205</c:v>
                </c:pt>
                <c:pt idx="2330">
                  <c:v>-70.620094423713098</c:v>
                </c:pt>
                <c:pt idx="2331">
                  <c:v>-70.619777439726505</c:v>
                </c:pt>
                <c:pt idx="2332">
                  <c:v>-70.619460609614407</c:v>
                </c:pt>
                <c:pt idx="2333">
                  <c:v>-70.619143933309601</c:v>
                </c:pt>
                <c:pt idx="2334">
                  <c:v>-70.618827410745098</c:v>
                </c:pt>
                <c:pt idx="2335">
                  <c:v>-70.618511041853694</c:v>
                </c:pt>
                <c:pt idx="2336">
                  <c:v>-70.618194826568597</c:v>
                </c:pt>
                <c:pt idx="2337">
                  <c:v>-70.617878764822606</c:v>
                </c:pt>
                <c:pt idx="2338">
                  <c:v>-70.617562856548801</c:v>
                </c:pt>
                <c:pt idx="2339">
                  <c:v>-70.617247101680206</c:v>
                </c:pt>
                <c:pt idx="2340">
                  <c:v>-70.616931500149803</c:v>
                </c:pt>
                <c:pt idx="2341">
                  <c:v>-70.616616051890801</c:v>
                </c:pt>
                <c:pt idx="2342">
                  <c:v>-70.616300756836296</c:v>
                </c:pt>
                <c:pt idx="2343">
                  <c:v>-70.615985614919197</c:v>
                </c:pt>
                <c:pt idx="2344">
                  <c:v>-70.615670626072898</c:v>
                </c:pt>
                <c:pt idx="2345">
                  <c:v>-70.615355790230495</c:v>
                </c:pt>
                <c:pt idx="2346">
                  <c:v>-70.615041107325098</c:v>
                </c:pt>
                <c:pt idx="2347">
                  <c:v>-70.61472657729</c:v>
                </c:pt>
                <c:pt idx="2348">
                  <c:v>-70.614412200058496</c:v>
                </c:pt>
                <c:pt idx="2349">
                  <c:v>-70.614097975563695</c:v>
                </c:pt>
                <c:pt idx="2350">
                  <c:v>-70.613783903738906</c:v>
                </c:pt>
                <c:pt idx="2351">
                  <c:v>-70.613469984517494</c:v>
                </c:pt>
                <c:pt idx="2352">
                  <c:v>-70.613156217832795</c:v>
                </c:pt>
                <c:pt idx="2353">
                  <c:v>-70.612842603618105</c:v>
                </c:pt>
                <c:pt idx="2354">
                  <c:v>-70.612529141806903</c:v>
                </c:pt>
                <c:pt idx="2355">
                  <c:v>-70.612215832332396</c:v>
                </c:pt>
                <c:pt idx="2356">
                  <c:v>-70.611902675128107</c:v>
                </c:pt>
                <c:pt idx="2357">
                  <c:v>-70.611589670127501</c:v>
                </c:pt>
                <c:pt idx="2358">
                  <c:v>-70.611276817263999</c:v>
                </c:pt>
                <c:pt idx="2359">
                  <c:v>-70.610964116471095</c:v>
                </c:pt>
                <c:pt idx="2360">
                  <c:v>-70.610651567682197</c:v>
                </c:pt>
                <c:pt idx="2361">
                  <c:v>-70.610339170831097</c:v>
                </c:pt>
                <c:pt idx="2362">
                  <c:v>-70.610026925851002</c:v>
                </c:pt>
                <c:pt idx="2363">
                  <c:v>-70.609714832675806</c:v>
                </c:pt>
                <c:pt idx="2364">
                  <c:v>-70.609402891238901</c:v>
                </c:pt>
                <c:pt idx="2365">
                  <c:v>-70.609091101473894</c:v>
                </c:pt>
                <c:pt idx="2366">
                  <c:v>-70.608779463314605</c:v>
                </c:pt>
                <c:pt idx="2367">
                  <c:v>-70.608467976694499</c:v>
                </c:pt>
                <c:pt idx="2368">
                  <c:v>-70.608156641547396</c:v>
                </c:pt>
                <c:pt idx="2369">
                  <c:v>-70.607845457806903</c:v>
                </c:pt>
                <c:pt idx="2370">
                  <c:v>-70.607534425406897</c:v>
                </c:pt>
                <c:pt idx="2371">
                  <c:v>-70.607223544280899</c:v>
                </c:pt>
                <c:pt idx="2372">
                  <c:v>-70.606912814363</c:v>
                </c:pt>
                <c:pt idx="2373">
                  <c:v>-70.606602235586706</c:v>
                </c:pt>
                <c:pt idx="2374">
                  <c:v>-70.606291807885995</c:v>
                </c:pt>
                <c:pt idx="2375">
                  <c:v>-70.605981531194601</c:v>
                </c:pt>
                <c:pt idx="2376">
                  <c:v>-70.6056714054465</c:v>
                </c:pt>
                <c:pt idx="2377">
                  <c:v>-70.605361430575599</c:v>
                </c:pt>
                <c:pt idx="2378">
                  <c:v>-70.605051606515701</c:v>
                </c:pt>
                <c:pt idx="2379">
                  <c:v>-70.604741933200799</c:v>
                </c:pt>
                <c:pt idx="2380">
                  <c:v>-70.604432410564797</c:v>
                </c:pt>
                <c:pt idx="2381">
                  <c:v>-70.6041230385418</c:v>
                </c:pt>
                <c:pt idx="2382">
                  <c:v>-70.6038138170656</c:v>
                </c:pt>
                <c:pt idx="2383">
                  <c:v>-70.603504746070399</c:v>
                </c:pt>
                <c:pt idx="2384">
                  <c:v>-70.603195825490204</c:v>
                </c:pt>
                <c:pt idx="2385">
                  <c:v>-70.602887055259004</c:v>
                </c:pt>
                <c:pt idx="2386">
                  <c:v>-70.602578435311003</c:v>
                </c:pt>
                <c:pt idx="2387">
                  <c:v>-70.602269965580206</c:v>
                </c:pt>
                <c:pt idx="2388">
                  <c:v>-70.601961646000902</c:v>
                </c:pt>
                <c:pt idx="2389">
                  <c:v>-70.601653476506996</c:v>
                </c:pt>
                <c:pt idx="2390">
                  <c:v>-70.601345457032906</c:v>
                </c:pt>
                <c:pt idx="2391">
                  <c:v>-70.601037587512806</c:v>
                </c:pt>
                <c:pt idx="2392">
                  <c:v>-70.600729867880702</c:v>
                </c:pt>
                <c:pt idx="2393">
                  <c:v>-70.600422298071095</c:v>
                </c:pt>
                <c:pt idx="2394">
                  <c:v>-70.600114878018204</c:v>
                </c:pt>
                <c:pt idx="2395">
                  <c:v>-70.599807607656203</c:v>
                </c:pt>
                <c:pt idx="2396">
                  <c:v>-70.599500486919496</c:v>
                </c:pt>
                <c:pt idx="2397">
                  <c:v>-70.5991935157424</c:v>
                </c:pt>
                <c:pt idx="2398">
                  <c:v>-70.598886694059303</c:v>
                </c:pt>
                <c:pt idx="2399">
                  <c:v>-70.598580021804494</c:v>
                </c:pt>
                <c:pt idx="2400">
                  <c:v>-70.598273498912505</c:v>
                </c:pt>
                <c:pt idx="2401">
                  <c:v>-70.597967125317695</c:v>
                </c:pt>
                <c:pt idx="2402">
                  <c:v>-70.597660900954494</c:v>
                </c:pt>
                <c:pt idx="2403">
                  <c:v>-70.597354825757407</c:v>
                </c:pt>
                <c:pt idx="2404">
                  <c:v>-70.597048899661004</c:v>
                </c:pt>
                <c:pt idx="2405">
                  <c:v>-70.596743122599605</c:v>
                </c:pt>
                <c:pt idx="2406">
                  <c:v>-70.596437494507896</c:v>
                </c:pt>
                <c:pt idx="2407">
                  <c:v>-70.596132015320407</c:v>
                </c:pt>
                <c:pt idx="2408">
                  <c:v>-70.595826684971698</c:v>
                </c:pt>
                <c:pt idx="2409">
                  <c:v>-70.595521503396498</c:v>
                </c:pt>
                <c:pt idx="2410">
                  <c:v>-70.595216470529195</c:v>
                </c:pt>
                <c:pt idx="2411">
                  <c:v>-70.594911586304605</c:v>
                </c:pt>
                <c:pt idx="2412">
                  <c:v>-70.594606850657399</c:v>
                </c:pt>
                <c:pt idx="2413">
                  <c:v>-70.594302263522295</c:v>
                </c:pt>
                <c:pt idx="2414">
                  <c:v>-70.593997824833906</c:v>
                </c:pt>
                <c:pt idx="2415">
                  <c:v>-70.593693534527006</c:v>
                </c:pt>
                <c:pt idx="2416">
                  <c:v>-70.593389392536395</c:v>
                </c:pt>
                <c:pt idx="2417">
                  <c:v>-70.593085398796902</c:v>
                </c:pt>
                <c:pt idx="2418">
                  <c:v>-70.592781553243199</c:v>
                </c:pt>
                <c:pt idx="2419">
                  <c:v>-70.592477855810202</c:v>
                </c:pt>
                <c:pt idx="2420">
                  <c:v>-70.592174306432796</c:v>
                </c:pt>
                <c:pt idx="2421">
                  <c:v>-70.591870905045795</c:v>
                </c:pt>
                <c:pt idx="2422">
                  <c:v>-70.5915676515841</c:v>
                </c:pt>
                <c:pt idx="2423">
                  <c:v>-70.591264545982597</c:v>
                </c:pt>
                <c:pt idx="2424">
                  <c:v>-70.590961588176299</c:v>
                </c:pt>
                <c:pt idx="2425">
                  <c:v>-70.590658778100106</c:v>
                </c:pt>
                <c:pt idx="2426">
                  <c:v>-70.590356115689104</c:v>
                </c:pt>
                <c:pt idx="2427">
                  <c:v>-70.590053600878207</c:v>
                </c:pt>
                <c:pt idx="2428">
                  <c:v>-70.589751233602499</c:v>
                </c:pt>
                <c:pt idx="2429">
                  <c:v>-70.589449013796994</c:v>
                </c:pt>
                <c:pt idx="2430">
                  <c:v>-70.589146941396805</c:v>
                </c:pt>
                <c:pt idx="2431">
                  <c:v>-70.588845016337004</c:v>
                </c:pt>
                <c:pt idx="2432">
                  <c:v>-70.588543238552703</c:v>
                </c:pt>
                <c:pt idx="2433">
                  <c:v>-70.588241607979</c:v>
                </c:pt>
                <c:pt idx="2434">
                  <c:v>-70.587940124551196</c:v>
                </c:pt>
                <c:pt idx="2435">
                  <c:v>-70.587638788204401</c:v>
                </c:pt>
                <c:pt idx="2436">
                  <c:v>-70.587337598873802</c:v>
                </c:pt>
                <c:pt idx="2437">
                  <c:v>-70.587036556494596</c:v>
                </c:pt>
                <c:pt idx="2438">
                  <c:v>-70.586735661002194</c:v>
                </c:pt>
                <c:pt idx="2439">
                  <c:v>-70.586434912331697</c:v>
                </c:pt>
                <c:pt idx="2440">
                  <c:v>-70.586134310418501</c:v>
                </c:pt>
                <c:pt idx="2441">
                  <c:v>-70.585833855197905</c:v>
                </c:pt>
                <c:pt idx="2442">
                  <c:v>-70.585533546605205</c:v>
                </c:pt>
                <c:pt idx="2443">
                  <c:v>-70.585233384575901</c:v>
                </c:pt>
                <c:pt idx="2444">
                  <c:v>-70.584933369045203</c:v>
                </c:pt>
                <c:pt idx="2445">
                  <c:v>-70.584633499948694</c:v>
                </c:pt>
                <c:pt idx="2446">
                  <c:v>-70.584333777221701</c:v>
                </c:pt>
                <c:pt idx="2447">
                  <c:v>-70.584034200799707</c:v>
                </c:pt>
                <c:pt idx="2448">
                  <c:v>-70.583734770618193</c:v>
                </c:pt>
                <c:pt idx="2449">
                  <c:v>-70.583435486612601</c:v>
                </c:pt>
                <c:pt idx="2450">
                  <c:v>-70.583136348718497</c:v>
                </c:pt>
                <c:pt idx="2451">
                  <c:v>-70.582837356871494</c:v>
                </c:pt>
                <c:pt idx="2452">
                  <c:v>-70.582538511007002</c:v>
                </c:pt>
                <c:pt idx="2453">
                  <c:v>-70.582239811060802</c:v>
                </c:pt>
                <c:pt idx="2454">
                  <c:v>-70.581941256968406</c:v>
                </c:pt>
                <c:pt idx="2455">
                  <c:v>-70.581642848665396</c:v>
                </c:pt>
                <c:pt idx="2456">
                  <c:v>-70.581344586087496</c:v>
                </c:pt>
                <c:pt idx="2457">
                  <c:v>-70.581046469170303</c:v>
                </c:pt>
                <c:pt idx="2458">
                  <c:v>-70.580748497849697</c:v>
                </c:pt>
                <c:pt idx="2459">
                  <c:v>-70.580450672061204</c:v>
                </c:pt>
                <c:pt idx="2460">
                  <c:v>-70.580152991740604</c:v>
                </c:pt>
                <c:pt idx="2461">
                  <c:v>-70.579855456823793</c:v>
                </c:pt>
                <c:pt idx="2462">
                  <c:v>-70.579558067246495</c:v>
                </c:pt>
                <c:pt idx="2463">
                  <c:v>-70.579260822944406</c:v>
                </c:pt>
                <c:pt idx="2464">
                  <c:v>-70.578963723853505</c:v>
                </c:pt>
                <c:pt idx="2465">
                  <c:v>-70.578666769909603</c:v>
                </c:pt>
                <c:pt idx="2466">
                  <c:v>-70.578369961048594</c:v>
                </c:pt>
                <c:pt idx="2467">
                  <c:v>-70.578073297206302</c:v>
                </c:pt>
                <c:pt idx="2468">
                  <c:v>-70.577776778318693</c:v>
                </c:pt>
                <c:pt idx="2469">
                  <c:v>-70.577480404321804</c:v>
                </c:pt>
                <c:pt idx="2470">
                  <c:v>-70.577184175151501</c:v>
                </c:pt>
                <c:pt idx="2471">
                  <c:v>-70.576888090743793</c:v>
                </c:pt>
                <c:pt idx="2472">
                  <c:v>-70.576592151034703</c:v>
                </c:pt>
                <c:pt idx="2473">
                  <c:v>-70.576296355960196</c:v>
                </c:pt>
                <c:pt idx="2474">
                  <c:v>-70.576000705456494</c:v>
                </c:pt>
                <c:pt idx="2475">
                  <c:v>-70.575705199459506</c:v>
                </c:pt>
                <c:pt idx="2476">
                  <c:v>-70.575409837905397</c:v>
                </c:pt>
                <c:pt idx="2477">
                  <c:v>-70.575114620730304</c:v>
                </c:pt>
                <c:pt idx="2478">
                  <c:v>-70.574819547870305</c:v>
                </c:pt>
                <c:pt idx="2479">
                  <c:v>-70.574524619261695</c:v>
                </c:pt>
                <c:pt idx="2480">
                  <c:v>-70.574229834840494</c:v>
                </c:pt>
                <c:pt idx="2481">
                  <c:v>-70.573935194543097</c:v>
                </c:pt>
                <c:pt idx="2482">
                  <c:v>-70.573640698305596</c:v>
                </c:pt>
                <c:pt idx="2483">
                  <c:v>-70.573346346064397</c:v>
                </c:pt>
                <c:pt idx="2484">
                  <c:v>-70.573052137755596</c:v>
                </c:pt>
                <c:pt idx="2485">
                  <c:v>-70.572758073315597</c:v>
                </c:pt>
                <c:pt idx="2486">
                  <c:v>-70.572464152680695</c:v>
                </c:pt>
                <c:pt idx="2487">
                  <c:v>-70.572170375787195</c:v>
                </c:pt>
                <c:pt idx="2488">
                  <c:v>-70.571876742571604</c:v>
                </c:pt>
                <c:pt idx="2489">
                  <c:v>-70.5715832529702</c:v>
                </c:pt>
                <c:pt idx="2490">
                  <c:v>-70.571289906919404</c:v>
                </c:pt>
                <c:pt idx="2491">
                  <c:v>-70.570996704355693</c:v>
                </c:pt>
                <c:pt idx="2492">
                  <c:v>-70.570703645215403</c:v>
                </c:pt>
                <c:pt idx="2493">
                  <c:v>-70.570410729435196</c:v>
                </c:pt>
                <c:pt idx="2494">
                  <c:v>-70.570117956951407</c:v>
                </c:pt>
                <c:pt idx="2495">
                  <c:v>-70.569825327700698</c:v>
                </c:pt>
                <c:pt idx="2496">
                  <c:v>-70.569532841619505</c:v>
                </c:pt>
                <c:pt idx="2497">
                  <c:v>-70.569240498644405</c:v>
                </c:pt>
                <c:pt idx="2498">
                  <c:v>-70.568948298712002</c:v>
                </c:pt>
                <c:pt idx="2499">
                  <c:v>-70.568656241759001</c:v>
                </c:pt>
                <c:pt idx="2500">
                  <c:v>-70.568364327721895</c:v>
                </c:pt>
                <c:pt idx="2501">
                  <c:v>-70.568072556537501</c:v>
                </c:pt>
                <c:pt idx="2502">
                  <c:v>-70.567780928142298</c:v>
                </c:pt>
                <c:pt idx="2503">
                  <c:v>-70.567489442473104</c:v>
                </c:pt>
                <c:pt idx="2504">
                  <c:v>-70.567198099466594</c:v>
                </c:pt>
                <c:pt idx="2505">
                  <c:v>-70.566906899059603</c:v>
                </c:pt>
                <c:pt idx="2506">
                  <c:v>-70.566615841188806</c:v>
                </c:pt>
                <c:pt idx="2507">
                  <c:v>-70.566324925790994</c:v>
                </c:pt>
                <c:pt idx="2508">
                  <c:v>-70.566034152803098</c:v>
                </c:pt>
                <c:pt idx="2509">
                  <c:v>-70.565743522161796</c:v>
                </c:pt>
                <c:pt idx="2510">
                  <c:v>-70.565453033804005</c:v>
                </c:pt>
                <c:pt idx="2511">
                  <c:v>-70.565162687666501</c:v>
                </c:pt>
                <c:pt idx="2512">
                  <c:v>-70.564872483686401</c:v>
                </c:pt>
                <c:pt idx="2513">
                  <c:v>-70.564582421800495</c:v>
                </c:pt>
                <c:pt idx="2514">
                  <c:v>-70.564292501945701</c:v>
                </c:pt>
                <c:pt idx="2515">
                  <c:v>-70.564002724059094</c:v>
                </c:pt>
                <c:pt idx="2516">
                  <c:v>-70.563713088077506</c:v>
                </c:pt>
                <c:pt idx="2517">
                  <c:v>-70.563423593937998</c:v>
                </c:pt>
                <c:pt idx="2518">
                  <c:v>-70.5631342415777</c:v>
                </c:pt>
                <c:pt idx="2519">
                  <c:v>-70.562845030933602</c:v>
                </c:pt>
                <c:pt idx="2520">
                  <c:v>-70.562555961942806</c:v>
                </c:pt>
                <c:pt idx="2521">
                  <c:v>-70.562267034542401</c:v>
                </c:pt>
                <c:pt idx="2522">
                  <c:v>-70.561978248669405</c:v>
                </c:pt>
                <c:pt idx="2523">
                  <c:v>-70.561689604261105</c:v>
                </c:pt>
                <c:pt idx="2524">
                  <c:v>-70.561401101254603</c:v>
                </c:pt>
                <c:pt idx="2525">
                  <c:v>-70.561112739587003</c:v>
                </c:pt>
                <c:pt idx="2526">
                  <c:v>-70.560824519195705</c:v>
                </c:pt>
                <c:pt idx="2527">
                  <c:v>-70.560536440017799</c:v>
                </c:pt>
                <c:pt idx="2528">
                  <c:v>-70.5602485019905</c:v>
                </c:pt>
                <c:pt idx="2529">
                  <c:v>-70.559960705051196</c:v>
                </c:pt>
                <c:pt idx="2530">
                  <c:v>-70.559673049137203</c:v>
                </c:pt>
                <c:pt idx="2531">
                  <c:v>-70.559385534185694</c:v>
                </c:pt>
                <c:pt idx="2532">
                  <c:v>-70.559098160134198</c:v>
                </c:pt>
                <c:pt idx="2533">
                  <c:v>-70.558810926919904</c:v>
                </c:pt>
                <c:pt idx="2534">
                  <c:v>-70.558523834480297</c:v>
                </c:pt>
                <c:pt idx="2535">
                  <c:v>-70.558236882752794</c:v>
                </c:pt>
                <c:pt idx="2536">
                  <c:v>-70.557950071674696</c:v>
                </c:pt>
                <c:pt idx="2537">
                  <c:v>-70.557663401183603</c:v>
                </c:pt>
                <c:pt idx="2538">
                  <c:v>-70.557376871217002</c:v>
                </c:pt>
                <c:pt idx="2539">
                  <c:v>-70.557090481712194</c:v>
                </c:pt>
                <c:pt idx="2540">
                  <c:v>-70.556804232606893</c:v>
                </c:pt>
                <c:pt idx="2541">
                  <c:v>-70.5565181238386</c:v>
                </c:pt>
                <c:pt idx="2542">
                  <c:v>-70.556232155344802</c:v>
                </c:pt>
                <c:pt idx="2543">
                  <c:v>-70.555946327063097</c:v>
                </c:pt>
                <c:pt idx="2544">
                  <c:v>-70.555660638931101</c:v>
                </c:pt>
                <c:pt idx="2545">
                  <c:v>-70.5553750908865</c:v>
                </c:pt>
                <c:pt idx="2546">
                  <c:v>-70.555089682866907</c:v>
                </c:pt>
                <c:pt idx="2547">
                  <c:v>-70.554804414809993</c:v>
                </c:pt>
                <c:pt idx="2548">
                  <c:v>-70.554519286653502</c:v>
                </c:pt>
                <c:pt idx="2549">
                  <c:v>-70.554234298335004</c:v>
                </c:pt>
                <c:pt idx="2550">
                  <c:v>-70.553949449792398</c:v>
                </c:pt>
                <c:pt idx="2551">
                  <c:v>-70.553664740963399</c:v>
                </c:pt>
                <c:pt idx="2552">
                  <c:v>-70.553380171785705</c:v>
                </c:pt>
                <c:pt idx="2553">
                  <c:v>-70.5530957421972</c:v>
                </c:pt>
                <c:pt idx="2554">
                  <c:v>-70.5528114521357</c:v>
                </c:pt>
                <c:pt idx="2555">
                  <c:v>-70.552527301539101</c:v>
                </c:pt>
                <c:pt idx="2556">
                  <c:v>-70.552243290345103</c:v>
                </c:pt>
                <c:pt idx="2557">
                  <c:v>-70.551959418491805</c:v>
                </c:pt>
                <c:pt idx="2558">
                  <c:v>-70.551675685917004</c:v>
                </c:pt>
                <c:pt idx="2559">
                  <c:v>-70.5513920925587</c:v>
                </c:pt>
                <c:pt idx="2560">
                  <c:v>-70.551108638354805</c:v>
                </c:pt>
                <c:pt idx="2561">
                  <c:v>-70.550825323243302</c:v>
                </c:pt>
                <c:pt idx="2562">
                  <c:v>-70.550542147162204</c:v>
                </c:pt>
                <c:pt idx="2563">
                  <c:v>-70.550259110049495</c:v>
                </c:pt>
                <c:pt idx="2564">
                  <c:v>-70.549976211843301</c:v>
                </c:pt>
                <c:pt idx="2565">
                  <c:v>-70.549693452481606</c:v>
                </c:pt>
                <c:pt idx="2566">
                  <c:v>-70.549410831902605</c:v>
                </c:pt>
                <c:pt idx="2567">
                  <c:v>-70.549128350044299</c:v>
                </c:pt>
                <c:pt idx="2568">
                  <c:v>-70.548846006844897</c:v>
                </c:pt>
                <c:pt idx="2569">
                  <c:v>-70.548563802242498</c:v>
                </c:pt>
                <c:pt idx="2570">
                  <c:v>-70.548281736175298</c:v>
                </c:pt>
                <c:pt idx="2571">
                  <c:v>-70.547999808581494</c:v>
                </c:pt>
                <c:pt idx="2572">
                  <c:v>-70.547718019399397</c:v>
                </c:pt>
                <c:pt idx="2573">
                  <c:v>-70.547436368567205</c:v>
                </c:pt>
                <c:pt idx="2574">
                  <c:v>-70.547154856023099</c:v>
                </c:pt>
                <c:pt idx="2575">
                  <c:v>-70.546873481705404</c:v>
                </c:pt>
                <c:pt idx="2576">
                  <c:v>-70.546592245552404</c:v>
                </c:pt>
                <c:pt idx="2577">
                  <c:v>-70.546311147502607</c:v>
                </c:pt>
                <c:pt idx="2578">
                  <c:v>-70.546030187494097</c:v>
                </c:pt>
                <c:pt idx="2579">
                  <c:v>-70.545749365465497</c:v>
                </c:pt>
                <c:pt idx="2580">
                  <c:v>-70.545468681355104</c:v>
                </c:pt>
                <c:pt idx="2581">
                  <c:v>-70.545188135101299</c:v>
                </c:pt>
                <c:pt idx="2582">
                  <c:v>-70.544907726642506</c:v>
                </c:pt>
                <c:pt idx="2583">
                  <c:v>-70.544627455917293</c:v>
                </c:pt>
                <c:pt idx="2584">
                  <c:v>-70.544347322864098</c:v>
                </c:pt>
                <c:pt idx="2585">
                  <c:v>-70.544067327421402</c:v>
                </c:pt>
                <c:pt idx="2586">
                  <c:v>-70.5437874695277</c:v>
                </c:pt>
                <c:pt idx="2587">
                  <c:v>-70.543507749121702</c:v>
                </c:pt>
                <c:pt idx="2588">
                  <c:v>-70.543228166141802</c:v>
                </c:pt>
                <c:pt idx="2589">
                  <c:v>-70.542948720526695</c:v>
                </c:pt>
                <c:pt idx="2590">
                  <c:v>-70.542669412214906</c:v>
                </c:pt>
                <c:pt idx="2591">
                  <c:v>-70.542390241145199</c:v>
                </c:pt>
                <c:pt idx="2592">
                  <c:v>-70.542111207256198</c:v>
                </c:pt>
                <c:pt idx="2593">
                  <c:v>-70.541832310486498</c:v>
                </c:pt>
                <c:pt idx="2594">
                  <c:v>-70.541553550774907</c:v>
                </c:pt>
                <c:pt idx="2595">
                  <c:v>-70.541274928060105</c:v>
                </c:pt>
                <c:pt idx="2596">
                  <c:v>-70.5409964422809</c:v>
                </c:pt>
                <c:pt idx="2597">
                  <c:v>-70.540718093375901</c:v>
                </c:pt>
                <c:pt idx="2598">
                  <c:v>-70.540439881284101</c:v>
                </c:pt>
                <c:pt idx="2599">
                  <c:v>-70.540161805944194</c:v>
                </c:pt>
                <c:pt idx="2600">
                  <c:v>-70.539883867295003</c:v>
                </c:pt>
                <c:pt idx="2601">
                  <c:v>-70.539606065275507</c:v>
                </c:pt>
                <c:pt idx="2602">
                  <c:v>-70.539328399824399</c:v>
                </c:pt>
                <c:pt idx="2603">
                  <c:v>-70.5390508708808</c:v>
                </c:pt>
                <c:pt idx="2604">
                  <c:v>-70.538773478383405</c:v>
                </c:pt>
                <c:pt idx="2605">
                  <c:v>-70.538496222271306</c:v>
                </c:pt>
                <c:pt idx="2606">
                  <c:v>-70.538219102483495</c:v>
                </c:pt>
                <c:pt idx="2607">
                  <c:v>-70.537942118958895</c:v>
                </c:pt>
                <c:pt idx="2608">
                  <c:v>-70.537665271636399</c:v>
                </c:pt>
                <c:pt idx="2609">
                  <c:v>-70.537388560455298</c:v>
                </c:pt>
                <c:pt idx="2610">
                  <c:v>-70.5371119853545</c:v>
                </c:pt>
                <c:pt idx="2611">
                  <c:v>-70.536835546272997</c:v>
                </c:pt>
                <c:pt idx="2612">
                  <c:v>-70.536559243150094</c:v>
                </c:pt>
                <c:pt idx="2613">
                  <c:v>-70.5362830759248</c:v>
                </c:pt>
                <c:pt idx="2614">
                  <c:v>-70.536007044536206</c:v>
                </c:pt>
                <c:pt idx="2615">
                  <c:v>-70.535731148923503</c:v>
                </c:pt>
                <c:pt idx="2616">
                  <c:v>-70.535455389025998</c:v>
                </c:pt>
                <c:pt idx="2617">
                  <c:v>-70.535179764782697</c:v>
                </c:pt>
                <c:pt idx="2618">
                  <c:v>-70.534904276133005</c:v>
                </c:pt>
                <c:pt idx="2619">
                  <c:v>-70.534628923016001</c:v>
                </c:pt>
                <c:pt idx="2620">
                  <c:v>-70.534353705371203</c:v>
                </c:pt>
                <c:pt idx="2621">
                  <c:v>-70.534078623137702</c:v>
                </c:pt>
                <c:pt idx="2622">
                  <c:v>-70.533803676254806</c:v>
                </c:pt>
                <c:pt idx="2623">
                  <c:v>-70.533528864662003</c:v>
                </c:pt>
                <c:pt idx="2624">
                  <c:v>-70.5332541882985</c:v>
                </c:pt>
                <c:pt idx="2625">
                  <c:v>-70.532979647103801</c:v>
                </c:pt>
                <c:pt idx="2626">
                  <c:v>-70.532705241017297</c:v>
                </c:pt>
                <c:pt idx="2627">
                  <c:v>-70.532430969978293</c:v>
                </c:pt>
                <c:pt idx="2628">
                  <c:v>-70.532156833926294</c:v>
                </c:pt>
                <c:pt idx="2629">
                  <c:v>-70.531882832800903</c:v>
                </c:pt>
                <c:pt idx="2630">
                  <c:v>-70.531608966541398</c:v>
                </c:pt>
                <c:pt idx="2631">
                  <c:v>-70.531335235087397</c:v>
                </c:pt>
                <c:pt idx="2632">
                  <c:v>-70.531061638378503</c:v>
                </c:pt>
                <c:pt idx="2633">
                  <c:v>-70.530788176354093</c:v>
                </c:pt>
                <c:pt idx="2634">
                  <c:v>-70.530514848953899</c:v>
                </c:pt>
                <c:pt idx="2635">
                  <c:v>-70.530241656117497</c:v>
                </c:pt>
                <c:pt idx="2636">
                  <c:v>-70.529968597784503</c:v>
                </c:pt>
                <c:pt idx="2637">
                  <c:v>-70.529695673894494</c:v>
                </c:pt>
                <c:pt idx="2638">
                  <c:v>-70.529422884387202</c:v>
                </c:pt>
                <c:pt idx="2639">
                  <c:v>-70.529150229202301</c:v>
                </c:pt>
                <c:pt idx="2640">
                  <c:v>-70.528877708279495</c:v>
                </c:pt>
                <c:pt idx="2641">
                  <c:v>-70.528605321558402</c:v>
                </c:pt>
                <c:pt idx="2642">
                  <c:v>-70.528333068978995</c:v>
                </c:pt>
                <c:pt idx="2643">
                  <c:v>-70.528060950480906</c:v>
                </c:pt>
                <c:pt idx="2644">
                  <c:v>-70.527788966003996</c:v>
                </c:pt>
                <c:pt idx="2645">
                  <c:v>-70.527517115487996</c:v>
                </c:pt>
                <c:pt idx="2646">
                  <c:v>-70.527245398872793</c:v>
                </c:pt>
                <c:pt idx="2647">
                  <c:v>-70.526973816098305</c:v>
                </c:pt>
                <c:pt idx="2648">
                  <c:v>-70.526702367104306</c:v>
                </c:pt>
                <c:pt idx="2649">
                  <c:v>-70.526431051830698</c:v>
                </c:pt>
                <c:pt idx="2650">
                  <c:v>-70.526159870217498</c:v>
                </c:pt>
                <c:pt idx="2651">
                  <c:v>-70.525888822204706</c:v>
                </c:pt>
                <c:pt idx="2652">
                  <c:v>-70.525617907732098</c:v>
                </c:pt>
                <c:pt idx="2653">
                  <c:v>-70.525347126739803</c:v>
                </c:pt>
                <c:pt idx="2654">
                  <c:v>-70.525076479167794</c:v>
                </c:pt>
                <c:pt idx="2655">
                  <c:v>-70.524805964956101</c:v>
                </c:pt>
                <c:pt idx="2656">
                  <c:v>-70.524535584044798</c:v>
                </c:pt>
                <c:pt idx="2657">
                  <c:v>-70.524265336373901</c:v>
                </c:pt>
                <c:pt idx="2658">
                  <c:v>-70.523995221883595</c:v>
                </c:pt>
                <c:pt idx="2659">
                  <c:v>-70.523725240513997</c:v>
                </c:pt>
                <c:pt idx="2660">
                  <c:v>-70.523455392205193</c:v>
                </c:pt>
                <c:pt idx="2661">
                  <c:v>-70.523185676897398</c:v>
                </c:pt>
                <c:pt idx="2662">
                  <c:v>-70.5229160945308</c:v>
                </c:pt>
                <c:pt idx="2663">
                  <c:v>-70.522646645045498</c:v>
                </c:pt>
                <c:pt idx="2664">
                  <c:v>-70.522377328381793</c:v>
                </c:pt>
                <c:pt idx="2665">
                  <c:v>-70.5221081444801</c:v>
                </c:pt>
                <c:pt idx="2666">
                  <c:v>-70.521839093280406</c:v>
                </c:pt>
                <c:pt idx="2667">
                  <c:v>-70.521570174723195</c:v>
                </c:pt>
                <c:pt idx="2668">
                  <c:v>-70.521301388748697</c:v>
                </c:pt>
                <c:pt idx="2669">
                  <c:v>-70.521032735297197</c:v>
                </c:pt>
                <c:pt idx="2670">
                  <c:v>-70.520764214309295</c:v>
                </c:pt>
                <c:pt idx="2671">
                  <c:v>-70.520495825725106</c:v>
                </c:pt>
                <c:pt idx="2672">
                  <c:v>-70.520227569485201</c:v>
                </c:pt>
                <c:pt idx="2673">
                  <c:v>-70.519959445529906</c:v>
                </c:pt>
                <c:pt idx="2674">
                  <c:v>-70.519691453799695</c:v>
                </c:pt>
                <c:pt idx="2675">
                  <c:v>-70.519423594234993</c:v>
                </c:pt>
                <c:pt idx="2676">
                  <c:v>-70.519155866776501</c:v>
                </c:pt>
                <c:pt idx="2677">
                  <c:v>-70.518888271364403</c:v>
                </c:pt>
                <c:pt idx="2678">
                  <c:v>-70.518620807939499</c:v>
                </c:pt>
                <c:pt idx="2679">
                  <c:v>-70.518353476442201</c:v>
                </c:pt>
                <c:pt idx="2680">
                  <c:v>-70.518086276813193</c:v>
                </c:pt>
                <c:pt idx="2681">
                  <c:v>-70.517819208992904</c:v>
                </c:pt>
                <c:pt idx="2682">
                  <c:v>-70.517552272922103</c:v>
                </c:pt>
                <c:pt idx="2683">
                  <c:v>-70.517285468541402</c:v>
                </c:pt>
                <c:pt idx="2684">
                  <c:v>-70.517018795791401</c:v>
                </c:pt>
                <c:pt idx="2685">
                  <c:v>-70.516752254612797</c:v>
                </c:pt>
                <c:pt idx="2686">
                  <c:v>-70.516485844946402</c:v>
                </c:pt>
                <c:pt idx="2687">
                  <c:v>-70.516219566732801</c:v>
                </c:pt>
                <c:pt idx="2688">
                  <c:v>-70.515953419912904</c:v>
                </c:pt>
                <c:pt idx="2689">
                  <c:v>-70.515687404427297</c:v>
                </c:pt>
                <c:pt idx="2690">
                  <c:v>-70.515421520216904</c:v>
                </c:pt>
                <c:pt idx="2691">
                  <c:v>-70.515155767222396</c:v>
                </c:pt>
                <c:pt idx="2692">
                  <c:v>-70.514890145384797</c:v>
                </c:pt>
                <c:pt idx="2693">
                  <c:v>-70.514624654644905</c:v>
                </c:pt>
                <c:pt idx="2694">
                  <c:v>-70.514359294943503</c:v>
                </c:pt>
                <c:pt idx="2695">
                  <c:v>-70.514094066221503</c:v>
                </c:pt>
                <c:pt idx="2696">
                  <c:v>-70.513828968419901</c:v>
                </c:pt>
                <c:pt idx="2697">
                  <c:v>-70.513564001479693</c:v>
                </c:pt>
                <c:pt idx="2698">
                  <c:v>-70.513299165341706</c:v>
                </c:pt>
                <c:pt idx="2699">
                  <c:v>-70.513034459946994</c:v>
                </c:pt>
                <c:pt idx="2700">
                  <c:v>-70.512769885236594</c:v>
                </c:pt>
                <c:pt idx="2701">
                  <c:v>-70.512505441151404</c:v>
                </c:pt>
                <c:pt idx="2702">
                  <c:v>-70.512241127632606</c:v>
                </c:pt>
                <c:pt idx="2703">
                  <c:v>-70.511976944621296</c:v>
                </c:pt>
                <c:pt idx="2704">
                  <c:v>-70.511712892058398</c:v>
                </c:pt>
                <c:pt idx="2705">
                  <c:v>-70.511448969885194</c:v>
                </c:pt>
                <c:pt idx="2706">
                  <c:v>-70.511185178042794</c:v>
                </c:pt>
                <c:pt idx="2707">
                  <c:v>-70.510921516472195</c:v>
                </c:pt>
                <c:pt idx="2708">
                  <c:v>-70.510657985114804</c:v>
                </c:pt>
                <c:pt idx="2709">
                  <c:v>-70.510394583911705</c:v>
                </c:pt>
                <c:pt idx="2710">
                  <c:v>-70.510131312804205</c:v>
                </c:pt>
                <c:pt idx="2711">
                  <c:v>-70.509868171733402</c:v>
                </c:pt>
                <c:pt idx="2712">
                  <c:v>-70.509605160640604</c:v>
                </c:pt>
                <c:pt idx="2713">
                  <c:v>-70.509342279467205</c:v>
                </c:pt>
                <c:pt idx="2714">
                  <c:v>-70.509079528154402</c:v>
                </c:pt>
                <c:pt idx="2715">
                  <c:v>-70.508816906643602</c:v>
                </c:pt>
                <c:pt idx="2716">
                  <c:v>-70.508554414876102</c:v>
                </c:pt>
                <c:pt idx="2717">
                  <c:v>-70.508292052793294</c:v>
                </c:pt>
                <c:pt idx="2718">
                  <c:v>-70.508029820336503</c:v>
                </c:pt>
                <c:pt idx="2719">
                  <c:v>-70.507767717447294</c:v>
                </c:pt>
                <c:pt idx="2720">
                  <c:v>-70.507505744067004</c:v>
                </c:pt>
                <c:pt idx="2721">
                  <c:v>-70.507243900137098</c:v>
                </c:pt>
                <c:pt idx="2722">
                  <c:v>-70.506982185599099</c:v>
                </c:pt>
                <c:pt idx="2723">
                  <c:v>-70.506720600394502</c:v>
                </c:pt>
                <c:pt idx="2724">
                  <c:v>-70.506459144464799</c:v>
                </c:pt>
                <c:pt idx="2725">
                  <c:v>-70.506197817751598</c:v>
                </c:pt>
                <c:pt idx="2726">
                  <c:v>-70.505936620196294</c:v>
                </c:pt>
                <c:pt idx="2727">
                  <c:v>-70.505675551740694</c:v>
                </c:pt>
                <c:pt idx="2728">
                  <c:v>-70.505414612326206</c:v>
                </c:pt>
                <c:pt idx="2729">
                  <c:v>-70.505153801894707</c:v>
                </c:pt>
                <c:pt idx="2730">
                  <c:v>-70.504893120387607</c:v>
                </c:pt>
                <c:pt idx="2731">
                  <c:v>-70.504632567746697</c:v>
                </c:pt>
                <c:pt idx="2732">
                  <c:v>-70.504372143913699</c:v>
                </c:pt>
                <c:pt idx="2733">
                  <c:v>-70.504111848830206</c:v>
                </c:pt>
                <c:pt idx="2734">
                  <c:v>-70.503851682438096</c:v>
                </c:pt>
                <c:pt idx="2735">
                  <c:v>-70.503591644679005</c:v>
                </c:pt>
                <c:pt idx="2736">
                  <c:v>-70.503331735494896</c:v>
                </c:pt>
                <c:pt idx="2737">
                  <c:v>-70.503071954827305</c:v>
                </c:pt>
                <c:pt idx="2738">
                  <c:v>-70.502812302618295</c:v>
                </c:pt>
                <c:pt idx="2739">
                  <c:v>-70.502552778809601</c:v>
                </c:pt>
                <c:pt idx="2740">
                  <c:v>-70.502293383343101</c:v>
                </c:pt>
                <c:pt idx="2741">
                  <c:v>-70.502034116160701</c:v>
                </c:pt>
                <c:pt idx="2742">
                  <c:v>-70.501774977204306</c:v>
                </c:pt>
                <c:pt idx="2743">
                  <c:v>-70.501515966415894</c:v>
                </c:pt>
                <c:pt idx="2744">
                  <c:v>-70.5012570837373</c:v>
                </c:pt>
                <c:pt idx="2745">
                  <c:v>-70.500998329110601</c:v>
                </c:pt>
                <c:pt idx="2746">
                  <c:v>-70.500739702477702</c:v>
                </c:pt>
                <c:pt idx="2747">
                  <c:v>-70.500481203780694</c:v>
                </c:pt>
                <c:pt idx="2748">
                  <c:v>-70.500222832961597</c:v>
                </c:pt>
                <c:pt idx="2749">
                  <c:v>-70.499964589962403</c:v>
                </c:pt>
                <c:pt idx="2750">
                  <c:v>-70.499706474725301</c:v>
                </c:pt>
                <c:pt idx="2751">
                  <c:v>-70.499448487192396</c:v>
                </c:pt>
                <c:pt idx="2752">
                  <c:v>-70.499190627305694</c:v>
                </c:pt>
                <c:pt idx="2753">
                  <c:v>-70.4989328950074</c:v>
                </c:pt>
                <c:pt idx="2754">
                  <c:v>-70.498675290239703</c:v>
                </c:pt>
                <c:pt idx="2755">
                  <c:v>-70.498417812944794</c:v>
                </c:pt>
                <c:pt idx="2756">
                  <c:v>-70.498160463064806</c:v>
                </c:pt>
                <c:pt idx="2757">
                  <c:v>-70.497903240542101</c:v>
                </c:pt>
                <c:pt idx="2758">
                  <c:v>-70.497646145318797</c:v>
                </c:pt>
                <c:pt idx="2759">
                  <c:v>-70.497389177337297</c:v>
                </c:pt>
                <c:pt idx="2760">
                  <c:v>-70.497132336539806</c:v>
                </c:pt>
                <c:pt idx="2761">
                  <c:v>-70.4968756228686</c:v>
                </c:pt>
                <c:pt idx="2762">
                  <c:v>-70.496619036266097</c:v>
                </c:pt>
                <c:pt idx="2763">
                  <c:v>-70.496362576674599</c:v>
                </c:pt>
                <c:pt idx="2764">
                  <c:v>-70.496106244036596</c:v>
                </c:pt>
                <c:pt idx="2765">
                  <c:v>-70.495850038294293</c:v>
                </c:pt>
                <c:pt idx="2766">
                  <c:v>-70.495593959390305</c:v>
                </c:pt>
                <c:pt idx="2767">
                  <c:v>-70.495338007266994</c:v>
                </c:pt>
                <c:pt idx="2768">
                  <c:v>-70.495082181866806</c:v>
                </c:pt>
                <c:pt idx="2769">
                  <c:v>-70.4948264831323</c:v>
                </c:pt>
                <c:pt idx="2770">
                  <c:v>-70.494570911005894</c:v>
                </c:pt>
                <c:pt idx="2771">
                  <c:v>-70.494315465430105</c:v>
                </c:pt>
                <c:pt idx="2772">
                  <c:v>-70.494060146347607</c:v>
                </c:pt>
                <c:pt idx="2773">
                  <c:v>-70.493804953700902</c:v>
                </c:pt>
                <c:pt idx="2774">
                  <c:v>-70.493549887432494</c:v>
                </c:pt>
                <c:pt idx="2775">
                  <c:v>-70.493294947485197</c:v>
                </c:pt>
                <c:pt idx="2776">
                  <c:v>-70.493040133801401</c:v>
                </c:pt>
                <c:pt idx="2777">
                  <c:v>-70.492785446324007</c:v>
                </c:pt>
                <c:pt idx="2778">
                  <c:v>-70.492530884995503</c:v>
                </c:pt>
                <c:pt idx="2779">
                  <c:v>-70.492276449758705</c:v>
                </c:pt>
                <c:pt idx="2780">
                  <c:v>-70.492022140556301</c:v>
                </c:pt>
                <c:pt idx="2781">
                  <c:v>-70.491767957331007</c:v>
                </c:pt>
                <c:pt idx="2782">
                  <c:v>-70.491513900025595</c:v>
                </c:pt>
                <c:pt idx="2783">
                  <c:v>-70.491259968582895</c:v>
                </c:pt>
                <c:pt idx="2784">
                  <c:v>-70.491006162945595</c:v>
                </c:pt>
                <c:pt idx="2785">
                  <c:v>-70.490752483056596</c:v>
                </c:pt>
                <c:pt idx="2786">
                  <c:v>-70.490498928858798</c:v>
                </c:pt>
                <c:pt idx="2787">
                  <c:v>-70.490245500295003</c:v>
                </c:pt>
                <c:pt idx="2788">
                  <c:v>-70.489992197308197</c:v>
                </c:pt>
                <c:pt idx="2789">
                  <c:v>-70.489739019841096</c:v>
                </c:pt>
                <c:pt idx="2790">
                  <c:v>-70.489485967836799</c:v>
                </c:pt>
                <c:pt idx="2791">
                  <c:v>-70.489233041238194</c:v>
                </c:pt>
                <c:pt idx="2792">
                  <c:v>-70.488980239988294</c:v>
                </c:pt>
                <c:pt idx="2793">
                  <c:v>-70.4887275640301</c:v>
                </c:pt>
                <c:pt idx="2794">
                  <c:v>-70.488475013306498</c:v>
                </c:pt>
                <c:pt idx="2795">
                  <c:v>-70.488222587760703</c:v>
                </c:pt>
                <c:pt idx="2796">
                  <c:v>-70.487970287335699</c:v>
                </c:pt>
                <c:pt idx="2797">
                  <c:v>-70.487718111974601</c:v>
                </c:pt>
                <c:pt idx="2798">
                  <c:v>-70.487466061620495</c:v>
                </c:pt>
                <c:pt idx="2799">
                  <c:v>-70.487214136216394</c:v>
                </c:pt>
                <c:pt idx="2800">
                  <c:v>-70.486962335705599</c:v>
                </c:pt>
                <c:pt idx="2801">
                  <c:v>-70.486710660031207</c:v>
                </c:pt>
                <c:pt idx="2802">
                  <c:v>-70.486459109136405</c:v>
                </c:pt>
                <c:pt idx="2803">
                  <c:v>-70.486207682964505</c:v>
                </c:pt>
                <c:pt idx="2804">
                  <c:v>-70.485956381458493</c:v>
                </c:pt>
                <c:pt idx="2805">
                  <c:v>-70.485705204561896</c:v>
                </c:pt>
                <c:pt idx="2806">
                  <c:v>-70.485454152217798</c:v>
                </c:pt>
                <c:pt idx="2807">
                  <c:v>-70.485203224369499</c:v>
                </c:pt>
                <c:pt idx="2808">
                  <c:v>-70.484952420960497</c:v>
                </c:pt>
                <c:pt idx="2809">
                  <c:v>-70.484701741933904</c:v>
                </c:pt>
                <c:pt idx="2810">
                  <c:v>-70.484451187233205</c:v>
                </c:pt>
                <c:pt idx="2811">
                  <c:v>-70.484200756801698</c:v>
                </c:pt>
                <c:pt idx="2812">
                  <c:v>-70.483950450582896</c:v>
                </c:pt>
                <c:pt idx="2813">
                  <c:v>-70.483700268520096</c:v>
                </c:pt>
                <c:pt idx="2814">
                  <c:v>-70.483450210556796</c:v>
                </c:pt>
                <c:pt idx="2815">
                  <c:v>-70.483200276636495</c:v>
                </c:pt>
                <c:pt idx="2816">
                  <c:v>-70.482950466702604</c:v>
                </c:pt>
                <c:pt idx="2817">
                  <c:v>-70.482700780698593</c:v>
                </c:pt>
                <c:pt idx="2818">
                  <c:v>-70.482451218568102</c:v>
                </c:pt>
                <c:pt idx="2819">
                  <c:v>-70.482201780254698</c:v>
                </c:pt>
                <c:pt idx="2820">
                  <c:v>-70.481952465701795</c:v>
                </c:pt>
                <c:pt idx="2821">
                  <c:v>-70.481703274853103</c:v>
                </c:pt>
                <c:pt idx="2822">
                  <c:v>-70.481454207652206</c:v>
                </c:pt>
                <c:pt idx="2823">
                  <c:v>-70.4812052640427</c:v>
                </c:pt>
                <c:pt idx="2824">
                  <c:v>-70.480956443968296</c:v>
                </c:pt>
                <c:pt idx="2825">
                  <c:v>-70.480707747372605</c:v>
                </c:pt>
                <c:pt idx="2826">
                  <c:v>-70.480459174199396</c:v>
                </c:pt>
                <c:pt idx="2827">
                  <c:v>-70.480210724392293</c:v>
                </c:pt>
                <c:pt idx="2828">
                  <c:v>-70.479962397895093</c:v>
                </c:pt>
                <c:pt idx="2829">
                  <c:v>-70.479714194651507</c:v>
                </c:pt>
                <c:pt idx="2830">
                  <c:v>-70.479466114605401</c:v>
                </c:pt>
                <c:pt idx="2831">
                  <c:v>-70.479218157700501</c:v>
                </c:pt>
                <c:pt idx="2832">
                  <c:v>-70.478970323880603</c:v>
                </c:pt>
                <c:pt idx="2833">
                  <c:v>-70.478722613089602</c:v>
                </c:pt>
                <c:pt idx="2834">
                  <c:v>-70.478475025271393</c:v>
                </c:pt>
                <c:pt idx="2835">
                  <c:v>-70.478227560369803</c:v>
                </c:pt>
                <c:pt idx="2836">
                  <c:v>-70.477980218328696</c:v>
                </c:pt>
                <c:pt idx="2837">
                  <c:v>-70.477732999092098</c:v>
                </c:pt>
                <c:pt idx="2838">
                  <c:v>-70.477485902603902</c:v>
                </c:pt>
                <c:pt idx="2839">
                  <c:v>-70.477238928808106</c:v>
                </c:pt>
                <c:pt idx="2840">
                  <c:v>-70.476992077648703</c:v>
                </c:pt>
                <c:pt idx="2841">
                  <c:v>-70.476745349069603</c:v>
                </c:pt>
                <c:pt idx="2842">
                  <c:v>-70.476498743015</c:v>
                </c:pt>
                <c:pt idx="2843">
                  <c:v>-70.476252259428804</c:v>
                </c:pt>
                <c:pt idx="2844">
                  <c:v>-70.476005898255195</c:v>
                </c:pt>
                <c:pt idx="2845">
                  <c:v>-70.475759659438197</c:v>
                </c:pt>
                <c:pt idx="2846">
                  <c:v>-70.475513542921902</c:v>
                </c:pt>
                <c:pt idx="2847">
                  <c:v>-70.475267548650507</c:v>
                </c:pt>
                <c:pt idx="2848">
                  <c:v>-70.475021676568204</c:v>
                </c:pt>
                <c:pt idx="2849">
                  <c:v>-70.474775926619103</c:v>
                </c:pt>
                <c:pt idx="2850">
                  <c:v>-70.474530298747396</c:v>
                </c:pt>
                <c:pt idx="2851">
                  <c:v>-70.474284792897294</c:v>
                </c:pt>
                <c:pt idx="2852">
                  <c:v>-70.474039409013102</c:v>
                </c:pt>
                <c:pt idx="2853">
                  <c:v>-70.473794147039101</c:v>
                </c:pt>
                <c:pt idx="2854">
                  <c:v>-70.473549006919498</c:v>
                </c:pt>
                <c:pt idx="2855">
                  <c:v>-70.473303988598602</c:v>
                </c:pt>
                <c:pt idx="2856">
                  <c:v>-70.473059092020804</c:v>
                </c:pt>
                <c:pt idx="2857">
                  <c:v>-70.4728143171304</c:v>
                </c:pt>
                <c:pt idx="2858">
                  <c:v>-70.472569663871795</c:v>
                </c:pt>
                <c:pt idx="2859">
                  <c:v>-70.472325132189297</c:v>
                </c:pt>
                <c:pt idx="2860">
                  <c:v>-70.4720807220274</c:v>
                </c:pt>
                <c:pt idx="2861">
                  <c:v>-70.471836433330495</c:v>
                </c:pt>
                <c:pt idx="2862">
                  <c:v>-70.471592266043004</c:v>
                </c:pt>
                <c:pt idx="2863">
                  <c:v>-70.471348220109405</c:v>
                </c:pt>
                <c:pt idx="2864">
                  <c:v>-70.471104295474305</c:v>
                </c:pt>
                <c:pt idx="2865">
                  <c:v>-70.470860492082096</c:v>
                </c:pt>
                <c:pt idx="2866">
                  <c:v>-70.470616809877399</c:v>
                </c:pt>
                <c:pt idx="2867">
                  <c:v>-70.470373248804705</c:v>
                </c:pt>
                <c:pt idx="2868">
                  <c:v>-70.470129808808494</c:v>
                </c:pt>
                <c:pt idx="2869">
                  <c:v>-70.469886489833598</c:v>
                </c:pt>
                <c:pt idx="2870">
                  <c:v>-70.469643291824497</c:v>
                </c:pt>
                <c:pt idx="2871">
                  <c:v>-70.469400214725795</c:v>
                </c:pt>
                <c:pt idx="2872">
                  <c:v>-70.469157258482298</c:v>
                </c:pt>
                <c:pt idx="2873">
                  <c:v>-70.468914423038498</c:v>
                </c:pt>
                <c:pt idx="2874">
                  <c:v>-70.468671708339301</c:v>
                </c:pt>
                <c:pt idx="2875">
                  <c:v>-70.468429114329197</c:v>
                </c:pt>
                <c:pt idx="2876">
                  <c:v>-70.468186640953206</c:v>
                </c:pt>
                <c:pt idx="2877">
                  <c:v>-70.467944288155806</c:v>
                </c:pt>
                <c:pt idx="2878">
                  <c:v>-70.467702055882</c:v>
                </c:pt>
                <c:pt idx="2879">
                  <c:v>-70.467459944076495</c:v>
                </c:pt>
                <c:pt idx="2880">
                  <c:v>-70.467217952684095</c:v>
                </c:pt>
                <c:pt idx="2881">
                  <c:v>-70.466976081649804</c:v>
                </c:pt>
                <c:pt idx="2882">
                  <c:v>-70.4667343309183</c:v>
                </c:pt>
                <c:pt idx="2883">
                  <c:v>-70.4664927004345</c:v>
                </c:pt>
                <c:pt idx="2884">
                  <c:v>-70.466251190143495</c:v>
                </c:pt>
                <c:pt idx="2885">
                  <c:v>-70.466009799990005</c:v>
                </c:pt>
                <c:pt idx="2886">
                  <c:v>-70.465768529919103</c:v>
                </c:pt>
                <c:pt idx="2887">
                  <c:v>-70.465527379875695</c:v>
                </c:pt>
                <c:pt idx="2888">
                  <c:v>-70.465286349804899</c:v>
                </c:pt>
                <c:pt idx="2889">
                  <c:v>-70.465045439651504</c:v>
                </c:pt>
                <c:pt idx="2890">
                  <c:v>-70.464804649360801</c:v>
                </c:pt>
                <c:pt idx="2891">
                  <c:v>-70.464563978877706</c:v>
                </c:pt>
                <c:pt idx="2892">
                  <c:v>-70.464323428147296</c:v>
                </c:pt>
                <c:pt idx="2893">
                  <c:v>-70.464082997114701</c:v>
                </c:pt>
                <c:pt idx="2894">
                  <c:v>-70.463842685724998</c:v>
                </c:pt>
                <c:pt idx="2895">
                  <c:v>-70.463602493923403</c:v>
                </c:pt>
                <c:pt idx="2896">
                  <c:v>-70.463362421655006</c:v>
                </c:pt>
                <c:pt idx="2897">
                  <c:v>-70.463122468864995</c:v>
                </c:pt>
                <c:pt idx="2898">
                  <c:v>-70.462882635498701</c:v>
                </c:pt>
                <c:pt idx="2899">
                  <c:v>-70.4626429215012</c:v>
                </c:pt>
                <c:pt idx="2900">
                  <c:v>-70.462403326817693</c:v>
                </c:pt>
                <c:pt idx="2901">
                  <c:v>-70.462163851393697</c:v>
                </c:pt>
                <c:pt idx="2902">
                  <c:v>-70.461924495174202</c:v>
                </c:pt>
                <c:pt idx="2903">
                  <c:v>-70.461685258104694</c:v>
                </c:pt>
                <c:pt idx="2904">
                  <c:v>-70.461446140130406</c:v>
                </c:pt>
                <c:pt idx="2905">
                  <c:v>-70.461207141196795</c:v>
                </c:pt>
                <c:pt idx="2906">
                  <c:v>-70.460968261249207</c:v>
                </c:pt>
                <c:pt idx="2907">
                  <c:v>-70.460729500232901</c:v>
                </c:pt>
                <c:pt idx="2908">
                  <c:v>-70.460490858093394</c:v>
                </c:pt>
                <c:pt idx="2909">
                  <c:v>-70.4602523347762</c:v>
                </c:pt>
                <c:pt idx="2910">
                  <c:v>-70.460013930226594</c:v>
                </c:pt>
                <c:pt idx="2911">
                  <c:v>-70.459775644390106</c:v>
                </c:pt>
                <c:pt idx="2912">
                  <c:v>-70.459537477212294</c:v>
                </c:pt>
                <c:pt idx="2913">
                  <c:v>-70.459299428638701</c:v>
                </c:pt>
                <c:pt idx="2914">
                  <c:v>-70.459061498614702</c:v>
                </c:pt>
                <c:pt idx="2915">
                  <c:v>-70.458823687085996</c:v>
                </c:pt>
                <c:pt idx="2916">
                  <c:v>-70.458585993998099</c:v>
                </c:pt>
                <c:pt idx="2917">
                  <c:v>-70.458348419296598</c:v>
                </c:pt>
                <c:pt idx="2918">
                  <c:v>-70.458110962927094</c:v>
                </c:pt>
                <c:pt idx="2919">
                  <c:v>-70.457873624835401</c:v>
                </c:pt>
                <c:pt idx="2920">
                  <c:v>-70.457636404966905</c:v>
                </c:pt>
                <c:pt idx="2921">
                  <c:v>-70.457399303267493</c:v>
                </c:pt>
                <c:pt idx="2922">
                  <c:v>-70.457162319682794</c:v>
                </c:pt>
                <c:pt idx="2923">
                  <c:v>-70.456925454158494</c:v>
                </c:pt>
                <c:pt idx="2924">
                  <c:v>-70.456688706640406</c:v>
                </c:pt>
                <c:pt idx="2925">
                  <c:v>-70.456452077074303</c:v>
                </c:pt>
                <c:pt idx="2926">
                  <c:v>-70.456215565405799</c:v>
                </c:pt>
                <c:pt idx="2927">
                  <c:v>-70.455979171580907</c:v>
                </c:pt>
                <c:pt idx="2928">
                  <c:v>-70.455742895545399</c:v>
                </c:pt>
                <c:pt idx="2929">
                  <c:v>-70.455506737245102</c:v>
                </c:pt>
                <c:pt idx="2930">
                  <c:v>-70.455270696625803</c:v>
                </c:pt>
                <c:pt idx="2931">
                  <c:v>-70.4550347736335</c:v>
                </c:pt>
                <c:pt idx="2932">
                  <c:v>-70.454798968214106</c:v>
                </c:pt>
                <c:pt idx="2933">
                  <c:v>-70.454563280313394</c:v>
                </c:pt>
                <c:pt idx="2934">
                  <c:v>-70.454327709877504</c:v>
                </c:pt>
                <c:pt idx="2935">
                  <c:v>-70.454092256852306</c:v>
                </c:pt>
                <c:pt idx="2936">
                  <c:v>-70.453856921183799</c:v>
                </c:pt>
                <c:pt idx="2937">
                  <c:v>-70.453621702818097</c:v>
                </c:pt>
                <c:pt idx="2938">
                  <c:v>-70.453386601700998</c:v>
                </c:pt>
                <c:pt idx="2939">
                  <c:v>-70.453151617778801</c:v>
                </c:pt>
                <c:pt idx="2940">
                  <c:v>-70.452916750997403</c:v>
                </c:pt>
                <c:pt idx="2941">
                  <c:v>-70.452682001303103</c:v>
                </c:pt>
                <c:pt idx="2942">
                  <c:v>-70.452447368641799</c:v>
                </c:pt>
                <c:pt idx="2943">
                  <c:v>-70.452212852959704</c:v>
                </c:pt>
                <c:pt idx="2944">
                  <c:v>-70.451978454202902</c:v>
                </c:pt>
                <c:pt idx="2945">
                  <c:v>-70.451744172317802</c:v>
                </c:pt>
                <c:pt idx="2946">
                  <c:v>-70.451510007250306</c:v>
                </c:pt>
                <c:pt idx="2947">
                  <c:v>-70.451275958946894</c:v>
                </c:pt>
                <c:pt idx="2948">
                  <c:v>-70.451042027353594</c:v>
                </c:pt>
                <c:pt idx="2949">
                  <c:v>-70.450808212416803</c:v>
                </c:pt>
                <c:pt idx="2950">
                  <c:v>-70.450574514082803</c:v>
                </c:pt>
                <c:pt idx="2951">
                  <c:v>-70.450340932297706</c:v>
                </c:pt>
                <c:pt idx="2952">
                  <c:v>-70.450107467008095</c:v>
                </c:pt>
                <c:pt idx="2953">
                  <c:v>-70.449874118160096</c:v>
                </c:pt>
                <c:pt idx="2954">
                  <c:v>-70.449640885700205</c:v>
                </c:pt>
                <c:pt idx="2955">
                  <c:v>-70.449407769574805</c:v>
                </c:pt>
                <c:pt idx="2956">
                  <c:v>-70.449174769730206</c:v>
                </c:pt>
                <c:pt idx="2957">
                  <c:v>-70.448941886112806</c:v>
                </c:pt>
                <c:pt idx="2958">
                  <c:v>-70.4487091186692</c:v>
                </c:pt>
                <c:pt idx="2959">
                  <c:v>-70.448476467345799</c:v>
                </c:pt>
                <c:pt idx="2960">
                  <c:v>-70.448243932088999</c:v>
                </c:pt>
                <c:pt idx="2961">
                  <c:v>-70.448011512845397</c:v>
                </c:pt>
                <c:pt idx="2962">
                  <c:v>-70.447779209561503</c:v>
                </c:pt>
                <c:pt idx="2963">
                  <c:v>-70.447547022183798</c:v>
                </c:pt>
                <c:pt idx="2964">
                  <c:v>-70.447314950659006</c:v>
                </c:pt>
                <c:pt idx="2965">
                  <c:v>-70.447082994933496</c:v>
                </c:pt>
                <c:pt idx="2966">
                  <c:v>-70.446851154954103</c:v>
                </c:pt>
                <c:pt idx="2967">
                  <c:v>-70.446619430667297</c:v>
                </c:pt>
                <c:pt idx="2968">
                  <c:v>-70.446387822019702</c:v>
                </c:pt>
                <c:pt idx="2969">
                  <c:v>-70.446156328958196</c:v>
                </c:pt>
                <c:pt idx="2970">
                  <c:v>-70.445924951429305</c:v>
                </c:pt>
                <c:pt idx="2971">
                  <c:v>-70.445693689379695</c:v>
                </c:pt>
                <c:pt idx="2972">
                  <c:v>-70.445462542756204</c:v>
                </c:pt>
                <c:pt idx="2973">
                  <c:v>-70.445231511505597</c:v>
                </c:pt>
                <c:pt idx="2974">
                  <c:v>-70.445000595574598</c:v>
                </c:pt>
                <c:pt idx="2975">
                  <c:v>-70.444769794909902</c:v>
                </c:pt>
                <c:pt idx="2976">
                  <c:v>-70.444539109458503</c:v>
                </c:pt>
                <c:pt idx="2977">
                  <c:v>-70.444308539167196</c:v>
                </c:pt>
                <c:pt idx="2978">
                  <c:v>-70.444078083982703</c:v>
                </c:pt>
                <c:pt idx="2979">
                  <c:v>-70.443847743852103</c:v>
                </c:pt>
                <c:pt idx="2980">
                  <c:v>-70.443617518722107</c:v>
                </c:pt>
                <c:pt idx="2981">
                  <c:v>-70.443387408539706</c:v>
                </c:pt>
                <c:pt idx="2982">
                  <c:v>-70.443157413251896</c:v>
                </c:pt>
                <c:pt idx="2983">
                  <c:v>-70.442927532805498</c:v>
                </c:pt>
                <c:pt idx="2984">
                  <c:v>-70.442697767147607</c:v>
                </c:pt>
                <c:pt idx="2985">
                  <c:v>-70.442468116225101</c:v>
                </c:pt>
                <c:pt idx="2986">
                  <c:v>-70.442238579985201</c:v>
                </c:pt>
                <c:pt idx="2987">
                  <c:v>-70.442009158374702</c:v>
                </c:pt>
                <c:pt idx="2988">
                  <c:v>-70.441779851340797</c:v>
                </c:pt>
                <c:pt idx="2989">
                  <c:v>-70.441550658830593</c:v>
                </c:pt>
                <c:pt idx="2990">
                  <c:v>-70.441321580791197</c:v>
                </c:pt>
                <c:pt idx="2991">
                  <c:v>-70.441092617169602</c:v>
                </c:pt>
                <c:pt idx="2992">
                  <c:v>-70.440863767913001</c:v>
                </c:pt>
                <c:pt idx="2993">
                  <c:v>-70.440635032968601</c:v>
                </c:pt>
                <c:pt idx="2994">
                  <c:v>-70.440406412283593</c:v>
                </c:pt>
                <c:pt idx="2995">
                  <c:v>-70.440177905805101</c:v>
                </c:pt>
                <c:pt idx="2996">
                  <c:v>-70.4399495134804</c:v>
                </c:pt>
                <c:pt idx="2997">
                  <c:v>-70.439721235256798</c:v>
                </c:pt>
                <c:pt idx="2998">
                  <c:v>-70.439493071081401</c:v>
                </c:pt>
                <c:pt idx="2999">
                  <c:v>-70.439265020901601</c:v>
                </c:pt>
                <c:pt idx="3000">
                  <c:v>-70.439037084664704</c:v>
                </c:pt>
                <c:pt idx="3001">
                  <c:v>-70.438809262318003</c:v>
                </c:pt>
                <c:pt idx="3002">
                  <c:v>-70.438581553808802</c:v>
                </c:pt>
                <c:pt idx="3003">
                  <c:v>-70.438353959084495</c:v>
                </c:pt>
                <c:pt idx="3004">
                  <c:v>-70.438126478092599</c:v>
                </c:pt>
                <c:pt idx="3005">
                  <c:v>-70.437899110780293</c:v>
                </c:pt>
                <c:pt idx="3006">
                  <c:v>-70.437671857095197</c:v>
                </c:pt>
                <c:pt idx="3007">
                  <c:v>-70.437444716984601</c:v>
                </c:pt>
                <c:pt idx="3008">
                  <c:v>-70.437217690396096</c:v>
                </c:pt>
                <c:pt idx="3009">
                  <c:v>-70.436990777277103</c:v>
                </c:pt>
                <c:pt idx="3010">
                  <c:v>-70.436763977575097</c:v>
                </c:pt>
                <c:pt idx="3011">
                  <c:v>-70.436537291237698</c:v>
                </c:pt>
                <c:pt idx="3012">
                  <c:v>-70.436310718212397</c:v>
                </c:pt>
                <c:pt idx="3013">
                  <c:v>-70.436084258446797</c:v>
                </c:pt>
                <c:pt idx="3014">
                  <c:v>-70.435857911888505</c:v>
                </c:pt>
                <c:pt idx="3015">
                  <c:v>-70.435631678484995</c:v>
                </c:pt>
                <c:pt idx="3016">
                  <c:v>-70.435405558184101</c:v>
                </c:pt>
                <c:pt idx="3017">
                  <c:v>-70.435179550933299</c:v>
                </c:pt>
                <c:pt idx="3018">
                  <c:v>-70.434953656680307</c:v>
                </c:pt>
                <c:pt idx="3019">
                  <c:v>-70.434727875372801</c:v>
                </c:pt>
                <c:pt idx="3020">
                  <c:v>-70.434502206958598</c:v>
                </c:pt>
                <c:pt idx="3021">
                  <c:v>-70.434276651385304</c:v>
                </c:pt>
                <c:pt idx="3022">
                  <c:v>-70.434051208600806</c:v>
                </c:pt>
                <c:pt idx="3023">
                  <c:v>-70.433825878552696</c:v>
                </c:pt>
                <c:pt idx="3024">
                  <c:v>-70.433600661188905</c:v>
                </c:pt>
                <c:pt idx="3025">
                  <c:v>-70.433375556457193</c:v>
                </c:pt>
                <c:pt idx="3026">
                  <c:v>-70.433150564305393</c:v>
                </c:pt>
                <c:pt idx="3027">
                  <c:v>-70.432925684681393</c:v>
                </c:pt>
                <c:pt idx="3028">
                  <c:v>-70.432700917532998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1E9-4598-A0E8-3A79C06380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7654624"/>
        <c:axId val="307655608"/>
      </c:lineChart>
      <c:catAx>
        <c:axId val="3076546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07655608"/>
        <c:crosses val="autoZero"/>
        <c:auto val="1"/>
        <c:lblAlgn val="ctr"/>
        <c:lblOffset val="100"/>
        <c:noMultiLvlLbl val="0"/>
      </c:catAx>
      <c:valAx>
        <c:axId val="307655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0765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Tonic</a:t>
            </a:r>
            <a:r>
              <a:rPr lang="it-IT" baseline="0"/>
              <a:t> Bursting - I = 15, Tau = 0.02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spike_tau002_i15!$A$1:$A$4322</c:f>
              <c:numCache>
                <c:formatCode>General</c:formatCode>
                <c:ptCount val="4322"/>
                <c:pt idx="0">
                  <c:v>-69.58</c:v>
                </c:pt>
                <c:pt idx="1">
                  <c:v>-69.164947552000001</c:v>
                </c:pt>
                <c:pt idx="2">
                  <c:v>-68.754508319918301</c:v>
                </c:pt>
                <c:pt idx="3">
                  <c:v>-68.348361162665597</c:v>
                </c:pt>
                <c:pt idx="4">
                  <c:v>-67.946197025686004</c:v>
                </c:pt>
                <c:pt idx="5">
                  <c:v>-67.547717908378004</c:v>
                </c:pt>
                <c:pt idx="6">
                  <c:v>-67.152635899596504</c:v>
                </c:pt>
                <c:pt idx="7">
                  <c:v>-66.760672274189801</c:v>
                </c:pt>
                <c:pt idx="8">
                  <c:v>-66.371556644179904</c:v>
                </c:pt>
                <c:pt idx="9">
                  <c:v>-65.9850261587695</c:v>
                </c:pt>
                <c:pt idx="10">
                  <c:v>-65.600824747864493</c:v>
                </c:pt>
                <c:pt idx="11">
                  <c:v>-65.218702404242293</c:v>
                </c:pt>
                <c:pt idx="12">
                  <c:v>-64.8384144998804</c:v>
                </c:pt>
                <c:pt idx="13">
                  <c:v>-64.459721132299094</c:v>
                </c:pt>
                <c:pt idx="14">
                  <c:v>-64.082386497058096</c:v>
                </c:pt>
                <c:pt idx="15">
                  <c:v>-63.706178282802803</c:v>
                </c:pt>
                <c:pt idx="16">
                  <c:v>-63.330867085465897</c:v>
                </c:pt>
                <c:pt idx="17">
                  <c:v>-62.956225838412401</c:v>
                </c:pt>
                <c:pt idx="18">
                  <c:v>-62.582029255466097</c:v>
                </c:pt>
                <c:pt idx="19">
                  <c:v>-62.208053283874101</c:v>
                </c:pt>
                <c:pt idx="20">
                  <c:v>-61.834074564363299</c:v>
                </c:pt>
                <c:pt idx="21">
                  <c:v>-61.459869895505797</c:v>
                </c:pt>
                <c:pt idx="22">
                  <c:v>-61.085215699659102</c:v>
                </c:pt>
                <c:pt idx="23">
                  <c:v>-60.7098874877613</c:v>
                </c:pt>
                <c:pt idx="24">
                  <c:v>-60.333659320259599</c:v>
                </c:pt>
                <c:pt idx="25">
                  <c:v>-59.956303261421702</c:v>
                </c:pt>
                <c:pt idx="26">
                  <c:v>-59.577588824226197</c:v>
                </c:pt>
                <c:pt idx="27">
                  <c:v>-59.1972824029517</c:v>
                </c:pt>
                <c:pt idx="28">
                  <c:v>-58.815146690481598</c:v>
                </c:pt>
                <c:pt idx="29">
                  <c:v>-58.430940077210302</c:v>
                </c:pt>
                <c:pt idx="30">
                  <c:v>-58.044416028280096</c:v>
                </c:pt>
                <c:pt idx="31">
                  <c:v>-57.655322435685299</c:v>
                </c:pt>
                <c:pt idx="32">
                  <c:v>-57.263400941559901</c:v>
                </c:pt>
                <c:pt idx="33">
                  <c:v>-56.868386228705198</c:v>
                </c:pt>
                <c:pt idx="34">
                  <c:v>-56.470005274111102</c:v>
                </c:pt>
                <c:pt idx="35">
                  <c:v>-56.067976560886699</c:v>
                </c:pt>
                <c:pt idx="36">
                  <c:v>-55.662009243615799</c:v>
                </c:pt>
                <c:pt idx="37">
                  <c:v>-55.251802261710402</c:v>
                </c:pt>
                <c:pt idx="38">
                  <c:v>-54.8370433948214</c:v>
                </c:pt>
                <c:pt idx="39">
                  <c:v>-54.417408253787499</c:v>
                </c:pt>
                <c:pt idx="40">
                  <c:v>-53.992559199945099</c:v>
                </c:pt>
                <c:pt idx="41">
                  <c:v>-53.562144184872501</c:v>
                </c:pt>
                <c:pt idx="42">
                  <c:v>-53.125795501795103</c:v>
                </c:pt>
                <c:pt idx="43">
                  <c:v>-52.683128438911197</c:v>
                </c:pt>
                <c:pt idx="44">
                  <c:v>-52.2337398238015</c:v>
                </c:pt>
                <c:pt idx="45">
                  <c:v>-51.777206446837802</c:v>
                </c:pt>
                <c:pt idx="46">
                  <c:v>-51.313083350080497</c:v>
                </c:pt>
                <c:pt idx="47">
                  <c:v>-50.840901966533302</c:v>
                </c:pt>
                <c:pt idx="48">
                  <c:v>-50.360168092765697</c:v>
                </c:pt>
                <c:pt idx="49">
                  <c:v>-49.870359675791597</c:v>
                </c:pt>
                <c:pt idx="50">
                  <c:v>-49.370924392656498</c:v>
                </c:pt>
                <c:pt idx="51">
                  <c:v>-48.861276998387297</c:v>
                </c:pt>
                <c:pt idx="52">
                  <c:v>-48.340796414743103</c:v>
                </c:pt>
                <c:pt idx="53">
                  <c:v>-47.808822528489998</c:v>
                </c:pt>
                <c:pt idx="54">
                  <c:v>-47.264652663636099</c:v>
                </c:pt>
                <c:pt idx="55">
                  <c:v>-46.7075376870932</c:v>
                </c:pt>
                <c:pt idx="56">
                  <c:v>-46.136677701465899</c:v>
                </c:pt>
                <c:pt idx="57">
                  <c:v>-45.5512172719585</c:v>
                </c:pt>
                <c:pt idx="58">
                  <c:v>-44.950240126560601</c:v>
                </c:pt>
                <c:pt idx="59">
                  <c:v>-44.332763259518799</c:v>
                </c:pt>
                <c:pt idx="60">
                  <c:v>-43.6977303573642</c:v>
                </c:pt>
                <c:pt idx="61">
                  <c:v>-43.044004454141103</c:v>
                </c:pt>
                <c:pt idx="62">
                  <c:v>-42.370359707589301</c:v>
                </c:pt>
                <c:pt idx="63">
                  <c:v>-41.675472170419503</c:v>
                </c:pt>
                <c:pt idx="64">
                  <c:v>-40.957909409916603</c:v>
                </c:pt>
                <c:pt idx="65">
                  <c:v>-40.216118804222901</c:v>
                </c:pt>
                <c:pt idx="66">
                  <c:v>-39.448414313922903</c:v>
                </c:pt>
                <c:pt idx="67">
                  <c:v>-38.6529614919246</c:v>
                </c:pt>
                <c:pt idx="68">
                  <c:v>-37.827760451753399</c:v>
                </c:pt>
                <c:pt idx="69">
                  <c:v>-36.970626462606603</c:v>
                </c:pt>
                <c:pt idx="70">
                  <c:v>-36.079167776735098</c:v>
                </c:pt>
                <c:pt idx="71">
                  <c:v>-35.150760218290799</c:v>
                </c:pt>
                <c:pt idx="72">
                  <c:v>-34.182517969319498</c:v>
                </c:pt>
                <c:pt idx="73">
                  <c:v>-33.171259873789197</c:v>
                </c:pt>
                <c:pt idx="74">
                  <c:v>-32.1134704388827</c:v>
                </c:pt>
                <c:pt idx="75">
                  <c:v>-31.005254537096</c:v>
                </c:pt>
                <c:pt idx="76">
                  <c:v>-29.842284593681999</c:v>
                </c:pt>
                <c:pt idx="77">
                  <c:v>-28.619738769483099</c:v>
                </c:pt>
                <c:pt idx="78">
                  <c:v>-27.332228303201301</c:v>
                </c:pt>
                <c:pt idx="79">
                  <c:v>-25.973711738412199</c:v>
                </c:pt>
                <c:pt idx="80">
                  <c:v>-24.537393200776801</c:v>
                </c:pt>
                <c:pt idx="81">
                  <c:v>-23.015601171753399</c:v>
                </c:pt>
                <c:pt idx="82">
                  <c:v>-21.399643274866399</c:v>
                </c:pt>
                <c:pt idx="83">
                  <c:v>-19.6796313783444</c:v>
                </c:pt>
                <c:pt idx="84">
                  <c:v>-17.844269725818599</c:v>
                </c:pt>
                <c:pt idx="85">
                  <c:v>-15.8805966983114</c:v>
                </c:pt>
                <c:pt idx="86">
                  <c:v>-13.7736679937936</c:v>
                </c:pt>
                <c:pt idx="87">
                  <c:v>-11.506165211625399</c:v>
                </c:pt>
                <c:pt idx="88">
                  <c:v>-9.0579086544519303</c:v>
                </c:pt>
                <c:pt idx="89">
                  <c:v>-6.4052460356983199</c:v>
                </c:pt>
                <c:pt idx="90">
                  <c:v>-3.5202788593740801</c:v>
                </c:pt>
                <c:pt idx="91">
                  <c:v>-0.369874251810691</c:v>
                </c:pt>
                <c:pt idx="92">
                  <c:v>3.0856099558381902</c:v>
                </c:pt>
                <c:pt idx="93">
                  <c:v>6.89398804787107</c:v>
                </c:pt>
                <c:pt idx="94">
                  <c:v>11.1134409045279</c:v>
                </c:pt>
                <c:pt idx="95">
                  <c:v>15.815449650414299</c:v>
                </c:pt>
                <c:pt idx="96">
                  <c:v>21.088773126174999</c:v>
                </c:pt>
                <c:pt idx="97">
                  <c:v>27.0449248606316</c:v>
                </c:pt>
                <c:pt idx="98">
                  <c:v>33.825845189517899</c:v>
                </c:pt>
                <c:pt idx="99">
                  <c:v>-49.548925161292502</c:v>
                </c:pt>
                <c:pt idx="100">
                  <c:v>-49.088727202658099</c:v>
                </c:pt>
                <c:pt idx="101">
                  <c:v>-48.618885588681501</c:v>
                </c:pt>
                <c:pt idx="102">
                  <c:v>-48.138848085813002</c:v>
                </c:pt>
                <c:pt idx="103">
                  <c:v>-47.648028038878898</c:v>
                </c:pt>
                <c:pt idx="104">
                  <c:v>-47.145801375994601</c:v>
                </c:pt>
                <c:pt idx="105">
                  <c:v>-46.631503309149203</c:v>
                </c:pt>
                <c:pt idx="106">
                  <c:v>-46.104424693198702</c:v>
                </c:pt>
                <c:pt idx="107">
                  <c:v>-45.563808000744402</c:v>
                </c:pt>
                <c:pt idx="108">
                  <c:v>-45.008842864273802</c:v>
                </c:pt>
                <c:pt idx="109">
                  <c:v>-44.438661129828702</c:v>
                </c:pt>
                <c:pt idx="110">
                  <c:v>-43.852331358165301</c:v>
                </c:pt>
                <c:pt idx="111">
                  <c:v>-43.248852699658698</c:v>
                </c:pt>
                <c:pt idx="112">
                  <c:v>-42.627148057793399</c:v>
                </c:pt>
                <c:pt idx="113">
                  <c:v>-41.986056442662999</c:v>
                </c:pt>
                <c:pt idx="114">
                  <c:v>-41.324324400044702</c:v>
                </c:pt>
                <c:pt idx="115">
                  <c:v>-40.640596382849999</c:v>
                </c:pt>
                <c:pt idx="116">
                  <c:v>-39.933403909445701</c:v>
                </c:pt>
                <c:pt idx="117">
                  <c:v>-39.201153326762601</c:v>
                </c:pt>
                <c:pt idx="118">
                  <c:v>-38.442111964313398</c:v>
                </c:pt>
                <c:pt idx="119">
                  <c:v>-37.654392427080197</c:v>
                </c:pt>
                <c:pt idx="120">
                  <c:v>-36.835934729257602</c:v>
                </c:pt>
                <c:pt idx="121">
                  <c:v>-35.984485915226898</c:v>
                </c:pt>
                <c:pt idx="122">
                  <c:v>-35.097576746618401</c:v>
                </c:pt>
                <c:pt idx="123">
                  <c:v>-34.172494951976503</c:v>
                </c:pt>
                <c:pt idx="124">
                  <c:v>-33.206254434693797</c:v>
                </c:pt>
                <c:pt idx="125">
                  <c:v>-32.1955597107982</c:v>
                </c:pt>
                <c:pt idx="126">
                  <c:v>-31.1367646947696</c:v>
                </c:pt>
                <c:pt idx="127">
                  <c:v>-30.025824760956102</c:v>
                </c:pt>
                <c:pt idx="128">
                  <c:v>-28.858240770071301</c:v>
                </c:pt>
                <c:pt idx="129">
                  <c:v>-27.6289934512366</c:v>
                </c:pt>
                <c:pt idx="130">
                  <c:v>-26.3324661522798</c:v>
                </c:pt>
                <c:pt idx="131">
                  <c:v>-24.962353490903901</c:v>
                </c:pt>
                <c:pt idx="132">
                  <c:v>-23.5115528252127</c:v>
                </c:pt>
                <c:pt idx="133">
                  <c:v>-21.972034671206099</c:v>
                </c:pt>
                <c:pt idx="134">
                  <c:v>-20.334687169048799</c:v>
                </c:pt>
                <c:pt idx="135">
                  <c:v>-18.589128359329301</c:v>
                </c:pt>
                <c:pt idx="136">
                  <c:v>-16.723478264485198</c:v>
                </c:pt>
                <c:pt idx="137">
                  <c:v>-14.7240804242594</c:v>
                </c:pt>
                <c:pt idx="138">
                  <c:v>-12.5751593885751</c:v>
                </c:pt>
                <c:pt idx="139">
                  <c:v>-10.258396413718</c:v>
                </c:pt>
                <c:pt idx="140">
                  <c:v>-7.7523997857573903</c:v>
                </c:pt>
                <c:pt idx="141">
                  <c:v>-5.03203814619991</c:v>
                </c:pt>
                <c:pt idx="142">
                  <c:v>-2.0675939357948301</c:v>
                </c:pt>
                <c:pt idx="143">
                  <c:v>1.1763218768643799</c:v>
                </c:pt>
                <c:pt idx="144">
                  <c:v>4.7421755173540499</c:v>
                </c:pt>
                <c:pt idx="145">
                  <c:v>8.6813516850088597</c:v>
                </c:pt>
                <c:pt idx="146">
                  <c:v>13.0565949028063</c:v>
                </c:pt>
                <c:pt idx="147">
                  <c:v>17.945289868391299</c:v>
                </c:pt>
                <c:pt idx="148">
                  <c:v>23.443933962178999</c:v>
                </c:pt>
                <c:pt idx="149">
                  <c:v>29.674334048635501</c:v>
                </c:pt>
                <c:pt idx="150">
                  <c:v>36.7923465891852</c:v>
                </c:pt>
                <c:pt idx="151">
                  <c:v>-49.594071063554097</c:v>
                </c:pt>
                <c:pt idx="152">
                  <c:v>-49.179934746799198</c:v>
                </c:pt>
                <c:pt idx="153">
                  <c:v>-48.757153187205198</c:v>
                </c:pt>
                <c:pt idx="154">
                  <c:v>-48.325262592929299</c:v>
                </c:pt>
                <c:pt idx="155">
                  <c:v>-47.883771123771098</c:v>
                </c:pt>
                <c:pt idx="156">
                  <c:v>-47.432156568946702</c:v>
                </c:pt>
                <c:pt idx="157">
                  <c:v>-46.969863798286397</c:v>
                </c:pt>
                <c:pt idx="158">
                  <c:v>-46.496301960357698</c:v>
                </c:pt>
                <c:pt idx="159">
                  <c:v>-46.010841397439101</c:v>
                </c:pt>
                <c:pt idx="160">
                  <c:v>-45.512810243145999</c:v>
                </c:pt>
                <c:pt idx="161">
                  <c:v>-45.001490663733797</c:v>
                </c:pt>
                <c:pt idx="162">
                  <c:v>-44.476114698566498</c:v>
                </c:pt>
                <c:pt idx="163">
                  <c:v>-43.935859648802101</c:v>
                </c:pt>
                <c:pt idx="164">
                  <c:v>-43.379842955845199</c:v>
                </c:pt>
                <c:pt idx="165">
                  <c:v>-42.8071165023471</c:v>
                </c:pt>
                <c:pt idx="166">
                  <c:v>-42.216660258267197</c:v>
                </c:pt>
                <c:pt idx="167">
                  <c:v>-41.607375182435902</c:v>
                </c:pt>
                <c:pt idx="168">
                  <c:v>-40.978075275844802</c:v>
                </c:pt>
                <c:pt idx="169">
                  <c:v>-40.327478666077198</c:v>
                </c:pt>
                <c:pt idx="170">
                  <c:v>-39.654197582372802</c:v>
                </c:pt>
                <c:pt idx="171">
                  <c:v>-38.956727057119302</c:v>
                </c:pt>
                <c:pt idx="172">
                  <c:v>-38.233432161286302</c:v>
                </c:pt>
                <c:pt idx="173">
                  <c:v>-37.482533547449599</c:v>
                </c:pt>
                <c:pt idx="174">
                  <c:v>-36.7020910333571</c:v>
                </c:pt>
                <c:pt idx="175">
                  <c:v>-35.889984909886401</c:v>
                </c:pt>
                <c:pt idx="176">
                  <c:v>-35.043894597779101</c:v>
                </c:pt>
                <c:pt idx="177">
                  <c:v>-34.161274205226903</c:v>
                </c:pt>
                <c:pt idx="178">
                  <c:v>-33.239324450070498</c:v>
                </c:pt>
                <c:pt idx="179">
                  <c:v>-32.274960302041997</c:v>
                </c:pt>
                <c:pt idx="180">
                  <c:v>-31.264773566969598</c:v>
                </c:pt>
                <c:pt idx="181">
                  <c:v>-30.204989469522001</c:v>
                </c:pt>
                <c:pt idx="182">
                  <c:v>-29.091416085258899</c:v>
                </c:pt>
                <c:pt idx="183">
                  <c:v>-27.9193852151984</c:v>
                </c:pt>
                <c:pt idx="184">
                  <c:v>-26.683682971991001</c:v>
                </c:pt>
                <c:pt idx="185">
                  <c:v>-25.378467936489301</c:v>
                </c:pt>
                <c:pt idx="186">
                  <c:v>-23.997174220879099</c:v>
                </c:pt>
                <c:pt idx="187">
                  <c:v>-22.532396104482501</c:v>
                </c:pt>
                <c:pt idx="188">
                  <c:v>-20.975750043331701</c:v>
                </c:pt>
                <c:pt idx="189">
                  <c:v>-19.317708729757801</c:v>
                </c:pt>
                <c:pt idx="190">
                  <c:v>-17.547400404201099</c:v>
                </c:pt>
                <c:pt idx="191">
                  <c:v>-15.6523646739867</c:v>
                </c:pt>
                <c:pt idx="192">
                  <c:v>-13.6182534985185</c:v>
                </c:pt>
                <c:pt idx="193">
                  <c:v>-11.428462509698701</c:v>
                </c:pt>
                <c:pt idx="194">
                  <c:v>-9.0636730952188191</c:v>
                </c:pt>
                <c:pt idx="195">
                  <c:v>-6.5012791648452897</c:v>
                </c:pt>
                <c:pt idx="196">
                  <c:v>-3.7146634871874999</c:v>
                </c:pt>
                <c:pt idx="197">
                  <c:v>-0.67227579518313296</c:v>
                </c:pt>
                <c:pt idx="198">
                  <c:v>2.663553199576</c:v>
                </c:pt>
                <c:pt idx="199">
                  <c:v>6.3381538028434798</c:v>
                </c:pt>
                <c:pt idx="200">
                  <c:v>10.4065454399085</c:v>
                </c:pt>
                <c:pt idx="201">
                  <c:v>14.936137810298099</c:v>
                </c:pt>
                <c:pt idx="202">
                  <c:v>20.010378219311999</c:v>
                </c:pt>
                <c:pt idx="203">
                  <c:v>25.733751409232401</c:v>
                </c:pt>
                <c:pt idx="204">
                  <c:v>32.238748522960897</c:v>
                </c:pt>
                <c:pt idx="205">
                  <c:v>-49.638331114947498</c:v>
                </c:pt>
                <c:pt idx="206">
                  <c:v>-49.269349454912302</c:v>
                </c:pt>
                <c:pt idx="207">
                  <c:v>-48.892691551503603</c:v>
                </c:pt>
                <c:pt idx="208">
                  <c:v>-48.507973083420197</c:v>
                </c:pt>
                <c:pt idx="209">
                  <c:v>-48.1147872599199</c:v>
                </c:pt>
                <c:pt idx="210">
                  <c:v>-47.712703055833401</c:v>
                </c:pt>
                <c:pt idx="211">
                  <c:v>-47.301263281842999</c:v>
                </c:pt>
                <c:pt idx="212">
                  <c:v>-46.879982471682297</c:v>
                </c:pt>
                <c:pt idx="213">
                  <c:v>-46.448344565556702</c:v>
                </c:pt>
                <c:pt idx="214">
                  <c:v>-46.005800366378203</c:v>
                </c:pt>
                <c:pt idx="215">
                  <c:v>-45.551764742299099</c:v>
                </c:pt>
                <c:pt idx="216">
                  <c:v>-45.085613545449903</c:v>
                </c:pt>
                <c:pt idx="217">
                  <c:v>-44.606680212650197</c:v>
                </c:pt>
                <c:pt idx="218">
                  <c:v>-44.114252009082399</c:v>
                </c:pt>
                <c:pt idx="219">
                  <c:v>-43.607565870368397</c:v>
                </c:pt>
                <c:pt idx="220">
                  <c:v>-43.085803792045702</c:v>
                </c:pt>
                <c:pt idx="221">
                  <c:v>-42.548087707919898</c:v>
                </c:pt>
                <c:pt idx="222">
                  <c:v>-41.993473789994901</c:v>
                </c:pt>
                <c:pt idx="223">
                  <c:v>-41.420946092389102</c:v>
                </c:pt>
                <c:pt idx="224">
                  <c:v>-40.829409449560302</c:v>
                </c:pt>
                <c:pt idx="225">
                  <c:v>-40.217681524917403</c:v>
                </c:pt>
                <c:pt idx="226">
                  <c:v>-39.584483889059399</c:v>
                </c:pt>
                <c:pt idx="227">
                  <c:v>-38.9284319869275</c:v>
                </c:pt>
                <c:pt idx="228">
                  <c:v>-38.248023829412901</c:v>
                </c:pt>
                <c:pt idx="229">
                  <c:v>-37.541627216634197</c:v>
                </c:pt>
                <c:pt idx="230">
                  <c:v>-36.8074652661738</c:v>
                </c:pt>
                <c:pt idx="231">
                  <c:v>-36.043599978785799</c:v>
                </c:pt>
                <c:pt idx="232">
                  <c:v>-35.247913524896703</c:v>
                </c:pt>
                <c:pt idx="233">
                  <c:v>-34.418086875643702</c:v>
                </c:pt>
                <c:pt idx="234">
                  <c:v>-33.551575329739897</c:v>
                </c:pt>
                <c:pt idx="235">
                  <c:v>-32.645580398971099</c:v>
                </c:pt>
                <c:pt idx="236">
                  <c:v>-31.697017406573099</c:v>
                </c:pt>
                <c:pt idx="237">
                  <c:v>-30.702478018956601</c:v>
                </c:pt>
                <c:pt idx="238">
                  <c:v>-29.658186765547399</c:v>
                </c:pt>
                <c:pt idx="239">
                  <c:v>-28.559950395258099</c:v>
                </c:pt>
                <c:pt idx="240">
                  <c:v>-27.403098659976799</c:v>
                </c:pt>
                <c:pt idx="241">
                  <c:v>-26.182414790603101</c:v>
                </c:pt>
                <c:pt idx="242">
                  <c:v>-24.892053519902301</c:v>
                </c:pt>
                <c:pt idx="243">
                  <c:v>-23.525443982579102</c:v>
                </c:pt>
                <c:pt idx="244">
                  <c:v>-22.075174151272101</c:v>
                </c:pt>
                <c:pt idx="245">
                  <c:v>-20.532852599977598</c:v>
                </c:pt>
                <c:pt idx="246">
                  <c:v>-18.888942258648999</c:v>
                </c:pt>
                <c:pt idx="247">
                  <c:v>-17.1325593447424</c:v>
                </c:pt>
                <c:pt idx="248">
                  <c:v>-15.2512287046809</c:v>
                </c:pt>
                <c:pt idx="249">
                  <c:v>-13.2305841955675</c:v>
                </c:pt>
                <c:pt idx="250">
                  <c:v>-11.0539992366443</c:v>
                </c:pt>
                <c:pt idx="251">
                  <c:v>-8.7021279045326594</c:v>
                </c:pt>
                <c:pt idx="252">
                  <c:v>-6.1523304184652696</c:v>
                </c:pt>
                <c:pt idx="253">
                  <c:v>-3.3779477999145699</c:v>
                </c:pt>
                <c:pt idx="254">
                  <c:v>-0.34737775927342701</c:v>
                </c:pt>
                <c:pt idx="255">
                  <c:v>2.97711425865297</c:v>
                </c:pt>
                <c:pt idx="256">
                  <c:v>6.64094109208762</c:v>
                </c:pt>
                <c:pt idx="257">
                  <c:v>10.6992274848475</c:v>
                </c:pt>
                <c:pt idx="258">
                  <c:v>15.2195189300247</c:v>
                </c:pt>
                <c:pt idx="259">
                  <c:v>20.285439882671799</c:v>
                </c:pt>
                <c:pt idx="260">
                  <c:v>26.0017092608757</c:v>
                </c:pt>
                <c:pt idx="261">
                  <c:v>32.501132414314803</c:v>
                </c:pt>
                <c:pt idx="262">
                  <c:v>-49.681774234497802</c:v>
                </c:pt>
                <c:pt idx="263">
                  <c:v>-49.357110739042803</c:v>
                </c:pt>
                <c:pt idx="264">
                  <c:v>-49.025712658316699</c:v>
                </c:pt>
                <c:pt idx="265">
                  <c:v>-48.687266715318103</c:v>
                </c:pt>
                <c:pt idx="266">
                  <c:v>-48.341442007873702</c:v>
                </c:pt>
                <c:pt idx="267">
                  <c:v>-47.987888699794702</c:v>
                </c:pt>
                <c:pt idx="268">
                  <c:v>-47.626236595713898</c:v>
                </c:pt>
                <c:pt idx="269">
                  <c:v>-47.256093587322702</c:v>
                </c:pt>
                <c:pt idx="270">
                  <c:v>-46.877043957227599</c:v>
                </c:pt>
                <c:pt idx="271">
                  <c:v>-46.4886465249389</c:v>
                </c:pt>
                <c:pt idx="272">
                  <c:v>-46.090432617555798</c:v>
                </c:pt>
                <c:pt idx="273">
                  <c:v>-45.681903845482097</c:v>
                </c:pt>
                <c:pt idx="274">
                  <c:v>-45.2625296609557</c:v>
                </c:pt>
                <c:pt idx="275">
                  <c:v>-44.831744674239502</c:v>
                </c:pt>
                <c:pt idx="276">
                  <c:v>-44.388945698950302</c:v>
                </c:pt>
                <c:pt idx="277">
                  <c:v>-43.933488494107799</c:v>
                </c:pt>
                <c:pt idx="278">
                  <c:v>-43.464684165991301</c:v>
                </c:pt>
                <c:pt idx="279">
                  <c:v>-42.981795187677797</c:v>
                </c:pt>
                <c:pt idx="280">
                  <c:v>-42.484030988087497</c:v>
                </c:pt>
                <c:pt idx="281">
                  <c:v>-41.9705430553133</c:v>
                </c:pt>
                <c:pt idx="282">
                  <c:v>-41.440419490792102</c:v>
                </c:pt>
                <c:pt idx="283">
                  <c:v>-40.892678941248597</c:v>
                </c:pt>
                <c:pt idx="284">
                  <c:v>-40.326263824050898</c:v>
                </c:pt>
                <c:pt idx="285">
                  <c:v>-39.740032748322797</c:v>
                </c:pt>
                <c:pt idx="286">
                  <c:v>-39.132752018470804</c:v>
                </c:pt>
                <c:pt idx="287">
                  <c:v>-38.503086088206302</c:v>
                </c:pt>
                <c:pt idx="288">
                  <c:v>-37.849586811079298</c:v>
                </c:pt>
                <c:pt idx="289">
                  <c:v>-37.170681307247897</c:v>
                </c:pt>
                <c:pt idx="290">
                  <c:v>-36.464658234765899</c:v>
                </c:pt>
                <c:pt idx="291">
                  <c:v>-35.729652215941499</c:v>
                </c:pt>
                <c:pt idx="292">
                  <c:v>-34.477495858808403</c:v>
                </c:pt>
                <c:pt idx="293">
                  <c:v>-33.656644958294201</c:v>
                </c:pt>
                <c:pt idx="294">
                  <c:v>-32.798484550696898</c:v>
                </c:pt>
                <c:pt idx="295">
                  <c:v>-31.900165997227202</c:v>
                </c:pt>
                <c:pt idx="296">
                  <c:v>-30.9585475764972</c:v>
                </c:pt>
                <c:pt idx="297">
                  <c:v>-29.9701559335208</c:v>
                </c:pt>
                <c:pt idx="298">
                  <c:v>-28.931141311517099</c:v>
                </c:pt>
                <c:pt idx="299">
                  <c:v>-27.837225369568099</c:v>
                </c:pt>
                <c:pt idx="300">
                  <c:v>-26.683640119441598</c:v>
                </c:pt>
                <c:pt idx="301">
                  <c:v>-25.465056175037699</c:v>
                </c:pt>
                <c:pt idx="302">
                  <c:v>-24.175498077178901</c:v>
                </c:pt>
                <c:pt idx="303">
                  <c:v>-22.8082439070904</c:v>
                </c:pt>
                <c:pt idx="304">
                  <c:v>-21.355705696611</c:v>
                </c:pt>
                <c:pt idx="305">
                  <c:v>-19.809286231338302</c:v>
                </c:pt>
                <c:pt idx="306">
                  <c:v>-18.159206655365502</c:v>
                </c:pt>
                <c:pt idx="307">
                  <c:v>-16.394297727555799</c:v>
                </c:pt>
                <c:pt idx="308">
                  <c:v>-14.501745516452599</c:v>
                </c:pt>
                <c:pt idx="309">
                  <c:v>-12.4667795668451</c:v>
                </c:pt>
                <c:pt idx="310">
                  <c:v>-10.272287859635099</c:v>
                </c:pt>
                <c:pt idx="311">
                  <c:v>-7.89833783523716</c:v>
                </c:pt>
                <c:pt idx="312">
                  <c:v>-5.3215758020650004</c:v>
                </c:pt>
                <c:pt idx="313">
                  <c:v>-2.5144673838179799</c:v>
                </c:pt>
                <c:pt idx="314">
                  <c:v>0.55567195690198901</c:v>
                </c:pt>
                <c:pt idx="315">
                  <c:v>3.9279267114815002</c:v>
                </c:pt>
                <c:pt idx="316">
                  <c:v>7.6494099501611599</c:v>
                </c:pt>
                <c:pt idx="317">
                  <c:v>11.777410626048299</c:v>
                </c:pt>
                <c:pt idx="318">
                  <c:v>16.3822611688813</c:v>
                </c:pt>
                <c:pt idx="319">
                  <c:v>21.551220960916599</c:v>
                </c:pt>
                <c:pt idx="320">
                  <c:v>27.393817152966498</c:v>
                </c:pt>
                <c:pt idx="321">
                  <c:v>34.0493156447586</c:v>
                </c:pt>
                <c:pt idx="322">
                  <c:v>-49.724360988898397</c:v>
                </c:pt>
                <c:pt idx="323">
                  <c:v>-49.443139112710199</c:v>
                </c:pt>
                <c:pt idx="324">
                  <c:v>-49.156096655554698</c:v>
                </c:pt>
                <c:pt idx="325">
                  <c:v>-48.862983299321598</c:v>
                </c:pt>
                <c:pt idx="326">
                  <c:v>-48.563535254112601</c:v>
                </c:pt>
                <c:pt idx="327">
                  <c:v>-48.257474316538499</c:v>
                </c:pt>
                <c:pt idx="328">
                  <c:v>-47.944506848780001</c:v>
                </c:pt>
                <c:pt idx="329">
                  <c:v>-47.624322670520698</c:v>
                </c:pt>
                <c:pt idx="330">
                  <c:v>-47.296593854946003</c:v>
                </c:pt>
                <c:pt idx="331">
                  <c:v>-46.960973418978597</c:v>
                </c:pt>
                <c:pt idx="332">
                  <c:v>-46.617093896749999</c:v>
                </c:pt>
                <c:pt idx="333">
                  <c:v>-46.264565783989802</c:v>
                </c:pt>
                <c:pt idx="334">
                  <c:v>-45.902975839505302</c:v>
                </c:pt>
                <c:pt idx="335">
                  <c:v>-45.531885228212097</c:v>
                </c:pt>
                <c:pt idx="336">
                  <c:v>-45.150827488220003</c:v>
                </c:pt>
                <c:pt idx="337">
                  <c:v>-44.759306302237903</c:v>
                </c:pt>
                <c:pt idx="338">
                  <c:v>-44.3567930510008</c:v>
                </c:pt>
                <c:pt idx="339">
                  <c:v>-43.9427241234742</c:v>
                </c:pt>
                <c:pt idx="340">
                  <c:v>-43.516497955202603</c:v>
                </c:pt>
                <c:pt idx="341">
                  <c:v>-43.077471762263599</c:v>
                </c:pt>
                <c:pt idx="342">
                  <c:v>-42.624957933766296</c:v>
                </c:pt>
                <c:pt idx="343">
                  <c:v>-42.158220040603602</c:v>
                </c:pt>
                <c:pt idx="344">
                  <c:v>-41.676468412085498</c:v>
                </c:pt>
                <c:pt idx="345">
                  <c:v>-41.178855225004398</c:v>
                </c:pt>
                <c:pt idx="346">
                  <c:v>-40.664469041421299</c:v>
                </c:pt>
                <c:pt idx="347">
                  <c:v>-40.132328721791197</c:v>
                </c:pt>
                <c:pt idx="348">
                  <c:v>-39.581376628697498</c:v>
                </c:pt>
                <c:pt idx="349">
                  <c:v>-39.010471023108003</c:v>
                </c:pt>
                <c:pt idx="350">
                  <c:v>-38.418377539295498</c:v>
                </c:pt>
                <c:pt idx="351">
                  <c:v>-37.803759605894697</c:v>
                </c:pt>
                <c:pt idx="352">
                  <c:v>-37.1651676583881</c:v>
                </c:pt>
                <c:pt idx="353">
                  <c:v>-36.501026961880299</c:v>
                </c:pt>
                <c:pt idx="354">
                  <c:v>-35.809623831406903</c:v>
                </c:pt>
                <c:pt idx="355">
                  <c:v>-35.089089999088699</c:v>
                </c:pt>
                <c:pt idx="356">
                  <c:v>-34.337384831736102</c:v>
                </c:pt>
                <c:pt idx="357">
                  <c:v>-33.552275047248699</c:v>
                </c:pt>
                <c:pt idx="358">
                  <c:v>-32.731311511049697</c:v>
                </c:pt>
                <c:pt idx="359">
                  <c:v>-31.871802611987601</c:v>
                </c:pt>
                <c:pt idx="360">
                  <c:v>-30.970783616950801</c:v>
                </c:pt>
                <c:pt idx="361">
                  <c:v>-30.024981280194101</c:v>
                </c:pt>
                <c:pt idx="362">
                  <c:v>-29.0307728310285</c:v>
                </c:pt>
                <c:pt idx="363">
                  <c:v>-27.984138274267899</c:v>
                </c:pt>
                <c:pt idx="364">
                  <c:v>-26.8806047014698</c:v>
                </c:pt>
                <c:pt idx="365">
                  <c:v>-25.7151810142154</c:v>
                </c:pt>
                <c:pt idx="366">
                  <c:v>-24.4822810858163</c:v>
                </c:pt>
                <c:pt idx="367">
                  <c:v>-23.175632911511599</c:v>
                </c:pt>
                <c:pt idx="368">
                  <c:v>-21.788170688061602</c:v>
                </c:pt>
                <c:pt idx="369">
                  <c:v>-20.3119059793455</c:v>
                </c:pt>
                <c:pt idx="370">
                  <c:v>-18.7377731075517</c:v>
                </c:pt>
                <c:pt idx="371">
                  <c:v>-17.055442580788501</c:v>
                </c:pt>
                <c:pt idx="372">
                  <c:v>-15.253094617973501</c:v>
                </c:pt>
                <c:pt idx="373">
                  <c:v>-13.3171425075765</c:v>
                </c:pt>
                <c:pt idx="374">
                  <c:v>-11.231892421820399</c:v>
                </c:pt>
                <c:pt idx="375">
                  <c:v>-8.9791220931376792</c:v>
                </c:pt>
                <c:pt idx="376">
                  <c:v>-6.5375549981388303</c:v>
                </c:pt>
                <c:pt idx="377">
                  <c:v>-1.3115691869653601</c:v>
                </c:pt>
                <c:pt idx="378">
                  <c:v>1.83343901032141</c:v>
                </c:pt>
                <c:pt idx="379">
                  <c:v>5.2941882061543604</c:v>
                </c:pt>
                <c:pt idx="380">
                  <c:v>9.1206675085571902</c:v>
                </c:pt>
                <c:pt idx="381">
                  <c:v>13.373836810668299</c:v>
                </c:pt>
                <c:pt idx="382">
                  <c:v>18.128770171724799</c:v>
                </c:pt>
                <c:pt idx="383">
                  <c:v>23.478932315546999</c:v>
                </c:pt>
                <c:pt idx="384">
                  <c:v>29.542089725938499</c:v>
                </c:pt>
                <c:pt idx="385">
                  <c:v>36.468625749796097</c:v>
                </c:pt>
                <c:pt idx="386">
                  <c:v>-49.765989006437401</c:v>
                </c:pt>
                <c:pt idx="387">
                  <c:v>-49.527227962902401</c:v>
                </c:pt>
                <c:pt idx="388">
                  <c:v>-49.283531067934803</c:v>
                </c:pt>
                <c:pt idx="389">
                  <c:v>-49.034703155010298</c:v>
                </c:pt>
                <c:pt idx="390">
                  <c:v>-48.780539087236399</c:v>
                </c:pt>
                <c:pt idx="391">
                  <c:v>-48.520823104786402</c:v>
                </c:pt>
                <c:pt idx="392">
                  <c:v>-48.255328120713301</c:v>
                </c:pt>
                <c:pt idx="393">
                  <c:v>-47.983814960320501</c:v>
                </c:pt>
                <c:pt idx="394">
                  <c:v>-47.706031538745002</c:v>
                </c:pt>
                <c:pt idx="395">
                  <c:v>-47.421711970825697</c:v>
                </c:pt>
                <c:pt idx="396">
                  <c:v>-47.130575606666902</c:v>
                </c:pt>
                <c:pt idx="397">
                  <c:v>-46.832325985573199</c:v>
                </c:pt>
                <c:pt idx="398">
                  <c:v>-46.526649700188301</c:v>
                </c:pt>
                <c:pt idx="399">
                  <c:v>-46.213215161732698</c:v>
                </c:pt>
                <c:pt idx="400">
                  <c:v>-45.891671256159903</c:v>
                </c:pt>
                <c:pt idx="401">
                  <c:v>-45.561645879843603</c:v>
                </c:pt>
                <c:pt idx="402">
                  <c:v>-45.222744342028598</c:v>
                </c:pt>
                <c:pt idx="403">
                  <c:v>-44.874547619711898</c:v>
                </c:pt>
                <c:pt idx="404">
                  <c:v>-44.516610448836801</c:v>
                </c:pt>
                <c:pt idx="405">
                  <c:v>-44.148459233639002</c:v>
                </c:pt>
                <c:pt idx="406">
                  <c:v>-43.769589753656298</c:v>
                </c:pt>
                <c:pt idx="407">
                  <c:v>-43.379464645228801</c:v>
                </c:pt>
                <c:pt idx="408">
                  <c:v>-42.977510631250198</c:v>
                </c:pt>
                <c:pt idx="409">
                  <c:v>-42.563115469381103</c:v>
                </c:pt>
                <c:pt idx="410">
                  <c:v>-42.1356245848554</c:v>
                </c:pt>
                <c:pt idx="411">
                  <c:v>-41.694337349278101</c:v>
                </c:pt>
                <c:pt idx="412">
                  <c:v>-41.238502961334298</c:v>
                </c:pt>
                <c:pt idx="413">
                  <c:v>-40.767315878957902</c:v>
                </c:pt>
                <c:pt idx="414">
                  <c:v>-40.2799107450832</c:v>
                </c:pt>
                <c:pt idx="415">
                  <c:v>-39.775356740432699</c:v>
                </c:pt>
                <c:pt idx="416">
                  <c:v>-39.252651286633601</c:v>
                </c:pt>
                <c:pt idx="417">
                  <c:v>-38.710713011021198</c:v>
                </c:pt>
                <c:pt idx="418">
                  <c:v>-38.1483738704327</c:v>
                </c:pt>
                <c:pt idx="419">
                  <c:v>-37.564370314677902</c:v>
                </c:pt>
                <c:pt idx="420">
                  <c:v>-36.957333350691101</c:v>
                </c:pt>
                <c:pt idx="421">
                  <c:v>-36.325777344952201</c:v>
                </c:pt>
                <c:pt idx="422">
                  <c:v>-35.668087373838901</c:v>
                </c:pt>
                <c:pt idx="423">
                  <c:v>-34.9825048981306</c:v>
                </c:pt>
                <c:pt idx="424">
                  <c:v>-34.2671114977108</c:v>
                </c:pt>
                <c:pt idx="425">
                  <c:v>-33.519810354059999</c:v>
                </c:pt>
                <c:pt idx="426">
                  <c:v>-32.738305109466602</c:v>
                </c:pt>
                <c:pt idx="427">
                  <c:v>-31.920075660563501</c:v>
                </c:pt>
                <c:pt idx="428">
                  <c:v>-31.062350356725599</c:v>
                </c:pt>
                <c:pt idx="429">
                  <c:v>-30.162073967091398</c:v>
                </c:pt>
                <c:pt idx="430">
                  <c:v>-29.215870648420601</c:v>
                </c:pt>
                <c:pt idx="431">
                  <c:v>-28.220000983150701</c:v>
                </c:pt>
                <c:pt idx="432">
                  <c:v>-27.170311954378001</c:v>
                </c:pt>
                <c:pt idx="433">
                  <c:v>-26.0621784710067</c:v>
                </c:pt>
                <c:pt idx="434">
                  <c:v>-24.890434737446501</c:v>
                </c:pt>
                <c:pt idx="435">
                  <c:v>-23.649293358768499</c:v>
                </c:pt>
                <c:pt idx="436">
                  <c:v>-22.332249558537001</c:v>
                </c:pt>
                <c:pt idx="437">
                  <c:v>-20.9319672282525</c:v>
                </c:pt>
                <c:pt idx="438">
                  <c:v>-19.440142677948</c:v>
                </c:pt>
                <c:pt idx="439">
                  <c:v>-17.847340853538</c:v>
                </c:pt>
                <c:pt idx="440">
                  <c:v>-16.142797340688599</c:v>
                </c:pt>
                <c:pt idx="441">
                  <c:v>-14.314177565941501</c:v>
                </c:pt>
                <c:pt idx="442">
                  <c:v>-12.347282063343799</c:v>
                </c:pt>
                <c:pt idx="443">
                  <c:v>-10.225683257551299</c:v>
                </c:pt>
                <c:pt idx="444">
                  <c:v>-7.9302745761858597</c:v>
                </c:pt>
                <c:pt idx="445">
                  <c:v>-5.4387063429600202</c:v>
                </c:pt>
                <c:pt idx="446">
                  <c:v>-2.7246740807312202</c:v>
                </c:pt>
                <c:pt idx="447">
                  <c:v>0.242987529217912</c:v>
                </c:pt>
                <c:pt idx="448">
                  <c:v>3.5014693906808501</c:v>
                </c:pt>
                <c:pt idx="449">
                  <c:v>7.0955011775530101</c:v>
                </c:pt>
                <c:pt idx="450">
                  <c:v>11.0793398389169</c:v>
                </c:pt>
                <c:pt idx="451">
                  <c:v>15.5194155422643</c:v>
                </c:pt>
                <c:pt idx="452">
                  <c:v>20.497900798766398</c:v>
                </c:pt>
                <c:pt idx="453">
                  <c:v>26.1175975822254</c:v>
                </c:pt>
                <c:pt idx="454">
                  <c:v>32.508740718701397</c:v>
                </c:pt>
                <c:pt idx="455">
                  <c:v>-49.806425230607502</c:v>
                </c:pt>
                <c:pt idx="456">
                  <c:v>-49.608906728501402</c:v>
                </c:pt>
                <c:pt idx="457">
                  <c:v>-49.407303542709897</c:v>
                </c:pt>
                <c:pt idx="458">
                  <c:v>-49.201468036984998</c:v>
                </c:pt>
                <c:pt idx="459">
                  <c:v>-48.991245487650403</c:v>
                </c:pt>
                <c:pt idx="460">
                  <c:v>-48.776473652155197</c:v>
                </c:pt>
                <c:pt idx="461">
                  <c:v>-48.556982305816703</c:v>
                </c:pt>
                <c:pt idx="462">
                  <c:v>-48.332592743988798</c:v>
                </c:pt>
                <c:pt idx="463">
                  <c:v>-48.103117246609699</c:v>
                </c:pt>
                <c:pt idx="464">
                  <c:v>-47.868358501779099</c:v>
                </c:pt>
                <c:pt idx="465">
                  <c:v>-47.628108984664202</c:v>
                </c:pt>
                <c:pt idx="466">
                  <c:v>-47.382150287651598</c:v>
                </c:pt>
                <c:pt idx="467">
                  <c:v>-47.130252397229299</c:v>
                </c:pt>
                <c:pt idx="468">
                  <c:v>-46.872172912599503</c:v>
                </c:pt>
                <c:pt idx="469">
                  <c:v>-46.607656200481102</c:v>
                </c:pt>
                <c:pt idx="470">
                  <c:v>-46.336432479949401</c:v>
                </c:pt>
                <c:pt idx="471">
                  <c:v>-46.058216830478202</c:v>
                </c:pt>
                <c:pt idx="472">
                  <c:v>-45.772708115572399</c:v>
                </c:pt>
                <c:pt idx="473">
                  <c:v>-45.479587813510101</c:v>
                </c:pt>
                <c:pt idx="474">
                  <c:v>-45.178518745725199</c:v>
                </c:pt>
                <c:pt idx="475">
                  <c:v>-44.869143692244201</c:v>
                </c:pt>
                <c:pt idx="476">
                  <c:v>-44.532480346737302</c:v>
                </c:pt>
                <c:pt idx="477">
                  <c:v>-44.204765307749497</c:v>
                </c:pt>
                <c:pt idx="478">
                  <c:v>-43.867510241025599</c:v>
                </c:pt>
                <c:pt idx="479">
                  <c:v>-43.520259529576997</c:v>
                </c:pt>
                <c:pt idx="480">
                  <c:v>-43.162528292736702</c:v>
                </c:pt>
                <c:pt idx="481">
                  <c:v>-42.793800003606798</c:v>
                </c:pt>
                <c:pt idx="482">
                  <c:v>-42.4135238705978</c:v>
                </c:pt>
                <c:pt idx="483">
                  <c:v>-42.021111955422597</c:v>
                </c:pt>
                <c:pt idx="484">
                  <c:v>-41.615935996150597</c:v>
                </c:pt>
                <c:pt idx="485">
                  <c:v>-41.197323899591296</c:v>
                </c:pt>
                <c:pt idx="486">
                  <c:v>-40.764555862253502</c:v>
                </c:pt>
                <c:pt idx="487">
                  <c:v>-40.316860073297299</c:v>
                </c:pt>
                <c:pt idx="488">
                  <c:v>-39.853407946116299</c:v>
                </c:pt>
                <c:pt idx="489">
                  <c:v>-39.373308817272601</c:v>
                </c:pt>
                <c:pt idx="490">
                  <c:v>-38.875604042259198</c:v>
                </c:pt>
                <c:pt idx="491">
                  <c:v>-38.359260406713403</c:v>
                </c:pt>
                <c:pt idx="492">
                  <c:v>-37.823162758944001</c:v>
                </c:pt>
                <c:pt idx="493">
                  <c:v>-37.2661057545861</c:v>
                </c:pt>
                <c:pt idx="494">
                  <c:v>-36.6867845863922</c:v>
                </c:pt>
                <c:pt idx="495">
                  <c:v>-36.083784551035798</c:v>
                </c:pt>
                <c:pt idx="496">
                  <c:v>-35.455569279644102</c:v>
                </c:pt>
                <c:pt idx="497">
                  <c:v>-34.800467428715997</c:v>
                </c:pt>
                <c:pt idx="498">
                  <c:v>-34.116657592042301</c:v>
                </c:pt>
                <c:pt idx="499">
                  <c:v>-33.402151150873799</c:v>
                </c:pt>
                <c:pt idx="500">
                  <c:v>-32.654772727200204</c:v>
                </c:pt>
                <c:pt idx="501">
                  <c:v>-31.872137841466401</c:v>
                </c:pt>
                <c:pt idx="502">
                  <c:v>-31.051627298687599</c:v>
                </c:pt>
                <c:pt idx="503">
                  <c:v>-30.190357732294601</c:v>
                </c:pt>
                <c:pt idx="504">
                  <c:v>-29.285147618783899</c:v>
                </c:pt>
                <c:pt idx="505">
                  <c:v>-28.332477932736701</c:v>
                </c:pt>
                <c:pt idx="506">
                  <c:v>-27.328446433736499</c:v>
                </c:pt>
                <c:pt idx="507">
                  <c:v>-26.268714354722899</c:v>
                </c:pt>
                <c:pt idx="508">
                  <c:v>-25.148443982984201</c:v>
                </c:pt>
                <c:pt idx="509">
                  <c:v>-23.962225274038602</c:v>
                </c:pt>
                <c:pt idx="510">
                  <c:v>-22.703989193471099</c:v>
                </c:pt>
                <c:pt idx="511">
                  <c:v>-21.366904913499699</c:v>
                </c:pt>
                <c:pt idx="512">
                  <c:v>-19.943257260774601</c:v>
                </c:pt>
                <c:pt idx="513">
                  <c:v>-18.424299866873401</c:v>
                </c:pt>
                <c:pt idx="514">
                  <c:v>-16.800078240895001</c:v>
                </c:pt>
                <c:pt idx="515">
                  <c:v>-15.059215364641901</c:v>
                </c:pt>
                <c:pt idx="516">
                  <c:v>-13.1886502658589</c:v>
                </c:pt>
                <c:pt idx="517">
                  <c:v>-11.173317157672701</c:v>
                </c:pt>
                <c:pt idx="518">
                  <c:v>-8.9957488632789193</c:v>
                </c:pt>
                <c:pt idx="519">
                  <c:v>-6.6355829714422399</c:v>
                </c:pt>
                <c:pt idx="520">
                  <c:v>-4.0689419032733998</c:v>
                </c:pt>
                <c:pt idx="521">
                  <c:v>-1.2676479463460699</c:v>
                </c:pt>
                <c:pt idx="522">
                  <c:v>1.80177997174696</c:v>
                </c:pt>
                <c:pt idx="523">
                  <c:v>5.1794214197348598</c:v>
                </c:pt>
                <c:pt idx="524">
                  <c:v>8.9136447750597796</c:v>
                </c:pt>
                <c:pt idx="525">
                  <c:v>13.0633396015964</c:v>
                </c:pt>
                <c:pt idx="526">
                  <c:v>17.700903324980398</c:v>
                </c:pt>
                <c:pt idx="527">
                  <c:v>22.916294125200501</c:v>
                </c:pt>
                <c:pt idx="528">
                  <c:v>28.822617128548</c:v>
                </c:pt>
                <c:pt idx="529">
                  <c:v>35.563957866063099</c:v>
                </c:pt>
                <c:pt idx="530">
                  <c:v>-49.845610277950598</c:v>
                </c:pt>
                <c:pt idx="531">
                  <c:v>-49.688055695423699</c:v>
                </c:pt>
                <c:pt idx="532">
                  <c:v>-49.5272335209944</c:v>
                </c:pt>
                <c:pt idx="533">
                  <c:v>-49.363036502563702</c:v>
                </c:pt>
                <c:pt idx="534">
                  <c:v>-49.195352616576201</c:v>
                </c:pt>
                <c:pt idx="535">
                  <c:v>-49.024064800388302</c:v>
                </c:pt>
                <c:pt idx="536">
                  <c:v>-48.8490506664522</c:v>
                </c:pt>
                <c:pt idx="537">
                  <c:v>-48.6701821968609</c:v>
                </c:pt>
                <c:pt idx="538">
                  <c:v>-48.487325416663403</c:v>
                </c:pt>
                <c:pt idx="539">
                  <c:v>-48.300340044213698</c:v>
                </c:pt>
                <c:pt idx="540">
                  <c:v>-48.109079116647997</c:v>
                </c:pt>
                <c:pt idx="541">
                  <c:v>-47.913388588408303</c:v>
                </c:pt>
                <c:pt idx="542">
                  <c:v>-47.7131069005233</c:v>
                </c:pt>
                <c:pt idx="543">
                  <c:v>-47.508064518138099</c:v>
                </c:pt>
                <c:pt idx="544">
                  <c:v>-47.2980834335306</c:v>
                </c:pt>
                <c:pt idx="545">
                  <c:v>-47.082976631580699</c:v>
                </c:pt>
                <c:pt idx="546">
                  <c:v>-46.862547514344698</c:v>
                </c:pt>
                <c:pt idx="547">
                  <c:v>-46.636589281045502</c:v>
                </c:pt>
                <c:pt idx="548">
                  <c:v>-46.404884259404703</c:v>
                </c:pt>
                <c:pt idx="549">
                  <c:v>-46.167203183809796</c:v>
                </c:pt>
                <c:pt idx="550">
                  <c:v>-45.923304415331202</c:v>
                </c:pt>
                <c:pt idx="551">
                  <c:v>-45.672933098058103</c:v>
                </c:pt>
                <c:pt idx="552">
                  <c:v>-45.415820245618796</c:v>
                </c:pt>
                <c:pt idx="553">
                  <c:v>-45.151681751064203</c:v>
                </c:pt>
                <c:pt idx="554">
                  <c:v>-44.880217312524202</c:v>
                </c:pt>
                <c:pt idx="555">
                  <c:v>-44.6011092661752</c:v>
                </c:pt>
                <c:pt idx="556">
                  <c:v>-44.314021317074399</c:v>
                </c:pt>
                <c:pt idx="557">
                  <c:v>-44.018597157302999</c:v>
                </c:pt>
                <c:pt idx="558">
                  <c:v>-43.7144589595949</c:v>
                </c:pt>
                <c:pt idx="559">
                  <c:v>-43.401205733193798</c:v>
                </c:pt>
                <c:pt idx="560">
                  <c:v>-43.078411527045397</c:v>
                </c:pt>
                <c:pt idx="561">
                  <c:v>-42.745623463565799</c:v>
                </c:pt>
                <c:pt idx="562">
                  <c:v>-42.4023595840981</c:v>
                </c:pt>
                <c:pt idx="563">
                  <c:v>-42.048106484726297</c:v>
                </c:pt>
                <c:pt idx="564">
                  <c:v>-41.682316718317303</c:v>
                </c:pt>
                <c:pt idx="565">
                  <c:v>-41.304405935439597</c:v>
                </c:pt>
                <c:pt idx="566">
                  <c:v>-40.913749733099003</c:v>
                </c:pt>
                <c:pt idx="567">
                  <c:v>-40.509680175944801</c:v>
                </c:pt>
                <c:pt idx="568">
                  <c:v>-40.091481949637803</c:v>
                </c:pt>
                <c:pt idx="569">
                  <c:v>-39.658388100317801</c:v>
                </c:pt>
                <c:pt idx="570">
                  <c:v>-39.209575307408798</c:v>
                </c:pt>
                <c:pt idx="571">
                  <c:v>-38.744158629193002</c:v>
                </c:pt>
                <c:pt idx="572">
                  <c:v>-38.261185651453403</c:v>
                </c:pt>
                <c:pt idx="573">
                  <c:v>-37.759629958777403</c:v>
                </c:pt>
                <c:pt idx="574">
                  <c:v>-37.238383835529199</c:v>
                </c:pt>
                <c:pt idx="575">
                  <c:v>-36.6962500886534</c:v>
                </c:pt>
                <c:pt idx="576">
                  <c:v>-36.131932866918902</c:v>
                </c:pt>
                <c:pt idx="577">
                  <c:v>-35.5440273303795</c:v>
                </c:pt>
                <c:pt idx="578">
                  <c:v>-34.931007999037902</c:v>
                </c:pt>
                <c:pt idx="579">
                  <c:v>-34.291215580081001</c:v>
                </c:pt>
                <c:pt idx="580">
                  <c:v>-33.622842037564098</c:v>
                </c:pt>
                <c:pt idx="581">
                  <c:v>-32.923913625720701</c:v>
                </c:pt>
                <c:pt idx="582">
                  <c:v>-32.192271555514402</c:v>
                </c:pt>
                <c:pt idx="583">
                  <c:v>-31.4255499015418</c:v>
                </c:pt>
                <c:pt idx="584">
                  <c:v>-30.621150280296298</c:v>
                </c:pt>
                <c:pt idx="585">
                  <c:v>-29.776212737771299</c:v>
                </c:pt>
                <c:pt idx="586">
                  <c:v>-28.887582170118201</c:v>
                </c:pt>
                <c:pt idx="587">
                  <c:v>-27.951769460090201</c:v>
                </c:pt>
                <c:pt idx="588">
                  <c:v>-26.964906337178199</c:v>
                </c:pt>
                <c:pt idx="589">
                  <c:v>-25.922692751441101</c:v>
                </c:pt>
                <c:pt idx="590">
                  <c:v>-24.8203352779638</c:v>
                </c:pt>
                <c:pt idx="591">
                  <c:v>-23.652474724722001</c:v>
                </c:pt>
                <c:pt idx="592">
                  <c:v>-22.413100680300602</c:v>
                </c:pt>
                <c:pt idx="593">
                  <c:v>-21.095450181221899</c:v>
                </c:pt>
                <c:pt idx="594">
                  <c:v>-19.691886963681199</c:v>
                </c:pt>
                <c:pt idx="595">
                  <c:v>-18.193756839822001</c:v>
                </c:pt>
                <c:pt idx="596">
                  <c:v>-16.591213533957301</c:v>
                </c:pt>
                <c:pt idx="597">
                  <c:v>-14.873007732202</c:v>
                </c:pt>
                <c:pt idx="598">
                  <c:v>-13.026230004465299</c:v>
                </c:pt>
                <c:pt idx="599">
                  <c:v>-11.035995460050801</c:v>
                </c:pt>
                <c:pt idx="600">
                  <c:v>-8.88505422603426</c:v>
                </c:pt>
                <c:pt idx="601">
                  <c:v>-6.5533067007743604</c:v>
                </c:pt>
                <c:pt idx="602">
                  <c:v>-1.57693515311414</c:v>
                </c:pt>
                <c:pt idx="603">
                  <c:v>1.4244097231767601</c:v>
                </c:pt>
                <c:pt idx="604">
                  <c:v>4.7254977633022799</c:v>
                </c:pt>
                <c:pt idx="605">
                  <c:v>8.3729053459197793</c:v>
                </c:pt>
                <c:pt idx="606">
                  <c:v>12.4232376645898</c:v>
                </c:pt>
                <c:pt idx="607">
                  <c:v>16.945945587118398</c:v>
                </c:pt>
                <c:pt idx="608">
                  <c:v>22.027137012728002</c:v>
                </c:pt>
                <c:pt idx="609">
                  <c:v>27.774813346064299</c:v>
                </c:pt>
                <c:pt idx="610">
                  <c:v>34.326186543449701</c:v>
                </c:pt>
                <c:pt idx="611">
                  <c:v>-49.883337960109401</c:v>
                </c:pt>
                <c:pt idx="612">
                  <c:v>-49.764258642871098</c:v>
                </c:pt>
                <c:pt idx="613">
                  <c:v>-49.642691239384703</c:v>
                </c:pt>
                <c:pt idx="614">
                  <c:v>-49.518562106319202</c:v>
                </c:pt>
                <c:pt idx="615">
                  <c:v>-49.391794622905799</c:v>
                </c:pt>
                <c:pt idx="616">
                  <c:v>-49.262309039204403</c:v>
                </c:pt>
                <c:pt idx="617">
                  <c:v>-49.130022315014202</c:v>
                </c:pt>
                <c:pt idx="618">
                  <c:v>-48.994847948751399</c:v>
                </c:pt>
                <c:pt idx="619">
                  <c:v>-48.856695795557002</c:v>
                </c:pt>
                <c:pt idx="620">
                  <c:v>-48.715471873838403</c:v>
                </c:pt>
                <c:pt idx="621">
                  <c:v>-48.571078159376697</c:v>
                </c:pt>
                <c:pt idx="622">
                  <c:v>-48.423412366061797</c:v>
                </c:pt>
                <c:pt idx="623">
                  <c:v>-48.272367712229098</c:v>
                </c:pt>
                <c:pt idx="624">
                  <c:v>-48.117832671487299</c:v>
                </c:pt>
                <c:pt idx="625">
                  <c:v>-47.959690706823402</c:v>
                </c:pt>
                <c:pt idx="626">
                  <c:v>-47.797819986663796</c:v>
                </c:pt>
                <c:pt idx="627">
                  <c:v>-47.632093081447401</c:v>
                </c:pt>
                <c:pt idx="628">
                  <c:v>-47.462376639137602</c:v>
                </c:pt>
                <c:pt idx="629">
                  <c:v>-47.2885310379488</c:v>
                </c:pt>
                <c:pt idx="630">
                  <c:v>-47.110410014401197</c:v>
                </c:pt>
                <c:pt idx="631">
                  <c:v>-46.927860264641801</c:v>
                </c:pt>
                <c:pt idx="632">
                  <c:v>-46.740721016762102</c:v>
                </c:pt>
                <c:pt idx="633">
                  <c:v>-46.548823571629299</c:v>
                </c:pt>
                <c:pt idx="634">
                  <c:v>-46.351990809495099</c:v>
                </c:pt>
                <c:pt idx="635">
                  <c:v>-46.150036659376902</c:v>
                </c:pt>
                <c:pt idx="636">
                  <c:v>-45.9427655278974</c:v>
                </c:pt>
                <c:pt idx="637">
                  <c:v>-45.729971683929698</c:v>
                </c:pt>
                <c:pt idx="638">
                  <c:v>-45.511438595014504</c:v>
                </c:pt>
                <c:pt idx="639">
                  <c:v>-45.286938211089897</c:v>
                </c:pt>
                <c:pt idx="640">
                  <c:v>-45.056230190597503</c:v>
                </c:pt>
                <c:pt idx="641">
                  <c:v>-44.819061063494502</c:v>
                </c:pt>
                <c:pt idx="642">
                  <c:v>-44.575163325100597</c:v>
                </c:pt>
                <c:pt idx="643">
                  <c:v>-44.324254454031902</c:v>
                </c:pt>
                <c:pt idx="644">
                  <c:v>-44.0660358467142</c:v>
                </c:pt>
                <c:pt idx="645">
                  <c:v>-43.800191660107402</c:v>
                </c:pt>
                <c:pt idx="646">
                  <c:v>-43.5263875533023</c:v>
                </c:pt>
                <c:pt idx="647">
                  <c:v>-43.244269317550597</c:v>
                </c:pt>
                <c:pt idx="648">
                  <c:v>-42.953461383042097</c:v>
                </c:pt>
                <c:pt idx="649">
                  <c:v>-42.653565189325299</c:v>
                </c:pt>
                <c:pt idx="650">
                  <c:v>-42.344157404654602</c:v>
                </c:pt>
                <c:pt idx="651">
                  <c:v>-42.024787977706801</c:v>
                </c:pt>
                <c:pt idx="652">
                  <c:v>-41.694978003008401</c:v>
                </c:pt>
                <c:pt idx="653">
                  <c:v>-41.354217379006698</c:v>
                </c:pt>
                <c:pt idx="654">
                  <c:v>-41.001962234958803</c:v>
                </c:pt>
                <c:pt idx="655">
                  <c:v>-40.637632099635297</c:v>
                </c:pt>
                <c:pt idx="656">
                  <c:v>-40.260606781182801</c:v>
                </c:pt>
                <c:pt idx="657">
                  <c:v>-39.870222923260897</c:v>
                </c:pt>
                <c:pt idx="658">
                  <c:v>-39.465770197688599</c:v>
                </c:pt>
                <c:pt idx="659">
                  <c:v>-39.046487088160703</c:v>
                </c:pt>
                <c:pt idx="660">
                  <c:v>-38.611556213003503</c:v>
                </c:pt>
                <c:pt idx="661">
                  <c:v>-38.160099127253801</c:v>
                </c:pt>
                <c:pt idx="662">
                  <c:v>-37.691170535356399</c:v>
                </c:pt>
                <c:pt idx="663">
                  <c:v>-37.2037518352465</c:v>
                </c:pt>
                <c:pt idx="664">
                  <c:v>-36.696743902201902</c:v>
                </c:pt>
                <c:pt idx="665">
                  <c:v>-36.168959006256799</c:v>
                </c:pt>
                <c:pt idx="666">
                  <c:v>-35.619111739715201</c:v>
                </c:pt>
                <c:pt idx="667">
                  <c:v>-35.045808810832803</c:v>
                </c:pt>
                <c:pt idx="668">
                  <c:v>-34.447537535387198</c:v>
                </c:pt>
                <c:pt idx="669">
                  <c:v>-33.822652828773599</c:v>
                </c:pt>
                <c:pt idx="670">
                  <c:v>-33.169362466429497</c:v>
                </c:pt>
                <c:pt idx="671">
                  <c:v>-32.485710338496098</c:v>
                </c:pt>
                <c:pt idx="672">
                  <c:v>-31.769557374054699</c:v>
                </c:pt>
                <c:pt idx="673">
                  <c:v>-31.018559748998999</c:v>
                </c:pt>
                <c:pt idx="674">
                  <c:v>-30.2301439170317</c:v>
                </c:pt>
                <c:pt idx="675">
                  <c:v>-29.401477912150799</c:v>
                </c:pt>
                <c:pt idx="676">
                  <c:v>-28.529438259123999</c:v>
                </c:pt>
                <c:pt idx="677">
                  <c:v>-27.610571690491799</c:v>
                </c:pt>
                <c:pt idx="678">
                  <c:v>-26.641050697652801</c:v>
                </c:pt>
                <c:pt idx="679">
                  <c:v>-25.61662173058</c:v>
                </c:pt>
                <c:pt idx="680">
                  <c:v>-24.532544593943499</c:v>
                </c:pt>
                <c:pt idx="681">
                  <c:v>-23.383521251384</c:v>
                </c:pt>
                <c:pt idx="682">
                  <c:v>-22.163611823929099</c:v>
                </c:pt>
                <c:pt idx="683">
                  <c:v>-20.866135025695399</c:v>
                </c:pt>
                <c:pt idx="684">
                  <c:v>-19.483549583331001</c:v>
                </c:pt>
                <c:pt idx="685">
                  <c:v>-18.007312285275301</c:v>
                </c:pt>
                <c:pt idx="686">
                  <c:v>-16.427707134732898</c:v>
                </c:pt>
                <c:pt idx="687">
                  <c:v>-14.7336385423297</c:v>
                </c:pt>
                <c:pt idx="688">
                  <c:v>-12.9123794599339</c:v>
                </c:pt>
                <c:pt idx="689">
                  <c:v>-10.949262642135499</c:v>
                </c:pt>
                <c:pt idx="690">
                  <c:v>-8.8272995649174906</c:v>
                </c:pt>
                <c:pt idx="691">
                  <c:v>-6.5267065562402298</c:v>
                </c:pt>
                <c:pt idx="692">
                  <c:v>-4.0243108536712002</c:v>
                </c:pt>
                <c:pt idx="693">
                  <c:v>-1.2927997936630999</c:v>
                </c:pt>
                <c:pt idx="694">
                  <c:v>1.70023704915984</c:v>
                </c:pt>
                <c:pt idx="695">
                  <c:v>4.9935420437564302</c:v>
                </c:pt>
                <c:pt idx="696">
                  <c:v>8.6337968855829992</c:v>
                </c:pt>
                <c:pt idx="697">
                  <c:v>12.6777406058251</c:v>
                </c:pt>
                <c:pt idx="698">
                  <c:v>17.194996168243001</c:v>
                </c:pt>
                <c:pt idx="699">
                  <c:v>22.271895643428099</c:v>
                </c:pt>
                <c:pt idx="700">
                  <c:v>28.0167366387419</c:v>
                </c:pt>
                <c:pt idx="701">
                  <c:v>34.567128735249803</c:v>
                </c:pt>
                <c:pt idx="702">
                  <c:v>-49.919295207642797</c:v>
                </c:pt>
                <c:pt idx="703">
                  <c:v>-49.836883519872401</c:v>
                </c:pt>
                <c:pt idx="704">
                  <c:v>-49.752720101307297</c:v>
                </c:pt>
                <c:pt idx="705">
                  <c:v>-49.666758529650401</c:v>
                </c:pt>
                <c:pt idx="706">
                  <c:v>-49.578950724545599</c:v>
                </c:pt>
                <c:pt idx="707">
                  <c:v>-49.489246872579997</c:v>
                </c:pt>
                <c:pt idx="708">
                  <c:v>-49.397595348184502</c:v>
                </c:pt>
                <c:pt idx="709">
                  <c:v>-49.303942630169303</c:v>
                </c:pt>
                <c:pt idx="710">
                  <c:v>-49.208233213612303</c:v>
                </c:pt>
                <c:pt idx="711">
                  <c:v>-49.110409516794498</c:v>
                </c:pt>
                <c:pt idx="712">
                  <c:v>-49.010411782856202</c:v>
                </c:pt>
                <c:pt idx="713">
                  <c:v>-48.9081779758219</c:v>
                </c:pt>
                <c:pt idx="714">
                  <c:v>-48.803643670613702</c:v>
                </c:pt>
                <c:pt idx="715">
                  <c:v>-48.696741936645701</c:v>
                </c:pt>
                <c:pt idx="716">
                  <c:v>-48.587403214558002</c:v>
                </c:pt>
                <c:pt idx="717">
                  <c:v>-48.475555185614802</c:v>
                </c:pt>
                <c:pt idx="718">
                  <c:v>-48.361122633253203</c:v>
                </c:pt>
                <c:pt idx="719">
                  <c:v>-48.244027296227401</c:v>
                </c:pt>
                <c:pt idx="720">
                  <c:v>-48.1241877127487</c:v>
                </c:pt>
                <c:pt idx="721">
                  <c:v>-48.001519054970501</c:v>
                </c:pt>
                <c:pt idx="722">
                  <c:v>-47.875932953115502</c:v>
                </c:pt>
                <c:pt idx="723">
                  <c:v>-47.747337308482003</c:v>
                </c:pt>
                <c:pt idx="724">
                  <c:v>-47.615636094500502</c:v>
                </c:pt>
                <c:pt idx="725">
                  <c:v>-47.480729144943403</c:v>
                </c:pt>
                <c:pt idx="726">
                  <c:v>-47.342511928310103</c:v>
                </c:pt>
                <c:pt idx="727">
                  <c:v>-47.200875307324601</c:v>
                </c:pt>
                <c:pt idx="728">
                  <c:v>-47.055705282389901</c:v>
                </c:pt>
                <c:pt idx="729">
                  <c:v>-46.906882717737503</c:v>
                </c:pt>
                <c:pt idx="730">
                  <c:v>-46.754283048898898</c:v>
                </c:pt>
                <c:pt idx="731">
                  <c:v>-46.597775969996199</c:v>
                </c:pt>
                <c:pt idx="732">
                  <c:v>-46.437225099213698</c:v>
                </c:pt>
                <c:pt idx="733">
                  <c:v>-46.272487620655802</c:v>
                </c:pt>
                <c:pt idx="734">
                  <c:v>-46.1034139006264</c:v>
                </c:pt>
                <c:pt idx="735">
                  <c:v>-45.929847076178199</c:v>
                </c:pt>
                <c:pt idx="736">
                  <c:v>-45.751622613569403</c:v>
                </c:pt>
                <c:pt idx="737">
                  <c:v>-45.568567834032102</c:v>
                </c:pt>
                <c:pt idx="738">
                  <c:v>-45.380501404001699</c:v>
                </c:pt>
                <c:pt idx="739">
                  <c:v>-45.187232786664502</c:v>
                </c:pt>
                <c:pt idx="740">
                  <c:v>-44.988561651363597</c:v>
                </c:pt>
                <c:pt idx="741">
                  <c:v>-44.784277237043597</c:v>
                </c:pt>
                <c:pt idx="742">
                  <c:v>-44.574157665513603</c:v>
                </c:pt>
                <c:pt idx="743">
                  <c:v>-44.357969199863902</c:v>
                </c:pt>
                <c:pt idx="744">
                  <c:v>-44.135465442864501</c:v>
                </c:pt>
                <c:pt idx="745">
                  <c:v>-43.906386469615299</c:v>
                </c:pt>
                <c:pt idx="746">
                  <c:v>-43.670457888081998</c:v>
                </c:pt>
                <c:pt idx="747">
                  <c:v>-43.4273898204384</c:v>
                </c:pt>
                <c:pt idx="748">
                  <c:v>-43.176875797334603</c:v>
                </c:pt>
                <c:pt idx="749">
                  <c:v>-42.918591556299702</c:v>
                </c:pt>
                <c:pt idx="750">
                  <c:v>-42.652193734463602</c:v>
                </c:pt>
                <c:pt idx="751">
                  <c:v>-42.377318444615902</c:v>
                </c:pt>
                <c:pt idx="752">
                  <c:v>-42.093579722302302</c:v>
                </c:pt>
                <c:pt idx="753">
                  <c:v>-41.800567830153298</c:v>
                </c:pt>
                <c:pt idx="754">
                  <c:v>-41.4978474039331</c:v>
                </c:pt>
                <c:pt idx="755">
                  <c:v>-41.184955422838499</c:v>
                </c:pt>
                <c:pt idx="756">
                  <c:v>-40.861398984348902</c:v>
                </c:pt>
                <c:pt idx="757">
                  <c:v>-40.526652861365797</c:v>
                </c:pt>
                <c:pt idx="758">
                  <c:v>-40.180156816441702</c:v>
                </c:pt>
                <c:pt idx="759">
                  <c:v>-39.821312644518699</c:v>
                </c:pt>
                <c:pt idx="760">
                  <c:v>-39.449480911693101</c:v>
                </c:pt>
                <c:pt idx="761">
                  <c:v>-39.063977353017698</c:v>
                </c:pt>
                <c:pt idx="762">
                  <c:v>-38.664068887128799</c:v>
                </c:pt>
                <c:pt idx="763">
                  <c:v>-38.248969199419498</c:v>
                </c:pt>
                <c:pt idx="764">
                  <c:v>-37.8178338384201</c:v>
                </c:pt>
                <c:pt idx="765">
                  <c:v>-37.369754761803001</c:v>
                </c:pt>
                <c:pt idx="766">
                  <c:v>-36.903754258781099</c:v>
                </c:pt>
                <c:pt idx="767">
                  <c:v>-36.418778164350996</c:v>
                </c:pt>
                <c:pt idx="768">
                  <c:v>-35.9136882675026</c:v>
                </c:pt>
                <c:pt idx="769">
                  <c:v>-35.387253799791502</c:v>
                </c:pt>
                <c:pt idx="770">
                  <c:v>-34.838141872046997</c:v>
                </c:pt>
                <c:pt idx="771">
                  <c:v>-34.264906704865297</c:v>
                </c:pt>
                <c:pt idx="772">
                  <c:v>-33.665977472178099</c:v>
                </c:pt>
                <c:pt idx="773">
                  <c:v>-33.039644545662199</c:v>
                </c:pt>
                <c:pt idx="774">
                  <c:v>-32.384043889923198</c:v>
                </c:pt>
                <c:pt idx="775">
                  <c:v>-31.6971393128198</c:v>
                </c:pt>
                <c:pt idx="776">
                  <c:v>-30.9767022201926</c:v>
                </c:pt>
                <c:pt idx="777">
                  <c:v>-30.2202884573659</c:v>
                </c:pt>
                <c:pt idx="778">
                  <c:v>-29.4252117382369</c:v>
                </c:pt>
                <c:pt idx="779">
                  <c:v>-28.588513062900201</c:v>
                </c:pt>
                <c:pt idx="780">
                  <c:v>-27.706925401915001</c:v>
                </c:pt>
                <c:pt idx="781">
                  <c:v>-26.7768327734886</c:v>
                </c:pt>
                <c:pt idx="782">
                  <c:v>-25.794222651243999</c:v>
                </c:pt>
                <c:pt idx="783">
                  <c:v>-24.754630404728999</c:v>
                </c:pt>
                <c:pt idx="784">
                  <c:v>-23.653074179109101</c:v>
                </c:pt>
                <c:pt idx="785">
                  <c:v>-22.483978247044401</c:v>
                </c:pt>
                <c:pt idx="786">
                  <c:v>-21.241082391261401</c:v>
                </c:pt>
                <c:pt idx="787">
                  <c:v>-19.917334269600399</c:v>
                </c:pt>
                <c:pt idx="788">
                  <c:v>-18.5047609332332</c:v>
                </c:pt>
                <c:pt idx="789">
                  <c:v>-16.9943146560203</c:v>
                </c:pt>
                <c:pt idx="790">
                  <c:v>-15.3756869100089</c:v>
                </c:pt>
                <c:pt idx="791">
                  <c:v>-13.6370825799667</c:v>
                </c:pt>
                <c:pt idx="792">
                  <c:v>-11.764944196366599</c:v>
                </c:pt>
                <c:pt idx="793">
                  <c:v>-9.7436128662250905</c:v>
                </c:pt>
                <c:pt idx="794">
                  <c:v>-7.55490838734225</c:v>
                </c:pt>
                <c:pt idx="795">
                  <c:v>-5.1776052996231599</c:v>
                </c:pt>
                <c:pt idx="796">
                  <c:v>-2.5867737072911798</c:v>
                </c:pt>
                <c:pt idx="797">
                  <c:v>0.24705736595317199</c:v>
                </c:pt>
                <c:pt idx="798">
                  <c:v>3.35897200040348</c:v>
                </c:pt>
                <c:pt idx="799">
                  <c:v>6.7910551843623699</c:v>
                </c:pt>
                <c:pt idx="800">
                  <c:v>10.594209547190999</c:v>
                </c:pt>
                <c:pt idx="801">
                  <c:v>14.8305626102575</c:v>
                </c:pt>
                <c:pt idx="802">
                  <c:v>19.576699042941001</c:v>
                </c:pt>
                <c:pt idx="803">
                  <c:v>24.928064193158601</c:v>
                </c:pt>
                <c:pt idx="804">
                  <c:v>31.005060125683599</c:v>
                </c:pt>
                <c:pt idx="805">
                  <c:v>-49.952981627543799</c:v>
                </c:pt>
                <c:pt idx="806">
                  <c:v>-49.904920001635098</c:v>
                </c:pt>
                <c:pt idx="807">
                  <c:v>-49.855790679549102</c:v>
                </c:pt>
                <c:pt idx="808">
                  <c:v>-49.8055684850547</c:v>
                </c:pt>
                <c:pt idx="809">
                  <c:v>-49.754227480480502</c:v>
                </c:pt>
                <c:pt idx="810">
                  <c:v>-49.701740937489603</c:v>
                </c:pt>
                <c:pt idx="811">
                  <c:v>-49.648081306491399</c:v>
                </c:pt>
                <c:pt idx="812">
                  <c:v>-49.5932201846176</c:v>
                </c:pt>
                <c:pt idx="813">
                  <c:v>-49.537128282181101</c:v>
                </c:pt>
                <c:pt idx="814">
                  <c:v>-49.479775387535597</c:v>
                </c:pt>
                <c:pt idx="815">
                  <c:v>-49.421130330244502</c:v>
                </c:pt>
                <c:pt idx="816">
                  <c:v>-49.361160942464501</c:v>
                </c:pt>
                <c:pt idx="817">
                  <c:v>-49.299834018442802</c:v>
                </c:pt>
                <c:pt idx="818">
                  <c:v>-49.237115272018301</c:v>
                </c:pt>
                <c:pt idx="819">
                  <c:v>-49.172969292011999</c:v>
                </c:pt>
                <c:pt idx="820">
                  <c:v>-49.107359495384102</c:v>
                </c:pt>
                <c:pt idx="821">
                  <c:v>-49.040248078025101</c:v>
                </c:pt>
                <c:pt idx="822">
                  <c:v>-48.971595963041601</c:v>
                </c:pt>
                <c:pt idx="823">
                  <c:v>-48.901362746386802</c:v>
                </c:pt>
                <c:pt idx="824">
                  <c:v>-48.829506639674598</c:v>
                </c:pt>
                <c:pt idx="825">
                  <c:v>-48.755984410007699</c:v>
                </c:pt>
                <c:pt idx="826">
                  <c:v>-48.680751316634698</c:v>
                </c:pt>
                <c:pt idx="827">
                  <c:v>-48.6037610442405</c:v>
                </c:pt>
                <c:pt idx="828">
                  <c:v>-48.524965632660297</c:v>
                </c:pt>
                <c:pt idx="829">
                  <c:v>-48.444315402791297</c:v>
                </c:pt>
                <c:pt idx="830">
                  <c:v>-48.361758878459803</c:v>
                </c:pt>
                <c:pt idx="831">
                  <c:v>-48.277242703985998</c:v>
                </c:pt>
                <c:pt idx="832">
                  <c:v>-48.1907115571654</c:v>
                </c:pt>
                <c:pt idx="833">
                  <c:v>-48.102108057369897</c:v>
                </c:pt>
                <c:pt idx="834">
                  <c:v>-48.0113726684448</c:v>
                </c:pt>
                <c:pt idx="835">
                  <c:v>-47.918443596056598</c:v>
                </c:pt>
                <c:pt idx="836">
                  <c:v>-47.823256679117698</c:v>
                </c:pt>
                <c:pt idx="837">
                  <c:v>-47.7257452748864</c:v>
                </c:pt>
                <c:pt idx="838">
                  <c:v>-47.625840137309702</c:v>
                </c:pt>
                <c:pt idx="839">
                  <c:v>-47.523469288140298</c:v>
                </c:pt>
                <c:pt idx="840">
                  <c:v>-47.418557880323696</c:v>
                </c:pt>
                <c:pt idx="841">
                  <c:v>-47.311028053109801</c:v>
                </c:pt>
                <c:pt idx="842">
                  <c:v>-47.200798778299699</c:v>
                </c:pt>
                <c:pt idx="843">
                  <c:v>-47.087785696988398</c:v>
                </c:pt>
                <c:pt idx="844">
                  <c:v>-46.971900946114197</c:v>
                </c:pt>
                <c:pt idx="845">
                  <c:v>-46.8530529740625</c:v>
                </c:pt>
                <c:pt idx="846">
                  <c:v>-46.731146344515501</c:v>
                </c:pt>
                <c:pt idx="847">
                  <c:v>-46.606081527661303</c:v>
                </c:pt>
                <c:pt idx="848">
                  <c:v>-46.477754677806999</c:v>
                </c:pt>
                <c:pt idx="849">
                  <c:v>-46.346057396351597</c:v>
                </c:pt>
                <c:pt idx="850">
                  <c:v>-46.210876478984602</c:v>
                </c:pt>
                <c:pt idx="851">
                  <c:v>-46.072093645873601</c:v>
                </c:pt>
                <c:pt idx="852">
                  <c:v>-45.929585253493997</c:v>
                </c:pt>
                <c:pt idx="853">
                  <c:v>-45.783221986627602</c:v>
                </c:pt>
                <c:pt idx="854">
                  <c:v>-45.632868528924803</c:v>
                </c:pt>
                <c:pt idx="855">
                  <c:v>-45.478383210270501</c:v>
                </c:pt>
                <c:pt idx="856">
                  <c:v>-45.319617629031796</c:v>
                </c:pt>
                <c:pt idx="857">
                  <c:v>-45.156416247076102</c:v>
                </c:pt>
                <c:pt idx="858">
                  <c:v>-44.988615955249301</c:v>
                </c:pt>
                <c:pt idx="859">
                  <c:v>-44.8160456067721</c:v>
                </c:pt>
                <c:pt idx="860">
                  <c:v>-44.638525515763398</c:v>
                </c:pt>
                <c:pt idx="861">
                  <c:v>-44.455866917816998</c:v>
                </c:pt>
                <c:pt idx="862">
                  <c:v>-44.267871389246899</c:v>
                </c:pt>
                <c:pt idx="863">
                  <c:v>-44.074330221264503</c:v>
                </c:pt>
                <c:pt idx="864">
                  <c:v>-43.875023744963698</c:v>
                </c:pt>
                <c:pt idx="865">
                  <c:v>-43.669720602552701</c:v>
                </c:pt>
                <c:pt idx="866">
                  <c:v>-43.458176959780602</c:v>
                </c:pt>
                <c:pt idx="867">
                  <c:v>-43.240135653960103</c:v>
                </c:pt>
                <c:pt idx="868">
                  <c:v>-43.015325271370699</c:v>
                </c:pt>
                <c:pt idx="869">
                  <c:v>-42.7834591471319</c:v>
                </c:pt>
                <c:pt idx="870">
                  <c:v>-42.5442342798545</c:v>
                </c:pt>
                <c:pt idx="871">
                  <c:v>-42.297330152495</c:v>
                </c:pt>
                <c:pt idx="872">
                  <c:v>-42.042407449838898</c:v>
                </c:pt>
                <c:pt idx="873">
                  <c:v>-41.779106661908898</c:v>
                </c:pt>
                <c:pt idx="874">
                  <c:v>-41.5070465613096</c:v>
                </c:pt>
                <c:pt idx="875">
                  <c:v>-41.225822541061</c:v>
                </c:pt>
                <c:pt idx="876">
                  <c:v>-40.935004797814003</c:v>
                </c:pt>
                <c:pt idx="877">
                  <c:v>-40.634136343443402</c:v>
                </c:pt>
                <c:pt idx="878">
                  <c:v>-40.322730825849199</c:v>
                </c:pt>
                <c:pt idx="879">
                  <c:v>-40.000270137314303</c:v>
                </c:pt>
                <c:pt idx="880">
                  <c:v>-39.666201785920002</c:v>
                </c:pt>
                <c:pt idx="881">
                  <c:v>-39.319936002243303</c:v>
                </c:pt>
                <c:pt idx="882">
                  <c:v>-38.960842549786399</c:v>
                </c:pt>
                <c:pt idx="883">
                  <c:v>-38.588247203224299</c:v>
                </c:pt>
                <c:pt idx="884">
                  <c:v>-38.2014278535081</c:v>
                </c:pt>
                <c:pt idx="885">
                  <c:v>-37.799610192996802</c:v>
                </c:pt>
                <c:pt idx="886">
                  <c:v>-37.381962926971099</c:v>
                </c:pt>
                <c:pt idx="887">
                  <c:v>-36.9475924499217</c:v>
                </c:pt>
                <c:pt idx="888">
                  <c:v>-36.495536915700903</c:v>
                </c:pt>
                <c:pt idx="889">
                  <c:v>-36.024759619706799</c:v>
                </c:pt>
                <c:pt idx="890">
                  <c:v>-35.534141598430203</c:v>
                </c:pt>
                <c:pt idx="891">
                  <c:v>-35.022473336551201</c:v>
                </c:pt>
                <c:pt idx="892">
                  <c:v>-34.488445453847802</c:v>
                </c:pt>
                <c:pt idx="893">
                  <c:v>-33.930638222912698</c:v>
                </c:pt>
                <c:pt idx="894">
                  <c:v>-33.347509743342201</c:v>
                </c:pt>
                <c:pt idx="895">
                  <c:v>-32.737382567798001</c:v>
                </c:pt>
                <c:pt idx="896">
                  <c:v>-32.098428539050801</c:v>
                </c:pt>
                <c:pt idx="897">
                  <c:v>-31.4286515534389</c:v>
                </c:pt>
                <c:pt idx="898">
                  <c:v>-30.7258679134098</c:v>
                </c:pt>
                <c:pt idx="899">
                  <c:v>-29.987683867811</c:v>
                </c:pt>
                <c:pt idx="900">
                  <c:v>-29.211469860647298</c:v>
                </c:pt>
                <c:pt idx="901">
                  <c:v>-28.3943309136632</c:v>
                </c:pt>
                <c:pt idx="902">
                  <c:v>-27.533072450941599</c:v>
                </c:pt>
                <c:pt idx="903">
                  <c:v>-26.624160729041101</c:v>
                </c:pt>
                <c:pt idx="904">
                  <c:v>-25.6636768567055</c:v>
                </c:pt>
                <c:pt idx="905">
                  <c:v>-24.6472631643088</c:v>
                </c:pt>
                <c:pt idx="906">
                  <c:v>-23.5700604024751</c:v>
                </c:pt>
                <c:pt idx="907">
                  <c:v>-22.426633895258199</c:v>
                </c:pt>
                <c:pt idx="908">
                  <c:v>-21.210886324048701</c:v>
                </c:pt>
                <c:pt idx="909">
                  <c:v>-19.915954244810099</c:v>
                </c:pt>
                <c:pt idx="910">
                  <c:v>-18.534084703998101</c:v>
                </c:pt>
                <c:pt idx="911">
                  <c:v>-17.056487364214</c:v>
                </c:pt>
                <c:pt idx="912">
                  <c:v>-15.473156306148599</c:v>
                </c:pt>
                <c:pt idx="913">
                  <c:v>-13.772654037645699</c:v>
                </c:pt>
                <c:pt idx="914">
                  <c:v>-11.941848072731499</c:v>
                </c:pt>
                <c:pt idx="915">
                  <c:v>-9.9655875444756195</c:v>
                </c:pt>
                <c:pt idx="916">
                  <c:v>-7.82630340234134</c:v>
                </c:pt>
                <c:pt idx="917">
                  <c:v>-5.5035104090564699</c:v>
                </c:pt>
                <c:pt idx="918">
                  <c:v>-2.97318179833022</c:v>
                </c:pt>
                <c:pt idx="919">
                  <c:v>-0.206957202393872</c:v>
                </c:pt>
                <c:pt idx="920">
                  <c:v>2.8288700129186899</c:v>
                </c:pt>
                <c:pt idx="921">
                  <c:v>6.1746605675153701</c:v>
                </c:pt>
                <c:pt idx="922">
                  <c:v>9.8791368395544996</c:v>
                </c:pt>
                <c:pt idx="923">
                  <c:v>14.0016390578075</c:v>
                </c:pt>
                <c:pt idx="924">
                  <c:v>18.6151453322884</c:v>
                </c:pt>
                <c:pt idx="925">
                  <c:v>23.810372039273801</c:v>
                </c:pt>
                <c:pt idx="926">
                  <c:v>36.0895699100803</c:v>
                </c:pt>
                <c:pt idx="927">
                  <c:v>-49.983597380540999</c:v>
                </c:pt>
                <c:pt idx="928">
                  <c:v>-49.966753080748099</c:v>
                </c:pt>
                <c:pt idx="929">
                  <c:v>-49.949457885517901</c:v>
                </c:pt>
                <c:pt idx="930">
                  <c:v>-49.931702359681402</c:v>
                </c:pt>
                <c:pt idx="931">
                  <c:v>-49.913476841610397</c:v>
                </c:pt>
                <c:pt idx="932">
                  <c:v>-49.894771436597203</c:v>
                </c:pt>
                <c:pt idx="933">
                  <c:v>-49.875576009995598</c:v>
                </c:pt>
                <c:pt idx="934">
                  <c:v>-49.855880180116102</c:v>
                </c:pt>
                <c:pt idx="935">
                  <c:v>-49.835673310862198</c:v>
                </c:pt>
                <c:pt idx="936">
                  <c:v>-49.814944504097902</c:v>
                </c:pt>
                <c:pt idx="937">
                  <c:v>-49.793682591734601</c:v>
                </c:pt>
                <c:pt idx="938">
                  <c:v>-49.771876127525097</c:v>
                </c:pt>
                <c:pt idx="939">
                  <c:v>-49.749513378552102</c:v>
                </c:pt>
                <c:pt idx="940">
                  <c:v>-49.7265823163969</c:v>
                </c:pt>
                <c:pt idx="941">
                  <c:v>-49.703070607975</c:v>
                </c:pt>
                <c:pt idx="942">
                  <c:v>-49.678965606024001</c:v>
                </c:pt>
                <c:pt idx="943">
                  <c:v>-49.654254339226497</c:v>
                </c:pt>
                <c:pt idx="944">
                  <c:v>-49.6289235019537</c:v>
                </c:pt>
                <c:pt idx="945">
                  <c:v>-49.602959443610303</c:v>
                </c:pt>
                <c:pt idx="946">
                  <c:v>-49.576348157564198</c:v>
                </c:pt>
                <c:pt idx="947">
                  <c:v>-49.549075269640703</c:v>
                </c:pt>
                <c:pt idx="948">
                  <c:v>-49.521126026161703</c:v>
                </c:pt>
                <c:pt idx="949">
                  <c:v>-49.492485281508301</c:v>
                </c:pt>
                <c:pt idx="950">
                  <c:v>-49.463137485183502</c:v>
                </c:pt>
                <c:pt idx="951">
                  <c:v>-49.433066668354002</c:v>
                </c:pt>
                <c:pt idx="952">
                  <c:v>-49.402256429842801</c:v>
                </c:pt>
                <c:pt idx="953">
                  <c:v>-49.370689921549101</c:v>
                </c:pt>
                <c:pt idx="954">
                  <c:v>-49.338349833265902</c:v>
                </c:pt>
                <c:pt idx="955">
                  <c:v>-49.305218376867401</c:v>
                </c:pt>
                <c:pt idx="956">
                  <c:v>-49.2712772698343</c:v>
                </c:pt>
                <c:pt idx="957">
                  <c:v>-49.236507718084901</c:v>
                </c:pt>
                <c:pt idx="958">
                  <c:v>-49.200890398077597</c:v>
                </c:pt>
                <c:pt idx="959">
                  <c:v>-49.164405438147597</c:v>
                </c:pt>
                <c:pt idx="960">
                  <c:v>-49.127032399040402</c:v>
                </c:pt>
                <c:pt idx="961">
                  <c:v>-49.088750253600097</c:v>
                </c:pt>
                <c:pt idx="962">
                  <c:v>-49.049537365570401</c:v>
                </c:pt>
                <c:pt idx="963">
                  <c:v>-49.009371467461897</c:v>
                </c:pt>
                <c:pt idx="964">
                  <c:v>-48.968229637437602</c:v>
                </c:pt>
                <c:pt idx="965">
                  <c:v>-48.926088275165597</c:v>
                </c:pt>
                <c:pt idx="966">
                  <c:v>-48.882923076583502</c:v>
                </c:pt>
                <c:pt idx="967">
                  <c:v>-48.838709007518801</c:v>
                </c:pt>
                <c:pt idx="968">
                  <c:v>-48.793420276101998</c:v>
                </c:pt>
                <c:pt idx="969">
                  <c:v>-48.747030303909398</c:v>
                </c:pt>
                <c:pt idx="970">
                  <c:v>-48.699511695765104</c:v>
                </c:pt>
                <c:pt idx="971">
                  <c:v>-48.650836208130201</c:v>
                </c:pt>
                <c:pt idx="972">
                  <c:v>-48.6009747160007</c:v>
                </c:pt>
                <c:pt idx="973">
                  <c:v>-48.549897178231397</c:v>
                </c:pt>
                <c:pt idx="974">
                  <c:v>-48.497572601198399</c:v>
                </c:pt>
                <c:pt idx="975">
                  <c:v>-48.443969000705401</c:v>
                </c:pt>
                <c:pt idx="976">
                  <c:v>-48.389053362035298</c:v>
                </c:pt>
                <c:pt idx="977">
                  <c:v>-48.332791598039798</c:v>
                </c:pt>
                <c:pt idx="978">
                  <c:v>-48.275148505154498</c:v>
                </c:pt>
                <c:pt idx="979">
                  <c:v>-48.216087717218002</c:v>
                </c:pt>
                <c:pt idx="980">
                  <c:v>-48.155571656966899</c:v>
                </c:pt>
                <c:pt idx="981">
                  <c:v>-48.0935614850682</c:v>
                </c:pt>
                <c:pt idx="982">
                  <c:v>-48.0300170465432</c:v>
                </c:pt>
                <c:pt idx="983">
                  <c:v>-47.964896814424698</c:v>
                </c:pt>
                <c:pt idx="984">
                  <c:v>-47.8981578304804</c:v>
                </c:pt>
                <c:pt idx="985">
                  <c:v>-47.829755642822597</c:v>
                </c:pt>
                <c:pt idx="986">
                  <c:v>-47.759644240211998</c:v>
                </c:pt>
                <c:pt idx="987">
                  <c:v>-47.687775982848798</c:v>
                </c:pt>
                <c:pt idx="988">
                  <c:v>-47.614101529431402</c:v>
                </c:pt>
                <c:pt idx="989">
                  <c:v>-47.538569760245899</c:v>
                </c:pt>
                <c:pt idx="990">
                  <c:v>-47.461127696030502</c:v>
                </c:pt>
                <c:pt idx="991">
                  <c:v>-47.381720412345402</c:v>
                </c:pt>
                <c:pt idx="992">
                  <c:v>-47.300290949151098</c:v>
                </c:pt>
                <c:pt idx="993">
                  <c:v>-47.216780215283698</c:v>
                </c:pt>
                <c:pt idx="994">
                  <c:v>-47.131126887485898</c:v>
                </c:pt>
                <c:pt idx="995">
                  <c:v>-47.043267303629399</c:v>
                </c:pt>
                <c:pt idx="996">
                  <c:v>-46.953135349736598</c:v>
                </c:pt>
                <c:pt idx="997">
                  <c:v>-46.860662340376003</c:v>
                </c:pt>
                <c:pt idx="998">
                  <c:v>-46.765776891976898</c:v>
                </c:pt>
                <c:pt idx="999">
                  <c:v>-46.668404788566697</c:v>
                </c:pt>
                <c:pt idx="1000">
                  <c:v>-46.568468839401</c:v>
                </c:pt>
                <c:pt idx="1001">
                  <c:v>-46.465888727908698</c:v>
                </c:pt>
                <c:pt idx="1002">
                  <c:v>-46.360580851328102</c:v>
                </c:pt>
                <c:pt idx="1003">
                  <c:v>-46.252458150360397</c:v>
                </c:pt>
                <c:pt idx="1004">
                  <c:v>-46.141429928108501</c:v>
                </c:pt>
                <c:pt idx="1005">
                  <c:v>-46.027401657507497</c:v>
                </c:pt>
                <c:pt idx="1006">
                  <c:v>-45.910274776386402</c:v>
                </c:pt>
                <c:pt idx="1007">
                  <c:v>-45.789946469225903</c:v>
                </c:pt>
                <c:pt idx="1008">
                  <c:v>-45.666309434594197</c:v>
                </c:pt>
                <c:pt idx="1009">
                  <c:v>-45.539251637156397</c:v>
                </c:pt>
                <c:pt idx="1010">
                  <c:v>-45.408656043050101</c:v>
                </c:pt>
                <c:pt idx="1011">
                  <c:v>-45.274400337314901</c:v>
                </c:pt>
                <c:pt idx="1012">
                  <c:v>-45.1363566219418</c:v>
                </c:pt>
                <c:pt idx="1013">
                  <c:v>-44.9943910929764</c:v>
                </c:pt>
                <c:pt idx="1014">
                  <c:v>-44.848363694965002</c:v>
                </c:pt>
                <c:pt idx="1015">
                  <c:v>-44.698127750869297</c:v>
                </c:pt>
                <c:pt idx="1016">
                  <c:v>-44.543529565399098</c:v>
                </c:pt>
                <c:pt idx="1017">
                  <c:v>-44.384407999510501</c:v>
                </c:pt>
                <c:pt idx="1018">
                  <c:v>-44.220594013602103</c:v>
                </c:pt>
                <c:pt idx="1019">
                  <c:v>-44.051910176692203</c:v>
                </c:pt>
                <c:pt idx="1020">
                  <c:v>-43.8781701385915</c:v>
                </c:pt>
                <c:pt idx="1021">
                  <c:v>-43.699178061781403</c:v>
                </c:pt>
                <c:pt idx="1022">
                  <c:v>-43.514728009369598</c:v>
                </c:pt>
                <c:pt idx="1023">
                  <c:v>-43.3246032851197</c:v>
                </c:pt>
                <c:pt idx="1024">
                  <c:v>-43.1285757211255</c:v>
                </c:pt>
                <c:pt idx="1025">
                  <c:v>-42.926404908232001</c:v>
                </c:pt>
                <c:pt idx="1026">
                  <c:v>-42.717837363771203</c:v>
                </c:pt>
                <c:pt idx="1027">
                  <c:v>-42.502605630588597</c:v>
                </c:pt>
                <c:pt idx="1028">
                  <c:v>-42.280427300663902</c:v>
                </c:pt>
                <c:pt idx="1029">
                  <c:v>-42.051003955875103</c:v>
                </c:pt>
                <c:pt idx="1030">
                  <c:v>-41.8140200176042</c:v>
                </c:pt>
                <c:pt idx="1031">
                  <c:v>-41.569141495920597</c:v>
                </c:pt>
                <c:pt idx="1032">
                  <c:v>-41.316014627984899</c:v>
                </c:pt>
                <c:pt idx="1033">
                  <c:v>-41.054264394085799</c:v>
                </c:pt>
                <c:pt idx="1034">
                  <c:v>-40.783492898311998</c:v>
                </c:pt>
                <c:pt idx="1035">
                  <c:v>-40.5032775992685</c:v>
                </c:pt>
                <c:pt idx="1036">
                  <c:v>-40.2131693744209</c:v>
                </c:pt>
                <c:pt idx="1037">
                  <c:v>-39.9126903995707</c:v>
                </c:pt>
                <c:pt idx="1038">
                  <c:v>-39.601331822581699</c:v>
                </c:pt>
                <c:pt idx="1039">
                  <c:v>-39.278551207743902</c:v>
                </c:pt>
                <c:pt idx="1040">
                  <c:v>-38.943769724019198</c:v>
                </c:pt>
                <c:pt idx="1041">
                  <c:v>-38.596369046794699</c:v>
                </c:pt>
                <c:pt idx="1042">
                  <c:v>-38.235687938589798</c:v>
                </c:pt>
                <c:pt idx="1043">
                  <c:v>-37.861018469331</c:v>
                </c:pt>
                <c:pt idx="1044">
                  <c:v>-37.471601831197503</c:v>
                </c:pt>
                <c:pt idx="1045">
                  <c:v>-37.066623696523003</c:v>
                </c:pt>
                <c:pt idx="1046">
                  <c:v>-36.645209059636997</c:v>
                </c:pt>
                <c:pt idx="1047">
                  <c:v>-36.206416494649197</c:v>
                </c:pt>
                <c:pt idx="1048">
                  <c:v>-35.749231750766</c:v>
                </c:pt>
                <c:pt idx="1049">
                  <c:v>-35.272560594501599</c:v>
                </c:pt>
                <c:pt idx="1050">
                  <c:v>-34.775220793725502</c:v>
                </c:pt>
                <c:pt idx="1051">
                  <c:v>-34.255933121445103</c:v>
                </c:pt>
                <c:pt idx="1052">
                  <c:v>-33.713311237015503</c:v>
                </c:pt>
                <c:pt idx="1053">
                  <c:v>-33.1458502784239</c:v>
                </c:pt>
                <c:pt idx="1054">
                  <c:v>-32.5519139705995</c:v>
                </c:pt>
                <c:pt idx="1055">
                  <c:v>-31.929720020323799</c:v>
                </c:pt>
                <c:pt idx="1056">
                  <c:v>-31.277323526992902</c:v>
                </c:pt>
                <c:pt idx="1057">
                  <c:v>-30.5925980886141</c:v>
                </c:pt>
                <c:pt idx="1058">
                  <c:v>-29.873214222008102</c:v>
                </c:pt>
                <c:pt idx="1059">
                  <c:v>-29.116614642696302</c:v>
                </c:pt>
                <c:pt idx="1060">
                  <c:v>-28.319985860175802</c:v>
                </c:pt>
                <c:pt idx="1061">
                  <c:v>-27.480225434109698</c:v>
                </c:pt>
                <c:pt idx="1062">
                  <c:v>-26.5939041011383</c:v>
                </c:pt>
                <c:pt idx="1063">
                  <c:v>-25.657221813736101</c:v>
                </c:pt>
                <c:pt idx="1064">
                  <c:v>-24.6659565229956</c:v>
                </c:pt>
                <c:pt idx="1065">
                  <c:v>-23.615404274873299</c:v>
                </c:pt>
                <c:pt idx="1066">
                  <c:v>-22.500308859143399</c:v>
                </c:pt>
                <c:pt idx="1067">
                  <c:v>-21.314778831988701</c:v>
                </c:pt>
                <c:pt idx="1068">
                  <c:v>-20.052189200070199</c:v>
                </c:pt>
                <c:pt idx="1069">
                  <c:v>-18.7050643700812</c:v>
                </c:pt>
                <c:pt idx="1070">
                  <c:v>-17.264938084498102</c:v>
                </c:pt>
                <c:pt idx="1071">
                  <c:v>-15.7221849149481</c:v>
                </c:pt>
                <c:pt idx="1072">
                  <c:v>-14.065816377599999</c:v>
                </c:pt>
                <c:pt idx="1073">
                  <c:v>-12.2832327426561</c:v>
                </c:pt>
                <c:pt idx="1074">
                  <c:v>-10.359918953059999</c:v>
                </c:pt>
                <c:pt idx="1075">
                  <c:v>-8.2790694912785199</c:v>
                </c:pt>
                <c:pt idx="1076">
                  <c:v>-6.0211221716738699</c:v>
                </c:pt>
                <c:pt idx="1077">
                  <c:v>-3.5631741578116198</c:v>
                </c:pt>
                <c:pt idx="1078">
                  <c:v>-0.87824422602685703</c:v>
                </c:pt>
                <c:pt idx="1079">
                  <c:v>2.06566775024866</c:v>
                </c:pt>
                <c:pt idx="1080">
                  <c:v>5.30679170761102</c:v>
                </c:pt>
                <c:pt idx="1081">
                  <c:v>8.8911631563834295</c:v>
                </c:pt>
                <c:pt idx="1082">
                  <c:v>12.874697654349401</c:v>
                </c:pt>
                <c:pt idx="1083">
                  <c:v>17.3259565781471</c:v>
                </c:pt>
                <c:pt idx="1084">
                  <c:v>22.329885944965</c:v>
                </c:pt>
                <c:pt idx="1085">
                  <c:v>27.992948075544199</c:v>
                </c:pt>
                <c:pt idx="1086">
                  <c:v>34.450284229184</c:v>
                </c:pt>
                <c:pt idx="1087">
                  <c:v>-50.008870350830499</c:v>
                </c:pt>
                <c:pt idx="1088">
                  <c:v>-50.017794483398198</c:v>
                </c:pt>
                <c:pt idx="1089">
                  <c:v>-50.026773381062299</c:v>
                </c:pt>
                <c:pt idx="1090">
                  <c:v>-50.035808044401499</c:v>
                </c:pt>
                <c:pt idx="1091">
                  <c:v>-50.044899491485197</c:v>
                </c:pt>
                <c:pt idx="1092">
                  <c:v>-50.054048758147999</c:v>
                </c:pt>
                <c:pt idx="1093">
                  <c:v>-50.063256898267099</c:v>
                </c:pt>
                <c:pt idx="1094">
                  <c:v>-50.072524984043199</c:v>
                </c:pt>
                <c:pt idx="1095">
                  <c:v>-50.081854106284801</c:v>
                </c:pt>
                <c:pt idx="1096">
                  <c:v>-50.091245374695298</c:v>
                </c:pt>
                <c:pt idx="1097">
                  <c:v>-50.100699918163997</c:v>
                </c:pt>
                <c:pt idx="1098">
                  <c:v>-50.110218885059403</c:v>
                </c:pt>
                <c:pt idx="1099">
                  <c:v>-50.119803443526898</c:v>
                </c:pt>
                <c:pt idx="1100">
                  <c:v>-50.129454781788503</c:v>
                </c:pt>
                <c:pt idx="1101">
                  <c:v>-50.139174108446603</c:v>
                </c:pt>
                <c:pt idx="1102">
                  <c:v>-50.148962652790701</c:v>
                </c:pt>
                <c:pt idx="1103">
                  <c:v>-50.1588216651067</c:v>
                </c:pt>
                <c:pt idx="1104">
                  <c:v>-50.1687524169905</c:v>
                </c:pt>
                <c:pt idx="1105">
                  <c:v>-50.178756201663298</c:v>
                </c:pt>
                <c:pt idx="1106">
                  <c:v>-50.188834334291201</c:v>
                </c:pt>
                <c:pt idx="1107">
                  <c:v>-50.198988152307102</c:v>
                </c:pt>
                <c:pt idx="1108">
                  <c:v>-50.209219015735897</c:v>
                </c:pt>
                <c:pt idx="1109">
                  <c:v>-50.219528307522502</c:v>
                </c:pt>
                <c:pt idx="1110">
                  <c:v>-50.229917433862703</c:v>
                </c:pt>
                <c:pt idx="1111">
                  <c:v>-50.240387824537201</c:v>
                </c:pt>
                <c:pt idx="1112">
                  <c:v>-50.250940933248202</c:v>
                </c:pt>
                <c:pt idx="1113">
                  <c:v>-50.261578237958801</c:v>
                </c:pt>
                <c:pt idx="1114">
                  <c:v>-50.272301241235098</c:v>
                </c:pt>
                <c:pt idx="1115">
                  <c:v>-50.283111470591003</c:v>
                </c:pt>
                <c:pt idx="1116">
                  <c:v>-50.294010478835403</c:v>
                </c:pt>
                <c:pt idx="1117">
                  <c:v>-50.304999844422298</c:v>
                </c:pt>
                <c:pt idx="1118">
                  <c:v>-50.316081171802502</c:v>
                </c:pt>
                <c:pt idx="1119">
                  <c:v>-50.327256091778601</c:v>
                </c:pt>
                <c:pt idx="1120">
                  <c:v>-50.338526261861503</c:v>
                </c:pt>
                <c:pt idx="1121">
                  <c:v>-50.349893366629701</c:v>
                </c:pt>
                <c:pt idx="1122">
                  <c:v>-50.361359118089503</c:v>
                </c:pt>
                <c:pt idx="1123">
                  <c:v>-50.372925256038798</c:v>
                </c:pt>
                <c:pt idx="1124">
                  <c:v>-50.384593548431297</c:v>
                </c:pt>
                <c:pt idx="1125">
                  <c:v>-50.396365791742802</c:v>
                </c:pt>
                <c:pt idx="1126">
                  <c:v>-50.408243811339702</c:v>
                </c:pt>
                <c:pt idx="1127">
                  <c:v>-50.420229461848301</c:v>
                </c:pt>
                <c:pt idx="1128">
                  <c:v>-50.432324627525098</c:v>
                </c:pt>
                <c:pt idx="1129">
                  <c:v>-50.444531222629301</c:v>
                </c:pt>
                <c:pt idx="1130">
                  <c:v>-50.456851191795799</c:v>
                </c:pt>
                <c:pt idx="1131">
                  <c:v>-50.469286510408402</c:v>
                </c:pt>
                <c:pt idx="1132">
                  <c:v>-50.481839184974802</c:v>
                </c:pt>
                <c:pt idx="1133">
                  <c:v>-50.4945112535015</c:v>
                </c:pt>
                <c:pt idx="1134">
                  <c:v>-50.507304785869003</c:v>
                </c:pt>
                <c:pt idx="1135">
                  <c:v>-50.520221884207302</c:v>
                </c:pt>
                <c:pt idx="1136">
                  <c:v>-50.533264683271298</c:v>
                </c:pt>
                <c:pt idx="1137">
                  <c:v>-50.546435350815699</c:v>
                </c:pt>
                <c:pt idx="1138">
                  <c:v>-50.559736087970002</c:v>
                </c:pt>
                <c:pt idx="1139">
                  <c:v>-50.573169129611799</c:v>
                </c:pt>
                <c:pt idx="1140">
                  <c:v>-50.586736744740101</c:v>
                </c:pt>
                <c:pt idx="1141">
                  <c:v>-50.600441236846599</c:v>
                </c:pt>
                <c:pt idx="1142">
                  <c:v>-50.614284944286197</c:v>
                </c:pt>
                <c:pt idx="1143">
                  <c:v>-50.628270240644902</c:v>
                </c:pt>
                <c:pt idx="1144">
                  <c:v>-50.642399535106797</c:v>
                </c:pt>
                <c:pt idx="1145">
                  <c:v>-50.656675272817303</c:v>
                </c:pt>
                <c:pt idx="1146">
                  <c:v>-50.671099935245103</c:v>
                </c:pt>
                <c:pt idx="1147">
                  <c:v>-50.685676040540301</c:v>
                </c:pt>
                <c:pt idx="1148">
                  <c:v>-50.700406143889502</c:v>
                </c:pt>
                <c:pt idx="1149">
                  <c:v>-50.715292837867203</c:v>
                </c:pt>
                <c:pt idx="1150">
                  <c:v>-50.730338752783403</c:v>
                </c:pt>
                <c:pt idx="1151">
                  <c:v>-50.745546557026799</c:v>
                </c:pt>
                <c:pt idx="1152">
                  <c:v>-50.760918957402701</c:v>
                </c:pt>
                <c:pt idx="1153">
                  <c:v>-50.776458699466502</c:v>
                </c:pt>
                <c:pt idx="1154">
                  <c:v>-50.792168567851498</c:v>
                </c:pt>
                <c:pt idx="1155">
                  <c:v>-50.808051386590201</c:v>
                </c:pt>
                <c:pt idx="1156">
                  <c:v>-50.824110019429803</c:v>
                </c:pt>
                <c:pt idx="1157">
                  <c:v>-50.8403473701404</c:v>
                </c:pt>
                <c:pt idx="1158">
                  <c:v>-50.856766382816303</c:v>
                </c:pt>
                <c:pt idx="1159">
                  <c:v>-50.873370042168801</c:v>
                </c:pt>
                <c:pt idx="1160">
                  <c:v>-50.890161373811402</c:v>
                </c:pt>
                <c:pt idx="1161">
                  <c:v>-50.907143444535599</c:v>
                </c:pt>
                <c:pt idx="1162">
                  <c:v>-50.924319362577499</c:v>
                </c:pt>
                <c:pt idx="1163">
                  <c:v>-50.941692277874502</c:v>
                </c:pt>
                <c:pt idx="1164">
                  <c:v>-50.959265382311699</c:v>
                </c:pt>
                <c:pt idx="1165">
                  <c:v>-50.977041909956498</c:v>
                </c:pt>
                <c:pt idx="1166">
                  <c:v>-50.995025137282198</c:v>
                </c:pt>
                <c:pt idx="1167">
                  <c:v>-51.013218383379098</c:v>
                </c:pt>
                <c:pt idx="1168">
                  <c:v>-51.031625010152197</c:v>
                </c:pt>
                <c:pt idx="1169">
                  <c:v>-51.050248422506201</c:v>
                </c:pt>
                <c:pt idx="1170">
                  <c:v>-51.069092068514898</c:v>
                </c:pt>
                <c:pt idx="1171">
                  <c:v>-51.088159439576998</c:v>
                </c:pt>
                <c:pt idx="1172">
                  <c:v>-51.107454070554802</c:v>
                </c:pt>
                <c:pt idx="1173">
                  <c:v>-51.126979539897697</c:v>
                </c:pt>
                <c:pt idx="1174">
                  <c:v>-51.146739469747601</c:v>
                </c:pt>
                <c:pt idx="1175">
                  <c:v>-51.166737526026701</c:v>
                </c:pt>
                <c:pt idx="1176">
                  <c:v>-51.186977418506402</c:v>
                </c:pt>
                <c:pt idx="1177">
                  <c:v>-51.207462900856598</c:v>
                </c:pt>
                <c:pt idx="1178">
                  <c:v>-51.228197770674797</c:v>
                </c:pt>
                <c:pt idx="1179">
                  <c:v>-51.249185869493303</c:v>
                </c:pt>
                <c:pt idx="1180">
                  <c:v>-51.270431082765</c:v>
                </c:pt>
                <c:pt idx="1181">
                  <c:v>-51.291937339825502</c:v>
                </c:pt>
                <c:pt idx="1182">
                  <c:v>-51.3137086138317</c:v>
                </c:pt>
                <c:pt idx="1183">
                  <c:v>-51.335748921675098</c:v>
                </c:pt>
                <c:pt idx="1184">
                  <c:v>-51.358062323869298</c:v>
                </c:pt>
                <c:pt idx="1185">
                  <c:v>-51.380652924411201</c:v>
                </c:pt>
                <c:pt idx="1186">
                  <c:v>-51.403524870613197</c:v>
                </c:pt>
                <c:pt idx="1187">
                  <c:v>-51.426682352907797</c:v>
                </c:pt>
                <c:pt idx="1188">
                  <c:v>-51.450129604621303</c:v>
                </c:pt>
                <c:pt idx="1189">
                  <c:v>-51.473870901717397</c:v>
                </c:pt>
                <c:pt idx="1190">
                  <c:v>-51.497910562507897</c:v>
                </c:pt>
                <c:pt idx="1191">
                  <c:v>-51.522252947330998</c:v>
                </c:pt>
                <c:pt idx="1192">
                  <c:v>-51.546902458194999</c:v>
                </c:pt>
                <c:pt idx="1193">
                  <c:v>-51.571863538386701</c:v>
                </c:pt>
                <c:pt idx="1194">
                  <c:v>-51.597140672043302</c:v>
                </c:pt>
                <c:pt idx="1195">
                  <c:v>-51.622738383686801</c:v>
                </c:pt>
                <c:pt idx="1196">
                  <c:v>-51.648661237719303</c:v>
                </c:pt>
                <c:pt idx="1197">
                  <c:v>-51.674913837878599</c:v>
                </c:pt>
                <c:pt idx="1198">
                  <c:v>-51.701500826651802</c:v>
                </c:pt>
                <c:pt idx="1199">
                  <c:v>-51.728426884647703</c:v>
                </c:pt>
                <c:pt idx="1200">
                  <c:v>-51.755696729924303</c:v>
                </c:pt>
                <c:pt idx="1201">
                  <c:v>-51.783315117272103</c:v>
                </c:pt>
                <c:pt idx="1202">
                  <c:v>-51.811286837450801</c:v>
                </c:pt>
                <c:pt idx="1203">
                  <c:v>-51.839616716378899</c:v>
                </c:pt>
                <c:pt idx="1204">
                  <c:v>-51.868309614274203</c:v>
                </c:pt>
                <c:pt idx="1205">
                  <c:v>-51.8973704247447</c:v>
                </c:pt>
                <c:pt idx="1206">
                  <c:v>-51.926804073827597</c:v>
                </c:pt>
                <c:pt idx="1207">
                  <c:v>-51.956615518976598</c:v>
                </c:pt>
                <c:pt idx="1208">
                  <c:v>-51.9868097479944</c:v>
                </c:pt>
                <c:pt idx="1209">
                  <c:v>-52.017391777910902</c:v>
                </c:pt>
                <c:pt idx="1210">
                  <c:v>-52.048366653804003</c:v>
                </c:pt>
                <c:pt idx="1211">
                  <c:v>-52.079739447563703</c:v>
                </c:pt>
                <c:pt idx="1212">
                  <c:v>-52.111515256596299</c:v>
                </c:pt>
                <c:pt idx="1213">
                  <c:v>-52.143699202468603</c:v>
                </c:pt>
                <c:pt idx="1214">
                  <c:v>-52.176296429490897</c:v>
                </c:pt>
                <c:pt idx="1215">
                  <c:v>-52.209312103236698</c:v>
                </c:pt>
                <c:pt idx="1216">
                  <c:v>-52.242751408998402</c:v>
                </c:pt>
                <c:pt idx="1217">
                  <c:v>-52.276619550177998</c:v>
                </c:pt>
                <c:pt idx="1218">
                  <c:v>-52.310921746610902</c:v>
                </c:pt>
                <c:pt idx="1219">
                  <c:v>-52.345663232822503</c:v>
                </c:pt>
                <c:pt idx="1220">
                  <c:v>-52.380849256215299</c:v>
                </c:pt>
                <c:pt idx="1221">
                  <c:v>-52.416485075186898</c:v>
                </c:pt>
                <c:pt idx="1222">
                  <c:v>-52.4525759571763</c:v>
                </c:pt>
                <c:pt idx="1223">
                  <c:v>-52.489127176638</c:v>
                </c:pt>
                <c:pt idx="1224">
                  <c:v>-52.526144012943497</c:v>
                </c:pt>
                <c:pt idx="1225">
                  <c:v>-52.563631748208202</c:v>
                </c:pt>
                <c:pt idx="1226">
                  <c:v>-52.601595665043099</c:v>
                </c:pt>
                <c:pt idx="1227">
                  <c:v>-52.640041044231303</c:v>
                </c:pt>
                <c:pt idx="1228">
                  <c:v>-52.678973162326599</c:v>
                </c:pt>
                <c:pt idx="1229">
                  <c:v>-52.718397289175101</c:v>
                </c:pt>
                <c:pt idx="1230">
                  <c:v>-52.758318685358503</c:v>
                </c:pt>
                <c:pt idx="1231">
                  <c:v>-52.798742599558103</c:v>
                </c:pt>
                <c:pt idx="1232">
                  <c:v>-52.839674265839399</c:v>
                </c:pt>
                <c:pt idx="1233">
                  <c:v>-52.881118900856599</c:v>
                </c:pt>
                <c:pt idx="1234">
                  <c:v>-52.923081700976198</c:v>
                </c:pt>
                <c:pt idx="1235">
                  <c:v>-52.965567839320101</c:v>
                </c:pt>
                <c:pt idx="1236">
                  <c:v>-53.008582462727297</c:v>
                </c:pt>
                <c:pt idx="1237">
                  <c:v>-53.052130688634001</c:v>
                </c:pt>
                <c:pt idx="1238">
                  <c:v>-53.096217601872901</c:v>
                </c:pt>
                <c:pt idx="1239">
                  <c:v>-53.140848251389897</c:v>
                </c:pt>
                <c:pt idx="1240">
                  <c:v>-53.186027646880603</c:v>
                </c:pt>
                <c:pt idx="1241">
                  <c:v>-53.231760755345199</c:v>
                </c:pt>
                <c:pt idx="1242">
                  <c:v>-53.278052497562001</c:v>
                </c:pt>
                <c:pt idx="1243">
                  <c:v>-53.324907744481898</c:v>
                </c:pt>
                <c:pt idx="1244">
                  <c:v>-53.372331313541999</c:v>
                </c:pt>
                <c:pt idx="1245">
                  <c:v>-53.420327964900601</c:v>
                </c:pt>
                <c:pt idx="1246">
                  <c:v>-53.468902397594398</c:v>
                </c:pt>
                <c:pt idx="1247">
                  <c:v>-53.5180592456177</c:v>
                </c:pt>
                <c:pt idx="1248">
                  <c:v>-53.567803073926498</c:v>
                </c:pt>
                <c:pt idx="1249">
                  <c:v>-53.618138374367298</c:v>
                </c:pt>
                <c:pt idx="1250">
                  <c:v>-53.669069561532403</c:v>
                </c:pt>
                <c:pt idx="1251">
                  <c:v>-53.720600968544602</c:v>
                </c:pt>
                <c:pt idx="1252">
                  <c:v>-53.772736842770499</c:v>
                </c:pt>
                <c:pt idx="1253">
                  <c:v>-53.825481341466897</c:v>
                </c:pt>
                <c:pt idx="1254">
                  <c:v>-53.878838527361303</c:v>
                </c:pt>
                <c:pt idx="1255">
                  <c:v>-53.932812364167901</c:v>
                </c:pt>
                <c:pt idx="1256">
                  <c:v>-53.9874067120438</c:v>
                </c:pt>
                <c:pt idx="1257">
                  <c:v>-54.0426253229857</c:v>
                </c:pt>
                <c:pt idx="1258">
                  <c:v>-54.098471836171399</c:v>
                </c:pt>
                <c:pt idx="1259">
                  <c:v>-54.154949773249101</c:v>
                </c:pt>
                <c:pt idx="1260">
                  <c:v>-54.212062533576699</c:v>
                </c:pt>
                <c:pt idx="1261">
                  <c:v>-54.269813389415503</c:v>
                </c:pt>
                <c:pt idx="1262">
                  <c:v>-54.328205481082001</c:v>
                </c:pt>
                <c:pt idx="1263">
                  <c:v>-54.387241812060701</c:v>
                </c:pt>
                <c:pt idx="1264">
                  <c:v>-54.4469252440826</c:v>
                </c:pt>
                <c:pt idx="1265">
                  <c:v>-54.507258492174103</c:v>
                </c:pt>
                <c:pt idx="1266">
                  <c:v>-54.568244119679299</c:v>
                </c:pt>
                <c:pt idx="1267">
                  <c:v>-54.629884533262398</c:v>
                </c:pt>
                <c:pt idx="1268">
                  <c:v>-54.692181977892403</c:v>
                </c:pt>
                <c:pt idx="1269">
                  <c:v>-54.755138531818602</c:v>
                </c:pt>
                <c:pt idx="1270">
                  <c:v>-54.818756101538497</c:v>
                </c:pt>
                <c:pt idx="1271">
                  <c:v>-54.883036416766402</c:v>
                </c:pt>
                <c:pt idx="1272">
                  <c:v>-54.947981025406797</c:v>
                </c:pt>
                <c:pt idx="1273">
                  <c:v>-55.0135912885398</c:v>
                </c:pt>
                <c:pt idx="1274">
                  <c:v>-55.0798683754225</c:v>
                </c:pt>
                <c:pt idx="1275">
                  <c:v>-55.146813258515301</c:v>
                </c:pt>
                <c:pt idx="1276">
                  <c:v>-55.214426708537303</c:v>
                </c:pt>
                <c:pt idx="1277">
                  <c:v>-55.282709289558902</c:v>
                </c:pt>
                <c:pt idx="1278">
                  <c:v>-55.3516613541371</c:v>
                </c:pt>
                <c:pt idx="1279">
                  <c:v>-55.421283038502501</c:v>
                </c:pt>
                <c:pt idx="1280">
                  <c:v>-55.491574257802696</c:v>
                </c:pt>
                <c:pt idx="1281">
                  <c:v>-55.562534701411302</c:v>
                </c:pt>
                <c:pt idx="1282">
                  <c:v>-55.634163828308701</c:v>
                </c:pt>
                <c:pt idx="1283">
                  <c:v>-55.706460862543302</c:v>
                </c:pt>
                <c:pt idx="1284">
                  <c:v>-55.779424788780403</c:v>
                </c:pt>
                <c:pt idx="1285">
                  <c:v>-55.853054347945601</c:v>
                </c:pt>
                <c:pt idx="1286">
                  <c:v>-55.927348032972802</c:v>
                </c:pt>
                <c:pt idx="1287">
                  <c:v>-56.002304084662804</c:v>
                </c:pt>
                <c:pt idx="1288">
                  <c:v>-56.077920487661601</c:v>
                </c:pt>
                <c:pt idx="1289">
                  <c:v>-56.154194966566003</c:v>
                </c:pt>
                <c:pt idx="1290">
                  <c:v>-56.231124982165603</c:v>
                </c:pt>
                <c:pt idx="1291">
                  <c:v>-56.3087077278282</c:v>
                </c:pt>
                <c:pt idx="1292">
                  <c:v>-56.3869401260378</c:v>
                </c:pt>
                <c:pt idx="1293">
                  <c:v>-56.4658188250935</c:v>
                </c:pt>
                <c:pt idx="1294">
                  <c:v>-56.545340195975903</c:v>
                </c:pt>
                <c:pt idx="1295">
                  <c:v>-56.625500329391997</c:v>
                </c:pt>
                <c:pt idx="1296">
                  <c:v>-56.706295033004103</c:v>
                </c:pt>
                <c:pt idx="1297">
                  <c:v>-56.787719828852097</c:v>
                </c:pt>
                <c:pt idx="1298">
                  <c:v>-56.8697699509773</c:v>
                </c:pt>
                <c:pt idx="1299">
                  <c:v>-56.952440343254402</c:v>
                </c:pt>
                <c:pt idx="1300">
                  <c:v>-57.035725657440999</c:v>
                </c:pt>
                <c:pt idx="1301">
                  <c:v>-57.119620251450499</c:v>
                </c:pt>
                <c:pt idx="1302">
                  <c:v>-57.204118187857603</c:v>
                </c:pt>
                <c:pt idx="1303">
                  <c:v>-57.289213232641799</c:v>
                </c:pt>
                <c:pt idx="1304">
                  <c:v>-57.374898854176998</c:v>
                </c:pt>
                <c:pt idx="1305">
                  <c:v>-57.461168222473901</c:v>
                </c:pt>
                <c:pt idx="1306">
                  <c:v>-57.548014208680598</c:v>
                </c:pt>
                <c:pt idx="1307">
                  <c:v>-57.6354293848498</c:v>
                </c:pt>
                <c:pt idx="1308">
                  <c:v>-57.723406023975301</c:v>
                </c:pt>
                <c:pt idx="1309">
                  <c:v>-57.811936100306802</c:v>
                </c:pt>
                <c:pt idx="1310">
                  <c:v>-57.901011289945302</c:v>
                </c:pt>
                <c:pt idx="1311">
                  <c:v>-57.990622971726097</c:v>
                </c:pt>
                <c:pt idx="1312">
                  <c:v>-58.080762228391897</c:v>
                </c:pt>
                <c:pt idx="1313">
                  <c:v>-58.171419848062499</c:v>
                </c:pt>
                <c:pt idx="1314">
                  <c:v>-58.262586326001603</c:v>
                </c:pt>
                <c:pt idx="1315">
                  <c:v>-58.3542518666872</c:v>
                </c:pt>
                <c:pt idx="1316">
                  <c:v>-58.446406386185501</c:v>
                </c:pt>
                <c:pt idx="1317">
                  <c:v>-58.539039514831998</c:v>
                </c:pt>
                <c:pt idx="1318">
                  <c:v>-58.632140600221703</c:v>
                </c:pt>
                <c:pt idx="1319">
                  <c:v>-58.725698710508702</c:v>
                </c:pt>
                <c:pt idx="1320">
                  <c:v>-58.819702638016103</c:v>
                </c:pt>
                <c:pt idx="1321">
                  <c:v>-58.914140903157197</c:v>
                </c:pt>
                <c:pt idx="1322">
                  <c:v>-59.009001758666599</c:v>
                </c:pt>
                <c:pt idx="1323">
                  <c:v>-59.104273194140703</c:v>
                </c:pt>
                <c:pt idx="1324">
                  <c:v>-59.199942940886302</c:v>
                </c:pt>
                <c:pt idx="1325">
                  <c:v>-59.295998477074498</c:v>
                </c:pt>
                <c:pt idx="1326">
                  <c:v>-59.392427033197698</c:v>
                </c:pt>
                <c:pt idx="1327">
                  <c:v>-59.489215597826799</c:v>
                </c:pt>
                <c:pt idx="1328">
                  <c:v>-59.586350923664199</c:v>
                </c:pt>
                <c:pt idx="1329">
                  <c:v>-59.683819533887501</c:v>
                </c:pt>
                <c:pt idx="1330">
                  <c:v>-59.781607728781097</c:v>
                </c:pt>
                <c:pt idx="1331">
                  <c:v>-59.879701592647102</c:v>
                </c:pt>
                <c:pt idx="1332">
                  <c:v>-59.978087000992304</c:v>
                </c:pt>
                <c:pt idx="1333">
                  <c:v>-60.076749627981798</c:v>
                </c:pt>
                <c:pt idx="1334">
                  <c:v>-60.175674954153799</c:v>
                </c:pt>
                <c:pt idx="1335">
                  <c:v>-60.274848274387303</c:v>
                </c:pt>
                <c:pt idx="1336">
                  <c:v>-60.374254706113099</c:v>
                </c:pt>
                <c:pt idx="1337">
                  <c:v>-60.473879197760503</c:v>
                </c:pt>
                <c:pt idx="1338">
                  <c:v>-60.573706537430198</c:v>
                </c:pt>
                <c:pt idx="1339">
                  <c:v>-60.673721361781702</c:v>
                </c:pt>
                <c:pt idx="1340">
                  <c:v>-60.773908165126798</c:v>
                </c:pt>
                <c:pt idx="1341">
                  <c:v>-60.874251308717099</c:v>
                </c:pt>
                <c:pt idx="1342">
                  <c:v>-60.974735030214298</c:v>
                </c:pt>
                <c:pt idx="1343">
                  <c:v>-61.0753434533313</c:v>
                </c:pt>
                <c:pt idx="1344">
                  <c:v>-61.176060597632599</c:v>
                </c:pt>
                <c:pt idx="1345">
                  <c:v>-61.276870388480297</c:v>
                </c:pt>
                <c:pt idx="1346">
                  <c:v>-61.377756667113701</c:v>
                </c:pt>
                <c:pt idx="1347">
                  <c:v>-61.478703200848898</c:v>
                </c:pt>
                <c:pt idx="1348">
                  <c:v>-61.579693693384897</c:v>
                </c:pt>
                <c:pt idx="1349">
                  <c:v>-61.680711795202001</c:v>
                </c:pt>
                <c:pt idx="1350">
                  <c:v>-61.781741114039598</c:v>
                </c:pt>
                <c:pt idx="1351">
                  <c:v>-61.882765225437403</c:v>
                </c:pt>
                <c:pt idx="1352">
                  <c:v>-61.983767683327898</c:v>
                </c:pt>
                <c:pt idx="1353">
                  <c:v>-62.084732030663503</c:v>
                </c:pt>
                <c:pt idx="1354">
                  <c:v>-62.185641810064901</c:v>
                </c:pt>
                <c:pt idx="1355">
                  <c:v>-62.2864805744764</c:v>
                </c:pt>
                <c:pt idx="1356">
                  <c:v>-62.387231897811603</c:v>
                </c:pt>
                <c:pt idx="1357">
                  <c:v>-62.4878793855776</c:v>
                </c:pt>
                <c:pt idx="1358">
                  <c:v>-62.588406685460598</c:v>
                </c:pt>
                <c:pt idx="1359">
                  <c:v>-62.688797497859802</c:v>
                </c:pt>
                <c:pt idx="1360">
                  <c:v>-62.789035586354501</c:v>
                </c:pt>
                <c:pt idx="1361">
                  <c:v>-62.889104788090599</c:v>
                </c:pt>
                <c:pt idx="1362">
                  <c:v>-62.988989024072303</c:v>
                </c:pt>
                <c:pt idx="1363">
                  <c:v>-63.088672309344702</c:v>
                </c:pt>
                <c:pt idx="1364">
                  <c:v>-63.188138763054297</c:v>
                </c:pt>
                <c:pt idx="1365">
                  <c:v>-63.287372618373702</c:v>
                </c:pt>
                <c:pt idx="1366">
                  <c:v>-63.386358232277203</c:v>
                </c:pt>
                <c:pt idx="1367">
                  <c:v>-63.485080095155503</c:v>
                </c:pt>
                <c:pt idx="1368">
                  <c:v>-63.5835228402563</c:v>
                </c:pt>
                <c:pt idx="1369">
                  <c:v>-63.681671252938798</c:v>
                </c:pt>
                <c:pt idx="1370">
                  <c:v>-63.779510279731603</c:v>
                </c:pt>
                <c:pt idx="1371">
                  <c:v>-63.877025037181397</c:v>
                </c:pt>
                <c:pt idx="1372">
                  <c:v>-63.974200820483603</c:v>
                </c:pt>
                <c:pt idx="1373">
                  <c:v>-64.071023111882994</c:v>
                </c:pt>
                <c:pt idx="1374">
                  <c:v>-64.167477588835894</c:v>
                </c:pt>
                <c:pt idx="1375">
                  <c:v>-64.263550131924504</c:v>
                </c:pt>
                <c:pt idx="1376">
                  <c:v>-64.359226832514807</c:v>
                </c:pt>
                <c:pt idx="1377">
                  <c:v>-64.454494000149495</c:v>
                </c:pt>
                <c:pt idx="1378">
                  <c:v>-64.549338169669397</c:v>
                </c:pt>
                <c:pt idx="1379">
                  <c:v>-64.643746108055794</c:v>
                </c:pt>
                <c:pt idx="1380">
                  <c:v>-64.737704820987602</c:v>
                </c:pt>
                <c:pt idx="1381">
                  <c:v>-64.8312015591072</c:v>
                </c:pt>
                <c:pt idx="1382">
                  <c:v>-64.924223823991198</c:v>
                </c:pt>
                <c:pt idx="1383">
                  <c:v>-65.016759373819099</c:v>
                </c:pt>
                <c:pt idx="1384">
                  <c:v>-65.108796228738996</c:v>
                </c:pt>
                <c:pt idx="1385">
                  <c:v>-65.200322675924298</c:v>
                </c:pt>
                <c:pt idx="1386">
                  <c:v>-65.291327274319798</c:v>
                </c:pt>
                <c:pt idx="1387">
                  <c:v>-65.381798859076198</c:v>
                </c:pt>
                <c:pt idx="1388">
                  <c:v>-65.471726545668403</c:v>
                </c:pt>
                <c:pt idx="1389">
                  <c:v>-65.561099733700502</c:v>
                </c:pt>
                <c:pt idx="1390">
                  <c:v>-65.649908110393</c:v>
                </c:pt>
                <c:pt idx="1391">
                  <c:v>-65.738141653756301</c:v>
                </c:pt>
                <c:pt idx="1392">
                  <c:v>-65.8257906354483</c:v>
                </c:pt>
                <c:pt idx="1393">
                  <c:v>-65.912845623318006</c:v>
                </c:pt>
                <c:pt idx="1394">
                  <c:v>-65.999297483638699</c:v>
                </c:pt>
                <c:pt idx="1395">
                  <c:v>-66.085137383030101</c:v>
                </c:pt>
                <c:pt idx="1396">
                  <c:v>-66.170356790074493</c:v>
                </c:pt>
                <c:pt idx="1397">
                  <c:v>-66.254947476628999</c:v>
                </c:pt>
                <c:pt idx="1398">
                  <c:v>-66.338901518838099</c:v>
                </c:pt>
                <c:pt idx="1399">
                  <c:v>-66.422211297850893</c:v>
                </c:pt>
                <c:pt idx="1400">
                  <c:v>-66.5048695002464</c:v>
                </c:pt>
                <c:pt idx="1401">
                  <c:v>-66.586869118173198</c:v>
                </c:pt>
                <c:pt idx="1402">
                  <c:v>-66.668203449208704</c:v>
                </c:pt>
                <c:pt idx="1403">
                  <c:v>-66.748866095942503</c:v>
                </c:pt>
                <c:pt idx="1404">
                  <c:v>-66.828850965291807</c:v>
                </c:pt>
                <c:pt idx="1405">
                  <c:v>-66.908152267552794</c:v>
                </c:pt>
                <c:pt idx="1406">
                  <c:v>-66.986764515197606</c:v>
                </c:pt>
                <c:pt idx="1407">
                  <c:v>-67.064682521421403</c:v>
                </c:pt>
                <c:pt idx="1408">
                  <c:v>-67.141901398447601</c:v>
                </c:pt>
                <c:pt idx="1409">
                  <c:v>-67.218416555599006</c:v>
                </c:pt>
                <c:pt idx="1410">
                  <c:v>-67.294223697142101</c:v>
                </c:pt>
                <c:pt idx="1411">
                  <c:v>-67.369318819912294</c:v>
                </c:pt>
                <c:pt idx="1412">
                  <c:v>-67.443698210728002</c:v>
                </c:pt>
                <c:pt idx="1413">
                  <c:v>-67.517358443602205</c:v>
                </c:pt>
                <c:pt idx="1414">
                  <c:v>-67.590296376758801</c:v>
                </c:pt>
                <c:pt idx="1415">
                  <c:v>-67.662509149463204</c:v>
                </c:pt>
                <c:pt idx="1416">
                  <c:v>-67.733994178674294</c:v>
                </c:pt>
                <c:pt idx="1417">
                  <c:v>-67.804749155527503</c:v>
                </c:pt>
                <c:pt idx="1418">
                  <c:v>-67.874772041656399</c:v>
                </c:pt>
                <c:pt idx="1419">
                  <c:v>-67.944061065361893</c:v>
                </c:pt>
                <c:pt idx="1420">
                  <c:v>-68.012614717637405</c:v>
                </c:pt>
                <c:pt idx="1421">
                  <c:v>-68.0804317480588</c:v>
                </c:pt>
                <c:pt idx="1422">
                  <c:v>-68.147511160546799</c:v>
                </c:pt>
                <c:pt idx="1423">
                  <c:v>-68.213852209010994</c:v>
                </c:pt>
                <c:pt idx="1424">
                  <c:v>-68.279454392883693</c:v>
                </c:pt>
                <c:pt idx="1425">
                  <c:v>-68.344317452550996</c:v>
                </c:pt>
                <c:pt idx="1426">
                  <c:v>-68.408441364691399</c:v>
                </c:pt>
                <c:pt idx="1427">
                  <c:v>-68.471826337526906</c:v>
                </c:pt>
                <c:pt idx="1428">
                  <c:v>-68.534472805997197</c:v>
                </c:pt>
                <c:pt idx="1429">
                  <c:v>-68.5963814268639</c:v>
                </c:pt>
                <c:pt idx="1430">
                  <c:v>-68.6575530737517</c:v>
                </c:pt>
                <c:pt idx="1431">
                  <c:v>-68.717988832135205</c:v>
                </c:pt>
                <c:pt idx="1432">
                  <c:v>-68.777689994277594</c:v>
                </c:pt>
                <c:pt idx="1433">
                  <c:v>-68.836658054129799</c:v>
                </c:pt>
                <c:pt idx="1434">
                  <c:v>-68.894894702195202</c:v>
                </c:pt>
                <c:pt idx="1435">
                  <c:v>-68.952401820368905</c:v>
                </c:pt>
                <c:pt idx="1436">
                  <c:v>-69.009181476755899</c:v>
                </c:pt>
                <c:pt idx="1437">
                  <c:v>-69.065235920476695</c:v>
                </c:pt>
                <c:pt idx="1438">
                  <c:v>-69.120567576465305</c:v>
                </c:pt>
                <c:pt idx="1439">
                  <c:v>-69.175179040265704</c:v>
                </c:pt>
                <c:pt idx="1440">
                  <c:v>-69.229073072833202</c:v>
                </c:pt>
                <c:pt idx="1441">
                  <c:v>-69.282252595345994</c:v>
                </c:pt>
                <c:pt idx="1442">
                  <c:v>-69.334720684031794</c:v>
                </c:pt>
                <c:pt idx="1443">
                  <c:v>-69.386480565015603</c:v>
                </c:pt>
                <c:pt idx="1444">
                  <c:v>-69.437535609193105</c:v>
                </c:pt>
                <c:pt idx="1445">
                  <c:v>-69.487889327133999</c:v>
                </c:pt>
                <c:pt idx="1446">
                  <c:v>-69.537545364021199</c:v>
                </c:pt>
                <c:pt idx="1447">
                  <c:v>-69.586507494627995</c:v>
                </c:pt>
                <c:pt idx="1448">
                  <c:v>-69.634779618339607</c:v>
                </c:pt>
                <c:pt idx="1449">
                  <c:v>-69.682365754221394</c:v>
                </c:pt>
                <c:pt idx="1450">
                  <c:v>-69.729270036137905</c:v>
                </c:pt>
                <c:pt idx="1451">
                  <c:v>-69.775496707926195</c:v>
                </c:pt>
                <c:pt idx="1452">
                  <c:v>-69.821050118627298</c:v>
                </c:pt>
                <c:pt idx="1453">
                  <c:v>-69.865934717777193</c:v>
                </c:pt>
                <c:pt idx="1454">
                  <c:v>-69.910155050762299</c:v>
                </c:pt>
                <c:pt idx="1455">
                  <c:v>-69.953715754240093</c:v>
                </c:pt>
                <c:pt idx="1456">
                  <c:v>-69.996621551629104</c:v>
                </c:pt>
                <c:pt idx="1457">
                  <c:v>-70.038877248668797</c:v>
                </c:pt>
                <c:pt idx="1458">
                  <c:v>-70.080487729053303</c:v>
                </c:pt>
                <c:pt idx="1459">
                  <c:v>-70.121457950139003</c:v>
                </c:pt>
                <c:pt idx="1460">
                  <c:v>-70.161792938728993</c:v>
                </c:pt>
                <c:pt idx="1461">
                  <c:v>-70.201497786935903</c:v>
                </c:pt>
                <c:pt idx="1462">
                  <c:v>-70.240577648123306</c:v>
                </c:pt>
                <c:pt idx="1463">
                  <c:v>-70.2790377329287</c:v>
                </c:pt>
                <c:pt idx="1464">
                  <c:v>-70.316883305367298</c:v>
                </c:pt>
                <c:pt idx="1465">
                  <c:v>-70.354119679019107</c:v>
                </c:pt>
                <c:pt idx="1466">
                  <c:v>-70.390752213299194</c:v>
                </c:pt>
                <c:pt idx="1467">
                  <c:v>-70.426786309811803</c:v>
                </c:pt>
                <c:pt idx="1468">
                  <c:v>-70.462227408789502</c:v>
                </c:pt>
                <c:pt idx="1469">
                  <c:v>-70.497080985616194</c:v>
                </c:pt>
                <c:pt idx="1470">
                  <c:v>-70.531352547436697</c:v>
                </c:pt>
                <c:pt idx="1471">
                  <c:v>-70.565047629850497</c:v>
                </c:pt>
                <c:pt idx="1472">
                  <c:v>-70.598171793690994</c:v>
                </c:pt>
                <c:pt idx="1473">
                  <c:v>-70.630730621890606</c:v>
                </c:pt>
                <c:pt idx="1474">
                  <c:v>-70.662729716429894</c:v>
                </c:pt>
                <c:pt idx="1475">
                  <c:v>-70.6941746953718</c:v>
                </c:pt>
                <c:pt idx="1476">
                  <c:v>-70.725071189980696</c:v>
                </c:pt>
                <c:pt idx="1477">
                  <c:v>-70.755424841924594</c:v>
                </c:pt>
                <c:pt idx="1478">
                  <c:v>-70.785241300560998</c:v>
                </c:pt>
                <c:pt idx="1479">
                  <c:v>-70.814526220304899</c:v>
                </c:pt>
                <c:pt idx="1480">
                  <c:v>-70.843285258079803</c:v>
                </c:pt>
                <c:pt idx="1481">
                  <c:v>-70.871524070848693</c:v>
                </c:pt>
                <c:pt idx="1482">
                  <c:v>-70.899248313226295</c:v>
                </c:pt>
                <c:pt idx="1483">
                  <c:v>-70.926463635169995</c:v>
                </c:pt>
                <c:pt idx="1484">
                  <c:v>-70.953175679749904</c:v>
                </c:pt>
                <c:pt idx="1485">
                  <c:v>-70.979390080995998</c:v>
                </c:pt>
                <c:pt idx="1486">
                  <c:v>-71.005112461821696</c:v>
                </c:pt>
                <c:pt idx="1487">
                  <c:v>-71.030348432023203</c:v>
                </c:pt>
                <c:pt idx="1488">
                  <c:v>-71.055103586352203</c:v>
                </c:pt>
                <c:pt idx="1489">
                  <c:v>-71.079383502662296</c:v>
                </c:pt>
                <c:pt idx="1490">
                  <c:v>-71.103193740127097</c:v>
                </c:pt>
                <c:pt idx="1491">
                  <c:v>-71.126539837528597</c:v>
                </c:pt>
                <c:pt idx="1492">
                  <c:v>-71.149427311615099</c:v>
                </c:pt>
                <c:pt idx="1493">
                  <c:v>-71.171861655527294</c:v>
                </c:pt>
                <c:pt idx="1494">
                  <c:v>-71.193848337290603</c:v>
                </c:pt>
                <c:pt idx="1495">
                  <c:v>-71.215392798373401</c:v>
                </c:pt>
                <c:pt idx="1496">
                  <c:v>-71.236500452309201</c:v>
                </c:pt>
                <c:pt idx="1497">
                  <c:v>-71.257176683381104</c:v>
                </c:pt>
                <c:pt idx="1498">
                  <c:v>-71.277426845368495</c:v>
                </c:pt>
                <c:pt idx="1499">
                  <c:v>-71.297256260352697</c:v>
                </c:pt>
                <c:pt idx="1500">
                  <c:v>-71.316670217582299</c:v>
                </c:pt>
                <c:pt idx="1501">
                  <c:v>-71.335673972394702</c:v>
                </c:pt>
                <c:pt idx="1502">
                  <c:v>-71.354272745194606</c:v>
                </c:pt>
                <c:pt idx="1503">
                  <c:v>-71.372471720486004</c:v>
                </c:pt>
                <c:pt idx="1504">
                  <c:v>-71.390276045958302</c:v>
                </c:pt>
                <c:pt idx="1505">
                  <c:v>-71.407690831623299</c:v>
                </c:pt>
                <c:pt idx="1506">
                  <c:v>-71.424721149003304</c:v>
                </c:pt>
                <c:pt idx="1507">
                  <c:v>-71.441372030368001</c:v>
                </c:pt>
                <c:pt idx="1508">
                  <c:v>-71.4576484680194</c:v>
                </c:pt>
                <c:pt idx="1509">
                  <c:v>-71.473555413622407</c:v>
                </c:pt>
                <c:pt idx="1510">
                  <c:v>-71.489097777581605</c:v>
                </c:pt>
                <c:pt idx="1511">
                  <c:v>-71.504280428460902</c:v>
                </c:pt>
                <c:pt idx="1512">
                  <c:v>-71.519108192446396</c:v>
                </c:pt>
                <c:pt idx="1513">
                  <c:v>-71.533585852849896</c:v>
                </c:pt>
                <c:pt idx="1514">
                  <c:v>-71.547718149652894</c:v>
                </c:pt>
                <c:pt idx="1515">
                  <c:v>-71.561509779088794</c:v>
                </c:pt>
                <c:pt idx="1516">
                  <c:v>-71.574965393263298</c:v>
                </c:pt>
                <c:pt idx="1517">
                  <c:v>-71.588089599810601</c:v>
                </c:pt>
                <c:pt idx="1518">
                  <c:v>-71.600886961584706</c:v>
                </c:pt>
                <c:pt idx="1519">
                  <c:v>-71.613361996384995</c:v>
                </c:pt>
                <c:pt idx="1520">
                  <c:v>-71.625519176714604</c:v>
                </c:pt>
                <c:pt idx="1521">
                  <c:v>-71.637362929570102</c:v>
                </c:pt>
                <c:pt idx="1522">
                  <c:v>-71.648897636261907</c:v>
                </c:pt>
                <c:pt idx="1523">
                  <c:v>-71.660127632264803</c:v>
                </c:pt>
                <c:pt idx="1524">
                  <c:v>-71.6710572070957</c:v>
                </c:pt>
                <c:pt idx="1525">
                  <c:v>-71.681690604219597</c:v>
                </c:pt>
                <c:pt idx="1526">
                  <c:v>-71.692032020982296</c:v>
                </c:pt>
                <c:pt idx="1527">
                  <c:v>-71.702085608566904</c:v>
                </c:pt>
                <c:pt idx="1528">
                  <c:v>-71.711855471976605</c:v>
                </c:pt>
                <c:pt idx="1529">
                  <c:v>-71.721345670039298</c:v>
                </c:pt>
                <c:pt idx="1530">
                  <c:v>-71.730560215435901</c:v>
                </c:pt>
                <c:pt idx="1531">
                  <c:v>-71.739503074749393</c:v>
                </c:pt>
                <c:pt idx="1532">
                  <c:v>-71.748178168534807</c:v>
                </c:pt>
                <c:pt idx="1533">
                  <c:v>-71.756589371409206</c:v>
                </c:pt>
                <c:pt idx="1534">
                  <c:v>-71.7647405121605</c:v>
                </c:pt>
                <c:pt idx="1535">
                  <c:v>-71.772635373874394</c:v>
                </c:pt>
                <c:pt idx="1536">
                  <c:v>-71.780277694078194</c:v>
                </c:pt>
                <c:pt idx="1537">
                  <c:v>-71.787671164902406</c:v>
                </c:pt>
                <c:pt idx="1538">
                  <c:v>-71.794819433256507</c:v>
                </c:pt>
                <c:pt idx="1539">
                  <c:v>-71.801726101021202</c:v>
                </c:pt>
                <c:pt idx="1540">
                  <c:v>-71.808394725254004</c:v>
                </c:pt>
                <c:pt idx="1541">
                  <c:v>-71.8148288184086</c:v>
                </c:pt>
                <c:pt idx="1542">
                  <c:v>-71.821031848567699</c:v>
                </c:pt>
                <c:pt idx="1543">
                  <c:v>-71.827007239687802</c:v>
                </c:pt>
                <c:pt idx="1544">
                  <c:v>-71.832758371854993</c:v>
                </c:pt>
                <c:pt idx="1545">
                  <c:v>-71.838288581552803</c:v>
                </c:pt>
                <c:pt idx="1546">
                  <c:v>-71.843601161939802</c:v>
                </c:pt>
                <c:pt idx="1547">
                  <c:v>-71.8486993631373</c:v>
                </c:pt>
                <c:pt idx="1548">
                  <c:v>-71.8535863925256</c:v>
                </c:pt>
                <c:pt idx="1549">
                  <c:v>-71.858265415050397</c:v>
                </c:pt>
                <c:pt idx="1550">
                  <c:v>-71.862739553535505</c:v>
                </c:pt>
                <c:pt idx="1551">
                  <c:v>-71.8670118890049</c:v>
                </c:pt>
                <c:pt idx="1552">
                  <c:v>-71.871085461010395</c:v>
                </c:pt>
                <c:pt idx="1553">
                  <c:v>-71.874963267967601</c:v>
                </c:pt>
                <c:pt idx="1554">
                  <c:v>-71.878648267496601</c:v>
                </c:pt>
                <c:pt idx="1555">
                  <c:v>-71.882143376769207</c:v>
                </c:pt>
                <c:pt idx="1556">
                  <c:v>-71.885451472861305</c:v>
                </c:pt>
                <c:pt idx="1557">
                  <c:v>-71.888575393110301</c:v>
                </c:pt>
                <c:pt idx="1558">
                  <c:v>-71.891517935476699</c:v>
                </c:pt>
                <c:pt idx="1559">
                  <c:v>-71.894281858909807</c:v>
                </c:pt>
                <c:pt idx="1560">
                  <c:v>-71.896869883717898</c:v>
                </c:pt>
                <c:pt idx="1561">
                  <c:v>-71.899284691940593</c:v>
                </c:pt>
                <c:pt idx="1562">
                  <c:v>-71.901528927725295</c:v>
                </c:pt>
                <c:pt idx="1563">
                  <c:v>-71.903605197705502</c:v>
                </c:pt>
                <c:pt idx="1564">
                  <c:v>-71.905516071382294</c:v>
                </c:pt>
                <c:pt idx="1565">
                  <c:v>-71.907264081507094</c:v>
                </c:pt>
                <c:pt idx="1566">
                  <c:v>-71.9088517244667</c:v>
                </c:pt>
                <c:pt idx="1567">
                  <c:v>-71.910281460669793</c:v>
                </c:pt>
                <c:pt idx="1568">
                  <c:v>-71.911555714934195</c:v>
                </c:pt>
                <c:pt idx="1569">
                  <c:v>-71.912676876875594</c:v>
                </c:pt>
                <c:pt idx="1570">
                  <c:v>-71.913647301296805</c:v>
                </c:pt>
                <c:pt idx="1571">
                  <c:v>-71.914469308577196</c:v>
                </c:pt>
                <c:pt idx="1572">
                  <c:v>-71.915145185062897</c:v>
                </c:pt>
                <c:pt idx="1573">
                  <c:v>-71.915677183456495</c:v>
                </c:pt>
                <c:pt idx="1574">
                  <c:v>-71.916067523206493</c:v>
                </c:pt>
                <c:pt idx="1575">
                  <c:v>-71.916318390897203</c:v>
                </c:pt>
                <c:pt idx="1576">
                  <c:v>-71.916431940636897</c:v>
                </c:pt>
                <c:pt idx="1577">
                  <c:v>-71.916410294445797</c:v>
                </c:pt>
                <c:pt idx="1578">
                  <c:v>-71.9162555426431</c:v>
                </c:pt>
                <c:pt idx="1579">
                  <c:v>-71.915969744232996</c:v>
                </c:pt>
                <c:pt idx="1580">
                  <c:v>-71.915554927288795</c:v>
                </c:pt>
                <c:pt idx="1581">
                  <c:v>-71.915013089336398</c:v>
                </c:pt>
                <c:pt idx="1582">
                  <c:v>-71.914346197735398</c:v>
                </c:pt>
                <c:pt idx="1583">
                  <c:v>-71.913556190059495</c:v>
                </c:pt>
                <c:pt idx="1584">
                  <c:v>-71.912644974474105</c:v>
                </c:pt>
                <c:pt idx="1585">
                  <c:v>-71.911614430112493</c:v>
                </c:pt>
                <c:pt idx="1586">
                  <c:v>-71.910466407449803</c:v>
                </c:pt>
                <c:pt idx="1587">
                  <c:v>-71.909202728674501</c:v>
                </c:pt>
                <c:pt idx="1588">
                  <c:v>-71.907825188058595</c:v>
                </c:pt>
                <c:pt idx="1589">
                  <c:v>-71.906335552324094</c:v>
                </c:pt>
                <c:pt idx="1590">
                  <c:v>-71.904735561008096</c:v>
                </c:pt>
                <c:pt idx="1591">
                  <c:v>-71.903026926824396</c:v>
                </c:pt>
                <c:pt idx="1592">
                  <c:v>-71.901211336023806</c:v>
                </c:pt>
                <c:pt idx="1593">
                  <c:v>-71.899290448749994</c:v>
                </c:pt>
                <c:pt idx="1594">
                  <c:v>-71.897265899394199</c:v>
                </c:pt>
                <c:pt idx="1595">
                  <c:v>-71.895139296946098</c:v>
                </c:pt>
                <c:pt idx="1596">
                  <c:v>-71.892912225342002</c:v>
                </c:pt>
                <c:pt idx="1597">
                  <c:v>-71.890586243810205</c:v>
                </c:pt>
                <c:pt idx="1598">
                  <c:v>-71.888162887213397</c:v>
                </c:pt>
                <c:pt idx="1599">
                  <c:v>-71.885643666387907</c:v>
                </c:pt>
                <c:pt idx="1600">
                  <c:v>-71.883030068479698</c:v>
                </c:pt>
                <c:pt idx="1601">
                  <c:v>-71.880323557277407</c:v>
                </c:pt>
                <c:pt idx="1602">
                  <c:v>-71.8775255735423</c:v>
                </c:pt>
                <c:pt idx="1603">
                  <c:v>-71.874637535334699</c:v>
                </c:pt>
                <c:pt idx="1604">
                  <c:v>-71.871660838337803</c:v>
                </c:pt>
                <c:pt idx="1605">
                  <c:v>-71.868596856177106</c:v>
                </c:pt>
                <c:pt idx="1606">
                  <c:v>-71.865446940737897</c:v>
                </c:pt>
                <c:pt idx="1607">
                  <c:v>-71.862212422478507</c:v>
                </c:pt>
                <c:pt idx="1608">
                  <c:v>-71.858894610740705</c:v>
                </c:pt>
                <c:pt idx="1609">
                  <c:v>-71.855494794056199</c:v>
                </c:pt>
                <c:pt idx="1610">
                  <c:v>-71.8520142404507</c:v>
                </c:pt>
                <c:pt idx="1611">
                  <c:v>-71.848454197743806</c:v>
                </c:pt>
                <c:pt idx="1612">
                  <c:v>-71.844815893845805</c:v>
                </c:pt>
                <c:pt idx="1613">
                  <c:v>-71.841100537051204</c:v>
                </c:pt>
                <c:pt idx="1614">
                  <c:v>-71.837309316328799</c:v>
                </c:pt>
                <c:pt idx="1615">
                  <c:v>-71.833443401608406</c:v>
                </c:pt>
                <c:pt idx="1616">
                  <c:v>-71.8295039440642</c:v>
                </c:pt>
                <c:pt idx="1617">
                  <c:v>-71.825492076394696</c:v>
                </c:pt>
                <c:pt idx="1618">
                  <c:v>-71.821408913099205</c:v>
                </c:pt>
                <c:pt idx="1619">
                  <c:v>-71.817255550751298</c:v>
                </c:pt>
                <c:pt idx="1620">
                  <c:v>-71.813033068268695</c:v>
                </c:pt>
                <c:pt idx="1621">
                  <c:v>-71.808742527179703</c:v>
                </c:pt>
                <c:pt idx="1622">
                  <c:v>-71.804384971886705</c:v>
                </c:pt>
                <c:pt idx="1623">
                  <c:v>-71.799961429925602</c:v>
                </c:pt>
                <c:pt idx="1624">
                  <c:v>-71.795472912223104</c:v>
                </c:pt>
                <c:pt idx="1625">
                  <c:v>-71.790920413349497</c:v>
                </c:pt>
                <c:pt idx="1626">
                  <c:v>-71.786304911769307</c:v>
                </c:pt>
                <c:pt idx="1627">
                  <c:v>-71.781627370087406</c:v>
                </c:pt>
                <c:pt idx="1628">
                  <c:v>-71.776888735293298</c:v>
                </c:pt>
                <c:pt idx="1629">
                  <c:v>-71.772089939001205</c:v>
                </c:pt>
                <c:pt idx="1630">
                  <c:v>-71.767231897686997</c:v>
                </c:pt>
                <c:pt idx="1631">
                  <c:v>-71.762315512922896</c:v>
                </c:pt>
                <c:pt idx="1632">
                  <c:v>-71.757341671607705</c:v>
                </c:pt>
                <c:pt idx="1633">
                  <c:v>-71.752311246194793</c:v>
                </c:pt>
                <c:pt idx="1634">
                  <c:v>-71.7472250949168</c:v>
                </c:pt>
                <c:pt idx="1635">
                  <c:v>-71.742084062007294</c:v>
                </c:pt>
                <c:pt idx="1636">
                  <c:v>-71.736888977918895</c:v>
                </c:pt>
                <c:pt idx="1637">
                  <c:v>-71.731640659538996</c:v>
                </c:pt>
                <c:pt idx="1638">
                  <c:v>-71.726339910402601</c:v>
                </c:pt>
                <c:pt idx="1639">
                  <c:v>-71.720987520901105</c:v>
                </c:pt>
                <c:pt idx="1640">
                  <c:v>-71.715584268489195</c:v>
                </c:pt>
                <c:pt idx="1641">
                  <c:v>-71.710130917888804</c:v>
                </c:pt>
                <c:pt idx="1642">
                  <c:v>-71.704628221289298</c:v>
                </c:pt>
                <c:pt idx="1643">
                  <c:v>-71.6990769185456</c:v>
                </c:pt>
                <c:pt idx="1644">
                  <c:v>-71.693477737373101</c:v>
                </c:pt>
                <c:pt idx="1645">
                  <c:v>-71.687831393540193</c:v>
                </c:pt>
                <c:pt idx="1646">
                  <c:v>-71.682138591057196</c:v>
                </c:pt>
                <c:pt idx="1647">
                  <c:v>-71.676400022363396</c:v>
                </c:pt>
                <c:pt idx="1648">
                  <c:v>-71.670616368510807</c:v>
                </c:pt>
                <c:pt idx="1649">
                  <c:v>-71.664788299345702</c:v>
                </c:pt>
                <c:pt idx="1650">
                  <c:v>-71.658916473686801</c:v>
                </c:pt>
                <c:pt idx="1651">
                  <c:v>-71.653001539501403</c:v>
                </c:pt>
                <c:pt idx="1652">
                  <c:v>-71.647044134078797</c:v>
                </c:pt>
                <c:pt idx="1653">
                  <c:v>-71.641044884200994</c:v>
                </c:pt>
                <c:pt idx="1654">
                  <c:v>-71.6350044063106</c:v>
                </c:pt>
                <c:pt idx="1655">
                  <c:v>-71.628923306677194</c:v>
                </c:pt>
                <c:pt idx="1656">
                  <c:v>-71.622802181559905</c:v>
                </c:pt>
                <c:pt idx="1657">
                  <c:v>-71.616641617368302</c:v>
                </c:pt>
                <c:pt idx="1658">
                  <c:v>-71.610442190821004</c:v>
                </c:pt>
                <c:pt idx="1659">
                  <c:v>-71.604204469101305</c:v>
                </c:pt>
                <c:pt idx="1660">
                  <c:v>-71.597929010010503</c:v>
                </c:pt>
                <c:pt idx="1661">
                  <c:v>-71.591616362119694</c:v>
                </c:pt>
                <c:pt idx="1662">
                  <c:v>-71.585267064918099</c:v>
                </c:pt>
                <c:pt idx="1663">
                  <c:v>-71.578881648960007</c:v>
                </c:pt>
                <c:pt idx="1664">
                  <c:v>-71.572460636008799</c:v>
                </c:pt>
                <c:pt idx="1665">
                  <c:v>-71.566004539179502</c:v>
                </c:pt>
                <c:pt idx="1666">
                  <c:v>-71.559513863078195</c:v>
                </c:pt>
                <c:pt idx="1667">
                  <c:v>-71.552989103940206</c:v>
                </c:pt>
                <c:pt idx="1668">
                  <c:v>-71.546430749765406</c:v>
                </c:pt>
                <c:pt idx="1669">
                  <c:v>-71.539839280451901</c:v>
                </c:pt>
                <c:pt idx="1670">
                  <c:v>-71.533215167927494</c:v>
                </c:pt>
                <c:pt idx="1671">
                  <c:v>-71.526558876278699</c:v>
                </c:pt>
                <c:pt idx="1672">
                  <c:v>-71.519870861878502</c:v>
                </c:pt>
                <c:pt idx="1673">
                  <c:v>-71.513151573511394</c:v>
                </c:pt>
                <c:pt idx="1674">
                  <c:v>-71.506401452496902</c:v>
                </c:pt>
                <c:pt idx="1675">
                  <c:v>-71.499620932810899</c:v>
                </c:pt>
                <c:pt idx="1676">
                  <c:v>-71.492810441205194</c:v>
                </c:pt>
                <c:pt idx="1677">
                  <c:v>-71.485970397325104</c:v>
                </c:pt>
                <c:pt idx="1678">
                  <c:v>-71.479101213825103</c:v>
                </c:pt>
                <c:pt idx="1679">
                  <c:v>-71.472203296482903</c:v>
                </c:pt>
                <c:pt idx="1680">
                  <c:v>-71.465277044311307</c:v>
                </c:pt>
                <c:pt idx="1681">
                  <c:v>-71.458322849668903</c:v>
                </c:pt>
                <c:pt idx="1682">
                  <c:v>-71.451341098368005</c:v>
                </c:pt>
                <c:pt idx="1683">
                  <c:v>-71.444332169782101</c:v>
                </c:pt>
                <c:pt idx="1684">
                  <c:v>-71.437296436950504</c:v>
                </c:pt>
                <c:pt idx="1685">
                  <c:v>-71.430234266682007</c:v>
                </c:pt>
                <c:pt idx="1686">
                  <c:v>-71.4231460196564</c:v>
                </c:pt>
                <c:pt idx="1687">
                  <c:v>-71.416032050524905</c:v>
                </c:pt>
                <c:pt idx="1688">
                  <c:v>-71.408892708008295</c:v>
                </c:pt>
                <c:pt idx="1689">
                  <c:v>-71.401728334994104</c:v>
                </c:pt>
                <c:pt idx="1690">
                  <c:v>-71.394539268631803</c:v>
                </c:pt>
                <c:pt idx="1691">
                  <c:v>-71.387325840426698</c:v>
                </c:pt>
                <c:pt idx="1692">
                  <c:v>-71.380088376332196</c:v>
                </c:pt>
                <c:pt idx="1693">
                  <c:v>-71.372827196840404</c:v>
                </c:pt>
                <c:pt idx="1694">
                  <c:v>-71.365542617071895</c:v>
                </c:pt>
                <c:pt idx="1695">
                  <c:v>-71.358234946863007</c:v>
                </c:pt>
                <c:pt idx="1696">
                  <c:v>-71.350904490852699</c:v>
                </c:pt>
                <c:pt idx="1697">
                  <c:v>-71.343551548567206</c:v>
                </c:pt>
                <c:pt idx="1698">
                  <c:v>-71.336176414503996</c:v>
                </c:pt>
                <c:pt idx="1699">
                  <c:v>-71.328779378214094</c:v>
                </c:pt>
                <c:pt idx="1700">
                  <c:v>-71.3213607243826</c:v>
                </c:pt>
                <c:pt idx="1701">
                  <c:v>-71.313920732908599</c:v>
                </c:pt>
                <c:pt idx="1702">
                  <c:v>-71.306459678983302</c:v>
                </c:pt>
                <c:pt idx="1703">
                  <c:v>-71.298977833167299</c:v>
                </c:pt>
                <c:pt idx="1704">
                  <c:v>-71.291475461466007</c:v>
                </c:pt>
                <c:pt idx="1705">
                  <c:v>-71.283952825404398</c:v>
                </c:pt>
                <c:pt idx="1706">
                  <c:v>-71.276410182100093</c:v>
                </c:pt>
                <c:pt idx="1707">
                  <c:v>-71.268847784335705</c:v>
                </c:pt>
                <c:pt idx="1708">
                  <c:v>-71.261265880629395</c:v>
                </c:pt>
                <c:pt idx="1709">
                  <c:v>-71.253664715304893</c:v>
                </c:pt>
                <c:pt idx="1710">
                  <c:v>-71.246044528560006</c:v>
                </c:pt>
                <c:pt idx="1711">
                  <c:v>-71.238405556533806</c:v>
                </c:pt>
                <c:pt idx="1712">
                  <c:v>-71.230748031373096</c:v>
                </c:pt>
                <c:pt idx="1713">
                  <c:v>-71.223072181298093</c:v>
                </c:pt>
                <c:pt idx="1714">
                  <c:v>-71.215378230665806</c:v>
                </c:pt>
                <c:pt idx="1715">
                  <c:v>-71.207666400033602</c:v>
                </c:pt>
                <c:pt idx="1716">
                  <c:v>-71.199936906221097</c:v>
                </c:pt>
                <c:pt idx="1717">
                  <c:v>-71.192189962371501</c:v>
                </c:pt>
                <c:pt idx="1718">
                  <c:v>-71.184425778010905</c:v>
                </c:pt>
                <c:pt idx="1719">
                  <c:v>-71.176644559108198</c:v>
                </c:pt>
                <c:pt idx="1720">
                  <c:v>-71.168846508132305</c:v>
                </c:pt>
                <c:pt idx="1721">
                  <c:v>-71.161031824109799</c:v>
                </c:pt>
                <c:pt idx="1722">
                  <c:v>-71.153200702680707</c:v>
                </c:pt>
                <c:pt idx="1723">
                  <c:v>-71.145353336153903</c:v>
                </c:pt>
                <c:pt idx="1724">
                  <c:v>-71.137489913560998</c:v>
                </c:pt>
                <c:pt idx="1725">
                  <c:v>-71.129610620710494</c:v>
                </c:pt>
                <c:pt idx="1726">
                  <c:v>-71.121715640239202</c:v>
                </c:pt>
                <c:pt idx="1727">
                  <c:v>-71.113805151664906</c:v>
                </c:pt>
                <c:pt idx="1728">
                  <c:v>-71.105879331436199</c:v>
                </c:pt>
                <c:pt idx="1729">
                  <c:v>-71.097938352982993</c:v>
                </c:pt>
                <c:pt idx="1730">
                  <c:v>-71.0899823867653</c:v>
                </c:pt>
                <c:pt idx="1731">
                  <c:v>-71.082011600321707</c:v>
                </c:pt>
                <c:pt idx="1732">
                  <c:v>-71.0740261583164</c:v>
                </c:pt>
                <c:pt idx="1733">
                  <c:v>-71.066026222586302</c:v>
                </c:pt>
                <c:pt idx="1734">
                  <c:v>-71.058011952186703</c:v>
                </c:pt>
                <c:pt idx="1735">
                  <c:v>-71.049983503436195</c:v>
                </c:pt>
                <c:pt idx="1736">
                  <c:v>-71.041941029961507</c:v>
                </c:pt>
                <c:pt idx="1737">
                  <c:v>-71.033884682740506</c:v>
                </c:pt>
                <c:pt idx="1738">
                  <c:v>-71.025814610145702</c:v>
                </c:pt>
                <c:pt idx="1739">
                  <c:v>-71.017730957985805</c:v>
                </c:pt>
                <c:pt idx="1740">
                  <c:v>-71.009633869547699</c:v>
                </c:pt>
                <c:pt idx="1741">
                  <c:v>-71.001523485636795</c:v>
                </c:pt>
                <c:pt idx="1742">
                  <c:v>-70.993399944617494</c:v>
                </c:pt>
                <c:pt idx="1743">
                  <c:v>-70.985263382452302</c:v>
                </c:pt>
                <c:pt idx="1744">
                  <c:v>-70.977113932740707</c:v>
                </c:pt>
                <c:pt idx="1745">
                  <c:v>-70.968951726756998</c:v>
                </c:pt>
                <c:pt idx="1746">
                  <c:v>-70.960776893488401</c:v>
                </c:pt>
                <c:pt idx="1747">
                  <c:v>-70.952589559671296</c:v>
                </c:pt>
                <c:pt idx="1748">
                  <c:v>-70.944389849827402</c:v>
                </c:pt>
                <c:pt idx="1749">
                  <c:v>-70.936177886300001</c:v>
                </c:pt>
                <c:pt idx="1750">
                  <c:v>-70.927953789288196</c:v>
                </c:pt>
                <c:pt idx="1751">
                  <c:v>-70.919717676882001</c:v>
                </c:pt>
                <c:pt idx="1752">
                  <c:v>-70.911469665095595</c:v>
                </c:pt>
                <c:pt idx="1753">
                  <c:v>-70.903209867900998</c:v>
                </c:pt>
                <c:pt idx="1754">
                  <c:v>-70.894938397260802</c:v>
                </c:pt>
                <c:pt idx="1755">
                  <c:v>-70.886655363160003</c:v>
                </c:pt>
                <c:pt idx="1756">
                  <c:v>-70.878360873638002</c:v>
                </c:pt>
                <c:pt idx="1757">
                  <c:v>-70.870055034819401</c:v>
                </c:pt>
                <c:pt idx="1758">
                  <c:v>-70.861737950944701</c:v>
                </c:pt>
                <c:pt idx="1759">
                  <c:v>-70.853409724400606</c:v>
                </c:pt>
                <c:pt idx="1760">
                  <c:v>-70.845070455749095</c:v>
                </c:pt>
                <c:pt idx="1761">
                  <c:v>-70.836720243756901</c:v>
                </c:pt>
                <c:pt idx="1762">
                  <c:v>-70.828359185423693</c:v>
                </c:pt>
                <c:pt idx="1763">
                  <c:v>-70.819987376010801</c:v>
                </c:pt>
                <c:pt idx="1764">
                  <c:v>-70.811604909068095</c:v>
                </c:pt>
                <c:pt idx="1765">
                  <c:v>-70.803211876461503</c:v>
                </c:pt>
                <c:pt idx="1766">
                  <c:v>-70.794808368399899</c:v>
                </c:pt>
                <c:pt idx="1767">
                  <c:v>-70.786394473460803</c:v>
                </c:pt>
                <c:pt idx="1768">
                  <c:v>-70.777970278616806</c:v>
                </c:pt>
                <c:pt idx="1769">
                  <c:v>-70.769535869260494</c:v>
                </c:pt>
                <c:pt idx="1770">
                  <c:v>-70.7610913292297</c:v>
                </c:pt>
                <c:pt idx="1771">
                  <c:v>-70.752636740831804</c:v>
                </c:pt>
                <c:pt idx="1772">
                  <c:v>-70.744172184867793</c:v>
                </c:pt>
                <c:pt idx="1773">
                  <c:v>-70.735697740656406</c:v>
                </c:pt>
                <c:pt idx="1774">
                  <c:v>-70.727213486056996</c:v>
                </c:pt>
                <c:pt idx="1775">
                  <c:v>-70.718719497492501</c:v>
                </c:pt>
                <c:pt idx="1776">
                  <c:v>-70.7102158499723</c:v>
                </c:pt>
                <c:pt idx="1777">
                  <c:v>-70.701702617113895</c:v>
                </c:pt>
                <c:pt idx="1778">
                  <c:v>-70.6931798711651</c:v>
                </c:pt>
                <c:pt idx="1779">
                  <c:v>-70.684647683025304</c:v>
                </c:pt>
                <c:pt idx="1780">
                  <c:v>-70.676106122266404</c:v>
                </c:pt>
                <c:pt idx="1781">
                  <c:v>-70.667555257153793</c:v>
                </c:pt>
                <c:pt idx="1782">
                  <c:v>-70.658995154666201</c:v>
                </c:pt>
                <c:pt idx="1783">
                  <c:v>-70.650425880516394</c:v>
                </c:pt>
                <c:pt idx="1784">
                  <c:v>-70.641847499170296</c:v>
                </c:pt>
                <c:pt idx="1785">
                  <c:v>-70.633260073866495</c:v>
                </c:pt>
                <c:pt idx="1786">
                  <c:v>-70.624663666635399</c:v>
                </c:pt>
                <c:pt idx="1787">
                  <c:v>-70.6160583383176</c:v>
                </c:pt>
                <c:pt idx="1788">
                  <c:v>-70.607444148582701</c:v>
                </c:pt>
                <c:pt idx="1789">
                  <c:v>-70.598821155946993</c:v>
                </c:pt>
                <c:pt idx="1790">
                  <c:v>-70.590189417791393</c:v>
                </c:pt>
                <c:pt idx="1791">
                  <c:v>-70.581548990378906</c:v>
                </c:pt>
                <c:pt idx="1792">
                  <c:v>-70.572899928871706</c:v>
                </c:pt>
                <c:pt idx="1793">
                  <c:v>-70.564242287348094</c:v>
                </c:pt>
                <c:pt idx="1794">
                  <c:v>-70.555576118819303</c:v>
                </c:pt>
                <c:pt idx="1795">
                  <c:v>-70.546901475245306</c:v>
                </c:pt>
                <c:pt idx="1796">
                  <c:v>-70.538218407551298</c:v>
                </c:pt>
                <c:pt idx="1797">
                  <c:v>-70.529526965643299</c:v>
                </c:pt>
                <c:pt idx="1798">
                  <c:v>-70.520827198423703</c:v>
                </c:pt>
                <c:pt idx="1799">
                  <c:v>-70.512119153806395</c:v>
                </c:pt>
                <c:pt idx="1800">
                  <c:v>-70.503402878731904</c:v>
                </c:pt>
                <c:pt idx="1801">
                  <c:v>-70.494678419182307</c:v>
                </c:pt>
                <c:pt idx="1802">
                  <c:v>-70.485945820194999</c:v>
                </c:pt>
                <c:pt idx="1803">
                  <c:v>-70.477205125877902</c:v>
                </c:pt>
                <c:pt idx="1804">
                  <c:v>-70.468456379422804</c:v>
                </c:pt>
                <c:pt idx="1805">
                  <c:v>-70.459699623119107</c:v>
                </c:pt>
                <c:pt idx="1806">
                  <c:v>-70.450934898367905</c:v>
                </c:pt>
                <c:pt idx="1807">
                  <c:v>-70.442162245694703</c:v>
                </c:pt>
                <c:pt idx="1808">
                  <c:v>-70.433381704762894</c:v>
                </c:pt>
                <c:pt idx="1809">
                  <c:v>-70.4245933143863</c:v>
                </c:pt>
                <c:pt idx="1810">
                  <c:v>-70.415797112542194</c:v>
                </c:pt>
                <c:pt idx="1811">
                  <c:v>-70.406993136383207</c:v>
                </c:pt>
                <c:pt idx="1812">
                  <c:v>-70.398181422250104</c:v>
                </c:pt>
                <c:pt idx="1813">
                  <c:v>-70.389362005683495</c:v>
                </c:pt>
                <c:pt idx="1814">
                  <c:v>-70.380534921435597</c:v>
                </c:pt>
                <c:pt idx="1815">
                  <c:v>-70.371700203482106</c:v>
                </c:pt>
                <c:pt idx="1816">
                  <c:v>-70.362857885033094</c:v>
                </c:pt>
                <c:pt idx="1817">
                  <c:v>-70.354007998545001</c:v>
                </c:pt>
                <c:pt idx="1818">
                  <c:v>-70.345150575730997</c:v>
                </c:pt>
                <c:pt idx="1819">
                  <c:v>-70.336285647572197</c:v>
                </c:pt>
                <c:pt idx="1820">
                  <c:v>-70.327413244328</c:v>
                </c:pt>
                <c:pt idx="1821">
                  <c:v>-70.318533395546893</c:v>
                </c:pt>
                <c:pt idx="1822">
                  <c:v>-70.309646130076601</c:v>
                </c:pt>
                <c:pt idx="1823">
                  <c:v>-70.300751476074396</c:v>
                </c:pt>
                <c:pt idx="1824">
                  <c:v>-70.291849461016497</c:v>
                </c:pt>
                <c:pt idx="1825">
                  <c:v>-70.282940111708697</c:v>
                </c:pt>
                <c:pt idx="1826">
                  <c:v>-70.274023454295104</c:v>
                </c:pt>
                <c:pt idx="1827">
                  <c:v>-70.265099514268499</c:v>
                </c:pt>
                <c:pt idx="1828">
                  <c:v>-70.256168316478806</c:v>
                </c:pt>
                <c:pt idx="1829">
                  <c:v>-70.247229885142701</c:v>
                </c:pt>
                <c:pt idx="1830">
                  <c:v>-70.238284243852505</c:v>
                </c:pt>
                <c:pt idx="1831">
                  <c:v>-70.229331415584994</c:v>
                </c:pt>
                <c:pt idx="1832">
                  <c:v>-70.220371422710201</c:v>
                </c:pt>
                <c:pt idx="1833">
                  <c:v>-70.211404286999596</c:v>
                </c:pt>
                <c:pt idx="1834">
                  <c:v>-70.202430029634897</c:v>
                </c:pt>
                <c:pt idx="1835">
                  <c:v>-70.193448671216103</c:v>
                </c:pt>
                <c:pt idx="1836">
                  <c:v>-70.184460231769506</c:v>
                </c:pt>
                <c:pt idx="1837">
                  <c:v>-70.175464730755905</c:v>
                </c:pt>
                <c:pt idx="1838">
                  <c:v>-70.166462187078295</c:v>
                </c:pt>
                <c:pt idx="1839">
                  <c:v>-70.157452619089597</c:v>
                </c:pt>
                <c:pt idx="1840">
                  <c:v>-70.148436044600203</c:v>
                </c:pt>
                <c:pt idx="1841">
                  <c:v>-70.139412480885298</c:v>
                </c:pt>
                <c:pt idx="1842">
                  <c:v>-70.130381944692402</c:v>
                </c:pt>
                <c:pt idx="1843">
                  <c:v>-70.121344452248593</c:v>
                </c:pt>
                <c:pt idx="1844">
                  <c:v>-70.112300019266996</c:v>
                </c:pt>
                <c:pt idx="1845">
                  <c:v>-70.103248660954605</c:v>
                </c:pt>
                <c:pt idx="1846">
                  <c:v>-70.094190392018405</c:v>
                </c:pt>
                <c:pt idx="1847">
                  <c:v>-70.085125226672304</c:v>
                </c:pt>
                <c:pt idx="1848">
                  <c:v>-70.076053178643903</c:v>
                </c:pt>
                <c:pt idx="1849">
                  <c:v>-70.066974261180704</c:v>
                </c:pt>
                <c:pt idx="1850">
                  <c:v>-70.057888487056402</c:v>
                </c:pt>
                <c:pt idx="1851">
                  <c:v>-70.048795868577699</c:v>
                </c:pt>
                <c:pt idx="1852">
                  <c:v>-70.039696417589695</c:v>
                </c:pt>
                <c:pt idx="1853">
                  <c:v>-70.030590145482606</c:v>
                </c:pt>
                <c:pt idx="1854">
                  <c:v>-70.021477063197196</c:v>
                </c:pt>
                <c:pt idx="1855">
                  <c:v>-70.012357181230897</c:v>
                </c:pt>
                <c:pt idx="1856">
                  <c:v>-70.003230509643402</c:v>
                </c:pt>
                <c:pt idx="1857">
                  <c:v>-69.994097058062493</c:v>
                </c:pt>
                <c:pt idx="1858">
                  <c:v>-69.984956835689204</c:v>
                </c:pt>
                <c:pt idx="1859">
                  <c:v>-69.975809851303794</c:v>
                </c:pt>
                <c:pt idx="1860">
                  <c:v>-69.966656113270503</c:v>
                </c:pt>
                <c:pt idx="1861">
                  <c:v>-69.957495629543402</c:v>
                </c:pt>
                <c:pt idx="1862">
                  <c:v>-69.948328407670999</c:v>
                </c:pt>
                <c:pt idx="1863">
                  <c:v>-69.939154454801596</c:v>
                </c:pt>
                <c:pt idx="1864">
                  <c:v>-69.929973777688403</c:v>
                </c:pt>
                <c:pt idx="1865">
                  <c:v>-69.920786382694104</c:v>
                </c:pt>
                <c:pt idx="1866">
                  <c:v>-69.911592275795996</c:v>
                </c:pt>
                <c:pt idx="1867">
                  <c:v>-69.902391462590302</c:v>
                </c:pt>
                <c:pt idx="1868">
                  <c:v>-69.893183948297306</c:v>
                </c:pt>
                <c:pt idx="1869">
                  <c:v>-69.883969737765597</c:v>
                </c:pt>
                <c:pt idx="1870">
                  <c:v>-69.874748835476595</c:v>
                </c:pt>
                <c:pt idx="1871">
                  <c:v>-69.865521245549004</c:v>
                </c:pt>
                <c:pt idx="1872">
                  <c:v>-69.856286971743003</c:v>
                </c:pt>
                <c:pt idx="1873">
                  <c:v>-69.847046017464706</c:v>
                </c:pt>
                <c:pt idx="1874">
                  <c:v>-69.837798385770299</c:v>
                </c:pt>
                <c:pt idx="1875">
                  <c:v>-69.828544079369806</c:v>
                </c:pt>
                <c:pt idx="1876">
                  <c:v>-69.819283100631793</c:v>
                </c:pt>
                <c:pt idx="1877">
                  <c:v>-69.810015451586395</c:v>
                </c:pt>
                <c:pt idx="1878">
                  <c:v>-69.800741133930202</c:v>
                </c:pt>
                <c:pt idx="1879">
                  <c:v>-69.791460149029106</c:v>
                </c:pt>
                <c:pt idx="1880">
                  <c:v>-69.782172497922801</c:v>
                </c:pt>
                <c:pt idx="1881">
                  <c:v>-69.772878181328096</c:v>
                </c:pt>
                <c:pt idx="1882">
                  <c:v>-69.763577199642498</c:v>
                </c:pt>
                <c:pt idx="1883">
                  <c:v>-69.754269552948102</c:v>
                </c:pt>
                <c:pt idx="1884">
                  <c:v>-69.744955241014594</c:v>
                </c:pt>
                <c:pt idx="1885">
                  <c:v>-69.735634263302899</c:v>
                </c:pt>
                <c:pt idx="1886">
                  <c:v>-69.726306618968593</c:v>
                </c:pt>
                <c:pt idx="1887">
                  <c:v>-69.716972306865202</c:v>
                </c:pt>
                <c:pt idx="1888">
                  <c:v>-69.707631325547297</c:v>
                </c:pt>
                <c:pt idx="1889">
                  <c:v>-69.698283673273593</c:v>
                </c:pt>
                <c:pt idx="1890">
                  <c:v>-69.688929348010404</c:v>
                </c:pt>
                <c:pt idx="1891">
                  <c:v>-69.679568347434397</c:v>
                </c:pt>
                <c:pt idx="1892">
                  <c:v>-69.670200668935905</c:v>
                </c:pt>
                <c:pt idx="1893">
                  <c:v>-69.660826309621299</c:v>
                </c:pt>
                <c:pt idx="1894">
                  <c:v>-69.651445266316401</c:v>
                </c:pt>
                <c:pt idx="1895">
                  <c:v>-69.642057535569293</c:v>
                </c:pt>
                <c:pt idx="1896">
                  <c:v>-69.632663113652896</c:v>
                </c:pt>
                <c:pt idx="1897">
                  <c:v>-69.623261996567507</c:v>
                </c:pt>
                <c:pt idx="1898">
                  <c:v>-69.6138541800441</c:v>
                </c:pt>
                <c:pt idx="1899">
                  <c:v>-69.604439659546401</c:v>
                </c:pt>
                <c:pt idx="1900">
                  <c:v>-69.595018430273697</c:v>
                </c:pt>
                <c:pt idx="1901">
                  <c:v>-69.585590487163302</c:v>
                </c:pt>
                <c:pt idx="1902">
                  <c:v>-69.576155824892894</c:v>
                </c:pt>
                <c:pt idx="1903">
                  <c:v>-69.566714437883405</c:v>
                </c:pt>
                <c:pt idx="1904">
                  <c:v>-69.557266320300897</c:v>
                </c:pt>
                <c:pt idx="1905">
                  <c:v>-69.547811466059102</c:v>
                </c:pt>
                <c:pt idx="1906">
                  <c:v>-69.538349868821697</c:v>
                </c:pt>
                <c:pt idx="1907">
                  <c:v>-69.528881522004696</c:v>
                </c:pt>
                <c:pt idx="1908">
                  <c:v>-69.519406418778402</c:v>
                </c:pt>
                <c:pt idx="1909">
                  <c:v>-69.509924552069705</c:v>
                </c:pt>
                <c:pt idx="1910">
                  <c:v>-69.500435914564207</c:v>
                </c:pt>
                <c:pt idx="1911">
                  <c:v>-69.490940498708099</c:v>
                </c:pt>
                <c:pt idx="1912">
                  <c:v>-69.481438296710607</c:v>
                </c:pt>
                <c:pt idx="1913">
                  <c:v>-69.471929300545398</c:v>
                </c:pt>
                <c:pt idx="1914">
                  <c:v>-69.462413501953193</c:v>
                </c:pt>
                <c:pt idx="1915">
                  <c:v>-69.452890892443094</c:v>
                </c:pt>
                <c:pt idx="1916">
                  <c:v>-69.443361463294806</c:v>
                </c:pt>
                <c:pt idx="1917">
                  <c:v>-69.433825205560197</c:v>
                </c:pt>
                <c:pt idx="1918">
                  <c:v>-69.424282110065505</c:v>
                </c:pt>
                <c:pt idx="1919">
                  <c:v>-69.414732167412495</c:v>
                </c:pt>
                <c:pt idx="1920">
                  <c:v>-69.405175367980902</c:v>
                </c:pt>
                <c:pt idx="1921">
                  <c:v>-69.395611701929298</c:v>
                </c:pt>
                <c:pt idx="1922">
                  <c:v>-69.386041159197404</c:v>
                </c:pt>
                <c:pt idx="1923">
                  <c:v>-69.376463729507506</c:v>
                </c:pt>
                <c:pt idx="1924">
                  <c:v>-69.366879402365697</c:v>
                </c:pt>
                <c:pt idx="1925">
                  <c:v>-69.3572881670638</c:v>
                </c:pt>
                <c:pt idx="1926">
                  <c:v>-69.347690012680999</c:v>
                </c:pt>
                <c:pt idx="1927">
                  <c:v>-69.338084928084598</c:v>
                </c:pt>
                <c:pt idx="1928">
                  <c:v>-69.3284729019324</c:v>
                </c:pt>
                <c:pt idx="1929">
                  <c:v>-69.318853922673199</c:v>
                </c:pt>
                <c:pt idx="1930">
                  <c:v>-69.309227978548904</c:v>
                </c:pt>
                <c:pt idx="1931">
                  <c:v>-69.299595057595397</c:v>
                </c:pt>
                <c:pt idx="1932">
                  <c:v>-69.289955147643994</c:v>
                </c:pt>
                <c:pt idx="1933">
                  <c:v>-69.280308236322895</c:v>
                </c:pt>
                <c:pt idx="1934">
                  <c:v>-69.270654311057896</c:v>
                </c:pt>
                <c:pt idx="1935">
                  <c:v>-69.260993359074405</c:v>
                </c:pt>
                <c:pt idx="1936">
                  <c:v>-69.251325367397897</c:v>
                </c:pt>
                <c:pt idx="1937">
                  <c:v>-69.241650322855506</c:v>
                </c:pt>
                <c:pt idx="1938">
                  <c:v>-69.231968212076893</c:v>
                </c:pt>
                <c:pt idx="1939">
                  <c:v>-69.222279021495595</c:v>
                </c:pt>
                <c:pt idx="1940">
                  <c:v>-69.212582737349706</c:v>
                </c:pt>
                <c:pt idx="1941">
                  <c:v>-69.202879345683598</c:v>
                </c:pt>
                <c:pt idx="1942">
                  <c:v>-69.193168832348107</c:v>
                </c:pt>
                <c:pt idx="1943">
                  <c:v>-69.183451183002106</c:v>
                </c:pt>
                <c:pt idx="1944">
                  <c:v>-69.173726383113205</c:v>
                </c:pt>
                <c:pt idx="1945">
                  <c:v>-69.163994417958904</c:v>
                </c:pt>
                <c:pt idx="1946">
                  <c:v>-69.154255272627296</c:v>
                </c:pt>
                <c:pt idx="1947">
                  <c:v>-69.1445089320178</c:v>
                </c:pt>
                <c:pt idx="1948">
                  <c:v>-69.134755380842606</c:v>
                </c:pt>
                <c:pt idx="1949">
                  <c:v>-69.124994603626803</c:v>
                </c:pt>
                <c:pt idx="1950">
                  <c:v>-69.115226584709703</c:v>
                </c:pt>
                <c:pt idx="1951">
                  <c:v>-69.105451308245307</c:v>
                </c:pt>
                <c:pt idx="1952">
                  <c:v>-69.095668758203303</c:v>
                </c:pt>
                <c:pt idx="1953">
                  <c:v>-69.085878918369602</c:v>
                </c:pt>
                <c:pt idx="1954">
                  <c:v>-69.076081772347194</c:v>
                </c:pt>
                <c:pt idx="1955">
                  <c:v>-69.066277303556603</c:v>
                </c:pt>
                <c:pt idx="1956">
                  <c:v>-69.056465495236793</c:v>
                </c:pt>
                <c:pt idx="1957">
                  <c:v>-69.046646330445995</c:v>
                </c:pt>
                <c:pt idx="1958">
                  <c:v>-69.036819792061607</c:v>
                </c:pt>
                <c:pt idx="1959">
                  <c:v>-69.026985862781601</c:v>
                </c:pt>
                <c:pt idx="1960">
                  <c:v>-69.017144525124493</c:v>
                </c:pt>
                <c:pt idx="1961">
                  <c:v>-69.0072957614302</c:v>
                </c:pt>
                <c:pt idx="1962">
                  <c:v>-68.997439553860602</c:v>
                </c:pt>
                <c:pt idx="1963">
                  <c:v>-68.987575884399902</c:v>
                </c:pt>
                <c:pt idx="1964">
                  <c:v>-68.977704734855095</c:v>
                </c:pt>
                <c:pt idx="1965">
                  <c:v>-68.967826086856604</c:v>
                </c:pt>
                <c:pt idx="1966">
                  <c:v>-68.957939921858497</c:v>
                </c:pt>
                <c:pt idx="1967">
                  <c:v>-68.948046221139094</c:v>
                </c:pt>
                <c:pt idx="1968">
                  <c:v>-68.938144965801399</c:v>
                </c:pt>
                <c:pt idx="1969">
                  <c:v>-68.928236136773293</c:v>
                </c:pt>
                <c:pt idx="1970">
                  <c:v>-68.918319714808007</c:v>
                </c:pt>
                <c:pt idx="1971">
                  <c:v>-68.908395680484503</c:v>
                </c:pt>
                <c:pt idx="1972">
                  <c:v>-68.898464014207804</c:v>
                </c:pt>
                <c:pt idx="1973">
                  <c:v>-68.888524696209103</c:v>
                </c:pt>
                <c:pt idx="1974">
                  <c:v>-68.878577706546494</c:v>
                </c:pt>
                <c:pt idx="1975">
                  <c:v>-68.868623025104498</c:v>
                </c:pt>
                <c:pt idx="1976">
                  <c:v>-68.8586606315952</c:v>
                </c:pt>
                <c:pt idx="1977">
                  <c:v>-68.848690505557798</c:v>
                </c:pt>
                <c:pt idx="1978">
                  <c:v>-68.838712626359097</c:v>
                </c:pt>
                <c:pt idx="1979">
                  <c:v>-68.828726973193795</c:v>
                </c:pt>
                <c:pt idx="1980">
                  <c:v>-68.818733525084397</c:v>
                </c:pt>
                <c:pt idx="1981">
                  <c:v>-68.808732260881598</c:v>
                </c:pt>
                <c:pt idx="1982">
                  <c:v>-68.7987231592641</c:v>
                </c:pt>
                <c:pt idx="1983">
                  <c:v>-68.788706198739305</c:v>
                </c:pt>
                <c:pt idx="1984">
                  <c:v>-68.778681357642895</c:v>
                </c:pt>
                <c:pt idx="1985">
                  <c:v>-68.768648614139195</c:v>
                </c:pt>
                <c:pt idx="1986">
                  <c:v>-68.758607946221005</c:v>
                </c:pt>
                <c:pt idx="1987">
                  <c:v>-68.748559331709899</c:v>
                </c:pt>
                <c:pt idx="1988">
                  <c:v>-68.738502748256394</c:v>
                </c:pt>
                <c:pt idx="1989">
                  <c:v>-68.728438173339299</c:v>
                </c:pt>
                <c:pt idx="1990">
                  <c:v>-68.718365584266493</c:v>
                </c:pt>
                <c:pt idx="1991">
                  <c:v>-68.708284958174602</c:v>
                </c:pt>
                <c:pt idx="1992">
                  <c:v>-68.698196272028795</c:v>
                </c:pt>
                <c:pt idx="1993">
                  <c:v>-68.688099502623004</c:v>
                </c:pt>
                <c:pt idx="1994">
                  <c:v>-68.677994626579604</c:v>
                </c:pt>
                <c:pt idx="1995">
                  <c:v>-68.667881620349803</c:v>
                </c:pt>
                <c:pt idx="1996">
                  <c:v>-68.657760460212998</c:v>
                </c:pt>
                <c:pt idx="1997">
                  <c:v>-68.647631122276906</c:v>
                </c:pt>
                <c:pt idx="1998">
                  <c:v>-68.637493582477603</c:v>
                </c:pt>
                <c:pt idx="1999">
                  <c:v>-68.627347816579103</c:v>
                </c:pt>
                <c:pt idx="2000">
                  <c:v>-68.617193800173297</c:v>
                </c:pt>
                <c:pt idx="2001">
                  <c:v>-68.607031508679995</c:v>
                </c:pt>
                <c:pt idx="2002">
                  <c:v>-68.596860917346405</c:v>
                </c:pt>
                <c:pt idx="2003">
                  <c:v>-68.586682001246999</c:v>
                </c:pt>
                <c:pt idx="2004">
                  <c:v>-68.576494735283603</c:v>
                </c:pt>
                <c:pt idx="2005">
                  <c:v>-68.566299094184899</c:v>
                </c:pt>
                <c:pt idx="2006">
                  <c:v>-68.556095052505995</c:v>
                </c:pt>
                <c:pt idx="2007">
                  <c:v>-68.545882584628799</c:v>
                </c:pt>
                <c:pt idx="2008">
                  <c:v>-68.535661664760894</c:v>
                </c:pt>
                <c:pt idx="2009">
                  <c:v>-68.525432266935994</c:v>
                </c:pt>
                <c:pt idx="2010">
                  <c:v>-68.515194365013301</c:v>
                </c:pt>
                <c:pt idx="2011">
                  <c:v>-68.504947932677098</c:v>
                </c:pt>
                <c:pt idx="2012">
                  <c:v>-68.494692943436803</c:v>
                </c:pt>
                <c:pt idx="2013">
                  <c:v>-68.484429370625904</c:v>
                </c:pt>
                <c:pt idx="2014">
                  <c:v>-68.474157187402596</c:v>
                </c:pt>
                <c:pt idx="2015">
                  <c:v>-68.463876366748394</c:v>
                </c:pt>
                <c:pt idx="2016">
                  <c:v>-68.453586881468595</c:v>
                </c:pt>
                <c:pt idx="2017">
                  <c:v>-68.443288704191104</c:v>
                </c:pt>
                <c:pt idx="2018">
                  <c:v>-68.432981807366801</c:v>
                </c:pt>
                <c:pt idx="2019">
                  <c:v>-68.422666163268303</c:v>
                </c:pt>
                <c:pt idx="2020">
                  <c:v>-68.412341743990297</c:v>
                </c:pt>
                <c:pt idx="2021">
                  <c:v>-68.402008521448394</c:v>
                </c:pt>
                <c:pt idx="2022">
                  <c:v>-68.391666467378997</c:v>
                </c:pt>
                <c:pt idx="2023">
                  <c:v>-68.381315553338993</c:v>
                </c:pt>
                <c:pt idx="2024">
                  <c:v>-68.370955750704894</c:v>
                </c:pt>
                <c:pt idx="2025">
                  <c:v>-68.360587030672306</c:v>
                </c:pt>
                <c:pt idx="2026">
                  <c:v>-68.350209364255704</c:v>
                </c:pt>
                <c:pt idx="2027">
                  <c:v>-68.339822722287806</c:v>
                </c:pt>
                <c:pt idx="2028">
                  <c:v>-68.329427075418806</c:v>
                </c:pt>
                <c:pt idx="2029">
                  <c:v>-68.319022394115805</c:v>
                </c:pt>
                <c:pt idx="2030">
                  <c:v>-68.308608648662698</c:v>
                </c:pt>
                <c:pt idx="2031">
                  <c:v>-68.298185809158895</c:v>
                </c:pt>
                <c:pt idx="2032">
                  <c:v>-68.287753845519205</c:v>
                </c:pt>
                <c:pt idx="2033">
                  <c:v>-68.277312727473102</c:v>
                </c:pt>
                <c:pt idx="2034">
                  <c:v>-68.266862424563698</c:v>
                </c:pt>
                <c:pt idx="2035">
                  <c:v>-68.256402906147798</c:v>
                </c:pt>
                <c:pt idx="2036">
                  <c:v>-68.245934141394699</c:v>
                </c:pt>
                <c:pt idx="2037">
                  <c:v>-68.235456099285599</c:v>
                </c:pt>
                <c:pt idx="2038">
                  <c:v>-68.224968748612994</c:v>
                </c:pt>
                <c:pt idx="2039">
                  <c:v>-68.214472057979805</c:v>
                </c:pt>
                <c:pt idx="2040">
                  <c:v>-68.203965995799095</c:v>
                </c:pt>
                <c:pt idx="2041">
                  <c:v>-68.193450530292694</c:v>
                </c:pt>
                <c:pt idx="2042">
                  <c:v>-68.182925629490995</c:v>
                </c:pt>
                <c:pt idx="2043">
                  <c:v>-68.172391261231795</c:v>
                </c:pt>
                <c:pt idx="2044">
                  <c:v>-68.161847393159704</c:v>
                </c:pt>
                <c:pt idx="2045">
                  <c:v>-68.151293992725499</c:v>
                </c:pt>
                <c:pt idx="2046">
                  <c:v>-68.140731027184898</c:v>
                </c:pt>
                <c:pt idx="2047">
                  <c:v>-68.130158463598207</c:v>
                </c:pt>
                <c:pt idx="2048">
                  <c:v>-68.119576268829206</c:v>
                </c:pt>
                <c:pt idx="2049">
                  <c:v>-68.108984409544306</c:v>
                </c:pt>
                <c:pt idx="2050">
                  <c:v>-68.098382852211799</c:v>
                </c:pt>
                <c:pt idx="2051">
                  <c:v>-68.087771563101001</c:v>
                </c:pt>
                <c:pt idx="2052">
                  <c:v>-68.077150508281207</c:v>
                </c:pt>
                <c:pt idx="2053">
                  <c:v>-68.066519653620801</c:v>
                </c:pt>
                <c:pt idx="2054">
                  <c:v>-68.0558789647867</c:v>
                </c:pt>
                <c:pt idx="2055">
                  <c:v>-68.045228407242902</c:v>
                </c:pt>
                <c:pt idx="2056">
                  <c:v>-68.034567946249794</c:v>
                </c:pt>
                <c:pt idx="2057">
                  <c:v>-68.023897546863296</c:v>
                </c:pt>
                <c:pt idx="2058">
                  <c:v>-68.013217173933597</c:v>
                </c:pt>
                <c:pt idx="2059">
                  <c:v>-68.002526792104504</c:v>
                </c:pt>
                <c:pt idx="2060">
                  <c:v>-67.991826365812202</c:v>
                </c:pt>
                <c:pt idx="2061">
                  <c:v>-67.981115859284401</c:v>
                </c:pt>
                <c:pt idx="2062">
                  <c:v>-67.970395236539105</c:v>
                </c:pt>
                <c:pt idx="2063">
                  <c:v>-67.959664461383795</c:v>
                </c:pt>
                <c:pt idx="2064">
                  <c:v>-67.9489234974141</c:v>
                </c:pt>
                <c:pt idx="2065">
                  <c:v>-67.938172308013094</c:v>
                </c:pt>
                <c:pt idx="2066">
                  <c:v>-67.927410856349795</c:v>
                </c:pt>
                <c:pt idx="2067">
                  <c:v>-67.916639105378493</c:v>
                </c:pt>
                <c:pt idx="2068">
                  <c:v>-67.905857017837207</c:v>
                </c:pt>
                <c:pt idx="2069">
                  <c:v>-67.895064556246794</c:v>
                </c:pt>
                <c:pt idx="2070">
                  <c:v>-67.884261682909894</c:v>
                </c:pt>
                <c:pt idx="2071">
                  <c:v>-67.873448359909602</c:v>
                </c:pt>
                <c:pt idx="2072">
                  <c:v>-67.862624549108205</c:v>
                </c:pt>
                <c:pt idx="2073">
                  <c:v>-67.851790212146298</c:v>
                </c:pt>
                <c:pt idx="2074">
                  <c:v>-67.840945310441199</c:v>
                </c:pt>
                <c:pt idx="2075">
                  <c:v>-67.830089805186205</c:v>
                </c:pt>
                <c:pt idx="2076">
                  <c:v>-67.8192236573489</c:v>
                </c:pt>
                <c:pt idx="2077">
                  <c:v>-67.808346827669993</c:v>
                </c:pt>
                <c:pt idx="2078">
                  <c:v>-67.797459276662494</c:v>
                </c:pt>
                <c:pt idx="2079">
                  <c:v>-67.786560964609706</c:v>
                </c:pt>
                <c:pt idx="2080">
                  <c:v>-67.775651851564504</c:v>
                </c:pt>
                <c:pt idx="2081">
                  <c:v>-67.7647318973479</c:v>
                </c:pt>
                <c:pt idx="2082">
                  <c:v>-67.753801061547605</c:v>
                </c:pt>
                <c:pt idx="2083">
                  <c:v>-67.742859303516497</c:v>
                </c:pt>
                <c:pt idx="2084">
                  <c:v>-67.731906582371906</c:v>
                </c:pt>
                <c:pt idx="2085">
                  <c:v>-67.720942856993403</c:v>
                </c:pt>
                <c:pt idx="2086">
                  <c:v>-67.709968086022201</c:v>
                </c:pt>
                <c:pt idx="2087">
                  <c:v>-67.698982227859204</c:v>
                </c:pt>
                <c:pt idx="2088">
                  <c:v>-67.687985240663707</c:v>
                </c:pt>
                <c:pt idx="2089">
                  <c:v>-67.676977082352096</c:v>
                </c:pt>
                <c:pt idx="2090">
                  <c:v>-67.665957710596402</c:v>
                </c:pt>
                <c:pt idx="2091">
                  <c:v>-67.654927082822496</c:v>
                </c:pt>
                <c:pt idx="2092">
                  <c:v>-67.643885156208995</c:v>
                </c:pt>
                <c:pt idx="2093">
                  <c:v>-67.632831887685697</c:v>
                </c:pt>
                <c:pt idx="2094">
                  <c:v>-67.621767233931706</c:v>
                </c:pt>
                <c:pt idx="2095">
                  <c:v>-67.610691151374297</c:v>
                </c:pt>
                <c:pt idx="2096">
                  <c:v>-67.599603596187393</c:v>
                </c:pt>
                <c:pt idx="2097">
                  <c:v>-67.588504524289405</c:v>
                </c:pt>
                <c:pt idx="2098">
                  <c:v>-67.577393891342496</c:v>
                </c:pt>
                <c:pt idx="2099">
                  <c:v>-67.566271652750103</c:v>
                </c:pt>
                <c:pt idx="2100">
                  <c:v>-67.555137763656006</c:v>
                </c:pt>
                <c:pt idx="2101">
                  <c:v>-67.543992178942304</c:v>
                </c:pt>
                <c:pt idx="2102">
                  <c:v>-67.532834853227996</c:v>
                </c:pt>
                <c:pt idx="2103">
                  <c:v>-67.521665740867107</c:v>
                </c:pt>
                <c:pt idx="2104">
                  <c:v>-67.510484795946894</c:v>
                </c:pt>
                <c:pt idx="2105">
                  <c:v>-67.4992919722864</c:v>
                </c:pt>
                <c:pt idx="2106">
                  <c:v>-67.488087223434704</c:v>
                </c:pt>
                <c:pt idx="2107">
                  <c:v>-67.476870502669101</c:v>
                </c:pt>
                <c:pt idx="2108">
                  <c:v>-67.465641762992902</c:v>
                </c:pt>
                <c:pt idx="2109">
                  <c:v>-67.454400957134595</c:v>
                </c:pt>
                <c:pt idx="2110">
                  <c:v>-67.4431480375452</c:v>
                </c:pt>
                <c:pt idx="2111">
                  <c:v>-67.431882956396706</c:v>
                </c:pt>
                <c:pt idx="2112">
                  <c:v>-67.420605665580297</c:v>
                </c:pt>
                <c:pt idx="2113">
                  <c:v>-67.409316116704503</c:v>
                </c:pt>
                <c:pt idx="2114">
                  <c:v>-67.398014261093195</c:v>
                </c:pt>
                <c:pt idx="2115">
                  <c:v>-67.386700049783599</c:v>
                </c:pt>
                <c:pt idx="2116">
                  <c:v>-67.3753734335248</c:v>
                </c:pt>
                <c:pt idx="2117">
                  <c:v>-67.3640343627752</c:v>
                </c:pt>
                <c:pt idx="2118">
                  <c:v>-67.352682787700999</c:v>
                </c:pt>
                <c:pt idx="2119">
                  <c:v>-67.341318658174004</c:v>
                </c:pt>
                <c:pt idx="2120">
                  <c:v>-67.329941923769795</c:v>
                </c:pt>
                <c:pt idx="2121">
                  <c:v>-67.318552533765498</c:v>
                </c:pt>
                <c:pt idx="2122">
                  <c:v>-67.307150437137594</c:v>
                </c:pt>
                <c:pt idx="2123">
                  <c:v>-67.295735582560596</c:v>
                </c:pt>
                <c:pt idx="2124">
                  <c:v>-67.284307918403798</c:v>
                </c:pt>
                <c:pt idx="2125">
                  <c:v>-67.272867392730305</c:v>
                </c:pt>
                <c:pt idx="2126">
                  <c:v>-67.261413953294195</c:v>
                </c:pt>
                <c:pt idx="2127">
                  <c:v>-67.249947547538397</c:v>
                </c:pt>
                <c:pt idx="2128">
                  <c:v>-67.238468122593005</c:v>
                </c:pt>
                <c:pt idx="2129">
                  <c:v>-67.226975625272402</c:v>
                </c:pt>
                <c:pt idx="2130">
                  <c:v>-67.215470002073701</c:v>
                </c:pt>
                <c:pt idx="2131">
                  <c:v>-67.203951199173801</c:v>
                </c:pt>
                <c:pt idx="2132">
                  <c:v>-67.192419162427896</c:v>
                </c:pt>
                <c:pt idx="2133">
                  <c:v>-67.180873837366406</c:v>
                </c:pt>
                <c:pt idx="2134">
                  <c:v>-67.169315169193197</c:v>
                </c:pt>
                <c:pt idx="2135">
                  <c:v>-67.157743102783101</c:v>
                </c:pt>
                <c:pt idx="2136">
                  <c:v>-67.146157582679507</c:v>
                </c:pt>
                <c:pt idx="2137">
                  <c:v>-67.134558553091907</c:v>
                </c:pt>
                <c:pt idx="2138">
                  <c:v>-67.122945957893606</c:v>
                </c:pt>
                <c:pt idx="2139">
                  <c:v>-67.111319740619194</c:v>
                </c:pt>
                <c:pt idx="2140">
                  <c:v>-67.099679844462301</c:v>
                </c:pt>
                <c:pt idx="2141">
                  <c:v>-67.088026212272695</c:v>
                </c:pt>
                <c:pt idx="2142">
                  <c:v>-67.076358786554195</c:v>
                </c:pt>
                <c:pt idx="2143">
                  <c:v>-67.064677509461802</c:v>
                </c:pt>
                <c:pt idx="2144">
                  <c:v>-67.052982322799494</c:v>
                </c:pt>
                <c:pt idx="2145">
                  <c:v>-67.041273168017199</c:v>
                </c:pt>
                <c:pt idx="2146">
                  <c:v>-67.029549986208494</c:v>
                </c:pt>
                <c:pt idx="2147">
                  <c:v>-67.017812718107905</c:v>
                </c:pt>
                <c:pt idx="2148">
                  <c:v>-67.006061304088107</c:v>
                </c:pt>
                <c:pt idx="2149">
                  <c:v>-66.994295684157507</c:v>
                </c:pt>
                <c:pt idx="2150">
                  <c:v>-66.982515797957106</c:v>
                </c:pt>
                <c:pt idx="2151">
                  <c:v>-66.970721584757996</c:v>
                </c:pt>
                <c:pt idx="2152">
                  <c:v>-66.958912983458802</c:v>
                </c:pt>
                <c:pt idx="2153">
                  <c:v>-66.947089932582401</c:v>
                </c:pt>
                <c:pt idx="2154">
                  <c:v>-66.935252370273204</c:v>
                </c:pt>
                <c:pt idx="2155">
                  <c:v>-66.923400234294803</c:v>
                </c:pt>
                <c:pt idx="2156">
                  <c:v>-66.911533462026199</c:v>
                </c:pt>
                <c:pt idx="2157">
                  <c:v>-66.899651990459603</c:v>
                </c:pt>
                <c:pt idx="2158">
                  <c:v>-66.887755756197294</c:v>
                </c:pt>
                <c:pt idx="2159">
                  <c:v>-66.875844695448293</c:v>
                </c:pt>
                <c:pt idx="2160">
                  <c:v>-66.863918744025696</c:v>
                </c:pt>
                <c:pt idx="2161">
                  <c:v>-66.851977837343796</c:v>
                </c:pt>
                <c:pt idx="2162">
                  <c:v>-66.840021910414293</c:v>
                </c:pt>
                <c:pt idx="2163">
                  <c:v>-66.828050897844193</c:v>
                </c:pt>
                <c:pt idx="2164">
                  <c:v>-66.816064733831595</c:v>
                </c:pt>
                <c:pt idx="2165">
                  <c:v>-66.804063352163297</c:v>
                </c:pt>
                <c:pt idx="2166">
                  <c:v>-66.792046686211293</c:v>
                </c:pt>
                <c:pt idx="2167">
                  <c:v>-66.780014668929695</c:v>
                </c:pt>
                <c:pt idx="2168">
                  <c:v>-66.767967232851106</c:v>
                </c:pt>
                <c:pt idx="2169">
                  <c:v>-66.755904310083594</c:v>
                </c:pt>
                <c:pt idx="2170">
                  <c:v>-66.743825832307394</c:v>
                </c:pt>
                <c:pt idx="2171">
                  <c:v>-66.731731730771401</c:v>
                </c:pt>
                <c:pt idx="2172">
                  <c:v>-66.719621936289798</c:v>
                </c:pt>
                <c:pt idx="2173">
                  <c:v>-66.707496379238606</c:v>
                </c:pt>
                <c:pt idx="2174">
                  <c:v>-66.6953549895522</c:v>
                </c:pt>
                <c:pt idx="2175">
                  <c:v>-66.683197696719702</c:v>
                </c:pt>
                <c:pt idx="2176">
                  <c:v>-66.671024429781795</c:v>
                </c:pt>
                <c:pt idx="2177">
                  <c:v>-66.658835117326603</c:v>
                </c:pt>
                <c:pt idx="2178">
                  <c:v>-66.646629687486495</c:v>
                </c:pt>
                <c:pt idx="2179">
                  <c:v>-66.634408067934103</c:v>
                </c:pt>
                <c:pt idx="2180">
                  <c:v>-66.6221701858789</c:v>
                </c:pt>
                <c:pt idx="2181">
                  <c:v>-66.609915968063305</c:v>
                </c:pt>
                <c:pt idx="2182">
                  <c:v>-66.597645340758902</c:v>
                </c:pt>
                <c:pt idx="2183">
                  <c:v>-66.585358229762505</c:v>
                </c:pt>
                <c:pt idx="2184">
                  <c:v>-66.573054560392805</c:v>
                </c:pt>
                <c:pt idx="2185">
                  <c:v>-66.560734257485805</c:v>
                </c:pt>
                <c:pt idx="2186">
                  <c:v>-66.5483972453913</c:v>
                </c:pt>
                <c:pt idx="2187">
                  <c:v>-66.536043447968595</c:v>
                </c:pt>
                <c:pt idx="2188">
                  <c:v>-66.523672788583099</c:v>
                </c:pt>
                <c:pt idx="2189">
                  <c:v>-66.511285190101304</c:v>
                </c:pt>
                <c:pt idx="2190">
                  <c:v>-66.498880574887494</c:v>
                </c:pt>
                <c:pt idx="2191">
                  <c:v>-66.486458864799303</c:v>
                </c:pt>
                <c:pt idx="2192">
                  <c:v>-66.474019981183602</c:v>
                </c:pt>
                <c:pt idx="2193">
                  <c:v>-66.461563844871804</c:v>
                </c:pt>
                <c:pt idx="2194">
                  <c:v>-66.449090376176301</c:v>
                </c:pt>
                <c:pt idx="2195">
                  <c:v>-66.436599494885797</c:v>
                </c:pt>
                <c:pt idx="2196">
                  <c:v>-66.424091120260698</c:v>
                </c:pt>
                <c:pt idx="2197">
                  <c:v>-66.411565171029096</c:v>
                </c:pt>
                <c:pt idx="2198">
                  <c:v>-66.3990215653821</c:v>
                </c:pt>
                <c:pt idx="2199">
                  <c:v>-66.386460220969198</c:v>
                </c:pt>
                <c:pt idx="2200">
                  <c:v>-66.373881054894198</c:v>
                </c:pt>
                <c:pt idx="2201">
                  <c:v>-66.361283983709896</c:v>
                </c:pt>
                <c:pt idx="2202">
                  <c:v>-66.348668923413996</c:v>
                </c:pt>
                <c:pt idx="2203">
                  <c:v>-66.336035789444097</c:v>
                </c:pt>
                <c:pt idx="2204">
                  <c:v>-66.323384496673</c:v>
                </c:pt>
                <c:pt idx="2205">
                  <c:v>-66.310714959404095</c:v>
                </c:pt>
                <c:pt idx="2206">
                  <c:v>-66.298027091366095</c:v>
                </c:pt>
                <c:pt idx="2207">
                  <c:v>-66.285320805708494</c:v>
                </c:pt>
                <c:pt idx="2208">
                  <c:v>-66.272596014996395</c:v>
                </c:pt>
                <c:pt idx="2209">
                  <c:v>-66.259852631205703</c:v>
                </c:pt>
                <c:pt idx="2210">
                  <c:v>-66.247090565717698</c:v>
                </c:pt>
                <c:pt idx="2211">
                  <c:v>-66.234309729314106</c:v>
                </c:pt>
                <c:pt idx="2212">
                  <c:v>-66.221510032172006</c:v>
                </c:pt>
                <c:pt idx="2213">
                  <c:v>-66.208691383858493</c:v>
                </c:pt>
                <c:pt idx="2214">
                  <c:v>-66.195853693325404</c:v>
                </c:pt>
                <c:pt idx="2215">
                  <c:v>-66.1829968689038</c:v>
                </c:pt>
                <c:pt idx="2216">
                  <c:v>-66.170120818298898</c:v>
                </c:pt>
                <c:pt idx="2217">
                  <c:v>-66.1572254485841</c:v>
                </c:pt>
                <c:pt idx="2218">
                  <c:v>-66.144310666196006</c:v>
                </c:pt>
                <c:pt idx="2219">
                  <c:v>-66.1313763769285</c:v>
                </c:pt>
                <c:pt idx="2220">
                  <c:v>-66.118422485927098</c:v>
                </c:pt>
                <c:pt idx="2221">
                  <c:v>-66.105448897683303</c:v>
                </c:pt>
                <c:pt idx="2222">
                  <c:v>-66.092455516028807</c:v>
                </c:pt>
                <c:pt idx="2223">
                  <c:v>-66.079442244129794</c:v>
                </c:pt>
                <c:pt idx="2224">
                  <c:v>-66.066408984480603</c:v>
                </c:pt>
                <c:pt idx="2225">
                  <c:v>-66.053355638898395</c:v>
                </c:pt>
                <c:pt idx="2226">
                  <c:v>-66.040282108516394</c:v>
                </c:pt>
                <c:pt idx="2227">
                  <c:v>-66.027188293778494</c:v>
                </c:pt>
                <c:pt idx="2228">
                  <c:v>-66.014074094432601</c:v>
                </c:pt>
                <c:pt idx="2229">
                  <c:v>-66.000939409524406</c:v>
                </c:pt>
                <c:pt idx="2230">
                  <c:v>-65.987784137391301</c:v>
                </c:pt>
                <c:pt idx="2231">
                  <c:v>-65.974608175656101</c:v>
                </c:pt>
                <c:pt idx="2232">
                  <c:v>-65.961411421219907</c:v>
                </c:pt>
                <c:pt idx="2233">
                  <c:v>-65.948193770256594</c:v>
                </c:pt>
                <c:pt idx="2234">
                  <c:v>-65.934955118205295</c:v>
                </c:pt>
                <c:pt idx="2235">
                  <c:v>-65.9216953597643</c:v>
                </c:pt>
                <c:pt idx="2236">
                  <c:v>-65.908414388883898</c:v>
                </c:pt>
                <c:pt idx="2237">
                  <c:v>-65.895112098760194</c:v>
                </c:pt>
                <c:pt idx="2238">
                  <c:v>-65.881788381827306</c:v>
                </c:pt>
                <c:pt idx="2239">
                  <c:v>-65.8684431297511</c:v>
                </c:pt>
                <c:pt idx="2240">
                  <c:v>-65.855076233421997</c:v>
                </c:pt>
                <c:pt idx="2241">
                  <c:v>-65.8416875829476</c:v>
                </c:pt>
                <c:pt idx="2242">
                  <c:v>-65.828277067645601</c:v>
                </c:pt>
                <c:pt idx="2243">
                  <c:v>-65.814844576036506</c:v>
                </c:pt>
                <c:pt idx="2244">
                  <c:v>-65.801389995836303</c:v>
                </c:pt>
                <c:pt idx="2245">
                  <c:v>-65.787913213948798</c:v>
                </c:pt>
                <c:pt idx="2246">
                  <c:v>-65.774414116458402</c:v>
                </c:pt>
                <c:pt idx="2247">
                  <c:v>-65.760892588622099</c:v>
                </c:pt>
                <c:pt idx="2248">
                  <c:v>-65.747348514861798</c:v>
                </c:pt>
                <c:pt idx="2249">
                  <c:v>-65.733781778757006</c:v>
                </c:pt>
                <c:pt idx="2250">
                  <c:v>-65.720192263036097</c:v>
                </c:pt>
                <c:pt idx="2251">
                  <c:v>-65.706579849568897</c:v>
                </c:pt>
                <c:pt idx="2252">
                  <c:v>-65.692944419358497</c:v>
                </c:pt>
                <c:pt idx="2253">
                  <c:v>-65.679285852532999</c:v>
                </c:pt>
                <c:pt idx="2254">
                  <c:v>-65.665604028337199</c:v>
                </c:pt>
                <c:pt idx="2255">
                  <c:v>-65.651898825124206</c:v>
                </c:pt>
                <c:pt idx="2256">
                  <c:v>-65.638170120346999</c:v>
                </c:pt>
                <c:pt idx="2257">
                  <c:v>-65.624417790549998</c:v>
                </c:pt>
                <c:pt idx="2258">
                  <c:v>-65.610641711360202</c:v>
                </c:pt>
                <c:pt idx="2259">
                  <c:v>-65.596841757478501</c:v>
                </c:pt>
                <c:pt idx="2260">
                  <c:v>-65.583017802670497</c:v>
                </c:pt>
                <c:pt idx="2261">
                  <c:v>-65.569169719758193</c:v>
                </c:pt>
                <c:pt idx="2262">
                  <c:v>-65.555297380610099</c:v>
                </c:pt>
                <c:pt idx="2263">
                  <c:v>-65.541400656132893</c:v>
                </c:pt>
                <c:pt idx="2264">
                  <c:v>-65.527479416261102</c:v>
                </c:pt>
                <c:pt idx="2265">
                  <c:v>-65.513533529948702</c:v>
                </c:pt>
                <c:pt idx="2266">
                  <c:v>-65.499562865158893</c:v>
                </c:pt>
                <c:pt idx="2267">
                  <c:v>-65.485567288854696</c:v>
                </c:pt>
                <c:pt idx="2268">
                  <c:v>-65.471546666989198</c:v>
                </c:pt>
                <c:pt idx="2269">
                  <c:v>-65.4575008644956</c:v>
                </c:pt>
                <c:pt idx="2270">
                  <c:v>-65.443429745277498</c:v>
                </c:pt>
                <c:pt idx="2271">
                  <c:v>-65.429333172198298</c:v>
                </c:pt>
                <c:pt idx="2272">
                  <c:v>-65.415211007071505</c:v>
                </c:pt>
                <c:pt idx="2273">
                  <c:v>-65.401063110649702</c:v>
                </c:pt>
                <c:pt idx="2274">
                  <c:v>-65.386889342614893</c:v>
                </c:pt>
                <c:pt idx="2275">
                  <c:v>-65.372689561567299</c:v>
                </c:pt>
                <c:pt idx="2276">
                  <c:v>-65.358463625014593</c:v>
                </c:pt>
                <c:pt idx="2277">
                  <c:v>-65.344211389361504</c:v>
                </c:pt>
                <c:pt idx="2278">
                  <c:v>-65.3299327098985</c:v>
                </c:pt>
                <c:pt idx="2279">
                  <c:v>-65.315627440790394</c:v>
                </c:pt>
                <c:pt idx="2280">
                  <c:v>-65.301295435065697</c:v>
                </c:pt>
                <c:pt idx="2281">
                  <c:v>-65.286936544604799</c:v>
                </c:pt>
                <c:pt idx="2282">
                  <c:v>-65.2725506201283</c:v>
                </c:pt>
                <c:pt idx="2283">
                  <c:v>-65.258137511185694</c:v>
                </c:pt>
                <c:pt idx="2284">
                  <c:v>-65.243697066143199</c:v>
                </c:pt>
                <c:pt idx="2285">
                  <c:v>-65.229229132172193</c:v>
                </c:pt>
                <c:pt idx="2286">
                  <c:v>-65.214733555236506</c:v>
                </c:pt>
                <c:pt idx="2287">
                  <c:v>-65.200210180080504</c:v>
                </c:pt>
                <c:pt idx="2288">
                  <c:v>-65.185658850216598</c:v>
                </c:pt>
                <c:pt idx="2289">
                  <c:v>-65.171079407912899</c:v>
                </c:pt>
                <c:pt idx="2290">
                  <c:v>-65.1564716941798</c:v>
                </c:pt>
                <c:pt idx="2291">
                  <c:v>-65.141835548757797</c:v>
                </c:pt>
                <c:pt idx="2292">
                  <c:v>-65.127170810103806</c:v>
                </c:pt>
                <c:pt idx="2293">
                  <c:v>-65.112477315378598</c:v>
                </c:pt>
                <c:pt idx="2294">
                  <c:v>-65.097754900432804</c:v>
                </c:pt>
                <c:pt idx="2295">
                  <c:v>-65.083003399793597</c:v>
                </c:pt>
                <c:pt idx="2296">
                  <c:v>-65.068222646650895</c:v>
                </c:pt>
                <c:pt idx="2297">
                  <c:v>-65.053412472843604</c:v>
                </c:pt>
                <c:pt idx="2298">
                  <c:v>-65.038572708845294</c:v>
                </c:pt>
                <c:pt idx="2299">
                  <c:v>-65.023703183750101</c:v>
                </c:pt>
                <c:pt idx="2300">
                  <c:v>-65.008803725258105</c:v>
                </c:pt>
                <c:pt idx="2301">
                  <c:v>-64.993874159660905</c:v>
                </c:pt>
                <c:pt idx="2302">
                  <c:v>-64.978914311826699</c:v>
                </c:pt>
                <c:pt idx="2303">
                  <c:v>-64.963924005185106</c:v>
                </c:pt>
                <c:pt idx="2304">
                  <c:v>-64.948903061712201</c:v>
                </c:pt>
                <c:pt idx="2305">
                  <c:v>-64.933851301914999</c:v>
                </c:pt>
                <c:pt idx="2306">
                  <c:v>-64.918768544816004</c:v>
                </c:pt>
                <c:pt idx="2307">
                  <c:v>-64.903654607937</c:v>
                </c:pt>
                <c:pt idx="2308">
                  <c:v>-64.888509307283499</c:v>
                </c:pt>
                <c:pt idx="2309">
                  <c:v>-64.873332457328203</c:v>
                </c:pt>
                <c:pt idx="2310">
                  <c:v>-64.858123870994802</c:v>
                </c:pt>
                <c:pt idx="2311">
                  <c:v>-64.842883359641107</c:v>
                </c:pt>
                <c:pt idx="2312">
                  <c:v>-64.827610733042505</c:v>
                </c:pt>
                <c:pt idx="2313">
                  <c:v>-64.8123057993743</c:v>
                </c:pt>
                <c:pt idx="2314">
                  <c:v>-64.796968365195298</c:v>
                </c:pt>
                <c:pt idx="2315">
                  <c:v>-64.7815982354292</c:v>
                </c:pt>
                <c:pt idx="2316">
                  <c:v>-64.7661952133477</c:v>
                </c:pt>
                <c:pt idx="2317">
                  <c:v>-64.750759100552003</c:v>
                </c:pt>
                <c:pt idx="2318">
                  <c:v>-64.735289696954894</c:v>
                </c:pt>
                <c:pt idx="2319">
                  <c:v>-64.719786800761995</c:v>
                </c:pt>
                <c:pt idx="2320">
                  <c:v>-64.704250208453004</c:v>
                </c:pt>
                <c:pt idx="2321">
                  <c:v>-64.688679714762998</c:v>
                </c:pt>
                <c:pt idx="2322">
                  <c:v>-64.673075112663</c:v>
                </c:pt>
                <c:pt idx="2323">
                  <c:v>-64.657436193340502</c:v>
                </c:pt>
                <c:pt idx="2324">
                  <c:v>-64.641762746179495</c:v>
                </c:pt>
                <c:pt idx="2325">
                  <c:v>-64.626054558741103</c:v>
                </c:pt>
                <c:pt idx="2326">
                  <c:v>-64.610311416742405</c:v>
                </c:pt>
                <c:pt idx="2327">
                  <c:v>-64.5945331040366</c:v>
                </c:pt>
                <c:pt idx="2328">
                  <c:v>-64.578719402591801</c:v>
                </c:pt>
                <c:pt idx="2329">
                  <c:v>-64.562870092469794</c:v>
                </c:pt>
                <c:pt idx="2330">
                  <c:v>-64.546984951804902</c:v>
                </c:pt>
                <c:pt idx="2331">
                  <c:v>-64.531063756782203</c:v>
                </c:pt>
                <c:pt idx="2332">
                  <c:v>-64.515106281615303</c:v>
                </c:pt>
                <c:pt idx="2333">
                  <c:v>-64.499112298524494</c:v>
                </c:pt>
                <c:pt idx="2334">
                  <c:v>-64.483081577713307</c:v>
                </c:pt>
                <c:pt idx="2335">
                  <c:v>-64.467013887346596</c:v>
                </c:pt>
                <c:pt idx="2336">
                  <c:v>-64.450908993526497</c:v>
                </c:pt>
                <c:pt idx="2337">
                  <c:v>-64.434766660269204</c:v>
                </c:pt>
                <c:pt idx="2338">
                  <c:v>-64.418586649480901</c:v>
                </c:pt>
                <c:pt idx="2339">
                  <c:v>-64.402368720933694</c:v>
                </c:pt>
                <c:pt idx="2340">
                  <c:v>-64.386112632240994</c:v>
                </c:pt>
                <c:pt idx="2341">
                  <c:v>-64.3698181388325</c:v>
                </c:pt>
                <c:pt idx="2342">
                  <c:v>-64.353484993929001</c:v>
                </c:pt>
                <c:pt idx="2343">
                  <c:v>-64.337112948516804</c:v>
                </c:pt>
                <c:pt idx="2344">
                  <c:v>-64.320701751321593</c:v>
                </c:pt>
                <c:pt idx="2345">
                  <c:v>-64.304251148782399</c:v>
                </c:pt>
                <c:pt idx="2346">
                  <c:v>-64.287760885024198</c:v>
                </c:pt>
                <c:pt idx="2347">
                  <c:v>-64.271230701831698</c:v>
                </c:pt>
                <c:pt idx="2348">
                  <c:v>-64.254660338621207</c:v>
                </c:pt>
                <c:pt idx="2349">
                  <c:v>-64.238049532413001</c:v>
                </c:pt>
                <c:pt idx="2350">
                  <c:v>-64.221398017802898</c:v>
                </c:pt>
                <c:pt idx="2351">
                  <c:v>-64.204705526933793</c:v>
                </c:pt>
                <c:pt idx="2352">
                  <c:v>-64.187971789466303</c:v>
                </c:pt>
                <c:pt idx="2353">
                  <c:v>-64.171196532549502</c:v>
                </c:pt>
                <c:pt idx="2354">
                  <c:v>-64.154379480790695</c:v>
                </c:pt>
                <c:pt idx="2355">
                  <c:v>-64.137520356225295</c:v>
                </c:pt>
                <c:pt idx="2356">
                  <c:v>-64.120618878285796</c:v>
                </c:pt>
                <c:pt idx="2357">
                  <c:v>-64.103674763770698</c:v>
                </c:pt>
                <c:pt idx="2358">
                  <c:v>-64.086687726812499</c:v>
                </c:pt>
                <c:pt idx="2359">
                  <c:v>-64.069657478845897</c:v>
                </c:pt>
                <c:pt idx="2360">
                  <c:v>-64.052583728574803</c:v>
                </c:pt>
                <c:pt idx="2361">
                  <c:v>-64.035466181939299</c:v>
                </c:pt>
                <c:pt idx="2362">
                  <c:v>-64.018304542082006</c:v>
                </c:pt>
                <c:pt idx="2363">
                  <c:v>-64.001098509314104</c:v>
                </c:pt>
                <c:pt idx="2364">
                  <c:v>-63.983847781080399</c:v>
                </c:pt>
                <c:pt idx="2365">
                  <c:v>-63.966552051924303</c:v>
                </c:pt>
                <c:pt idx="2366">
                  <c:v>-63.949211013452398</c:v>
                </c:pt>
                <c:pt idx="2367">
                  <c:v>-63.931824354297902</c:v>
                </c:pt>
                <c:pt idx="2368">
                  <c:v>-63.914391760084001</c:v>
                </c:pt>
                <c:pt idx="2369">
                  <c:v>-63.896912913386799</c:v>
                </c:pt>
                <c:pt idx="2370">
                  <c:v>-63.879387493696903</c:v>
                </c:pt>
                <c:pt idx="2371">
                  <c:v>-63.8618151773818</c:v>
                </c:pt>
                <c:pt idx="2372">
                  <c:v>-63.844195637646102</c:v>
                </c:pt>
                <c:pt idx="2373">
                  <c:v>-63.826528544492398</c:v>
                </c:pt>
                <c:pt idx="2374">
                  <c:v>-63.808813564680797</c:v>
                </c:pt>
                <c:pt idx="2375">
                  <c:v>-63.791050361688299</c:v>
                </c:pt>
                <c:pt idx="2376">
                  <c:v>-63.773238595667102</c:v>
                </c:pt>
                <c:pt idx="2377">
                  <c:v>-63.755377923403103</c:v>
                </c:pt>
                <c:pt idx="2378">
                  <c:v>-63.737467998272301</c:v>
                </c:pt>
                <c:pt idx="2379">
                  <c:v>-63.7195084701982</c:v>
                </c:pt>
                <c:pt idx="2380">
                  <c:v>-63.7014989856075</c:v>
                </c:pt>
                <c:pt idx="2381">
                  <c:v>-63.683439187385098</c:v>
                </c:pt>
                <c:pt idx="2382">
                  <c:v>-63.665328714829101</c:v>
                </c:pt>
                <c:pt idx="2383">
                  <c:v>-63.647167203604397</c:v>
                </c:pt>
                <c:pt idx="2384">
                  <c:v>-63.628954285695997</c:v>
                </c:pt>
                <c:pt idx="2385">
                  <c:v>-63.610689589361399</c:v>
                </c:pt>
                <c:pt idx="2386">
                  <c:v>-63.592372739082002</c:v>
                </c:pt>
                <c:pt idx="2387">
                  <c:v>-63.574003355514698</c:v>
                </c:pt>
                <c:pt idx="2388">
                  <c:v>-63.555581055441102</c:v>
                </c:pt>
                <c:pt idx="2389">
                  <c:v>-63.537105451717601</c:v>
                </c:pt>
                <c:pt idx="2390">
                  <c:v>-63.518576153223798</c:v>
                </c:pt>
                <c:pt idx="2391">
                  <c:v>-63.499992764810003</c:v>
                </c:pt>
                <c:pt idx="2392">
                  <c:v>-63.481354887244102</c:v>
                </c:pt>
                <c:pt idx="2393">
                  <c:v>-63.462662117157997</c:v>
                </c:pt>
                <c:pt idx="2394">
                  <c:v>-63.443914046992496</c:v>
                </c:pt>
                <c:pt idx="2395">
                  <c:v>-63.425110264941701</c:v>
                </c:pt>
                <c:pt idx="2396">
                  <c:v>-63.406250354896301</c:v>
                </c:pt>
                <c:pt idx="2397">
                  <c:v>-63.387333896386401</c:v>
                </c:pt>
                <c:pt idx="2398">
                  <c:v>-63.368360464522603</c:v>
                </c:pt>
                <c:pt idx="2399">
                  <c:v>-63.349329629936904</c:v>
                </c:pt>
                <c:pt idx="2400">
                  <c:v>-63.330240958722598</c:v>
                </c:pt>
                <c:pt idx="2401">
                  <c:v>-63.311094012372401</c:v>
                </c:pt>
                <c:pt idx="2402">
                  <c:v>-63.291888347716402</c:v>
                </c:pt>
                <c:pt idx="2403">
                  <c:v>-63.272623516858701</c:v>
                </c:pt>
                <c:pt idx="2404">
                  <c:v>-63.253299067112899</c:v>
                </c:pt>
                <c:pt idx="2405">
                  <c:v>-63.233914540937</c:v>
                </c:pt>
                <c:pt idx="2406">
                  <c:v>-63.214469475866103</c:v>
                </c:pt>
                <c:pt idx="2407">
                  <c:v>-63.194963404445403</c:v>
                </c:pt>
                <c:pt idx="2408">
                  <c:v>-63.175395854161302</c:v>
                </c:pt>
                <c:pt idx="2409">
                  <c:v>-63.155766347371198</c:v>
                </c:pt>
                <c:pt idx="2410">
                  <c:v>-63.136074401232499</c:v>
                </c:pt>
                <c:pt idx="2411">
                  <c:v>-63.116319527630601</c:v>
                </c:pt>
                <c:pt idx="2412">
                  <c:v>-63.096501233104803</c:v>
                </c:pt>
                <c:pt idx="2413">
                  <c:v>-63.076619018774302</c:v>
                </c:pt>
                <c:pt idx="2414">
                  <c:v>-63.056672380261197</c:v>
                </c:pt>
                <c:pt idx="2415">
                  <c:v>-63.036660807614297</c:v>
                </c:pt>
                <c:pt idx="2416">
                  <c:v>-63.016583785229301</c:v>
                </c:pt>
                <c:pt idx="2417">
                  <c:v>-62.996440791769999</c:v>
                </c:pt>
                <c:pt idx="2418">
                  <c:v>-62.9762313000858</c:v>
                </c:pt>
                <c:pt idx="2419">
                  <c:v>-62.955954777130003</c:v>
                </c:pt>
                <c:pt idx="2420">
                  <c:v>-62.935610683874899</c:v>
                </c:pt>
                <c:pt idx="2421">
                  <c:v>-62.915198475226397</c:v>
                </c:pt>
                <c:pt idx="2422">
                  <c:v>-62.894717599936797</c:v>
                </c:pt>
                <c:pt idx="2423">
                  <c:v>-62.874167500516698</c:v>
                </c:pt>
                <c:pt idx="2424">
                  <c:v>-62.853547613143803</c:v>
                </c:pt>
                <c:pt idx="2425">
                  <c:v>-62.832857367572203</c:v>
                </c:pt>
                <c:pt idx="2426">
                  <c:v>-62.812096187038499</c:v>
                </c:pt>
                <c:pt idx="2427">
                  <c:v>-62.791263488166798</c:v>
                </c:pt>
                <c:pt idx="2428">
                  <c:v>-62.770358680872</c:v>
                </c:pt>
                <c:pt idx="2429">
                  <c:v>-62.749381168261898</c:v>
                </c:pt>
                <c:pt idx="2430">
                  <c:v>-62.728330346536303</c:v>
                </c:pt>
                <c:pt idx="2431">
                  <c:v>-62.707205604885701</c:v>
                </c:pt>
                <c:pt idx="2432">
                  <c:v>-62.686006325387197</c:v>
                </c:pt>
                <c:pt idx="2433">
                  <c:v>-62.664731882899098</c:v>
                </c:pt>
                <c:pt idx="2434">
                  <c:v>-62.6433816449535</c:v>
                </c:pt>
                <c:pt idx="2435">
                  <c:v>-62.621954971646304</c:v>
                </c:pt>
                <c:pt idx="2436">
                  <c:v>-62.600451215526697</c:v>
                </c:pt>
                <c:pt idx="2437">
                  <c:v>-62.578869721483002</c:v>
                </c:pt>
                <c:pt idx="2438">
                  <c:v>-62.5572098266273</c:v>
                </c:pt>
                <c:pt idx="2439">
                  <c:v>-62.5354708601784</c:v>
                </c:pt>
                <c:pt idx="2440">
                  <c:v>-62.513652143341098</c:v>
                </c:pt>
                <c:pt idx="2441">
                  <c:v>-62.491752989185201</c:v>
                </c:pt>
                <c:pt idx="2442">
                  <c:v>-62.469772702520899</c:v>
                </c:pt>
                <c:pt idx="2443">
                  <c:v>-62.447710579772</c:v>
                </c:pt>
                <c:pt idx="2444">
                  <c:v>-62.425565908847801</c:v>
                </c:pt>
                <c:pt idx="2445">
                  <c:v>-62.403337969011197</c:v>
                </c:pt>
                <c:pt idx="2446">
                  <c:v>-62.381026030745403</c:v>
                </c:pt>
                <c:pt idx="2447">
                  <c:v>-62.358629355617602</c:v>
                </c:pt>
                <c:pt idx="2448">
                  <c:v>-62.336147196140402</c:v>
                </c:pt>
                <c:pt idx="2449">
                  <c:v>-62.313578795630299</c:v>
                </c:pt>
                <c:pt idx="2450">
                  <c:v>-62.290923388063703</c:v>
                </c:pt>
                <c:pt idx="2451">
                  <c:v>-62.268180197930398</c:v>
                </c:pt>
                <c:pt idx="2452">
                  <c:v>-62.245348440083902</c:v>
                </c:pt>
                <c:pt idx="2453">
                  <c:v>-62.222427319589102</c:v>
                </c:pt>
                <c:pt idx="2454">
                  <c:v>-62.199416031566798</c:v>
                </c:pt>
                <c:pt idx="2455">
                  <c:v>-62.1763137610358</c:v>
                </c:pt>
                <c:pt idx="2456">
                  <c:v>-62.153119682751402</c:v>
                </c:pt>
                <c:pt idx="2457">
                  <c:v>-62.129832961040997</c:v>
                </c:pt>
                <c:pt idx="2458">
                  <c:v>-62.106452749636503</c:v>
                </c:pt>
                <c:pt idx="2459">
                  <c:v>-62.082978191503301</c:v>
                </c:pt>
                <c:pt idx="2460">
                  <c:v>-62.059408418666401</c:v>
                </c:pt>
                <c:pt idx="2461">
                  <c:v>-62.035742552032701</c:v>
                </c:pt>
                <c:pt idx="2462">
                  <c:v>-62.011979701209697</c:v>
                </c:pt>
                <c:pt idx="2463">
                  <c:v>-61.988118964321103</c:v>
                </c:pt>
                <c:pt idx="2464">
                  <c:v>-61.964159427818302</c:v>
                </c:pt>
                <c:pt idx="2465">
                  <c:v>-61.940100166288701</c:v>
                </c:pt>
                <c:pt idx="2466">
                  <c:v>-61.915940242259303</c:v>
                </c:pt>
                <c:pt idx="2467">
                  <c:v>-61.891678705997698</c:v>
                </c:pt>
                <c:pt idx="2468">
                  <c:v>-61.867314595307498</c:v>
                </c:pt>
                <c:pt idx="2469">
                  <c:v>-61.842846935320999</c:v>
                </c:pt>
                <c:pt idx="2470">
                  <c:v>-61.818274738287002</c:v>
                </c:pt>
                <c:pt idx="2471">
                  <c:v>-61.793597003354598</c:v>
                </c:pt>
                <c:pt idx="2472">
                  <c:v>-61.768812716352201</c:v>
                </c:pt>
                <c:pt idx="2473">
                  <c:v>-61.7439208495625</c:v>
                </c:pt>
                <c:pt idx="2474">
                  <c:v>-61.7189203614927</c:v>
                </c:pt>
                <c:pt idx="2475">
                  <c:v>-61.693810196639703</c:v>
                </c:pt>
                <c:pt idx="2476">
                  <c:v>-61.668589285251102</c:v>
                </c:pt>
                <c:pt idx="2477">
                  <c:v>-61.643256543080803</c:v>
                </c:pt>
                <c:pt idx="2478">
                  <c:v>-61.617810871139298</c:v>
                </c:pt>
                <c:pt idx="2479">
                  <c:v>-61.592251155439797</c:v>
                </c:pt>
                <c:pt idx="2480">
                  <c:v>-61.566576266737599</c:v>
                </c:pt>
                <c:pt idx="2481">
                  <c:v>-61.540785060265598</c:v>
                </c:pt>
                <c:pt idx="2482">
                  <c:v>-61.514876375462599</c:v>
                </c:pt>
                <c:pt idx="2483">
                  <c:v>-61.488849035697498</c:v>
                </c:pt>
                <c:pt idx="2484">
                  <c:v>-61.462701847986303</c:v>
                </c:pt>
                <c:pt idx="2485">
                  <c:v>-61.436433602704</c:v>
                </c:pt>
                <c:pt idx="2486">
                  <c:v>-61.410043073289799</c:v>
                </c:pt>
                <c:pt idx="2487">
                  <c:v>-61.3835290159465</c:v>
                </c:pt>
                <c:pt idx="2488">
                  <c:v>-61.3568901693328</c:v>
                </c:pt>
                <c:pt idx="2489">
                  <c:v>-61.330125254249701</c:v>
                </c:pt>
                <c:pt idx="2490">
                  <c:v>-61.303232973319602</c:v>
                </c:pt>
                <c:pt idx="2491">
                  <c:v>-61.276212010658497</c:v>
                </c:pt>
                <c:pt idx="2492">
                  <c:v>-61.249061031541501</c:v>
                </c:pt>
                <c:pt idx="2493">
                  <c:v>-61.221778682060297</c:v>
                </c:pt>
                <c:pt idx="2494">
                  <c:v>-61.194363588773697</c:v>
                </c:pt>
                <c:pt idx="2495">
                  <c:v>-61.166814358350202</c:v>
                </c:pt>
                <c:pt idx="2496">
                  <c:v>-61.139129577202802</c:v>
                </c:pt>
                <c:pt idx="2497">
                  <c:v>-61.111307811115601</c:v>
                </c:pt>
                <c:pt idx="2498">
                  <c:v>-61.083347604862297</c:v>
                </c:pt>
                <c:pt idx="2499">
                  <c:v>-61.055247481815599</c:v>
                </c:pt>
                <c:pt idx="2500">
                  <c:v>-61.027005943548701</c:v>
                </c:pt>
                <c:pt idx="2501">
                  <c:v>-60.998621469427299</c:v>
                </c:pt>
                <c:pt idx="2502">
                  <c:v>-60.970092516192103</c:v>
                </c:pt>
                <c:pt idx="2503">
                  <c:v>-60.941417517532699</c:v>
                </c:pt>
                <c:pt idx="2504">
                  <c:v>-60.912594883650698</c:v>
                </c:pt>
                <c:pt idx="2505">
                  <c:v>-60.883623000814097</c:v>
                </c:pt>
                <c:pt idx="2506">
                  <c:v>-60.8545002309002</c:v>
                </c:pt>
                <c:pt idx="2507">
                  <c:v>-60.825224910928704</c:v>
                </c:pt>
                <c:pt idx="2508">
                  <c:v>-60.795795352583902</c:v>
                </c:pt>
                <c:pt idx="2509">
                  <c:v>-60.766209841726003</c:v>
                </c:pt>
                <c:pt idx="2510">
                  <c:v>-60.736466637890302</c:v>
                </c:pt>
                <c:pt idx="2511">
                  <c:v>-60.706563973775403</c:v>
                </c:pt>
                <c:pt idx="2512">
                  <c:v>-60.676500054719</c:v>
                </c:pt>
                <c:pt idx="2513">
                  <c:v>-60.646273058161903</c:v>
                </c:pt>
                <c:pt idx="2514">
                  <c:v>-60.615881133098299</c:v>
                </c:pt>
                <c:pt idx="2515">
                  <c:v>-60.585322399513899</c:v>
                </c:pt>
                <c:pt idx="2516">
                  <c:v>-60.5545949478106</c:v>
                </c:pt>
                <c:pt idx="2517">
                  <c:v>-60.523696838216502</c:v>
                </c:pt>
                <c:pt idx="2518">
                  <c:v>-60.492626100182903</c:v>
                </c:pt>
                <c:pt idx="2519">
                  <c:v>-60.4613807317659</c:v>
                </c:pt>
                <c:pt idx="2520">
                  <c:v>-60.429958698993303</c:v>
                </c:pt>
                <c:pt idx="2521">
                  <c:v>-60.398357935216403</c:v>
                </c:pt>
                <c:pt idx="2522">
                  <c:v>-60.366576340445199</c:v>
                </c:pt>
                <c:pt idx="2523">
                  <c:v>-60.3346117806677</c:v>
                </c:pt>
                <c:pt idx="2524">
                  <c:v>-60.302462087153003</c:v>
                </c:pt>
                <c:pt idx="2525">
                  <c:v>-60.270125055736003</c:v>
                </c:pt>
                <c:pt idx="2526">
                  <c:v>-60.237598446085201</c:v>
                </c:pt>
                <c:pt idx="2527">
                  <c:v>-60.204879980952001</c:v>
                </c:pt>
                <c:pt idx="2528">
                  <c:v>-60.171967345400901</c:v>
                </c:pt>
                <c:pt idx="2529">
                  <c:v>-60.138858186020698</c:v>
                </c:pt>
                <c:pt idx="2530">
                  <c:v>-60.1055501101158</c:v>
                </c:pt>
                <c:pt idx="2531">
                  <c:v>-60.072040684876498</c:v>
                </c:pt>
                <c:pt idx="2532">
                  <c:v>-60.038327436528697</c:v>
                </c:pt>
                <c:pt idx="2533">
                  <c:v>-60.0044078494616</c:v>
                </c:pt>
                <c:pt idx="2534">
                  <c:v>-59.9702793653329</c:v>
                </c:pt>
                <c:pt idx="2535">
                  <c:v>-59.935939382151197</c:v>
                </c:pt>
                <c:pt idx="2536">
                  <c:v>-59.901385253333999</c:v>
                </c:pt>
                <c:pt idx="2537">
                  <c:v>-59.866614286741999</c:v>
                </c:pt>
                <c:pt idx="2538">
                  <c:v>-59.8316237436877</c:v>
                </c:pt>
                <c:pt idx="2539">
                  <c:v>-59.796410837917797</c:v>
                </c:pt>
                <c:pt idx="2540">
                  <c:v>-59.760972734569002</c:v>
                </c:pt>
                <c:pt idx="2541">
                  <c:v>-59.725306549096203</c:v>
                </c:pt>
                <c:pt idx="2542">
                  <c:v>-59.689409346171999</c:v>
                </c:pt>
                <c:pt idx="2543">
                  <c:v>-59.6532781385569</c:v>
                </c:pt>
                <c:pt idx="2544">
                  <c:v>-59.616909885939101</c:v>
                </c:pt>
                <c:pt idx="2545">
                  <c:v>-59.580301493742901</c:v>
                </c:pt>
                <c:pt idx="2546">
                  <c:v>-59.543449811905099</c:v>
                </c:pt>
                <c:pt idx="2547">
                  <c:v>-59.506351633618003</c:v>
                </c:pt>
                <c:pt idx="2548">
                  <c:v>-59.469003694037497</c:v>
                </c:pt>
                <c:pt idx="2549">
                  <c:v>-59.431402668957098</c:v>
                </c:pt>
                <c:pt idx="2550">
                  <c:v>-59.3935451734434</c:v>
                </c:pt>
                <c:pt idx="2551">
                  <c:v>-59.355427760435497</c:v>
                </c:pt>
                <c:pt idx="2552">
                  <c:v>-59.317046919304403</c:v>
                </c:pt>
                <c:pt idx="2553">
                  <c:v>-59.278399074372302</c:v>
                </c:pt>
                <c:pt idx="2554">
                  <c:v>-59.239480583390602</c:v>
                </c:pt>
                <c:pt idx="2555">
                  <c:v>-59.200287735974797</c:v>
                </c:pt>
                <c:pt idx="2556">
                  <c:v>-59.160816751994403</c:v>
                </c:pt>
                <c:pt idx="2557">
                  <c:v>-59.121063779917698</c:v>
                </c:pt>
                <c:pt idx="2558">
                  <c:v>-59.081024895108897</c:v>
                </c:pt>
                <c:pt idx="2559">
                  <c:v>-59.040696098076303</c:v>
                </c:pt>
                <c:pt idx="2560">
                  <c:v>-59.000073312669201</c:v>
                </c:pt>
                <c:pt idx="2561">
                  <c:v>-58.9591523842237</c:v>
                </c:pt>
                <c:pt idx="2562">
                  <c:v>-58.917929077652801</c:v>
                </c:pt>
                <c:pt idx="2563">
                  <c:v>-58.8763990754817</c:v>
                </c:pt>
                <c:pt idx="2564">
                  <c:v>-58.834557975824701</c:v>
                </c:pt>
                <c:pt idx="2565">
                  <c:v>-58.792401290302202</c:v>
                </c:pt>
                <c:pt idx="2566">
                  <c:v>-58.749924441895203</c:v>
                </c:pt>
                <c:pt idx="2567">
                  <c:v>-58.707122762736901</c:v>
                </c:pt>
                <c:pt idx="2568">
                  <c:v>-58.663991491836001</c:v>
                </c:pt>
                <c:pt idx="2569">
                  <c:v>-58.620525772733302</c:v>
                </c:pt>
                <c:pt idx="2570">
                  <c:v>-58.576720651085097</c:v>
                </c:pt>
                <c:pt idx="2571">
                  <c:v>-58.532571072174299</c:v>
                </c:pt>
                <c:pt idx="2572">
                  <c:v>-58.488071878344599</c:v>
                </c:pt>
                <c:pt idx="2573">
                  <c:v>-58.443217806355001</c:v>
                </c:pt>
                <c:pt idx="2574">
                  <c:v>-58.3980034846536</c:v>
                </c:pt>
                <c:pt idx="2575">
                  <c:v>-58.352423430564897</c:v>
                </c:pt>
                <c:pt idx="2576">
                  <c:v>-58.306472047390301</c:v>
                </c:pt>
                <c:pt idx="2577">
                  <c:v>-58.260143621416397</c:v>
                </c:pt>
                <c:pt idx="2578">
                  <c:v>-58.213432318829199</c:v>
                </c:pt>
                <c:pt idx="2579">
                  <c:v>-58.1663321825297</c:v>
                </c:pt>
                <c:pt idx="2580">
                  <c:v>-58.118837128847701</c:v>
                </c:pt>
                <c:pt idx="2581">
                  <c:v>-58.070940944150102</c:v>
                </c:pt>
                <c:pt idx="2582">
                  <c:v>-58.022637281339399</c:v>
                </c:pt>
                <c:pt idx="2583">
                  <c:v>-57.973919656238202</c:v>
                </c:pt>
                <c:pt idx="2584">
                  <c:v>-57.924781443855998</c:v>
                </c:pt>
                <c:pt idx="2585">
                  <c:v>-57.875215874532699</c:v>
                </c:pt>
                <c:pt idx="2586">
                  <c:v>-57.8252160299553</c:v>
                </c:pt>
                <c:pt idx="2587">
                  <c:v>-57.774774839041498</c:v>
                </c:pt>
                <c:pt idx="2588">
                  <c:v>-57.723885073686603</c:v>
                </c:pt>
                <c:pt idx="2589">
                  <c:v>-57.672539344366598</c:v>
                </c:pt>
                <c:pt idx="2590">
                  <c:v>-57.620730095593998</c:v>
                </c:pt>
                <c:pt idx="2591">
                  <c:v>-57.568449601217601</c:v>
                </c:pt>
                <c:pt idx="2592">
                  <c:v>-57.515689959563197</c:v>
                </c:pt>
                <c:pt idx="2593">
                  <c:v>-57.462443088405998</c:v>
                </c:pt>
                <c:pt idx="2594">
                  <c:v>-57.408700719770899</c:v>
                </c:pt>
                <c:pt idx="2595">
                  <c:v>-57.354454394549798</c:v>
                </c:pt>
                <c:pt idx="2596">
                  <c:v>-57.2996954569333</c:v>
                </c:pt>
                <c:pt idx="2597">
                  <c:v>-57.2444150486441</c:v>
                </c:pt>
                <c:pt idx="2598">
                  <c:v>-57.188604102968299</c:v>
                </c:pt>
                <c:pt idx="2599">
                  <c:v>-57.132253338573598</c:v>
                </c:pt>
                <c:pt idx="2600">
                  <c:v>-57.075353253105902</c:v>
                </c:pt>
                <c:pt idx="2601">
                  <c:v>-57.017894116555901</c:v>
                </c:pt>
                <c:pt idx="2602">
                  <c:v>-56.959865964385401</c:v>
                </c:pt>
                <c:pt idx="2603">
                  <c:v>-56.901258590402897</c:v>
                </c:pt>
                <c:pt idx="2604">
                  <c:v>-56.842061539377802</c:v>
                </c:pt>
                <c:pt idx="2605">
                  <c:v>-56.7822640993828</c:v>
                </c:pt>
                <c:pt idx="2606">
                  <c:v>-56.721855293851597</c:v>
                </c:pt>
                <c:pt idx="2607">
                  <c:v>-56.660823873340199</c:v>
                </c:pt>
                <c:pt idx="2608">
                  <c:v>-56.599158306978303</c:v>
                </c:pt>
                <c:pt idx="2609">
                  <c:v>-56.536846773598498</c:v>
                </c:pt>
                <c:pt idx="2610">
                  <c:v>-56.473877152526299</c:v>
                </c:pt>
                <c:pt idx="2611">
                  <c:v>-56.410237014019302</c:v>
                </c:pt>
                <c:pt idx="2612">
                  <c:v>-56.3459136093363</c:v>
                </c:pt>
                <c:pt idx="2613">
                  <c:v>-56.280893860422402</c:v>
                </c:pt>
                <c:pt idx="2614">
                  <c:v>-56.215164349191397</c:v>
                </c:pt>
                <c:pt idx="2615">
                  <c:v>-56.148711306385998</c:v>
                </c:pt>
                <c:pt idx="2616">
                  <c:v>-56.081520599999102</c:v>
                </c:pt>
                <c:pt idx="2617">
                  <c:v>-56.013577723233198</c:v>
                </c:pt>
                <c:pt idx="2618">
                  <c:v>-55.944867781977202</c:v>
                </c:pt>
                <c:pt idx="2619">
                  <c:v>-55.875375481779102</c:v>
                </c:pt>
                <c:pt idx="2620">
                  <c:v>-55.805085114288303</c:v>
                </c:pt>
                <c:pt idx="2621">
                  <c:v>-55.733980543144703</c:v>
                </c:pt>
                <c:pt idx="2622">
                  <c:v>-55.662045189286502</c:v>
                </c:pt>
                <c:pt idx="2623">
                  <c:v>-55.589262015648998</c:v>
                </c:pt>
                <c:pt idx="2624">
                  <c:v>-55.515613511225503</c:v>
                </c:pt>
                <c:pt idx="2625">
                  <c:v>-55.441081674457401</c:v>
                </c:pt>
                <c:pt idx="2626">
                  <c:v>-55.365647995922103</c:v>
                </c:pt>
                <c:pt idx="2627">
                  <c:v>-55.289293440283402</c:v>
                </c:pt>
                <c:pt idx="2628">
                  <c:v>-55.211998427466398</c:v>
                </c:pt>
                <c:pt idx="2629">
                  <c:v>-55.1337428130199</c:v>
                </c:pt>
                <c:pt idx="2630">
                  <c:v>-55.054505867622503</c:v>
                </c:pt>
                <c:pt idx="2631">
                  <c:v>-54.974266255690999</c:v>
                </c:pt>
                <c:pt idx="2632">
                  <c:v>-54.893002013043798</c:v>
                </c:pt>
                <c:pt idx="2633">
                  <c:v>-54.810690523569903</c:v>
                </c:pt>
                <c:pt idx="2634">
                  <c:v>-54.727308494852501</c:v>
                </c:pt>
                <c:pt idx="2635">
                  <c:v>-54.642831932691401</c:v>
                </c:pt>
                <c:pt idx="2636">
                  <c:v>-54.557236114466399</c:v>
                </c:pt>
                <c:pt idx="2637">
                  <c:v>-54.4704955612794</c:v>
                </c:pt>
                <c:pt idx="2638">
                  <c:v>-54.382584008809303</c:v>
                </c:pt>
                <c:pt idx="2639">
                  <c:v>-54.293474376810401</c:v>
                </c:pt>
                <c:pt idx="2640">
                  <c:v>-54.2031387371797</c:v>
                </c:pt>
                <c:pt idx="2641">
                  <c:v>-54.111548280514498</c:v>
                </c:pt>
                <c:pt idx="2642">
                  <c:v>-54.018673281075898</c:v>
                </c:pt>
                <c:pt idx="2643">
                  <c:v>-53.924483060070401</c:v>
                </c:pt>
                <c:pt idx="2644">
                  <c:v>-53.828945947152299</c:v>
                </c:pt>
                <c:pt idx="2645">
                  <c:v>-53.732029240048597</c:v>
                </c:pt>
                <c:pt idx="2646">
                  <c:v>-53.633699162195803</c:v>
                </c:pt>
                <c:pt idx="2647">
                  <c:v>-53.533920818276599</c:v>
                </c:pt>
                <c:pt idx="2648">
                  <c:v>-53.432658147531598</c:v>
                </c:pt>
                <c:pt idx="2649">
                  <c:v>-53.329873874716199</c:v>
                </c:pt>
                <c:pt idx="2650">
                  <c:v>-53.225529458564303</c:v>
                </c:pt>
                <c:pt idx="2651">
                  <c:v>-53.119585037607202</c:v>
                </c:pt>
                <c:pt idx="2652">
                  <c:v>-53.011999373191003</c:v>
                </c:pt>
                <c:pt idx="2653">
                  <c:v>-52.902729789520301</c:v>
                </c:pt>
                <c:pt idx="2654">
                  <c:v>-52.791732110546697</c:v>
                </c:pt>
                <c:pt idx="2655">
                  <c:v>-52.678960593506297</c:v>
                </c:pt>
                <c:pt idx="2656">
                  <c:v>-52.5643678588985</c:v>
                </c:pt>
                <c:pt idx="2657">
                  <c:v>-52.447904816679603</c:v>
                </c:pt>
                <c:pt idx="2658">
                  <c:v>-52.329520588433397</c:v>
                </c:pt>
                <c:pt idx="2659">
                  <c:v>-52.209162425258597</c:v>
                </c:pt>
                <c:pt idx="2660">
                  <c:v>-52.0867756210979</c:v>
                </c:pt>
                <c:pt idx="2661">
                  <c:v>-51.962303421209199</c:v>
                </c:pt>
                <c:pt idx="2662">
                  <c:v>-51.8356869254605</c:v>
                </c:pt>
                <c:pt idx="2663">
                  <c:v>-51.706864986103099</c:v>
                </c:pt>
                <c:pt idx="2664">
                  <c:v>-51.575774099652897</c:v>
                </c:pt>
                <c:pt idx="2665">
                  <c:v>-51.442348292479601</c:v>
                </c:pt>
                <c:pt idx="2666">
                  <c:v>-51.306518999673798</c:v>
                </c:pt>
                <c:pt idx="2667">
                  <c:v>-51.168214936727203</c:v>
                </c:pt>
                <c:pt idx="2668">
                  <c:v>-51.027361963524001</c:v>
                </c:pt>
                <c:pt idx="2669">
                  <c:v>-50.8838829401015</c:v>
                </c:pt>
                <c:pt idx="2670">
                  <c:v>-50.737697573593501</c:v>
                </c:pt>
                <c:pt idx="2671">
                  <c:v>-50.588722255722999</c:v>
                </c:pt>
                <c:pt idx="2672">
                  <c:v>-50.436869890156601</c:v>
                </c:pt>
                <c:pt idx="2673">
                  <c:v>-50.282049708975897</c:v>
                </c:pt>
                <c:pt idx="2674">
                  <c:v>-50.1241670774601</c:v>
                </c:pt>
                <c:pt idx="2675">
                  <c:v>-49.963123286300501</c:v>
                </c:pt>
                <c:pt idx="2676">
                  <c:v>-49.798815330296797</c:v>
                </c:pt>
                <c:pt idx="2677">
                  <c:v>-49.631135672498601</c:v>
                </c:pt>
                <c:pt idx="2678">
                  <c:v>-49.4599719926643</c:v>
                </c:pt>
                <c:pt idx="2679">
                  <c:v>-49.2852069188108</c:v>
                </c:pt>
                <c:pt idx="2680">
                  <c:v>-49.1067177405127</c:v>
                </c:pt>
                <c:pt idx="2681">
                  <c:v>-48.924376102492701</c:v>
                </c:pt>
                <c:pt idx="2682">
                  <c:v>-48.738047676903598</c:v>
                </c:pt>
                <c:pt idx="2683">
                  <c:v>-48.547591812558601</c:v>
                </c:pt>
                <c:pt idx="2684">
                  <c:v>-48.352861159197701</c:v>
                </c:pt>
                <c:pt idx="2685">
                  <c:v>-48.153701264696501</c:v>
                </c:pt>
                <c:pt idx="2686">
                  <c:v>-47.949950142921899</c:v>
                </c:pt>
                <c:pt idx="2687">
                  <c:v>-47.741437809711002</c:v>
                </c:pt>
                <c:pt idx="2688">
                  <c:v>-47.5279857842038</c:v>
                </c:pt>
                <c:pt idx="2689">
                  <c:v>-47.309406552476197</c:v>
                </c:pt>
                <c:pt idx="2690">
                  <c:v>-47.085502990115799</c:v>
                </c:pt>
                <c:pt idx="2691">
                  <c:v>-46.856067740030397</c:v>
                </c:pt>
                <c:pt idx="2692">
                  <c:v>-46.6208825413974</c:v>
                </c:pt>
                <c:pt idx="2693">
                  <c:v>-46.3797175052268</c:v>
                </c:pt>
                <c:pt idx="2694">
                  <c:v>-46.132330331526099</c:v>
                </c:pt>
                <c:pt idx="2695">
                  <c:v>-45.878465462511897</c:v>
                </c:pt>
                <c:pt idx="2696">
                  <c:v>-45.617853165701597</c:v>
                </c:pt>
                <c:pt idx="2697">
                  <c:v>-45.350208540030501</c:v>
                </c:pt>
                <c:pt idx="2698">
                  <c:v>-45.075230437365299</c:v>
                </c:pt>
                <c:pt idx="2699">
                  <c:v>-44.792600290909</c:v>
                </c:pt>
                <c:pt idx="2700">
                  <c:v>-44.501980841003402</c:v>
                </c:pt>
                <c:pt idx="2701">
                  <c:v>-44.203014747714903</c:v>
                </c:pt>
                <c:pt idx="2702">
                  <c:v>-43.895323078318299</c:v>
                </c:pt>
                <c:pt idx="2703">
                  <c:v>-43.578503656348197</c:v>
                </c:pt>
                <c:pt idx="2704">
                  <c:v>-43.252129257241798</c:v>
                </c:pt>
                <c:pt idx="2705">
                  <c:v>-42.915745633722899</c:v>
                </c:pt>
                <c:pt idx="2706">
                  <c:v>-42.568869351928903</c:v>
                </c:pt>
                <c:pt idx="2707">
                  <c:v>-42.210985416828599</c:v>
                </c:pt>
                <c:pt idx="2708">
                  <c:v>-41.841544662659103</c:v>
                </c:pt>
                <c:pt idx="2709">
                  <c:v>-41.459960880868699</c:v>
                </c:pt>
                <c:pt idx="2710">
                  <c:v>-41.065607654317198</c:v>
                </c:pt>
                <c:pt idx="2711">
                  <c:v>-40.657814862170099</c:v>
                </c:pt>
                <c:pt idx="2712">
                  <c:v>-40.235864814926799</c:v>
                </c:pt>
                <c:pt idx="2713">
                  <c:v>-39.7989879732269</c:v>
                </c:pt>
                <c:pt idx="2714">
                  <c:v>-39.346358197333601</c:v>
                </c:pt>
                <c:pt idx="2715">
                  <c:v>-38.8770874663253</c:v>
                </c:pt>
                <c:pt idx="2716">
                  <c:v>-38.390219996830297</c:v>
                </c:pt>
                <c:pt idx="2717">
                  <c:v>-37.884725680350201</c:v>
                </c:pt>
                <c:pt idx="2718">
                  <c:v>-37.3594927455338</c:v>
                </c:pt>
                <c:pt idx="2719">
                  <c:v>-36.813319536805302</c:v>
                </c:pt>
                <c:pt idx="2720">
                  <c:v>-36.244905283050201</c:v>
                </c:pt>
                <c:pt idx="2721">
                  <c:v>-35.652839709068999</c:v>
                </c:pt>
                <c:pt idx="2722">
                  <c:v>-35.035591317501499</c:v>
                </c:pt>
                <c:pt idx="2723">
                  <c:v>-34.391494139065699</c:v>
                </c:pt>
                <c:pt idx="2724">
                  <c:v>-33.718732713148498</c:v>
                </c:pt>
                <c:pt idx="2725">
                  <c:v>-33.015325017714403</c:v>
                </c:pt>
                <c:pt idx="2726">
                  <c:v>-32.2791030154685</c:v>
                </c:pt>
                <c:pt idx="2727">
                  <c:v>-31.507690420128899</c:v>
                </c:pt>
                <c:pt idx="2728">
                  <c:v>-30.6984772098501</c:v>
                </c:pt>
                <c:pt idx="2729">
                  <c:v>-29.848590320908698</c:v>
                </c:pt>
                <c:pt idx="2730">
                  <c:v>-28.954859839378202</c:v>
                </c:pt>
                <c:pt idx="2731">
                  <c:v>-28.013779866116199</c:v>
                </c:pt>
                <c:pt idx="2732">
                  <c:v>-27.021463053757099</c:v>
                </c:pt>
                <c:pt idx="2733">
                  <c:v>-25.973587594202101</c:v>
                </c:pt>
                <c:pt idx="2734">
                  <c:v>-24.86533515907</c:v>
                </c:pt>
                <c:pt idx="2735">
                  <c:v>-23.691317947598002</c:v>
                </c:pt>
                <c:pt idx="2736">
                  <c:v>-22.445492555178401</c:v>
                </c:pt>
                <c:pt idx="2737">
                  <c:v>-21.121057812508599</c:v>
                </c:pt>
                <c:pt idx="2738">
                  <c:v>-19.710333021775298</c:v>
                </c:pt>
                <c:pt idx="2739">
                  <c:v>-18.20461208019</c:v>
                </c:pt>
                <c:pt idx="2740">
                  <c:v>-16.593987761122701</c:v>
                </c:pt>
                <c:pt idx="2741">
                  <c:v>-14.867138820389901</c:v>
                </c:pt>
                <c:pt idx="2742">
                  <c:v>-13.011070472400201</c:v>
                </c:pt>
                <c:pt idx="2743">
                  <c:v>-11.010795944103</c:v>
                </c:pt>
                <c:pt idx="2744">
                  <c:v>-8.8489429881993207</c:v>
                </c:pt>
                <c:pt idx="2745">
                  <c:v>-6.5052640236272596</c:v>
                </c:pt>
                <c:pt idx="2746">
                  <c:v>-3.9560213918605101</c:v>
                </c:pt>
                <c:pt idx="2747">
                  <c:v>-1.1732092168007</c:v>
                </c:pt>
                <c:pt idx="2748">
                  <c:v>1.8764407468986399</c:v>
                </c:pt>
                <c:pt idx="2749">
                  <c:v>5.2327420447711104</c:v>
                </c:pt>
                <c:pt idx="2750">
                  <c:v>8.94372721142825</c:v>
                </c:pt>
                <c:pt idx="2751">
                  <c:v>13.0678571962115</c:v>
                </c:pt>
                <c:pt idx="2752">
                  <c:v>17.676975873092701</c:v>
                </c:pt>
                <c:pt idx="2753">
                  <c:v>22.860317114816901</c:v>
                </c:pt>
                <c:pt idx="2754">
                  <c:v>28.730024536954399</c:v>
                </c:pt>
                <c:pt idx="2755">
                  <c:v>35.428886662136897</c:v>
                </c:pt>
                <c:pt idx="2756">
                  <c:v>-49.874554673936203</c:v>
                </c:pt>
                <c:pt idx="2757">
                  <c:v>-49.746518230970302</c:v>
                </c:pt>
                <c:pt idx="2758">
                  <c:v>-49.6158128575128</c:v>
                </c:pt>
                <c:pt idx="2759">
                  <c:v>-49.482357547617298</c:v>
                </c:pt>
                <c:pt idx="2760">
                  <c:v>-49.346067937988302</c:v>
                </c:pt>
                <c:pt idx="2761">
                  <c:v>-49.206856132670502</c:v>
                </c:pt>
                <c:pt idx="2762">
                  <c:v>-49.064630516659399</c:v>
                </c:pt>
                <c:pt idx="2763">
                  <c:v>-48.919295557609097</c:v>
                </c:pt>
                <c:pt idx="2764">
                  <c:v>-48.7707515947424</c:v>
                </c:pt>
                <c:pt idx="2765">
                  <c:v>-48.618894613990399</c:v>
                </c:pt>
                <c:pt idx="2766">
                  <c:v>-48.463616008304101</c:v>
                </c:pt>
                <c:pt idx="2767">
                  <c:v>-48.304802321986799</c:v>
                </c:pt>
                <c:pt idx="2768">
                  <c:v>-48.142334977791798</c:v>
                </c:pt>
                <c:pt idx="2769">
                  <c:v>-47.976089985416898</c:v>
                </c:pt>
                <c:pt idx="2770">
                  <c:v>-47.805937629903198</c:v>
                </c:pt>
                <c:pt idx="2771">
                  <c:v>-47.631742138303999</c:v>
                </c:pt>
                <c:pt idx="2772">
                  <c:v>-47.453361322839399</c:v>
                </c:pt>
                <c:pt idx="2773">
                  <c:v>-47.270646198582298</c:v>
                </c:pt>
                <c:pt idx="2774">
                  <c:v>-47.083440573531398</c:v>
                </c:pt>
                <c:pt idx="2775">
                  <c:v>-46.891580608723203</c:v>
                </c:pt>
                <c:pt idx="2776">
                  <c:v>-46.694894345799099</c:v>
                </c:pt>
                <c:pt idx="2777">
                  <c:v>-46.493201199190302</c:v>
                </c:pt>
                <c:pt idx="2778">
                  <c:v>-46.286311409794102</c:v>
                </c:pt>
                <c:pt idx="2779">
                  <c:v>-46.074025456700497</c:v>
                </c:pt>
                <c:pt idx="2780">
                  <c:v>-45.856133423166497</c:v>
                </c:pt>
                <c:pt idx="2781">
                  <c:v>-45.632414312643498</c:v>
                </c:pt>
                <c:pt idx="2782">
                  <c:v>-45.402635310213299</c:v>
                </c:pt>
                <c:pt idx="2783">
                  <c:v>-45.1665509842923</c:v>
                </c:pt>
                <c:pt idx="2784">
                  <c:v>-44.923902422903097</c:v>
                </c:pt>
                <c:pt idx="2785">
                  <c:v>-44.674416298181399</c:v>
                </c:pt>
                <c:pt idx="2786">
                  <c:v>-44.417803852080802</c:v>
                </c:pt>
                <c:pt idx="2787">
                  <c:v>-44.153759795436599</c:v>
                </c:pt>
                <c:pt idx="2788">
                  <c:v>-43.881961111648302</c:v>
                </c:pt>
                <c:pt idx="2789">
                  <c:v>-43.602065755222597</c:v>
                </c:pt>
                <c:pt idx="2790">
                  <c:v>-43.313711234257802</c:v>
                </c:pt>
                <c:pt idx="2791">
                  <c:v>-43.016513064643398</c:v>
                </c:pt>
                <c:pt idx="2792">
                  <c:v>-42.7100630822532</c:v>
                </c:pt>
                <c:pt idx="2793">
                  <c:v>-42.393927597712299</c:v>
                </c:pt>
                <c:pt idx="2794">
                  <c:v>-42.067645376377897</c:v>
                </c:pt>
                <c:pt idx="2795">
                  <c:v>-41.730725423956699</c:v>
                </c:pt>
                <c:pt idx="2796">
                  <c:v>-41.382644555639096</c:v>
                </c:pt>
                <c:pt idx="2797">
                  <c:v>-41.022844723713703</c:v>
                </c:pt>
                <c:pt idx="2798">
                  <c:v>-40.650730075266502</c:v>
                </c:pt>
                <c:pt idx="2799">
                  <c:v>-40.2656637077013</c:v>
                </c:pt>
                <c:pt idx="2800">
                  <c:v>-39.866964085338203</c:v>
                </c:pt>
                <c:pt idx="2801">
                  <c:v>-39.453901075170002</c:v>
                </c:pt>
                <c:pt idx="2802">
                  <c:v>-39.025691553832402</c:v>
                </c:pt>
                <c:pt idx="2803">
                  <c:v>-38.581494530842498</c:v>
                </c:pt>
                <c:pt idx="2804">
                  <c:v>-38.120405724978397</c:v>
                </c:pt>
                <c:pt idx="2805">
                  <c:v>-37.641451521109097</c:v>
                </c:pt>
                <c:pt idx="2806">
                  <c:v>-37.143582223551199</c:v>
                </c:pt>
                <c:pt idx="2807">
                  <c:v>-36.625664508821302</c:v>
                </c:pt>
                <c:pt idx="2808">
                  <c:v>-36.086472965053801</c:v>
                </c:pt>
                <c:pt idx="2809">
                  <c:v>-35.524680586898597</c:v>
                </c:pt>
                <c:pt idx="2810">
                  <c:v>-34.938848072784097</c:v>
                </c:pt>
                <c:pt idx="2811">
                  <c:v>-34.327411745310798</c:v>
                </c:pt>
                <c:pt idx="2812">
                  <c:v>-33.688669884308702</c:v>
                </c:pt>
                <c:pt idx="2813">
                  <c:v>-33.0207672246122</c:v>
                </c:pt>
                <c:pt idx="2814">
                  <c:v>-32.321677325482099</c:v>
                </c:pt>
                <c:pt idx="2815">
                  <c:v>-31.589182464037599</c:v>
                </c:pt>
                <c:pt idx="2816">
                  <c:v>-30.820850638839399</c:v>
                </c:pt>
                <c:pt idx="2817">
                  <c:v>-30.014009189041101</c:v>
                </c:pt>
                <c:pt idx="2818">
                  <c:v>-29.165714435708299</c:v>
                </c:pt>
                <c:pt idx="2819">
                  <c:v>-28.2727166303724</c:v>
                </c:pt>
                <c:pt idx="2820">
                  <c:v>-27.331419345715499</c:v>
                </c:pt>
                <c:pt idx="2821">
                  <c:v>-26.337832256787198</c:v>
                </c:pt>
                <c:pt idx="2822">
                  <c:v>-25.2875160283409</c:v>
                </c:pt>
                <c:pt idx="2823">
                  <c:v>-24.1755177316378</c:v>
                </c:pt>
                <c:pt idx="2824">
                  <c:v>-22.996294845119198</c:v>
                </c:pt>
                <c:pt idx="2825">
                  <c:v>-21.743625424721699</c:v>
                </c:pt>
                <c:pt idx="2826">
                  <c:v>-20.4105014305757</c:v>
                </c:pt>
                <c:pt idx="2827">
                  <c:v>-18.9890014259189</c:v>
                </c:pt>
                <c:pt idx="2828">
                  <c:v>-17.470137864906501</c:v>
                </c:pt>
                <c:pt idx="2829">
                  <c:v>-15.843672881265499</c:v>
                </c:pt>
                <c:pt idx="2830">
                  <c:v>-14.097894772382499</c:v>
                </c:pt>
                <c:pt idx="2831">
                  <c:v>-12.219345093792199</c:v>
                </c:pt>
                <c:pt idx="2832">
                  <c:v>-10.1924832258428</c:v>
                </c:pt>
                <c:pt idx="2833">
                  <c:v>-7.9992711458797698</c:v>
                </c:pt>
                <c:pt idx="2834">
                  <c:v>-5.6186554998539604</c:v>
                </c:pt>
                <c:pt idx="2835">
                  <c:v>-3.025916279604</c:v>
                </c:pt>
                <c:pt idx="2836">
                  <c:v>-0.1918405318343</c:v>
                </c:pt>
                <c:pt idx="2837">
                  <c:v>2.9183358674479001</c:v>
                </c:pt>
                <c:pt idx="2838">
                  <c:v>6.3462974100732996</c:v>
                </c:pt>
                <c:pt idx="2839">
                  <c:v>10.1424402723074</c:v>
                </c:pt>
                <c:pt idx="2840">
                  <c:v>14.3682443588574</c:v>
                </c:pt>
                <c:pt idx="2841">
                  <c:v>19.099456039980701</c:v>
                </c:pt>
                <c:pt idx="2842">
                  <c:v>24.430420858105101</c:v>
                </c:pt>
                <c:pt idx="2843">
                  <c:v>30.4800763880585</c:v>
                </c:pt>
                <c:pt idx="2844">
                  <c:v>-49.910923349451998</c:v>
                </c:pt>
                <c:pt idx="2845">
                  <c:v>-49.819974591356299</c:v>
                </c:pt>
                <c:pt idx="2846">
                  <c:v>-49.7271032308917</c:v>
                </c:pt>
                <c:pt idx="2847">
                  <c:v>-49.632256927023597</c:v>
                </c:pt>
                <c:pt idx="2848">
                  <c:v>-49.535381407126302</c:v>
                </c:pt>
                <c:pt idx="2849">
                  <c:v>-49.436420376833702</c:v>
                </c:pt>
                <c:pt idx="2850">
                  <c:v>-49.335315424803603</c:v>
                </c:pt>
                <c:pt idx="2851">
                  <c:v>-49.232005922058804</c:v>
                </c:pt>
                <c:pt idx="2852">
                  <c:v>-49.126428915540899</c:v>
                </c:pt>
                <c:pt idx="2853">
                  <c:v>-49.018519015486902</c:v>
                </c:pt>
                <c:pt idx="2854">
                  <c:v>-48.908208276205599</c:v>
                </c:pt>
                <c:pt idx="2855">
                  <c:v>-48.795426069799497</c:v>
                </c:pt>
                <c:pt idx="2856">
                  <c:v>-48.680098952341403</c:v>
                </c:pt>
                <c:pt idx="2857">
                  <c:v>-48.562150521973898</c:v>
                </c:pt>
                <c:pt idx="2858">
                  <c:v>-48.441501268361002</c:v>
                </c:pt>
                <c:pt idx="2859">
                  <c:v>-48.318068412867802</c:v>
                </c:pt>
                <c:pt idx="2860">
                  <c:v>-48.191765738799901</c:v>
                </c:pt>
                <c:pt idx="2861">
                  <c:v>-48.062503410972703</c:v>
                </c:pt>
                <c:pt idx="2862">
                  <c:v>-47.930187783821701</c:v>
                </c:pt>
                <c:pt idx="2863">
                  <c:v>-47.794721197197397</c:v>
                </c:pt>
                <c:pt idx="2864">
                  <c:v>-47.656001758914101</c:v>
                </c:pt>
                <c:pt idx="2865">
                  <c:v>-47.513923113040804</c:v>
                </c:pt>
                <c:pt idx="2866">
                  <c:v>-47.368374192833699</c:v>
                </c:pt>
                <c:pt idx="2867">
                  <c:v>-47.219238957110903</c:v>
                </c:pt>
                <c:pt idx="2868">
                  <c:v>-47.066396108762703</c:v>
                </c:pt>
                <c:pt idx="2869">
                  <c:v>-46.909718793972097</c:v>
                </c:pt>
                <c:pt idx="2870">
                  <c:v>-46.749074280586903</c:v>
                </c:pt>
                <c:pt idx="2871">
                  <c:v>-46.584323613942097</c:v>
                </c:pt>
                <c:pt idx="2872">
                  <c:v>-46.415321248268903</c:v>
                </c:pt>
                <c:pt idx="2873">
                  <c:v>-46.2419146516498</c:v>
                </c:pt>
                <c:pt idx="2874">
                  <c:v>-46.0639438822827</c:v>
                </c:pt>
                <c:pt idx="2875">
                  <c:v>-45.881241133596198</c:v>
                </c:pt>
                <c:pt idx="2876">
                  <c:v>-45.6936302455183</c:v>
                </c:pt>
                <c:pt idx="2877">
                  <c:v>-45.5009261789288</c:v>
                </c:pt>
                <c:pt idx="2878">
                  <c:v>-45.3029344500235</c:v>
                </c:pt>
                <c:pt idx="2879">
                  <c:v>-45.099450520986402</c:v>
                </c:pt>
                <c:pt idx="2880">
                  <c:v>-44.8902591429867</c:v>
                </c:pt>
                <c:pt idx="2881">
                  <c:v>-44.6751336471008</c:v>
                </c:pt>
                <c:pt idx="2882">
                  <c:v>-44.453835178289999</c:v>
                </c:pt>
                <c:pt idx="2883">
                  <c:v>-44.226111867036202</c:v>
                </c:pt>
                <c:pt idx="2884">
                  <c:v>-43.991697932648101</c:v>
                </c:pt>
                <c:pt idx="2885">
                  <c:v>-43.750312711585003</c:v>
                </c:pt>
                <c:pt idx="2886">
                  <c:v>-43.501659603393698</c:v>
                </c:pt>
                <c:pt idx="2887">
                  <c:v>-43.245424926013399</c:v>
                </c:pt>
                <c:pt idx="2888">
                  <c:v>-42.981276671240401</c:v>
                </c:pt>
                <c:pt idx="2889">
                  <c:v>-42.708863150071103</c:v>
                </c:pt>
                <c:pt idx="2890">
                  <c:v>-42.427811516407601</c:v>
                </c:pt>
                <c:pt idx="2891">
                  <c:v>-42.137726156221198</c:v>
                </c:pt>
                <c:pt idx="2892">
                  <c:v>-41.838186927682301</c:v>
                </c:pt>
                <c:pt idx="2893">
                  <c:v>-41.528747235955997</c:v>
                </c:pt>
                <c:pt idx="2894">
                  <c:v>-41.208931924298099</c:v>
                </c:pt>
                <c:pt idx="2895">
                  <c:v>-40.878234960723503</c:v>
                </c:pt>
                <c:pt idx="2896">
                  <c:v>-40.536116896805403</c:v>
                </c:pt>
                <c:pt idx="2897">
                  <c:v>-40.182002072048597</c:v>
                </c:pt>
                <c:pt idx="2898">
                  <c:v>-39.8152755336938</c:v>
                </c:pt>
                <c:pt idx="2899">
                  <c:v>-39.435279637663399</c:v>
                </c:pt>
                <c:pt idx="2900">
                  <c:v>-39.041310291567697</c:v>
                </c:pt>
                <c:pt idx="2901">
                  <c:v>-38.632612795134897</c:v>
                </c:pt>
                <c:pt idx="2902">
                  <c:v>-38.2083772269606</c:v>
                </c:pt>
                <c:pt idx="2903">
                  <c:v>-37.767733318946398</c:v>
                </c:pt>
                <c:pt idx="2904">
                  <c:v>-37.309744750994099</c:v>
                </c:pt>
                <c:pt idx="2905">
                  <c:v>-36.833402788210698</c:v>
                </c:pt>
                <c:pt idx="2906">
                  <c:v>-36.337619170763197</c:v>
                </c:pt>
                <c:pt idx="2907">
                  <c:v>-35.821218152246601</c:v>
                </c:pt>
                <c:pt idx="2908">
                  <c:v>-35.282927565553003</c:v>
                </c:pt>
                <c:pt idx="2909">
                  <c:v>-34.7213687752241</c:v>
                </c:pt>
                <c:pt idx="2910">
                  <c:v>-34.135045351475</c:v>
                </c:pt>
                <c:pt idx="2911">
                  <c:v>-33.522330272677301</c:v>
                </c:pt>
                <c:pt idx="2912">
                  <c:v>-32.881451429083697</c:v>
                </c:pt>
                <c:pt idx="2913">
                  <c:v>-32.2104751596979</c:v>
                </c:pt>
                <c:pt idx="2914">
                  <c:v>-31.507287504882601</c:v>
                </c:pt>
                <c:pt idx="2915">
                  <c:v>-30.769572797565399</c:v>
                </c:pt>
                <c:pt idx="2916">
                  <c:v>-29.994789143266601</c:v>
                </c:pt>
                <c:pt idx="2917">
                  <c:v>-29.180140250450101</c:v>
                </c:pt>
                <c:pt idx="2918">
                  <c:v>-28.322542963860698</c:v>
                </c:pt>
                <c:pt idx="2919">
                  <c:v>-27.418589719358</c:v>
                </c:pt>
                <c:pt idx="2920">
                  <c:v>-26.464504972610101</c:v>
                </c:pt>
                <c:pt idx="2921">
                  <c:v>-25.456094447169502</c:v>
                </c:pt>
                <c:pt idx="2922">
                  <c:v>-24.388685788589001</c:v>
                </c:pt>
                <c:pt idx="2923">
                  <c:v>-23.257058885423302</c:v>
                </c:pt>
                <c:pt idx="2924">
                  <c:v>-22.0553637054768</c:v>
                </c:pt>
                <c:pt idx="2925">
                  <c:v>-20.777022970184401</c:v>
                </c:pt>
                <c:pt idx="2926">
                  <c:v>-19.414616316208399</c:v>
                </c:pt>
                <c:pt idx="2927">
                  <c:v>-17.959741723368701</c:v>
                </c:pt>
                <c:pt idx="2928">
                  <c:v>-16.402848856551898</c:v>
                </c:pt>
                <c:pt idx="2929">
                  <c:v>-14.733037486295</c:v>
                </c:pt>
                <c:pt idx="2930">
                  <c:v>-12.937812193181299</c:v>
                </c:pt>
                <c:pt idx="2931">
                  <c:v>-11.0027819492887</c:v>
                </c:pt>
                <c:pt idx="2932">
                  <c:v>-8.9112896562839694</c:v>
                </c:pt>
                <c:pt idx="2933">
                  <c:v>-6.6439519463513701</c:v>
                </c:pt>
                <c:pt idx="2934">
                  <c:v>-4.1780829989241699</c:v>
                </c:pt>
                <c:pt idx="2935">
                  <c:v>-1.4869670279427101</c:v>
                </c:pt>
                <c:pt idx="2936">
                  <c:v>1.4610686903336201</c:v>
                </c:pt>
                <c:pt idx="2937">
                  <c:v>4.70384657792252</c:v>
                </c:pt>
                <c:pt idx="2938">
                  <c:v>8.2868899035479195</c:v>
                </c:pt>
                <c:pt idx="2939">
                  <c:v>12.265463416936001</c:v>
                </c:pt>
                <c:pt idx="2940">
                  <c:v>16.707291917173301</c:v>
                </c:pt>
                <c:pt idx="2941">
                  <c:v>21.696232172512399</c:v>
                </c:pt>
                <c:pt idx="2942">
                  <c:v>27.337308087563802</c:v>
                </c:pt>
                <c:pt idx="2943">
                  <c:v>33.763731444217903</c:v>
                </c:pt>
                <c:pt idx="2944">
                  <c:v>-49.945222136778902</c:v>
                </c:pt>
                <c:pt idx="2945">
                  <c:v>-49.889248314591903</c:v>
                </c:pt>
                <c:pt idx="2946">
                  <c:v>-49.832049731252297</c:v>
                </c:pt>
                <c:pt idx="2947">
                  <c:v>-49.773596681375601</c:v>
                </c:pt>
                <c:pt idx="2948">
                  <c:v>-49.713858520402297</c:v>
                </c:pt>
                <c:pt idx="2949">
                  <c:v>-49.652803626884001</c:v>
                </c:pt>
                <c:pt idx="2950">
                  <c:v>-49.590399362934299</c:v>
                </c:pt>
                <c:pt idx="2951">
                  <c:v>-49.526612032738498</c:v>
                </c:pt>
                <c:pt idx="2952">
                  <c:v>-49.461406839010699</c:v>
                </c:pt>
                <c:pt idx="2953">
                  <c:v>-49.394747837280001</c:v>
                </c:pt>
                <c:pt idx="2954">
                  <c:v>-49.326597887877199</c:v>
                </c:pt>
                <c:pt idx="2955">
                  <c:v>-49.256918605487201</c:v>
                </c:pt>
                <c:pt idx="2956">
                  <c:v>-49.1856703061217</c:v>
                </c:pt>
                <c:pt idx="2957">
                  <c:v>-49.1128119513575</c:v>
                </c:pt>
                <c:pt idx="2958">
                  <c:v>-49.038301089674</c:v>
                </c:pt>
                <c:pt idx="2959">
                  <c:v>-48.9620937947142</c:v>
                </c:pt>
                <c:pt idx="2960">
                  <c:v>-48.8841446002777</c:v>
                </c:pt>
                <c:pt idx="2961">
                  <c:v>-48.804406431843702</c:v>
                </c:pt>
                <c:pt idx="2962">
                  <c:v>-48.722830534406498</c:v>
                </c:pt>
                <c:pt idx="2963">
                  <c:v>-48.6393663963892</c:v>
                </c:pt>
                <c:pt idx="2964">
                  <c:v>-48.553961669385501</c:v>
                </c:pt>
                <c:pt idx="2965">
                  <c:v>-48.466562083461099</c:v>
                </c:pt>
                <c:pt idx="2966">
                  <c:v>-48.377111357725902</c:v>
                </c:pt>
                <c:pt idx="2967">
                  <c:v>-48.285551105865402</c:v>
                </c:pt>
                <c:pt idx="2968">
                  <c:v>-48.191820736299597</c:v>
                </c:pt>
                <c:pt idx="2969">
                  <c:v>-48.095857346607602</c:v>
                </c:pt>
                <c:pt idx="2970">
                  <c:v>-47.997595611831997</c:v>
                </c:pt>
                <c:pt idx="2971">
                  <c:v>-47.896967666246198</c:v>
                </c:pt>
                <c:pt idx="2972">
                  <c:v>-47.793902978133602</c:v>
                </c:pt>
                <c:pt idx="2973">
                  <c:v>-47.688328217093698</c:v>
                </c:pt>
                <c:pt idx="2974">
                  <c:v>-47.580167113350001</c:v>
                </c:pt>
                <c:pt idx="2975">
                  <c:v>-47.469340308492903</c:v>
                </c:pt>
                <c:pt idx="2976">
                  <c:v>-47.355765197043901</c:v>
                </c:pt>
                <c:pt idx="2977">
                  <c:v>-47.239355758177197</c:v>
                </c:pt>
                <c:pt idx="2978">
                  <c:v>-47.120022376878801</c:v>
                </c:pt>
                <c:pt idx="2979">
                  <c:v>-46.997671653763298</c:v>
                </c:pt>
                <c:pt idx="2980">
                  <c:v>-46.872206202701101</c:v>
                </c:pt>
                <c:pt idx="2981">
                  <c:v>-46.743524435337498</c:v>
                </c:pt>
                <c:pt idx="2982">
                  <c:v>-46.611520331502099</c:v>
                </c:pt>
                <c:pt idx="2983">
                  <c:v>-46.476083194423403</c:v>
                </c:pt>
                <c:pt idx="2984">
                  <c:v>-46.337097389562302</c:v>
                </c:pt>
                <c:pt idx="2985">
                  <c:v>-46.194442065774197</c:v>
                </c:pt>
                <c:pt idx="2986">
                  <c:v>-46.047990857392101</c:v>
                </c:pt>
                <c:pt idx="2987">
                  <c:v>-45.897611565692102</c:v>
                </c:pt>
                <c:pt idx="2988">
                  <c:v>-45.743165818060596</c:v>
                </c:pt>
                <c:pt idx="2989">
                  <c:v>-45.584508703024298</c:v>
                </c:pt>
                <c:pt idx="2990">
                  <c:v>-45.421488379129201</c:v>
                </c:pt>
                <c:pt idx="2991">
                  <c:v>-45.253945655458601</c:v>
                </c:pt>
                <c:pt idx="2992">
                  <c:v>-45.081713541368998</c:v>
                </c:pt>
                <c:pt idx="2993">
                  <c:v>-44.904616762778303</c:v>
                </c:pt>
                <c:pt idx="2994">
                  <c:v>-44.722471242079401</c:v>
                </c:pt>
                <c:pt idx="2995">
                  <c:v>-44.535083538452099</c:v>
                </c:pt>
                <c:pt idx="2996">
                  <c:v>-44.342250245017901</c:v>
                </c:pt>
                <c:pt idx="2997">
                  <c:v>-44.1437573389139</c:v>
                </c:pt>
                <c:pt idx="2998">
                  <c:v>-43.939379479945799</c:v>
                </c:pt>
                <c:pt idx="2999">
                  <c:v>-43.728879253022299</c:v>
                </c:pt>
                <c:pt idx="3000">
                  <c:v>-43.512006349053401</c:v>
                </c:pt>
                <c:pt idx="3001">
                  <c:v>-43.288496678411597</c:v>
                </c:pt>
                <c:pt idx="3002">
                  <c:v>-43.0580714104048</c:v>
                </c:pt>
                <c:pt idx="3003">
                  <c:v>-42.820435931469802</c:v>
                </c:pt>
                <c:pt idx="3004">
                  <c:v>-42.575278713965297</c:v>
                </c:pt>
                <c:pt idx="3005">
                  <c:v>-42.322270086505497</c:v>
                </c:pt>
                <c:pt idx="3006">
                  <c:v>-42.061060895710099</c:v>
                </c:pt>
                <c:pt idx="3007">
                  <c:v>-41.791281048044901</c:v>
                </c:pt>
                <c:pt idx="3008">
                  <c:v>-41.512537919057301</c:v>
                </c:pt>
                <c:pt idx="3009">
                  <c:v>-41.224414615753197</c:v>
                </c:pt>
                <c:pt idx="3010">
                  <c:v>-40.926468076091602</c:v>
                </c:pt>
                <c:pt idx="3011">
                  <c:v>-40.618226987542798</c:v>
                </c:pt>
                <c:pt idx="3012">
                  <c:v>-40.299189504339203</c:v>
                </c:pt>
                <c:pt idx="3013">
                  <c:v>-39.968820740392403</c:v>
                </c:pt>
                <c:pt idx="3014">
                  <c:v>-39.626550011790698</c:v>
                </c:pt>
                <c:pt idx="3015">
                  <c:v>-39.271767799280497</c:v>
                </c:pt>
                <c:pt idx="3016">
                  <c:v>-38.903822397072197</c:v>
                </c:pt>
                <c:pt idx="3017">
                  <c:v>-38.522016209623601</c:v>
                </c:pt>
                <c:pt idx="3018">
                  <c:v>-38.125601652606598</c:v>
                </c:pt>
                <c:pt idx="3019">
                  <c:v>-37.713776607946997</c:v>
                </c:pt>
                <c:pt idx="3020">
                  <c:v>-37.285679375453697</c:v>
                </c:pt>
                <c:pt idx="3021">
                  <c:v>-36.8403830549547</c:v>
                </c:pt>
                <c:pt idx="3022">
                  <c:v>-36.376889282774997</c:v>
                </c:pt>
                <c:pt idx="3023">
                  <c:v>-35.894121234557701</c:v>
                </c:pt>
                <c:pt idx="3024">
                  <c:v>-35.390915792483703</c:v>
                </c:pt>
                <c:pt idx="3025">
                  <c:v>-34.866014758479103</c:v>
                </c:pt>
                <c:pt idx="3026">
                  <c:v>-34.318054975474901</c:v>
                </c:pt>
                <c:pt idx="3027">
                  <c:v>-33.745557195581597</c:v>
                </c:pt>
                <c:pt idx="3028">
                  <c:v>-33.1469135063588</c:v>
                </c:pt>
                <c:pt idx="3029">
                  <c:v>-32.520373093227803</c:v>
                </c:pt>
                <c:pt idx="3030">
                  <c:v>-31.864026076272399</c:v>
                </c:pt>
                <c:pt idx="3031">
                  <c:v>-31.175785111683801</c:v>
                </c:pt>
                <c:pt idx="3032">
                  <c:v>-30.453364390006101</c:v>
                </c:pt>
                <c:pt idx="3033">
                  <c:v>-29.694255592733601</c:v>
                </c:pt>
                <c:pt idx="3034">
                  <c:v>-28.895700282621601</c:v>
                </c:pt>
                <c:pt idx="3035">
                  <c:v>-28.0546580974117</c:v>
                </c:pt>
                <c:pt idx="3036">
                  <c:v>-27.167769986523201</c:v>
                </c:pt>
                <c:pt idx="3037">
                  <c:v>-26.231315569190699</c:v>
                </c:pt>
                <c:pt idx="3038">
                  <c:v>-25.2411634921542</c:v>
                </c:pt>
                <c:pt idx="3039">
                  <c:v>-24.192713414435001</c:v>
                </c:pt>
                <c:pt idx="3040">
                  <c:v>-23.0808279316139</c:v>
                </c:pt>
                <c:pt idx="3041">
                  <c:v>-21.899752353428699</c:v>
                </c:pt>
                <c:pt idx="3042">
                  <c:v>-20.6430197411858</c:v>
                </c:pt>
                <c:pt idx="3043">
                  <c:v>-19.3033379615824</c:v>
                </c:pt>
                <c:pt idx="3044">
                  <c:v>-17.872454675275499</c:v>
                </c:pt>
                <c:pt idx="3045">
                  <c:v>-16.340995089480899</c:v>
                </c:pt>
                <c:pt idx="3046">
                  <c:v>-14.698265878136599</c:v>
                </c:pt>
                <c:pt idx="3047">
                  <c:v>-12.932016791474201</c:v>
                </c:pt>
                <c:pt idx="3048">
                  <c:v>-11.028148971925599</c:v>
                </c:pt>
                <c:pt idx="3049">
                  <c:v>-8.9703556281630394</c:v>
                </c:pt>
                <c:pt idx="3050">
                  <c:v>-6.7396761540502697</c:v>
                </c:pt>
                <c:pt idx="3051">
                  <c:v>-4.3139385218769002</c:v>
                </c:pt>
                <c:pt idx="3052">
                  <c:v>-1.6670561061212601</c:v>
                </c:pt>
                <c:pt idx="3053">
                  <c:v>1.23186707160585</c:v>
                </c:pt>
                <c:pt idx="3054">
                  <c:v>4.4196859702442897</c:v>
                </c:pt>
                <c:pt idx="3055">
                  <c:v>7.9407072220460897</c:v>
                </c:pt>
                <c:pt idx="3056">
                  <c:v>11.848649489282799</c:v>
                </c:pt>
                <c:pt idx="3057">
                  <c:v>16.209250185158901</c:v>
                </c:pt>
                <c:pt idx="3058">
                  <c:v>21.103779083957999</c:v>
                </c:pt>
                <c:pt idx="3059">
                  <c:v>26.633845501819199</c:v>
                </c:pt>
                <c:pt idx="3060">
                  <c:v>32.928084377819502</c:v>
                </c:pt>
                <c:pt idx="3061">
                  <c:v>-49.976673086066398</c:v>
                </c:pt>
                <c:pt idx="3062">
                  <c:v>-49.952768566626801</c:v>
                </c:pt>
                <c:pt idx="3063">
                  <c:v>-49.928274058056303</c:v>
                </c:pt>
                <c:pt idx="3064">
                  <c:v>-49.903176862272197</c:v>
                </c:pt>
                <c:pt idx="3065">
                  <c:v>-49.877463956826404</c:v>
                </c:pt>
                <c:pt idx="3066">
                  <c:v>-49.851121984617102</c:v>
                </c:pt>
                <c:pt idx="3067">
                  <c:v>-49.824137243198798</c:v>
                </c:pt>
                <c:pt idx="3068">
                  <c:v>-49.7964956736757</c:v>
                </c:pt>
                <c:pt idx="3069">
                  <c:v>-49.768182849156702</c:v>
                </c:pt>
                <c:pt idx="3070">
                  <c:v>-49.739183962753003</c:v>
                </c:pt>
                <c:pt idx="3071">
                  <c:v>-49.709483815096597</c:v>
                </c:pt>
                <c:pt idx="3072">
                  <c:v>-49.679066801357003</c:v>
                </c:pt>
                <c:pt idx="3073">
                  <c:v>-49.6479168977325</c:v>
                </c:pt>
                <c:pt idx="3074">
                  <c:v>-49.6160176473905</c:v>
                </c:pt>
                <c:pt idx="3075">
                  <c:v>-49.583352145831803</c:v>
                </c:pt>
                <c:pt idx="3076">
                  <c:v>-49.549903025648902</c:v>
                </c:pt>
                <c:pt idx="3077">
                  <c:v>-49.515652440650697</c:v>
                </c:pt>
                <c:pt idx="3078">
                  <c:v>-49.480582049321299</c:v>
                </c:pt>
                <c:pt idx="3079">
                  <c:v>-49.444672997581101</c:v>
                </c:pt>
                <c:pt idx="3080">
                  <c:v>-49.4079059008142</c:v>
                </c:pt>
                <c:pt idx="3081">
                  <c:v>-49.370260825126998</c:v>
                </c:pt>
                <c:pt idx="3082">
                  <c:v>-49.331717267797202</c:v>
                </c:pt>
                <c:pt idx="3083">
                  <c:v>-49.292254136874398</c:v>
                </c:pt>
                <c:pt idx="3084">
                  <c:v>-49.251849729887098</c:v>
                </c:pt>
                <c:pt idx="3085">
                  <c:v>-49.210481711611202</c:v>
                </c:pt>
                <c:pt idx="3086">
                  <c:v>-49.168127090850099</c:v>
                </c:pt>
                <c:pt idx="3087">
                  <c:v>-49.124762196176498</c:v>
                </c:pt>
                <c:pt idx="3088">
                  <c:v>-49.080362650579502</c:v>
                </c:pt>
                <c:pt idx="3089">
                  <c:v>-49.03490334496</c:v>
                </c:pt>
                <c:pt idx="3090">
                  <c:v>-48.988358410412403</c:v>
                </c:pt>
                <c:pt idx="3091">
                  <c:v>-48.940701189227397</c:v>
                </c:pt>
                <c:pt idx="3092">
                  <c:v>-48.891904204546897</c:v>
                </c:pt>
                <c:pt idx="3093">
                  <c:v>-48.841939128595797</c:v>
                </c:pt>
                <c:pt idx="3094">
                  <c:v>-48.790776749414803</c:v>
                </c:pt>
                <c:pt idx="3095">
                  <c:v>-48.738386936008098</c:v>
                </c:pt>
                <c:pt idx="3096">
                  <c:v>-48.684738601820001</c:v>
                </c:pt>
                <c:pt idx="3097">
                  <c:v>-48.6297996664442</c:v>
                </c:pt>
                <c:pt idx="3098">
                  <c:v>-48.573537015465497</c:v>
                </c:pt>
                <c:pt idx="3099">
                  <c:v>-48.515916458328299</c:v>
                </c:pt>
                <c:pt idx="3100">
                  <c:v>-48.456902684116201</c:v>
                </c:pt>
                <c:pt idx="3101">
                  <c:v>-48.396459215121503</c:v>
                </c:pt>
                <c:pt idx="3102">
                  <c:v>-48.334548358075402</c:v>
                </c:pt>
                <c:pt idx="3103">
                  <c:v>-48.271131152899599</c:v>
                </c:pt>
                <c:pt idx="3104">
                  <c:v>-48.2061673188309</c:v>
                </c:pt>
                <c:pt idx="3105">
                  <c:v>-48.139615197761998</c:v>
                </c:pt>
                <c:pt idx="3106">
                  <c:v>-48.0714316946274</c:v>
                </c:pt>
                <c:pt idx="3107">
                  <c:v>-48.001572214655198</c:v>
                </c:pt>
                <c:pt idx="3108">
                  <c:v>-47.929990597289603</c:v>
                </c:pt>
                <c:pt idx="3109">
                  <c:v>-47.856639046576802</c:v>
                </c:pt>
                <c:pt idx="3110">
                  <c:v>-47.781468057792402</c:v>
                </c:pt>
                <c:pt idx="3111">
                  <c:v>-47.704426340070903</c:v>
                </c:pt>
                <c:pt idx="3112">
                  <c:v>-47.625460734781903</c:v>
                </c:pt>
                <c:pt idx="3113">
                  <c:v>-47.544516129376902</c:v>
                </c:pt>
                <c:pt idx="3114">
                  <c:v>-47.461535366412903</c:v>
                </c:pt>
                <c:pt idx="3115">
                  <c:v>-47.376459147433302</c:v>
                </c:pt>
                <c:pt idx="3116">
                  <c:v>-47.289225931365699</c:v>
                </c:pt>
                <c:pt idx="3117">
                  <c:v>-47.199771827068801</c:v>
                </c:pt>
                <c:pt idx="3118">
                  <c:v>-47.108030479630003</c:v>
                </c:pt>
                <c:pt idx="3119">
                  <c:v>-47.013932949989297</c:v>
                </c:pt>
                <c:pt idx="3120">
                  <c:v>-46.917407587426403</c:v>
                </c:pt>
                <c:pt idx="3121">
                  <c:v>-46.818379894413901</c:v>
                </c:pt>
                <c:pt idx="3122">
                  <c:v>-46.716772383299599</c:v>
                </c:pt>
                <c:pt idx="3123">
                  <c:v>-46.612504424235198</c:v>
                </c:pt>
                <c:pt idx="3124">
                  <c:v>-46.505492083724299</c:v>
                </c:pt>
                <c:pt idx="3125">
                  <c:v>-46.395647953106099</c:v>
                </c:pt>
                <c:pt idx="3126">
                  <c:v>-46.282880966239503</c:v>
                </c:pt>
                <c:pt idx="3127">
                  <c:v>-46.167096205584599</c:v>
                </c:pt>
                <c:pt idx="3128">
                  <c:v>-46.048194695814203</c:v>
                </c:pt>
                <c:pt idx="3129">
                  <c:v>-45.926073184010001</c:v>
                </c:pt>
                <c:pt idx="3130">
                  <c:v>-45.800623905418199</c:v>
                </c:pt>
                <c:pt idx="3131">
                  <c:v>-45.671734333646299</c:v>
                </c:pt>
                <c:pt idx="3132">
                  <c:v>-45.539286914085203</c:v>
                </c:pt>
                <c:pt idx="3133">
                  <c:v>-45.403158779228399</c:v>
                </c:pt>
                <c:pt idx="3134">
                  <c:v>-45.263221444442699</c:v>
                </c:pt>
                <c:pt idx="3135">
                  <c:v>-45.1193404826071</c:v>
                </c:pt>
                <c:pt idx="3136">
                  <c:v>-44.971375175891303</c:v>
                </c:pt>
                <c:pt idx="3137">
                  <c:v>-44.819178142782</c:v>
                </c:pt>
                <c:pt idx="3138">
                  <c:v>-44.662594938282801</c:v>
                </c:pt>
                <c:pt idx="3139">
                  <c:v>-44.501463625014601</c:v>
                </c:pt>
                <c:pt idx="3140">
                  <c:v>-44.335614312718903</c:v>
                </c:pt>
                <c:pt idx="3141">
                  <c:v>-44.1648686634218</c:v>
                </c:pt>
                <c:pt idx="3142">
                  <c:v>-43.989039359237601</c:v>
                </c:pt>
                <c:pt idx="3143">
                  <c:v>-43.807929529487502</c:v>
                </c:pt>
                <c:pt idx="3144">
                  <c:v>-43.621332133465103</c:v>
                </c:pt>
                <c:pt idx="3145">
                  <c:v>-43.4290292947978</c:v>
                </c:pt>
                <c:pt idx="3146">
                  <c:v>-43.230791582927999</c:v>
                </c:pt>
                <c:pt idx="3147">
                  <c:v>-43.026377236755401</c:v>
                </c:pt>
                <c:pt idx="3148">
                  <c:v>-42.815531324948203</c:v>
                </c:pt>
                <c:pt idx="3149">
                  <c:v>-42.597984836825802</c:v>
                </c:pt>
                <c:pt idx="3150">
                  <c:v>-42.3734536970357</c:v>
                </c:pt>
                <c:pt idx="3151">
                  <c:v>-42.141637696484999</c:v>
                </c:pt>
                <c:pt idx="3152">
                  <c:v>-41.902219331120499</c:v>
                </c:pt>
                <c:pt idx="3153">
                  <c:v>-41.654862539176499</c:v>
                </c:pt>
                <c:pt idx="3154">
                  <c:v>-41.3992113264054</c:v>
                </c:pt>
                <c:pt idx="3155">
                  <c:v>-41.134888267549798</c:v>
                </c:pt>
                <c:pt idx="3156">
                  <c:v>-40.861492870892199</c:v>
                </c:pt>
                <c:pt idx="3157">
                  <c:v>-40.578599791095698</c:v>
                </c:pt>
                <c:pt idx="3158">
                  <c:v>-40.2857568737005</c:v>
                </c:pt>
                <c:pt idx="3159">
                  <c:v>-39.982483012525002</c:v>
                </c:pt>
                <c:pt idx="3160">
                  <c:v>-39.668265798804399</c:v>
                </c:pt>
                <c:pt idx="3161">
                  <c:v>-39.342558938118998</c:v>
                </c:pt>
                <c:pt idx="3162">
                  <c:v>-39.004779407975398</c:v>
                </c:pt>
                <c:pt idx="3163">
                  <c:v>-38.654304325225603</c:v>
                </c:pt>
                <c:pt idx="3164">
                  <c:v>-38.290467488260198</c:v>
                </c:pt>
                <c:pt idx="3165">
                  <c:v>-37.912555553998402</c:v>
                </c:pt>
                <c:pt idx="3166">
                  <c:v>-37.519803803994201</c:v>
                </c:pt>
                <c:pt idx="3167">
                  <c:v>-37.1113914473436</c:v>
                </c:pt>
                <c:pt idx="3168">
                  <c:v>-36.6864364003454</c:v>
                </c:pt>
                <c:pt idx="3169">
                  <c:v>-36.2439894738269</c:v>
                </c:pt>
                <c:pt idx="3170">
                  <c:v>-35.783027888445197</c:v>
                </c:pt>
                <c:pt idx="3171">
                  <c:v>-35.302448025817299</c:v>
                </c:pt>
                <c:pt idx="3172">
                  <c:v>-34.801057308643003</c:v>
                </c:pt>
                <c:pt idx="3173">
                  <c:v>-34.277565085612601</c:v>
                </c:pt>
                <c:pt idx="3174">
                  <c:v>-33.730572376288698</c:v>
                </c:pt>
                <c:pt idx="3175">
                  <c:v>-33.158560306627002</c:v>
                </c:pt>
                <c:pt idx="3176">
                  <c:v>-32.559877036520497</c:v>
                </c:pt>
                <c:pt idx="3177">
                  <c:v>-31.9327229456614</c:v>
                </c:pt>
                <c:pt idx="3178">
                  <c:v>-31.275133801815102</c:v>
                </c:pt>
                <c:pt idx="3179">
                  <c:v>-30.584961584653399</c:v>
                </c:pt>
                <c:pt idx="3180">
                  <c:v>-29.859852576547102</c:v>
                </c:pt>
                <c:pt idx="3181">
                  <c:v>-29.097222256565999</c:v>
                </c:pt>
                <c:pt idx="3182">
                  <c:v>-28.294226442083598</c:v>
                </c:pt>
                <c:pt idx="3183">
                  <c:v>-27.4477280096106</c:v>
                </c:pt>
                <c:pt idx="3184">
                  <c:v>-26.554258387369199</c:v>
                </c:pt>
                <c:pt idx="3185">
                  <c:v>-25.609972839681401</c:v>
                </c:pt>
                <c:pt idx="3186">
                  <c:v>-24.6105983483816</c:v>
                </c:pt>
                <c:pt idx="3187">
                  <c:v>-23.5513726273049</c:v>
                </c:pt>
                <c:pt idx="3188">
                  <c:v>-22.4269724667985</c:v>
                </c:pt>
                <c:pt idx="3189">
                  <c:v>-21.231429175448799</c:v>
                </c:pt>
                <c:pt idx="3190">
                  <c:v>-19.958028338138199</c:v>
                </c:pt>
                <c:pt idx="3191">
                  <c:v>-18.5991904059549</c:v>
                </c:pt>
                <c:pt idx="3192">
                  <c:v>-17.146327723939699</c:v>
                </c:pt>
                <c:pt idx="3193">
                  <c:v>-15.5896724181971</c:v>
                </c:pt>
                <c:pt idx="3194">
                  <c:v>-13.9180680093863</c:v>
                </c:pt>
                <c:pt idx="3195">
                  <c:v>-12.1187155625164</c:v>
                </c:pt>
                <c:pt idx="3196">
                  <c:v>-10.1768624368594</c:v>
                </c:pt>
                <c:pt idx="3197">
                  <c:v>-8.0754179995452198</c:v>
                </c:pt>
                <c:pt idx="3198">
                  <c:v>-5.7944756307270104</c:v>
                </c:pt>
                <c:pt idx="3199">
                  <c:v>-3.31071342199904</c:v>
                </c:pt>
                <c:pt idx="3200">
                  <c:v>-0.59663633444019604</c:v>
                </c:pt>
                <c:pt idx="3201">
                  <c:v>2.3803909858266099</c:v>
                </c:pt>
                <c:pt idx="3202">
                  <c:v>5.6593908960888797</c:v>
                </c:pt>
                <c:pt idx="3203">
                  <c:v>9.2873971264863293</c:v>
                </c:pt>
                <c:pt idx="3204">
                  <c:v>13.321596174473701</c:v>
                </c:pt>
                <c:pt idx="3205">
                  <c:v>17.832186574211001</c:v>
                </c:pt>
                <c:pt idx="3206">
                  <c:v>22.906250461591799</c:v>
                </c:pt>
                <c:pt idx="3207">
                  <c:v>28.6530770511723</c:v>
                </c:pt>
                <c:pt idx="3208">
                  <c:v>35.2116078884224</c:v>
                </c:pt>
                <c:pt idx="3209">
                  <c:v>-50.003606835668997</c:v>
                </c:pt>
                <c:pt idx="3210">
                  <c:v>-50.007164349138797</c:v>
                </c:pt>
                <c:pt idx="3211">
                  <c:v>-50.010671576605297</c:v>
                </c:pt>
                <c:pt idx="3212">
                  <c:v>-50.014127535910298</c:v>
                </c:pt>
                <c:pt idx="3213">
                  <c:v>-50.017531226185902</c:v>
                </c:pt>
                <c:pt idx="3214">
                  <c:v>-50.020881627492201</c:v>
                </c:pt>
                <c:pt idx="3215">
                  <c:v>-50.024177700446103</c:v>
                </c:pt>
                <c:pt idx="3216">
                  <c:v>-50.027418385844001</c:v>
                </c:pt>
                <c:pt idx="3217">
                  <c:v>-50.030602604275501</c:v>
                </c:pt>
                <c:pt idx="3218">
                  <c:v>-50.033729255729398</c:v>
                </c:pt>
                <c:pt idx="3219">
                  <c:v>-50.036797219191499</c:v>
                </c:pt>
                <c:pt idx="3220">
                  <c:v>-50.039805352233699</c:v>
                </c:pt>
                <c:pt idx="3221">
                  <c:v>-50.0427524905949</c:v>
                </c:pt>
                <c:pt idx="3222">
                  <c:v>-50.045637447752298</c:v>
                </c:pt>
                <c:pt idx="3223">
                  <c:v>-50.048459014484202</c:v>
                </c:pt>
                <c:pt idx="3224">
                  <c:v>-50.0512159584231</c:v>
                </c:pt>
                <c:pt idx="3225">
                  <c:v>-50.053907023599699</c:v>
                </c:pt>
                <c:pt idx="3226">
                  <c:v>-50.056530929976503</c:v>
                </c:pt>
                <c:pt idx="3227">
                  <c:v>-50.059086372972097</c:v>
                </c:pt>
                <c:pt idx="3228">
                  <c:v>-50.061572022974197</c:v>
                </c:pt>
                <c:pt idx="3229">
                  <c:v>-50.063986524843301</c:v>
                </c:pt>
                <c:pt idx="3230">
                  <c:v>-50.066328497404498</c:v>
                </c:pt>
                <c:pt idx="3231">
                  <c:v>-50.068596532929</c:v>
                </c:pt>
                <c:pt idx="3232">
                  <c:v>-50.070789196603698</c:v>
                </c:pt>
                <c:pt idx="3233">
                  <c:v>-50.0729050259894</c:v>
                </c:pt>
                <c:pt idx="3234">
                  <c:v>-50.074942530467098</c:v>
                </c:pt>
                <c:pt idx="3235">
                  <c:v>-50.076900190671701</c:v>
                </c:pt>
                <c:pt idx="3236">
                  <c:v>-50.078776457913897</c:v>
                </c:pt>
                <c:pt idx="3237">
                  <c:v>-50.080569753588101</c:v>
                </c:pt>
                <c:pt idx="3238">
                  <c:v>-50.0822784685679</c:v>
                </c:pt>
                <c:pt idx="3239">
                  <c:v>-50.083900962587499</c:v>
                </c:pt>
                <c:pt idx="3240">
                  <c:v>-50.0854355636096</c:v>
                </c:pt>
                <c:pt idx="3241">
                  <c:v>-50.086880567178802</c:v>
                </c:pt>
                <c:pt idx="3242">
                  <c:v>-50.088234235759899</c:v>
                </c:pt>
                <c:pt idx="3243">
                  <c:v>-50.089494798061502</c:v>
                </c:pt>
                <c:pt idx="3244">
                  <c:v>-50.090660448344401</c:v>
                </c:pt>
                <c:pt idx="3245">
                  <c:v>-50.091729345712999</c:v>
                </c:pt>
                <c:pt idx="3246">
                  <c:v>-50.092699613391801</c:v>
                </c:pt>
                <c:pt idx="3247">
                  <c:v>-50.093569337983503</c:v>
                </c:pt>
                <c:pt idx="3248">
                  <c:v>-50.094336568711199</c:v>
                </c:pt>
                <c:pt idx="3249">
                  <c:v>-50.094999316642003</c:v>
                </c:pt>
                <c:pt idx="3250">
                  <c:v>-50.095555553892403</c:v>
                </c:pt>
                <c:pt idx="3251">
                  <c:v>-50.096003212815702</c:v>
                </c:pt>
                <c:pt idx="3252">
                  <c:v>-50.096340185168899</c:v>
                </c:pt>
                <c:pt idx="3253">
                  <c:v>-50.0965643212608</c:v>
                </c:pt>
                <c:pt idx="3254">
                  <c:v>-50.096673429079097</c:v>
                </c:pt>
                <c:pt idx="3255">
                  <c:v>-50.096665273396802</c:v>
                </c:pt>
                <c:pt idx="3256">
                  <c:v>-50.096537574857003</c:v>
                </c:pt>
                <c:pt idx="3257">
                  <c:v>-50.096288009035099</c:v>
                </c:pt>
                <c:pt idx="3258">
                  <c:v>-50.095914205478799</c:v>
                </c:pt>
                <c:pt idx="3259">
                  <c:v>-50.095413746723899</c:v>
                </c:pt>
                <c:pt idx="3260">
                  <c:v>-50.094784167286697</c:v>
                </c:pt>
                <c:pt idx="3261">
                  <c:v>-50.094022952630297</c:v>
                </c:pt>
                <c:pt idx="3262">
                  <c:v>-50.0931275381066</c:v>
                </c:pt>
                <c:pt idx="3263">
                  <c:v>-50.0920953078707</c:v>
                </c:pt>
                <c:pt idx="3264">
                  <c:v>-50.0909235937688</c:v>
                </c:pt>
                <c:pt idx="3265">
                  <c:v>-50.089609674197803</c:v>
                </c:pt>
                <c:pt idx="3266">
                  <c:v>-50.088150772935997</c:v>
                </c:pt>
                <c:pt idx="3267">
                  <c:v>-50.086544057944003</c:v>
                </c:pt>
                <c:pt idx="3268">
                  <c:v>-50.0847866401351</c:v>
                </c:pt>
                <c:pt idx="3269">
                  <c:v>-50.082875572113899</c:v>
                </c:pt>
                <c:pt idx="3270">
                  <c:v>-50.080807846882401</c:v>
                </c:pt>
                <c:pt idx="3271">
                  <c:v>-50.0785803965124</c:v>
                </c:pt>
                <c:pt idx="3272">
                  <c:v>-50.0761900907832</c:v>
                </c:pt>
                <c:pt idx="3273">
                  <c:v>-50.073633735783801</c:v>
                </c:pt>
                <c:pt idx="3274">
                  <c:v>-50.070908072477899</c:v>
                </c:pt>
                <c:pt idx="3275">
                  <c:v>-50.068009775230998</c:v>
                </c:pt>
                <c:pt idx="3276">
                  <c:v>-50.0649354502983</c:v>
                </c:pt>
                <c:pt idx="3277">
                  <c:v>-50.0616816342717</c:v>
                </c:pt>
                <c:pt idx="3278">
                  <c:v>-50.058244792485603</c:v>
                </c:pt>
                <c:pt idx="3279">
                  <c:v>-50.054621317378903</c:v>
                </c:pt>
                <c:pt idx="3280">
                  <c:v>-50.050807526812797</c:v>
                </c:pt>
                <c:pt idx="3281">
                  <c:v>-50.046799662342302</c:v>
                </c:pt>
                <c:pt idx="3282">
                  <c:v>-50.042593887439899</c:v>
                </c:pt>
                <c:pt idx="3283">
                  <c:v>-50.038186285671003</c:v>
                </c:pt>
                <c:pt idx="3284">
                  <c:v>-50.033572858817301</c:v>
                </c:pt>
                <c:pt idx="3285">
                  <c:v>-50.0287495249489</c:v>
                </c:pt>
                <c:pt idx="3286">
                  <c:v>-50.023712116440898</c:v>
                </c:pt>
                <c:pt idx="3287">
                  <c:v>-50.018456377935102</c:v>
                </c:pt>
                <c:pt idx="3288">
                  <c:v>-50.012977964242602</c:v>
                </c:pt>
                <c:pt idx="3289">
                  <c:v>-50.0072724381873</c:v>
                </c:pt>
                <c:pt idx="3290">
                  <c:v>-50.001335268386597</c:v>
                </c:pt>
                <c:pt idx="3291">
                  <c:v>-49.9951618269683</c:v>
                </c:pt>
                <c:pt idx="3292">
                  <c:v>-49.988747387220798</c:v>
                </c:pt>
                <c:pt idx="3293">
                  <c:v>-49.982087121174899</c:v>
                </c:pt>
                <c:pt idx="3294">
                  <c:v>-49.975176097113703</c:v>
                </c:pt>
                <c:pt idx="3295">
                  <c:v>-49.9680092770096</c:v>
                </c:pt>
                <c:pt idx="3296">
                  <c:v>-49.960581513883902</c:v>
                </c:pt>
                <c:pt idx="3297">
                  <c:v>-49.9528875490888</c:v>
                </c:pt>
                <c:pt idx="3298">
                  <c:v>-49.944922009505703</c:v>
                </c:pt>
                <c:pt idx="3299">
                  <c:v>-49.936679404659998</c:v>
                </c:pt>
                <c:pt idx="3300">
                  <c:v>-49.928154123747497</c:v>
                </c:pt>
                <c:pt idx="3301">
                  <c:v>-49.919340432569001</c:v>
                </c:pt>
                <c:pt idx="3302">
                  <c:v>-49.910232470371199</c:v>
                </c:pt>
                <c:pt idx="3303">
                  <c:v>-49.900824246589004</c:v>
                </c:pt>
                <c:pt idx="3304">
                  <c:v>-49.891109637486501</c:v>
                </c:pt>
                <c:pt idx="3305">
                  <c:v>-49.881082382692</c:v>
                </c:pt>
                <c:pt idx="3306">
                  <c:v>-49.870736081623498</c:v>
                </c:pt>
                <c:pt idx="3307">
                  <c:v>-49.860064189801399</c:v>
                </c:pt>
                <c:pt idx="3308">
                  <c:v>-49.849060015042397</c:v>
                </c:pt>
                <c:pt idx="3309">
                  <c:v>-49.837716713530803</c:v>
                </c:pt>
                <c:pt idx="3310">
                  <c:v>-49.826027285763701</c:v>
                </c:pt>
                <c:pt idx="3311">
                  <c:v>-49.813984572362699</c:v>
                </c:pt>
                <c:pt idx="3312">
                  <c:v>-49.801581249749603</c:v>
                </c:pt>
                <c:pt idx="3313">
                  <c:v>-49.7888098256783</c:v>
                </c:pt>
                <c:pt idx="3314">
                  <c:v>-49.7756626346197</c:v>
                </c:pt>
                <c:pt idx="3315">
                  <c:v>-49.762131832991301</c:v>
                </c:pt>
                <c:pt idx="3316">
                  <c:v>-49.748209394227402</c:v>
                </c:pt>
                <c:pt idx="3317">
                  <c:v>-49.733887103681802</c:v>
                </c:pt>
                <c:pt idx="3318">
                  <c:v>-49.719156553358303</c:v>
                </c:pt>
                <c:pt idx="3319">
                  <c:v>-49.704009136459298</c:v>
                </c:pt>
                <c:pt idx="3320">
                  <c:v>-49.6884360417477</c:v>
                </c:pt>
                <c:pt idx="3321">
                  <c:v>-49.672428247712702</c:v>
                </c:pt>
                <c:pt idx="3322">
                  <c:v>-49.655976516532498</c:v>
                </c:pt>
                <c:pt idx="3323">
                  <c:v>-49.639071387824202</c:v>
                </c:pt>
                <c:pt idx="3324">
                  <c:v>-49.621703172173703</c:v>
                </c:pt>
                <c:pt idx="3325">
                  <c:v>-49.603861944434797</c:v>
                </c:pt>
                <c:pt idx="3326">
                  <c:v>-49.5855375367885</c:v>
                </c:pt>
                <c:pt idx="3327">
                  <c:v>-49.566719531552202</c:v>
                </c:pt>
                <c:pt idx="3328">
                  <c:v>-49.547397253728299</c:v>
                </c:pt>
                <c:pt idx="3329">
                  <c:v>-49.527559763280102</c:v>
                </c:pt>
                <c:pt idx="3330">
                  <c:v>-49.507195847124798</c:v>
                </c:pt>
                <c:pt idx="3331">
                  <c:v>-49.486294010828999</c:v>
                </c:pt>
                <c:pt idx="3332">
                  <c:v>-49.464842469996</c:v>
                </c:pt>
                <c:pt idx="3333">
                  <c:v>-49.442829141330002</c:v>
                </c:pt>
                <c:pt idx="3334">
                  <c:v>-49.420241633362203</c:v>
                </c:pt>
                <c:pt idx="3335">
                  <c:v>-49.397067236825798</c:v>
                </c:pt>
                <c:pt idx="3336">
                  <c:v>-49.373292914661903</c:v>
                </c:pt>
                <c:pt idx="3337">
                  <c:v>-49.348905291640698</c:v>
                </c:pt>
                <c:pt idx="3338">
                  <c:v>-49.323890643580697</c:v>
                </c:pt>
                <c:pt idx="3339">
                  <c:v>-49.298234886146197</c:v>
                </c:pt>
                <c:pt idx="3340">
                  <c:v>-49.271923563205</c:v>
                </c:pt>
                <c:pt idx="3341">
                  <c:v>-49.244941834725701</c:v>
                </c:pt>
                <c:pt idx="3342">
                  <c:v>-49.217274464191</c:v>
                </c:pt>
                <c:pt idx="3343">
                  <c:v>-49.188905805508199</c:v>
                </c:pt>
                <c:pt idx="3344">
                  <c:v>-49.159819789388301</c:v>
                </c:pt>
                <c:pt idx="3345">
                  <c:v>-49.129999909172497</c:v>
                </c:pt>
                <c:pt idx="3346">
                  <c:v>-49.0994292060766</c:v>
                </c:pt>
                <c:pt idx="3347">
                  <c:v>-49.068090253827002</c:v>
                </c:pt>
                <c:pt idx="3348">
                  <c:v>-49.035965142657602</c:v>
                </c:pt>
                <c:pt idx="3349">
                  <c:v>-49.003035462636298</c:v>
                </c:pt>
                <c:pt idx="3350">
                  <c:v>-48.969282286288703</c:v>
                </c:pt>
                <c:pt idx="3351">
                  <c:v>-48.934686150483202</c:v>
                </c:pt>
                <c:pt idx="3352">
                  <c:v>-48.899227037541003</c:v>
                </c:pt>
                <c:pt idx="3353">
                  <c:v>-48.862884355531598</c:v>
                </c:pt>
                <c:pt idx="3354">
                  <c:v>-48.8256369177126</c:v>
                </c:pt>
                <c:pt idx="3355">
                  <c:v>-48.787462921069697</c:v>
                </c:pt>
                <c:pt idx="3356">
                  <c:v>-48.748339923911203</c:v>
                </c:pt>
                <c:pt idx="3357">
                  <c:v>-48.708244822466398</c:v>
                </c:pt>
                <c:pt idx="3358">
                  <c:v>-48.667153826437897</c:v>
                </c:pt>
                <c:pt idx="3359">
                  <c:v>-48.625042433450702</c:v>
                </c:pt>
                <c:pt idx="3360">
                  <c:v>-48.581885402340497</c:v>
                </c:pt>
                <c:pt idx="3361">
                  <c:v>-48.537656725218902</c:v>
                </c:pt>
                <c:pt idx="3362">
                  <c:v>-48.492329598249498</c:v>
                </c:pt>
                <c:pt idx="3363">
                  <c:v>-48.445876391064999</c:v>
                </c:pt>
                <c:pt idx="3364">
                  <c:v>-48.398268614750599</c:v>
                </c:pt>
                <c:pt idx="3365">
                  <c:v>-48.349476888314904</c:v>
                </c:pt>
                <c:pt idx="3366">
                  <c:v>-48.299470903563602</c:v>
                </c:pt>
                <c:pt idx="3367">
                  <c:v>-48.248219388287801</c:v>
                </c:pt>
                <c:pt idx="3368">
                  <c:v>-48.195690067670199</c:v>
                </c:pt>
                <c:pt idx="3369">
                  <c:v>-48.141849623807801</c:v>
                </c:pt>
                <c:pt idx="3370">
                  <c:v>-48.086663653244997</c:v>
                </c:pt>
                <c:pt idx="3371">
                  <c:v>-48.030096622398801</c:v>
                </c:pt>
                <c:pt idx="3372">
                  <c:v>-47.9721118207557</c:v>
                </c:pt>
                <c:pt idx="3373">
                  <c:v>-47.912671311707903</c:v>
                </c:pt>
                <c:pt idx="3374">
                  <c:v>-47.851735880889201</c:v>
                </c:pt>
                <c:pt idx="3375">
                  <c:v>-47.789264981860399</c:v>
                </c:pt>
                <c:pt idx="3376">
                  <c:v>-47.725216678985298</c:v>
                </c:pt>
                <c:pt idx="3377">
                  <c:v>-47.659547587325498</c:v>
                </c:pt>
                <c:pt idx="3378">
                  <c:v>-47.592212809371198</c:v>
                </c:pt>
                <c:pt idx="3379">
                  <c:v>-47.5231658684121</c:v>
                </c:pt>
                <c:pt idx="3380">
                  <c:v>-47.452358638338801</c:v>
                </c:pt>
                <c:pt idx="3381">
                  <c:v>-47.379741269649003</c:v>
                </c:pt>
                <c:pt idx="3382">
                  <c:v>-47.305262111418401</c:v>
                </c:pt>
                <c:pt idx="3383">
                  <c:v>-47.228867628976097</c:v>
                </c:pt>
                <c:pt idx="3384">
                  <c:v>-47.150502317007003</c:v>
                </c:pt>
                <c:pt idx="3385">
                  <c:v>-47.070108607782601</c:v>
                </c:pt>
                <c:pt idx="3386">
                  <c:v>-46.987626774198503</c:v>
                </c:pt>
                <c:pt idx="3387">
                  <c:v>-46.9029948272727</c:v>
                </c:pt>
                <c:pt idx="3388">
                  <c:v>-46.816148407733401</c:v>
                </c:pt>
                <c:pt idx="3389">
                  <c:v>-46.727020671293801</c:v>
                </c:pt>
                <c:pt idx="3390">
                  <c:v>-46.635542167183097</c:v>
                </c:pt>
                <c:pt idx="3391">
                  <c:v>-46.541640709465497</c:v>
                </c:pt>
                <c:pt idx="3392">
                  <c:v>-46.445241240645501</c:v>
                </c:pt>
                <c:pt idx="3393">
                  <c:v>-46.346265687012803</c:v>
                </c:pt>
                <c:pt idx="3394">
                  <c:v>-46.244632805140498</c:v>
                </c:pt>
                <c:pt idx="3395">
                  <c:v>-46.140258018898002</c:v>
                </c:pt>
                <c:pt idx="3396">
                  <c:v>-46.033053246290301</c:v>
                </c:pt>
                <c:pt idx="3397">
                  <c:v>-45.922926715374899</c:v>
                </c:pt>
                <c:pt idx="3398">
                  <c:v>-45.809782768446397</c:v>
                </c:pt>
                <c:pt idx="3399">
                  <c:v>-45.693521653607398</c:v>
                </c:pt>
                <c:pt idx="3400">
                  <c:v>-45.574039302770203</c:v>
                </c:pt>
                <c:pt idx="3401">
                  <c:v>-45.451227095048701</c:v>
                </c:pt>
                <c:pt idx="3402">
                  <c:v>-45.324971604408098</c:v>
                </c:pt>
                <c:pt idx="3403">
                  <c:v>-45.195154330338802</c:v>
                </c:pt>
                <c:pt idx="3404">
                  <c:v>-45.061651410211098</c:v>
                </c:pt>
                <c:pt idx="3405">
                  <c:v>-44.924333311839803</c:v>
                </c:pt>
                <c:pt idx="3406">
                  <c:v>-44.783064504658597</c:v>
                </c:pt>
                <c:pt idx="3407">
                  <c:v>-44.637703107747797</c:v>
                </c:pt>
                <c:pt idx="3408">
                  <c:v>-44.488100512796997</c:v>
                </c:pt>
                <c:pt idx="3409">
                  <c:v>-44.334100979899198</c:v>
                </c:pt>
                <c:pt idx="3410">
                  <c:v>-44.175541203868498</c:v>
                </c:pt>
                <c:pt idx="3411">
                  <c:v>-44.012249848548201</c:v>
                </c:pt>
                <c:pt idx="3412">
                  <c:v>-43.844047046324299</c:v>
                </c:pt>
                <c:pt idx="3413">
                  <c:v>-43.670743859778497</c:v>
                </c:pt>
                <c:pt idx="3414">
                  <c:v>-43.492141702103801</c:v>
                </c:pt>
                <c:pt idx="3415">
                  <c:v>-43.308031712558702</c:v>
                </c:pt>
                <c:pt idx="3416">
                  <c:v>-43.118194082843303</c:v>
                </c:pt>
                <c:pt idx="3417">
                  <c:v>-42.922397329851002</c:v>
                </c:pt>
                <c:pt idx="3418">
                  <c:v>-42.720397509756097</c:v>
                </c:pt>
                <c:pt idx="3419">
                  <c:v>-42.511937367855303</c:v>
                </c:pt>
                <c:pt idx="3420">
                  <c:v>-42.296745417963997</c:v>
                </c:pt>
                <c:pt idx="3421">
                  <c:v>-42.074534944476703</c:v>
                </c:pt>
                <c:pt idx="3422">
                  <c:v>-41.845002919421901</c:v>
                </c:pt>
                <c:pt idx="3423">
                  <c:v>-41.607828825961903</c:v>
                </c:pt>
                <c:pt idx="3424">
                  <c:v>-41.362673378790298</c:v>
                </c:pt>
                <c:pt idx="3425">
                  <c:v>-41.109177130757899</c:v>
                </c:pt>
                <c:pt idx="3426">
                  <c:v>-40.846958953771498</c:v>
                </c:pt>
                <c:pt idx="3427">
                  <c:v>-40.575614380563501</c:v>
                </c:pt>
                <c:pt idx="3428">
                  <c:v>-40.294713792269903</c:v>
                </c:pt>
                <c:pt idx="3429">
                  <c:v>-40.003800434868602</c:v>
                </c:pt>
                <c:pt idx="3430">
                  <c:v>-39.702388245368503</c:v>
                </c:pt>
                <c:pt idx="3431">
                  <c:v>-39.389959466172101</c:v>
                </c:pt>
                <c:pt idx="3432">
                  <c:v>-39.065962023191503</c:v>
                </c:pt>
                <c:pt idx="3433">
                  <c:v>-38.729806640038603</c:v>
                </c:pt>
                <c:pt idx="3434">
                  <c:v>-38.380863656847801</c:v>
                </c:pt>
                <c:pt idx="3435">
                  <c:v>-38.0184595179431</c:v>
                </c:pt>
                <c:pt idx="3436">
                  <c:v>-37.641872887534603</c:v>
                </c:pt>
                <c:pt idx="3437">
                  <c:v>-37.250330346785901</c:v>
                </c:pt>
                <c:pt idx="3438">
                  <c:v>-36.843001618804699</c:v>
                </c:pt>
                <c:pt idx="3439">
                  <c:v>-36.4189942601814</c:v>
                </c:pt>
                <c:pt idx="3440">
                  <c:v>-35.977347748435498</c:v>
                </c:pt>
                <c:pt idx="3441">
                  <c:v>-35.517026883857</c:v>
                </c:pt>
                <c:pt idx="3442">
                  <c:v>-35.036914411451598</c:v>
                </c:pt>
                <c:pt idx="3443">
                  <c:v>-34.535802753618</c:v>
                </c:pt>
                <c:pt idx="3444">
                  <c:v>-34.012384726348202</c:v>
                </c:pt>
                <c:pt idx="3445">
                  <c:v>-33.465243090572798</c:v>
                </c:pt>
                <c:pt idx="3446">
                  <c:v>-32.892838765063203</c:v>
                </c:pt>
                <c:pt idx="3447">
                  <c:v>-32.293497497185399</c:v>
                </c:pt>
                <c:pt idx="3448">
                  <c:v>-31.665394751691</c:v>
                </c:pt>
                <c:pt idx="3449">
                  <c:v>-31.006538534276199</c:v>
                </c:pt>
                <c:pt idx="3450">
                  <c:v>-30.3147498141456</c:v>
                </c:pt>
                <c:pt idx="3451">
                  <c:v>-29.587640146160101</c:v>
                </c:pt>
                <c:pt idx="3452">
                  <c:v>-28.8225860156141</c:v>
                </c:pt>
                <c:pt idx="3453">
                  <c:v>-28.016699333862999</c:v>
                </c:pt>
                <c:pt idx="3454">
                  <c:v>-27.166793396513299</c:v>
                </c:pt>
                <c:pt idx="3455">
                  <c:v>-26.269343472058299</c:v>
                </c:pt>
                <c:pt idx="3456">
                  <c:v>-25.3204410104183</c:v>
                </c:pt>
                <c:pt idx="3457">
                  <c:v>-24.3157402383349</c:v>
                </c:pt>
                <c:pt idx="3458">
                  <c:v>-23.2503956295926</c:v>
                </c:pt>
                <c:pt idx="3459">
                  <c:v>-22.1189883862491</c:v>
                </c:pt>
                <c:pt idx="3460">
                  <c:v>-20.915439620786501</c:v>
                </c:pt>
                <c:pt idx="3461">
                  <c:v>-19.632907359389101</c:v>
                </c:pt>
                <c:pt idx="3462">
                  <c:v>-18.2636637544115</c:v>
                </c:pt>
                <c:pt idx="3463">
                  <c:v>-16.798947946592701</c:v>
                </c:pt>
                <c:pt idx="3464">
                  <c:v>-15.2287887821937</c:v>
                </c:pt>
                <c:pt idx="3465">
                  <c:v>-13.541789966859399</c:v>
                </c:pt>
                <c:pt idx="3466">
                  <c:v>-11.724868086895601</c:v>
                </c:pt>
                <c:pt idx="3467">
                  <c:v>-9.76293105295413</c:v>
                </c:pt>
                <c:pt idx="3468">
                  <c:v>-7.6384806403840004</c:v>
                </c:pt>
                <c:pt idx="3469">
                  <c:v>-5.33111751065268</c:v>
                </c:pt>
                <c:pt idx="3470">
                  <c:v>-2.8169198098589501</c:v>
                </c:pt>
                <c:pt idx="3471">
                  <c:v>-6.76562823922153E-2</c:v>
                </c:pt>
                <c:pt idx="3472">
                  <c:v>2.95021949520567</c:v>
                </c:pt>
                <c:pt idx="3473">
                  <c:v>6.27686764927246</c:v>
                </c:pt>
                <c:pt idx="3474">
                  <c:v>9.9607569284235602</c:v>
                </c:pt>
                <c:pt idx="3475">
                  <c:v>14.060903413855099</c:v>
                </c:pt>
                <c:pt idx="3476">
                  <c:v>18.649866032385699</c:v>
                </c:pt>
                <c:pt idx="3477">
                  <c:v>23.817811989524198</c:v>
                </c:pt>
                <c:pt idx="3478">
                  <c:v>29.678121083690701</c:v>
                </c:pt>
                <c:pt idx="3479">
                  <c:v>36.375245885807701</c:v>
                </c:pt>
                <c:pt idx="3480">
                  <c:v>-50.015348075490799</c:v>
                </c:pt>
                <c:pt idx="3481">
                  <c:v>-50.030876760253598</c:v>
                </c:pt>
                <c:pt idx="3482">
                  <c:v>-50.046589306295502</c:v>
                </c:pt>
                <c:pt idx="3483">
                  <c:v>-50.062489016654503</c:v>
                </c:pt>
                <c:pt idx="3484">
                  <c:v>-50.078579245923102</c:v>
                </c:pt>
                <c:pt idx="3485">
                  <c:v>-50.094863400764503</c:v>
                </c:pt>
                <c:pt idx="3486">
                  <c:v>-50.111344940423997</c:v>
                </c:pt>
                <c:pt idx="3487">
                  <c:v>-50.128027377231597</c:v>
                </c:pt>
                <c:pt idx="3488">
                  <c:v>-50.144914277098202</c:v>
                </c:pt>
                <c:pt idx="3489">
                  <c:v>-50.162009260002598</c:v>
                </c:pt>
                <c:pt idx="3490">
                  <c:v>-50.1793160004691</c:v>
                </c:pt>
                <c:pt idx="3491">
                  <c:v>-50.1968382280361</c:v>
                </c:pt>
                <c:pt idx="3492">
                  <c:v>-50.214579727712902</c:v>
                </c:pt>
                <c:pt idx="3493">
                  <c:v>-50.232544340425797</c:v>
                </c:pt>
                <c:pt idx="3494">
                  <c:v>-50.250735963452101</c:v>
                </c:pt>
                <c:pt idx="3495">
                  <c:v>-50.269158550839698</c:v>
                </c:pt>
                <c:pt idx="3496">
                  <c:v>-50.2878161138146</c:v>
                </c:pt>
                <c:pt idx="3497">
                  <c:v>-50.3067127211716</c:v>
                </c:pt>
                <c:pt idx="3498">
                  <c:v>-50.3258524996509</c:v>
                </c:pt>
                <c:pt idx="3499">
                  <c:v>-50.345239634296298</c:v>
                </c:pt>
                <c:pt idx="3500">
                  <c:v>-50.364878368796901</c:v>
                </c:pt>
                <c:pt idx="3501">
                  <c:v>-50.384773005809301</c:v>
                </c:pt>
                <c:pt idx="3502">
                  <c:v>-50.404927907260202</c:v>
                </c:pt>
                <c:pt idx="3503">
                  <c:v>-50.425347494627502</c:v>
                </c:pt>
                <c:pt idx="3504">
                  <c:v>-50.446036249200297</c:v>
                </c:pt>
                <c:pt idx="3505">
                  <c:v>-50.466998712314599</c:v>
                </c:pt>
                <c:pt idx="3506">
                  <c:v>-50.488239485565103</c:v>
                </c:pt>
                <c:pt idx="3507">
                  <c:v>-50.509763230991503</c:v>
                </c:pt>
                <c:pt idx="3508">
                  <c:v>-50.531574671236797</c:v>
                </c:pt>
                <c:pt idx="3509">
                  <c:v>-50.553678589679102</c:v>
                </c:pt>
                <c:pt idx="3510">
                  <c:v>-50.576079830531903</c:v>
                </c:pt>
                <c:pt idx="3511">
                  <c:v>-50.598783298914803</c:v>
                </c:pt>
                <c:pt idx="3512">
                  <c:v>-50.621793960891303</c:v>
                </c:pt>
                <c:pt idx="3513">
                  <c:v>-50.645116843472799</c:v>
                </c:pt>
                <c:pt idx="3514">
                  <c:v>-50.668757034587202</c:v>
                </c:pt>
                <c:pt idx="3515">
                  <c:v>-50.692719683010999</c:v>
                </c:pt>
                <c:pt idx="3516">
                  <c:v>-50.717009998262803</c:v>
                </c:pt>
                <c:pt idx="3517">
                  <c:v>-50.741633250456999</c:v>
                </c:pt>
                <c:pt idx="3518">
                  <c:v>-50.766594770115397</c:v>
                </c:pt>
                <c:pt idx="3519">
                  <c:v>-50.7918999479365</c:v>
                </c:pt>
                <c:pt idx="3520">
                  <c:v>-50.817554234518703</c:v>
                </c:pt>
                <c:pt idx="3521">
                  <c:v>-50.843563140037801</c:v>
                </c:pt>
                <c:pt idx="3522">
                  <c:v>-50.869932233875801</c:v>
                </c:pt>
                <c:pt idx="3523">
                  <c:v>-50.896667144198602</c:v>
                </c:pt>
                <c:pt idx="3524">
                  <c:v>-50.923773557483202</c:v>
                </c:pt>
                <c:pt idx="3525">
                  <c:v>-50.951257217989401</c:v>
                </c:pt>
                <c:pt idx="3526">
                  <c:v>-50.979123927176602</c:v>
                </c:pt>
                <c:pt idx="3527">
                  <c:v>-51.007379543062399</c:v>
                </c:pt>
                <c:pt idx="3528">
                  <c:v>-51.0360299795217</c:v>
                </c:pt>
                <c:pt idx="3529">
                  <c:v>-51.065081205524002</c:v>
                </c:pt>
                <c:pt idx="3530">
                  <c:v>-51.094539244306503</c:v>
                </c:pt>
                <c:pt idx="3531">
                  <c:v>-51.1244101724822</c:v>
                </c:pt>
                <c:pt idx="3532">
                  <c:v>-51.154700119079799</c:v>
                </c:pt>
                <c:pt idx="3533">
                  <c:v>-51.185415264513203</c:v>
                </c:pt>
                <c:pt idx="3534">
                  <c:v>-51.216561839479802</c:v>
                </c:pt>
                <c:pt idx="3535">
                  <c:v>-51.248146123783997</c:v>
                </c:pt>
                <c:pt idx="3536">
                  <c:v>-51.280174445084597</c:v>
                </c:pt>
                <c:pt idx="3537">
                  <c:v>-51.312653177563703</c:v>
                </c:pt>
                <c:pt idx="3538">
                  <c:v>-51.345588740515197</c:v>
                </c:pt>
                <c:pt idx="3539">
                  <c:v>-51.378987596850102</c:v>
                </c:pt>
                <c:pt idx="3540">
                  <c:v>-51.412856251517098</c:v>
                </c:pt>
                <c:pt idx="3541">
                  <c:v>-51.447201249835999</c:v>
                </c:pt>
                <c:pt idx="3542">
                  <c:v>-51.4820291757418</c:v>
                </c:pt>
                <c:pt idx="3543">
                  <c:v>-51.517346649937302</c:v>
                </c:pt>
                <c:pt idx="3544">
                  <c:v>-51.553160327951701</c:v>
                </c:pt>
                <c:pt idx="3545">
                  <c:v>-51.589476898104202</c:v>
                </c:pt>
                <c:pt idx="3546">
                  <c:v>-51.626303079368903</c:v>
                </c:pt>
                <c:pt idx="3547">
                  <c:v>-51.6636456191397</c:v>
                </c:pt>
                <c:pt idx="3548">
                  <c:v>-51.701511290893798</c:v>
                </c:pt>
                <c:pt idx="3549">
                  <c:v>-51.739906891750302</c:v>
                </c:pt>
                <c:pt idx="3550">
                  <c:v>-51.778839239922597</c:v>
                </c:pt>
                <c:pt idx="3551">
                  <c:v>-51.818315172063599</c:v>
                </c:pt>
                <c:pt idx="3552">
                  <c:v>-51.858341540499403</c:v>
                </c:pt>
                <c:pt idx="3553">
                  <c:v>-51.898925210351997</c:v>
                </c:pt>
                <c:pt idx="3554">
                  <c:v>-51.9400730565483</c:v>
                </c:pt>
                <c:pt idx="3555">
                  <c:v>-51.981791960713302</c:v>
                </c:pt>
                <c:pt idx="3556">
                  <c:v>-52.024088807945901</c:v>
                </c:pt>
                <c:pt idx="3557">
                  <c:v>-52.066970483476503</c:v>
                </c:pt>
                <c:pt idx="3558">
                  <c:v>-52.110443869204197</c:v>
                </c:pt>
                <c:pt idx="3559">
                  <c:v>-52.154515840111898</c:v>
                </c:pt>
                <c:pt idx="3560">
                  <c:v>-52.199193260559397</c:v>
                </c:pt>
                <c:pt idx="3561">
                  <c:v>-52.244482980451302</c:v>
                </c:pt>
                <c:pt idx="3562">
                  <c:v>-52.290391831280303</c:v>
                </c:pt>
                <c:pt idx="3563">
                  <c:v>-52.336926622044103</c:v>
                </c:pt>
                <c:pt idx="3564">
                  <c:v>-52.384094135035902</c:v>
                </c:pt>
                <c:pt idx="3565">
                  <c:v>-52.431901121506002</c:v>
                </c:pt>
                <c:pt idx="3566">
                  <c:v>-52.480354297196598</c:v>
                </c:pt>
                <c:pt idx="3567">
                  <c:v>-52.529460337747203</c:v>
                </c:pt>
                <c:pt idx="3568">
                  <c:v>-52.579225873971602</c:v>
                </c:pt>
                <c:pt idx="3569">
                  <c:v>-52.6296574870059</c:v>
                </c:pt>
                <c:pt idx="3570">
                  <c:v>-52.680761703328898</c:v>
                </c:pt>
                <c:pt idx="3571">
                  <c:v>-52.732544989652503</c:v>
                </c:pt>
                <c:pt idx="3572">
                  <c:v>-52.785013747686698</c:v>
                </c:pt>
                <c:pt idx="3573">
                  <c:v>-52.838174308776203</c:v>
                </c:pt>
                <c:pt idx="3574">
                  <c:v>-52.892032928411901</c:v>
                </c:pt>
                <c:pt idx="3575">
                  <c:v>-52.946595780617898</c:v>
                </c:pt>
                <c:pt idx="3576">
                  <c:v>-53.001868952215602</c:v>
                </c:pt>
                <c:pt idx="3577">
                  <c:v>-53.057858436966399</c:v>
                </c:pt>
                <c:pt idx="3578">
                  <c:v>-53.114570129595599</c:v>
                </c:pt>
                <c:pt idx="3579">
                  <c:v>-53.1720098196989</c:v>
                </c:pt>
                <c:pt idx="3580">
                  <c:v>-53.230183185535203</c:v>
                </c:pt>
                <c:pt idx="3581">
                  <c:v>-53.289095787707801</c:v>
                </c:pt>
                <c:pt idx="3582">
                  <c:v>-53.3487530627377</c:v>
                </c:pt>
                <c:pt idx="3583">
                  <c:v>-53.409160316531597</c:v>
                </c:pt>
                <c:pt idx="3584">
                  <c:v>-53.470322717749902</c:v>
                </c:pt>
                <c:pt idx="3585">
                  <c:v>-53.532245291077402</c:v>
                </c:pt>
                <c:pt idx="3586">
                  <c:v>-53.594932910401802</c:v>
                </c:pt>
                <c:pt idx="3587">
                  <c:v>-53.658390291905398</c:v>
                </c:pt>
                <c:pt idx="3588">
                  <c:v>-53.722621987073403</c:v>
                </c:pt>
                <c:pt idx="3589">
                  <c:v>-53.787632375627098</c:v>
                </c:pt>
                <c:pt idx="3590">
                  <c:v>-53.853425658384502</c:v>
                </c:pt>
                <c:pt idx="3591">
                  <c:v>-53.920005850057599</c:v>
                </c:pt>
                <c:pt idx="3592">
                  <c:v>-53.987376771991002</c:v>
                </c:pt>
                <c:pt idx="3593">
                  <c:v>-54.055542044849702</c:v>
                </c:pt>
                <c:pt idx="3594">
                  <c:v>-54.124505081263202</c:v>
                </c:pt>
                <c:pt idx="3595">
                  <c:v>-54.194269078433599</c:v>
                </c:pt>
                <c:pt idx="3596">
                  <c:v>-54.264837010715603</c:v>
                </c:pt>
                <c:pt idx="3597">
                  <c:v>-54.336211622177402</c:v>
                </c:pt>
                <c:pt idx="3598">
                  <c:v>-54.4083954191508</c:v>
                </c:pt>
                <c:pt idx="3599">
                  <c:v>-54.481390662779702</c:v>
                </c:pt>
                <c:pt idx="3600">
                  <c:v>-54.555199361577301</c:v>
                </c:pt>
                <c:pt idx="3601">
                  <c:v>-54.629823264000699</c:v>
                </c:pt>
                <c:pt idx="3602">
                  <c:v>-54.705263851054397</c:v>
                </c:pt>
                <c:pt idx="3603">
                  <c:v>-54.781522328932297</c:v>
                </c:pt>
                <c:pt idx="3604">
                  <c:v>-54.8585996217098</c:v>
                </c:pt>
                <c:pt idx="3605">
                  <c:v>-54.9364963640976</c:v>
                </c:pt>
                <c:pt idx="3606">
                  <c:v>-55.015212894267201</c:v>
                </c:pt>
                <c:pt idx="3607">
                  <c:v>-55.0947492467619</c:v>
                </c:pt>
                <c:pt idx="3608">
                  <c:v>-55.175105145504403</c:v>
                </c:pt>
                <c:pt idx="3609">
                  <c:v>-55.256279996914003</c:v>
                </c:pt>
                <c:pt idx="3610">
                  <c:v>-55.338272883145002</c:v>
                </c:pt>
                <c:pt idx="3611">
                  <c:v>-55.421082555460899</c:v>
                </c:pt>
                <c:pt idx="3612">
                  <c:v>-55.504707427756202</c:v>
                </c:pt>
                <c:pt idx="3613">
                  <c:v>-55.5891455702399</c:v>
                </c:pt>
                <c:pt idx="3614">
                  <c:v>-55.674394703293501</c:v>
                </c:pt>
                <c:pt idx="3615">
                  <c:v>-55.7604521915177</c:v>
                </c:pt>
                <c:pt idx="3616">
                  <c:v>-55.847315037982</c:v>
                </c:pt>
                <c:pt idx="3617">
                  <c:v>-55.934979878689298</c:v>
                </c:pt>
                <c:pt idx="3618">
                  <c:v>-56.0234429772716</c:v>
                </c:pt>
                <c:pt idx="3619">
                  <c:v>-56.112700219928698</c:v>
                </c:pt>
                <c:pt idx="3620">
                  <c:v>-56.2027471106259</c:v>
                </c:pt>
                <c:pt idx="3621">
                  <c:v>-56.293578766562099</c:v>
                </c:pt>
                <c:pt idx="3622">
                  <c:v>-56.385189913924599</c:v>
                </c:pt>
                <c:pt idx="3623">
                  <c:v>-56.477574883941998</c:v>
                </c:pt>
                <c:pt idx="3624">
                  <c:v>-56.570727609251101</c:v>
                </c:pt>
                <c:pt idx="3625">
                  <c:v>-56.664641620588398</c:v>
                </c:pt>
                <c:pt idx="3626">
                  <c:v>-56.759310043821799</c:v>
                </c:pt>
                <c:pt idx="3627">
                  <c:v>-56.854725597334003</c:v>
                </c:pt>
                <c:pt idx="3628">
                  <c:v>-56.950880589770399</c:v>
                </c:pt>
                <c:pt idx="3629">
                  <c:v>-57.047766918163397</c:v>
                </c:pt>
                <c:pt idx="3630">
                  <c:v>-57.145376066445799</c:v>
                </c:pt>
                <c:pt idx="3631">
                  <c:v>-57.243699104363799</c:v>
                </c:pt>
                <c:pt idx="3632">
                  <c:v>-57.342726686800198</c:v>
                </c:pt>
                <c:pt idx="3633">
                  <c:v>-57.442449053520001</c:v>
                </c:pt>
                <c:pt idx="3634">
                  <c:v>-57.542856029345501</c:v>
                </c:pt>
                <c:pt idx="3635">
                  <c:v>-57.643937024772498</c:v>
                </c:pt>
                <c:pt idx="3636">
                  <c:v>-57.745681037034799</c:v>
                </c:pt>
                <c:pt idx="3637">
                  <c:v>-57.848076651625497</c:v>
                </c:pt>
                <c:pt idx="3638">
                  <c:v>-57.951112044281999</c:v>
                </c:pt>
                <c:pt idx="3639">
                  <c:v>-58.054774983441597</c:v>
                </c:pt>
                <c:pt idx="3640">
                  <c:v>-58.159052833171998</c:v>
                </c:pt>
                <c:pt idx="3641">
                  <c:v>-58.263932556584002</c:v>
                </c:pt>
                <c:pt idx="3642">
                  <c:v>-58.369400719727501</c:v>
                </c:pt>
                <c:pt idx="3643">
                  <c:v>-58.475443495975703</c:v>
                </c:pt>
                <c:pt idx="3644">
                  <c:v>-58.5820466708998</c:v>
                </c:pt>
                <c:pt idx="3645">
                  <c:v>-58.689195647633703</c:v>
                </c:pt>
                <c:pt idx="3646">
                  <c:v>-58.796875452730802</c:v>
                </c:pt>
                <c:pt idx="3647">
                  <c:v>-58.9050707425111</c:v>
                </c:pt>
                <c:pt idx="3648">
                  <c:v>-59.013765809897301</c:v>
                </c:pt>
                <c:pt idx="3649">
                  <c:v>-59.122944591736498</c:v>
                </c:pt>
                <c:pt idx="3650">
                  <c:v>-59.232590676604602</c:v>
                </c:pt>
                <c:pt idx="3651">
                  <c:v>-59.342687313087701</c:v>
                </c:pt>
                <c:pt idx="3652">
                  <c:v>-59.453217418535097</c:v>
                </c:pt>
                <c:pt idx="3653">
                  <c:v>-59.564163588276301</c:v>
                </c:pt>
                <c:pt idx="3654">
                  <c:v>-59.675508105294803</c:v>
                </c:pt>
                <c:pt idx="3655">
                  <c:v>-59.787232950348702</c:v>
                </c:pt>
                <c:pt idx="3656">
                  <c:v>-59.899319812528603</c:v>
                </c:pt>
                <c:pt idx="3657">
                  <c:v>-60.011750100240697</c:v>
                </c:pt>
                <c:pt idx="3658">
                  <c:v>-60.124504952604703</c:v>
                </c:pt>
                <c:pt idx="3659">
                  <c:v>-60.237565251250601</c:v>
                </c:pt>
                <c:pt idx="3660">
                  <c:v>-60.350911632502402</c:v>
                </c:pt>
                <c:pt idx="3661">
                  <c:v>-60.464524499932303</c:v>
                </c:pt>
                <c:pt idx="3662">
                  <c:v>-60.578384037270197</c:v>
                </c:pt>
                <c:pt idx="3663">
                  <c:v>-60.692470221649899</c:v>
                </c:pt>
                <c:pt idx="3664">
                  <c:v>-60.806762837175697</c:v>
                </c:pt>
                <c:pt idx="3665">
                  <c:v>-60.9212414887905</c:v>
                </c:pt>
                <c:pt idx="3666">
                  <c:v>-61.035885616423798</c:v>
                </c:pt>
                <c:pt idx="3667">
                  <c:v>-61.150674509402798</c:v>
                </c:pt>
                <c:pt idx="3668">
                  <c:v>-61.265587321102402</c:v>
                </c:pt>
                <c:pt idx="3669">
                  <c:v>-61.3806030838144</c:v>
                </c:pt>
                <c:pt idx="3670">
                  <c:v>-61.495700723813201</c:v>
                </c:pt>
                <c:pt idx="3671">
                  <c:v>-61.610859076594899</c:v>
                </c:pt>
                <c:pt idx="3672">
                  <c:v>-61.726056902266997</c:v>
                </c:pt>
                <c:pt idx="3673">
                  <c:v>-61.841272901065501</c:v>
                </c:pt>
                <c:pt idx="3674">
                  <c:v>-61.956485728973803</c:v>
                </c:pt>
                <c:pt idx="3675">
                  <c:v>-62.071674013421301</c:v>
                </c:pt>
                <c:pt idx="3676">
                  <c:v>-62.186816369035803</c:v>
                </c:pt>
                <c:pt idx="3677">
                  <c:v>-62.301891413424897</c:v>
                </c:pt>
                <c:pt idx="3678">
                  <c:v>-62.416877782962899</c:v>
                </c:pt>
                <c:pt idx="3679">
                  <c:v>-62.5317541485568</c:v>
                </c:pt>
                <c:pt idx="3680">
                  <c:v>-62.646499231368402</c:v>
                </c:pt>
                <c:pt idx="3681">
                  <c:v>-62.761091818466497</c:v>
                </c:pt>
                <c:pt idx="3682">
                  <c:v>-62.875510778384601</c:v>
                </c:pt>
                <c:pt idx="3683">
                  <c:v>-62.9897350765619</c:v>
                </c:pt>
                <c:pt idx="3684">
                  <c:v>-63.1037437906406</c:v>
                </c:pt>
                <c:pt idx="3685">
                  <c:v>-63.217516125599097</c:v>
                </c:pt>
                <c:pt idx="3686">
                  <c:v>-63.331031428695098</c:v>
                </c:pt>
                <c:pt idx="3687">
                  <c:v>-63.4442692041982</c:v>
                </c:pt>
                <c:pt idx="3688">
                  <c:v>-63.557209127888498</c:v>
                </c:pt>
                <c:pt idx="3689">
                  <c:v>-63.669831061300499</c:v>
                </c:pt>
                <c:pt idx="3690">
                  <c:v>-63.782115065690803</c:v>
                </c:pt>
                <c:pt idx="3691">
                  <c:v>-63.8940414157099</c:v>
                </c:pt>
                <c:pt idx="3692">
                  <c:v>-64.005590612758994</c:v>
                </c:pt>
                <c:pt idx="3693">
                  <c:v>-64.116743398012204</c:v>
                </c:pt>
                <c:pt idx="3694">
                  <c:v>-64.227480765087506</c:v>
                </c:pt>
                <c:pt idx="3695">
                  <c:v>-64.337783972348802</c:v>
                </c:pt>
                <c:pt idx="3696">
                  <c:v>-64.447634554823907</c:v>
                </c:pt>
                <c:pt idx="3697">
                  <c:v>-64.557014335722599</c:v>
                </c:pt>
                <c:pt idx="3698">
                  <c:v>-64.665905437541696</c:v>
                </c:pt>
                <c:pt idx="3699">
                  <c:v>-64.774290292743302</c:v>
                </c:pt>
                <c:pt idx="3700">
                  <c:v>-64.882151653994399</c:v>
                </c:pt>
                <c:pt idx="3701">
                  <c:v>-64.989472603958006</c:v>
                </c:pt>
                <c:pt idx="3702">
                  <c:v>-65.096236564623894</c:v>
                </c:pt>
                <c:pt idx="3703">
                  <c:v>-65.202427306172595</c:v>
                </c:pt>
                <c:pt idx="3704">
                  <c:v>-65.308028955362204</c:v>
                </c:pt>
                <c:pt idx="3705">
                  <c:v>-65.413026003434396</c:v>
                </c:pt>
                <c:pt idx="3706">
                  <c:v>-65.517403313531204</c:v>
                </c:pt>
                <c:pt idx="3707">
                  <c:v>-65.621146127620193</c:v>
                </c:pt>
                <c:pt idx="3708">
                  <c:v>-65.724240072923806</c:v>
                </c:pt>
                <c:pt idx="3709">
                  <c:v>-65.826671167849796</c:v>
                </c:pt>
                <c:pt idx="3710">
                  <c:v>-65.928425827423297</c:v>
                </c:pt>
                <c:pt idx="3711">
                  <c:v>-66.029490868218403</c:v>
                </c:pt>
                <c:pt idx="3712">
                  <c:v>-66.129853512790902</c:v>
                </c:pt>
                <c:pt idx="3713">
                  <c:v>-66.229501393613802</c:v>
                </c:pt>
                <c:pt idx="3714">
                  <c:v>-66.328422556517793</c:v>
                </c:pt>
                <c:pt idx="3715">
                  <c:v>-66.426605463641806</c:v>
                </c:pt>
                <c:pt idx="3716">
                  <c:v>-66.524038995895296</c:v>
                </c:pt>
                <c:pt idx="3717">
                  <c:v>-66.620712454941099</c:v>
                </c:pt>
                <c:pt idx="3718">
                  <c:v>-66.716615564701897</c:v>
                </c:pt>
                <c:pt idx="3719">
                  <c:v>-66.811738472399796</c:v>
                </c:pt>
                <c:pt idx="3720">
                  <c:v>-66.906071749134995</c:v>
                </c:pt>
                <c:pt idx="3721">
                  <c:v>-66.999606390013</c:v>
                </c:pt>
                <c:pt idx="3722">
                  <c:v>-67.092333813829299</c:v>
                </c:pt>
                <c:pt idx="3723">
                  <c:v>-67.184245862321504</c:v>
                </c:pt>
                <c:pt idx="3724">
                  <c:v>-67.2753347989986</c:v>
                </c:pt>
                <c:pt idx="3725">
                  <c:v>-67.365593307559195</c:v>
                </c:pt>
                <c:pt idx="3726">
                  <c:v>-67.455014489910297</c:v>
                </c:pt>
                <c:pt idx="3727">
                  <c:v>-67.543591863797303</c:v>
                </c:pt>
                <c:pt idx="3728">
                  <c:v>-67.631319360059194</c:v>
                </c:pt>
                <c:pt idx="3729">
                  <c:v>-67.7181913195204</c:v>
                </c:pt>
                <c:pt idx="3730">
                  <c:v>-67.804202489533793</c:v>
                </c:pt>
                <c:pt idx="3731">
                  <c:v>-67.889348020186205</c:v>
                </c:pt>
                <c:pt idx="3732">
                  <c:v>-67.973623460182907</c:v>
                </c:pt>
                <c:pt idx="3733">
                  <c:v>-68.057024752421995</c:v>
                </c:pt>
                <c:pt idx="3734">
                  <c:v>-68.139548229275306</c:v>
                </c:pt>
                <c:pt idx="3735">
                  <c:v>-68.2211906075879</c:v>
                </c:pt>
                <c:pt idx="3736">
                  <c:v>-68.301948983412501</c:v>
                </c:pt>
                <c:pt idx="3737">
                  <c:v>-68.381820826491094</c:v>
                </c:pt>
                <c:pt idx="3738">
                  <c:v>-68.460803974500294</c:v>
                </c:pt>
                <c:pt idx="3739">
                  <c:v>-68.538896627072702</c:v>
                </c:pt>
                <c:pt idx="3740">
                  <c:v>-68.616097339610505</c:v>
                </c:pt>
                <c:pt idx="3741">
                  <c:v>-68.692405016904402</c:v>
                </c:pt>
                <c:pt idx="3742">
                  <c:v>-68.767818906571705</c:v>
                </c:pt>
                <c:pt idx="3743">
                  <c:v>-68.842338592329497</c:v>
                </c:pt>
                <c:pt idx="3744">
                  <c:v>-68.915963987114793</c:v>
                </c:pt>
                <c:pt idx="3745">
                  <c:v>-68.988695326065496</c:v>
                </c:pt>
                <c:pt idx="3746">
                  <c:v>-69.060533159377698</c:v>
                </c:pt>
                <c:pt idx="3747">
                  <c:v>-69.131478345049402</c:v>
                </c:pt>
                <c:pt idx="3748">
                  <c:v>-69.201532041526605</c:v>
                </c:pt>
                <c:pt idx="3749">
                  <c:v>-69.270695700262095</c:v>
                </c:pt>
                <c:pt idx="3750">
                  <c:v>-69.338971058201196</c:v>
                </c:pt>
                <c:pt idx="3751">
                  <c:v>-69.406360130205499</c:v>
                </c:pt>
                <c:pt idx="3752">
                  <c:v>-69.472865201426302</c:v>
                </c:pt>
                <c:pt idx="3753">
                  <c:v>-69.538488819639596</c:v>
                </c:pt>
                <c:pt idx="3754">
                  <c:v>-69.603233787554203</c:v>
                </c:pt>
                <c:pt idx="3755">
                  <c:v>-69.667103155102495</c:v>
                </c:pt>
                <c:pt idx="3756">
                  <c:v>-69.730100211724803</c:v>
                </c:pt>
                <c:pt idx="3757">
                  <c:v>-69.792228478658004</c:v>
                </c:pt>
                <c:pt idx="3758">
                  <c:v>-69.853491701236393</c:v>
                </c:pt>
                <c:pt idx="3759">
                  <c:v>-69.913893841216094</c:v>
                </c:pt>
                <c:pt idx="3760">
                  <c:v>-69.973439069129896</c:v>
                </c:pt>
                <c:pt idx="3761">
                  <c:v>-70.032131756682105</c:v>
                </c:pt>
                <c:pt idx="3762">
                  <c:v>-70.0899764691911</c:v>
                </c:pt>
                <c:pt idx="3763">
                  <c:v>-70.146977958087703</c:v>
                </c:pt>
                <c:pt idx="3764">
                  <c:v>-70.2031411534754</c:v>
                </c:pt>
                <c:pt idx="3765">
                  <c:v>-70.258471156761004</c:v>
                </c:pt>
                <c:pt idx="3766">
                  <c:v>-70.312973233360694</c:v>
                </c:pt>
                <c:pt idx="3767">
                  <c:v>-70.366652805488798</c:v>
                </c:pt>
                <c:pt idx="3768">
                  <c:v>-70.419515445033795</c:v>
                </c:pt>
                <c:pt idx="3769">
                  <c:v>-70.471566866528207</c:v>
                </c:pt>
                <c:pt idx="3770">
                  <c:v>-70.522812920216296</c:v>
                </c:pt>
                <c:pt idx="3771">
                  <c:v>-70.573259585225003</c:v>
                </c:pt>
                <c:pt idx="3772">
                  <c:v>-70.622912962841596</c:v>
                </c:pt>
                <c:pt idx="3773">
                  <c:v>-70.6717792699027</c:v>
                </c:pt>
                <c:pt idx="3774">
                  <c:v>-70.7198648322981</c:v>
                </c:pt>
                <c:pt idx="3775">
                  <c:v>-70.767176078592101</c:v>
                </c:pt>
                <c:pt idx="3776">
                  <c:v>-70.813719533766402</c:v>
                </c:pt>
                <c:pt idx="3777">
                  <c:v>-70.859501813085899</c:v>
                </c:pt>
                <c:pt idx="3778">
                  <c:v>-70.904529616090997</c:v>
                </c:pt>
                <c:pt idx="3779">
                  <c:v>-70.948809720716994</c:v>
                </c:pt>
                <c:pt idx="3780">
                  <c:v>-70.992348977544594</c:v>
                </c:pt>
                <c:pt idx="3781">
                  <c:v>-71.035154304179997</c:v>
                </c:pt>
                <c:pt idx="3782">
                  <c:v>-71.077232679768898</c:v>
                </c:pt>
                <c:pt idx="3783">
                  <c:v>-71.118591139643001</c:v>
                </c:pt>
                <c:pt idx="3784">
                  <c:v>-71.159236770101202</c:v>
                </c:pt>
                <c:pt idx="3785">
                  <c:v>-71.199176703325605</c:v>
                </c:pt>
                <c:pt idx="3786">
                  <c:v>-71.238418112431802</c:v>
                </c:pt>
                <c:pt idx="3787">
                  <c:v>-71.276968206655695</c:v>
                </c:pt>
                <c:pt idx="3788">
                  <c:v>-71.314834226674094</c:v>
                </c:pt>
                <c:pt idx="3789">
                  <c:v>-71.352023440060506</c:v>
                </c:pt>
                <c:pt idx="3790">
                  <c:v>-71.388543136875597</c:v>
                </c:pt>
                <c:pt idx="3791">
                  <c:v>-71.424400625390703</c:v>
                </c:pt>
                <c:pt idx="3792">
                  <c:v>-71.459603227944598</c:v>
                </c:pt>
                <c:pt idx="3793">
                  <c:v>-71.494158276931998</c:v>
                </c:pt>
                <c:pt idx="3794">
                  <c:v>-71.528073110923202</c:v>
                </c:pt>
                <c:pt idx="3795">
                  <c:v>-71.561355070912597</c:v>
                </c:pt>
                <c:pt idx="3796">
                  <c:v>-71.594011496696595</c:v>
                </c:pt>
                <c:pt idx="3797">
                  <c:v>-71.626049723377406</c:v>
                </c:pt>
                <c:pt idx="3798">
                  <c:v>-71.657477077992297</c:v>
                </c:pt>
                <c:pt idx="3799">
                  <c:v>-71.688300876266993</c:v>
                </c:pt>
                <c:pt idx="3800">
                  <c:v>-71.718528419490198</c:v>
                </c:pt>
                <c:pt idx="3801">
                  <c:v>-71.748166991508796</c:v>
                </c:pt>
                <c:pt idx="3802">
                  <c:v>-71.777223855840703</c:v>
                </c:pt>
                <c:pt idx="3803">
                  <c:v>-71.805706252904201</c:v>
                </c:pt>
                <c:pt idx="3804">
                  <c:v>-71.833621397361298</c:v>
                </c:pt>
                <c:pt idx="3805">
                  <c:v>-71.860976475573196</c:v>
                </c:pt>
                <c:pt idx="3806">
                  <c:v>-71.887778643165603</c:v>
                </c:pt>
                <c:pt idx="3807">
                  <c:v>-71.914035022701896</c:v>
                </c:pt>
                <c:pt idx="3808">
                  <c:v>-71.939752701461799</c:v>
                </c:pt>
                <c:pt idx="3809">
                  <c:v>-71.964938729323194</c:v>
                </c:pt>
                <c:pt idx="3810">
                  <c:v>-71.989600116745507</c:v>
                </c:pt>
                <c:pt idx="3811">
                  <c:v>-72.013743832851105</c:v>
                </c:pt>
                <c:pt idx="3812">
                  <c:v>-72.037376803603706</c:v>
                </c:pt>
                <c:pt idx="3813">
                  <c:v>-72.060505910080707</c:v>
                </c:pt>
                <c:pt idx="3814">
                  <c:v>-72.0831379868374</c:v>
                </c:pt>
                <c:pt idx="3815">
                  <c:v>-72.105279820360707</c:v>
                </c:pt>
                <c:pt idx="3816">
                  <c:v>-72.126938147610005</c:v>
                </c:pt>
                <c:pt idx="3817">
                  <c:v>-72.148119654642898</c:v>
                </c:pt>
                <c:pt idx="3818">
                  <c:v>-72.168830975323402</c:v>
                </c:pt>
                <c:pt idx="3819">
                  <c:v>-72.189078690110705</c:v>
                </c:pt>
                <c:pt idx="3820">
                  <c:v>-72.208869324925502</c:v>
                </c:pt>
                <c:pt idx="3821">
                  <c:v>-72.228209350092598</c:v>
                </c:pt>
                <c:pt idx="3822">
                  <c:v>-72.247105179356097</c:v>
                </c:pt>
                <c:pt idx="3823">
                  <c:v>-72.265563168966807</c:v>
                </c:pt>
                <c:pt idx="3824">
                  <c:v>-72.283589616837801</c:v>
                </c:pt>
                <c:pt idx="3825">
                  <c:v>-72.3011907617677</c:v>
                </c:pt>
                <c:pt idx="3826">
                  <c:v>-72.318372782727906</c:v>
                </c:pt>
                <c:pt idx="3827">
                  <c:v>-72.335141798212703</c:v>
                </c:pt>
                <c:pt idx="3828">
                  <c:v>-72.351503865650002</c:v>
                </c:pt>
                <c:pt idx="3829">
                  <c:v>-72.367464980870494</c:v>
                </c:pt>
                <c:pt idx="3830">
                  <c:v>-72.383031077632793</c:v>
                </c:pt>
                <c:pt idx="3831">
                  <c:v>-72.398208027203594</c:v>
                </c:pt>
                <c:pt idx="3832">
                  <c:v>-72.413001637990007</c:v>
                </c:pt>
                <c:pt idx="3833">
                  <c:v>-72.427417655222399</c:v>
                </c:pt>
                <c:pt idx="3834">
                  <c:v>-72.441461760686096</c:v>
                </c:pt>
                <c:pt idx="3835">
                  <c:v>-72.455139572499505</c:v>
                </c:pt>
                <c:pt idx="3836">
                  <c:v>-72.468456644938101</c:v>
                </c:pt>
                <c:pt idx="3837">
                  <c:v>-72.481418468300603</c:v>
                </c:pt>
                <c:pt idx="3838">
                  <c:v>-72.4940304688174</c:v>
                </c:pt>
                <c:pt idx="3839">
                  <c:v>-72.506298008598606</c:v>
                </c:pt>
                <c:pt idx="3840">
                  <c:v>-72.518226385620594</c:v>
                </c:pt>
                <c:pt idx="3841">
                  <c:v>-72.529820833748303</c:v>
                </c:pt>
                <c:pt idx="3842">
                  <c:v>-72.541086522793407</c:v>
                </c:pt>
                <c:pt idx="3843">
                  <c:v>-72.552028558605599</c:v>
                </c:pt>
                <c:pt idx="3844">
                  <c:v>-72.562651983196005</c:v>
                </c:pt>
                <c:pt idx="3845">
                  <c:v>-72.572961774890899</c:v>
                </c:pt>
                <c:pt idx="3846">
                  <c:v>-72.582962848514697</c:v>
                </c:pt>
                <c:pt idx="3847">
                  <c:v>-72.592660055600803</c:v>
                </c:pt>
                <c:pt idx="3848">
                  <c:v>-72.602058184628405</c:v>
                </c:pt>
                <c:pt idx="3849">
                  <c:v>-72.611161961285404</c:v>
                </c:pt>
                <c:pt idx="3850">
                  <c:v>-72.619976048753699</c:v>
                </c:pt>
                <c:pt idx="3851">
                  <c:v>-72.628505048018596</c:v>
                </c:pt>
                <c:pt idx="3852">
                  <c:v>-72.636753498198502</c:v>
                </c:pt>
                <c:pt idx="3853">
                  <c:v>-72.644725876895706</c:v>
                </c:pt>
                <c:pt idx="3854">
                  <c:v>-72.652426600565803</c:v>
                </c:pt>
                <c:pt idx="3855">
                  <c:v>-72.659860024905697</c:v>
                </c:pt>
                <c:pt idx="3856">
                  <c:v>-72.667030445258106</c:v>
                </c:pt>
                <c:pt idx="3857">
                  <c:v>-72.673942097032494</c:v>
                </c:pt>
                <c:pt idx="3858">
                  <c:v>-72.680599156141099</c:v>
                </c:pt>
                <c:pt idx="3859">
                  <c:v>-72.687005739448693</c:v>
                </c:pt>
                <c:pt idx="3860">
                  <c:v>-72.693165905236</c:v>
                </c:pt>
                <c:pt idx="3861">
                  <c:v>-72.699083653675203</c:v>
                </c:pt>
                <c:pt idx="3862">
                  <c:v>-72.704762927316807</c:v>
                </c:pt>
                <c:pt idx="3863">
                  <c:v>-72.710207611587407</c:v>
                </c:pt>
                <c:pt idx="3864">
                  <c:v>-72.715421535297295</c:v>
                </c:pt>
                <c:pt idx="3865">
                  <c:v>-72.720408471157</c:v>
                </c:pt>
                <c:pt idx="3866">
                  <c:v>-72.725172136302106</c:v>
                </c:pt>
                <c:pt idx="3867">
                  <c:v>-72.729716192826103</c:v>
                </c:pt>
                <c:pt idx="3868">
                  <c:v>-72.734044248320203</c:v>
                </c:pt>
                <c:pt idx="3869">
                  <c:v>-72.738159856418704</c:v>
                </c:pt>
                <c:pt idx="3870">
                  <c:v>-72.742066517351304</c:v>
                </c:pt>
                <c:pt idx="3871">
                  <c:v>-72.745767678499405</c:v>
                </c:pt>
                <c:pt idx="3872">
                  <c:v>-72.749266734957402</c:v>
                </c:pt>
                <c:pt idx="3873">
                  <c:v>-72.752567030098405</c:v>
                </c:pt>
                <c:pt idx="3874">
                  <c:v>-72.7556718561423</c:v>
                </c:pt>
                <c:pt idx="3875">
                  <c:v>-72.758584454727497</c:v>
                </c:pt>
                <c:pt idx="3876">
                  <c:v>-72.761308017485405</c:v>
                </c:pt>
                <c:pt idx="3877">
                  <c:v>-72.763845686615895</c:v>
                </c:pt>
                <c:pt idx="3878">
                  <c:v>-72.766200555464906</c:v>
                </c:pt>
                <c:pt idx="3879">
                  <c:v>-72.768375669103307</c:v>
                </c:pt>
                <c:pt idx="3880">
                  <c:v>-72.770374024906104</c:v>
                </c:pt>
                <c:pt idx="3881">
                  <c:v>-72.772198573132002</c:v>
                </c:pt>
                <c:pt idx="3882">
                  <c:v>-72.773852217503006</c:v>
                </c:pt>
                <c:pt idx="3883">
                  <c:v>-72.775337815783303</c:v>
                </c:pt>
                <c:pt idx="3884">
                  <c:v>-72.776658180358197</c:v>
                </c:pt>
                <c:pt idx="3885">
                  <c:v>-72.777816078810602</c:v>
                </c:pt>
                <c:pt idx="3886">
                  <c:v>-72.778814234497702</c:v>
                </c:pt>
                <c:pt idx="3887">
                  <c:v>-72.779655327124701</c:v>
                </c:pt>
                <c:pt idx="3888">
                  <c:v>-72.780341993317407</c:v>
                </c:pt>
                <c:pt idx="3889">
                  <c:v>-72.780876827191904</c:v>
                </c:pt>
                <c:pt idx="3890">
                  <c:v>-72.781262380922897</c:v>
                </c:pt>
                <c:pt idx="3891">
                  <c:v>-72.781501165307802</c:v>
                </c:pt>
                <c:pt idx="3892">
                  <c:v>-72.781595650329706</c:v>
                </c:pt>
                <c:pt idx="3893">
                  <c:v>-72.781548265715699</c:v>
                </c:pt>
                <c:pt idx="3894">
                  <c:v>-72.781361401492603</c:v>
                </c:pt>
                <c:pt idx="3895">
                  <c:v>-72.781037408539603</c:v>
                </c:pt>
                <c:pt idx="3896">
                  <c:v>-72.780578599136305</c:v>
                </c:pt>
                <c:pt idx="3897">
                  <c:v>-72.779987247507506</c:v>
                </c:pt>
                <c:pt idx="3898">
                  <c:v>-72.779265590364204</c:v>
                </c:pt>
                <c:pt idx="3899">
                  <c:v>-72.778415827440099</c:v>
                </c:pt>
                <c:pt idx="3900">
                  <c:v>-72.777440122023904</c:v>
                </c:pt>
                <c:pt idx="3901">
                  <c:v>-72.776340601487405</c:v>
                </c:pt>
                <c:pt idx="3902">
                  <c:v>-72.775119357809203</c:v>
                </c:pt>
                <c:pt idx="3903">
                  <c:v>-72.773778448093594</c:v>
                </c:pt>
                <c:pt idx="3904">
                  <c:v>-72.772319895084806</c:v>
                </c:pt>
                <c:pt idx="3905">
                  <c:v>-72.770745687676694</c:v>
                </c:pt>
                <c:pt idx="3906">
                  <c:v>-72.769057781417303</c:v>
                </c:pt>
                <c:pt idx="3907">
                  <c:v>-72.767258099008899</c:v>
                </c:pt>
                <c:pt idx="3908">
                  <c:v>-72.765348530802299</c:v>
                </c:pt>
                <c:pt idx="3909">
                  <c:v>-72.763330935287101</c:v>
                </c:pt>
                <c:pt idx="3910">
                  <c:v>-72.7612071395763</c:v>
                </c:pt>
                <c:pt idx="3911">
                  <c:v>-72.758978939885196</c:v>
                </c:pt>
                <c:pt idx="3912">
                  <c:v>-72.756648102006494</c:v>
                </c:pt>
                <c:pt idx="3913">
                  <c:v>-72.754216361778802</c:v>
                </c:pt>
                <c:pt idx="3914">
                  <c:v>-72.751685425550704</c:v>
                </c:pt>
                <c:pt idx="3915">
                  <c:v>-72.749056970639202</c:v>
                </c:pt>
                <c:pt idx="3916">
                  <c:v>-72.7463326457828</c:v>
                </c:pt>
                <c:pt idx="3917">
                  <c:v>-72.743514071589701</c:v>
                </c:pt>
                <c:pt idx="3918">
                  <c:v>-72.740602840979705</c:v>
                </c:pt>
                <c:pt idx="3919">
                  <c:v>-72.737600519622305</c:v>
                </c:pt>
                <c:pt idx="3920">
                  <c:v>-72.734508646367502</c:v>
                </c:pt>
                <c:pt idx="3921">
                  <c:v>-72.731328733672996</c:v>
                </c:pt>
                <c:pt idx="3922">
                  <c:v>-72.728062268024999</c:v>
                </c:pt>
                <c:pt idx="3923">
                  <c:v>-72.724710710353804</c:v>
                </c:pt>
                <c:pt idx="3924">
                  <c:v>-72.721275496444704</c:v>
                </c:pt>
                <c:pt idx="3925">
                  <c:v>-72.717758037342307</c:v>
                </c:pt>
                <c:pt idx="3926">
                  <c:v>-72.714159719751095</c:v>
                </c:pt>
                <c:pt idx="3927">
                  <c:v>-72.710481906429294</c:v>
                </c:pt>
                <c:pt idx="3928">
                  <c:v>-72.706725936578195</c:v>
                </c:pt>
                <c:pt idx="3929">
                  <c:v>-72.702893126226101</c:v>
                </c:pt>
                <c:pt idx="3930">
                  <c:v>-72.698984768607204</c:v>
                </c:pt>
                <c:pt idx="3931">
                  <c:v>-72.695002134534704</c:v>
                </c:pt>
                <c:pt idx="3932">
                  <c:v>-72.690946472769099</c:v>
                </c:pt>
                <c:pt idx="3933">
                  <c:v>-72.686819010381896</c:v>
                </c:pt>
                <c:pt idx="3934">
                  <c:v>-72.682620953112803</c:v>
                </c:pt>
                <c:pt idx="3935">
                  <c:v>-72.678353485723406</c:v>
                </c:pt>
                <c:pt idx="3936">
                  <c:v>-72.674017772344698</c:v>
                </c:pt>
                <c:pt idx="3937">
                  <c:v>-72.669614956820098</c:v>
                </c:pt>
                <c:pt idx="3938">
                  <c:v>-72.665146163043303</c:v>
                </c:pt>
                <c:pt idx="3939">
                  <c:v>-72.660612495291502</c:v>
                </c:pt>
                <c:pt idx="3940">
                  <c:v>-72.656015038553093</c:v>
                </c:pt>
                <c:pt idx="3941">
                  <c:v>-72.651354858851505</c:v>
                </c:pt>
                <c:pt idx="3942">
                  <c:v>-72.646633003563096</c:v>
                </c:pt>
                <c:pt idx="3943">
                  <c:v>-72.641850501731398</c:v>
                </c:pt>
                <c:pt idx="3944">
                  <c:v>-72.637008364375504</c:v>
                </c:pt>
                <c:pt idx="3945">
                  <c:v>-72.632107584795193</c:v>
                </c:pt>
                <c:pt idx="3946">
                  <c:v>-72.627149138869896</c:v>
                </c:pt>
                <c:pt idx="3947">
                  <c:v>-72.622133985354097</c:v>
                </c:pt>
                <c:pt idx="3948">
                  <c:v>-72.617063066168299</c:v>
                </c:pt>
                <c:pt idx="3949">
                  <c:v>-72.611937306684396</c:v>
                </c:pt>
                <c:pt idx="3950">
                  <c:v>-72.606757616008295</c:v>
                </c:pt>
                <c:pt idx="3951">
                  <c:v>-72.601524887256303</c:v>
                </c:pt>
                <c:pt idx="3952">
                  <c:v>-72.596239997828903</c:v>
                </c:pt>
                <c:pt idx="3953">
                  <c:v>-72.590903809678906</c:v>
                </c:pt>
                <c:pt idx="3954">
                  <c:v>-72.585517169576306</c:v>
                </c:pt>
                <c:pt idx="3955">
                  <c:v>-72.580080909368306</c:v>
                </c:pt>
                <c:pt idx="3956">
                  <c:v>-72.574595846235496</c:v>
                </c:pt>
                <c:pt idx="3957">
                  <c:v>-72.569062782944101</c:v>
                </c:pt>
                <c:pt idx="3958">
                  <c:v>-72.563482508094097</c:v>
                </c:pt>
                <c:pt idx="3959">
                  <c:v>-72.557855796362801</c:v>
                </c:pt>
                <c:pt idx="3960">
                  <c:v>-72.552183408745506</c:v>
                </c:pt>
                <c:pt idx="3961">
                  <c:v>-72.546466092791405</c:v>
                </c:pt>
                <c:pt idx="3962">
                  <c:v>-72.540704582836298</c:v>
                </c:pt>
                <c:pt idx="3963">
                  <c:v>-72.5348996002311</c:v>
                </c:pt>
                <c:pt idx="3964">
                  <c:v>-72.529051853566401</c:v>
                </c:pt>
                <c:pt idx="3965">
                  <c:v>-72.523162038894398</c:v>
                </c:pt>
                <c:pt idx="3966">
                  <c:v>-72.517230839945896</c:v>
                </c:pt>
                <c:pt idx="3967">
                  <c:v>-72.511258928344702</c:v>
                </c:pt>
                <c:pt idx="3968">
                  <c:v>-72.505246963817797</c:v>
                </c:pt>
                <c:pt idx="3969">
                  <c:v>-72.499195594402494</c:v>
                </c:pt>
                <c:pt idx="3970">
                  <c:v>-72.493105456650198</c:v>
                </c:pt>
                <c:pt idx="3971">
                  <c:v>-72.486977175826098</c:v>
                </c:pt>
                <c:pt idx="3972">
                  <c:v>-72.480811366106593</c:v>
                </c:pt>
                <c:pt idx="3973">
                  <c:v>-72.474608630772295</c:v>
                </c:pt>
                <c:pt idx="3974">
                  <c:v>-72.468369562398706</c:v>
                </c:pt>
                <c:pt idx="3975">
                  <c:v>-72.462094743043295</c:v>
                </c:pt>
                <c:pt idx="3976">
                  <c:v>-72.455784744429195</c:v>
                </c:pt>
                <c:pt idx="3977">
                  <c:v>-72.449440128126398</c:v>
                </c:pt>
                <c:pt idx="3978">
                  <c:v>-72.443061445729299</c:v>
                </c:pt>
                <c:pt idx="3979">
                  <c:v>-72.436649239031794</c:v>
                </c:pt>
                <c:pt idx="3980">
                  <c:v>-72.430204040198603</c:v>
                </c:pt>
                <c:pt idx="3981">
                  <c:v>-72.423726371934805</c:v>
                </c:pt>
                <c:pt idx="3982">
                  <c:v>-72.417216747651295</c:v>
                </c:pt>
                <c:pt idx="3983">
                  <c:v>-72.410675671628496</c:v>
                </c:pt>
                <c:pt idx="3984">
                  <c:v>-72.4041036391761</c:v>
                </c:pt>
                <c:pt idx="3985">
                  <c:v>-72.397501136791504</c:v>
                </c:pt>
                <c:pt idx="3986">
                  <c:v>-72.390868642314203</c:v>
                </c:pt>
                <c:pt idx="3987">
                  <c:v>-72.384206625078207</c:v>
                </c:pt>
                <c:pt idx="3988">
                  <c:v>-72.377515546062</c:v>
                </c:pt>
                <c:pt idx="3989">
                  <c:v>-72.370795858035194</c:v>
                </c:pt>
                <c:pt idx="3990">
                  <c:v>-72.364048005703296</c:v>
                </c:pt>
                <c:pt idx="3991">
                  <c:v>-72.3572724258497</c:v>
                </c:pt>
                <c:pt idx="3992">
                  <c:v>-72.350469547475598</c:v>
                </c:pt>
                <c:pt idx="3993">
                  <c:v>-72.343639791936596</c:v>
                </c:pt>
                <c:pt idx="3994">
                  <c:v>-72.336783573077895</c:v>
                </c:pt>
                <c:pt idx="3995">
                  <c:v>-72.329901297366703</c:v>
                </c:pt>
                <c:pt idx="3996">
                  <c:v>-72.322993364022196</c:v>
                </c:pt>
                <c:pt idx="3997">
                  <c:v>-72.316060165143796</c:v>
                </c:pt>
                <c:pt idx="3998">
                  <c:v>-72.309102085836201</c:v>
                </c:pt>
                <c:pt idx="3999">
                  <c:v>-72.302119504333305</c:v>
                </c:pt>
                <c:pt idx="4000">
                  <c:v>-72.295112792119596</c:v>
                </c:pt>
                <c:pt idx="4001">
                  <c:v>-72.288082314048907</c:v>
                </c:pt>
                <c:pt idx="4002">
                  <c:v>-72.281028428461596</c:v>
                </c:pt>
                <c:pt idx="4003">
                  <c:v>-72.273951487299797</c:v>
                </c:pt>
                <c:pt idx="4004">
                  <c:v>-72.266851836220596</c:v>
                </c:pt>
                <c:pt idx="4005">
                  <c:v>-72.259729814706205</c:v>
                </c:pt>
                <c:pt idx="4006">
                  <c:v>-72.252585756174199</c:v>
                </c:pt>
                <c:pt idx="4007">
                  <c:v>-72.245419988083597</c:v>
                </c:pt>
                <c:pt idx="4008">
                  <c:v>-72.238232832041007</c:v>
                </c:pt>
                <c:pt idx="4009">
                  <c:v>-72.231024603903293</c:v>
                </c:pt>
                <c:pt idx="4010">
                  <c:v>-72.223795613879702</c:v>
                </c:pt>
                <c:pt idx="4011">
                  <c:v>-72.216546166631403</c:v>
                </c:pt>
                <c:pt idx="4012">
                  <c:v>-72.209276561369506</c:v>
                </c:pt>
                <c:pt idx="4013">
                  <c:v>-72.201987091951494</c:v>
                </c:pt>
                <c:pt idx="4014">
                  <c:v>-72.194678046975795</c:v>
                </c:pt>
                <c:pt idx="4015">
                  <c:v>-72.187349709874297</c:v>
                </c:pt>
                <c:pt idx="4016">
                  <c:v>-72.180002359004206</c:v>
                </c:pt>
                <c:pt idx="4017">
                  <c:v>-72.172636267737403</c:v>
                </c:pt>
                <c:pt idx="4018">
                  <c:v>-72.165251704548297</c:v>
                </c:pt>
                <c:pt idx="4019">
                  <c:v>-72.157848933100794</c:v>
                </c:pt>
                <c:pt idx="4020">
                  <c:v>-72.150428212332699</c:v>
                </c:pt>
                <c:pt idx="4021">
                  <c:v>-72.142989796539695</c:v>
                </c:pt>
                <c:pt idx="4022">
                  <c:v>-72.135533935456706</c:v>
                </c:pt>
                <c:pt idx="4023">
                  <c:v>-72.128060874339099</c:v>
                </c:pt>
                <c:pt idx="4024">
                  <c:v>-72.120570854041006</c:v>
                </c:pt>
                <c:pt idx="4025">
                  <c:v>-72.113064111093607</c:v>
                </c:pt>
                <c:pt idx="4026">
                  <c:v>-72.105540877780896</c:v>
                </c:pt>
                <c:pt idx="4027">
                  <c:v>-72.098001382215102</c:v>
                </c:pt>
                <c:pt idx="4028">
                  <c:v>-72.090445848409701</c:v>
                </c:pt>
                <c:pt idx="4029">
                  <c:v>-72.082874496352005</c:v>
                </c:pt>
                <c:pt idx="4030">
                  <c:v>-72.075287542074307</c:v>
                </c:pt>
                <c:pt idx="4031">
                  <c:v>-72.067685197722994</c:v>
                </c:pt>
                <c:pt idx="4032">
                  <c:v>-72.060067671627493</c:v>
                </c:pt>
                <c:pt idx="4033">
                  <c:v>-72.052435168367495</c:v>
                </c:pt>
                <c:pt idx="4034">
                  <c:v>-72.044787888838698</c:v>
                </c:pt>
                <c:pt idx="4035">
                  <c:v>-72.037126030317793</c:v>
                </c:pt>
                <c:pt idx="4036">
                  <c:v>-72.0294497865262</c:v>
                </c:pt>
                <c:pt idx="4037">
                  <c:v>-72.021759347692495</c:v>
                </c:pt>
                <c:pt idx="4038">
                  <c:v>-72.014054900613999</c:v>
                </c:pt>
                <c:pt idx="4039">
                  <c:v>-72.006336628716895</c:v>
                </c:pt>
                <c:pt idx="4040">
                  <c:v>-71.998604712115693</c:v>
                </c:pt>
                <c:pt idx="4041">
                  <c:v>-71.990859327671203</c:v>
                </c:pt>
                <c:pt idx="4042">
                  <c:v>-71.983100649047699</c:v>
                </c:pt>
                <c:pt idx="4043">
                  <c:v>-71.975328846769401</c:v>
                </c:pt>
                <c:pt idx="4044">
                  <c:v>-71.967544088275005</c:v>
                </c:pt>
                <c:pt idx="4045">
                  <c:v>-71.959746537971995</c:v>
                </c:pt>
                <c:pt idx="4046">
                  <c:v>-71.951936357290194</c:v>
                </c:pt>
                <c:pt idx="4047">
                  <c:v>-71.944113704733297</c:v>
                </c:pt>
                <c:pt idx="4048">
                  <c:v>-71.936278735930699</c:v>
                </c:pt>
                <c:pt idx="4049">
                  <c:v>-71.9284316036875</c:v>
                </c:pt>
                <c:pt idx="4050">
                  <c:v>-71.920572458033902</c:v>
                </c:pt>
                <c:pt idx="4051">
                  <c:v>-71.912701446274198</c:v>
                </c:pt>
                <c:pt idx="4052">
                  <c:v>-71.904818713033805</c:v>
                </c:pt>
                <c:pt idx="4053">
                  <c:v>-71.896924400306602</c:v>
                </c:pt>
                <c:pt idx="4054">
                  <c:v>-71.889018647500606</c:v>
                </c:pt>
                <c:pt idx="4055">
                  <c:v>-71.881101591483301</c:v>
                </c:pt>
                <c:pt idx="4056">
                  <c:v>-71.873173366625707</c:v>
                </c:pt>
                <c:pt idx="4057">
                  <c:v>-71.865234104846294</c:v>
                </c:pt>
                <c:pt idx="4058">
                  <c:v>-71.857283935653598</c:v>
                </c:pt>
                <c:pt idx="4059">
                  <c:v>-71.849322986188099</c:v>
                </c:pt>
                <c:pt idx="4060">
                  <c:v>-71.841351381263394</c:v>
                </c:pt>
                <c:pt idx="4061">
                  <c:v>-71.833369243407105</c:v>
                </c:pt>
                <c:pt idx="4062">
                  <c:v>-71.825376692899994</c:v>
                </c:pt>
                <c:pt idx="4063">
                  <c:v>-71.817373847815901</c:v>
                </c:pt>
                <c:pt idx="4064">
                  <c:v>-71.809360824059098</c:v>
                </c:pt>
                <c:pt idx="4065">
                  <c:v>-71.801337735402598</c:v>
                </c:pt>
                <c:pt idx="4066">
                  <c:v>-71.793304693525201</c:v>
                </c:pt>
                <c:pt idx="4067">
                  <c:v>-71.785261808047395</c:v>
                </c:pt>
                <c:pt idx="4068">
                  <c:v>-71.777209186567106</c:v>
                </c:pt>
                <c:pt idx="4069">
                  <c:v>-71.769146934695101</c:v>
                </c:pt>
                <c:pt idx="4070">
                  <c:v>-71.761075156088793</c:v>
                </c:pt>
                <c:pt idx="4071">
                  <c:v>-71.752993952486904</c:v>
                </c:pt>
                <c:pt idx="4072">
                  <c:v>-71.744903423741405</c:v>
                </c:pt>
                <c:pt idx="4073">
                  <c:v>-71.736803667851206</c:v>
                </c:pt>
                <c:pt idx="4074">
                  <c:v>-71.728694780993706</c:v>
                </c:pt>
                <c:pt idx="4075">
                  <c:v>-71.720576857555997</c:v>
                </c:pt>
                <c:pt idx="4076">
                  <c:v>-71.712449990165993</c:v>
                </c:pt>
                <c:pt idx="4077">
                  <c:v>-71.704314269722801</c:v>
                </c:pt>
                <c:pt idx="4078">
                  <c:v>-71.696169785426207</c:v>
                </c:pt>
                <c:pt idx="4079">
                  <c:v>-71.688016624805996</c:v>
                </c:pt>
                <c:pt idx="4080">
                  <c:v>-71.679854873750799</c:v>
                </c:pt>
                <c:pt idx="4081">
                  <c:v>-71.671684616536098</c:v>
                </c:pt>
                <c:pt idx="4082">
                  <c:v>-71.663505935851802</c:v>
                </c:pt>
                <c:pt idx="4083">
                  <c:v>-71.655318912829799</c:v>
                </c:pt>
                <c:pt idx="4084">
                  <c:v>-71.6471236270703</c:v>
                </c:pt>
                <c:pt idx="4085">
                  <c:v>-71.638920156667993</c:v>
                </c:pt>
                <c:pt idx="4086">
                  <c:v>-71.630708578238099</c:v>
                </c:pt>
                <c:pt idx="4087">
                  <c:v>-71.622488966941603</c:v>
                </c:pt>
                <c:pt idx="4088">
                  <c:v>-71.614261396509704</c:v>
                </c:pt>
                <c:pt idx="4089">
                  <c:v>-71.606025939268605</c:v>
                </c:pt>
                <c:pt idx="4090">
                  <c:v>-71.597782666163297</c:v>
                </c:pt>
                <c:pt idx="4091">
                  <c:v>-71.589531646780998</c:v>
                </c:pt>
                <c:pt idx="4092">
                  <c:v>-71.581272949374295</c:v>
                </c:pt>
                <c:pt idx="4093">
                  <c:v>-71.573006640883904</c:v>
                </c:pt>
                <c:pt idx="4094">
                  <c:v>-71.564732786960803</c:v>
                </c:pt>
                <c:pt idx="4095">
                  <c:v>-71.556451451988096</c:v>
                </c:pt>
                <c:pt idx="4096">
                  <c:v>-71.548162699102903</c:v>
                </c:pt>
                <c:pt idx="4097">
                  <c:v>-71.539866590216505</c:v>
                </c:pt>
                <c:pt idx="4098">
                  <c:v>-71.531563186036195</c:v>
                </c:pt>
                <c:pt idx="4099">
                  <c:v>-71.523252546084706</c:v>
                </c:pt>
                <c:pt idx="4100">
                  <c:v>-71.514934728720704</c:v>
                </c:pt>
                <c:pt idx="4101">
                  <c:v>-71.506609791158297</c:v>
                </c:pt>
                <c:pt idx="4102">
                  <c:v>-71.498277789486096</c:v>
                </c:pt>
                <c:pt idx="4103">
                  <c:v>-71.489938778686593</c:v>
                </c:pt>
                <c:pt idx="4104">
                  <c:v>-71.481592812654</c:v>
                </c:pt>
                <c:pt idx="4105">
                  <c:v>-71.473239944213404</c:v>
                </c:pt>
                <c:pt idx="4106">
                  <c:v>-71.464880225137904</c:v>
                </c:pt>
                <c:pt idx="4107">
                  <c:v>-71.456513706166803</c:v>
                </c:pt>
                <c:pt idx="4108">
                  <c:v>-71.448140437022403</c:v>
                </c:pt>
                <c:pt idx="4109">
                  <c:v>-71.439760466427302</c:v>
                </c:pt>
                <c:pt idx="4110">
                  <c:v>-71.431373842121104</c:v>
                </c:pt>
                <c:pt idx="4111">
                  <c:v>-71.422980610876394</c:v>
                </c:pt>
                <c:pt idx="4112">
                  <c:v>-71.414580818515404</c:v>
                </c:pt>
                <c:pt idx="4113">
                  <c:v>-71.406174509925293</c:v>
                </c:pt>
                <c:pt idx="4114">
                  <c:v>-71.397761729073807</c:v>
                </c:pt>
                <c:pt idx="4115">
                  <c:v>-71.389342519024893</c:v>
                </c:pt>
                <c:pt idx="4116">
                  <c:v>-71.380916921952902</c:v>
                </c:pt>
                <c:pt idx="4117">
                  <c:v>-71.372484979158102</c:v>
                </c:pt>
                <c:pt idx="4118">
                  <c:v>-71.364046731080606</c:v>
                </c:pt>
                <c:pt idx="4119">
                  <c:v>-71.355602217314498</c:v>
                </c:pt>
                <c:pt idx="4120">
                  <c:v>-71.347151476622102</c:v>
                </c:pt>
                <c:pt idx="4121">
                  <c:v>-71.338694546947394</c:v>
                </c:pt>
                <c:pt idx="4122">
                  <c:v>-71.330231465429605</c:v>
                </c:pt>
                <c:pt idx="4123">
                  <c:v>-71.321762268416194</c:v>
                </c:pt>
                <c:pt idx="4124">
                  <c:v>-71.313286991476005</c:v>
                </c:pt>
                <c:pt idx="4125">
                  <c:v>-71.304805669411806</c:v>
                </c:pt>
                <c:pt idx="4126">
                  <c:v>-71.296318336272904</c:v>
                </c:pt>
                <c:pt idx="4127">
                  <c:v>-71.287825025367496</c:v>
                </c:pt>
                <c:pt idx="4128">
                  <c:v>-71.279325769274394</c:v>
                </c:pt>
                <c:pt idx="4129">
                  <c:v>-71.270820599855298</c:v>
                </c:pt>
                <c:pt idx="4130">
                  <c:v>-71.262309548266103</c:v>
                </c:pt>
                <c:pt idx="4131">
                  <c:v>-71.2537926449683</c:v>
                </c:pt>
                <c:pt idx="4132">
                  <c:v>-71.245269919740494</c:v>
                </c:pt>
                <c:pt idx="4133">
                  <c:v>-71.236741401689102</c:v>
                </c:pt>
                <c:pt idx="4134">
                  <c:v>-71.228207119259196</c:v>
                </c:pt>
                <c:pt idx="4135">
                  <c:v>-71.219667100245502</c:v>
                </c:pt>
                <c:pt idx="4136">
                  <c:v>-71.211121371802193</c:v>
                </c:pt>
                <c:pt idx="4137">
                  <c:v>-71.2025699604538</c:v>
                </c:pt>
                <c:pt idx="4138">
                  <c:v>-71.194012892104695</c:v>
                </c:pt>
                <c:pt idx="4139">
                  <c:v>-71.185450192049601</c:v>
                </c:pt>
                <c:pt idx="4140">
                  <c:v>-71.176881884982393</c:v>
                </c:pt>
                <c:pt idx="4141">
                  <c:v>-71.168307995006899</c:v>
                </c:pt>
                <c:pt idx="4142">
                  <c:v>-71.159728545644796</c:v>
                </c:pt>
                <c:pt idx="4143">
                  <c:v>-71.151143559846105</c:v>
                </c:pt>
                <c:pt idx="4144">
                  <c:v>-71.142553059997496</c:v>
                </c:pt>
                <c:pt idx="4145">
                  <c:v>-71.133957067931405</c:v>
                </c:pt>
                <c:pt idx="4146">
                  <c:v>-71.125355604934398</c:v>
                </c:pt>
                <c:pt idx="4147">
                  <c:v>-71.116748691756499</c:v>
                </c:pt>
                <c:pt idx="4148">
                  <c:v>-71.108136348618601</c:v>
                </c:pt>
                <c:pt idx="4149">
                  <c:v>-71.099518595221696</c:v>
                </c:pt>
                <c:pt idx="4150">
                  <c:v>-71.090895450754203</c:v>
                </c:pt>
                <c:pt idx="4151">
                  <c:v>-71.082266933900399</c:v>
                </c:pt>
                <c:pt idx="4152">
                  <c:v>-71.073633062848003</c:v>
                </c:pt>
                <c:pt idx="4153">
                  <c:v>-71.064993855295995</c:v>
                </c:pt>
                <c:pt idx="4154">
                  <c:v>-71.056349328462105</c:v>
                </c:pt>
                <c:pt idx="4155">
                  <c:v>-71.047699499090101</c:v>
                </c:pt>
                <c:pt idx="4156">
                  <c:v>-71.039044383457394</c:v>
                </c:pt>
                <c:pt idx="4157">
                  <c:v>-71.030383997381904</c:v>
                </c:pt>
                <c:pt idx="4158">
                  <c:v>-71.021718356229002</c:v>
                </c:pt>
                <c:pt idx="4159">
                  <c:v>-71.013047474918693</c:v>
                </c:pt>
                <c:pt idx="4160">
                  <c:v>-71.004371367932393</c:v>
                </c:pt>
                <c:pt idx="4161">
                  <c:v>-70.995690049319094</c:v>
                </c:pt>
                <c:pt idx="4162">
                  <c:v>-70.987003532702502</c:v>
                </c:pt>
                <c:pt idx="4163">
                  <c:v>-70.978311831287101</c:v>
                </c:pt>
                <c:pt idx="4164">
                  <c:v>-70.969614957864593</c:v>
                </c:pt>
                <c:pt idx="4165">
                  <c:v>-70.960912924819795</c:v>
                </c:pt>
                <c:pt idx="4166">
                  <c:v>-70.952205744137203</c:v>
                </c:pt>
                <c:pt idx="4167">
                  <c:v>-70.943493427406693</c:v>
                </c:pt>
                <c:pt idx="4168">
                  <c:v>-70.934775985829106</c:v>
                </c:pt>
                <c:pt idx="4169">
                  <c:v>-70.926053430222694</c:v>
                </c:pt>
                <c:pt idx="4170">
                  <c:v>-70.917325771028004</c:v>
                </c:pt>
                <c:pt idx="4171">
                  <c:v>-70.908593018314093</c:v>
                </c:pt>
                <c:pt idx="4172">
                  <c:v>-70.899855181783295</c:v>
                </c:pt>
                <c:pt idx="4173">
                  <c:v>-70.891112270777299</c:v>
                </c:pt>
                <c:pt idx="4174">
                  <c:v>-70.882364294281999</c:v>
                </c:pt>
                <c:pt idx="4175">
                  <c:v>-70.873611260932506</c:v>
                </c:pt>
                <c:pt idx="4176">
                  <c:v>-70.864853179018695</c:v>
                </c:pt>
                <c:pt idx="4177">
                  <c:v>-70.856090056489606</c:v>
                </c:pt>
                <c:pt idx="4178">
                  <c:v>-70.847321900959102</c:v>
                </c:pt>
                <c:pt idx="4179">
                  <c:v>-70.838548719709706</c:v>
                </c:pt>
                <c:pt idx="4180">
                  <c:v>-70.829770519698101</c:v>
                </c:pt>
                <c:pt idx="4181">
                  <c:v>-70.820987307559506</c:v>
                </c:pt>
                <c:pt idx="4182">
                  <c:v>-70.812199089612093</c:v>
                </c:pt>
                <c:pt idx="4183">
                  <c:v>-70.8034058718615</c:v>
                </c:pt>
                <c:pt idx="4184">
                  <c:v>-70.794607660005497</c:v>
                </c:pt>
                <c:pt idx="4185">
                  <c:v>-70.785804459437799</c:v>
                </c:pt>
                <c:pt idx="4186">
                  <c:v>-70.776996275252699</c:v>
                </c:pt>
                <c:pt idx="4187">
                  <c:v>-70.768183112249005</c:v>
                </c:pt>
                <c:pt idx="4188">
                  <c:v>-70.7593649749343</c:v>
                </c:pt>
                <c:pt idx="4189">
                  <c:v>-70.750541867528796</c:v>
                </c:pt>
                <c:pt idx="4190">
                  <c:v>-70.741713793969097</c:v>
                </c:pt>
                <c:pt idx="4191">
                  <c:v>-70.732880757912596</c:v>
                </c:pt>
                <c:pt idx="4192">
                  <c:v>-70.724042762740595</c:v>
                </c:pt>
                <c:pt idx="4193">
                  <c:v>-70.715199811562599</c:v>
                </c:pt>
                <c:pt idx="4194">
                  <c:v>-70.706351907219599</c:v>
                </c:pt>
                <c:pt idx="4195">
                  <c:v>-70.697499052287696</c:v>
                </c:pt>
                <c:pt idx="4196">
                  <c:v>-70.688641249081897</c:v>
                </c:pt>
                <c:pt idx="4197">
                  <c:v>-70.679778499659193</c:v>
                </c:pt>
                <c:pt idx="4198">
                  <c:v>-70.670910805822302</c:v>
                </c:pt>
                <c:pt idx="4199">
                  <c:v>-70.662038169122596</c:v>
                </c:pt>
                <c:pt idx="4200">
                  <c:v>-70.653160590863806</c:v>
                </c:pt>
                <c:pt idx="4201">
                  <c:v>-70.644278072104996</c:v>
                </c:pt>
                <c:pt idx="4202">
                  <c:v>-70.635390613663603</c:v>
                </c:pt>
                <c:pt idx="4203">
                  <c:v>-70.626498216118904</c:v>
                </c:pt>
                <c:pt idx="4204">
                  <c:v>-70.617600879814503</c:v>
                </c:pt>
                <c:pt idx="4205">
                  <c:v>-70.6086986048619</c:v>
                </c:pt>
                <c:pt idx="4206">
                  <c:v>-70.599791391142901</c:v>
                </c:pt>
                <c:pt idx="4207">
                  <c:v>-70.590879238313093</c:v>
                </c:pt>
                <c:pt idx="4208">
                  <c:v>-70.5819621458038</c:v>
                </c:pt>
                <c:pt idx="4209">
                  <c:v>-70.573040112825694</c:v>
                </c:pt>
                <c:pt idx="4210">
                  <c:v>-70.564113138371098</c:v>
                </c:pt>
                <c:pt idx="4211">
                  <c:v>-70.5551812212166</c:v>
                </c:pt>
                <c:pt idx="4212">
                  <c:v>-70.546244359925794</c:v>
                </c:pt>
                <c:pt idx="4213">
                  <c:v>-70.537302552851898</c:v>
                </c:pt>
                <c:pt idx="4214">
                  <c:v>-70.528355798140197</c:v>
                </c:pt>
                <c:pt idx="4215">
                  <c:v>-70.519404093730401</c:v>
                </c:pt>
                <c:pt idx="4216">
                  <c:v>-70.510447437359105</c:v>
                </c:pt>
                <c:pt idx="4217">
                  <c:v>-70.5014858265626</c:v>
                </c:pt>
                <c:pt idx="4218">
                  <c:v>-70.492519258678499</c:v>
                </c:pt>
                <c:pt idx="4219">
                  <c:v>-70.4835477308484</c:v>
                </c:pt>
                <c:pt idx="4220">
                  <c:v>-70.474571240020296</c:v>
                </c:pt>
                <c:pt idx="4221">
                  <c:v>-70.465589782950303</c:v>
                </c:pt>
                <c:pt idx="4222">
                  <c:v>-70.456603356205505</c:v>
                </c:pt>
                <c:pt idx="4223">
                  <c:v>-70.447611956165105</c:v>
                </c:pt>
                <c:pt idx="4224">
                  <c:v>-70.438615579023605</c:v>
                </c:pt>
                <c:pt idx="4225">
                  <c:v>-70.429614220792004</c:v>
                </c:pt>
                <c:pt idx="4226">
                  <c:v>-70.4206078773001</c:v>
                </c:pt>
                <c:pt idx="4227">
                  <c:v>-70.411596544198602</c:v>
                </c:pt>
                <c:pt idx="4228">
                  <c:v>-70.4025802169607</c:v>
                </c:pt>
                <c:pt idx="4229">
                  <c:v>-70.393558890884407</c:v>
                </c:pt>
                <c:pt idx="4230">
                  <c:v>-70.384532561093806</c:v>
                </c:pt>
                <c:pt idx="4231">
                  <c:v>-70.375501222541601</c:v>
                </c:pt>
                <c:pt idx="4232">
                  <c:v>-70.366464870010304</c:v>
                </c:pt>
                <c:pt idx="4233">
                  <c:v>-70.357423498114002</c:v>
                </c:pt>
                <c:pt idx="4234">
                  <c:v>-70.3483771013005</c:v>
                </c:pt>
                <c:pt idx="4235">
                  <c:v>-70.339325673852798</c:v>
                </c:pt>
                <c:pt idx="4236">
                  <c:v>-70.330269209890304</c:v>
                </c:pt>
                <c:pt idx="4237">
                  <c:v>-70.321207703371101</c:v>
                </c:pt>
                <c:pt idx="4238">
                  <c:v>-70.312141148093104</c:v>
                </c:pt>
                <c:pt idx="4239">
                  <c:v>-70.303069537695905</c:v>
                </c:pt>
                <c:pt idx="4240">
                  <c:v>-70.293992865661906</c:v>
                </c:pt>
                <c:pt idx="4241">
                  <c:v>-70.284911125318104</c:v>
                </c:pt>
                <c:pt idx="4242">
                  <c:v>-70.275824309837404</c:v>
                </c:pt>
                <c:pt idx="4243">
                  <c:v>-70.266732412240103</c:v>
                </c:pt>
                <c:pt idx="4244">
                  <c:v>-70.257635425395307</c:v>
                </c:pt>
                <c:pt idx="4245">
                  <c:v>-70.248533342022299</c:v>
                </c:pt>
                <c:pt idx="4246">
                  <c:v>-70.2394261546915</c:v>
                </c:pt>
                <c:pt idx="4247">
                  <c:v>-70.230313855826594</c:v>
                </c:pt>
                <c:pt idx="4248">
                  <c:v>-70.221196437705103</c:v>
                </c:pt>
                <c:pt idx="4249">
                  <c:v>-70.212073892459699</c:v>
                </c:pt>
                <c:pt idx="4250">
                  <c:v>-70.202946212079794</c:v>
                </c:pt>
                <c:pt idx="4251">
                  <c:v>-70.193813388412707</c:v>
                </c:pt>
                <c:pt idx="4252">
                  <c:v>-70.1846754131642</c:v>
                </c:pt>
                <c:pt idx="4253">
                  <c:v>-70.175532277900601</c:v>
                </c:pt>
                <c:pt idx="4254">
                  <c:v>-70.166383974049197</c:v>
                </c:pt>
                <c:pt idx="4255">
                  <c:v>-70.157230492899501</c:v>
                </c:pt>
                <c:pt idx="4256">
                  <c:v>-70.148071825604603</c:v>
                </c:pt>
                <c:pt idx="4257">
                  <c:v>-70.138907963181794</c:v>
                </c:pt>
                <c:pt idx="4258">
                  <c:v>-70.129738896514198</c:v>
                </c:pt>
                <c:pt idx="4259">
                  <c:v>-70.120564616351004</c:v>
                </c:pt>
                <c:pt idx="4260">
                  <c:v>-70.111385113309197</c:v>
                </c:pt>
                <c:pt idx="4261">
                  <c:v>-70.1022003778738</c:v>
                </c:pt>
                <c:pt idx="4262">
                  <c:v>-70.093010400399507</c:v>
                </c:pt>
                <c:pt idx="4263">
                  <c:v>-70.083815171111198</c:v>
                </c:pt>
                <c:pt idx="4264">
                  <c:v>-70.074614680105</c:v>
                </c:pt>
                <c:pt idx="4265">
                  <c:v>-70.065408917348805</c:v>
                </c:pt>
                <c:pt idx="4266">
                  <c:v>-70.056197872683796</c:v>
                </c:pt>
                <c:pt idx="4267">
                  <c:v>-70.0469815358246</c:v>
                </c:pt>
                <c:pt idx="4268">
                  <c:v>-70.037759896360498</c:v>
                </c:pt>
                <c:pt idx="4269">
                  <c:v>-70.028532943756204</c:v>
                </c:pt>
                <c:pt idx="4270">
                  <c:v>-70.019300667352397</c:v>
                </c:pt>
                <c:pt idx="4271">
                  <c:v>-70.010063056366803</c:v>
                </c:pt>
                <c:pt idx="4272">
                  <c:v>-70.000820099894696</c:v>
                </c:pt>
                <c:pt idx="4273">
                  <c:v>-69.991571786909603</c:v>
                </c:pt>
                <c:pt idx="4274">
                  <c:v>-69.982318106264202</c:v>
                </c:pt>
                <c:pt idx="4275">
                  <c:v>-69.973059046690906</c:v>
                </c:pt>
                <c:pt idx="4276">
                  <c:v>-69.963794596802302</c:v>
                </c:pt>
                <c:pt idx="4277">
                  <c:v>-69.954524745092399</c:v>
                </c:pt>
                <c:pt idx="4278">
                  <c:v>-69.945249479936393</c:v>
                </c:pt>
                <c:pt idx="4279">
                  <c:v>-69.935968789592195</c:v>
                </c:pt>
                <c:pt idx="4280">
                  <c:v>-69.926682662200193</c:v>
                </c:pt>
                <c:pt idx="4281">
                  <c:v>-69.917391085784601</c:v>
                </c:pt>
                <c:pt idx="4282">
                  <c:v>-69.908094048253304</c:v>
                </c:pt>
                <c:pt idx="4283">
                  <c:v>-69.898791537399006</c:v>
                </c:pt>
                <c:pt idx="4284">
                  <c:v>-69.889483540899306</c:v>
                </c:pt>
                <c:pt idx="4285">
                  <c:v>-69.880170046317403</c:v>
                </c:pt>
                <c:pt idx="4286">
                  <c:v>-69.870851041102796</c:v>
                </c:pt>
                <c:pt idx="4287">
                  <c:v>-69.861526512591396</c:v>
                </c:pt>
                <c:pt idx="4288">
                  <c:v>-69.852196448006197</c:v>
                </c:pt>
                <c:pt idx="4289">
                  <c:v>-69.842860834457696</c:v>
                </c:pt>
                <c:pt idx="4290">
                  <c:v>-69.833519658944297</c:v>
                </c:pt>
                <c:pt idx="4291">
                  <c:v>-69.824172908352807</c:v>
                </c:pt>
                <c:pt idx="4292">
                  <c:v>-69.814820569459002</c:v>
                </c:pt>
                <c:pt idx="4293">
                  <c:v>-69.805462628927401</c:v>
                </c:pt>
                <c:pt idx="4294">
                  <c:v>-69.796099073312305</c:v>
                </c:pt>
                <c:pt idx="4295">
                  <c:v>-69.786729889058194</c:v>
                </c:pt>
                <c:pt idx="4296">
                  <c:v>-69.777355062499296</c:v>
                </c:pt>
                <c:pt idx="4297">
                  <c:v>-69.767974579860905</c:v>
                </c:pt>
                <c:pt idx="4298">
                  <c:v>-69.758588427259099</c:v>
                </c:pt>
                <c:pt idx="4299">
                  <c:v>-69.749196590701104</c:v>
                </c:pt>
                <c:pt idx="4300">
                  <c:v>-69.739799056085801</c:v>
                </c:pt>
                <c:pt idx="4301">
                  <c:v>-69.730395809203998</c:v>
                </c:pt>
                <c:pt idx="4302">
                  <c:v>-69.720986835738501</c:v>
                </c:pt>
                <c:pt idx="4303">
                  <c:v>-69.711572121264695</c:v>
                </c:pt>
                <c:pt idx="4304">
                  <c:v>-69.702151651250304</c:v>
                </c:pt>
                <c:pt idx="4305">
                  <c:v>-69.692725411056102</c:v>
                </c:pt>
                <c:pt idx="4306">
                  <c:v>-69.683293385936096</c:v>
                </c:pt>
                <c:pt idx="4307">
                  <c:v>-69.673855561037399</c:v>
                </c:pt>
                <c:pt idx="4308">
                  <c:v>-69.664411921400799</c:v>
                </c:pt>
                <c:pt idx="4309">
                  <c:v>-69.654962451960799</c:v>
                </c:pt>
                <c:pt idx="4310">
                  <c:v>-69.645507137545493</c:v>
                </c:pt>
                <c:pt idx="4311">
                  <c:v>-69.636045962877603</c:v>
                </c:pt>
                <c:pt idx="4312">
                  <c:v>-69.626578912573606</c:v>
                </c:pt>
                <c:pt idx="4313">
                  <c:v>-69.617105971144596</c:v>
                </c:pt>
                <c:pt idx="4314">
                  <c:v>-69.607627122996007</c:v>
                </c:pt>
                <c:pt idx="4315">
                  <c:v>-69.598142352428098</c:v>
                </c:pt>
                <c:pt idx="4316">
                  <c:v>-69.588651643635799</c:v>
                </c:pt>
                <c:pt idx="4317">
                  <c:v>-69.579154980708793</c:v>
                </c:pt>
                <c:pt idx="4318">
                  <c:v>-69.569652347631902</c:v>
                </c:pt>
                <c:pt idx="4319">
                  <c:v>-69.5601437282848</c:v>
                </c:pt>
                <c:pt idx="4320">
                  <c:v>-69.5506291064424</c:v>
                </c:pt>
                <c:pt idx="4321">
                  <c:v>-69.541108465774599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23-49EF-8F29-220418EA4405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spike_tau002_i15!$B$1:$B$4322</c:f>
              <c:numCache>
                <c:formatCode>General</c:formatCode>
                <c:ptCount val="4322"/>
                <c:pt idx="0">
                  <c:v>-69.88</c:v>
                </c:pt>
                <c:pt idx="1">
                  <c:v>-69.761476672000001</c:v>
                </c:pt>
                <c:pt idx="2">
                  <c:v>-69.644389991594096</c:v>
                </c:pt>
                <c:pt idx="3">
                  <c:v>-69.528701229627302</c:v>
                </c:pt>
                <c:pt idx="4">
                  <c:v>-69.414372897605901</c:v>
                </c:pt>
                <c:pt idx="5">
                  <c:v>-69.301368695802196</c:v>
                </c:pt>
                <c:pt idx="6">
                  <c:v>-69.189653463897201</c:v>
                </c:pt>
                <c:pt idx="7">
                  <c:v>-69.079193134017601</c:v>
                </c:pt>
                <c:pt idx="8">
                  <c:v>-68.969954686030505</c:v>
                </c:pt>
                <c:pt idx="9">
                  <c:v>-68.861906104969094</c:v>
                </c:pt>
                <c:pt idx="10">
                  <c:v>-68.755016340470704</c:v>
                </c:pt>
                <c:pt idx="11">
                  <c:v>-68.649255268115297</c:v>
                </c:pt>
                <c:pt idx="12">
                  <c:v>-68.544593652560593</c:v>
                </c:pt>
                <c:pt idx="13">
                  <c:v>-68.441003112375697</c:v>
                </c:pt>
                <c:pt idx="14">
                  <c:v>-68.338456086480605</c:v>
                </c:pt>
                <c:pt idx="15">
                  <c:v>-68.236925802106398</c:v>
                </c:pt>
                <c:pt idx="16">
                  <c:v>-68.136386244194298</c:v>
                </c:pt>
                <c:pt idx="17">
                  <c:v>-68.036812126157798</c:v>
                </c:pt>
                <c:pt idx="18">
                  <c:v>-67.938178861935796</c:v>
                </c:pt>
                <c:pt idx="19">
                  <c:v>-67.840462539269893</c:v>
                </c:pt>
                <c:pt idx="20">
                  <c:v>-67.743639894141197</c:v>
                </c:pt>
                <c:pt idx="21">
                  <c:v>-67.647688286308906</c:v>
                </c:pt>
                <c:pt idx="22">
                  <c:v>-67.5525856758928</c:v>
                </c:pt>
                <c:pt idx="23">
                  <c:v>-67.458310600946007</c:v>
                </c:pt>
                <c:pt idx="24">
                  <c:v>-67.364842155970607</c:v>
                </c:pt>
                <c:pt idx="25">
                  <c:v>-67.272159971326005</c:v>
                </c:pt>
                <c:pt idx="26">
                  <c:v>-67.180244193487297</c:v>
                </c:pt>
                <c:pt idx="27">
                  <c:v>-67.089075466110501</c:v>
                </c:pt>
                <c:pt idx="28">
                  <c:v>-66.998634911866105</c:v>
                </c:pt>
                <c:pt idx="29">
                  <c:v>-66.908904115001903</c:v>
                </c:pt>
                <c:pt idx="30">
                  <c:v>-66.819865104600794</c:v>
                </c:pt>
                <c:pt idx="31">
                  <c:v>-66.731500338498904</c:v>
                </c:pt>
                <c:pt idx="32">
                  <c:v>-66.643792687833596</c:v>
                </c:pt>
                <c:pt idx="33">
                  <c:v>-66.556725422189899</c:v>
                </c:pt>
                <c:pt idx="34">
                  <c:v>-66.470282195316997</c:v>
                </c:pt>
                <c:pt idx="35">
                  <c:v>-66.384447031389001</c:v>
                </c:pt>
                <c:pt idx="36">
                  <c:v>-66.299204311783001</c:v>
                </c:pt>
                <c:pt idx="37">
                  <c:v>-66.214538762350301</c:v>
                </c:pt>
                <c:pt idx="38">
                  <c:v>-66.130435441158795</c:v>
                </c:pt>
                <c:pt idx="39">
                  <c:v>-66.046879726683301</c:v>
                </c:pt>
                <c:pt idx="40">
                  <c:v>-65.963857306423805</c:v>
                </c:pt>
                <c:pt idx="41">
                  <c:v>-65.881354165931995</c:v>
                </c:pt>
                <c:pt idx="42">
                  <c:v>-65.799356578226295</c:v>
                </c:pt>
                <c:pt idx="43">
                  <c:v>-65.717851093579398</c:v>
                </c:pt>
                <c:pt idx="44">
                  <c:v>-65.636824529659293</c:v>
                </c:pt>
                <c:pt idx="45">
                  <c:v>-65.556263962008899</c:v>
                </c:pt>
                <c:pt idx="46">
                  <c:v>-65.476156714848997</c:v>
                </c:pt>
                <c:pt idx="47">
                  <c:v>-65.396490352188707</c:v>
                </c:pt>
                <c:pt idx="48">
                  <c:v>-65.317252669230896</c:v>
                </c:pt>
                <c:pt idx="49">
                  <c:v>-65.238431684058398</c:v>
                </c:pt>
                <c:pt idx="50">
                  <c:v>-65.1600156295885</c:v>
                </c:pt>
                <c:pt idx="51">
                  <c:v>-65.081992945783597</c:v>
                </c:pt>
                <c:pt idx="52">
                  <c:v>-65.004352272106999</c:v>
                </c:pt>
                <c:pt idx="53">
                  <c:v>-64.927082440211606</c:v>
                </c:pt>
                <c:pt idx="54">
                  <c:v>-64.850172466852399</c:v>
                </c:pt>
                <c:pt idx="55">
                  <c:v>-64.773611547011299</c:v>
                </c:pt>
                <c:pt idx="56">
                  <c:v>-64.697389047226096</c:v>
                </c:pt>
                <c:pt idx="57">
                  <c:v>-64.621494499112799</c:v>
                </c:pt>
                <c:pt idx="58">
                  <c:v>-64.545917593073696</c:v>
                </c:pt>
                <c:pt idx="59">
                  <c:v>-64.470648172181996</c:v>
                </c:pt>
                <c:pt idx="60">
                  <c:v>-64.395676226235693</c:v>
                </c:pt>
                <c:pt idx="61">
                  <c:v>-64.320991885971594</c:v>
                </c:pt>
                <c:pt idx="62">
                  <c:v>-64.246585417432996</c:v>
                </c:pt>
                <c:pt idx="63">
                  <c:v>-64.172447216484102</c:v>
                </c:pt>
                <c:pt idx="64">
                  <c:v>-64.098567803463496</c:v>
                </c:pt>
                <c:pt idx="65">
                  <c:v>-64.024937817969899</c:v>
                </c:pt>
                <c:pt idx="66">
                  <c:v>-63.951548013774698</c:v>
                </c:pt>
                <c:pt idx="67">
                  <c:v>-63.878389253854998</c:v>
                </c:pt>
                <c:pt idx="68">
                  <c:v>-63.805452505540003</c:v>
                </c:pt>
                <c:pt idx="69">
                  <c:v>-63.732728835766899</c:v>
                </c:pt>
                <c:pt idx="70">
                  <c:v>-63.660209406438803</c:v>
                </c:pt>
                <c:pt idx="71">
                  <c:v>-63.587885469881599</c:v>
                </c:pt>
                <c:pt idx="72">
                  <c:v>-63.515748364391698</c:v>
                </c:pt>
                <c:pt idx="73">
                  <c:v>-63.4437895098729</c:v>
                </c:pt>
                <c:pt idx="74">
                  <c:v>-63.372000403555099</c:v>
                </c:pt>
                <c:pt idx="75">
                  <c:v>-63.300372615790899</c:v>
                </c:pt>
                <c:pt idx="76">
                  <c:v>-63.2288977859262</c:v>
                </c:pt>
                <c:pt idx="77">
                  <c:v>-63.157567618239703</c:v>
                </c:pt>
                <c:pt idx="78">
                  <c:v>-63.0863738779464</c:v>
                </c:pt>
                <c:pt idx="79">
                  <c:v>-63.015308387262799</c:v>
                </c:pt>
                <c:pt idx="80">
                  <c:v>-62.9443630215277</c:v>
                </c:pt>
                <c:pt idx="81">
                  <c:v>-62.873529705375702</c:v>
                </c:pt>
                <c:pt idx="82">
                  <c:v>-62.8028004089592</c:v>
                </c:pt>
                <c:pt idx="83">
                  <c:v>-62.732167144215197</c:v>
                </c:pt>
                <c:pt idx="84">
                  <c:v>-62.661621961173402</c:v>
                </c:pt>
                <c:pt idx="85">
                  <c:v>-62.591156944300799</c:v>
                </c:pt>
                <c:pt idx="86">
                  <c:v>-62.520764208880699</c:v>
                </c:pt>
                <c:pt idx="87">
                  <c:v>-62.450435897421897</c:v>
                </c:pt>
                <c:pt idx="88">
                  <c:v>-62.380164176093999</c:v>
                </c:pt>
                <c:pt idx="89">
                  <c:v>-62.309941231186301</c:v>
                </c:pt>
                <c:pt idx="90">
                  <c:v>-62.2397592655864</c:v>
                </c:pt>
                <c:pt idx="91">
                  <c:v>-62.1696104952754</c:v>
                </c:pt>
                <c:pt idx="92">
                  <c:v>-62.099487145835703</c:v>
                </c:pt>
                <c:pt idx="93">
                  <c:v>-62.029381448968799</c:v>
                </c:pt>
                <c:pt idx="94">
                  <c:v>-61.959285639019498</c:v>
                </c:pt>
                <c:pt idx="95">
                  <c:v>-61.889191949503399</c:v>
                </c:pt>
                <c:pt idx="96">
                  <c:v>-61.819092609633401</c:v>
                </c:pt>
                <c:pt idx="97">
                  <c:v>-61.748979840843703</c:v>
                </c:pt>
                <c:pt idx="98">
                  <c:v>-61.378845853306501</c:v>
                </c:pt>
                <c:pt idx="99">
                  <c:v>-61.308217168448003</c:v>
                </c:pt>
                <c:pt idx="100">
                  <c:v>-61.2375175519227</c:v>
                </c:pt>
                <c:pt idx="101">
                  <c:v>-61.1667389682137</c:v>
                </c:pt>
                <c:pt idx="102">
                  <c:v>-61.095873340682402</c:v>
                </c:pt>
                <c:pt idx="103">
                  <c:v>-61.0249125478203</c:v>
                </c:pt>
                <c:pt idx="104">
                  <c:v>-60.953848419459398</c:v>
                </c:pt>
                <c:pt idx="105">
                  <c:v>-60.882672732935099</c:v>
                </c:pt>
                <c:pt idx="106">
                  <c:v>-60.811377209198902</c:v>
                </c:pt>
                <c:pt idx="107">
                  <c:v>-60.739953508876802</c:v>
                </c:pt>
                <c:pt idx="108">
                  <c:v>-60.668393228269203</c:v>
                </c:pt>
                <c:pt idx="109">
                  <c:v>-60.596687895287999</c:v>
                </c:pt>
                <c:pt idx="110">
                  <c:v>-60.524828965327302</c:v>
                </c:pt>
                <c:pt idx="111">
                  <c:v>-60.452807817062599</c:v>
                </c:pt>
                <c:pt idx="112">
                  <c:v>-60.380615748174399</c:v>
                </c:pt>
                <c:pt idx="113">
                  <c:v>-60.308243970991398</c:v>
                </c:pt>
                <c:pt idx="114">
                  <c:v>-60.2356836080493</c:v>
                </c:pt>
                <c:pt idx="115">
                  <c:v>-60.162925687558598</c:v>
                </c:pt>
                <c:pt idx="116">
                  <c:v>-60.089961138778598</c:v>
                </c:pt>
                <c:pt idx="117">
                  <c:v>-60.0167807872905</c:v>
                </c:pt>
                <c:pt idx="118">
                  <c:v>-59.943375350165098</c:v>
                </c:pt>
                <c:pt idx="119">
                  <c:v>-59.869735431019798</c:v>
                </c:pt>
                <c:pt idx="120">
                  <c:v>-59.795851514957803</c:v>
                </c:pt>
                <c:pt idx="121">
                  <c:v>-59.721713963385398</c:v>
                </c:pt>
                <c:pt idx="122">
                  <c:v>-59.647313008699598</c:v>
                </c:pt>
                <c:pt idx="123">
                  <c:v>-59.572638748839999</c:v>
                </c:pt>
                <c:pt idx="124">
                  <c:v>-59.497681141699502</c:v>
                </c:pt>
                <c:pt idx="125">
                  <c:v>-59.422429999384299</c:v>
                </c:pt>
                <c:pt idx="126">
                  <c:v>-59.346874982318603</c:v>
                </c:pt>
                <c:pt idx="127">
                  <c:v>-59.271005593185201</c:v>
                </c:pt>
                <c:pt idx="128">
                  <c:v>-59.194811170693598</c:v>
                </c:pt>
                <c:pt idx="129">
                  <c:v>-59.118280883169099</c:v>
                </c:pt>
                <c:pt idx="130">
                  <c:v>-59.041403721952499</c:v>
                </c:pt>
                <c:pt idx="131">
                  <c:v>-58.9641684946032</c:v>
                </c:pt>
                <c:pt idx="132">
                  <c:v>-58.886563817895002</c:v>
                </c:pt>
                <c:pt idx="133">
                  <c:v>-58.808578110595903</c:v>
                </c:pt>
                <c:pt idx="134">
                  <c:v>-58.7301995860213</c:v>
                </c:pt>
                <c:pt idx="135">
                  <c:v>-58.651416244350102</c:v>
                </c:pt>
                <c:pt idx="136">
                  <c:v>-58.572215864692602</c:v>
                </c:pt>
                <c:pt idx="137">
                  <c:v>-58.492585996899201</c:v>
                </c:pt>
                <c:pt idx="138">
                  <c:v>-58.412513953096102</c:v>
                </c:pt>
                <c:pt idx="139">
                  <c:v>-58.331986798937699</c:v>
                </c:pt>
                <c:pt idx="140">
                  <c:v>-58.250991344559999</c:v>
                </c:pt>
                <c:pt idx="141">
                  <c:v>-58.169514135223302</c:v>
                </c:pt>
                <c:pt idx="142">
                  <c:v>-58.087541441627003</c:v>
                </c:pt>
                <c:pt idx="143">
                  <c:v>-58.005059249883899</c:v>
                </c:pt>
                <c:pt idx="144">
                  <c:v>-57.922053251135502</c:v>
                </c:pt>
                <c:pt idx="145">
                  <c:v>-57.838508830793202</c:v>
                </c:pt>
                <c:pt idx="146">
                  <c:v>-57.754411057385902</c:v>
                </c:pt>
                <c:pt idx="147">
                  <c:v>-57.669744670996998</c:v>
                </c:pt>
                <c:pt idx="148">
                  <c:v>-57.584494071269702</c:v>
                </c:pt>
                <c:pt idx="149">
                  <c:v>-57.498643304960801</c:v>
                </c:pt>
                <c:pt idx="150">
                  <c:v>-57.112176053021102</c:v>
                </c:pt>
                <c:pt idx="151">
                  <c:v>-57.022561941684401</c:v>
                </c:pt>
                <c:pt idx="152">
                  <c:v>-56.932234206086903</c:v>
                </c:pt>
                <c:pt idx="153">
                  <c:v>-56.841173758661498</c:v>
                </c:pt>
                <c:pt idx="154">
                  <c:v>-56.7493610307369</c:v>
                </c:pt>
                <c:pt idx="155">
                  <c:v>-56.656775954485099</c:v>
                </c:pt>
                <c:pt idx="156">
                  <c:v>-56.563397944117703</c:v>
                </c:pt>
                <c:pt idx="157">
                  <c:v>-56.469205876293202</c:v>
                </c:pt>
                <c:pt idx="158">
                  <c:v>-56.374178069694203</c:v>
                </c:pt>
                <c:pt idx="159">
                  <c:v>-56.278292263732702</c:v>
                </c:pt>
                <c:pt idx="160">
                  <c:v>-56.181525596336698</c:v>
                </c:pt>
                <c:pt idx="161">
                  <c:v>-56.083854580772297</c:v>
                </c:pt>
                <c:pt idx="162">
                  <c:v>-55.985255081448102</c:v>
                </c:pt>
                <c:pt idx="163">
                  <c:v>-55.885702288649902</c:v>
                </c:pt>
                <c:pt idx="164">
                  <c:v>-55.785170692148199</c:v>
                </c:pt>
                <c:pt idx="165">
                  <c:v>-55.683634053617801</c:v>
                </c:pt>
                <c:pt idx="166">
                  <c:v>-55.581065377804599</c:v>
                </c:pt>
                <c:pt idx="167">
                  <c:v>-55.477436882374001</c:v>
                </c:pt>
                <c:pt idx="168">
                  <c:v>-55.372719966364599</c:v>
                </c:pt>
                <c:pt idx="169">
                  <c:v>-55.266885177174501</c:v>
                </c:pt>
                <c:pt idx="170">
                  <c:v>-55.159902175995299</c:v>
                </c:pt>
                <c:pt idx="171">
                  <c:v>-55.051739701608597</c:v>
                </c:pt>
                <c:pt idx="172">
                  <c:v>-54.942365532451099</c:v>
                </c:pt>
                <c:pt idx="173">
                  <c:v>-54.831746446852499</c:v>
                </c:pt>
                <c:pt idx="174">
                  <c:v>-54.719848181337099</c:v>
                </c:pt>
                <c:pt idx="175">
                  <c:v>-54.606635386881997</c:v>
                </c:pt>
                <c:pt idx="176">
                  <c:v>-54.492071583008702</c:v>
                </c:pt>
                <c:pt idx="177">
                  <c:v>-54.376119109584103</c:v>
                </c:pt>
                <c:pt idx="178">
                  <c:v>-54.258739076192597</c:v>
                </c:pt>
                <c:pt idx="179">
                  <c:v>-54.139891308936903</c:v>
                </c:pt>
                <c:pt idx="180">
                  <c:v>-54.019534294510102</c:v>
                </c:pt>
                <c:pt idx="181">
                  <c:v>-53.897625121376301</c:v>
                </c:pt>
                <c:pt idx="182">
                  <c:v>-53.774119417879596</c:v>
                </c:pt>
                <c:pt idx="183">
                  <c:v>-53.6489712870953</c:v>
                </c:pt>
                <c:pt idx="184">
                  <c:v>-53.522133238217201</c:v>
                </c:pt>
                <c:pt idx="185">
                  <c:v>-53.393556114265998</c:v>
                </c:pt>
                <c:pt idx="186">
                  <c:v>-53.263189015884002</c:v>
                </c:pt>
                <c:pt idx="187">
                  <c:v>-53.130979220966502</c:v>
                </c:pt>
                <c:pt idx="188">
                  <c:v>-52.996872099862301</c:v>
                </c:pt>
                <c:pt idx="189">
                  <c:v>-52.8608110258523</c:v>
                </c:pt>
                <c:pt idx="190">
                  <c:v>-52.722737280599098</c:v>
                </c:pt>
                <c:pt idx="191">
                  <c:v>-52.582589954231999</c:v>
                </c:pt>
                <c:pt idx="192">
                  <c:v>-52.440305839708898</c:v>
                </c:pt>
                <c:pt idx="193">
                  <c:v>-52.295819321069096</c:v>
                </c:pt>
                <c:pt idx="194">
                  <c:v>-52.149062255159201</c:v>
                </c:pt>
                <c:pt idx="195">
                  <c:v>-51.999963846383501</c:v>
                </c:pt>
                <c:pt idx="196">
                  <c:v>-51.848450513993598</c:v>
                </c:pt>
                <c:pt idx="197">
                  <c:v>-51.694445751392301</c:v>
                </c:pt>
                <c:pt idx="198">
                  <c:v>-51.537869976887499</c:v>
                </c:pt>
                <c:pt idx="199">
                  <c:v>-51.378640375280398</c:v>
                </c:pt>
                <c:pt idx="200">
                  <c:v>-51.216670729627999</c:v>
                </c:pt>
                <c:pt idx="201">
                  <c:v>-51.051871242459001</c:v>
                </c:pt>
                <c:pt idx="202">
                  <c:v>-50.884148345664201</c:v>
                </c:pt>
                <c:pt idx="203">
                  <c:v>-50.713404498217002</c:v>
                </c:pt>
                <c:pt idx="204">
                  <c:v>-50.239537970804797</c:v>
                </c:pt>
                <c:pt idx="205">
                  <c:v>-50.0566300745988</c:v>
                </c:pt>
                <c:pt idx="206">
                  <c:v>-49.870182328140899</c:v>
                </c:pt>
                <c:pt idx="207">
                  <c:v>-49.680069949045098</c:v>
                </c:pt>
                <c:pt idx="208">
                  <c:v>-49.4861624331852</c:v>
                </c:pt>
                <c:pt idx="209">
                  <c:v>-49.2883232209144</c:v>
                </c:pt>
                <c:pt idx="210">
                  <c:v>-49.086409339741799</c:v>
                </c:pt>
                <c:pt idx="211">
                  <c:v>-48.880271021509003</c:v>
                </c:pt>
                <c:pt idx="212">
                  <c:v>-48.669751291920001</c:v>
                </c:pt>
                <c:pt idx="213">
                  <c:v>-48.454685530071302</c:v>
                </c:pt>
                <c:pt idx="214">
                  <c:v>-48.234900995395598</c:v>
                </c:pt>
                <c:pt idx="215">
                  <c:v>-48.010216319175903</c:v>
                </c:pt>
                <c:pt idx="216">
                  <c:v>-47.780440957499998</c:v>
                </c:pt>
                <c:pt idx="217">
                  <c:v>-47.545374602206401</c:v>
                </c:pt>
                <c:pt idx="218">
                  <c:v>-47.304806546015499</c:v>
                </c:pt>
                <c:pt idx="219">
                  <c:v>-47.058514997641403</c:v>
                </c:pt>
                <c:pt idx="220">
                  <c:v>-46.806266342234103</c:v>
                </c:pt>
                <c:pt idx="221">
                  <c:v>-46.547814342001701</c:v>
                </c:pt>
                <c:pt idx="222">
                  <c:v>-46.282899271300899</c:v>
                </c:pt>
                <c:pt idx="223">
                  <c:v>-46.011246979854903</c:v>
                </c:pt>
                <c:pt idx="224">
                  <c:v>-45.732567877044701</c:v>
                </c:pt>
                <c:pt idx="225">
                  <c:v>-45.446555829423801</c:v>
                </c:pt>
                <c:pt idx="226">
                  <c:v>-45.152886962698098</c:v>
                </c:pt>
                <c:pt idx="227">
                  <c:v>-44.851218358393503</c:v>
                </c:pt>
                <c:pt idx="228">
                  <c:v>-44.541186634272002</c:v>
                </c:pt>
                <c:pt idx="229">
                  <c:v>-44.2224063962461</c:v>
                </c:pt>
                <c:pt idx="230">
                  <c:v>-43.894468548041203</c:v>
                </c:pt>
                <c:pt idx="231">
                  <c:v>-43.556938443156398</c:v>
                </c:pt>
                <c:pt idx="232">
                  <c:v>-43.209353861726498</c:v>
                </c:pt>
                <c:pt idx="233">
                  <c:v>-42.851222792668501</c:v>
                </c:pt>
                <c:pt idx="234">
                  <c:v>-42.482020998943497</c:v>
                </c:pt>
                <c:pt idx="235">
                  <c:v>-42.101189340845103</c:v>
                </c:pt>
                <c:pt idx="236">
                  <c:v>-41.708130828855303</c:v>
                </c:pt>
                <c:pt idx="237">
                  <c:v>-41.302207373730901</c:v>
                </c:pt>
                <c:pt idx="238">
                  <c:v>-40.882736196996298</c:v>
                </c:pt>
                <c:pt idx="239">
                  <c:v>-40.448985859820603</c:v>
                </c:pt>
                <c:pt idx="240">
                  <c:v>-40.0001718622268</c:v>
                </c:pt>
                <c:pt idx="241">
                  <c:v>-39.53545175755</c:v>
                </c:pt>
                <c:pt idx="242">
                  <c:v>-39.053919718866702</c:v>
                </c:pt>
                <c:pt idx="243">
                  <c:v>-38.554600484519497</c:v>
                </c:pt>
                <c:pt idx="244">
                  <c:v>-38.0364425986021</c:v>
                </c:pt>
                <c:pt idx="245">
                  <c:v>-37.498310849019902</c:v>
                </c:pt>
                <c:pt idx="246">
                  <c:v>-36.938977790098598</c:v>
                </c:pt>
                <c:pt idx="247">
                  <c:v>-36.357114218198802</c:v>
                </c:pt>
                <c:pt idx="248">
                  <c:v>-35.7512784468028</c:v>
                </c:pt>
                <c:pt idx="249">
                  <c:v>-35.119904201333</c:v>
                </c:pt>
                <c:pt idx="250">
                  <c:v>-34.461286922630201</c:v>
                </c:pt>
                <c:pt idx="251">
                  <c:v>-33.773568230420402</c:v>
                </c:pt>
                <c:pt idx="252">
                  <c:v>-33.054718252818603</c:v>
                </c:pt>
                <c:pt idx="253">
                  <c:v>-32.3025154731695</c:v>
                </c:pt>
                <c:pt idx="254">
                  <c:v>-31.514523679068201</c:v>
                </c:pt>
                <c:pt idx="255">
                  <c:v>-30.688065517394101</c:v>
                </c:pt>
                <c:pt idx="256">
                  <c:v>-29.820192060009798</c:v>
                </c:pt>
                <c:pt idx="257">
                  <c:v>-28.9076476627896</c:v>
                </c:pt>
                <c:pt idx="258">
                  <c:v>-27.946829249899</c:v>
                </c:pt>
                <c:pt idx="259">
                  <c:v>-26.933738968012701</c:v>
                </c:pt>
                <c:pt idx="260">
                  <c:v>-25.8639289214141</c:v>
                </c:pt>
                <c:pt idx="261">
                  <c:v>-24.432436405468401</c:v>
                </c:pt>
                <c:pt idx="262">
                  <c:v>-23.215507734926799</c:v>
                </c:pt>
                <c:pt idx="263">
                  <c:v>-21.923389418832901</c:v>
                </c:pt>
                <c:pt idx="264">
                  <c:v>-20.548837030831098</c:v>
                </c:pt>
                <c:pt idx="265">
                  <c:v>-19.083653719452801</c:v>
                </c:pt>
                <c:pt idx="266">
                  <c:v>-17.518529539619902</c:v>
                </c:pt>
                <c:pt idx="267">
                  <c:v>-15.8428473381515</c:v>
                </c:pt>
                <c:pt idx="268">
                  <c:v>-14.0444468267623</c:v>
                </c:pt>
                <c:pt idx="269">
                  <c:v>-12.1093360086458</c:v>
                </c:pt>
                <c:pt idx="270">
                  <c:v>-10.0213358115842</c:v>
                </c:pt>
                <c:pt idx="271">
                  <c:v>-7.7616392883697403</c:v>
                </c:pt>
                <c:pt idx="272">
                  <c:v>-5.3082605911624796</c:v>
                </c:pt>
                <c:pt idx="273">
                  <c:v>-2.6353404014450099</c:v>
                </c:pt>
                <c:pt idx="274">
                  <c:v>0.28773745295332098</c:v>
                </c:pt>
                <c:pt idx="275">
                  <c:v>3.4974804291081099</c:v>
                </c:pt>
                <c:pt idx="276">
                  <c:v>7.0377594069191796</c:v>
                </c:pt>
                <c:pt idx="277">
                  <c:v>10.9617408745747</c:v>
                </c:pt>
                <c:pt idx="278">
                  <c:v>15.334454482043199</c:v>
                </c:pt>
                <c:pt idx="279">
                  <c:v>20.2362513354561</c:v>
                </c:pt>
                <c:pt idx="280">
                  <c:v>25.767531701284099</c:v>
                </c:pt>
                <c:pt idx="281">
                  <c:v>32.055314712921003</c:v>
                </c:pt>
                <c:pt idx="282">
                  <c:v>-49.860345941892199</c:v>
                </c:pt>
                <c:pt idx="283">
                  <c:v>-49.717939285087198</c:v>
                </c:pt>
                <c:pt idx="284">
                  <c:v>-49.572692741639699</c:v>
                </c:pt>
                <c:pt idx="285">
                  <c:v>-49.424515341091002</c:v>
                </c:pt>
                <c:pt idx="286">
                  <c:v>-49.273312234499997</c:v>
                </c:pt>
                <c:pt idx="287">
                  <c:v>-49.118984485851797</c:v>
                </c:pt>
                <c:pt idx="288">
                  <c:v>-48.961428849886602</c:v>
                </c:pt>
                <c:pt idx="289">
                  <c:v>-48.800537535307903</c:v>
                </c:pt>
                <c:pt idx="290">
                  <c:v>-48.636197952236202</c:v>
                </c:pt>
                <c:pt idx="291">
                  <c:v>-48.468292442675597</c:v>
                </c:pt>
                <c:pt idx="292">
                  <c:v>-48.121285924505699</c:v>
                </c:pt>
                <c:pt idx="293">
                  <c:v>-47.941921567881899</c:v>
                </c:pt>
                <c:pt idx="294">
                  <c:v>-47.758463907415702</c:v>
                </c:pt>
                <c:pt idx="295">
                  <c:v>-47.570765205437603</c:v>
                </c:pt>
                <c:pt idx="296">
                  <c:v>-47.378670597446501</c:v>
                </c:pt>
                <c:pt idx="297">
                  <c:v>-47.182017658089698</c:v>
                </c:pt>
                <c:pt idx="298">
                  <c:v>-46.9806359351062</c:v>
                </c:pt>
                <c:pt idx="299">
                  <c:v>-46.7743464484466</c:v>
                </c:pt>
                <c:pt idx="300">
                  <c:v>-46.562961151499898</c:v>
                </c:pt>
                <c:pt idx="301">
                  <c:v>-46.3462823510486</c:v>
                </c:pt>
                <c:pt idx="302">
                  <c:v>-46.124102082220702</c:v>
                </c:pt>
                <c:pt idx="303">
                  <c:v>-45.896201434321704</c:v>
                </c:pt>
                <c:pt idx="304">
                  <c:v>-45.662349822992297</c:v>
                </c:pt>
                <c:pt idx="305">
                  <c:v>-45.422304203648203</c:v>
                </c:pt>
                <c:pt idx="306">
                  <c:v>-45.175808220613199</c:v>
                </c:pt>
                <c:pt idx="307">
                  <c:v>-44.922591285739301</c:v>
                </c:pt>
                <c:pt idx="308">
                  <c:v>-44.662367579615299</c:v>
                </c:pt>
                <c:pt idx="309">
                  <c:v>-44.394834967685199</c:v>
                </c:pt>
                <c:pt idx="310">
                  <c:v>-44.119673822716202</c:v>
                </c:pt>
                <c:pt idx="311">
                  <c:v>-43.836545744058</c:v>
                </c:pt>
                <c:pt idx="312">
                  <c:v>-43.545092163008903</c:v>
                </c:pt>
                <c:pt idx="313">
                  <c:v>-43.244932822320699</c:v>
                </c:pt>
                <c:pt idx="314">
                  <c:v>-42.935664116419801</c:v>
                </c:pt>
                <c:pt idx="315">
                  <c:v>-42.616857277264003</c:v>
                </c:pt>
                <c:pt idx="316">
                  <c:v>-42.288056388862103</c:v>
                </c:pt>
                <c:pt idx="317">
                  <c:v>-41.948776211323</c:v>
                </c:pt>
                <c:pt idx="318">
                  <c:v>-41.598499792822402</c:v>
                </c:pt>
                <c:pt idx="319">
                  <c:v>-41.236675845035002</c:v>
                </c:pt>
                <c:pt idx="320">
                  <c:v>-40.862715854311098</c:v>
                </c:pt>
                <c:pt idx="321">
                  <c:v>-40.175990897107198</c:v>
                </c:pt>
                <c:pt idx="322">
                  <c:v>-39.765185079459897</c:v>
                </c:pt>
                <c:pt idx="323">
                  <c:v>-39.339642142565197</c:v>
                </c:pt>
                <c:pt idx="324">
                  <c:v>-38.898546787148099</c:v>
                </c:pt>
                <c:pt idx="325">
                  <c:v>-38.441022849362703</c:v>
                </c:pt>
                <c:pt idx="326">
                  <c:v>-37.966127536144803</c:v>
                </c:pt>
                <c:pt idx="327">
                  <c:v>-37.472844995015798</c:v>
                </c:pt>
                <c:pt idx="328">
                  <c:v>-36.960079127207202</c:v>
                </c:pt>
                <c:pt idx="329">
                  <c:v>-36.426645538467</c:v>
                </c:pt>
                <c:pt idx="330">
                  <c:v>-35.871262504760303</c:v>
                </c:pt>
                <c:pt idx="331">
                  <c:v>-35.292540809736103</c:v>
                </c:pt>
                <c:pt idx="332">
                  <c:v>-34.688972286633501</c:v>
                </c:pt>
                <c:pt idx="333">
                  <c:v>-34.058916868410201</c:v>
                </c:pt>
                <c:pt idx="334">
                  <c:v>-33.400587915263699</c:v>
                </c:pt>
                <c:pt idx="335">
                  <c:v>-32.712035547107199</c:v>
                </c:pt>
                <c:pt idx="336">
                  <c:v>-31.991127658334701</c:v>
                </c:pt>
                <c:pt idx="337">
                  <c:v>-31.235528231358501</c:v>
                </c:pt>
                <c:pt idx="338">
                  <c:v>-30.442672491364998</c:v>
                </c:pt>
                <c:pt idx="339">
                  <c:v>-29.60973835427</c:v>
                </c:pt>
                <c:pt idx="340">
                  <c:v>-28.7336135088266</c:v>
                </c:pt>
                <c:pt idx="341">
                  <c:v>-27.810857336922702</c:v>
                </c:pt>
                <c:pt idx="342">
                  <c:v>-26.837656706459398</c:v>
                </c:pt>
                <c:pt idx="343">
                  <c:v>-25.809774459889798</c:v>
                </c:pt>
                <c:pt idx="344">
                  <c:v>-24.7224891569082</c:v>
                </c:pt>
                <c:pt idx="345">
                  <c:v>-23.5705242965645</c:v>
                </c:pt>
                <c:pt idx="346">
                  <c:v>-22.347964821986299</c:v>
                </c:pt>
                <c:pt idx="347">
                  <c:v>-21.0481581728355</c:v>
                </c:pt>
                <c:pt idx="348">
                  <c:v>-19.6635964602517</c:v>
                </c:pt>
                <c:pt idx="349">
                  <c:v>-18.185775447052801</c:v>
                </c:pt>
                <c:pt idx="350">
                  <c:v>-16.605024855021501</c:v>
                </c:pt>
                <c:pt idx="351">
                  <c:v>-14.910302998364701</c:v>
                </c:pt>
                <c:pt idx="352">
                  <c:v>-13.0889467286484</c:v>
                </c:pt>
                <c:pt idx="353">
                  <c:v>-11.126364990020299</c:v>
                </c:pt>
                <c:pt idx="354">
                  <c:v>-9.0056606662009102</c:v>
                </c:pt>
                <c:pt idx="355">
                  <c:v>-6.7071604816374402</c:v>
                </c:pt>
                <c:pt idx="356">
                  <c:v>-4.2078259588922799</c:v>
                </c:pt>
                <c:pt idx="357">
                  <c:v>-1.4805090379997701</c:v>
                </c:pt>
                <c:pt idx="358">
                  <c:v>1.5069972560145199</c:v>
                </c:pt>
                <c:pt idx="359">
                  <c:v>4.7931815537401903</c:v>
                </c:pt>
                <c:pt idx="360">
                  <c:v>8.4244059839941006</c:v>
                </c:pt>
                <c:pt idx="361">
                  <c:v>12.457002789003299</c:v>
                </c:pt>
                <c:pt idx="362">
                  <c:v>16.960071033265201</c:v>
                </c:pt>
                <c:pt idx="363">
                  <c:v>22.019259348041899</c:v>
                </c:pt>
                <c:pt idx="364">
                  <c:v>27.741961055306099</c:v>
                </c:pt>
                <c:pt idx="365">
                  <c:v>34.2645702839066</c:v>
                </c:pt>
                <c:pt idx="366">
                  <c:v>-49.907467910797997</c:v>
                </c:pt>
                <c:pt idx="367">
                  <c:v>-49.813115490949002</c:v>
                </c:pt>
                <c:pt idx="368">
                  <c:v>-49.716892228783799</c:v>
                </c:pt>
                <c:pt idx="369">
                  <c:v>-49.618745758048</c:v>
                </c:pt>
                <c:pt idx="370">
                  <c:v>-49.518621772152798</c:v>
                </c:pt>
                <c:pt idx="371">
                  <c:v>-49.416463933630801</c:v>
                </c:pt>
                <c:pt idx="372">
                  <c:v>-49.312213778479702</c:v>
                </c:pt>
                <c:pt idx="373">
                  <c:v>-49.205810615055803</c:v>
                </c:pt>
                <c:pt idx="374">
                  <c:v>-49.097191417151997</c:v>
                </c:pt>
                <c:pt idx="375">
                  <c:v>-48.986290710865603</c:v>
                </c:pt>
                <c:pt idx="376">
                  <c:v>-48.8730404548335</c:v>
                </c:pt>
                <c:pt idx="377">
                  <c:v>-48.639205522051299</c:v>
                </c:pt>
                <c:pt idx="378">
                  <c:v>-48.518470745103301</c:v>
                </c:pt>
                <c:pt idx="379">
                  <c:v>-48.395085924196898</c:v>
                </c:pt>
                <c:pt idx="380">
                  <c:v>-48.268968117845901</c:v>
                </c:pt>
                <c:pt idx="381">
                  <c:v>-48.140030930839998</c:v>
                </c:pt>
                <c:pt idx="382">
                  <c:v>-48.008184332944403</c:v>
                </c:pt>
                <c:pt idx="383">
                  <c:v>-47.873334466076798</c:v>
                </c:pt>
                <c:pt idx="384">
                  <c:v>-47.735383439099301</c:v>
                </c:pt>
                <c:pt idx="385">
                  <c:v>-47.294229109289397</c:v>
                </c:pt>
                <c:pt idx="386">
                  <c:v>-47.142538559443999</c:v>
                </c:pt>
                <c:pt idx="387">
                  <c:v>-46.987180345992897</c:v>
                </c:pt>
                <c:pt idx="388">
                  <c:v>-46.828026862444098</c:v>
                </c:pt>
                <c:pt idx="389">
                  <c:v>-46.664944573496797</c:v>
                </c:pt>
                <c:pt idx="390">
                  <c:v>-46.497793667447503</c:v>
                </c:pt>
                <c:pt idx="391">
                  <c:v>-46.326427683897698</c:v>
                </c:pt>
                <c:pt idx="392">
                  <c:v>-46.150693114698903</c:v>
                </c:pt>
                <c:pt idx="393">
                  <c:v>-45.970428975865097</c:v>
                </c:pt>
                <c:pt idx="394">
                  <c:v>-45.7854663479633</c:v>
                </c:pt>
                <c:pt idx="395">
                  <c:v>-45.595627882246198</c:v>
                </c:pt>
                <c:pt idx="396">
                  <c:v>-45.400727269515201</c:v>
                </c:pt>
                <c:pt idx="397">
                  <c:v>-45.2005686683978</c:v>
                </c:pt>
                <c:pt idx="398">
                  <c:v>-44.994946089381898</c:v>
                </c:pt>
                <c:pt idx="399">
                  <c:v>-44.783642730566598</c:v>
                </c:pt>
                <c:pt idx="400">
                  <c:v>-44.566430260666699</c:v>
                </c:pt>
                <c:pt idx="401">
                  <c:v>-44.343068044327801</c:v>
                </c:pt>
                <c:pt idx="402">
                  <c:v>-44.113302304273198</c:v>
                </c:pt>
                <c:pt idx="403">
                  <c:v>-43.876865214204898</c:v>
                </c:pt>
                <c:pt idx="404">
                  <c:v>-43.633473915703</c:v>
                </c:pt>
                <c:pt idx="405">
                  <c:v>-43.382829451602802</c:v>
                </c:pt>
                <c:pt idx="406">
                  <c:v>-43.124615607473402</c:v>
                </c:pt>
                <c:pt idx="407">
                  <c:v>-42.858497651844303</c:v>
                </c:pt>
                <c:pt idx="408">
                  <c:v>-42.584120964727099</c:v>
                </c:pt>
                <c:pt idx="409">
                  <c:v>-42.301109542730501</c:v>
                </c:pt>
                <c:pt idx="410">
                  <c:v>-42.009064367645699</c:v>
                </c:pt>
                <c:pt idx="411">
                  <c:v>-41.707561623764001</c:v>
                </c:pt>
                <c:pt idx="412">
                  <c:v>-41.396150747347299</c:v>
                </c:pt>
                <c:pt idx="413">
                  <c:v>-41.074352289562697</c:v>
                </c:pt>
                <c:pt idx="414">
                  <c:v>-40.741655571786097</c:v>
                </c:pt>
                <c:pt idx="415">
                  <c:v>-40.397516109410098</c:v>
                </c:pt>
                <c:pt idx="416">
                  <c:v>-40.041352777115002</c:v>
                </c:pt>
                <c:pt idx="417">
                  <c:v>-39.672544684895598</c:v>
                </c:pt>
                <c:pt idx="418">
                  <c:v>-39.290427729909503</c:v>
                </c:pt>
                <c:pt idx="419">
                  <c:v>-38.894290784314002</c:v>
                </c:pt>
                <c:pt idx="420">
                  <c:v>-38.483371473581002</c:v>
                </c:pt>
                <c:pt idx="421">
                  <c:v>-38.056851493175202</c:v>
                </c:pt>
                <c:pt idx="422">
                  <c:v>-37.613851403775897</c:v>
                </c:pt>
                <c:pt idx="423">
                  <c:v>-37.153424836226002</c:v>
                </c:pt>
                <c:pt idx="424">
                  <c:v>-36.674552026834299</c:v>
                </c:pt>
                <c:pt idx="425">
                  <c:v>-36.176132591258501</c:v>
                </c:pt>
                <c:pt idx="426">
                  <c:v>-35.656977430569903</c:v>
                </c:pt>
                <c:pt idx="427">
                  <c:v>-35.115799645815201</c:v>
                </c:pt>
                <c:pt idx="428">
                  <c:v>-34.551204316879499</c:v>
                </c:pt>
                <c:pt idx="429">
                  <c:v>-33.9616769770522</c:v>
                </c:pt>
                <c:pt idx="430">
                  <c:v>-33.345570585559699</c:v>
                </c:pt>
                <c:pt idx="431">
                  <c:v>-32.701090765413497</c:v>
                </c:pt>
                <c:pt idx="432">
                  <c:v>-32.026279031937001</c:v>
                </c:pt>
                <c:pt idx="433">
                  <c:v>-31.318993686655499</c:v>
                </c:pt>
                <c:pt idx="434">
                  <c:v>-30.576887989809201</c:v>
                </c:pt>
                <c:pt idx="435">
                  <c:v>-29.7973851500095</c:v>
                </c:pt>
                <c:pt idx="436">
                  <c:v>-28.9776495782144</c:v>
                </c:pt>
                <c:pt idx="437">
                  <c:v>-28.114553741063599</c:v>
                </c:pt>
                <c:pt idx="438">
                  <c:v>-27.204639810308599</c:v>
                </c:pt>
                <c:pt idx="439">
                  <c:v>-26.244075133654501</c:v>
                </c:pt>
                <c:pt idx="440">
                  <c:v>-25.2286003387714</c:v>
                </c:pt>
                <c:pt idx="441">
                  <c:v>-24.153468614743201</c:v>
                </c:pt>
                <c:pt idx="442">
                  <c:v>-23.013374378281501</c:v>
                </c:pt>
                <c:pt idx="443">
                  <c:v>-21.802369105077901</c:v>
                </c:pt>
                <c:pt idx="444">
                  <c:v>-20.513761562264399</c:v>
                </c:pt>
                <c:pt idx="445">
                  <c:v>-19.139998979205199</c:v>
                </c:pt>
                <c:pt idx="446">
                  <c:v>-17.672524790732801</c:v>
                </c:pt>
                <c:pt idx="447">
                  <c:v>-16.101607411104499</c:v>
                </c:pt>
                <c:pt idx="448">
                  <c:v>-14.4161329540888</c:v>
                </c:pt>
                <c:pt idx="449">
                  <c:v>-12.603352773371499</c:v>
                </c:pt>
                <c:pt idx="450">
                  <c:v>-10.648573973219801</c:v>
                </c:pt>
                <c:pt idx="451">
                  <c:v>-8.5347773694988405</c:v>
                </c:pt>
                <c:pt idx="452">
                  <c:v>-6.2421423882144698</c:v>
                </c:pt>
                <c:pt idx="453">
                  <c:v>-3.7474515234069501</c:v>
                </c:pt>
                <c:pt idx="454">
                  <c:v>-0.72333742858795202</c:v>
                </c:pt>
                <c:pt idx="455">
                  <c:v>2.2922580425319499</c:v>
                </c:pt>
                <c:pt idx="456">
                  <c:v>5.6130793728131998</c:v>
                </c:pt>
                <c:pt idx="457">
                  <c:v>9.2868606688977504</c:v>
                </c:pt>
                <c:pt idx="458">
                  <c:v>13.3716816252317</c:v>
                </c:pt>
                <c:pt idx="459">
                  <c:v>17.938893297925201</c:v>
                </c:pt>
                <c:pt idx="460">
                  <c:v>23.077084253467099</c:v>
                </c:pt>
                <c:pt idx="461">
                  <c:v>28.897540977733598</c:v>
                </c:pt>
                <c:pt idx="462">
                  <c:v>35.541895301157801</c:v>
                </c:pt>
                <c:pt idx="463">
                  <c:v>-49.953625559399804</c:v>
                </c:pt>
                <c:pt idx="464">
                  <c:v>-49.906340533492099</c:v>
                </c:pt>
                <c:pt idx="465">
                  <c:v>-49.8581232020424</c:v>
                </c:pt>
                <c:pt idx="466">
                  <c:v>-49.808951200272297</c:v>
                </c:pt>
                <c:pt idx="467">
                  <c:v>-49.758801494995403</c:v>
                </c:pt>
                <c:pt idx="468">
                  <c:v>-49.707650359682503</c:v>
                </c:pt>
                <c:pt idx="469">
                  <c:v>-49.655473348397599</c:v>
                </c:pt>
                <c:pt idx="470">
                  <c:v>-49.602245268546</c:v>
                </c:pt>
                <c:pt idx="471">
                  <c:v>-49.547940152369897</c:v>
                </c:pt>
                <c:pt idx="472">
                  <c:v>-49.492531227124303</c:v>
                </c:pt>
                <c:pt idx="473">
                  <c:v>-49.435990883860804</c:v>
                </c:pt>
                <c:pt idx="474">
                  <c:v>-49.378290644743899</c:v>
                </c:pt>
                <c:pt idx="475">
                  <c:v>-49.3194011288167</c:v>
                </c:pt>
                <c:pt idx="476">
                  <c:v>-49.197932010158098</c:v>
                </c:pt>
                <c:pt idx="477">
                  <c:v>-49.135288798349499</c:v>
                </c:pt>
                <c:pt idx="478">
                  <c:v>-49.071329010801598</c:v>
                </c:pt>
                <c:pt idx="479">
                  <c:v>-49.006018176854496</c:v>
                </c:pt>
                <c:pt idx="480">
                  <c:v>-48.9393206795407</c:v>
                </c:pt>
                <c:pt idx="481">
                  <c:v>-48.871199707747003</c:v>
                </c:pt>
                <c:pt idx="482">
                  <c:v>-48.8016172059559</c:v>
                </c:pt>
                <c:pt idx="483">
                  <c:v>-48.730533821422</c:v>
                </c:pt>
                <c:pt idx="484">
                  <c:v>-48.657908848629901</c:v>
                </c:pt>
                <c:pt idx="485">
                  <c:v>-48.583700170869299</c:v>
                </c:pt>
                <c:pt idx="486">
                  <c:v>-48.507864198750397</c:v>
                </c:pt>
                <c:pt idx="487">
                  <c:v>-48.430355805472203</c:v>
                </c:pt>
                <c:pt idx="488">
                  <c:v>-48.351128258641502</c:v>
                </c:pt>
                <c:pt idx="489">
                  <c:v>-48.270133148425998</c:v>
                </c:pt>
                <c:pt idx="490">
                  <c:v>-48.187320311810602</c:v>
                </c:pt>
                <c:pt idx="491">
                  <c:v>-48.102637752707302</c:v>
                </c:pt>
                <c:pt idx="492">
                  <c:v>-48.016031557652902</c:v>
                </c:pt>
                <c:pt idx="493">
                  <c:v>-47.927445806806098</c:v>
                </c:pt>
                <c:pt idx="494">
                  <c:v>-47.836822479937098</c:v>
                </c:pt>
                <c:pt idx="495">
                  <c:v>-47.744101357078499</c:v>
                </c:pt>
                <c:pt idx="496">
                  <c:v>-47.649219913478497</c:v>
                </c:pt>
                <c:pt idx="497">
                  <c:v>-47.552113208475497</c:v>
                </c:pt>
                <c:pt idx="498">
                  <c:v>-47.452713767875899</c:v>
                </c:pt>
                <c:pt idx="499">
                  <c:v>-47.350951459392903</c:v>
                </c:pt>
                <c:pt idx="500">
                  <c:v>-47.2467533606602</c:v>
                </c:pt>
                <c:pt idx="501">
                  <c:v>-47.140043619302901</c:v>
                </c:pt>
                <c:pt idx="502">
                  <c:v>-47.030743304500596</c:v>
                </c:pt>
                <c:pt idx="503">
                  <c:v>-46.918770249436299</c:v>
                </c:pt>
                <c:pt idx="504">
                  <c:v>-46.804038883969802</c:v>
                </c:pt>
                <c:pt idx="505">
                  <c:v>-46.686460056823897</c:v>
                </c:pt>
                <c:pt idx="506">
                  <c:v>-46.565940846507502</c:v>
                </c:pt>
                <c:pt idx="507">
                  <c:v>-46.442384360137098</c:v>
                </c:pt>
                <c:pt idx="508">
                  <c:v>-46.315689519244799</c:v>
                </c:pt>
                <c:pt idx="509">
                  <c:v>-46.185750831579199</c:v>
                </c:pt>
                <c:pt idx="510">
                  <c:v>-46.052458147824098</c:v>
                </c:pt>
                <c:pt idx="511">
                  <c:v>-45.9156964020573</c:v>
                </c:pt>
                <c:pt idx="512">
                  <c:v>-45.775345334672302</c:v>
                </c:pt>
                <c:pt idx="513">
                  <c:v>-45.6312791963649</c:v>
                </c:pt>
                <c:pt idx="514">
                  <c:v>-45.483366431661302</c:v>
                </c:pt>
                <c:pt idx="515">
                  <c:v>-45.331469340321497</c:v>
                </c:pt>
                <c:pt idx="516">
                  <c:v>-45.175443714794902</c:v>
                </c:pt>
                <c:pt idx="517">
                  <c:v>-45.015138451732703</c:v>
                </c:pt>
                <c:pt idx="518">
                  <c:v>-44.850395135367798</c:v>
                </c:pt>
                <c:pt idx="519">
                  <c:v>-44.681047590361999</c:v>
                </c:pt>
                <c:pt idx="520">
                  <c:v>-44.506921401482103</c:v>
                </c:pt>
                <c:pt idx="521">
                  <c:v>-44.327833397202298</c:v>
                </c:pt>
                <c:pt idx="522">
                  <c:v>-44.143591094040097</c:v>
                </c:pt>
                <c:pt idx="523">
                  <c:v>-43.953992098102503</c:v>
                </c:pt>
                <c:pt idx="524">
                  <c:v>-43.7588234599571</c:v>
                </c:pt>
                <c:pt idx="525">
                  <c:v>-43.557860978532197</c:v>
                </c:pt>
                <c:pt idx="526">
                  <c:v>-43.350868449296001</c:v>
                </c:pt>
                <c:pt idx="527">
                  <c:v>-43.137596851450198</c:v>
                </c:pt>
                <c:pt idx="528">
                  <c:v>-42.917783468299397</c:v>
                </c:pt>
                <c:pt idx="529">
                  <c:v>-42.391150934312499</c:v>
                </c:pt>
                <c:pt idx="530">
                  <c:v>-42.147826434110598</c:v>
                </c:pt>
                <c:pt idx="531">
                  <c:v>-41.896656303639503</c:v>
                </c:pt>
                <c:pt idx="532">
                  <c:v>-41.637287616968997</c:v>
                </c:pt>
                <c:pt idx="533">
                  <c:v>-41.369346221620802</c:v>
                </c:pt>
                <c:pt idx="534">
                  <c:v>-41.092435122091203</c:v>
                </c:pt>
                <c:pt idx="535">
                  <c:v>-40.806132713735899</c:v>
                </c:pt>
                <c:pt idx="536">
                  <c:v>-40.5099908506389</c:v>
                </c:pt>
                <c:pt idx="537">
                  <c:v>-40.203532729016999</c:v>
                </c:pt>
                <c:pt idx="538">
                  <c:v>-39.886250565328901</c:v>
                </c:pt>
                <c:pt idx="539">
                  <c:v>-39.557603045538102</c:v>
                </c:pt>
                <c:pt idx="540">
                  <c:v>-39.217012518840299</c:v>
                </c:pt>
                <c:pt idx="541">
                  <c:v>-38.863861905562899</c:v>
                </c:pt>
                <c:pt idx="542">
                  <c:v>-38.4974912847727</c:v>
                </c:pt>
                <c:pt idx="543">
                  <c:v>-38.117194122312704</c:v>
                </c:pt>
                <c:pt idx="544">
                  <c:v>-37.722213094395798</c:v>
                </c:pt>
                <c:pt idx="545">
                  <c:v>-37.311735455381502</c:v>
                </c:pt>
                <c:pt idx="546">
                  <c:v>-36.884887890790203</c:v>
                </c:pt>
                <c:pt idx="547">
                  <c:v>-36.440730787751399</c:v>
                </c:pt>
                <c:pt idx="548">
                  <c:v>-35.978251844707401</c:v>
                </c:pt>
                <c:pt idx="549">
                  <c:v>-35.496358930004803</c:v>
                </c:pt>
                <c:pt idx="550">
                  <c:v>-34.993872084634198</c:v>
                </c:pt>
                <c:pt idx="551">
                  <c:v>-34.469514547396997</c:v>
                </c:pt>
                <c:pt idx="552">
                  <c:v>-33.921902660638501</c:v>
                </c:pt>
                <c:pt idx="553">
                  <c:v>-33.3495344907301</c:v>
                </c:pt>
                <c:pt idx="554">
                  <c:v>-32.750776968891998</c:v>
                </c:pt>
                <c:pt idx="555">
                  <c:v>-32.123851323696897</c:v>
                </c:pt>
                <c:pt idx="556">
                  <c:v>-31.466816535430802</c:v>
                </c:pt>
                <c:pt idx="557">
                  <c:v>-30.777550492810398</c:v>
                </c:pt>
                <c:pt idx="558">
                  <c:v>-30.053728472381401</c:v>
                </c:pt>
                <c:pt idx="559">
                  <c:v>-29.292798487731901</c:v>
                </c:pt>
                <c:pt idx="560">
                  <c:v>-28.4919529662412</c:v>
                </c:pt>
                <c:pt idx="561">
                  <c:v>-27.648096101380901</c:v>
                </c:pt>
                <c:pt idx="562">
                  <c:v>-26.757806093342001</c:v>
                </c:pt>
                <c:pt idx="563">
                  <c:v>-25.817291323228901</c:v>
                </c:pt>
                <c:pt idx="564">
                  <c:v>-24.822339297458502</c:v>
                </c:pt>
                <c:pt idx="565">
                  <c:v>-23.768256937877801</c:v>
                </c:pt>
                <c:pt idx="566">
                  <c:v>-22.649800464381102</c:v>
                </c:pt>
                <c:pt idx="567">
                  <c:v>-21.461092700539801</c:v>
                </c:pt>
                <c:pt idx="568">
                  <c:v>-20.195525102322701</c:v>
                </c:pt>
                <c:pt idx="569">
                  <c:v>-18.845641129665101</c:v>
                </c:pt>
                <c:pt idx="570">
                  <c:v>-17.402996702010501</c:v>
                </c:pt>
                <c:pt idx="571">
                  <c:v>-15.8579923358937</c:v>
                </c:pt>
                <c:pt idx="572">
                  <c:v>-14.199670064045799</c:v>
                </c:pt>
                <c:pt idx="573">
                  <c:v>-12.4154662546465</c:v>
                </c:pt>
                <c:pt idx="574">
                  <c:v>-10.490908808172</c:v>
                </c:pt>
                <c:pt idx="575">
                  <c:v>-8.4092436549670904</c:v>
                </c:pt>
                <c:pt idx="576">
                  <c:v>-6.15097064615001</c:v>
                </c:pt>
                <c:pt idx="577">
                  <c:v>-3.6932622960937298</c:v>
                </c:pt>
                <c:pt idx="578">
                  <c:v>-1.0092296197588899</c:v>
                </c:pt>
                <c:pt idx="579">
                  <c:v>1.9330136467042001</c:v>
                </c:pt>
                <c:pt idx="580">
                  <c:v>5.1715556043009698</c:v>
                </c:pt>
                <c:pt idx="581">
                  <c:v>8.75225333911267</c:v>
                </c:pt>
                <c:pt idx="582">
                  <c:v>12.7307955462413</c:v>
                </c:pt>
                <c:pt idx="583">
                  <c:v>17.175451764063499</c:v>
                </c:pt>
                <c:pt idx="584">
                  <c:v>22.170787746137101</c:v>
                </c:pt>
                <c:pt idx="585">
                  <c:v>27.822763284388898</c:v>
                </c:pt>
                <c:pt idx="586">
                  <c:v>34.265845057360401</c:v>
                </c:pt>
                <c:pt idx="587">
                  <c:v>-49.998630914450302</c:v>
                </c:pt>
                <c:pt idx="588">
                  <c:v>-49.997234995515001</c:v>
                </c:pt>
                <c:pt idx="589">
                  <c:v>-49.995811705422497</c:v>
                </c:pt>
                <c:pt idx="590">
                  <c:v>-49.994360495505802</c:v>
                </c:pt>
                <c:pt idx="591">
                  <c:v>-49.9928808059761</c:v>
                </c:pt>
                <c:pt idx="592">
                  <c:v>-49.991372065693099</c:v>
                </c:pt>
                <c:pt idx="593">
                  <c:v>-49.989833691928801</c:v>
                </c:pt>
                <c:pt idx="594">
                  <c:v>-49.988265090127399</c:v>
                </c:pt>
                <c:pt idx="595">
                  <c:v>-49.9866656536596</c:v>
                </c:pt>
                <c:pt idx="596">
                  <c:v>-49.985034763571299</c:v>
                </c:pt>
                <c:pt idx="597">
                  <c:v>-49.983371788327197</c:v>
                </c:pt>
                <c:pt idx="598">
                  <c:v>-49.981676083548599</c:v>
                </c:pt>
                <c:pt idx="599">
                  <c:v>-49.979946991745599</c:v>
                </c:pt>
                <c:pt idx="600">
                  <c:v>-49.978183842043499</c:v>
                </c:pt>
                <c:pt idx="601">
                  <c:v>-49.976385949903097</c:v>
                </c:pt>
                <c:pt idx="602">
                  <c:v>-49.972683130106503</c:v>
                </c:pt>
                <c:pt idx="603">
                  <c:v>-49.970776762445396</c:v>
                </c:pt>
                <c:pt idx="604">
                  <c:v>-49.9688327717326</c:v>
                </c:pt>
                <c:pt idx="605">
                  <c:v>-49.966850400691399</c:v>
                </c:pt>
                <c:pt idx="606">
                  <c:v>-49.964828876568703</c:v>
                </c:pt>
                <c:pt idx="607">
                  <c:v>-49.962767410808901</c:v>
                </c:pt>
                <c:pt idx="608">
                  <c:v>-49.960665198721301</c:v>
                </c:pt>
                <c:pt idx="609">
                  <c:v>-49.958521419139402</c:v>
                </c:pt>
                <c:pt idx="610">
                  <c:v>-49.656335234073097</c:v>
                </c:pt>
                <c:pt idx="611">
                  <c:v>-49.648013309264897</c:v>
                </c:pt>
                <c:pt idx="612">
                  <c:v>-49.6395214194701</c:v>
                </c:pt>
                <c:pt idx="613">
                  <c:v>-49.630855969719903</c:v>
                </c:pt>
                <c:pt idx="614">
                  <c:v>-49.622013284367704</c:v>
                </c:pt>
                <c:pt idx="615">
                  <c:v>-49.612989605089801</c:v>
                </c:pt>
                <c:pt idx="616">
                  <c:v>-49.603781088830502</c:v>
                </c:pt>
                <c:pt idx="617">
                  <c:v>-49.594383805687102</c:v>
                </c:pt>
                <c:pt idx="618">
                  <c:v>-49.584793736734802</c:v>
                </c:pt>
                <c:pt idx="619">
                  <c:v>-49.575006771788601</c:v>
                </c:pt>
                <c:pt idx="620">
                  <c:v>-49.565018707099298</c:v>
                </c:pt>
                <c:pt idx="621">
                  <c:v>-49.554825242983199</c:v>
                </c:pt>
                <c:pt idx="622">
                  <c:v>-49.544421981381703</c:v>
                </c:pt>
                <c:pt idx="623">
                  <c:v>-49.5338044233483</c:v>
                </c:pt>
                <c:pt idx="624">
                  <c:v>-49.522967966462197</c:v>
                </c:pt>
                <c:pt idx="625">
                  <c:v>-49.511907902163102</c:v>
                </c:pt>
                <c:pt idx="626">
                  <c:v>-49.500619413007897</c:v>
                </c:pt>
                <c:pt idx="627">
                  <c:v>-49.489097569842798</c:v>
                </c:pt>
                <c:pt idx="628">
                  <c:v>-49.477337328890997</c:v>
                </c:pt>
                <c:pt idx="629">
                  <c:v>-49.465333528750797</c:v>
                </c:pt>
                <c:pt idx="630">
                  <c:v>-49.453080887302299</c:v>
                </c:pt>
                <c:pt idx="631">
                  <c:v>-49.440573998518097</c:v>
                </c:pt>
                <c:pt idx="632">
                  <c:v>-49.4278073291756</c:v>
                </c:pt>
                <c:pt idx="633">
                  <c:v>-49.414775215466797</c:v>
                </c:pt>
                <c:pt idx="634">
                  <c:v>-49.401471859501399</c:v>
                </c:pt>
                <c:pt idx="635">
                  <c:v>-49.387891325700402</c:v>
                </c:pt>
                <c:pt idx="636">
                  <c:v>-49.374027537074802</c:v>
                </c:pt>
                <c:pt idx="637">
                  <c:v>-49.359874271385998</c:v>
                </c:pt>
                <c:pt idx="638">
                  <c:v>-49.345425157182497</c:v>
                </c:pt>
                <c:pt idx="639">
                  <c:v>-49.330673669709903</c:v>
                </c:pt>
                <c:pt idx="640">
                  <c:v>-49.315613126687197</c:v>
                </c:pt>
                <c:pt idx="641">
                  <c:v>-49.300236683945499</c:v>
                </c:pt>
                <c:pt idx="642">
                  <c:v>-49.284537330924202</c:v>
                </c:pt>
                <c:pt idx="643">
                  <c:v>-49.268507886017503</c:v>
                </c:pt>
                <c:pt idx="644">
                  <c:v>-49.252140991767398</c:v>
                </c:pt>
                <c:pt idx="645">
                  <c:v>-49.235429109894902</c:v>
                </c:pt>
                <c:pt idx="646">
                  <c:v>-49.218364516165401</c:v>
                </c:pt>
                <c:pt idx="647">
                  <c:v>-49.200939295079699</c:v>
                </c:pt>
                <c:pt idx="648">
                  <c:v>-49.1831453343842</c:v>
                </c:pt>
                <c:pt idx="649">
                  <c:v>-49.164974319393799</c:v>
                </c:pt>
                <c:pt idx="650">
                  <c:v>-49.146417727118902</c:v>
                </c:pt>
                <c:pt idx="651">
                  <c:v>-49.127466820188403</c:v>
                </c:pt>
                <c:pt idx="652">
                  <c:v>-49.108112640561501</c:v>
                </c:pt>
                <c:pt idx="653">
                  <c:v>-49.088346003018103</c:v>
                </c:pt>
                <c:pt idx="654">
                  <c:v>-49.068157488419502</c:v>
                </c:pt>
                <c:pt idx="655">
                  <c:v>-49.047537436729698</c:v>
                </c:pt>
                <c:pt idx="656">
                  <c:v>-49.0264759397867</c:v>
                </c:pt>
                <c:pt idx="657">
                  <c:v>-49.004962833813202</c:v>
                </c:pt>
                <c:pt idx="658">
                  <c:v>-48.982987691656902</c:v>
                </c:pt>
                <c:pt idx="659">
                  <c:v>-48.960539814746497</c:v>
                </c:pt>
                <c:pt idx="660">
                  <c:v>-48.9376082247529</c:v>
                </c:pt>
                <c:pt idx="661">
                  <c:v>-48.914181654941999</c:v>
                </c:pt>
                <c:pt idx="662">
                  <c:v>-48.890248541206098</c:v>
                </c:pt>
                <c:pt idx="663">
                  <c:v>-48.865797012758598</c:v>
                </c:pt>
                <c:pt idx="664">
                  <c:v>-48.840814882478398</c:v>
                </c:pt>
                <c:pt idx="665">
                  <c:v>-48.8152896368874</c:v>
                </c:pt>
                <c:pt idx="666">
                  <c:v>-48.789208425745002</c:v>
                </c:pt>
                <c:pt idx="667">
                  <c:v>-48.762558051242003</c:v>
                </c:pt>
                <c:pt idx="668">
                  <c:v>-48.735324956775898</c:v>
                </c:pt>
                <c:pt idx="669">
                  <c:v>-48.707495215287999</c:v>
                </c:pt>
                <c:pt idx="670">
                  <c:v>-48.679054517142397</c:v>
                </c:pt>
                <c:pt idx="671">
                  <c:v>-48.649988157525598</c:v>
                </c:pt>
                <c:pt idx="672">
                  <c:v>-48.620281023343402</c:v>
                </c:pt>
                <c:pt idx="673">
                  <c:v>-48.5899175795928</c:v>
                </c:pt>
                <c:pt idx="674">
                  <c:v>-48.558881855182797</c:v>
                </c:pt>
                <c:pt idx="675">
                  <c:v>-48.527157428177603</c:v>
                </c:pt>
                <c:pt idx="676">
                  <c:v>-48.4947274104359</c:v>
                </c:pt>
                <c:pt idx="677">
                  <c:v>-48.461574431615198</c:v>
                </c:pt>
                <c:pt idx="678">
                  <c:v>-48.427680622510799</c:v>
                </c:pt>
                <c:pt idx="679">
                  <c:v>-48.393027597696999</c:v>
                </c:pt>
                <c:pt idx="680">
                  <c:v>-48.357596437435902</c:v>
                </c:pt>
                <c:pt idx="681">
                  <c:v>-48.321367668816499</c:v>
                </c:pt>
                <c:pt idx="682">
                  <c:v>-48.284321246085902</c:v>
                </c:pt>
                <c:pt idx="683">
                  <c:v>-48.246436530132399</c:v>
                </c:pt>
                <c:pt idx="684">
                  <c:v>-48.2076922670757</c:v>
                </c:pt>
                <c:pt idx="685">
                  <c:v>-48.168066565919098</c:v>
                </c:pt>
                <c:pt idx="686">
                  <c:v>-48.127536875216201</c:v>
                </c:pt>
                <c:pt idx="687">
                  <c:v>-48.086079958698001</c:v>
                </c:pt>
                <c:pt idx="688">
                  <c:v>-48.043671869808598</c:v>
                </c:pt>
                <c:pt idx="689">
                  <c:v>-48.000287925089999</c:v>
                </c:pt>
                <c:pt idx="690">
                  <c:v>-47.955902676355301</c:v>
                </c:pt>
                <c:pt idx="691">
                  <c:v>-47.910489881584297</c:v>
                </c:pt>
                <c:pt idx="692">
                  <c:v>-47.864022474473401</c:v>
                </c:pt>
                <c:pt idx="693">
                  <c:v>-47.816472532565697</c:v>
                </c:pt>
                <c:pt idx="694">
                  <c:v>-47.767811243883102</c:v>
                </c:pt>
                <c:pt idx="695">
                  <c:v>-47.718008871977602</c:v>
                </c:pt>
                <c:pt idx="696">
                  <c:v>-47.667034719312902</c:v>
                </c:pt>
                <c:pt idx="697">
                  <c:v>-47.614857088882601</c:v>
                </c:pt>
                <c:pt idx="698">
                  <c:v>-47.561443243965201</c:v>
                </c:pt>
                <c:pt idx="699">
                  <c:v>-47.506759365908103</c:v>
                </c:pt>
                <c:pt idx="700">
                  <c:v>-47.4507705098274</c:v>
                </c:pt>
                <c:pt idx="701">
                  <c:v>-47.093440558102799</c:v>
                </c:pt>
                <c:pt idx="702">
                  <c:v>-47.027409503004201</c:v>
                </c:pt>
                <c:pt idx="703">
                  <c:v>-46.959752474328099</c:v>
                </c:pt>
                <c:pt idx="704">
                  <c:v>-46.890422175344199</c:v>
                </c:pt>
                <c:pt idx="705">
                  <c:v>-46.819369602666697</c:v>
                </c:pt>
                <c:pt idx="706">
                  <c:v>-46.746543969337502</c:v>
                </c:pt>
                <c:pt idx="707">
                  <c:v>-46.6718926236952</c:v>
                </c:pt>
                <c:pt idx="708">
                  <c:v>-46.595360963757798</c:v>
                </c:pt>
                <c:pt idx="709">
                  <c:v>-46.516892346826197</c:v>
                </c:pt>
                <c:pt idx="710">
                  <c:v>-46.436427993996197</c:v>
                </c:pt>
                <c:pt idx="711">
                  <c:v>-46.353906889237599</c:v>
                </c:pt>
                <c:pt idx="712">
                  <c:v>-46.269265672679701</c:v>
                </c:pt>
                <c:pt idx="713">
                  <c:v>-46.182438527709998</c:v>
                </c:pt>
                <c:pt idx="714">
                  <c:v>-46.093357061462598</c:v>
                </c:pt>
                <c:pt idx="715">
                  <c:v>-46.001950178241799</c:v>
                </c:pt>
                <c:pt idx="716">
                  <c:v>-45.908143945388701</c:v>
                </c:pt>
                <c:pt idx="717">
                  <c:v>-45.811861451058597</c:v>
                </c:pt>
                <c:pt idx="718">
                  <c:v>-45.713022653334598</c:v>
                </c:pt>
                <c:pt idx="719">
                  <c:v>-45.611544220056501</c:v>
                </c:pt>
                <c:pt idx="720">
                  <c:v>-45.507339358691397</c:v>
                </c:pt>
                <c:pt idx="721">
                  <c:v>-45.400317635515897</c:v>
                </c:pt>
                <c:pt idx="722">
                  <c:v>-45.290384783319901</c:v>
                </c:pt>
                <c:pt idx="723">
                  <c:v>-45.177442496773402</c:v>
                </c:pt>
                <c:pt idx="724">
                  <c:v>-45.061388214522403</c:v>
                </c:pt>
                <c:pt idx="725">
                  <c:v>-44.942114887002198</c:v>
                </c:pt>
                <c:pt idx="726">
                  <c:v>-44.8195107288618</c:v>
                </c:pt>
                <c:pt idx="727">
                  <c:v>-44.693458954801599</c:v>
                </c:pt>
                <c:pt idx="728">
                  <c:v>-44.563837497510498</c:v>
                </c:pt>
                <c:pt idx="729">
                  <c:v>-44.430518706275798</c:v>
                </c:pt>
                <c:pt idx="730">
                  <c:v>-44.293369024704802</c:v>
                </c:pt>
                <c:pt idx="731">
                  <c:v>-44.152248645849603</c:v>
                </c:pt>
                <c:pt idx="732">
                  <c:v>-44.007011142869899</c:v>
                </c:pt>
                <c:pt idx="733">
                  <c:v>-43.857503073187097</c:v>
                </c:pt>
                <c:pt idx="734">
                  <c:v>-43.703563553886298</c:v>
                </c:pt>
                <c:pt idx="735">
                  <c:v>-43.545023805905103</c:v>
                </c:pt>
                <c:pt idx="736">
                  <c:v>-43.3817066643008</c:v>
                </c:pt>
                <c:pt idx="737">
                  <c:v>-43.213426051622399</c:v>
                </c:pt>
                <c:pt idx="738">
                  <c:v>-43.039986411105502</c:v>
                </c:pt>
                <c:pt idx="739">
                  <c:v>-42.861182096076398</c:v>
                </c:pt>
                <c:pt idx="740">
                  <c:v>-42.6767967115739</c:v>
                </c:pt>
                <c:pt idx="741">
                  <c:v>-42.486602403775898</c:v>
                </c:pt>
                <c:pt idx="742">
                  <c:v>-42.290359092348602</c:v>
                </c:pt>
                <c:pt idx="743">
                  <c:v>-42.087813640307303</c:v>
                </c:pt>
                <c:pt idx="744">
                  <c:v>-41.878698955384301</c:v>
                </c:pt>
                <c:pt idx="745">
                  <c:v>-41.662733016232401</c:v>
                </c:pt>
                <c:pt idx="746">
                  <c:v>-41.4396178160411</c:v>
                </c:pt>
                <c:pt idx="747">
                  <c:v>-41.209038215293504</c:v>
                </c:pt>
                <c:pt idx="748">
                  <c:v>-40.970660694435097</c:v>
                </c:pt>
                <c:pt idx="749">
                  <c:v>-40.7241319961377</c:v>
                </c:pt>
                <c:pt idx="750">
                  <c:v>-40.469077645614199</c:v>
                </c:pt>
                <c:pt idx="751">
                  <c:v>-40.205100336039202</c:v>
                </c:pt>
                <c:pt idx="752">
                  <c:v>-39.931778164541797</c:v>
                </c:pt>
                <c:pt idx="753">
                  <c:v>-39.648662702420999</c:v>
                </c:pt>
                <c:pt idx="754">
                  <c:v>-39.355276881162297</c:v>
                </c:pt>
                <c:pt idx="755">
                  <c:v>-39.051112673463997</c:v>
                </c:pt>
                <c:pt idx="756">
                  <c:v>-38.735628545757798</c:v>
                </c:pt>
                <c:pt idx="757">
                  <c:v>-38.4082466555856</c:v>
                </c:pt>
                <c:pt idx="758">
                  <c:v>-38.068349763588301</c:v>
                </c:pt>
                <c:pt idx="759">
                  <c:v>-37.715277825709798</c:v>
                </c:pt>
                <c:pt idx="760">
                  <c:v>-37.348324226405403</c:v>
                </c:pt>
                <c:pt idx="761">
                  <c:v>-36.966731608066297</c:v>
                </c:pt>
                <c:pt idx="762">
                  <c:v>-36.569687245386199</c:v>
                </c:pt>
                <c:pt idx="763">
                  <c:v>-36.156317905835202</c:v>
                </c:pt>
                <c:pt idx="764">
                  <c:v>-35.725684128571999</c:v>
                </c:pt>
                <c:pt idx="765">
                  <c:v>-35.276773843773903</c:v>
                </c:pt>
                <c:pt idx="766">
                  <c:v>-34.808495242198603</c:v>
                </c:pt>
                <c:pt idx="767">
                  <c:v>-34.319668790459303</c:v>
                </c:pt>
                <c:pt idx="768">
                  <c:v>-33.809018270548798</c:v>
                </c:pt>
                <c:pt idx="769">
                  <c:v>-33.275160702059303</c:v>
                </c:pt>
                <c:pt idx="770">
                  <c:v>-32.716594981649003</c:v>
                </c:pt>
                <c:pt idx="771">
                  <c:v>-32.131689045783403</c:v>
                </c:pt>
                <c:pt idx="772">
                  <c:v>-31.5186653286211</c:v>
                </c:pt>
                <c:pt idx="773">
                  <c:v>-30.8755842458554</c:v>
                </c:pt>
                <c:pt idx="774">
                  <c:v>-30.200325385780001</c:v>
                </c:pt>
                <c:pt idx="775">
                  <c:v>-29.490566028838099</c:v>
                </c:pt>
                <c:pt idx="776">
                  <c:v>-28.7437565439302</c:v>
                </c:pt>
                <c:pt idx="777">
                  <c:v>-27.957092120596599</c:v>
                </c:pt>
                <c:pt idx="778">
                  <c:v>-27.1274801868142</c:v>
                </c:pt>
                <c:pt idx="779">
                  <c:v>-26.251502727306502</c:v>
                </c:pt>
                <c:pt idx="780">
                  <c:v>-25.3253725502523</c:v>
                </c:pt>
                <c:pt idx="781">
                  <c:v>-24.344882342336099</c:v>
                </c:pt>
                <c:pt idx="782">
                  <c:v>-23.305345091800898</c:v>
                </c:pt>
                <c:pt idx="783">
                  <c:v>-22.201524131530601</c:v>
                </c:pt>
                <c:pt idx="784">
                  <c:v>-21.0275506393352</c:v>
                </c:pt>
                <c:pt idx="785">
                  <c:v>-19.776825904044301</c:v>
                </c:pt>
                <c:pt idx="786">
                  <c:v>-18.4419049881399</c:v>
                </c:pt>
                <c:pt idx="787">
                  <c:v>-17.014357542287598</c:v>
                </c:pt>
                <c:pt idx="788">
                  <c:v>-15.4846003884327</c:v>
                </c:pt>
                <c:pt idx="789">
                  <c:v>-13.841694995428799</c:v>
                </c:pt>
                <c:pt idx="790">
                  <c:v>-12.073100998347799</c:v>
                </c:pt>
                <c:pt idx="791">
                  <c:v>-10.164374282493499</c:v>
                </c:pt>
                <c:pt idx="792">
                  <c:v>-8.0987946141848397</c:v>
                </c:pt>
                <c:pt idx="793">
                  <c:v>-5.8569029914525599</c:v>
                </c:pt>
                <c:pt idx="794">
                  <c:v>-3.41592228412535</c:v>
                </c:pt>
                <c:pt idx="795">
                  <c:v>-0.74902556201239601</c:v>
                </c:pt>
                <c:pt idx="796">
                  <c:v>2.17559638049365</c:v>
                </c:pt>
                <c:pt idx="797">
                  <c:v>5.39593515028381</c:v>
                </c:pt>
                <c:pt idx="798">
                  <c:v>8.9577258837625209</c:v>
                </c:pt>
                <c:pt idx="799">
                  <c:v>12.916501585987501</c:v>
                </c:pt>
                <c:pt idx="800">
                  <c:v>17.340330796029601</c:v>
                </c:pt>
                <c:pt idx="801">
                  <c:v>22.313516545566301</c:v>
                </c:pt>
                <c:pt idx="802">
                  <c:v>27.941670486036099</c:v>
                </c:pt>
                <c:pt idx="803">
                  <c:v>34.358790861869103</c:v>
                </c:pt>
                <c:pt idx="804">
                  <c:v>-49.741770551983201</c:v>
                </c:pt>
                <c:pt idx="805">
                  <c:v>-49.778306873994097</c:v>
                </c:pt>
                <c:pt idx="806">
                  <c:v>-49.8155716031361</c:v>
                </c:pt>
                <c:pt idx="807">
                  <c:v>-49.853577333989101</c:v>
                </c:pt>
                <c:pt idx="808">
                  <c:v>-49.892336784520801</c:v>
                </c:pt>
                <c:pt idx="809">
                  <c:v>-49.931862792885298</c:v>
                </c:pt>
                <c:pt idx="810">
                  <c:v>-49.972168313969497</c:v>
                </c:pt>
                <c:pt idx="811">
                  <c:v>-50.013266415675403</c:v>
                </c:pt>
                <c:pt idx="812">
                  <c:v>-50.055170274931001</c:v>
                </c:pt>
                <c:pt idx="813">
                  <c:v>-50.097893173421397</c:v>
                </c:pt>
                <c:pt idx="814">
                  <c:v>-50.141448493030097</c:v>
                </c:pt>
                <c:pt idx="815">
                  <c:v>-50.185849710981998</c:v>
                </c:pt>
                <c:pt idx="816">
                  <c:v>-50.231110394680698</c:v>
                </c:pt>
                <c:pt idx="817">
                  <c:v>-50.277244196228501</c:v>
                </c:pt>
                <c:pt idx="818">
                  <c:v>-50.3242648466234</c:v>
                </c:pt>
                <c:pt idx="819">
                  <c:v>-50.372186149622102</c:v>
                </c:pt>
                <c:pt idx="820">
                  <c:v>-50.421021975261901</c:v>
                </c:pt>
                <c:pt idx="821">
                  <c:v>-50.470786253032102</c:v>
                </c:pt>
                <c:pt idx="822">
                  <c:v>-50.521492964687504</c:v>
                </c:pt>
                <c:pt idx="823">
                  <c:v>-50.573156136694898</c:v>
                </c:pt>
                <c:pt idx="824">
                  <c:v>-50.625789832306197</c:v>
                </c:pt>
                <c:pt idx="825">
                  <c:v>-50.679408143248502</c:v>
                </c:pt>
                <c:pt idx="826">
                  <c:v>-50.734025181026098</c:v>
                </c:pt>
                <c:pt idx="827">
                  <c:v>-50.7896550678254</c:v>
                </c:pt>
                <c:pt idx="828">
                  <c:v>-50.846311927017801</c:v>
                </c:pt>
                <c:pt idx="829">
                  <c:v>-50.904009873252797</c:v>
                </c:pt>
                <c:pt idx="830">
                  <c:v>-50.962763002137102</c:v>
                </c:pt>
                <c:pt idx="831">
                  <c:v>-51.022585379493002</c:v>
                </c:pt>
                <c:pt idx="832">
                  <c:v>-51.083491030192398</c:v>
                </c:pt>
                <c:pt idx="833">
                  <c:v>-51.145493926561699</c:v>
                </c:pt>
                <c:pt idx="834">
                  <c:v>-51.208607976354202</c:v>
                </c:pt>
                <c:pt idx="835">
                  <c:v>-51.272847010287599</c:v>
                </c:pt>
                <c:pt idx="836">
                  <c:v>-51.338224769143103</c:v>
                </c:pt>
                <c:pt idx="837">
                  <c:v>-51.4047548904271</c:v>
                </c:pt>
                <c:pt idx="838">
                  <c:v>-51.472450894592498</c:v>
                </c:pt>
                <c:pt idx="839">
                  <c:v>-51.541326170821698</c:v>
                </c:pt>
                <c:pt idx="840">
                  <c:v>-51.611393962372297</c:v>
                </c:pt>
                <c:pt idx="841">
                  <c:v>-51.682667351486998</c:v>
                </c:pt>
                <c:pt idx="842">
                  <c:v>-51.755159243872299</c:v>
                </c:pt>
                <c:pt idx="843">
                  <c:v>-51.828882352749602</c:v>
                </c:pt>
                <c:pt idx="844">
                  <c:v>-51.903849182485203</c:v>
                </c:pt>
                <c:pt idx="845">
                  <c:v>-51.980072011804801</c:v>
                </c:pt>
                <c:pt idx="846">
                  <c:v>-52.057562876602098</c:v>
                </c:pt>
                <c:pt idx="847">
                  <c:v>-52.136333552350301</c:v>
                </c:pt>
                <c:pt idx="848">
                  <c:v>-52.216395536127102</c:v>
                </c:pt>
                <c:pt idx="849">
                  <c:v>-52.297760028266197</c:v>
                </c:pt>
                <c:pt idx="850">
                  <c:v>-52.380437913648599</c:v>
                </c:pt>
                <c:pt idx="851">
                  <c:v>-52.464439742649098</c:v>
                </c:pt>
                <c:pt idx="852">
                  <c:v>-52.549775711755103</c:v>
                </c:pt>
                <c:pt idx="853">
                  <c:v>-52.636455643876097</c:v>
                </c:pt>
                <c:pt idx="854">
                  <c:v>-52.724488968363801</c:v>
                </c:pt>
                <c:pt idx="855">
                  <c:v>-52.813884700765499</c:v>
                </c:pt>
                <c:pt idx="856">
                  <c:v>-52.904651422333302</c:v>
                </c:pt>
                <c:pt idx="857">
                  <c:v>-52.996797259315301</c:v>
                </c:pt>
                <c:pt idx="858">
                  <c:v>-53.090329862055299</c:v>
                </c:pt>
                <c:pt idx="859">
                  <c:v>-53.185256383931097</c:v>
                </c:pt>
                <c:pt idx="860">
                  <c:v>-53.281583460159801</c:v>
                </c:pt>
                <c:pt idx="861">
                  <c:v>-53.379317186505801</c:v>
                </c:pt>
                <c:pt idx="862">
                  <c:v>-53.478463097922798</c:v>
                </c:pt>
                <c:pt idx="863">
                  <c:v>-53.579026147167802</c:v>
                </c:pt>
                <c:pt idx="864">
                  <c:v>-53.681010683424297</c:v>
                </c:pt>
                <c:pt idx="865">
                  <c:v>-53.784420430974997</c:v>
                </c:pt>
                <c:pt idx="866">
                  <c:v>-53.889258467964297</c:v>
                </c:pt>
                <c:pt idx="867">
                  <c:v>-53.995527205294501</c:v>
                </c:pt>
                <c:pt idx="868">
                  <c:v>-54.103228365700502</c:v>
                </c:pt>
                <c:pt idx="869">
                  <c:v>-54.212362963048299</c:v>
                </c:pt>
                <c:pt idx="870">
                  <c:v>-54.322931281906698</c:v>
                </c:pt>
                <c:pt idx="871">
                  <c:v>-54.4349328574393</c:v>
                </c:pt>
                <c:pt idx="872">
                  <c:v>-54.548366455669303</c:v>
                </c:pt>
                <c:pt idx="873">
                  <c:v>-54.663230054167698</c:v>
                </c:pt>
                <c:pt idx="874">
                  <c:v>-54.779520823217901</c:v>
                </c:pt>
                <c:pt idx="875">
                  <c:v>-54.897235107510703</c:v>
                </c:pt>
                <c:pt idx="876">
                  <c:v>-55.016368408424903</c:v>
                </c:pt>
                <c:pt idx="877">
                  <c:v>-55.136915366948102</c:v>
                </c:pt>
                <c:pt idx="878">
                  <c:v>-55.258869747293801</c:v>
                </c:pt>
                <c:pt idx="879">
                  <c:v>-55.382224421272397</c:v>
                </c:pt>
                <c:pt idx="880">
                  <c:v>-55.506971353470803</c:v>
                </c:pt>
                <c:pt idx="881">
                  <c:v>-55.633101587299201</c:v>
                </c:pt>
                <c:pt idx="882">
                  <c:v>-55.760605231960298</c:v>
                </c:pt>
                <c:pt idx="883">
                  <c:v>-55.889471450397799</c:v>
                </c:pt>
                <c:pt idx="884">
                  <c:v>-56.019688448279702</c:v>
                </c:pt>
                <c:pt idx="885">
                  <c:v>-56.151243464071101</c:v>
                </c:pt>
                <c:pt idx="886">
                  <c:v>-56.284122760250398</c:v>
                </c:pt>
                <c:pt idx="887">
                  <c:v>-56.418311615722097</c:v>
                </c:pt>
                <c:pt idx="888">
                  <c:v>-56.553794319476303</c:v>
                </c:pt>
                <c:pt idx="889">
                  <c:v>-56.690554165546096</c:v>
                </c:pt>
                <c:pt idx="890">
                  <c:v>-56.828573449308301</c:v>
                </c:pt>
                <c:pt idx="891">
                  <c:v>-56.967833465174799</c:v>
                </c:pt>
                <c:pt idx="892">
                  <c:v>-57.108314505716798</c:v>
                </c:pt>
                <c:pt idx="893">
                  <c:v>-57.249995862261898</c:v>
                </c:pt>
                <c:pt idx="894">
                  <c:v>-57.392855827002201</c:v>
                </c:pt>
                <c:pt idx="895">
                  <c:v>-57.536871696647403</c:v>
                </c:pt>
                <c:pt idx="896">
                  <c:v>-57.682019777653601</c:v>
                </c:pt>
                <c:pt idx="897">
                  <c:v>-57.828275393056302</c:v>
                </c:pt>
                <c:pt idx="898">
                  <c:v>-57.975612890929398</c:v>
                </c:pt>
                <c:pt idx="899">
                  <c:v>-58.124005654491498</c:v>
                </c:pt>
                <c:pt idx="900">
                  <c:v>-58.273426113874699</c:v>
                </c:pt>
                <c:pt idx="901">
                  <c:v>-58.423845759565403</c:v>
                </c:pt>
                <c:pt idx="902">
                  <c:v>-58.5752351575265</c:v>
                </c:pt>
                <c:pt idx="903">
                  <c:v>-58.727563965999998</c:v>
                </c:pt>
                <c:pt idx="904">
                  <c:v>-58.880800953988903</c:v>
                </c:pt>
                <c:pt idx="905">
                  <c:v>-59.034914021410302</c:v>
                </c:pt>
                <c:pt idx="906">
                  <c:v>-59.1898702209063</c:v>
                </c:pt>
                <c:pt idx="907">
                  <c:v>-59.345635781295002</c:v>
                </c:pt>
                <c:pt idx="908">
                  <c:v>-59.502176132639697</c:v>
                </c:pt>
                <c:pt idx="909">
                  <c:v>-59.659455932905203</c:v>
                </c:pt>
                <c:pt idx="910">
                  <c:v>-59.817439096171903</c:v>
                </c:pt>
                <c:pt idx="911">
                  <c:v>-59.976088822365199</c:v>
                </c:pt>
                <c:pt idx="912">
                  <c:v>-60.135367628459498</c:v>
                </c:pt>
                <c:pt idx="913">
                  <c:v>-60.295237381106297</c:v>
                </c:pt>
                <c:pt idx="914">
                  <c:v>-60.455659330634198</c:v>
                </c:pt>
                <c:pt idx="915">
                  <c:v>-60.616594146360903</c:v>
                </c:pt>
                <c:pt idx="916">
                  <c:v>-60.778001953155801</c:v>
                </c:pt>
                <c:pt idx="917">
                  <c:v>-60.939842369184099</c:v>
                </c:pt>
                <c:pt idx="918">
                  <c:v>-61.102074544761798</c:v>
                </c:pt>
                <c:pt idx="919">
                  <c:v>-61.264657202244301</c:v>
                </c:pt>
                <c:pt idx="920">
                  <c:v>-61.427548676870003</c:v>
                </c:pt>
                <c:pt idx="921">
                  <c:v>-61.590706958475003</c:v>
                </c:pt>
                <c:pt idx="922">
                  <c:v>-61.754089733991798</c:v>
                </c:pt>
                <c:pt idx="923">
                  <c:v>-61.9176544306426</c:v>
                </c:pt>
                <c:pt idx="924">
                  <c:v>-62.081358259735701</c:v>
                </c:pt>
                <c:pt idx="925">
                  <c:v>-62.245158260967798</c:v>
                </c:pt>
                <c:pt idx="926">
                  <c:v>-62.272874349176099</c:v>
                </c:pt>
                <c:pt idx="927">
                  <c:v>-62.436667521063498</c:v>
                </c:pt>
                <c:pt idx="928">
                  <c:v>-62.600463320553402</c:v>
                </c:pt>
                <c:pt idx="929">
                  <c:v>-62.764218574197798</c:v>
                </c:pt>
                <c:pt idx="930">
                  <c:v>-62.9278901249005</c:v>
                </c:pt>
                <c:pt idx="931">
                  <c:v>-63.091434877215796</c:v>
                </c:pt>
                <c:pt idx="932">
                  <c:v>-63.254809842541498</c:v>
                </c:pt>
                <c:pt idx="933">
                  <c:v>-63.417972184103398</c:v>
                </c:pt>
                <c:pt idx="934">
                  <c:v>-63.580879261631097</c:v>
                </c:pt>
                <c:pt idx="935">
                  <c:v>-63.743488675627702</c:v>
                </c:pt>
                <c:pt idx="936">
                  <c:v>-63.905758311134299</c:v>
                </c:pt>
                <c:pt idx="937">
                  <c:v>-64.067646380894502</c:v>
                </c:pt>
                <c:pt idx="938">
                  <c:v>-64.229111467825604</c:v>
                </c:pt>
                <c:pt idx="939">
                  <c:v>-64.390112566704602</c:v>
                </c:pt>
                <c:pt idx="940">
                  <c:v>-64.550609124982202</c:v>
                </c:pt>
                <c:pt idx="941">
                  <c:v>-64.710561082638804</c:v>
                </c:pt>
                <c:pt idx="942">
                  <c:v>-64.869928911002006</c:v>
                </c:pt>
                <c:pt idx="943">
                  <c:v>-65.028673650447402</c:v>
                </c:pt>
                <c:pt idx="944">
                  <c:v>-65.186756946909199</c:v>
                </c:pt>
                <c:pt idx="945">
                  <c:v>-65.344141087131305</c:v>
                </c:pt>
                <c:pt idx="946">
                  <c:v>-65.500789032594099</c:v>
                </c:pt>
                <c:pt idx="947">
                  <c:v>-65.656664452056205</c:v>
                </c:pt>
                <c:pt idx="948">
                  <c:v>-65.811731752656399</c:v>
                </c:pt>
                <c:pt idx="949">
                  <c:v>-65.965956109524996</c:v>
                </c:pt>
                <c:pt idx="950">
                  <c:v>-66.119303493858197</c:v>
                </c:pt>
                <c:pt idx="951">
                  <c:v>-66.271740699417506</c:v>
                </c:pt>
                <c:pt idx="952">
                  <c:v>-66.423235367416595</c:v>
                </c:pt>
                <c:pt idx="953">
                  <c:v>-66.573756009767393</c:v>
                </c:pt>
                <c:pt idx="954">
                  <c:v>-66.723272030660198</c:v>
                </c:pt>
                <c:pt idx="955">
                  <c:v>-66.871753746459007</c:v>
                </c:pt>
                <c:pt idx="956">
                  <c:v>-67.019172403897102</c:v>
                </c:pt>
                <c:pt idx="957">
                  <c:v>-67.165500196565404</c:v>
                </c:pt>
                <c:pt idx="958">
                  <c:v>-67.310710279687797</c:v>
                </c:pt>
                <c:pt idx="959">
                  <c:v>-67.454776783186304</c:v>
                </c:pt>
                <c:pt idx="960">
                  <c:v>-67.597674823040904</c:v>
                </c:pt>
                <c:pt idx="961">
                  <c:v>-67.739380510955499</c:v>
                </c:pt>
                <c:pt idx="962">
                  <c:v>-67.879870962344</c:v>
                </c:pt>
                <c:pt idx="963">
                  <c:v>-68.019124302657602</c:v>
                </c:pt>
                <c:pt idx="964">
                  <c:v>-68.157119672075098</c:v>
                </c:pt>
                <c:pt idx="965">
                  <c:v>-68.2938372285859</c:v>
                </c:pt>
                <c:pt idx="966">
                  <c:v>-68.429258149495894</c:v>
                </c:pt>
                <c:pt idx="967">
                  <c:v>-68.563364631390996</c:v>
                </c:pt>
                <c:pt idx="968">
                  <c:v>-68.696139888597301</c:v>
                </c:pt>
                <c:pt idx="969">
                  <c:v>-68.827568150179104</c:v>
                </c:pt>
                <c:pt idx="970">
                  <c:v>-68.957634655518603</c:v>
                </c:pt>
                <c:pt idx="971">
                  <c:v>-69.086325648523399</c:v>
                </c:pt>
                <c:pt idx="972">
                  <c:v>-69.213628370511898</c:v>
                </c:pt>
                <c:pt idx="973">
                  <c:v>-69.339531051827805</c:v>
                </c:pt>
                <c:pt idx="974">
                  <c:v>-69.464022902234305</c:v>
                </c:pt>
                <c:pt idx="975">
                  <c:v>-69.587094100145706</c:v>
                </c:pt>
                <c:pt idx="976">
                  <c:v>-69.708735780749294</c:v>
                </c:pt>
                <c:pt idx="977">
                  <c:v>-69.828940023076697</c:v>
                </c:pt>
                <c:pt idx="978">
                  <c:v>-69.947699836080105</c:v>
                </c:pt>
                <c:pt idx="979">
                  <c:v>-70.065009143773594</c:v>
                </c:pt>
                <c:pt idx="980">
                  <c:v>-70.180862769497196</c:v>
                </c:pt>
                <c:pt idx="981">
                  <c:v>-70.295256419363</c:v>
                </c:pt>
                <c:pt idx="982">
                  <c:v>-70.408186664941894</c:v>
                </c:pt>
                <c:pt idx="983">
                  <c:v>-70.519650925249493</c:v>
                </c:pt>
                <c:pt idx="984">
                  <c:v>-70.629647448089997</c:v>
                </c:pt>
                <c:pt idx="985">
                  <c:v>-70.738175290815306</c:v>
                </c:pt>
                <c:pt idx="986">
                  <c:v>-70.845234300555802</c:v>
                </c:pt>
                <c:pt idx="987">
                  <c:v>-70.9508250939801</c:v>
                </c:pt>
                <c:pt idx="988">
                  <c:v>-71.054949036637097</c:v>
                </c:pt>
                <c:pt idx="989">
                  <c:v>-71.157608221936002</c:v>
                </c:pt>
                <c:pt idx="990">
                  <c:v>-71.258805449814602</c:v>
                </c:pt>
                <c:pt idx="991">
                  <c:v>-71.358544205149101</c:v>
                </c:pt>
                <c:pt idx="992">
                  <c:v>-71.456828635953997</c:v>
                </c:pt>
                <c:pt idx="993">
                  <c:v>-71.553663531419602</c:v>
                </c:pt>
                <c:pt idx="994">
                  <c:v>-71.649054299834901</c:v>
                </c:pt>
                <c:pt idx="995">
                  <c:v>-71.743006946439607</c:v>
                </c:pt>
                <c:pt idx="996">
                  <c:v>-71.835528051247707</c:v>
                </c:pt>
                <c:pt idx="997">
                  <c:v>-71.926624746885395</c:v>
                </c:pt>
                <c:pt idx="998">
                  <c:v>-72.016304696479907</c:v>
                </c:pt>
                <c:pt idx="999">
                  <c:v>-72.104576071639698</c:v>
                </c:pt>
                <c:pt idx="1000">
                  <c:v>-72.191447530558307</c:v>
                </c:pt>
                <c:pt idx="1001">
                  <c:v>-72.276928196277893</c:v>
                </c:pt>
                <c:pt idx="1002">
                  <c:v>-72.361027635142307</c:v>
                </c:pt>
                <c:pt idx="1003">
                  <c:v>-72.443755835470199</c:v>
                </c:pt>
                <c:pt idx="1004">
                  <c:v>-72.525123186476094</c:v>
                </c:pt>
                <c:pt idx="1005">
                  <c:v>-72.605140457464003</c:v>
                </c:pt>
                <c:pt idx="1006">
                  <c:v>-72.683818777319502</c:v>
                </c:pt>
                <c:pt idx="1007">
                  <c:v>-72.761169614321304</c:v>
                </c:pt>
                <c:pt idx="1008">
                  <c:v>-72.837204756292493</c:v>
                </c:pt>
                <c:pt idx="1009">
                  <c:v>-72.911936291110905</c:v>
                </c:pt>
                <c:pt idx="1010">
                  <c:v>-72.985376587595397</c:v>
                </c:pt>
                <c:pt idx="1011">
                  <c:v>-73.057538276782395</c:v>
                </c:pt>
                <c:pt idx="1012">
                  <c:v>-73.128434233607706</c:v>
                </c:pt>
                <c:pt idx="1013">
                  <c:v>-73.198077559004901</c:v>
                </c:pt>
                <c:pt idx="1014">
                  <c:v>-73.266481562431096</c:v>
                </c:pt>
                <c:pt idx="1015">
                  <c:v>-73.333659744828594</c:v>
                </c:pt>
                <c:pt idx="1016">
                  <c:v>-73.399625782031293</c:v>
                </c:pt>
                <c:pt idx="1017">
                  <c:v>-73.464393508621995</c:v>
                </c:pt>
                <c:pt idx="1018">
                  <c:v>-73.527976902244006</c:v>
                </c:pt>
                <c:pt idx="1019">
                  <c:v>-73.590390068373907</c:v>
                </c:pt>
                <c:pt idx="1020">
                  <c:v>-73.651647225555607</c:v>
                </c:pt>
                <c:pt idx="1021">
                  <c:v>-73.711762691098599</c:v>
                </c:pt>
                <c:pt idx="1022">
                  <c:v>-73.770750867241006</c:v>
                </c:pt>
                <c:pt idx="1023">
                  <c:v>-73.828626227776397</c:v>
                </c:pt>
                <c:pt idx="1024">
                  <c:v>-73.885403305143797</c:v>
                </c:pt>
                <c:pt idx="1025">
                  <c:v>-73.941096677978095</c:v>
                </c:pt>
                <c:pt idx="1026">
                  <c:v>-73.9957209591187</c:v>
                </c:pt>
                <c:pt idx="1027">
                  <c:v>-74.049290784071403</c:v>
                </c:pt>
                <c:pt idx="1028">
                  <c:v>-74.101820799920702</c:v>
                </c:pt>
                <c:pt idx="1029">
                  <c:v>-74.153325654685901</c:v>
                </c:pt>
                <c:pt idx="1030">
                  <c:v>-74.203819987117001</c:v>
                </c:pt>
                <c:pt idx="1031">
                  <c:v>-74.253318416922099</c:v>
                </c:pt>
                <c:pt idx="1032">
                  <c:v>-74.3018355354222</c:v>
                </c:pt>
                <c:pt idx="1033">
                  <c:v>-74.349385896623502</c:v>
                </c:pt>
                <c:pt idx="1034">
                  <c:v>-74.3959840087023</c:v>
                </c:pt>
                <c:pt idx="1035">
                  <c:v>-74.441644325892497</c:v>
                </c:pt>
                <c:pt idx="1036">
                  <c:v>-74.486381240768907</c:v>
                </c:pt>
                <c:pt idx="1037">
                  <c:v>-74.530209076916904</c:v>
                </c:pt>
                <c:pt idx="1038">
                  <c:v>-74.573142081980393</c:v>
                </c:pt>
                <c:pt idx="1039">
                  <c:v>-74.615194421078897</c:v>
                </c:pt>
                <c:pt idx="1040">
                  <c:v>-74.656380170584498</c:v>
                </c:pt>
                <c:pt idx="1041">
                  <c:v>-74.6967133122495</c:v>
                </c:pt>
                <c:pt idx="1042">
                  <c:v>-74.736207727675904</c:v>
                </c:pt>
                <c:pt idx="1043">
                  <c:v>-74.774877193115699</c:v>
                </c:pt>
                <c:pt idx="1044">
                  <c:v>-74.812735374595505</c:v>
                </c:pt>
                <c:pt idx="1045">
                  <c:v>-74.849795823351798</c:v>
                </c:pt>
                <c:pt idx="1046">
                  <c:v>-74.886071971571596</c:v>
                </c:pt>
                <c:pt idx="1047">
                  <c:v>-74.921577128425596</c:v>
                </c:pt>
                <c:pt idx="1048">
                  <c:v>-74.9563244763862</c:v>
                </c:pt>
                <c:pt idx="1049">
                  <c:v>-74.990327067820502</c:v>
                </c:pt>
                <c:pt idx="1050">
                  <c:v>-75.023597821848696</c:v>
                </c:pt>
                <c:pt idx="1051">
                  <c:v>-75.056149521458394</c:v>
                </c:pt>
                <c:pt idx="1052">
                  <c:v>-75.087994810866704</c:v>
                </c:pt>
                <c:pt idx="1053">
                  <c:v>-75.119146193120102</c:v>
                </c:pt>
                <c:pt idx="1054">
                  <c:v>-75.149616027922406</c:v>
                </c:pt>
                <c:pt idx="1055">
                  <c:v>-75.179416529684502</c:v>
                </c:pt>
                <c:pt idx="1056">
                  <c:v>-75.2085597657845</c:v>
                </c:pt>
                <c:pt idx="1057">
                  <c:v>-75.237057655031506</c:v>
                </c:pt>
                <c:pt idx="1058">
                  <c:v>-75.264921966323698</c:v>
                </c:pt>
                <c:pt idx="1059">
                  <c:v>-75.292164317493203</c:v>
                </c:pt>
                <c:pt idx="1060">
                  <c:v>-75.318796174329293</c:v>
                </c:pt>
                <c:pt idx="1061">
                  <c:v>-75.344828849772398</c:v>
                </c:pt>
                <c:pt idx="1062">
                  <c:v>-75.370273503271093</c:v>
                </c:pt>
                <c:pt idx="1063">
                  <c:v>-75.395141140294498</c:v>
                </c:pt>
                <c:pt idx="1064">
                  <c:v>-75.419442611993205</c:v>
                </c:pt>
                <c:pt idx="1065">
                  <c:v>-75.443188615001105</c:v>
                </c:pt>
                <c:pt idx="1066">
                  <c:v>-75.466389691371603</c:v>
                </c:pt>
                <c:pt idx="1067">
                  <c:v>-75.489056228641999</c:v>
                </c:pt>
                <c:pt idx="1068">
                  <c:v>-75.511198460017994</c:v>
                </c:pt>
                <c:pt idx="1069">
                  <c:v>-75.532826464673605</c:v>
                </c:pt>
                <c:pt idx="1070">
                  <c:v>-75.553950168159901</c:v>
                </c:pt>
                <c:pt idx="1071">
                  <c:v>-75.574579342915797</c:v>
                </c:pt>
                <c:pt idx="1072">
                  <c:v>-75.594723608877004</c:v>
                </c:pt>
                <c:pt idx="1073">
                  <c:v>-75.614392434175102</c:v>
                </c:pt>
                <c:pt idx="1074">
                  <c:v>-75.633595135923798</c:v>
                </c:pt>
                <c:pt idx="1075">
                  <c:v>-75.652340881085706</c:v>
                </c:pt>
                <c:pt idx="1076">
                  <c:v>-75.670638687414893</c:v>
                </c:pt>
                <c:pt idx="1077">
                  <c:v>-75.688497424471507</c:v>
                </c:pt>
                <c:pt idx="1078">
                  <c:v>-75.705925814701104</c:v>
                </c:pt>
                <c:pt idx="1079">
                  <c:v>-75.722932434578297</c:v>
                </c:pt>
                <c:pt idx="1080">
                  <c:v>-75.739525715806295</c:v>
                </c:pt>
                <c:pt idx="1081">
                  <c:v>-75.755713946571007</c:v>
                </c:pt>
                <c:pt idx="1082">
                  <c:v>-75.771505272845005</c:v>
                </c:pt>
                <c:pt idx="1083">
                  <c:v>-75.786907699736204</c:v>
                </c:pt>
                <c:pt idx="1084">
                  <c:v>-75.8019290928803</c:v>
                </c:pt>
                <c:pt idx="1085">
                  <c:v>-75.816577179870905</c:v>
                </c:pt>
                <c:pt idx="1086">
                  <c:v>-75.530859551725101</c:v>
                </c:pt>
                <c:pt idx="1087">
                  <c:v>-75.551110956966994</c:v>
                </c:pt>
                <c:pt idx="1088">
                  <c:v>-75.570886485569702</c:v>
                </c:pt>
                <c:pt idx="1089">
                  <c:v>-75.590195423417299</c:v>
                </c:pt>
                <c:pt idx="1090">
                  <c:v>-75.609046907829907</c:v>
                </c:pt>
                <c:pt idx="1091">
                  <c:v>-75.627449928457807</c:v>
                </c:pt>
                <c:pt idx="1092">
                  <c:v>-75.645413328248097</c:v>
                </c:pt>
                <c:pt idx="1093">
                  <c:v>-75.662945804478696</c:v>
                </c:pt>
                <c:pt idx="1094">
                  <c:v>-75.680055909855398</c:v>
                </c:pt>
                <c:pt idx="1095">
                  <c:v>-75.6967520536667</c:v>
                </c:pt>
                <c:pt idx="1096">
                  <c:v>-75.713042502994298</c:v>
                </c:pt>
                <c:pt idx="1097">
                  <c:v>-75.728935383973507</c:v>
                </c:pt>
                <c:pt idx="1098">
                  <c:v>-75.744438683100299</c:v>
                </c:pt>
                <c:pt idx="1099">
                  <c:v>-75.759560248581806</c:v>
                </c:pt>
                <c:pt idx="1100">
                  <c:v>-75.774307791726599</c:v>
                </c:pt>
                <c:pt idx="1101">
                  <c:v>-75.788688888370402</c:v>
                </c:pt>
                <c:pt idx="1102">
                  <c:v>-75.8027109803363</c:v>
                </c:pt>
                <c:pt idx="1103">
                  <c:v>-75.816381376923601</c:v>
                </c:pt>
                <c:pt idx="1104">
                  <c:v>-75.8297072564243</c:v>
                </c:pt>
                <c:pt idx="1105">
                  <c:v>-75.842695667664401</c:v>
                </c:pt>
                <c:pt idx="1106">
                  <c:v>-75.855353531565996</c:v>
                </c:pt>
                <c:pt idx="1107">
                  <c:v>-75.867687642728995</c:v>
                </c:pt>
                <c:pt idx="1108">
                  <c:v>-75.879704671029202</c:v>
                </c:pt>
                <c:pt idx="1109">
                  <c:v>-75.891411163230998</c:v>
                </c:pt>
                <c:pt idx="1110">
                  <c:v>-75.902813544611902</c:v>
                </c:pt>
                <c:pt idx="1111">
                  <c:v>-75.913918120597799</c:v>
                </c:pt>
                <c:pt idx="1112">
                  <c:v>-75.924731078405102</c:v>
                </c:pt>
                <c:pt idx="1113">
                  <c:v>-75.935258488690806</c:v>
                </c:pt>
                <c:pt idx="1114">
                  <c:v>-75.945506307204894</c:v>
                </c:pt>
                <c:pt idx="1115">
                  <c:v>-75.955480376447596</c:v>
                </c:pt>
                <c:pt idx="1116">
                  <c:v>-75.965186427326202</c:v>
                </c:pt>
                <c:pt idx="1117">
                  <c:v>-75.974630080812005</c:v>
                </c:pt>
                <c:pt idx="1118">
                  <c:v>-75.983816849596195</c:v>
                </c:pt>
                <c:pt idx="1119">
                  <c:v>-75.992752139741</c:v>
                </c:pt>
                <c:pt idx="1120">
                  <c:v>-76.001441252328107</c:v>
                </c:pt>
                <c:pt idx="1121">
                  <c:v>-76.009889385100394</c:v>
                </c:pt>
                <c:pt idx="1122">
                  <c:v>-76.018101634097505</c:v>
                </c:pt>
                <c:pt idx="1123">
                  <c:v>-76.026082995283005</c:v>
                </c:pt>
                <c:pt idx="1124">
                  <c:v>-76.033838366163906</c:v>
                </c:pt>
                <c:pt idx="1125">
                  <c:v>-76.041372547399305</c:v>
                </c:pt>
                <c:pt idx="1126">
                  <c:v>-76.048690244399495</c:v>
                </c:pt>
                <c:pt idx="1127">
                  <c:v>-76.055796068912997</c:v>
                </c:pt>
                <c:pt idx="1128">
                  <c:v>-76.062694540601896</c:v>
                </c:pt>
                <c:pt idx="1129">
                  <c:v>-76.069390088604905</c:v>
                </c:pt>
                <c:pt idx="1130">
                  <c:v>-76.075887053085907</c:v>
                </c:pt>
                <c:pt idx="1131">
                  <c:v>-76.082189686769496</c:v>
                </c:pt>
                <c:pt idx="1132">
                  <c:v>-76.088302156461793</c:v>
                </c:pt>
                <c:pt idx="1133">
                  <c:v>-76.094228544555904</c:v>
                </c:pt>
                <c:pt idx="1134">
                  <c:v>-76.099972850522207</c:v>
                </c:pt>
                <c:pt idx="1135">
                  <c:v>-76.105538992383103</c:v>
                </c:pt>
                <c:pt idx="1136">
                  <c:v>-76.110930808170494</c:v>
                </c:pt>
                <c:pt idx="1137">
                  <c:v>-76.116152057367799</c:v>
                </c:pt>
                <c:pt idx="1138">
                  <c:v>-76.121206422334495</c:v>
                </c:pt>
                <c:pt idx="1139">
                  <c:v>-76.126097509713503</c:v>
                </c:pt>
                <c:pt idx="1140">
                  <c:v>-76.130828851821505</c:v>
                </c:pt>
                <c:pt idx="1141">
                  <c:v>-76.135403908021104</c:v>
                </c:pt>
                <c:pt idx="1142">
                  <c:v>-76.139826066075699</c:v>
                </c:pt>
                <c:pt idx="1143">
                  <c:v>-76.144098643486302</c:v>
                </c:pt>
                <c:pt idx="1144">
                  <c:v>-76.148224888810205</c:v>
                </c:pt>
                <c:pt idx="1145">
                  <c:v>-76.152207982961301</c:v>
                </c:pt>
                <c:pt idx="1146">
                  <c:v>-76.156051040492798</c:v>
                </c:pt>
                <c:pt idx="1147">
                  <c:v>-76.159757110860696</c:v>
                </c:pt>
                <c:pt idx="1148">
                  <c:v>-76.163329179669802</c:v>
                </c:pt>
                <c:pt idx="1149">
                  <c:v>-76.166770169900602</c:v>
                </c:pt>
                <c:pt idx="1150">
                  <c:v>-76.170082943118501</c:v>
                </c:pt>
                <c:pt idx="1151">
                  <c:v>-76.173270300664399</c:v>
                </c:pt>
                <c:pt idx="1152">
                  <c:v>-76.176334984826497</c:v>
                </c:pt>
                <c:pt idx="1153">
                  <c:v>-76.179279679994593</c:v>
                </c:pt>
                <c:pt idx="1154">
                  <c:v>-76.182107013795701</c:v>
                </c:pt>
                <c:pt idx="1155">
                  <c:v>-76.1848195582118</c:v>
                </c:pt>
                <c:pt idx="1156">
                  <c:v>-76.187419830678905</c:v>
                </c:pt>
                <c:pt idx="1157">
                  <c:v>-76.189910295169298</c:v>
                </c:pt>
                <c:pt idx="1158">
                  <c:v>-76.192293363254905</c:v>
                </c:pt>
                <c:pt idx="1159">
                  <c:v>-76.194571395153304</c:v>
                </c:pt>
                <c:pt idx="1160">
                  <c:v>-76.196746700756293</c:v>
                </c:pt>
                <c:pt idx="1161">
                  <c:v>-76.198821540640793</c:v>
                </c:pt>
                <c:pt idx="1162">
                  <c:v>-76.2007981270622</c:v>
                </c:pt>
                <c:pt idx="1163">
                  <c:v>-76.202678624931494</c:v>
                </c:pt>
                <c:pt idx="1164">
                  <c:v>-76.204465152773807</c:v>
                </c:pt>
                <c:pt idx="1165">
                  <c:v>-76.206159783672007</c:v>
                </c:pt>
                <c:pt idx="1166">
                  <c:v>-76.207764546191697</c:v>
                </c:pt>
                <c:pt idx="1167">
                  <c:v>-76.209281425291394</c:v>
                </c:pt>
                <c:pt idx="1168">
                  <c:v>-76.210712363215194</c:v>
                </c:pt>
                <c:pt idx="1169">
                  <c:v>-76.212059260369699</c:v>
                </c:pt>
                <c:pt idx="1170">
                  <c:v>-76.213323976185293</c:v>
                </c:pt>
                <c:pt idx="1171">
                  <c:v>-76.214508329961404</c:v>
                </c:pt>
                <c:pt idx="1172">
                  <c:v>-76.215614101695806</c:v>
                </c:pt>
                <c:pt idx="1173">
                  <c:v>-76.216643032899398</c:v>
                </c:pt>
                <c:pt idx="1174">
                  <c:v>-76.2175968273948</c:v>
                </c:pt>
                <c:pt idx="1175">
                  <c:v>-76.218477152101201</c:v>
                </c:pt>
                <c:pt idx="1176">
                  <c:v>-76.219285637803196</c:v>
                </c:pt>
                <c:pt idx="1177">
                  <c:v>-76.220023879905796</c:v>
                </c:pt>
                <c:pt idx="1178">
                  <c:v>-76.220693439175093</c:v>
                </c:pt>
                <c:pt idx="1179">
                  <c:v>-76.221295842464102</c:v>
                </c:pt>
                <c:pt idx="1180">
                  <c:v>-76.221832583425794</c:v>
                </c:pt>
                <c:pt idx="1181">
                  <c:v>-76.222305123210802</c:v>
                </c:pt>
                <c:pt idx="1182">
                  <c:v>-76.2227148911537</c:v>
                </c:pt>
                <c:pt idx="1183">
                  <c:v>-76.223063285443402</c:v>
                </c:pt>
                <c:pt idx="1184">
                  <c:v>-76.223351673783</c:v>
                </c:pt>
                <c:pt idx="1185">
                  <c:v>-76.223581394034696</c:v>
                </c:pt>
                <c:pt idx="1186">
                  <c:v>-76.223753754853007</c:v>
                </c:pt>
                <c:pt idx="1187">
                  <c:v>-76.2238700363052</c:v>
                </c:pt>
                <c:pt idx="1188">
                  <c:v>-76.2239314904796</c:v>
                </c:pt>
                <c:pt idx="1189">
                  <c:v>-76.223939342081593</c:v>
                </c:pt>
                <c:pt idx="1190">
                  <c:v>-76.223894789017606</c:v>
                </c:pt>
                <c:pt idx="1191">
                  <c:v>-76.223799002967795</c:v>
                </c:pt>
                <c:pt idx="1192">
                  <c:v>-76.223653129946598</c:v>
                </c:pt>
                <c:pt idx="1193">
                  <c:v>-76.223458290853003</c:v>
                </c:pt>
                <c:pt idx="1194">
                  <c:v>-76.223215582008294</c:v>
                </c:pt>
                <c:pt idx="1195">
                  <c:v>-76.222926075684299</c:v>
                </c:pt>
                <c:pt idx="1196">
                  <c:v>-76.222590820619601</c:v>
                </c:pt>
                <c:pt idx="1197">
                  <c:v>-76.222210842526493</c:v>
                </c:pt>
                <c:pt idx="1198">
                  <c:v>-76.221787144586301</c:v>
                </c:pt>
                <c:pt idx="1199">
                  <c:v>-76.221320707935703</c:v>
                </c:pt>
                <c:pt idx="1200">
                  <c:v>-76.220812492142102</c:v>
                </c:pt>
                <c:pt idx="1201">
                  <c:v>-76.220263435669693</c:v>
                </c:pt>
                <c:pt idx="1202">
                  <c:v>-76.219674456336193</c:v>
                </c:pt>
                <c:pt idx="1203">
                  <c:v>-76.219046451759198</c:v>
                </c:pt>
                <c:pt idx="1204">
                  <c:v>-76.218380299794006</c:v>
                </c:pt>
                <c:pt idx="1205">
                  <c:v>-76.217676858962406</c:v>
                </c:pt>
                <c:pt idx="1206">
                  <c:v>-76.216936968871906</c:v>
                </c:pt>
                <c:pt idx="1207">
                  <c:v>-76.216161450626601</c:v>
                </c:pt>
                <c:pt idx="1208">
                  <c:v>-76.215351107229907</c:v>
                </c:pt>
                <c:pt idx="1209">
                  <c:v>-76.214506723977607</c:v>
                </c:pt>
                <c:pt idx="1210">
                  <c:v>-76.213629068844099</c:v>
                </c:pt>
                <c:pt idx="1211">
                  <c:v>-76.212718892859101</c:v>
                </c:pt>
                <c:pt idx="1212">
                  <c:v>-76.211776930477697</c:v>
                </c:pt>
                <c:pt idx="1213">
                  <c:v>-76.210803899941993</c:v>
                </c:pt>
                <c:pt idx="1214">
                  <c:v>-76.209800503634497</c:v>
                </c:pt>
                <c:pt idx="1215">
                  <c:v>-76.208767428425304</c:v>
                </c:pt>
                <c:pt idx="1216">
                  <c:v>-76.207705346011096</c:v>
                </c:pt>
                <c:pt idx="1217">
                  <c:v>-76.206614913246696</c:v>
                </c:pt>
                <c:pt idx="1218">
                  <c:v>-76.205496772470497</c:v>
                </c:pt>
                <c:pt idx="1219">
                  <c:v>-76.2043515518221</c:v>
                </c:pt>
                <c:pt idx="1220">
                  <c:v>-76.203179865553494</c:v>
                </c:pt>
                <c:pt idx="1221">
                  <c:v>-76.201982314333705</c:v>
                </c:pt>
                <c:pt idx="1222">
                  <c:v>-76.200759485546797</c:v>
                </c:pt>
                <c:pt idx="1223">
                  <c:v>-76.199511953583198</c:v>
                </c:pt>
                <c:pt idx="1224">
                  <c:v>-76.198240280125404</c:v>
                </c:pt>
                <c:pt idx="1225">
                  <c:v>-76.1969450144272</c:v>
                </c:pt>
                <c:pt idx="1226">
                  <c:v>-76.195626693586505</c:v>
                </c:pt>
                <c:pt idx="1227">
                  <c:v>-76.194285842813002</c:v>
                </c:pt>
                <c:pt idx="1228">
                  <c:v>-76.192922975689896</c:v>
                </c:pt>
                <c:pt idx="1229">
                  <c:v>-76.191538594429403</c:v>
                </c:pt>
                <c:pt idx="1230">
                  <c:v>-76.190133190123305</c:v>
                </c:pt>
                <c:pt idx="1231">
                  <c:v>-76.188707242988002</c:v>
                </c:pt>
                <c:pt idx="1232">
                  <c:v>-76.187261222604306</c:v>
                </c:pt>
                <c:pt idx="1233">
                  <c:v>-76.185795588151706</c:v>
                </c:pt>
                <c:pt idx="1234">
                  <c:v>-76.184310788637603</c:v>
                </c:pt>
                <c:pt idx="1235">
                  <c:v>-76.182807263122299</c:v>
                </c:pt>
                <c:pt idx="1236">
                  <c:v>-76.181285440938098</c:v>
                </c:pt>
                <c:pt idx="1237">
                  <c:v>-76.179745741904</c:v>
                </c:pt>
                <c:pt idx="1238">
                  <c:v>-76.178188576536201</c:v>
                </c:pt>
                <c:pt idx="1239">
                  <c:v>-76.176614346253103</c:v>
                </c:pt>
                <c:pt idx="1240">
                  <c:v>-76.175023443576904</c:v>
                </c:pt>
                <c:pt idx="1241">
                  <c:v>-76.173416252329602</c:v>
                </c:pt>
                <c:pt idx="1242">
                  <c:v>-76.171793147825895</c:v>
                </c:pt>
                <c:pt idx="1243">
                  <c:v>-76.170154497061205</c:v>
                </c:pt>
                <c:pt idx="1244">
                  <c:v>-76.168500658895397</c:v>
                </c:pt>
                <c:pt idx="1245">
                  <c:v>-76.166831984233198</c:v>
                </c:pt>
                <c:pt idx="1246">
                  <c:v>-76.165148816200002</c:v>
                </c:pt>
                <c:pt idx="1247">
                  <c:v>-76.163451490314102</c:v>
                </c:pt>
                <c:pt idx="1248">
                  <c:v>-76.161740334655306</c:v>
                </c:pt>
                <c:pt idx="1249">
                  <c:v>-76.160015670029296</c:v>
                </c:pt>
                <c:pt idx="1250">
                  <c:v>-76.158277810129405</c:v>
                </c:pt>
                <c:pt idx="1251">
                  <c:v>-76.156527061693296</c:v>
                </c:pt>
                <c:pt idx="1252">
                  <c:v>-76.154763724657997</c:v>
                </c:pt>
                <c:pt idx="1253">
                  <c:v>-76.152988092309897</c:v>
                </c:pt>
                <c:pt idx="1254">
                  <c:v>-76.151200451432601</c:v>
                </c:pt>
                <c:pt idx="1255">
                  <c:v>-76.149401082451007</c:v>
                </c:pt>
                <c:pt idx="1256">
                  <c:v>-76.147590259572098</c:v>
                </c:pt>
                <c:pt idx="1257">
                  <c:v>-76.145768250923098</c:v>
                </c:pt>
                <c:pt idx="1258">
                  <c:v>-76.143935318686204</c:v>
                </c:pt>
                <c:pt idx="1259">
                  <c:v>-76.142091719230393</c:v>
                </c:pt>
                <c:pt idx="1260">
                  <c:v>-76.1402377032407</c:v>
                </c:pt>
                <c:pt idx="1261">
                  <c:v>-76.138373515843696</c:v>
                </c:pt>
                <c:pt idx="1262">
                  <c:v>-76.136499396731594</c:v>
                </c:pt>
                <c:pt idx="1263">
                  <c:v>-76.134615580282301</c:v>
                </c:pt>
                <c:pt idx="1264">
                  <c:v>-76.132722295677596</c:v>
                </c:pt>
                <c:pt idx="1265">
                  <c:v>-76.130819767018394</c:v>
                </c:pt>
                <c:pt idx="1266">
                  <c:v>-76.128908213437597</c:v>
                </c:pt>
                <c:pt idx="1267">
                  <c:v>-76.126987849210394</c:v>
                </c:pt>
                <c:pt idx="1268">
                  <c:v>-76.125058883862096</c:v>
                </c:pt>
                <c:pt idx="1269">
                  <c:v>-76.123121522273493</c:v>
                </c:pt>
                <c:pt idx="1270">
                  <c:v>-76.121175964784001</c:v>
                </c:pt>
                <c:pt idx="1271">
                  <c:v>-76.119222407292796</c:v>
                </c:pt>
                <c:pt idx="1272">
                  <c:v>-76.117261041357096</c:v>
                </c:pt>
                <c:pt idx="1273">
                  <c:v>-76.115292054288702</c:v>
                </c:pt>
                <c:pt idx="1274">
                  <c:v>-76.113315629248305</c:v>
                </c:pt>
                <c:pt idx="1275">
                  <c:v>-76.111331945337696</c:v>
                </c:pt>
                <c:pt idx="1276">
                  <c:v>-76.109341177689899</c:v>
                </c:pt>
                <c:pt idx="1277">
                  <c:v>-76.107343497557196</c:v>
                </c:pt>
                <c:pt idx="1278">
                  <c:v>-76.105339072397598</c:v>
                </c:pt>
                <c:pt idx="1279">
                  <c:v>-76.103328065959005</c:v>
                </c:pt>
                <c:pt idx="1280">
                  <c:v>-76.101310638361596</c:v>
                </c:pt>
                <c:pt idx="1281">
                  <c:v>-76.099286946178196</c:v>
                </c:pt>
                <c:pt idx="1282">
                  <c:v>-76.097257142513598</c:v>
                </c:pt>
                <c:pt idx="1283">
                  <c:v>-76.095221377081202</c:v>
                </c:pt>
                <c:pt idx="1284">
                  <c:v>-76.093179796278406</c:v>
                </c:pt>
                <c:pt idx="1285">
                  <c:v>-76.0911325432604</c:v>
                </c:pt>
                <c:pt idx="1286">
                  <c:v>-76.089079758012105</c:v>
                </c:pt>
                <c:pt idx="1287">
                  <c:v>-76.087021577418497</c:v>
                </c:pt>
                <c:pt idx="1288">
                  <c:v>-76.084958135333807</c:v>
                </c:pt>
                <c:pt idx="1289">
                  <c:v>-76.082889562648404</c:v>
                </c:pt>
                <c:pt idx="1290">
                  <c:v>-76.080815987354796</c:v>
                </c:pt>
                <c:pt idx="1291">
                  <c:v>-76.078737534612401</c:v>
                </c:pt>
                <c:pt idx="1292">
                  <c:v>-76.076654326809603</c:v>
                </c:pt>
                <c:pt idx="1293">
                  <c:v>-76.074566483626299</c:v>
                </c:pt>
                <c:pt idx="1294">
                  <c:v>-76.072474122093197</c:v>
                </c:pt>
                <c:pt idx="1295">
                  <c:v>-76.070377356651207</c:v>
                </c:pt>
                <c:pt idx="1296">
                  <c:v>-76.068276299208904</c:v>
                </c:pt>
                <c:pt idx="1297">
                  <c:v>-76.066171059198297</c:v>
                </c:pt>
                <c:pt idx="1298">
                  <c:v>-76.064061743630404</c:v>
                </c:pt>
                <c:pt idx="1299">
                  <c:v>-76.061948457148802</c:v>
                </c:pt>
                <c:pt idx="1300">
                  <c:v>-76.059831302082102</c:v>
                </c:pt>
                <c:pt idx="1301">
                  <c:v>-76.057710378495401</c:v>
                </c:pt>
                <c:pt idx="1302">
                  <c:v>-76.055585784240506</c:v>
                </c:pt>
                <c:pt idx="1303">
                  <c:v>-76.0534576150053</c:v>
                </c:pt>
                <c:pt idx="1304">
                  <c:v>-76.051325964361396</c:v>
                </c:pt>
                <c:pt idx="1305">
                  <c:v>-76.049190923811395</c:v>
                </c:pt>
                <c:pt idx="1306">
                  <c:v>-76.047052582834894</c:v>
                </c:pt>
                <c:pt idx="1307">
                  <c:v>-76.044911028932901</c:v>
                </c:pt>
                <c:pt idx="1308">
                  <c:v>-76.042766347672398</c:v>
                </c:pt>
                <c:pt idx="1309">
                  <c:v>-76.040618622728701</c:v>
                </c:pt>
                <c:pt idx="1310">
                  <c:v>-76.038467935927898</c:v>
                </c:pt>
                <c:pt idx="1311">
                  <c:v>-76.036314367287503</c:v>
                </c:pt>
                <c:pt idx="1312">
                  <c:v>-76.034157995056802</c:v>
                </c:pt>
                <c:pt idx="1313">
                  <c:v>-76.031998895755905</c:v>
                </c:pt>
                <c:pt idx="1314">
                  <c:v>-76.029837144214397</c:v>
                </c:pt>
                <c:pt idx="1315">
                  <c:v>-76.027672813608604</c:v>
                </c:pt>
                <c:pt idx="1316">
                  <c:v>-76.025505975498206</c:v>
                </c:pt>
                <c:pt idx="1317">
                  <c:v>-76.023336699862497</c:v>
                </c:pt>
                <c:pt idx="1318">
                  <c:v>-76.021165055134702</c:v>
                </c:pt>
                <c:pt idx="1319">
                  <c:v>-76.018991108237103</c:v>
                </c:pt>
                <c:pt idx="1320">
                  <c:v>-76.016814924613996</c:v>
                </c:pt>
                <c:pt idx="1321">
                  <c:v>-76.014636568264507</c:v>
                </c:pt>
                <c:pt idx="1322">
                  <c:v>-76.012456101774902</c:v>
                </c:pt>
                <c:pt idx="1323">
                  <c:v>-76.010273586349399</c:v>
                </c:pt>
                <c:pt idx="1324">
                  <c:v>-76.008089081841504</c:v>
                </c:pt>
                <c:pt idx="1325">
                  <c:v>-76.005902646783397</c:v>
                </c:pt>
                <c:pt idx="1326">
                  <c:v>-76.003714338415307</c:v>
                </c:pt>
                <c:pt idx="1327">
                  <c:v>-76.001524212714301</c:v>
                </c:pt>
                <c:pt idx="1328">
                  <c:v>-75.999332324422198</c:v>
                </c:pt>
                <c:pt idx="1329">
                  <c:v>-75.997138727072695</c:v>
                </c:pt>
                <c:pt idx="1330">
                  <c:v>-75.994943473018694</c:v>
                </c:pt>
                <c:pt idx="1331">
                  <c:v>-75.992746613457797</c:v>
                </c:pt>
                <c:pt idx="1332">
                  <c:v>-75.990548198458399</c:v>
                </c:pt>
                <c:pt idx="1333">
                  <c:v>-75.988348276984297</c:v>
                </c:pt>
                <c:pt idx="1334">
                  <c:v>-75.986146896919493</c:v>
                </c:pt>
                <c:pt idx="1335">
                  <c:v>-75.983944105091894</c:v>
                </c:pt>
                <c:pt idx="1336">
                  <c:v>-75.981739947296703</c:v>
                </c:pt>
                <c:pt idx="1337">
                  <c:v>-75.979534468319301</c:v>
                </c:pt>
                <c:pt idx="1338">
                  <c:v>-75.977327711957699</c:v>
                </c:pt>
                <c:pt idx="1339">
                  <c:v>-75.975119721044095</c:v>
                </c:pt>
                <c:pt idx="1340">
                  <c:v>-75.972910537466603</c:v>
                </c:pt>
                <c:pt idx="1341">
                  <c:v>-75.970700202189903</c:v>
                </c:pt>
                <c:pt idx="1342">
                  <c:v>-75.9684887552757</c:v>
                </c:pt>
                <c:pt idx="1343">
                  <c:v>-75.966276235902896</c:v>
                </c:pt>
                <c:pt idx="1344">
                  <c:v>-75.964062682386796</c:v>
                </c:pt>
                <c:pt idx="1345">
                  <c:v>-75.961848132198298</c:v>
                </c:pt>
                <c:pt idx="1346">
                  <c:v>-75.959632621982706</c:v>
                </c:pt>
                <c:pt idx="1347">
                  <c:v>-75.957416187577806</c:v>
                </c:pt>
                <c:pt idx="1348">
                  <c:v>-75.955198864031999</c:v>
                </c:pt>
                <c:pt idx="1349">
                  <c:v>-75.952980685621199</c:v>
                </c:pt>
                <c:pt idx="1350">
                  <c:v>-75.950761685866695</c:v>
                </c:pt>
                <c:pt idx="1351">
                  <c:v>-75.948541897550896</c:v>
                </c:pt>
                <c:pt idx="1352">
                  <c:v>-75.9463213527345</c:v>
                </c:pt>
                <c:pt idx="1353">
                  <c:v>-75.944100082771797</c:v>
                </c:pt>
                <c:pt idx="1354">
                  <c:v>-75.941878118326798</c:v>
                </c:pt>
                <c:pt idx="1355">
                  <c:v>-75.939655489388002</c:v>
                </c:pt>
                <c:pt idx="1356">
                  <c:v>-75.9374322252837</c:v>
                </c:pt>
                <c:pt idx="1357">
                  <c:v>-75.9352083546963</c:v>
                </c:pt>
                <c:pt idx="1358">
                  <c:v>-75.932983905676494</c:v>
                </c:pt>
                <c:pt idx="1359">
                  <c:v>-75.930758905657797</c:v>
                </c:pt>
                <c:pt idx="1360">
                  <c:v>-75.928533381469293</c:v>
                </c:pt>
                <c:pt idx="1361">
                  <c:v>-75.926307359349593</c:v>
                </c:pt>
                <c:pt idx="1362">
                  <c:v>-75.924080864959905</c:v>
                </c:pt>
                <c:pt idx="1363">
                  <c:v>-75.9218539233961</c:v>
                </c:pt>
                <c:pt idx="1364">
                  <c:v>-75.919626559202001</c:v>
                </c:pt>
                <c:pt idx="1365">
                  <c:v>-75.917398796381093</c:v>
                </c:pt>
                <c:pt idx="1366">
                  <c:v>-75.9151706584084</c:v>
                </c:pt>
                <c:pt idx="1367">
                  <c:v>-75.912942168242495</c:v>
                </c:pt>
                <c:pt idx="1368">
                  <c:v>-75.910713348336401</c:v>
                </c:pt>
                <c:pt idx="1369">
                  <c:v>-75.9084842206491</c:v>
                </c:pt>
                <c:pt idx="1370">
                  <c:v>-75.906254806656506</c:v>
                </c:pt>
                <c:pt idx="1371">
                  <c:v>-75.904025127361606</c:v>
                </c:pt>
                <c:pt idx="1372">
                  <c:v>-75.901795203305298</c:v>
                </c:pt>
                <c:pt idx="1373">
                  <c:v>-75.899565054576499</c:v>
                </c:pt>
                <c:pt idx="1374">
                  <c:v>-75.897334700822</c:v>
                </c:pt>
                <c:pt idx="1375">
                  <c:v>-75.895104161256299</c:v>
                </c:pt>
                <c:pt idx="1376">
                  <c:v>-75.892873454671104</c:v>
                </c:pt>
                <c:pt idx="1377">
                  <c:v>-75.890642599444504</c:v>
                </c:pt>
                <c:pt idx="1378">
                  <c:v>-75.888411613550204</c:v>
                </c:pt>
                <c:pt idx="1379">
                  <c:v>-75.886180514566504</c:v>
                </c:pt>
                <c:pt idx="1380">
                  <c:v>-75.883949319684902</c:v>
                </c:pt>
                <c:pt idx="1381">
                  <c:v>-75.881718045718401</c:v>
                </c:pt>
                <c:pt idx="1382">
                  <c:v>-75.879486709110296</c:v>
                </c:pt>
                <c:pt idx="1383">
                  <c:v>-75.877255325941803</c:v>
                </c:pt>
                <c:pt idx="1384">
                  <c:v>-75.875023911940502</c:v>
                </c:pt>
                <c:pt idx="1385">
                  <c:v>-75.872792482487696</c:v>
                </c:pt>
                <c:pt idx="1386">
                  <c:v>-75.870561052626201</c:v>
                </c:pt>
                <c:pt idx="1387">
                  <c:v>-75.868329637067902</c:v>
                </c:pt>
                <c:pt idx="1388">
                  <c:v>-75.866098250200807</c:v>
                </c:pt>
                <c:pt idx="1389">
                  <c:v>-75.863866906096405</c:v>
                </c:pt>
                <c:pt idx="1390">
                  <c:v>-75.861635618516402</c:v>
                </c:pt>
                <c:pt idx="1391">
                  <c:v>-75.859404400919502</c:v>
                </c:pt>
                <c:pt idx="1392">
                  <c:v>-75.857173266468294</c:v>
                </c:pt>
                <c:pt idx="1393">
                  <c:v>-75.854942228035597</c:v>
                </c:pt>
                <c:pt idx="1394">
                  <c:v>-75.852711298210906</c:v>
                </c:pt>
                <c:pt idx="1395">
                  <c:v>-75.850480489306506</c:v>
                </c:pt>
                <c:pt idx="1396">
                  <c:v>-75.848249813363594</c:v>
                </c:pt>
                <c:pt idx="1397">
                  <c:v>-75.846019282158295</c:v>
                </c:pt>
                <c:pt idx="1398">
                  <c:v>-75.843788907207397</c:v>
                </c:pt>
                <c:pt idx="1399">
                  <c:v>-75.841558699774197</c:v>
                </c:pt>
                <c:pt idx="1400">
                  <c:v>-75.839328670873698</c:v>
                </c:pt>
                <c:pt idx="1401">
                  <c:v>-75.837098831278496</c:v>
                </c:pt>
                <c:pt idx="1402">
                  <c:v>-75.834869191523794</c:v>
                </c:pt>
                <c:pt idx="1403">
                  <c:v>-75.832639761912901</c:v>
                </c:pt>
                <c:pt idx="1404">
                  <c:v>-75.830410552521798</c:v>
                </c:pt>
                <c:pt idx="1405">
                  <c:v>-75.828181573204802</c:v>
                </c:pt>
                <c:pt idx="1406">
                  <c:v>-75.825952833598805</c:v>
                </c:pt>
                <c:pt idx="1407">
                  <c:v>-75.823724343128404</c:v>
                </c:pt>
                <c:pt idx="1408">
                  <c:v>-75.821496111010504</c:v>
                </c:pt>
                <c:pt idx="1409">
                  <c:v>-75.819268146258807</c:v>
                </c:pt>
                <c:pt idx="1410">
                  <c:v>-75.817040457688194</c:v>
                </c:pt>
                <c:pt idx="1411">
                  <c:v>-75.814813053919096</c:v>
                </c:pt>
                <c:pt idx="1412">
                  <c:v>-75.812585943382103</c:v>
                </c:pt>
                <c:pt idx="1413">
                  <c:v>-75.810359134321601</c:v>
                </c:pt>
                <c:pt idx="1414">
                  <c:v>-75.808132634800103</c:v>
                </c:pt>
                <c:pt idx="1415">
                  <c:v>-75.805906452702303</c:v>
                </c:pt>
                <c:pt idx="1416">
                  <c:v>-75.803680595738697</c:v>
                </c:pt>
                <c:pt idx="1417">
                  <c:v>-75.801455071449695</c:v>
                </c:pt>
                <c:pt idx="1418">
                  <c:v>-75.799229887209293</c:v>
                </c:pt>
                <c:pt idx="1419">
                  <c:v>-75.797005050228506</c:v>
                </c:pt>
                <c:pt idx="1420">
                  <c:v>-75.794780567559101</c:v>
                </c:pt>
                <c:pt idx="1421">
                  <c:v>-75.792556446096995</c:v>
                </c:pt>
                <c:pt idx="1422">
                  <c:v>-75.790332692585693</c:v>
                </c:pt>
                <c:pt idx="1423">
                  <c:v>-75.788109313619699</c:v>
                </c:pt>
                <c:pt idx="1424">
                  <c:v>-75.785886315647801</c:v>
                </c:pt>
                <c:pt idx="1425">
                  <c:v>-75.783663704975993</c:v>
                </c:pt>
                <c:pt idx="1426">
                  <c:v>-75.781441487770806</c:v>
                </c:pt>
                <c:pt idx="1427">
                  <c:v>-75.779219670062304</c:v>
                </c:pt>
                <c:pt idx="1428">
                  <c:v>-75.776998257746996</c:v>
                </c:pt>
                <c:pt idx="1429">
                  <c:v>-75.774777256591193</c:v>
                </c:pt>
                <c:pt idx="1430">
                  <c:v>-75.772556672232994</c:v>
                </c:pt>
                <c:pt idx="1431">
                  <c:v>-75.7703365101858</c:v>
                </c:pt>
                <c:pt idx="1432">
                  <c:v>-75.768116775840895</c:v>
                </c:pt>
                <c:pt idx="1433">
                  <c:v>-75.765897474469895</c:v>
                </c:pt>
                <c:pt idx="1434">
                  <c:v>-75.763678611227604</c:v>
                </c:pt>
                <c:pt idx="1435">
                  <c:v>-75.761460191154299</c:v>
                </c:pt>
                <c:pt idx="1436">
                  <c:v>-75.759242219178503</c:v>
                </c:pt>
                <c:pt idx="1437">
                  <c:v>-75.757024700119302</c:v>
                </c:pt>
                <c:pt idx="1438">
                  <c:v>-75.754807638688703</c:v>
                </c:pt>
                <c:pt idx="1439">
                  <c:v>-75.752591039493893</c:v>
                </c:pt>
                <c:pt idx="1440">
                  <c:v>-75.750374907039799</c:v>
                </c:pt>
                <c:pt idx="1441">
                  <c:v>-75.748159245731102</c:v>
                </c:pt>
                <c:pt idx="1442">
                  <c:v>-75.745944059874304</c:v>
                </c:pt>
                <c:pt idx="1443">
                  <c:v>-75.743729353680195</c:v>
                </c:pt>
                <c:pt idx="1444">
                  <c:v>-75.7415151312658</c:v>
                </c:pt>
                <c:pt idx="1445">
                  <c:v>-75.739301396656202</c:v>
                </c:pt>
                <c:pt idx="1446">
                  <c:v>-75.7370881537869</c:v>
                </c:pt>
                <c:pt idx="1447">
                  <c:v>-75.734875406505594</c:v>
                </c:pt>
                <c:pt idx="1448">
                  <c:v>-75.732663158573899</c:v>
                </c:pt>
                <c:pt idx="1449">
                  <c:v>-75.730451413669698</c:v>
                </c:pt>
                <c:pt idx="1450">
                  <c:v>-75.728240175388393</c:v>
                </c:pt>
                <c:pt idx="1451">
                  <c:v>-75.726029447245296</c:v>
                </c:pt>
                <c:pt idx="1452">
                  <c:v>-75.723819232676803</c:v>
                </c:pt>
                <c:pt idx="1453">
                  <c:v>-75.721609535042404</c:v>
                </c:pt>
                <c:pt idx="1454">
                  <c:v>-75.719400357626597</c:v>
                </c:pt>
                <c:pt idx="1455">
                  <c:v>-75.717191703639898</c:v>
                </c:pt>
                <c:pt idx="1456">
                  <c:v>-75.714983576220902</c:v>
                </c:pt>
                <c:pt idx="1457">
                  <c:v>-75.712775978437904</c:v>
                </c:pt>
                <c:pt idx="1458">
                  <c:v>-75.710568913290103</c:v>
                </c:pt>
                <c:pt idx="1459">
                  <c:v>-75.708362383709201</c:v>
                </c:pt>
                <c:pt idx="1460">
                  <c:v>-75.706156392561198</c:v>
                </c:pt>
                <c:pt idx="1461">
                  <c:v>-75.703950942647296</c:v>
                </c:pt>
                <c:pt idx="1462">
                  <c:v>-75.7017460367057</c:v>
                </c:pt>
                <c:pt idx="1463">
                  <c:v>-75.699541677412697</c:v>
                </c:pt>
                <c:pt idx="1464">
                  <c:v>-75.697337867384405</c:v>
                </c:pt>
                <c:pt idx="1465">
                  <c:v>-75.6951346091777</c:v>
                </c:pt>
                <c:pt idx="1466">
                  <c:v>-75.692931905291601</c:v>
                </c:pt>
                <c:pt idx="1467">
                  <c:v>-75.690729758168501</c:v>
                </c:pt>
                <c:pt idx="1468">
                  <c:v>-75.688528170195696</c:v>
                </c:pt>
                <c:pt idx="1469">
                  <c:v>-75.686327143706094</c:v>
                </c:pt>
                <c:pt idx="1470">
                  <c:v>-75.684126680979702</c:v>
                </c:pt>
                <c:pt idx="1471">
                  <c:v>-75.681926784244794</c:v>
                </c:pt>
                <c:pt idx="1472">
                  <c:v>-75.679727455678801</c:v>
                </c:pt>
                <c:pt idx="1473">
                  <c:v>-75.677528697409699</c:v>
                </c:pt>
                <c:pt idx="1474">
                  <c:v>-75.675330511516904</c:v>
                </c:pt>
                <c:pt idx="1475">
                  <c:v>-75.673132900032201</c:v>
                </c:pt>
                <c:pt idx="1476">
                  <c:v>-75.670935864941299</c:v>
                </c:pt>
                <c:pt idx="1477">
                  <c:v>-75.668739408183995</c:v>
                </c:pt>
                <c:pt idx="1478">
                  <c:v>-75.666543531656103</c:v>
                </c:pt>
                <c:pt idx="1479">
                  <c:v>-75.664348237209694</c:v>
                </c:pt>
                <c:pt idx="1480">
                  <c:v>-75.662153526654294</c:v>
                </c:pt>
                <c:pt idx="1481">
                  <c:v>-75.659959401757902</c:v>
                </c:pt>
                <c:pt idx="1482">
                  <c:v>-75.657765864247693</c:v>
                </c:pt>
                <c:pt idx="1483">
                  <c:v>-75.655572915811106</c:v>
                </c:pt>
                <c:pt idx="1484">
                  <c:v>-75.653380558096501</c:v>
                </c:pt>
                <c:pt idx="1485">
                  <c:v>-75.651188792714194</c:v>
                </c:pt>
                <c:pt idx="1486">
                  <c:v>-75.6489976212371</c:v>
                </c:pt>
                <c:pt idx="1487">
                  <c:v>-75.646807045201797</c:v>
                </c:pt>
                <c:pt idx="1488">
                  <c:v>-75.644617066108907</c:v>
                </c:pt>
                <c:pt idx="1489">
                  <c:v>-75.642427685424295</c:v>
                </c:pt>
                <c:pt idx="1490">
                  <c:v>-75.640238904579604</c:v>
                </c:pt>
                <c:pt idx="1491">
                  <c:v>-75.638050724972999</c:v>
                </c:pt>
                <c:pt idx="1492">
                  <c:v>-75.6358631479699</c:v>
                </c:pt>
                <c:pt idx="1493">
                  <c:v>-75.633676174903798</c:v>
                </c:pt>
                <c:pt idx="1494">
                  <c:v>-75.631489807076804</c:v>
                </c:pt>
                <c:pt idx="1495">
                  <c:v>-75.629304045760406</c:v>
                </c:pt>
                <c:pt idx="1496">
                  <c:v>-75.627118892196094</c:v>
                </c:pt>
                <c:pt idx="1497">
                  <c:v>-75.624934347595996</c:v>
                </c:pt>
                <c:pt idx="1498">
                  <c:v>-75.622750413143606</c:v>
                </c:pt>
                <c:pt idx="1499">
                  <c:v>-75.620567089994196</c:v>
                </c:pt>
                <c:pt idx="1500">
                  <c:v>-75.618384379275696</c:v>
                </c:pt>
                <c:pt idx="1501">
                  <c:v>-75.616202282089105</c:v>
                </c:pt>
                <c:pt idx="1502">
                  <c:v>-75.614020799509206</c:v>
                </c:pt>
                <c:pt idx="1503">
                  <c:v>-75.6118399325849</c:v>
                </c:pt>
                <c:pt idx="1504">
                  <c:v>-75.609659682339895</c:v>
                </c:pt>
                <c:pt idx="1505">
                  <c:v>-75.6074800497735</c:v>
                </c:pt>
                <c:pt idx="1506">
                  <c:v>-75.605301035860606</c:v>
                </c:pt>
                <c:pt idx="1507">
                  <c:v>-75.603122641552702</c:v>
                </c:pt>
                <c:pt idx="1508">
                  <c:v>-75.600944867778296</c:v>
                </c:pt>
                <c:pt idx="1509">
                  <c:v>-75.598767715442904</c:v>
                </c:pt>
                <c:pt idx="1510">
                  <c:v>-75.596591185430498</c:v>
                </c:pt>
                <c:pt idx="1511">
                  <c:v>-75.594415278603094</c:v>
                </c:pt>
                <c:pt idx="1512">
                  <c:v>-75.592239995801506</c:v>
                </c:pt>
                <c:pt idx="1513">
                  <c:v>-75.590065337846099</c:v>
                </c:pt>
                <c:pt idx="1514">
                  <c:v>-75.587891305536701</c:v>
                </c:pt>
                <c:pt idx="1515">
                  <c:v>-75.585717899653702</c:v>
                </c:pt>
                <c:pt idx="1516">
                  <c:v>-75.583545120957794</c:v>
                </c:pt>
                <c:pt idx="1517">
                  <c:v>-75.581372970190699</c:v>
                </c:pt>
                <c:pt idx="1518">
                  <c:v>-75.579201448075693</c:v>
                </c:pt>
                <c:pt idx="1519">
                  <c:v>-75.577030555318004</c:v>
                </c:pt>
                <c:pt idx="1520">
                  <c:v>-75.574860292604896</c:v>
                </c:pt>
                <c:pt idx="1521">
                  <c:v>-75.572690660606199</c:v>
                </c:pt>
                <c:pt idx="1522">
                  <c:v>-75.570521659974901</c:v>
                </c:pt>
                <c:pt idx="1523">
                  <c:v>-75.568353291347293</c:v>
                </c:pt>
                <c:pt idx="1524">
                  <c:v>-75.566185555343296</c:v>
                </c:pt>
                <c:pt idx="1525">
                  <c:v>-75.564018452566998</c:v>
                </c:pt>
                <c:pt idx="1526">
                  <c:v>-75.5618519836068</c:v>
                </c:pt>
                <c:pt idx="1527">
                  <c:v>-75.559686149035898</c:v>
                </c:pt>
                <c:pt idx="1528">
                  <c:v>-75.557520949412606</c:v>
                </c:pt>
                <c:pt idx="1529">
                  <c:v>-75.555356385280405</c:v>
                </c:pt>
                <c:pt idx="1530">
                  <c:v>-75.553192457168706</c:v>
                </c:pt>
                <c:pt idx="1531">
                  <c:v>-75.551029165592894</c:v>
                </c:pt>
                <c:pt idx="1532">
                  <c:v>-75.548866511054499</c:v>
                </c:pt>
                <c:pt idx="1533">
                  <c:v>-75.546704494041904</c:v>
                </c:pt>
                <c:pt idx="1534">
                  <c:v>-75.544543115030095</c:v>
                </c:pt>
                <c:pt idx="1535">
                  <c:v>-75.542382374481605</c:v>
                </c:pt>
                <c:pt idx="1536">
                  <c:v>-75.540222272845995</c:v>
                </c:pt>
                <c:pt idx="1537">
                  <c:v>-75.538062810560803</c:v>
                </c:pt>
                <c:pt idx="1538">
                  <c:v>-75.535903988051501</c:v>
                </c:pt>
                <c:pt idx="1539">
                  <c:v>-75.533745805731797</c:v>
                </c:pt>
                <c:pt idx="1540">
                  <c:v>-75.531588264003801</c:v>
                </c:pt>
                <c:pt idx="1541">
                  <c:v>-75.529431363258496</c:v>
                </c:pt>
                <c:pt idx="1542">
                  <c:v>-75.527275103875795</c:v>
                </c:pt>
                <c:pt idx="1543">
                  <c:v>-75.525119486224796</c:v>
                </c:pt>
                <c:pt idx="1544">
                  <c:v>-75.522964510664096</c:v>
                </c:pt>
                <c:pt idx="1545">
                  <c:v>-75.520810177541804</c:v>
                </c:pt>
                <c:pt idx="1546">
                  <c:v>-75.518656487196196</c:v>
                </c:pt>
                <c:pt idx="1547">
                  <c:v>-75.5165034399555</c:v>
                </c:pt>
                <c:pt idx="1548">
                  <c:v>-75.514351036138194</c:v>
                </c:pt>
                <c:pt idx="1549">
                  <c:v>-75.512199276053394</c:v>
                </c:pt>
                <c:pt idx="1550">
                  <c:v>-75.510048160001006</c:v>
                </c:pt>
                <c:pt idx="1551">
                  <c:v>-75.507897688271697</c:v>
                </c:pt>
                <c:pt idx="1552">
                  <c:v>-75.505747861147299</c:v>
                </c:pt>
                <c:pt idx="1553">
                  <c:v>-75.503598678901199</c:v>
                </c:pt>
                <c:pt idx="1554">
                  <c:v>-75.501450141797903</c:v>
                </c:pt>
                <c:pt idx="1555">
                  <c:v>-75.499302250094004</c:v>
                </c:pt>
                <c:pt idx="1556">
                  <c:v>-75.497155004037495</c:v>
                </c:pt>
                <c:pt idx="1557">
                  <c:v>-75.495008403868894</c:v>
                </c:pt>
                <c:pt idx="1558">
                  <c:v>-75.492862449820507</c:v>
                </c:pt>
                <c:pt idx="1559">
                  <c:v>-75.490717142117205</c:v>
                </c:pt>
                <c:pt idx="1560">
                  <c:v>-75.488572480976501</c:v>
                </c:pt>
                <c:pt idx="1561">
                  <c:v>-75.486428466608402</c:v>
                </c:pt>
                <c:pt idx="1562">
                  <c:v>-75.484285099215896</c:v>
                </c:pt>
                <c:pt idx="1563">
                  <c:v>-75.482142378994894</c:v>
                </c:pt>
                <c:pt idx="1564">
                  <c:v>-75.4800003061345</c:v>
                </c:pt>
                <c:pt idx="1565">
                  <c:v>-75.477858880817095</c:v>
                </c:pt>
                <c:pt idx="1566">
                  <c:v>-75.475718103218597</c:v>
                </c:pt>
                <c:pt idx="1567">
                  <c:v>-75.473577973508299</c:v>
                </c:pt>
                <c:pt idx="1568">
                  <c:v>-75.471438491849497</c:v>
                </c:pt>
                <c:pt idx="1569">
                  <c:v>-75.469299658399095</c:v>
                </c:pt>
                <c:pt idx="1570">
                  <c:v>-75.467161473308096</c:v>
                </c:pt>
                <c:pt idx="1571">
                  <c:v>-75.465023936721707</c:v>
                </c:pt>
                <c:pt idx="1572">
                  <c:v>-75.462887048779095</c:v>
                </c:pt>
                <c:pt idx="1573">
                  <c:v>-75.460750809613998</c:v>
                </c:pt>
                <c:pt idx="1574">
                  <c:v>-75.458615219354797</c:v>
                </c:pt>
                <c:pt idx="1575">
                  <c:v>-75.456480278124104</c:v>
                </c:pt>
                <c:pt idx="1576">
                  <c:v>-75.454345986039399</c:v>
                </c:pt>
                <c:pt idx="1577">
                  <c:v>-75.452212343213205</c:v>
                </c:pt>
                <c:pt idx="1578">
                  <c:v>-75.450079349752599</c:v>
                </c:pt>
                <c:pt idx="1579">
                  <c:v>-75.44794700576</c:v>
                </c:pt>
                <c:pt idx="1580">
                  <c:v>-75.445815311332893</c:v>
                </c:pt>
                <c:pt idx="1581">
                  <c:v>-75.443684266564006</c:v>
                </c:pt>
                <c:pt idx="1582">
                  <c:v>-75.441553871541302</c:v>
                </c:pt>
                <c:pt idx="1583">
                  <c:v>-75.439424126348598</c:v>
                </c:pt>
                <c:pt idx="1584">
                  <c:v>-75.437295031064707</c:v>
                </c:pt>
                <c:pt idx="1585">
                  <c:v>-75.435166585764506</c:v>
                </c:pt>
                <c:pt idx="1586">
                  <c:v>-75.433038790518594</c:v>
                </c:pt>
                <c:pt idx="1587">
                  <c:v>-75.430911645393095</c:v>
                </c:pt>
                <c:pt idx="1588">
                  <c:v>-75.428785150450295</c:v>
                </c:pt>
                <c:pt idx="1589">
                  <c:v>-75.426659305748601</c:v>
                </c:pt>
                <c:pt idx="1590">
                  <c:v>-75.424534111342197</c:v>
                </c:pt>
                <c:pt idx="1591">
                  <c:v>-75.422409567281605</c:v>
                </c:pt>
                <c:pt idx="1592">
                  <c:v>-75.420285673613606</c:v>
                </c:pt>
                <c:pt idx="1593">
                  <c:v>-75.4181624303814</c:v>
                </c:pt>
                <c:pt idx="1594">
                  <c:v>-75.416039837624396</c:v>
                </c:pt>
                <c:pt idx="1595">
                  <c:v>-75.413917895378702</c:v>
                </c:pt>
                <c:pt idx="1596">
                  <c:v>-75.411796603676905</c:v>
                </c:pt>
                <c:pt idx="1597">
                  <c:v>-75.409675962548107</c:v>
                </c:pt>
                <c:pt idx="1598">
                  <c:v>-75.407555972018301</c:v>
                </c:pt>
                <c:pt idx="1599">
                  <c:v>-75.405436632110195</c:v>
                </c:pt>
                <c:pt idx="1600">
                  <c:v>-75.403317942843501</c:v>
                </c:pt>
                <c:pt idx="1601">
                  <c:v>-75.401199904234403</c:v>
                </c:pt>
                <c:pt idx="1602">
                  <c:v>-75.399082516296602</c:v>
                </c:pt>
                <c:pt idx="1603">
                  <c:v>-75.396965779040499</c:v>
                </c:pt>
                <c:pt idx="1604">
                  <c:v>-75.394849692473699</c:v>
                </c:pt>
                <c:pt idx="1605">
                  <c:v>-75.392734256601003</c:v>
                </c:pt>
                <c:pt idx="1606">
                  <c:v>-75.390619471424401</c:v>
                </c:pt>
                <c:pt idx="1607">
                  <c:v>-75.388505336943297</c:v>
                </c:pt>
                <c:pt idx="1608">
                  <c:v>-75.386391853154194</c:v>
                </c:pt>
                <c:pt idx="1609">
                  <c:v>-75.384279020051196</c:v>
                </c:pt>
                <c:pt idx="1610">
                  <c:v>-75.382166837625803</c:v>
                </c:pt>
                <c:pt idx="1611">
                  <c:v>-75.380055305867103</c:v>
                </c:pt>
                <c:pt idx="1612">
                  <c:v>-75.377944424761594</c:v>
                </c:pt>
                <c:pt idx="1613">
                  <c:v>-75.375834194293503</c:v>
                </c:pt>
                <c:pt idx="1614">
                  <c:v>-75.373724614444697</c:v>
                </c:pt>
                <c:pt idx="1615">
                  <c:v>-75.371615685194698</c:v>
                </c:pt>
                <c:pt idx="1616">
                  <c:v>-75.369507406520995</c:v>
                </c:pt>
                <c:pt idx="1617">
                  <c:v>-75.367399778398706</c:v>
                </c:pt>
                <c:pt idx="1618">
                  <c:v>-75.365292800800802</c:v>
                </c:pt>
                <c:pt idx="1619">
                  <c:v>-75.363186473698207</c:v>
                </c:pt>
                <c:pt idx="1620">
                  <c:v>-75.361080797059898</c:v>
                </c:pt>
                <c:pt idx="1621">
                  <c:v>-75.358975770852595</c:v>
                </c:pt>
                <c:pt idx="1622">
                  <c:v>-75.356871395041296</c:v>
                </c:pt>
                <c:pt idx="1623">
                  <c:v>-75.354767669588995</c:v>
                </c:pt>
                <c:pt idx="1624">
                  <c:v>-75.352664594456797</c:v>
                </c:pt>
                <c:pt idx="1625">
                  <c:v>-75.350562169603805</c:v>
                </c:pt>
                <c:pt idx="1626">
                  <c:v>-75.348460394987697</c:v>
                </c:pt>
                <c:pt idx="1627">
                  <c:v>-75.346359270563994</c:v>
                </c:pt>
                <c:pt idx="1628">
                  <c:v>-75.344258796286695</c:v>
                </c:pt>
                <c:pt idx="1629">
                  <c:v>-75.342158972108095</c:v>
                </c:pt>
                <c:pt idx="1630">
                  <c:v>-75.340059797978796</c:v>
                </c:pt>
                <c:pt idx="1631">
                  <c:v>-75.337961273847796</c:v>
                </c:pt>
                <c:pt idx="1632">
                  <c:v>-75.3358633996625</c:v>
                </c:pt>
                <c:pt idx="1633">
                  <c:v>-75.333766175368794</c:v>
                </c:pt>
                <c:pt idx="1634">
                  <c:v>-75.331669600910899</c:v>
                </c:pt>
                <c:pt idx="1635">
                  <c:v>-75.329573676231803</c:v>
                </c:pt>
                <c:pt idx="1636">
                  <c:v>-75.327478401272899</c:v>
                </c:pt>
                <c:pt idx="1637">
                  <c:v>-75.325383775974004</c:v>
                </c:pt>
                <c:pt idx="1638">
                  <c:v>-75.323289800273798</c:v>
                </c:pt>
                <c:pt idx="1639">
                  <c:v>-75.321196474109499</c:v>
                </c:pt>
                <c:pt idx="1640">
                  <c:v>-75.319103797417</c:v>
                </c:pt>
                <c:pt idx="1641">
                  <c:v>-75.317011770130804</c:v>
                </c:pt>
                <c:pt idx="1642">
                  <c:v>-75.314920392184206</c:v>
                </c:pt>
                <c:pt idx="1643">
                  <c:v>-75.312829663509206</c:v>
                </c:pt>
                <c:pt idx="1644">
                  <c:v>-75.310739584036696</c:v>
                </c:pt>
                <c:pt idx="1645">
                  <c:v>-75.308650153696306</c:v>
                </c:pt>
                <c:pt idx="1646">
                  <c:v>-75.306561372416297</c:v>
                </c:pt>
                <c:pt idx="1647">
                  <c:v>-75.304473240124096</c:v>
                </c:pt>
                <c:pt idx="1648">
                  <c:v>-75.302385756745807</c:v>
                </c:pt>
                <c:pt idx="1649">
                  <c:v>-75.300298922206593</c:v>
                </c:pt>
                <c:pt idx="1650">
                  <c:v>-75.298212736430202</c:v>
                </c:pt>
                <c:pt idx="1651">
                  <c:v>-75.296127199339693</c:v>
                </c:pt>
                <c:pt idx="1652">
                  <c:v>-75.294042310856995</c:v>
                </c:pt>
                <c:pt idx="1653">
                  <c:v>-75.291958070902893</c:v>
                </c:pt>
                <c:pt idx="1654">
                  <c:v>-75.289874479397298</c:v>
                </c:pt>
                <c:pt idx="1655">
                  <c:v>-75.287791536259107</c:v>
                </c:pt>
                <c:pt idx="1656">
                  <c:v>-75.285709241406295</c:v>
                </c:pt>
                <c:pt idx="1657">
                  <c:v>-75.283627594755998</c:v>
                </c:pt>
                <c:pt idx="1658">
                  <c:v>-75.281546596224203</c:v>
                </c:pt>
                <c:pt idx="1659">
                  <c:v>-75.279466245726198</c:v>
                </c:pt>
                <c:pt idx="1660">
                  <c:v>-75.277386543176306</c:v>
                </c:pt>
                <c:pt idx="1661">
                  <c:v>-75.275307488488096</c:v>
                </c:pt>
                <c:pt idx="1662">
                  <c:v>-75.2732290815743</c:v>
                </c:pt>
                <c:pt idx="1663">
                  <c:v>-75.271151322346697</c:v>
                </c:pt>
                <c:pt idx="1664">
                  <c:v>-75.269074210716298</c:v>
                </c:pt>
                <c:pt idx="1665">
                  <c:v>-75.266997746593503</c:v>
                </c:pt>
                <c:pt idx="1666">
                  <c:v>-75.264921929887805</c:v>
                </c:pt>
                <c:pt idx="1667">
                  <c:v>-75.262846760507998</c:v>
                </c:pt>
                <c:pt idx="1668">
                  <c:v>-75.260772238361994</c:v>
                </c:pt>
                <c:pt idx="1669">
                  <c:v>-75.258698363357198</c:v>
                </c:pt>
                <c:pt idx="1670">
                  <c:v>-75.256625135400199</c:v>
                </c:pt>
                <c:pt idx="1671">
                  <c:v>-75.254552554396895</c:v>
                </c:pt>
                <c:pt idx="1672">
                  <c:v>-75.252480620252598</c:v>
                </c:pt>
                <c:pt idx="1673">
                  <c:v>-75.250409332871797</c:v>
                </c:pt>
                <c:pt idx="1674">
                  <c:v>-75.248338692158498</c:v>
                </c:pt>
                <c:pt idx="1675">
                  <c:v>-75.246268698015996</c:v>
                </c:pt>
                <c:pt idx="1676">
                  <c:v>-75.244199350347102</c:v>
                </c:pt>
                <c:pt idx="1677">
                  <c:v>-75.242130649053706</c:v>
                </c:pt>
                <c:pt idx="1678">
                  <c:v>-75.240062594037397</c:v>
                </c:pt>
                <c:pt idx="1679">
                  <c:v>-75.237995185199097</c:v>
                </c:pt>
                <c:pt idx="1680">
                  <c:v>-75.235928422439102</c:v>
                </c:pt>
                <c:pt idx="1681">
                  <c:v>-75.233862305657297</c:v>
                </c:pt>
                <c:pt idx="1682">
                  <c:v>-75.231796834752799</c:v>
                </c:pt>
                <c:pt idx="1683">
                  <c:v>-75.229732009624399</c:v>
                </c:pt>
                <c:pt idx="1684">
                  <c:v>-75.227667830170304</c:v>
                </c:pt>
                <c:pt idx="1685">
                  <c:v>-75.225604296288196</c:v>
                </c:pt>
                <c:pt idx="1686">
                  <c:v>-75.223541407875203</c:v>
                </c:pt>
                <c:pt idx="1687">
                  <c:v>-75.221479164828096</c:v>
                </c:pt>
                <c:pt idx="1688">
                  <c:v>-75.219417567042996</c:v>
                </c:pt>
                <c:pt idx="1689">
                  <c:v>-75.217356614415706</c:v>
                </c:pt>
                <c:pt idx="1690">
                  <c:v>-75.215296306841495</c:v>
                </c:pt>
                <c:pt idx="1691">
                  <c:v>-75.2132366442153</c:v>
                </c:pt>
                <c:pt idx="1692">
                  <c:v>-75.211177626431393</c:v>
                </c:pt>
                <c:pt idx="1693">
                  <c:v>-75.209119253383705</c:v>
                </c:pt>
                <c:pt idx="1694">
                  <c:v>-75.207061524965994</c:v>
                </c:pt>
                <c:pt idx="1695">
                  <c:v>-75.205004441071196</c:v>
                </c:pt>
                <c:pt idx="1696">
                  <c:v>-75.202948001592205</c:v>
                </c:pt>
                <c:pt idx="1697">
                  <c:v>-75.200892206421202</c:v>
                </c:pt>
                <c:pt idx="1698">
                  <c:v>-75.198837055450198</c:v>
                </c:pt>
                <c:pt idx="1699">
                  <c:v>-75.196782548570894</c:v>
                </c:pt>
                <c:pt idx="1700">
                  <c:v>-75.194728685674306</c:v>
                </c:pt>
                <c:pt idx="1701">
                  <c:v>-75.192675466651394</c:v>
                </c:pt>
                <c:pt idx="1702">
                  <c:v>-75.190622891392593</c:v>
                </c:pt>
                <c:pt idx="1703">
                  <c:v>-75.188570959788095</c:v>
                </c:pt>
                <c:pt idx="1704">
                  <c:v>-75.186519671727595</c:v>
                </c:pt>
                <c:pt idx="1705">
                  <c:v>-75.184469027100704</c:v>
                </c:pt>
                <c:pt idx="1706">
                  <c:v>-75.182419025796506</c:v>
                </c:pt>
                <c:pt idx="1707">
                  <c:v>-75.1803696677038</c:v>
                </c:pt>
                <c:pt idx="1708">
                  <c:v>-75.178320952711104</c:v>
                </c:pt>
                <c:pt idx="1709">
                  <c:v>-75.176272880706705</c:v>
                </c:pt>
                <c:pt idx="1710">
                  <c:v>-75.174225451578394</c:v>
                </c:pt>
                <c:pt idx="1711">
                  <c:v>-75.172178665213906</c:v>
                </c:pt>
                <c:pt idx="1712">
                  <c:v>-75.170132521500506</c:v>
                </c:pt>
                <c:pt idx="1713">
                  <c:v>-75.168087020325203</c:v>
                </c:pt>
                <c:pt idx="1714">
                  <c:v>-75.166042161574893</c:v>
                </c:pt>
                <c:pt idx="1715">
                  <c:v>-75.163997945135904</c:v>
                </c:pt>
                <c:pt idx="1716">
                  <c:v>-75.161954370894705</c:v>
                </c:pt>
                <c:pt idx="1717">
                  <c:v>-75.159911438737097</c:v>
                </c:pt>
                <c:pt idx="1718">
                  <c:v>-75.157869148548897</c:v>
                </c:pt>
                <c:pt idx="1719">
                  <c:v>-75.155827500215693</c:v>
                </c:pt>
                <c:pt idx="1720">
                  <c:v>-75.153786493622505</c:v>
                </c:pt>
                <c:pt idx="1721">
                  <c:v>-75.151746128654594</c:v>
                </c:pt>
                <c:pt idx="1722">
                  <c:v>-75.149706405196596</c:v>
                </c:pt>
                <c:pt idx="1723">
                  <c:v>-75.147667323133007</c:v>
                </c:pt>
                <c:pt idx="1724">
                  <c:v>-75.145628882348404</c:v>
                </c:pt>
                <c:pt idx="1725">
                  <c:v>-75.143591082726701</c:v>
                </c:pt>
                <c:pt idx="1726">
                  <c:v>-75.141553924151907</c:v>
                </c:pt>
                <c:pt idx="1727">
                  <c:v>-75.139517406507593</c:v>
                </c:pt>
                <c:pt idx="1728">
                  <c:v>-75.137481529677402</c:v>
                </c:pt>
                <c:pt idx="1729">
                  <c:v>-75.135446293544604</c:v>
                </c:pt>
                <c:pt idx="1730">
                  <c:v>-75.133411697992301</c:v>
                </c:pt>
                <c:pt idx="1731">
                  <c:v>-75.131377742903396</c:v>
                </c:pt>
                <c:pt idx="1732">
                  <c:v>-75.129344428160607</c:v>
                </c:pt>
                <c:pt idx="1733">
                  <c:v>-75.127311753646495</c:v>
                </c:pt>
                <c:pt idx="1734">
                  <c:v>-75.125279719243395</c:v>
                </c:pt>
                <c:pt idx="1735">
                  <c:v>-75.123248324833597</c:v>
                </c:pt>
                <c:pt idx="1736">
                  <c:v>-75.121217570298995</c:v>
                </c:pt>
                <c:pt idx="1737">
                  <c:v>-75.119187455521597</c:v>
                </c:pt>
                <c:pt idx="1738">
                  <c:v>-75.117157980382999</c:v>
                </c:pt>
                <c:pt idx="1739">
                  <c:v>-75.115129144764694</c:v>
                </c:pt>
                <c:pt idx="1740">
                  <c:v>-75.113100948548194</c:v>
                </c:pt>
                <c:pt idx="1741">
                  <c:v>-75.111073391614596</c:v>
                </c:pt>
                <c:pt idx="1742">
                  <c:v>-75.109046473845098</c:v>
                </c:pt>
                <c:pt idx="1743">
                  <c:v>-75.107020195120498</c:v>
                </c:pt>
                <c:pt idx="1744">
                  <c:v>-75.104994555321696</c:v>
                </c:pt>
                <c:pt idx="1745">
                  <c:v>-75.102969554329306</c:v>
                </c:pt>
                <c:pt idx="1746">
                  <c:v>-75.100945192023801</c:v>
                </c:pt>
                <c:pt idx="1747">
                  <c:v>-75.098921468285496</c:v>
                </c:pt>
                <c:pt idx="1748">
                  <c:v>-75.096898382994794</c:v>
                </c:pt>
                <c:pt idx="1749">
                  <c:v>-75.094875936031698</c:v>
                </c:pt>
                <c:pt idx="1750">
                  <c:v>-75.092854127276297</c:v>
                </c:pt>
                <c:pt idx="1751">
                  <c:v>-75.090832956608295</c:v>
                </c:pt>
                <c:pt idx="1752">
                  <c:v>-75.088812423907598</c:v>
                </c:pt>
                <c:pt idx="1753">
                  <c:v>-75.086792529053696</c:v>
                </c:pt>
                <c:pt idx="1754">
                  <c:v>-75.084773271926196</c:v>
                </c:pt>
                <c:pt idx="1755">
                  <c:v>-75.082754652404404</c:v>
                </c:pt>
                <c:pt idx="1756">
                  <c:v>-75.080736670367699</c:v>
                </c:pt>
                <c:pt idx="1757">
                  <c:v>-75.078719325695204</c:v>
                </c:pt>
                <c:pt idx="1758">
                  <c:v>-75.076702618266097</c:v>
                </c:pt>
                <c:pt idx="1759">
                  <c:v>-75.074686547959203</c:v>
                </c:pt>
                <c:pt idx="1760">
                  <c:v>-75.072671114653502</c:v>
                </c:pt>
                <c:pt idx="1761">
                  <c:v>-75.070656318227606</c:v>
                </c:pt>
                <c:pt idx="1762">
                  <c:v>-75.068642158560394</c:v>
                </c:pt>
                <c:pt idx="1763">
                  <c:v>-75.066628635530293</c:v>
                </c:pt>
                <c:pt idx="1764">
                  <c:v>-75.0646157490159</c:v>
                </c:pt>
                <c:pt idx="1765">
                  <c:v>-75.062603498895598</c:v>
                </c:pt>
                <c:pt idx="1766">
                  <c:v>-75.0605918850476</c:v>
                </c:pt>
                <c:pt idx="1767">
                  <c:v>-75.058580907350205</c:v>
                </c:pt>
                <c:pt idx="1768">
                  <c:v>-75.056570565681497</c:v>
                </c:pt>
                <c:pt idx="1769">
                  <c:v>-75.054560859919604</c:v>
                </c:pt>
                <c:pt idx="1770">
                  <c:v>-75.052551789942399</c:v>
                </c:pt>
                <c:pt idx="1771">
                  <c:v>-75.050543355627894</c:v>
                </c:pt>
                <c:pt idx="1772">
                  <c:v>-75.048535556853807</c:v>
                </c:pt>
                <c:pt idx="1773">
                  <c:v>-75.046528393497894</c:v>
                </c:pt>
                <c:pt idx="1774">
                  <c:v>-75.044521865437801</c:v>
                </c:pt>
                <c:pt idx="1775">
                  <c:v>-75.0425159725512</c:v>
                </c:pt>
                <c:pt idx="1776">
                  <c:v>-75.040510714715595</c:v>
                </c:pt>
                <c:pt idx="1777">
                  <c:v>-75.038506091808301</c:v>
                </c:pt>
                <c:pt idx="1778">
                  <c:v>-75.036502103706894</c:v>
                </c:pt>
                <c:pt idx="1779">
                  <c:v>-75.034498750288606</c:v>
                </c:pt>
                <c:pt idx="1780">
                  <c:v>-75.032496031430696</c:v>
                </c:pt>
                <c:pt idx="1781">
                  <c:v>-75.030493947010399</c:v>
                </c:pt>
                <c:pt idx="1782">
                  <c:v>-75.028492496904704</c:v>
                </c:pt>
                <c:pt idx="1783">
                  <c:v>-75.026491680990802</c:v>
                </c:pt>
                <c:pt idx="1784">
                  <c:v>-75.024491499145697</c:v>
                </c:pt>
                <c:pt idx="1785">
                  <c:v>-75.022491951246295</c:v>
                </c:pt>
                <c:pt idx="1786">
                  <c:v>-75.020493037169501</c:v>
                </c:pt>
                <c:pt idx="1787">
                  <c:v>-75.018494756792194</c:v>
                </c:pt>
                <c:pt idx="1788">
                  <c:v>-75.016497109991107</c:v>
                </c:pt>
                <c:pt idx="1789">
                  <c:v>-75.014500096642905</c:v>
                </c:pt>
                <c:pt idx="1790">
                  <c:v>-75.012503716624494</c:v>
                </c:pt>
                <c:pt idx="1791">
                  <c:v>-75.010507969812295</c:v>
                </c:pt>
                <c:pt idx="1792">
                  <c:v>-75.008512856082902</c:v>
                </c:pt>
                <c:pt idx="1793">
                  <c:v>-75.006518375312893</c:v>
                </c:pt>
                <c:pt idx="1794">
                  <c:v>-75.004524527378805</c:v>
                </c:pt>
                <c:pt idx="1795">
                  <c:v>-75.002531312157004</c:v>
                </c:pt>
                <c:pt idx="1796">
                  <c:v>-75.000538729523896</c:v>
                </c:pt>
                <c:pt idx="1797">
                  <c:v>-74.998546779355905</c:v>
                </c:pt>
                <c:pt idx="1798">
                  <c:v>-74.996555461529198</c:v>
                </c:pt>
                <c:pt idx="1799">
                  <c:v>-74.994564775920097</c:v>
                </c:pt>
                <c:pt idx="1800">
                  <c:v>-74.992574722404896</c:v>
                </c:pt>
                <c:pt idx="1801">
                  <c:v>-74.990585300859706</c:v>
                </c:pt>
                <c:pt idx="1802">
                  <c:v>-74.988596511160694</c:v>
                </c:pt>
                <c:pt idx="1803">
                  <c:v>-74.986608353183897</c:v>
                </c:pt>
                <c:pt idx="1804">
                  <c:v>-74.984620826805497</c:v>
                </c:pt>
                <c:pt idx="1805">
                  <c:v>-74.982633931901404</c:v>
                </c:pt>
                <c:pt idx="1806">
                  <c:v>-74.9806476683478</c:v>
                </c:pt>
                <c:pt idx="1807">
                  <c:v>-74.978662036020395</c:v>
                </c:pt>
                <c:pt idx="1808">
                  <c:v>-74.976677034795301</c:v>
                </c:pt>
                <c:pt idx="1809">
                  <c:v>-74.9746926645484</c:v>
                </c:pt>
                <c:pt idx="1810">
                  <c:v>-74.972708925155501</c:v>
                </c:pt>
                <c:pt idx="1811">
                  <c:v>-74.970725816492404</c:v>
                </c:pt>
                <c:pt idx="1812">
                  <c:v>-74.968743338434905</c:v>
                </c:pt>
                <c:pt idx="1813">
                  <c:v>-74.9667614908589</c:v>
                </c:pt>
                <c:pt idx="1814">
                  <c:v>-74.964780273640002</c:v>
                </c:pt>
                <c:pt idx="1815">
                  <c:v>-74.962799686653895</c:v>
                </c:pt>
                <c:pt idx="1816">
                  <c:v>-74.960819729776404</c:v>
                </c:pt>
                <c:pt idx="1817">
                  <c:v>-74.958840402883098</c:v>
                </c:pt>
                <c:pt idx="1818">
                  <c:v>-74.956861705849605</c:v>
                </c:pt>
                <c:pt idx="1819">
                  <c:v>-74.954883638551607</c:v>
                </c:pt>
                <c:pt idx="1820">
                  <c:v>-74.952906200864504</c:v>
                </c:pt>
                <c:pt idx="1821">
                  <c:v>-74.950929392663994</c:v>
                </c:pt>
                <c:pt idx="1822">
                  <c:v>-74.948953213825604</c:v>
                </c:pt>
                <c:pt idx="1823">
                  <c:v>-74.946977664224804</c:v>
                </c:pt>
                <c:pt idx="1824">
                  <c:v>-74.945002743737007</c:v>
                </c:pt>
                <c:pt idx="1825">
                  <c:v>-74.943028452237797</c:v>
                </c:pt>
                <c:pt idx="1826">
                  <c:v>-74.941054789602504</c:v>
                </c:pt>
                <c:pt idx="1827">
                  <c:v>-74.939081755706596</c:v>
                </c:pt>
                <c:pt idx="1828">
                  <c:v>-74.937109350425402</c:v>
                </c:pt>
                <c:pt idx="1829">
                  <c:v>-74.935137573634407</c:v>
                </c:pt>
                <c:pt idx="1830">
                  <c:v>-74.933166425208995</c:v>
                </c:pt>
                <c:pt idx="1831">
                  <c:v>-74.931195905024296</c:v>
                </c:pt>
                <c:pt idx="1832">
                  <c:v>-74.929226012955795</c:v>
                </c:pt>
                <c:pt idx="1833">
                  <c:v>-74.927256748878705</c:v>
                </c:pt>
                <c:pt idx="1834">
                  <c:v>-74.925288112668397</c:v>
                </c:pt>
                <c:pt idx="1835">
                  <c:v>-74.923320104200101</c:v>
                </c:pt>
                <c:pt idx="1836">
                  <c:v>-74.921352723349003</c:v>
                </c:pt>
                <c:pt idx="1837">
                  <c:v>-74.919385969990401</c:v>
                </c:pt>
                <c:pt idx="1838">
                  <c:v>-74.917419843999497</c:v>
                </c:pt>
                <c:pt idx="1839">
                  <c:v>-74.915454345251405</c:v>
                </c:pt>
                <c:pt idx="1840">
                  <c:v>-74.913489473621397</c:v>
                </c:pt>
                <c:pt idx="1841">
                  <c:v>-74.911525228984701</c:v>
                </c:pt>
                <c:pt idx="1842">
                  <c:v>-74.909561611216304</c:v>
                </c:pt>
                <c:pt idx="1843">
                  <c:v>-74.907598620191393</c:v>
                </c:pt>
                <c:pt idx="1844">
                  <c:v>-74.905636255785197</c:v>
                </c:pt>
                <c:pt idx="1845">
                  <c:v>-74.903674517872801</c:v>
                </c:pt>
                <c:pt idx="1846">
                  <c:v>-74.901713406329193</c:v>
                </c:pt>
                <c:pt idx="1847">
                  <c:v>-74.899752921029602</c:v>
                </c:pt>
                <c:pt idx="1848">
                  <c:v>-74.8977930618491</c:v>
                </c:pt>
                <c:pt idx="1849">
                  <c:v>-74.895833828662603</c:v>
                </c:pt>
                <c:pt idx="1850">
                  <c:v>-74.893875221345198</c:v>
                </c:pt>
                <c:pt idx="1851">
                  <c:v>-74.891917239772098</c:v>
                </c:pt>
                <c:pt idx="1852">
                  <c:v>-74.889959883818094</c:v>
                </c:pt>
                <c:pt idx="1853">
                  <c:v>-74.888003153358397</c:v>
                </c:pt>
                <c:pt idx="1854">
                  <c:v>-74.886047048267997</c:v>
                </c:pt>
                <c:pt idx="1855">
                  <c:v>-74.884091568421795</c:v>
                </c:pt>
                <c:pt idx="1856">
                  <c:v>-74.882136713694806</c:v>
                </c:pt>
                <c:pt idx="1857">
                  <c:v>-74.880182483962002</c:v>
                </c:pt>
                <c:pt idx="1858">
                  <c:v>-74.878228879098501</c:v>
                </c:pt>
                <c:pt idx="1859">
                  <c:v>-74.876275898979003</c:v>
                </c:pt>
                <c:pt idx="1860">
                  <c:v>-74.874323543478695</c:v>
                </c:pt>
                <c:pt idx="1861">
                  <c:v>-74.872371812472494</c:v>
                </c:pt>
                <c:pt idx="1862">
                  <c:v>-74.870420705835201</c:v>
                </c:pt>
                <c:pt idx="1863">
                  <c:v>-74.868470223441903</c:v>
                </c:pt>
                <c:pt idx="1864">
                  <c:v>-74.866520365167403</c:v>
                </c:pt>
                <c:pt idx="1865">
                  <c:v>-74.864571130886702</c:v>
                </c:pt>
                <c:pt idx="1866">
                  <c:v>-74.862622520474702</c:v>
                </c:pt>
                <c:pt idx="1867">
                  <c:v>-74.860674533806204</c:v>
                </c:pt>
                <c:pt idx="1868">
                  <c:v>-74.858727170756296</c:v>
                </c:pt>
                <c:pt idx="1869">
                  <c:v>-74.856780431199695</c:v>
                </c:pt>
                <c:pt idx="1870">
                  <c:v>-74.854834315011303</c:v>
                </c:pt>
                <c:pt idx="1871">
                  <c:v>-74.852888822066106</c:v>
                </c:pt>
                <c:pt idx="1872">
                  <c:v>-74.850943952238794</c:v>
                </c:pt>
                <c:pt idx="1873">
                  <c:v>-74.848999705404495</c:v>
                </c:pt>
                <c:pt idx="1874">
                  <c:v>-74.847056081437898</c:v>
                </c:pt>
                <c:pt idx="1875">
                  <c:v>-74.845113080213807</c:v>
                </c:pt>
                <c:pt idx="1876">
                  <c:v>-74.843170701607207</c:v>
                </c:pt>
                <c:pt idx="1877">
                  <c:v>-74.841228945492901</c:v>
                </c:pt>
                <c:pt idx="1878">
                  <c:v>-74.839287811745805</c:v>
                </c:pt>
                <c:pt idx="1879">
                  <c:v>-74.837347300240594</c:v>
                </c:pt>
                <c:pt idx="1880">
                  <c:v>-74.835407410852198</c:v>
                </c:pt>
                <c:pt idx="1881">
                  <c:v>-74.833468143455505</c:v>
                </c:pt>
                <c:pt idx="1882">
                  <c:v>-74.831529497925303</c:v>
                </c:pt>
                <c:pt idx="1883">
                  <c:v>-74.829591474136294</c:v>
                </c:pt>
                <c:pt idx="1884">
                  <c:v>-74.827654071963494</c:v>
                </c:pt>
                <c:pt idx="1885">
                  <c:v>-74.825717291281606</c:v>
                </c:pt>
                <c:pt idx="1886">
                  <c:v>-74.823781131965404</c:v>
                </c:pt>
                <c:pt idx="1887">
                  <c:v>-74.821845593889805</c:v>
                </c:pt>
                <c:pt idx="1888">
                  <c:v>-74.819910676929595</c:v>
                </c:pt>
                <c:pt idx="1889">
                  <c:v>-74.817976380959607</c:v>
                </c:pt>
                <c:pt idx="1890">
                  <c:v>-74.816042705854599</c:v>
                </c:pt>
                <c:pt idx="1891">
                  <c:v>-74.814109651489304</c:v>
                </c:pt>
                <c:pt idx="1892">
                  <c:v>-74.812177217738693</c:v>
                </c:pt>
                <c:pt idx="1893">
                  <c:v>-74.810245404477399</c:v>
                </c:pt>
                <c:pt idx="1894">
                  <c:v>-74.808314211580395</c:v>
                </c:pt>
                <c:pt idx="1895">
                  <c:v>-74.806383638922298</c:v>
                </c:pt>
                <c:pt idx="1896">
                  <c:v>-74.804453686377897</c:v>
                </c:pt>
                <c:pt idx="1897">
                  <c:v>-74.802524353822207</c:v>
                </c:pt>
                <c:pt idx="1898">
                  <c:v>-74.800595641129803</c:v>
                </c:pt>
                <c:pt idx="1899">
                  <c:v>-74.798667548175501</c:v>
                </c:pt>
                <c:pt idx="1900">
                  <c:v>-74.796740074834204</c:v>
                </c:pt>
                <c:pt idx="1901">
                  <c:v>-74.7948132209806</c:v>
                </c:pt>
                <c:pt idx="1902">
                  <c:v>-74.792886986489407</c:v>
                </c:pt>
                <c:pt idx="1903">
                  <c:v>-74.790961371235596</c:v>
                </c:pt>
                <c:pt idx="1904">
                  <c:v>-74.7890363750939</c:v>
                </c:pt>
                <c:pt idx="1905">
                  <c:v>-74.787111997938993</c:v>
                </c:pt>
                <c:pt idx="1906">
                  <c:v>-74.785188239645805</c:v>
                </c:pt>
                <c:pt idx="1907">
                  <c:v>-74.783265100088997</c:v>
                </c:pt>
                <c:pt idx="1908">
                  <c:v>-74.781342579143399</c:v>
                </c:pt>
                <c:pt idx="1909">
                  <c:v>-74.779420676683799</c:v>
                </c:pt>
                <c:pt idx="1910">
                  <c:v>-74.7774993925849</c:v>
                </c:pt>
                <c:pt idx="1911">
                  <c:v>-74.775578726721704</c:v>
                </c:pt>
                <c:pt idx="1912">
                  <c:v>-74.773658678968701</c:v>
                </c:pt>
                <c:pt idx="1913">
                  <c:v>-74.771739249200905</c:v>
                </c:pt>
                <c:pt idx="1914">
                  <c:v>-74.769820437293006</c:v>
                </c:pt>
                <c:pt idx="1915">
                  <c:v>-74.767902243119806</c:v>
                </c:pt>
                <c:pt idx="1916">
                  <c:v>-74.765984666556093</c:v>
                </c:pt>
                <c:pt idx="1917">
                  <c:v>-74.764067707476599</c:v>
                </c:pt>
                <c:pt idx="1918">
                  <c:v>-74.762151365756196</c:v>
                </c:pt>
                <c:pt idx="1919">
                  <c:v>-74.760235641269603</c:v>
                </c:pt>
                <c:pt idx="1920">
                  <c:v>-74.758320533891606</c:v>
                </c:pt>
                <c:pt idx="1921">
                  <c:v>-74.756406043496995</c:v>
                </c:pt>
                <c:pt idx="1922">
                  <c:v>-74.754492169960599</c:v>
                </c:pt>
                <c:pt idx="1923">
                  <c:v>-74.752578913157194</c:v>
                </c:pt>
                <c:pt idx="1924">
                  <c:v>-74.750666272961595</c:v>
                </c:pt>
                <c:pt idx="1925">
                  <c:v>-74.748754249248606</c:v>
                </c:pt>
                <c:pt idx="1926">
                  <c:v>-74.746842841892899</c:v>
                </c:pt>
                <c:pt idx="1927">
                  <c:v>-74.744932050769293</c:v>
                </c:pt>
                <c:pt idx="1928">
                  <c:v>-74.743021875752802</c:v>
                </c:pt>
                <c:pt idx="1929">
                  <c:v>-74.741112316717903</c:v>
                </c:pt>
                <c:pt idx="1930">
                  <c:v>-74.739203373539596</c:v>
                </c:pt>
                <c:pt idx="1931">
                  <c:v>-74.737295046092697</c:v>
                </c:pt>
                <c:pt idx="1932">
                  <c:v>-74.735387334251897</c:v>
                </c:pt>
                <c:pt idx="1933">
                  <c:v>-74.733480237891996</c:v>
                </c:pt>
                <c:pt idx="1934">
                  <c:v>-74.731573756887897</c:v>
                </c:pt>
                <c:pt idx="1935">
                  <c:v>-74.729667891114403</c:v>
                </c:pt>
                <c:pt idx="1936">
                  <c:v>-74.727762640446201</c:v>
                </c:pt>
                <c:pt idx="1937">
                  <c:v>-74.725858004758194</c:v>
                </c:pt>
                <c:pt idx="1938">
                  <c:v>-74.723953983925199</c:v>
                </c:pt>
                <c:pt idx="1939">
                  <c:v>-74.722050577822003</c:v>
                </c:pt>
                <c:pt idx="1940">
                  <c:v>-74.720147786323494</c:v>
                </c:pt>
                <c:pt idx="1941">
                  <c:v>-74.718245609304304</c:v>
                </c:pt>
                <c:pt idx="1942">
                  <c:v>-74.716344046639406</c:v>
                </c:pt>
                <c:pt idx="1943">
                  <c:v>-74.714443098203702</c:v>
                </c:pt>
                <c:pt idx="1944">
                  <c:v>-74.712542763871795</c:v>
                </c:pt>
                <c:pt idx="1945">
                  <c:v>-74.710643043518601</c:v>
                </c:pt>
                <c:pt idx="1946">
                  <c:v>-74.708743937018994</c:v>
                </c:pt>
                <c:pt idx="1947">
                  <c:v>-74.706845444247804</c:v>
                </c:pt>
                <c:pt idx="1948">
                  <c:v>-74.704947565079905</c:v>
                </c:pt>
                <c:pt idx="1949">
                  <c:v>-74.70305029939</c:v>
                </c:pt>
                <c:pt idx="1950">
                  <c:v>-74.701153647053005</c:v>
                </c:pt>
                <c:pt idx="1951">
                  <c:v>-74.699257607943693</c:v>
                </c:pt>
                <c:pt idx="1952">
                  <c:v>-74.697362181937095</c:v>
                </c:pt>
                <c:pt idx="1953">
                  <c:v>-74.695467368907799</c:v>
                </c:pt>
                <c:pt idx="1954">
                  <c:v>-74.693573168730893</c:v>
                </c:pt>
                <c:pt idx="1955">
                  <c:v>-74.691679581280994</c:v>
                </c:pt>
                <c:pt idx="1956">
                  <c:v>-74.689786606433202</c:v>
                </c:pt>
                <c:pt idx="1957">
                  <c:v>-74.687894244062207</c:v>
                </c:pt>
                <c:pt idx="1958">
                  <c:v>-74.686002494042896</c:v>
                </c:pt>
                <c:pt idx="1959">
                  <c:v>-74.684111356250099</c:v>
                </c:pt>
                <c:pt idx="1960">
                  <c:v>-74.682220830558805</c:v>
                </c:pt>
                <c:pt idx="1961">
                  <c:v>-74.680330916843801</c:v>
                </c:pt>
                <c:pt idx="1962">
                  <c:v>-74.678441614980002</c:v>
                </c:pt>
                <c:pt idx="1963">
                  <c:v>-74.676552924842198</c:v>
                </c:pt>
                <c:pt idx="1964">
                  <c:v>-74.674664846305305</c:v>
                </c:pt>
                <c:pt idx="1965">
                  <c:v>-74.672777379244195</c:v>
                </c:pt>
                <c:pt idx="1966">
                  <c:v>-74.670890523533799</c:v>
                </c:pt>
                <c:pt idx="1967">
                  <c:v>-74.669004279048906</c:v>
                </c:pt>
                <c:pt idx="1968">
                  <c:v>-74.667118645664502</c:v>
                </c:pt>
                <c:pt idx="1969">
                  <c:v>-74.665233623255503</c:v>
                </c:pt>
                <c:pt idx="1970">
                  <c:v>-74.663349211696698</c:v>
                </c:pt>
                <c:pt idx="1971">
                  <c:v>-74.661465410863002</c:v>
                </c:pt>
                <c:pt idx="1972">
                  <c:v>-74.659582220629304</c:v>
                </c:pt>
                <c:pt idx="1973">
                  <c:v>-74.657699640870604</c:v>
                </c:pt>
                <c:pt idx="1974">
                  <c:v>-74.655817671461705</c:v>
                </c:pt>
                <c:pt idx="1975">
                  <c:v>-74.653936312277594</c:v>
                </c:pt>
                <c:pt idx="1976">
                  <c:v>-74.652055563193102</c:v>
                </c:pt>
                <c:pt idx="1977">
                  <c:v>-74.650175424083301</c:v>
                </c:pt>
                <c:pt idx="1978">
                  <c:v>-74.648295894822894</c:v>
                </c:pt>
                <c:pt idx="1979">
                  <c:v>-74.646416975286996</c:v>
                </c:pt>
                <c:pt idx="1980">
                  <c:v>-74.644538665350396</c:v>
                </c:pt>
                <c:pt idx="1981">
                  <c:v>-74.642660964888094</c:v>
                </c:pt>
                <c:pt idx="1982">
                  <c:v>-74.640783873775007</c:v>
                </c:pt>
                <c:pt idx="1983">
                  <c:v>-74.638907391885994</c:v>
                </c:pt>
                <c:pt idx="1984">
                  <c:v>-74.637031519096197</c:v>
                </c:pt>
                <c:pt idx="1985">
                  <c:v>-74.635156255280293</c:v>
                </c:pt>
                <c:pt idx="1986">
                  <c:v>-74.633281600313495</c:v>
                </c:pt>
                <c:pt idx="1987">
                  <c:v>-74.631407554070606</c:v>
                </c:pt>
                <c:pt idx="1988">
                  <c:v>-74.629534116426598</c:v>
                </c:pt>
                <c:pt idx="1989">
                  <c:v>-74.627661287256402</c:v>
                </c:pt>
                <c:pt idx="1990">
                  <c:v>-74.625789066435004</c:v>
                </c:pt>
                <c:pt idx="1991">
                  <c:v>-74.623917453837294</c:v>
                </c:pt>
                <c:pt idx="1992">
                  <c:v>-74.622046449338399</c:v>
                </c:pt>
                <c:pt idx="1993">
                  <c:v>-74.620176052813207</c:v>
                </c:pt>
                <c:pt idx="1994">
                  <c:v>-74.618306264136606</c:v>
                </c:pt>
                <c:pt idx="1995">
                  <c:v>-74.616437083183797</c:v>
                </c:pt>
                <c:pt idx="1996">
                  <c:v>-74.614568509829496</c:v>
                </c:pt>
                <c:pt idx="1997">
                  <c:v>-74.612700543948804</c:v>
                </c:pt>
                <c:pt idx="1998">
                  <c:v>-74.610833185416794</c:v>
                </c:pt>
                <c:pt idx="1999">
                  <c:v>-74.608966434108396</c:v>
                </c:pt>
                <c:pt idx="2000">
                  <c:v>-74.607100289898497</c:v>
                </c:pt>
                <c:pt idx="2001">
                  <c:v>-74.605234752662199</c:v>
                </c:pt>
                <c:pt idx="2002">
                  <c:v>-74.603369822274601</c:v>
                </c:pt>
                <c:pt idx="2003">
                  <c:v>-74.601505498610507</c:v>
                </c:pt>
                <c:pt idx="2004">
                  <c:v>-74.599641781545003</c:v>
                </c:pt>
                <c:pt idx="2005">
                  <c:v>-74.597778670953204</c:v>
                </c:pt>
                <c:pt idx="2006">
                  <c:v>-74.595916166709998</c:v>
                </c:pt>
                <c:pt idx="2007">
                  <c:v>-74.5940542686904</c:v>
                </c:pt>
                <c:pt idx="2008">
                  <c:v>-74.592192976769596</c:v>
                </c:pt>
                <c:pt idx="2009">
                  <c:v>-74.590332290822403</c:v>
                </c:pt>
                <c:pt idx="2010">
                  <c:v>-74.588472210724007</c:v>
                </c:pt>
                <c:pt idx="2011">
                  <c:v>-74.586612736349394</c:v>
                </c:pt>
                <c:pt idx="2012">
                  <c:v>-74.584753867573596</c:v>
                </c:pt>
                <c:pt idx="2013">
                  <c:v>-74.582895604271599</c:v>
                </c:pt>
                <c:pt idx="2014">
                  <c:v>-74.581037946318503</c:v>
                </c:pt>
                <c:pt idx="2015">
                  <c:v>-74.579180893589495</c:v>
                </c:pt>
                <c:pt idx="2016">
                  <c:v>-74.577324445959405</c:v>
                </c:pt>
                <c:pt idx="2017">
                  <c:v>-74.575468603303406</c:v>
                </c:pt>
                <c:pt idx="2018">
                  <c:v>-74.573613365496499</c:v>
                </c:pt>
                <c:pt idx="2019">
                  <c:v>-74.571758732413798</c:v>
                </c:pt>
                <c:pt idx="2020">
                  <c:v>-74.569904703930405</c:v>
                </c:pt>
                <c:pt idx="2021">
                  <c:v>-74.568051279921306</c:v>
                </c:pt>
                <c:pt idx="2022">
                  <c:v>-74.566198460261703</c:v>
                </c:pt>
                <c:pt idx="2023">
                  <c:v>-74.564346244826496</c:v>
                </c:pt>
                <c:pt idx="2024">
                  <c:v>-74.5624946334909</c:v>
                </c:pt>
                <c:pt idx="2025">
                  <c:v>-74.560643626130002</c:v>
                </c:pt>
                <c:pt idx="2026">
                  <c:v>-74.558793222618903</c:v>
                </c:pt>
                <c:pt idx="2027">
                  <c:v>-74.556943422832603</c:v>
                </c:pt>
                <c:pt idx="2028">
                  <c:v>-74.555094226646304</c:v>
                </c:pt>
                <c:pt idx="2029">
                  <c:v>-74.553245633935006</c:v>
                </c:pt>
                <c:pt idx="2030">
                  <c:v>-74.551397644573896</c:v>
                </c:pt>
                <c:pt idx="2031">
                  <c:v>-74.549550258438103</c:v>
                </c:pt>
                <c:pt idx="2032">
                  <c:v>-74.547703475402599</c:v>
                </c:pt>
                <c:pt idx="2033">
                  <c:v>-74.545857295342699</c:v>
                </c:pt>
                <c:pt idx="2034">
                  <c:v>-74.544011718133405</c:v>
                </c:pt>
                <c:pt idx="2035">
                  <c:v>-74.542166743649901</c:v>
                </c:pt>
                <c:pt idx="2036">
                  <c:v>-74.540322371767303</c:v>
                </c:pt>
                <c:pt idx="2037">
                  <c:v>-74.538478602360698</c:v>
                </c:pt>
                <c:pt idx="2038">
                  <c:v>-74.5366354353053</c:v>
                </c:pt>
                <c:pt idx="2039">
                  <c:v>-74.534792870476096</c:v>
                </c:pt>
                <c:pt idx="2040">
                  <c:v>-74.5329509077484</c:v>
                </c:pt>
                <c:pt idx="2041">
                  <c:v>-74.531109546997399</c:v>
                </c:pt>
                <c:pt idx="2042">
                  <c:v>-74.529268788098094</c:v>
                </c:pt>
                <c:pt idx="2043">
                  <c:v>-74.527428630925598</c:v>
                </c:pt>
                <c:pt idx="2044">
                  <c:v>-74.525589075355299</c:v>
                </c:pt>
                <c:pt idx="2045">
                  <c:v>-74.523750121262196</c:v>
                </c:pt>
                <c:pt idx="2046">
                  <c:v>-74.521911768521505</c:v>
                </c:pt>
                <c:pt idx="2047">
                  <c:v>-74.520074017008497</c:v>
                </c:pt>
                <c:pt idx="2048">
                  <c:v>-74.518236866598102</c:v>
                </c:pt>
                <c:pt idx="2049">
                  <c:v>-74.516400317165704</c:v>
                </c:pt>
                <c:pt idx="2050">
                  <c:v>-74.514564368586406</c:v>
                </c:pt>
                <c:pt idx="2051">
                  <c:v>-74.512729020735506</c:v>
                </c:pt>
                <c:pt idx="2052">
                  <c:v>-74.510894273488006</c:v>
                </c:pt>
                <c:pt idx="2053">
                  <c:v>-74.509060126719305</c:v>
                </c:pt>
                <c:pt idx="2054">
                  <c:v>-74.507226580304405</c:v>
                </c:pt>
                <c:pt idx="2055">
                  <c:v>-74.505393634118704</c:v>
                </c:pt>
                <c:pt idx="2056">
                  <c:v>-74.503561288037304</c:v>
                </c:pt>
                <c:pt idx="2057">
                  <c:v>-74.501729541935404</c:v>
                </c:pt>
                <c:pt idx="2058">
                  <c:v>-74.499898395688305</c:v>
                </c:pt>
                <c:pt idx="2059">
                  <c:v>-74.498067849171093</c:v>
                </c:pt>
                <c:pt idx="2060">
                  <c:v>-74.496237902259097</c:v>
                </c:pt>
                <c:pt idx="2061">
                  <c:v>-74.494408554827501</c:v>
                </c:pt>
                <c:pt idx="2062">
                  <c:v>-74.492579806751607</c:v>
                </c:pt>
                <c:pt idx="2063">
                  <c:v>-74.4907516579066</c:v>
                </c:pt>
                <c:pt idx="2064">
                  <c:v>-74.488924108167694</c:v>
                </c:pt>
                <c:pt idx="2065">
                  <c:v>-74.487097157410105</c:v>
                </c:pt>
                <c:pt idx="2066">
                  <c:v>-74.485270805509202</c:v>
                </c:pt>
                <c:pt idx="2067">
                  <c:v>-74.483445052340102</c:v>
                </c:pt>
                <c:pt idx="2068">
                  <c:v>-74.481619897778202</c:v>
                </c:pt>
                <c:pt idx="2069">
                  <c:v>-74.479795341698605</c:v>
                </c:pt>
                <c:pt idx="2070">
                  <c:v>-74.477971383976694</c:v>
                </c:pt>
                <c:pt idx="2071">
                  <c:v>-74.476148024487699</c:v>
                </c:pt>
                <c:pt idx="2072">
                  <c:v>-74.474325263106905</c:v>
                </c:pt>
                <c:pt idx="2073">
                  <c:v>-74.472503099709499</c:v>
                </c:pt>
                <c:pt idx="2074">
                  <c:v>-74.470681534170893</c:v>
                </c:pt>
                <c:pt idx="2075">
                  <c:v>-74.468860566366303</c:v>
                </c:pt>
                <c:pt idx="2076">
                  <c:v>-74.467040196170998</c:v>
                </c:pt>
                <c:pt idx="2077">
                  <c:v>-74.465220423460295</c:v>
                </c:pt>
                <c:pt idx="2078">
                  <c:v>-74.463401248109506</c:v>
                </c:pt>
                <c:pt idx="2079">
                  <c:v>-74.461582669993902</c:v>
                </c:pt>
                <c:pt idx="2080">
                  <c:v>-74.459764688988798</c:v>
                </c:pt>
                <c:pt idx="2081">
                  <c:v>-74.457947304969494</c:v>
                </c:pt>
                <c:pt idx="2082">
                  <c:v>-74.456130517811204</c:v>
                </c:pt>
                <c:pt idx="2083">
                  <c:v>-74.454314327389497</c:v>
                </c:pt>
                <c:pt idx="2084">
                  <c:v>-74.452498733579404</c:v>
                </c:pt>
                <c:pt idx="2085">
                  <c:v>-74.450683736256494</c:v>
                </c:pt>
                <c:pt idx="2086">
                  <c:v>-74.448869335295896</c:v>
                </c:pt>
                <c:pt idx="2087">
                  <c:v>-74.447055530573095</c:v>
                </c:pt>
                <c:pt idx="2088">
                  <c:v>-74.445242321963306</c:v>
                </c:pt>
                <c:pt idx="2089">
                  <c:v>-74.443429709341899</c:v>
                </c:pt>
                <c:pt idx="2090">
                  <c:v>-74.441617692584202</c:v>
                </c:pt>
                <c:pt idx="2091">
                  <c:v>-74.439806271565601</c:v>
                </c:pt>
                <c:pt idx="2092">
                  <c:v>-74.437995446161494</c:v>
                </c:pt>
                <c:pt idx="2093">
                  <c:v>-74.436185216247196</c:v>
                </c:pt>
                <c:pt idx="2094">
                  <c:v>-74.434375581697907</c:v>
                </c:pt>
                <c:pt idx="2095">
                  <c:v>-74.432566542389296</c:v>
                </c:pt>
                <c:pt idx="2096">
                  <c:v>-74.430758098196407</c:v>
                </c:pt>
                <c:pt idx="2097">
                  <c:v>-74.428950248994795</c:v>
                </c:pt>
                <c:pt idx="2098">
                  <c:v>-74.427142994659903</c:v>
                </c:pt>
                <c:pt idx="2099">
                  <c:v>-74.425336335066902</c:v>
                </c:pt>
                <c:pt idx="2100">
                  <c:v>-74.423530270091305</c:v>
                </c:pt>
                <c:pt idx="2101">
                  <c:v>-74.421724799608398</c:v>
                </c:pt>
                <c:pt idx="2102">
                  <c:v>-74.419919923493694</c:v>
                </c:pt>
                <c:pt idx="2103">
                  <c:v>-74.418115641622606</c:v>
                </c:pt>
                <c:pt idx="2104">
                  <c:v>-74.416311953870405</c:v>
                </c:pt>
                <c:pt idx="2105">
                  <c:v>-74.414508860112505</c:v>
                </c:pt>
                <c:pt idx="2106">
                  <c:v>-74.412706360224405</c:v>
                </c:pt>
                <c:pt idx="2107">
                  <c:v>-74.410904454081404</c:v>
                </c:pt>
                <c:pt idx="2108">
                  <c:v>-74.409103141559001</c:v>
                </c:pt>
                <c:pt idx="2109">
                  <c:v>-74.407302422532496</c:v>
                </c:pt>
                <c:pt idx="2110">
                  <c:v>-74.405502296877501</c:v>
                </c:pt>
                <c:pt idx="2111">
                  <c:v>-74.403702764469301</c:v>
                </c:pt>
                <c:pt idx="2112">
                  <c:v>-74.401903825183396</c:v>
                </c:pt>
                <c:pt idx="2113">
                  <c:v>-74.4001054788951</c:v>
                </c:pt>
                <c:pt idx="2114">
                  <c:v>-74.398307725479995</c:v>
                </c:pt>
                <c:pt idx="2115">
                  <c:v>-74.396510564813397</c:v>
                </c:pt>
                <c:pt idx="2116">
                  <c:v>-74.394713996770903</c:v>
                </c:pt>
                <c:pt idx="2117">
                  <c:v>-74.3929180212278</c:v>
                </c:pt>
                <c:pt idx="2118">
                  <c:v>-74.391122638059599</c:v>
                </c:pt>
                <c:pt idx="2119">
                  <c:v>-74.389327847141701</c:v>
                </c:pt>
                <c:pt idx="2120">
                  <c:v>-74.387533648349702</c:v>
                </c:pt>
                <c:pt idx="2121">
                  <c:v>-74.385740041559004</c:v>
                </c:pt>
                <c:pt idx="2122">
                  <c:v>-74.383947026645103</c:v>
                </c:pt>
                <c:pt idx="2123">
                  <c:v>-74.382154603483301</c:v>
                </c:pt>
                <c:pt idx="2124">
                  <c:v>-74.380362771949294</c:v>
                </c:pt>
                <c:pt idx="2125">
                  <c:v>-74.378571531918496</c:v>
                </c:pt>
                <c:pt idx="2126">
                  <c:v>-74.376780883266306</c:v>
                </c:pt>
                <c:pt idx="2127">
                  <c:v>-74.374990825868196</c:v>
                </c:pt>
                <c:pt idx="2128">
                  <c:v>-74.373201359599804</c:v>
                </c:pt>
                <c:pt idx="2129">
                  <c:v>-74.371412484336602</c:v>
                </c:pt>
                <c:pt idx="2130">
                  <c:v>-74.369624199953904</c:v>
                </c:pt>
                <c:pt idx="2131">
                  <c:v>-74.367836506327507</c:v>
                </c:pt>
                <c:pt idx="2132">
                  <c:v>-74.366049403332596</c:v>
                </c:pt>
                <c:pt idx="2133">
                  <c:v>-74.364262890844898</c:v>
                </c:pt>
                <c:pt idx="2134">
                  <c:v>-74.362476968739898</c:v>
                </c:pt>
                <c:pt idx="2135">
                  <c:v>-74.360691636893094</c:v>
                </c:pt>
                <c:pt idx="2136">
                  <c:v>-74.358906895179999</c:v>
                </c:pt>
                <c:pt idx="2137">
                  <c:v>-74.357122743476097</c:v>
                </c:pt>
                <c:pt idx="2138">
                  <c:v>-74.355339181657001</c:v>
                </c:pt>
                <c:pt idx="2139">
                  <c:v>-74.353556209598096</c:v>
                </c:pt>
                <c:pt idx="2140">
                  <c:v>-74.351773827175094</c:v>
                </c:pt>
                <c:pt idx="2141">
                  <c:v>-74.349992034263494</c:v>
                </c:pt>
                <c:pt idx="2142">
                  <c:v>-74.348210830738793</c:v>
                </c:pt>
                <c:pt idx="2143">
                  <c:v>-74.346430216476605</c:v>
                </c:pt>
                <c:pt idx="2144">
                  <c:v>-74.3446501913524</c:v>
                </c:pt>
                <c:pt idx="2145">
                  <c:v>-74.342870755241805</c:v>
                </c:pt>
                <c:pt idx="2146">
                  <c:v>-74.341091908020303</c:v>
                </c:pt>
                <c:pt idx="2147">
                  <c:v>-74.339313649563493</c:v>
                </c:pt>
                <c:pt idx="2148">
                  <c:v>-74.337535979747003</c:v>
                </c:pt>
                <c:pt idx="2149">
                  <c:v>-74.335758898446301</c:v>
                </c:pt>
                <c:pt idx="2150">
                  <c:v>-74.3339824055371</c:v>
                </c:pt>
                <c:pt idx="2151">
                  <c:v>-74.332206500894898</c:v>
                </c:pt>
                <c:pt idx="2152">
                  <c:v>-74.330431184395195</c:v>
                </c:pt>
                <c:pt idx="2153">
                  <c:v>-74.328656455913702</c:v>
                </c:pt>
                <c:pt idx="2154">
                  <c:v>-74.326882315326003</c:v>
                </c:pt>
                <c:pt idx="2155">
                  <c:v>-74.325108762507696</c:v>
                </c:pt>
                <c:pt idx="2156">
                  <c:v>-74.323335797334295</c:v>
                </c:pt>
                <c:pt idx="2157">
                  <c:v>-74.321563419681496</c:v>
                </c:pt>
                <c:pt idx="2158">
                  <c:v>-74.319791629424799</c:v>
                </c:pt>
                <c:pt idx="2159">
                  <c:v>-74.318020426439901</c:v>
                </c:pt>
                <c:pt idx="2160">
                  <c:v>-74.3162498106025</c:v>
                </c:pt>
                <c:pt idx="2161">
                  <c:v>-74.314479781787995</c:v>
                </c:pt>
                <c:pt idx="2162">
                  <c:v>-74.312710339872197</c:v>
                </c:pt>
                <c:pt idx="2163">
                  <c:v>-74.310941484730606</c:v>
                </c:pt>
                <c:pt idx="2164">
                  <c:v>-74.309173216238904</c:v>
                </c:pt>
                <c:pt idx="2165">
                  <c:v>-74.307405534272803</c:v>
                </c:pt>
                <c:pt idx="2166">
                  <c:v>-74.305638438707803</c:v>
                </c:pt>
                <c:pt idx="2167">
                  <c:v>-74.3038719294196</c:v>
                </c:pt>
                <c:pt idx="2168">
                  <c:v>-74.302106006283907</c:v>
                </c:pt>
                <c:pt idx="2169">
                  <c:v>-74.300340669176194</c:v>
                </c:pt>
                <c:pt idx="2170">
                  <c:v>-74.2985759179723</c:v>
                </c:pt>
                <c:pt idx="2171">
                  <c:v>-74.296811752547896</c:v>
                </c:pt>
                <c:pt idx="2172">
                  <c:v>-74.295048172778493</c:v>
                </c:pt>
                <c:pt idx="2173">
                  <c:v>-74.293285178539804</c:v>
                </c:pt>
                <c:pt idx="2174">
                  <c:v>-74.291522769707498</c:v>
                </c:pt>
                <c:pt idx="2175">
                  <c:v>-74.289760946157301</c:v>
                </c:pt>
                <c:pt idx="2176">
                  <c:v>-74.287999707764897</c:v>
                </c:pt>
                <c:pt idx="2177">
                  <c:v>-74.286239054405797</c:v>
                </c:pt>
                <c:pt idx="2178">
                  <c:v>-74.2844789859559</c:v>
                </c:pt>
                <c:pt idx="2179">
                  <c:v>-74.282719502290803</c:v>
                </c:pt>
                <c:pt idx="2180">
                  <c:v>-74.280960603286204</c:v>
                </c:pt>
                <c:pt idx="2181">
                  <c:v>-74.2792022888177</c:v>
                </c:pt>
                <c:pt idx="2182">
                  <c:v>-74.277444558761204</c:v>
                </c:pt>
                <c:pt idx="2183">
                  <c:v>-74.275687412992198</c:v>
                </c:pt>
                <c:pt idx="2184">
                  <c:v>-74.273930851386496</c:v>
                </c:pt>
                <c:pt idx="2185">
                  <c:v>-74.272174873819793</c:v>
                </c:pt>
                <c:pt idx="2186">
                  <c:v>-74.270419480167902</c:v>
                </c:pt>
                <c:pt idx="2187">
                  <c:v>-74.268664670306407</c:v>
                </c:pt>
                <c:pt idx="2188">
                  <c:v>-74.266910444111005</c:v>
                </c:pt>
                <c:pt idx="2189">
                  <c:v>-74.265156801457493</c:v>
                </c:pt>
                <c:pt idx="2190">
                  <c:v>-74.263403742221598</c:v>
                </c:pt>
                <c:pt idx="2191">
                  <c:v>-74.261651266279102</c:v>
                </c:pt>
                <c:pt idx="2192">
                  <c:v>-74.259899373505604</c:v>
                </c:pt>
                <c:pt idx="2193">
                  <c:v>-74.258148063777</c:v>
                </c:pt>
                <c:pt idx="2194">
                  <c:v>-74.256397336968902</c:v>
                </c:pt>
                <c:pt idx="2195">
                  <c:v>-74.254647192957094</c:v>
                </c:pt>
                <c:pt idx="2196">
                  <c:v>-74.252897631617401</c:v>
                </c:pt>
                <c:pt idx="2197">
                  <c:v>-74.251148652825506</c:v>
                </c:pt>
                <c:pt idx="2198">
                  <c:v>-74.249400256457093</c:v>
                </c:pt>
                <c:pt idx="2199">
                  <c:v>-74.247652442388201</c:v>
                </c:pt>
                <c:pt idx="2200">
                  <c:v>-74.2459052104943</c:v>
                </c:pt>
                <c:pt idx="2201">
                  <c:v>-74.2441585606513</c:v>
                </c:pt>
                <c:pt idx="2202">
                  <c:v>-74.2424124927349</c:v>
                </c:pt>
                <c:pt idx="2203">
                  <c:v>-74.240667006620995</c:v>
                </c:pt>
                <c:pt idx="2204">
                  <c:v>-74.238922102185299</c:v>
                </c:pt>
                <c:pt idx="2205">
                  <c:v>-74.237177779303593</c:v>
                </c:pt>
                <c:pt idx="2206">
                  <c:v>-74.235434037851604</c:v>
                </c:pt>
                <c:pt idx="2207">
                  <c:v>-74.2336908777053</c:v>
                </c:pt>
                <c:pt idx="2208">
                  <c:v>-74.231948298740306</c:v>
                </c:pt>
                <c:pt idx="2209">
                  <c:v>-74.230206300832506</c:v>
                </c:pt>
                <c:pt idx="2210">
                  <c:v>-74.228464883857697</c:v>
                </c:pt>
                <c:pt idx="2211">
                  <c:v>-74.226724047691604</c:v>
                </c:pt>
                <c:pt idx="2212">
                  <c:v>-74.224983792210196</c:v>
                </c:pt>
                <c:pt idx="2213">
                  <c:v>-74.223244117289099</c:v>
                </c:pt>
                <c:pt idx="2214">
                  <c:v>-74.221505022804394</c:v>
                </c:pt>
                <c:pt idx="2215">
                  <c:v>-74.219766508631594</c:v>
                </c:pt>
                <c:pt idx="2216">
                  <c:v>-74.218028574646794</c:v>
                </c:pt>
                <c:pt idx="2217">
                  <c:v>-74.216291220725594</c:v>
                </c:pt>
                <c:pt idx="2218">
                  <c:v>-74.214554446744003</c:v>
                </c:pt>
                <c:pt idx="2219">
                  <c:v>-74.212818252577804</c:v>
                </c:pt>
                <c:pt idx="2220">
                  <c:v>-74.211082638102795</c:v>
                </c:pt>
                <c:pt idx="2221">
                  <c:v>-74.2093476031949</c:v>
                </c:pt>
                <c:pt idx="2222">
                  <c:v>-74.207613147729901</c:v>
                </c:pt>
                <c:pt idx="2223">
                  <c:v>-74.205879271583697</c:v>
                </c:pt>
                <c:pt idx="2224">
                  <c:v>-74.204145974632098</c:v>
                </c:pt>
                <c:pt idx="2225">
                  <c:v>-74.202413256751001</c:v>
                </c:pt>
                <c:pt idx="2226">
                  <c:v>-74.200681117816302</c:v>
                </c:pt>
                <c:pt idx="2227">
                  <c:v>-74.198949557703799</c:v>
                </c:pt>
                <c:pt idx="2228">
                  <c:v>-74.197218576289302</c:v>
                </c:pt>
                <c:pt idx="2229">
                  <c:v>-74.195488173448894</c:v>
                </c:pt>
                <c:pt idx="2230">
                  <c:v>-74.193758349058299</c:v>
                </c:pt>
                <c:pt idx="2231">
                  <c:v>-74.192029102993402</c:v>
                </c:pt>
                <c:pt idx="2232">
                  <c:v>-74.190300435130197</c:v>
                </c:pt>
                <c:pt idx="2233">
                  <c:v>-74.188572345344397</c:v>
                </c:pt>
                <c:pt idx="2234">
                  <c:v>-74.186844833512097</c:v>
                </c:pt>
                <c:pt idx="2235">
                  <c:v>-74.185117899508995</c:v>
                </c:pt>
                <c:pt idx="2236">
                  <c:v>-74.183391543211201</c:v>
                </c:pt>
                <c:pt idx="2237">
                  <c:v>-74.181665764494397</c:v>
                </c:pt>
                <c:pt idx="2238">
                  <c:v>-74.179940563234695</c:v>
                </c:pt>
                <c:pt idx="2239">
                  <c:v>-74.178215939307904</c:v>
                </c:pt>
                <c:pt idx="2240">
                  <c:v>-74.176491892589894</c:v>
                </c:pt>
                <c:pt idx="2241">
                  <c:v>-74.174768422956703</c:v>
                </c:pt>
                <c:pt idx="2242">
                  <c:v>-74.173045530284199</c:v>
                </c:pt>
                <c:pt idx="2243">
                  <c:v>-74.171323214448293</c:v>
                </c:pt>
                <c:pt idx="2244">
                  <c:v>-74.169601475324896</c:v>
                </c:pt>
                <c:pt idx="2245">
                  <c:v>-74.167880312790004</c:v>
                </c:pt>
                <c:pt idx="2246">
                  <c:v>-74.166159726719499</c:v>
                </c:pt>
                <c:pt idx="2247">
                  <c:v>-74.164439716989406</c:v>
                </c:pt>
                <c:pt idx="2248">
                  <c:v>-74.162720283475593</c:v>
                </c:pt>
                <c:pt idx="2249">
                  <c:v>-74.161001426054</c:v>
                </c:pt>
                <c:pt idx="2250">
                  <c:v>-74.159283144600593</c:v>
                </c:pt>
                <c:pt idx="2251">
                  <c:v>-74.157565438991398</c:v>
                </c:pt>
                <c:pt idx="2252">
                  <c:v>-74.155848309102296</c:v>
                </c:pt>
                <c:pt idx="2253">
                  <c:v>-74.154131754809299</c:v>
                </c:pt>
                <c:pt idx="2254">
                  <c:v>-74.152415775988302</c:v>
                </c:pt>
                <c:pt idx="2255">
                  <c:v>-74.150700372515402</c:v>
                </c:pt>
                <c:pt idx="2256">
                  <c:v>-74.148985544266495</c:v>
                </c:pt>
                <c:pt idx="2257">
                  <c:v>-74.147271291117505</c:v>
                </c:pt>
                <c:pt idx="2258">
                  <c:v>-74.145557612944501</c:v>
                </c:pt>
                <c:pt idx="2259">
                  <c:v>-74.143844509623406</c:v>
                </c:pt>
                <c:pt idx="2260">
                  <c:v>-74.142131981030303</c:v>
                </c:pt>
                <c:pt idx="2261">
                  <c:v>-74.140420027041102</c:v>
                </c:pt>
                <c:pt idx="2262">
                  <c:v>-74.1387086475318</c:v>
                </c:pt>
                <c:pt idx="2263">
                  <c:v>-74.136997842378506</c:v>
                </c:pt>
                <c:pt idx="2264">
                  <c:v>-74.135287611457002</c:v>
                </c:pt>
                <c:pt idx="2265">
                  <c:v>-74.133577954643499</c:v>
                </c:pt>
                <c:pt idx="2266">
                  <c:v>-74.131868871814007</c:v>
                </c:pt>
                <c:pt idx="2267">
                  <c:v>-74.130160362844407</c:v>
                </c:pt>
                <c:pt idx="2268">
                  <c:v>-74.128452427610796</c:v>
                </c:pt>
                <c:pt idx="2269">
                  <c:v>-74.126745065989198</c:v>
                </c:pt>
                <c:pt idx="2270">
                  <c:v>-74.125038277855595</c:v>
                </c:pt>
                <c:pt idx="2271">
                  <c:v>-74.123332063086096</c:v>
                </c:pt>
                <c:pt idx="2272">
                  <c:v>-74.121626421556698</c:v>
                </c:pt>
                <c:pt idx="2273">
                  <c:v>-74.119921353143397</c:v>
                </c:pt>
                <c:pt idx="2274">
                  <c:v>-74.118216857722302</c:v>
                </c:pt>
                <c:pt idx="2275">
                  <c:v>-74.116512935169396</c:v>
                </c:pt>
                <c:pt idx="2276">
                  <c:v>-74.114809585360803</c:v>
                </c:pt>
                <c:pt idx="2277">
                  <c:v>-74.113106808172503</c:v>
                </c:pt>
                <c:pt idx="2278">
                  <c:v>-74.111404603480494</c:v>
                </c:pt>
                <c:pt idx="2279">
                  <c:v>-74.109702971160999</c:v>
                </c:pt>
                <c:pt idx="2280">
                  <c:v>-74.10800191109</c:v>
                </c:pt>
                <c:pt idx="2281">
                  <c:v>-74.106301423143506</c:v>
                </c:pt>
                <c:pt idx="2282">
                  <c:v>-74.1046015071977</c:v>
                </c:pt>
                <c:pt idx="2283">
                  <c:v>-74.102902163128505</c:v>
                </c:pt>
                <c:pt idx="2284">
                  <c:v>-74.101203390812202</c:v>
                </c:pt>
                <c:pt idx="2285">
                  <c:v>-74.099505190124702</c:v>
                </c:pt>
                <c:pt idx="2286">
                  <c:v>-74.097807560942101</c:v>
                </c:pt>
                <c:pt idx="2287">
                  <c:v>-74.096110503140594</c:v>
                </c:pt>
                <c:pt idx="2288">
                  <c:v>-74.094414016596204</c:v>
                </c:pt>
                <c:pt idx="2289">
                  <c:v>-74.092718101185</c:v>
                </c:pt>
                <c:pt idx="2290">
                  <c:v>-74.091022756783104</c:v>
                </c:pt>
                <c:pt idx="2291">
                  <c:v>-74.089327983266699</c:v>
                </c:pt>
                <c:pt idx="2292">
                  <c:v>-74.087633780511794</c:v>
                </c:pt>
                <c:pt idx="2293">
                  <c:v>-74.085940148394499</c:v>
                </c:pt>
                <c:pt idx="2294">
                  <c:v>-74.084247086790995</c:v>
                </c:pt>
                <c:pt idx="2295">
                  <c:v>-74.082554595577307</c:v>
                </c:pt>
                <c:pt idx="2296">
                  <c:v>-74.0808626746296</c:v>
                </c:pt>
                <c:pt idx="2297">
                  <c:v>-74.079171323824099</c:v>
                </c:pt>
                <c:pt idx="2298">
                  <c:v>-74.0774805430367</c:v>
                </c:pt>
                <c:pt idx="2299">
                  <c:v>-74.075790332143796</c:v>
                </c:pt>
                <c:pt idx="2300">
                  <c:v>-74.0741006910214</c:v>
                </c:pt>
                <c:pt idx="2301">
                  <c:v>-74.072411619545605</c:v>
                </c:pt>
                <c:pt idx="2302">
                  <c:v>-74.070723117592493</c:v>
                </c:pt>
                <c:pt idx="2303">
                  <c:v>-74.069035185038501</c:v>
                </c:pt>
                <c:pt idx="2304">
                  <c:v>-74.067347821759498</c:v>
                </c:pt>
                <c:pt idx="2305">
                  <c:v>-74.065661027631705</c:v>
                </c:pt>
                <c:pt idx="2306">
                  <c:v>-74.063974802531305</c:v>
                </c:pt>
                <c:pt idx="2307">
                  <c:v>-74.062289146334507</c:v>
                </c:pt>
                <c:pt idx="2308">
                  <c:v>-74.060604058917406</c:v>
                </c:pt>
                <c:pt idx="2309">
                  <c:v>-74.058919540156197</c:v>
                </c:pt>
                <c:pt idx="2310">
                  <c:v>-74.057235589927103</c:v>
                </c:pt>
                <c:pt idx="2311">
                  <c:v>-74.055552208106107</c:v>
                </c:pt>
                <c:pt idx="2312">
                  <c:v>-74.053869394569602</c:v>
                </c:pt>
                <c:pt idx="2313">
                  <c:v>-74.052187149193699</c:v>
                </c:pt>
                <c:pt idx="2314">
                  <c:v>-74.050505471854606</c:v>
                </c:pt>
                <c:pt idx="2315">
                  <c:v>-74.048824362428405</c:v>
                </c:pt>
                <c:pt idx="2316">
                  <c:v>-74.047143820791405</c:v>
                </c:pt>
                <c:pt idx="2317">
                  <c:v>-74.0454638468197</c:v>
                </c:pt>
                <c:pt idx="2318">
                  <c:v>-74.043784440389601</c:v>
                </c:pt>
                <c:pt idx="2319">
                  <c:v>-74.042105601377301</c:v>
                </c:pt>
                <c:pt idx="2320">
                  <c:v>-74.040427329658897</c:v>
                </c:pt>
                <c:pt idx="2321">
                  <c:v>-74.038749625110697</c:v>
                </c:pt>
                <c:pt idx="2322">
                  <c:v>-74.037072487608896</c:v>
                </c:pt>
                <c:pt idx="2323">
                  <c:v>-74.035395917029703</c:v>
                </c:pt>
                <c:pt idx="2324">
                  <c:v>-74.0337199132493</c:v>
                </c:pt>
                <c:pt idx="2325">
                  <c:v>-74.032044476143994</c:v>
                </c:pt>
                <c:pt idx="2326">
                  <c:v>-74.030369605589897</c:v>
                </c:pt>
                <c:pt idx="2327">
                  <c:v>-74.028695301463401</c:v>
                </c:pt>
                <c:pt idx="2328">
                  <c:v>-74.027021563640702</c:v>
                </c:pt>
                <c:pt idx="2329">
                  <c:v>-74.025348391997895</c:v>
                </c:pt>
                <c:pt idx="2330">
                  <c:v>-74.023675786411403</c:v>
                </c:pt>
                <c:pt idx="2331">
                  <c:v>-74.022003746757306</c:v>
                </c:pt>
                <c:pt idx="2332">
                  <c:v>-74.020332272912</c:v>
                </c:pt>
                <c:pt idx="2333">
                  <c:v>-74.018661364751694</c:v>
                </c:pt>
                <c:pt idx="2334">
                  <c:v>-74.016991022152595</c:v>
                </c:pt>
                <c:pt idx="2335">
                  <c:v>-74.015321244991</c:v>
                </c:pt>
                <c:pt idx="2336">
                  <c:v>-74.013652033143202</c:v>
                </c:pt>
                <c:pt idx="2337">
                  <c:v>-74.011983386485397</c:v>
                </c:pt>
                <c:pt idx="2338">
                  <c:v>-74.010315304893894</c:v>
                </c:pt>
                <c:pt idx="2339">
                  <c:v>-74.008647788245</c:v>
                </c:pt>
                <c:pt idx="2340">
                  <c:v>-74.006980836414996</c:v>
                </c:pt>
                <c:pt idx="2341">
                  <c:v>-74.005314449280107</c:v>
                </c:pt>
                <c:pt idx="2342">
                  <c:v>-74.003648626716696</c:v>
                </c:pt>
                <c:pt idx="2343">
                  <c:v>-74.001983368601003</c:v>
                </c:pt>
                <c:pt idx="2344">
                  <c:v>-74.000318674809293</c:v>
                </c:pt>
                <c:pt idx="2345">
                  <c:v>-73.998654545217804</c:v>
                </c:pt>
                <c:pt idx="2346">
                  <c:v>-73.996990979703099</c:v>
                </c:pt>
                <c:pt idx="2347">
                  <c:v>-73.995327978141205</c:v>
                </c:pt>
                <c:pt idx="2348">
                  <c:v>-73.9936655404085</c:v>
                </c:pt>
                <c:pt idx="2349">
                  <c:v>-73.992003666381393</c:v>
                </c:pt>
                <c:pt idx="2350">
                  <c:v>-73.990342355936093</c:v>
                </c:pt>
                <c:pt idx="2351">
                  <c:v>-73.988681608948994</c:v>
                </c:pt>
                <c:pt idx="2352">
                  <c:v>-73.987021425296405</c:v>
                </c:pt>
                <c:pt idx="2353">
                  <c:v>-73.985361804854605</c:v>
                </c:pt>
                <c:pt idx="2354">
                  <c:v>-73.983702747499905</c:v>
                </c:pt>
                <c:pt idx="2355">
                  <c:v>-73.982044253108697</c:v>
                </c:pt>
                <c:pt idx="2356">
                  <c:v>-73.980386321557305</c:v>
                </c:pt>
                <c:pt idx="2357">
                  <c:v>-73.978728952722093</c:v>
                </c:pt>
                <c:pt idx="2358">
                  <c:v>-73.977072146479401</c:v>
                </c:pt>
                <c:pt idx="2359">
                  <c:v>-73.975415902705507</c:v>
                </c:pt>
                <c:pt idx="2360">
                  <c:v>-73.973760221276706</c:v>
                </c:pt>
                <c:pt idx="2361">
                  <c:v>-73.972105102069605</c:v>
                </c:pt>
                <c:pt idx="2362">
                  <c:v>-73.9704505449603</c:v>
                </c:pt>
                <c:pt idx="2363">
                  <c:v>-73.968796549825299</c:v>
                </c:pt>
                <c:pt idx="2364">
                  <c:v>-73.967143116540896</c:v>
                </c:pt>
                <c:pt idx="2365">
                  <c:v>-73.965490244983499</c:v>
                </c:pt>
                <c:pt idx="2366">
                  <c:v>-73.963837935029503</c:v>
                </c:pt>
                <c:pt idx="2367">
                  <c:v>-73.962186186555201</c:v>
                </c:pt>
                <c:pt idx="2368">
                  <c:v>-73.960534999437002</c:v>
                </c:pt>
                <c:pt idx="2369">
                  <c:v>-73.958884373551399</c:v>
                </c:pt>
                <c:pt idx="2370">
                  <c:v>-73.957234308774602</c:v>
                </c:pt>
                <c:pt idx="2371">
                  <c:v>-73.955584804983104</c:v>
                </c:pt>
                <c:pt idx="2372">
                  <c:v>-73.9539358620532</c:v>
                </c:pt>
                <c:pt idx="2373">
                  <c:v>-73.952287479861496</c:v>
                </c:pt>
                <c:pt idx="2374">
                  <c:v>-73.950639658284203</c:v>
                </c:pt>
                <c:pt idx="2375">
                  <c:v>-73.948992397197699</c:v>
                </c:pt>
                <c:pt idx="2376">
                  <c:v>-73.947345696478607</c:v>
                </c:pt>
                <c:pt idx="2377">
                  <c:v>-73.945699556003106</c:v>
                </c:pt>
                <c:pt idx="2378">
                  <c:v>-73.944053975647705</c:v>
                </c:pt>
                <c:pt idx="2379">
                  <c:v>-73.942408955288897</c:v>
                </c:pt>
                <c:pt idx="2380">
                  <c:v>-73.940764494802906</c:v>
                </c:pt>
                <c:pt idx="2381">
                  <c:v>-73.939120594066395</c:v>
                </c:pt>
                <c:pt idx="2382">
                  <c:v>-73.937477252955603</c:v>
                </c:pt>
                <c:pt idx="2383">
                  <c:v>-73.935834471347107</c:v>
                </c:pt>
                <c:pt idx="2384">
                  <c:v>-73.934192249117203</c:v>
                </c:pt>
                <c:pt idx="2385">
                  <c:v>-73.932550586142398</c:v>
                </c:pt>
                <c:pt idx="2386">
                  <c:v>-73.930909482299199</c:v>
                </c:pt>
                <c:pt idx="2387">
                  <c:v>-73.929268937463902</c:v>
                </c:pt>
                <c:pt idx="2388">
                  <c:v>-73.9276289515131</c:v>
                </c:pt>
                <c:pt idx="2389">
                  <c:v>-73.925989524323199</c:v>
                </c:pt>
                <c:pt idx="2390">
                  <c:v>-73.924350655770596</c:v>
                </c:pt>
                <c:pt idx="2391">
                  <c:v>-73.922712345731796</c:v>
                </c:pt>
                <c:pt idx="2392">
                  <c:v>-73.921074594083294</c:v>
                </c:pt>
                <c:pt idx="2393">
                  <c:v>-73.919437400701497</c:v>
                </c:pt>
                <c:pt idx="2394">
                  <c:v>-73.9178007654629</c:v>
                </c:pt>
                <c:pt idx="2395">
                  <c:v>-73.916164688244095</c:v>
                </c:pt>
                <c:pt idx="2396">
                  <c:v>-73.914529168921305</c:v>
                </c:pt>
                <c:pt idx="2397">
                  <c:v>-73.912894207371295</c:v>
                </c:pt>
                <c:pt idx="2398">
                  <c:v>-73.911259803470301</c:v>
                </c:pt>
                <c:pt idx="2399">
                  <c:v>-73.909625957095002</c:v>
                </c:pt>
                <c:pt idx="2400">
                  <c:v>-73.907992668121693</c:v>
                </c:pt>
                <c:pt idx="2401">
                  <c:v>-73.906359936427094</c:v>
                </c:pt>
                <c:pt idx="2402">
                  <c:v>-73.9047277618876</c:v>
                </c:pt>
                <c:pt idx="2403">
                  <c:v>-73.903096144379703</c:v>
                </c:pt>
                <c:pt idx="2404">
                  <c:v>-73.901465083779897</c:v>
                </c:pt>
                <c:pt idx="2405">
                  <c:v>-73.899834579964704</c:v>
                </c:pt>
                <c:pt idx="2406">
                  <c:v>-73.898204632810604</c:v>
                </c:pt>
                <c:pt idx="2407">
                  <c:v>-73.896575242194203</c:v>
                </c:pt>
                <c:pt idx="2408">
                  <c:v>-73.894946407991995</c:v>
                </c:pt>
                <c:pt idx="2409">
                  <c:v>-73.893318130080502</c:v>
                </c:pt>
                <c:pt idx="2410">
                  <c:v>-73.891690408336203</c:v>
                </c:pt>
                <c:pt idx="2411">
                  <c:v>-73.890063242635605</c:v>
                </c:pt>
                <c:pt idx="2412">
                  <c:v>-73.888436632855303</c:v>
                </c:pt>
                <c:pt idx="2413">
                  <c:v>-73.886810578871902</c:v>
                </c:pt>
                <c:pt idx="2414">
                  <c:v>-73.885185080561797</c:v>
                </c:pt>
                <c:pt idx="2415">
                  <c:v>-73.883560137801695</c:v>
                </c:pt>
                <c:pt idx="2416">
                  <c:v>-73.881935750468003</c:v>
                </c:pt>
                <c:pt idx="2417">
                  <c:v>-73.8803119184373</c:v>
                </c:pt>
                <c:pt idx="2418">
                  <c:v>-73.878688641586194</c:v>
                </c:pt>
                <c:pt idx="2419">
                  <c:v>-73.877065919791207</c:v>
                </c:pt>
                <c:pt idx="2420">
                  <c:v>-73.875443752928902</c:v>
                </c:pt>
                <c:pt idx="2421">
                  <c:v>-73.873822140875802</c:v>
                </c:pt>
                <c:pt idx="2422">
                  <c:v>-73.8722010835086</c:v>
                </c:pt>
                <c:pt idx="2423">
                  <c:v>-73.870580580703802</c:v>
                </c:pt>
                <c:pt idx="2424">
                  <c:v>-73.868960632338002</c:v>
                </c:pt>
                <c:pt idx="2425">
                  <c:v>-73.867341238287693</c:v>
                </c:pt>
                <c:pt idx="2426">
                  <c:v>-73.865722398429597</c:v>
                </c:pt>
                <c:pt idx="2427">
                  <c:v>-73.864104112640206</c:v>
                </c:pt>
                <c:pt idx="2428">
                  <c:v>-73.862486380796199</c:v>
                </c:pt>
                <c:pt idx="2429">
                  <c:v>-73.860869202773998</c:v>
                </c:pt>
                <c:pt idx="2430">
                  <c:v>-73.859252578450395</c:v>
                </c:pt>
                <c:pt idx="2431">
                  <c:v>-73.857636507701798</c:v>
                </c:pt>
                <c:pt idx="2432">
                  <c:v>-73.856020990405</c:v>
                </c:pt>
                <c:pt idx="2433">
                  <c:v>-73.854406026436607</c:v>
                </c:pt>
                <c:pt idx="2434">
                  <c:v>-73.852791615673098</c:v>
                </c:pt>
                <c:pt idx="2435">
                  <c:v>-73.851177757991096</c:v>
                </c:pt>
                <c:pt idx="2436">
                  <c:v>-73.849564453267305</c:v>
                </c:pt>
                <c:pt idx="2437">
                  <c:v>-73.847951701378307</c:v>
                </c:pt>
                <c:pt idx="2438">
                  <c:v>-73.846339502200706</c:v>
                </c:pt>
                <c:pt idx="2439">
                  <c:v>-73.844727855611197</c:v>
                </c:pt>
                <c:pt idx="2440">
                  <c:v>-73.843116761486399</c:v>
                </c:pt>
                <c:pt idx="2441">
                  <c:v>-73.841506219702893</c:v>
                </c:pt>
                <c:pt idx="2442">
                  <c:v>-73.839896230137398</c:v>
                </c:pt>
                <c:pt idx="2443">
                  <c:v>-73.838286792666494</c:v>
                </c:pt>
                <c:pt idx="2444">
                  <c:v>-73.836677907166901</c:v>
                </c:pt>
                <c:pt idx="2445">
                  <c:v>-73.835069573515099</c:v>
                </c:pt>
                <c:pt idx="2446">
                  <c:v>-73.833461791587993</c:v>
                </c:pt>
                <c:pt idx="2447">
                  <c:v>-73.831854561262006</c:v>
                </c:pt>
                <c:pt idx="2448">
                  <c:v>-73.8302478824139</c:v>
                </c:pt>
                <c:pt idx="2449">
                  <c:v>-73.828641754920397</c:v>
                </c:pt>
                <c:pt idx="2450">
                  <c:v>-73.827036178658105</c:v>
                </c:pt>
                <c:pt idx="2451">
                  <c:v>-73.8254311535038</c:v>
                </c:pt>
                <c:pt idx="2452">
                  <c:v>-73.823826679333905</c:v>
                </c:pt>
                <c:pt idx="2453">
                  <c:v>-73.822222756025397</c:v>
                </c:pt>
                <c:pt idx="2454">
                  <c:v>-73.820619383454698</c:v>
                </c:pt>
                <c:pt idx="2455">
                  <c:v>-73.8190165614987</c:v>
                </c:pt>
                <c:pt idx="2456">
                  <c:v>-73.817414290033994</c:v>
                </c:pt>
                <c:pt idx="2457">
                  <c:v>-73.815812568937204</c:v>
                </c:pt>
                <c:pt idx="2458">
                  <c:v>-73.814211398085206</c:v>
                </c:pt>
                <c:pt idx="2459">
                  <c:v>-73.812610777354607</c:v>
                </c:pt>
                <c:pt idx="2460">
                  <c:v>-73.811010706622099</c:v>
                </c:pt>
                <c:pt idx="2461">
                  <c:v>-73.809411185764304</c:v>
                </c:pt>
                <c:pt idx="2462">
                  <c:v>-73.807812214658199</c:v>
                </c:pt>
                <c:pt idx="2463">
                  <c:v>-73.806213793180206</c:v>
                </c:pt>
                <c:pt idx="2464">
                  <c:v>-73.804615921207201</c:v>
                </c:pt>
                <c:pt idx="2465">
                  <c:v>-73.803018598615907</c:v>
                </c:pt>
                <c:pt idx="2466">
                  <c:v>-73.801421825283001</c:v>
                </c:pt>
                <c:pt idx="2467">
                  <c:v>-73.799825601085203</c:v>
                </c:pt>
                <c:pt idx="2468">
                  <c:v>-73.798229925899193</c:v>
                </c:pt>
                <c:pt idx="2469">
                  <c:v>-73.796634799601904</c:v>
                </c:pt>
                <c:pt idx="2470">
                  <c:v>-73.7950402220699</c:v>
                </c:pt>
                <c:pt idx="2471">
                  <c:v>-73.793446193180003</c:v>
                </c:pt>
                <c:pt idx="2472">
                  <c:v>-73.791852712808904</c:v>
                </c:pt>
                <c:pt idx="2473">
                  <c:v>-73.790259780833495</c:v>
                </c:pt>
                <c:pt idx="2474">
                  <c:v>-73.788667397130297</c:v>
                </c:pt>
                <c:pt idx="2475">
                  <c:v>-73.787075561576202</c:v>
                </c:pt>
                <c:pt idx="2476">
                  <c:v>-73.785484274048002</c:v>
                </c:pt>
                <c:pt idx="2477">
                  <c:v>-73.783893534422404</c:v>
                </c:pt>
                <c:pt idx="2478">
                  <c:v>-73.782303342576199</c:v>
                </c:pt>
                <c:pt idx="2479">
                  <c:v>-73.780713698386094</c:v>
                </c:pt>
                <c:pt idx="2480">
                  <c:v>-73.779124601728995</c:v>
                </c:pt>
                <c:pt idx="2481">
                  <c:v>-73.777536052481494</c:v>
                </c:pt>
                <c:pt idx="2482">
                  <c:v>-73.775948050520597</c:v>
                </c:pt>
                <c:pt idx="2483">
                  <c:v>-73.774360595722897</c:v>
                </c:pt>
                <c:pt idx="2484">
                  <c:v>-73.772773687965298</c:v>
                </c:pt>
                <c:pt idx="2485">
                  <c:v>-73.771187327124593</c:v>
                </c:pt>
                <c:pt idx="2486">
                  <c:v>-73.769601513077504</c:v>
                </c:pt>
                <c:pt idx="2487">
                  <c:v>-73.768016245700906</c:v>
                </c:pt>
                <c:pt idx="2488">
                  <c:v>-73.766431524871507</c:v>
                </c:pt>
                <c:pt idx="2489">
                  <c:v>-73.764847350466198</c:v>
                </c:pt>
                <c:pt idx="2490">
                  <c:v>-73.7632637223617</c:v>
                </c:pt>
                <c:pt idx="2491">
                  <c:v>-73.761680640435003</c:v>
                </c:pt>
                <c:pt idx="2492">
                  <c:v>-73.760098104562701</c:v>
                </c:pt>
                <c:pt idx="2493">
                  <c:v>-73.758516114621798</c:v>
                </c:pt>
                <c:pt idx="2494">
                  <c:v>-73.756934670489102</c:v>
                </c:pt>
                <c:pt idx="2495">
                  <c:v>-73.755353772041303</c:v>
                </c:pt>
                <c:pt idx="2496">
                  <c:v>-73.753773419155294</c:v>
                </c:pt>
                <c:pt idx="2497">
                  <c:v>-73.752193611707995</c:v>
                </c:pt>
                <c:pt idx="2498">
                  <c:v>-73.750614349576097</c:v>
                </c:pt>
                <c:pt idx="2499">
                  <c:v>-73.749035632636605</c:v>
                </c:pt>
                <c:pt idx="2500">
                  <c:v>-73.747457460766299</c:v>
                </c:pt>
                <c:pt idx="2501">
                  <c:v>-73.745879833841997</c:v>
                </c:pt>
                <c:pt idx="2502">
                  <c:v>-73.744302751740506</c:v>
                </c:pt>
                <c:pt idx="2503">
                  <c:v>-73.742726214338802</c:v>
                </c:pt>
                <c:pt idx="2504">
                  <c:v>-73.741150221513706</c:v>
                </c:pt>
                <c:pt idx="2505">
                  <c:v>-73.739574773142095</c:v>
                </c:pt>
                <c:pt idx="2506">
                  <c:v>-73.737999869100705</c:v>
                </c:pt>
                <c:pt idx="2507">
                  <c:v>-73.736425509266596</c:v>
                </c:pt>
                <c:pt idx="2508">
                  <c:v>-73.734851693516504</c:v>
                </c:pt>
                <c:pt idx="2509">
                  <c:v>-73.733278421727405</c:v>
                </c:pt>
                <c:pt idx="2510">
                  <c:v>-73.731705693776107</c:v>
                </c:pt>
                <c:pt idx="2511">
                  <c:v>-73.730133509539499</c:v>
                </c:pt>
                <c:pt idx="2512">
                  <c:v>-73.728561868894602</c:v>
                </c:pt>
                <c:pt idx="2513">
                  <c:v>-73.726990771718107</c:v>
                </c:pt>
                <c:pt idx="2514">
                  <c:v>-73.725420217887006</c:v>
                </c:pt>
                <c:pt idx="2515">
                  <c:v>-73.723850207278204</c:v>
                </c:pt>
                <c:pt idx="2516">
                  <c:v>-73.722280739768607</c:v>
                </c:pt>
                <c:pt idx="2517">
                  <c:v>-73.720711815235106</c:v>
                </c:pt>
                <c:pt idx="2518">
                  <c:v>-73.719143433554606</c:v>
                </c:pt>
                <c:pt idx="2519">
                  <c:v>-73.717575594604</c:v>
                </c:pt>
                <c:pt idx="2520">
                  <c:v>-73.716008298260206</c:v>
                </c:pt>
                <c:pt idx="2521">
                  <c:v>-73.714441544400202</c:v>
                </c:pt>
                <c:pt idx="2522">
                  <c:v>-73.712875332900893</c:v>
                </c:pt>
                <c:pt idx="2523">
                  <c:v>-73.711309663639298</c:v>
                </c:pt>
                <c:pt idx="2524">
                  <c:v>-73.709744536492096</c:v>
                </c:pt>
                <c:pt idx="2525">
                  <c:v>-73.708179951336405</c:v>
                </c:pt>
                <c:pt idx="2526">
                  <c:v>-73.706615908049201</c:v>
                </c:pt>
                <c:pt idx="2527">
                  <c:v>-73.705052406507306</c:v>
                </c:pt>
                <c:pt idx="2528">
                  <c:v>-73.703489446587696</c:v>
                </c:pt>
                <c:pt idx="2529">
                  <c:v>-73.701927028167404</c:v>
                </c:pt>
                <c:pt idx="2530">
                  <c:v>-73.700365151123293</c:v>
                </c:pt>
                <c:pt idx="2531">
                  <c:v>-73.698803815332298</c:v>
                </c:pt>
                <c:pt idx="2532">
                  <c:v>-73.697243020671394</c:v>
                </c:pt>
                <c:pt idx="2533">
                  <c:v>-73.695682767017701</c:v>
                </c:pt>
                <c:pt idx="2534">
                  <c:v>-73.694123054247996</c:v>
                </c:pt>
                <c:pt idx="2535">
                  <c:v>-73.692563882239298</c:v>
                </c:pt>
                <c:pt idx="2536">
                  <c:v>-73.691005250868599</c:v>
                </c:pt>
                <c:pt idx="2537">
                  <c:v>-73.689447160012904</c:v>
                </c:pt>
                <c:pt idx="2538">
                  <c:v>-73.687889609549103</c:v>
                </c:pt>
                <c:pt idx="2539">
                  <c:v>-73.686332599354301</c:v>
                </c:pt>
                <c:pt idx="2540">
                  <c:v>-73.684776129305405</c:v>
                </c:pt>
                <c:pt idx="2541">
                  <c:v>-73.683220199279504</c:v>
                </c:pt>
                <c:pt idx="2542">
                  <c:v>-73.681664809153403</c:v>
                </c:pt>
                <c:pt idx="2543">
                  <c:v>-73.680109958804294</c:v>
                </c:pt>
                <c:pt idx="2544">
                  <c:v>-73.678555648109096</c:v>
                </c:pt>
                <c:pt idx="2545">
                  <c:v>-73.6770018769448</c:v>
                </c:pt>
                <c:pt idx="2546">
                  <c:v>-73.675448645188496</c:v>
                </c:pt>
                <c:pt idx="2547">
                  <c:v>-73.673895952717103</c:v>
                </c:pt>
                <c:pt idx="2548">
                  <c:v>-73.672343799407699</c:v>
                </c:pt>
                <c:pt idx="2549">
                  <c:v>-73.670792185137202</c:v>
                </c:pt>
                <c:pt idx="2550">
                  <c:v>-73.669241109782803</c:v>
                </c:pt>
                <c:pt idx="2551">
                  <c:v>-73.667690573221407</c:v>
                </c:pt>
                <c:pt idx="2552">
                  <c:v>-73.666140575330104</c:v>
                </c:pt>
                <c:pt idx="2553">
                  <c:v>-73.6645911159859</c:v>
                </c:pt>
                <c:pt idx="2554">
                  <c:v>-73.663042195065799</c:v>
                </c:pt>
                <c:pt idx="2555">
                  <c:v>-73.661493812447006</c:v>
                </c:pt>
                <c:pt idx="2556">
                  <c:v>-73.659945968006298</c:v>
                </c:pt>
                <c:pt idx="2557">
                  <c:v>-73.658398661621007</c:v>
                </c:pt>
                <c:pt idx="2558">
                  <c:v>-73.656851893167996</c:v>
                </c:pt>
                <c:pt idx="2559">
                  <c:v>-73.655305662524398</c:v>
                </c:pt>
                <c:pt idx="2560">
                  <c:v>-73.653759969567204</c:v>
                </c:pt>
                <c:pt idx="2561">
                  <c:v>-73.652214814173504</c:v>
                </c:pt>
                <c:pt idx="2562">
                  <c:v>-73.650670196220503</c:v>
                </c:pt>
                <c:pt idx="2563">
                  <c:v>-73.649126115585105</c:v>
                </c:pt>
                <c:pt idx="2564">
                  <c:v>-73.647582572144401</c:v>
                </c:pt>
                <c:pt idx="2565">
                  <c:v>-73.646039565775595</c:v>
                </c:pt>
                <c:pt idx="2566">
                  <c:v>-73.644497096355593</c:v>
                </c:pt>
                <c:pt idx="2567">
                  <c:v>-73.642955163761599</c:v>
                </c:pt>
                <c:pt idx="2568">
                  <c:v>-73.641413767870702</c:v>
                </c:pt>
                <c:pt idx="2569">
                  <c:v>-73.639872908559894</c:v>
                </c:pt>
                <c:pt idx="2570">
                  <c:v>-73.638332585706394</c:v>
                </c:pt>
                <c:pt idx="2571">
                  <c:v>-73.636792799187305</c:v>
                </c:pt>
                <c:pt idx="2572">
                  <c:v>-73.635253548879604</c:v>
                </c:pt>
                <c:pt idx="2573">
                  <c:v>-73.633714834660495</c:v>
                </c:pt>
                <c:pt idx="2574">
                  <c:v>-73.632176656406997</c:v>
                </c:pt>
                <c:pt idx="2575">
                  <c:v>-73.630639013996401</c:v>
                </c:pt>
                <c:pt idx="2576">
                  <c:v>-73.629101907305596</c:v>
                </c:pt>
                <c:pt idx="2577">
                  <c:v>-73.627565336211902</c:v>
                </c:pt>
                <c:pt idx="2578">
                  <c:v>-73.626029300592407</c:v>
                </c:pt>
                <c:pt idx="2579">
                  <c:v>-73.624493800324103</c:v>
                </c:pt>
                <c:pt idx="2580">
                  <c:v>-73.622958835284294</c:v>
                </c:pt>
                <c:pt idx="2581">
                  <c:v>-73.621424405349998</c:v>
                </c:pt>
                <c:pt idx="2582">
                  <c:v>-73.619890510398406</c:v>
                </c:pt>
                <c:pt idx="2583">
                  <c:v>-73.618357150306693</c:v>
                </c:pt>
                <c:pt idx="2584">
                  <c:v>-73.616824324951907</c:v>
                </c:pt>
                <c:pt idx="2585">
                  <c:v>-73.615292034211294</c:v>
                </c:pt>
                <c:pt idx="2586">
                  <c:v>-73.613760277961902</c:v>
                </c:pt>
                <c:pt idx="2587">
                  <c:v>-73.612229056081105</c:v>
                </c:pt>
                <c:pt idx="2588">
                  <c:v>-73.610698368445796</c:v>
                </c:pt>
                <c:pt idx="2589">
                  <c:v>-73.609168214933305</c:v>
                </c:pt>
                <c:pt idx="2590">
                  <c:v>-73.607638595420795</c:v>
                </c:pt>
                <c:pt idx="2591">
                  <c:v>-73.606109509785298</c:v>
                </c:pt>
                <c:pt idx="2592">
                  <c:v>-73.604580957904204</c:v>
                </c:pt>
                <c:pt idx="2593">
                  <c:v>-73.603052939654503</c:v>
                </c:pt>
                <c:pt idx="2594">
                  <c:v>-73.601525454913499</c:v>
                </c:pt>
                <c:pt idx="2595">
                  <c:v>-73.599998503558396</c:v>
                </c:pt>
                <c:pt idx="2596">
                  <c:v>-73.598472085466199</c:v>
                </c:pt>
                <c:pt idx="2597">
                  <c:v>-73.596946200514395</c:v>
                </c:pt>
                <c:pt idx="2598">
                  <c:v>-73.595420848579906</c:v>
                </c:pt>
                <c:pt idx="2599">
                  <c:v>-73.593896029540105</c:v>
                </c:pt>
                <c:pt idx="2600">
                  <c:v>-73.592371743272096</c:v>
                </c:pt>
                <c:pt idx="2601">
                  <c:v>-73.590847989653099</c:v>
                </c:pt>
                <c:pt idx="2602">
                  <c:v>-73.589324768560402</c:v>
                </c:pt>
                <c:pt idx="2603">
                  <c:v>-73.587802079871196</c:v>
                </c:pt>
                <c:pt idx="2604">
                  <c:v>-73.586279923462698</c:v>
                </c:pt>
                <c:pt idx="2605">
                  <c:v>-73.584758299212098</c:v>
                </c:pt>
                <c:pt idx="2606">
                  <c:v>-73.5832372069966</c:v>
                </c:pt>
                <c:pt idx="2607">
                  <c:v>-73.581716646693494</c:v>
                </c:pt>
                <c:pt idx="2608">
                  <c:v>-73.580196618179997</c:v>
                </c:pt>
                <c:pt idx="2609">
                  <c:v>-73.578677121333399</c:v>
                </c:pt>
                <c:pt idx="2610">
                  <c:v>-73.577158156030805</c:v>
                </c:pt>
                <c:pt idx="2611">
                  <c:v>-73.575639722149603</c:v>
                </c:pt>
                <c:pt idx="2612">
                  <c:v>-73.574121819566997</c:v>
                </c:pt>
                <c:pt idx="2613">
                  <c:v>-73.572604448160206</c:v>
                </c:pt>
                <c:pt idx="2614">
                  <c:v>-73.571087607806604</c:v>
                </c:pt>
                <c:pt idx="2615">
                  <c:v>-73.569571298383295</c:v>
                </c:pt>
                <c:pt idx="2616">
                  <c:v>-73.568055519767597</c:v>
                </c:pt>
                <c:pt idx="2617">
                  <c:v>-73.566540271836701</c:v>
                </c:pt>
                <c:pt idx="2618">
                  <c:v>-73.565025554468093</c:v>
                </c:pt>
                <c:pt idx="2619">
                  <c:v>-73.563511367538894</c:v>
                </c:pt>
                <c:pt idx="2620">
                  <c:v>-73.561997710926306</c:v>
                </c:pt>
                <c:pt idx="2621">
                  <c:v>-73.560484584507805</c:v>
                </c:pt>
                <c:pt idx="2622">
                  <c:v>-73.558971988160593</c:v>
                </c:pt>
                <c:pt idx="2623">
                  <c:v>-73.557459921761904</c:v>
                </c:pt>
                <c:pt idx="2624">
                  <c:v>-73.555948385189197</c:v>
                </c:pt>
                <c:pt idx="2625">
                  <c:v>-73.554437378319506</c:v>
                </c:pt>
                <c:pt idx="2626">
                  <c:v>-73.552926901030304</c:v>
                </c:pt>
                <c:pt idx="2627">
                  <c:v>-73.551416953198895</c:v>
                </c:pt>
                <c:pt idx="2628">
                  <c:v>-73.549907534702598</c:v>
                </c:pt>
                <c:pt idx="2629">
                  <c:v>-73.5483986454187</c:v>
                </c:pt>
                <c:pt idx="2630">
                  <c:v>-73.546890285224407</c:v>
                </c:pt>
                <c:pt idx="2631">
                  <c:v>-73.545382453997206</c:v>
                </c:pt>
                <c:pt idx="2632">
                  <c:v>-73.543875151614401</c:v>
                </c:pt>
                <c:pt idx="2633">
                  <c:v>-73.542368377953196</c:v>
                </c:pt>
                <c:pt idx="2634">
                  <c:v>-73.540862132890993</c:v>
                </c:pt>
                <c:pt idx="2635">
                  <c:v>-73.539356416305097</c:v>
                </c:pt>
                <c:pt idx="2636">
                  <c:v>-73.537851228072995</c:v>
                </c:pt>
                <c:pt idx="2637">
                  <c:v>-73.536346568071806</c:v>
                </c:pt>
                <c:pt idx="2638">
                  <c:v>-73.534842436179005</c:v>
                </c:pt>
                <c:pt idx="2639">
                  <c:v>-73.533338832271895</c:v>
                </c:pt>
                <c:pt idx="2640">
                  <c:v>-73.531835756227906</c:v>
                </c:pt>
                <c:pt idx="2641">
                  <c:v>-73.530333207924301</c:v>
                </c:pt>
                <c:pt idx="2642">
                  <c:v>-73.528831187238396</c:v>
                </c:pt>
                <c:pt idx="2643">
                  <c:v>-73.527329694047793</c:v>
                </c:pt>
                <c:pt idx="2644">
                  <c:v>-73.525828728229598</c:v>
                </c:pt>
                <c:pt idx="2645">
                  <c:v>-73.524328289661298</c:v>
                </c:pt>
                <c:pt idx="2646">
                  <c:v>-73.522828378220296</c:v>
                </c:pt>
                <c:pt idx="2647">
                  <c:v>-73.521328993783897</c:v>
                </c:pt>
                <c:pt idx="2648">
                  <c:v>-73.519830136229501</c:v>
                </c:pt>
                <c:pt idx="2649">
                  <c:v>-73.518331805434599</c:v>
                </c:pt>
                <c:pt idx="2650">
                  <c:v>-73.516834001276393</c:v>
                </c:pt>
                <c:pt idx="2651">
                  <c:v>-73.515336723632402</c:v>
                </c:pt>
                <c:pt idx="2652">
                  <c:v>-73.513839972379998</c:v>
                </c:pt>
                <c:pt idx="2653">
                  <c:v>-73.512343747396599</c:v>
                </c:pt>
                <c:pt idx="2654">
                  <c:v>-73.510848048559595</c:v>
                </c:pt>
                <c:pt idx="2655">
                  <c:v>-73.509352875746401</c:v>
                </c:pt>
                <c:pt idx="2656">
                  <c:v>-73.507858228834493</c:v>
                </c:pt>
                <c:pt idx="2657">
                  <c:v>-73.506364107701103</c:v>
                </c:pt>
                <c:pt idx="2658">
                  <c:v>-73.504870512223803</c:v>
                </c:pt>
                <c:pt idx="2659">
                  <c:v>-73.503377442279998</c:v>
                </c:pt>
                <c:pt idx="2660">
                  <c:v>-73.501884897747104</c:v>
                </c:pt>
                <c:pt idx="2661">
                  <c:v>-73.500392878502495</c:v>
                </c:pt>
                <c:pt idx="2662">
                  <c:v>-73.498901384423604</c:v>
                </c:pt>
                <c:pt idx="2663">
                  <c:v>-73.497410415388003</c:v>
                </c:pt>
                <c:pt idx="2664">
                  <c:v>-73.495919971273096</c:v>
                </c:pt>
                <c:pt idx="2665">
                  <c:v>-73.494430051956201</c:v>
                </c:pt>
                <c:pt idx="2666">
                  <c:v>-73.492940657314904</c:v>
                </c:pt>
                <c:pt idx="2667">
                  <c:v>-73.491451787226595</c:v>
                </c:pt>
                <c:pt idx="2668">
                  <c:v>-73.489963441568705</c:v>
                </c:pt>
                <c:pt idx="2669">
                  <c:v>-73.488475620218793</c:v>
                </c:pt>
                <c:pt idx="2670">
                  <c:v>-73.486988323054206</c:v>
                </c:pt>
                <c:pt idx="2671">
                  <c:v>-73.485501549952502</c:v>
                </c:pt>
                <c:pt idx="2672">
                  <c:v>-73.4840153007911</c:v>
                </c:pt>
                <c:pt idx="2673">
                  <c:v>-73.482529575447501</c:v>
                </c:pt>
                <c:pt idx="2674">
                  <c:v>-73.481044373799193</c:v>
                </c:pt>
                <c:pt idx="2675">
                  <c:v>-73.479559695723694</c:v>
                </c:pt>
                <c:pt idx="2676">
                  <c:v>-73.478075541098406</c:v>
                </c:pt>
                <c:pt idx="2677">
                  <c:v>-73.476591909800902</c:v>
                </c:pt>
                <c:pt idx="2678">
                  <c:v>-73.4751088017086</c:v>
                </c:pt>
                <c:pt idx="2679">
                  <c:v>-73.473626216699103</c:v>
                </c:pt>
                <c:pt idx="2680">
                  <c:v>-73.472144154649797</c:v>
                </c:pt>
                <c:pt idx="2681">
                  <c:v>-73.470662615438201</c:v>
                </c:pt>
                <c:pt idx="2682">
                  <c:v>-73.469181598941901</c:v>
                </c:pt>
                <c:pt idx="2683">
                  <c:v>-73.467701105038401</c:v>
                </c:pt>
                <c:pt idx="2684">
                  <c:v>-73.466221133605202</c:v>
                </c:pt>
                <c:pt idx="2685">
                  <c:v>-73.464741684519794</c:v>
                </c:pt>
                <c:pt idx="2686">
                  <c:v>-73.463262757659706</c:v>
                </c:pt>
                <c:pt idx="2687">
                  <c:v>-73.461784352902498</c:v>
                </c:pt>
                <c:pt idx="2688">
                  <c:v>-73.460306470125701</c:v>
                </c:pt>
                <c:pt idx="2689">
                  <c:v>-73.458829109206803</c:v>
                </c:pt>
                <c:pt idx="2690">
                  <c:v>-73.457352270023506</c:v>
                </c:pt>
                <c:pt idx="2691">
                  <c:v>-73.455875952453098</c:v>
                </c:pt>
                <c:pt idx="2692">
                  <c:v>-73.454400156373396</c:v>
                </c:pt>
                <c:pt idx="2693">
                  <c:v>-73.452924881661701</c:v>
                </c:pt>
                <c:pt idx="2694">
                  <c:v>-73.451450128195802</c:v>
                </c:pt>
                <c:pt idx="2695">
                  <c:v>-73.4499758958531</c:v>
                </c:pt>
                <c:pt idx="2696">
                  <c:v>-73.448502184511199</c:v>
                </c:pt>
                <c:pt idx="2697">
                  <c:v>-73.447028994047699</c:v>
                </c:pt>
                <c:pt idx="2698">
                  <c:v>-73.445556324340103</c:v>
                </c:pt>
                <c:pt idx="2699">
                  <c:v>-73.444084175266099</c:v>
                </c:pt>
                <c:pt idx="2700">
                  <c:v>-73.442612546703103</c:v>
                </c:pt>
                <c:pt idx="2701">
                  <c:v>-73.441141438528902</c:v>
                </c:pt>
                <c:pt idx="2702">
                  <c:v>-73.4396708506209</c:v>
                </c:pt>
                <c:pt idx="2703">
                  <c:v>-73.438200782856796</c:v>
                </c:pt>
                <c:pt idx="2704">
                  <c:v>-73.436731235114095</c:v>
                </c:pt>
                <c:pt idx="2705">
                  <c:v>-73.435262207270497</c:v>
                </c:pt>
                <c:pt idx="2706">
                  <c:v>-73.433793699203605</c:v>
                </c:pt>
                <c:pt idx="2707">
                  <c:v>-73.432325710790906</c:v>
                </c:pt>
                <c:pt idx="2708">
                  <c:v>-73.430858241910101</c:v>
                </c:pt>
                <c:pt idx="2709">
                  <c:v>-73.429391292438794</c:v>
                </c:pt>
                <c:pt idx="2710">
                  <c:v>-73.427924862254599</c:v>
                </c:pt>
                <c:pt idx="2711">
                  <c:v>-73.426458951235105</c:v>
                </c:pt>
                <c:pt idx="2712">
                  <c:v>-73.424993559257999</c:v>
                </c:pt>
                <c:pt idx="2713">
                  <c:v>-73.423528686200896</c:v>
                </c:pt>
                <c:pt idx="2714">
                  <c:v>-73.422064331941399</c:v>
                </c:pt>
                <c:pt idx="2715">
                  <c:v>-73.420600496357196</c:v>
                </c:pt>
                <c:pt idx="2716">
                  <c:v>-73.419137179325801</c:v>
                </c:pt>
                <c:pt idx="2717">
                  <c:v>-73.417674380725003</c:v>
                </c:pt>
                <c:pt idx="2718">
                  <c:v>-73.416212100432404</c:v>
                </c:pt>
                <c:pt idx="2719">
                  <c:v>-73.414750338325604</c:v>
                </c:pt>
                <c:pt idx="2720">
                  <c:v>-73.413289094282305</c:v>
                </c:pt>
                <c:pt idx="2721">
                  <c:v>-73.411828368180196</c:v>
                </c:pt>
                <c:pt idx="2722">
                  <c:v>-73.410368159896905</c:v>
                </c:pt>
                <c:pt idx="2723">
                  <c:v>-73.408908469310106</c:v>
                </c:pt>
                <c:pt idx="2724">
                  <c:v>-73.4074492962975</c:v>
                </c:pt>
                <c:pt idx="2725">
                  <c:v>-73.405990640736704</c:v>
                </c:pt>
                <c:pt idx="2726">
                  <c:v>-73.404532502505404</c:v>
                </c:pt>
                <c:pt idx="2727">
                  <c:v>-73.403074881481402</c:v>
                </c:pt>
                <c:pt idx="2728">
                  <c:v>-73.401617777542199</c:v>
                </c:pt>
                <c:pt idx="2729">
                  <c:v>-73.400161190565598</c:v>
                </c:pt>
                <c:pt idx="2730">
                  <c:v>-73.398705120429298</c:v>
                </c:pt>
                <c:pt idx="2731">
                  <c:v>-73.397249567011002</c:v>
                </c:pt>
                <c:pt idx="2732">
                  <c:v>-73.395794530188397</c:v>
                </c:pt>
                <c:pt idx="2733">
                  <c:v>-73.394340009839098</c:v>
                </c:pt>
                <c:pt idx="2734">
                  <c:v>-73.392886005841007</c:v>
                </c:pt>
                <c:pt idx="2735">
                  <c:v>-73.391432518071696</c:v>
                </c:pt>
                <c:pt idx="2736">
                  <c:v>-73.389979546408895</c:v>
                </c:pt>
                <c:pt idx="2737">
                  <c:v>-73.388527090730406</c:v>
                </c:pt>
                <c:pt idx="2738">
                  <c:v>-73.387075150913802</c:v>
                </c:pt>
                <c:pt idx="2739">
                  <c:v>-73.385623726836997</c:v>
                </c:pt>
                <c:pt idx="2740">
                  <c:v>-73.384172818377706</c:v>
                </c:pt>
                <c:pt idx="2741">
                  <c:v>-73.382722425413505</c:v>
                </c:pt>
                <c:pt idx="2742">
                  <c:v>-73.381272547822206</c:v>
                </c:pt>
                <c:pt idx="2743">
                  <c:v>-73.379823185481698</c:v>
                </c:pt>
                <c:pt idx="2744">
                  <c:v>-73.378374338269595</c:v>
                </c:pt>
                <c:pt idx="2745">
                  <c:v>-73.376926006063599</c:v>
                </c:pt>
                <c:pt idx="2746">
                  <c:v>-73.375478188741596</c:v>
                </c:pt>
                <c:pt idx="2747">
                  <c:v>-73.374030886181401</c:v>
                </c:pt>
                <c:pt idx="2748">
                  <c:v>-73.372584098260504</c:v>
                </c:pt>
                <c:pt idx="2749">
                  <c:v>-73.371137824857001</c:v>
                </c:pt>
                <c:pt idx="2750">
                  <c:v>-73.369692065848398</c:v>
                </c:pt>
                <c:pt idx="2751">
                  <c:v>-73.368246821112706</c:v>
                </c:pt>
                <c:pt idx="2752">
                  <c:v>-73.3668020905275</c:v>
                </c:pt>
                <c:pt idx="2753">
                  <c:v>-73.365357873970694</c:v>
                </c:pt>
                <c:pt idx="2754">
                  <c:v>-73.363914171320104</c:v>
                </c:pt>
                <c:pt idx="2755">
                  <c:v>-73.062470982453405</c:v>
                </c:pt>
                <c:pt idx="2756">
                  <c:v>-73.066170773319996</c:v>
                </c:pt>
                <c:pt idx="2757">
                  <c:v>-73.069783940098603</c:v>
                </c:pt>
                <c:pt idx="2758">
                  <c:v>-73.073311929703905</c:v>
                </c:pt>
                <c:pt idx="2759">
                  <c:v>-73.076756166209904</c:v>
                </c:pt>
                <c:pt idx="2760">
                  <c:v>-73.080118051166096</c:v>
                </c:pt>
                <c:pt idx="2761">
                  <c:v>-73.083398963910895</c:v>
                </c:pt>
                <c:pt idx="2762">
                  <c:v>-73.086600261882793</c:v>
                </c:pt>
                <c:pt idx="2763">
                  <c:v>-73.089723280927899</c:v>
                </c:pt>
                <c:pt idx="2764">
                  <c:v>-73.092769335605098</c:v>
                </c:pt>
                <c:pt idx="2765">
                  <c:v>-73.095739719488293</c:v>
                </c:pt>
                <c:pt idx="2766">
                  <c:v>-73.098635705465995</c:v>
                </c:pt>
                <c:pt idx="2767">
                  <c:v>-73.101458546036795</c:v>
                </c:pt>
                <c:pt idx="2768">
                  <c:v>-73.104209473603504</c:v>
                </c:pt>
                <c:pt idx="2769">
                  <c:v>-73.106889700763205</c:v>
                </c:pt>
                <c:pt idx="2770">
                  <c:v>-73.1095004205946</c:v>
                </c:pt>
                <c:pt idx="2771">
                  <c:v>-73.112042806942</c:v>
                </c:pt>
                <c:pt idx="2772">
                  <c:v>-73.114518014697296</c:v>
                </c:pt>
                <c:pt idx="2773">
                  <c:v>-73.116927180077496</c:v>
                </c:pt>
                <c:pt idx="2774">
                  <c:v>-73.119271420900105</c:v>
                </c:pt>
                <c:pt idx="2775">
                  <c:v>-73.121551836855602</c:v>
                </c:pt>
                <c:pt idx="2776">
                  <c:v>-73.123769509775698</c:v>
                </c:pt>
                <c:pt idx="2777">
                  <c:v>-73.125925503900106</c:v>
                </c:pt>
                <c:pt idx="2778">
                  <c:v>-73.128020866138897</c:v>
                </c:pt>
                <c:pt idx="2779">
                  <c:v>-73.130056626332305</c:v>
                </c:pt>
                <c:pt idx="2780">
                  <c:v>-73.132033797507901</c:v>
                </c:pt>
                <c:pt idx="2781">
                  <c:v>-73.133953376133803</c:v>
                </c:pt>
                <c:pt idx="2782">
                  <c:v>-73.135816342369694</c:v>
                </c:pt>
                <c:pt idx="2783">
                  <c:v>-73.137623660314105</c:v>
                </c:pt>
                <c:pt idx="2784">
                  <c:v>-73.139376278249003</c:v>
                </c:pt>
                <c:pt idx="2785">
                  <c:v>-73.141075128881397</c:v>
                </c:pt>
                <c:pt idx="2786">
                  <c:v>-73.142721129581901</c:v>
                </c:pt>
                <c:pt idx="2787">
                  <c:v>-73.144315182619806</c:v>
                </c:pt>
                <c:pt idx="2788">
                  <c:v>-73.145858175396199</c:v>
                </c:pt>
                <c:pt idx="2789">
                  <c:v>-73.147350980672798</c:v>
                </c:pt>
                <c:pt idx="2790">
                  <c:v>-73.148794456798896</c:v>
                </c:pt>
                <c:pt idx="2791">
                  <c:v>-73.150189447934906</c:v>
                </c:pt>
                <c:pt idx="2792">
                  <c:v>-73.151536784272807</c:v>
                </c:pt>
                <c:pt idx="2793">
                  <c:v>-73.152837282254296</c:v>
                </c:pt>
                <c:pt idx="2794">
                  <c:v>-73.154091744785006</c:v>
                </c:pt>
                <c:pt idx="2795">
                  <c:v>-73.155300961447097</c:v>
                </c:pt>
                <c:pt idx="2796">
                  <c:v>-73.156465708708097</c:v>
                </c:pt>
                <c:pt idx="2797">
                  <c:v>-73.157586750127294</c:v>
                </c:pt>
                <c:pt idx="2798">
                  <c:v>-73.158664836558998</c:v>
                </c:pt>
                <c:pt idx="2799">
                  <c:v>-73.159700706353405</c:v>
                </c:pt>
                <c:pt idx="2800">
                  <c:v>-73.160695085554394</c:v>
                </c:pt>
                <c:pt idx="2801">
                  <c:v>-73.161648688094999</c:v>
                </c:pt>
                <c:pt idx="2802">
                  <c:v>-73.162562215989396</c:v>
                </c:pt>
                <c:pt idx="2803">
                  <c:v>-73.163436359523004</c:v>
                </c:pt>
                <c:pt idx="2804">
                  <c:v>-73.164271797439497</c:v>
                </c:pt>
                <c:pt idx="2805">
                  <c:v>-73.165069197125007</c:v>
                </c:pt>
                <c:pt idx="2806">
                  <c:v>-73.165829214790406</c:v>
                </c:pt>
                <c:pt idx="2807">
                  <c:v>-73.166552495649995</c:v>
                </c:pt>
                <c:pt idx="2808">
                  <c:v>-73.167239674098496</c:v>
                </c:pt>
                <c:pt idx="2809">
                  <c:v>-73.1678913738848</c:v>
                </c:pt>
                <c:pt idx="2810">
                  <c:v>-73.168508208283995</c:v>
                </c:pt>
                <c:pt idx="2811">
                  <c:v>-73.169090780266103</c:v>
                </c:pt>
                <c:pt idx="2812">
                  <c:v>-73.169639682662705</c:v>
                </c:pt>
                <c:pt idx="2813">
                  <c:v>-73.170155498331297</c:v>
                </c:pt>
                <c:pt idx="2814">
                  <c:v>-73.170638800316695</c:v>
                </c:pt>
                <c:pt idx="2815">
                  <c:v>-73.171090152010805</c:v>
                </c:pt>
                <c:pt idx="2816">
                  <c:v>-73.171510107309203</c:v>
                </c:pt>
                <c:pt idx="2817">
                  <c:v>-73.171899210766</c:v>
                </c:pt>
                <c:pt idx="2818">
                  <c:v>-73.1722579977462</c:v>
                </c:pt>
                <c:pt idx="2819">
                  <c:v>-73.172586994575894</c:v>
                </c:pt>
                <c:pt idx="2820">
                  <c:v>-73.172886718689497</c:v>
                </c:pt>
                <c:pt idx="2821">
                  <c:v>-73.173157678775894</c:v>
                </c:pt>
                <c:pt idx="2822">
                  <c:v>-73.173400374921698</c:v>
                </c:pt>
                <c:pt idx="2823">
                  <c:v>-73.173615298752196</c:v>
                </c:pt>
                <c:pt idx="2824">
                  <c:v>-73.173802933570599</c:v>
                </c:pt>
                <c:pt idx="2825">
                  <c:v>-73.173963754494906</c:v>
                </c:pt>
                <c:pt idx="2826">
                  <c:v>-73.174098228592598</c:v>
                </c:pt>
                <c:pt idx="2827">
                  <c:v>-73.174206815013804</c:v>
                </c:pt>
                <c:pt idx="2828">
                  <c:v>-73.174289965121204</c:v>
                </c:pt>
                <c:pt idx="2829">
                  <c:v>-73.174348122619705</c:v>
                </c:pt>
                <c:pt idx="2830">
                  <c:v>-73.174381723682302</c:v>
                </c:pt>
                <c:pt idx="2831">
                  <c:v>-73.174391197075195</c:v>
                </c:pt>
                <c:pt idx="2832">
                  <c:v>-73.174376964280498</c:v>
                </c:pt>
                <c:pt idx="2833">
                  <c:v>-73.1743394396171</c:v>
                </c:pt>
                <c:pt idx="2834">
                  <c:v>-73.1742790303596</c:v>
                </c:pt>
                <c:pt idx="2835">
                  <c:v>-73.174196136855599</c:v>
                </c:pt>
                <c:pt idx="2836">
                  <c:v>-73.1740911526405</c:v>
                </c:pt>
                <c:pt idx="2837">
                  <c:v>-73.173964464551702</c:v>
                </c:pt>
                <c:pt idx="2838">
                  <c:v>-73.173816452839404</c:v>
                </c:pt>
                <c:pt idx="2839">
                  <c:v>-73.173647491277194</c:v>
                </c:pt>
                <c:pt idx="2840">
                  <c:v>-73.173457947269796</c:v>
                </c:pt>
                <c:pt idx="2841">
                  <c:v>-73.173248181959806</c:v>
                </c:pt>
                <c:pt idx="2842">
                  <c:v>-73.173018550332202</c:v>
                </c:pt>
                <c:pt idx="2843">
                  <c:v>-72.872769401317299</c:v>
                </c:pt>
                <c:pt idx="2844">
                  <c:v>-72.877552487205307</c:v>
                </c:pt>
                <c:pt idx="2845">
                  <c:v>-72.882233225127095</c:v>
                </c:pt>
                <c:pt idx="2846">
                  <c:v>-72.886813280336895</c:v>
                </c:pt>
                <c:pt idx="2847">
                  <c:v>-72.891294292874406</c:v>
                </c:pt>
                <c:pt idx="2848">
                  <c:v>-72.895677877882704</c:v>
                </c:pt>
                <c:pt idx="2849">
                  <c:v>-72.899965625925603</c:v>
                </c:pt>
                <c:pt idx="2850">
                  <c:v>-72.904159103302703</c:v>
                </c:pt>
                <c:pt idx="2851">
                  <c:v>-72.908259852361894</c:v>
                </c:pt>
                <c:pt idx="2852">
                  <c:v>-72.912269391811193</c:v>
                </c:pt>
                <c:pt idx="2853">
                  <c:v>-72.916189217027593</c:v>
                </c:pt>
                <c:pt idx="2854">
                  <c:v>-72.9200208003641</c:v>
                </c:pt>
                <c:pt idx="2855">
                  <c:v>-72.923765591454597</c:v>
                </c:pt>
                <c:pt idx="2856">
                  <c:v>-72.927425017516498</c:v>
                </c:pt>
                <c:pt idx="2857">
                  <c:v>-72.931000483651204</c:v>
                </c:pt>
                <c:pt idx="2858">
                  <c:v>-72.934493373141905</c:v>
                </c:pt>
                <c:pt idx="2859">
                  <c:v>-72.937905047749297</c:v>
                </c:pt>
                <c:pt idx="2860">
                  <c:v>-72.941236848004806</c:v>
                </c:pt>
                <c:pt idx="2861">
                  <c:v>-72.944490093501201</c:v>
                </c:pt>
                <c:pt idx="2862">
                  <c:v>-72.947666083181005</c:v>
                </c:pt>
                <c:pt idx="2863">
                  <c:v>-72.950766095621802</c:v>
                </c:pt>
                <c:pt idx="2864">
                  <c:v>-72.953791389319505</c:v>
                </c:pt>
                <c:pt idx="2865">
                  <c:v>-72.956743202968894</c:v>
                </c:pt>
                <c:pt idx="2866">
                  <c:v>-72.959622755741194</c:v>
                </c:pt>
                <c:pt idx="2867">
                  <c:v>-72.962431247559195</c:v>
                </c:pt>
                <c:pt idx="2868">
                  <c:v>-72.965169859369794</c:v>
                </c:pt>
                <c:pt idx="2869">
                  <c:v>-72.967839753413898</c:v>
                </c:pt>
                <c:pt idx="2870">
                  <c:v>-72.970442073492904</c:v>
                </c:pt>
                <c:pt idx="2871">
                  <c:v>-72.972977945233495</c:v>
                </c:pt>
                <c:pt idx="2872">
                  <c:v>-72.975448476348802</c:v>
                </c:pt>
                <c:pt idx="2873">
                  <c:v>-72.977854756897202</c:v>
                </c:pt>
                <c:pt idx="2874">
                  <c:v>-72.980197859538293</c:v>
                </c:pt>
                <c:pt idx="2875">
                  <c:v>-72.982478839786197</c:v>
                </c:pt>
                <c:pt idx="2876">
                  <c:v>-72.984698736259503</c:v>
                </c:pt>
                <c:pt idx="2877">
                  <c:v>-72.9868585709294</c:v>
                </c:pt>
                <c:pt idx="2878">
                  <c:v>-72.988959349363995</c:v>
                </c:pt>
                <c:pt idx="2879">
                  <c:v>-72.9910020609707</c:v>
                </c:pt>
                <c:pt idx="2880">
                  <c:v>-72.992987679235</c:v>
                </c:pt>
                <c:pt idx="2881">
                  <c:v>-72.994917161957403</c:v>
                </c:pt>
                <c:pt idx="2882">
                  <c:v>-72.996791451486402</c:v>
                </c:pt>
                <c:pt idx="2883">
                  <c:v>-72.998611474950096</c:v>
                </c:pt>
                <c:pt idx="2884">
                  <c:v>-73.000378144483307</c:v>
                </c:pt>
                <c:pt idx="2885">
                  <c:v>-73.002092357453805</c:v>
                </c:pt>
                <c:pt idx="2886">
                  <c:v>-73.003754996684293</c:v>
                </c:pt>
                <c:pt idx="2887">
                  <c:v>-73.005366930672395</c:v>
                </c:pt>
                <c:pt idx="2888">
                  <c:v>-73.006929013807607</c:v>
                </c:pt>
                <c:pt idx="2889">
                  <c:v>-73.008442086585603</c:v>
                </c:pt>
                <c:pt idx="2890">
                  <c:v>-73.009906975820002</c:v>
                </c:pt>
                <c:pt idx="2891">
                  <c:v>-73.011324494851394</c:v>
                </c:pt>
                <c:pt idx="2892">
                  <c:v>-73.012695443753103</c:v>
                </c:pt>
                <c:pt idx="2893">
                  <c:v>-73.014020609535294</c:v>
                </c:pt>
                <c:pt idx="2894">
                  <c:v>-73.015300766345504</c:v>
                </c:pt>
                <c:pt idx="2895">
                  <c:v>-73.016536675667197</c:v>
                </c:pt>
                <c:pt idx="2896">
                  <c:v>-73.017729086515303</c:v>
                </c:pt>
                <c:pt idx="2897">
                  <c:v>-73.018878735629201</c:v>
                </c:pt>
                <c:pt idx="2898">
                  <c:v>-73.019986347663306</c:v>
                </c:pt>
                <c:pt idx="2899">
                  <c:v>-73.021052635375298</c:v>
                </c:pt>
                <c:pt idx="2900">
                  <c:v>-73.022078299810801</c:v>
                </c:pt>
                <c:pt idx="2901">
                  <c:v>-73.023064030486907</c:v>
                </c:pt>
                <c:pt idx="2902">
                  <c:v>-73.024010505572207</c:v>
                </c:pt>
                <c:pt idx="2903">
                  <c:v>-73.024918392064805</c:v>
                </c:pt>
                <c:pt idx="2904">
                  <c:v>-73.025788345967797</c:v>
                </c:pt>
                <c:pt idx="2905">
                  <c:v>-73.026621012461902</c:v>
                </c:pt>
                <c:pt idx="2906">
                  <c:v>-73.027417026076705</c:v>
                </c:pt>
                <c:pt idx="2907">
                  <c:v>-73.028177010858002</c:v>
                </c:pt>
                <c:pt idx="2908">
                  <c:v>-73.028901580534395</c:v>
                </c:pt>
                <c:pt idx="2909">
                  <c:v>-73.029591338680305</c:v>
                </c:pt>
                <c:pt idx="2910">
                  <c:v>-73.030246878877307</c:v>
                </c:pt>
                <c:pt idx="2911">
                  <c:v>-73.030868784872794</c:v>
                </c:pt>
                <c:pt idx="2912">
                  <c:v>-73.031457630736796</c:v>
                </c:pt>
                <c:pt idx="2913">
                  <c:v>-73.032013981015993</c:v>
                </c:pt>
                <c:pt idx="2914">
                  <c:v>-73.032538390886202</c:v>
                </c:pt>
                <c:pt idx="2915">
                  <c:v>-73.033031406301703</c:v>
                </c:pt>
                <c:pt idx="2916">
                  <c:v>-73.033493564143498</c:v>
                </c:pt>
                <c:pt idx="2917">
                  <c:v>-73.033925392364495</c:v>
                </c:pt>
                <c:pt idx="2918">
                  <c:v>-73.034327410133102</c:v>
                </c:pt>
                <c:pt idx="2919">
                  <c:v>-73.034700127974105</c:v>
                </c:pt>
                <c:pt idx="2920">
                  <c:v>-73.035044047908499</c:v>
                </c:pt>
                <c:pt idx="2921">
                  <c:v>-73.035359663590299</c:v>
                </c:pt>
                <c:pt idx="2922">
                  <c:v>-73.035647460441595</c:v>
                </c:pt>
                <c:pt idx="2923">
                  <c:v>-73.035907915785401</c:v>
                </c:pt>
                <c:pt idx="2924">
                  <c:v>-73.036141498977599</c:v>
                </c:pt>
                <c:pt idx="2925">
                  <c:v>-73.036348671534995</c:v>
                </c:pt>
                <c:pt idx="2926">
                  <c:v>-73.036529887263399</c:v>
                </c:pt>
                <c:pt idx="2927">
                  <c:v>-73.036685592382099</c:v>
                </c:pt>
                <c:pt idx="2928">
                  <c:v>-73.036816225647996</c:v>
                </c:pt>
                <c:pt idx="2929">
                  <c:v>-73.036922218476406</c:v>
                </c:pt>
                <c:pt idx="2930">
                  <c:v>-73.037003995061298</c:v>
                </c:pt>
                <c:pt idx="2931">
                  <c:v>-73.037061972492594</c:v>
                </c:pt>
                <c:pt idx="2932">
                  <c:v>-73.037096560872598</c:v>
                </c:pt>
                <c:pt idx="2933">
                  <c:v>-73.037108163430005</c:v>
                </c:pt>
                <c:pt idx="2934">
                  <c:v>-73.037097176632301</c:v>
                </c:pt>
                <c:pt idx="2935">
                  <c:v>-73.037063990296701</c:v>
                </c:pt>
                <c:pt idx="2936">
                  <c:v>-73.037008987699195</c:v>
                </c:pt>
                <c:pt idx="2937">
                  <c:v>-73.036932545681793</c:v>
                </c:pt>
                <c:pt idx="2938">
                  <c:v>-73.036835034758099</c:v>
                </c:pt>
                <c:pt idx="2939">
                  <c:v>-73.036716819217602</c:v>
                </c:pt>
                <c:pt idx="2940">
                  <c:v>-73.036578257227802</c:v>
                </c:pt>
                <c:pt idx="2941">
                  <c:v>-73.036419700935298</c:v>
                </c:pt>
                <c:pt idx="2942">
                  <c:v>-73.036241496564898</c:v>
                </c:pt>
                <c:pt idx="2943">
                  <c:v>-72.736043984517295</c:v>
                </c:pt>
                <c:pt idx="2944">
                  <c:v>-72.740813280577797</c:v>
                </c:pt>
                <c:pt idx="2945">
                  <c:v>-72.745482626951897</c:v>
                </c:pt>
                <c:pt idx="2946">
                  <c:v>-72.750053626964004</c:v>
                </c:pt>
                <c:pt idx="2947">
                  <c:v>-72.754527860040596</c:v>
                </c:pt>
                <c:pt idx="2948">
                  <c:v>-72.758906882006102</c:v>
                </c:pt>
                <c:pt idx="2949">
                  <c:v>-72.763192225377495</c:v>
                </c:pt>
                <c:pt idx="2950">
                  <c:v>-72.767385399656305</c:v>
                </c:pt>
                <c:pt idx="2951">
                  <c:v>-72.771487891620097</c:v>
                </c:pt>
                <c:pt idx="2952">
                  <c:v>-72.775501165611402</c:v>
                </c:pt>
                <c:pt idx="2953">
                  <c:v>-72.779426663825504</c:v>
                </c:pt>
                <c:pt idx="2954">
                  <c:v>-72.783265806596006</c:v>
                </c:pt>
                <c:pt idx="2955">
                  <c:v>-72.787019992678296</c:v>
                </c:pt>
                <c:pt idx="2956">
                  <c:v>-72.790690599531899</c:v>
                </c:pt>
                <c:pt idx="2957">
                  <c:v>-72.794278983599597</c:v>
                </c:pt>
                <c:pt idx="2958">
                  <c:v>-72.7977864805856</c:v>
                </c:pt>
                <c:pt idx="2959">
                  <c:v>-72.801214405730903</c:v>
                </c:pt>
                <c:pt idx="2960">
                  <c:v>-72.804564054086597</c:v>
                </c:pt>
                <c:pt idx="2961">
                  <c:v>-72.807836700785103</c:v>
                </c:pt>
                <c:pt idx="2962">
                  <c:v>-72.811033601309006</c:v>
                </c:pt>
                <c:pt idx="2963">
                  <c:v>-72.814155991758</c:v>
                </c:pt>
                <c:pt idx="2964">
                  <c:v>-72.817205089112704</c:v>
                </c:pt>
                <c:pt idx="2965">
                  <c:v>-72.820182091497102</c:v>
                </c:pt>
                <c:pt idx="2966">
                  <c:v>-72.823088178437899</c:v>
                </c:pt>
                <c:pt idx="2967">
                  <c:v>-72.825924511121599</c:v>
                </c:pt>
                <c:pt idx="2968">
                  <c:v>-72.828692232649502</c:v>
                </c:pt>
                <c:pt idx="2969">
                  <c:v>-72.831392468289906</c:v>
                </c:pt>
                <c:pt idx="2970">
                  <c:v>-72.834026325727706</c:v>
                </c:pt>
                <c:pt idx="2971">
                  <c:v>-72.836594895312402</c:v>
                </c:pt>
                <c:pt idx="2972">
                  <c:v>-72.839099250302198</c:v>
                </c:pt>
                <c:pt idx="2973">
                  <c:v>-72.841540447106894</c:v>
                </c:pt>
                <c:pt idx="2974">
                  <c:v>-72.843919525527497</c:v>
                </c:pt>
                <c:pt idx="2975">
                  <c:v>-72.846237508993397</c:v>
                </c:pt>
                <c:pt idx="2976">
                  <c:v>-72.848495404797703</c:v>
                </c:pt>
                <c:pt idx="2977">
                  <c:v>-72.850694204328704</c:v>
                </c:pt>
                <c:pt idx="2978">
                  <c:v>-72.852834883300204</c:v>
                </c:pt>
                <c:pt idx="2979">
                  <c:v>-72.854918401978196</c:v>
                </c:pt>
                <c:pt idx="2980">
                  <c:v>-72.856945705405806</c:v>
                </c:pt>
                <c:pt idx="2981">
                  <c:v>-72.858917723625297</c:v>
                </c:pt>
                <c:pt idx="2982">
                  <c:v>-72.860835371897196</c:v>
                </c:pt>
                <c:pt idx="2983">
                  <c:v>-72.862699550917796</c:v>
                </c:pt>
                <c:pt idx="2984">
                  <c:v>-72.864511147033198</c:v>
                </c:pt>
                <c:pt idx="2985">
                  <c:v>-72.866271032451394</c:v>
                </c:pt>
                <c:pt idx="2986">
                  <c:v>-72.867980065451505</c:v>
                </c:pt>
                <c:pt idx="2987">
                  <c:v>-72.869639090590795</c:v>
                </c:pt>
                <c:pt idx="2988">
                  <c:v>-72.871248938908906</c:v>
                </c:pt>
                <c:pt idx="2989">
                  <c:v>-72.872810428129597</c:v>
                </c:pt>
                <c:pt idx="2990">
                  <c:v>-72.874324362860406</c:v>
                </c:pt>
                <c:pt idx="2991">
                  <c:v>-72.8757915347893</c:v>
                </c:pt>
                <c:pt idx="2992">
                  <c:v>-72.877212722878895</c:v>
                </c:pt>
                <c:pt idx="2993">
                  <c:v>-72.878588693558996</c:v>
                </c:pt>
                <c:pt idx="2994">
                  <c:v>-72.879920200915507</c:v>
                </c:pt>
                <c:pt idx="2995">
                  <c:v>-72.881207986877797</c:v>
                </c:pt>
                <c:pt idx="2996">
                  <c:v>-72.882452781403501</c:v>
                </c:pt>
                <c:pt idx="2997">
                  <c:v>-72.883655302660699</c:v>
                </c:pt>
                <c:pt idx="2998">
                  <c:v>-72.884816257207405</c:v>
                </c:pt>
                <c:pt idx="2999">
                  <c:v>-72.885936340170005</c:v>
                </c:pt>
                <c:pt idx="3000">
                  <c:v>-72.887016235417505</c:v>
                </c:pt>
                <c:pt idx="3001">
                  <c:v>-72.888056615735195</c:v>
                </c:pt>
                <c:pt idx="3002">
                  <c:v>-72.889058142994699</c:v>
                </c:pt>
                <c:pt idx="3003">
                  <c:v>-72.890021468322303</c:v>
                </c:pt>
                <c:pt idx="3004">
                  <c:v>-72.890947232265205</c:v>
                </c:pt>
                <c:pt idx="3005">
                  <c:v>-72.891836064954902</c:v>
                </c:pt>
                <c:pt idx="3006">
                  <c:v>-72.892688586269202</c:v>
                </c:pt>
                <c:pt idx="3007">
                  <c:v>-72.893505405990794</c:v>
                </c:pt>
                <c:pt idx="3008">
                  <c:v>-72.894287123964901</c:v>
                </c:pt>
                <c:pt idx="3009">
                  <c:v>-72.895034330254106</c:v>
                </c:pt>
                <c:pt idx="3010">
                  <c:v>-72.895747605291007</c:v>
                </c:pt>
                <c:pt idx="3011">
                  <c:v>-72.896427520028695</c:v>
                </c:pt>
                <c:pt idx="3012">
                  <c:v>-72.897074636089499</c:v>
                </c:pt>
                <c:pt idx="3013">
                  <c:v>-72.897689505911501</c:v>
                </c:pt>
                <c:pt idx="3014">
                  <c:v>-72.898272672892503</c:v>
                </c:pt>
                <c:pt idx="3015">
                  <c:v>-72.898824671532594</c:v>
                </c:pt>
                <c:pt idx="3016">
                  <c:v>-72.899346027574396</c:v>
                </c:pt>
                <c:pt idx="3017">
                  <c:v>-72.899837258141005</c:v>
                </c:pt>
                <c:pt idx="3018">
                  <c:v>-72.900298871872806</c:v>
                </c:pt>
                <c:pt idx="3019">
                  <c:v>-72.900731369061404</c:v>
                </c:pt>
                <c:pt idx="3020">
                  <c:v>-72.901135241782001</c:v>
                </c:pt>
                <c:pt idx="3021">
                  <c:v>-72.901510974023694</c:v>
                </c:pt>
                <c:pt idx="3022">
                  <c:v>-72.901859041818497</c:v>
                </c:pt>
                <c:pt idx="3023">
                  <c:v>-72.902179913367405</c:v>
                </c:pt>
                <c:pt idx="3024">
                  <c:v>-72.902474049165505</c:v>
                </c:pt>
                <c:pt idx="3025">
                  <c:v>-72.902741902125101</c:v>
                </c:pt>
                <c:pt idx="3026">
                  <c:v>-72.902983917696204</c:v>
                </c:pt>
                <c:pt idx="3027">
                  <c:v>-72.903200533986706</c:v>
                </c:pt>
                <c:pt idx="3028">
                  <c:v>-72.903392181879198</c:v>
                </c:pt>
                <c:pt idx="3029">
                  <c:v>-72.903559285147296</c:v>
                </c:pt>
                <c:pt idx="3030">
                  <c:v>-72.903702260569503</c:v>
                </c:pt>
                <c:pt idx="3031">
                  <c:v>-72.903821518041696</c:v>
                </c:pt>
                <c:pt idx="3032">
                  <c:v>-72.903917460687694</c:v>
                </c:pt>
                <c:pt idx="3033">
                  <c:v>-72.903990484968304</c:v>
                </c:pt>
                <c:pt idx="3034">
                  <c:v>-72.904040980789006</c:v>
                </c:pt>
                <c:pt idx="3035">
                  <c:v>-72.904069331605001</c:v>
                </c:pt>
                <c:pt idx="3036">
                  <c:v>-72.904075914526302</c:v>
                </c:pt>
                <c:pt idx="3037">
                  <c:v>-72.904061100419497</c:v>
                </c:pt>
                <c:pt idx="3038">
                  <c:v>-72.904025254009099</c:v>
                </c:pt>
                <c:pt idx="3039">
                  <c:v>-72.903968733977095</c:v>
                </c:pt>
                <c:pt idx="3040">
                  <c:v>-72.903891893060703</c:v>
                </c:pt>
                <c:pt idx="3041">
                  <c:v>-72.903795078148704</c:v>
                </c:pt>
                <c:pt idx="3042">
                  <c:v>-72.903678630376803</c:v>
                </c:pt>
                <c:pt idx="3043">
                  <c:v>-72.903542885220602</c:v>
                </c:pt>
                <c:pt idx="3044">
                  <c:v>-72.903388172588294</c:v>
                </c:pt>
                <c:pt idx="3045">
                  <c:v>-72.903214816910506</c:v>
                </c:pt>
                <c:pt idx="3046">
                  <c:v>-72.903023137230207</c:v>
                </c:pt>
                <c:pt idx="3047">
                  <c:v>-72.902813447290001</c:v>
                </c:pt>
                <c:pt idx="3048">
                  <c:v>-72.902586055619096</c:v>
                </c:pt>
                <c:pt idx="3049">
                  <c:v>-72.902341265617906</c:v>
                </c:pt>
                <c:pt idx="3050">
                  <c:v>-72.902079375642401</c:v>
                </c:pt>
                <c:pt idx="3051">
                  <c:v>-72.901800679085895</c:v>
                </c:pt>
                <c:pt idx="3052">
                  <c:v>-72.901505464461096</c:v>
                </c:pt>
                <c:pt idx="3053">
                  <c:v>-72.901194015479305</c:v>
                </c:pt>
                <c:pt idx="3054">
                  <c:v>-72.900866611129103</c:v>
                </c:pt>
                <c:pt idx="3055">
                  <c:v>-72.900523525754394</c:v>
                </c:pt>
                <c:pt idx="3056">
                  <c:v>-72.900165029129994</c:v>
                </c:pt>
                <c:pt idx="3057">
                  <c:v>-72.899791386536805</c:v>
                </c:pt>
                <c:pt idx="3058">
                  <c:v>-72.8994028588357</c:v>
                </c:pt>
                <c:pt idx="3059">
                  <c:v>-72.898999702540195</c:v>
                </c:pt>
                <c:pt idx="3060">
                  <c:v>-72.598582169887607</c:v>
                </c:pt>
                <c:pt idx="3061">
                  <c:v>-72.603070308351505</c:v>
                </c:pt>
                <c:pt idx="3062">
                  <c:v>-72.607465318360894</c:v>
                </c:pt>
                <c:pt idx="3063">
                  <c:v>-72.611768674967095</c:v>
                </c:pt>
                <c:pt idx="3064">
                  <c:v>-72.615981831467906</c:v>
                </c:pt>
                <c:pt idx="3065">
                  <c:v>-72.620106219675193</c:v>
                </c:pt>
                <c:pt idx="3066">
                  <c:v>-72.624143250182698</c:v>
                </c:pt>
                <c:pt idx="3067">
                  <c:v>-72.628094312630694</c:v>
                </c:pt>
                <c:pt idx="3068">
                  <c:v>-72.631960775970001</c:v>
                </c:pt>
                <c:pt idx="3069">
                  <c:v>-72.6357439887243</c:v>
                </c:pt>
                <c:pt idx="3070">
                  <c:v>-72.639445279250495</c:v>
                </c:pt>
                <c:pt idx="3071">
                  <c:v>-72.643065955997301</c:v>
                </c:pt>
                <c:pt idx="3072">
                  <c:v>-72.646607307762196</c:v>
                </c:pt>
                <c:pt idx="3073">
                  <c:v>-72.650070603946702</c:v>
                </c:pt>
                <c:pt idx="3074">
                  <c:v>-72.653457094809298</c:v>
                </c:pt>
                <c:pt idx="3075">
                  <c:v>-72.656768011716693</c:v>
                </c:pt>
                <c:pt idx="3076">
                  <c:v>-72.660004567393202</c:v>
                </c:pt>
                <c:pt idx="3077">
                  <c:v>-72.663167956168095</c:v>
                </c:pt>
                <c:pt idx="3078">
                  <c:v>-72.666259354220301</c:v>
                </c:pt>
                <c:pt idx="3079">
                  <c:v>-72.669279919822202</c:v>
                </c:pt>
                <c:pt idx="3080">
                  <c:v>-72.672230793580297</c:v>
                </c:pt>
                <c:pt idx="3081">
                  <c:v>-72.675113098674203</c:v>
                </c:pt>
                <c:pt idx="3082">
                  <c:v>-72.677927941093301</c:v>
                </c:pt>
                <c:pt idx="3083">
                  <c:v>-72.680676409871694</c:v>
                </c:pt>
                <c:pt idx="3084">
                  <c:v>-72.683359577320005</c:v>
                </c:pt>
                <c:pt idx="3085">
                  <c:v>-72.685978499256194</c:v>
                </c:pt>
                <c:pt idx="3086">
                  <c:v>-72.688534215233005</c:v>
                </c:pt>
                <c:pt idx="3087">
                  <c:v>-72.691027748764</c:v>
                </c:pt>
                <c:pt idx="3088">
                  <c:v>-72.693460107546798</c:v>
                </c:pt>
                <c:pt idx="3089">
                  <c:v>-72.695832283684695</c:v>
                </c:pt>
                <c:pt idx="3090">
                  <c:v>-72.698145253904798</c:v>
                </c:pt>
                <c:pt idx="3091">
                  <c:v>-72.700399979775597</c:v>
                </c:pt>
                <c:pt idx="3092">
                  <c:v>-72.702597407920607</c:v>
                </c:pt>
                <c:pt idx="3093">
                  <c:v>-72.704738470230794</c:v>
                </c:pt>
                <c:pt idx="3094">
                  <c:v>-72.706824084074299</c:v>
                </c:pt>
                <c:pt idx="3095">
                  <c:v>-72.708855152503901</c:v>
                </c:pt>
                <c:pt idx="3096">
                  <c:v>-72.710832564462194</c:v>
                </c:pt>
                <c:pt idx="3097">
                  <c:v>-72.712757194984206</c:v>
                </c:pt>
                <c:pt idx="3098">
                  <c:v>-72.714629905398596</c:v>
                </c:pt>
                <c:pt idx="3099">
                  <c:v>-72.716451543525594</c:v>
                </c:pt>
                <c:pt idx="3100">
                  <c:v>-72.718222943872703</c:v>
                </c:pt>
                <c:pt idx="3101">
                  <c:v>-72.719944927829104</c:v>
                </c:pt>
                <c:pt idx="3102">
                  <c:v>-72.721618303856701</c:v>
                </c:pt>
                <c:pt idx="3103">
                  <c:v>-72.723243867679201</c:v>
                </c:pt>
                <c:pt idx="3104">
                  <c:v>-72.724822402469599</c:v>
                </c:pt>
                <c:pt idx="3105">
                  <c:v>-72.726354679034202</c:v>
                </c:pt>
                <c:pt idx="3106">
                  <c:v>-72.727841455995303</c:v>
                </c:pt>
                <c:pt idx="3107">
                  <c:v>-72.729283479971699</c:v>
                </c:pt>
                <c:pt idx="3108">
                  <c:v>-72.730681485756094</c:v>
                </c:pt>
                <c:pt idx="3109">
                  <c:v>-72.732036196491407</c:v>
                </c:pt>
                <c:pt idx="3110">
                  <c:v>-72.733348323843799</c:v>
                </c:pt>
                <c:pt idx="3111">
                  <c:v>-72.734618568174696</c:v>
                </c:pt>
                <c:pt idx="3112">
                  <c:v>-72.735847618709201</c:v>
                </c:pt>
                <c:pt idx="3113">
                  <c:v>-72.737036153703798</c:v>
                </c:pt>
                <c:pt idx="3114">
                  <c:v>-72.738184840611197</c:v>
                </c:pt>
                <c:pt idx="3115">
                  <c:v>-72.739294336242395</c:v>
                </c:pt>
                <c:pt idx="3116">
                  <c:v>-72.740365286928295</c:v>
                </c:pt>
                <c:pt idx="3117">
                  <c:v>-72.741398328677406</c:v>
                </c:pt>
                <c:pt idx="3118">
                  <c:v>-72.742394087333096</c:v>
                </c:pt>
                <c:pt idx="3119">
                  <c:v>-72.743353178727205</c:v>
                </c:pt>
                <c:pt idx="3120">
                  <c:v>-72.744276208832702</c:v>
                </c:pt>
                <c:pt idx="3121">
                  <c:v>-72.745163773914399</c:v>
                </c:pt>
                <c:pt idx="3122">
                  <c:v>-72.746016460676302</c:v>
                </c:pt>
                <c:pt idx="3123">
                  <c:v>-72.746834846408902</c:v>
                </c:pt>
                <c:pt idx="3124">
                  <c:v>-72.747619499132696</c:v>
                </c:pt>
                <c:pt idx="3125">
                  <c:v>-72.748370977740805</c:v>
                </c:pt>
                <c:pt idx="3126">
                  <c:v>-72.749089832139504</c:v>
                </c:pt>
                <c:pt idx="3127">
                  <c:v>-72.749776603386394</c:v>
                </c:pt>
                <c:pt idx="3128">
                  <c:v>-72.750431823827</c:v>
                </c:pt>
                <c:pt idx="3129">
                  <c:v>-72.751056017229402</c:v>
                </c:pt>
                <c:pt idx="3130">
                  <c:v>-72.751649698917305</c:v>
                </c:pt>
                <c:pt idx="3131">
                  <c:v>-72.752213375900496</c:v>
                </c:pt>
                <c:pt idx="3132">
                  <c:v>-72.752747547003906</c:v>
                </c:pt>
                <c:pt idx="3133">
                  <c:v>-72.753252702995496</c:v>
                </c:pt>
                <c:pt idx="3134">
                  <c:v>-72.753729326710896</c:v>
                </c:pt>
                <c:pt idx="3135">
                  <c:v>-72.754177893177598</c:v>
                </c:pt>
                <c:pt idx="3136">
                  <c:v>-72.754598869736697</c:v>
                </c:pt>
                <c:pt idx="3137">
                  <c:v>-72.754992716163002</c:v>
                </c:pt>
                <c:pt idx="3138">
                  <c:v>-72.755359884783502</c:v>
                </c:pt>
                <c:pt idx="3139">
                  <c:v>-72.755700820594299</c:v>
                </c:pt>
                <c:pt idx="3140">
                  <c:v>-72.756015961375297</c:v>
                </c:pt>
                <c:pt idx="3141">
                  <c:v>-72.756305737803999</c:v>
                </c:pt>
                <c:pt idx="3142">
                  <c:v>-72.756570573566705</c:v>
                </c:pt>
                <c:pt idx="3143">
                  <c:v>-72.756810885469207</c:v>
                </c:pt>
                <c:pt idx="3144">
                  <c:v>-72.757027083544997</c:v>
                </c:pt>
                <c:pt idx="3145">
                  <c:v>-72.757219571162196</c:v>
                </c:pt>
                <c:pt idx="3146">
                  <c:v>-72.757388745128694</c:v>
                </c:pt>
                <c:pt idx="3147">
                  <c:v>-72.757534995796505</c:v>
                </c:pt>
                <c:pt idx="3148">
                  <c:v>-72.757658707163401</c:v>
                </c:pt>
                <c:pt idx="3149">
                  <c:v>-72.757760256973896</c:v>
                </c:pt>
                <c:pt idx="3150">
                  <c:v>-72.757840016818605</c:v>
                </c:pt>
                <c:pt idx="3151">
                  <c:v>-72.757898352232004</c:v>
                </c:pt>
                <c:pt idx="3152">
                  <c:v>-72.757935622788395</c:v>
                </c:pt>
                <c:pt idx="3153">
                  <c:v>-72.757952182197201</c:v>
                </c:pt>
                <c:pt idx="3154">
                  <c:v>-72.757948378396094</c:v>
                </c:pt>
                <c:pt idx="3155">
                  <c:v>-72.757924553643306</c:v>
                </c:pt>
                <c:pt idx="3156">
                  <c:v>-72.757881044607998</c:v>
                </c:pt>
                <c:pt idx="3157">
                  <c:v>-72.7578181824598</c:v>
                </c:pt>
                <c:pt idx="3158">
                  <c:v>-72.757736292956594</c:v>
                </c:pt>
                <c:pt idx="3159">
                  <c:v>-72.757635696531096</c:v>
                </c:pt>
                <c:pt idx="3160">
                  <c:v>-72.7575167083764</c:v>
                </c:pt>
                <c:pt idx="3161">
                  <c:v>-72.7573796385294</c:v>
                </c:pt>
                <c:pt idx="3162">
                  <c:v>-72.757224791954201</c:v>
                </c:pt>
                <c:pt idx="3163">
                  <c:v>-72.757052468623201</c:v>
                </c:pt>
                <c:pt idx="3164">
                  <c:v>-72.756862963597001</c:v>
                </c:pt>
                <c:pt idx="3165">
                  <c:v>-72.756656567104102</c:v>
                </c:pt>
                <c:pt idx="3166">
                  <c:v>-72.756433564617893</c:v>
                </c:pt>
                <c:pt idx="3167">
                  <c:v>-72.756194236933894</c:v>
                </c:pt>
                <c:pt idx="3168">
                  <c:v>-72.755938860244399</c:v>
                </c:pt>
                <c:pt idx="3169">
                  <c:v>-72.755667706213501</c:v>
                </c:pt>
                <c:pt idx="3170">
                  <c:v>-72.755381042049606</c:v>
                </c:pt>
                <c:pt idx="3171">
                  <c:v>-72.7550791305773</c:v>
                </c:pt>
                <c:pt idx="3172">
                  <c:v>-72.7547622303087</c:v>
                </c:pt>
                <c:pt idx="3173">
                  <c:v>-72.754430595512602</c:v>
                </c:pt>
                <c:pt idx="3174">
                  <c:v>-72.754084476283595</c:v>
                </c:pt>
                <c:pt idx="3175">
                  <c:v>-72.753724118609298</c:v>
                </c:pt>
                <c:pt idx="3176">
                  <c:v>-72.753349764436905</c:v>
                </c:pt>
                <c:pt idx="3177">
                  <c:v>-72.7529616517389</c:v>
                </c:pt>
                <c:pt idx="3178">
                  <c:v>-72.752560014577099</c:v>
                </c:pt>
                <c:pt idx="3179">
                  <c:v>-72.752145083166596</c:v>
                </c:pt>
                <c:pt idx="3180">
                  <c:v>-72.751717083937606</c:v>
                </c:pt>
                <c:pt idx="3181">
                  <c:v>-72.751276239597601</c:v>
                </c:pt>
                <c:pt idx="3182">
                  <c:v>-72.750822769191103</c:v>
                </c:pt>
                <c:pt idx="3183">
                  <c:v>-72.750356888159899</c:v>
                </c:pt>
                <c:pt idx="3184">
                  <c:v>-72.749878808400993</c:v>
                </c:pt>
                <c:pt idx="3185">
                  <c:v>-72.749388738324996</c:v>
                </c:pt>
                <c:pt idx="3186">
                  <c:v>-72.748886882912004</c:v>
                </c:pt>
                <c:pt idx="3187">
                  <c:v>-72.7483734437685</c:v>
                </c:pt>
                <c:pt idx="3188">
                  <c:v>-72.747848619181298</c:v>
                </c:pt>
                <c:pt idx="3189">
                  <c:v>-72.747312604172606</c:v>
                </c:pt>
                <c:pt idx="3190">
                  <c:v>-72.746765590552599</c:v>
                </c:pt>
                <c:pt idx="3191">
                  <c:v>-72.746207766971906</c:v>
                </c:pt>
                <c:pt idx="3192">
                  <c:v>-72.745639318973701</c:v>
                </c:pt>
                <c:pt idx="3193">
                  <c:v>-72.745060429043704</c:v>
                </c:pt>
                <c:pt idx="3194">
                  <c:v>-72.744471276660903</c:v>
                </c:pt>
                <c:pt idx="3195">
                  <c:v>-72.743872038345799</c:v>
                </c:pt>
                <c:pt idx="3196">
                  <c:v>-72.743262887709705</c:v>
                </c:pt>
                <c:pt idx="3197">
                  <c:v>-72.742643995501695</c:v>
                </c:pt>
                <c:pt idx="3198">
                  <c:v>-72.742015529655703</c:v>
                </c:pt>
                <c:pt idx="3199">
                  <c:v>-72.741377655336294</c:v>
                </c:pt>
                <c:pt idx="3200">
                  <c:v>-72.740730534984394</c:v>
                </c:pt>
                <c:pt idx="3201">
                  <c:v>-72.740074328361899</c:v>
                </c:pt>
                <c:pt idx="3202">
                  <c:v>-72.739409192595204</c:v>
                </c:pt>
                <c:pt idx="3203">
                  <c:v>-72.738735282218499</c:v>
                </c:pt>
                <c:pt idx="3204">
                  <c:v>-72.738052749216607</c:v>
                </c:pt>
                <c:pt idx="3205">
                  <c:v>-72.737361743066302</c:v>
                </c:pt>
                <c:pt idx="3206">
                  <c:v>-72.736662410777797</c:v>
                </c:pt>
                <c:pt idx="3207">
                  <c:v>-72.735954896935198</c:v>
                </c:pt>
                <c:pt idx="3208">
                  <c:v>-72.435239343736001</c:v>
                </c:pt>
                <c:pt idx="3209">
                  <c:v>-72.439357285915804</c:v>
                </c:pt>
                <c:pt idx="3210">
                  <c:v>-72.443390617121295</c:v>
                </c:pt>
                <c:pt idx="3211">
                  <c:v>-72.447340657539897</c:v>
                </c:pt>
                <c:pt idx="3212">
                  <c:v>-72.451208708117804</c:v>
                </c:pt>
                <c:pt idx="3213">
                  <c:v>-72.454996050797703</c:v>
                </c:pt>
                <c:pt idx="3214">
                  <c:v>-72.458703948754206</c:v>
                </c:pt>
                <c:pt idx="3215">
                  <c:v>-72.462333646628394</c:v>
                </c:pt>
                <c:pt idx="3216">
                  <c:v>-72.465886370760302</c:v>
                </c:pt>
                <c:pt idx="3217">
                  <c:v>-72.469363329420503</c:v>
                </c:pt>
                <c:pt idx="3218">
                  <c:v>-72.472765713039493</c:v>
                </c:pt>
                <c:pt idx="3219">
                  <c:v>-72.476094694435702</c:v>
                </c:pt>
                <c:pt idx="3220">
                  <c:v>-72.479351429041799</c:v>
                </c:pt>
                <c:pt idx="3221">
                  <c:v>-72.4825370551292</c:v>
                </c:pt>
                <c:pt idx="3222">
                  <c:v>-72.485652694031202</c:v>
                </c:pt>
                <c:pt idx="3223">
                  <c:v>-72.488699450363598</c:v>
                </c:pt>
                <c:pt idx="3224">
                  <c:v>-72.491678412243999</c:v>
                </c:pt>
                <c:pt idx="3225">
                  <c:v>-72.494590651509796</c:v>
                </c:pt>
                <c:pt idx="3226">
                  <c:v>-72.497437223932707</c:v>
                </c:pt>
                <c:pt idx="3227">
                  <c:v>-72.500219169433393</c:v>
                </c:pt>
                <c:pt idx="3228">
                  <c:v>-72.502937512292704</c:v>
                </c:pt>
                <c:pt idx="3229">
                  <c:v>-72.505593261361597</c:v>
                </c:pt>
                <c:pt idx="3230">
                  <c:v>-72.508187410269301</c:v>
                </c:pt>
                <c:pt idx="3231">
                  <c:v>-72.510720937628804</c:v>
                </c:pt>
                <c:pt idx="3232">
                  <c:v>-72.513194807241405</c:v>
                </c:pt>
                <c:pt idx="3233">
                  <c:v>-72.515609968298406</c:v>
                </c:pt>
                <c:pt idx="3234">
                  <c:v>-72.517967355581007</c:v>
                </c:pt>
                <c:pt idx="3235">
                  <c:v>-72.520267889658896</c:v>
                </c:pt>
                <c:pt idx="3236">
                  <c:v>-72.522512477085698</c:v>
                </c:pt>
                <c:pt idx="3237">
                  <c:v>-72.524702010593401</c:v>
                </c:pt>
                <c:pt idx="3238">
                  <c:v>-72.526837369284095</c:v>
                </c:pt>
                <c:pt idx="3239">
                  <c:v>-72.528919418820394</c:v>
                </c:pt>
                <c:pt idx="3240">
                  <c:v>-72.530949011612805</c:v>
                </c:pt>
                <c:pt idx="3241">
                  <c:v>-72.532926987006306</c:v>
                </c:pt>
                <c:pt idx="3242">
                  <c:v>-72.534854171463806</c:v>
                </c:pt>
                <c:pt idx="3243">
                  <c:v>-72.536731378748499</c:v>
                </c:pt>
                <c:pt idx="3244">
                  <c:v>-72.538559410103304</c:v>
                </c:pt>
                <c:pt idx="3245">
                  <c:v>-72.540339054429097</c:v>
                </c:pt>
                <c:pt idx="3246">
                  <c:v>-72.542071088460503</c:v>
                </c:pt>
                <c:pt idx="3247">
                  <c:v>-72.543756276939703</c:v>
                </c:pt>
                <c:pt idx="3248">
                  <c:v>-72.545395372788207</c:v>
                </c:pt>
                <c:pt idx="3249">
                  <c:v>-72.546989117276894</c:v>
                </c:pt>
                <c:pt idx="3250">
                  <c:v>-72.548538240193693</c:v>
                </c:pt>
                <c:pt idx="3251">
                  <c:v>-72.550043460009604</c:v>
                </c:pt>
                <c:pt idx="3252">
                  <c:v>-72.551505484042707</c:v>
                </c:pt>
                <c:pt idx="3253">
                  <c:v>-72.552925008619795</c:v>
                </c:pt>
                <c:pt idx="3254">
                  <c:v>-72.554302719236503</c:v>
                </c:pt>
                <c:pt idx="3255">
                  <c:v>-72.555639290715305</c:v>
                </c:pt>
                <c:pt idx="3256">
                  <c:v>-72.556935387361605</c:v>
                </c:pt>
                <c:pt idx="3257">
                  <c:v>-72.558191663118194</c:v>
                </c:pt>
                <c:pt idx="3258">
                  <c:v>-72.559408761716796</c:v>
                </c:pt>
                <c:pt idx="3259">
                  <c:v>-72.560587316829</c:v>
                </c:pt>
                <c:pt idx="3260">
                  <c:v>-72.561727952214696</c:v>
                </c:pt>
                <c:pt idx="3261">
                  <c:v>-72.5628312818681</c:v>
                </c:pt>
                <c:pt idx="3262">
                  <c:v>-72.563897910163007</c:v>
                </c:pt>
                <c:pt idx="3263">
                  <c:v>-72.564928431995398</c:v>
                </c:pt>
                <c:pt idx="3264">
                  <c:v>-72.565923432924393</c:v>
                </c:pt>
                <c:pt idx="3265">
                  <c:v>-72.566883489311394</c:v>
                </c:pt>
                <c:pt idx="3266">
                  <c:v>-72.567809168457799</c:v>
                </c:pt>
                <c:pt idx="3267">
                  <c:v>-72.568701028739994</c:v>
                </c:pt>
                <c:pt idx="3268">
                  <c:v>-72.569559619743401</c:v>
                </c:pt>
                <c:pt idx="3269">
                  <c:v>-72.570385482394499</c:v>
                </c:pt>
                <c:pt idx="3270">
                  <c:v>-72.571179149091193</c:v>
                </c:pt>
                <c:pt idx="3271">
                  <c:v>-72.571941143830799</c:v>
                </c:pt>
                <c:pt idx="3272">
                  <c:v>-72.572671982337596</c:v>
                </c:pt>
                <c:pt idx="3273">
                  <c:v>-72.573372172187106</c:v>
                </c:pt>
                <c:pt idx="3274">
                  <c:v>-72.574042212929996</c:v>
                </c:pt>
                <c:pt idx="3275">
                  <c:v>-72.574682596213705</c:v>
                </c:pt>
                <c:pt idx="3276">
                  <c:v>-72.575293805902106</c:v>
                </c:pt>
                <c:pt idx="3277">
                  <c:v>-72.575876318194602</c:v>
                </c:pt>
                <c:pt idx="3278">
                  <c:v>-72.576430601742103</c:v>
                </c:pt>
                <c:pt idx="3279">
                  <c:v>-72.576957117762703</c:v>
                </c:pt>
                <c:pt idx="3280">
                  <c:v>-72.577456320155093</c:v>
                </c:pt>
                <c:pt idx="3281">
                  <c:v>-72.577928655610705</c:v>
                </c:pt>
                <c:pt idx="3282">
                  <c:v>-72.5783745637236</c:v>
                </c:pt>
                <c:pt idx="3283">
                  <c:v>-72.578794477099905</c:v>
                </c:pt>
                <c:pt idx="3284">
                  <c:v>-72.579188821464896</c:v>
                </c:pt>
                <c:pt idx="3285">
                  <c:v>-72.579558015768995</c:v>
                </c:pt>
                <c:pt idx="3286">
                  <c:v>-72.579902472291707</c:v>
                </c:pt>
                <c:pt idx="3287">
                  <c:v>-72.580222596745102</c:v>
                </c:pt>
                <c:pt idx="3288">
                  <c:v>-72.580518788374505</c:v>
                </c:pt>
                <c:pt idx="3289">
                  <c:v>-72.580791440058803</c:v>
                </c:pt>
                <c:pt idx="3290">
                  <c:v>-72.581040938409203</c:v>
                </c:pt>
                <c:pt idx="3291">
                  <c:v>-72.581267663865603</c:v>
                </c:pt>
                <c:pt idx="3292">
                  <c:v>-72.581471990793005</c:v>
                </c:pt>
                <c:pt idx="3293">
                  <c:v>-72.581654287575503</c:v>
                </c:pt>
                <c:pt idx="3294">
                  <c:v>-72.581814916709206</c:v>
                </c:pt>
                <c:pt idx="3295">
                  <c:v>-72.5819542348938</c:v>
                </c:pt>
                <c:pt idx="3296">
                  <c:v>-72.5820725931232</c:v>
                </c:pt>
                <c:pt idx="3297">
                  <c:v>-72.582170336773999</c:v>
                </c:pt>
                <c:pt idx="3298">
                  <c:v>-72.582247805693299</c:v>
                </c:pt>
                <c:pt idx="3299">
                  <c:v>-72.582305334285195</c:v>
                </c:pt>
                <c:pt idx="3300">
                  <c:v>-72.582343251595802</c:v>
                </c:pt>
                <c:pt idx="3301">
                  <c:v>-72.582361881397105</c:v>
                </c:pt>
                <c:pt idx="3302">
                  <c:v>-72.582361542269297</c:v>
                </c:pt>
                <c:pt idx="3303">
                  <c:v>-72.5823425476826</c:v>
                </c:pt>
                <c:pt idx="3304">
                  <c:v>-72.582305206077294</c:v>
                </c:pt>
                <c:pt idx="3305">
                  <c:v>-72.582249820942593</c:v>
                </c:pt>
                <c:pt idx="3306">
                  <c:v>-72.582176690894499</c:v>
                </c:pt>
                <c:pt idx="3307">
                  <c:v>-72.582086109752396</c:v>
                </c:pt>
                <c:pt idx="3308">
                  <c:v>-72.581978366614706</c:v>
                </c:pt>
                <c:pt idx="3309">
                  <c:v>-72.581853745933302</c:v>
                </c:pt>
                <c:pt idx="3310">
                  <c:v>-72.581712527586504</c:v>
                </c:pt>
                <c:pt idx="3311">
                  <c:v>-72.581554986951303</c:v>
                </c:pt>
                <c:pt idx="3312">
                  <c:v>-72.581381394974898</c:v>
                </c:pt>
                <c:pt idx="3313">
                  <c:v>-72.581192018243797</c:v>
                </c:pt>
                <c:pt idx="3314">
                  <c:v>-72.580987119053802</c:v>
                </c:pt>
                <c:pt idx="3315">
                  <c:v>-72.580766955476903</c:v>
                </c:pt>
                <c:pt idx="3316">
                  <c:v>-72.580531781429102</c:v>
                </c:pt>
                <c:pt idx="3317">
                  <c:v>-72.580281846735502</c:v>
                </c:pt>
                <c:pt idx="3318">
                  <c:v>-72.580017397195405</c:v>
                </c:pt>
                <c:pt idx="3319">
                  <c:v>-72.579738674646606</c:v>
                </c:pt>
                <c:pt idx="3320">
                  <c:v>-72.579445917027599</c:v>
                </c:pt>
                <c:pt idx="3321">
                  <c:v>-72.579139358439903</c:v>
                </c:pt>
                <c:pt idx="3322">
                  <c:v>-72.578819229209003</c:v>
                </c:pt>
                <c:pt idx="3323">
                  <c:v>-72.578485755944399</c:v>
                </c:pt>
                <c:pt idx="3324">
                  <c:v>-72.5781391615986</c:v>
                </c:pt>
                <c:pt idx="3325">
                  <c:v>-72.577779665525696</c:v>
                </c:pt>
                <c:pt idx="3326">
                  <c:v>-72.577407483538195</c:v>
                </c:pt>
                <c:pt idx="3327">
                  <c:v>-72.577022827963901</c:v>
                </c:pt>
                <c:pt idx="3328">
                  <c:v>-72.5766259077011</c:v>
                </c:pt>
                <c:pt idx="3329">
                  <c:v>-72.576216928273695</c:v>
                </c:pt>
                <c:pt idx="3330">
                  <c:v>-72.575796091884797</c:v>
                </c:pt>
                <c:pt idx="3331">
                  <c:v>-72.575363597469803</c:v>
                </c:pt>
                <c:pt idx="3332">
                  <c:v>-72.574919640748604</c:v>
                </c:pt>
                <c:pt idx="3333">
                  <c:v>-72.574464414277102</c:v>
                </c:pt>
                <c:pt idx="3334">
                  <c:v>-72.573998107497701</c:v>
                </c:pt>
                <c:pt idx="3335">
                  <c:v>-72.573520906789199</c:v>
                </c:pt>
                <c:pt idx="3336">
                  <c:v>-72.573032995515604</c:v>
                </c:pt>
                <c:pt idx="3337">
                  <c:v>-72.572534554074807</c:v>
                </c:pt>
                <c:pt idx="3338">
                  <c:v>-72.572025759946001</c:v>
                </c:pt>
                <c:pt idx="3339">
                  <c:v>-72.571506787735999</c:v>
                </c:pt>
                <c:pt idx="3340">
                  <c:v>-72.570977809225994</c:v>
                </c:pt>
                <c:pt idx="3341">
                  <c:v>-72.570438993416403</c:v>
                </c:pt>
                <c:pt idx="3342">
                  <c:v>-72.569890506571696</c:v>
                </c:pt>
                <c:pt idx="3343">
                  <c:v>-72.569332512264296</c:v>
                </c:pt>
                <c:pt idx="3344">
                  <c:v>-72.568765171417695</c:v>
                </c:pt>
                <c:pt idx="3345">
                  <c:v>-72.568188642349099</c:v>
                </c:pt>
                <c:pt idx="3346">
                  <c:v>-72.567603080811395</c:v>
                </c:pt>
                <c:pt idx="3347">
                  <c:v>-72.567008640034402</c:v>
                </c:pt>
                <c:pt idx="3348">
                  <c:v>-72.566405470765005</c:v>
                </c:pt>
                <c:pt idx="3349">
                  <c:v>-72.565793721307898</c:v>
                </c:pt>
                <c:pt idx="3350">
                  <c:v>-72.565173537563894</c:v>
                </c:pt>
                <c:pt idx="3351">
                  <c:v>-72.564545063069701</c:v>
                </c:pt>
                <c:pt idx="3352">
                  <c:v>-72.563908439035103</c:v>
                </c:pt>
                <c:pt idx="3353">
                  <c:v>-72.563263804380895</c:v>
                </c:pt>
                <c:pt idx="3354">
                  <c:v>-72.562611295775596</c:v>
                </c:pt>
                <c:pt idx="3355">
                  <c:v>-72.561951047671997</c:v>
                </c:pt>
                <c:pt idx="3356">
                  <c:v>-72.561283192342501</c:v>
                </c:pt>
                <c:pt idx="3357">
                  <c:v>-72.560607859914498</c:v>
                </c:pt>
                <c:pt idx="3358">
                  <c:v>-72.559925178405194</c:v>
                </c:pt>
                <c:pt idx="3359">
                  <c:v>-72.559235273755107</c:v>
                </c:pt>
                <c:pt idx="3360">
                  <c:v>-72.558538269861998</c:v>
                </c:pt>
                <c:pt idx="3361">
                  <c:v>-72.557834288613904</c:v>
                </c:pt>
                <c:pt idx="3362">
                  <c:v>-72.557123449921093</c:v>
                </c:pt>
                <c:pt idx="3363">
                  <c:v>-72.556405871748794</c:v>
                </c:pt>
                <c:pt idx="3364">
                  <c:v>-72.555681670147806</c:v>
                </c:pt>
                <c:pt idx="3365">
                  <c:v>-72.554950959285804</c:v>
                </c:pt>
                <c:pt idx="3366">
                  <c:v>-72.554213851477897</c:v>
                </c:pt>
                <c:pt idx="3367">
                  <c:v>-72.553470457216605</c:v>
                </c:pt>
                <c:pt idx="3368">
                  <c:v>-72.552720885200699</c:v>
                </c:pt>
                <c:pt idx="3369">
                  <c:v>-72.5519652423651</c:v>
                </c:pt>
                <c:pt idx="3370">
                  <c:v>-72.551203633908699</c:v>
                </c:pt>
                <c:pt idx="3371">
                  <c:v>-72.550436163322999</c:v>
                </c:pt>
                <c:pt idx="3372">
                  <c:v>-72.549662932419196</c:v>
                </c:pt>
                <c:pt idx="3373">
                  <c:v>-72.548884041355905</c:v>
                </c:pt>
                <c:pt idx="3374">
                  <c:v>-72.548099588665394</c:v>
                </c:pt>
                <c:pt idx="3375">
                  <c:v>-72.547309671280402</c:v>
                </c:pt>
                <c:pt idx="3376">
                  <c:v>-72.5465143845596</c:v>
                </c:pt>
                <c:pt idx="3377">
                  <c:v>-72.545713822313601</c:v>
                </c:pt>
                <c:pt idx="3378">
                  <c:v>-72.544908076829401</c:v>
                </c:pt>
                <c:pt idx="3379">
                  <c:v>-72.544097238895603</c:v>
                </c:pt>
                <c:pt idx="3380">
                  <c:v>-72.543281397826405</c:v>
                </c:pt>
                <c:pt idx="3381">
                  <c:v>-72.542460641485604</c:v>
                </c:pt>
                <c:pt idx="3382">
                  <c:v>-72.5416350563099</c:v>
                </c:pt>
                <c:pt idx="3383">
                  <c:v>-72.540804727332599</c:v>
                </c:pt>
                <c:pt idx="3384">
                  <c:v>-72.539969738205599</c:v>
                </c:pt>
                <c:pt idx="3385">
                  <c:v>-72.539130171222197</c:v>
                </c:pt>
                <c:pt idx="3386">
                  <c:v>-72.538286107339303</c:v>
                </c:pt>
                <c:pt idx="3387">
                  <c:v>-72.537437626198695</c:v>
                </c:pt>
                <c:pt idx="3388">
                  <c:v>-72.536584806148497</c:v>
                </c:pt>
                <c:pt idx="3389">
                  <c:v>-72.535727724264405</c:v>
                </c:pt>
                <c:pt idx="3390">
                  <c:v>-72.534866456370096</c:v>
                </c:pt>
                <c:pt idx="3391">
                  <c:v>-72.534001077057297</c:v>
                </c:pt>
                <c:pt idx="3392">
                  <c:v>-72.533131659706399</c:v>
                </c:pt>
                <c:pt idx="3393">
                  <c:v>-72.532258276505701</c:v>
                </c:pt>
                <c:pt idx="3394">
                  <c:v>-72.531380998470695</c:v>
                </c:pt>
                <c:pt idx="3395">
                  <c:v>-72.530499895463393</c:v>
                </c:pt>
                <c:pt idx="3396">
                  <c:v>-72.529615036210899</c:v>
                </c:pt>
                <c:pt idx="3397">
                  <c:v>-72.528726488323599</c:v>
                </c:pt>
                <c:pt idx="3398">
                  <c:v>-72.527834318313793</c:v>
                </c:pt>
                <c:pt idx="3399">
                  <c:v>-72.526938591613103</c:v>
                </c:pt>
                <c:pt idx="3400">
                  <c:v>-72.526039372590304</c:v>
                </c:pt>
                <c:pt idx="3401">
                  <c:v>-72.525136724568299</c:v>
                </c:pt>
                <c:pt idx="3402">
                  <c:v>-72.524230709841305</c:v>
                </c:pt>
                <c:pt idx="3403">
                  <c:v>-72.523321389691603</c:v>
                </c:pt>
                <c:pt idx="3404">
                  <c:v>-72.522408824405701</c:v>
                </c:pt>
                <c:pt idx="3405">
                  <c:v>-72.521493073290898</c:v>
                </c:pt>
                <c:pt idx="3406">
                  <c:v>-72.520574194690894</c:v>
                </c:pt>
                <c:pt idx="3407">
                  <c:v>-72.519652246001499</c:v>
                </c:pt>
                <c:pt idx="3408">
                  <c:v>-72.518727283686104</c:v>
                </c:pt>
                <c:pt idx="3409">
                  <c:v>-72.517799363290706</c:v>
                </c:pt>
                <c:pt idx="3410">
                  <c:v>-72.516868539459097</c:v>
                </c:pt>
                <c:pt idx="3411">
                  <c:v>-72.515934865947003</c:v>
                </c:pt>
                <c:pt idx="3412">
                  <c:v>-72.514998395637306</c:v>
                </c:pt>
                <c:pt idx="3413">
                  <c:v>-72.514059180553204</c:v>
                </c:pt>
                <c:pt idx="3414">
                  <c:v>-72.513117271873199</c:v>
                </c:pt>
                <c:pt idx="3415">
                  <c:v>-72.512172719944004</c:v>
                </c:pt>
                <c:pt idx="3416">
                  <c:v>-72.511225574294798</c:v>
                </c:pt>
                <c:pt idx="3417">
                  <c:v>-72.510275883649697</c:v>
                </c:pt>
                <c:pt idx="3418">
                  <c:v>-72.509323695941504</c:v>
                </c:pt>
                <c:pt idx="3419">
                  <c:v>-72.508369058324405</c:v>
                </c:pt>
                <c:pt idx="3420">
                  <c:v>-72.507412017186397</c:v>
                </c:pt>
                <c:pt idx="3421">
                  <c:v>-72.506452618161902</c:v>
                </c:pt>
                <c:pt idx="3422">
                  <c:v>-72.505490906144104</c:v>
                </c:pt>
                <c:pt idx="3423">
                  <c:v>-72.504526925296901</c:v>
                </c:pt>
                <c:pt idx="3424">
                  <c:v>-72.503560719066698</c:v>
                </c:pt>
                <c:pt idx="3425">
                  <c:v>-72.502592330194005</c:v>
                </c:pt>
                <c:pt idx="3426">
                  <c:v>-72.501621800725303</c:v>
                </c:pt>
                <c:pt idx="3427">
                  <c:v>-72.500649172023898</c:v>
                </c:pt>
                <c:pt idx="3428">
                  <c:v>-72.499674484781295</c:v>
                </c:pt>
                <c:pt idx="3429">
                  <c:v>-72.498697779027694</c:v>
                </c:pt>
                <c:pt idx="3430">
                  <c:v>-72.497719094143505</c:v>
                </c:pt>
                <c:pt idx="3431">
                  <c:v>-72.496738468869097</c:v>
                </c:pt>
                <c:pt idx="3432">
                  <c:v>-72.495755941315707</c:v>
                </c:pt>
                <c:pt idx="3433">
                  <c:v>-72.494771548975606</c:v>
                </c:pt>
                <c:pt idx="3434">
                  <c:v>-72.493785328731803</c:v>
                </c:pt>
                <c:pt idx="3435">
                  <c:v>-72.492797316868504</c:v>
                </c:pt>
                <c:pt idx="3436">
                  <c:v>-72.491807549080406</c:v>
                </c:pt>
                <c:pt idx="3437">
                  <c:v>-72.490816060482402</c:v>
                </c:pt>
                <c:pt idx="3438">
                  <c:v>-72.489822885619105</c:v>
                </c:pt>
                <c:pt idx="3439">
                  <c:v>-72.488828058474098</c:v>
                </c:pt>
                <c:pt idx="3440">
                  <c:v>-72.4878316124788</c:v>
                </c:pt>
                <c:pt idx="3441">
                  <c:v>-72.486833580521804</c:v>
                </c:pt>
                <c:pt idx="3442">
                  <c:v>-72.485833994957602</c:v>
                </c:pt>
                <c:pt idx="3443">
                  <c:v>-72.484832887614999</c:v>
                </c:pt>
                <c:pt idx="3444">
                  <c:v>-72.483830289805894</c:v>
                </c:pt>
                <c:pt idx="3445">
                  <c:v>-72.482826232333693</c:v>
                </c:pt>
                <c:pt idx="3446">
                  <c:v>-72.481820745501594</c:v>
                </c:pt>
                <c:pt idx="3447">
                  <c:v>-72.480813859120403</c:v>
                </c:pt>
                <c:pt idx="3448">
                  <c:v>-72.479805602517004</c:v>
                </c:pt>
                <c:pt idx="3449">
                  <c:v>-72.478796004542005</c:v>
                </c:pt>
                <c:pt idx="3450">
                  <c:v>-72.477785093577097</c:v>
                </c:pt>
                <c:pt idx="3451">
                  <c:v>-72.476772897543498</c:v>
                </c:pt>
                <c:pt idx="3452">
                  <c:v>-72.4757594439088</c:v>
                </c:pt>
                <c:pt idx="3453">
                  <c:v>-72.474744759694303</c:v>
                </c:pt>
                <c:pt idx="3454">
                  <c:v>-72.473728871482805</c:v>
                </c:pt>
                <c:pt idx="3455">
                  <c:v>-72.472711805425106</c:v>
                </c:pt>
                <c:pt idx="3456">
                  <c:v>-72.4716935872476</c:v>
                </c:pt>
                <c:pt idx="3457">
                  <c:v>-72.470674242258696</c:v>
                </c:pt>
                <c:pt idx="3458">
                  <c:v>-72.469653795355796</c:v>
                </c:pt>
                <c:pt idx="3459">
                  <c:v>-72.468632271032007</c:v>
                </c:pt>
                <c:pt idx="3460">
                  <c:v>-72.467609693382698</c:v>
                </c:pt>
                <c:pt idx="3461">
                  <c:v>-72.466586086111903</c:v>
                </c:pt>
                <c:pt idx="3462">
                  <c:v>-72.465561472538695</c:v>
                </c:pt>
                <c:pt idx="3463">
                  <c:v>-72.464535875603502</c:v>
                </c:pt>
                <c:pt idx="3464">
                  <c:v>-72.463509317874099</c:v>
                </c:pt>
                <c:pt idx="3465">
                  <c:v>-72.462481821551904</c:v>
                </c:pt>
                <c:pt idx="3466">
                  <c:v>-72.461453408477695</c:v>
                </c:pt>
                <c:pt idx="3467">
                  <c:v>-72.460424100137502</c:v>
                </c:pt>
                <c:pt idx="3468">
                  <c:v>-72.459393917668606</c:v>
                </c:pt>
                <c:pt idx="3469">
                  <c:v>-72.458362881864801</c:v>
                </c:pt>
                <c:pt idx="3470">
                  <c:v>-72.457331013182298</c:v>
                </c:pt>
                <c:pt idx="3471">
                  <c:v>-72.456298331745103</c:v>
                </c:pt>
                <c:pt idx="3472">
                  <c:v>-72.455264857350301</c:v>
                </c:pt>
                <c:pt idx="3473">
                  <c:v>-72.454230609473697</c:v>
                </c:pt>
                <c:pt idx="3474">
                  <c:v>-72.453195607274495</c:v>
                </c:pt>
                <c:pt idx="3475">
                  <c:v>-72.452159869600806</c:v>
                </c:pt>
                <c:pt idx="3476">
                  <c:v>-72.451123414994797</c:v>
                </c:pt>
                <c:pt idx="3477">
                  <c:v>-72.450086261697393</c:v>
                </c:pt>
                <c:pt idx="3478">
                  <c:v>-72.449048427653096</c:v>
                </c:pt>
                <c:pt idx="3479">
                  <c:v>-72.148009930515201</c:v>
                </c:pt>
                <c:pt idx="3480">
                  <c:v>-72.151674312416702</c:v>
                </c:pt>
                <c:pt idx="3481">
                  <c:v>-72.155265421845101</c:v>
                </c:pt>
                <c:pt idx="3482">
                  <c:v>-72.158784370196898</c:v>
                </c:pt>
                <c:pt idx="3483">
                  <c:v>-72.162232253071295</c:v>
                </c:pt>
                <c:pt idx="3484">
                  <c:v>-72.1656101504622</c:v>
                </c:pt>
                <c:pt idx="3485">
                  <c:v>-72.168919126948794</c:v>
                </c:pt>
                <c:pt idx="3486">
                  <c:v>-72.172160231885798</c:v>
                </c:pt>
                <c:pt idx="3487">
                  <c:v>-72.175334499591102</c:v>
                </c:pt>
                <c:pt idx="3488">
                  <c:v>-72.178442949533206</c:v>
                </c:pt>
                <c:pt idx="3489">
                  <c:v>-72.181486586516698</c:v>
                </c:pt>
                <c:pt idx="3490">
                  <c:v>-72.184466400866299</c:v>
                </c:pt>
                <c:pt idx="3491">
                  <c:v>-72.187383368609801</c:v>
                </c:pt>
                <c:pt idx="3492">
                  <c:v>-72.190238451659397</c:v>
                </c:pt>
                <c:pt idx="3493">
                  <c:v>-72.193032597991703</c:v>
                </c:pt>
                <c:pt idx="3494">
                  <c:v>-72.195766741826006</c:v>
                </c:pt>
                <c:pt idx="3495">
                  <c:v>-72.198441803801103</c:v>
                </c:pt>
                <c:pt idx="3496">
                  <c:v>-72.201058691151104</c:v>
                </c:pt>
                <c:pt idx="3497">
                  <c:v>-72.203618297878705</c:v>
                </c:pt>
                <c:pt idx="3498">
                  <c:v>-72.206121504928205</c:v>
                </c:pt>
                <c:pt idx="3499">
                  <c:v>-72.208569180355894</c:v>
                </c:pt>
                <c:pt idx="3500">
                  <c:v>-72.210962179499404</c:v>
                </c:pt>
                <c:pt idx="3501">
                  <c:v>-72.213301345145297</c:v>
                </c:pt>
                <c:pt idx="3502">
                  <c:v>-72.215587507695105</c:v>
                </c:pt>
                <c:pt idx="3503">
                  <c:v>-72.217821485330106</c:v>
                </c:pt>
                <c:pt idx="3504">
                  <c:v>-72.220004084173794</c:v>
                </c:pt>
                <c:pt idx="3505">
                  <c:v>-72.222136098453504</c:v>
                </c:pt>
                <c:pt idx="3506">
                  <c:v>-72.224218310660007</c:v>
                </c:pt>
                <c:pt idx="3507">
                  <c:v>-72.226251491705298</c:v>
                </c:pt>
                <c:pt idx="3508">
                  <c:v>-72.228236401079698</c:v>
                </c:pt>
                <c:pt idx="3509">
                  <c:v>-72.230173787005995</c:v>
                </c:pt>
                <c:pt idx="3510">
                  <c:v>-72.232064386593095</c:v>
                </c:pt>
                <c:pt idx="3511">
                  <c:v>-72.233908925987507</c:v>
                </c:pt>
                <c:pt idx="3512">
                  <c:v>-72.235708120523498</c:v>
                </c:pt>
                <c:pt idx="3513">
                  <c:v>-72.237462674871296</c:v>
                </c:pt>
                <c:pt idx="3514">
                  <c:v>-72.239173283183803</c:v>
                </c:pt>
                <c:pt idx="3515">
                  <c:v>-72.240840629242101</c:v>
                </c:pt>
                <c:pt idx="3516">
                  <c:v>-72.242465386598596</c:v>
                </c:pt>
                <c:pt idx="3517">
                  <c:v>-72.2440482187193</c:v>
                </c:pt>
                <c:pt idx="3518">
                  <c:v>-72.245589779124103</c:v>
                </c:pt>
                <c:pt idx="3519">
                  <c:v>-72.247090711525601</c:v>
                </c:pt>
                <c:pt idx="3520">
                  <c:v>-72.248551649965805</c:v>
                </c:pt>
                <c:pt idx="3521">
                  <c:v>-72.249973218952704</c:v>
                </c:pt>
                <c:pt idx="3522">
                  <c:v>-72.251356033593197</c:v>
                </c:pt>
                <c:pt idx="3523">
                  <c:v>-72.252700699726503</c:v>
                </c:pt>
                <c:pt idx="3524">
                  <c:v>-72.254007814054305</c:v>
                </c:pt>
                <c:pt idx="3525">
                  <c:v>-72.255277964270604</c:v>
                </c:pt>
                <c:pt idx="3526">
                  <c:v>-72.256511729189398</c:v>
                </c:pt>
                <c:pt idx="3527">
                  <c:v>-72.257709678870697</c:v>
                </c:pt>
                <c:pt idx="3528">
                  <c:v>-72.258872374745593</c:v>
                </c:pt>
                <c:pt idx="3529">
                  <c:v>-72.260000369739402</c:v>
                </c:pt>
                <c:pt idx="3530">
                  <c:v>-72.261094208393303</c:v>
                </c:pt>
                <c:pt idx="3531">
                  <c:v>-72.262154426984296</c:v>
                </c:pt>
                <c:pt idx="3532">
                  <c:v>-72.263181553644699</c:v>
                </c:pt>
                <c:pt idx="3533">
                  <c:v>-72.264176108478495</c:v>
                </c:pt>
                <c:pt idx="3534">
                  <c:v>-72.265138603677798</c:v>
                </c:pt>
                <c:pt idx="3535">
                  <c:v>-72.266069543636604</c:v>
                </c:pt>
                <c:pt idx="3536">
                  <c:v>-72.266969425064303</c:v>
                </c:pt>
                <c:pt idx="3537">
                  <c:v>-72.267838737096596</c:v>
                </c:pt>
                <c:pt idx="3538">
                  <c:v>-72.268677961405601</c:v>
                </c:pt>
                <c:pt idx="3539">
                  <c:v>-72.269487572308904</c:v>
                </c:pt>
                <c:pt idx="3540">
                  <c:v>-72.270268036876104</c:v>
                </c:pt>
                <c:pt idx="3541">
                  <c:v>-72.271019815035203</c:v>
                </c:pt>
                <c:pt idx="3542">
                  <c:v>-72.271743359676506</c:v>
                </c:pt>
                <c:pt idx="3543">
                  <c:v>-72.272439116756303</c:v>
                </c:pt>
                <c:pt idx="3544">
                  <c:v>-72.273107525398203</c:v>
                </c:pt>
                <c:pt idx="3545">
                  <c:v>-72.273749017993495</c:v>
                </c:pt>
                <c:pt idx="3546">
                  <c:v>-72.274364020300595</c:v>
                </c:pt>
                <c:pt idx="3547">
                  <c:v>-72.274952951542204</c:v>
                </c:pt>
                <c:pt idx="3548">
                  <c:v>-72.275516224502397</c:v>
                </c:pt>
                <c:pt idx="3549">
                  <c:v>-72.276054245621296</c:v>
                </c:pt>
                <c:pt idx="3550">
                  <c:v>-72.276567415089005</c:v>
                </c:pt>
                <c:pt idx="3551">
                  <c:v>-72.277056126938703</c:v>
                </c:pt>
                <c:pt idx="3552">
                  <c:v>-72.277520769137197</c:v>
                </c:pt>
                <c:pt idx="3553">
                  <c:v>-72.277961723675901</c:v>
                </c:pt>
                <c:pt idx="3554">
                  <c:v>-72.278379366658996</c:v>
                </c:pt>
                <c:pt idx="3555">
                  <c:v>-72.278774068391698</c:v>
                </c:pt>
                <c:pt idx="3556">
                  <c:v>-72.279146193466303</c:v>
                </c:pt>
                <c:pt idx="3557">
                  <c:v>-72.279496100847894</c:v>
                </c:pt>
                <c:pt idx="3558">
                  <c:v>-72.279824143957896</c:v>
                </c:pt>
                <c:pt idx="3559">
                  <c:v>-72.280130670757899</c:v>
                </c:pt>
                <c:pt idx="3560">
                  <c:v>-72.280416023830398</c:v>
                </c:pt>
                <c:pt idx="3561">
                  <c:v>-72.280680540460594</c:v>
                </c:pt>
                <c:pt idx="3562">
                  <c:v>-72.280924552714893</c:v>
                </c:pt>
                <c:pt idx="3563">
                  <c:v>-72.281148387520105</c:v>
                </c:pt>
                <c:pt idx="3564">
                  <c:v>-72.281352366740506</c:v>
                </c:pt>
                <c:pt idx="3565">
                  <c:v>-72.281536807254199</c:v>
                </c:pt>
                <c:pt idx="3566">
                  <c:v>-72.281702021027897</c:v>
                </c:pt>
                <c:pt idx="3567">
                  <c:v>-72.281848315191795</c:v>
                </c:pt>
                <c:pt idx="3568">
                  <c:v>-72.281975992111796</c:v>
                </c:pt>
                <c:pt idx="3569">
                  <c:v>-72.282085349462406</c:v>
                </c:pt>
                <c:pt idx="3570">
                  <c:v>-72.282176680296999</c:v>
                </c:pt>
                <c:pt idx="3571">
                  <c:v>-72.282250273118194</c:v>
                </c:pt>
                <c:pt idx="3572">
                  <c:v>-72.282306411947005</c:v>
                </c:pt>
                <c:pt idx="3573">
                  <c:v>-72.282345376390396</c:v>
                </c:pt>
                <c:pt idx="3574">
                  <c:v>-72.282367441708899</c:v>
                </c:pt>
                <c:pt idx="3575">
                  <c:v>-72.282372878882001</c:v>
                </c:pt>
                <c:pt idx="3576">
                  <c:v>-72.282361954674101</c:v>
                </c:pt>
                <c:pt idx="3577">
                  <c:v>-72.282334931698003</c:v>
                </c:pt>
                <c:pt idx="3578">
                  <c:v>-72.282292068478597</c:v>
                </c:pt>
                <c:pt idx="3579">
                  <c:v>-72.282233619514898</c:v>
                </c:pt>
                <c:pt idx="3580">
                  <c:v>-72.282159835341801</c:v>
                </c:pt>
                <c:pt idx="3581">
                  <c:v>-72.282070962590396</c:v>
                </c:pt>
                <c:pt idx="3582">
                  <c:v>-72.281967244047905</c:v>
                </c:pt>
                <c:pt idx="3583">
                  <c:v>-72.281848918716094</c:v>
                </c:pt>
                <c:pt idx="3584">
                  <c:v>-72.281716221869601</c:v>
                </c:pt>
                <c:pt idx="3585">
                  <c:v>-72.281569385112704</c:v>
                </c:pt>
                <c:pt idx="3586">
                  <c:v>-72.281408636435899</c:v>
                </c:pt>
                <c:pt idx="3587">
                  <c:v>-72.2812342002712</c:v>
                </c:pt>
                <c:pt idx="3588">
                  <c:v>-72.281046297546496</c:v>
                </c:pt>
                <c:pt idx="3589">
                  <c:v>-72.280845145739903</c:v>
                </c:pt>
                <c:pt idx="3590">
                  <c:v>-72.280630958932306</c:v>
                </c:pt>
                <c:pt idx="3591">
                  <c:v>-72.280403947859796</c:v>
                </c:pt>
                <c:pt idx="3592">
                  <c:v>-72.280164319965294</c:v>
                </c:pt>
                <c:pt idx="3593">
                  <c:v>-72.279912279448695</c:v>
                </c:pt>
                <c:pt idx="3594">
                  <c:v>-72.279648027317705</c:v>
                </c:pt>
                <c:pt idx="3595">
                  <c:v>-72.279371761436096</c:v>
                </c:pt>
                <c:pt idx="3596">
                  <c:v>-72.279083676572895</c:v>
                </c:pt>
                <c:pt idx="3597">
                  <c:v>-72.2787839644499</c:v>
                </c:pt>
                <c:pt idx="3598">
                  <c:v>-72.278472813788696</c:v>
                </c:pt>
                <c:pt idx="3599">
                  <c:v>-72.278150410356801</c:v>
                </c:pt>
                <c:pt idx="3600">
                  <c:v>-72.277816937013796</c:v>
                </c:pt>
                <c:pt idx="3601">
                  <c:v>-72.277472573756</c:v>
                </c:pt>
                <c:pt idx="3602">
                  <c:v>-72.277117497760599</c:v>
                </c:pt>
                <c:pt idx="3603">
                  <c:v>-72.276751883429696</c:v>
                </c:pt>
                <c:pt idx="3604">
                  <c:v>-72.276375902432804</c:v>
                </c:pt>
                <c:pt idx="3605">
                  <c:v>-72.275989723749802</c:v>
                </c:pt>
                <c:pt idx="3606">
                  <c:v>-72.275593513711897</c:v>
                </c:pt>
                <c:pt idx="3607">
                  <c:v>-72.275187436043097</c:v>
                </c:pt>
                <c:pt idx="3608">
                  <c:v>-72.274771651900906</c:v>
                </c:pt>
                <c:pt idx="3609">
                  <c:v>-72.274346319915395</c:v>
                </c:pt>
                <c:pt idx="3610">
                  <c:v>-72.273911596229198</c:v>
                </c:pt>
                <c:pt idx="3611">
                  <c:v>-72.273467634535905</c:v>
                </c:pt>
                <c:pt idx="3612">
                  <c:v>-72.273014586117696</c:v>
                </c:pt>
                <c:pt idx="3613">
                  <c:v>-72.272552599883596</c:v>
                </c:pt>
                <c:pt idx="3614">
                  <c:v>-72.272081822405696</c:v>
                </c:pt>
                <c:pt idx="3615">
                  <c:v>-72.271602397955903</c:v>
                </c:pt>
                <c:pt idx="3616">
                  <c:v>-72.271114468541398</c:v>
                </c:pt>
                <c:pt idx="3617">
                  <c:v>-72.270618173940406</c:v>
                </c:pt>
                <c:pt idx="3618">
                  <c:v>-72.270113651736295</c:v>
                </c:pt>
                <c:pt idx="3619">
                  <c:v>-72.269601037352203</c:v>
                </c:pt>
                <c:pt idx="3620">
                  <c:v>-72.269080464084695</c:v>
                </c:pt>
                <c:pt idx="3621">
                  <c:v>-72.268552063136596</c:v>
                </c:pt>
                <c:pt idx="3622">
                  <c:v>-72.268015963649702</c:v>
                </c:pt>
                <c:pt idx="3623">
                  <c:v>-72.267472292737395</c:v>
                </c:pt>
                <c:pt idx="3624">
                  <c:v>-72.266921175515705</c:v>
                </c:pt>
                <c:pt idx="3625">
                  <c:v>-72.266362735134706</c:v>
                </c:pt>
                <c:pt idx="3626">
                  <c:v>-72.265797092809393</c:v>
                </c:pt>
                <c:pt idx="3627">
                  <c:v>-72.265224367849498</c:v>
                </c:pt>
                <c:pt idx="3628">
                  <c:v>-72.264644677689702</c:v>
                </c:pt>
                <c:pt idx="3629">
                  <c:v>-72.264058137918497</c:v>
                </c:pt>
                <c:pt idx="3630">
                  <c:v>-72.2634648623076</c:v>
                </c:pt>
                <c:pt idx="3631">
                  <c:v>-72.2628649628396</c:v>
                </c:pt>
                <c:pt idx="3632">
                  <c:v>-72.2622585497366</c:v>
                </c:pt>
                <c:pt idx="3633">
                  <c:v>-72.261645731487405</c:v>
                </c:pt>
                <c:pt idx="3634">
                  <c:v>-72.261026614874694</c:v>
                </c:pt>
                <c:pt idx="3635">
                  <c:v>-72.260401305002006</c:v>
                </c:pt>
                <c:pt idx="3636">
                  <c:v>-72.259769905319402</c:v>
                </c:pt>
                <c:pt idx="3637">
                  <c:v>-72.259132517650102</c:v>
                </c:pt>
                <c:pt idx="3638">
                  <c:v>-72.258489242215205</c:v>
                </c:pt>
                <c:pt idx="3639">
                  <c:v>-72.257840177659304</c:v>
                </c:pt>
                <c:pt idx="3640">
                  <c:v>-72.257185421075306</c:v>
                </c:pt>
                <c:pt idx="3641">
                  <c:v>-72.256525068027997</c:v>
                </c:pt>
                <c:pt idx="3642">
                  <c:v>-72.255859212578798</c:v>
                </c:pt>
                <c:pt idx="3643">
                  <c:v>-72.255187947308997</c:v>
                </c:pt>
                <c:pt idx="3644">
                  <c:v>-72.254511363342701</c:v>
                </c:pt>
                <c:pt idx="3645">
                  <c:v>-72.253829550370199</c:v>
                </c:pt>
                <c:pt idx="3646">
                  <c:v>-72.253142596670202</c:v>
                </c:pt>
                <c:pt idx="3647">
                  <c:v>-72.252450589131698</c:v>
                </c:pt>
                <c:pt idx="3648">
                  <c:v>-72.251753613276307</c:v>
                </c:pt>
                <c:pt idx="3649">
                  <c:v>-72.251051753279498</c:v>
                </c:pt>
                <c:pt idx="3650">
                  <c:v>-72.250345091991406</c:v>
                </c:pt>
                <c:pt idx="3651">
                  <c:v>-72.249633710958193</c:v>
                </c:pt>
                <c:pt idx="3652">
                  <c:v>-72.248917690442099</c:v>
                </c:pt>
                <c:pt idx="3653">
                  <c:v>-72.248197109441804</c:v>
                </c:pt>
                <c:pt idx="3654">
                  <c:v>-72.247472045712101</c:v>
                </c:pt>
                <c:pt idx="3655">
                  <c:v>-72.246742575783699</c:v>
                </c:pt>
                <c:pt idx="3656">
                  <c:v>-72.2460087749823</c:v>
                </c:pt>
                <c:pt idx="3657">
                  <c:v>-72.245270717447298</c:v>
                </c:pt>
                <c:pt idx="3658">
                  <c:v>-72.244528476150805</c:v>
                </c:pt>
                <c:pt idx="3659">
                  <c:v>-72.243782122916002</c:v>
                </c:pt>
                <c:pt idx="3660">
                  <c:v>-72.243031728434701</c:v>
                </c:pt>
                <c:pt idx="3661">
                  <c:v>-72.242277362285606</c:v>
                </c:pt>
                <c:pt idx="3662">
                  <c:v>-72.241519092951805</c:v>
                </c:pt>
                <c:pt idx="3663">
                  <c:v>-72.240756987837599</c:v>
                </c:pt>
                <c:pt idx="3664">
                  <c:v>-72.239991113285996</c:v>
                </c:pt>
                <c:pt idx="3665">
                  <c:v>-72.239221534594705</c:v>
                </c:pt>
                <c:pt idx="3666">
                  <c:v>-72.238448316033498</c:v>
                </c:pt>
                <c:pt idx="3667">
                  <c:v>-72.237671520859607</c:v>
                </c:pt>
                <c:pt idx="3668">
                  <c:v>-72.236891211333798</c:v>
                </c:pt>
                <c:pt idx="3669">
                  <c:v>-72.236107448736405</c:v>
                </c:pt>
                <c:pt idx="3670">
                  <c:v>-72.235320293382401</c:v>
                </c:pt>
                <c:pt idx="3671">
                  <c:v>-72.234529804636693</c:v>
                </c:pt>
                <c:pt idx="3672">
                  <c:v>-72.233736040929102</c:v>
                </c:pt>
                <c:pt idx="3673">
                  <c:v>-72.232939059769095</c:v>
                </c:pt>
                <c:pt idx="3674">
                  <c:v>-72.232138917760096</c:v>
                </c:pt>
                <c:pt idx="3675">
                  <c:v>-72.231335670614101</c:v>
                </c:pt>
                <c:pt idx="3676">
                  <c:v>-72.230529373165297</c:v>
                </c:pt>
                <c:pt idx="3677">
                  <c:v>-72.229720079384094</c:v>
                </c:pt>
                <c:pt idx="3678">
                  <c:v>-72.228907842390697</c:v>
                </c:pt>
                <c:pt idx="3679">
                  <c:v>-72.228092714468701</c:v>
                </c:pt>
                <c:pt idx="3680">
                  <c:v>-72.227274747077701</c:v>
                </c:pt>
                <c:pt idx="3681">
                  <c:v>-72.226453990867</c:v>
                </c:pt>
                <c:pt idx="3682">
                  <c:v>-72.225630495687497</c:v>
                </c:pt>
                <c:pt idx="3683">
                  <c:v>-72.224804310605293</c:v>
                </c:pt>
                <c:pt idx="3684">
                  <c:v>-72.223975483913193</c:v>
                </c:pt>
                <c:pt idx="3685">
                  <c:v>-72.223144063143195</c:v>
                </c:pt>
                <c:pt idx="3686">
                  <c:v>-72.222310095078498</c:v>
                </c:pt>
                <c:pt idx="3687">
                  <c:v>-72.221473625765299</c:v>
                </c:pt>
                <c:pt idx="3688">
                  <c:v>-72.220634700524499</c:v>
                </c:pt>
                <c:pt idx="3689">
                  <c:v>-72.219793363962694</c:v>
                </c:pt>
                <c:pt idx="3690">
                  <c:v>-72.218949659984105</c:v>
                </c:pt>
                <c:pt idx="3691">
                  <c:v>-72.218103631800801</c:v>
                </c:pt>
                <c:pt idx="3692">
                  <c:v>-72.217255321944606</c:v>
                </c:pt>
                <c:pt idx="3693">
                  <c:v>-72.216404772276803</c:v>
                </c:pt>
                <c:pt idx="3694">
                  <c:v>-72.215552023999393</c:v>
                </c:pt>
                <c:pt idx="3695">
                  <c:v>-72.214697117665295</c:v>
                </c:pt>
                <c:pt idx="3696">
                  <c:v>-72.213840093188395</c:v>
                </c:pt>
                <c:pt idx="3697">
                  <c:v>-72.212980989853904</c:v>
                </c:pt>
                <c:pt idx="3698">
                  <c:v>-72.212119846327894</c:v>
                </c:pt>
                <c:pt idx="3699">
                  <c:v>-72.211256700667604</c:v>
                </c:pt>
                <c:pt idx="3700">
                  <c:v>-72.210391590330303</c:v>
                </c:pt>
                <c:pt idx="3701">
                  <c:v>-72.209524552183495</c:v>
                </c:pt>
                <c:pt idx="3702">
                  <c:v>-72.208655622513604</c:v>
                </c:pt>
                <c:pt idx="3703">
                  <c:v>-72.207784837035405</c:v>
                </c:pt>
                <c:pt idx="3704">
                  <c:v>-72.206912230900997</c:v>
                </c:pt>
                <c:pt idx="3705">
                  <c:v>-72.206037838708994</c:v>
                </c:pt>
                <c:pt idx="3706">
                  <c:v>-72.205161694512398</c:v>
                </c:pt>
                <c:pt idx="3707">
                  <c:v>-72.204283831827993</c:v>
                </c:pt>
                <c:pt idx="3708">
                  <c:v>-72.203404283644602</c:v>
                </c:pt>
                <c:pt idx="3709">
                  <c:v>-72.202523082431298</c:v>
                </c:pt>
                <c:pt idx="3710">
                  <c:v>-72.201640260145297</c:v>
                </c:pt>
                <c:pt idx="3711">
                  <c:v>-72.200755848240803</c:v>
                </c:pt>
                <c:pt idx="3712">
                  <c:v>-72.199869877676207</c:v>
                </c:pt>
                <c:pt idx="3713">
                  <c:v>-72.198982378922196</c:v>
                </c:pt>
                <c:pt idx="3714">
                  <c:v>-72.1980933819694</c:v>
                </c:pt>
                <c:pt idx="3715">
                  <c:v>-72.197202916335996</c:v>
                </c:pt>
                <c:pt idx="3716">
                  <c:v>-72.196311011075196</c:v>
                </c:pt>
                <c:pt idx="3717">
                  <c:v>-72.195417694782407</c:v>
                </c:pt>
                <c:pt idx="3718">
                  <c:v>-72.194522995602398</c:v>
                </c:pt>
                <c:pt idx="3719">
                  <c:v>-72.193626941236801</c:v>
                </c:pt>
                <c:pt idx="3720">
                  <c:v>-72.192729558950504</c:v>
                </c:pt>
                <c:pt idx="3721">
                  <c:v>-72.1918308755792</c:v>
                </c:pt>
                <c:pt idx="3722">
                  <c:v>-72.190930917535496</c:v>
                </c:pt>
                <c:pt idx="3723">
                  <c:v>-72.190029710816006</c:v>
                </c:pt>
                <c:pt idx="3724">
                  <c:v>-72.1891272810077</c:v>
                </c:pt>
                <c:pt idx="3725">
                  <c:v>-72.188223653294699</c:v>
                </c:pt>
                <c:pt idx="3726">
                  <c:v>-72.187318852463903</c:v>
                </c:pt>
                <c:pt idx="3727">
                  <c:v>-72.186412902912096</c:v>
                </c:pt>
                <c:pt idx="3728">
                  <c:v>-72.185505828651401</c:v>
                </c:pt>
                <c:pt idx="3729">
                  <c:v>-72.184597653315706</c:v>
                </c:pt>
                <c:pt idx="3730">
                  <c:v>-72.183688400166801</c:v>
                </c:pt>
                <c:pt idx="3731">
                  <c:v>-72.182778092099596</c:v>
                </c:pt>
                <c:pt idx="3732">
                  <c:v>-72.181866751648499</c:v>
                </c:pt>
                <c:pt idx="3733">
                  <c:v>-72.180954400992803</c:v>
                </c:pt>
                <c:pt idx="3734">
                  <c:v>-72.180041061962399</c:v>
                </c:pt>
                <c:pt idx="3735">
                  <c:v>-72.179126756043104</c:v>
                </c:pt>
                <c:pt idx="3736">
                  <c:v>-72.178211504382404</c:v>
                </c:pt>
                <c:pt idx="3737">
                  <c:v>-72.177295327794397</c:v>
                </c:pt>
                <c:pt idx="3738">
                  <c:v>-72.176378246765395</c:v>
                </c:pt>
                <c:pt idx="3739">
                  <c:v>-72.175460281458697</c:v>
                </c:pt>
                <c:pt idx="3740">
                  <c:v>-72.174541451720103</c:v>
                </c:pt>
                <c:pt idx="3741">
                  <c:v>-72.173621777082602</c:v>
                </c:pt>
                <c:pt idx="3742">
                  <c:v>-72.172701276771306</c:v>
                </c:pt>
                <c:pt idx="3743">
                  <c:v>-72.171779969708595</c:v>
                </c:pt>
                <c:pt idx="3744">
                  <c:v>-72.170857874518504</c:v>
                </c:pt>
                <c:pt idx="3745">
                  <c:v>-72.169935009531699</c:v>
                </c:pt>
                <c:pt idx="3746">
                  <c:v>-72.169011392789898</c:v>
                </c:pt>
                <c:pt idx="3747">
                  <c:v>-72.168087042050402</c:v>
                </c:pt>
                <c:pt idx="3748">
                  <c:v>-72.167161974791</c:v>
                </c:pt>
                <c:pt idx="3749">
                  <c:v>-72.166236208213704</c:v>
                </c:pt>
                <c:pt idx="3750">
                  <c:v>-72.165309759249595</c:v>
                </c:pt>
                <c:pt idx="3751">
                  <c:v>-72.164382644562806</c:v>
                </c:pt>
                <c:pt idx="3752">
                  <c:v>-72.163454880555093</c:v>
                </c:pt>
                <c:pt idx="3753">
                  <c:v>-72.162526483369206</c:v>
                </c:pt>
                <c:pt idx="3754">
                  <c:v>-72.161597468894001</c:v>
                </c:pt>
                <c:pt idx="3755">
                  <c:v>-72.160667852767602</c:v>
                </c:pt>
                <c:pt idx="3756">
                  <c:v>-72.159737650381601</c:v>
                </c:pt>
                <c:pt idx="3757">
                  <c:v>-72.158806876885095</c:v>
                </c:pt>
                <c:pt idx="3758">
                  <c:v>-72.157875547188198</c:v>
                </c:pt>
                <c:pt idx="3759">
                  <c:v>-72.156943675966303</c:v>
                </c:pt>
                <c:pt idx="3760">
                  <c:v>-72.156011277663097</c:v>
                </c:pt>
                <c:pt idx="3761">
                  <c:v>-72.155078366494806</c:v>
                </c:pt>
                <c:pt idx="3762">
                  <c:v>-72.154144956453294</c:v>
                </c:pt>
                <c:pt idx="3763">
                  <c:v>-72.153211061309904</c:v>
                </c:pt>
                <c:pt idx="3764">
                  <c:v>-72.152276694619104</c:v>
                </c:pt>
                <c:pt idx="3765">
                  <c:v>-72.151341869721094</c:v>
                </c:pt>
                <c:pt idx="3766">
                  <c:v>-72.150406599746205</c:v>
                </c:pt>
                <c:pt idx="3767">
                  <c:v>-72.149470897617306</c:v>
                </c:pt>
                <c:pt idx="3768">
                  <c:v>-72.148534776053907</c:v>
                </c:pt>
                <c:pt idx="3769">
                  <c:v>-72.147598247574507</c:v>
                </c:pt>
                <c:pt idx="3770">
                  <c:v>-72.1466613245003</c:v>
                </c:pt>
                <c:pt idx="3771">
                  <c:v>-72.145724018958205</c:v>
                </c:pt>
                <c:pt idx="3772">
                  <c:v>-72.144786342883705</c:v>
                </c:pt>
                <c:pt idx="3773">
                  <c:v>-72.143848308024204</c:v>
                </c:pt>
                <c:pt idx="3774">
                  <c:v>-72.142909925941495</c:v>
                </c:pt>
                <c:pt idx="3775">
                  <c:v>-72.141971208015093</c:v>
                </c:pt>
                <c:pt idx="3776">
                  <c:v>-72.141032165445196</c:v>
                </c:pt>
                <c:pt idx="3777">
                  <c:v>-72.140092809254796</c:v>
                </c:pt>
                <c:pt idx="3778">
                  <c:v>-72.139153150293296</c:v>
                </c:pt>
                <c:pt idx="3779">
                  <c:v>-72.138213199238706</c:v>
                </c:pt>
                <c:pt idx="3780">
                  <c:v>-72.137272966600605</c:v>
                </c:pt>
                <c:pt idx="3781">
                  <c:v>-72.136332462722606</c:v>
                </c:pt>
                <c:pt idx="3782">
                  <c:v>-72.135391697785096</c:v>
                </c:pt>
                <c:pt idx="3783">
                  <c:v>-72.134450681807607</c:v>
                </c:pt>
                <c:pt idx="3784">
                  <c:v>-72.133509424651706</c:v>
                </c:pt>
                <c:pt idx="3785">
                  <c:v>-72.132567936023094</c:v>
                </c:pt>
                <c:pt idx="3786">
                  <c:v>-72.131626225474093</c:v>
                </c:pt>
                <c:pt idx="3787">
                  <c:v>-72.130684302406493</c:v>
                </c:pt>
                <c:pt idx="3788">
                  <c:v>-72.129742176073407</c:v>
                </c:pt>
                <c:pt idx="3789">
                  <c:v>-72.128799855581605</c:v>
                </c:pt>
                <c:pt idx="3790">
                  <c:v>-72.127857349894299</c:v>
                </c:pt>
                <c:pt idx="3791">
                  <c:v>-72.126914667832907</c:v>
                </c:pt>
                <c:pt idx="3792">
                  <c:v>-72.125971818079606</c:v>
                </c:pt>
                <c:pt idx="3793">
                  <c:v>-72.125028809179099</c:v>
                </c:pt>
                <c:pt idx="3794">
                  <c:v>-72.1240856495413</c:v>
                </c:pt>
                <c:pt idx="3795">
                  <c:v>-72.123142347443206</c:v>
                </c:pt>
                <c:pt idx="3796">
                  <c:v>-72.122198911030694</c:v>
                </c:pt>
                <c:pt idx="3797">
                  <c:v>-72.1212553483211</c:v>
                </c:pt>
                <c:pt idx="3798">
                  <c:v>-72.120311667204902</c:v>
                </c:pt>
                <c:pt idx="3799">
                  <c:v>-72.119367875447793</c:v>
                </c:pt>
                <c:pt idx="3800">
                  <c:v>-72.118423980692697</c:v>
                </c:pt>
                <c:pt idx="3801">
                  <c:v>-72.117479990461504</c:v>
                </c:pt>
                <c:pt idx="3802">
                  <c:v>-72.116535912157303</c:v>
                </c:pt>
                <c:pt idx="3803">
                  <c:v>-72.115591753065701</c:v>
                </c:pt>
                <c:pt idx="3804">
                  <c:v>-72.114647520357394</c:v>
                </c:pt>
                <c:pt idx="3805">
                  <c:v>-72.113703221089295</c:v>
                </c:pt>
                <c:pt idx="3806">
                  <c:v>-72.112758862206803</c:v>
                </c:pt>
                <c:pt idx="3807">
                  <c:v>-72.111814450545097</c:v>
                </c:pt>
                <c:pt idx="3808">
                  <c:v>-72.110869992831496</c:v>
                </c:pt>
                <c:pt idx="3809">
                  <c:v>-72.109925495686397</c:v>
                </c:pt>
                <c:pt idx="3810">
                  <c:v>-72.108980965625506</c:v>
                </c:pt>
                <c:pt idx="3811">
                  <c:v>-72.108036409061199</c:v>
                </c:pt>
                <c:pt idx="3812">
                  <c:v>-72.107091832304306</c:v>
                </c:pt>
                <c:pt idx="3813">
                  <c:v>-72.106147241565594</c:v>
                </c:pt>
                <c:pt idx="3814">
                  <c:v>-72.105202642957494</c:v>
                </c:pt>
                <c:pt idx="3815">
                  <c:v>-72.104258042495402</c:v>
                </c:pt>
                <c:pt idx="3816">
                  <c:v>-72.103313446099193</c:v>
                </c:pt>
                <c:pt idx="3817">
                  <c:v>-72.102368859595103</c:v>
                </c:pt>
                <c:pt idx="3818">
                  <c:v>-72.1014242887168</c:v>
                </c:pt>
                <c:pt idx="3819">
                  <c:v>-72.100479739106902</c:v>
                </c:pt>
                <c:pt idx="3820">
                  <c:v>-72.0995352163185</c:v>
                </c:pt>
                <c:pt idx="3821">
                  <c:v>-72.098590725816607</c:v>
                </c:pt>
                <c:pt idx="3822">
                  <c:v>-72.097646272979404</c:v>
                </c:pt>
                <c:pt idx="3823">
                  <c:v>-72.096701863099696</c:v>
                </c:pt>
                <c:pt idx="3824">
                  <c:v>-72.095757501386103</c:v>
                </c:pt>
                <c:pt idx="3825">
                  <c:v>-72.094813192964494</c:v>
                </c:pt>
                <c:pt idx="3826">
                  <c:v>-72.093868942879297</c:v>
                </c:pt>
                <c:pt idx="3827">
                  <c:v>-72.092924756094703</c:v>
                </c:pt>
                <c:pt idx="3828">
                  <c:v>-72.091980637496107</c:v>
                </c:pt>
                <c:pt idx="3829">
                  <c:v>-72.091036591890997</c:v>
                </c:pt>
                <c:pt idx="3830">
                  <c:v>-72.090092624010495</c:v>
                </c:pt>
                <c:pt idx="3831">
                  <c:v>-72.089148738510303</c:v>
                </c:pt>
                <c:pt idx="3832">
                  <c:v>-72.088204939972002</c:v>
                </c:pt>
                <c:pt idx="3833">
                  <c:v>-72.087261232904496</c:v>
                </c:pt>
                <c:pt idx="3834">
                  <c:v>-72.086317621744499</c:v>
                </c:pt>
                <c:pt idx="3835">
                  <c:v>-72.085374110858197</c:v>
                </c:pt>
                <c:pt idx="3836">
                  <c:v>-72.0844307045422</c:v>
                </c:pt>
                <c:pt idx="3837">
                  <c:v>-72.083487407024606</c:v>
                </c:pt>
                <c:pt idx="3838">
                  <c:v>-72.082544222465899</c:v>
                </c:pt>
                <c:pt idx="3839">
                  <c:v>-72.081601154960595</c:v>
                </c:pt>
                <c:pt idx="3840">
                  <c:v>-72.080658208537301</c:v>
                </c:pt>
                <c:pt idx="3841">
                  <c:v>-72.079715387160903</c:v>
                </c:pt>
                <c:pt idx="3842">
                  <c:v>-72.078772694732393</c:v>
                </c:pt>
                <c:pt idx="3843">
                  <c:v>-72.077830135091006</c:v>
                </c:pt>
                <c:pt idx="3844">
                  <c:v>-72.076887712014098</c:v>
                </c:pt>
                <c:pt idx="3845">
                  <c:v>-72.075945429218905</c:v>
                </c:pt>
                <c:pt idx="3846">
                  <c:v>-72.075003290363298</c:v>
                </c:pt>
                <c:pt idx="3847">
                  <c:v>-72.074061299046406</c:v>
                </c:pt>
                <c:pt idx="3848">
                  <c:v>-72.073119458809899</c:v>
                </c:pt>
                <c:pt idx="3849">
                  <c:v>-72.072177773138606</c:v>
                </c:pt>
                <c:pt idx="3850">
                  <c:v>-72.071236245461606</c:v>
                </c:pt>
                <c:pt idx="3851">
                  <c:v>-72.070294879152996</c:v>
                </c:pt>
                <c:pt idx="3852">
                  <c:v>-72.069353677533002</c:v>
                </c:pt>
                <c:pt idx="3853">
                  <c:v>-72.068412643868101</c:v>
                </c:pt>
                <c:pt idx="3854">
                  <c:v>-72.067471781372902</c:v>
                </c:pt>
                <c:pt idx="3855">
                  <c:v>-72.066531093210003</c:v>
                </c:pt>
                <c:pt idx="3856">
                  <c:v>-72.065590582491396</c:v>
                </c:pt>
                <c:pt idx="3857">
                  <c:v>-72.064650252279094</c:v>
                </c:pt>
                <c:pt idx="3858">
                  <c:v>-72.063710105585798</c:v>
                </c:pt>
                <c:pt idx="3859">
                  <c:v>-72.062770145375794</c:v>
                </c:pt>
                <c:pt idx="3860">
                  <c:v>-72.061830374565602</c:v>
                </c:pt>
                <c:pt idx="3861">
                  <c:v>-72.060890796024907</c:v>
                </c:pt>
                <c:pt idx="3862">
                  <c:v>-72.059951412577107</c:v>
                </c:pt>
                <c:pt idx="3863">
                  <c:v>-72.059012226999997</c:v>
                </c:pt>
                <c:pt idx="3864">
                  <c:v>-72.058073242026794</c:v>
                </c:pt>
                <c:pt idx="3865">
                  <c:v>-72.057134460346504</c:v>
                </c:pt>
                <c:pt idx="3866">
                  <c:v>-72.056195884604605</c:v>
                </c:pt>
                <c:pt idx="3867">
                  <c:v>-72.055257517404101</c:v>
                </c:pt>
                <c:pt idx="3868">
                  <c:v>-72.054319361305701</c:v>
                </c:pt>
                <c:pt idx="3869">
                  <c:v>-72.053381418828906</c:v>
                </c:pt>
                <c:pt idx="3870">
                  <c:v>-72.052443692452201</c:v>
                </c:pt>
                <c:pt idx="3871">
                  <c:v>-72.051506184614198</c:v>
                </c:pt>
                <c:pt idx="3872">
                  <c:v>-72.050568897713902</c:v>
                </c:pt>
                <c:pt idx="3873">
                  <c:v>-72.049631834111295</c:v>
                </c:pt>
                <c:pt idx="3874">
                  <c:v>-72.048694996128404</c:v>
                </c:pt>
                <c:pt idx="3875">
                  <c:v>-72.047758386049296</c:v>
                </c:pt>
                <c:pt idx="3876">
                  <c:v>-72.046822006121005</c:v>
                </c:pt>
                <c:pt idx="3877">
                  <c:v>-72.045885858554001</c:v>
                </c:pt>
                <c:pt idx="3878">
                  <c:v>-72.044949945523001</c:v>
                </c:pt>
                <c:pt idx="3879">
                  <c:v>-72.044014269167107</c:v>
                </c:pt>
                <c:pt idx="3880">
                  <c:v>-72.043078831590606</c:v>
                </c:pt>
                <c:pt idx="3881">
                  <c:v>-72.042143634863706</c:v>
                </c:pt>
                <c:pt idx="3882">
                  <c:v>-72.041208681022596</c:v>
                </c:pt>
                <c:pt idx="3883">
                  <c:v>-72.040273972070295</c:v>
                </c:pt>
                <c:pt idx="3884">
                  <c:v>-72.039339509977097</c:v>
                </c:pt>
                <c:pt idx="3885">
                  <c:v>-72.038405296681304</c:v>
                </c:pt>
                <c:pt idx="3886">
                  <c:v>-72.037471334089105</c:v>
                </c:pt>
                <c:pt idx="3887">
                  <c:v>-72.036537624075706</c:v>
                </c:pt>
                <c:pt idx="3888">
                  <c:v>-72.035604168485705</c:v>
                </c:pt>
                <c:pt idx="3889">
                  <c:v>-72.034670969133202</c:v>
                </c:pt>
                <c:pt idx="3890">
                  <c:v>-72.033738027802599</c:v>
                </c:pt>
                <c:pt idx="3891">
                  <c:v>-72.032805346249106</c:v>
                </c:pt>
                <c:pt idx="3892">
                  <c:v>-72.031872926198702</c:v>
                </c:pt>
                <c:pt idx="3893">
                  <c:v>-72.030940769349499</c:v>
                </c:pt>
                <c:pt idx="3894">
                  <c:v>-72.030008877371202</c:v>
                </c:pt>
                <c:pt idx="3895">
                  <c:v>-72.029077251906102</c:v>
                </c:pt>
                <c:pt idx="3896">
                  <c:v>-72.028145894569406</c:v>
                </c:pt>
                <c:pt idx="3897">
                  <c:v>-72.027214806949601</c:v>
                </c:pt>
                <c:pt idx="3898">
                  <c:v>-72.026283990609102</c:v>
                </c:pt>
                <c:pt idx="3899">
                  <c:v>-72.025353447084001</c:v>
                </c:pt>
                <c:pt idx="3900">
                  <c:v>-72.024423177885396</c:v>
                </c:pt>
                <c:pt idx="3901">
                  <c:v>-72.023493184499102</c:v>
                </c:pt>
                <c:pt idx="3902">
                  <c:v>-72.022563468386295</c:v>
                </c:pt>
                <c:pt idx="3903">
                  <c:v>-72.021634030983705</c:v>
                </c:pt>
                <c:pt idx="3904">
                  <c:v>-72.020704873704503</c:v>
                </c:pt>
                <c:pt idx="3905">
                  <c:v>-72.019775997937899</c:v>
                </c:pt>
                <c:pt idx="3906">
                  <c:v>-72.018847405050195</c:v>
                </c:pt>
                <c:pt idx="3907">
                  <c:v>-72.017919096384901</c:v>
                </c:pt>
                <c:pt idx="3908">
                  <c:v>-72.016991073262801</c:v>
                </c:pt>
                <c:pt idx="3909">
                  <c:v>-72.016063336982796</c:v>
                </c:pt>
                <c:pt idx="3910">
                  <c:v>-72.015135888821902</c:v>
                </c:pt>
                <c:pt idx="3911">
                  <c:v>-72.014208730035804</c:v>
                </c:pt>
                <c:pt idx="3912">
                  <c:v>-72.013281861858999</c:v>
                </c:pt>
                <c:pt idx="3913">
                  <c:v>-72.012355285505194</c:v>
                </c:pt>
                <c:pt idx="3914">
                  <c:v>-72.011429002167702</c:v>
                </c:pt>
                <c:pt idx="3915">
                  <c:v>-72.010503013019701</c:v>
                </c:pt>
                <c:pt idx="3916">
                  <c:v>-72.0095773192145</c:v>
                </c:pt>
                <c:pt idx="3917">
                  <c:v>-72.0086519218859</c:v>
                </c:pt>
                <c:pt idx="3918">
                  <c:v>-72.007726822148499</c:v>
                </c:pt>
                <c:pt idx="3919">
                  <c:v>-72.006802021097997</c:v>
                </c:pt>
                <c:pt idx="3920">
                  <c:v>-72.005877519811605</c:v>
                </c:pt>
                <c:pt idx="3921">
                  <c:v>-72.004953319347905</c:v>
                </c:pt>
                <c:pt idx="3922">
                  <c:v>-72.004029420747599</c:v>
                </c:pt>
                <c:pt idx="3923">
                  <c:v>-72.003105825033799</c:v>
                </c:pt>
                <c:pt idx="3924">
                  <c:v>-72.002182533211695</c:v>
                </c:pt>
                <c:pt idx="3925">
                  <c:v>-72.001259546269594</c:v>
                </c:pt>
                <c:pt idx="3926">
                  <c:v>-72.000336865178895</c:v>
                </c:pt>
                <c:pt idx="3927">
                  <c:v>-71.999414490893997</c:v>
                </c:pt>
                <c:pt idx="3928">
                  <c:v>-71.998492424353103</c:v>
                </c:pt>
                <c:pt idx="3929">
                  <c:v>-71.997570666478197</c:v>
                </c:pt>
                <c:pt idx="3930">
                  <c:v>-71.996649218175307</c:v>
                </c:pt>
                <c:pt idx="3931">
                  <c:v>-71.9957280803348</c:v>
                </c:pt>
                <c:pt idx="3932">
                  <c:v>-71.994807253831496</c:v>
                </c:pt>
                <c:pt idx="3933">
                  <c:v>-71.993886739525294</c:v>
                </c:pt>
                <c:pt idx="3934">
                  <c:v>-71.992966538260902</c:v>
                </c:pt>
                <c:pt idx="3935">
                  <c:v>-71.992046650868303</c:v>
                </c:pt>
                <c:pt idx="3936">
                  <c:v>-71.991127078163103</c:v>
                </c:pt>
                <c:pt idx="3937">
                  <c:v>-71.990207820946495</c:v>
                </c:pt>
                <c:pt idx="3938">
                  <c:v>-71.989288880005702</c:v>
                </c:pt>
                <c:pt idx="3939">
                  <c:v>-71.988370256113996</c:v>
                </c:pt>
                <c:pt idx="3940">
                  <c:v>-71.9874519500313</c:v>
                </c:pt>
                <c:pt idx="3941">
                  <c:v>-71.986533962503898</c:v>
                </c:pt>
                <c:pt idx="3942">
                  <c:v>-71.985616294264702</c:v>
                </c:pt>
                <c:pt idx="3943">
                  <c:v>-71.984698946034101</c:v>
                </c:pt>
                <c:pt idx="3944">
                  <c:v>-71.983781918519298</c:v>
                </c:pt>
                <c:pt idx="3945">
                  <c:v>-71.982865212415007</c:v>
                </c:pt>
                <c:pt idx="3946">
                  <c:v>-71.981948828403503</c:v>
                </c:pt>
                <c:pt idx="3947">
                  <c:v>-71.981032767155</c:v>
                </c:pt>
                <c:pt idx="3948">
                  <c:v>-71.980117029327403</c:v>
                </c:pt>
                <c:pt idx="3949">
                  <c:v>-71.979201615567106</c:v>
                </c:pt>
                <c:pt idx="3950">
                  <c:v>-71.978286526508597</c:v>
                </c:pt>
                <c:pt idx="3951">
                  <c:v>-71.977371762774993</c:v>
                </c:pt>
                <c:pt idx="3952">
                  <c:v>-71.976457324978199</c:v>
                </c:pt>
                <c:pt idx="3953">
                  <c:v>-71.975543213718694</c:v>
                </c:pt>
                <c:pt idx="3954">
                  <c:v>-71.9746294295864</c:v>
                </c:pt>
                <c:pt idx="3955">
                  <c:v>-71.973715973160097</c:v>
                </c:pt>
                <c:pt idx="3956">
                  <c:v>-71.972802845008204</c:v>
                </c:pt>
                <c:pt idx="3957">
                  <c:v>-71.971890045688696</c:v>
                </c:pt>
                <c:pt idx="3958">
                  <c:v>-71.970977575749004</c:v>
                </c:pt>
                <c:pt idx="3959">
                  <c:v>-71.970065435726696</c:v>
                </c:pt>
                <c:pt idx="3960">
                  <c:v>-71.969153626149193</c:v>
                </c:pt>
                <c:pt idx="3961">
                  <c:v>-71.968242147534198</c:v>
                </c:pt>
                <c:pt idx="3962">
                  <c:v>-71.967331000389606</c:v>
                </c:pt>
                <c:pt idx="3963">
                  <c:v>-71.966420185214105</c:v>
                </c:pt>
                <c:pt idx="3964">
                  <c:v>-71.965509702496703</c:v>
                </c:pt>
                <c:pt idx="3965">
                  <c:v>-71.964599552717303</c:v>
                </c:pt>
                <c:pt idx="3966">
                  <c:v>-71.963689736346595</c:v>
                </c:pt>
                <c:pt idx="3967">
                  <c:v>-71.962780253846603</c:v>
                </c:pt>
                <c:pt idx="3968">
                  <c:v>-71.961871105670198</c:v>
                </c:pt>
                <c:pt idx="3969">
                  <c:v>-71.960962292261996</c:v>
                </c:pt>
                <c:pt idx="3970">
                  <c:v>-71.960053814057602</c:v>
                </c:pt>
                <c:pt idx="3971">
                  <c:v>-71.959145671484706</c:v>
                </c:pt>
                <c:pt idx="3972">
                  <c:v>-71.9582378649623</c:v>
                </c:pt>
                <c:pt idx="3973">
                  <c:v>-71.957330394901405</c:v>
                </c:pt>
                <c:pt idx="3974">
                  <c:v>-71.956423261705098</c:v>
                </c:pt>
                <c:pt idx="3975">
                  <c:v>-71.955516465768497</c:v>
                </c:pt>
                <c:pt idx="3976">
                  <c:v>-71.954610007478905</c:v>
                </c:pt>
                <c:pt idx="3977">
                  <c:v>-71.953703887216093</c:v>
                </c:pt>
                <c:pt idx="3978">
                  <c:v>-71.952798105352002</c:v>
                </c:pt>
                <c:pt idx="3979">
                  <c:v>-71.951892662251595</c:v>
                </c:pt>
                <c:pt idx="3980">
                  <c:v>-71.950987558272104</c:v>
                </c:pt>
                <c:pt idx="3981">
                  <c:v>-71.950082793763798</c:v>
                </c:pt>
                <c:pt idx="3982">
                  <c:v>-71.949178369069998</c:v>
                </c:pt>
                <c:pt idx="3983">
                  <c:v>-71.948274284526605</c:v>
                </c:pt>
                <c:pt idx="3984">
                  <c:v>-71.947370540463098</c:v>
                </c:pt>
                <c:pt idx="3985">
                  <c:v>-71.946467137202006</c:v>
                </c:pt>
                <c:pt idx="3986">
                  <c:v>-71.945564075059195</c:v>
                </c:pt>
                <c:pt idx="3987">
                  <c:v>-71.944661354344106</c:v>
                </c:pt>
                <c:pt idx="3988">
                  <c:v>-71.943758975359501</c:v>
                </c:pt>
                <c:pt idx="3989">
                  <c:v>-71.942856938402002</c:v>
                </c:pt>
                <c:pt idx="3990">
                  <c:v>-71.941955243761896</c:v>
                </c:pt>
                <c:pt idx="3991">
                  <c:v>-71.9410538917233</c:v>
                </c:pt>
                <c:pt idx="3992">
                  <c:v>-71.940152882564206</c:v>
                </c:pt>
                <c:pt idx="3993">
                  <c:v>-71.939252216556895</c:v>
                </c:pt>
                <c:pt idx="3994">
                  <c:v>-71.938351893967507</c:v>
                </c:pt>
                <c:pt idx="3995">
                  <c:v>-71.937451915056499</c:v>
                </c:pt>
                <c:pt idx="3996">
                  <c:v>-71.936552280078502</c:v>
                </c:pt>
                <c:pt idx="3997">
                  <c:v>-71.9356529892829</c:v>
                </c:pt>
                <c:pt idx="3998">
                  <c:v>-71.934754042913099</c:v>
                </c:pt>
                <c:pt idx="3999">
                  <c:v>-71.933855441207299</c:v>
                </c:pt>
                <c:pt idx="4000">
                  <c:v>-71.932957184398404</c:v>
                </c:pt>
                <c:pt idx="4001">
                  <c:v>-71.932059272714</c:v>
                </c:pt>
                <c:pt idx="4002">
                  <c:v>-71.9311617063764</c:v>
                </c:pt>
                <c:pt idx="4003">
                  <c:v>-71.930264485602805</c:v>
                </c:pt>
                <c:pt idx="4004">
                  <c:v>-71.929367610605496</c:v>
                </c:pt>
                <c:pt idx="4005">
                  <c:v>-71.928471081591795</c:v>
                </c:pt>
                <c:pt idx="4006">
                  <c:v>-71.927574898763993</c:v>
                </c:pt>
                <c:pt idx="4007">
                  <c:v>-71.926679062319806</c:v>
                </c:pt>
                <c:pt idx="4008">
                  <c:v>-71.925783572452005</c:v>
                </c:pt>
                <c:pt idx="4009">
                  <c:v>-71.924888429348897</c:v>
                </c:pt>
                <c:pt idx="4010">
                  <c:v>-71.923993633194101</c:v>
                </c:pt>
                <c:pt idx="4011">
                  <c:v>-71.923099184166603</c:v>
                </c:pt>
                <c:pt idx="4012">
                  <c:v>-71.922205082441195</c:v>
                </c:pt>
                <c:pt idx="4013">
                  <c:v>-71.921311328188196</c:v>
                </c:pt>
                <c:pt idx="4014">
                  <c:v>-71.920417921573502</c:v>
                </c:pt>
                <c:pt idx="4015">
                  <c:v>-71.919524862759005</c:v>
                </c:pt>
                <c:pt idx="4016">
                  <c:v>-71.918632151902202</c:v>
                </c:pt>
                <c:pt idx="4017">
                  <c:v>-71.917739789156499</c:v>
                </c:pt>
                <c:pt idx="4018">
                  <c:v>-71.916847774671396</c:v>
                </c:pt>
                <c:pt idx="4019">
                  <c:v>-71.915956108592397</c:v>
                </c:pt>
                <c:pt idx="4020">
                  <c:v>-71.9150647910608</c:v>
                </c:pt>
                <c:pt idx="4021">
                  <c:v>-71.914173822214494</c:v>
                </c:pt>
                <c:pt idx="4022">
                  <c:v>-71.913283202187102</c:v>
                </c:pt>
                <c:pt idx="4023">
                  <c:v>-71.912392931108897</c:v>
                </c:pt>
                <c:pt idx="4024">
                  <c:v>-71.911503009106198</c:v>
                </c:pt>
                <c:pt idx="4025">
                  <c:v>-71.910613436301901</c:v>
                </c:pt>
                <c:pt idx="4026">
                  <c:v>-71.909724212814993</c:v>
                </c:pt>
                <c:pt idx="4027">
                  <c:v>-71.908835338761307</c:v>
                </c:pt>
                <c:pt idx="4028">
                  <c:v>-71.907946814252995</c:v>
                </c:pt>
                <c:pt idx="4029">
                  <c:v>-71.907058639398898</c:v>
                </c:pt>
                <c:pt idx="4030">
                  <c:v>-71.906170814304502</c:v>
                </c:pt>
                <c:pt idx="4031">
                  <c:v>-71.9052833390719</c:v>
                </c:pt>
                <c:pt idx="4032">
                  <c:v>-71.904396213799899</c:v>
                </c:pt>
                <c:pt idx="4033">
                  <c:v>-71.903509438584294</c:v>
                </c:pt>
                <c:pt idx="4034">
                  <c:v>-71.902623013517598</c:v>
                </c:pt>
                <c:pt idx="4035">
                  <c:v>-71.901736938688998</c:v>
                </c:pt>
                <c:pt idx="4036">
                  <c:v>-71.900851214185096</c:v>
                </c:pt>
                <c:pt idx="4037">
                  <c:v>-71.899965840089095</c:v>
                </c:pt>
                <c:pt idx="4038">
                  <c:v>-71.899080816481401</c:v>
                </c:pt>
                <c:pt idx="4039">
                  <c:v>-71.898196143439407</c:v>
                </c:pt>
                <c:pt idx="4040">
                  <c:v>-71.897311821037604</c:v>
                </c:pt>
                <c:pt idx="4041">
                  <c:v>-71.896427849347901</c:v>
                </c:pt>
                <c:pt idx="4042">
                  <c:v>-71.895544228439107</c:v>
                </c:pt>
                <c:pt idx="4043">
                  <c:v>-71.8946609583775</c:v>
                </c:pt>
                <c:pt idx="4044">
                  <c:v>-71.893778039226504</c:v>
                </c:pt>
                <c:pt idx="4045">
                  <c:v>-71.892895471046899</c:v>
                </c:pt>
                <c:pt idx="4046">
                  <c:v>-71.892013253896906</c:v>
                </c:pt>
                <c:pt idx="4047">
                  <c:v>-71.891131387832203</c:v>
                </c:pt>
                <c:pt idx="4048">
                  <c:v>-71.890249872905798</c:v>
                </c:pt>
                <c:pt idx="4049">
                  <c:v>-71.889368709168394</c:v>
                </c:pt>
                <c:pt idx="4050">
                  <c:v>-71.888487896667897</c:v>
                </c:pt>
                <c:pt idx="4051">
                  <c:v>-71.887607435450207</c:v>
                </c:pt>
                <c:pt idx="4052">
                  <c:v>-71.886727325558496</c:v>
                </c:pt>
                <c:pt idx="4053">
                  <c:v>-71.885847567033693</c:v>
                </c:pt>
                <c:pt idx="4054">
                  <c:v>-71.884968159914493</c:v>
                </c:pt>
                <c:pt idx="4055">
                  <c:v>-71.884089104237205</c:v>
                </c:pt>
                <c:pt idx="4056">
                  <c:v>-71.883210400035907</c:v>
                </c:pt>
                <c:pt idx="4057">
                  <c:v>-71.882332047342601</c:v>
                </c:pt>
                <c:pt idx="4058">
                  <c:v>-71.881454046186903</c:v>
                </c:pt>
                <c:pt idx="4059">
                  <c:v>-71.880576396596396</c:v>
                </c:pt>
                <c:pt idx="4060">
                  <c:v>-71.879699098596504</c:v>
                </c:pt>
                <c:pt idx="4061">
                  <c:v>-71.878822152210702</c:v>
                </c:pt>
                <c:pt idx="4062">
                  <c:v>-71.877945557460293</c:v>
                </c:pt>
                <c:pt idx="4063">
                  <c:v>-71.877069314364604</c:v>
                </c:pt>
                <c:pt idx="4064">
                  <c:v>-71.876193422940901</c:v>
                </c:pt>
                <c:pt idx="4065">
                  <c:v>-71.875317883204701</c:v>
                </c:pt>
                <c:pt idx="4066">
                  <c:v>-71.874442695169407</c:v>
                </c:pt>
                <c:pt idx="4067">
                  <c:v>-71.873567858846499</c:v>
                </c:pt>
                <c:pt idx="4068">
                  <c:v>-71.872693374245799</c:v>
                </c:pt>
                <c:pt idx="4069">
                  <c:v>-71.871819241375206</c:v>
                </c:pt>
                <c:pt idx="4070">
                  <c:v>-71.870945460240705</c:v>
                </c:pt>
                <c:pt idx="4071">
                  <c:v>-71.870072030846501</c:v>
                </c:pt>
                <c:pt idx="4072">
                  <c:v>-71.869198953195294</c:v>
                </c:pt>
                <c:pt idx="4073">
                  <c:v>-71.868326227287895</c:v>
                </c:pt>
                <c:pt idx="4074">
                  <c:v>-71.867453853123294</c:v>
                </c:pt>
                <c:pt idx="4075">
                  <c:v>-71.866581830698905</c:v>
                </c:pt>
                <c:pt idx="4076">
                  <c:v>-71.865710160010593</c:v>
                </c:pt>
                <c:pt idx="4077">
                  <c:v>-71.864838841052602</c:v>
                </c:pt>
                <c:pt idx="4078">
                  <c:v>-71.863967873817401</c:v>
                </c:pt>
                <c:pt idx="4079">
                  <c:v>-71.863097258295994</c:v>
                </c:pt>
                <c:pt idx="4080">
                  <c:v>-71.862226994477794</c:v>
                </c:pt>
                <c:pt idx="4081">
                  <c:v>-71.861357082350906</c:v>
                </c:pt>
                <c:pt idx="4082">
                  <c:v>-71.860487521901604</c:v>
                </c:pt>
                <c:pt idx="4083">
                  <c:v>-71.859618313114794</c:v>
                </c:pt>
                <c:pt idx="4084">
                  <c:v>-71.858749455974205</c:v>
                </c:pt>
                <c:pt idx="4085">
                  <c:v>-71.857880950461606</c:v>
                </c:pt>
                <c:pt idx="4086">
                  <c:v>-71.857012796557896</c:v>
                </c:pt>
                <c:pt idx="4087">
                  <c:v>-71.8561449942422</c:v>
                </c:pt>
                <c:pt idx="4088">
                  <c:v>-71.855277543492406</c:v>
                </c:pt>
                <c:pt idx="4089">
                  <c:v>-71.854410444285193</c:v>
                </c:pt>
                <c:pt idx="4090">
                  <c:v>-71.853543696595693</c:v>
                </c:pt>
                <c:pt idx="4091">
                  <c:v>-71.8526773003979</c:v>
                </c:pt>
                <c:pt idx="4092">
                  <c:v>-71.851811255664302</c:v>
                </c:pt>
                <c:pt idx="4093">
                  <c:v>-71.850945562366505</c:v>
                </c:pt>
                <c:pt idx="4094">
                  <c:v>-71.850080220474396</c:v>
                </c:pt>
                <c:pt idx="4095">
                  <c:v>-71.849215229956997</c:v>
                </c:pt>
                <c:pt idx="4096">
                  <c:v>-71.848350590782005</c:v>
                </c:pt>
                <c:pt idx="4097">
                  <c:v>-71.847486302915996</c:v>
                </c:pt>
                <c:pt idx="4098">
                  <c:v>-71.846622366324098</c:v>
                </c:pt>
                <c:pt idx="4099">
                  <c:v>-71.845758780970698</c:v>
                </c:pt>
                <c:pt idx="4100">
                  <c:v>-71.844895546818805</c:v>
                </c:pt>
                <c:pt idx="4101">
                  <c:v>-71.844032663830205</c:v>
                </c:pt>
                <c:pt idx="4102">
                  <c:v>-71.843170131965906</c:v>
                </c:pt>
                <c:pt idx="4103">
                  <c:v>-71.842307951185504</c:v>
                </c:pt>
                <c:pt idx="4104">
                  <c:v>-71.841446121447802</c:v>
                </c:pt>
                <c:pt idx="4105">
                  <c:v>-71.840584642710397</c:v>
                </c:pt>
                <c:pt idx="4106">
                  <c:v>-71.839723514929901</c:v>
                </c:pt>
                <c:pt idx="4107">
                  <c:v>-71.838862738061806</c:v>
                </c:pt>
                <c:pt idx="4108">
                  <c:v>-71.838002312060794</c:v>
                </c:pt>
                <c:pt idx="4109">
                  <c:v>-71.837142236880297</c:v>
                </c:pt>
                <c:pt idx="4110">
                  <c:v>-71.836282512473204</c:v>
                </c:pt>
                <c:pt idx="4111">
                  <c:v>-71.835423138790901</c:v>
                </c:pt>
                <c:pt idx="4112">
                  <c:v>-71.834564115784303</c:v>
                </c:pt>
                <c:pt idx="4113">
                  <c:v>-71.833705443403105</c:v>
                </c:pt>
                <c:pt idx="4114">
                  <c:v>-71.832847121596302</c:v>
                </c:pt>
                <c:pt idx="4115">
                  <c:v>-71.831989150311699</c:v>
                </c:pt>
                <c:pt idx="4116">
                  <c:v>-71.831131529496503</c:v>
                </c:pt>
                <c:pt idx="4117">
                  <c:v>-71.830274259096896</c:v>
                </c:pt>
                <c:pt idx="4118">
                  <c:v>-71.829417339058296</c:v>
                </c:pt>
                <c:pt idx="4119">
                  <c:v>-71.828560769325193</c:v>
                </c:pt>
                <c:pt idx="4120">
                  <c:v>-71.8277045498413</c:v>
                </c:pt>
                <c:pt idx="4121">
                  <c:v>-71.826848680549503</c:v>
                </c:pt>
                <c:pt idx="4122">
                  <c:v>-71.825993161391807</c:v>
                </c:pt>
                <c:pt idx="4123">
                  <c:v>-71.825137992309607</c:v>
                </c:pt>
                <c:pt idx="4124">
                  <c:v>-71.824283173243202</c:v>
                </c:pt>
                <c:pt idx="4125">
                  <c:v>-71.823428704132496</c:v>
                </c:pt>
                <c:pt idx="4126">
                  <c:v>-71.822574584916396</c:v>
                </c:pt>
                <c:pt idx="4127">
                  <c:v>-71.821720815533197</c:v>
                </c:pt>
                <c:pt idx="4128">
                  <c:v>-71.820867395920203</c:v>
                </c:pt>
                <c:pt idx="4129">
                  <c:v>-71.820014326014302</c:v>
                </c:pt>
                <c:pt idx="4130">
                  <c:v>-71.819161605751503</c:v>
                </c:pt>
                <c:pt idx="4131">
                  <c:v>-71.818309235067304</c:v>
                </c:pt>
                <c:pt idx="4132">
                  <c:v>-71.817457213896105</c:v>
                </c:pt>
                <c:pt idx="4133">
                  <c:v>-71.816605542172098</c:v>
                </c:pt>
                <c:pt idx="4134">
                  <c:v>-71.815754219828605</c:v>
                </c:pt>
                <c:pt idx="4135">
                  <c:v>-71.814903246798096</c:v>
                </c:pt>
                <c:pt idx="4136">
                  <c:v>-71.814052623012799</c:v>
                </c:pt>
                <c:pt idx="4137">
                  <c:v>-71.813202348403905</c:v>
                </c:pt>
                <c:pt idx="4138">
                  <c:v>-71.812352422902293</c:v>
                </c:pt>
                <c:pt idx="4139">
                  <c:v>-71.811502846438003</c:v>
                </c:pt>
                <c:pt idx="4140">
                  <c:v>-71.810653618940606</c:v>
                </c:pt>
                <c:pt idx="4141">
                  <c:v>-71.809804740339004</c:v>
                </c:pt>
                <c:pt idx="4142">
                  <c:v>-71.808956210561604</c:v>
                </c:pt>
                <c:pt idx="4143">
                  <c:v>-71.808108029535902</c:v>
                </c:pt>
                <c:pt idx="4144">
                  <c:v>-71.807260197189393</c:v>
                </c:pt>
                <c:pt idx="4145">
                  <c:v>-71.806412713448395</c:v>
                </c:pt>
                <c:pt idx="4146">
                  <c:v>-71.805565578239197</c:v>
                </c:pt>
                <c:pt idx="4147">
                  <c:v>-71.804718791487204</c:v>
                </c:pt>
                <c:pt idx="4148">
                  <c:v>-71.803872353117498</c:v>
                </c:pt>
                <c:pt idx="4149">
                  <c:v>-71.803026263054306</c:v>
                </c:pt>
                <c:pt idx="4150">
                  <c:v>-71.8021805212218</c:v>
                </c:pt>
                <c:pt idx="4151">
                  <c:v>-71.801335127543297</c:v>
                </c:pt>
                <c:pt idx="4152">
                  <c:v>-71.800490081941604</c:v>
                </c:pt>
                <c:pt idx="4153">
                  <c:v>-71.7996453843393</c:v>
                </c:pt>
                <c:pt idx="4154">
                  <c:v>-71.798801034658197</c:v>
                </c:pt>
                <c:pt idx="4155">
                  <c:v>-71.797957032819795</c:v>
                </c:pt>
                <c:pt idx="4156">
                  <c:v>-71.797113378745095</c:v>
                </c:pt>
                <c:pt idx="4157">
                  <c:v>-71.796270072354602</c:v>
                </c:pt>
                <c:pt idx="4158">
                  <c:v>-71.795427113568195</c:v>
                </c:pt>
                <c:pt idx="4159">
                  <c:v>-71.794584502305696</c:v>
                </c:pt>
                <c:pt idx="4160">
                  <c:v>-71.793742238486104</c:v>
                </c:pt>
                <c:pt idx="4161">
                  <c:v>-71.792900322028203</c:v>
                </c:pt>
                <c:pt idx="4162">
                  <c:v>-71.792058752850195</c:v>
                </c:pt>
                <c:pt idx="4163">
                  <c:v>-71.791217530870099</c:v>
                </c:pt>
                <c:pt idx="4164">
                  <c:v>-71.790376656005193</c:v>
                </c:pt>
                <c:pt idx="4165">
                  <c:v>-71.7895361281725</c:v>
                </c:pt>
                <c:pt idx="4166">
                  <c:v>-71.788695947288801</c:v>
                </c:pt>
                <c:pt idx="4167">
                  <c:v>-71.787856113270195</c:v>
                </c:pt>
                <c:pt idx="4168">
                  <c:v>-71.787016626032496</c:v>
                </c:pt>
                <c:pt idx="4169">
                  <c:v>-71.786177485491194</c:v>
                </c:pt>
                <c:pt idx="4170">
                  <c:v>-71.785338691561407</c:v>
                </c:pt>
                <c:pt idx="4171">
                  <c:v>-71.784500244157798</c:v>
                </c:pt>
                <c:pt idx="4172">
                  <c:v>-71.783662143194604</c:v>
                </c:pt>
                <c:pt idx="4173">
                  <c:v>-71.782824388585894</c:v>
                </c:pt>
                <c:pt idx="4174">
                  <c:v>-71.781986980245307</c:v>
                </c:pt>
                <c:pt idx="4175">
                  <c:v>-71.781149918085902</c:v>
                </c:pt>
                <c:pt idx="4176">
                  <c:v>-71.780313202020807</c:v>
                </c:pt>
                <c:pt idx="4177">
                  <c:v>-71.779476831962498</c:v>
                </c:pt>
                <c:pt idx="4178">
                  <c:v>-71.778640807823194</c:v>
                </c:pt>
                <c:pt idx="4179">
                  <c:v>-71.777805129514903</c:v>
                </c:pt>
                <c:pt idx="4180">
                  <c:v>-71.776969796949004</c:v>
                </c:pt>
                <c:pt idx="4181">
                  <c:v>-71.776134810036993</c:v>
                </c:pt>
                <c:pt idx="4182">
                  <c:v>-71.775300168689597</c:v>
                </c:pt>
                <c:pt idx="4183">
                  <c:v>-71.7744658728177</c:v>
                </c:pt>
                <c:pt idx="4184">
                  <c:v>-71.773631922331404</c:v>
                </c:pt>
                <c:pt idx="4185">
                  <c:v>-71.772798317140996</c:v>
                </c:pt>
                <c:pt idx="4186">
                  <c:v>-71.771965057155995</c:v>
                </c:pt>
                <c:pt idx="4187">
                  <c:v>-71.771132142285893</c:v>
                </c:pt>
                <c:pt idx="4188">
                  <c:v>-71.770299572439896</c:v>
                </c:pt>
                <c:pt idx="4189">
                  <c:v>-71.769467347526998</c:v>
                </c:pt>
                <c:pt idx="4190">
                  <c:v>-71.768635467455596</c:v>
                </c:pt>
                <c:pt idx="4191">
                  <c:v>-71.7678039321342</c:v>
                </c:pt>
                <c:pt idx="4192">
                  <c:v>-71.766972741470795</c:v>
                </c:pt>
                <c:pt idx="4193">
                  <c:v>-71.766141895373295</c:v>
                </c:pt>
                <c:pt idx="4194">
                  <c:v>-71.765311393749101</c:v>
                </c:pt>
                <c:pt idx="4195">
                  <c:v>-71.764481236505503</c:v>
                </c:pt>
                <c:pt idx="4196">
                  <c:v>-71.763651423549703</c:v>
                </c:pt>
                <c:pt idx="4197">
                  <c:v>-71.762821954788393</c:v>
                </c:pt>
                <c:pt idx="4198">
                  <c:v>-71.761992830128094</c:v>
                </c:pt>
                <c:pt idx="4199">
                  <c:v>-71.761164049475198</c:v>
                </c:pt>
                <c:pt idx="4200">
                  <c:v>-71.760335612735801</c:v>
                </c:pt>
                <c:pt idx="4201">
                  <c:v>-71.7595075198156</c:v>
                </c:pt>
                <c:pt idx="4202">
                  <c:v>-71.758679770620304</c:v>
                </c:pt>
                <c:pt idx="4203">
                  <c:v>-71.757852365055399</c:v>
                </c:pt>
                <c:pt idx="4204">
                  <c:v>-71.757025303025898</c:v>
                </c:pt>
                <c:pt idx="4205">
                  <c:v>-71.756198584436902</c:v>
                </c:pt>
                <c:pt idx="4206">
                  <c:v>-71.755372209192998</c:v>
                </c:pt>
                <c:pt idx="4207">
                  <c:v>-71.754546177198804</c:v>
                </c:pt>
                <c:pt idx="4208">
                  <c:v>-71.753720488358695</c:v>
                </c:pt>
                <c:pt idx="4209">
                  <c:v>-71.752895142576804</c:v>
                </c:pt>
                <c:pt idx="4210">
                  <c:v>-71.752070139756896</c:v>
                </c:pt>
                <c:pt idx="4211">
                  <c:v>-71.751245479802805</c:v>
                </c:pt>
                <c:pt idx="4212">
                  <c:v>-71.750421162618096</c:v>
                </c:pt>
                <c:pt idx="4213">
                  <c:v>-71.749597188106094</c:v>
                </c:pt>
                <c:pt idx="4214">
                  <c:v>-71.748773556169894</c:v>
                </c:pt>
                <c:pt idx="4215">
                  <c:v>-71.747950266712493</c:v>
                </c:pt>
                <c:pt idx="4216">
                  <c:v>-71.747127319636704</c:v>
                </c:pt>
                <c:pt idx="4217">
                  <c:v>-71.746304714845095</c:v>
                </c:pt>
                <c:pt idx="4218">
                  <c:v>-71.745482452240196</c:v>
                </c:pt>
                <c:pt idx="4219">
                  <c:v>-71.744660531724094</c:v>
                </c:pt>
                <c:pt idx="4220">
                  <c:v>-71.743838953199102</c:v>
                </c:pt>
                <c:pt idx="4221">
                  <c:v>-71.743017716566996</c:v>
                </c:pt>
                <c:pt idx="4222">
                  <c:v>-71.742196821729607</c:v>
                </c:pt>
                <c:pt idx="4223">
                  <c:v>-71.741376268588397</c:v>
                </c:pt>
                <c:pt idx="4224">
                  <c:v>-71.740556057044998</c:v>
                </c:pt>
                <c:pt idx="4225">
                  <c:v>-71.739736187000602</c:v>
                </c:pt>
                <c:pt idx="4226">
                  <c:v>-71.738916658356302</c:v>
                </c:pt>
                <c:pt idx="4227">
                  <c:v>-71.738097471013205</c:v>
                </c:pt>
                <c:pt idx="4228">
                  <c:v>-71.737278624872005</c:v>
                </c:pt>
                <c:pt idx="4229">
                  <c:v>-71.736460119833396</c:v>
                </c:pt>
                <c:pt idx="4230">
                  <c:v>-71.735641955798002</c:v>
                </c:pt>
                <c:pt idx="4231">
                  <c:v>-71.734824132666205</c:v>
                </c:pt>
                <c:pt idx="4232">
                  <c:v>-71.734006650338202</c:v>
                </c:pt>
                <c:pt idx="4233">
                  <c:v>-71.733189508714105</c:v>
                </c:pt>
                <c:pt idx="4234">
                  <c:v>-71.732372707694097</c:v>
                </c:pt>
                <c:pt idx="4235">
                  <c:v>-71.731556247177707</c:v>
                </c:pt>
                <c:pt idx="4236">
                  <c:v>-71.730740127065005</c:v>
                </c:pt>
                <c:pt idx="4237">
                  <c:v>-71.729924347255306</c:v>
                </c:pt>
                <c:pt idx="4238">
                  <c:v>-71.729108907648296</c:v>
                </c:pt>
                <c:pt idx="4239">
                  <c:v>-71.728293808143107</c:v>
                </c:pt>
                <c:pt idx="4240">
                  <c:v>-71.727479048639196</c:v>
                </c:pt>
                <c:pt idx="4241">
                  <c:v>-71.726664629035497</c:v>
                </c:pt>
                <c:pt idx="4242">
                  <c:v>-71.725850549231097</c:v>
                </c:pt>
                <c:pt idx="4243">
                  <c:v>-71.725036809124902</c:v>
                </c:pt>
                <c:pt idx="4244">
                  <c:v>-71.724223408615501</c:v>
                </c:pt>
                <c:pt idx="4245">
                  <c:v>-71.7234103476017</c:v>
                </c:pt>
                <c:pt idx="4246">
                  <c:v>-71.722597625982004</c:v>
                </c:pt>
                <c:pt idx="4247">
                  <c:v>-71.721785243654907</c:v>
                </c:pt>
                <c:pt idx="4248">
                  <c:v>-71.7209732005186</c:v>
                </c:pt>
                <c:pt idx="4249">
                  <c:v>-71.720161496471306</c:v>
                </c:pt>
                <c:pt idx="4250">
                  <c:v>-71.719350131411304</c:v>
                </c:pt>
                <c:pt idx="4251">
                  <c:v>-71.718539105236403</c:v>
                </c:pt>
                <c:pt idx="4252">
                  <c:v>-71.717728417844796</c:v>
                </c:pt>
                <c:pt idx="4253">
                  <c:v>-71.716918069133996</c:v>
                </c:pt>
                <c:pt idx="4254">
                  <c:v>-71.716108059001996</c:v>
                </c:pt>
                <c:pt idx="4255">
                  <c:v>-71.715298387346195</c:v>
                </c:pt>
                <c:pt idx="4256">
                  <c:v>-71.714489054064302</c:v>
                </c:pt>
                <c:pt idx="4257">
                  <c:v>-71.7136800590538</c:v>
                </c:pt>
                <c:pt idx="4258">
                  <c:v>-71.712871402211903</c:v>
                </c:pt>
                <c:pt idx="4259">
                  <c:v>-71.712063083435993</c:v>
                </c:pt>
                <c:pt idx="4260">
                  <c:v>-71.711255102623198</c:v>
                </c:pt>
                <c:pt idx="4261">
                  <c:v>-71.710447459670604</c:v>
                </c:pt>
                <c:pt idx="4262">
                  <c:v>-71.709640154475295</c:v>
                </c:pt>
                <c:pt idx="4263">
                  <c:v>-71.7088331869342</c:v>
                </c:pt>
                <c:pt idx="4264">
                  <c:v>-71.708026556944205</c:v>
                </c:pt>
                <c:pt idx="4265">
                  <c:v>-71.707220264401997</c:v>
                </c:pt>
                <c:pt idx="4266">
                  <c:v>-71.706414309204405</c:v>
                </c:pt>
                <c:pt idx="4267">
                  <c:v>-71.705608691247903</c:v>
                </c:pt>
                <c:pt idx="4268">
                  <c:v>-71.704803410429193</c:v>
                </c:pt>
                <c:pt idx="4269">
                  <c:v>-71.703998466644705</c:v>
                </c:pt>
                <c:pt idx="4270">
                  <c:v>-71.703193859790801</c:v>
                </c:pt>
                <c:pt idx="4271">
                  <c:v>-71.702389589763897</c:v>
                </c:pt>
                <c:pt idx="4272">
                  <c:v>-71.701585656460196</c:v>
                </c:pt>
                <c:pt idx="4273">
                  <c:v>-71.700782059776003</c:v>
                </c:pt>
                <c:pt idx="4274">
                  <c:v>-71.699978799607294</c:v>
                </c:pt>
                <c:pt idx="4275">
                  <c:v>-71.699175875850202</c:v>
                </c:pt>
                <c:pt idx="4276">
                  <c:v>-71.698373288400902</c:v>
                </c:pt>
                <c:pt idx="4277">
                  <c:v>-71.6975710371551</c:v>
                </c:pt>
                <c:pt idx="4278">
                  <c:v>-71.696769122008703</c:v>
                </c:pt>
                <c:pt idx="4279">
                  <c:v>-71.695967542857701</c:v>
                </c:pt>
                <c:pt idx="4280">
                  <c:v>-71.695166299597702</c:v>
                </c:pt>
                <c:pt idx="4281">
                  <c:v>-71.694365392124496</c:v>
                </c:pt>
                <c:pt idx="4282">
                  <c:v>-71.693564820333705</c:v>
                </c:pt>
                <c:pt idx="4283">
                  <c:v>-71.692764584120894</c:v>
                </c:pt>
                <c:pt idx="4284">
                  <c:v>-71.691964683381499</c:v>
                </c:pt>
                <c:pt idx="4285">
                  <c:v>-71.691165118011199</c:v>
                </c:pt>
                <c:pt idx="4286">
                  <c:v>-71.690365887905401</c:v>
                </c:pt>
                <c:pt idx="4287">
                  <c:v>-71.6895669929593</c:v>
                </c:pt>
                <c:pt idx="4288">
                  <c:v>-71.688768433068404</c:v>
                </c:pt>
                <c:pt idx="4289">
                  <c:v>-71.687970208127894</c:v>
                </c:pt>
                <c:pt idx="4290">
                  <c:v>-71.687172318033006</c:v>
                </c:pt>
                <c:pt idx="4291">
                  <c:v>-71.686374762678895</c:v>
                </c:pt>
                <c:pt idx="4292">
                  <c:v>-71.685577541960697</c:v>
                </c:pt>
                <c:pt idx="4293">
                  <c:v>-71.684780655773594</c:v>
                </c:pt>
                <c:pt idx="4294">
                  <c:v>-71.683984104012495</c:v>
                </c:pt>
                <c:pt idx="4295">
                  <c:v>-71.683187886572497</c:v>
                </c:pt>
                <c:pt idx="4296">
                  <c:v>-71.682392003348397</c:v>
                </c:pt>
                <c:pt idx="4297">
                  <c:v>-71.681596454235304</c:v>
                </c:pt>
                <c:pt idx="4298">
                  <c:v>-71.680801239128002</c:v>
                </c:pt>
                <c:pt idx="4299">
                  <c:v>-71.680006357921201</c:v>
                </c:pt>
                <c:pt idx="4300">
                  <c:v>-71.679211810509898</c:v>
                </c:pt>
                <c:pt idx="4301">
                  <c:v>-71.678417596788606</c:v>
                </c:pt>
                <c:pt idx="4302">
                  <c:v>-71.677623716652207</c:v>
                </c:pt>
                <c:pt idx="4303">
                  <c:v>-71.676830169995299</c:v>
                </c:pt>
                <c:pt idx="4304">
                  <c:v>-71.676036956712593</c:v>
                </c:pt>
                <c:pt idx="4305">
                  <c:v>-71.675244076698604</c:v>
                </c:pt>
                <c:pt idx="4306">
                  <c:v>-71.6744515298479</c:v>
                </c:pt>
                <c:pt idx="4307">
                  <c:v>-71.673659316054994</c:v>
                </c:pt>
                <c:pt idx="4308">
                  <c:v>-71.6728674352144</c:v>
                </c:pt>
                <c:pt idx="4309">
                  <c:v>-71.672075887220601</c:v>
                </c:pt>
                <c:pt idx="4310">
                  <c:v>-71.671284671967996</c:v>
                </c:pt>
                <c:pt idx="4311">
                  <c:v>-71.670493789351099</c:v>
                </c:pt>
                <c:pt idx="4312">
                  <c:v>-71.669703239264095</c:v>
                </c:pt>
                <c:pt idx="4313">
                  <c:v>-71.668913021601398</c:v>
                </c:pt>
                <c:pt idx="4314">
                  <c:v>-71.668123136257293</c:v>
                </c:pt>
                <c:pt idx="4315">
                  <c:v>-71.667333583126094</c:v>
                </c:pt>
                <c:pt idx="4316">
                  <c:v>-71.666544362102101</c:v>
                </c:pt>
                <c:pt idx="4317">
                  <c:v>-71.6657554730794</c:v>
                </c:pt>
                <c:pt idx="4318">
                  <c:v>-71.664966915952306</c:v>
                </c:pt>
                <c:pt idx="4319">
                  <c:v>-71.664178690614904</c:v>
                </c:pt>
                <c:pt idx="4320">
                  <c:v>-71.663390796961394</c:v>
                </c:pt>
                <c:pt idx="4321">
                  <c:v>-71.662603234885793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23-49EF-8F29-220418EA4405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spike_tau002_i15!$C$1:$C$4322</c:f>
              <c:numCache>
                <c:formatCode>General</c:formatCode>
                <c:ptCount val="4322"/>
                <c:pt idx="0">
                  <c:v>-69.88</c:v>
                </c:pt>
                <c:pt idx="1">
                  <c:v>-69.761476672000001</c:v>
                </c:pt>
                <c:pt idx="2">
                  <c:v>-69.644389991594096</c:v>
                </c:pt>
                <c:pt idx="3">
                  <c:v>-69.528701229627302</c:v>
                </c:pt>
                <c:pt idx="4">
                  <c:v>-69.414372897605901</c:v>
                </c:pt>
                <c:pt idx="5">
                  <c:v>-69.301368695802196</c:v>
                </c:pt>
                <c:pt idx="6">
                  <c:v>-69.189653463897201</c:v>
                </c:pt>
                <c:pt idx="7">
                  <c:v>-69.079193134017601</c:v>
                </c:pt>
                <c:pt idx="8">
                  <c:v>-68.969954686030505</c:v>
                </c:pt>
                <c:pt idx="9">
                  <c:v>-68.861906104969094</c:v>
                </c:pt>
                <c:pt idx="10">
                  <c:v>-68.755016340470704</c:v>
                </c:pt>
                <c:pt idx="11">
                  <c:v>-68.649255268115297</c:v>
                </c:pt>
                <c:pt idx="12">
                  <c:v>-68.544593652560593</c:v>
                </c:pt>
                <c:pt idx="13">
                  <c:v>-68.441003112375697</c:v>
                </c:pt>
                <c:pt idx="14">
                  <c:v>-68.338456086480605</c:v>
                </c:pt>
                <c:pt idx="15">
                  <c:v>-68.236925802106398</c:v>
                </c:pt>
                <c:pt idx="16">
                  <c:v>-68.136386244194298</c:v>
                </c:pt>
                <c:pt idx="17">
                  <c:v>-68.036812126157798</c:v>
                </c:pt>
                <c:pt idx="18">
                  <c:v>-67.938178861935796</c:v>
                </c:pt>
                <c:pt idx="19">
                  <c:v>-67.840462539269893</c:v>
                </c:pt>
                <c:pt idx="20">
                  <c:v>-67.743639894141197</c:v>
                </c:pt>
                <c:pt idx="21">
                  <c:v>-67.647688286308906</c:v>
                </c:pt>
                <c:pt idx="22">
                  <c:v>-67.5525856758928</c:v>
                </c:pt>
                <c:pt idx="23">
                  <c:v>-67.458310600946007</c:v>
                </c:pt>
                <c:pt idx="24">
                  <c:v>-67.364842155970607</c:v>
                </c:pt>
                <c:pt idx="25">
                  <c:v>-67.272159971326005</c:v>
                </c:pt>
                <c:pt idx="26">
                  <c:v>-67.180244193487297</c:v>
                </c:pt>
                <c:pt idx="27">
                  <c:v>-67.089075466110501</c:v>
                </c:pt>
                <c:pt idx="28">
                  <c:v>-66.998634911866105</c:v>
                </c:pt>
                <c:pt idx="29">
                  <c:v>-66.908904115001903</c:v>
                </c:pt>
                <c:pt idx="30">
                  <c:v>-66.819865104600794</c:v>
                </c:pt>
                <c:pt idx="31">
                  <c:v>-66.731500338498904</c:v>
                </c:pt>
                <c:pt idx="32">
                  <c:v>-66.643792687833596</c:v>
                </c:pt>
                <c:pt idx="33">
                  <c:v>-66.556725422189899</c:v>
                </c:pt>
                <c:pt idx="34">
                  <c:v>-66.470282195316997</c:v>
                </c:pt>
                <c:pt idx="35">
                  <c:v>-66.384447031389001</c:v>
                </c:pt>
                <c:pt idx="36">
                  <c:v>-66.299204311783001</c:v>
                </c:pt>
                <c:pt idx="37">
                  <c:v>-66.214538762350301</c:v>
                </c:pt>
                <c:pt idx="38">
                  <c:v>-66.130435441158795</c:v>
                </c:pt>
                <c:pt idx="39">
                  <c:v>-66.046879726683301</c:v>
                </c:pt>
                <c:pt idx="40">
                  <c:v>-65.963857306423805</c:v>
                </c:pt>
                <c:pt idx="41">
                  <c:v>-65.881354165931995</c:v>
                </c:pt>
                <c:pt idx="42">
                  <c:v>-65.799356578226295</c:v>
                </c:pt>
                <c:pt idx="43">
                  <c:v>-65.717851093579398</c:v>
                </c:pt>
                <c:pt idx="44">
                  <c:v>-65.636824529659293</c:v>
                </c:pt>
                <c:pt idx="45">
                  <c:v>-65.556263962008899</c:v>
                </c:pt>
                <c:pt idx="46">
                  <c:v>-65.476156714848997</c:v>
                </c:pt>
                <c:pt idx="47">
                  <c:v>-65.396490352188707</c:v>
                </c:pt>
                <c:pt idx="48">
                  <c:v>-65.317252669230896</c:v>
                </c:pt>
                <c:pt idx="49">
                  <c:v>-65.238431684058398</c:v>
                </c:pt>
                <c:pt idx="50">
                  <c:v>-65.1600156295885</c:v>
                </c:pt>
                <c:pt idx="51">
                  <c:v>-65.081992945783597</c:v>
                </c:pt>
                <c:pt idx="52">
                  <c:v>-65.004352272106999</c:v>
                </c:pt>
                <c:pt idx="53">
                  <c:v>-64.927082440211606</c:v>
                </c:pt>
                <c:pt idx="54">
                  <c:v>-64.850172466852399</c:v>
                </c:pt>
                <c:pt idx="55">
                  <c:v>-64.773611547011299</c:v>
                </c:pt>
                <c:pt idx="56">
                  <c:v>-64.697389047226096</c:v>
                </c:pt>
                <c:pt idx="57">
                  <c:v>-64.621494499112799</c:v>
                </c:pt>
                <c:pt idx="58">
                  <c:v>-64.545917593073696</c:v>
                </c:pt>
                <c:pt idx="59">
                  <c:v>-64.470648172181996</c:v>
                </c:pt>
                <c:pt idx="60">
                  <c:v>-64.395676226235693</c:v>
                </c:pt>
                <c:pt idx="61">
                  <c:v>-64.320991885971594</c:v>
                </c:pt>
                <c:pt idx="62">
                  <c:v>-64.246585417432996</c:v>
                </c:pt>
                <c:pt idx="63">
                  <c:v>-64.172447216484102</c:v>
                </c:pt>
                <c:pt idx="64">
                  <c:v>-64.098567803463496</c:v>
                </c:pt>
                <c:pt idx="65">
                  <c:v>-64.024937817969899</c:v>
                </c:pt>
                <c:pt idx="66">
                  <c:v>-63.951548013774698</c:v>
                </c:pt>
                <c:pt idx="67">
                  <c:v>-63.878389253854998</c:v>
                </c:pt>
                <c:pt idx="68">
                  <c:v>-63.805452505540003</c:v>
                </c:pt>
                <c:pt idx="69">
                  <c:v>-63.732728835766899</c:v>
                </c:pt>
                <c:pt idx="70">
                  <c:v>-63.660209406438803</c:v>
                </c:pt>
                <c:pt idx="71">
                  <c:v>-63.587885469881599</c:v>
                </c:pt>
                <c:pt idx="72">
                  <c:v>-63.515748364391698</c:v>
                </c:pt>
                <c:pt idx="73">
                  <c:v>-63.4437895098729</c:v>
                </c:pt>
                <c:pt idx="74">
                  <c:v>-63.372000403555099</c:v>
                </c:pt>
                <c:pt idx="75">
                  <c:v>-63.300372615790899</c:v>
                </c:pt>
                <c:pt idx="76">
                  <c:v>-63.2288977859262</c:v>
                </c:pt>
                <c:pt idx="77">
                  <c:v>-63.157567618239703</c:v>
                </c:pt>
                <c:pt idx="78">
                  <c:v>-63.0863738779464</c:v>
                </c:pt>
                <c:pt idx="79">
                  <c:v>-63.015308387262799</c:v>
                </c:pt>
                <c:pt idx="80">
                  <c:v>-62.9443630215277</c:v>
                </c:pt>
                <c:pt idx="81">
                  <c:v>-62.873529705375702</c:v>
                </c:pt>
                <c:pt idx="82">
                  <c:v>-62.8028004089592</c:v>
                </c:pt>
                <c:pt idx="83">
                  <c:v>-62.732167144215197</c:v>
                </c:pt>
                <c:pt idx="84">
                  <c:v>-62.661621961173402</c:v>
                </c:pt>
                <c:pt idx="85">
                  <c:v>-62.591156944300799</c:v>
                </c:pt>
                <c:pt idx="86">
                  <c:v>-62.520764208880699</c:v>
                </c:pt>
                <c:pt idx="87">
                  <c:v>-62.450435897421897</c:v>
                </c:pt>
                <c:pt idx="88">
                  <c:v>-62.380164176093999</c:v>
                </c:pt>
                <c:pt idx="89">
                  <c:v>-62.309941231186301</c:v>
                </c:pt>
                <c:pt idx="90">
                  <c:v>-62.2397592655864</c:v>
                </c:pt>
                <c:pt idx="91">
                  <c:v>-62.1696104952754</c:v>
                </c:pt>
                <c:pt idx="92">
                  <c:v>-62.099487145835703</c:v>
                </c:pt>
                <c:pt idx="93">
                  <c:v>-62.029381448968799</c:v>
                </c:pt>
                <c:pt idx="94">
                  <c:v>-61.959285639019498</c:v>
                </c:pt>
                <c:pt idx="95">
                  <c:v>-61.889191949503399</c:v>
                </c:pt>
                <c:pt idx="96">
                  <c:v>-61.819092609633401</c:v>
                </c:pt>
                <c:pt idx="97">
                  <c:v>-61.748979840843703</c:v>
                </c:pt>
                <c:pt idx="98">
                  <c:v>-61.678845853306498</c:v>
                </c:pt>
                <c:pt idx="99">
                  <c:v>-61.608682842438398</c:v>
                </c:pt>
                <c:pt idx="100">
                  <c:v>-61.538482985393799</c:v>
                </c:pt>
                <c:pt idx="101">
                  <c:v>-61.468238437541203</c:v>
                </c:pt>
                <c:pt idx="102">
                  <c:v>-61.397941328919501</c:v>
                </c:pt>
                <c:pt idx="103">
                  <c:v>-61.327583760670798</c:v>
                </c:pt>
                <c:pt idx="104">
                  <c:v>-61.257157801445601</c:v>
                </c:pt>
                <c:pt idx="105">
                  <c:v>-61.1866554837788</c:v>
                </c:pt>
                <c:pt idx="106">
                  <c:v>-61.116068800429801</c:v>
                </c:pt>
                <c:pt idx="107">
                  <c:v>-61.045389700686997</c:v>
                </c:pt>
                <c:pt idx="108">
                  <c:v>-60.974610086629497</c:v>
                </c:pt>
                <c:pt idx="109">
                  <c:v>-60.903721809344198</c:v>
                </c:pt>
                <c:pt idx="110">
                  <c:v>-60.832716665095099</c:v>
                </c:pt>
                <c:pt idx="111">
                  <c:v>-60.7615863914382</c:v>
                </c:pt>
                <c:pt idx="112">
                  <c:v>-60.6903226632813</c:v>
                </c:pt>
                <c:pt idx="113">
                  <c:v>-60.618917088882299</c:v>
                </c:pt>
                <c:pt idx="114">
                  <c:v>-60.547361205783098</c:v>
                </c:pt>
                <c:pt idx="115">
                  <c:v>-60.4756464766741</c:v>
                </c:pt>
                <c:pt idx="116">
                  <c:v>-60.403764285185602</c:v>
                </c:pt>
                <c:pt idx="117">
                  <c:v>-60.331705931600801</c:v>
                </c:pt>
                <c:pt idx="118">
                  <c:v>-60.259462628486602</c:v>
                </c:pt>
                <c:pt idx="119">
                  <c:v>-60.187025496236899</c:v>
                </c:pt>
                <c:pt idx="120">
                  <c:v>-60.114385558523203</c:v>
                </c:pt>
                <c:pt idx="121">
                  <c:v>-60.041533737648798</c:v>
                </c:pt>
                <c:pt idx="122">
                  <c:v>-59.968460849798902</c:v>
                </c:pt>
                <c:pt idx="123">
                  <c:v>-59.895157600184099</c:v>
                </c:pt>
                <c:pt idx="124">
                  <c:v>-59.821614578068797</c:v>
                </c:pt>
                <c:pt idx="125">
                  <c:v>-59.747822251681498</c:v>
                </c:pt>
                <c:pt idx="126">
                  <c:v>-59.673770962997601</c:v>
                </c:pt>
                <c:pt idx="127">
                  <c:v>-59.5994509223923</c:v>
                </c:pt>
                <c:pt idx="128">
                  <c:v>-59.5248522031536</c:v>
                </c:pt>
                <c:pt idx="129">
                  <c:v>-59.449964735850699</c:v>
                </c:pt>
                <c:pt idx="130">
                  <c:v>-59.374778302550098</c:v>
                </c:pt>
                <c:pt idx="131">
                  <c:v>-59.299282530872198</c:v>
                </c:pt>
                <c:pt idx="132">
                  <c:v>-59.223466887880399</c:v>
                </c:pt>
                <c:pt idx="133">
                  <c:v>-59.1473206737951</c:v>
                </c:pt>
                <c:pt idx="134">
                  <c:v>-59.070833015524499</c:v>
                </c:pt>
                <c:pt idx="135">
                  <c:v>-58.993992860003203</c:v>
                </c:pt>
                <c:pt idx="136">
                  <c:v>-58.916788967329303</c:v>
                </c:pt>
                <c:pt idx="137">
                  <c:v>-58.839209903691497</c:v>
                </c:pt>
                <c:pt idx="138">
                  <c:v>-58.761244034075197</c:v>
                </c:pt>
                <c:pt idx="139">
                  <c:v>-58.682879514738502</c:v>
                </c:pt>
                <c:pt idx="140">
                  <c:v>-58.604104285446603</c:v>
                </c:pt>
                <c:pt idx="141">
                  <c:v>-58.524906061452903</c:v>
                </c:pt>
                <c:pt idx="142">
                  <c:v>-58.445272325216798</c:v>
                </c:pt>
                <c:pt idx="143">
                  <c:v>-58.3651903178434</c:v>
                </c:pt>
                <c:pt idx="144">
                  <c:v>-58.284647030234403</c:v>
                </c:pt>
                <c:pt idx="145">
                  <c:v>-58.2036291939351</c:v>
                </c:pt>
                <c:pt idx="146">
                  <c:v>-58.122123271664599</c:v>
                </c:pt>
                <c:pt idx="147">
                  <c:v>-58.040115447512903</c:v>
                </c:pt>
                <c:pt idx="148">
                  <c:v>-57.957591616790303</c:v>
                </c:pt>
                <c:pt idx="149">
                  <c:v>-57.874537375512197</c:v>
                </c:pt>
                <c:pt idx="150">
                  <c:v>-57.790938009502597</c:v>
                </c:pt>
                <c:pt idx="151">
                  <c:v>-57.706778483097303</c:v>
                </c:pt>
                <c:pt idx="152">
                  <c:v>-57.622043427428501</c:v>
                </c:pt>
                <c:pt idx="153">
                  <c:v>-57.536717128270197</c:v>
                </c:pt>
                <c:pt idx="154">
                  <c:v>-57.450783513424099</c:v>
                </c:pt>
                <c:pt idx="155">
                  <c:v>-57.364226139623</c:v>
                </c:pt>
                <c:pt idx="156">
                  <c:v>-57.277028178928397</c:v>
                </c:pt>
                <c:pt idx="157">
                  <c:v>-57.189172404598501</c:v>
                </c:pt>
                <c:pt idx="158">
                  <c:v>-57.100641176399897</c:v>
                </c:pt>
                <c:pt idx="159">
                  <c:v>-57.011416425335703</c:v>
                </c:pt>
                <c:pt idx="160">
                  <c:v>-56.921479637761301</c:v>
                </c:pt>
                <c:pt idx="161">
                  <c:v>-56.830811838857997</c:v>
                </c:pt>
                <c:pt idx="162">
                  <c:v>-56.739393575431102</c:v>
                </c:pt>
                <c:pt idx="163">
                  <c:v>-56.6472048979997</c:v>
                </c:pt>
                <c:pt idx="164">
                  <c:v>-56.554225342142097</c:v>
                </c:pt>
                <c:pt idx="165">
                  <c:v>-56.460433909057997</c:v>
                </c:pt>
                <c:pt idx="166">
                  <c:v>-56.365809045309497</c:v>
                </c:pt>
                <c:pt idx="167">
                  <c:v>-56.270328621695803</c:v>
                </c:pt>
                <c:pt idx="168">
                  <c:v>-56.1739699112198</c:v>
                </c:pt>
                <c:pt idx="169">
                  <c:v>-56.076709566096397</c:v>
                </c:pt>
                <c:pt idx="170">
                  <c:v>-55.978523593754304</c:v>
                </c:pt>
                <c:pt idx="171">
                  <c:v>-55.879387331776996</c:v>
                </c:pt>
                <c:pt idx="172">
                  <c:v>-55.779275421727</c:v>
                </c:pt>
                <c:pt idx="173">
                  <c:v>-55.678161781792902</c:v>
                </c:pt>
                <c:pt idx="174">
                  <c:v>-55.576019578196899</c:v>
                </c:pt>
                <c:pt idx="175">
                  <c:v>-55.472821195293498</c:v>
                </c:pt>
                <c:pt idx="176">
                  <c:v>-55.368538204290402</c:v>
                </c:pt>
                <c:pt idx="177">
                  <c:v>-55.263141330512802</c:v>
                </c:pt>
                <c:pt idx="178">
                  <c:v>-55.156600419132701</c:v>
                </c:pt>
                <c:pt idx="179">
                  <c:v>-55.048884399275302</c:v>
                </c:pt>
                <c:pt idx="180">
                  <c:v>-54.939961246412302</c:v>
                </c:pt>
                <c:pt idx="181">
                  <c:v>-54.829797942944602</c:v>
                </c:pt>
                <c:pt idx="182">
                  <c:v>-54.718360436869901</c:v>
                </c:pt>
                <c:pt idx="183">
                  <c:v>-54.6056135984254</c:v>
                </c:pt>
                <c:pt idx="184">
                  <c:v>-54.491521174588499</c:v>
                </c:pt>
                <c:pt idx="185">
                  <c:v>-54.376045741307799</c:v>
                </c:pt>
                <c:pt idx="186">
                  <c:v>-54.259148653332403</c:v>
                </c:pt>
                <c:pt idx="187">
                  <c:v>-54.140789991495403</c:v>
                </c:pt>
                <c:pt idx="188">
                  <c:v>-54.0209285072985</c:v>
                </c:pt>
                <c:pt idx="189">
                  <c:v>-53.899521564634597</c:v>
                </c:pt>
                <c:pt idx="190">
                  <c:v>-53.776525078473099</c:v>
                </c:pt>
                <c:pt idx="191">
                  <c:v>-53.651893450321097</c:v>
                </c:pt>
                <c:pt idx="192">
                  <c:v>-53.525579500259802</c:v>
                </c:pt>
                <c:pt idx="193">
                  <c:v>-53.397534395341303</c:v>
                </c:pt>
                <c:pt idx="194">
                  <c:v>-53.267707574116002</c:v>
                </c:pt>
                <c:pt idx="195">
                  <c:v>-53.136046667043097</c:v>
                </c:pt>
                <c:pt idx="196">
                  <c:v>-53.002497412518998</c:v>
                </c:pt>
                <c:pt idx="197">
                  <c:v>-52.867003568239802</c:v>
                </c:pt>
                <c:pt idx="198">
                  <c:v>-52.729506817590902</c:v>
                </c:pt>
                <c:pt idx="199">
                  <c:v>-52.5899466707342</c:v>
                </c:pt>
                <c:pt idx="200">
                  <c:v>-52.448260360040699</c:v>
                </c:pt>
                <c:pt idx="201">
                  <c:v>-52.304382729484097</c:v>
                </c:pt>
                <c:pt idx="202">
                  <c:v>-52.158246117587197</c:v>
                </c:pt>
                <c:pt idx="203">
                  <c:v>-52.009780233475603</c:v>
                </c:pt>
                <c:pt idx="204">
                  <c:v>-51.858912025561303</c:v>
                </c:pt>
                <c:pt idx="205">
                  <c:v>-51.705565542339599</c:v>
                </c:pt>
                <c:pt idx="206">
                  <c:v>-51.549661784740501</c:v>
                </c:pt>
                <c:pt idx="207">
                  <c:v>-51.391118549430502</c:v>
                </c:pt>
                <c:pt idx="208">
                  <c:v>-51.229850262411198</c:v>
                </c:pt>
                <c:pt idx="209">
                  <c:v>-51.065767802207397</c:v>
                </c:pt>
                <c:pt idx="210">
                  <c:v>-50.898778311874899</c:v>
                </c:pt>
                <c:pt idx="211">
                  <c:v>-50.7287849989969</c:v>
                </c:pt>
                <c:pt idx="212">
                  <c:v>-50.555686922763499</c:v>
                </c:pt>
                <c:pt idx="213">
                  <c:v>-50.379378767150897</c:v>
                </c:pt>
                <c:pt idx="214">
                  <c:v>-50.199750599131299</c:v>
                </c:pt>
                <c:pt idx="215">
                  <c:v>-50.016687610748299</c:v>
                </c:pt>
                <c:pt idx="216">
                  <c:v>-49.8300698437899</c:v>
                </c:pt>
                <c:pt idx="217">
                  <c:v>-49.639771895673903</c:v>
                </c:pt>
                <c:pt idx="218">
                  <c:v>-49.445662605034798</c:v>
                </c:pt>
                <c:pt idx="219">
                  <c:v>-49.247604715361298</c:v>
                </c:pt>
                <c:pt idx="220">
                  <c:v>-49.0454545148772</c:v>
                </c:pt>
                <c:pt idx="221">
                  <c:v>-48.839061450687502</c:v>
                </c:pt>
                <c:pt idx="222">
                  <c:v>-48.628267715021501</c:v>
                </c:pt>
                <c:pt idx="223">
                  <c:v>-48.412907801193597</c:v>
                </c:pt>
                <c:pt idx="224">
                  <c:v>-48.1928080266674</c:v>
                </c:pt>
                <c:pt idx="225">
                  <c:v>-47.9677860203495</c:v>
                </c:pt>
                <c:pt idx="226">
                  <c:v>-47.7376501709482</c:v>
                </c:pt>
                <c:pt idx="227">
                  <c:v>-47.502199032908599</c:v>
                </c:pt>
                <c:pt idx="228">
                  <c:v>-47.261220686076001</c:v>
                </c:pt>
                <c:pt idx="229">
                  <c:v>-47.014492044834199</c:v>
                </c:pt>
                <c:pt idx="230">
                  <c:v>-46.761778112014497</c:v>
                </c:pt>
                <c:pt idx="231">
                  <c:v>-46.502831172363997</c:v>
                </c:pt>
                <c:pt idx="232">
                  <c:v>-46.2373899197949</c:v>
                </c:pt>
                <c:pt idx="233">
                  <c:v>-45.9651785119949</c:v>
                </c:pt>
                <c:pt idx="234">
                  <c:v>-45.6859055452611</c:v>
                </c:pt>
                <c:pt idx="235">
                  <c:v>-45.3992629416082</c:v>
                </c:pt>
                <c:pt idx="236">
                  <c:v>-45.1049247392829</c:v>
                </c:pt>
                <c:pt idx="237">
                  <c:v>-44.802545776783802</c:v>
                </c:pt>
                <c:pt idx="238">
                  <c:v>-44.491760259305103</c:v>
                </c:pt>
                <c:pt idx="239">
                  <c:v>-44.1721801951931</c:v>
                </c:pt>
                <c:pt idx="240">
                  <c:v>-43.843393688483602</c:v>
                </c:pt>
                <c:pt idx="241">
                  <c:v>-43.504963071861297</c:v>
                </c:pt>
                <c:pt idx="242">
                  <c:v>-43.156422862407098</c:v>
                </c:pt>
                <c:pt idx="243">
                  <c:v>-42.797277520241899</c:v>
                </c:pt>
                <c:pt idx="244">
                  <c:v>-42.426998987587901</c:v>
                </c:pt>
                <c:pt idx="245">
                  <c:v>-42.045023982797296</c:v>
                </c:pt>
                <c:pt idx="246">
                  <c:v>-41.650751020475802</c:v>
                </c:pt>
                <c:pt idx="247">
                  <c:v>-41.243537124886998</c:v>
                </c:pt>
                <c:pt idx="248">
                  <c:v>-40.822694199257697</c:v>
                </c:pt>
                <c:pt idx="249">
                  <c:v>-40.387485008325299</c:v>
                </c:pt>
                <c:pt idx="250">
                  <c:v>-39.937118725322897</c:v>
                </c:pt>
                <c:pt idx="251">
                  <c:v>-39.470745987454997</c:v>
                </c:pt>
                <c:pt idx="252">
                  <c:v>-38.987453395565801</c:v>
                </c:pt>
                <c:pt idx="253">
                  <c:v>-38.486257383933903</c:v>
                </c:pt>
                <c:pt idx="254">
                  <c:v>-37.966097374659498</c:v>
                </c:pt>
                <c:pt idx="255">
                  <c:v>-37.425828117606798</c:v>
                </c:pt>
                <c:pt idx="256">
                  <c:v>-36.8642111009245</c:v>
                </c:pt>
                <c:pt idx="257">
                  <c:v>-36.2799048982884</c:v>
                </c:pt>
                <c:pt idx="258">
                  <c:v>-35.671454296578403</c:v>
                </c:pt>
                <c:pt idx="259">
                  <c:v>-35.037278020964202</c:v>
                </c:pt>
                <c:pt idx="260">
                  <c:v>-34.375654842388897</c:v>
                </c:pt>
                <c:pt idx="261">
                  <c:v>-33.684707814048402</c:v>
                </c:pt>
                <c:pt idx="262">
                  <c:v>-32.962386337200002</c:v>
                </c:pt>
                <c:pt idx="263">
                  <c:v>-32.206445700678898</c:v>
                </c:pt>
                <c:pt idx="264">
                  <c:v>-31.4144236705461</c:v>
                </c:pt>
                <c:pt idx="265">
                  <c:v>-30.5836136234105</c:v>
                </c:pt>
                <c:pt idx="266">
                  <c:v>-29.7110336154499</c:v>
                </c:pt>
                <c:pt idx="267">
                  <c:v>-28.7933906542264</c:v>
                </c:pt>
                <c:pt idx="268">
                  <c:v>-27.827039285923998</c:v>
                </c:pt>
                <c:pt idx="269">
                  <c:v>-26.8079334186687</c:v>
                </c:pt>
                <c:pt idx="270">
                  <c:v>-25.7315700627883</c:v>
                </c:pt>
                <c:pt idx="271">
                  <c:v>-24.592923367619498</c:v>
                </c:pt>
                <c:pt idx="272">
                  <c:v>-23.3863669538582</c:v>
                </c:pt>
                <c:pt idx="273">
                  <c:v>-22.105582056604401</c:v>
                </c:pt>
                <c:pt idx="274">
                  <c:v>-20.743448375231399</c:v>
                </c:pt>
                <c:pt idx="275">
                  <c:v>-19.2919137288483</c:v>
                </c:pt>
                <c:pt idx="276">
                  <c:v>-17.7418375816899</c:v>
                </c:pt>
                <c:pt idx="277">
                  <c:v>-16.082802150581202</c:v>
                </c:pt>
                <c:pt idx="278">
                  <c:v>-14.302883024866</c:v>
                </c:pt>
                <c:pt idx="279">
                  <c:v>-12.3883688613681</c:v>
                </c:pt>
                <c:pt idx="280">
                  <c:v>-10.323416541750699</c:v>
                </c:pt>
                <c:pt idx="281">
                  <c:v>-8.0896238806095493</c:v>
                </c:pt>
                <c:pt idx="282">
                  <c:v>-5.6654960919966202</c:v>
                </c:pt>
                <c:pt idx="283">
                  <c:v>-3.0257740892037099</c:v>
                </c:pt>
                <c:pt idx="284">
                  <c:v>-0.14058131193068499</c:v>
                </c:pt>
                <c:pt idx="285">
                  <c:v>3.02567035303719</c:v>
                </c:pt>
                <c:pt idx="286">
                  <c:v>6.51569816021901</c:v>
                </c:pt>
                <c:pt idx="287">
                  <c:v>10.381205981335</c:v>
                </c:pt>
                <c:pt idx="288">
                  <c:v>14.685348076903599</c:v>
                </c:pt>
                <c:pt idx="289">
                  <c:v>19.506040971503602</c:v>
                </c:pt>
                <c:pt idx="290">
                  <c:v>24.940481042680499</c:v>
                </c:pt>
                <c:pt idx="291">
                  <c:v>31.111407005425399</c:v>
                </c:pt>
                <c:pt idx="292">
                  <c:v>-49.719150684883999</c:v>
                </c:pt>
                <c:pt idx="293">
                  <c:v>-49.574528188260999</c:v>
                </c:pt>
                <c:pt idx="294">
                  <c:v>-49.426987779484399</c:v>
                </c:pt>
                <c:pt idx="295">
                  <c:v>-49.276435180418503</c:v>
                </c:pt>
                <c:pt idx="296">
                  <c:v>-49.122772056512503</c:v>
                </c:pt>
                <c:pt idx="297">
                  <c:v>-48.965895796636097</c:v>
                </c:pt>
                <c:pt idx="298">
                  <c:v>-48.805699278449097</c:v>
                </c:pt>
                <c:pt idx="299">
                  <c:v>-48.642070618186203</c:v>
                </c:pt>
                <c:pt idx="300">
                  <c:v>-48.474892903636103</c:v>
                </c:pt>
                <c:pt idx="301">
                  <c:v>-48.3040439089865</c:v>
                </c:pt>
                <c:pt idx="302">
                  <c:v>-48.129395790084402</c:v>
                </c:pt>
                <c:pt idx="303">
                  <c:v>-47.950814758526398</c:v>
                </c:pt>
                <c:pt idx="304">
                  <c:v>-47.768160732846297</c:v>
                </c:pt>
                <c:pt idx="305">
                  <c:v>-47.581286964904002</c:v>
                </c:pt>
                <c:pt idx="306">
                  <c:v>-47.390039639397401</c:v>
                </c:pt>
                <c:pt idx="307">
                  <c:v>-47.194257444217698</c:v>
                </c:pt>
                <c:pt idx="308">
                  <c:v>-46.993771109147502</c:v>
                </c:pt>
                <c:pt idx="309">
                  <c:v>-46.788402910150602</c:v>
                </c:pt>
                <c:pt idx="310">
                  <c:v>-46.577966136226998</c:v>
                </c:pt>
                <c:pt idx="311">
                  <c:v>-46.3622645155003</c:v>
                </c:pt>
                <c:pt idx="312">
                  <c:v>-46.141091596859802</c:v>
                </c:pt>
                <c:pt idx="313">
                  <c:v>-45.914230083098502</c:v>
                </c:pt>
                <c:pt idx="314">
                  <c:v>-45.681451111056298</c:v>
                </c:pt>
                <c:pt idx="315">
                  <c:v>-45.442513473802101</c:v>
                </c:pt>
                <c:pt idx="316">
                  <c:v>-45.197162779344097</c:v>
                </c:pt>
                <c:pt idx="317">
                  <c:v>-44.945130539758097</c:v>
                </c:pt>
                <c:pt idx="318">
                  <c:v>-44.6861331839375</c:v>
                </c:pt>
                <c:pt idx="319">
                  <c:v>-44.4198709864054</c:v>
                </c:pt>
                <c:pt idx="320">
                  <c:v>-44.146026903760102</c:v>
                </c:pt>
                <c:pt idx="321">
                  <c:v>-43.864265309348497</c:v>
                </c:pt>
                <c:pt idx="322">
                  <c:v>-43.574230615650897</c:v>
                </c:pt>
                <c:pt idx="323">
                  <c:v>-43.275545772603998</c:v>
                </c:pt>
                <c:pt idx="324">
                  <c:v>-42.9678106286608</c:v>
                </c:pt>
                <c:pt idx="325">
                  <c:v>-42.650600139755902</c:v>
                </c:pt>
                <c:pt idx="326">
                  <c:v>-42.323462409492201</c:v>
                </c:pt>
                <c:pt idx="327">
                  <c:v>-41.985916541741503</c:v>
                </c:pt>
                <c:pt idx="328">
                  <c:v>-41.637450284424197</c:v>
                </c:pt>
                <c:pt idx="329">
                  <c:v>-41.277517440449003</c:v>
                </c:pt>
                <c:pt idx="330">
                  <c:v>-40.905535018585198</c:v>
                </c:pt>
                <c:pt idx="331">
                  <c:v>-40.520880093354499</c:v>
                </c:pt>
                <c:pt idx="332">
                  <c:v>-40.122886338762399</c:v>
                </c:pt>
                <c:pt idx="333">
                  <c:v>-39.710840195756298</c:v>
                </c:pt>
                <c:pt idx="334">
                  <c:v>-39.283976627573701</c:v>
                </c:pt>
                <c:pt idx="335">
                  <c:v>-38.841474410481801</c:v>
                </c:pt>
                <c:pt idx="336">
                  <c:v>-38.3824508996478</c:v>
                </c:pt>
                <c:pt idx="337">
                  <c:v>-37.9059562007998</c:v>
                </c:pt>
                <c:pt idx="338">
                  <c:v>-37.410966667694098</c:v>
                </c:pt>
                <c:pt idx="339">
                  <c:v>-36.896377632896098</c:v>
                </c:pt>
                <c:pt idx="340">
                  <c:v>-36.360995264623703</c:v>
                </c:pt>
                <c:pt idx="341">
                  <c:v>-35.803527424962098</c:v>
                </c:pt>
                <c:pt idx="342">
                  <c:v>-35.2225733840556</c:v>
                </c:pt>
                <c:pt idx="343">
                  <c:v>-34.616612220249799</c:v>
                </c:pt>
                <c:pt idx="344">
                  <c:v>-33.983989706739003</c:v>
                </c:pt>
                <c:pt idx="345">
                  <c:v>-33.322903450014103</c:v>
                </c:pt>
                <c:pt idx="346">
                  <c:v>-32.631386003003001</c:v>
                </c:pt>
                <c:pt idx="347">
                  <c:v>-31.907285624593399</c:v>
                </c:pt>
                <c:pt idx="348">
                  <c:v>-31.148244295162701</c:v>
                </c:pt>
                <c:pt idx="349">
                  <c:v>-30.351672522201</c:v>
                </c:pt>
                <c:pt idx="350">
                  <c:v>-29.514720377769901</c:v>
                </c:pt>
                <c:pt idx="351">
                  <c:v>-28.634244096147299</c:v>
                </c:pt>
                <c:pt idx="352">
                  <c:v>-27.7067674201258</c:v>
                </c:pt>
                <c:pt idx="353">
                  <c:v>-26.728436710997101</c:v>
                </c:pt>
                <c:pt idx="354">
                  <c:v>-25.6949686211372</c:v>
                </c:pt>
                <c:pt idx="355">
                  <c:v>-24.6015888573186</c:v>
                </c:pt>
                <c:pt idx="356">
                  <c:v>-23.442960221683698</c:v>
                </c:pt>
                <c:pt idx="357">
                  <c:v>-22.213097684821001</c:v>
                </c:pt>
                <c:pt idx="358">
                  <c:v>-20.905267693736501</c:v>
                </c:pt>
                <c:pt idx="359">
                  <c:v>-19.5118682091992</c:v>
                </c:pt>
                <c:pt idx="360">
                  <c:v>-18.0242850511179</c:v>
                </c:pt>
                <c:pt idx="361">
                  <c:v>-16.432718937731099</c:v>
                </c:pt>
                <c:pt idx="362">
                  <c:v>-14.7259760384842</c:v>
                </c:pt>
                <c:pt idx="363">
                  <c:v>-12.8912127878279</c:v>
                </c:pt>
                <c:pt idx="364">
                  <c:v>-10.913622939624799</c:v>
                </c:pt>
                <c:pt idx="365">
                  <c:v>-8.7760511117562903</c:v>
                </c:pt>
                <c:pt idx="366">
                  <c:v>-6.4585119928165202</c:v>
                </c:pt>
                <c:pt idx="367">
                  <c:v>-3.9375873967160699</c:v>
                </c:pt>
                <c:pt idx="368">
                  <c:v>-1.1856636293468601</c:v>
                </c:pt>
                <c:pt idx="369">
                  <c:v>1.8300420632766301</c:v>
                </c:pt>
                <c:pt idx="370">
                  <c:v>5.1487367426975199</c:v>
                </c:pt>
                <c:pt idx="371">
                  <c:v>8.8176877964635292</c:v>
                </c:pt>
                <c:pt idx="372">
                  <c:v>12.8943804018149</c:v>
                </c:pt>
                <c:pt idx="373">
                  <c:v>17.449399289976899</c:v>
                </c:pt>
                <c:pt idx="374">
                  <c:v>22.5703323120993</c:v>
                </c:pt>
                <c:pt idx="375">
                  <c:v>28.3671402528343</c:v>
                </c:pt>
                <c:pt idx="376">
                  <c:v>34.979670501059204</c:v>
                </c:pt>
                <c:pt idx="377">
                  <c:v>-49.814449280329498</c:v>
                </c:pt>
                <c:pt idx="378">
                  <c:v>-49.718912934802503</c:v>
                </c:pt>
                <c:pt idx="379">
                  <c:v>-49.621467366524499</c:v>
                </c:pt>
                <c:pt idx="380">
                  <c:v>-49.5220587751677</c:v>
                </c:pt>
                <c:pt idx="381">
                  <c:v>-49.420631353325497</c:v>
                </c:pt>
                <c:pt idx="382">
                  <c:v>-49.317127192206797</c:v>
                </c:pt>
                <c:pt idx="383">
                  <c:v>-49.211486181969498</c:v>
                </c:pt>
                <c:pt idx="384">
                  <c:v>-49.103645906334599</c:v>
                </c:pt>
                <c:pt idx="385">
                  <c:v>-48.9935415310959</c:v>
                </c:pt>
                <c:pt idx="386">
                  <c:v>-48.881105686108498</c:v>
                </c:pt>
                <c:pt idx="387">
                  <c:v>-48.766268340306802</c:v>
                </c:pt>
                <c:pt idx="388">
                  <c:v>-48.648956669269801</c:v>
                </c:pt>
                <c:pt idx="389">
                  <c:v>-48.5290949148078</c:v>
                </c:pt>
                <c:pt idx="390">
                  <c:v>-48.406604236007503</c:v>
                </c:pt>
                <c:pt idx="391">
                  <c:v>-48.281402551122603</c:v>
                </c:pt>
                <c:pt idx="392">
                  <c:v>-48.1534043696482</c:v>
                </c:pt>
                <c:pt idx="393">
                  <c:v>-48.022520613860898</c:v>
                </c:pt>
                <c:pt idx="394">
                  <c:v>-47.888658429048903</c:v>
                </c:pt>
                <c:pt idx="395">
                  <c:v>-47.751720981584697</c:v>
                </c:pt>
                <c:pt idx="396">
                  <c:v>-47.611607243927502</c:v>
                </c:pt>
                <c:pt idx="397">
                  <c:v>-47.468211765555601</c:v>
                </c:pt>
                <c:pt idx="398">
                  <c:v>-47.321424428747001</c:v>
                </c:pt>
                <c:pt idx="399">
                  <c:v>-47.171130188025899</c:v>
                </c:pt>
                <c:pt idx="400">
                  <c:v>-47.017208791990697</c:v>
                </c:pt>
                <c:pt idx="401">
                  <c:v>-46.859534486117198</c:v>
                </c:pt>
                <c:pt idx="402">
                  <c:v>-46.697975695007102</c:v>
                </c:pt>
                <c:pt idx="403">
                  <c:v>-46.532394682405098</c:v>
                </c:pt>
                <c:pt idx="404">
                  <c:v>-46.362647187151097</c:v>
                </c:pt>
                <c:pt idx="405">
                  <c:v>-46.188582033063298</c:v>
                </c:pt>
                <c:pt idx="406">
                  <c:v>-46.010040710547301</c:v>
                </c:pt>
                <c:pt idx="407">
                  <c:v>-45.826856927520701</c:v>
                </c:pt>
                <c:pt idx="408">
                  <c:v>-45.638856126995798</c:v>
                </c:pt>
                <c:pt idx="409">
                  <c:v>-45.445854968404802</c:v>
                </c:pt>
                <c:pt idx="410">
                  <c:v>-45.247660769451898</c:v>
                </c:pt>
                <c:pt idx="411">
                  <c:v>-45.044070904951496</c:v>
                </c:pt>
                <c:pt idx="412">
                  <c:v>-44.834872158740303</c:v>
                </c:pt>
                <c:pt idx="413">
                  <c:v>-44.619840024343297</c:v>
                </c:pt>
                <c:pt idx="414">
                  <c:v>-44.3987379496131</c:v>
                </c:pt>
                <c:pt idx="415">
                  <c:v>-44.171316520044101</c:v>
                </c:pt>
                <c:pt idx="416">
                  <c:v>-43.937312574887102</c:v>
                </c:pt>
                <c:pt idx="417">
                  <c:v>-43.696448249536601</c:v>
                </c:pt>
                <c:pt idx="418">
                  <c:v>-43.448429936930502</c:v>
                </c:pt>
                <c:pt idx="419">
                  <c:v>-43.192947159874201</c:v>
                </c:pt>
                <c:pt idx="420">
                  <c:v>-42.9296713452677</c:v>
                </c:pt>
                <c:pt idx="421">
                  <c:v>-42.658254490154</c:v>
                </c:pt>
                <c:pt idx="422">
                  <c:v>-42.378327708312099</c:v>
                </c:pt>
                <c:pt idx="423">
                  <c:v>-42.089499644752699</c:v>
                </c:pt>
                <c:pt idx="424">
                  <c:v>-41.791354743926597</c:v>
                </c:pt>
                <c:pt idx="425">
                  <c:v>-41.483451355693099</c:v>
                </c:pt>
                <c:pt idx="426">
                  <c:v>-41.165319661075003</c:v>
                </c:pt>
                <c:pt idx="427">
                  <c:v>-40.836459397525601</c:v>
                </c:pt>
                <c:pt idx="428">
                  <c:v>-40.496337360782398</c:v>
                </c:pt>
                <c:pt idx="429">
                  <c:v>-40.144384657352603</c:v>
                </c:pt>
                <c:pt idx="430">
                  <c:v>-39.779993678168097</c:v>
                </c:pt>
                <c:pt idx="431">
                  <c:v>-39.402514759920997</c:v>
                </c:pt>
                <c:pt idx="432">
                  <c:v>-39.011252495916303</c:v>
                </c:pt>
                <c:pt idx="433">
                  <c:v>-38.605461652873402</c:v>
                </c:pt>
                <c:pt idx="434">
                  <c:v>-38.184342643816798</c:v>
                </c:pt>
                <c:pt idx="435">
                  <c:v>-37.747036499874703</c:v>
                </c:pt>
                <c:pt idx="436">
                  <c:v>-37.292619275249898</c:v>
                </c:pt>
                <c:pt idx="437">
                  <c:v>-36.820095809608297</c:v>
                </c:pt>
                <c:pt idx="438">
                  <c:v>-36.328392760365801</c:v>
                </c:pt>
                <c:pt idx="439">
                  <c:v>-35.8163508034988</c:v>
                </c:pt>
                <c:pt idx="440">
                  <c:v>-35.282715885136099</c:v>
                </c:pt>
                <c:pt idx="441">
                  <c:v>-34.726129386794398</c:v>
                </c:pt>
                <c:pt idx="442">
                  <c:v>-34.145117044067803</c:v>
                </c:pt>
                <c:pt idx="443">
                  <c:v>-33.538076431082096</c:v>
                </c:pt>
                <c:pt idx="444">
                  <c:v>-32.903262790121502</c:v>
                </c:pt>
                <c:pt idx="445">
                  <c:v>-32.238772946304401</c:v>
                </c:pt>
                <c:pt idx="446">
                  <c:v>-31.542526999535301</c:v>
                </c:pt>
                <c:pt idx="447">
                  <c:v>-30.812247428282301</c:v>
                </c:pt>
                <c:pt idx="448">
                  <c:v>-30.045435169641301</c:v>
                </c:pt>
                <c:pt idx="449">
                  <c:v>-29.2393421546101</c:v>
                </c:pt>
                <c:pt idx="450">
                  <c:v>-28.390939672644201</c:v>
                </c:pt>
                <c:pt idx="451">
                  <c:v>-27.496881810446698</c:v>
                </c:pt>
                <c:pt idx="452">
                  <c:v>-26.553463050163</c:v>
                </c:pt>
                <c:pt idx="453">
                  <c:v>-25.5565689134366</c:v>
                </c:pt>
                <c:pt idx="454">
                  <c:v>-24.501618289319399</c:v>
                </c:pt>
                <c:pt idx="455">
                  <c:v>-23.383495771644</c:v>
                </c:pt>
                <c:pt idx="456">
                  <c:v>-22.196471936405398</c:v>
                </c:pt>
                <c:pt idx="457">
                  <c:v>-20.934108986996002</c:v>
                </c:pt>
                <c:pt idx="458">
                  <c:v>-19.589148551326598</c:v>
                </c:pt>
                <c:pt idx="459">
                  <c:v>-18.153377584662898</c:v>
                </c:pt>
                <c:pt idx="460">
                  <c:v>-16.617467253728101</c:v>
                </c:pt>
                <c:pt idx="461">
                  <c:v>-14.970778266392401</c:v>
                </c:pt>
                <c:pt idx="462">
                  <c:v>-13.201124249315001</c:v>
                </c:pt>
                <c:pt idx="463">
                  <c:v>-11.2944822980885</c:v>
                </c:pt>
                <c:pt idx="464">
                  <c:v>-9.2346364968712997</c:v>
                </c:pt>
                <c:pt idx="465">
                  <c:v>-7.0027356921426103</c:v>
                </c:pt>
                <c:pt idx="466">
                  <c:v>-4.5767406224663896</c:v>
                </c:pt>
                <c:pt idx="467">
                  <c:v>-1.9307269401937599</c:v>
                </c:pt>
                <c:pt idx="468">
                  <c:v>0.96600134870275201</c:v>
                </c:pt>
                <c:pt idx="469">
                  <c:v>4.1500505550301598</c:v>
                </c:pt>
                <c:pt idx="470">
                  <c:v>7.6654151696944801</c:v>
                </c:pt>
                <c:pt idx="471">
                  <c:v>11.5654178847631</c:v>
                </c:pt>
                <c:pt idx="472">
                  <c:v>15.9152880258398</c:v>
                </c:pt>
                <c:pt idx="473">
                  <c:v>20.795635189744399</c:v>
                </c:pt>
                <c:pt idx="474">
                  <c:v>26.307198964524002</c:v>
                </c:pt>
                <c:pt idx="475">
                  <c:v>32.577450831393897</c:v>
                </c:pt>
                <c:pt idx="476">
                  <c:v>-49.907681431727298</c:v>
                </c:pt>
                <c:pt idx="477">
                  <c:v>-49.860154502298101</c:v>
                </c:pt>
                <c:pt idx="478">
                  <c:v>-49.811686700293002</c:v>
                </c:pt>
                <c:pt idx="479">
                  <c:v>-49.762255381539298</c:v>
                </c:pt>
                <c:pt idx="480">
                  <c:v>-49.711837222991299</c:v>
                </c:pt>
                <c:pt idx="481">
                  <c:v>-49.660408197326099</c:v>
                </c:pt>
                <c:pt idx="482">
                  <c:v>-49.6079435463854</c:v>
                </c:pt>
                <c:pt idx="483">
                  <c:v>-49.554417753402603</c:v>
                </c:pt>
                <c:pt idx="484">
                  <c:v>-49.499804513950103</c:v>
                </c:pt>
                <c:pt idx="485">
                  <c:v>-49.444076705536602</c:v>
                </c:pt>
                <c:pt idx="486">
                  <c:v>-49.387206355780997</c:v>
                </c:pt>
                <c:pt idx="487">
                  <c:v>-49.329164609084501</c:v>
                </c:pt>
                <c:pt idx="488">
                  <c:v>-49.269921691718103</c:v>
                </c:pt>
                <c:pt idx="489">
                  <c:v>-49.2094468752354</c:v>
                </c:pt>
                <c:pt idx="490">
                  <c:v>-49.147708438118102</c:v>
                </c:pt>
                <c:pt idx="491">
                  <c:v>-49.084673625552398</c:v>
                </c:pt>
                <c:pt idx="492">
                  <c:v>-49.020308607229502</c:v>
                </c:pt>
                <c:pt idx="493">
                  <c:v>-48.954578433057002</c:v>
                </c:pt>
                <c:pt idx="494">
                  <c:v>-48.887446986657501</c:v>
                </c:pt>
                <c:pt idx="495">
                  <c:v>-48.818876936526898</c:v>
                </c:pt>
                <c:pt idx="496">
                  <c:v>-48.748829684712</c:v>
                </c:pt>
                <c:pt idx="497">
                  <c:v>-48.677265312859603</c:v>
                </c:pt>
                <c:pt idx="498">
                  <c:v>-48.604142525479297</c:v>
                </c:pt>
                <c:pt idx="499">
                  <c:v>-48.529418590250998</c:v>
                </c:pt>
                <c:pt idx="500">
                  <c:v>-48.453049275193997</c:v>
                </c:pt>
                <c:pt idx="501">
                  <c:v>-48.374988782506797</c:v>
                </c:pt>
                <c:pt idx="502">
                  <c:v>-48.295189678867402</c:v>
                </c:pt>
                <c:pt idx="503">
                  <c:v>-48.2136028219726</c:v>
                </c:pt>
                <c:pt idx="504">
                  <c:v>-48.130177283077202</c:v>
                </c:pt>
                <c:pt idx="505">
                  <c:v>-48.044860265277499</c:v>
                </c:pt>
                <c:pt idx="506">
                  <c:v>-47.957597017263403</c:v>
                </c:pt>
                <c:pt idx="507">
                  <c:v>-47.868330742242897</c:v>
                </c:pt>
                <c:pt idx="508">
                  <c:v>-47.777002501723302</c:v>
                </c:pt>
                <c:pt idx="509">
                  <c:v>-47.683551113804803</c:v>
                </c:pt>
                <c:pt idx="510">
                  <c:v>-47.587913045619601</c:v>
                </c:pt>
                <c:pt idx="511">
                  <c:v>-47.490022299520099</c:v>
                </c:pt>
                <c:pt idx="512">
                  <c:v>-47.389810292588301</c:v>
                </c:pt>
                <c:pt idx="513">
                  <c:v>-47.287205729005002</c:v>
                </c:pt>
                <c:pt idx="514">
                  <c:v>-47.1821344647812</c:v>
                </c:pt>
                <c:pt idx="515">
                  <c:v>-47.074519364314298</c:v>
                </c:pt>
                <c:pt idx="516">
                  <c:v>-46.964280148185502</c:v>
                </c:pt>
                <c:pt idx="517">
                  <c:v>-46.851333231572397</c:v>
                </c:pt>
                <c:pt idx="518">
                  <c:v>-46.735591552591302</c:v>
                </c:pt>
                <c:pt idx="519">
                  <c:v>-46.6169643898345</c:v>
                </c:pt>
                <c:pt idx="520">
                  <c:v>-46.495357168298497</c:v>
                </c:pt>
                <c:pt idx="521">
                  <c:v>-46.370671252835997</c:v>
                </c:pt>
                <c:pt idx="522">
                  <c:v>-46.242803728185201</c:v>
                </c:pt>
                <c:pt idx="523">
                  <c:v>-46.111647164550597</c:v>
                </c:pt>
                <c:pt idx="524">
                  <c:v>-45.977089367617097</c:v>
                </c:pt>
                <c:pt idx="525">
                  <c:v>-45.839013111779302</c:v>
                </c:pt>
                <c:pt idx="526">
                  <c:v>-45.697295855259704</c:v>
                </c:pt>
                <c:pt idx="527">
                  <c:v>-45.551809435665497</c:v>
                </c:pt>
                <c:pt idx="528">
                  <c:v>-45.402419744403197</c:v>
                </c:pt>
                <c:pt idx="529">
                  <c:v>-45.248986378220302</c:v>
                </c:pt>
                <c:pt idx="530">
                  <c:v>-45.091362265979697</c:v>
                </c:pt>
                <c:pt idx="531">
                  <c:v>-44.929393268593202</c:v>
                </c:pt>
                <c:pt idx="532">
                  <c:v>-44.762917749838401</c:v>
                </c:pt>
                <c:pt idx="533">
                  <c:v>-44.591766115560702</c:v>
                </c:pt>
                <c:pt idx="534">
                  <c:v>-44.415760318514501</c:v>
                </c:pt>
                <c:pt idx="535">
                  <c:v>-44.2347133258234</c:v>
                </c:pt>
                <c:pt idx="536">
                  <c:v>-44.048428545730097</c:v>
                </c:pt>
                <c:pt idx="537">
                  <c:v>-43.856699209966401</c:v>
                </c:pt>
                <c:pt idx="538">
                  <c:v>-43.659307707689202</c:v>
                </c:pt>
                <c:pt idx="539">
                  <c:v>-43.456024866503299</c:v>
                </c:pt>
                <c:pt idx="540">
                  <c:v>-43.246609175609201</c:v>
                </c:pt>
                <c:pt idx="541">
                  <c:v>-43.030805945579097</c:v>
                </c:pt>
                <c:pt idx="542">
                  <c:v>-42.808346398659303</c:v>
                </c:pt>
                <c:pt idx="543">
                  <c:v>-42.578946682817303</c:v>
                </c:pt>
                <c:pt idx="544">
                  <c:v>-42.342306801987398</c:v>
                </c:pt>
                <c:pt idx="545">
                  <c:v>-42.098109454102797</c:v>
                </c:pt>
                <c:pt idx="546">
                  <c:v>-41.846018767526502</c:v>
                </c:pt>
                <c:pt idx="547">
                  <c:v>-41.585678925387001</c:v>
                </c:pt>
                <c:pt idx="548">
                  <c:v>-41.316712666068597</c:v>
                </c:pt>
                <c:pt idx="549">
                  <c:v>-41.0387196466814</c:v>
                </c:pt>
                <c:pt idx="550">
                  <c:v>-40.7512746547131</c:v>
                </c:pt>
                <c:pt idx="551">
                  <c:v>-40.453925651211897</c:v>
                </c:pt>
                <c:pt idx="552">
                  <c:v>-40.1461916267357</c:v>
                </c:pt>
                <c:pt idx="553">
                  <c:v>-39.8275602488795</c:v>
                </c:pt>
                <c:pt idx="554">
                  <c:v>-39.497485277414803</c:v>
                </c:pt>
                <c:pt idx="555">
                  <c:v>-39.155383719878799</c:v>
                </c:pt>
                <c:pt idx="556">
                  <c:v>-38.8006326967704</c:v>
                </c:pt>
                <c:pt idx="557">
                  <c:v>-38.4325659812582</c:v>
                </c:pt>
                <c:pt idx="558">
                  <c:v>-38.050470173384703</c:v>
                </c:pt>
                <c:pt idx="559">
                  <c:v>-37.653580463043603</c:v>
                </c:pt>
                <c:pt idx="560">
                  <c:v>-37.241075929364001</c:v>
                </c:pt>
                <c:pt idx="561">
                  <c:v>-36.812074316396199</c:v>
                </c:pt>
                <c:pt idx="562">
                  <c:v>-36.365626215939997</c:v>
                </c:pt>
                <c:pt idx="563">
                  <c:v>-35.900708577746897</c:v>
                </c:pt>
                <c:pt idx="564">
                  <c:v>-35.416217454852699</c:v>
                </c:pt>
                <c:pt idx="565">
                  <c:v>-34.910959877092999</c:v>
                </c:pt>
                <c:pt idx="566">
                  <c:v>-34.383644728459501</c:v>
                </c:pt>
                <c:pt idx="567">
                  <c:v>-33.832872483328998</c:v>
                </c:pt>
                <c:pt idx="568">
                  <c:v>-33.257123632040503</c:v>
                </c:pt>
                <c:pt idx="569">
                  <c:v>-32.654745596978998</c:v>
                </c:pt>
                <c:pt idx="570">
                  <c:v>-32.0239379051893</c:v>
                </c:pt>
                <c:pt idx="571">
                  <c:v>-31.362735341287699</c:v>
                </c:pt>
                <c:pt idx="572">
                  <c:v>-30.668988753423701</c:v>
                </c:pt>
                <c:pt idx="573">
                  <c:v>-29.9403431232104</c:v>
                </c:pt>
                <c:pt idx="574">
                  <c:v>-29.174212435287899</c:v>
                </c:pt>
                <c:pt idx="575">
                  <c:v>-28.367750790199398</c:v>
                </c:pt>
                <c:pt idx="576">
                  <c:v>-27.517819091321101</c:v>
                </c:pt>
                <c:pt idx="577">
                  <c:v>-26.6209464972661</c:v>
                </c:pt>
                <c:pt idx="578">
                  <c:v>-25.6732856584808</c:v>
                </c:pt>
                <c:pt idx="579">
                  <c:v>-24.6705605415485</c:v>
                </c:pt>
                <c:pt idx="580">
                  <c:v>-23.608005375122399</c:v>
                </c:pt>
                <c:pt idx="581">
                  <c:v>-22.480292911749</c:v>
                </c:pt>
                <c:pt idx="582">
                  <c:v>-21.281449769351202</c:v>
                </c:pt>
                <c:pt idx="583">
                  <c:v>-20.004756067115299</c:v>
                </c:pt>
                <c:pt idx="584">
                  <c:v>-18.642625865668901</c:v>
                </c:pt>
                <c:pt idx="585">
                  <c:v>-17.1864640102248</c:v>
                </c:pt>
                <c:pt idx="586">
                  <c:v>-15.626493788665</c:v>
                </c:pt>
                <c:pt idx="587">
                  <c:v>-13.951548258991901</c:v>
                </c:pt>
                <c:pt idx="588">
                  <c:v>-12.1488160393423</c:v>
                </c:pt>
                <c:pt idx="589">
                  <c:v>-10.203529601948899</c:v>
                </c:pt>
                <c:pt idx="590">
                  <c:v>-8.0985804042474108</c:v>
                </c:pt>
                <c:pt idx="591">
                  <c:v>-5.8140401434839797</c:v>
                </c:pt>
                <c:pt idx="592">
                  <c:v>-3.3265604790782</c:v>
                </c:pt>
                <c:pt idx="593">
                  <c:v>-0.60861390876175903</c:v>
                </c:pt>
                <c:pt idx="594">
                  <c:v>2.3724751174579501</c:v>
                </c:pt>
                <c:pt idx="595">
                  <c:v>5.6557791705385103</c:v>
                </c:pt>
                <c:pt idx="596">
                  <c:v>9.2883953181024808</c:v>
                </c:pt>
                <c:pt idx="597">
                  <c:v>13.3275907994538</c:v>
                </c:pt>
                <c:pt idx="598">
                  <c:v>17.843668281333201</c:v>
                </c:pt>
                <c:pt idx="599">
                  <c:v>22.923845931040201</c:v>
                </c:pt>
                <c:pt idx="600">
                  <c:v>28.677593201743601</c:v>
                </c:pt>
                <c:pt idx="601">
                  <c:v>35.2440942428249</c:v>
                </c:pt>
                <c:pt idx="602">
                  <c:v>-49.998655913318203</c:v>
                </c:pt>
                <c:pt idx="603">
                  <c:v>-49.997964044080398</c:v>
                </c:pt>
                <c:pt idx="604">
                  <c:v>-49.997258604838997</c:v>
                </c:pt>
                <c:pt idx="605">
                  <c:v>-49.996539324389602</c:v>
                </c:pt>
                <c:pt idx="606">
                  <c:v>-49.995805926078098</c:v>
                </c:pt>
                <c:pt idx="607">
                  <c:v>-49.995058127689703</c:v>
                </c:pt>
                <c:pt idx="608">
                  <c:v>-49.994295641336301</c:v>
                </c:pt>
                <c:pt idx="609">
                  <c:v>-49.993518173340497</c:v>
                </c:pt>
                <c:pt idx="610">
                  <c:v>-49.992725424117999</c:v>
                </c:pt>
                <c:pt idx="611">
                  <c:v>-49.991917088057797</c:v>
                </c:pt>
                <c:pt idx="612">
                  <c:v>-49.991092853398698</c:v>
                </c:pt>
                <c:pt idx="613">
                  <c:v>-49.990252402104502</c:v>
                </c:pt>
                <c:pt idx="614">
                  <c:v>-49.9893954097357</c:v>
                </c:pt>
                <c:pt idx="615">
                  <c:v>-49.988521545319401</c:v>
                </c:pt>
                <c:pt idx="616">
                  <c:v>-49.987630471215297</c:v>
                </c:pt>
                <c:pt idx="617">
                  <c:v>-49.986721842979897</c:v>
                </c:pt>
                <c:pt idx="618">
                  <c:v>-49.985795309227598</c:v>
                </c:pt>
                <c:pt idx="619">
                  <c:v>-49.984850511488503</c:v>
                </c:pt>
                <c:pt idx="620">
                  <c:v>-49.983887084063802</c:v>
                </c:pt>
                <c:pt idx="621">
                  <c:v>-49.982904653877704</c:v>
                </c:pt>
                <c:pt idx="622">
                  <c:v>-49.981902840326299</c:v>
                </c:pt>
                <c:pt idx="623">
                  <c:v>-49.9808812551233</c:v>
                </c:pt>
                <c:pt idx="624">
                  <c:v>-49.979839502142902</c:v>
                </c:pt>
                <c:pt idx="625">
                  <c:v>-49.9787771772585</c:v>
                </c:pt>
                <c:pt idx="626">
                  <c:v>-49.977693868178903</c:v>
                </c:pt>
                <c:pt idx="627">
                  <c:v>-49.976589154280099</c:v>
                </c:pt>
                <c:pt idx="628">
                  <c:v>-49.975462606434597</c:v>
                </c:pt>
                <c:pt idx="629">
                  <c:v>-49.974313786836298</c:v>
                </c:pt>
                <c:pt idx="630">
                  <c:v>-49.973142248821702</c:v>
                </c:pt>
                <c:pt idx="631">
                  <c:v>-49.971947536687701</c:v>
                </c:pt>
                <c:pt idx="632">
                  <c:v>-49.970729185505597</c:v>
                </c:pt>
                <c:pt idx="633">
                  <c:v>-49.969486720930099</c:v>
                </c:pt>
                <c:pt idx="634">
                  <c:v>-49.968219659005797</c:v>
                </c:pt>
                <c:pt idx="635">
                  <c:v>-49.966927505968201</c:v>
                </c:pt>
                <c:pt idx="636">
                  <c:v>-49.965609758041403</c:v>
                </c:pt>
                <c:pt idx="637">
                  <c:v>-49.964265901230497</c:v>
                </c:pt>
                <c:pt idx="638">
                  <c:v>-49.962895411110601</c:v>
                </c:pt>
                <c:pt idx="639">
                  <c:v>-49.961497752610597</c:v>
                </c:pt>
                <c:pt idx="640">
                  <c:v>-49.960072379792202</c:v>
                </c:pt>
                <c:pt idx="641">
                  <c:v>-49.958618735625002</c:v>
                </c:pt>
                <c:pt idx="642">
                  <c:v>-49.957136251755699</c:v>
                </c:pt>
                <c:pt idx="643">
                  <c:v>-49.955624348272998</c:v>
                </c:pt>
                <c:pt idx="644">
                  <c:v>-49.954082433467001</c:v>
                </c:pt>
                <c:pt idx="645">
                  <c:v>-49.952509903584101</c:v>
                </c:pt>
                <c:pt idx="646">
                  <c:v>-49.950906142575299</c:v>
                </c:pt>
                <c:pt idx="647">
                  <c:v>-49.949270521840397</c:v>
                </c:pt>
                <c:pt idx="648">
                  <c:v>-49.947602399965596</c:v>
                </c:pt>
                <c:pt idx="649">
                  <c:v>-49.9459011224561</c:v>
                </c:pt>
                <c:pt idx="650">
                  <c:v>-49.944166021462202</c:v>
                </c:pt>
                <c:pt idx="651">
                  <c:v>-49.9423964154999</c:v>
                </c:pt>
                <c:pt idx="652">
                  <c:v>-49.940591609165203</c:v>
                </c:pt>
                <c:pt idx="653">
                  <c:v>-49.938750892842201</c:v>
                </c:pt>
                <c:pt idx="654">
                  <c:v>-49.9368735424043</c:v>
                </c:pt>
                <c:pt idx="655">
                  <c:v>-49.9349588189096</c:v>
                </c:pt>
                <c:pt idx="656">
                  <c:v>-49.933005968289002</c:v>
                </c:pt>
                <c:pt idx="657">
                  <c:v>-49.931014221027503</c:v>
                </c:pt>
                <c:pt idx="658">
                  <c:v>-49.928982791838401</c:v>
                </c:pt>
                <c:pt idx="659">
                  <c:v>-49.926910879330798</c:v>
                </c:pt>
                <c:pt idx="660">
                  <c:v>-49.9247976656685</c:v>
                </c:pt>
                <c:pt idx="661">
                  <c:v>-49.9226423162225</c:v>
                </c:pt>
                <c:pt idx="662">
                  <c:v>-49.920443979215101</c:v>
                </c:pt>
                <c:pt idx="663">
                  <c:v>-49.918201785356302</c:v>
                </c:pt>
                <c:pt idx="664">
                  <c:v>-49.915914847471399</c:v>
                </c:pt>
                <c:pt idx="665">
                  <c:v>-49.913582260121501</c:v>
                </c:pt>
                <c:pt idx="666">
                  <c:v>-49.9112030992139</c:v>
                </c:pt>
                <c:pt idx="667">
                  <c:v>-49.908776421604799</c:v>
                </c:pt>
                <c:pt idx="668">
                  <c:v>-49.906301264692502</c:v>
                </c:pt>
                <c:pt idx="669">
                  <c:v>-49.903776646001802</c:v>
                </c:pt>
                <c:pt idx="670">
                  <c:v>-49.901201562758096</c:v>
                </c:pt>
                <c:pt idx="671">
                  <c:v>-49.898574991452797</c:v>
                </c:pt>
                <c:pt idx="672">
                  <c:v>-49.895895887397899</c:v>
                </c:pt>
                <c:pt idx="673">
                  <c:v>-49.893163184271103</c:v>
                </c:pt>
                <c:pt idx="674">
                  <c:v>-49.890375793649802</c:v>
                </c:pt>
                <c:pt idx="675">
                  <c:v>-49.887532604534897</c:v>
                </c:pt>
                <c:pt idx="676">
                  <c:v>-49.884632482863204</c:v>
                </c:pt>
                <c:pt idx="677">
                  <c:v>-49.881674271008698</c:v>
                </c:pt>
                <c:pt idx="678">
                  <c:v>-49.878656787272497</c:v>
                </c:pt>
                <c:pt idx="679">
                  <c:v>-49.8755788253604</c:v>
                </c:pt>
                <c:pt idx="680">
                  <c:v>-49.872439153848497</c:v>
                </c:pt>
                <c:pt idx="681">
                  <c:v>-49.869236515636601</c:v>
                </c:pt>
                <c:pt idx="682">
                  <c:v>-49.865969627387997</c:v>
                </c:pt>
                <c:pt idx="683">
                  <c:v>-49.8626371789572</c:v>
                </c:pt>
                <c:pt idx="684">
                  <c:v>-49.859237832803103</c:v>
                </c:pt>
                <c:pt idx="685">
                  <c:v>-49.855770223388802</c:v>
                </c:pt>
                <c:pt idx="686">
                  <c:v>-49.852232956567299</c:v>
                </c:pt>
                <c:pt idx="687">
                  <c:v>-49.848624608951901</c:v>
                </c:pt>
                <c:pt idx="688">
                  <c:v>-49.844943727272302</c:v>
                </c:pt>
                <c:pt idx="689">
                  <c:v>-49.8411888277152</c:v>
                </c:pt>
                <c:pt idx="690">
                  <c:v>-49.837358395248202</c:v>
                </c:pt>
                <c:pt idx="691">
                  <c:v>-49.833450882928901</c:v>
                </c:pt>
                <c:pt idx="692">
                  <c:v>-49.829464711195598</c:v>
                </c:pt>
                <c:pt idx="693">
                  <c:v>-49.825398267142504</c:v>
                </c:pt>
                <c:pt idx="694">
                  <c:v>-49.821249903775801</c:v>
                </c:pt>
                <c:pt idx="695">
                  <c:v>-49.817017939252501</c:v>
                </c:pt>
                <c:pt idx="696">
                  <c:v>-49.812700656100503</c:v>
                </c:pt>
                <c:pt idx="697">
                  <c:v>-49.808296300419002</c:v>
                </c:pt>
                <c:pt idx="698">
                  <c:v>-49.803803081060003</c:v>
                </c:pt>
                <c:pt idx="699">
                  <c:v>-49.799219168788902</c:v>
                </c:pt>
                <c:pt idx="700">
                  <c:v>-49.794542695424497</c:v>
                </c:pt>
                <c:pt idx="701">
                  <c:v>-49.789771752957598</c:v>
                </c:pt>
                <c:pt idx="702">
                  <c:v>-49.784904392647498</c:v>
                </c:pt>
                <c:pt idx="703">
                  <c:v>-49.779938624096197</c:v>
                </c:pt>
                <c:pt idx="704">
                  <c:v>-49.774872414298301</c:v>
                </c:pt>
                <c:pt idx="705">
                  <c:v>-49.769703686668301</c:v>
                </c:pt>
                <c:pt idx="706">
                  <c:v>-49.764430320042102</c:v>
                </c:pt>
                <c:pt idx="707">
                  <c:v>-49.759050147653603</c:v>
                </c:pt>
                <c:pt idx="708">
                  <c:v>-49.753560956085103</c:v>
                </c:pt>
                <c:pt idx="709">
                  <c:v>-49.7479604841905</c:v>
                </c:pt>
                <c:pt idx="710">
                  <c:v>-49.742246421991197</c:v>
                </c:pt>
                <c:pt idx="711">
                  <c:v>-49.736416409543203</c:v>
                </c:pt>
                <c:pt idx="712">
                  <c:v>-49.730468035774798</c:v>
                </c:pt>
                <c:pt idx="713">
                  <c:v>-49.724398837293997</c:v>
                </c:pt>
                <c:pt idx="714">
                  <c:v>-49.718206297165104</c:v>
                </c:pt>
                <c:pt idx="715">
                  <c:v>-49.7118878436522</c:v>
                </c:pt>
                <c:pt idx="716">
                  <c:v>-49.705440848930998</c:v>
                </c:pt>
                <c:pt idx="717">
                  <c:v>-49.698862627764697</c:v>
                </c:pt>
                <c:pt idx="718">
                  <c:v>-49.692150436146598</c:v>
                </c:pt>
                <c:pt idx="719">
                  <c:v>-49.685301469904701</c:v>
                </c:pt>
                <c:pt idx="720">
                  <c:v>-49.678312863270101</c:v>
                </c:pt>
                <c:pt idx="721">
                  <c:v>-49.671181687405998</c:v>
                </c:pt>
                <c:pt idx="722">
                  <c:v>-49.663904948897802</c:v>
                </c:pt>
                <c:pt idx="723">
                  <c:v>-49.656479588201002</c:v>
                </c:pt>
                <c:pt idx="724">
                  <c:v>-49.648902478047702</c:v>
                </c:pt>
                <c:pt idx="725">
                  <c:v>-49.641170421808802</c:v>
                </c:pt>
                <c:pt idx="726">
                  <c:v>-49.633280151811597</c:v>
                </c:pt>
                <c:pt idx="727">
                  <c:v>-49.625228327610003</c:v>
                </c:pt>
                <c:pt idx="728">
                  <c:v>-49.617011534207798</c:v>
                </c:pt>
                <c:pt idx="729">
                  <c:v>-49.6086262802311</c:v>
                </c:pt>
                <c:pt idx="730">
                  <c:v>-49.600068996050098</c:v>
                </c:pt>
                <c:pt idx="731">
                  <c:v>-49.591336031848002</c:v>
                </c:pt>
                <c:pt idx="732">
                  <c:v>-49.582423655634798</c:v>
                </c:pt>
                <c:pt idx="733">
                  <c:v>-49.573328051204598</c:v>
                </c:pt>
                <c:pt idx="734">
                  <c:v>-49.564045316034701</c:v>
                </c:pt>
                <c:pt idx="735">
                  <c:v>-49.554571459124098</c:v>
                </c:pt>
                <c:pt idx="736">
                  <c:v>-49.544902398769203</c:v>
                </c:pt>
                <c:pt idx="737">
                  <c:v>-49.535033960275896</c:v>
                </c:pt>
                <c:pt idx="738">
                  <c:v>-49.524961873603402</c:v>
                </c:pt>
                <c:pt idx="739">
                  <c:v>-49.514681770940101</c:v>
                </c:pt>
                <c:pt idx="740">
                  <c:v>-49.504189184207597</c:v>
                </c:pt>
                <c:pt idx="741">
                  <c:v>-49.493479542490597</c:v>
                </c:pt>
                <c:pt idx="742">
                  <c:v>-49.48254816939</c:v>
                </c:pt>
                <c:pt idx="743">
                  <c:v>-49.4713902802973</c:v>
                </c:pt>
                <c:pt idx="744">
                  <c:v>-49.460000979586098</c:v>
                </c:pt>
                <c:pt idx="745">
                  <c:v>-49.448375257719697</c:v>
                </c:pt>
                <c:pt idx="746">
                  <c:v>-49.436507988269</c:v>
                </c:pt>
                <c:pt idx="747">
                  <c:v>-49.4243939248408</c:v>
                </c:pt>
                <c:pt idx="748">
                  <c:v>-49.412027697910503</c:v>
                </c:pt>
                <c:pt idx="749">
                  <c:v>-49.399403811556802</c:v>
                </c:pt>
                <c:pt idx="750">
                  <c:v>-49.3865166400956</c:v>
                </c:pt>
                <c:pt idx="751">
                  <c:v>-49.373360424607498</c:v>
                </c:pt>
                <c:pt idx="752">
                  <c:v>-49.359929269356897</c:v>
                </c:pt>
                <c:pt idx="753">
                  <c:v>-49.346217138096897</c:v>
                </c:pt>
                <c:pt idx="754">
                  <c:v>-49.332217850257898</c:v>
                </c:pt>
                <c:pt idx="755">
                  <c:v>-49.317925077012198</c:v>
                </c:pt>
                <c:pt idx="756">
                  <c:v>-49.3033323372143</c:v>
                </c:pt>
                <c:pt idx="757">
                  <c:v>-49.288432993207302</c:v>
                </c:pt>
                <c:pt idx="758">
                  <c:v>-49.273220246494901</c:v>
                </c:pt>
                <c:pt idx="759">
                  <c:v>-49.257687133269599</c:v>
                </c:pt>
                <c:pt idx="760">
                  <c:v>-49.241826519795197</c:v>
                </c:pt>
                <c:pt idx="761">
                  <c:v>-49.225631097635102</c:v>
                </c:pt>
                <c:pt idx="762">
                  <c:v>-49.209093378721803</c:v>
                </c:pt>
                <c:pt idx="763">
                  <c:v>-49.1922056902607</c:v>
                </c:pt>
                <c:pt idx="764">
                  <c:v>-49.174960169462402</c:v>
                </c:pt>
                <c:pt idx="765">
                  <c:v>-49.157348758095502</c:v>
                </c:pt>
                <c:pt idx="766">
                  <c:v>-49.139363196853303</c:v>
                </c:pt>
                <c:pt idx="767">
                  <c:v>-49.120995019527001</c:v>
                </c:pt>
                <c:pt idx="768">
                  <c:v>-49.102235546976999</c:v>
                </c:pt>
                <c:pt idx="769">
                  <c:v>-49.083075880894498</c:v>
                </c:pt>
                <c:pt idx="770">
                  <c:v>-49.063506897344098</c:v>
                </c:pt>
                <c:pt idx="771">
                  <c:v>-49.043519240079299</c:v>
                </c:pt>
                <c:pt idx="772">
                  <c:v>-49.023103313620098</c:v>
                </c:pt>
                <c:pt idx="773">
                  <c:v>-49.002249276083703</c:v>
                </c:pt>
                <c:pt idx="774">
                  <c:v>-48.980947031757701</c:v>
                </c:pt>
                <c:pt idx="775">
                  <c:v>-48.959186223403698</c:v>
                </c:pt>
                <c:pt idx="776">
                  <c:v>-48.9369562242819</c:v>
                </c:pt>
                <c:pt idx="777">
                  <c:v>-48.914246129882002</c:v>
                </c:pt>
                <c:pt idx="778">
                  <c:v>-48.891044749350002</c:v>
                </c:pt>
                <c:pt idx="779">
                  <c:v>-48.8673405965963</c:v>
                </c:pt>
                <c:pt idx="780">
                  <c:v>-48.843121881070502</c:v>
                </c:pt>
                <c:pt idx="781">
                  <c:v>-48.818376498190297</c:v>
                </c:pt>
                <c:pt idx="782">
                  <c:v>-48.793092019406501</c:v>
                </c:pt>
                <c:pt idx="783">
                  <c:v>-48.767255681889402</c:v>
                </c:pt>
                <c:pt idx="784">
                  <c:v>-48.740854377819403</c:v>
                </c:pt>
                <c:pt idx="785">
                  <c:v>-48.713874643262002</c:v>
                </c:pt>
                <c:pt idx="786">
                  <c:v>-48.686302646611402</c:v>
                </c:pt>
                <c:pt idx="787">
                  <c:v>-48.658124176578902</c:v>
                </c:pt>
                <c:pt idx="788">
                  <c:v>-48.629324629708798</c:v>
                </c:pt>
                <c:pt idx="789">
                  <c:v>-48.599888997395901</c:v>
                </c:pt>
                <c:pt idx="790">
                  <c:v>-48.569801852384998</c:v>
                </c:pt>
                <c:pt idx="791">
                  <c:v>-48.539047334723897</c:v>
                </c:pt>
                <c:pt idx="792">
                  <c:v>-48.507609137147398</c:v>
                </c:pt>
                <c:pt idx="793">
                  <c:v>-48.475470489862197</c:v>
                </c:pt>
                <c:pt idx="794">
                  <c:v>-48.442614144704798</c:v>
                </c:pt>
                <c:pt idx="795">
                  <c:v>-48.4090223586429</c:v>
                </c:pt>
                <c:pt idx="796">
                  <c:v>-48.3746768765848</c:v>
                </c:pt>
                <c:pt idx="797">
                  <c:v>-48.339558913467002</c:v>
                </c:pt>
                <c:pt idx="798">
                  <c:v>-48.303649135579597</c:v>
                </c:pt>
                <c:pt idx="799">
                  <c:v>-48.266927641095002</c:v>
                </c:pt>
                <c:pt idx="800">
                  <c:v>-48.229373939756499</c:v>
                </c:pt>
                <c:pt idx="801">
                  <c:v>-48.190966931686702</c:v>
                </c:pt>
                <c:pt idx="802">
                  <c:v>-48.151684885268203</c:v>
                </c:pt>
                <c:pt idx="803">
                  <c:v>-48.111505414050498</c:v>
                </c:pt>
                <c:pt idx="804">
                  <c:v>-48.070405452631</c:v>
                </c:pt>
                <c:pt idx="805">
                  <c:v>-48.028361231457701</c:v>
                </c:pt>
                <c:pt idx="806">
                  <c:v>-47.985348250494702</c:v>
                </c:pt>
                <c:pt idx="807">
                  <c:v>-47.941341251691902</c:v>
                </c:pt>
                <c:pt idx="808">
                  <c:v>-47.8963141901935</c:v>
                </c:pt>
                <c:pt idx="809">
                  <c:v>-47.850240204217201</c:v>
                </c:pt>
                <c:pt idx="810">
                  <c:v>-47.8030915835324</c:v>
                </c:pt>
                <c:pt idx="811">
                  <c:v>-47.754839736459097</c:v>
                </c:pt>
                <c:pt idx="812">
                  <c:v>-47.705455155307298</c:v>
                </c:pt>
                <c:pt idx="813">
                  <c:v>-47.654907380167998</c:v>
                </c:pt>
                <c:pt idx="814">
                  <c:v>-47.603164960964797</c:v>
                </c:pt>
                <c:pt idx="815">
                  <c:v>-47.550195417666401</c:v>
                </c:pt>
                <c:pt idx="816">
                  <c:v>-47.4959651985546</c:v>
                </c:pt>
                <c:pt idx="817">
                  <c:v>-47.440439636437603</c:v>
                </c:pt>
                <c:pt idx="818">
                  <c:v>-47.383582902686001</c:v>
                </c:pt>
                <c:pt idx="819">
                  <c:v>-47.325357958967601</c:v>
                </c:pt>
                <c:pt idx="820">
                  <c:v>-47.265726506542201</c:v>
                </c:pt>
                <c:pt idx="821">
                  <c:v>-47.204648932971701</c:v>
                </c:pt>
                <c:pt idx="822">
                  <c:v>-47.142084256091799</c:v>
                </c:pt>
                <c:pt idx="823">
                  <c:v>-47.077990065076598</c:v>
                </c:pt>
                <c:pt idx="824">
                  <c:v>-47.012322458420698</c:v>
                </c:pt>
                <c:pt idx="825">
                  <c:v>-46.945035978647297</c:v>
                </c:pt>
                <c:pt idx="826">
                  <c:v>-46.876083543539501</c:v>
                </c:pt>
                <c:pt idx="827">
                  <c:v>-46.805416373676003</c:v>
                </c:pt>
                <c:pt idx="828">
                  <c:v>-46.732983916037199</c:v>
                </c:pt>
                <c:pt idx="829">
                  <c:v>-46.658733763430803</c:v>
                </c:pt>
                <c:pt idx="830">
                  <c:v>-46.5826115694679</c:v>
                </c:pt>
                <c:pt idx="831">
                  <c:v>-46.504560958798599</c:v>
                </c:pt>
                <c:pt idx="832">
                  <c:v>-46.424523432296603</c:v>
                </c:pt>
                <c:pt idx="833">
                  <c:v>-46.342438266858998</c:v>
                </c:pt>
                <c:pt idx="834">
                  <c:v>-46.258242409458099</c:v>
                </c:pt>
                <c:pt idx="835">
                  <c:v>-46.171870365060201</c:v>
                </c:pt>
                <c:pt idx="836">
                  <c:v>-46.083254077990397</c:v>
                </c:pt>
                <c:pt idx="837">
                  <c:v>-45.992322806293402</c:v>
                </c:pt>
                <c:pt idx="838">
                  <c:v>-45.899002988602703</c:v>
                </c:pt>
                <c:pt idx="839">
                  <c:v>-45.8032181029916</c:v>
                </c:pt>
                <c:pt idx="840">
                  <c:v>-45.704888517238103</c:v>
                </c:pt>
                <c:pt idx="841">
                  <c:v>-45.603931329887303</c:v>
                </c:pt>
                <c:pt idx="842">
                  <c:v>-45.500260201445698</c:v>
                </c:pt>
                <c:pt idx="843">
                  <c:v>-45.3937851749847</c:v>
                </c:pt>
                <c:pt idx="844">
                  <c:v>-45.284412485372101</c:v>
                </c:pt>
                <c:pt idx="845">
                  <c:v>-45.172044356280601</c:v>
                </c:pt>
                <c:pt idx="846">
                  <c:v>-45.056578784051197</c:v>
                </c:pt>
                <c:pt idx="847">
                  <c:v>-44.937909307408603</c:v>
                </c:pt>
                <c:pt idx="848">
                  <c:v>-44.815924761937502</c:v>
                </c:pt>
                <c:pt idx="849">
                  <c:v>-44.690509018131102</c:v>
                </c:pt>
                <c:pt idx="850">
                  <c:v>-44.561540701715998</c:v>
                </c:pt>
                <c:pt idx="851">
                  <c:v>-44.428892894842001</c:v>
                </c:pt>
                <c:pt idx="852">
                  <c:v>-44.292432816591102</c:v>
                </c:pt>
                <c:pt idx="853">
                  <c:v>-44.152021481121302</c:v>
                </c:pt>
                <c:pt idx="854">
                  <c:v>-44.007513331597799</c:v>
                </c:pt>
                <c:pt idx="855">
                  <c:v>-43.858755847890301</c:v>
                </c:pt>
                <c:pt idx="856">
                  <c:v>-43.705589125820701</c:v>
                </c:pt>
                <c:pt idx="857">
                  <c:v>-43.547845425527498</c:v>
                </c:pt>
                <c:pt idx="858">
                  <c:v>-43.385348686274199</c:v>
                </c:pt>
                <c:pt idx="859">
                  <c:v>-43.2179140047621</c:v>
                </c:pt>
                <c:pt idx="860">
                  <c:v>-43.045347073707902</c:v>
                </c:pt>
                <c:pt idx="861">
                  <c:v>-42.867443577118202</c:v>
                </c:pt>
                <c:pt idx="862">
                  <c:v>-42.683988538318602</c:v>
                </c:pt>
                <c:pt idx="863">
                  <c:v>-42.494755616384502</c:v>
                </c:pt>
                <c:pt idx="864">
                  <c:v>-42.299506346152</c:v>
                </c:pt>
                <c:pt idx="865">
                  <c:v>-42.097989316471697</c:v>
                </c:pt>
                <c:pt idx="866">
                  <c:v>-41.889939280781</c:v>
                </c:pt>
                <c:pt idx="867">
                  <c:v>-41.675076193413702</c:v>
                </c:pt>
                <c:pt idx="868">
                  <c:v>-41.453104164326298</c:v>
                </c:pt>
                <c:pt idx="869">
                  <c:v>-41.223710324085303</c:v>
                </c:pt>
                <c:pt idx="870">
                  <c:v>-40.986563590015599</c:v>
                </c:pt>
                <c:pt idx="871">
                  <c:v>-40.741313323342503</c:v>
                </c:pt>
                <c:pt idx="872">
                  <c:v>-40.4875878659509</c:v>
                </c:pt>
                <c:pt idx="873">
                  <c:v>-40.224992944005898</c:v>
                </c:pt>
                <c:pt idx="874">
                  <c:v>-39.953109924120497</c:v>
                </c:pt>
                <c:pt idx="875">
                  <c:v>-39.671493905967303</c:v>
                </c:pt>
                <c:pt idx="876">
                  <c:v>-39.379671633197198</c:v>
                </c:pt>
                <c:pt idx="877">
                  <c:v>-39.077139202197799</c:v>
                </c:pt>
                <c:pt idx="878">
                  <c:v>-38.763359545549797</c:v>
                </c:pt>
                <c:pt idx="879">
                  <c:v>-38.437759663970098</c:v>
                </c:pt>
                <c:pt idx="880">
                  <c:v>-38.099727576995498</c:v>
                </c:pt>
                <c:pt idx="881">
                  <c:v>-37.748608958578103</c:v>
                </c:pt>
                <c:pt idx="882">
                  <c:v>-37.3837034190446</c:v>
                </c:pt>
                <c:pt idx="883">
                  <c:v>-37.004260389401097</c:v>
                </c:pt>
                <c:pt idx="884">
                  <c:v>-36.6094745576004</c:v>
                </c:pt>
                <c:pt idx="885">
                  <c:v>-36.198480798983098</c:v>
                </c:pt>
                <c:pt idx="886">
                  <c:v>-35.770348534443301</c:v>
                </c:pt>
                <c:pt idx="887">
                  <c:v>-35.324075439728801</c:v>
                </c:pt>
                <c:pt idx="888">
                  <c:v>-34.858580417377503</c:v>
                </c:pt>
                <c:pt idx="889">
                  <c:v>-34.372695728756597</c:v>
                </c:pt>
                <c:pt idx="890">
                  <c:v>-33.865158167093902</c:v>
                </c:pt>
                <c:pt idx="891">
                  <c:v>-33.334599132741502</c:v>
                </c:pt>
                <c:pt idx="892">
                  <c:v>-32.779533448549003</c:v>
                </c:pt>
                <c:pt idx="893">
                  <c:v>-32.198346725351698</c:v>
                </c:pt>
                <c:pt idx="894">
                  <c:v>-31.589281054213799</c:v>
                </c:pt>
                <c:pt idx="895">
                  <c:v>-30.950418761978799</c:v>
                </c:pt>
                <c:pt idx="896">
                  <c:v>-30.279663918336698</c:v>
                </c:pt>
                <c:pt idx="897">
                  <c:v>-29.574721224088801</c:v>
                </c:pt>
                <c:pt idx="898">
                  <c:v>-28.833071839141301</c:v>
                </c:pt>
                <c:pt idx="899">
                  <c:v>-28.051945621904999</c:v>
                </c:pt>
                <c:pt idx="900">
                  <c:v>-27.228289145267699</c:v>
                </c:pt>
                <c:pt idx="901">
                  <c:v>-26.3587287231075</c:v>
                </c:pt>
                <c:pt idx="902">
                  <c:v>-25.439527518890301</c:v>
                </c:pt>
                <c:pt idx="903">
                  <c:v>-24.466535605823601</c:v>
                </c:pt>
                <c:pt idx="904">
                  <c:v>-23.4351315952667</c:v>
                </c:pt>
                <c:pt idx="905">
                  <c:v>-22.340154132166099</c:v>
                </c:pt>
                <c:pt idx="906">
                  <c:v>-21.175821154023001</c:v>
                </c:pt>
                <c:pt idx="907">
                  <c:v>-19.935634297794</c:v>
                </c:pt>
                <c:pt idx="908">
                  <c:v>-18.612265182940799</c:v>
                </c:pt>
                <c:pt idx="909">
                  <c:v>-17.197419452243299</c:v>
                </c:pt>
                <c:pt idx="910">
                  <c:v>-15.6816733517906</c:v>
                </c:pt>
                <c:pt idx="911">
                  <c:v>-14.054276190801501</c:v>
                </c:pt>
                <c:pt idx="912">
                  <c:v>-12.302910119800501</c:v>
                </c:pt>
                <c:pt idx="913">
                  <c:v>-10.4133961327272</c:v>
                </c:pt>
                <c:pt idx="914">
                  <c:v>-8.3693317945201695</c:v>
                </c:pt>
                <c:pt idx="915">
                  <c:v>-6.1516415761843302</c:v>
                </c:pt>
                <c:pt idx="916">
                  <c:v>-3.7380143446027398</c:v>
                </c:pt>
                <c:pt idx="917">
                  <c:v>-1.1021937702067099</c:v>
                </c:pt>
                <c:pt idx="918">
                  <c:v>1.7869249115090899</c:v>
                </c:pt>
                <c:pt idx="919">
                  <c:v>4.9664558714649196</c:v>
                </c:pt>
                <c:pt idx="920">
                  <c:v>8.4810307341186899</c:v>
                </c:pt>
                <c:pt idx="921">
                  <c:v>12.3847799934092</c:v>
                </c:pt>
                <c:pt idx="922">
                  <c:v>16.743969035966401</c:v>
                </c:pt>
                <c:pt idx="923">
                  <c:v>21.640553169373501</c:v>
                </c:pt>
                <c:pt idx="924">
                  <c:v>27.177044365623399</c:v>
                </c:pt>
                <c:pt idx="925">
                  <c:v>33.483284643388501</c:v>
                </c:pt>
                <c:pt idx="926">
                  <c:v>-50.085771283572399</c:v>
                </c:pt>
                <c:pt idx="927">
                  <c:v>-50.129916838751001</c:v>
                </c:pt>
                <c:pt idx="928">
                  <c:v>-50.174920505422797</c:v>
                </c:pt>
                <c:pt idx="929">
                  <c:v>-50.2207960229835</c:v>
                </c:pt>
                <c:pt idx="930">
                  <c:v>-50.267557214027399</c:v>
                </c:pt>
                <c:pt idx="931">
                  <c:v>-50.315217978308802</c:v>
                </c:pt>
                <c:pt idx="932">
                  <c:v>-50.363792286362496</c:v>
                </c:pt>
                <c:pt idx="933">
                  <c:v>-50.413294172771202</c:v>
                </c:pt>
                <c:pt idx="934">
                  <c:v>-50.463737729074197</c:v>
                </c:pt>
                <c:pt idx="935">
                  <c:v>-50.515137096307498</c:v>
                </c:pt>
                <c:pt idx="936">
                  <c:v>-50.5675064571669</c:v>
                </c:pt>
                <c:pt idx="937">
                  <c:v>-50.6208600277876</c:v>
                </c:pt>
                <c:pt idx="938">
                  <c:v>-50.675212049131602</c:v>
                </c:pt>
                <c:pt idx="939">
                  <c:v>-50.7305767779756</c:v>
                </c:pt>
                <c:pt idx="940">
                  <c:v>-50.786968477493197</c:v>
                </c:pt>
                <c:pt idx="941">
                  <c:v>-50.844401407423497</c:v>
                </c:pt>
                <c:pt idx="942">
                  <c:v>-50.902889813822</c:v>
                </c:pt>
                <c:pt idx="943">
                  <c:v>-50.962447918385799</c:v>
                </c:pt>
                <c:pt idx="944">
                  <c:v>-51.023089907349899</c:v>
                </c:pt>
                <c:pt idx="945">
                  <c:v>-51.084829919949001</c:v>
                </c:pt>
                <c:pt idx="946">
                  <c:v>-51.147682036440898</c:v>
                </c:pt>
                <c:pt idx="947">
                  <c:v>-51.211660265688998</c:v>
                </c:pt>
                <c:pt idx="948">
                  <c:v>-51.276778532300398</c:v>
                </c:pt>
                <c:pt idx="949">
                  <c:v>-51.343050663318401</c:v>
                </c:pt>
                <c:pt idx="950">
                  <c:v>-51.410490374468303</c:v>
                </c:pt>
                <c:pt idx="951">
                  <c:v>-51.479111255956397</c:v>
                </c:pt>
                <c:pt idx="952">
                  <c:v>-51.548926757823303</c:v>
                </c:pt>
                <c:pt idx="953">
                  <c:v>-51.619950174852598</c:v>
                </c:pt>
                <c:pt idx="954">
                  <c:v>-51.692194631039499</c:v>
                </c:pt>
                <c:pt idx="955">
                  <c:v>-51.765673063621101</c:v>
                </c:pt>
                <c:pt idx="956">
                  <c:v>-51.840398206675502</c:v>
                </c:pt>
                <c:pt idx="957">
                  <c:v>-51.916382574295497</c:v>
                </c:pt>
                <c:pt idx="958">
                  <c:v>-51.993638443343798</c:v>
                </c:pt>
                <c:pt idx="959">
                  <c:v>-52.072177835800098</c:v>
                </c:pt>
                <c:pt idx="960">
                  <c:v>-52.152012500709098</c:v>
                </c:pt>
                <c:pt idx="961">
                  <c:v>-52.233153895742298</c:v>
                </c:pt>
                <c:pt idx="962">
                  <c:v>-52.315613168386299</c:v>
                </c:pt>
                <c:pt idx="963">
                  <c:v>-52.399401136772902</c:v>
                </c:pt>
                <c:pt idx="964">
                  <c:v>-52.484528270167303</c:v>
                </c:pt>
                <c:pt idx="965">
                  <c:v>-52.571004669131703</c:v>
                </c:pt>
                <c:pt idx="966">
                  <c:v>-52.658840045385901</c:v>
                </c:pt>
                <c:pt idx="967">
                  <c:v>-52.748043701384503</c:v>
                </c:pt>
                <c:pt idx="968">
                  <c:v>-52.838624509635302</c:v>
                </c:pt>
                <c:pt idx="969">
                  <c:v>-52.930590891782401</c:v>
                </c:pt>
                <c:pt idx="970">
                  <c:v>-53.023950797483103</c:v>
                </c:pt>
                <c:pt idx="971">
                  <c:v>-53.118711683104699</c:v>
                </c:pt>
                <c:pt idx="972">
                  <c:v>-53.214880490273799</c:v>
                </c:pt>
                <c:pt idx="973">
                  <c:v>-53.312463624308499</c:v>
                </c:pt>
                <c:pt idx="974">
                  <c:v>-53.411466932569802</c:v>
                </c:pt>
                <c:pt idx="975">
                  <c:v>-53.511895682766301</c:v>
                </c:pt>
                <c:pt idx="976">
                  <c:v>-53.613754541251197</c:v>
                </c:pt>
                <c:pt idx="977">
                  <c:v>-53.717047551350802</c:v>
                </c:pt>
                <c:pt idx="978">
                  <c:v>-53.821778111765902</c:v>
                </c:pt>
                <c:pt idx="979">
                  <c:v>-53.927948955089697</c:v>
                </c:pt>
                <c:pt idx="980">
                  <c:v>-54.035562126486496</c:v>
                </c:pt>
                <c:pt idx="981">
                  <c:v>-54.1446189625781</c:v>
                </c:pt>
                <c:pt idx="982">
                  <c:v>-54.255120070585299</c:v>
                </c:pt>
                <c:pt idx="983">
                  <c:v>-54.367065307775803</c:v>
                </c:pt>
                <c:pt idx="984">
                  <c:v>-54.480453761266403</c:v>
                </c:pt>
                <c:pt idx="985">
                  <c:v>-54.595283728235401</c:v>
                </c:pt>
                <c:pt idx="986">
                  <c:v>-54.711552696595</c:v>
                </c:pt>
                <c:pt idx="987">
                  <c:v>-54.829257326181803</c:v>
                </c:pt>
                <c:pt idx="988">
                  <c:v>-54.948393430517299</c:v>
                </c:pt>
                <c:pt idx="989">
                  <c:v>-55.068955959198</c:v>
                </c:pt>
                <c:pt idx="990">
                  <c:v>-55.190938980969001</c:v>
                </c:pt>
                <c:pt idx="991">
                  <c:v>-55.314335667541101</c:v>
                </c:pt>
                <c:pt idx="992">
                  <c:v>-55.439138278206997</c:v>
                </c:pt>
                <c:pt idx="993">
                  <c:v>-55.565338145315998</c:v>
                </c:pt>
                <c:pt idx="994">
                  <c:v>-55.692925660663697</c:v>
                </c:pt>
                <c:pt idx="995">
                  <c:v>-55.821890262855</c:v>
                </c:pt>
                <c:pt idx="996">
                  <c:v>-55.952220425697398</c:v>
                </c:pt>
                <c:pt idx="997">
                  <c:v>-56.083903647680302</c:v>
                </c:pt>
                <c:pt idx="998">
                  <c:v>-56.216926442596098</c:v>
                </c:pt>
                <c:pt idx="999">
                  <c:v>-56.351274331357601</c:v>
                </c:pt>
                <c:pt idx="1000">
                  <c:v>-56.486931835064098</c:v>
                </c:pt>
                <c:pt idx="1001">
                  <c:v>-56.623882469367103</c:v>
                </c:pt>
                <c:pt idx="1002">
                  <c:v>-56.762108740185802</c:v>
                </c:pt>
                <c:pt idx="1003">
                  <c:v>-56.901592140819503</c:v>
                </c:pt>
                <c:pt idx="1004">
                  <c:v>-57.0423131505</c:v>
                </c:pt>
                <c:pt idx="1005">
                  <c:v>-57.184251234429503</c:v>
                </c:pt>
                <c:pt idx="1006">
                  <c:v>-57.327384845339601</c:v>
                </c:pt>
                <c:pt idx="1007">
                  <c:v>-57.471691426610803</c:v>
                </c:pt>
                <c:pt idx="1008">
                  <c:v>-57.617147416983201</c:v>
                </c:pt>
                <c:pt idx="1009">
                  <c:v>-57.763728256889102</c:v>
                </c:pt>
                <c:pt idx="1010">
                  <c:v>-57.9114083964324</c:v>
                </c:pt>
                <c:pt idx="1011">
                  <c:v>-58.060161305036203</c:v>
                </c:pt>
                <c:pt idx="1012">
                  <c:v>-58.209959482776704</c:v>
                </c:pt>
                <c:pt idx="1013">
                  <c:v>-58.360774473415702</c:v>
                </c:pt>
                <c:pt idx="1014">
                  <c:v>-58.512576879139601</c:v>
                </c:pt>
                <c:pt idx="1015">
                  <c:v>-58.6653363770101</c:v>
                </c:pt>
                <c:pt idx="1016">
                  <c:v>-58.819021737124203</c:v>
                </c:pt>
                <c:pt idx="1017">
                  <c:v>-58.973600842476699</c:v>
                </c:pt>
                <c:pt idx="1018">
                  <c:v>-59.1290407105163</c:v>
                </c:pt>
                <c:pt idx="1019">
                  <c:v>-59.285307516375902</c:v>
                </c:pt>
                <c:pt idx="1020">
                  <c:v>-59.4423666177576</c:v>
                </c:pt>
                <c:pt idx="1021">
                  <c:v>-59.600182581444002</c:v>
                </c:pt>
                <c:pt idx="1022">
                  <c:v>-59.7587192114052</c:v>
                </c:pt>
                <c:pt idx="1023">
                  <c:v>-59.917939578461798</c:v>
                </c:pt>
                <c:pt idx="1024">
                  <c:v>-60.0778060514629</c:v>
                </c:pt>
                <c:pt idx="1025">
                  <c:v>-60.238280329930497</c:v>
                </c:pt>
                <c:pt idx="1026">
                  <c:v>-60.399323478117303</c:v>
                </c:pt>
                <c:pt idx="1027">
                  <c:v>-60.560895960420098</c:v>
                </c:pt>
                <c:pt idx="1028">
                  <c:v>-60.722957678085699</c:v>
                </c:pt>
                <c:pt idx="1029">
                  <c:v>-60.885468007142101</c:v>
                </c:pt>
                <c:pt idx="1030">
                  <c:v>-61.048385837482897</c:v>
                </c:pt>
                <c:pt idx="1031">
                  <c:v>-61.211669613029301</c:v>
                </c:pt>
                <c:pt idx="1032">
                  <c:v>-61.375277372887901</c:v>
                </c:pt>
                <c:pt idx="1033">
                  <c:v>-61.539166793422801</c:v>
                </c:pt>
                <c:pt idx="1034">
                  <c:v>-61.703295231151898</c:v>
                </c:pt>
                <c:pt idx="1035">
                  <c:v>-61.8676197663792</c:v>
                </c:pt>
                <c:pt idx="1036">
                  <c:v>-62.032097247467497</c:v>
                </c:pt>
                <c:pt idx="1037">
                  <c:v>-62.196684335657402</c:v>
                </c:pt>
                <c:pt idx="1038">
                  <c:v>-62.361337550333502</c:v>
                </c:pt>
                <c:pt idx="1039">
                  <c:v>-62.526013314637297</c:v>
                </c:pt>
                <c:pt idx="1040">
                  <c:v>-62.690668001327303</c:v>
                </c:pt>
                <c:pt idx="1041">
                  <c:v>-62.855257978781999</c:v>
                </c:pt>
                <c:pt idx="1042">
                  <c:v>-63.019739657043701</c:v>
                </c:pt>
                <c:pt idx="1043">
                  <c:v>-63.184069533800297</c:v>
                </c:pt>
                <c:pt idx="1044">
                  <c:v>-63.348204240200801</c:v>
                </c:pt>
                <c:pt idx="1045">
                  <c:v>-63.512100586402802</c:v>
                </c:pt>
                <c:pt idx="1046">
                  <c:v>-63.675715606750103</c:v>
                </c:pt>
                <c:pt idx="1047">
                  <c:v>-63.839006604480304</c:v>
                </c:pt>
                <c:pt idx="1048">
                  <c:v>-64.001931195863406</c:v>
                </c:pt>
                <c:pt idx="1049">
                  <c:v>-64.164447353675499</c:v>
                </c:pt>
                <c:pt idx="1050">
                  <c:v>-64.326513449912696</c:v>
                </c:pt>
                <c:pt idx="1051">
                  <c:v>-64.488088297654997</c:v>
                </c:pt>
                <c:pt idx="1052">
                  <c:v>-64.649131191991302</c:v>
                </c:pt>
                <c:pt idx="1053">
                  <c:v>-64.809601949920605</c:v>
                </c:pt>
                <c:pt idx="1054">
                  <c:v>-64.969460949149493</c:v>
                </c:pt>
                <c:pt idx="1055">
                  <c:v>-65.128669165707805</c:v>
                </c:pt>
                <c:pt idx="1056">
                  <c:v>-65.287188210310205</c:v>
                </c:pt>
                <c:pt idx="1057">
                  <c:v>-65.444980363395501</c:v>
                </c:pt>
                <c:pt idx="1058">
                  <c:v>-65.602008608780295</c:v>
                </c:pt>
                <c:pt idx="1059">
                  <c:v>-65.758236665867699</c:v>
                </c:pt>
                <c:pt idx="1060">
                  <c:v>-65.913629020357703</c:v>
                </c:pt>
                <c:pt idx="1061">
                  <c:v>-66.068150953411305</c:v>
                </c:pt>
                <c:pt idx="1062">
                  <c:v>-66.221768569223698</c:v>
                </c:pt>
                <c:pt idx="1063">
                  <c:v>-66.3744488209705</c:v>
                </c:pt>
                <c:pt idx="1064">
                  <c:v>-66.526159535092106</c:v>
                </c:pt>
                <c:pt idx="1065">
                  <c:v>-66.676869433891099</c:v>
                </c:pt>
                <c:pt idx="1066">
                  <c:v>-66.826548156419506</c:v>
                </c:pt>
                <c:pt idx="1067">
                  <c:v>-66.9751662776399</c:v>
                </c:pt>
                <c:pt idx="1068">
                  <c:v>-67.122695325849506</c:v>
                </c:pt>
                <c:pt idx="1069">
                  <c:v>-67.269107798360693</c:v>
                </c:pt>
                <c:pt idx="1070">
                  <c:v>-67.414377175437096</c:v>
                </c:pt>
                <c:pt idx="1071">
                  <c:v>-67.558477932490604</c:v>
                </c:pt>
                <c:pt idx="1072">
                  <c:v>-67.701385550546703</c:v>
                </c:pt>
                <c:pt idx="1073">
                  <c:v>-67.843076524993606</c:v>
                </c:pt>
                <c:pt idx="1074">
                  <c:v>-67.983528372631298</c:v>
                </c:pt>
                <c:pt idx="1075">
                  <c:v>-68.122719637045904</c:v>
                </c:pt>
                <c:pt idx="1076">
                  <c:v>-68.260629892333995</c:v>
                </c:pt>
                <c:pt idx="1077">
                  <c:v>-68.397239745208097</c:v>
                </c:pt>
                <c:pt idx="1078">
                  <c:v>-68.5325308355185</c:v>
                </c:pt>
                <c:pt idx="1079">
                  <c:v>-68.666485835228499</c:v>
                </c:pt>
                <c:pt idx="1080">
                  <c:v>-68.799088445884493</c:v>
                </c:pt>
                <c:pt idx="1081">
                  <c:v>-68.930323394625105</c:v>
                </c:pt>
                <c:pt idx="1082">
                  <c:v>-69.060176428775705</c:v>
                </c:pt>
                <c:pt idx="1083">
                  <c:v>-69.188634309077599</c:v>
                </c:pt>
                <c:pt idx="1084">
                  <c:v>-69.315684801604704</c:v>
                </c:pt>
                <c:pt idx="1085">
                  <c:v>-69.441316668418395</c:v>
                </c:pt>
                <c:pt idx="1086">
                  <c:v>-69.565519657018598</c:v>
                </c:pt>
                <c:pt idx="1087">
                  <c:v>-69.688284488645294</c:v>
                </c:pt>
                <c:pt idx="1088">
                  <c:v>-69.809602845489593</c:v>
                </c:pt>
                <c:pt idx="1089">
                  <c:v>-69.929467356872493</c:v>
                </c:pt>
                <c:pt idx="1090">
                  <c:v>-70.047871584450604</c:v>
                </c:pt>
                <c:pt idx="1091">
                  <c:v>-70.1648100065091</c:v>
                </c:pt>
                <c:pt idx="1092">
                  <c:v>-70.280278001401399</c:v>
                </c:pt>
                <c:pt idx="1093">
                  <c:v>-70.394271830196402</c:v>
                </c:pt>
                <c:pt idx="1094">
                  <c:v>-70.506788618592694</c:v>
                </c:pt>
                <c:pt idx="1095">
                  <c:v>-70.617826338159901</c:v>
                </c:pt>
                <c:pt idx="1096">
                  <c:v>-70.727383786965802</c:v>
                </c:pt>
                <c:pt idx="1097">
                  <c:v>-70.835460569647495</c:v>
                </c:pt>
                <c:pt idx="1098">
                  <c:v>-70.942057076984995</c:v>
                </c:pt>
                <c:pt idx="1099">
                  <c:v>-71.047174465032896</c:v>
                </c:pt>
                <c:pt idx="1100">
                  <c:v>-71.150814633866005</c:v>
                </c:pt>
                <c:pt idx="1101">
                  <c:v>-71.252980205991804</c:v>
                </c:pt>
                <c:pt idx="1102">
                  <c:v>-71.3536745044848</c:v>
                </c:pt>
                <c:pt idx="1103">
                  <c:v>-71.452901530891396</c:v>
                </c:pt>
                <c:pt idx="1104">
                  <c:v>-71.550665942955803</c:v>
                </c:pt>
                <c:pt idx="1105">
                  <c:v>-71.646973032215897</c:v>
                </c:pt>
                <c:pt idx="1106">
                  <c:v>-71.741828701513299</c:v>
                </c:pt>
                <c:pt idx="1107">
                  <c:v>-71.835239442463305</c:v>
                </c:pt>
                <c:pt idx="1108">
                  <c:v>-71.9272123129264</c:v>
                </c:pt>
                <c:pt idx="1109">
                  <c:v>-72.017754914523195</c:v>
                </c:pt>
                <c:pt idx="1110">
                  <c:v>-72.106875370229403</c:v>
                </c:pt>
                <c:pt idx="1111">
                  <c:v>-72.194582302088904</c:v>
                </c:pt>
                <c:pt idx="1112">
                  <c:v>-72.280884809080405</c:v>
                </c:pt>
                <c:pt idx="1113">
                  <c:v>-72.365792445167799</c:v>
                </c:pt>
                <c:pt idx="1114">
                  <c:v>-72.449315197568296</c:v>
                </c:pt>
                <c:pt idx="1115">
                  <c:v>-72.531463465264594</c:v>
                </c:pt>
                <c:pt idx="1116">
                  <c:v>-72.612248037789399</c:v>
                </c:pt>
                <c:pt idx="1117">
                  <c:v>-72.6916800743072</c:v>
                </c:pt>
                <c:pt idx="1118">
                  <c:v>-72.769771083015499</c:v>
                </c:pt>
                <c:pt idx="1119">
                  <c:v>-72.846532900888505</c:v>
                </c:pt>
                <c:pt idx="1120">
                  <c:v>-72.921977673781001</c:v>
                </c:pt>
                <c:pt idx="1121">
                  <c:v>-72.996117836911395</c:v>
                </c:pt>
                <c:pt idx="1122">
                  <c:v>-73.068966095739199</c:v>
                </c:pt>
                <c:pt idx="1123">
                  <c:v>-73.140535407251804</c:v>
                </c:pt>
                <c:pt idx="1124">
                  <c:v>-73.210838961672806</c:v>
                </c:pt>
                <c:pt idx="1125">
                  <c:v>-73.279890164603898</c:v>
                </c:pt>
                <c:pt idx="1126">
                  <c:v>-73.347702619608299</c:v>
                </c:pt>
                <c:pt idx="1127">
                  <c:v>-73.414290111246203</c:v>
                </c:pt>
                <c:pt idx="1128">
                  <c:v>-73.479666588567397</c:v>
                </c:pt>
                <c:pt idx="1129">
                  <c:v>-73.543846149067093</c:v>
                </c:pt>
                <c:pt idx="1130">
                  <c:v>-73.606843023109107</c:v>
                </c:pt>
                <c:pt idx="1131">
                  <c:v>-73.668671558819995</c:v>
                </c:pt>
                <c:pt idx="1132">
                  <c:v>-73.729346207455194</c:v>
                </c:pt>
                <c:pt idx="1133">
                  <c:v>-73.788881509238806</c:v>
                </c:pt>
                <c:pt idx="1134">
                  <c:v>-73.847292079675896</c:v>
                </c:pt>
                <c:pt idx="1135">
                  <c:v>-73.904592596337295</c:v>
                </c:pt>
                <c:pt idx="1136">
                  <c:v>-73.960797786114398</c:v>
                </c:pt>
                <c:pt idx="1137">
                  <c:v>-74.0159224129401</c:v>
                </c:pt>
                <c:pt idx="1138">
                  <c:v>-74.069981265974405</c:v>
                </c:pt>
                <c:pt idx="1139">
                  <c:v>-74.122989148248095</c:v>
                </c:pt>
                <c:pt idx="1140">
                  <c:v>-74.174960865760795</c:v>
                </c:pt>
                <c:pt idx="1141">
                  <c:v>-74.225911217027004</c:v>
                </c:pt>
                <c:pt idx="1142">
                  <c:v>-74.275854983065202</c:v>
                </c:pt>
                <c:pt idx="1143">
                  <c:v>-74.324806917820894</c:v>
                </c:pt>
                <c:pt idx="1144">
                  <c:v>-74.372781739019004</c:v>
                </c:pt>
                <c:pt idx="1145">
                  <c:v>-74.419794119436204</c:v>
                </c:pt>
                <c:pt idx="1146">
                  <c:v>-74.465858678585903</c:v>
                </c:pt>
                <c:pt idx="1147">
                  <c:v>-74.510989974807799</c:v>
                </c:pt>
                <c:pt idx="1148">
                  <c:v>-74.555202497752305</c:v>
                </c:pt>
                <c:pt idx="1149">
                  <c:v>-74.598510661252504</c:v>
                </c:pt>
                <c:pt idx="1150">
                  <c:v>-74.640928796572993</c:v>
                </c:pt>
                <c:pt idx="1151">
                  <c:v>-74.682471146027694</c:v>
                </c:pt>
                <c:pt idx="1152">
                  <c:v>-74.723151856955795</c:v>
                </c:pt>
                <c:pt idx="1153">
                  <c:v>-74.762984976047903</c:v>
                </c:pt>
                <c:pt idx="1154">
                  <c:v>-74.801984444011694</c:v>
                </c:pt>
                <c:pt idx="1155">
                  <c:v>-74.840164090566603</c:v>
                </c:pt>
                <c:pt idx="1156">
                  <c:v>-74.877537629760397</c:v>
                </c:pt>
                <c:pt idx="1157">
                  <c:v>-74.914118655595104</c:v>
                </c:pt>
                <c:pt idx="1158">
                  <c:v>-74.949920637954406</c:v>
                </c:pt>
                <c:pt idx="1159">
                  <c:v>-74.984956918821297</c:v>
                </c:pt>
                <c:pt idx="1160">
                  <c:v>-75.019240708778398</c:v>
                </c:pt>
                <c:pt idx="1161">
                  <c:v>-75.052785083779</c:v>
                </c:pt>
                <c:pt idx="1162">
                  <c:v>-75.0856029821812</c:v>
                </c:pt>
                <c:pt idx="1163">
                  <c:v>-75.117707202034495</c:v>
                </c:pt>
                <c:pt idx="1164">
                  <c:v>-75.149110398610603</c:v>
                </c:pt>
                <c:pt idx="1165">
                  <c:v>-75.179825082168307</c:v>
                </c:pt>
                <c:pt idx="1166">
                  <c:v>-75.209863615943803</c:v>
                </c:pt>
                <c:pt idx="1167">
                  <c:v>-75.239238214358394</c:v>
                </c:pt>
                <c:pt idx="1168">
                  <c:v>-75.267960941432804</c:v>
                </c:pt>
                <c:pt idx="1169">
                  <c:v>-75.296043709402198</c:v>
                </c:pt>
                <c:pt idx="1170">
                  <c:v>-75.323498277521097</c:v>
                </c:pt>
                <c:pt idx="1171">
                  <c:v>-75.3503362510519</c:v>
                </c:pt>
                <c:pt idx="1172">
                  <c:v>-75.376569080427601</c:v>
                </c:pt>
                <c:pt idx="1173">
                  <c:v>-75.402208060581202</c:v>
                </c:pt>
                <c:pt idx="1174">
                  <c:v>-75.427264330435506</c:v>
                </c:pt>
                <c:pt idx="1175">
                  <c:v>-75.451748872543305</c:v>
                </c:pt>
                <c:pt idx="1176">
                  <c:v>-75.475672512873103</c:v>
                </c:pt>
                <c:pt idx="1177">
                  <c:v>-75.499045920731902</c:v>
                </c:pt>
                <c:pt idx="1178">
                  <c:v>-75.521879608819106</c:v>
                </c:pt>
                <c:pt idx="1179">
                  <c:v>-75.544183933403502</c:v>
                </c:pt>
                <c:pt idx="1180">
                  <c:v>-75.565969094618694</c:v>
                </c:pt>
                <c:pt idx="1181">
                  <c:v>-75.587245136869399</c:v>
                </c:pt>
                <c:pt idx="1182">
                  <c:v>-75.608021949342699</c:v>
                </c:pt>
                <c:pt idx="1183">
                  <c:v>-75.628309266619098</c:v>
                </c:pt>
                <c:pt idx="1184">
                  <c:v>-75.648116669376606</c:v>
                </c:pt>
                <c:pt idx="1185">
                  <c:v>-75.667453585183793</c:v>
                </c:pt>
                <c:pt idx="1186">
                  <c:v>-75.686329289374797</c:v>
                </c:pt>
                <c:pt idx="1187">
                  <c:v>-75.704752906002497</c:v>
                </c:pt>
                <c:pt idx="1188">
                  <c:v>-75.722733408864698</c:v>
                </c:pt>
                <c:pt idx="1189">
                  <c:v>-75.740279622597797</c:v>
                </c:pt>
                <c:pt idx="1190">
                  <c:v>-75.757400223834694</c:v>
                </c:pt>
                <c:pt idx="1191">
                  <c:v>-75.774103742421005</c:v>
                </c:pt>
                <c:pt idx="1192">
                  <c:v>-75.790398562686804</c:v>
                </c:pt>
                <c:pt idx="1193">
                  <c:v>-75.806292924768698</c:v>
                </c:pt>
                <c:pt idx="1194">
                  <c:v>-75.821794925979304</c:v>
                </c:pt>
                <c:pt idx="1195">
                  <c:v>-75.836912522219393</c:v>
                </c:pt>
                <c:pt idx="1196">
                  <c:v>-75.851653529430095</c:v>
                </c:pt>
                <c:pt idx="1197">
                  <c:v>-75.866025625081207</c:v>
                </c:pt>
                <c:pt idx="1198">
                  <c:v>-75.880036349692105</c:v>
                </c:pt>
                <c:pt idx="1199">
                  <c:v>-75.893693108382905</c:v>
                </c:pt>
                <c:pt idx="1200">
                  <c:v>-75.907003172452093</c:v>
                </c:pt>
                <c:pt idx="1201">
                  <c:v>-75.919973680977904</c:v>
                </c:pt>
                <c:pt idx="1202">
                  <c:v>-75.932611642441998</c:v>
                </c:pt>
                <c:pt idx="1203">
                  <c:v>-75.944923936370202</c:v>
                </c:pt>
                <c:pt idx="1204">
                  <c:v>-75.956917314990093</c:v>
                </c:pt>
                <c:pt idx="1205">
                  <c:v>-75.968598404903304</c:v>
                </c:pt>
                <c:pt idx="1206">
                  <c:v>-75.979973708767503</c:v>
                </c:pt>
                <c:pt idx="1207">
                  <c:v>-75.991049606989193</c:v>
                </c:pt>
                <c:pt idx="1208">
                  <c:v>-76.001832359423702</c:v>
                </c:pt>
                <c:pt idx="1209">
                  <c:v>-76.012328107080194</c:v>
                </c:pt>
                <c:pt idx="1210">
                  <c:v>-76.022542873831</c:v>
                </c:pt>
                <c:pt idx="1211">
                  <c:v>-76.032482568121907</c:v>
                </c:pt>
                <c:pt idx="1212">
                  <c:v>-76.042152984684506</c:v>
                </c:pt>
                <c:pt idx="1213">
                  <c:v>-76.051559806245393</c:v>
                </c:pt>
                <c:pt idx="1214">
                  <c:v>-76.060708605234197</c:v>
                </c:pt>
                <c:pt idx="1215">
                  <c:v>-76.069604845487206</c:v>
                </c:pt>
                <c:pt idx="1216">
                  <c:v>-76.078253883945393</c:v>
                </c:pt>
                <c:pt idx="1217">
                  <c:v>-76.086660972346394</c:v>
                </c:pt>
                <c:pt idx="1218">
                  <c:v>-76.094831258908798</c:v>
                </c:pt>
                <c:pt idx="1219">
                  <c:v>-76.102769790007997</c:v>
                </c:pt>
                <c:pt idx="1220">
                  <c:v>-76.110481511841897</c:v>
                </c:pt>
                <c:pt idx="1221">
                  <c:v>-76.117971272086507</c:v>
                </c:pt>
                <c:pt idx="1222">
                  <c:v>-76.125243821540195</c:v>
                </c:pt>
                <c:pt idx="1223">
                  <c:v>-76.132303815755506</c:v>
                </c:pt>
                <c:pt idx="1224">
                  <c:v>-76.139155816657905</c:v>
                </c:pt>
                <c:pt idx="1225">
                  <c:v>-76.145804294151503</c:v>
                </c:pt>
                <c:pt idx="1226">
                  <c:v>-76.152253627709797</c:v>
                </c:pt>
                <c:pt idx="1227">
                  <c:v>-76.158508107952201</c:v>
                </c:pt>
                <c:pt idx="1228">
                  <c:v>-76.164571938204304</c:v>
                </c:pt>
                <c:pt idx="1229">
                  <c:v>-76.170449236043794</c:v>
                </c:pt>
                <c:pt idx="1230">
                  <c:v>-76.176144034828297</c:v>
                </c:pt>
                <c:pt idx="1231">
                  <c:v>-76.181660285207599</c:v>
                </c:pt>
                <c:pt idx="1232">
                  <c:v>-76.187001856618494</c:v>
                </c:pt>
                <c:pt idx="1233">
                  <c:v>-76.192172538762193</c:v>
                </c:pt>
                <c:pt idx="1234">
                  <c:v>-76.197176043064104</c:v>
                </c:pt>
                <c:pt idx="1235">
                  <c:v>-76.202016004115507</c:v>
                </c:pt>
                <c:pt idx="1236">
                  <c:v>-76.2066959810968</c:v>
                </c:pt>
                <c:pt idx="1237">
                  <c:v>-76.211219459183297</c:v>
                </c:pt>
                <c:pt idx="1238">
                  <c:v>-76.215589850930897</c:v>
                </c:pt>
                <c:pt idx="1239">
                  <c:v>-76.219810497644701</c:v>
                </c:pt>
                <c:pt idx="1240">
                  <c:v>-76.2238846707276</c:v>
                </c:pt>
                <c:pt idx="1241">
                  <c:v>-76.227815573010403</c:v>
                </c:pt>
                <c:pt idx="1242">
                  <c:v>-76.231606340063095</c:v>
                </c:pt>
                <c:pt idx="1243">
                  <c:v>-76.235260041486796</c:v>
                </c:pt>
                <c:pt idx="1244">
                  <c:v>-76.238779682186802</c:v>
                </c:pt>
                <c:pt idx="1245">
                  <c:v>-76.242168203626406</c:v>
                </c:pt>
                <c:pt idx="1246">
                  <c:v>-76.245428485062007</c:v>
                </c:pt>
                <c:pt idx="1247">
                  <c:v>-76.248563344758594</c:v>
                </c:pt>
                <c:pt idx="1248">
                  <c:v>-76.251575541187094</c:v>
                </c:pt>
                <c:pt idx="1249">
                  <c:v>-76.254467774201999</c:v>
                </c:pt>
                <c:pt idx="1250">
                  <c:v>-76.257242686200399</c:v>
                </c:pt>
                <c:pt idx="1251">
                  <c:v>-76.259902863262496</c:v>
                </c:pt>
                <c:pt idx="1252">
                  <c:v>-76.262450836273302</c:v>
                </c:pt>
                <c:pt idx="1253">
                  <c:v>-76.264889082025405</c:v>
                </c:pt>
                <c:pt idx="1254">
                  <c:v>-76.267220024304095</c:v>
                </c:pt>
                <c:pt idx="1255">
                  <c:v>-76.269446034953205</c:v>
                </c:pt>
                <c:pt idx="1256">
                  <c:v>-76.271569434923805</c:v>
                </c:pt>
                <c:pt idx="1257">
                  <c:v>-76.273592495304001</c:v>
                </c:pt>
                <c:pt idx="1258">
                  <c:v>-76.275517438331605</c:v>
                </c:pt>
                <c:pt idx="1259">
                  <c:v>-76.277346438388307</c:v>
                </c:pt>
                <c:pt idx="1260">
                  <c:v>-76.279081622977202</c:v>
                </c:pt>
                <c:pt idx="1261">
                  <c:v>-76.280725073682305</c:v>
                </c:pt>
                <c:pt idx="1262">
                  <c:v>-76.282278827111</c:v>
                </c:pt>
                <c:pt idx="1263">
                  <c:v>-76.283744875820105</c:v>
                </c:pt>
                <c:pt idx="1264">
                  <c:v>-76.285125169224003</c:v>
                </c:pt>
                <c:pt idx="1265">
                  <c:v>-76.286421614487395</c:v>
                </c:pt>
                <c:pt idx="1266">
                  <c:v>-76.287636077400904</c:v>
                </c:pt>
                <c:pt idx="1267">
                  <c:v>-76.288770383240404</c:v>
                </c:pt>
                <c:pt idx="1268">
                  <c:v>-76.289826317611002</c:v>
                </c:pt>
                <c:pt idx="1269">
                  <c:v>-76.290805627275006</c:v>
                </c:pt>
                <c:pt idx="1270">
                  <c:v>-76.291710020963393</c:v>
                </c:pt>
                <c:pt idx="1271">
                  <c:v>-76.292541170173394</c:v>
                </c:pt>
                <c:pt idx="1272">
                  <c:v>-76.293300709950202</c:v>
                </c:pt>
                <c:pt idx="1273">
                  <c:v>-76.293990239653098</c:v>
                </c:pt>
                <c:pt idx="1274">
                  <c:v>-76.294611323708295</c:v>
                </c:pt>
                <c:pt idx="1275">
                  <c:v>-76.295165492346001</c:v>
                </c:pt>
                <c:pt idx="1276">
                  <c:v>-76.295654242323707</c:v>
                </c:pt>
                <c:pt idx="1277">
                  <c:v>-76.296079037635593</c:v>
                </c:pt>
                <c:pt idx="1278">
                  <c:v>-76.2964413102073</c:v>
                </c:pt>
                <c:pt idx="1279">
                  <c:v>-76.296742460578301</c:v>
                </c:pt>
                <c:pt idx="1280">
                  <c:v>-76.296983858569504</c:v>
                </c:pt>
                <c:pt idx="1281">
                  <c:v>-76.297166843938498</c:v>
                </c:pt>
                <c:pt idx="1282">
                  <c:v>-76.297292727021301</c:v>
                </c:pt>
                <c:pt idx="1283">
                  <c:v>-76.297362789361799</c:v>
                </c:pt>
                <c:pt idx="1284">
                  <c:v>-76.297378284328403</c:v>
                </c:pt>
                <c:pt idx="1285">
                  <c:v>-76.297340437717594</c:v>
                </c:pt>
                <c:pt idx="1286">
                  <c:v>-76.297250448346801</c:v>
                </c:pt>
                <c:pt idx="1287">
                  <c:v>-76.297109488634007</c:v>
                </c:pt>
                <c:pt idx="1288">
                  <c:v>-76.296918705165893</c:v>
                </c:pt>
                <c:pt idx="1289">
                  <c:v>-76.296679219255097</c:v>
                </c:pt>
                <c:pt idx="1290">
                  <c:v>-76.296392127485305</c:v>
                </c:pt>
                <c:pt idx="1291">
                  <c:v>-76.296058502245302</c:v>
                </c:pt>
                <c:pt idx="1292">
                  <c:v>-76.295679392252694</c:v>
                </c:pt>
                <c:pt idx="1293">
                  <c:v>-76.295255823066299</c:v>
                </c:pt>
                <c:pt idx="1294">
                  <c:v>-76.294788797587799</c:v>
                </c:pt>
                <c:pt idx="1295">
                  <c:v>-76.294279296553896</c:v>
                </c:pt>
                <c:pt idx="1296">
                  <c:v>-76.293728279017103</c:v>
                </c:pt>
                <c:pt idx="1297">
                  <c:v>-76.293136682817703</c:v>
                </c:pt>
                <c:pt idx="1298">
                  <c:v>-76.292505425044894</c:v>
                </c:pt>
                <c:pt idx="1299">
                  <c:v>-76.291835402488999</c:v>
                </c:pt>
                <c:pt idx="1300">
                  <c:v>-76.291127492084101</c:v>
                </c:pt>
                <c:pt idx="1301">
                  <c:v>-76.290382551340898</c:v>
                </c:pt>
                <c:pt idx="1302">
                  <c:v>-76.289601418771198</c:v>
                </c:pt>
                <c:pt idx="1303">
                  <c:v>-76.288784914302894</c:v>
                </c:pt>
                <c:pt idx="1304">
                  <c:v>-76.287933839686801</c:v>
                </c:pt>
                <c:pt idx="1305">
                  <c:v>-76.287048978894006</c:v>
                </c:pt>
                <c:pt idx="1306">
                  <c:v>-76.286131098505805</c:v>
                </c:pt>
                <c:pt idx="1307">
                  <c:v>-76.285180948094805</c:v>
                </c:pt>
                <c:pt idx="1308">
                  <c:v>-76.284199260597703</c:v>
                </c:pt>
                <c:pt idx="1309">
                  <c:v>-76.283186752681203</c:v>
                </c:pt>
                <c:pt idx="1310">
                  <c:v>-76.282144125098498</c:v>
                </c:pt>
                <c:pt idx="1311">
                  <c:v>-76.281072063039801</c:v>
                </c:pt>
                <c:pt idx="1312">
                  <c:v>-76.279971236474296</c:v>
                </c:pt>
                <c:pt idx="1313">
                  <c:v>-76.278842300485294</c:v>
                </c:pt>
                <c:pt idx="1314">
                  <c:v>-76.277685895597799</c:v>
                </c:pt>
                <c:pt idx="1315">
                  <c:v>-76.276502648099395</c:v>
                </c:pt>
                <c:pt idx="1316">
                  <c:v>-76.275293170354402</c:v>
                </c:pt>
                <c:pt idx="1317">
                  <c:v>-76.274058061110495</c:v>
                </c:pt>
                <c:pt idx="1318">
                  <c:v>-76.272797905799493</c:v>
                </c:pt>
                <c:pt idx="1319">
                  <c:v>-76.2715132768312</c:v>
                </c:pt>
                <c:pt idx="1320">
                  <c:v>-76.270204733881499</c:v>
                </c:pt>
                <c:pt idx="1321">
                  <c:v>-76.268872824173101</c:v>
                </c:pt>
                <c:pt idx="1322">
                  <c:v>-76.267518082751707</c:v>
                </c:pt>
                <c:pt idx="1323">
                  <c:v>-76.266141032754504</c:v>
                </c:pt>
                <c:pt idx="1324">
                  <c:v>-76.264742185674507</c:v>
                </c:pt>
                <c:pt idx="1325">
                  <c:v>-76.263322041617897</c:v>
                </c:pt>
                <c:pt idx="1326">
                  <c:v>-76.261881089556297</c:v>
                </c:pt>
                <c:pt idx="1327">
                  <c:v>-76.260419807573498</c:v>
                </c:pt>
                <c:pt idx="1328">
                  <c:v>-76.258938663107102</c:v>
                </c:pt>
                <c:pt idx="1329">
                  <c:v>-76.257438113183895</c:v>
                </c:pt>
                <c:pt idx="1330">
                  <c:v>-76.255918604651598</c:v>
                </c:pt>
                <c:pt idx="1331">
                  <c:v>-76.254380574403996</c:v>
                </c:pt>
                <c:pt idx="1332">
                  <c:v>-76.2528244496025</c:v>
                </c:pt>
                <c:pt idx="1333">
                  <c:v>-76.251250647891794</c:v>
                </c:pt>
                <c:pt idx="1334">
                  <c:v>-76.249659577611396</c:v>
                </c:pt>
                <c:pt idx="1335">
                  <c:v>-76.248051638002295</c:v>
                </c:pt>
                <c:pt idx="1336">
                  <c:v>-76.246427219409298</c:v>
                </c:pt>
                <c:pt idx="1337">
                  <c:v>-76.244786703478695</c:v>
                </c:pt>
                <c:pt idx="1338">
                  <c:v>-76.243130463351704</c:v>
                </c:pt>
                <c:pt idx="1339">
                  <c:v>-76.241458863853396</c:v>
                </c:pt>
                <c:pt idx="1340">
                  <c:v>-76.239772261678098</c:v>
                </c:pt>
                <c:pt idx="1341">
                  <c:v>-76.238071005570106</c:v>
                </c:pt>
                <c:pt idx="1342">
                  <c:v>-76.236355436500503</c:v>
                </c:pt>
                <c:pt idx="1343">
                  <c:v>-76.234625887840394</c:v>
                </c:pt>
                <c:pt idx="1344">
                  <c:v>-76.2328826855301</c:v>
                </c:pt>
                <c:pt idx="1345">
                  <c:v>-76.231126148244499</c:v>
                </c:pt>
                <c:pt idx="1346">
                  <c:v>-76.229356587555003</c:v>
                </c:pt>
                <c:pt idx="1347">
                  <c:v>-76.227574308087796</c:v>
                </c:pt>
                <c:pt idx="1348">
                  <c:v>-76.225779607678504</c:v>
                </c:pt>
                <c:pt idx="1349">
                  <c:v>-76.2239727775235</c:v>
                </c:pt>
                <c:pt idx="1350">
                  <c:v>-76.222154102328105</c:v>
                </c:pt>
                <c:pt idx="1351">
                  <c:v>-76.220323860451202</c:v>
                </c:pt>
                <c:pt idx="1352">
                  <c:v>-76.218482324046505</c:v>
                </c:pt>
                <c:pt idx="1353">
                  <c:v>-76.216629759201297</c:v>
                </c:pt>
                <c:pt idx="1354">
                  <c:v>-76.214766426071293</c:v>
                </c:pt>
                <c:pt idx="1355">
                  <c:v>-76.212892579013598</c:v>
                </c:pt>
                <c:pt idx="1356">
                  <c:v>-76.211008466715299</c:v>
                </c:pt>
                <c:pt idx="1357">
                  <c:v>-76.209114332320496</c:v>
                </c:pt>
                <c:pt idx="1358">
                  <c:v>-76.207210413553597</c:v>
                </c:pt>
                <c:pt idx="1359">
                  <c:v>-76.205296942840604</c:v>
                </c:pt>
                <c:pt idx="1360">
                  <c:v>-76.203374147427297</c:v>
                </c:pt>
                <c:pt idx="1361">
                  <c:v>-76.201442249494605</c:v>
                </c:pt>
                <c:pt idx="1362">
                  <c:v>-76.199501466271798</c:v>
                </c:pt>
                <c:pt idx="1363">
                  <c:v>-76.197552010147106</c:v>
                </c:pt>
                <c:pt idx="1364">
                  <c:v>-76.195594088775707</c:v>
                </c:pt>
                <c:pt idx="1365">
                  <c:v>-76.193627905185295</c:v>
                </c:pt>
                <c:pt idx="1366">
                  <c:v>-76.191653657879598</c:v>
                </c:pt>
                <c:pt idx="1367">
                  <c:v>-76.189671540939102</c:v>
                </c:pt>
                <c:pt idx="1368">
                  <c:v>-76.187681744120198</c:v>
                </c:pt>
                <c:pt idx="1369">
                  <c:v>-76.185684452951406</c:v>
                </c:pt>
                <c:pt idx="1370">
                  <c:v>-76.183679848828007</c:v>
                </c:pt>
                <c:pt idx="1371">
                  <c:v>-76.181668109103995</c:v>
                </c:pt>
                <c:pt idx="1372">
                  <c:v>-76.179649407182794</c:v>
                </c:pt>
                <c:pt idx="1373">
                  <c:v>-76.1776239126051</c:v>
                </c:pt>
                <c:pt idx="1374">
                  <c:v>-76.175591791135602</c:v>
                </c:pt>
                <c:pt idx="1375">
                  <c:v>-76.173553204846598</c:v>
                </c:pt>
                <c:pt idx="1376">
                  <c:v>-76.171508312201098</c:v>
                </c:pt>
                <c:pt idx="1377">
                  <c:v>-76.169457268133201</c:v>
                </c:pt>
                <c:pt idx="1378">
                  <c:v>-76.167400224126794</c:v>
                </c:pt>
                <c:pt idx="1379">
                  <c:v>-76.165337328293006</c:v>
                </c:pt>
                <c:pt idx="1380">
                  <c:v>-76.163268725444794</c:v>
                </c:pt>
                <c:pt idx="1381">
                  <c:v>-76.161194557171598</c:v>
                </c:pt>
                <c:pt idx="1382">
                  <c:v>-76.159114961910205</c:v>
                </c:pt>
                <c:pt idx="1383">
                  <c:v>-76.157030075016294</c:v>
                </c:pt>
                <c:pt idx="1384">
                  <c:v>-76.1549400288323</c:v>
                </c:pt>
                <c:pt idx="1385">
                  <c:v>-76.152844952755302</c:v>
                </c:pt>
                <c:pt idx="1386">
                  <c:v>-76.150744973302494</c:v>
                </c:pt>
                <c:pt idx="1387">
                  <c:v>-76.148640214175799</c:v>
                </c:pt>
                <c:pt idx="1388">
                  <c:v>-76.1465307963241</c:v>
                </c:pt>
                <c:pt idx="1389">
                  <c:v>-76.144416838005696</c:v>
                </c:pt>
                <c:pt idx="1390">
                  <c:v>-76.142298454847307</c:v>
                </c:pt>
                <c:pt idx="1391">
                  <c:v>-76.140175759903698</c:v>
                </c:pt>
                <c:pt idx="1392">
                  <c:v>-76.138048863714701</c:v>
                </c:pt>
                <c:pt idx="1393">
                  <c:v>-76.135917874361198</c:v>
                </c:pt>
                <c:pt idx="1394">
                  <c:v>-76.133782897520405</c:v>
                </c:pt>
                <c:pt idx="1395">
                  <c:v>-76.131644036519504</c:v>
                </c:pt>
                <c:pt idx="1396">
                  <c:v>-76.129501392387596</c:v>
                </c:pt>
                <c:pt idx="1397">
                  <c:v>-76.127355063907601</c:v>
                </c:pt>
                <c:pt idx="1398">
                  <c:v>-76.125205147666193</c:v>
                </c:pt>
                <c:pt idx="1399">
                  <c:v>-76.123051738102504</c:v>
                </c:pt>
                <c:pt idx="1400">
                  <c:v>-76.120894927556506</c:v>
                </c:pt>
                <c:pt idx="1401">
                  <c:v>-76.1187348063157</c:v>
                </c:pt>
                <c:pt idx="1402">
                  <c:v>-76.116571462660701</c:v>
                </c:pt>
                <c:pt idx="1403">
                  <c:v>-76.114404982910401</c:v>
                </c:pt>
                <c:pt idx="1404">
                  <c:v>-76.112235451465395</c:v>
                </c:pt>
                <c:pt idx="1405">
                  <c:v>-76.110062950851002</c:v>
                </c:pt>
                <c:pt idx="1406">
                  <c:v>-76.107887561758702</c:v>
                </c:pt>
                <c:pt idx="1407">
                  <c:v>-76.105709363087797</c:v>
                </c:pt>
                <c:pt idx="1408">
                  <c:v>-76.103528431984699</c:v>
                </c:pt>
                <c:pt idx="1409">
                  <c:v>-76.101344843882202</c:v>
                </c:pt>
                <c:pt idx="1410">
                  <c:v>-76.099158672537797</c:v>
                </c:pt>
                <c:pt idx="1411">
                  <c:v>-76.096969990071102</c:v>
                </c:pt>
                <c:pt idx="1412">
                  <c:v>-76.094778867000002</c:v>
                </c:pt>
                <c:pt idx="1413">
                  <c:v>-76.092585372276901</c:v>
                </c:pt>
                <c:pt idx="1414">
                  <c:v>-76.090389573322994</c:v>
                </c:pt>
                <c:pt idx="1415">
                  <c:v>-76.088191536063107</c:v>
                </c:pt>
                <c:pt idx="1416">
                  <c:v>-76.0859913249584</c:v>
                </c:pt>
                <c:pt idx="1417">
                  <c:v>-76.083789003039399</c:v>
                </c:pt>
                <c:pt idx="1418">
                  <c:v>-76.081584631937702</c:v>
                </c:pt>
                <c:pt idx="1419">
                  <c:v>-76.079378271917093</c:v>
                </c:pt>
                <c:pt idx="1420">
                  <c:v>-76.077169981904206</c:v>
                </c:pt>
                <c:pt idx="1421">
                  <c:v>-76.074959819518298</c:v>
                </c:pt>
                <c:pt idx="1422">
                  <c:v>-76.072747841100096</c:v>
                </c:pt>
                <c:pt idx="1423">
                  <c:v>-76.070534101740506</c:v>
                </c:pt>
                <c:pt idx="1424">
                  <c:v>-76.068318655308602</c:v>
                </c:pt>
                <c:pt idx="1425">
                  <c:v>-76.066101554478294</c:v>
                </c:pt>
                <c:pt idx="1426">
                  <c:v>-76.063882850755505</c:v>
                </c:pt>
                <c:pt idx="1427">
                  <c:v>-76.061662594504</c:v>
                </c:pt>
                <c:pt idx="1428">
                  <c:v>-76.059440834970502</c:v>
                </c:pt>
                <c:pt idx="1429">
                  <c:v>-76.057217620310098</c:v>
                </c:pt>
                <c:pt idx="1430">
                  <c:v>-76.054992997609901</c:v>
                </c:pt>
                <c:pt idx="1431">
                  <c:v>-76.052767012913606</c:v>
                </c:pt>
                <c:pt idx="1432">
                  <c:v>-76.0505397112438</c:v>
                </c:pt>
                <c:pt idx="1433">
                  <c:v>-76.048311136625301</c:v>
                </c:pt>
                <c:pt idx="1434">
                  <c:v>-76.046081332107406</c:v>
                </c:pt>
                <c:pt idx="1435">
                  <c:v>-76.043850339785095</c:v>
                </c:pt>
                <c:pt idx="1436">
                  <c:v>-76.041618200820594</c:v>
                </c:pt>
                <c:pt idx="1437">
                  <c:v>-76.039384955464101</c:v>
                </c:pt>
                <c:pt idx="1438">
                  <c:v>-76.0371506430739</c:v>
                </c:pt>
                <c:pt idx="1439">
                  <c:v>-76.034915302136397</c:v>
                </c:pt>
                <c:pt idx="1440">
                  <c:v>-76.032678970285403</c:v>
                </c:pt>
                <c:pt idx="1441">
                  <c:v>-76.030441684321104</c:v>
                </c:pt>
                <c:pt idx="1442">
                  <c:v>-76.028203480228399</c:v>
                </c:pt>
                <c:pt idx="1443">
                  <c:v>-76.025964393195295</c:v>
                </c:pt>
                <c:pt idx="1444">
                  <c:v>-76.023724457630607</c:v>
                </c:pt>
                <c:pt idx="1445">
                  <c:v>-76.021483707181005</c:v>
                </c:pt>
                <c:pt idx="1446">
                  <c:v>-76.019242174748101</c:v>
                </c:pt>
                <c:pt idx="1447">
                  <c:v>-76.016999892504998</c:v>
                </c:pt>
                <c:pt idx="1448">
                  <c:v>-76.014756891912498</c:v>
                </c:pt>
                <c:pt idx="1449">
                  <c:v>-76.012513203734898</c:v>
                </c:pt>
                <c:pt idx="1450">
                  <c:v>-76.010268858055198</c:v>
                </c:pt>
                <c:pt idx="1451">
                  <c:v>-76.008023884290793</c:v>
                </c:pt>
                <c:pt idx="1452">
                  <c:v>-76.005778311207806</c:v>
                </c:pt>
                <c:pt idx="1453">
                  <c:v>-76.003532166935301</c:v>
                </c:pt>
                <c:pt idx="1454">
                  <c:v>-76.001285478980293</c:v>
                </c:pt>
                <c:pt idx="1455">
                  <c:v>-75.999038274240604</c:v>
                </c:pt>
                <c:pt idx="1456">
                  <c:v>-75.996790579018807</c:v>
                </c:pt>
                <c:pt idx="1457">
                  <c:v>-75.994542419035696</c:v>
                </c:pt>
                <c:pt idx="1458">
                  <c:v>-75.992293819442594</c:v>
                </c:pt>
                <c:pt idx="1459">
                  <c:v>-75.990044804834298</c:v>
                </c:pt>
                <c:pt idx="1460">
                  <c:v>-75.9877953992616</c:v>
                </c:pt>
                <c:pt idx="1461">
                  <c:v>-75.985545626242995</c:v>
                </c:pt>
                <c:pt idx="1462">
                  <c:v>-75.983295508776493</c:v>
                </c:pt>
                <c:pt idx="1463">
                  <c:v>-75.981045069351495</c:v>
                </c:pt>
                <c:pt idx="1464">
                  <c:v>-75.978794329959797</c:v>
                </c:pt>
                <c:pt idx="1465">
                  <c:v>-75.9765433121065</c:v>
                </c:pt>
                <c:pt idx="1466">
                  <c:v>-75.974292036821197</c:v>
                </c:pt>
                <c:pt idx="1467">
                  <c:v>-75.972040524668103</c:v>
                </c:pt>
                <c:pt idx="1468">
                  <c:v>-75.9697887957566</c:v>
                </c:pt>
                <c:pt idx="1469">
                  <c:v>-75.967536869751001</c:v>
                </c:pt>
                <c:pt idx="1470">
                  <c:v>-75.965284765880995</c:v>
                </c:pt>
                <c:pt idx="1471">
                  <c:v>-75.963032502950497</c:v>
                </c:pt>
                <c:pt idx="1472">
                  <c:v>-75.960780099347801</c:v>
                </c:pt>
                <c:pt idx="1473">
                  <c:v>-75.958527573054297</c:v>
                </c:pt>
                <c:pt idx="1474">
                  <c:v>-75.956274941653504</c:v>
                </c:pt>
                <c:pt idx="1475">
                  <c:v>-75.9540222223402</c:v>
                </c:pt>
                <c:pt idx="1476">
                  <c:v>-75.951769431928696</c:v>
                </c:pt>
                <c:pt idx="1477">
                  <c:v>-75.949516586861407</c:v>
                </c:pt>
                <c:pt idx="1478">
                  <c:v>-75.947263703216905</c:v>
                </c:pt>
                <c:pt idx="1479">
                  <c:v>-75.945010796718194</c:v>
                </c:pt>
                <c:pt idx="1480">
                  <c:v>-75.942757882740395</c:v>
                </c:pt>
                <c:pt idx="1481">
                  <c:v>-75.940504976318607</c:v>
                </c:pt>
                <c:pt idx="1482">
                  <c:v>-75.938252092155295</c:v>
                </c:pt>
                <c:pt idx="1483">
                  <c:v>-75.935999244627396</c:v>
                </c:pt>
                <c:pt idx="1484">
                  <c:v>-75.933746447794206</c:v>
                </c:pt>
                <c:pt idx="1485">
                  <c:v>-75.931493715403604</c:v>
                </c:pt>
                <c:pt idx="1486">
                  <c:v>-75.929241060899301</c:v>
                </c:pt>
                <c:pt idx="1487">
                  <c:v>-75.926988497427899</c:v>
                </c:pt>
                <c:pt idx="1488">
                  <c:v>-75.924736037844596</c:v>
                </c:pt>
                <c:pt idx="1489">
                  <c:v>-75.922483694720398</c:v>
                </c:pt>
                <c:pt idx="1490">
                  <c:v>-75.920231480348207</c:v>
                </c:pt>
                <c:pt idx="1491">
                  <c:v>-75.917979406748501</c:v>
                </c:pt>
                <c:pt idx="1492">
                  <c:v>-75.915727485676001</c:v>
                </c:pt>
                <c:pt idx="1493">
                  <c:v>-75.913475728625201</c:v>
                </c:pt>
                <c:pt idx="1494">
                  <c:v>-75.911224146835906</c:v>
                </c:pt>
                <c:pt idx="1495">
                  <c:v>-75.908972751299302</c:v>
                </c:pt>
                <c:pt idx="1496">
                  <c:v>-75.906721552763301</c:v>
                </c:pt>
                <c:pt idx="1497">
                  <c:v>-75.904470561737398</c:v>
                </c:pt>
                <c:pt idx="1498">
                  <c:v>-75.902219788498897</c:v>
                </c:pt>
                <c:pt idx="1499">
                  <c:v>-75.899969243097104</c:v>
                </c:pt>
                <c:pt idx="1500">
                  <c:v>-75.897718935358796</c:v>
                </c:pt>
                <c:pt idx="1501">
                  <c:v>-75.895468874893098</c:v>
                </c:pt>
                <c:pt idx="1502">
                  <c:v>-75.893219071096297</c:v>
                </c:pt>
                <c:pt idx="1503">
                  <c:v>-75.890969533156294</c:v>
                </c:pt>
                <c:pt idx="1504">
                  <c:v>-75.888720270057505</c:v>
                </c:pt>
                <c:pt idx="1505">
                  <c:v>-75.886471290585206</c:v>
                </c:pt>
                <c:pt idx="1506">
                  <c:v>-75.884222603329803</c:v>
                </c:pt>
                <c:pt idx="1507">
                  <c:v>-75.881974216691404</c:v>
                </c:pt>
                <c:pt idx="1508">
                  <c:v>-75.879726138883598</c:v>
                </c:pt>
                <c:pt idx="1509">
                  <c:v>-75.877478377937905</c:v>
                </c:pt>
                <c:pt idx="1510">
                  <c:v>-75.875230941707798</c:v>
                </c:pt>
                <c:pt idx="1511">
                  <c:v>-75.872983837872397</c:v>
                </c:pt>
                <c:pt idx="1512">
                  <c:v>-75.870737073940205</c:v>
                </c:pt>
                <c:pt idx="1513">
                  <c:v>-75.868490657253503</c:v>
                </c:pt>
                <c:pt idx="1514">
                  <c:v>-75.866244594991002</c:v>
                </c:pt>
                <c:pt idx="1515">
                  <c:v>-75.863998894172497</c:v>
                </c:pt>
                <c:pt idx="1516">
                  <c:v>-75.861753561661601</c:v>
                </c:pt>
                <c:pt idx="1517">
                  <c:v>-75.859508604169406</c:v>
                </c:pt>
                <c:pt idx="1518">
                  <c:v>-75.857264028258001</c:v>
                </c:pt>
                <c:pt idx="1519">
                  <c:v>-75.855019840343402</c:v>
                </c:pt>
                <c:pt idx="1520">
                  <c:v>-75.852776046699304</c:v>
                </c:pt>
                <c:pt idx="1521">
                  <c:v>-75.850532653459496</c:v>
                </c:pt>
                <c:pt idx="1522">
                  <c:v>-75.848289666621397</c:v>
                </c:pt>
                <c:pt idx="1523">
                  <c:v>-75.846047092049304</c:v>
                </c:pt>
                <c:pt idx="1524">
                  <c:v>-75.843804935476399</c:v>
                </c:pt>
                <c:pt idx="1525">
                  <c:v>-75.841563202508596</c:v>
                </c:pt>
                <c:pt idx="1526">
                  <c:v>-75.839321898626906</c:v>
                </c:pt>
                <c:pt idx="1527">
                  <c:v>-75.837081029189903</c:v>
                </c:pt>
                <c:pt idx="1528">
                  <c:v>-75.834840599437101</c:v>
                </c:pt>
                <c:pt idx="1529">
                  <c:v>-75.832600614491</c:v>
                </c:pt>
                <c:pt idx="1530">
                  <c:v>-75.830361079359704</c:v>
                </c:pt>
                <c:pt idx="1531">
                  <c:v>-75.828121998939807</c:v>
                </c:pt>
                <c:pt idx="1532">
                  <c:v>-75.825883378018304</c:v>
                </c:pt>
                <c:pt idx="1533">
                  <c:v>-75.823645221275498</c:v>
                </c:pt>
                <c:pt idx="1534">
                  <c:v>-75.8214075332871</c:v>
                </c:pt>
                <c:pt idx="1535">
                  <c:v>-75.819170318526403</c:v>
                </c:pt>
                <c:pt idx="1536">
                  <c:v>-75.816933581366698</c:v>
                </c:pt>
                <c:pt idx="1537">
                  <c:v>-75.814697326083504</c:v>
                </c:pt>
                <c:pt idx="1538">
                  <c:v>-75.812461556856505</c:v>
                </c:pt>
                <c:pt idx="1539">
                  <c:v>-75.810226277772003</c:v>
                </c:pt>
                <c:pt idx="1540">
                  <c:v>-75.8079914928243</c:v>
                </c:pt>
                <c:pt idx="1541">
                  <c:v>-75.805757205918695</c:v>
                </c:pt>
                <c:pt idx="1542">
                  <c:v>-75.803523420872395</c:v>
                </c:pt>
                <c:pt idx="1543">
                  <c:v>-75.801290141417297</c:v>
                </c:pt>
                <c:pt idx="1544">
                  <c:v>-75.799057371201201</c:v>
                </c:pt>
                <c:pt idx="1545">
                  <c:v>-75.796825113790206</c:v>
                </c:pt>
                <c:pt idx="1546">
                  <c:v>-75.794593372669894</c:v>
                </c:pt>
                <c:pt idx="1547">
                  <c:v>-75.792362151247701</c:v>
                </c:pt>
                <c:pt idx="1548">
                  <c:v>-75.790131452854297</c:v>
                </c:pt>
                <c:pt idx="1549">
                  <c:v>-75.787901280745302</c:v>
                </c:pt>
                <c:pt idx="1550">
                  <c:v>-75.785671638102798</c:v>
                </c:pt>
                <c:pt idx="1551">
                  <c:v>-75.783442528037298</c:v>
                </c:pt>
                <c:pt idx="1552">
                  <c:v>-75.781213953588903</c:v>
                </c:pt>
                <c:pt idx="1553">
                  <c:v>-75.778985917729202</c:v>
                </c:pt>
                <c:pt idx="1554">
                  <c:v>-75.776758423362395</c:v>
                </c:pt>
                <c:pt idx="1555">
                  <c:v>-75.774531473327301</c:v>
                </c:pt>
                <c:pt idx="1556">
                  <c:v>-75.772305070398005</c:v>
                </c:pt>
                <c:pt idx="1557">
                  <c:v>-75.770079217285996</c:v>
                </c:pt>
                <c:pt idx="1558">
                  <c:v>-75.767853916641201</c:v>
                </c:pt>
                <c:pt idx="1559">
                  <c:v>-75.765629171053405</c:v>
                </c:pt>
                <c:pt idx="1560">
                  <c:v>-75.763404983053604</c:v>
                </c:pt>
                <c:pt idx="1561">
                  <c:v>-75.7611813551149</c:v>
                </c:pt>
                <c:pt idx="1562">
                  <c:v>-75.758958289654501</c:v>
                </c:pt>
                <c:pt idx="1563">
                  <c:v>-75.756735789034195</c:v>
                </c:pt>
                <c:pt idx="1564">
                  <c:v>-75.754513855562195</c:v>
                </c:pt>
                <c:pt idx="1565">
                  <c:v>-75.752292491493805</c:v>
                </c:pt>
                <c:pt idx="1566">
                  <c:v>-75.750071699032702</c:v>
                </c:pt>
                <c:pt idx="1567">
                  <c:v>-75.7478514803324</c:v>
                </c:pt>
                <c:pt idx="1568">
                  <c:v>-75.745631837496902</c:v>
                </c:pt>
                <c:pt idx="1569">
                  <c:v>-75.743412772581806</c:v>
                </c:pt>
                <c:pt idx="1570">
                  <c:v>-75.741194287595803</c:v>
                </c:pt>
                <c:pt idx="1571">
                  <c:v>-75.738976384501299</c:v>
                </c:pt>
                <c:pt idx="1572">
                  <c:v>-75.736759065215395</c:v>
                </c:pt>
                <c:pt idx="1573">
                  <c:v>-75.734542331611095</c:v>
                </c:pt>
                <c:pt idx="1574">
                  <c:v>-75.732326185518204</c:v>
                </c:pt>
                <c:pt idx="1575">
                  <c:v>-75.730110628724304</c:v>
                </c:pt>
                <c:pt idx="1576">
                  <c:v>-75.727895662975399</c:v>
                </c:pt>
                <c:pt idx="1577">
                  <c:v>-75.725681289977203</c:v>
                </c:pt>
                <c:pt idx="1578">
                  <c:v>-75.723467511395697</c:v>
                </c:pt>
                <c:pt idx="1579">
                  <c:v>-75.721254328858393</c:v>
                </c:pt>
                <c:pt idx="1580">
                  <c:v>-75.719041743954705</c:v>
                </c:pt>
                <c:pt idx="1581">
                  <c:v>-75.716829758236898</c:v>
                </c:pt>
                <c:pt idx="1582">
                  <c:v>-75.714618373221398</c:v>
                </c:pt>
                <c:pt idx="1583">
                  <c:v>-75.712407590388594</c:v>
                </c:pt>
                <c:pt idx="1584">
                  <c:v>-75.710197411184694</c:v>
                </c:pt>
                <c:pt idx="1585">
                  <c:v>-75.707987837021705</c:v>
                </c:pt>
                <c:pt idx="1586">
                  <c:v>-75.705778869278504</c:v>
                </c:pt>
                <c:pt idx="1587">
                  <c:v>-75.7035705093014</c:v>
                </c:pt>
                <c:pt idx="1588">
                  <c:v>-75.701362758405097</c:v>
                </c:pt>
                <c:pt idx="1589">
                  <c:v>-75.699155617873004</c:v>
                </c:pt>
                <c:pt idx="1590">
                  <c:v>-75.696949088958405</c:v>
                </c:pt>
                <c:pt idx="1591">
                  <c:v>-75.694743172884401</c:v>
                </c:pt>
                <c:pt idx="1592">
                  <c:v>-75.692537870845499</c:v>
                </c:pt>
                <c:pt idx="1593">
                  <c:v>-75.6903331840074</c:v>
                </c:pt>
                <c:pt idx="1594">
                  <c:v>-75.688129113508097</c:v>
                </c:pt>
                <c:pt idx="1595">
                  <c:v>-75.685925660458196</c:v>
                </c:pt>
                <c:pt idx="1596">
                  <c:v>-75.6837228259417</c:v>
                </c:pt>
                <c:pt idx="1597">
                  <c:v>-75.681520611016595</c:v>
                </c:pt>
                <c:pt idx="1598">
                  <c:v>-75.679319016715496</c:v>
                </c:pt>
                <c:pt idx="1599">
                  <c:v>-75.677118044045599</c:v>
                </c:pt>
                <c:pt idx="1600">
                  <c:v>-75.674917693990096</c:v>
                </c:pt>
                <c:pt idx="1601">
                  <c:v>-75.672717967508206</c:v>
                </c:pt>
                <c:pt idx="1602">
                  <c:v>-75.670518865535698</c:v>
                </c:pt>
                <c:pt idx="1603">
                  <c:v>-75.668320388985506</c:v>
                </c:pt>
                <c:pt idx="1604">
                  <c:v>-75.666122538748198</c:v>
                </c:pt>
                <c:pt idx="1605">
                  <c:v>-75.663925315692296</c:v>
                </c:pt>
                <c:pt idx="1606">
                  <c:v>-75.661728720665394</c:v>
                </c:pt>
                <c:pt idx="1607">
                  <c:v>-75.659532754493497</c:v>
                </c:pt>
                <c:pt idx="1608">
                  <c:v>-75.657337417982603</c:v>
                </c:pt>
                <c:pt idx="1609">
                  <c:v>-75.655142711918501</c:v>
                </c:pt>
                <c:pt idx="1610">
                  <c:v>-75.652948637067198</c:v>
                </c:pt>
                <c:pt idx="1611">
                  <c:v>-75.6507551941759</c:v>
                </c:pt>
                <c:pt idx="1612">
                  <c:v>-75.648562383972603</c:v>
                </c:pt>
                <c:pt idx="1613">
                  <c:v>-75.646370207167294</c:v>
                </c:pt>
                <c:pt idx="1614">
                  <c:v>-75.644178664451701</c:v>
                </c:pt>
                <c:pt idx="1615">
                  <c:v>-75.6419877565002</c:v>
                </c:pt>
                <c:pt idx="1616">
                  <c:v>-75.639797483969701</c:v>
                </c:pt>
                <c:pt idx="1617">
                  <c:v>-75.637607847500604</c:v>
                </c:pt>
                <c:pt idx="1618">
                  <c:v>-75.635418847716593</c:v>
                </c:pt>
                <c:pt idx="1619">
                  <c:v>-75.633230485225496</c:v>
                </c:pt>
                <c:pt idx="1620">
                  <c:v>-75.631042760618897</c:v>
                </c:pt>
                <c:pt idx="1621">
                  <c:v>-75.628855674473598</c:v>
                </c:pt>
                <c:pt idx="1622">
                  <c:v>-75.626669227350803</c:v>
                </c:pt>
                <c:pt idx="1623">
                  <c:v>-75.624483419797102</c:v>
                </c:pt>
                <c:pt idx="1624">
                  <c:v>-75.622298252344805</c:v>
                </c:pt>
                <c:pt idx="1625">
                  <c:v>-75.620113725511899</c:v>
                </c:pt>
                <c:pt idx="1626">
                  <c:v>-75.617929839802599</c:v>
                </c:pt>
                <c:pt idx="1627">
                  <c:v>-75.615746595707606</c:v>
                </c:pt>
                <c:pt idx="1628">
                  <c:v>-75.613563993704403</c:v>
                </c:pt>
                <c:pt idx="1629">
                  <c:v>-75.611382034257502</c:v>
                </c:pt>
                <c:pt idx="1630">
                  <c:v>-75.609200717818595</c:v>
                </c:pt>
                <c:pt idx="1631">
                  <c:v>-75.607020044827394</c:v>
                </c:pt>
                <c:pt idx="1632">
                  <c:v>-75.604840015710906</c:v>
                </c:pt>
                <c:pt idx="1633">
                  <c:v>-75.602660630884799</c:v>
                </c:pt>
                <c:pt idx="1634">
                  <c:v>-75.600481890752803</c:v>
                </c:pt>
                <c:pt idx="1635">
                  <c:v>-75.598303795707395</c:v>
                </c:pt>
                <c:pt idx="1636">
                  <c:v>-75.596126346129907</c:v>
                </c:pt>
                <c:pt idx="1637">
                  <c:v>-75.593949542390902</c:v>
                </c:pt>
                <c:pt idx="1638">
                  <c:v>-75.5917733848501</c:v>
                </c:pt>
                <c:pt idx="1639">
                  <c:v>-75.589597873856903</c:v>
                </c:pt>
                <c:pt idx="1640">
                  <c:v>-75.587423009750594</c:v>
                </c:pt>
                <c:pt idx="1641">
                  <c:v>-75.585248792860398</c:v>
                </c:pt>
                <c:pt idx="1642">
                  <c:v>-75.583075223505901</c:v>
                </c:pt>
                <c:pt idx="1643">
                  <c:v>-75.580902301997</c:v>
                </c:pt>
                <c:pt idx="1644">
                  <c:v>-75.578730028634197</c:v>
                </c:pt>
                <c:pt idx="1645">
                  <c:v>-75.5765584037091</c:v>
                </c:pt>
                <c:pt idx="1646">
                  <c:v>-75.574387427504305</c:v>
                </c:pt>
                <c:pt idx="1647">
                  <c:v>-75.5722171002935</c:v>
                </c:pt>
                <c:pt idx="1648">
                  <c:v>-75.570047422341801</c:v>
                </c:pt>
                <c:pt idx="1649">
                  <c:v>-75.567878393906298</c:v>
                </c:pt>
                <c:pt idx="1650">
                  <c:v>-75.565710015235496</c:v>
                </c:pt>
                <c:pt idx="1651">
                  <c:v>-75.563542286570097</c:v>
                </c:pt>
                <c:pt idx="1652">
                  <c:v>-75.561375208142906</c:v>
                </c:pt>
                <c:pt idx="1653">
                  <c:v>-75.559208780178906</c:v>
                </c:pt>
                <c:pt idx="1654">
                  <c:v>-75.557043002895796</c:v>
                </c:pt>
                <c:pt idx="1655">
                  <c:v>-75.554877876503696</c:v>
                </c:pt>
                <c:pt idx="1656">
                  <c:v>-75.552713401205907</c:v>
                </c:pt>
                <c:pt idx="1657">
                  <c:v>-75.550549577198197</c:v>
                </c:pt>
                <c:pt idx="1658">
                  <c:v>-75.548386404669799</c:v>
                </c:pt>
                <c:pt idx="1659">
                  <c:v>-75.546223883802995</c:v>
                </c:pt>
                <c:pt idx="1660">
                  <c:v>-75.544062014773701</c:v>
                </c:pt>
                <c:pt idx="1661">
                  <c:v>-75.541900797751197</c:v>
                </c:pt>
                <c:pt idx="1662">
                  <c:v>-75.539740232898495</c:v>
                </c:pt>
                <c:pt idx="1663">
                  <c:v>-75.537580320372498</c:v>
                </c:pt>
                <c:pt idx="1664">
                  <c:v>-75.535421060323898</c:v>
                </c:pt>
                <c:pt idx="1665">
                  <c:v>-75.533262452897503</c:v>
                </c:pt>
                <c:pt idx="1666">
                  <c:v>-75.531104498232594</c:v>
                </c:pt>
                <c:pt idx="1667">
                  <c:v>-75.528947196462497</c:v>
                </c:pt>
                <c:pt idx="1668">
                  <c:v>-75.526790547715095</c:v>
                </c:pt>
                <c:pt idx="1669">
                  <c:v>-75.5246345521129</c:v>
                </c:pt>
                <c:pt idx="1670">
                  <c:v>-75.522479209772897</c:v>
                </c:pt>
                <c:pt idx="1671">
                  <c:v>-75.520324520807193</c:v>
                </c:pt>
                <c:pt idx="1672">
                  <c:v>-75.5181704853225</c:v>
                </c:pt>
                <c:pt idx="1673">
                  <c:v>-75.516017103420793</c:v>
                </c:pt>
                <c:pt idx="1674">
                  <c:v>-75.513864375199205</c:v>
                </c:pt>
                <c:pt idx="1675">
                  <c:v>-75.511712300749807</c:v>
                </c:pt>
                <c:pt idx="1676">
                  <c:v>-75.509560880160194</c:v>
                </c:pt>
                <c:pt idx="1677">
                  <c:v>-75.5074101135136</c:v>
                </c:pt>
                <c:pt idx="1678">
                  <c:v>-75.505260000888399</c:v>
                </c:pt>
                <c:pt idx="1679">
                  <c:v>-75.503110542358996</c:v>
                </c:pt>
                <c:pt idx="1680">
                  <c:v>-75.500961737995098</c:v>
                </c:pt>
                <c:pt idx="1681">
                  <c:v>-75.4988135878625</c:v>
                </c:pt>
                <c:pt idx="1682">
                  <c:v>-75.496666092023005</c:v>
                </c:pt>
                <c:pt idx="1683">
                  <c:v>-75.494519250534097</c:v>
                </c:pt>
                <c:pt idx="1684">
                  <c:v>-75.492373063449605</c:v>
                </c:pt>
                <c:pt idx="1685">
                  <c:v>-75.490227530819396</c:v>
                </c:pt>
                <c:pt idx="1686">
                  <c:v>-75.488082652689599</c:v>
                </c:pt>
                <c:pt idx="1687">
                  <c:v>-75.485938429102703</c:v>
                </c:pt>
                <c:pt idx="1688">
                  <c:v>-75.483794860097504</c:v>
                </c:pt>
                <c:pt idx="1689">
                  <c:v>-75.481651945709501</c:v>
                </c:pt>
                <c:pt idx="1690">
                  <c:v>-75.479509685970399</c:v>
                </c:pt>
                <c:pt idx="1691">
                  <c:v>-75.477368080908903</c:v>
                </c:pt>
                <c:pt idx="1692">
                  <c:v>-75.475227130550294</c:v>
                </c:pt>
                <c:pt idx="1693">
                  <c:v>-75.473086834916401</c:v>
                </c:pt>
                <c:pt idx="1694">
                  <c:v>-75.470947194026195</c:v>
                </c:pt>
                <c:pt idx="1695">
                  <c:v>-75.468808207895407</c:v>
                </c:pt>
                <c:pt idx="1696">
                  <c:v>-75.466669876536898</c:v>
                </c:pt>
                <c:pt idx="1697">
                  <c:v>-75.464532199960303</c:v>
                </c:pt>
                <c:pt idx="1698">
                  <c:v>-75.462395178172599</c:v>
                </c:pt>
                <c:pt idx="1699">
                  <c:v>-75.460258811177894</c:v>
                </c:pt>
                <c:pt idx="1700">
                  <c:v>-75.458123098977296</c:v>
                </c:pt>
                <c:pt idx="1701">
                  <c:v>-75.455988041569597</c:v>
                </c:pt>
                <c:pt idx="1702">
                  <c:v>-75.453853638950505</c:v>
                </c:pt>
                <c:pt idx="1703">
                  <c:v>-75.451719891113498</c:v>
                </c:pt>
                <c:pt idx="1704">
                  <c:v>-75.449586798049197</c:v>
                </c:pt>
                <c:pt idx="1705">
                  <c:v>-75.447454359746104</c:v>
                </c:pt>
                <c:pt idx="1706">
                  <c:v>-75.445322576189795</c:v>
                </c:pt>
                <c:pt idx="1707">
                  <c:v>-75.443191447363901</c:v>
                </c:pt>
                <c:pt idx="1708">
                  <c:v>-75.441060973249506</c:v>
                </c:pt>
                <c:pt idx="1709">
                  <c:v>-75.438931153825493</c:v>
                </c:pt>
                <c:pt idx="1710">
                  <c:v>-75.4368019890683</c:v>
                </c:pt>
                <c:pt idx="1711">
                  <c:v>-75.434673478952604</c:v>
                </c:pt>
                <c:pt idx="1712">
                  <c:v>-75.432545623450494</c:v>
                </c:pt>
                <c:pt idx="1713">
                  <c:v>-75.430418422532298</c:v>
                </c:pt>
                <c:pt idx="1714">
                  <c:v>-75.428291876166</c:v>
                </c:pt>
                <c:pt idx="1715">
                  <c:v>-75.426165984317805</c:v>
                </c:pt>
                <c:pt idx="1716">
                  <c:v>-75.424040746951803</c:v>
                </c:pt>
                <c:pt idx="1717">
                  <c:v>-75.421916164030407</c:v>
                </c:pt>
                <c:pt idx="1718">
                  <c:v>-75.419792235513896</c:v>
                </c:pt>
                <c:pt idx="1719">
                  <c:v>-75.417668961360704</c:v>
                </c:pt>
                <c:pt idx="1720">
                  <c:v>-75.415546341527602</c:v>
                </c:pt>
                <c:pt idx="1721">
                  <c:v>-75.413424375969598</c:v>
                </c:pt>
                <c:pt idx="1722">
                  <c:v>-75.411303064639895</c:v>
                </c:pt>
                <c:pt idx="1723">
                  <c:v>-75.409182407489993</c:v>
                </c:pt>
                <c:pt idx="1724">
                  <c:v>-75.407062404469897</c:v>
                </c:pt>
                <c:pt idx="1725">
                  <c:v>-75.404943055527696</c:v>
                </c:pt>
                <c:pt idx="1726">
                  <c:v>-75.402824360610296</c:v>
                </c:pt>
                <c:pt idx="1727">
                  <c:v>-75.400706319662604</c:v>
                </c:pt>
                <c:pt idx="1728">
                  <c:v>-75.3985889326284</c:v>
                </c:pt>
                <c:pt idx="1729">
                  <c:v>-75.396472199449903</c:v>
                </c:pt>
                <c:pt idx="1730">
                  <c:v>-75.394356120067599</c:v>
                </c:pt>
                <c:pt idx="1731">
                  <c:v>-75.392240694420806</c:v>
                </c:pt>
                <c:pt idx="1732">
                  <c:v>-75.390125922447496</c:v>
                </c:pt>
                <c:pt idx="1733">
                  <c:v>-75.388011804084101</c:v>
                </c:pt>
                <c:pt idx="1734">
                  <c:v>-75.385898339265793</c:v>
                </c:pt>
                <c:pt idx="1735">
                  <c:v>-75.383785527926506</c:v>
                </c:pt>
                <c:pt idx="1736">
                  <c:v>-75.381673369998794</c:v>
                </c:pt>
                <c:pt idx="1737">
                  <c:v>-75.379561865414104</c:v>
                </c:pt>
                <c:pt idx="1738">
                  <c:v>-75.377451014102405</c:v>
                </c:pt>
                <c:pt idx="1739">
                  <c:v>-75.375340815992701</c:v>
                </c:pt>
                <c:pt idx="1740">
                  <c:v>-75.373231271012898</c:v>
                </c:pt>
                <c:pt idx="1741">
                  <c:v>-75.3711223790894</c:v>
                </c:pt>
                <c:pt idx="1742">
                  <c:v>-75.369014140147698</c:v>
                </c:pt>
                <c:pt idx="1743">
                  <c:v>-75.366906554112404</c:v>
                </c:pt>
                <c:pt idx="1744">
                  <c:v>-75.364799620906595</c:v>
                </c:pt>
                <c:pt idx="1745">
                  <c:v>-75.362693340452793</c:v>
                </c:pt>
                <c:pt idx="1746">
                  <c:v>-75.360587712672</c:v>
                </c:pt>
                <c:pt idx="1747">
                  <c:v>-75.358482737484493</c:v>
                </c:pt>
                <c:pt idx="1748">
                  <c:v>-75.356378414809697</c:v>
                </c:pt>
                <c:pt idx="1749">
                  <c:v>-75.3542747445657</c:v>
                </c:pt>
                <c:pt idx="1750">
                  <c:v>-75.352171726669894</c:v>
                </c:pt>
                <c:pt idx="1751">
                  <c:v>-75.350069361038805</c:v>
                </c:pt>
                <c:pt idx="1752">
                  <c:v>-75.347967647587794</c:v>
                </c:pt>
                <c:pt idx="1753">
                  <c:v>-75.345866586231494</c:v>
                </c:pt>
                <c:pt idx="1754">
                  <c:v>-75.343766176883705</c:v>
                </c:pt>
                <c:pt idx="1755">
                  <c:v>-75.341666419457397</c:v>
                </c:pt>
                <c:pt idx="1756">
                  <c:v>-75.339567313864507</c:v>
                </c:pt>
                <c:pt idx="1757">
                  <c:v>-75.3374688600165</c:v>
                </c:pt>
                <c:pt idx="1758">
                  <c:v>-75.335371057823593</c:v>
                </c:pt>
                <c:pt idx="1759">
                  <c:v>-75.333273907195704</c:v>
                </c:pt>
                <c:pt idx="1760">
                  <c:v>-75.331177408041697</c:v>
                </c:pt>
                <c:pt idx="1761">
                  <c:v>-75.329081560269699</c:v>
                </c:pt>
                <c:pt idx="1762">
                  <c:v>-75.326986363787199</c:v>
                </c:pt>
                <c:pt idx="1763">
                  <c:v>-75.324891818501001</c:v>
                </c:pt>
                <c:pt idx="1764">
                  <c:v>-75.322797924317101</c:v>
                </c:pt>
                <c:pt idx="1765">
                  <c:v>-75.320704681140796</c:v>
                </c:pt>
                <c:pt idx="1766">
                  <c:v>-75.318612088876804</c:v>
                </c:pt>
                <c:pt idx="1767">
                  <c:v>-75.316520147429301</c:v>
                </c:pt>
                <c:pt idx="1768">
                  <c:v>-75.314428856701497</c:v>
                </c:pt>
                <c:pt idx="1769">
                  <c:v>-75.312338216596203</c:v>
                </c:pt>
                <c:pt idx="1770">
                  <c:v>-75.310248227015606</c:v>
                </c:pt>
                <c:pt idx="1771">
                  <c:v>-75.308158887861296</c:v>
                </c:pt>
                <c:pt idx="1772">
                  <c:v>-75.306070199034195</c:v>
                </c:pt>
                <c:pt idx="1773">
                  <c:v>-75.3039821604346</c:v>
                </c:pt>
                <c:pt idx="1774">
                  <c:v>-75.301894771962495</c:v>
                </c:pt>
                <c:pt idx="1775">
                  <c:v>-75.299808033516996</c:v>
                </c:pt>
                <c:pt idx="1776">
                  <c:v>-75.297721944996994</c:v>
                </c:pt>
                <c:pt idx="1777">
                  <c:v>-75.295636506300596</c:v>
                </c:pt>
                <c:pt idx="1778">
                  <c:v>-75.293551717325499</c:v>
                </c:pt>
                <c:pt idx="1779">
                  <c:v>-75.291467577968902</c:v>
                </c:pt>
                <c:pt idx="1780">
                  <c:v>-75.289384088127406</c:v>
                </c:pt>
                <c:pt idx="1781">
                  <c:v>-75.2873012476973</c:v>
                </c:pt>
                <c:pt idx="1782">
                  <c:v>-75.285219056574306</c:v>
                </c:pt>
                <c:pt idx="1783">
                  <c:v>-75.283137514653603</c:v>
                </c:pt>
                <c:pt idx="1784">
                  <c:v>-75.281056621830103</c:v>
                </c:pt>
                <c:pt idx="1785">
                  <c:v>-75.278976377998106</c:v>
                </c:pt>
                <c:pt idx="1786">
                  <c:v>-75.276896783051598</c:v>
                </c:pt>
                <c:pt idx="1787">
                  <c:v>-75.274817836883997</c:v>
                </c:pt>
                <c:pt idx="1788">
                  <c:v>-75.272739539388496</c:v>
                </c:pt>
                <c:pt idx="1789">
                  <c:v>-75.270661890457603</c:v>
                </c:pt>
                <c:pt idx="1790">
                  <c:v>-75.2685848899837</c:v>
                </c:pt>
                <c:pt idx="1791">
                  <c:v>-75.266508537858698</c:v>
                </c:pt>
                <c:pt idx="1792">
                  <c:v>-75.264432833973999</c:v>
                </c:pt>
                <c:pt idx="1793">
                  <c:v>-75.262357778220803</c:v>
                </c:pt>
                <c:pt idx="1794">
                  <c:v>-75.260283370489901</c:v>
                </c:pt>
                <c:pt idx="1795">
                  <c:v>-75.258209610671599</c:v>
                </c:pt>
                <c:pt idx="1796">
                  <c:v>-75.256136498656005</c:v>
                </c:pt>
                <c:pt idx="1797">
                  <c:v>-75.254064034332899</c:v>
                </c:pt>
                <c:pt idx="1798">
                  <c:v>-75.251992217591507</c:v>
                </c:pt>
                <c:pt idx="1799">
                  <c:v>-75.2499210483209</c:v>
                </c:pt>
                <c:pt idx="1800">
                  <c:v>-75.247850526409906</c:v>
                </c:pt>
                <c:pt idx="1801">
                  <c:v>-75.245780651746799</c:v>
                </c:pt>
                <c:pt idx="1802">
                  <c:v>-75.243711424219796</c:v>
                </c:pt>
                <c:pt idx="1803">
                  <c:v>-75.241642843716605</c:v>
                </c:pt>
                <c:pt idx="1804">
                  <c:v>-75.239574910124702</c:v>
                </c:pt>
                <c:pt idx="1805">
                  <c:v>-75.237507623331396</c:v>
                </c:pt>
                <c:pt idx="1806">
                  <c:v>-75.235440983223597</c:v>
                </c:pt>
                <c:pt idx="1807">
                  <c:v>-75.233374989687903</c:v>
                </c:pt>
                <c:pt idx="1808">
                  <c:v>-75.231309642610697</c:v>
                </c:pt>
                <c:pt idx="1809">
                  <c:v>-75.229244941878093</c:v>
                </c:pt>
                <c:pt idx="1810">
                  <c:v>-75.227180887376093</c:v>
                </c:pt>
                <c:pt idx="1811">
                  <c:v>-75.2251174789901</c:v>
                </c:pt>
                <c:pt idx="1812">
                  <c:v>-75.223054716605503</c:v>
                </c:pt>
                <c:pt idx="1813">
                  <c:v>-75.220992600107493</c:v>
                </c:pt>
                <c:pt idx="1814">
                  <c:v>-75.218931129380806</c:v>
                </c:pt>
                <c:pt idx="1815">
                  <c:v>-75.216870304310305</c:v>
                </c:pt>
                <c:pt idx="1816">
                  <c:v>-75.2148101247802</c:v>
                </c:pt>
                <c:pt idx="1817">
                  <c:v>-75.212750590674801</c:v>
                </c:pt>
                <c:pt idx="1818">
                  <c:v>-75.210691701877906</c:v>
                </c:pt>
                <c:pt idx="1819">
                  <c:v>-75.208633458273496</c:v>
                </c:pt>
                <c:pt idx="1820">
                  <c:v>-75.206575859745001</c:v>
                </c:pt>
                <c:pt idx="1821">
                  <c:v>-75.204518906175693</c:v>
                </c:pt>
                <c:pt idx="1822">
                  <c:v>-75.2024625974489</c:v>
                </c:pt>
                <c:pt idx="1823">
                  <c:v>-75.200406933447496</c:v>
                </c:pt>
                <c:pt idx="1824">
                  <c:v>-75.198351914054101</c:v>
                </c:pt>
                <c:pt idx="1825">
                  <c:v>-75.196297539151502</c:v>
                </c:pt>
                <c:pt idx="1826">
                  <c:v>-75.194243808621906</c:v>
                </c:pt>
                <c:pt idx="1827">
                  <c:v>-75.192190722347505</c:v>
                </c:pt>
                <c:pt idx="1828">
                  <c:v>-75.190138280210505</c:v>
                </c:pt>
                <c:pt idx="1829">
                  <c:v>-75.1880864820927</c:v>
                </c:pt>
                <c:pt idx="1830">
                  <c:v>-75.1860353278757</c:v>
                </c:pt>
                <c:pt idx="1831">
                  <c:v>-75.1839848174411</c:v>
                </c:pt>
                <c:pt idx="1832">
                  <c:v>-75.181934950670197</c:v>
                </c:pt>
                <c:pt idx="1833">
                  <c:v>-75.179885727444301</c:v>
                </c:pt>
                <c:pt idx="1834">
                  <c:v>-75.177837147644397</c:v>
                </c:pt>
                <c:pt idx="1835">
                  <c:v>-75.175789211151397</c:v>
                </c:pt>
                <c:pt idx="1836">
                  <c:v>-75.173741917846101</c:v>
                </c:pt>
                <c:pt idx="1837">
                  <c:v>-75.171695267608996</c:v>
                </c:pt>
                <c:pt idx="1838">
                  <c:v>-75.169649260320696</c:v>
                </c:pt>
                <c:pt idx="1839">
                  <c:v>-75.167603895861404</c:v>
                </c:pt>
                <c:pt idx="1840">
                  <c:v>-75.165559174111493</c:v>
                </c:pt>
                <c:pt idx="1841">
                  <c:v>-75.163515094950796</c:v>
                </c:pt>
                <c:pt idx="1842">
                  <c:v>-75.161471658259401</c:v>
                </c:pt>
                <c:pt idx="1843">
                  <c:v>-75.1594288639171</c:v>
                </c:pt>
                <c:pt idx="1844">
                  <c:v>-75.157386711803596</c:v>
                </c:pt>
                <c:pt idx="1845">
                  <c:v>-75.155345201798298</c:v>
                </c:pt>
                <c:pt idx="1846">
                  <c:v>-75.153304333780895</c:v>
                </c:pt>
                <c:pt idx="1847">
                  <c:v>-75.151264107630496</c:v>
                </c:pt>
                <c:pt idx="1848">
                  <c:v>-75.149224523226493</c:v>
                </c:pt>
                <c:pt idx="1849">
                  <c:v>-75.147185580447896</c:v>
                </c:pt>
                <c:pt idx="1850">
                  <c:v>-75.145147279173699</c:v>
                </c:pt>
                <c:pt idx="1851">
                  <c:v>-75.143109619282797</c:v>
                </c:pt>
                <c:pt idx="1852">
                  <c:v>-75.141072600653899</c:v>
                </c:pt>
                <c:pt idx="1853">
                  <c:v>-75.139036223165903</c:v>
                </c:pt>
                <c:pt idx="1854">
                  <c:v>-75.137000486697204</c:v>
                </c:pt>
                <c:pt idx="1855">
                  <c:v>-75.1349653911264</c:v>
                </c:pt>
                <c:pt idx="1856">
                  <c:v>-75.132930936331803</c:v>
                </c:pt>
                <c:pt idx="1857">
                  <c:v>-75.130897122191797</c:v>
                </c:pt>
                <c:pt idx="1858">
                  <c:v>-75.128863948584595</c:v>
                </c:pt>
                <c:pt idx="1859">
                  <c:v>-75.126831415388196</c:v>
                </c:pt>
                <c:pt idx="1860">
                  <c:v>-75.1247995224807</c:v>
                </c:pt>
                <c:pt idx="1861">
                  <c:v>-75.122768269740007</c:v>
                </c:pt>
                <c:pt idx="1862">
                  <c:v>-75.120737657044202</c:v>
                </c:pt>
                <c:pt idx="1863">
                  <c:v>-75.118707684270802</c:v>
                </c:pt>
                <c:pt idx="1864">
                  <c:v>-75.116678351297594</c:v>
                </c:pt>
                <c:pt idx="1865">
                  <c:v>-75.114649658002307</c:v>
                </c:pt>
                <c:pt idx="1866">
                  <c:v>-75.112621604262401</c:v>
                </c:pt>
                <c:pt idx="1867">
                  <c:v>-75.110594189955293</c:v>
                </c:pt>
                <c:pt idx="1868">
                  <c:v>-75.1085674149586</c:v>
                </c:pt>
                <c:pt idx="1869">
                  <c:v>-75.106541279149496</c:v>
                </c:pt>
                <c:pt idx="1870">
                  <c:v>-75.104515782405201</c:v>
                </c:pt>
                <c:pt idx="1871">
                  <c:v>-75.102490924603003</c:v>
                </c:pt>
                <c:pt idx="1872">
                  <c:v>-75.100466705619993</c:v>
                </c:pt>
                <c:pt idx="1873">
                  <c:v>-75.098443125333304</c:v>
                </c:pt>
                <c:pt idx="1874">
                  <c:v>-75.096420183619898</c:v>
                </c:pt>
                <c:pt idx="1875">
                  <c:v>-75.094397880356695</c:v>
                </c:pt>
                <c:pt idx="1876">
                  <c:v>-75.092376215420501</c:v>
                </c:pt>
                <c:pt idx="1877">
                  <c:v>-75.090355188688306</c:v>
                </c:pt>
                <c:pt idx="1878">
                  <c:v>-75.088334800036804</c:v>
                </c:pt>
                <c:pt idx="1879">
                  <c:v>-75.086315049342701</c:v>
                </c:pt>
                <c:pt idx="1880">
                  <c:v>-75.084295936482505</c:v>
                </c:pt>
                <c:pt idx="1881">
                  <c:v>-75.082277461333106</c:v>
                </c:pt>
                <c:pt idx="1882">
                  <c:v>-75.080259623770701</c:v>
                </c:pt>
                <c:pt idx="1883">
                  <c:v>-75.078242423672094</c:v>
                </c:pt>
                <c:pt idx="1884">
                  <c:v>-75.076225860913596</c:v>
                </c:pt>
                <c:pt idx="1885">
                  <c:v>-75.074209935371499</c:v>
                </c:pt>
                <c:pt idx="1886">
                  <c:v>-75.072194646922298</c:v>
                </c:pt>
                <c:pt idx="1887">
                  <c:v>-75.070179995442302</c:v>
                </c:pt>
                <c:pt idx="1888">
                  <c:v>-75.068165980807606</c:v>
                </c:pt>
                <c:pt idx="1889">
                  <c:v>-75.066152602894505</c:v>
                </c:pt>
                <c:pt idx="1890">
                  <c:v>-75.064139861579207</c:v>
                </c:pt>
                <c:pt idx="1891">
                  <c:v>-75.062127756737794</c:v>
                </c:pt>
                <c:pt idx="1892">
                  <c:v>-75.060116288246306</c:v>
                </c:pt>
                <c:pt idx="1893">
                  <c:v>-75.058105455980794</c:v>
                </c:pt>
                <c:pt idx="1894">
                  <c:v>-75.056095259817297</c:v>
                </c:pt>
                <c:pt idx="1895">
                  <c:v>-75.054085699631798</c:v>
                </c:pt>
                <c:pt idx="1896">
                  <c:v>-75.052076775300094</c:v>
                </c:pt>
                <c:pt idx="1897">
                  <c:v>-75.050068486698095</c:v>
                </c:pt>
                <c:pt idx="1898">
                  <c:v>-75.048060833701797</c:v>
                </c:pt>
                <c:pt idx="1899">
                  <c:v>-75.046053816186799</c:v>
                </c:pt>
                <c:pt idx="1900">
                  <c:v>-75.044047434029096</c:v>
                </c:pt>
                <c:pt idx="1901">
                  <c:v>-75.042041687104202</c:v>
                </c:pt>
                <c:pt idx="1902">
                  <c:v>-75.040036575287999</c:v>
                </c:pt>
                <c:pt idx="1903">
                  <c:v>-75.0380320984561</c:v>
                </c:pt>
                <c:pt idx="1904">
                  <c:v>-75.036028256484201</c:v>
                </c:pt>
                <c:pt idx="1905">
                  <c:v>-75.034025049247802</c:v>
                </c:pt>
                <c:pt idx="1906">
                  <c:v>-75.0320224766226</c:v>
                </c:pt>
                <c:pt idx="1907">
                  <c:v>-75.030020538484095</c:v>
                </c:pt>
                <c:pt idx="1908">
                  <c:v>-75.028019234707799</c:v>
                </c:pt>
                <c:pt idx="1909">
                  <c:v>-75.026018565169196</c:v>
                </c:pt>
                <c:pt idx="1910">
                  <c:v>-75.024018529743898</c:v>
                </c:pt>
                <c:pt idx="1911">
                  <c:v>-75.022019128307093</c:v>
                </c:pt>
                <c:pt idx="1912">
                  <c:v>-75.020020360734506</c:v>
                </c:pt>
                <c:pt idx="1913">
                  <c:v>-75.018022226901394</c:v>
                </c:pt>
                <c:pt idx="1914">
                  <c:v>-75.016024726683</c:v>
                </c:pt>
                <c:pt idx="1915">
                  <c:v>-75.014027859954894</c:v>
                </c:pt>
                <c:pt idx="1916">
                  <c:v>-75.012031626592204</c:v>
                </c:pt>
                <c:pt idx="1917">
                  <c:v>-75.010036026470303</c:v>
                </c:pt>
                <c:pt idx="1918">
                  <c:v>-75.008041059464503</c:v>
                </c:pt>
                <c:pt idx="1919">
                  <c:v>-75.006046725450105</c:v>
                </c:pt>
                <c:pt idx="1920">
                  <c:v>-75.004053024302195</c:v>
                </c:pt>
                <c:pt idx="1921">
                  <c:v>-75.002059955896101</c:v>
                </c:pt>
                <c:pt idx="1922">
                  <c:v>-75.000067520106995</c:v>
                </c:pt>
                <c:pt idx="1923">
                  <c:v>-74.998075716810007</c:v>
                </c:pt>
                <c:pt idx="1924">
                  <c:v>-74.996084545880294</c:v>
                </c:pt>
                <c:pt idx="1925">
                  <c:v>-74.994094007192999</c:v>
                </c:pt>
                <c:pt idx="1926">
                  <c:v>-74.992104100623393</c:v>
                </c:pt>
                <c:pt idx="1927">
                  <c:v>-74.990114826046295</c:v>
                </c:pt>
                <c:pt idx="1928">
                  <c:v>-74.988126183337101</c:v>
                </c:pt>
                <c:pt idx="1929">
                  <c:v>-74.986138172370602</c:v>
                </c:pt>
                <c:pt idx="1930">
                  <c:v>-74.984150793021996</c:v>
                </c:pt>
                <c:pt idx="1931">
                  <c:v>-74.9821640451663</c:v>
                </c:pt>
                <c:pt idx="1932">
                  <c:v>-74.980177928678501</c:v>
                </c:pt>
                <c:pt idx="1933">
                  <c:v>-74.978192443433599</c:v>
                </c:pt>
                <c:pt idx="1934">
                  <c:v>-74.976207589306696</c:v>
                </c:pt>
                <c:pt idx="1935">
                  <c:v>-74.974223366172595</c:v>
                </c:pt>
                <c:pt idx="1936">
                  <c:v>-74.972239773906395</c:v>
                </c:pt>
                <c:pt idx="1937">
                  <c:v>-74.970256812382999</c:v>
                </c:pt>
                <c:pt idx="1938">
                  <c:v>-74.968274481477394</c:v>
                </c:pt>
                <c:pt idx="1939">
                  <c:v>-74.966292781064396</c:v>
                </c:pt>
                <c:pt idx="1940">
                  <c:v>-74.964311711018993</c:v>
                </c:pt>
                <c:pt idx="1941">
                  <c:v>-74.962331271216001</c:v>
                </c:pt>
                <c:pt idx="1942">
                  <c:v>-74.960351461530394</c:v>
                </c:pt>
                <c:pt idx="1943">
                  <c:v>-74.9583722818371</c:v>
                </c:pt>
                <c:pt idx="1944">
                  <c:v>-74.956393732010795</c:v>
                </c:pt>
                <c:pt idx="1945">
                  <c:v>-74.954415811926495</c:v>
                </c:pt>
                <c:pt idx="1946">
                  <c:v>-74.952438521459101</c:v>
                </c:pt>
                <c:pt idx="1947">
                  <c:v>-74.950461860483202</c:v>
                </c:pt>
                <c:pt idx="1948">
                  <c:v>-74.948485828873899</c:v>
                </c:pt>
                <c:pt idx="1949">
                  <c:v>-74.946510426505796</c:v>
                </c:pt>
                <c:pt idx="1950">
                  <c:v>-74.944535653253794</c:v>
                </c:pt>
                <c:pt idx="1951">
                  <c:v>-74.942561508992696</c:v>
                </c:pt>
                <c:pt idx="1952">
                  <c:v>-74.940587993597305</c:v>
                </c:pt>
                <c:pt idx="1953">
                  <c:v>-74.938615106942294</c:v>
                </c:pt>
                <c:pt idx="1954">
                  <c:v>-74.936642848902594</c:v>
                </c:pt>
                <c:pt idx="1955">
                  <c:v>-74.934671219352893</c:v>
                </c:pt>
                <c:pt idx="1956">
                  <c:v>-74.932700218167994</c:v>
                </c:pt>
                <c:pt idx="1957">
                  <c:v>-74.930729845222501</c:v>
                </c:pt>
                <c:pt idx="1958">
                  <c:v>-74.928760100391301</c:v>
                </c:pt>
                <c:pt idx="1959">
                  <c:v>-74.926790983549196</c:v>
                </c:pt>
                <c:pt idx="1960">
                  <c:v>-74.924822494570705</c:v>
                </c:pt>
                <c:pt idx="1961">
                  <c:v>-74.922854633330701</c:v>
                </c:pt>
                <c:pt idx="1962">
                  <c:v>-74.920887399703901</c:v>
                </c:pt>
                <c:pt idx="1963">
                  <c:v>-74.918920793564993</c:v>
                </c:pt>
                <c:pt idx="1964">
                  <c:v>-74.916954814788596</c:v>
                </c:pt>
                <c:pt idx="1965">
                  <c:v>-74.914989463249597</c:v>
                </c:pt>
                <c:pt idx="1966">
                  <c:v>-74.9130247388225</c:v>
                </c:pt>
                <c:pt idx="1967">
                  <c:v>-74.911060641382207</c:v>
                </c:pt>
                <c:pt idx="1968">
                  <c:v>-74.909097170803193</c:v>
                </c:pt>
                <c:pt idx="1969">
                  <c:v>-74.907134326960303</c:v>
                </c:pt>
                <c:pt idx="1970">
                  <c:v>-74.905172109728198</c:v>
                </c:pt>
                <c:pt idx="1971">
                  <c:v>-74.903210518981396</c:v>
                </c:pt>
                <c:pt idx="1972">
                  <c:v>-74.901249554594798</c:v>
                </c:pt>
                <c:pt idx="1973">
                  <c:v>-74.899289216442895</c:v>
                </c:pt>
                <c:pt idx="1974">
                  <c:v>-74.897329504400403</c:v>
                </c:pt>
                <c:pt idx="1975">
                  <c:v>-74.895370418341997</c:v>
                </c:pt>
                <c:pt idx="1976">
                  <c:v>-74.893411958142394</c:v>
                </c:pt>
                <c:pt idx="1977">
                  <c:v>-74.891454123676098</c:v>
                </c:pt>
                <c:pt idx="1978">
                  <c:v>-74.889496914817897</c:v>
                </c:pt>
                <c:pt idx="1979">
                  <c:v>-74.887540331442395</c:v>
                </c:pt>
                <c:pt idx="1980">
                  <c:v>-74.885584373424194</c:v>
                </c:pt>
                <c:pt idx="1981">
                  <c:v>-74.883629040637999</c:v>
                </c:pt>
                <c:pt idx="1982">
                  <c:v>-74.881674332958497</c:v>
                </c:pt>
                <c:pt idx="1983">
                  <c:v>-74.879720250260107</c:v>
                </c:pt>
                <c:pt idx="1984">
                  <c:v>-74.877766792417702</c:v>
                </c:pt>
                <c:pt idx="1985">
                  <c:v>-74.875813959305901</c:v>
                </c:pt>
                <c:pt idx="1986">
                  <c:v>-74.873861750799193</c:v>
                </c:pt>
                <c:pt idx="1987">
                  <c:v>-74.871910166772295</c:v>
                </c:pt>
                <c:pt idx="1988">
                  <c:v>-74.869959207099797</c:v>
                </c:pt>
                <c:pt idx="1989">
                  <c:v>-74.8680088716564</c:v>
                </c:pt>
                <c:pt idx="1990">
                  <c:v>-74.866059160316695</c:v>
                </c:pt>
                <c:pt idx="1991">
                  <c:v>-74.864110072955199</c:v>
                </c:pt>
                <c:pt idx="1992">
                  <c:v>-74.862161609446702</c:v>
                </c:pt>
                <c:pt idx="1993">
                  <c:v>-74.860213769665805</c:v>
                </c:pt>
                <c:pt idx="1994">
                  <c:v>-74.858266553487098</c:v>
                </c:pt>
                <c:pt idx="1995">
                  <c:v>-74.8563199607852</c:v>
                </c:pt>
                <c:pt idx="1996">
                  <c:v>-74.854373991434699</c:v>
                </c:pt>
                <c:pt idx="1997">
                  <c:v>-74.852428645310198</c:v>
                </c:pt>
                <c:pt idx="1998">
                  <c:v>-74.850483922286401</c:v>
                </c:pt>
                <c:pt idx="1999">
                  <c:v>-74.848539822237896</c:v>
                </c:pt>
                <c:pt idx="2000">
                  <c:v>-74.846596345039401</c:v>
                </c:pt>
                <c:pt idx="2001">
                  <c:v>-74.844653490565307</c:v>
                </c:pt>
                <c:pt idx="2002">
                  <c:v>-74.8427112586905</c:v>
                </c:pt>
                <c:pt idx="2003">
                  <c:v>-74.840769649289399</c:v>
                </c:pt>
                <c:pt idx="2004">
                  <c:v>-74.838828662236693</c:v>
                </c:pt>
                <c:pt idx="2005">
                  <c:v>-74.836888297407</c:v>
                </c:pt>
                <c:pt idx="2006">
                  <c:v>-74.834948554674895</c:v>
                </c:pt>
                <c:pt idx="2007">
                  <c:v>-74.833009433915194</c:v>
                </c:pt>
                <c:pt idx="2008">
                  <c:v>-74.831070935002302</c:v>
                </c:pt>
                <c:pt idx="2009">
                  <c:v>-74.829133057810907</c:v>
                </c:pt>
                <c:pt idx="2010">
                  <c:v>-74.827195802215698</c:v>
                </c:pt>
                <c:pt idx="2011">
                  <c:v>-74.825259168091193</c:v>
                </c:pt>
                <c:pt idx="2012">
                  <c:v>-74.823323155312096</c:v>
                </c:pt>
                <c:pt idx="2013">
                  <c:v>-74.821387763752995</c:v>
                </c:pt>
                <c:pt idx="2014">
                  <c:v>-74.819452993288607</c:v>
                </c:pt>
                <c:pt idx="2015">
                  <c:v>-74.817518843793394</c:v>
                </c:pt>
                <c:pt idx="2016">
                  <c:v>-74.815585315142201</c:v>
                </c:pt>
                <c:pt idx="2017">
                  <c:v>-74.813652407209503</c:v>
                </c:pt>
                <c:pt idx="2018">
                  <c:v>-74.811720119869904</c:v>
                </c:pt>
                <c:pt idx="2019">
                  <c:v>-74.809788452998205</c:v>
                </c:pt>
                <c:pt idx="2020">
                  <c:v>-74.807857406468898</c:v>
                </c:pt>
                <c:pt idx="2021">
                  <c:v>-74.805926980156698</c:v>
                </c:pt>
                <c:pt idx="2022">
                  <c:v>-74.803997173936096</c:v>
                </c:pt>
                <c:pt idx="2023">
                  <c:v>-74.802067987681994</c:v>
                </c:pt>
                <c:pt idx="2024">
                  <c:v>-74.800139421268796</c:v>
                </c:pt>
                <c:pt idx="2025">
                  <c:v>-74.798211474571303</c:v>
                </c:pt>
                <c:pt idx="2026">
                  <c:v>-74.796284147464107</c:v>
                </c:pt>
                <c:pt idx="2027">
                  <c:v>-74.794357439821795</c:v>
                </c:pt>
                <c:pt idx="2028">
                  <c:v>-74.792431351519099</c:v>
                </c:pt>
                <c:pt idx="2029">
                  <c:v>-74.790505882430594</c:v>
                </c:pt>
                <c:pt idx="2030">
                  <c:v>-74.788581032430997</c:v>
                </c:pt>
                <c:pt idx="2031">
                  <c:v>-74.786656801394997</c:v>
                </c:pt>
                <c:pt idx="2032">
                  <c:v>-74.784733189197198</c:v>
                </c:pt>
                <c:pt idx="2033">
                  <c:v>-74.782810195712202</c:v>
                </c:pt>
                <c:pt idx="2034">
                  <c:v>-74.780887820814797</c:v>
                </c:pt>
                <c:pt idx="2035">
                  <c:v>-74.778966064379503</c:v>
                </c:pt>
                <c:pt idx="2036">
                  <c:v>-74.777044926281107</c:v>
                </c:pt>
                <c:pt idx="2037">
                  <c:v>-74.775124406394298</c:v>
                </c:pt>
                <c:pt idx="2038">
                  <c:v>-74.773204504593593</c:v>
                </c:pt>
                <c:pt idx="2039">
                  <c:v>-74.771285220753896</c:v>
                </c:pt>
                <c:pt idx="2040">
                  <c:v>-74.769366554749595</c:v>
                </c:pt>
                <c:pt idx="2041">
                  <c:v>-74.767448506455594</c:v>
                </c:pt>
                <c:pt idx="2042">
                  <c:v>-74.765531075746594</c:v>
                </c:pt>
                <c:pt idx="2043">
                  <c:v>-74.7636142624971</c:v>
                </c:pt>
                <c:pt idx="2044">
                  <c:v>-74.7616980665819</c:v>
                </c:pt>
                <c:pt idx="2045">
                  <c:v>-74.759782487875597</c:v>
                </c:pt>
                <c:pt idx="2046">
                  <c:v>-74.757867526253094</c:v>
                </c:pt>
                <c:pt idx="2047">
                  <c:v>-74.755953181588893</c:v>
                </c:pt>
                <c:pt idx="2048">
                  <c:v>-74.754039453757699</c:v>
                </c:pt>
                <c:pt idx="2049">
                  <c:v>-74.752126342634398</c:v>
                </c:pt>
                <c:pt idx="2050">
                  <c:v>-74.750213848093395</c:v>
                </c:pt>
                <c:pt idx="2051">
                  <c:v>-74.748301970009706</c:v>
                </c:pt>
                <c:pt idx="2052">
                  <c:v>-74.746390708257806</c:v>
                </c:pt>
                <c:pt idx="2053">
                  <c:v>-74.744480062712498</c:v>
                </c:pt>
                <c:pt idx="2054">
                  <c:v>-74.742570033248597</c:v>
                </c:pt>
                <c:pt idx="2055">
                  <c:v>-74.740660619740595</c:v>
                </c:pt>
                <c:pt idx="2056">
                  <c:v>-74.738751822063406</c:v>
                </c:pt>
                <c:pt idx="2057">
                  <c:v>-74.736843640091706</c:v>
                </c:pt>
                <c:pt idx="2058">
                  <c:v>-74.734936073700197</c:v>
                </c:pt>
                <c:pt idx="2059">
                  <c:v>-74.733029122763597</c:v>
                </c:pt>
                <c:pt idx="2060">
                  <c:v>-74.731122787156593</c:v>
                </c:pt>
                <c:pt idx="2061">
                  <c:v>-74.729217066754103</c:v>
                </c:pt>
                <c:pt idx="2062">
                  <c:v>-74.727311961430701</c:v>
                </c:pt>
                <c:pt idx="2063">
                  <c:v>-74.725407471061203</c:v>
                </c:pt>
                <c:pt idx="2064">
                  <c:v>-74.723503595520299</c:v>
                </c:pt>
                <c:pt idx="2065">
                  <c:v>-74.721600334682805</c:v>
                </c:pt>
                <c:pt idx="2066">
                  <c:v>-74.719697688423494</c:v>
                </c:pt>
                <c:pt idx="2067">
                  <c:v>-74.717795656617</c:v>
                </c:pt>
                <c:pt idx="2068">
                  <c:v>-74.715894239138194</c:v>
                </c:pt>
                <c:pt idx="2069">
                  <c:v>-74.713993435861795</c:v>
                </c:pt>
                <c:pt idx="2070">
                  <c:v>-74.712093246662604</c:v>
                </c:pt>
                <c:pt idx="2071">
                  <c:v>-74.710193671415297</c:v>
                </c:pt>
                <c:pt idx="2072">
                  <c:v>-74.708294709994803</c:v>
                </c:pt>
                <c:pt idx="2073">
                  <c:v>-74.706396362275697</c:v>
                </c:pt>
                <c:pt idx="2074">
                  <c:v>-74.704498628132995</c:v>
                </c:pt>
                <c:pt idx="2075">
                  <c:v>-74.702601507441301</c:v>
                </c:pt>
                <c:pt idx="2076">
                  <c:v>-74.700705000075402</c:v>
                </c:pt>
                <c:pt idx="2077">
                  <c:v>-74.6988091059102</c:v>
                </c:pt>
                <c:pt idx="2078">
                  <c:v>-74.696913824820498</c:v>
                </c:pt>
                <c:pt idx="2079">
                  <c:v>-74.6950191566809</c:v>
                </c:pt>
                <c:pt idx="2080">
                  <c:v>-74.693125101366405</c:v>
                </c:pt>
                <c:pt idx="2081">
                  <c:v>-74.691231658751803</c:v>
                </c:pt>
                <c:pt idx="2082">
                  <c:v>-74.689338828711797</c:v>
                </c:pt>
                <c:pt idx="2083">
                  <c:v>-74.687446611121302</c:v>
                </c:pt>
                <c:pt idx="2084">
                  <c:v>-74.685555005855093</c:v>
                </c:pt>
                <c:pt idx="2085">
                  <c:v>-74.683664012787901</c:v>
                </c:pt>
                <c:pt idx="2086">
                  <c:v>-74.681773631794698</c:v>
                </c:pt>
                <c:pt idx="2087">
                  <c:v>-74.679883862750202</c:v>
                </c:pt>
                <c:pt idx="2088">
                  <c:v>-74.677994705529301</c:v>
                </c:pt>
                <c:pt idx="2089">
                  <c:v>-74.676106160006896</c:v>
                </c:pt>
                <c:pt idx="2090">
                  <c:v>-74.674218226057604</c:v>
                </c:pt>
                <c:pt idx="2091">
                  <c:v>-74.672330903556499</c:v>
                </c:pt>
                <c:pt idx="2092">
                  <c:v>-74.670444192378298</c:v>
                </c:pt>
                <c:pt idx="2093">
                  <c:v>-74.668558092397902</c:v>
                </c:pt>
                <c:pt idx="2094">
                  <c:v>-74.666672603490198</c:v>
                </c:pt>
                <c:pt idx="2095">
                  <c:v>-74.664787725529905</c:v>
                </c:pt>
                <c:pt idx="2096">
                  <c:v>-74.662903458391995</c:v>
                </c:pt>
                <c:pt idx="2097">
                  <c:v>-74.661019801951298</c:v>
                </c:pt>
                <c:pt idx="2098">
                  <c:v>-74.659136756082702</c:v>
                </c:pt>
                <c:pt idx="2099">
                  <c:v>-74.657254320661096</c:v>
                </c:pt>
                <c:pt idx="2100">
                  <c:v>-74.655372495561295</c:v>
                </c:pt>
                <c:pt idx="2101">
                  <c:v>-74.653491280658201</c:v>
                </c:pt>
                <c:pt idx="2102">
                  <c:v>-74.651610675826703</c:v>
                </c:pt>
                <c:pt idx="2103">
                  <c:v>-74.649730680941701</c:v>
                </c:pt>
                <c:pt idx="2104">
                  <c:v>-74.647851295878098</c:v>
                </c:pt>
                <c:pt idx="2105">
                  <c:v>-74.645972520510796</c:v>
                </c:pt>
                <c:pt idx="2106">
                  <c:v>-74.644094354714696</c:v>
                </c:pt>
                <c:pt idx="2107">
                  <c:v>-74.642216798364601</c:v>
                </c:pt>
                <c:pt idx="2108">
                  <c:v>-74.640339851335497</c:v>
                </c:pt>
                <c:pt idx="2109">
                  <c:v>-74.638463513502202</c:v>
                </c:pt>
                <c:pt idx="2110">
                  <c:v>-74.636587784739802</c:v>
                </c:pt>
                <c:pt idx="2111">
                  <c:v>-74.6347126649231</c:v>
                </c:pt>
                <c:pt idx="2112">
                  <c:v>-74.632838153927096</c:v>
                </c:pt>
                <c:pt idx="2113">
                  <c:v>-74.630964251626594</c:v>
                </c:pt>
                <c:pt idx="2114">
                  <c:v>-74.629090957896594</c:v>
                </c:pt>
                <c:pt idx="2115">
                  <c:v>-74.627218272612097</c:v>
                </c:pt>
                <c:pt idx="2116">
                  <c:v>-74.625346195647893</c:v>
                </c:pt>
                <c:pt idx="2117">
                  <c:v>-74.623474726879095</c:v>
                </c:pt>
                <c:pt idx="2118">
                  <c:v>-74.621603866180493</c:v>
                </c:pt>
                <c:pt idx="2119">
                  <c:v>-74.619733613427101</c:v>
                </c:pt>
                <c:pt idx="2120">
                  <c:v>-74.617863968493893</c:v>
                </c:pt>
                <c:pt idx="2121">
                  <c:v>-74.615994931255699</c:v>
                </c:pt>
                <c:pt idx="2122">
                  <c:v>-74.614126501587705</c:v>
                </c:pt>
                <c:pt idx="2123">
                  <c:v>-74.6122586793647</c:v>
                </c:pt>
                <c:pt idx="2124">
                  <c:v>-74.610391464461699</c:v>
                </c:pt>
                <c:pt idx="2125">
                  <c:v>-74.608524856753803</c:v>
                </c:pt>
                <c:pt idx="2126">
                  <c:v>-74.6066588561157</c:v>
                </c:pt>
                <c:pt idx="2127">
                  <c:v>-74.604793462422705</c:v>
                </c:pt>
                <c:pt idx="2128">
                  <c:v>-74.602928675549506</c:v>
                </c:pt>
                <c:pt idx="2129">
                  <c:v>-74.601064495371304</c:v>
                </c:pt>
                <c:pt idx="2130">
                  <c:v>-74.599200921763</c:v>
                </c:pt>
                <c:pt idx="2131">
                  <c:v>-74.597337954599595</c:v>
                </c:pt>
                <c:pt idx="2132">
                  <c:v>-74.595475593756106</c:v>
                </c:pt>
                <c:pt idx="2133">
                  <c:v>-74.593613839107505</c:v>
                </c:pt>
                <c:pt idx="2134">
                  <c:v>-74.591752690528907</c:v>
                </c:pt>
                <c:pt idx="2135">
                  <c:v>-74.589892147895199</c:v>
                </c:pt>
                <c:pt idx="2136">
                  <c:v>-74.588032211081398</c:v>
                </c:pt>
                <c:pt idx="2137">
                  <c:v>-74.586172879962703</c:v>
                </c:pt>
                <c:pt idx="2138">
                  <c:v>-74.584314154413903</c:v>
                </c:pt>
                <c:pt idx="2139">
                  <c:v>-74.582456034310098</c:v>
                </c:pt>
                <c:pt idx="2140">
                  <c:v>-74.580598519526504</c:v>
                </c:pt>
                <c:pt idx="2141">
                  <c:v>-74.578741609937893</c:v>
                </c:pt>
                <c:pt idx="2142">
                  <c:v>-74.576885305419395</c:v>
                </c:pt>
                <c:pt idx="2143">
                  <c:v>-74.575029605846197</c:v>
                </c:pt>
                <c:pt idx="2144">
                  <c:v>-74.5731745110932</c:v>
                </c:pt>
                <c:pt idx="2145">
                  <c:v>-74.571320021035504</c:v>
                </c:pt>
                <c:pt idx="2146">
                  <c:v>-74.569466135548097</c:v>
                </c:pt>
                <c:pt idx="2147">
                  <c:v>-74.567612854506095</c:v>
                </c:pt>
                <c:pt idx="2148">
                  <c:v>-74.565760177784696</c:v>
                </c:pt>
                <c:pt idx="2149">
                  <c:v>-74.563908105258704</c:v>
                </c:pt>
                <c:pt idx="2150">
                  <c:v>-74.562056636803405</c:v>
                </c:pt>
                <c:pt idx="2151">
                  <c:v>-74.560205772293799</c:v>
                </c:pt>
                <c:pt idx="2152">
                  <c:v>-74.558355511604901</c:v>
                </c:pt>
                <c:pt idx="2153">
                  <c:v>-74.556505854611899</c:v>
                </c:pt>
                <c:pt idx="2154">
                  <c:v>-74.554656801189907</c:v>
                </c:pt>
                <c:pt idx="2155">
                  <c:v>-74.552808351213898</c:v>
                </c:pt>
                <c:pt idx="2156">
                  <c:v>-74.550960504559001</c:v>
                </c:pt>
                <c:pt idx="2157">
                  <c:v>-74.549113261100402</c:v>
                </c:pt>
                <c:pt idx="2158">
                  <c:v>-74.547266620713202</c:v>
                </c:pt>
                <c:pt idx="2159">
                  <c:v>-74.545420583272403</c:v>
                </c:pt>
                <c:pt idx="2160">
                  <c:v>-74.543575148653204</c:v>
                </c:pt>
                <c:pt idx="2161">
                  <c:v>-74.541730316730707</c:v>
                </c:pt>
                <c:pt idx="2162">
                  <c:v>-74.539886087379998</c:v>
                </c:pt>
                <c:pt idx="2163">
                  <c:v>-74.538042460476206</c:v>
                </c:pt>
                <c:pt idx="2164">
                  <c:v>-74.536199435894503</c:v>
                </c:pt>
                <c:pt idx="2165">
                  <c:v>-74.534357013510103</c:v>
                </c:pt>
                <c:pt idx="2166">
                  <c:v>-74.532515193197895</c:v>
                </c:pt>
                <c:pt idx="2167">
                  <c:v>-74.530673974833306</c:v>
                </c:pt>
                <c:pt idx="2168">
                  <c:v>-74.528833358291294</c:v>
                </c:pt>
                <c:pt idx="2169">
                  <c:v>-74.526993343447003</c:v>
                </c:pt>
                <c:pt idx="2170">
                  <c:v>-74.525153930175705</c:v>
                </c:pt>
                <c:pt idx="2171">
                  <c:v>-74.5233151183525</c:v>
                </c:pt>
                <c:pt idx="2172">
                  <c:v>-74.521476907852602</c:v>
                </c:pt>
                <c:pt idx="2173">
                  <c:v>-74.519639298551098</c:v>
                </c:pt>
                <c:pt idx="2174">
                  <c:v>-74.517802290323104</c:v>
                </c:pt>
                <c:pt idx="2175">
                  <c:v>-74.515965883044004</c:v>
                </c:pt>
                <c:pt idx="2176">
                  <c:v>-74.514130076588799</c:v>
                </c:pt>
                <c:pt idx="2177">
                  <c:v>-74.512294870832704</c:v>
                </c:pt>
                <c:pt idx="2178">
                  <c:v>-74.510460265651005</c:v>
                </c:pt>
                <c:pt idx="2179">
                  <c:v>-74.508626260918703</c:v>
                </c:pt>
                <c:pt idx="2180">
                  <c:v>-74.506792856511197</c:v>
                </c:pt>
                <c:pt idx="2181">
                  <c:v>-74.504960052303502</c:v>
                </c:pt>
                <c:pt idx="2182">
                  <c:v>-74.503127848171005</c:v>
                </c:pt>
                <c:pt idx="2183">
                  <c:v>-74.501296243988804</c:v>
                </c:pt>
                <c:pt idx="2184">
                  <c:v>-74.499465239632102</c:v>
                </c:pt>
                <c:pt idx="2185">
                  <c:v>-74.497634834976196</c:v>
                </c:pt>
                <c:pt idx="2186">
                  <c:v>-74.495805029896204</c:v>
                </c:pt>
                <c:pt idx="2187">
                  <c:v>-74.493975824267395</c:v>
                </c:pt>
                <c:pt idx="2188">
                  <c:v>-74.492147217964998</c:v>
                </c:pt>
                <c:pt idx="2189">
                  <c:v>-74.4903192108642</c:v>
                </c:pt>
                <c:pt idx="2190">
                  <c:v>-74.488491802840301</c:v>
                </c:pt>
                <c:pt idx="2191">
                  <c:v>-74.486664993768599</c:v>
                </c:pt>
                <c:pt idx="2192">
                  <c:v>-74.484838783524197</c:v>
                </c:pt>
                <c:pt idx="2193">
                  <c:v>-74.483013171982407</c:v>
                </c:pt>
                <c:pt idx="2194">
                  <c:v>-74.481188159018402</c:v>
                </c:pt>
                <c:pt idx="2195">
                  <c:v>-74.479363744507594</c:v>
                </c:pt>
                <c:pt idx="2196">
                  <c:v>-74.4775399283252</c:v>
                </c:pt>
                <c:pt idx="2197">
                  <c:v>-74.475716710346305</c:v>
                </c:pt>
                <c:pt idx="2198">
                  <c:v>-74.473894090446393</c:v>
                </c:pt>
                <c:pt idx="2199">
                  <c:v>-74.472072068500694</c:v>
                </c:pt>
                <c:pt idx="2200">
                  <c:v>-74.470250644384393</c:v>
                </c:pt>
                <c:pt idx="2201">
                  <c:v>-74.468429817972805</c:v>
                </c:pt>
                <c:pt idx="2202">
                  <c:v>-74.466609589141299</c:v>
                </c:pt>
                <c:pt idx="2203">
                  <c:v>-74.464789957765106</c:v>
                </c:pt>
                <c:pt idx="2204">
                  <c:v>-74.462970923719396</c:v>
                </c:pt>
                <c:pt idx="2205">
                  <c:v>-74.461152486879698</c:v>
                </c:pt>
                <c:pt idx="2206">
                  <c:v>-74.459334647121096</c:v>
                </c:pt>
                <c:pt idx="2207">
                  <c:v>-74.457517404319006</c:v>
                </c:pt>
                <c:pt idx="2208">
                  <c:v>-74.455700758348698</c:v>
                </c:pt>
                <c:pt idx="2209">
                  <c:v>-74.4538847090856</c:v>
                </c:pt>
                <c:pt idx="2210">
                  <c:v>-74.452069256404798</c:v>
                </c:pt>
                <c:pt idx="2211">
                  <c:v>-74.450254400181805</c:v>
                </c:pt>
                <c:pt idx="2212">
                  <c:v>-74.448440140291893</c:v>
                </c:pt>
                <c:pt idx="2213">
                  <c:v>-74.446626476610405</c:v>
                </c:pt>
                <c:pt idx="2214">
                  <c:v>-74.444813409012596</c:v>
                </c:pt>
                <c:pt idx="2215">
                  <c:v>-74.443000937373895</c:v>
                </c:pt>
                <c:pt idx="2216">
                  <c:v>-74.441189061569602</c:v>
                </c:pt>
                <c:pt idx="2217">
                  <c:v>-74.439377781475002</c:v>
                </c:pt>
                <c:pt idx="2218">
                  <c:v>-74.437567096965594</c:v>
                </c:pt>
                <c:pt idx="2219">
                  <c:v>-74.435757007916493</c:v>
                </c:pt>
                <c:pt idx="2220">
                  <c:v>-74.433947514203297</c:v>
                </c:pt>
                <c:pt idx="2221">
                  <c:v>-74.432138615701305</c:v>
                </c:pt>
                <c:pt idx="2222">
                  <c:v>-74.430330312285804</c:v>
                </c:pt>
                <c:pt idx="2223">
                  <c:v>-74.428522603832107</c:v>
                </c:pt>
                <c:pt idx="2224">
                  <c:v>-74.426715490215798</c:v>
                </c:pt>
                <c:pt idx="2225">
                  <c:v>-74.424908971312107</c:v>
                </c:pt>
                <c:pt idx="2226">
                  <c:v>-74.423103046996403</c:v>
                </c:pt>
                <c:pt idx="2227">
                  <c:v>-74.4212977171441</c:v>
                </c:pt>
                <c:pt idx="2228">
                  <c:v>-74.419492981630597</c:v>
                </c:pt>
                <c:pt idx="2229">
                  <c:v>-74.417688840331294</c:v>
                </c:pt>
                <c:pt idx="2230">
                  <c:v>-74.415885293121605</c:v>
                </c:pt>
                <c:pt idx="2231">
                  <c:v>-74.414082339876899</c:v>
                </c:pt>
                <c:pt idx="2232">
                  <c:v>-74.412279980472505</c:v>
                </c:pt>
                <c:pt idx="2233">
                  <c:v>-74.410478214784007</c:v>
                </c:pt>
                <c:pt idx="2234">
                  <c:v>-74.408677042686605</c:v>
                </c:pt>
                <c:pt idx="2235">
                  <c:v>-74.406876464055898</c:v>
                </c:pt>
                <c:pt idx="2236">
                  <c:v>-74.405076478767199</c:v>
                </c:pt>
                <c:pt idx="2237">
                  <c:v>-74.403277086695994</c:v>
                </c:pt>
                <c:pt idx="2238">
                  <c:v>-74.401478287717595</c:v>
                </c:pt>
                <c:pt idx="2239">
                  <c:v>-74.399680081707601</c:v>
                </c:pt>
                <c:pt idx="2240">
                  <c:v>-74.397882468541297</c:v>
                </c:pt>
                <c:pt idx="2241">
                  <c:v>-74.396085448094198</c:v>
                </c:pt>
                <c:pt idx="2242">
                  <c:v>-74.3942890202418</c:v>
                </c:pt>
                <c:pt idx="2243">
                  <c:v>-74.392493184859404</c:v>
                </c:pt>
                <c:pt idx="2244">
                  <c:v>-74.390697941822594</c:v>
                </c:pt>
                <c:pt idx="2245">
                  <c:v>-74.388903291006798</c:v>
                </c:pt>
                <c:pt idx="2246">
                  <c:v>-74.387109232287401</c:v>
                </c:pt>
                <c:pt idx="2247">
                  <c:v>-74.3853157655399</c:v>
                </c:pt>
                <c:pt idx="2248">
                  <c:v>-74.383522890639895</c:v>
                </c:pt>
                <c:pt idx="2249">
                  <c:v>-74.3817306074626</c:v>
                </c:pt>
                <c:pt idx="2250">
                  <c:v>-74.379938915883699</c:v>
                </c:pt>
                <c:pt idx="2251">
                  <c:v>-74.378147815778604</c:v>
                </c:pt>
                <c:pt idx="2252">
                  <c:v>-74.376357307022701</c:v>
                </c:pt>
                <c:pt idx="2253">
                  <c:v>-74.374567389491702</c:v>
                </c:pt>
                <c:pt idx="2254">
                  <c:v>-74.372778063060906</c:v>
                </c:pt>
                <c:pt idx="2255">
                  <c:v>-74.370989327605798</c:v>
                </c:pt>
                <c:pt idx="2256">
                  <c:v>-74.369201183002005</c:v>
                </c:pt>
                <c:pt idx="2257">
                  <c:v>-74.367413629124997</c:v>
                </c:pt>
                <c:pt idx="2258">
                  <c:v>-74.365626665850201</c:v>
                </c:pt>
                <c:pt idx="2259">
                  <c:v>-74.363840293053201</c:v>
                </c:pt>
                <c:pt idx="2260">
                  <c:v>-74.362054510609497</c:v>
                </c:pt>
                <c:pt idx="2261">
                  <c:v>-74.3602693183946</c:v>
                </c:pt>
                <c:pt idx="2262">
                  <c:v>-74.358484716283996</c:v>
                </c:pt>
                <c:pt idx="2263">
                  <c:v>-74.356700704153297</c:v>
                </c:pt>
                <c:pt idx="2264">
                  <c:v>-74.354917281877903</c:v>
                </c:pt>
                <c:pt idx="2265">
                  <c:v>-74.353134449333396</c:v>
                </c:pt>
                <c:pt idx="2266">
                  <c:v>-74.351352206395404</c:v>
                </c:pt>
                <c:pt idx="2267">
                  <c:v>-74.349570552939397</c:v>
                </c:pt>
                <c:pt idx="2268">
                  <c:v>-74.347789488840903</c:v>
                </c:pt>
                <c:pt idx="2269">
                  <c:v>-74.346009013975504</c:v>
                </c:pt>
                <c:pt idx="2270">
                  <c:v>-74.344229128218799</c:v>
                </c:pt>
                <c:pt idx="2271">
                  <c:v>-74.342449831446203</c:v>
                </c:pt>
                <c:pt idx="2272">
                  <c:v>-74.340671123533397</c:v>
                </c:pt>
                <c:pt idx="2273">
                  <c:v>-74.338893004355896</c:v>
                </c:pt>
                <c:pt idx="2274">
                  <c:v>-74.337115473789297</c:v>
                </c:pt>
                <c:pt idx="2275">
                  <c:v>-74.335338531709198</c:v>
                </c:pt>
                <c:pt idx="2276">
                  <c:v>-74.333562177990999</c:v>
                </c:pt>
                <c:pt idx="2277">
                  <c:v>-74.331786412510496</c:v>
                </c:pt>
                <c:pt idx="2278">
                  <c:v>-74.330011235143203</c:v>
                </c:pt>
                <c:pt idx="2279">
                  <c:v>-74.328236645764704</c:v>
                </c:pt>
                <c:pt idx="2280">
                  <c:v>-74.326462644250597</c:v>
                </c:pt>
                <c:pt idx="2281">
                  <c:v>-74.324689230476395</c:v>
                </c:pt>
                <c:pt idx="2282">
                  <c:v>-74.322916404317894</c:v>
                </c:pt>
                <c:pt idx="2283">
                  <c:v>-74.321144165650395</c:v>
                </c:pt>
                <c:pt idx="2284">
                  <c:v>-74.319372514349794</c:v>
                </c:pt>
                <c:pt idx="2285">
                  <c:v>-74.317601450291605</c:v>
                </c:pt>
                <c:pt idx="2286">
                  <c:v>-74.315830973351297</c:v>
                </c:pt>
                <c:pt idx="2287">
                  <c:v>-74.314061083404695</c:v>
                </c:pt>
                <c:pt idx="2288">
                  <c:v>-74.312291780327399</c:v>
                </c:pt>
                <c:pt idx="2289">
                  <c:v>-74.310523063994907</c:v>
                </c:pt>
                <c:pt idx="2290">
                  <c:v>-74.308754934282902</c:v>
                </c:pt>
                <c:pt idx="2291">
                  <c:v>-74.306987391067096</c:v>
                </c:pt>
                <c:pt idx="2292">
                  <c:v>-74.305220434223003</c:v>
                </c:pt>
                <c:pt idx="2293">
                  <c:v>-74.303454063626404</c:v>
                </c:pt>
                <c:pt idx="2294">
                  <c:v>-74.301688279152799</c:v>
                </c:pt>
                <c:pt idx="2295">
                  <c:v>-74.2999230806779</c:v>
                </c:pt>
                <c:pt idx="2296">
                  <c:v>-74.298158468077403</c:v>
                </c:pt>
                <c:pt idx="2297">
                  <c:v>-74.296394441226994</c:v>
                </c:pt>
                <c:pt idx="2298">
                  <c:v>-74.294631000002198</c:v>
                </c:pt>
                <c:pt idx="2299">
                  <c:v>-74.2928681442787</c:v>
                </c:pt>
                <c:pt idx="2300">
                  <c:v>-74.291105873932295</c:v>
                </c:pt>
                <c:pt idx="2301">
                  <c:v>-74.289344188838498</c:v>
                </c:pt>
                <c:pt idx="2302">
                  <c:v>-74.287583088873205</c:v>
                </c:pt>
                <c:pt idx="2303">
                  <c:v>-74.285822573911801</c:v>
                </c:pt>
                <c:pt idx="2304">
                  <c:v>-74.284062643830197</c:v>
                </c:pt>
                <c:pt idx="2305">
                  <c:v>-74.282303298504004</c:v>
                </c:pt>
                <c:pt idx="2306">
                  <c:v>-74.280544537808893</c:v>
                </c:pt>
                <c:pt idx="2307">
                  <c:v>-74.278786361620703</c:v>
                </c:pt>
                <c:pt idx="2308">
                  <c:v>-74.277028769814905</c:v>
                </c:pt>
                <c:pt idx="2309">
                  <c:v>-74.275271762267295</c:v>
                </c:pt>
                <c:pt idx="2310">
                  <c:v>-74.273515338853699</c:v>
                </c:pt>
                <c:pt idx="2311">
                  <c:v>-74.271759499449601</c:v>
                </c:pt>
                <c:pt idx="2312">
                  <c:v>-74.270004243930899</c:v>
                </c:pt>
                <c:pt idx="2313">
                  <c:v>-74.268249572173303</c:v>
                </c:pt>
                <c:pt idx="2314">
                  <c:v>-74.266495484052399</c:v>
                </c:pt>
                <c:pt idx="2315">
                  <c:v>-74.264741979443997</c:v>
                </c:pt>
                <c:pt idx="2316">
                  <c:v>-74.262989058223894</c:v>
                </c:pt>
                <c:pt idx="2317">
                  <c:v>-74.261236720267704</c:v>
                </c:pt>
                <c:pt idx="2318">
                  <c:v>-74.259484965451193</c:v>
                </c:pt>
                <c:pt idx="2319">
                  <c:v>-74.257733793650203</c:v>
                </c:pt>
                <c:pt idx="2320">
                  <c:v>-74.255983204740303</c:v>
                </c:pt>
                <c:pt idx="2321">
                  <c:v>-74.254233198597404</c:v>
                </c:pt>
                <c:pt idx="2322">
                  <c:v>-74.252483775097204</c:v>
                </c:pt>
                <c:pt idx="2323">
                  <c:v>-74.2507349341154</c:v>
                </c:pt>
                <c:pt idx="2324">
                  <c:v>-74.248986675527803</c:v>
                </c:pt>
                <c:pt idx="2325">
                  <c:v>-74.247238999210197</c:v>
                </c:pt>
                <c:pt idx="2326">
                  <c:v>-74.245491905038307</c:v>
                </c:pt>
                <c:pt idx="2327">
                  <c:v>-74.243745392887902</c:v>
                </c:pt>
                <c:pt idx="2328">
                  <c:v>-74.241999462634794</c:v>
                </c:pt>
                <c:pt idx="2329">
                  <c:v>-74.240254114154794</c:v>
                </c:pt>
                <c:pt idx="2330">
                  <c:v>-74.2385093473235</c:v>
                </c:pt>
                <c:pt idx="2331">
                  <c:v>-74.236765162016994</c:v>
                </c:pt>
                <c:pt idx="2332">
                  <c:v>-74.235021558110802</c:v>
                </c:pt>
                <c:pt idx="2333">
                  <c:v>-74.233278535480807</c:v>
                </c:pt>
                <c:pt idx="2334">
                  <c:v>-74.231536094002806</c:v>
                </c:pt>
                <c:pt idx="2335">
                  <c:v>-74.229794233552695</c:v>
                </c:pt>
                <c:pt idx="2336">
                  <c:v>-74.228052954006102</c:v>
                </c:pt>
                <c:pt idx="2337">
                  <c:v>-74.226312255238994</c:v>
                </c:pt>
                <c:pt idx="2338">
                  <c:v>-74.224572137127097</c:v>
                </c:pt>
                <c:pt idx="2339">
                  <c:v>-74.222832599546194</c:v>
                </c:pt>
                <c:pt idx="2340">
                  <c:v>-74.221093642372296</c:v>
                </c:pt>
                <c:pt idx="2341">
                  <c:v>-74.219355265480999</c:v>
                </c:pt>
                <c:pt idx="2342">
                  <c:v>-74.217617468748202</c:v>
                </c:pt>
                <c:pt idx="2343">
                  <c:v>-74.2158802520498</c:v>
                </c:pt>
                <c:pt idx="2344">
                  <c:v>-74.214143615261506</c:v>
                </c:pt>
                <c:pt idx="2345">
                  <c:v>-74.212407558259301</c:v>
                </c:pt>
                <c:pt idx="2346">
                  <c:v>-74.210672080918997</c:v>
                </c:pt>
                <c:pt idx="2347">
                  <c:v>-74.208937183116305</c:v>
                </c:pt>
                <c:pt idx="2348">
                  <c:v>-74.207202864727293</c:v>
                </c:pt>
                <c:pt idx="2349">
                  <c:v>-74.205469125627602</c:v>
                </c:pt>
                <c:pt idx="2350">
                  <c:v>-74.203735965693198</c:v>
                </c:pt>
                <c:pt idx="2351">
                  <c:v>-74.202003384799895</c:v>
                </c:pt>
                <c:pt idx="2352">
                  <c:v>-74.200271382823701</c:v>
                </c:pt>
                <c:pt idx="2353">
                  <c:v>-74.1985399596403</c:v>
                </c:pt>
                <c:pt idx="2354">
                  <c:v>-74.196809115125603</c:v>
                </c:pt>
                <c:pt idx="2355">
                  <c:v>-74.195078849155607</c:v>
                </c:pt>
                <c:pt idx="2356">
                  <c:v>-74.193349161605994</c:v>
                </c:pt>
                <c:pt idx="2357">
                  <c:v>-74.191620052352803</c:v>
                </c:pt>
                <c:pt idx="2358">
                  <c:v>-74.189891521271903</c:v>
                </c:pt>
                <c:pt idx="2359">
                  <c:v>-74.188163568239204</c:v>
                </c:pt>
                <c:pt idx="2360">
                  <c:v>-74.186436193130504</c:v>
                </c:pt>
                <c:pt idx="2361">
                  <c:v>-74.184709395821699</c:v>
                </c:pt>
                <c:pt idx="2362">
                  <c:v>-74.182983176188799</c:v>
                </c:pt>
                <c:pt idx="2363">
                  <c:v>-74.181257534107601</c:v>
                </c:pt>
                <c:pt idx="2364">
                  <c:v>-74.179532469454102</c:v>
                </c:pt>
                <c:pt idx="2365">
                  <c:v>-74.177807982104198</c:v>
                </c:pt>
                <c:pt idx="2366">
                  <c:v>-74.176084071933801</c:v>
                </c:pt>
                <c:pt idx="2367">
                  <c:v>-74.174360738818706</c:v>
                </c:pt>
                <c:pt idx="2368">
                  <c:v>-74.172637982635095</c:v>
                </c:pt>
                <c:pt idx="2369">
                  <c:v>-74.170915803258694</c:v>
                </c:pt>
                <c:pt idx="2370">
                  <c:v>-74.1691942005654</c:v>
                </c:pt>
                <c:pt idx="2371">
                  <c:v>-74.167473174431294</c:v>
                </c:pt>
                <c:pt idx="2372">
                  <c:v>-74.1657527247323</c:v>
                </c:pt>
                <c:pt idx="2373">
                  <c:v>-74.164032851344302</c:v>
                </c:pt>
                <c:pt idx="2374">
                  <c:v>-74.162313554143296</c:v>
                </c:pt>
                <c:pt idx="2375">
                  <c:v>-74.160594833005106</c:v>
                </c:pt>
                <c:pt idx="2376">
                  <c:v>-74.158876687805801</c:v>
                </c:pt>
                <c:pt idx="2377">
                  <c:v>-74.157159118421404</c:v>
                </c:pt>
                <c:pt idx="2378">
                  <c:v>-74.155442124727699</c:v>
                </c:pt>
                <c:pt idx="2379">
                  <c:v>-74.153725706600696</c:v>
                </c:pt>
                <c:pt idx="2380">
                  <c:v>-74.152009863916504</c:v>
                </c:pt>
                <c:pt idx="2381">
                  <c:v>-74.150294596550907</c:v>
                </c:pt>
                <c:pt idx="2382">
                  <c:v>-74.148579904380099</c:v>
                </c:pt>
                <c:pt idx="2383">
                  <c:v>-74.146865787279793</c:v>
                </c:pt>
                <c:pt idx="2384">
                  <c:v>-74.145152245126198</c:v>
                </c:pt>
                <c:pt idx="2385">
                  <c:v>-74.143439277795196</c:v>
                </c:pt>
                <c:pt idx="2386">
                  <c:v>-74.141726885162797</c:v>
                </c:pt>
                <c:pt idx="2387">
                  <c:v>-74.140015067104997</c:v>
                </c:pt>
                <c:pt idx="2388">
                  <c:v>-74.138303823497694</c:v>
                </c:pt>
                <c:pt idx="2389">
                  <c:v>-74.136593154217096</c:v>
                </c:pt>
                <c:pt idx="2390">
                  <c:v>-74.134883059139</c:v>
                </c:pt>
                <c:pt idx="2391">
                  <c:v>-74.133173538139602</c:v>
                </c:pt>
                <c:pt idx="2392">
                  <c:v>-74.131464591094797</c:v>
                </c:pt>
                <c:pt idx="2393">
                  <c:v>-74.129756217880598</c:v>
                </c:pt>
                <c:pt idx="2394">
                  <c:v>-74.128048418373098</c:v>
                </c:pt>
                <c:pt idx="2395">
                  <c:v>-74.126341192448194</c:v>
                </c:pt>
                <c:pt idx="2396">
                  <c:v>-74.124634539982097</c:v>
                </c:pt>
                <c:pt idx="2397">
                  <c:v>-74.122928460850702</c:v>
                </c:pt>
                <c:pt idx="2398">
                  <c:v>-74.121222954930005</c:v>
                </c:pt>
                <c:pt idx="2399">
                  <c:v>-74.119518022096202</c:v>
                </c:pt>
                <c:pt idx="2400">
                  <c:v>-74.117813662225203</c:v>
                </c:pt>
                <c:pt idx="2401">
                  <c:v>-74.116109875193104</c:v>
                </c:pt>
                <c:pt idx="2402">
                  <c:v>-74.114406660876</c:v>
                </c:pt>
                <c:pt idx="2403">
                  <c:v>-74.112704019149803</c:v>
                </c:pt>
                <c:pt idx="2404">
                  <c:v>-74.111001949890706</c:v>
                </c:pt>
                <c:pt idx="2405">
                  <c:v>-74.109300452974693</c:v>
                </c:pt>
                <c:pt idx="2406">
                  <c:v>-74.107599528277902</c:v>
                </c:pt>
                <c:pt idx="2407">
                  <c:v>-74.105899175676299</c:v>
                </c:pt>
                <c:pt idx="2408">
                  <c:v>-74.104199395045995</c:v>
                </c:pt>
                <c:pt idx="2409">
                  <c:v>-74.1025001862631</c:v>
                </c:pt>
                <c:pt idx="2410">
                  <c:v>-74.100801549203695</c:v>
                </c:pt>
                <c:pt idx="2411">
                  <c:v>-74.099103483743804</c:v>
                </c:pt>
                <c:pt idx="2412">
                  <c:v>-74.097405989759594</c:v>
                </c:pt>
                <c:pt idx="2413">
                  <c:v>-74.095709067127004</c:v>
                </c:pt>
                <c:pt idx="2414">
                  <c:v>-74.0940127157223</c:v>
                </c:pt>
                <c:pt idx="2415">
                  <c:v>-74.092316935421493</c:v>
                </c:pt>
                <c:pt idx="2416">
                  <c:v>-74.090621726100693</c:v>
                </c:pt>
                <c:pt idx="2417">
                  <c:v>-74.088927087635994</c:v>
                </c:pt>
                <c:pt idx="2418">
                  <c:v>-74.087233019903493</c:v>
                </c:pt>
                <c:pt idx="2419">
                  <c:v>-74.085539522779399</c:v>
                </c:pt>
                <c:pt idx="2420">
                  <c:v>-74.083846596139693</c:v>
                </c:pt>
                <c:pt idx="2421">
                  <c:v>-74.0821542398605</c:v>
                </c:pt>
                <c:pt idx="2422">
                  <c:v>-74.0804624538181</c:v>
                </c:pt>
                <c:pt idx="2423">
                  <c:v>-74.078771237888404</c:v>
                </c:pt>
                <c:pt idx="2424">
                  <c:v>-74.077080591947706</c:v>
                </c:pt>
                <c:pt idx="2425">
                  <c:v>-74.075390515872002</c:v>
                </c:pt>
                <c:pt idx="2426">
                  <c:v>-74.073701009537601</c:v>
                </c:pt>
                <c:pt idx="2427">
                  <c:v>-74.072012072820499</c:v>
                </c:pt>
                <c:pt idx="2428">
                  <c:v>-74.070323705596905</c:v>
                </c:pt>
                <c:pt idx="2429">
                  <c:v>-74.068635907742902</c:v>
                </c:pt>
                <c:pt idx="2430">
                  <c:v>-74.066948679134697</c:v>
                </c:pt>
                <c:pt idx="2431">
                  <c:v>-74.065262019648401</c:v>
                </c:pt>
                <c:pt idx="2432">
                  <c:v>-74.063575929160194</c:v>
                </c:pt>
                <c:pt idx="2433">
                  <c:v>-74.061890407546301</c:v>
                </c:pt>
                <c:pt idx="2434">
                  <c:v>-74.060205454682801</c:v>
                </c:pt>
                <c:pt idx="2435">
                  <c:v>-74.058521070445906</c:v>
                </c:pt>
                <c:pt idx="2436">
                  <c:v>-74.056837254711795</c:v>
                </c:pt>
                <c:pt idx="2437">
                  <c:v>-74.055154007356606</c:v>
                </c:pt>
                <c:pt idx="2438">
                  <c:v>-74.053471328256506</c:v>
                </c:pt>
                <c:pt idx="2439">
                  <c:v>-74.051789217287705</c:v>
                </c:pt>
                <c:pt idx="2440">
                  <c:v>-74.050107674326398</c:v>
                </c:pt>
                <c:pt idx="2441">
                  <c:v>-74.048426699248793</c:v>
                </c:pt>
                <c:pt idx="2442">
                  <c:v>-74.046746291931001</c:v>
                </c:pt>
                <c:pt idx="2443">
                  <c:v>-74.045066452249301</c:v>
                </c:pt>
                <c:pt idx="2444">
                  <c:v>-74.043387180079904</c:v>
                </c:pt>
                <c:pt idx="2445">
                  <c:v>-74.041708475298904</c:v>
                </c:pt>
                <c:pt idx="2446">
                  <c:v>-74.040030337782596</c:v>
                </c:pt>
                <c:pt idx="2447">
                  <c:v>-74.038352767407204</c:v>
                </c:pt>
                <c:pt idx="2448">
                  <c:v>-74.036675764048994</c:v>
                </c:pt>
                <c:pt idx="2449">
                  <c:v>-74.034999327584003</c:v>
                </c:pt>
                <c:pt idx="2450">
                  <c:v>-74.033323457888599</c:v>
                </c:pt>
                <c:pt idx="2451">
                  <c:v>-74.031648154839004</c:v>
                </c:pt>
                <c:pt idx="2452">
                  <c:v>-74.0299734183114</c:v>
                </c:pt>
                <c:pt idx="2453">
                  <c:v>-74.028299248181995</c:v>
                </c:pt>
                <c:pt idx="2454">
                  <c:v>-74.026625644327098</c:v>
                </c:pt>
                <c:pt idx="2455">
                  <c:v>-74.024952606622904</c:v>
                </c:pt>
                <c:pt idx="2456">
                  <c:v>-74.023280134945594</c:v>
                </c:pt>
                <c:pt idx="2457">
                  <c:v>-74.021608229171605</c:v>
                </c:pt>
                <c:pt idx="2458">
                  <c:v>-74.019936889177004</c:v>
                </c:pt>
                <c:pt idx="2459">
                  <c:v>-74.018266114838099</c:v>
                </c:pt>
                <c:pt idx="2460">
                  <c:v>-74.016595906031199</c:v>
                </c:pt>
                <c:pt idx="2461">
                  <c:v>-74.0149262626325</c:v>
                </c:pt>
                <c:pt idx="2462">
                  <c:v>-74.013257184518295</c:v>
                </c:pt>
                <c:pt idx="2463">
                  <c:v>-74.011588671564894</c:v>
                </c:pt>
                <c:pt idx="2464">
                  <c:v>-74.009920723648506</c:v>
                </c:pt>
                <c:pt idx="2465">
                  <c:v>-74.008253340645496</c:v>
                </c:pt>
                <c:pt idx="2466">
                  <c:v>-74.006586522432002</c:v>
                </c:pt>
                <c:pt idx="2467">
                  <c:v>-74.004920268884405</c:v>
                </c:pt>
                <c:pt idx="2468">
                  <c:v>-74.003254579878998</c:v>
                </c:pt>
                <c:pt idx="2469">
                  <c:v>-74.001589455292006</c:v>
                </c:pt>
                <c:pt idx="2470">
                  <c:v>-73.999924894999694</c:v>
                </c:pt>
                <c:pt idx="2471">
                  <c:v>-73.998260898878499</c:v>
                </c:pt>
                <c:pt idx="2472">
                  <c:v>-73.996597466804701</c:v>
                </c:pt>
                <c:pt idx="2473">
                  <c:v>-73.994934598654496</c:v>
                </c:pt>
                <c:pt idx="2474">
                  <c:v>-73.993272294304305</c:v>
                </c:pt>
                <c:pt idx="2475">
                  <c:v>-73.991610553630295</c:v>
                </c:pt>
                <c:pt idx="2476">
                  <c:v>-73.989949376508903</c:v>
                </c:pt>
                <c:pt idx="2477">
                  <c:v>-73.988288762816495</c:v>
                </c:pt>
                <c:pt idx="2478">
                  <c:v>-73.986628712429194</c:v>
                </c:pt>
                <c:pt idx="2479">
                  <c:v>-73.984969225223495</c:v>
                </c:pt>
                <c:pt idx="2480">
                  <c:v>-73.983310301075704</c:v>
                </c:pt>
                <c:pt idx="2481">
                  <c:v>-73.981651939862104</c:v>
                </c:pt>
                <c:pt idx="2482">
                  <c:v>-73.979994141459002</c:v>
                </c:pt>
                <c:pt idx="2483">
                  <c:v>-73.978336905742907</c:v>
                </c:pt>
                <c:pt idx="2484">
                  <c:v>-73.976680232589999</c:v>
                </c:pt>
                <c:pt idx="2485">
                  <c:v>-73.975024121876601</c:v>
                </c:pt>
                <c:pt idx="2486">
                  <c:v>-73.973368573479206</c:v>
                </c:pt>
                <c:pt idx="2487">
                  <c:v>-73.971713587274095</c:v>
                </c:pt>
                <c:pt idx="2488">
                  <c:v>-73.970059163137705</c:v>
                </c:pt>
                <c:pt idx="2489">
                  <c:v>-73.968405300946202</c:v>
                </c:pt>
                <c:pt idx="2490">
                  <c:v>-73.966752000576193</c:v>
                </c:pt>
                <c:pt idx="2491">
                  <c:v>-73.965099261903802</c:v>
                </c:pt>
                <c:pt idx="2492">
                  <c:v>-73.963447084805594</c:v>
                </c:pt>
                <c:pt idx="2493">
                  <c:v>-73.961795469157906</c:v>
                </c:pt>
                <c:pt idx="2494">
                  <c:v>-73.960144414837004</c:v>
                </c:pt>
                <c:pt idx="2495">
                  <c:v>-73.958493921719494</c:v>
                </c:pt>
                <c:pt idx="2496">
                  <c:v>-73.956843989681502</c:v>
                </c:pt>
                <c:pt idx="2497">
                  <c:v>-73.955194618599606</c:v>
                </c:pt>
                <c:pt idx="2498">
                  <c:v>-73.9535458083501</c:v>
                </c:pt>
                <c:pt idx="2499">
                  <c:v>-73.951897558809407</c:v>
                </c:pt>
                <c:pt idx="2500">
                  <c:v>-73.950249869853906</c:v>
                </c:pt>
                <c:pt idx="2501">
                  <c:v>-73.948602741360105</c:v>
                </c:pt>
                <c:pt idx="2502">
                  <c:v>-73.946956173204299</c:v>
                </c:pt>
                <c:pt idx="2503">
                  <c:v>-73.945310165262995</c:v>
                </c:pt>
                <c:pt idx="2504">
                  <c:v>-73.943664717412503</c:v>
                </c:pt>
                <c:pt idx="2505">
                  <c:v>-73.942019829529301</c:v>
                </c:pt>
                <c:pt idx="2506">
                  <c:v>-73.940375501489797</c:v>
                </c:pt>
                <c:pt idx="2507">
                  <c:v>-73.9387317331704</c:v>
                </c:pt>
                <c:pt idx="2508">
                  <c:v>-73.937088524447503</c:v>
                </c:pt>
                <c:pt idx="2509">
                  <c:v>-73.935445875197701</c:v>
                </c:pt>
                <c:pt idx="2510">
                  <c:v>-73.9338037852973</c:v>
                </c:pt>
                <c:pt idx="2511">
                  <c:v>-73.932162254622796</c:v>
                </c:pt>
                <c:pt idx="2512">
                  <c:v>-73.930521283050496</c:v>
                </c:pt>
                <c:pt idx="2513">
                  <c:v>-73.928880870456993</c:v>
                </c:pt>
                <c:pt idx="2514">
                  <c:v>-73.927241016718796</c:v>
                </c:pt>
                <c:pt idx="2515">
                  <c:v>-73.925601721712098</c:v>
                </c:pt>
                <c:pt idx="2516">
                  <c:v>-73.923962985313594</c:v>
                </c:pt>
                <c:pt idx="2517">
                  <c:v>-73.922324807399704</c:v>
                </c:pt>
                <c:pt idx="2518">
                  <c:v>-73.920687187846795</c:v>
                </c:pt>
                <c:pt idx="2519">
                  <c:v>-73.919050126531502</c:v>
                </c:pt>
                <c:pt idx="2520">
                  <c:v>-73.917413623330106</c:v>
                </c:pt>
                <c:pt idx="2521">
                  <c:v>-73.915777678119198</c:v>
                </c:pt>
                <c:pt idx="2522">
                  <c:v>-73.914142290775203</c:v>
                </c:pt>
                <c:pt idx="2523">
                  <c:v>-73.912507461174599</c:v>
                </c:pt>
                <c:pt idx="2524">
                  <c:v>-73.910873189193893</c:v>
                </c:pt>
                <c:pt idx="2525">
                  <c:v>-73.909239474709693</c:v>
                </c:pt>
                <c:pt idx="2526">
                  <c:v>-73.907606317598294</c:v>
                </c:pt>
                <c:pt idx="2527">
                  <c:v>-73.905973717736302</c:v>
                </c:pt>
                <c:pt idx="2528">
                  <c:v>-73.904341675000197</c:v>
                </c:pt>
                <c:pt idx="2529">
                  <c:v>-73.902710189266401</c:v>
                </c:pt>
                <c:pt idx="2530">
                  <c:v>-73.901079260411606</c:v>
                </c:pt>
                <c:pt idx="2531">
                  <c:v>-73.899448888312094</c:v>
                </c:pt>
                <c:pt idx="2532">
                  <c:v>-73.897819072844598</c:v>
                </c:pt>
                <c:pt idx="2533">
                  <c:v>-73.896189813885499</c:v>
                </c:pt>
                <c:pt idx="2534">
                  <c:v>-73.894561111311404</c:v>
                </c:pt>
                <c:pt idx="2535">
                  <c:v>-73.892932964998806</c:v>
                </c:pt>
                <c:pt idx="2536">
                  <c:v>-73.8913053748241</c:v>
                </c:pt>
                <c:pt idx="2537">
                  <c:v>-73.889678340664005</c:v>
                </c:pt>
                <c:pt idx="2538">
                  <c:v>-73.888051862395002</c:v>
                </c:pt>
                <c:pt idx="2539">
                  <c:v>-73.886425939893698</c:v>
                </c:pt>
                <c:pt idx="2540">
                  <c:v>-73.884800573036401</c:v>
                </c:pt>
                <c:pt idx="2541">
                  <c:v>-73.883175761699903</c:v>
                </c:pt>
                <c:pt idx="2542">
                  <c:v>-73.881551505760598</c:v>
                </c:pt>
                <c:pt idx="2543">
                  <c:v>-73.879927805095093</c:v>
                </c:pt>
                <c:pt idx="2544">
                  <c:v>-73.878304659580095</c:v>
                </c:pt>
                <c:pt idx="2545">
                  <c:v>-73.876682069091899</c:v>
                </c:pt>
                <c:pt idx="2546">
                  <c:v>-73.875060033507197</c:v>
                </c:pt>
                <c:pt idx="2547">
                  <c:v>-73.873438552702595</c:v>
                </c:pt>
                <c:pt idx="2548">
                  <c:v>-73.871817626554503</c:v>
                </c:pt>
                <c:pt idx="2549">
                  <c:v>-73.870197254939697</c:v>
                </c:pt>
                <c:pt idx="2550">
                  <c:v>-73.8685774377347</c:v>
                </c:pt>
                <c:pt idx="2551">
                  <c:v>-73.866958174816006</c:v>
                </c:pt>
                <c:pt idx="2552">
                  <c:v>-73.865339466060306</c:v>
                </c:pt>
                <c:pt idx="2553">
                  <c:v>-73.863721311344094</c:v>
                </c:pt>
                <c:pt idx="2554">
                  <c:v>-73.862103710544005</c:v>
                </c:pt>
                <c:pt idx="2555">
                  <c:v>-73.860486663536705</c:v>
                </c:pt>
                <c:pt idx="2556">
                  <c:v>-73.858870170198699</c:v>
                </c:pt>
                <c:pt idx="2557">
                  <c:v>-73.857254230406596</c:v>
                </c:pt>
                <c:pt idx="2558">
                  <c:v>-73.855638844037003</c:v>
                </c:pt>
                <c:pt idx="2559">
                  <c:v>-73.854024010966498</c:v>
                </c:pt>
                <c:pt idx="2560">
                  <c:v>-73.852409731071802</c:v>
                </c:pt>
                <c:pt idx="2561">
                  <c:v>-73.850796004229494</c:v>
                </c:pt>
                <c:pt idx="2562">
                  <c:v>-73.849182830316195</c:v>
                </c:pt>
                <c:pt idx="2563">
                  <c:v>-73.847570209208399</c:v>
                </c:pt>
                <c:pt idx="2564">
                  <c:v>-73.845958140782997</c:v>
                </c:pt>
                <c:pt idx="2565">
                  <c:v>-73.844346624916298</c:v>
                </c:pt>
                <c:pt idx="2566">
                  <c:v>-73.842735661485193</c:v>
                </c:pt>
                <c:pt idx="2567">
                  <c:v>-73.841125250366204</c:v>
                </c:pt>
                <c:pt idx="2568">
                  <c:v>-73.839515391435995</c:v>
                </c:pt>
                <c:pt idx="2569">
                  <c:v>-73.837906084571301</c:v>
                </c:pt>
                <c:pt idx="2570">
                  <c:v>-73.836297329648602</c:v>
                </c:pt>
                <c:pt idx="2571">
                  <c:v>-73.834689126544603</c:v>
                </c:pt>
                <c:pt idx="2572">
                  <c:v>-73.833081475135998</c:v>
                </c:pt>
                <c:pt idx="2573">
                  <c:v>-73.831474375299507</c:v>
                </c:pt>
                <c:pt idx="2574">
                  <c:v>-73.829867826911595</c:v>
                </c:pt>
                <c:pt idx="2575">
                  <c:v>-73.828261829849197</c:v>
                </c:pt>
                <c:pt idx="2576">
                  <c:v>-73.826656383988706</c:v>
                </c:pt>
                <c:pt idx="2577">
                  <c:v>-73.825051489206999</c:v>
                </c:pt>
                <c:pt idx="2578">
                  <c:v>-73.823447145380698</c:v>
                </c:pt>
                <c:pt idx="2579">
                  <c:v>-73.821843352386495</c:v>
                </c:pt>
                <c:pt idx="2580">
                  <c:v>-73.820240110100997</c:v>
                </c:pt>
                <c:pt idx="2581">
                  <c:v>-73.818637418400897</c:v>
                </c:pt>
                <c:pt idx="2582">
                  <c:v>-73.817035277163001</c:v>
                </c:pt>
                <c:pt idx="2583">
                  <c:v>-73.815433686263901</c:v>
                </c:pt>
                <c:pt idx="2584">
                  <c:v>-73.813832645580405</c:v>
                </c:pt>
                <c:pt idx="2585">
                  <c:v>-73.812232154989005</c:v>
                </c:pt>
                <c:pt idx="2586">
                  <c:v>-73.810632214366606</c:v>
                </c:pt>
                <c:pt idx="2587">
                  <c:v>-73.809032823589902</c:v>
                </c:pt>
                <c:pt idx="2588">
                  <c:v>-73.8074339825355</c:v>
                </c:pt>
                <c:pt idx="2589">
                  <c:v>-73.805835691080105</c:v>
                </c:pt>
                <c:pt idx="2590">
                  <c:v>-73.804237949100596</c:v>
                </c:pt>
                <c:pt idx="2591">
                  <c:v>-73.802640756473494</c:v>
                </c:pt>
                <c:pt idx="2592">
                  <c:v>-73.801044113075704</c:v>
                </c:pt>
                <c:pt idx="2593">
                  <c:v>-73.799448018783906</c:v>
                </c:pt>
                <c:pt idx="2594">
                  <c:v>-73.797852473474705</c:v>
                </c:pt>
                <c:pt idx="2595">
                  <c:v>-73.796257477024994</c:v>
                </c:pt>
                <c:pt idx="2596">
                  <c:v>-73.794663029311494</c:v>
                </c:pt>
                <c:pt idx="2597">
                  <c:v>-73.793069130210895</c:v>
                </c:pt>
                <c:pt idx="2598">
                  <c:v>-73.791475779599907</c:v>
                </c:pt>
                <c:pt idx="2599">
                  <c:v>-73.789882977355404</c:v>
                </c:pt>
                <c:pt idx="2600">
                  <c:v>-73.788290723354095</c:v>
                </c:pt>
                <c:pt idx="2601">
                  <c:v>-73.786699017472699</c:v>
                </c:pt>
                <c:pt idx="2602">
                  <c:v>-73.785107859587896</c:v>
                </c:pt>
                <c:pt idx="2603">
                  <c:v>-73.783517249576704</c:v>
                </c:pt>
                <c:pt idx="2604">
                  <c:v>-73.781927187315603</c:v>
                </c:pt>
                <c:pt idx="2605">
                  <c:v>-73.780337672681597</c:v>
                </c:pt>
                <c:pt idx="2606">
                  <c:v>-73.778748705551394</c:v>
                </c:pt>
                <c:pt idx="2607">
                  <c:v>-73.7771602858016</c:v>
                </c:pt>
                <c:pt idx="2608">
                  <c:v>-73.775572413309305</c:v>
                </c:pt>
                <c:pt idx="2609">
                  <c:v>-73.773985087951004</c:v>
                </c:pt>
                <c:pt idx="2610">
                  <c:v>-73.772398309603702</c:v>
                </c:pt>
                <c:pt idx="2611">
                  <c:v>-73.770812078144104</c:v>
                </c:pt>
                <c:pt idx="2612">
                  <c:v>-73.769226393449003</c:v>
                </c:pt>
                <c:pt idx="2613">
                  <c:v>-73.767641255395205</c:v>
                </c:pt>
                <c:pt idx="2614">
                  <c:v>-73.766056663859501</c:v>
                </c:pt>
                <c:pt idx="2615">
                  <c:v>-73.764472618718699</c:v>
                </c:pt>
                <c:pt idx="2616">
                  <c:v>-73.762889119849604</c:v>
                </c:pt>
                <c:pt idx="2617">
                  <c:v>-73.761306167129106</c:v>
                </c:pt>
                <c:pt idx="2618">
                  <c:v>-73.759723760433999</c:v>
                </c:pt>
                <c:pt idx="2619">
                  <c:v>-73.758141899641004</c:v>
                </c:pt>
                <c:pt idx="2620">
                  <c:v>-73.756560584626996</c:v>
                </c:pt>
                <c:pt idx="2621">
                  <c:v>-73.754979815268896</c:v>
                </c:pt>
                <c:pt idx="2622">
                  <c:v>-73.753399591443497</c:v>
                </c:pt>
                <c:pt idx="2623">
                  <c:v>-73.751819913027504</c:v>
                </c:pt>
                <c:pt idx="2624">
                  <c:v>-73.750240779897993</c:v>
                </c:pt>
                <c:pt idx="2625">
                  <c:v>-73.748662191931501</c:v>
                </c:pt>
                <c:pt idx="2626">
                  <c:v>-73.747084149005204</c:v>
                </c:pt>
                <c:pt idx="2627">
                  <c:v>-73.745506650995694</c:v>
                </c:pt>
                <c:pt idx="2628">
                  <c:v>-73.743929697780004</c:v>
                </c:pt>
                <c:pt idx="2629">
                  <c:v>-73.742353289234799</c:v>
                </c:pt>
                <c:pt idx="2630">
                  <c:v>-73.740777425237098</c:v>
                </c:pt>
                <c:pt idx="2631">
                  <c:v>-73.739202105663793</c:v>
                </c:pt>
                <c:pt idx="2632">
                  <c:v>-73.737627330391604</c:v>
                </c:pt>
                <c:pt idx="2633">
                  <c:v>-73.736053099297493</c:v>
                </c:pt>
                <c:pt idx="2634">
                  <c:v>-73.734479412258395</c:v>
                </c:pt>
                <c:pt idx="2635">
                  <c:v>-73.732906269151002</c:v>
                </c:pt>
                <c:pt idx="2636">
                  <c:v>-73.731333669852404</c:v>
                </c:pt>
                <c:pt idx="2637">
                  <c:v>-73.729761614239294</c:v>
                </c:pt>
                <c:pt idx="2638">
                  <c:v>-73.728190102188705</c:v>
                </c:pt>
                <c:pt idx="2639">
                  <c:v>-73.726619133577501</c:v>
                </c:pt>
                <c:pt idx="2640">
                  <c:v>-73.7250487082825</c:v>
                </c:pt>
                <c:pt idx="2641">
                  <c:v>-73.723478826180695</c:v>
                </c:pt>
                <c:pt idx="2642">
                  <c:v>-73.721909487149006</c:v>
                </c:pt>
                <c:pt idx="2643">
                  <c:v>-73.720340691064294</c:v>
                </c:pt>
                <c:pt idx="2644">
                  <c:v>-73.718772437803395</c:v>
                </c:pt>
                <c:pt idx="2645">
                  <c:v>-73.717204727243399</c:v>
                </c:pt>
                <c:pt idx="2646">
                  <c:v>-73.715637559260998</c:v>
                </c:pt>
                <c:pt idx="2647">
                  <c:v>-73.714070933733296</c:v>
                </c:pt>
                <c:pt idx="2648">
                  <c:v>-73.712504850537201</c:v>
                </c:pt>
                <c:pt idx="2649">
                  <c:v>-73.710939309549502</c:v>
                </c:pt>
                <c:pt idx="2650">
                  <c:v>-73.709374310647306</c:v>
                </c:pt>
                <c:pt idx="2651">
                  <c:v>-73.707809853707502</c:v>
                </c:pt>
                <c:pt idx="2652">
                  <c:v>-73.706245938606898</c:v>
                </c:pt>
                <c:pt idx="2653">
                  <c:v>-73.704682565222598</c:v>
                </c:pt>
                <c:pt idx="2654">
                  <c:v>-73.703119733431507</c:v>
                </c:pt>
                <c:pt idx="2655">
                  <c:v>-73.701557443110502</c:v>
                </c:pt>
                <c:pt idx="2656">
                  <c:v>-73.699995694136604</c:v>
                </c:pt>
                <c:pt idx="2657">
                  <c:v>-73.698434486386802</c:v>
                </c:pt>
                <c:pt idx="2658">
                  <c:v>-73.696873819737903</c:v>
                </c:pt>
                <c:pt idx="2659">
                  <c:v>-73.695313694067096</c:v>
                </c:pt>
                <c:pt idx="2660">
                  <c:v>-73.693754109251202</c:v>
                </c:pt>
                <c:pt idx="2661">
                  <c:v>-73.692195065167198</c:v>
                </c:pt>
                <c:pt idx="2662">
                  <c:v>-73.690636561692102</c:v>
                </c:pt>
                <c:pt idx="2663">
                  <c:v>-73.689078598702906</c:v>
                </c:pt>
                <c:pt idx="2664">
                  <c:v>-73.687521176076501</c:v>
                </c:pt>
                <c:pt idx="2665">
                  <c:v>-73.685964293690006</c:v>
                </c:pt>
                <c:pt idx="2666">
                  <c:v>-73.684407951420297</c:v>
                </c:pt>
                <c:pt idx="2667">
                  <c:v>-73.682852149144395</c:v>
                </c:pt>
                <c:pt idx="2668">
                  <c:v>-73.681296886739304</c:v>
                </c:pt>
                <c:pt idx="2669">
                  <c:v>-73.679742164082</c:v>
                </c:pt>
                <c:pt idx="2670">
                  <c:v>-73.678187981049604</c:v>
                </c:pt>
                <c:pt idx="2671">
                  <c:v>-73.676634337519005</c:v>
                </c:pt>
                <c:pt idx="2672">
                  <c:v>-73.675081233367194</c:v>
                </c:pt>
                <c:pt idx="2673">
                  <c:v>-73.673528668471306</c:v>
                </c:pt>
                <c:pt idx="2674">
                  <c:v>-73.671976642708202</c:v>
                </c:pt>
                <c:pt idx="2675">
                  <c:v>-73.670425155955002</c:v>
                </c:pt>
                <c:pt idx="2676">
                  <c:v>-73.668874208088795</c:v>
                </c:pt>
                <c:pt idx="2677">
                  <c:v>-73.667323798986502</c:v>
                </c:pt>
                <c:pt idx="2678">
                  <c:v>-73.665773928525198</c:v>
                </c:pt>
                <c:pt idx="2679">
                  <c:v>-73.664224596581903</c:v>
                </c:pt>
                <c:pt idx="2680">
                  <c:v>-73.662675803033594</c:v>
                </c:pt>
                <c:pt idx="2681">
                  <c:v>-73.661127547757502</c:v>
                </c:pt>
                <c:pt idx="2682">
                  <c:v>-73.659579830630506</c:v>
                </c:pt>
                <c:pt idx="2683">
                  <c:v>-73.658032651529695</c:v>
                </c:pt>
                <c:pt idx="2684">
                  <c:v>-73.656486010332102</c:v>
                </c:pt>
                <c:pt idx="2685">
                  <c:v>-73.654939906914805</c:v>
                </c:pt>
                <c:pt idx="2686">
                  <c:v>-73.653394341154893</c:v>
                </c:pt>
                <c:pt idx="2687">
                  <c:v>-73.6518493129295</c:v>
                </c:pt>
                <c:pt idx="2688">
                  <c:v>-73.650304822115501</c:v>
                </c:pt>
                <c:pt idx="2689">
                  <c:v>-73.648760868590202</c:v>
                </c:pt>
                <c:pt idx="2690">
                  <c:v>-73.647217452230393</c:v>
                </c:pt>
                <c:pt idx="2691">
                  <c:v>-73.645674572913407</c:v>
                </c:pt>
                <c:pt idx="2692">
                  <c:v>-73.644132230516206</c:v>
                </c:pt>
                <c:pt idx="2693">
                  <c:v>-73.642590424915895</c:v>
                </c:pt>
                <c:pt idx="2694">
                  <c:v>-73.641049155989606</c:v>
                </c:pt>
                <c:pt idx="2695">
                  <c:v>-73.639508423614402</c:v>
                </c:pt>
                <c:pt idx="2696">
                  <c:v>-73.637968227667301</c:v>
                </c:pt>
                <c:pt idx="2697">
                  <c:v>-73.636428568025593</c:v>
                </c:pt>
                <c:pt idx="2698">
                  <c:v>-73.634889444566198</c:v>
                </c:pt>
                <c:pt idx="2699">
                  <c:v>-73.633350857166306</c:v>
                </c:pt>
                <c:pt idx="2700">
                  <c:v>-73.631812805703007</c:v>
                </c:pt>
                <c:pt idx="2701">
                  <c:v>-73.630275290053405</c:v>
                </c:pt>
                <c:pt idx="2702">
                  <c:v>-73.628738310094704</c:v>
                </c:pt>
                <c:pt idx="2703">
                  <c:v>-73.627201865703896</c:v>
                </c:pt>
                <c:pt idx="2704">
                  <c:v>-73.625665956758297</c:v>
                </c:pt>
                <c:pt idx="2705">
                  <c:v>-73.6241305831348</c:v>
                </c:pt>
                <c:pt idx="2706">
                  <c:v>-73.622595744710694</c:v>
                </c:pt>
                <c:pt idx="2707">
                  <c:v>-73.621061441362997</c:v>
                </c:pt>
                <c:pt idx="2708">
                  <c:v>-73.619527672968999</c:v>
                </c:pt>
                <c:pt idx="2709">
                  <c:v>-73.617994439405805</c:v>
                </c:pt>
                <c:pt idx="2710">
                  <c:v>-73.616461740550506</c:v>
                </c:pt>
                <c:pt idx="2711">
                  <c:v>-73.614929576280204</c:v>
                </c:pt>
                <c:pt idx="2712">
                  <c:v>-73.613397946472205</c:v>
                </c:pt>
                <c:pt idx="2713">
                  <c:v>-73.611866851003597</c:v>
                </c:pt>
                <c:pt idx="2714">
                  <c:v>-73.610336289751501</c:v>
                </c:pt>
                <c:pt idx="2715">
                  <c:v>-73.608806262593106</c:v>
                </c:pt>
                <c:pt idx="2716">
                  <c:v>-73.607276769405701</c:v>
                </c:pt>
                <c:pt idx="2717">
                  <c:v>-73.605747810066205</c:v>
                </c:pt>
                <c:pt idx="2718">
                  <c:v>-73.604219384452094</c:v>
                </c:pt>
                <c:pt idx="2719">
                  <c:v>-73.6026914924403</c:v>
                </c:pt>
                <c:pt idx="2720">
                  <c:v>-73.6011641339081</c:v>
                </c:pt>
                <c:pt idx="2721">
                  <c:v>-73.599637308732795</c:v>
                </c:pt>
                <c:pt idx="2722">
                  <c:v>-73.598111016791293</c:v>
                </c:pt>
                <c:pt idx="2723">
                  <c:v>-73.596585257961095</c:v>
                </c:pt>
                <c:pt idx="2724">
                  <c:v>-73.595060032119306</c:v>
                </c:pt>
                <c:pt idx="2725">
                  <c:v>-73.593535339143003</c:v>
                </c:pt>
                <c:pt idx="2726">
                  <c:v>-73.592011178909502</c:v>
                </c:pt>
                <c:pt idx="2727">
                  <c:v>-73.590487551295993</c:v>
                </c:pt>
                <c:pt idx="2728">
                  <c:v>-73.588964456179696</c:v>
                </c:pt>
                <c:pt idx="2729">
                  <c:v>-73.587441893437898</c:v>
                </c:pt>
                <c:pt idx="2730">
                  <c:v>-73.585919862947605</c:v>
                </c:pt>
                <c:pt idx="2731">
                  <c:v>-73.584398364586306</c:v>
                </c:pt>
                <c:pt idx="2732">
                  <c:v>-73.582877398231105</c:v>
                </c:pt>
                <c:pt idx="2733">
                  <c:v>-73.581356963759106</c:v>
                </c:pt>
                <c:pt idx="2734">
                  <c:v>-73.579837061047797</c:v>
                </c:pt>
                <c:pt idx="2735">
                  <c:v>-73.578317689974199</c:v>
                </c:pt>
                <c:pt idx="2736">
                  <c:v>-73.576798850415699</c:v>
                </c:pt>
                <c:pt idx="2737">
                  <c:v>-73.575280542249502</c:v>
                </c:pt>
                <c:pt idx="2738">
                  <c:v>-73.573762765352896</c:v>
                </c:pt>
                <c:pt idx="2739">
                  <c:v>-73.572245519603001</c:v>
                </c:pt>
                <c:pt idx="2740">
                  <c:v>-73.570728804877206</c:v>
                </c:pt>
                <c:pt idx="2741">
                  <c:v>-73.569212621052699</c:v>
                </c:pt>
                <c:pt idx="2742">
                  <c:v>-73.5676969680068</c:v>
                </c:pt>
                <c:pt idx="2743">
                  <c:v>-73.566181845616697</c:v>
                </c:pt>
                <c:pt idx="2744">
                  <c:v>-73.564667253759794</c:v>
                </c:pt>
                <c:pt idx="2745">
                  <c:v>-73.563153192313194</c:v>
                </c:pt>
                <c:pt idx="2746">
                  <c:v>-73.561639661154402</c:v>
                </c:pt>
                <c:pt idx="2747">
                  <c:v>-73.560126660160506</c:v>
                </c:pt>
                <c:pt idx="2748">
                  <c:v>-73.558614189208797</c:v>
                </c:pt>
                <c:pt idx="2749">
                  <c:v>-73.557102248176705</c:v>
                </c:pt>
                <c:pt idx="2750">
                  <c:v>-73.555590836941406</c:v>
                </c:pt>
                <c:pt idx="2751">
                  <c:v>-73.554079955380303</c:v>
                </c:pt>
                <c:pt idx="2752">
                  <c:v>-73.5525696033705</c:v>
                </c:pt>
                <c:pt idx="2753">
                  <c:v>-73.5510597807896</c:v>
                </c:pt>
                <c:pt idx="2754">
                  <c:v>-73.549550487514594</c:v>
                </c:pt>
                <c:pt idx="2755">
                  <c:v>-73.548041723423097</c:v>
                </c:pt>
                <c:pt idx="2756">
                  <c:v>-73.5465334883922</c:v>
                </c:pt>
                <c:pt idx="2757">
                  <c:v>-73.545025782299305</c:v>
                </c:pt>
                <c:pt idx="2758">
                  <c:v>-73.543518605021703</c:v>
                </c:pt>
                <c:pt idx="2759">
                  <c:v>-73.542011956436795</c:v>
                </c:pt>
                <c:pt idx="2760">
                  <c:v>-73.540505836421801</c:v>
                </c:pt>
                <c:pt idx="2761">
                  <c:v>-73.539000244854194</c:v>
                </c:pt>
                <c:pt idx="2762">
                  <c:v>-73.537495181611206</c:v>
                </c:pt>
                <c:pt idx="2763">
                  <c:v>-73.535990646570198</c:v>
                </c:pt>
                <c:pt idx="2764">
                  <c:v>-73.534486639608602</c:v>
                </c:pt>
                <c:pt idx="2765">
                  <c:v>-73.532983160603607</c:v>
                </c:pt>
                <c:pt idx="2766">
                  <c:v>-73.5314802094328</c:v>
                </c:pt>
                <c:pt idx="2767">
                  <c:v>-73.529977785973301</c:v>
                </c:pt>
                <c:pt idx="2768">
                  <c:v>-73.528475890102499</c:v>
                </c:pt>
                <c:pt idx="2769">
                  <c:v>-73.526974521697895</c:v>
                </c:pt>
                <c:pt idx="2770">
                  <c:v>-73.525473680636793</c:v>
                </c:pt>
                <c:pt idx="2771">
                  <c:v>-73.523973366796596</c:v>
                </c:pt>
                <c:pt idx="2772">
                  <c:v>-73.522473580054594</c:v>
                </c:pt>
                <c:pt idx="2773">
                  <c:v>-73.520974320288204</c:v>
                </c:pt>
                <c:pt idx="2774">
                  <c:v>-73.519475587374899</c:v>
                </c:pt>
                <c:pt idx="2775">
                  <c:v>-73.517977381191997</c:v>
                </c:pt>
                <c:pt idx="2776">
                  <c:v>-73.516479701616802</c:v>
                </c:pt>
                <c:pt idx="2777">
                  <c:v>-73.514982548526802</c:v>
                </c:pt>
                <c:pt idx="2778">
                  <c:v>-73.513485921799401</c:v>
                </c:pt>
                <c:pt idx="2779">
                  <c:v>-73.511989821312</c:v>
                </c:pt>
                <c:pt idx="2780">
                  <c:v>-73.510494246942002</c:v>
                </c:pt>
                <c:pt idx="2781">
                  <c:v>-73.508999198566698</c:v>
                </c:pt>
                <c:pt idx="2782">
                  <c:v>-73.507504676063704</c:v>
                </c:pt>
                <c:pt idx="2783">
                  <c:v>-73.506010679310293</c:v>
                </c:pt>
                <c:pt idx="2784">
                  <c:v>-73.504517208183998</c:v>
                </c:pt>
                <c:pt idx="2785">
                  <c:v>-73.503024262562107</c:v>
                </c:pt>
                <c:pt idx="2786">
                  <c:v>-73.501531842322194</c:v>
                </c:pt>
                <c:pt idx="2787">
                  <c:v>-73.500039947341506</c:v>
                </c:pt>
                <c:pt idx="2788">
                  <c:v>-73.498548577497701</c:v>
                </c:pt>
                <c:pt idx="2789">
                  <c:v>-73.497057732667997</c:v>
                </c:pt>
                <c:pt idx="2790">
                  <c:v>-73.495567412730097</c:v>
                </c:pt>
                <c:pt idx="2791">
                  <c:v>-73.494077617561203</c:v>
                </c:pt>
                <c:pt idx="2792">
                  <c:v>-73.492588347038804</c:v>
                </c:pt>
                <c:pt idx="2793">
                  <c:v>-73.491099601040503</c:v>
                </c:pt>
                <c:pt idx="2794">
                  <c:v>-73.489611379443602</c:v>
                </c:pt>
                <c:pt idx="2795">
                  <c:v>-73.488123682125703</c:v>
                </c:pt>
                <c:pt idx="2796">
                  <c:v>-73.486636508964096</c:v>
                </c:pt>
                <c:pt idx="2797">
                  <c:v>-73.485149859836397</c:v>
                </c:pt>
                <c:pt idx="2798">
                  <c:v>-73.483663734620094</c:v>
                </c:pt>
                <c:pt idx="2799">
                  <c:v>-73.482178133192605</c:v>
                </c:pt>
                <c:pt idx="2800">
                  <c:v>-73.480693055431303</c:v>
                </c:pt>
                <c:pt idx="2801">
                  <c:v>-73.479208501213904</c:v>
                </c:pt>
                <c:pt idx="2802">
                  <c:v>-73.477724470417698</c:v>
                </c:pt>
                <c:pt idx="2803">
                  <c:v>-73.476240962920301</c:v>
                </c:pt>
                <c:pt idx="2804">
                  <c:v>-73.474757978599101</c:v>
                </c:pt>
                <c:pt idx="2805">
                  <c:v>-73.4732755173317</c:v>
                </c:pt>
                <c:pt idx="2806">
                  <c:v>-73.471793578995502</c:v>
                </c:pt>
                <c:pt idx="2807">
                  <c:v>-73.470312163468193</c:v>
                </c:pt>
                <c:pt idx="2808">
                  <c:v>-73.468831270627007</c:v>
                </c:pt>
                <c:pt idx="2809">
                  <c:v>-73.4673509003497</c:v>
                </c:pt>
                <c:pt idx="2810">
                  <c:v>-73.465871052513805</c:v>
                </c:pt>
                <c:pt idx="2811">
                  <c:v>-73.464391726996595</c:v>
                </c:pt>
                <c:pt idx="2812">
                  <c:v>-73.462912923675802</c:v>
                </c:pt>
                <c:pt idx="2813">
                  <c:v>-73.461434642428898</c:v>
                </c:pt>
                <c:pt idx="2814">
                  <c:v>-73.459956883133501</c:v>
                </c:pt>
                <c:pt idx="2815">
                  <c:v>-73.458479645666998</c:v>
                </c:pt>
                <c:pt idx="2816">
                  <c:v>-73.457002929907006</c:v>
                </c:pt>
                <c:pt idx="2817">
                  <c:v>-73.455526735731098</c:v>
                </c:pt>
                <c:pt idx="2818">
                  <c:v>-73.454051063016806</c:v>
                </c:pt>
                <c:pt idx="2819">
                  <c:v>-73.452575911641603</c:v>
                </c:pt>
                <c:pt idx="2820">
                  <c:v>-73.451101281483204</c:v>
                </c:pt>
                <c:pt idx="2821">
                  <c:v>-73.449627172419</c:v>
                </c:pt>
                <c:pt idx="2822">
                  <c:v>-73.448153584326704</c:v>
                </c:pt>
                <c:pt idx="2823">
                  <c:v>-73.446680517083806</c:v>
                </c:pt>
                <c:pt idx="2824">
                  <c:v>-73.445207970567793</c:v>
                </c:pt>
                <c:pt idx="2825">
                  <c:v>-73.443735944656495</c:v>
                </c:pt>
                <c:pt idx="2826">
                  <c:v>-73.442264439227202</c:v>
                </c:pt>
                <c:pt idx="2827">
                  <c:v>-73.440793454157699</c:v>
                </c:pt>
                <c:pt idx="2828">
                  <c:v>-73.439322989325504</c:v>
                </c:pt>
                <c:pt idx="2829">
                  <c:v>-73.437853044608204</c:v>
                </c:pt>
                <c:pt idx="2830">
                  <c:v>-73.436383619883401</c:v>
                </c:pt>
                <c:pt idx="2831">
                  <c:v>-73.434914715028697</c:v>
                </c:pt>
                <c:pt idx="2832">
                  <c:v>-73.433446329921694</c:v>
                </c:pt>
                <c:pt idx="2833">
                  <c:v>-73.431978464439993</c:v>
                </c:pt>
                <c:pt idx="2834">
                  <c:v>-73.430511118461197</c:v>
                </c:pt>
                <c:pt idx="2835">
                  <c:v>-73.429044291862994</c:v>
                </c:pt>
                <c:pt idx="2836">
                  <c:v>-73.427577984522898</c:v>
                </c:pt>
                <c:pt idx="2837">
                  <c:v>-73.426112196318599</c:v>
                </c:pt>
                <c:pt idx="2838">
                  <c:v>-73.424646927127696</c:v>
                </c:pt>
                <c:pt idx="2839">
                  <c:v>-73.423182176827893</c:v>
                </c:pt>
                <c:pt idx="2840">
                  <c:v>-73.421717945296706</c:v>
                </c:pt>
                <c:pt idx="2841">
                  <c:v>-73.420254232411807</c:v>
                </c:pt>
                <c:pt idx="2842">
                  <c:v>-73.418791038050799</c:v>
                </c:pt>
                <c:pt idx="2843">
                  <c:v>-73.417328362091496</c:v>
                </c:pt>
                <c:pt idx="2844">
                  <c:v>-73.415866204411401</c:v>
                </c:pt>
                <c:pt idx="2845">
                  <c:v>-73.414404564888201</c:v>
                </c:pt>
                <c:pt idx="2846">
                  <c:v>-73.412943443399499</c:v>
                </c:pt>
                <c:pt idx="2847">
                  <c:v>-73.411482839823094</c:v>
                </c:pt>
                <c:pt idx="2848">
                  <c:v>-73.410022754036504</c:v>
                </c:pt>
                <c:pt idx="2849">
                  <c:v>-73.408563185917501</c:v>
                </c:pt>
                <c:pt idx="2850">
                  <c:v>-73.407104135343701</c:v>
                </c:pt>
                <c:pt idx="2851">
                  <c:v>-73.405645602192806</c:v>
                </c:pt>
                <c:pt idx="2852">
                  <c:v>-73.404187586342502</c:v>
                </c:pt>
                <c:pt idx="2853">
                  <c:v>-73.402730087670506</c:v>
                </c:pt>
                <c:pt idx="2854">
                  <c:v>-73.401273106054404</c:v>
                </c:pt>
                <c:pt idx="2855">
                  <c:v>-73.399816641371999</c:v>
                </c:pt>
                <c:pt idx="2856">
                  <c:v>-73.398360693500905</c:v>
                </c:pt>
                <c:pt idx="2857">
                  <c:v>-73.396905262318896</c:v>
                </c:pt>
                <c:pt idx="2858">
                  <c:v>-73.395450347703601</c:v>
                </c:pt>
                <c:pt idx="2859">
                  <c:v>-73.393995949532794</c:v>
                </c:pt>
                <c:pt idx="2860">
                  <c:v>-73.392542067684104</c:v>
                </c:pt>
                <c:pt idx="2861">
                  <c:v>-73.391088702035304</c:v>
                </c:pt>
                <c:pt idx="2862">
                  <c:v>-73.389635852464195</c:v>
                </c:pt>
                <c:pt idx="2863">
                  <c:v>-73.388183518848294</c:v>
                </c:pt>
                <c:pt idx="2864">
                  <c:v>-73.3867317010656</c:v>
                </c:pt>
                <c:pt idx="2865">
                  <c:v>-73.385280398993601</c:v>
                </c:pt>
                <c:pt idx="2866">
                  <c:v>-73.383829612510098</c:v>
                </c:pt>
                <c:pt idx="2867">
                  <c:v>-73.382379341492907</c:v>
                </c:pt>
                <c:pt idx="2868">
                  <c:v>-73.3809295858197</c:v>
                </c:pt>
                <c:pt idx="2869">
                  <c:v>-73.379480345368293</c:v>
                </c:pt>
                <c:pt idx="2870">
                  <c:v>-73.378031620016401</c:v>
                </c:pt>
                <c:pt idx="2871">
                  <c:v>-73.376583409641697</c:v>
                </c:pt>
                <c:pt idx="2872">
                  <c:v>-73.375135714122095</c:v>
                </c:pt>
                <c:pt idx="2873">
                  <c:v>-73.373688533335297</c:v>
                </c:pt>
                <c:pt idx="2874">
                  <c:v>-73.372241867159005</c:v>
                </c:pt>
                <c:pt idx="2875">
                  <c:v>-73.370795715471004</c:v>
                </c:pt>
                <c:pt idx="2876">
                  <c:v>-73.369350078149196</c:v>
                </c:pt>
                <c:pt idx="2877">
                  <c:v>-73.367904955071197</c:v>
                </c:pt>
                <c:pt idx="2878">
                  <c:v>-73.366460346114806</c:v>
                </c:pt>
                <c:pt idx="2879">
                  <c:v>-73.365016251157996</c:v>
                </c:pt>
                <c:pt idx="2880">
                  <c:v>-73.363572670078398</c:v>
                </c:pt>
                <c:pt idx="2881">
                  <c:v>-73.362129602753797</c:v>
                </c:pt>
                <c:pt idx="2882">
                  <c:v>-73.360687049061994</c:v>
                </c:pt>
                <c:pt idx="2883">
                  <c:v>-73.359245008880904</c:v>
                </c:pt>
                <c:pt idx="2884">
                  <c:v>-73.3578034820883</c:v>
                </c:pt>
                <c:pt idx="2885">
                  <c:v>-73.356362468561898</c:v>
                </c:pt>
                <c:pt idx="2886">
                  <c:v>-73.354921968179596</c:v>
                </c:pt>
                <c:pt idx="2887">
                  <c:v>-73.353481980819097</c:v>
                </c:pt>
                <c:pt idx="2888">
                  <c:v>-73.352042506358401</c:v>
                </c:pt>
                <c:pt idx="2889">
                  <c:v>-73.350603544675295</c:v>
                </c:pt>
                <c:pt idx="2890">
                  <c:v>-73.349165095647507</c:v>
                </c:pt>
                <c:pt idx="2891">
                  <c:v>-73.347727159152896</c:v>
                </c:pt>
                <c:pt idx="2892">
                  <c:v>-73.346289735069405</c:v>
                </c:pt>
                <c:pt idx="2893">
                  <c:v>-73.344852823274707</c:v>
                </c:pt>
                <c:pt idx="2894">
                  <c:v>-73.343416423646801</c:v>
                </c:pt>
                <c:pt idx="2895">
                  <c:v>-73.341980536063502</c:v>
                </c:pt>
                <c:pt idx="2896">
                  <c:v>-73.340545160402698</c:v>
                </c:pt>
                <c:pt idx="2897">
                  <c:v>-73.339110296542103</c:v>
                </c:pt>
                <c:pt idx="2898">
                  <c:v>-73.337675944359702</c:v>
                </c:pt>
                <c:pt idx="2899">
                  <c:v>-73.336242103733397</c:v>
                </c:pt>
                <c:pt idx="2900">
                  <c:v>-73.334808774540903</c:v>
                </c:pt>
                <c:pt idx="2901">
                  <c:v>-73.333375956660305</c:v>
                </c:pt>
                <c:pt idx="2902">
                  <c:v>-73.331943649969304</c:v>
                </c:pt>
                <c:pt idx="2903">
                  <c:v>-73.3305118543459</c:v>
                </c:pt>
                <c:pt idx="2904">
                  <c:v>-73.329080569667894</c:v>
                </c:pt>
                <c:pt idx="2905">
                  <c:v>-73.327649795813201</c:v>
                </c:pt>
                <c:pt idx="2906">
                  <c:v>-73.326219532659707</c:v>
                </c:pt>
                <c:pt idx="2907">
                  <c:v>-73.324789780085396</c:v>
                </c:pt>
                <c:pt idx="2908">
                  <c:v>-73.323360537968099</c:v>
                </c:pt>
                <c:pt idx="2909">
                  <c:v>-73.321931806185702</c:v>
                </c:pt>
                <c:pt idx="2910">
                  <c:v>-73.320503584616105</c:v>
                </c:pt>
                <c:pt idx="2911">
                  <c:v>-73.319075873137393</c:v>
                </c:pt>
                <c:pt idx="2912">
                  <c:v>-73.317648671627296</c:v>
                </c:pt>
                <c:pt idx="2913">
                  <c:v>-73.3162219799638</c:v>
                </c:pt>
                <c:pt idx="2914">
                  <c:v>-73.314795798024804</c:v>
                </c:pt>
                <c:pt idx="2915">
                  <c:v>-73.313370125688294</c:v>
                </c:pt>
                <c:pt idx="2916">
                  <c:v>-73.3119449628322</c:v>
                </c:pt>
                <c:pt idx="2917">
                  <c:v>-73.310520309334507</c:v>
                </c:pt>
                <c:pt idx="2918">
                  <c:v>-73.309096165073001</c:v>
                </c:pt>
                <c:pt idx="2919">
                  <c:v>-73.307672529925796</c:v>
                </c:pt>
                <c:pt idx="2920">
                  <c:v>-73.306249403770707</c:v>
                </c:pt>
                <c:pt idx="2921">
                  <c:v>-73.304826786485805</c:v>
                </c:pt>
                <c:pt idx="2922">
                  <c:v>-73.303404677949004</c:v>
                </c:pt>
                <c:pt idx="2923">
                  <c:v>-73.301983078038305</c:v>
                </c:pt>
                <c:pt idx="2924">
                  <c:v>-73.300561986631607</c:v>
                </c:pt>
                <c:pt idx="2925">
                  <c:v>-73.299141403606995</c:v>
                </c:pt>
                <c:pt idx="2926">
                  <c:v>-73.2977213288423</c:v>
                </c:pt>
                <c:pt idx="2927">
                  <c:v>-73.296301762215606</c:v>
                </c:pt>
                <c:pt idx="2928">
                  <c:v>-73.294882703604799</c:v>
                </c:pt>
                <c:pt idx="2929">
                  <c:v>-73.293464152888006</c:v>
                </c:pt>
                <c:pt idx="2930">
                  <c:v>-73.2920461099432</c:v>
                </c:pt>
                <c:pt idx="2931">
                  <c:v>-73.290628574648295</c:v>
                </c:pt>
                <c:pt idx="2932">
                  <c:v>-73.289211546881305</c:v>
                </c:pt>
                <c:pt idx="2933">
                  <c:v>-73.2877950265202</c:v>
                </c:pt>
                <c:pt idx="2934">
                  <c:v>-73.286379013443195</c:v>
                </c:pt>
                <c:pt idx="2935">
                  <c:v>-73.284963507528104</c:v>
                </c:pt>
                <c:pt idx="2936">
                  <c:v>-73.283548508652999</c:v>
                </c:pt>
                <c:pt idx="2937">
                  <c:v>-73.282134016695906</c:v>
                </c:pt>
                <c:pt idx="2938">
                  <c:v>-73.280720031534798</c:v>
                </c:pt>
                <c:pt idx="2939">
                  <c:v>-73.279306553047803</c:v>
                </c:pt>
                <c:pt idx="2940">
                  <c:v>-73.277893581113005</c:v>
                </c:pt>
                <c:pt idx="2941">
                  <c:v>-73.276481115608206</c:v>
                </c:pt>
                <c:pt idx="2942">
                  <c:v>-73.275069156411703</c:v>
                </c:pt>
                <c:pt idx="2943">
                  <c:v>-73.273657703401398</c:v>
                </c:pt>
                <c:pt idx="2944">
                  <c:v>-73.272246756455402</c:v>
                </c:pt>
                <c:pt idx="2945">
                  <c:v>-73.270836315451803</c:v>
                </c:pt>
                <c:pt idx="2946">
                  <c:v>-73.269426380268499</c:v>
                </c:pt>
                <c:pt idx="2947">
                  <c:v>-73.268016950783704</c:v>
                </c:pt>
                <c:pt idx="2948">
                  <c:v>-73.266608026875502</c:v>
                </c:pt>
                <c:pt idx="2949">
                  <c:v>-73.265199608421796</c:v>
                </c:pt>
                <c:pt idx="2950">
                  <c:v>-73.263791695300895</c:v>
                </c:pt>
                <c:pt idx="2951">
                  <c:v>-73.262384287390702</c:v>
                </c:pt>
                <c:pt idx="2952">
                  <c:v>-73.260977384569401</c:v>
                </c:pt>
                <c:pt idx="2953">
                  <c:v>-73.259570986715005</c:v>
                </c:pt>
                <c:pt idx="2954">
                  <c:v>-73.258165093705699</c:v>
                </c:pt>
                <c:pt idx="2955">
                  <c:v>-73.256759705419498</c:v>
                </c:pt>
                <c:pt idx="2956">
                  <c:v>-73.255354821734599</c:v>
                </c:pt>
                <c:pt idx="2957">
                  <c:v>-73.253950442529003</c:v>
                </c:pt>
                <c:pt idx="2958">
                  <c:v>-73.252546567680795</c:v>
                </c:pt>
                <c:pt idx="2959">
                  <c:v>-73.251143197068203</c:v>
                </c:pt>
                <c:pt idx="2960">
                  <c:v>-73.249740330569296</c:v>
                </c:pt>
                <c:pt idx="2961">
                  <c:v>-73.248337968062302</c:v>
                </c:pt>
                <c:pt idx="2962">
                  <c:v>-73.246936109425107</c:v>
                </c:pt>
                <c:pt idx="2963">
                  <c:v>-73.245534754536095</c:v>
                </c:pt>
                <c:pt idx="2964">
                  <c:v>-73.244133903273294</c:v>
                </c:pt>
                <c:pt idx="2965">
                  <c:v>-73.242733555514803</c:v>
                </c:pt>
                <c:pt idx="2966">
                  <c:v>-73.241333711138793</c:v>
                </c:pt>
                <c:pt idx="2967">
                  <c:v>-73.239934370023406</c:v>
                </c:pt>
                <c:pt idx="2968">
                  <c:v>-73.238535532046797</c:v>
                </c:pt>
                <c:pt idx="2969">
                  <c:v>-73.237137197087193</c:v>
                </c:pt>
                <c:pt idx="2970">
                  <c:v>-73.235739365022795</c:v>
                </c:pt>
                <c:pt idx="2971">
                  <c:v>-73.234342035731501</c:v>
                </c:pt>
                <c:pt idx="2972">
                  <c:v>-73.232945209091795</c:v>
                </c:pt>
                <c:pt idx="2973">
                  <c:v>-73.231548884981606</c:v>
                </c:pt>
                <c:pt idx="2974">
                  <c:v>-73.230153063279303</c:v>
                </c:pt>
                <c:pt idx="2975">
                  <c:v>-73.228757743863</c:v>
                </c:pt>
                <c:pt idx="2976">
                  <c:v>-73.227362926610795</c:v>
                </c:pt>
                <c:pt idx="2977">
                  <c:v>-73.225968611401001</c:v>
                </c:pt>
                <c:pt idx="2978">
                  <c:v>-73.224574798111803</c:v>
                </c:pt>
                <c:pt idx="2979">
                  <c:v>-73.2231814866213</c:v>
                </c:pt>
                <c:pt idx="2980">
                  <c:v>-73.221788676807805</c:v>
                </c:pt>
                <c:pt idx="2981">
                  <c:v>-73.220396368549501</c:v>
                </c:pt>
                <c:pt idx="2982">
                  <c:v>-73.219004561724503</c:v>
                </c:pt>
                <c:pt idx="2983">
                  <c:v>-73.217613256211195</c:v>
                </c:pt>
                <c:pt idx="2984">
                  <c:v>-73.216222451887703</c:v>
                </c:pt>
                <c:pt idx="2985">
                  <c:v>-73.214832148632198</c:v>
                </c:pt>
                <c:pt idx="2986">
                  <c:v>-73.213442346323006</c:v>
                </c:pt>
                <c:pt idx="2987">
                  <c:v>-73.212053044838399</c:v>
                </c:pt>
                <c:pt idx="2988">
                  <c:v>-73.210664244056503</c:v>
                </c:pt>
                <c:pt idx="2989">
                  <c:v>-73.209275943855602</c:v>
                </c:pt>
                <c:pt idx="2990">
                  <c:v>-73.207888144113994</c:v>
                </c:pt>
                <c:pt idx="2991">
                  <c:v>-73.206500844709794</c:v>
                </c:pt>
                <c:pt idx="2992">
                  <c:v>-73.205114045521398</c:v>
                </c:pt>
                <c:pt idx="2993">
                  <c:v>-73.203727746427006</c:v>
                </c:pt>
                <c:pt idx="2994">
                  <c:v>-73.202341947304902</c:v>
                </c:pt>
                <c:pt idx="2995">
                  <c:v>-73.200956648033397</c:v>
                </c:pt>
                <c:pt idx="2996">
                  <c:v>-73.199571848490606</c:v>
                </c:pt>
                <c:pt idx="2997">
                  <c:v>-73.198187548554998</c:v>
                </c:pt>
                <c:pt idx="2998">
                  <c:v>-73.196803748104799</c:v>
                </c:pt>
                <c:pt idx="2999">
                  <c:v>-73.195420447018193</c:v>
                </c:pt>
                <c:pt idx="3000">
                  <c:v>-73.194037645173594</c:v>
                </c:pt>
                <c:pt idx="3001">
                  <c:v>-73.1926553424492</c:v>
                </c:pt>
                <c:pt idx="3002">
                  <c:v>-73.191273538723493</c:v>
                </c:pt>
                <c:pt idx="3003">
                  <c:v>-73.189892233874502</c:v>
                </c:pt>
                <c:pt idx="3004">
                  <c:v>-73.188511427780796</c:v>
                </c:pt>
                <c:pt idx="3005">
                  <c:v>-73.187131120320501</c:v>
                </c:pt>
                <c:pt idx="3006">
                  <c:v>-73.185751311372002</c:v>
                </c:pt>
                <c:pt idx="3007">
                  <c:v>-73.184372000813596</c:v>
                </c:pt>
                <c:pt idx="3008">
                  <c:v>-73.182993188523696</c:v>
                </c:pt>
                <c:pt idx="3009">
                  <c:v>-73.1816148743806</c:v>
                </c:pt>
                <c:pt idx="3010">
                  <c:v>-73.180237058262605</c:v>
                </c:pt>
                <c:pt idx="3011">
                  <c:v>-73.178859740047997</c:v>
                </c:pt>
                <c:pt idx="3012">
                  <c:v>-73.177482919615201</c:v>
                </c:pt>
                <c:pt idx="3013">
                  <c:v>-73.176106596842601</c:v>
                </c:pt>
                <c:pt idx="3014">
                  <c:v>-73.174730771608495</c:v>
                </c:pt>
                <c:pt idx="3015">
                  <c:v>-73.173355443791195</c:v>
                </c:pt>
                <c:pt idx="3016">
                  <c:v>-73.171980613269199</c:v>
                </c:pt>
                <c:pt idx="3017">
                  <c:v>-73.170606279920705</c:v>
                </c:pt>
                <c:pt idx="3018">
                  <c:v>-73.169232443624196</c:v>
                </c:pt>
                <c:pt idx="3019">
                  <c:v>-73.167859104258</c:v>
                </c:pt>
                <c:pt idx="3020">
                  <c:v>-73.166486261700499</c:v>
                </c:pt>
                <c:pt idx="3021">
                  <c:v>-73.165113915830105</c:v>
                </c:pt>
                <c:pt idx="3022">
                  <c:v>-73.163742066525202</c:v>
                </c:pt>
                <c:pt idx="3023">
                  <c:v>-73.162370713664103</c:v>
                </c:pt>
                <c:pt idx="3024">
                  <c:v>-73.160999857125304</c:v>
                </c:pt>
                <c:pt idx="3025">
                  <c:v>-73.159629496787204</c:v>
                </c:pt>
                <c:pt idx="3026">
                  <c:v>-73.1582596325282</c:v>
                </c:pt>
                <c:pt idx="3027">
                  <c:v>-73.156890264226604</c:v>
                </c:pt>
                <c:pt idx="3028">
                  <c:v>-73.155521391760999</c:v>
                </c:pt>
                <c:pt idx="3029">
                  <c:v>-73.154153015009697</c:v>
                </c:pt>
                <c:pt idx="3030">
                  <c:v>-73.152785133851097</c:v>
                </c:pt>
                <c:pt idx="3031">
                  <c:v>-73.151417748163695</c:v>
                </c:pt>
                <c:pt idx="3032">
                  <c:v>-73.150050857825804</c:v>
                </c:pt>
                <c:pt idx="3033">
                  <c:v>-73.148684462716105</c:v>
                </c:pt>
                <c:pt idx="3034">
                  <c:v>-73.147318562712798</c:v>
                </c:pt>
                <c:pt idx="3035">
                  <c:v>-73.145953157694393</c:v>
                </c:pt>
                <c:pt idx="3036">
                  <c:v>-73.144588247539502</c:v>
                </c:pt>
                <c:pt idx="3037">
                  <c:v>-73.143223832126395</c:v>
                </c:pt>
                <c:pt idx="3038">
                  <c:v>-73.141859911333498</c:v>
                </c:pt>
                <c:pt idx="3039">
                  <c:v>-73.140496485039506</c:v>
                </c:pt>
                <c:pt idx="3040">
                  <c:v>-73.139133553122605</c:v>
                </c:pt>
                <c:pt idx="3041">
                  <c:v>-73.137771115461504</c:v>
                </c:pt>
                <c:pt idx="3042">
                  <c:v>-73.136409171934602</c:v>
                </c:pt>
                <c:pt idx="3043">
                  <c:v>-73.135047722420296</c:v>
                </c:pt>
                <c:pt idx="3044">
                  <c:v>-73.133686766797197</c:v>
                </c:pt>
                <c:pt idx="3045">
                  <c:v>-73.132326304943703</c:v>
                </c:pt>
                <c:pt idx="3046">
                  <c:v>-73.130966336738297</c:v>
                </c:pt>
                <c:pt idx="3047">
                  <c:v>-73.129606862059603</c:v>
                </c:pt>
                <c:pt idx="3048">
                  <c:v>-73.128247880786006</c:v>
                </c:pt>
                <c:pt idx="3049">
                  <c:v>-73.126889392796102</c:v>
                </c:pt>
                <c:pt idx="3050">
                  <c:v>-73.125531397968402</c:v>
                </c:pt>
                <c:pt idx="3051">
                  <c:v>-73.124173896181304</c:v>
                </c:pt>
                <c:pt idx="3052">
                  <c:v>-73.122816887313505</c:v>
                </c:pt>
                <c:pt idx="3053">
                  <c:v>-73.121460371243401</c:v>
                </c:pt>
                <c:pt idx="3054">
                  <c:v>-73.120104347849605</c:v>
                </c:pt>
                <c:pt idx="3055">
                  <c:v>-73.118748817010598</c:v>
                </c:pt>
                <c:pt idx="3056">
                  <c:v>-73.117393778604907</c:v>
                </c:pt>
                <c:pt idx="3057">
                  <c:v>-73.116039232511199</c:v>
                </c:pt>
                <c:pt idx="3058">
                  <c:v>-73.1146851786079</c:v>
                </c:pt>
                <c:pt idx="3059">
                  <c:v>-73.113331616773607</c:v>
                </c:pt>
                <c:pt idx="3060">
                  <c:v>-73.111978546886903</c:v>
                </c:pt>
                <c:pt idx="3061">
                  <c:v>-73.110625968826298</c:v>
                </c:pt>
                <c:pt idx="3062">
                  <c:v>-73.109273882470404</c:v>
                </c:pt>
                <c:pt idx="3063">
                  <c:v>-73.107922287697804</c:v>
                </c:pt>
                <c:pt idx="3064">
                  <c:v>-73.106571184386993</c:v>
                </c:pt>
                <c:pt idx="3065">
                  <c:v>-73.105220572416698</c:v>
                </c:pt>
                <c:pt idx="3066">
                  <c:v>-73.103870451665401</c:v>
                </c:pt>
                <c:pt idx="3067">
                  <c:v>-73.102520822011698</c:v>
                </c:pt>
                <c:pt idx="3068">
                  <c:v>-73.1011716833343</c:v>
                </c:pt>
                <c:pt idx="3069">
                  <c:v>-73.099823035511605</c:v>
                </c:pt>
                <c:pt idx="3070">
                  <c:v>-73.098474878422394</c:v>
                </c:pt>
                <c:pt idx="3071">
                  <c:v>-73.097127211945207</c:v>
                </c:pt>
                <c:pt idx="3072">
                  <c:v>-73.095780035958697</c:v>
                </c:pt>
                <c:pt idx="3073">
                  <c:v>-73.094433350341504</c:v>
                </c:pt>
                <c:pt idx="3074">
                  <c:v>-73.093087154972096</c:v>
                </c:pt>
                <c:pt idx="3075">
                  <c:v>-73.091741449729298</c:v>
                </c:pt>
                <c:pt idx="3076">
                  <c:v>-73.090396234491607</c:v>
                </c:pt>
                <c:pt idx="3077">
                  <c:v>-73.089051509137803</c:v>
                </c:pt>
                <c:pt idx="3078">
                  <c:v>-73.0877072735463</c:v>
                </c:pt>
                <c:pt idx="3079">
                  <c:v>-73.086363527596006</c:v>
                </c:pt>
                <c:pt idx="3080">
                  <c:v>-73.085020271165405</c:v>
                </c:pt>
                <c:pt idx="3081">
                  <c:v>-73.083677504133306</c:v>
                </c:pt>
                <c:pt idx="3082">
                  <c:v>-73.082335226378206</c:v>
                </c:pt>
                <c:pt idx="3083">
                  <c:v>-73.080993437778901</c:v>
                </c:pt>
                <c:pt idx="3084">
                  <c:v>-73.079652138213902</c:v>
                </c:pt>
                <c:pt idx="3085">
                  <c:v>-73.078311327562105</c:v>
                </c:pt>
                <c:pt idx="3086">
                  <c:v>-73.076971005702006</c:v>
                </c:pt>
                <c:pt idx="3087">
                  <c:v>-73.075631172512303</c:v>
                </c:pt>
                <c:pt idx="3088">
                  <c:v>-73.074291827871903</c:v>
                </c:pt>
                <c:pt idx="3089">
                  <c:v>-73.072952971659205</c:v>
                </c:pt>
                <c:pt idx="3090">
                  <c:v>-73.071614603753105</c:v>
                </c:pt>
                <c:pt idx="3091">
                  <c:v>-73.070276724032297</c:v>
                </c:pt>
                <c:pt idx="3092">
                  <c:v>-73.068939332375393</c:v>
                </c:pt>
                <c:pt idx="3093">
                  <c:v>-73.067602428661203</c:v>
                </c:pt>
                <c:pt idx="3094">
                  <c:v>-73.066266012768295</c:v>
                </c:pt>
                <c:pt idx="3095">
                  <c:v>-73.064930084575593</c:v>
                </c:pt>
                <c:pt idx="3096">
                  <c:v>-73.063594643961807</c:v>
                </c:pt>
                <c:pt idx="3097">
                  <c:v>-73.062259690805504</c:v>
                </c:pt>
                <c:pt idx="3098">
                  <c:v>-73.060925224985496</c:v>
                </c:pt>
                <c:pt idx="3099">
                  <c:v>-73.059591246380606</c:v>
                </c:pt>
                <c:pt idx="3100">
                  <c:v>-73.058257754869501</c:v>
                </c:pt>
                <c:pt idx="3101">
                  <c:v>-73.056924750331007</c:v>
                </c:pt>
                <c:pt idx="3102">
                  <c:v>-73.055592232643804</c:v>
                </c:pt>
                <c:pt idx="3103">
                  <c:v>-73.054260201686702</c:v>
                </c:pt>
                <c:pt idx="3104">
                  <c:v>-73.052928657338398</c:v>
                </c:pt>
                <c:pt idx="3105">
                  <c:v>-73.051597599477802</c:v>
                </c:pt>
                <c:pt idx="3106">
                  <c:v>-73.050267027983594</c:v>
                </c:pt>
                <c:pt idx="3107">
                  <c:v>-73.0489369427345</c:v>
                </c:pt>
                <c:pt idx="3108">
                  <c:v>-73.0476073436094</c:v>
                </c:pt>
                <c:pt idx="3109">
                  <c:v>-73.046278230487104</c:v>
                </c:pt>
                <c:pt idx="3110">
                  <c:v>-73.044949603246295</c:v>
                </c:pt>
                <c:pt idx="3111">
                  <c:v>-73.043621461765895</c:v>
                </c:pt>
                <c:pt idx="3112">
                  <c:v>-73.0422938059247</c:v>
                </c:pt>
                <c:pt idx="3113">
                  <c:v>-73.040966635601393</c:v>
                </c:pt>
                <c:pt idx="3114">
                  <c:v>-73.039639950674996</c:v>
                </c:pt>
                <c:pt idx="3115">
                  <c:v>-73.038313751024106</c:v>
                </c:pt>
                <c:pt idx="3116">
                  <c:v>-73.036988036527703</c:v>
                </c:pt>
                <c:pt idx="3117">
                  <c:v>-73.035662807064497</c:v>
                </c:pt>
                <c:pt idx="3118">
                  <c:v>-73.034338062513498</c:v>
                </c:pt>
                <c:pt idx="3119">
                  <c:v>-73.033013802753402</c:v>
                </c:pt>
                <c:pt idx="3120">
                  <c:v>-73.031690027663004</c:v>
                </c:pt>
                <c:pt idx="3121">
                  <c:v>-73.030366737121398</c:v>
                </c:pt>
                <c:pt idx="3122">
                  <c:v>-73.029043931007195</c:v>
                </c:pt>
                <c:pt idx="3123">
                  <c:v>-73.027721609199304</c:v>
                </c:pt>
                <c:pt idx="3124">
                  <c:v>-73.026399771576706</c:v>
                </c:pt>
                <c:pt idx="3125">
                  <c:v>-73.025078418018197</c:v>
                </c:pt>
                <c:pt idx="3126">
                  <c:v>-73.0237575484026</c:v>
                </c:pt>
                <c:pt idx="3127">
                  <c:v>-73.022437162608895</c:v>
                </c:pt>
                <c:pt idx="3128">
                  <c:v>-73.021117260515894</c:v>
                </c:pt>
                <c:pt idx="3129">
                  <c:v>-73.019797842002504</c:v>
                </c:pt>
                <c:pt idx="3130">
                  <c:v>-73.018478906947607</c:v>
                </c:pt>
                <c:pt idx="3131">
                  <c:v>-73.017160455230098</c:v>
                </c:pt>
                <c:pt idx="3132">
                  <c:v>-73.015842486728999</c:v>
                </c:pt>
                <c:pt idx="3133">
                  <c:v>-73.014525001322994</c:v>
                </c:pt>
                <c:pt idx="3134">
                  <c:v>-73.013207998891204</c:v>
                </c:pt>
                <c:pt idx="3135">
                  <c:v>-73.011891479312396</c:v>
                </c:pt>
                <c:pt idx="3136">
                  <c:v>-73.010575442465594</c:v>
                </c:pt>
                <c:pt idx="3137">
                  <c:v>-73.009259888229707</c:v>
                </c:pt>
                <c:pt idx="3138">
                  <c:v>-73.0079448164837</c:v>
                </c:pt>
                <c:pt idx="3139">
                  <c:v>-73.006630227106399</c:v>
                </c:pt>
                <c:pt idx="3140">
                  <c:v>-73.005316119976897</c:v>
                </c:pt>
                <c:pt idx="3141">
                  <c:v>-73.004002494974003</c:v>
                </c:pt>
                <c:pt idx="3142">
                  <c:v>-73.002689351976699</c:v>
                </c:pt>
                <c:pt idx="3143">
                  <c:v>-73.001376690864006</c:v>
                </c:pt>
                <c:pt idx="3144">
                  <c:v>-73.000064511514793</c:v>
                </c:pt>
                <c:pt idx="3145">
                  <c:v>-72.998752813808196</c:v>
                </c:pt>
                <c:pt idx="3146">
                  <c:v>-72.997441597623094</c:v>
                </c:pt>
                <c:pt idx="3147">
                  <c:v>-72.996130862838399</c:v>
                </c:pt>
                <c:pt idx="3148">
                  <c:v>-72.994820609333104</c:v>
                </c:pt>
                <c:pt idx="3149">
                  <c:v>-72.993510836986303</c:v>
                </c:pt>
                <c:pt idx="3150">
                  <c:v>-72.992201545676906</c:v>
                </c:pt>
                <c:pt idx="3151">
                  <c:v>-72.990892735283893</c:v>
                </c:pt>
                <c:pt idx="3152">
                  <c:v>-72.989584405686401</c:v>
                </c:pt>
                <c:pt idx="3153">
                  <c:v>-72.988276556763296</c:v>
                </c:pt>
                <c:pt idx="3154">
                  <c:v>-72.986969188393701</c:v>
                </c:pt>
                <c:pt idx="3155">
                  <c:v>-72.985662300456497</c:v>
                </c:pt>
                <c:pt idx="3156">
                  <c:v>-72.984355892830806</c:v>
                </c:pt>
                <c:pt idx="3157">
                  <c:v>-72.983049965395693</c:v>
                </c:pt>
                <c:pt idx="3158">
                  <c:v>-72.981744518030098</c:v>
                </c:pt>
                <c:pt idx="3159">
                  <c:v>-72.980439550613099</c:v>
                </c:pt>
                <c:pt idx="3160">
                  <c:v>-72.979135063023705</c:v>
                </c:pt>
                <c:pt idx="3161">
                  <c:v>-72.977831055141095</c:v>
                </c:pt>
                <c:pt idx="3162">
                  <c:v>-72.976527526844094</c:v>
                </c:pt>
                <c:pt idx="3163">
                  <c:v>-72.975224478011995</c:v>
                </c:pt>
                <c:pt idx="3164">
                  <c:v>-72.973921908523707</c:v>
                </c:pt>
                <c:pt idx="3165">
                  <c:v>-72.972619818258394</c:v>
                </c:pt>
                <c:pt idx="3166">
                  <c:v>-72.971318207095095</c:v>
                </c:pt>
                <c:pt idx="3167">
                  <c:v>-72.970017074912903</c:v>
                </c:pt>
                <c:pt idx="3168">
                  <c:v>-72.968716421590798</c:v>
                </c:pt>
                <c:pt idx="3169">
                  <c:v>-72.967416247008003</c:v>
                </c:pt>
                <c:pt idx="3170">
                  <c:v>-72.966116551043598</c:v>
                </c:pt>
                <c:pt idx="3171">
                  <c:v>-72.964817333576605</c:v>
                </c:pt>
                <c:pt idx="3172">
                  <c:v>-72.963518594486203</c:v>
                </c:pt>
                <c:pt idx="3173">
                  <c:v>-72.962220333651501</c:v>
                </c:pt>
                <c:pt idx="3174">
                  <c:v>-72.960922550951594</c:v>
                </c:pt>
                <c:pt idx="3175">
                  <c:v>-72.959625246265503</c:v>
                </c:pt>
                <c:pt idx="3176">
                  <c:v>-72.958328419472494</c:v>
                </c:pt>
                <c:pt idx="3177">
                  <c:v>-72.957032070451703</c:v>
                </c:pt>
                <c:pt idx="3178">
                  <c:v>-72.955736199082196</c:v>
                </c:pt>
                <c:pt idx="3179">
                  <c:v>-72.954440805243095</c:v>
                </c:pt>
                <c:pt idx="3180">
                  <c:v>-72.953145888813594</c:v>
                </c:pt>
                <c:pt idx="3181">
                  <c:v>-72.951851449672901</c:v>
                </c:pt>
                <c:pt idx="3182">
                  <c:v>-72.950557487699996</c:v>
                </c:pt>
                <c:pt idx="3183">
                  <c:v>-72.9492640027742</c:v>
                </c:pt>
                <c:pt idx="3184">
                  <c:v>-72.947970994774707</c:v>
                </c:pt>
                <c:pt idx="3185">
                  <c:v>-72.946678463580497</c:v>
                </c:pt>
                <c:pt idx="3186">
                  <c:v>-72.945386409070906</c:v>
                </c:pt>
                <c:pt idx="3187">
                  <c:v>-72.944094831125099</c:v>
                </c:pt>
                <c:pt idx="3188">
                  <c:v>-72.942803729622298</c:v>
                </c:pt>
                <c:pt idx="3189">
                  <c:v>-72.941513104441498</c:v>
                </c:pt>
                <c:pt idx="3190">
                  <c:v>-72.940222955462104</c:v>
                </c:pt>
                <c:pt idx="3191">
                  <c:v>-72.938933282563298</c:v>
                </c:pt>
                <c:pt idx="3192">
                  <c:v>-72.9376440856242</c:v>
                </c:pt>
                <c:pt idx="3193">
                  <c:v>-72.936355364524104</c:v>
                </c:pt>
                <c:pt idx="3194">
                  <c:v>-72.935067119142204</c:v>
                </c:pt>
                <c:pt idx="3195">
                  <c:v>-72.933779349357593</c:v>
                </c:pt>
                <c:pt idx="3196">
                  <c:v>-72.932492055049707</c:v>
                </c:pt>
                <c:pt idx="3197">
                  <c:v>-72.931205236097696</c:v>
                </c:pt>
                <c:pt idx="3198">
                  <c:v>-72.929918892380798</c:v>
                </c:pt>
                <c:pt idx="3199">
                  <c:v>-72.928633023778303</c:v>
                </c:pt>
                <c:pt idx="3200">
                  <c:v>-72.927347630169393</c:v>
                </c:pt>
                <c:pt idx="3201">
                  <c:v>-72.926062711433403</c:v>
                </c:pt>
                <c:pt idx="3202">
                  <c:v>-72.924778267449398</c:v>
                </c:pt>
                <c:pt idx="3203">
                  <c:v>-72.923494298096898</c:v>
                </c:pt>
                <c:pt idx="3204">
                  <c:v>-72.922210803255098</c:v>
                </c:pt>
                <c:pt idx="3205">
                  <c:v>-72.920927782803204</c:v>
                </c:pt>
                <c:pt idx="3206">
                  <c:v>-72.919645236620497</c:v>
                </c:pt>
                <c:pt idx="3207">
                  <c:v>-72.918363164586296</c:v>
                </c:pt>
                <c:pt idx="3208">
                  <c:v>-72.917081566579995</c:v>
                </c:pt>
                <c:pt idx="3209">
                  <c:v>-72.915800442480801</c:v>
                </c:pt>
                <c:pt idx="3210">
                  <c:v>-72.914519792167894</c:v>
                </c:pt>
                <c:pt idx="3211">
                  <c:v>-72.913239615520794</c:v>
                </c:pt>
                <c:pt idx="3212">
                  <c:v>-72.911959912418794</c:v>
                </c:pt>
                <c:pt idx="3213">
                  <c:v>-72.910680682741102</c:v>
                </c:pt>
                <c:pt idx="3214">
                  <c:v>-72.909401926367096</c:v>
                </c:pt>
                <c:pt idx="3215">
                  <c:v>-72.908123643175998</c:v>
                </c:pt>
                <c:pt idx="3216">
                  <c:v>-72.906845833047399</c:v>
                </c:pt>
                <c:pt idx="3217">
                  <c:v>-72.905568495860393</c:v>
                </c:pt>
                <c:pt idx="3218">
                  <c:v>-72.904291631494502</c:v>
                </c:pt>
                <c:pt idx="3219">
                  <c:v>-72.903015239829003</c:v>
                </c:pt>
                <c:pt idx="3220">
                  <c:v>-72.901739320743204</c:v>
                </c:pt>
                <c:pt idx="3221">
                  <c:v>-72.900463874116497</c:v>
                </c:pt>
                <c:pt idx="3222">
                  <c:v>-72.899188899828303</c:v>
                </c:pt>
                <c:pt idx="3223">
                  <c:v>-72.897914397758001</c:v>
                </c:pt>
                <c:pt idx="3224">
                  <c:v>-72.896640367784798</c:v>
                </c:pt>
                <c:pt idx="3225">
                  <c:v>-72.8953668097883</c:v>
                </c:pt>
                <c:pt idx="3226">
                  <c:v>-72.894093723647899</c:v>
                </c:pt>
                <c:pt idx="3227">
                  <c:v>-72.892821109242803</c:v>
                </c:pt>
                <c:pt idx="3228">
                  <c:v>-72.891548966452504</c:v>
                </c:pt>
                <c:pt idx="3229">
                  <c:v>-72.890277295156395</c:v>
                </c:pt>
                <c:pt idx="3230">
                  <c:v>-72.889006095233896</c:v>
                </c:pt>
                <c:pt idx="3231">
                  <c:v>-72.887735366564499</c:v>
                </c:pt>
                <c:pt idx="3232">
                  <c:v>-72.886465109027597</c:v>
                </c:pt>
                <c:pt idx="3233">
                  <c:v>-72.885195322502497</c:v>
                </c:pt>
                <c:pt idx="3234">
                  <c:v>-72.883926006868705</c:v>
                </c:pt>
                <c:pt idx="3235">
                  <c:v>-72.8826571620057</c:v>
                </c:pt>
                <c:pt idx="3236">
                  <c:v>-72.881388787793</c:v>
                </c:pt>
                <c:pt idx="3237">
                  <c:v>-72.8801208841098</c:v>
                </c:pt>
                <c:pt idx="3238">
                  <c:v>-72.878853450835805</c:v>
                </c:pt>
                <c:pt idx="3239">
                  <c:v>-72.877586487850394</c:v>
                </c:pt>
                <c:pt idx="3240">
                  <c:v>-72.876319995033001</c:v>
                </c:pt>
                <c:pt idx="3241">
                  <c:v>-72.875053972263103</c:v>
                </c:pt>
                <c:pt idx="3242">
                  <c:v>-72.873788419420194</c:v>
                </c:pt>
                <c:pt idx="3243">
                  <c:v>-72.872523336383694</c:v>
                </c:pt>
                <c:pt idx="3244">
                  <c:v>-72.871258723033193</c:v>
                </c:pt>
                <c:pt idx="3245">
                  <c:v>-72.8699945792482</c:v>
                </c:pt>
                <c:pt idx="3246">
                  <c:v>-72.868730904908105</c:v>
                </c:pt>
                <c:pt idx="3247">
                  <c:v>-72.867467699892501</c:v>
                </c:pt>
                <c:pt idx="3248">
                  <c:v>-72.866204964080893</c:v>
                </c:pt>
                <c:pt idx="3249">
                  <c:v>-72.864942697352703</c:v>
                </c:pt>
                <c:pt idx="3250">
                  <c:v>-72.863680899587493</c:v>
                </c:pt>
                <c:pt idx="3251">
                  <c:v>-72.862419570664898</c:v>
                </c:pt>
                <c:pt idx="3252">
                  <c:v>-72.861158710464295</c:v>
                </c:pt>
                <c:pt idx="3253">
                  <c:v>-72.859898318865305</c:v>
                </c:pt>
                <c:pt idx="3254">
                  <c:v>-72.858638395747505</c:v>
                </c:pt>
                <c:pt idx="3255">
                  <c:v>-72.857378940990401</c:v>
                </c:pt>
                <c:pt idx="3256">
                  <c:v>-72.856119954473499</c:v>
                </c:pt>
                <c:pt idx="3257">
                  <c:v>-72.854861436076504</c:v>
                </c:pt>
                <c:pt idx="3258">
                  <c:v>-72.853603385678795</c:v>
                </c:pt>
                <c:pt idx="3259">
                  <c:v>-72.852345803160105</c:v>
                </c:pt>
                <c:pt idx="3260">
                  <c:v>-72.851088688399898</c:v>
                </c:pt>
                <c:pt idx="3261">
                  <c:v>-72.849832041277807</c:v>
                </c:pt>
                <c:pt idx="3262">
                  <c:v>-72.848575861673396</c:v>
                </c:pt>
                <c:pt idx="3263">
                  <c:v>-72.847320149466299</c:v>
                </c:pt>
                <c:pt idx="3264">
                  <c:v>-72.846064904536107</c:v>
                </c:pt>
                <c:pt idx="3265">
                  <c:v>-72.844810126762397</c:v>
                </c:pt>
                <c:pt idx="3266">
                  <c:v>-72.843555816024804</c:v>
                </c:pt>
                <c:pt idx="3267">
                  <c:v>-72.842301972202904</c:v>
                </c:pt>
                <c:pt idx="3268">
                  <c:v>-72.841048595176403</c:v>
                </c:pt>
                <c:pt idx="3269">
                  <c:v>-72.839795684824793</c:v>
                </c:pt>
                <c:pt idx="3270">
                  <c:v>-72.838543241027907</c:v>
                </c:pt>
                <c:pt idx="3271">
                  <c:v>-72.837291263665193</c:v>
                </c:pt>
                <c:pt idx="3272">
                  <c:v>-72.836039752616401</c:v>
                </c:pt>
                <c:pt idx="3273">
                  <c:v>-72.834788707761206</c:v>
                </c:pt>
                <c:pt idx="3274">
                  <c:v>-72.8335381289792</c:v>
                </c:pt>
                <c:pt idx="3275">
                  <c:v>-72.832288016150002</c:v>
                </c:pt>
                <c:pt idx="3276">
                  <c:v>-72.831038369153404</c:v>
                </c:pt>
                <c:pt idx="3277">
                  <c:v>-72.829789187868897</c:v>
                </c:pt>
                <c:pt idx="3278">
                  <c:v>-72.8285404721764</c:v>
                </c:pt>
                <c:pt idx="3279">
                  <c:v>-72.827292221955403</c:v>
                </c:pt>
                <c:pt idx="3280">
                  <c:v>-72.826044437085699</c:v>
                </c:pt>
                <c:pt idx="3281">
                  <c:v>-72.824797117447005</c:v>
                </c:pt>
                <c:pt idx="3282">
                  <c:v>-72.8235502629189</c:v>
                </c:pt>
                <c:pt idx="3283">
                  <c:v>-72.822303873381202</c:v>
                </c:pt>
                <c:pt idx="3284">
                  <c:v>-72.821057948713502</c:v>
                </c:pt>
                <c:pt idx="3285">
                  <c:v>-72.819812488795705</c:v>
                </c:pt>
                <c:pt idx="3286">
                  <c:v>-72.818567493507402</c:v>
                </c:pt>
                <c:pt idx="3287">
                  <c:v>-72.817322962728298</c:v>
                </c:pt>
                <c:pt idx="3288">
                  <c:v>-72.816078896338198</c:v>
                </c:pt>
                <c:pt idx="3289">
                  <c:v>-72.814835294216905</c:v>
                </c:pt>
                <c:pt idx="3290">
                  <c:v>-72.813592156244098</c:v>
                </c:pt>
                <c:pt idx="3291">
                  <c:v>-72.812349482299496</c:v>
                </c:pt>
                <c:pt idx="3292">
                  <c:v>-72.811107272262902</c:v>
                </c:pt>
                <c:pt idx="3293">
                  <c:v>-72.809865526013994</c:v>
                </c:pt>
                <c:pt idx="3294">
                  <c:v>-72.808624243432703</c:v>
                </c:pt>
                <c:pt idx="3295">
                  <c:v>-72.807383424398793</c:v>
                </c:pt>
                <c:pt idx="3296">
                  <c:v>-72.806143068791897</c:v>
                </c:pt>
                <c:pt idx="3297">
                  <c:v>-72.804903176491806</c:v>
                </c:pt>
                <c:pt idx="3298">
                  <c:v>-72.803663747378494</c:v>
                </c:pt>
                <c:pt idx="3299">
                  <c:v>-72.802424781331695</c:v>
                </c:pt>
                <c:pt idx="3300">
                  <c:v>-72.8011862782311</c:v>
                </c:pt>
                <c:pt idx="3301">
                  <c:v>-72.799948237956698</c:v>
                </c:pt>
                <c:pt idx="3302">
                  <c:v>-72.798710660388096</c:v>
                </c:pt>
                <c:pt idx="3303">
                  <c:v>-72.797473545405296</c:v>
                </c:pt>
                <c:pt idx="3304">
                  <c:v>-72.796236892888103</c:v>
                </c:pt>
                <c:pt idx="3305">
                  <c:v>-72.795000702716294</c:v>
                </c:pt>
                <c:pt idx="3306">
                  <c:v>-72.793764974769701</c:v>
                </c:pt>
                <c:pt idx="3307">
                  <c:v>-72.7925297089282</c:v>
                </c:pt>
                <c:pt idx="3308">
                  <c:v>-72.791294905071695</c:v>
                </c:pt>
                <c:pt idx="3309">
                  <c:v>-72.790060563079905</c:v>
                </c:pt>
                <c:pt idx="3310">
                  <c:v>-72.788826682832905</c:v>
                </c:pt>
                <c:pt idx="3311">
                  <c:v>-72.7875932642104</c:v>
                </c:pt>
                <c:pt idx="3312">
                  <c:v>-72.786360307092295</c:v>
                </c:pt>
                <c:pt idx="3313">
                  <c:v>-72.785127811358507</c:v>
                </c:pt>
                <c:pt idx="3314">
                  <c:v>-72.783895776888897</c:v>
                </c:pt>
                <c:pt idx="3315">
                  <c:v>-72.782664203563399</c:v>
                </c:pt>
                <c:pt idx="3316">
                  <c:v>-72.781433091261903</c:v>
                </c:pt>
                <c:pt idx="3317">
                  <c:v>-72.780202439864297</c:v>
                </c:pt>
                <c:pt idx="3318">
                  <c:v>-72.778972249250501</c:v>
                </c:pt>
                <c:pt idx="3319">
                  <c:v>-72.777742519300404</c:v>
                </c:pt>
                <c:pt idx="3320">
                  <c:v>-72.776513249893995</c:v>
                </c:pt>
                <c:pt idx="3321">
                  <c:v>-72.775284440911093</c:v>
                </c:pt>
                <c:pt idx="3322">
                  <c:v>-72.774056092231802</c:v>
                </c:pt>
                <c:pt idx="3323">
                  <c:v>-72.772828203735898</c:v>
                </c:pt>
                <c:pt idx="3324">
                  <c:v>-72.771600775303398</c:v>
                </c:pt>
                <c:pt idx="3325">
                  <c:v>-72.770373806814305</c:v>
                </c:pt>
                <c:pt idx="3326">
                  <c:v>-72.769147298148496</c:v>
                </c:pt>
                <c:pt idx="3327">
                  <c:v>-72.767921249186003</c:v>
                </c:pt>
                <c:pt idx="3328">
                  <c:v>-72.7666956598068</c:v>
                </c:pt>
                <c:pt idx="3329">
                  <c:v>-72.765470529890706</c:v>
                </c:pt>
                <c:pt idx="3330">
                  <c:v>-72.764245859317995</c:v>
                </c:pt>
                <c:pt idx="3331">
                  <c:v>-72.763021647968401</c:v>
                </c:pt>
                <c:pt idx="3332">
                  <c:v>-72.761797895721998</c:v>
                </c:pt>
                <c:pt idx="3333">
                  <c:v>-72.760574602458902</c:v>
                </c:pt>
                <c:pt idx="3334">
                  <c:v>-72.759351768059005</c:v>
                </c:pt>
                <c:pt idx="3335">
                  <c:v>-72.758129392402296</c:v>
                </c:pt>
                <c:pt idx="3336">
                  <c:v>-72.756907475368905</c:v>
                </c:pt>
                <c:pt idx="3337">
                  <c:v>-72.755686016838695</c:v>
                </c:pt>
                <c:pt idx="3338">
                  <c:v>-72.754465016691896</c:v>
                </c:pt>
                <c:pt idx="3339">
                  <c:v>-72.753244474808398</c:v>
                </c:pt>
                <c:pt idx="3340">
                  <c:v>-72.752024391068304</c:v>
                </c:pt>
                <c:pt idx="3341">
                  <c:v>-72.750804765351702</c:v>
                </c:pt>
                <c:pt idx="3342">
                  <c:v>-72.749585597538598</c:v>
                </c:pt>
                <c:pt idx="3343">
                  <c:v>-72.748366887508993</c:v>
                </c:pt>
                <c:pt idx="3344">
                  <c:v>-72.747148635143105</c:v>
                </c:pt>
                <c:pt idx="3345">
                  <c:v>-72.745930840320895</c:v>
                </c:pt>
                <c:pt idx="3346">
                  <c:v>-72.744713502922494</c:v>
                </c:pt>
                <c:pt idx="3347">
                  <c:v>-72.743496622828005</c:v>
                </c:pt>
                <c:pt idx="3348">
                  <c:v>-72.742280199917502</c:v>
                </c:pt>
                <c:pt idx="3349">
                  <c:v>-72.741064234071004</c:v>
                </c:pt>
                <c:pt idx="3350">
                  <c:v>-72.739848725168798</c:v>
                </c:pt>
                <c:pt idx="3351">
                  <c:v>-72.738633673090803</c:v>
                </c:pt>
                <c:pt idx="3352">
                  <c:v>-72.737419077717206</c:v>
                </c:pt>
                <c:pt idx="3353">
                  <c:v>-72.736204938928196</c:v>
                </c:pt>
                <c:pt idx="3354">
                  <c:v>-72.734991256603905</c:v>
                </c:pt>
                <c:pt idx="3355">
                  <c:v>-72.733778030624293</c:v>
                </c:pt>
                <c:pt idx="3356">
                  <c:v>-72.732565260869706</c:v>
                </c:pt>
                <c:pt idx="3357">
                  <c:v>-72.731352947220202</c:v>
                </c:pt>
                <c:pt idx="3358">
                  <c:v>-72.730141089556</c:v>
                </c:pt>
                <c:pt idx="3359">
                  <c:v>-72.728929687757201</c:v>
                </c:pt>
                <c:pt idx="3360">
                  <c:v>-72.727718741703995</c:v>
                </c:pt>
                <c:pt idx="3361">
                  <c:v>-72.726508251276499</c:v>
                </c:pt>
                <c:pt idx="3362">
                  <c:v>-72.725298216354901</c:v>
                </c:pt>
                <c:pt idx="3363">
                  <c:v>-72.724088636819502</c:v>
                </c:pt>
                <c:pt idx="3364">
                  <c:v>-72.722879512550406</c:v>
                </c:pt>
                <c:pt idx="3365">
                  <c:v>-72.721670843427901</c:v>
                </c:pt>
                <c:pt idx="3366">
                  <c:v>-72.720462629332005</c:v>
                </c:pt>
                <c:pt idx="3367">
                  <c:v>-72.719254870143104</c:v>
                </c:pt>
                <c:pt idx="3368">
                  <c:v>-72.718047565741301</c:v>
                </c:pt>
                <c:pt idx="3369">
                  <c:v>-72.716840716006899</c:v>
                </c:pt>
                <c:pt idx="3370">
                  <c:v>-72.715634320820101</c:v>
                </c:pt>
                <c:pt idx="3371">
                  <c:v>-72.714428380061193</c:v>
                </c:pt>
                <c:pt idx="3372">
                  <c:v>-72.713222893610293</c:v>
                </c:pt>
                <c:pt idx="3373">
                  <c:v>-72.712017861347803</c:v>
                </c:pt>
                <c:pt idx="3374">
                  <c:v>-72.710813283153897</c:v>
                </c:pt>
                <c:pt idx="3375">
                  <c:v>-72.709609158908805</c:v>
                </c:pt>
                <c:pt idx="3376">
                  <c:v>-72.7084054884929</c:v>
                </c:pt>
                <c:pt idx="3377">
                  <c:v>-72.707202271786301</c:v>
                </c:pt>
                <c:pt idx="3378">
                  <c:v>-72.705999508669393</c:v>
                </c:pt>
                <c:pt idx="3379">
                  <c:v>-72.704797199022494</c:v>
                </c:pt>
                <c:pt idx="3380">
                  <c:v>-72.703595342725805</c:v>
                </c:pt>
                <c:pt idx="3381">
                  <c:v>-72.7023939396597</c:v>
                </c:pt>
                <c:pt idx="3382">
                  <c:v>-72.701192989704495</c:v>
                </c:pt>
                <c:pt idx="3383">
                  <c:v>-72.699992492740407</c:v>
                </c:pt>
                <c:pt idx="3384">
                  <c:v>-72.698792448647794</c:v>
                </c:pt>
                <c:pt idx="3385">
                  <c:v>-72.697592857307001</c:v>
                </c:pt>
                <c:pt idx="3386">
                  <c:v>-72.696393718598401</c:v>
                </c:pt>
                <c:pt idx="3387">
                  <c:v>-72.695195032402296</c:v>
                </c:pt>
                <c:pt idx="3388">
                  <c:v>-72.693996798599002</c:v>
                </c:pt>
                <c:pt idx="3389">
                  <c:v>-72.692799017068893</c:v>
                </c:pt>
                <c:pt idx="3390">
                  <c:v>-72.691601687692298</c:v>
                </c:pt>
                <c:pt idx="3391">
                  <c:v>-72.690404810349705</c:v>
                </c:pt>
                <c:pt idx="3392">
                  <c:v>-72.689208384921301</c:v>
                </c:pt>
                <c:pt idx="3393">
                  <c:v>-72.688012411287502</c:v>
                </c:pt>
                <c:pt idx="3394">
                  <c:v>-72.686816889328796</c:v>
                </c:pt>
                <c:pt idx="3395">
                  <c:v>-72.685621818925497</c:v>
                </c:pt>
                <c:pt idx="3396">
                  <c:v>-72.684427199958094</c:v>
                </c:pt>
                <c:pt idx="3397">
                  <c:v>-72.683233032306802</c:v>
                </c:pt>
                <c:pt idx="3398">
                  <c:v>-72.682039315852194</c:v>
                </c:pt>
                <c:pt idx="3399">
                  <c:v>-72.680846050474599</c:v>
                </c:pt>
                <c:pt idx="3400">
                  <c:v>-72.679653236054506</c:v>
                </c:pt>
                <c:pt idx="3401">
                  <c:v>-72.6784608724723</c:v>
                </c:pt>
                <c:pt idx="3402">
                  <c:v>-72.677268959608398</c:v>
                </c:pt>
                <c:pt idx="3403">
                  <c:v>-72.6760774973433</c:v>
                </c:pt>
                <c:pt idx="3404">
                  <c:v>-72.674886485557394</c:v>
                </c:pt>
                <c:pt idx="3405">
                  <c:v>-72.673695924131096</c:v>
                </c:pt>
                <c:pt idx="3406">
                  <c:v>-72.672505812945005</c:v>
                </c:pt>
                <c:pt idx="3407">
                  <c:v>-72.671316151879495</c:v>
                </c:pt>
                <c:pt idx="3408">
                  <c:v>-72.670126940815095</c:v>
                </c:pt>
                <c:pt idx="3409">
                  <c:v>-72.668938179632207</c:v>
                </c:pt>
                <c:pt idx="3410">
                  <c:v>-72.667749868211303</c:v>
                </c:pt>
                <c:pt idx="3411">
                  <c:v>-72.666562006432997</c:v>
                </c:pt>
                <c:pt idx="3412">
                  <c:v>-72.665374594177706</c:v>
                </c:pt>
                <c:pt idx="3413">
                  <c:v>-72.664187631325902</c:v>
                </c:pt>
                <c:pt idx="3414">
                  <c:v>-72.663001117758199</c:v>
                </c:pt>
                <c:pt idx="3415">
                  <c:v>-72.661815053355099</c:v>
                </c:pt>
                <c:pt idx="3416">
                  <c:v>-72.660629437997102</c:v>
                </c:pt>
                <c:pt idx="3417">
                  <c:v>-72.659444271564595</c:v>
                </c:pt>
                <c:pt idx="3418">
                  <c:v>-72.658259553938393</c:v>
                </c:pt>
                <c:pt idx="3419">
                  <c:v>-72.657075284998797</c:v>
                </c:pt>
                <c:pt idx="3420">
                  <c:v>-72.655891464626606</c:v>
                </c:pt>
                <c:pt idx="3421">
                  <c:v>-72.654708092702094</c:v>
                </c:pt>
                <c:pt idx="3422">
                  <c:v>-72.653525169106004</c:v>
                </c:pt>
                <c:pt idx="3423">
                  <c:v>-72.652342693718893</c:v>
                </c:pt>
                <c:pt idx="3424">
                  <c:v>-72.651160666421404</c:v>
                </c:pt>
                <c:pt idx="3425">
                  <c:v>-72.649979087093897</c:v>
                </c:pt>
                <c:pt idx="3426">
                  <c:v>-72.648797955617198</c:v>
                </c:pt>
                <c:pt idx="3427">
                  <c:v>-72.647617271871795</c:v>
                </c:pt>
                <c:pt idx="3428">
                  <c:v>-72.646437035738302</c:v>
                </c:pt>
                <c:pt idx="3429">
                  <c:v>-72.645257247097405</c:v>
                </c:pt>
                <c:pt idx="3430">
                  <c:v>-72.644077905829604</c:v>
                </c:pt>
                <c:pt idx="3431">
                  <c:v>-72.642899011815501</c:v>
                </c:pt>
                <c:pt idx="3432">
                  <c:v>-72.641720564935895</c:v>
                </c:pt>
                <c:pt idx="3433">
                  <c:v>-72.6405425650713</c:v>
                </c:pt>
                <c:pt idx="3434">
                  <c:v>-72.639365012102402</c:v>
                </c:pt>
                <c:pt idx="3435">
                  <c:v>-72.638187905909902</c:v>
                </c:pt>
                <c:pt idx="3436">
                  <c:v>-72.637011246374399</c:v>
                </c:pt>
                <c:pt idx="3437">
                  <c:v>-72.635835033376495</c:v>
                </c:pt>
                <c:pt idx="3438">
                  <c:v>-72.634659266797001</c:v>
                </c:pt>
                <c:pt idx="3439">
                  <c:v>-72.633483946516506</c:v>
                </c:pt>
                <c:pt idx="3440">
                  <c:v>-72.632309072415694</c:v>
                </c:pt>
                <c:pt idx="3441">
                  <c:v>-72.631134644375294</c:v>
                </c:pt>
                <c:pt idx="3442">
                  <c:v>-72.629960662276005</c:v>
                </c:pt>
                <c:pt idx="3443">
                  <c:v>-72.6287871259985</c:v>
                </c:pt>
                <c:pt idx="3444">
                  <c:v>-72.627614035423505</c:v>
                </c:pt>
                <c:pt idx="3445">
                  <c:v>-72.626441390431793</c:v>
                </c:pt>
                <c:pt idx="3446">
                  <c:v>-72.625269190904007</c:v>
                </c:pt>
                <c:pt idx="3447">
                  <c:v>-72.624097436720902</c:v>
                </c:pt>
                <c:pt idx="3448">
                  <c:v>-72.622926127763193</c:v>
                </c:pt>
                <c:pt idx="3449">
                  <c:v>-72.621755263911794</c:v>
                </c:pt>
                <c:pt idx="3450">
                  <c:v>-72.620584845047205</c:v>
                </c:pt>
                <c:pt idx="3451">
                  <c:v>-72.619414871050395</c:v>
                </c:pt>
                <c:pt idx="3452">
                  <c:v>-72.618245341801995</c:v>
                </c:pt>
                <c:pt idx="3453">
                  <c:v>-72.617076257182902</c:v>
                </c:pt>
                <c:pt idx="3454">
                  <c:v>-72.615907617073702</c:v>
                </c:pt>
                <c:pt idx="3455">
                  <c:v>-72.614739421355395</c:v>
                </c:pt>
                <c:pt idx="3456">
                  <c:v>-72.613571669908694</c:v>
                </c:pt>
                <c:pt idx="3457">
                  <c:v>-72.612404362614399</c:v>
                </c:pt>
                <c:pt idx="3458">
                  <c:v>-72.611237499353194</c:v>
                </c:pt>
                <c:pt idx="3459">
                  <c:v>-72.610071080006193</c:v>
                </c:pt>
                <c:pt idx="3460">
                  <c:v>-72.608905104453896</c:v>
                </c:pt>
                <c:pt idx="3461">
                  <c:v>-72.607739572577302</c:v>
                </c:pt>
                <c:pt idx="3462">
                  <c:v>-72.606574484257294</c:v>
                </c:pt>
                <c:pt idx="3463">
                  <c:v>-72.605409839374602</c:v>
                </c:pt>
                <c:pt idx="3464">
                  <c:v>-72.604245637810095</c:v>
                </c:pt>
                <c:pt idx="3465">
                  <c:v>-72.603081879444602</c:v>
                </c:pt>
                <c:pt idx="3466">
                  <c:v>-72.601918564159106</c:v>
                </c:pt>
                <c:pt idx="3467">
                  <c:v>-72.600755691834394</c:v>
                </c:pt>
                <c:pt idx="3468">
                  <c:v>-72.599593262351306</c:v>
                </c:pt>
                <c:pt idx="3469">
                  <c:v>-72.598431275590798</c:v>
                </c:pt>
                <c:pt idx="3470">
                  <c:v>-72.597269731433698</c:v>
                </c:pt>
                <c:pt idx="3471">
                  <c:v>-72.596108629760906</c:v>
                </c:pt>
                <c:pt idx="3472">
                  <c:v>-72.594947970453504</c:v>
                </c:pt>
                <c:pt idx="3473">
                  <c:v>-72.593787753392107</c:v>
                </c:pt>
                <c:pt idx="3474">
                  <c:v>-72.592627978457898</c:v>
                </c:pt>
                <c:pt idx="3475">
                  <c:v>-72.591468645531606</c:v>
                </c:pt>
                <c:pt idx="3476">
                  <c:v>-72.590309754494299</c:v>
                </c:pt>
                <c:pt idx="3477">
                  <c:v>-72.589151305226906</c:v>
                </c:pt>
                <c:pt idx="3478">
                  <c:v>-72.587993297610296</c:v>
                </c:pt>
                <c:pt idx="3479">
                  <c:v>-72.586835731525497</c:v>
                </c:pt>
                <c:pt idx="3480">
                  <c:v>-72.585678606853406</c:v>
                </c:pt>
                <c:pt idx="3481">
                  <c:v>-72.584521923474995</c:v>
                </c:pt>
                <c:pt idx="3482">
                  <c:v>-72.583365681271303</c:v>
                </c:pt>
                <c:pt idx="3483">
                  <c:v>-72.582209880123202</c:v>
                </c:pt>
                <c:pt idx="3484">
                  <c:v>-72.581054519911802</c:v>
                </c:pt>
                <c:pt idx="3485">
                  <c:v>-72.579899600518104</c:v>
                </c:pt>
                <c:pt idx="3486">
                  <c:v>-72.578745121823005</c:v>
                </c:pt>
                <c:pt idx="3487">
                  <c:v>-72.577591083707503</c:v>
                </c:pt>
                <c:pt idx="3488">
                  <c:v>-72.576437486052797</c:v>
                </c:pt>
                <c:pt idx="3489">
                  <c:v>-72.575284328739698</c:v>
                </c:pt>
                <c:pt idx="3490">
                  <c:v>-72.574131611649406</c:v>
                </c:pt>
                <c:pt idx="3491">
                  <c:v>-72.572979334662804</c:v>
                </c:pt>
                <c:pt idx="3492">
                  <c:v>-72.571827497661104</c:v>
                </c:pt>
                <c:pt idx="3493">
                  <c:v>-72.570676100525205</c:v>
                </c:pt>
                <c:pt idx="3494">
                  <c:v>-72.569525143136303</c:v>
                </c:pt>
                <c:pt idx="3495">
                  <c:v>-72.568374625375299</c:v>
                </c:pt>
                <c:pt idx="3496">
                  <c:v>-72.567224547123502</c:v>
                </c:pt>
                <c:pt idx="3497">
                  <c:v>-72.566074908261697</c:v>
                </c:pt>
                <c:pt idx="3498">
                  <c:v>-72.564925708671296</c:v>
                </c:pt>
                <c:pt idx="3499">
                  <c:v>-72.563776948233098</c:v>
                </c:pt>
                <c:pt idx="3500">
                  <c:v>-72.562628626828399</c:v>
                </c:pt>
                <c:pt idx="3501">
                  <c:v>-72.561480744338297</c:v>
                </c:pt>
                <c:pt idx="3502">
                  <c:v>-72.560333300643805</c:v>
                </c:pt>
                <c:pt idx="3503">
                  <c:v>-72.559186295626105</c:v>
                </c:pt>
                <c:pt idx="3504">
                  <c:v>-72.558039729166296</c:v>
                </c:pt>
                <c:pt idx="3505">
                  <c:v>-72.556893601145603</c:v>
                </c:pt>
                <c:pt idx="3506">
                  <c:v>-72.555747911444996</c:v>
                </c:pt>
                <c:pt idx="3507">
                  <c:v>-72.5546026599459</c:v>
                </c:pt>
                <c:pt idx="3508">
                  <c:v>-72.553457846529199</c:v>
                </c:pt>
                <c:pt idx="3509">
                  <c:v>-72.552313471076303</c:v>
                </c:pt>
                <c:pt idx="3510">
                  <c:v>-72.551169533468197</c:v>
                </c:pt>
                <c:pt idx="3511">
                  <c:v>-72.550026033586093</c:v>
                </c:pt>
                <c:pt idx="3512">
                  <c:v>-72.548882971311301</c:v>
                </c:pt>
                <c:pt idx="3513">
                  <c:v>-72.547740346524805</c:v>
                </c:pt>
                <c:pt idx="3514">
                  <c:v>-72.5465981591081</c:v>
                </c:pt>
                <c:pt idx="3515">
                  <c:v>-72.545456408942101</c:v>
                </c:pt>
                <c:pt idx="3516">
                  <c:v>-72.544315095908303</c:v>
                </c:pt>
                <c:pt idx="3517">
                  <c:v>-72.543174219887703</c:v>
                </c:pt>
                <c:pt idx="3518">
                  <c:v>-72.542033780761599</c:v>
                </c:pt>
                <c:pt idx="3519">
                  <c:v>-72.540893778411302</c:v>
                </c:pt>
                <c:pt idx="3520">
                  <c:v>-72.539754212717995</c:v>
                </c:pt>
                <c:pt idx="3521">
                  <c:v>-72.538615083562902</c:v>
                </c:pt>
                <c:pt idx="3522">
                  <c:v>-72.537476390827393</c:v>
                </c:pt>
                <c:pt idx="3523">
                  <c:v>-72.536338134392693</c:v>
                </c:pt>
                <c:pt idx="3524">
                  <c:v>-72.535200314139999</c:v>
                </c:pt>
                <c:pt idx="3525">
                  <c:v>-72.534062929950693</c:v>
                </c:pt>
                <c:pt idx="3526">
                  <c:v>-72.532925981706001</c:v>
                </c:pt>
                <c:pt idx="3527">
                  <c:v>-72.531789469287204</c:v>
                </c:pt>
                <c:pt idx="3528">
                  <c:v>-72.5306533925758</c:v>
                </c:pt>
                <c:pt idx="3529">
                  <c:v>-72.529517751452801</c:v>
                </c:pt>
                <c:pt idx="3530">
                  <c:v>-72.528382545799801</c:v>
                </c:pt>
                <c:pt idx="3531">
                  <c:v>-72.527247775497898</c:v>
                </c:pt>
                <c:pt idx="3532">
                  <c:v>-72.526113440428603</c:v>
                </c:pt>
                <c:pt idx="3533">
                  <c:v>-72.524979540473197</c:v>
                </c:pt>
                <c:pt idx="3534">
                  <c:v>-72.523846075513006</c:v>
                </c:pt>
                <c:pt idx="3535">
                  <c:v>-72.522713045429398</c:v>
                </c:pt>
                <c:pt idx="3536">
                  <c:v>-72.521580450103798</c:v>
                </c:pt>
                <c:pt idx="3537">
                  <c:v>-72.520448289417502</c:v>
                </c:pt>
                <c:pt idx="3538">
                  <c:v>-72.519316563251905</c:v>
                </c:pt>
                <c:pt idx="3539">
                  <c:v>-72.518185271488406</c:v>
                </c:pt>
                <c:pt idx="3540">
                  <c:v>-72.517054414008399</c:v>
                </c:pt>
                <c:pt idx="3541">
                  <c:v>-72.515923990693295</c:v>
                </c:pt>
                <c:pt idx="3542">
                  <c:v>-72.514794001424505</c:v>
                </c:pt>
                <c:pt idx="3543">
                  <c:v>-72.513664446083496</c:v>
                </c:pt>
                <c:pt idx="3544">
                  <c:v>-72.512535324551607</c:v>
                </c:pt>
                <c:pt idx="3545">
                  <c:v>-72.511406636710205</c:v>
                </c:pt>
                <c:pt idx="3546">
                  <c:v>-72.510278382440902</c:v>
                </c:pt>
                <c:pt idx="3547">
                  <c:v>-72.509150561625006</c:v>
                </c:pt>
                <c:pt idx="3548">
                  <c:v>-72.5080231741441</c:v>
                </c:pt>
                <c:pt idx="3549">
                  <c:v>-72.506896219879593</c:v>
                </c:pt>
                <c:pt idx="3550">
                  <c:v>-72.505769698712896</c:v>
                </c:pt>
                <c:pt idx="3551">
                  <c:v>-72.504643610525505</c:v>
                </c:pt>
                <c:pt idx="3552">
                  <c:v>-72.503517955199001</c:v>
                </c:pt>
                <c:pt idx="3553">
                  <c:v>-72.502392732614695</c:v>
                </c:pt>
                <c:pt idx="3554">
                  <c:v>-72.501267942654295</c:v>
                </c:pt>
                <c:pt idx="3555">
                  <c:v>-72.500143585199197</c:v>
                </c:pt>
                <c:pt idx="3556">
                  <c:v>-72.499019660130898</c:v>
                </c:pt>
                <c:pt idx="3557">
                  <c:v>-72.497896167330893</c:v>
                </c:pt>
                <c:pt idx="3558">
                  <c:v>-72.496773106680905</c:v>
                </c:pt>
                <c:pt idx="3559">
                  <c:v>-72.495650478062302</c:v>
                </c:pt>
                <c:pt idx="3560">
                  <c:v>-72.494528281356594</c:v>
                </c:pt>
                <c:pt idx="3561">
                  <c:v>-72.493406516445404</c:v>
                </c:pt>
                <c:pt idx="3562">
                  <c:v>-72.492285183210399</c:v>
                </c:pt>
                <c:pt idx="3563">
                  <c:v>-72.491164281532903</c:v>
                </c:pt>
                <c:pt idx="3564">
                  <c:v>-72.490043811294697</c:v>
                </c:pt>
                <c:pt idx="3565">
                  <c:v>-72.488923772377305</c:v>
                </c:pt>
                <c:pt idx="3566">
                  <c:v>-72.487804164662293</c:v>
                </c:pt>
                <c:pt idx="3567">
                  <c:v>-72.4866849880313</c:v>
                </c:pt>
                <c:pt idx="3568">
                  <c:v>-72.485566242365906</c:v>
                </c:pt>
                <c:pt idx="3569">
                  <c:v>-72.484447927547706</c:v>
                </c:pt>
                <c:pt idx="3570">
                  <c:v>-72.483330043458395</c:v>
                </c:pt>
                <c:pt idx="3571">
                  <c:v>-72.482212589979497</c:v>
                </c:pt>
                <c:pt idx="3572">
                  <c:v>-72.481095566992707</c:v>
                </c:pt>
                <c:pt idx="3573">
                  <c:v>-72.479978974379705</c:v>
                </c:pt>
                <c:pt idx="3574">
                  <c:v>-72.478862812022101</c:v>
                </c:pt>
                <c:pt idx="3575">
                  <c:v>-72.477747079801503</c:v>
                </c:pt>
                <c:pt idx="3576">
                  <c:v>-72.476631777599707</c:v>
                </c:pt>
                <c:pt idx="3577">
                  <c:v>-72.475516905298207</c:v>
                </c:pt>
                <c:pt idx="3578">
                  <c:v>-72.474402462778897</c:v>
                </c:pt>
                <c:pt idx="3579">
                  <c:v>-72.473288449923302</c:v>
                </c:pt>
                <c:pt idx="3580">
                  <c:v>-72.472174866613202</c:v>
                </c:pt>
                <c:pt idx="3581">
                  <c:v>-72.471061712730304</c:v>
                </c:pt>
                <c:pt idx="3582">
                  <c:v>-72.469948988156304</c:v>
                </c:pt>
                <c:pt idx="3583">
                  <c:v>-72.468836692772996</c:v>
                </c:pt>
                <c:pt idx="3584">
                  <c:v>-72.467724826461904</c:v>
                </c:pt>
                <c:pt idx="3585">
                  <c:v>-72.466613389105007</c:v>
                </c:pt>
                <c:pt idx="3586">
                  <c:v>-72.465502380583899</c:v>
                </c:pt>
                <c:pt idx="3587">
                  <c:v>-72.464391800780405</c:v>
                </c:pt>
                <c:pt idx="3588">
                  <c:v>-72.463281649576203</c:v>
                </c:pt>
                <c:pt idx="3589">
                  <c:v>-72.462171926853102</c:v>
                </c:pt>
                <c:pt idx="3590">
                  <c:v>-72.461062632492997</c:v>
                </c:pt>
                <c:pt idx="3591">
                  <c:v>-72.459953766377495</c:v>
                </c:pt>
                <c:pt idx="3592">
                  <c:v>-72.458845328388506</c:v>
                </c:pt>
                <c:pt idx="3593">
                  <c:v>-72.457737318407695</c:v>
                </c:pt>
                <c:pt idx="3594">
                  <c:v>-72.456629736317097</c:v>
                </c:pt>
                <c:pt idx="3595">
                  <c:v>-72.455522581998295</c:v>
                </c:pt>
                <c:pt idx="3596">
                  <c:v>-72.454415855333295</c:v>
                </c:pt>
                <c:pt idx="3597">
                  <c:v>-72.453309556203806</c:v>
                </c:pt>
                <c:pt idx="3598">
                  <c:v>-72.452203684491707</c:v>
                </c:pt>
                <c:pt idx="3599">
                  <c:v>-72.451098240078807</c:v>
                </c:pt>
                <c:pt idx="3600">
                  <c:v>-72.449993222846999</c:v>
                </c:pt>
                <c:pt idx="3601">
                  <c:v>-72.448888632678205</c:v>
                </c:pt>
                <c:pt idx="3602">
                  <c:v>-72.447784469454206</c:v>
                </c:pt>
                <c:pt idx="3603">
                  <c:v>-72.446680733056894</c:v>
                </c:pt>
                <c:pt idx="3604">
                  <c:v>-72.445577423368206</c:v>
                </c:pt>
                <c:pt idx="3605">
                  <c:v>-72.444474540269994</c:v>
                </c:pt>
                <c:pt idx="3606">
                  <c:v>-72.443372083644206</c:v>
                </c:pt>
                <c:pt idx="3607">
                  <c:v>-72.442270053372596</c:v>
                </c:pt>
                <c:pt idx="3608">
                  <c:v>-72.441168449337297</c:v>
                </c:pt>
                <c:pt idx="3609">
                  <c:v>-72.440067271420205</c:v>
                </c:pt>
                <c:pt idx="3610">
                  <c:v>-72.438966519503097</c:v>
                </c:pt>
                <c:pt idx="3611">
                  <c:v>-72.437866193468096</c:v>
                </c:pt>
                <c:pt idx="3612">
                  <c:v>-72.436766293196996</c:v>
                </c:pt>
                <c:pt idx="3613">
                  <c:v>-72.435666818571903</c:v>
                </c:pt>
                <c:pt idx="3614">
                  <c:v>-72.434567769474597</c:v>
                </c:pt>
                <c:pt idx="3615">
                  <c:v>-72.433469145787299</c:v>
                </c:pt>
                <c:pt idx="3616">
                  <c:v>-72.432370947391803</c:v>
                </c:pt>
                <c:pt idx="3617">
                  <c:v>-72.431273174170101</c:v>
                </c:pt>
                <c:pt idx="3618">
                  <c:v>-72.430175826004302</c:v>
                </c:pt>
                <c:pt idx="3619">
                  <c:v>-72.429078902776297</c:v>
                </c:pt>
                <c:pt idx="3620">
                  <c:v>-72.427982404368294</c:v>
                </c:pt>
                <c:pt idx="3621">
                  <c:v>-72.4268863306621</c:v>
                </c:pt>
                <c:pt idx="3622">
                  <c:v>-72.425790681539794</c:v>
                </c:pt>
                <c:pt idx="3623">
                  <c:v>-72.424695456883498</c:v>
                </c:pt>
                <c:pt idx="3624">
                  <c:v>-72.423600656575204</c:v>
                </c:pt>
                <c:pt idx="3625">
                  <c:v>-72.422506280496904</c:v>
                </c:pt>
                <c:pt idx="3626">
                  <c:v>-72.421412328530806</c:v>
                </c:pt>
                <c:pt idx="3627">
                  <c:v>-72.420318800558903</c:v>
                </c:pt>
                <c:pt idx="3628">
                  <c:v>-72.4192256964633</c:v>
                </c:pt>
                <c:pt idx="3629">
                  <c:v>-72.418133016126006</c:v>
                </c:pt>
                <c:pt idx="3630">
                  <c:v>-72.417040759429199</c:v>
                </c:pt>
                <c:pt idx="3631">
                  <c:v>-72.415948926254998</c:v>
                </c:pt>
                <c:pt idx="3632">
                  <c:v>-72.414857516485398</c:v>
                </c:pt>
                <c:pt idx="3633">
                  <c:v>-72.413766530002704</c:v>
                </c:pt>
                <c:pt idx="3634">
                  <c:v>-72.412675966688894</c:v>
                </c:pt>
                <c:pt idx="3635">
                  <c:v>-72.411585826426105</c:v>
                </c:pt>
                <c:pt idx="3636">
                  <c:v>-72.410496109096499</c:v>
                </c:pt>
                <c:pt idx="3637">
                  <c:v>-72.409406814582297</c:v>
                </c:pt>
                <c:pt idx="3638">
                  <c:v>-72.408317942765606</c:v>
                </c:pt>
                <c:pt idx="3639">
                  <c:v>-72.407229493528703</c:v>
                </c:pt>
                <c:pt idx="3640">
                  <c:v>-72.406141466753596</c:v>
                </c:pt>
                <c:pt idx="3641">
                  <c:v>-72.405053862322504</c:v>
                </c:pt>
                <c:pt idx="3642">
                  <c:v>-72.403966680117705</c:v>
                </c:pt>
                <c:pt idx="3643">
                  <c:v>-72.402879920021306</c:v>
                </c:pt>
                <c:pt idx="3644">
                  <c:v>-72.401793581915598</c:v>
                </c:pt>
                <c:pt idx="3645">
                  <c:v>-72.400707665682802</c:v>
                </c:pt>
                <c:pt idx="3646">
                  <c:v>-72.399622171205095</c:v>
                </c:pt>
                <c:pt idx="3647">
                  <c:v>-72.398537098364699</c:v>
                </c:pt>
                <c:pt idx="3648">
                  <c:v>-72.397452447044003</c:v>
                </c:pt>
                <c:pt idx="3649">
                  <c:v>-72.396368217125001</c:v>
                </c:pt>
                <c:pt idx="3650">
                  <c:v>-72.395284408490198</c:v>
                </c:pt>
                <c:pt idx="3651">
                  <c:v>-72.394201021021701</c:v>
                </c:pt>
                <c:pt idx="3652">
                  <c:v>-72.393118054601899</c:v>
                </c:pt>
                <c:pt idx="3653">
                  <c:v>-72.392035509113001</c:v>
                </c:pt>
                <c:pt idx="3654">
                  <c:v>-72.390953384437296</c:v>
                </c:pt>
                <c:pt idx="3655">
                  <c:v>-72.389871680457105</c:v>
                </c:pt>
                <c:pt idx="3656">
                  <c:v>-72.388790397054805</c:v>
                </c:pt>
                <c:pt idx="3657">
                  <c:v>-72.387709534112602</c:v>
                </c:pt>
                <c:pt idx="3658">
                  <c:v>-72.386629091512901</c:v>
                </c:pt>
                <c:pt idx="3659">
                  <c:v>-72.385549069138094</c:v>
                </c:pt>
                <c:pt idx="3660">
                  <c:v>-72.3844694668703</c:v>
                </c:pt>
                <c:pt idx="3661">
                  <c:v>-72.383390284592096</c:v>
                </c:pt>
                <c:pt idx="3662">
                  <c:v>-72.382311522185802</c:v>
                </c:pt>
                <c:pt idx="3663">
                  <c:v>-72.381233179533695</c:v>
                </c:pt>
                <c:pt idx="3664">
                  <c:v>-72.380155256518194</c:v>
                </c:pt>
                <c:pt idx="3665">
                  <c:v>-72.379077753021605</c:v>
                </c:pt>
                <c:pt idx="3666">
                  <c:v>-72.378000668926504</c:v>
                </c:pt>
                <c:pt idx="3667">
                  <c:v>-72.376924004115196</c:v>
                </c:pt>
                <c:pt idx="3668">
                  <c:v>-72.375847758470101</c:v>
                </c:pt>
                <c:pt idx="3669">
                  <c:v>-72.374771931873696</c:v>
                </c:pt>
                <c:pt idx="3670">
                  <c:v>-72.373696524208199</c:v>
                </c:pt>
                <c:pt idx="3671">
                  <c:v>-72.372621535356302</c:v>
                </c:pt>
                <c:pt idx="3672">
                  <c:v>-72.371546965200295</c:v>
                </c:pt>
                <c:pt idx="3673">
                  <c:v>-72.370472813622698</c:v>
                </c:pt>
                <c:pt idx="3674">
                  <c:v>-72.3693990805059</c:v>
                </c:pt>
                <c:pt idx="3675">
                  <c:v>-72.368325765732394</c:v>
                </c:pt>
                <c:pt idx="3676">
                  <c:v>-72.367252869184696</c:v>
                </c:pt>
                <c:pt idx="3677">
                  <c:v>-72.366180390745399</c:v>
                </c:pt>
                <c:pt idx="3678">
                  <c:v>-72.365108330296707</c:v>
                </c:pt>
                <c:pt idx="3679">
                  <c:v>-72.364036687721395</c:v>
                </c:pt>
                <c:pt idx="3680">
                  <c:v>-72.362965462901897</c:v>
                </c:pt>
                <c:pt idx="3681">
                  <c:v>-72.361894655720704</c:v>
                </c:pt>
                <c:pt idx="3682">
                  <c:v>-72.360824266060305</c:v>
                </c:pt>
                <c:pt idx="3683">
                  <c:v>-72.359754293803306</c:v>
                </c:pt>
                <c:pt idx="3684">
                  <c:v>-72.358684738832196</c:v>
                </c:pt>
                <c:pt idx="3685">
                  <c:v>-72.357615601029593</c:v>
                </c:pt>
                <c:pt idx="3686">
                  <c:v>-72.356546880278103</c:v>
                </c:pt>
                <c:pt idx="3687">
                  <c:v>-72.3554785764602</c:v>
                </c:pt>
                <c:pt idx="3688">
                  <c:v>-72.354410689458405</c:v>
                </c:pt>
                <c:pt idx="3689">
                  <c:v>-72.353343219155505</c:v>
                </c:pt>
                <c:pt idx="3690">
                  <c:v>-72.352276165433906</c:v>
                </c:pt>
                <c:pt idx="3691">
                  <c:v>-72.351209528176398</c:v>
                </c:pt>
                <c:pt idx="3692">
                  <c:v>-72.350143307265498</c:v>
                </c:pt>
                <c:pt idx="3693">
                  <c:v>-72.349077502583697</c:v>
                </c:pt>
                <c:pt idx="3694">
                  <c:v>-72.348012114013898</c:v>
                </c:pt>
                <c:pt idx="3695">
                  <c:v>-72.346947141438605</c:v>
                </c:pt>
                <c:pt idx="3696">
                  <c:v>-72.345882584740394</c:v>
                </c:pt>
                <c:pt idx="3697">
                  <c:v>-72.344818443801998</c:v>
                </c:pt>
                <c:pt idx="3698">
                  <c:v>-72.343754718506105</c:v>
                </c:pt>
                <c:pt idx="3699">
                  <c:v>-72.342691408735405</c:v>
                </c:pt>
                <c:pt idx="3700">
                  <c:v>-72.341628514372502</c:v>
                </c:pt>
                <c:pt idx="3701">
                  <c:v>-72.3405660353001</c:v>
                </c:pt>
                <c:pt idx="3702">
                  <c:v>-72.339503971401001</c:v>
                </c:pt>
                <c:pt idx="3703">
                  <c:v>-72.338442322557896</c:v>
                </c:pt>
                <c:pt idx="3704">
                  <c:v>-72.337381088653402</c:v>
                </c:pt>
                <c:pt idx="3705">
                  <c:v>-72.336320269570294</c:v>
                </c:pt>
                <c:pt idx="3706">
                  <c:v>-72.335259865191304</c:v>
                </c:pt>
                <c:pt idx="3707">
                  <c:v>-72.334199875399193</c:v>
                </c:pt>
                <c:pt idx="3708">
                  <c:v>-72.333140300076707</c:v>
                </c:pt>
                <c:pt idx="3709">
                  <c:v>-72.332081139106606</c:v>
                </c:pt>
                <c:pt idx="3710">
                  <c:v>-72.331022392371693</c:v>
                </c:pt>
                <c:pt idx="3711">
                  <c:v>-72.329964059754801</c:v>
                </c:pt>
                <c:pt idx="3712">
                  <c:v>-72.328906141138603</c:v>
                </c:pt>
                <c:pt idx="3713">
                  <c:v>-72.327848636405903</c:v>
                </c:pt>
                <c:pt idx="3714">
                  <c:v>-72.326791545439605</c:v>
                </c:pt>
                <c:pt idx="3715">
                  <c:v>-72.325734868122396</c:v>
                </c:pt>
                <c:pt idx="3716">
                  <c:v>-72.324678604337194</c:v>
                </c:pt>
                <c:pt idx="3717">
                  <c:v>-72.323622753966802</c:v>
                </c:pt>
                <c:pt idx="3718">
                  <c:v>-72.322567316894094</c:v>
                </c:pt>
                <c:pt idx="3719">
                  <c:v>-72.321512293001803</c:v>
                </c:pt>
                <c:pt idx="3720">
                  <c:v>-72.320457682173</c:v>
                </c:pt>
                <c:pt idx="3721">
                  <c:v>-72.319403484290405</c:v>
                </c:pt>
                <c:pt idx="3722">
                  <c:v>-72.318349699236904</c:v>
                </c:pt>
                <c:pt idx="3723">
                  <c:v>-72.317296326895402</c:v>
                </c:pt>
                <c:pt idx="3724">
                  <c:v>-72.3162433671488</c:v>
                </c:pt>
                <c:pt idx="3725">
                  <c:v>-72.315190819880002</c:v>
                </c:pt>
                <c:pt idx="3726">
                  <c:v>-72.314138684971894</c:v>
                </c:pt>
                <c:pt idx="3727">
                  <c:v>-72.313086962307494</c:v>
                </c:pt>
                <c:pt idx="3728">
                  <c:v>-72.312035651769605</c:v>
                </c:pt>
                <c:pt idx="3729">
                  <c:v>-72.3109847532412</c:v>
                </c:pt>
                <c:pt idx="3730">
                  <c:v>-72.309934266605296</c:v>
                </c:pt>
                <c:pt idx="3731">
                  <c:v>-72.308884191744795</c:v>
                </c:pt>
                <c:pt idx="3732">
                  <c:v>-72.307834528542699</c:v>
                </c:pt>
                <c:pt idx="3733">
                  <c:v>-72.306785276881996</c:v>
                </c:pt>
                <c:pt idx="3734">
                  <c:v>-72.305736436645503</c:v>
                </c:pt>
                <c:pt idx="3735">
                  <c:v>-72.304688007716393</c:v>
                </c:pt>
                <c:pt idx="3736">
                  <c:v>-72.303639989977697</c:v>
                </c:pt>
                <c:pt idx="3737">
                  <c:v>-72.302592383312302</c:v>
                </c:pt>
                <c:pt idx="3738">
                  <c:v>-72.301545187603296</c:v>
                </c:pt>
                <c:pt idx="3739">
                  <c:v>-72.300498402733695</c:v>
                </c:pt>
                <c:pt idx="3740">
                  <c:v>-72.299452028586501</c:v>
                </c:pt>
                <c:pt idx="3741">
                  <c:v>-72.298406065044801</c:v>
                </c:pt>
                <c:pt idx="3742">
                  <c:v>-72.297360511991599</c:v>
                </c:pt>
                <c:pt idx="3743">
                  <c:v>-72.296315369310094</c:v>
                </c:pt>
                <c:pt idx="3744">
                  <c:v>-72.295270636883203</c:v>
                </c:pt>
                <c:pt idx="3745">
                  <c:v>-72.294226314594098</c:v>
                </c:pt>
                <c:pt idx="3746">
                  <c:v>-72.293182402325897</c:v>
                </c:pt>
                <c:pt idx="3747">
                  <c:v>-72.2921388999616</c:v>
                </c:pt>
                <c:pt idx="3748">
                  <c:v>-72.291095807384394</c:v>
                </c:pt>
                <c:pt idx="3749">
                  <c:v>-72.290053124477396</c:v>
                </c:pt>
                <c:pt idx="3750">
                  <c:v>-72.289010851123706</c:v>
                </c:pt>
                <c:pt idx="3751">
                  <c:v>-72.287968987206398</c:v>
                </c:pt>
                <c:pt idx="3752">
                  <c:v>-72.2869275326088</c:v>
                </c:pt>
                <c:pt idx="3753">
                  <c:v>-72.285886487213901</c:v>
                </c:pt>
                <c:pt idx="3754">
                  <c:v>-72.284845850905</c:v>
                </c:pt>
                <c:pt idx="3755">
                  <c:v>-72.2838056235652</c:v>
                </c:pt>
                <c:pt idx="3756">
                  <c:v>-72.282765805077602</c:v>
                </c:pt>
                <c:pt idx="3757">
                  <c:v>-72.281726395325506</c:v>
                </c:pt>
                <c:pt idx="3758">
                  <c:v>-72.280687394192199</c:v>
                </c:pt>
                <c:pt idx="3759">
                  <c:v>-72.279648801560697</c:v>
                </c:pt>
                <c:pt idx="3760">
                  <c:v>-72.2786106173143</c:v>
                </c:pt>
                <c:pt idx="3761">
                  <c:v>-72.277572841336294</c:v>
                </c:pt>
                <c:pt idx="3762">
                  <c:v>-72.276535473509895</c:v>
                </c:pt>
                <c:pt idx="3763">
                  <c:v>-72.275498513718205</c:v>
                </c:pt>
                <c:pt idx="3764">
                  <c:v>-72.274461961844693</c:v>
                </c:pt>
                <c:pt idx="3765">
                  <c:v>-72.273425817772505</c:v>
                </c:pt>
                <c:pt idx="3766">
                  <c:v>-72.272390081384998</c:v>
                </c:pt>
                <c:pt idx="3767">
                  <c:v>-72.271354752565401</c:v>
                </c:pt>
                <c:pt idx="3768">
                  <c:v>-72.270319831197</c:v>
                </c:pt>
                <c:pt idx="3769">
                  <c:v>-72.269285317163096</c:v>
                </c:pt>
                <c:pt idx="3770">
                  <c:v>-72.268251210347003</c:v>
                </c:pt>
                <c:pt idx="3771">
                  <c:v>-72.267217510632094</c:v>
                </c:pt>
                <c:pt idx="3772">
                  <c:v>-72.266184217901696</c:v>
                </c:pt>
                <c:pt idx="3773">
                  <c:v>-72.265151332039096</c:v>
                </c:pt>
                <c:pt idx="3774">
                  <c:v>-72.264118852927595</c:v>
                </c:pt>
                <c:pt idx="3775">
                  <c:v>-72.263086780450706</c:v>
                </c:pt>
                <c:pt idx="3776">
                  <c:v>-72.262055114491702</c:v>
                </c:pt>
                <c:pt idx="3777">
                  <c:v>-72.261023854933995</c:v>
                </c:pt>
                <c:pt idx="3778">
                  <c:v>-72.259993001660902</c:v>
                </c:pt>
                <c:pt idx="3779">
                  <c:v>-72.258962554555893</c:v>
                </c:pt>
                <c:pt idx="3780">
                  <c:v>-72.257932513502297</c:v>
                </c:pt>
                <c:pt idx="3781">
                  <c:v>-72.256902878383599</c:v>
                </c:pt>
                <c:pt idx="3782">
                  <c:v>-72.255873649083298</c:v>
                </c:pt>
                <c:pt idx="3783">
                  <c:v>-72.254844825484597</c:v>
                </c:pt>
                <c:pt idx="3784">
                  <c:v>-72.253816407471206</c:v>
                </c:pt>
                <c:pt idx="3785">
                  <c:v>-72.252788394926398</c:v>
                </c:pt>
                <c:pt idx="3786">
                  <c:v>-72.251760787733701</c:v>
                </c:pt>
                <c:pt idx="3787">
                  <c:v>-72.250733585776501</c:v>
                </c:pt>
                <c:pt idx="3788">
                  <c:v>-72.249706788938397</c:v>
                </c:pt>
                <c:pt idx="3789">
                  <c:v>-72.248680397102902</c:v>
                </c:pt>
                <c:pt idx="3790">
                  <c:v>-72.247654410153402</c:v>
                </c:pt>
                <c:pt idx="3791">
                  <c:v>-72.246628827973396</c:v>
                </c:pt>
                <c:pt idx="3792">
                  <c:v>-72.245603650446498</c:v>
                </c:pt>
                <c:pt idx="3793">
                  <c:v>-72.244578877456206</c:v>
                </c:pt>
                <c:pt idx="3794">
                  <c:v>-72.243554508886007</c:v>
                </c:pt>
                <c:pt idx="3795">
                  <c:v>-72.242530544619598</c:v>
                </c:pt>
                <c:pt idx="3796">
                  <c:v>-72.241506984540294</c:v>
                </c:pt>
                <c:pt idx="3797">
                  <c:v>-72.240483828531893</c:v>
                </c:pt>
                <c:pt idx="3798">
                  <c:v>-72.239461076477795</c:v>
                </c:pt>
                <c:pt idx="3799">
                  <c:v>-72.238438728261698</c:v>
                </c:pt>
                <c:pt idx="3800">
                  <c:v>-72.237416783767102</c:v>
                </c:pt>
                <c:pt idx="3801">
                  <c:v>-72.236395242877705</c:v>
                </c:pt>
                <c:pt idx="3802">
                  <c:v>-72.235374105477106</c:v>
                </c:pt>
                <c:pt idx="3803">
                  <c:v>-72.234353371448904</c:v>
                </c:pt>
                <c:pt idx="3804">
                  <c:v>-72.233333040676698</c:v>
                </c:pt>
                <c:pt idx="3805">
                  <c:v>-72.232313113044199</c:v>
                </c:pt>
                <c:pt idx="3806">
                  <c:v>-72.231293588434994</c:v>
                </c:pt>
                <c:pt idx="3807">
                  <c:v>-72.230274466732794</c:v>
                </c:pt>
                <c:pt idx="3808">
                  <c:v>-72.229255747821298</c:v>
                </c:pt>
                <c:pt idx="3809">
                  <c:v>-72.228237431584006</c:v>
                </c:pt>
                <c:pt idx="3810">
                  <c:v>-72.227219517904899</c:v>
                </c:pt>
                <c:pt idx="3811">
                  <c:v>-72.226202006667407</c:v>
                </c:pt>
                <c:pt idx="3812">
                  <c:v>-72.225184897755398</c:v>
                </c:pt>
                <c:pt idx="3813">
                  <c:v>-72.224168191052499</c:v>
                </c:pt>
                <c:pt idx="3814">
                  <c:v>-72.223151886442494</c:v>
                </c:pt>
                <c:pt idx="3815">
                  <c:v>-72.222135983809096</c:v>
                </c:pt>
                <c:pt idx="3816">
                  <c:v>-72.221120483036103</c:v>
                </c:pt>
                <c:pt idx="3817">
                  <c:v>-72.220105384007297</c:v>
                </c:pt>
                <c:pt idx="3818">
                  <c:v>-72.219090686606293</c:v>
                </c:pt>
                <c:pt idx="3819">
                  <c:v>-72.218076390717002</c:v>
                </c:pt>
                <c:pt idx="3820">
                  <c:v>-72.217062496223093</c:v>
                </c:pt>
                <c:pt idx="3821">
                  <c:v>-72.216049003008493</c:v>
                </c:pt>
                <c:pt idx="3822">
                  <c:v>-72.215035910956999</c:v>
                </c:pt>
                <c:pt idx="3823">
                  <c:v>-72.214023219952296</c:v>
                </c:pt>
                <c:pt idx="3824">
                  <c:v>-72.213010929878294</c:v>
                </c:pt>
                <c:pt idx="3825">
                  <c:v>-72.211999040618906</c:v>
                </c:pt>
                <c:pt idx="3826">
                  <c:v>-72.210987552057802</c:v>
                </c:pt>
                <c:pt idx="3827">
                  <c:v>-72.209976464079006</c:v>
                </c:pt>
                <c:pt idx="3828">
                  <c:v>-72.208965776566203</c:v>
                </c:pt>
                <c:pt idx="3829">
                  <c:v>-72.207955489403503</c:v>
                </c:pt>
                <c:pt idx="3830">
                  <c:v>-72.206945602474505</c:v>
                </c:pt>
                <c:pt idx="3831">
                  <c:v>-72.205936115663405</c:v>
                </c:pt>
                <c:pt idx="3832">
                  <c:v>-72.204927028853902</c:v>
                </c:pt>
                <c:pt idx="3833">
                  <c:v>-72.203918341929906</c:v>
                </c:pt>
                <c:pt idx="3834">
                  <c:v>-72.202910054775501</c:v>
                </c:pt>
                <c:pt idx="3835">
                  <c:v>-72.201902167274397</c:v>
                </c:pt>
                <c:pt idx="3836">
                  <c:v>-72.200894679310693</c:v>
                </c:pt>
                <c:pt idx="3837">
                  <c:v>-72.199887590768398</c:v>
                </c:pt>
                <c:pt idx="3838">
                  <c:v>-72.198880901531297</c:v>
                </c:pt>
                <c:pt idx="3839">
                  <c:v>-72.1978746114834</c:v>
                </c:pt>
                <c:pt idx="3840">
                  <c:v>-72.196868720508803</c:v>
                </c:pt>
                <c:pt idx="3841">
                  <c:v>-72.195863228491405</c:v>
                </c:pt>
                <c:pt idx="3842">
                  <c:v>-72.1948581353153</c:v>
                </c:pt>
                <c:pt idx="3843">
                  <c:v>-72.193853440864302</c:v>
                </c:pt>
                <c:pt idx="3844">
                  <c:v>-72.192849145022706</c:v>
                </c:pt>
                <c:pt idx="3845">
                  <c:v>-72.191845247674294</c:v>
                </c:pt>
                <c:pt idx="3846">
                  <c:v>-72.190841748703207</c:v>
                </c:pt>
                <c:pt idx="3847">
                  <c:v>-72.189838647993497</c:v>
                </c:pt>
                <c:pt idx="3848">
                  <c:v>-72.188835945429304</c:v>
                </c:pt>
                <c:pt idx="3849">
                  <c:v>-72.187833640894496</c:v>
                </c:pt>
                <c:pt idx="3850">
                  <c:v>-72.186831734273397</c:v>
                </c:pt>
                <c:pt idx="3851">
                  <c:v>-72.185830225449905</c:v>
                </c:pt>
                <c:pt idx="3852">
                  <c:v>-72.1848291143083</c:v>
                </c:pt>
                <c:pt idx="3853">
                  <c:v>-72.183828400732494</c:v>
                </c:pt>
                <c:pt idx="3854">
                  <c:v>-72.182828084606697</c:v>
                </c:pt>
                <c:pt idx="3855">
                  <c:v>-72.181828165815105</c:v>
                </c:pt>
                <c:pt idx="3856">
                  <c:v>-72.1808286442417</c:v>
                </c:pt>
                <c:pt idx="3857">
                  <c:v>-72.179829519770806</c:v>
                </c:pt>
                <c:pt idx="3858">
                  <c:v>-72.178830792286504</c:v>
                </c:pt>
                <c:pt idx="3859">
                  <c:v>-72.177832461673006</c:v>
                </c:pt>
                <c:pt idx="3860">
                  <c:v>-72.176834527814407</c:v>
                </c:pt>
                <c:pt idx="3861">
                  <c:v>-72.175836990594902</c:v>
                </c:pt>
                <c:pt idx="3862">
                  <c:v>-72.174839849898802</c:v>
                </c:pt>
                <c:pt idx="3863">
                  <c:v>-72.173843105610203</c:v>
                </c:pt>
                <c:pt idx="3864">
                  <c:v>-72.172846757613399</c:v>
                </c:pt>
                <c:pt idx="3865">
                  <c:v>-72.171850805792602</c:v>
                </c:pt>
                <c:pt idx="3866">
                  <c:v>-72.170855250032005</c:v>
                </c:pt>
                <c:pt idx="3867">
                  <c:v>-72.169860090216005</c:v>
                </c:pt>
                <c:pt idx="3868">
                  <c:v>-72.168865326228598</c:v>
                </c:pt>
                <c:pt idx="3869">
                  <c:v>-72.167870957954307</c:v>
                </c:pt>
                <c:pt idx="3870">
                  <c:v>-72.166876985277398</c:v>
                </c:pt>
                <c:pt idx="3871">
                  <c:v>-72.165883408081996</c:v>
                </c:pt>
                <c:pt idx="3872">
                  <c:v>-72.164890226252496</c:v>
                </c:pt>
                <c:pt idx="3873">
                  <c:v>-72.163897439673207</c:v>
                </c:pt>
                <c:pt idx="3874">
                  <c:v>-72.162905048228396</c:v>
                </c:pt>
                <c:pt idx="3875">
                  <c:v>-72.1619130518026</c:v>
                </c:pt>
                <c:pt idx="3876">
                  <c:v>-72.160921450279901</c:v>
                </c:pt>
                <c:pt idx="3877">
                  <c:v>-72.159930243544693</c:v>
                </c:pt>
                <c:pt idx="3878">
                  <c:v>-72.1589394314815</c:v>
                </c:pt>
                <c:pt idx="3879">
                  <c:v>-72.157949013974601</c:v>
                </c:pt>
                <c:pt idx="3880">
                  <c:v>-72.156958990908393</c:v>
                </c:pt>
                <c:pt idx="3881">
                  <c:v>-72.155969362167198</c:v>
                </c:pt>
                <c:pt idx="3882">
                  <c:v>-72.154980127635497</c:v>
                </c:pt>
                <c:pt idx="3883">
                  <c:v>-72.153991287197698</c:v>
                </c:pt>
                <c:pt idx="3884">
                  <c:v>-72.153002840738196</c:v>
                </c:pt>
                <c:pt idx="3885">
                  <c:v>-72.1520147881415</c:v>
                </c:pt>
                <c:pt idx="3886">
                  <c:v>-72.151027129291904</c:v>
                </c:pt>
                <c:pt idx="3887">
                  <c:v>-72.150039864074003</c:v>
                </c:pt>
                <c:pt idx="3888">
                  <c:v>-72.149052992372106</c:v>
                </c:pt>
                <c:pt idx="3889">
                  <c:v>-72.148066514070905</c:v>
                </c:pt>
                <c:pt idx="3890">
                  <c:v>-72.147080429054697</c:v>
                </c:pt>
                <c:pt idx="3891">
                  <c:v>-72.146094737208102</c:v>
                </c:pt>
                <c:pt idx="3892">
                  <c:v>-72.145109438415602</c:v>
                </c:pt>
                <c:pt idx="3893">
                  <c:v>-72.144124532561605</c:v>
                </c:pt>
                <c:pt idx="3894">
                  <c:v>-72.143140019530705</c:v>
                </c:pt>
                <c:pt idx="3895">
                  <c:v>-72.142155899207495</c:v>
                </c:pt>
                <c:pt idx="3896">
                  <c:v>-72.141172171476498</c:v>
                </c:pt>
                <c:pt idx="3897">
                  <c:v>-72.140188836222293</c:v>
                </c:pt>
                <c:pt idx="3898">
                  <c:v>-72.139205893329304</c:v>
                </c:pt>
                <c:pt idx="3899">
                  <c:v>-72.138223342682295</c:v>
                </c:pt>
                <c:pt idx="3900">
                  <c:v>-72.137241184165703</c:v>
                </c:pt>
                <c:pt idx="3901">
                  <c:v>-72.136259417664206</c:v>
                </c:pt>
                <c:pt idx="3902">
                  <c:v>-72.135278043062399</c:v>
                </c:pt>
                <c:pt idx="3903">
                  <c:v>-72.134297060244904</c:v>
                </c:pt>
                <c:pt idx="3904">
                  <c:v>-72.1333164690964</c:v>
                </c:pt>
                <c:pt idx="3905">
                  <c:v>-72.132336269501494</c:v>
                </c:pt>
                <c:pt idx="3906">
                  <c:v>-72.131356461344694</c:v>
                </c:pt>
                <c:pt idx="3907">
                  <c:v>-72.130377044510894</c:v>
                </c:pt>
                <c:pt idx="3908">
                  <c:v>-72.129398018884601</c:v>
                </c:pt>
                <c:pt idx="3909">
                  <c:v>-72.128419384350593</c:v>
                </c:pt>
                <c:pt idx="3910">
                  <c:v>-72.127441140793593</c:v>
                </c:pt>
                <c:pt idx="3911">
                  <c:v>-72.126463288098094</c:v>
                </c:pt>
                <c:pt idx="3912">
                  <c:v>-72.125485826149102</c:v>
                </c:pt>
                <c:pt idx="3913">
                  <c:v>-72.124508754831098</c:v>
                </c:pt>
                <c:pt idx="3914">
                  <c:v>-72.123532074028901</c:v>
                </c:pt>
                <c:pt idx="3915">
                  <c:v>-72.122555783627305</c:v>
                </c:pt>
                <c:pt idx="3916">
                  <c:v>-72.121579883511004</c:v>
                </c:pt>
                <c:pt idx="3917">
                  <c:v>-72.120604373564802</c:v>
                </c:pt>
                <c:pt idx="3918">
                  <c:v>-72.119629253673395</c:v>
                </c:pt>
                <c:pt idx="3919">
                  <c:v>-72.118654523721702</c:v>
                </c:pt>
                <c:pt idx="3920">
                  <c:v>-72.117680183594501</c:v>
                </c:pt>
                <c:pt idx="3921">
                  <c:v>-72.116706233176501</c:v>
                </c:pt>
                <c:pt idx="3922">
                  <c:v>-72.115732672352493</c:v>
                </c:pt>
                <c:pt idx="3923">
                  <c:v>-72.114759501007498</c:v>
                </c:pt>
                <c:pt idx="3924">
                  <c:v>-72.113786719026194</c:v>
                </c:pt>
                <c:pt idx="3925">
                  <c:v>-72.112814326293503</c:v>
                </c:pt>
                <c:pt idx="3926">
                  <c:v>-72.111842322694201</c:v>
                </c:pt>
                <c:pt idx="3927">
                  <c:v>-72.110870708113296</c:v>
                </c:pt>
                <c:pt idx="3928">
                  <c:v>-72.109899482435594</c:v>
                </c:pt>
                <c:pt idx="3929">
                  <c:v>-72.108928645545902</c:v>
                </c:pt>
                <c:pt idx="3930">
                  <c:v>-72.107958197329296</c:v>
                </c:pt>
                <c:pt idx="3931">
                  <c:v>-72.106988137670598</c:v>
                </c:pt>
                <c:pt idx="3932">
                  <c:v>-72.106018466454699</c:v>
                </c:pt>
                <c:pt idx="3933">
                  <c:v>-72.105049183566607</c:v>
                </c:pt>
                <c:pt idx="3934">
                  <c:v>-72.104080288891197</c:v>
                </c:pt>
                <c:pt idx="3935">
                  <c:v>-72.103111782313505</c:v>
                </c:pt>
                <c:pt idx="3936">
                  <c:v>-72.102143663718394</c:v>
                </c:pt>
                <c:pt idx="3937">
                  <c:v>-72.101175932990998</c:v>
                </c:pt>
                <c:pt idx="3938">
                  <c:v>-72.100208590016095</c:v>
                </c:pt>
                <c:pt idx="3939">
                  <c:v>-72.099241634678904</c:v>
                </c:pt>
                <c:pt idx="3940">
                  <c:v>-72.098275066864304</c:v>
                </c:pt>
                <c:pt idx="3941">
                  <c:v>-72.097308886457398</c:v>
                </c:pt>
                <c:pt idx="3942">
                  <c:v>-72.096343093343094</c:v>
                </c:pt>
                <c:pt idx="3943">
                  <c:v>-72.095377687406497</c:v>
                </c:pt>
                <c:pt idx="3944">
                  <c:v>-72.094412668532698</c:v>
                </c:pt>
                <c:pt idx="3945">
                  <c:v>-72.093448036606802</c:v>
                </c:pt>
                <c:pt idx="3946">
                  <c:v>-72.0924837915137</c:v>
                </c:pt>
                <c:pt idx="3947">
                  <c:v>-72.091519933138699</c:v>
                </c:pt>
                <c:pt idx="3948">
                  <c:v>-72.090556461366702</c:v>
                </c:pt>
                <c:pt idx="3949">
                  <c:v>-72.089593376082902</c:v>
                </c:pt>
                <c:pt idx="3950">
                  <c:v>-72.088630677172503</c:v>
                </c:pt>
                <c:pt idx="3951">
                  <c:v>-72.087668364520496</c:v>
                </c:pt>
                <c:pt idx="3952">
                  <c:v>-72.086706438012001</c:v>
                </c:pt>
                <c:pt idx="3953">
                  <c:v>-72.085744897532294</c:v>
                </c:pt>
                <c:pt idx="3954">
                  <c:v>-72.084783742966493</c:v>
                </c:pt>
                <c:pt idx="3955">
                  <c:v>-72.083822974199805</c:v>
                </c:pt>
                <c:pt idx="3956">
                  <c:v>-72.082862591117305</c:v>
                </c:pt>
                <c:pt idx="3957">
                  <c:v>-72.081902593604298</c:v>
                </c:pt>
                <c:pt idx="3958">
                  <c:v>-72.080942981545903</c:v>
                </c:pt>
                <c:pt idx="3959">
                  <c:v>-72.079983754827296</c:v>
                </c:pt>
                <c:pt idx="3960">
                  <c:v>-72.079024913333896</c:v>
                </c:pt>
                <c:pt idx="3961">
                  <c:v>-72.078066456950793</c:v>
                </c:pt>
                <c:pt idx="3962">
                  <c:v>-72.077108385563207</c:v>
                </c:pt>
                <c:pt idx="3963">
                  <c:v>-72.076150699056498</c:v>
                </c:pt>
                <c:pt idx="3964">
                  <c:v>-72.0751933973159</c:v>
                </c:pt>
                <c:pt idx="3965">
                  <c:v>-72.074236480226602</c:v>
                </c:pt>
                <c:pt idx="3966">
                  <c:v>-72.073279947674095</c:v>
                </c:pt>
                <c:pt idx="3967">
                  <c:v>-72.072323799543497</c:v>
                </c:pt>
                <c:pt idx="3968">
                  <c:v>-72.071368035720198</c:v>
                </c:pt>
                <c:pt idx="3969">
                  <c:v>-72.070412656089601</c:v>
                </c:pt>
                <c:pt idx="3970">
                  <c:v>-72.069457660536898</c:v>
                </c:pt>
                <c:pt idx="3971">
                  <c:v>-72.068503048947406</c:v>
                </c:pt>
                <c:pt idx="3972">
                  <c:v>-72.067548821206699</c:v>
                </c:pt>
                <c:pt idx="3973">
                  <c:v>-72.066594977199898</c:v>
                </c:pt>
                <c:pt idx="3974">
                  <c:v>-72.065641516812605</c:v>
                </c:pt>
                <c:pt idx="3975">
                  <c:v>-72.064688439930094</c:v>
                </c:pt>
                <c:pt idx="3976">
                  <c:v>-72.0637357464378</c:v>
                </c:pt>
                <c:pt idx="3977">
                  <c:v>-72.062783436220997</c:v>
                </c:pt>
                <c:pt idx="3978">
                  <c:v>-72.061831509165302</c:v>
                </c:pt>
                <c:pt idx="3979">
                  <c:v>-72.060879965156104</c:v>
                </c:pt>
                <c:pt idx="3980">
                  <c:v>-72.059928804078794</c:v>
                </c:pt>
                <c:pt idx="3981">
                  <c:v>-72.058978025818902</c:v>
                </c:pt>
                <c:pt idx="3982">
                  <c:v>-72.058027630261805</c:v>
                </c:pt>
                <c:pt idx="3983">
                  <c:v>-72.057077617293004</c:v>
                </c:pt>
                <c:pt idx="3984">
                  <c:v>-72.056127986798003</c:v>
                </c:pt>
                <c:pt idx="3985">
                  <c:v>-72.055178738662406</c:v>
                </c:pt>
                <c:pt idx="3986">
                  <c:v>-72.0542298727716</c:v>
                </c:pt>
                <c:pt idx="3987">
                  <c:v>-72.053281389011104</c:v>
                </c:pt>
                <c:pt idx="3988">
                  <c:v>-72.052333287266507</c:v>
                </c:pt>
                <c:pt idx="3989">
                  <c:v>-72.051385567423296</c:v>
                </c:pt>
                <c:pt idx="3990">
                  <c:v>-72.050438229367103</c:v>
                </c:pt>
                <c:pt idx="3991">
                  <c:v>-72.049491272983502</c:v>
                </c:pt>
                <c:pt idx="3992">
                  <c:v>-72.048544698157997</c:v>
                </c:pt>
                <c:pt idx="3993">
                  <c:v>-72.047598504776204</c:v>
                </c:pt>
                <c:pt idx="3994">
                  <c:v>-72.046652692723796</c:v>
                </c:pt>
                <c:pt idx="3995">
                  <c:v>-72.045707261886207</c:v>
                </c:pt>
                <c:pt idx="3996">
                  <c:v>-72.044762212149294</c:v>
                </c:pt>
                <c:pt idx="3997">
                  <c:v>-72.043817543398504</c:v>
                </c:pt>
                <c:pt idx="3998">
                  <c:v>-72.042873255519595</c:v>
                </c:pt>
                <c:pt idx="3999">
                  <c:v>-72.041929348398199</c:v>
                </c:pt>
                <c:pt idx="4000">
                  <c:v>-72.040985821920003</c:v>
                </c:pt>
                <c:pt idx="4001">
                  <c:v>-72.040042675970597</c:v>
                </c:pt>
                <c:pt idx="4002">
                  <c:v>-72.039099910435795</c:v>
                </c:pt>
                <c:pt idx="4003">
                  <c:v>-72.0381575252012</c:v>
                </c:pt>
                <c:pt idx="4004">
                  <c:v>-72.0372155201525</c:v>
                </c:pt>
                <c:pt idx="4005">
                  <c:v>-72.036273895175597</c:v>
                </c:pt>
                <c:pt idx="4006">
                  <c:v>-72.035332650156107</c:v>
                </c:pt>
                <c:pt idx="4007">
                  <c:v>-72.034391784979704</c:v>
                </c:pt>
                <c:pt idx="4008">
                  <c:v>-72.033451299532302</c:v>
                </c:pt>
                <c:pt idx="4009">
                  <c:v>-72.032511193699506</c:v>
                </c:pt>
                <c:pt idx="4010">
                  <c:v>-72.0315714673673</c:v>
                </c:pt>
                <c:pt idx="4011">
                  <c:v>-72.030632120421302</c:v>
                </c:pt>
                <c:pt idx="4012">
                  <c:v>-72.029693152747399</c:v>
                </c:pt>
                <c:pt idx="4013">
                  <c:v>-72.028754564231406</c:v>
                </c:pt>
                <c:pt idx="4014">
                  <c:v>-72.027816354759196</c:v>
                </c:pt>
                <c:pt idx="4015">
                  <c:v>-72.026878524216499</c:v>
                </c:pt>
                <c:pt idx="4016">
                  <c:v>-72.025941072489204</c:v>
                </c:pt>
                <c:pt idx="4017">
                  <c:v>-72.025003999463195</c:v>
                </c:pt>
                <c:pt idx="4018">
                  <c:v>-72.024067305024303</c:v>
                </c:pt>
                <c:pt idx="4019">
                  <c:v>-72.023130989058501</c:v>
                </c:pt>
                <c:pt idx="4020">
                  <c:v>-72.022195051451604</c:v>
                </c:pt>
                <c:pt idx="4021">
                  <c:v>-72.021259492089499</c:v>
                </c:pt>
                <c:pt idx="4022">
                  <c:v>-72.0203243108582</c:v>
                </c:pt>
                <c:pt idx="4023">
                  <c:v>-72.019389507643595</c:v>
                </c:pt>
                <c:pt idx="4024">
                  <c:v>-72.018455082331499</c:v>
                </c:pt>
                <c:pt idx="4025">
                  <c:v>-72.017521034808098</c:v>
                </c:pt>
                <c:pt idx="4026">
                  <c:v>-72.016587364959193</c:v>
                </c:pt>
                <c:pt idx="4027">
                  <c:v>-72.015654072670898</c:v>
                </c:pt>
                <c:pt idx="4028">
                  <c:v>-72.014721157829001</c:v>
                </c:pt>
                <c:pt idx="4029">
                  <c:v>-72.013788620319602</c:v>
                </c:pt>
                <c:pt idx="4030">
                  <c:v>-72.0128564600288</c:v>
                </c:pt>
                <c:pt idx="4031">
                  <c:v>-72.011924676842497</c:v>
                </c:pt>
                <c:pt idx="4032">
                  <c:v>-72.010993270646793</c:v>
                </c:pt>
                <c:pt idx="4033">
                  <c:v>-72.010062241327603</c:v>
                </c:pt>
                <c:pt idx="4034">
                  <c:v>-72.009131588771197</c:v>
                </c:pt>
                <c:pt idx="4035">
                  <c:v>-72.008201312863505</c:v>
                </c:pt>
                <c:pt idx="4036">
                  <c:v>-72.007271413490599</c:v>
                </c:pt>
                <c:pt idx="4037">
                  <c:v>-72.006341890538593</c:v>
                </c:pt>
                <c:pt idx="4038">
                  <c:v>-72.0054127438937</c:v>
                </c:pt>
                <c:pt idx="4039">
                  <c:v>-72.004483973441907</c:v>
                </c:pt>
                <c:pt idx="4040">
                  <c:v>-72.0035555790693</c:v>
                </c:pt>
                <c:pt idx="4041">
                  <c:v>-72.002627560662106</c:v>
                </c:pt>
                <c:pt idx="4042">
                  <c:v>-72.001699918106496</c:v>
                </c:pt>
                <c:pt idx="4043">
                  <c:v>-72.000772651288599</c:v>
                </c:pt>
                <c:pt idx="4044">
                  <c:v>-71.999845760094502</c:v>
                </c:pt>
                <c:pt idx="4045">
                  <c:v>-71.998919244410502</c:v>
                </c:pt>
                <c:pt idx="4046">
                  <c:v>-71.997993104122799</c:v>
                </c:pt>
                <c:pt idx="4047">
                  <c:v>-71.997067339117507</c:v>
                </c:pt>
                <c:pt idx="4048">
                  <c:v>-71.996141949280897</c:v>
                </c:pt>
                <c:pt idx="4049">
                  <c:v>-71.995216934499197</c:v>
                </c:pt>
                <c:pt idx="4050">
                  <c:v>-71.994292294658706</c:v>
                </c:pt>
                <c:pt idx="4051">
                  <c:v>-71.993368029645595</c:v>
                </c:pt>
                <c:pt idx="4052">
                  <c:v>-71.992444139346205</c:v>
                </c:pt>
                <c:pt idx="4053">
                  <c:v>-71.991520623646693</c:v>
                </c:pt>
                <c:pt idx="4054">
                  <c:v>-71.9905974824335</c:v>
                </c:pt>
                <c:pt idx="4055">
                  <c:v>-71.989674715592798</c:v>
                </c:pt>
                <c:pt idx="4056">
                  <c:v>-71.9887523230109</c:v>
                </c:pt>
                <c:pt idx="4057">
                  <c:v>-71.987830304574302</c:v>
                </c:pt>
                <c:pt idx="4058">
                  <c:v>-71.986908660169107</c:v>
                </c:pt>
                <c:pt idx="4059">
                  <c:v>-71.985987389681895</c:v>
                </c:pt>
                <c:pt idx="4060">
                  <c:v>-71.985066492998797</c:v>
                </c:pt>
                <c:pt idx="4061">
                  <c:v>-71.984145970006395</c:v>
                </c:pt>
                <c:pt idx="4062">
                  <c:v>-71.983225820590903</c:v>
                </c:pt>
                <c:pt idx="4063">
                  <c:v>-71.982306044638804</c:v>
                </c:pt>
                <c:pt idx="4064">
                  <c:v>-71.981386642036497</c:v>
                </c:pt>
                <c:pt idx="4065">
                  <c:v>-71.980467612670395</c:v>
                </c:pt>
                <c:pt idx="4066">
                  <c:v>-71.979548956426996</c:v>
                </c:pt>
                <c:pt idx="4067">
                  <c:v>-71.978630673192598</c:v>
                </c:pt>
                <c:pt idx="4068">
                  <c:v>-71.977712762853699</c:v>
                </c:pt>
                <c:pt idx="4069">
                  <c:v>-71.976795225296797</c:v>
                </c:pt>
                <c:pt idx="4070">
                  <c:v>-71.975878060408405</c:v>
                </c:pt>
                <c:pt idx="4071">
                  <c:v>-71.974961268075006</c:v>
                </c:pt>
                <c:pt idx="4072">
                  <c:v>-71.974044848182999</c:v>
                </c:pt>
                <c:pt idx="4073">
                  <c:v>-71.973128800618994</c:v>
                </c:pt>
                <c:pt idx="4074">
                  <c:v>-71.972213125269604</c:v>
                </c:pt>
                <c:pt idx="4075">
                  <c:v>-71.9712978220211</c:v>
                </c:pt>
                <c:pt idx="4076">
                  <c:v>-71.970382890760305</c:v>
                </c:pt>
                <c:pt idx="4077">
                  <c:v>-71.969468331373605</c:v>
                </c:pt>
                <c:pt idx="4078">
                  <c:v>-71.968554143747596</c:v>
                </c:pt>
                <c:pt idx="4079">
                  <c:v>-71.967640327769004</c:v>
                </c:pt>
                <c:pt idx="4080">
                  <c:v>-71.966726883324299</c:v>
                </c:pt>
                <c:pt idx="4081">
                  <c:v>-71.965813810300006</c:v>
                </c:pt>
                <c:pt idx="4082">
                  <c:v>-71.964901108582893</c:v>
                </c:pt>
                <c:pt idx="4083">
                  <c:v>-71.963988778059601</c:v>
                </c:pt>
                <c:pt idx="4084">
                  <c:v>-71.963076818616798</c:v>
                </c:pt>
                <c:pt idx="4085">
                  <c:v>-71.962165230140897</c:v>
                </c:pt>
                <c:pt idx="4086">
                  <c:v>-71.961254012518907</c:v>
                </c:pt>
                <c:pt idx="4087">
                  <c:v>-71.960343165637198</c:v>
                </c:pt>
                <c:pt idx="4088">
                  <c:v>-71.959432689382695</c:v>
                </c:pt>
                <c:pt idx="4089">
                  <c:v>-71.958522583641994</c:v>
                </c:pt>
                <c:pt idx="4090">
                  <c:v>-71.957612848301906</c:v>
                </c:pt>
                <c:pt idx="4091">
                  <c:v>-71.956703483249001</c:v>
                </c:pt>
                <c:pt idx="4092">
                  <c:v>-71.955794488370103</c:v>
                </c:pt>
                <c:pt idx="4093">
                  <c:v>-71.954885863551993</c:v>
                </c:pt>
                <c:pt idx="4094">
                  <c:v>-71.953977608681399</c:v>
                </c:pt>
                <c:pt idx="4095">
                  <c:v>-71.9530697236452</c:v>
                </c:pt>
                <c:pt idx="4096">
                  <c:v>-71.952162208329995</c:v>
                </c:pt>
                <c:pt idx="4097">
                  <c:v>-71.951255062622707</c:v>
                </c:pt>
                <c:pt idx="4098">
                  <c:v>-71.950348286410204</c:v>
                </c:pt>
                <c:pt idx="4099">
                  <c:v>-71.949441879579197</c:v>
                </c:pt>
                <c:pt idx="4100">
                  <c:v>-71.948535842016597</c:v>
                </c:pt>
                <c:pt idx="4101">
                  <c:v>-71.947630173609198</c:v>
                </c:pt>
                <c:pt idx="4102">
                  <c:v>-71.946724874243799</c:v>
                </c:pt>
                <c:pt idx="4103">
                  <c:v>-71.945819943807507</c:v>
                </c:pt>
                <c:pt idx="4104">
                  <c:v>-71.944915382187006</c:v>
                </c:pt>
                <c:pt idx="4105">
                  <c:v>-71.944011189269304</c:v>
                </c:pt>
                <c:pt idx="4106">
                  <c:v>-71.943107364941199</c:v>
                </c:pt>
                <c:pt idx="4107">
                  <c:v>-71.942203909089699</c:v>
                </c:pt>
                <c:pt idx="4108">
                  <c:v>-71.9413008216017</c:v>
                </c:pt>
                <c:pt idx="4109">
                  <c:v>-71.940398102364199</c:v>
                </c:pt>
                <c:pt idx="4110">
                  <c:v>-71.939495751264204</c:v>
                </c:pt>
                <c:pt idx="4111">
                  <c:v>-71.938593768188497</c:v>
                </c:pt>
                <c:pt idx="4112">
                  <c:v>-71.937692153024202</c:v>
                </c:pt>
                <c:pt idx="4113">
                  <c:v>-71.936790905658299</c:v>
                </c:pt>
                <c:pt idx="4114">
                  <c:v>-71.935890025977798</c:v>
                </c:pt>
                <c:pt idx="4115">
                  <c:v>-71.934989513869795</c:v>
                </c:pt>
                <c:pt idx="4116">
                  <c:v>-71.934089369221098</c:v>
                </c:pt>
                <c:pt idx="4117">
                  <c:v>-71.933189591919003</c:v>
                </c:pt>
                <c:pt idx="4118">
                  <c:v>-71.932290181850405</c:v>
                </c:pt>
                <c:pt idx="4119">
                  <c:v>-71.931391138902399</c:v>
                </c:pt>
                <c:pt idx="4120">
                  <c:v>-71.930492462962107</c:v>
                </c:pt>
                <c:pt idx="4121">
                  <c:v>-71.929594153916696</c:v>
                </c:pt>
                <c:pt idx="4122">
                  <c:v>-71.928696211653104</c:v>
                </c:pt>
                <c:pt idx="4123">
                  <c:v>-71.927798636058597</c:v>
                </c:pt>
                <c:pt idx="4124">
                  <c:v>-71.926901427020198</c:v>
                </c:pt>
                <c:pt idx="4125">
                  <c:v>-71.926004584425101</c:v>
                </c:pt>
                <c:pt idx="4126">
                  <c:v>-71.925108108160501</c:v>
                </c:pt>
                <c:pt idx="4127">
                  <c:v>-71.924211998113506</c:v>
                </c:pt>
                <c:pt idx="4128">
                  <c:v>-71.923316254171397</c:v>
                </c:pt>
                <c:pt idx="4129">
                  <c:v>-71.922420876221196</c:v>
                </c:pt>
                <c:pt idx="4130">
                  <c:v>-71.921525864150198</c:v>
                </c:pt>
                <c:pt idx="4131">
                  <c:v>-71.920631217845695</c:v>
                </c:pt>
                <c:pt idx="4132">
                  <c:v>-71.919736937194799</c:v>
                </c:pt>
                <c:pt idx="4133">
                  <c:v>-71.9188430220849</c:v>
                </c:pt>
                <c:pt idx="4134">
                  <c:v>-71.917949472403095</c:v>
                </c:pt>
                <c:pt idx="4135">
                  <c:v>-71.917056288036704</c:v>
                </c:pt>
                <c:pt idx="4136">
                  <c:v>-71.916163468872995</c:v>
                </c:pt>
                <c:pt idx="4137">
                  <c:v>-71.915271014799401</c:v>
                </c:pt>
                <c:pt idx="4138">
                  <c:v>-71.914378925703005</c:v>
                </c:pt>
                <c:pt idx="4139">
                  <c:v>-71.913487201471298</c:v>
                </c:pt>
                <c:pt idx="4140">
                  <c:v>-71.912595841991504</c:v>
                </c:pt>
                <c:pt idx="4141">
                  <c:v>-71.9117048471511</c:v>
                </c:pt>
                <c:pt idx="4142">
                  <c:v>-71.910814216837295</c:v>
                </c:pt>
                <c:pt idx="4143">
                  <c:v>-71.909923950937497</c:v>
                </c:pt>
                <c:pt idx="4144">
                  <c:v>-71.909034049339098</c:v>
                </c:pt>
                <c:pt idx="4145">
                  <c:v>-71.908144511929507</c:v>
                </c:pt>
                <c:pt idx="4146">
                  <c:v>-71.907255338596102</c:v>
                </c:pt>
                <c:pt idx="4147">
                  <c:v>-71.906366529226403</c:v>
                </c:pt>
                <c:pt idx="4148">
                  <c:v>-71.905478083707706</c:v>
                </c:pt>
                <c:pt idx="4149">
                  <c:v>-71.904590001927502</c:v>
                </c:pt>
                <c:pt idx="4150">
                  <c:v>-71.903702283773299</c:v>
                </c:pt>
                <c:pt idx="4151">
                  <c:v>-71.902814929132504</c:v>
                </c:pt>
                <c:pt idx="4152">
                  <c:v>-71.901927937892594</c:v>
                </c:pt>
                <c:pt idx="4153">
                  <c:v>-71.901041309940993</c:v>
                </c:pt>
                <c:pt idx="4154">
                  <c:v>-71.900155045165405</c:v>
                </c:pt>
                <c:pt idx="4155">
                  <c:v>-71.899269143453296</c:v>
                </c:pt>
                <c:pt idx="4156">
                  <c:v>-71.898383604692</c:v>
                </c:pt>
                <c:pt idx="4157">
                  <c:v>-71.897498428769296</c:v>
                </c:pt>
                <c:pt idx="4158">
                  <c:v>-71.896613615572605</c:v>
                </c:pt>
                <c:pt idx="4159">
                  <c:v>-71.895729164989604</c:v>
                </c:pt>
                <c:pt idx="4160">
                  <c:v>-71.894845076907799</c:v>
                </c:pt>
                <c:pt idx="4161">
                  <c:v>-71.893961351214799</c:v>
                </c:pt>
                <c:pt idx="4162">
                  <c:v>-71.893077987798193</c:v>
                </c:pt>
                <c:pt idx="4163">
                  <c:v>-71.892194986545604</c:v>
                </c:pt>
                <c:pt idx="4164">
                  <c:v>-71.891312347344694</c:v>
                </c:pt>
                <c:pt idx="4165">
                  <c:v>-71.890430070083099</c:v>
                </c:pt>
                <c:pt idx="4166">
                  <c:v>-71.889548154648494</c:v>
                </c:pt>
                <c:pt idx="4167">
                  <c:v>-71.888666600928602</c:v>
                </c:pt>
                <c:pt idx="4168">
                  <c:v>-71.887785408810899</c:v>
                </c:pt>
                <c:pt idx="4169">
                  <c:v>-71.886904578183305</c:v>
                </c:pt>
                <c:pt idx="4170">
                  <c:v>-71.886024108933498</c:v>
                </c:pt>
                <c:pt idx="4171">
                  <c:v>-71.885144000948998</c:v>
                </c:pt>
                <c:pt idx="4172">
                  <c:v>-71.884264254117795</c:v>
                </c:pt>
                <c:pt idx="4173">
                  <c:v>-71.883384868327497</c:v>
                </c:pt>
                <c:pt idx="4174">
                  <c:v>-71.882505843466006</c:v>
                </c:pt>
                <c:pt idx="4175">
                  <c:v>-71.881627179420903</c:v>
                </c:pt>
                <c:pt idx="4176">
                  <c:v>-71.880748876080006</c:v>
                </c:pt>
                <c:pt idx="4177">
                  <c:v>-71.879870933331205</c:v>
                </c:pt>
                <c:pt idx="4178">
                  <c:v>-71.878993351062306</c:v>
                </c:pt>
                <c:pt idx="4179">
                  <c:v>-71.8781161291611</c:v>
                </c:pt>
                <c:pt idx="4180">
                  <c:v>-71.877239267515407</c:v>
                </c:pt>
                <c:pt idx="4181">
                  <c:v>-71.876362766013102</c:v>
                </c:pt>
                <c:pt idx="4182">
                  <c:v>-71.875486624542106</c:v>
                </c:pt>
                <c:pt idx="4183">
                  <c:v>-71.874610842990194</c:v>
                </c:pt>
                <c:pt idx="4184">
                  <c:v>-71.8737354212453</c:v>
                </c:pt>
                <c:pt idx="4185">
                  <c:v>-71.8728603591953</c:v>
                </c:pt>
                <c:pt idx="4186">
                  <c:v>-71.871985656728199</c:v>
                </c:pt>
                <c:pt idx="4187">
                  <c:v>-71.871111313731802</c:v>
                </c:pt>
                <c:pt idx="4188">
                  <c:v>-71.870237330094099</c:v>
                </c:pt>
                <c:pt idx="4189">
                  <c:v>-71.869363705703094</c:v>
                </c:pt>
                <c:pt idx="4190">
                  <c:v>-71.868490440446706</c:v>
                </c:pt>
                <c:pt idx="4191">
                  <c:v>-71.867617534212897</c:v>
                </c:pt>
                <c:pt idx="4192">
                  <c:v>-71.866744986889699</c:v>
                </c:pt>
                <c:pt idx="4193">
                  <c:v>-71.865872798365103</c:v>
                </c:pt>
                <c:pt idx="4194">
                  <c:v>-71.865000968527099</c:v>
                </c:pt>
                <c:pt idx="4195">
                  <c:v>-71.864129497263804</c:v>
                </c:pt>
                <c:pt idx="4196">
                  <c:v>-71.863258384463094</c:v>
                </c:pt>
                <c:pt idx="4197">
                  <c:v>-71.862387630013203</c:v>
                </c:pt>
                <c:pt idx="4198">
                  <c:v>-71.861517233802203</c:v>
                </c:pt>
                <c:pt idx="4199">
                  <c:v>-71.860647195718002</c:v>
                </c:pt>
                <c:pt idx="4200">
                  <c:v>-71.859777515648801</c:v>
                </c:pt>
                <c:pt idx="4201">
                  <c:v>-71.858908193482804</c:v>
                </c:pt>
                <c:pt idx="4202">
                  <c:v>-71.858039229108002</c:v>
                </c:pt>
                <c:pt idx="4203">
                  <c:v>-71.857170622412596</c:v>
                </c:pt>
                <c:pt idx="4204">
                  <c:v>-71.856302373284706</c:v>
                </c:pt>
                <c:pt idx="4205">
                  <c:v>-71.855434481612406</c:v>
                </c:pt>
                <c:pt idx="4206">
                  <c:v>-71.854566947284098</c:v>
                </c:pt>
                <c:pt idx="4207">
                  <c:v>-71.853699770187703</c:v>
                </c:pt>
                <c:pt idx="4208">
                  <c:v>-71.852832950211706</c:v>
                </c:pt>
                <c:pt idx="4209">
                  <c:v>-71.851966487243999</c:v>
                </c:pt>
                <c:pt idx="4210">
                  <c:v>-71.851100381173097</c:v>
                </c:pt>
                <c:pt idx="4211">
                  <c:v>-71.850234631887105</c:v>
                </c:pt>
                <c:pt idx="4212">
                  <c:v>-71.849369239274296</c:v>
                </c:pt>
                <c:pt idx="4213">
                  <c:v>-71.848504203222902</c:v>
                </c:pt>
                <c:pt idx="4214">
                  <c:v>-71.847639523621297</c:v>
                </c:pt>
                <c:pt idx="4215">
                  <c:v>-71.846775200357698</c:v>
                </c:pt>
                <c:pt idx="4216">
                  <c:v>-71.845911233320393</c:v>
                </c:pt>
                <c:pt idx="4217">
                  <c:v>-71.8450476223978</c:v>
                </c:pt>
                <c:pt idx="4218">
                  <c:v>-71.844184367478107</c:v>
                </c:pt>
                <c:pt idx="4219">
                  <c:v>-71.843321468449801</c:v>
                </c:pt>
                <c:pt idx="4220">
                  <c:v>-71.8424589252011</c:v>
                </c:pt>
                <c:pt idx="4221">
                  <c:v>-71.841596737620506</c:v>
                </c:pt>
                <c:pt idx="4222">
                  <c:v>-71.840734905596406</c:v>
                </c:pt>
                <c:pt idx="4223">
                  <c:v>-71.839873429017103</c:v>
                </c:pt>
                <c:pt idx="4224">
                  <c:v>-71.8390123077711</c:v>
                </c:pt>
                <c:pt idx="4225">
                  <c:v>-71.838151541746697</c:v>
                </c:pt>
                <c:pt idx="4226">
                  <c:v>-71.837291130832497</c:v>
                </c:pt>
                <c:pt idx="4227">
                  <c:v>-71.836431074916803</c:v>
                </c:pt>
                <c:pt idx="4228">
                  <c:v>-71.835571373888101</c:v>
                </c:pt>
                <c:pt idx="4229">
                  <c:v>-71.834712027635007</c:v>
                </c:pt>
                <c:pt idx="4230">
                  <c:v>-71.833853036045895</c:v>
                </c:pt>
                <c:pt idx="4231">
                  <c:v>-71.832994399009294</c:v>
                </c:pt>
                <c:pt idx="4232">
                  <c:v>-71.832136116413693</c:v>
                </c:pt>
                <c:pt idx="4233">
                  <c:v>-71.831278188147706</c:v>
                </c:pt>
                <c:pt idx="4234">
                  <c:v>-71.830420614099793</c:v>
                </c:pt>
                <c:pt idx="4235">
                  <c:v>-71.829563394158498</c:v>
                </c:pt>
                <c:pt idx="4236">
                  <c:v>-71.828706528212507</c:v>
                </c:pt>
                <c:pt idx="4237">
                  <c:v>-71.827850016150293</c:v>
                </c:pt>
                <c:pt idx="4238">
                  <c:v>-71.826993857860501</c:v>
                </c:pt>
                <c:pt idx="4239">
                  <c:v>-71.826138053231702</c:v>
                </c:pt>
                <c:pt idx="4240">
                  <c:v>-71.825282602152598</c:v>
                </c:pt>
                <c:pt idx="4241">
                  <c:v>-71.824427504511803</c:v>
                </c:pt>
                <c:pt idx="4242">
                  <c:v>-71.823572760198005</c:v>
                </c:pt>
                <c:pt idx="4243">
                  <c:v>-71.822718369099704</c:v>
                </c:pt>
                <c:pt idx="4244">
                  <c:v>-71.8218643311058</c:v>
                </c:pt>
                <c:pt idx="4245">
                  <c:v>-71.821010646104796</c:v>
                </c:pt>
                <c:pt idx="4246">
                  <c:v>-71.820157313985504</c:v>
                </c:pt>
                <c:pt idx="4247">
                  <c:v>-71.819304334636598</c:v>
                </c:pt>
                <c:pt idx="4248">
                  <c:v>-71.818451707946906</c:v>
                </c:pt>
                <c:pt idx="4249">
                  <c:v>-71.817599433805</c:v>
                </c:pt>
                <c:pt idx="4250">
                  <c:v>-71.816747512099795</c:v>
                </c:pt>
                <c:pt idx="4251">
                  <c:v>-71.815895942720005</c:v>
                </c:pt>
                <c:pt idx="4252">
                  <c:v>-71.815044725554401</c:v>
                </c:pt>
                <c:pt idx="4253">
                  <c:v>-71.814193860491798</c:v>
                </c:pt>
                <c:pt idx="4254">
                  <c:v>-71.813343347420997</c:v>
                </c:pt>
                <c:pt idx="4255">
                  <c:v>-71.812493186230796</c:v>
                </c:pt>
                <c:pt idx="4256">
                  <c:v>-71.811643376810196</c:v>
                </c:pt>
                <c:pt idx="4257">
                  <c:v>-71.810793919047896</c:v>
                </c:pt>
                <c:pt idx="4258">
                  <c:v>-71.809944812832796</c:v>
                </c:pt>
                <c:pt idx="4259">
                  <c:v>-71.809096058053697</c:v>
                </c:pt>
                <c:pt idx="4260">
                  <c:v>-71.808247654599697</c:v>
                </c:pt>
                <c:pt idx="4261">
                  <c:v>-71.807399602359496</c:v>
                </c:pt>
                <c:pt idx="4262">
                  <c:v>-71.806551901222207</c:v>
                </c:pt>
                <c:pt idx="4263">
                  <c:v>-71.805704551076602</c:v>
                </c:pt>
                <c:pt idx="4264">
                  <c:v>-71.804857551811693</c:v>
                </c:pt>
                <c:pt idx="4265">
                  <c:v>-71.804010903316396</c:v>
                </c:pt>
                <c:pt idx="4266">
                  <c:v>-71.803164605479793</c:v>
                </c:pt>
                <c:pt idx="4267">
                  <c:v>-71.802318658190799</c:v>
                </c:pt>
                <c:pt idx="4268">
                  <c:v>-71.801473061338498</c:v>
                </c:pt>
                <c:pt idx="4269">
                  <c:v>-71.800627814811804</c:v>
                </c:pt>
                <c:pt idx="4270">
                  <c:v>-71.799782918499702</c:v>
                </c:pt>
                <c:pt idx="4271">
                  <c:v>-71.798938372291403</c:v>
                </c:pt>
                <c:pt idx="4272">
                  <c:v>-71.798094176075907</c:v>
                </c:pt>
                <c:pt idx="4273">
                  <c:v>-71.797250329742198</c:v>
                </c:pt>
                <c:pt idx="4274">
                  <c:v>-71.796406833179404</c:v>
                </c:pt>
                <c:pt idx="4275">
                  <c:v>-71.795563686276694</c:v>
                </c:pt>
                <c:pt idx="4276">
                  <c:v>-71.794720888923194</c:v>
                </c:pt>
                <c:pt idx="4277">
                  <c:v>-71.793878441007806</c:v>
                </c:pt>
                <c:pt idx="4278">
                  <c:v>-71.793036342419995</c:v>
                </c:pt>
                <c:pt idx="4279">
                  <c:v>-71.792194593048606</c:v>
                </c:pt>
                <c:pt idx="4280">
                  <c:v>-71.791353192783106</c:v>
                </c:pt>
                <c:pt idx="4281">
                  <c:v>-71.790512141512394</c:v>
                </c:pt>
                <c:pt idx="4282">
                  <c:v>-71.789671439125897</c:v>
                </c:pt>
                <c:pt idx="4283">
                  <c:v>-71.788831085512697</c:v>
                </c:pt>
                <c:pt idx="4284">
                  <c:v>-71.787991080561994</c:v>
                </c:pt>
                <c:pt idx="4285">
                  <c:v>-71.787151424163099</c:v>
                </c:pt>
                <c:pt idx="4286">
                  <c:v>-71.786312116205195</c:v>
                </c:pt>
                <c:pt idx="4287">
                  <c:v>-71.785473156577694</c:v>
                </c:pt>
                <c:pt idx="4288">
                  <c:v>-71.784634545169695</c:v>
                </c:pt>
                <c:pt idx="4289">
                  <c:v>-71.783796281870494</c:v>
                </c:pt>
                <c:pt idx="4290">
                  <c:v>-71.782958366569602</c:v>
                </c:pt>
                <c:pt idx="4291">
                  <c:v>-71.782120799156104</c:v>
                </c:pt>
                <c:pt idx="4292">
                  <c:v>-71.781283579519496</c:v>
                </c:pt>
                <c:pt idx="4293">
                  <c:v>-71.780446707549004</c:v>
                </c:pt>
                <c:pt idx="4294">
                  <c:v>-71.779610183134096</c:v>
                </c:pt>
                <c:pt idx="4295">
                  <c:v>-71.778774006164099</c:v>
                </c:pt>
                <c:pt idx="4296">
                  <c:v>-71.777938176528394</c:v>
                </c:pt>
                <c:pt idx="4297">
                  <c:v>-71.777102694116294</c:v>
                </c:pt>
                <c:pt idx="4298">
                  <c:v>-71.776267558817395</c:v>
                </c:pt>
                <c:pt idx="4299">
                  <c:v>-71.775432770521107</c:v>
                </c:pt>
                <c:pt idx="4300">
                  <c:v>-71.774598329116699</c:v>
                </c:pt>
                <c:pt idx="4301">
                  <c:v>-71.773764234493797</c:v>
                </c:pt>
                <c:pt idx="4302">
                  <c:v>-71.772930486541796</c:v>
                </c:pt>
                <c:pt idx="4303">
                  <c:v>-71.772097085150193</c:v>
                </c:pt>
                <c:pt idx="4304">
                  <c:v>-71.771264030208599</c:v>
                </c:pt>
                <c:pt idx="4305">
                  <c:v>-71.770431321606296</c:v>
                </c:pt>
                <c:pt idx="4306">
                  <c:v>-71.769598959232994</c:v>
                </c:pt>
                <c:pt idx="4307">
                  <c:v>-71.768766942978203</c:v>
                </c:pt>
                <c:pt idx="4308">
                  <c:v>-71.767935272731407</c:v>
                </c:pt>
                <c:pt idx="4309">
                  <c:v>-71.767103948382299</c:v>
                </c:pt>
                <c:pt idx="4310">
                  <c:v>-71.766272969820406</c:v>
                </c:pt>
                <c:pt idx="4311">
                  <c:v>-71.765442336935294</c:v>
                </c:pt>
                <c:pt idx="4312">
                  <c:v>-71.764612049616602</c:v>
                </c:pt>
                <c:pt idx="4313">
                  <c:v>-71.763782107753897</c:v>
                </c:pt>
                <c:pt idx="4314">
                  <c:v>-71.762952511236904</c:v>
                </c:pt>
                <c:pt idx="4315">
                  <c:v>-71.762123259955303</c:v>
                </c:pt>
                <c:pt idx="4316">
                  <c:v>-71.761294353798604</c:v>
                </c:pt>
                <c:pt idx="4317">
                  <c:v>-71.760465792656703</c:v>
                </c:pt>
                <c:pt idx="4318">
                  <c:v>-71.759637576419095</c:v>
                </c:pt>
                <c:pt idx="4319">
                  <c:v>-71.758809704975704</c:v>
                </c:pt>
                <c:pt idx="4320">
                  <c:v>-71.757982178215997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A23-49EF-8F29-220418EA44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8801152"/>
        <c:axId val="448802136"/>
      </c:lineChart>
      <c:catAx>
        <c:axId val="4488011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8802136"/>
        <c:crosses val="autoZero"/>
        <c:auto val="1"/>
        <c:lblAlgn val="ctr"/>
        <c:lblOffset val="100"/>
        <c:noMultiLvlLbl val="0"/>
      </c:catAx>
      <c:valAx>
        <c:axId val="448802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880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/>
              <a:t>Tonic</a:t>
            </a:r>
            <a:r>
              <a:rPr lang="it-IT" baseline="0" dirty="0"/>
              <a:t> </a:t>
            </a:r>
            <a:r>
              <a:rPr lang="it-IT" baseline="0" dirty="0" err="1"/>
              <a:t>Bursting</a:t>
            </a:r>
            <a:r>
              <a:rPr lang="it-IT" baseline="0" dirty="0"/>
              <a:t> – I = 50, Tau = 0.02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spike_tau002_i50!$A$1:$A$1629</c:f>
              <c:numCache>
                <c:formatCode>General</c:formatCode>
                <c:ptCount val="1629"/>
                <c:pt idx="0">
                  <c:v>-68.88</c:v>
                </c:pt>
                <c:pt idx="1">
                  <c:v>-67.772486271999995</c:v>
                </c:pt>
                <c:pt idx="2">
                  <c:v>-66.675348318914402</c:v>
                </c:pt>
                <c:pt idx="3">
                  <c:v>-65.586556107060403</c:v>
                </c:pt>
                <c:pt idx="4">
                  <c:v>-64.5041442588564</c:v>
                </c:pt>
                <c:pt idx="5">
                  <c:v>-63.426197307689101</c:v>
                </c:pt>
                <c:pt idx="6">
                  <c:v>-62.350835770282401</c:v>
                </c:pt>
                <c:pt idx="7">
                  <c:v>-61.276202814832502</c:v>
                </c:pt>
                <c:pt idx="8">
                  <c:v>-60.200451319853897</c:v>
                </c:pt>
                <c:pt idx="9">
                  <c:v>-59.121731129828198</c:v>
                </c:pt>
                <c:pt idx="10">
                  <c:v>-58.0381763198315</c:v>
                </c:pt>
                <c:pt idx="11">
                  <c:v>-56.947892282617502</c:v>
                </c:pt>
                <c:pt idx="12">
                  <c:v>-55.848942448230197</c:v>
                </c:pt>
                <c:pt idx="13">
                  <c:v>-54.739334438019398</c:v>
                </c:pt>
                <c:pt idx="14">
                  <c:v>-53.617005441650001</c:v>
                </c:pt>
                <c:pt idx="15">
                  <c:v>-52.479806586845797</c:v>
                </c:pt>
                <c:pt idx="16">
                  <c:v>-51.325486046492699</c:v>
                </c:pt>
                <c:pt idx="17">
                  <c:v>-50.151670595361701</c:v>
                </c:pt>
                <c:pt idx="18">
                  <c:v>-48.955845287823699</c:v>
                </c:pt>
                <c:pt idx="19">
                  <c:v>-47.735330876834198</c:v>
                </c:pt>
                <c:pt idx="20">
                  <c:v>-46.487258530999803</c:v>
                </c:pt>
                <c:pt idx="21">
                  <c:v>-45.208541327915398</c:v>
                </c:pt>
                <c:pt idx="22">
                  <c:v>-43.895841904597297</c:v>
                </c:pt>
                <c:pt idx="23">
                  <c:v>-42.545535525103404</c:v>
                </c:pt>
                <c:pt idx="24">
                  <c:v>-41.153667675368098</c:v>
                </c:pt>
                <c:pt idx="25">
                  <c:v>-39.715905108108601</c:v>
                </c:pt>
                <c:pt idx="26">
                  <c:v>-38.227479026275397</c:v>
                </c:pt>
                <c:pt idx="27">
                  <c:v>-36.683118798613101</c:v>
                </c:pt>
                <c:pt idx="28">
                  <c:v>-35.076974227926598</c:v>
                </c:pt>
                <c:pt idx="29">
                  <c:v>-33.402523918252697</c:v>
                </c:pt>
                <c:pt idx="30">
                  <c:v>-31.652466680049098</c:v>
                </c:pt>
                <c:pt idx="31">
                  <c:v>-29.818592130519502</c:v>
                </c:pt>
                <c:pt idx="32">
                  <c:v>-27.891625631837702</c:v>
                </c:pt>
                <c:pt idx="33">
                  <c:v>-25.861041384479499</c:v>
                </c:pt>
                <c:pt idx="34">
                  <c:v>-23.714835746871199</c:v>
                </c:pt>
                <c:pt idx="35">
                  <c:v>-21.4392505333585</c:v>
                </c:pt>
                <c:pt idx="36">
                  <c:v>-19.018432934165201</c:v>
                </c:pt>
                <c:pt idx="37">
                  <c:v>-16.434014495081101</c:v>
                </c:pt>
                <c:pt idx="38">
                  <c:v>-13.6645858451827</c:v>
                </c:pt>
                <c:pt idx="39">
                  <c:v>-10.685035915293801</c:v>
                </c:pt>
                <c:pt idx="40">
                  <c:v>-7.4657132801217401</c:v>
                </c:pt>
                <c:pt idx="41">
                  <c:v>-3.9713515265683701</c:v>
                </c:pt>
                <c:pt idx="42">
                  <c:v>-0.159677974396641</c:v>
                </c:pt>
                <c:pt idx="43">
                  <c:v>4.0204078032039696</c:v>
                </c:pt>
                <c:pt idx="44">
                  <c:v>8.6312478581200605</c:v>
                </c:pt>
                <c:pt idx="45">
                  <c:v>13.749667569745901</c:v>
                </c:pt>
                <c:pt idx="46">
                  <c:v>19.4713929095489</c:v>
                </c:pt>
                <c:pt idx="47">
                  <c:v>25.917166849592501</c:v>
                </c:pt>
                <c:pt idx="48">
                  <c:v>33.241370102096603</c:v>
                </c:pt>
                <c:pt idx="49">
                  <c:v>-48.845084299429999</c:v>
                </c:pt>
                <c:pt idx="50">
                  <c:v>-47.666067034773597</c:v>
                </c:pt>
                <c:pt idx="51">
                  <c:v>-46.460244369622799</c:v>
                </c:pt>
                <c:pt idx="52">
                  <c:v>-45.224706727793297</c:v>
                </c:pt>
                <c:pt idx="53">
                  <c:v>-43.956309016319501</c:v>
                </c:pt>
                <c:pt idx="54">
                  <c:v>-42.6516366602674</c:v>
                </c:pt>
                <c:pt idx="55">
                  <c:v>-41.306966651052697</c:v>
                </c:pt>
                <c:pt idx="56">
                  <c:v>-39.918222644075598</c:v>
                </c:pt>
                <c:pt idx="57">
                  <c:v>-38.480922934434602</c:v>
                </c:pt>
                <c:pt idx="58">
                  <c:v>-36.990119879843597</c:v>
                </c:pt>
                <c:pt idx="59">
                  <c:v>-35.440329012611897</c:v>
                </c:pt>
                <c:pt idx="60">
                  <c:v>-33.825445667765202</c:v>
                </c:pt>
                <c:pt idx="61">
                  <c:v>-32.138646425523902</c:v>
                </c:pt>
                <c:pt idx="62">
                  <c:v>-30.372271987746501</c:v>
                </c:pt>
                <c:pt idx="63">
                  <c:v>-28.517687231251902</c:v>
                </c:pt>
                <c:pt idx="64">
                  <c:v>-26.565113040163101</c:v>
                </c:pt>
                <c:pt idx="65">
                  <c:v>-24.503423023581298</c:v>
                </c:pt>
                <c:pt idx="66">
                  <c:v>-22.319896247490199</c:v>
                </c:pt>
                <c:pt idx="67">
                  <c:v>-19.9999144730096</c:v>
                </c:pt>
                <c:pt idx="68">
                  <c:v>-17.526588844548399</c:v>
                </c:pt>
                <c:pt idx="69">
                  <c:v>-14.8802961485454</c:v>
                </c:pt>
                <c:pt idx="70">
                  <c:v>-12.0380981395252</c:v>
                </c:pt>
                <c:pt idx="71">
                  <c:v>-8.9730082295884799</c:v>
                </c:pt>
                <c:pt idx="72">
                  <c:v>-5.65305690277909</c:v>
                </c:pt>
                <c:pt idx="73">
                  <c:v>-2.0400887939708499</c:v>
                </c:pt>
                <c:pt idx="74">
                  <c:v>1.91180223455037</c:v>
                </c:pt>
                <c:pt idx="75">
                  <c:v>6.2583326993023096</c:v>
                </c:pt>
                <c:pt idx="76">
                  <c:v>11.067774619009599</c:v>
                </c:pt>
                <c:pt idx="77">
                  <c:v>16.424665237614899</c:v>
                </c:pt>
                <c:pt idx="78">
                  <c:v>22.434896986477401</c:v>
                </c:pt>
                <c:pt idx="79">
                  <c:v>29.232819214282799</c:v>
                </c:pt>
                <c:pt idx="80">
                  <c:v>36.991332676356102</c:v>
                </c:pt>
                <c:pt idx="81">
                  <c:v>-48.888614455005303</c:v>
                </c:pt>
                <c:pt idx="82">
                  <c:v>-47.754059389281899</c:v>
                </c:pt>
                <c:pt idx="83">
                  <c:v>-46.593814094316201</c:v>
                </c:pt>
                <c:pt idx="84">
                  <c:v>-45.405167577224198</c:v>
                </c:pt>
                <c:pt idx="85">
                  <c:v>-44.185191671913699</c:v>
                </c:pt>
                <c:pt idx="86">
                  <c:v>-42.930710419178602</c:v>
                </c:pt>
                <c:pt idx="87">
                  <c:v>-41.638265019019798</c:v>
                </c:pt>
                <c:pt idx="88">
                  <c:v>-40.304073516151902</c:v>
                </c:pt>
                <c:pt idx="89">
                  <c:v>-38.923984202684103</c:v>
                </c:pt>
                <c:pt idx="90">
                  <c:v>-37.493421500918998</c:v>
                </c:pt>
                <c:pt idx="91">
                  <c:v>-36.007322811749098</c:v>
                </c:pt>
                <c:pt idx="92">
                  <c:v>-34.4600644639725</c:v>
                </c:pt>
                <c:pt idx="93">
                  <c:v>-32.845374455398698</c:v>
                </c:pt>
                <c:pt idx="94">
                  <c:v>-31.1562291090132</c:v>
                </c:pt>
                <c:pt idx="95">
                  <c:v>-29.384730037837599</c:v>
                </c:pt>
                <c:pt idx="96">
                  <c:v>-27.521956867690601</c:v>
                </c:pt>
                <c:pt idx="97">
                  <c:v>-25.557789935568199</c:v>
                </c:pt>
                <c:pt idx="98">
                  <c:v>-23.480695562971199</c:v>
                </c:pt>
                <c:pt idx="99">
                  <c:v>-21.2774643589633</c:v>
                </c:pt>
                <c:pt idx="100">
                  <c:v>-18.932890140794498</c:v>
                </c:pt>
                <c:pt idx="101">
                  <c:v>-16.4293731910604</c:v>
                </c:pt>
                <c:pt idx="102">
                  <c:v>-13.746426296861801</c:v>
                </c:pt>
                <c:pt idx="103">
                  <c:v>-10.8600547508823</c:v>
                </c:pt>
                <c:pt idx="104">
                  <c:v>-7.7419713687264302</c:v>
                </c:pt>
                <c:pt idx="105">
                  <c:v>-4.3585932905054703</c:v>
                </c:pt>
                <c:pt idx="106">
                  <c:v>-0.66974690876227705</c:v>
                </c:pt>
                <c:pt idx="107">
                  <c:v>3.3730223599731199</c:v>
                </c:pt>
                <c:pt idx="108">
                  <c:v>7.8286823798372103</c:v>
                </c:pt>
                <c:pt idx="109">
                  <c:v>12.7697009637827</c:v>
                </c:pt>
                <c:pt idx="110">
                  <c:v>18.286098922628501</c:v>
                </c:pt>
                <c:pt idx="111">
                  <c:v>24.491036750222701</c:v>
                </c:pt>
                <c:pt idx="112">
                  <c:v>31.528649219629902</c:v>
                </c:pt>
                <c:pt idx="113">
                  <c:v>-48.931513820370199</c:v>
                </c:pt>
                <c:pt idx="114">
                  <c:v>-47.840773691024701</c:v>
                </c:pt>
                <c:pt idx="115">
                  <c:v>-46.725433120254799</c:v>
                </c:pt>
                <c:pt idx="116">
                  <c:v>-45.582969923874401</c:v>
                </c:pt>
                <c:pt idx="117">
                  <c:v>-44.410661995111099</c:v>
                </c:pt>
                <c:pt idx="118">
                  <c:v>-43.205559758683101</c:v>
                </c:pt>
                <c:pt idx="119">
                  <c:v>-41.964454702709702</c:v>
                </c:pt>
                <c:pt idx="120">
                  <c:v>-40.6838432603504</c:v>
                </c:pt>
                <c:pt idx="121">
                  <c:v>-39.359885162274701</c:v>
                </c:pt>
                <c:pt idx="122">
                  <c:v>-37.988355193468301</c:v>
                </c:pt>
                <c:pt idx="123">
                  <c:v>-36.5645870533736</c:v>
                </c:pt>
                <c:pt idx="124">
                  <c:v>-35.083407723689398</c:v>
                </c:pt>
                <c:pt idx="125">
                  <c:v>-33.539060375811601</c:v>
                </c:pt>
                <c:pt idx="126">
                  <c:v>-31.9251133766297</c:v>
                </c:pt>
                <c:pt idx="127">
                  <c:v>-30.2343523460457</c:v>
                </c:pt>
                <c:pt idx="128">
                  <c:v>-28.4586514401309</c:v>
                </c:pt>
                <c:pt idx="129">
                  <c:v>-26.588819023093901</c:v>
                </c:pt>
                <c:pt idx="130">
                  <c:v>-24.6144115707163</c:v>
                </c:pt>
                <c:pt idx="131">
                  <c:v>-22.523507908945401</c:v>
                </c:pt>
                <c:pt idx="132">
                  <c:v>-20.302433581908701</c:v>
                </c:pt>
                <c:pt idx="133">
                  <c:v>-17.935422048972299</c:v>
                </c:pt>
                <c:pt idx="134">
                  <c:v>-15.4041952238228</c:v>
                </c:pt>
                <c:pt idx="135">
                  <c:v>-12.6874401465264</c:v>
                </c:pt>
                <c:pt idx="136">
                  <c:v>-9.7601506732999095</c:v>
                </c:pt>
                <c:pt idx="137">
                  <c:v>-6.5927920161857196</c:v>
                </c:pt>
                <c:pt idx="138">
                  <c:v>-3.15023031868696</c:v>
                </c:pt>
                <c:pt idx="139">
                  <c:v>0.60965299693431396</c:v>
                </c:pt>
                <c:pt idx="140">
                  <c:v>4.7377750623709796</c:v>
                </c:pt>
                <c:pt idx="141">
                  <c:v>9.2962548787534498</c:v>
                </c:pt>
                <c:pt idx="142">
                  <c:v>14.3616401785096</c:v>
                </c:pt>
                <c:pt idx="143">
                  <c:v>20.029303463282801</c:v>
                </c:pt>
                <c:pt idx="144">
                  <c:v>26.419527462973701</c:v>
                </c:pt>
                <c:pt idx="145">
                  <c:v>33.686079796601497</c:v>
                </c:pt>
                <c:pt idx="146">
                  <c:v>-48.973953938067503</c:v>
                </c:pt>
                <c:pt idx="147">
                  <c:v>-47.926556798577998</c:v>
                </c:pt>
                <c:pt idx="148">
                  <c:v>-46.855628330457797</c:v>
                </c:pt>
                <c:pt idx="149">
                  <c:v>-45.7588264068889</c:v>
                </c:pt>
                <c:pt idx="150">
                  <c:v>-44.633625248458401</c:v>
                </c:pt>
                <c:pt idx="151">
                  <c:v>-43.477290708494799</c:v>
                </c:pt>
                <c:pt idx="152">
                  <c:v>-42.286852094709801</c:v>
                </c:pt>
                <c:pt idx="153">
                  <c:v>-41.059069897535302</c:v>
                </c:pt>
                <c:pt idx="154">
                  <c:v>-39.7903986675623</c:v>
                </c:pt>
                <c:pt idx="155">
                  <c:v>-38.4769441259131</c:v>
                </c:pt>
                <c:pt idx="156">
                  <c:v>-37.114413393971297</c:v>
                </c:pt>
                <c:pt idx="157">
                  <c:v>-35.698056981910298</c:v>
                </c:pt>
                <c:pt idx="158">
                  <c:v>-34.2226008647905</c:v>
                </c:pt>
                <c:pt idx="159">
                  <c:v>-32.682166581982699</c:v>
                </c:pt>
                <c:pt idx="160">
                  <c:v>-31.070176795490699</c:v>
                </c:pt>
                <c:pt idx="161">
                  <c:v>-29.379243102072</c:v>
                </c:pt>
                <c:pt idx="162">
                  <c:v>-27.601032067870101</c:v>
                </c:pt>
                <c:pt idx="163">
                  <c:v>-25.7261043811896</c:v>
                </c:pt>
                <c:pt idx="164">
                  <c:v>-23.743720614664401</c:v>
                </c:pt>
                <c:pt idx="165">
                  <c:v>-21.641605235236401</c:v>
                </c:pt>
                <c:pt idx="166">
                  <c:v>-19.4056580348831</c:v>
                </c:pt>
                <c:pt idx="167">
                  <c:v>-17.019598844339299</c:v>
                </c:pt>
                <c:pt idx="168">
                  <c:v>-14.4645269030758</c:v>
                </c:pt>
                <c:pt idx="169">
                  <c:v>-11.7183701088489</c:v>
                </c:pt>
                <c:pt idx="170">
                  <c:v>-8.7551908508060095</c:v>
                </c:pt>
                <c:pt idx="171">
                  <c:v>-5.5443031876368201</c:v>
                </c:pt>
                <c:pt idx="172">
                  <c:v>-2.0491391760856001</c:v>
                </c:pt>
                <c:pt idx="173">
                  <c:v>1.77422225290781</c:v>
                </c:pt>
                <c:pt idx="174">
                  <c:v>5.9789861341689701</c:v>
                </c:pt>
                <c:pt idx="175">
                  <c:v>10.630207236304599</c:v>
                </c:pt>
                <c:pt idx="176">
                  <c:v>15.808245975330101</c:v>
                </c:pt>
                <c:pt idx="177">
                  <c:v>21.613492916220199</c:v>
                </c:pt>
                <c:pt idx="178">
                  <c:v>28.172934117056698</c:v>
                </c:pt>
                <c:pt idx="179">
                  <c:v>35.649441522882597</c:v>
                </c:pt>
                <c:pt idx="180">
                  <c:v>-49.0159041154457</c:v>
                </c:pt>
                <c:pt idx="181">
                  <c:v>-48.011346770339699</c:v>
                </c:pt>
                <c:pt idx="182">
                  <c:v>-46.984306062879</c:v>
                </c:pt>
                <c:pt idx="183">
                  <c:v>-45.932611273315601</c:v>
                </c:pt>
                <c:pt idx="184">
                  <c:v>-44.8539233450308</c:v>
                </c:pt>
                <c:pt idx="185">
                  <c:v>-43.745712770888296</c:v>
                </c:pt>
                <c:pt idx="186">
                  <c:v>-42.6052344304209</c:v>
                </c:pt>
                <c:pt idx="187">
                  <c:v>-41.429498835384898</c:v>
                </c:pt>
                <c:pt idx="188">
                  <c:v>-40.215239133037997</c:v>
                </c:pt>
                <c:pt idx="189">
                  <c:v>-38.958873083007603</c:v>
                </c:pt>
                <c:pt idx="190">
                  <c:v>-37.656459058119403</c:v>
                </c:pt>
                <c:pt idx="191">
                  <c:v>-36.3036449134094</c:v>
                </c:pt>
                <c:pt idx="192">
                  <c:v>-34.895608309403499</c:v>
                </c:pt>
                <c:pt idx="193">
                  <c:v>-33.426986750751503</c:v>
                </c:pt>
                <c:pt idx="194">
                  <c:v>-31.891795189736602</c:v>
                </c:pt>
                <c:pt idx="195">
                  <c:v>-30.283328519789201</c:v>
                </c:pt>
                <c:pt idx="196">
                  <c:v>-28.594045611634101</c:v>
                </c:pt>
                <c:pt idx="197">
                  <c:v>-26.815430676336899</c:v>
                </c:pt>
                <c:pt idx="198">
                  <c:v>-24.9378266100634</c:v>
                </c:pt>
                <c:pt idx="199">
                  <c:v>-22.950233495009499</c:v>
                </c:pt>
                <c:pt idx="200">
                  <c:v>-20.840063474770801</c:v>
                </c:pt>
                <c:pt idx="201">
                  <c:v>-18.5928406149993</c:v>
                </c:pt>
                <c:pt idx="202">
                  <c:v>-16.1918308525482</c:v>
                </c:pt>
                <c:pt idx="203">
                  <c:v>-13.6175823710829</c:v>
                </c:pt>
                <c:pt idx="204">
                  <c:v>-10.8473501992218</c:v>
                </c:pt>
                <c:pt idx="205">
                  <c:v>-7.85436974487288</c:v>
                </c:pt>
                <c:pt idx="206">
                  <c:v>-4.6069312172894596</c:v>
                </c:pt>
                <c:pt idx="207">
                  <c:v>-1.06718872197754</c:v>
                </c:pt>
                <c:pt idx="208">
                  <c:v>2.8103884089635698</c:v>
                </c:pt>
                <c:pt idx="209">
                  <c:v>7.0810529154141797</c:v>
                </c:pt>
                <c:pt idx="210">
                  <c:v>11.8124936419148</c:v>
                </c:pt>
                <c:pt idx="211">
                  <c:v>17.088501208640601</c:v>
                </c:pt>
                <c:pt idx="212">
                  <c:v>23.013994432371899</c:v>
                </c:pt>
                <c:pt idx="213">
                  <c:v>29.722028597184</c:v>
                </c:pt>
                <c:pt idx="214">
                  <c:v>37.383749490762597</c:v>
                </c:pt>
                <c:pt idx="215">
                  <c:v>-49.057334086823197</c:v>
                </c:pt>
                <c:pt idx="216">
                  <c:v>-48.0950825347944</c:v>
                </c:pt>
                <c:pt idx="217">
                  <c:v>-47.111374001308199</c:v>
                </c:pt>
                <c:pt idx="218">
                  <c:v>-46.104200642151298</c:v>
                </c:pt>
                <c:pt idx="219">
                  <c:v>-45.071400665313597</c:v>
                </c:pt>
                <c:pt idx="220">
                  <c:v>-44.010638600561002</c:v>
                </c:pt>
                <c:pt idx="221">
                  <c:v>-42.919382893516499</c:v>
                </c:pt>
                <c:pt idx="222">
                  <c:v>-41.794880358617696</c:v>
                </c:pt>
                <c:pt idx="223">
                  <c:v>-40.634126934268401</c:v>
                </c:pt>
                <c:pt idx="224">
                  <c:v>-39.433834071602298</c:v>
                </c:pt>
                <c:pt idx="225">
                  <c:v>-38.190389950129301</c:v>
                </c:pt>
                <c:pt idx="226">
                  <c:v>-36.899814542205299</c:v>
                </c:pt>
                <c:pt idx="227">
                  <c:v>-35.557707334698797</c:v>
                </c:pt>
                <c:pt idx="228">
                  <c:v>-34.159186248633603</c:v>
                </c:pt>
                <c:pt idx="229">
                  <c:v>-32.698815960400403</c:v>
                </c:pt>
                <c:pt idx="230">
                  <c:v>-31.170523400767401</c:v>
                </c:pt>
                <c:pt idx="231">
                  <c:v>-29.567497662882399</c:v>
                </c:pt>
                <c:pt idx="232">
                  <c:v>-27.882070850781101</c:v>
                </c:pt>
                <c:pt idx="233">
                  <c:v>-26.1055754954672</c:v>
                </c:pt>
                <c:pt idx="234">
                  <c:v>-24.228172987900098</c:v>
                </c:pt>
                <c:pt idx="235">
                  <c:v>-22.238645932673599</c:v>
                </c:pt>
                <c:pt idx="236">
                  <c:v>-20.1241452811656</c:v>
                </c:pt>
                <c:pt idx="237">
                  <c:v>-17.86988037331</c:v>
                </c:pt>
                <c:pt idx="238">
                  <c:v>-15.458736339636101</c:v>
                </c:pt>
                <c:pt idx="239">
                  <c:v>-12.8707983112755</c:v>
                </c:pt>
                <c:pt idx="240">
                  <c:v>-10.082755004296301</c:v>
                </c:pt>
                <c:pt idx="241">
                  <c:v>-7.0671446736369496</c:v>
                </c:pt>
                <c:pt idx="242">
                  <c:v>-3.79139295669993</c:v>
                </c:pt>
                <c:pt idx="243">
                  <c:v>-0.21657290469218099</c:v>
                </c:pt>
                <c:pt idx="244">
                  <c:v>3.70421030980205</c:v>
                </c:pt>
                <c:pt idx="245">
                  <c:v>8.0279483739734001</c:v>
                </c:pt>
                <c:pt idx="246">
                  <c:v>12.824571888667601</c:v>
                </c:pt>
                <c:pt idx="247">
                  <c:v>18.180797678616901</c:v>
                </c:pt>
                <c:pt idx="248">
                  <c:v>24.205417489213101</c:v>
                </c:pt>
                <c:pt idx="249">
                  <c:v>31.036692374710299</c:v>
                </c:pt>
                <c:pt idx="250">
                  <c:v>-49.098095115332796</c:v>
                </c:pt>
                <c:pt idx="251">
                  <c:v>-48.177463592037199</c:v>
                </c:pt>
                <c:pt idx="252">
                  <c:v>-47.236376566175899</c:v>
                </c:pt>
                <c:pt idx="253">
                  <c:v>-46.272980232768901</c:v>
                </c:pt>
                <c:pt idx="254">
                  <c:v>-45.285280291945703</c:v>
                </c:pt>
                <c:pt idx="255">
                  <c:v>-44.271124390195098</c:v>
                </c:pt>
                <c:pt idx="256">
                  <c:v>-43.228182221005603</c:v>
                </c:pt>
                <c:pt idx="257">
                  <c:v>-42.153922886575103</c:v>
                </c:pt>
                <c:pt idx="258">
                  <c:v>-41.0455890459355</c:v>
                </c:pt>
                <c:pt idx="259">
                  <c:v>-39.900167281392001</c:v>
                </c:pt>
                <c:pt idx="260">
                  <c:v>-38.714354000308397</c:v>
                </c:pt>
                <c:pt idx="261">
                  <c:v>-37.484516047419397</c:v>
                </c:pt>
                <c:pt idx="262">
                  <c:v>-36.206645026852897</c:v>
                </c:pt>
                <c:pt idx="263">
                  <c:v>-34.876304113552798</c:v>
                </c:pt>
                <c:pt idx="264">
                  <c:v>-33.488565858620099</c:v>
                </c:pt>
                <c:pt idx="265">
                  <c:v>-32.037939146129901</c:v>
                </c:pt>
                <c:pt idx="266">
                  <c:v>-30.518283018942501</c:v>
                </c:pt>
                <c:pt idx="267">
                  <c:v>-28.9227045293913</c:v>
                </c:pt>
                <c:pt idx="268">
                  <c:v>-27.243437049186699</c:v>
                </c:pt>
                <c:pt idx="269">
                  <c:v>-25.4716945393609</c:v>
                </c:pt>
                <c:pt idx="270">
                  <c:v>-23.5974960644084</c:v>
                </c:pt>
                <c:pt idx="271">
                  <c:v>-21.609453236584599</c:v>
                </c:pt>
                <c:pt idx="272">
                  <c:v>-19.494511159504899</c:v>
                </c:pt>
                <c:pt idx="273">
                  <c:v>-17.2376306116184</c:v>
                </c:pt>
                <c:pt idx="274">
                  <c:v>-14.821395394887199</c:v>
                </c:pt>
                <c:pt idx="275">
                  <c:v>-12.225523576191399</c:v>
                </c:pt>
                <c:pt idx="276">
                  <c:v>-9.4262541915195701</c:v>
                </c:pt>
                <c:pt idx="277">
                  <c:v>-6.3955710136772703</c:v>
                </c:pt>
                <c:pt idx="278">
                  <c:v>-3.10021092680386</c:v>
                </c:pt>
                <c:pt idx="279">
                  <c:v>0.49961563464397302</c:v>
                </c:pt>
                <c:pt idx="280">
                  <c:v>4.4518938358017799</c:v>
                </c:pt>
                <c:pt idx="281">
                  <c:v>8.8150076816215108</c:v>
                </c:pt>
                <c:pt idx="282">
                  <c:v>13.6606859817822</c:v>
                </c:pt>
                <c:pt idx="283">
                  <c:v>19.077997434096599</c:v>
                </c:pt>
                <c:pt idx="284">
                  <c:v>25.178853241976299</c:v>
                </c:pt>
                <c:pt idx="285">
                  <c:v>32.105717324036902</c:v>
                </c:pt>
                <c:pt idx="286">
                  <c:v>-49.1382930513644</c:v>
                </c:pt>
                <c:pt idx="287">
                  <c:v>-48.258703994174503</c:v>
                </c:pt>
                <c:pt idx="288">
                  <c:v>-47.359638987937501</c:v>
                </c:pt>
                <c:pt idx="289">
                  <c:v>-46.439390115916801</c:v>
                </c:pt>
                <c:pt idx="290">
                  <c:v>-45.496121560032201</c:v>
                </c:pt>
                <c:pt idx="291">
                  <c:v>-44.527854022232603</c:v>
                </c:pt>
                <c:pt idx="292">
                  <c:v>-43.537125799357803</c:v>
                </c:pt>
                <c:pt idx="293">
                  <c:v>-42.512353543102499</c:v>
                </c:pt>
                <c:pt idx="294">
                  <c:v>-41.455605776643402</c:v>
                </c:pt>
                <c:pt idx="295">
                  <c:v>-40.364128124524498</c:v>
                </c:pt>
                <c:pt idx="296">
                  <c:v>-39.234906527204899</c:v>
                </c:pt>
                <c:pt idx="297">
                  <c:v>-38.0646328432018</c:v>
                </c:pt>
                <c:pt idx="298">
                  <c:v>-36.849665085564297</c:v>
                </c:pt>
                <c:pt idx="299">
                  <c:v>-35.585981277163803</c:v>
                </c:pt>
                <c:pt idx="300">
                  <c:v>-34.2691256859462</c:v>
                </c:pt>
                <c:pt idx="301">
                  <c:v>-32.894145921176602</c:v>
                </c:pt>
                <c:pt idx="302">
                  <c:v>-31.455519018394298</c:v>
                </c:pt>
                <c:pt idx="303">
                  <c:v>-29.947064192487499</c:v>
                </c:pt>
                <c:pt idx="304">
                  <c:v>-28.361839365855801</c:v>
                </c:pt>
                <c:pt idx="305">
                  <c:v>-26.6920178428147</c:v>
                </c:pt>
                <c:pt idx="306">
                  <c:v>-24.928740548921301</c:v>
                </c:pt>
                <c:pt idx="307">
                  <c:v>-23.061938011796101</c:v>
                </c:pt>
                <c:pt idx="308">
                  <c:v>-21.0801146274171</c:v>
                </c:pt>
                <c:pt idx="309">
                  <c:v>-18.970085592059799</c:v>
                </c:pt>
                <c:pt idx="310">
                  <c:v>-16.7166539867026</c:v>
                </c:pt>
                <c:pt idx="311">
                  <c:v>-14.3022115951891</c:v>
                </c:pt>
                <c:pt idx="312">
                  <c:v>-11.706241712413201</c:v>
                </c:pt>
                <c:pt idx="313">
                  <c:v>-8.9046948599352493</c:v>
                </c:pt>
                <c:pt idx="314">
                  <c:v>-5.86919809514142</c:v>
                </c:pt>
                <c:pt idx="315">
                  <c:v>-2.5660441591174199</c:v>
                </c:pt>
                <c:pt idx="316">
                  <c:v>1.0451139469542301</c:v>
                </c:pt>
                <c:pt idx="317">
                  <c:v>5.0129673379368596</c:v>
                </c:pt>
                <c:pt idx="318">
                  <c:v>9.3968031226909901</c:v>
                </c:pt>
                <c:pt idx="319">
                  <c:v>14.269518530880701</c:v>
                </c:pt>
                <c:pt idx="320">
                  <c:v>19.721713090733498</c:v>
                </c:pt>
                <c:pt idx="321">
                  <c:v>25.8673320593829</c:v>
                </c:pt>
                <c:pt idx="322">
                  <c:v>32.851584941321399</c:v>
                </c:pt>
                <c:pt idx="323">
                  <c:v>-49.177852870664701</c:v>
                </c:pt>
                <c:pt idx="324">
                  <c:v>-48.338652232308</c:v>
                </c:pt>
                <c:pt idx="325">
                  <c:v>-47.480931805720303</c:v>
                </c:pt>
                <c:pt idx="326">
                  <c:v>-46.603121412744201</c:v>
                </c:pt>
                <c:pt idx="327">
                  <c:v>-45.703534724245301</c:v>
                </c:pt>
                <c:pt idx="328">
                  <c:v>-44.780355479773199</c:v>
                </c:pt>
                <c:pt idx="329">
                  <c:v>-43.8316219347006</c:v>
                </c:pt>
                <c:pt idx="330">
                  <c:v>-42.855209246861698</c:v>
                </c:pt>
                <c:pt idx="331">
                  <c:v>-41.848809461778004</c:v>
                </c:pt>
                <c:pt idx="332">
                  <c:v>-40.8099086912869</c:v>
                </c:pt>
                <c:pt idx="333">
                  <c:v>-39.735761002048001</c:v>
                </c:pt>
                <c:pt idx="334">
                  <c:v>-38.623358434507303</c:v>
                </c:pt>
                <c:pt idx="335">
                  <c:v>-37.469396455002403</c:v>
                </c:pt>
                <c:pt idx="336">
                  <c:v>-36.270233998067198</c:v>
                </c:pt>
                <c:pt idx="337">
                  <c:v>-35.0218470752325</c:v>
                </c:pt>
                <c:pt idx="338">
                  <c:v>-33.719774701099098</c:v>
                </c:pt>
                <c:pt idx="339">
                  <c:v>-32.3590556045528</c:v>
                </c:pt>
                <c:pt idx="340">
                  <c:v>-30.934153836083201</c:v>
                </c:pt>
                <c:pt idx="341">
                  <c:v>-29.4388709291898</c:v>
                </c:pt>
                <c:pt idx="342">
                  <c:v>-27.866241695305401</c:v>
                </c:pt>
                <c:pt idx="343">
                  <c:v>-26.208409987789199</c:v>
                </c:pt>
                <c:pt idx="344">
                  <c:v>-24.456479807346199</c:v>
                </c:pt>
                <c:pt idx="345">
                  <c:v>-22.600335864738401</c:v>
                </c:pt>
                <c:pt idx="346">
                  <c:v>-20.628426064586801</c:v>
                </c:pt>
                <c:pt idx="347">
                  <c:v>-18.5274961836726</c:v>
                </c:pt>
                <c:pt idx="348">
                  <c:v>-16.282264087093001</c:v>
                </c:pt>
                <c:pt idx="349">
                  <c:v>-13.875016868949499</c:v>
                </c:pt>
                <c:pt idx="350">
                  <c:v>-11.2851089070863</c:v>
                </c:pt>
                <c:pt idx="351">
                  <c:v>-8.4883313796274393</c:v>
                </c:pt>
                <c:pt idx="352">
                  <c:v>-5.4561134110286398</c:v>
                </c:pt>
                <c:pt idx="353">
                  <c:v>-2.1545003565099301</c:v>
                </c:pt>
                <c:pt idx="354">
                  <c:v>1.45716624562425</c:v>
                </c:pt>
                <c:pt idx="355">
                  <c:v>5.42797298459468</c:v>
                </c:pt>
                <c:pt idx="356">
                  <c:v>9.8177140019296001</c:v>
                </c:pt>
                <c:pt idx="357">
                  <c:v>14.6999437572948</c:v>
                </c:pt>
                <c:pt idx="358">
                  <c:v>20.1661242995423</c:v>
                </c:pt>
                <c:pt idx="359">
                  <c:v>26.331348682257499</c:v>
                </c:pt>
                <c:pt idx="360">
                  <c:v>33.342377946856999</c:v>
                </c:pt>
                <c:pt idx="361">
                  <c:v>-49.216840179155298</c:v>
                </c:pt>
                <c:pt idx="362">
                  <c:v>-48.417441007433801</c:v>
                </c:pt>
                <c:pt idx="363">
                  <c:v>-47.600456759565802</c:v>
                </c:pt>
                <c:pt idx="364">
                  <c:v>-46.764447345960903</c:v>
                </c:pt>
                <c:pt idx="365">
                  <c:v>-45.907867491317703</c:v>
                </c:pt>
                <c:pt idx="366">
                  <c:v>-45.029054586504699</c:v>
                </c:pt>
                <c:pt idx="367">
                  <c:v>-44.126215006766202</c:v>
                </c:pt>
                <c:pt idx="368">
                  <c:v>-43.197408652987903</c:v>
                </c:pt>
                <c:pt idx="369">
                  <c:v>-42.240531428999397</c:v>
                </c:pt>
                <c:pt idx="370">
                  <c:v>-41.253295314984101</c:v>
                </c:pt>
                <c:pt idx="371">
                  <c:v>-40.2332056328463</c:v>
                </c:pt>
                <c:pt idx="372">
                  <c:v>-39.177535021131597</c:v>
                </c:pt>
                <c:pt idx="373">
                  <c:v>-38.083293541322298</c:v>
                </c:pt>
                <c:pt idx="374">
                  <c:v>-36.947194219597101</c:v>
                </c:pt>
                <c:pt idx="375">
                  <c:v>-35.765613182743103</c:v>
                </c:pt>
                <c:pt idx="376">
                  <c:v>-34.534543366445099</c:v>
                </c:pt>
                <c:pt idx="377">
                  <c:v>-32.9516593165608</c:v>
                </c:pt>
                <c:pt idx="378">
                  <c:v>-31.593706343248201</c:v>
                </c:pt>
                <c:pt idx="379">
                  <c:v>-30.1700209674127</c:v>
                </c:pt>
                <c:pt idx="380">
                  <c:v>-28.6742582846978</c:v>
                </c:pt>
                <c:pt idx="381">
                  <c:v>-27.099280948754402</c:v>
                </c:pt>
                <c:pt idx="382">
                  <c:v>-25.437030021635</c:v>
                </c:pt>
                <c:pt idx="383">
                  <c:v>-23.678370000729998</c:v>
                </c:pt>
                <c:pt idx="384">
                  <c:v>-21.8129018162969</c:v>
                </c:pt>
                <c:pt idx="385">
                  <c:v>-19.828735838180702</c:v>
                </c:pt>
                <c:pt idx="386">
                  <c:v>-17.712214598445701</c:v>
                </c:pt>
                <c:pt idx="387">
                  <c:v>-15.4475718110857</c:v>
                </c:pt>
                <c:pt idx="388">
                  <c:v>-13.016510040257099</c:v>
                </c:pt>
                <c:pt idx="389">
                  <c:v>-10.397673585702901</c:v>
                </c:pt>
                <c:pt idx="390">
                  <c:v>-7.5659851610548401</c:v>
                </c:pt>
                <c:pt idx="391">
                  <c:v>-4.4918037625918696</c:v>
                </c:pt>
                <c:pt idx="392">
                  <c:v>-1.13984529557287</c:v>
                </c:pt>
                <c:pt idx="393">
                  <c:v>2.5322151997844702</c:v>
                </c:pt>
                <c:pt idx="394">
                  <c:v>6.5755739840985497</c:v>
                </c:pt>
                <c:pt idx="395">
                  <c:v>11.0527249704182</c:v>
                </c:pt>
                <c:pt idx="396">
                  <c:v>16.0407190146312</c:v>
                </c:pt>
                <c:pt idx="397">
                  <c:v>21.635606351357399</c:v>
                </c:pt>
                <c:pt idx="398">
                  <c:v>27.958589652652702</c:v>
                </c:pt>
                <c:pt idx="399">
                  <c:v>35.1646991916353</c:v>
                </c:pt>
                <c:pt idx="400">
                  <c:v>-49.255145839847899</c:v>
                </c:pt>
                <c:pt idx="401">
                  <c:v>-48.494849883747598</c:v>
                </c:pt>
                <c:pt idx="402">
                  <c:v>-47.717879863454101</c:v>
                </c:pt>
                <c:pt idx="403">
                  <c:v>-46.922918039645502</c:v>
                </c:pt>
                <c:pt idx="404">
                  <c:v>-46.108551675018603</c:v>
                </c:pt>
                <c:pt idx="405">
                  <c:v>-45.273262360067697</c:v>
                </c:pt>
                <c:pt idx="406">
                  <c:v>-44.415414016938399</c:v>
                </c:pt>
                <c:pt idx="407">
                  <c:v>-43.533239376756299</c:v>
                </c:pt>
                <c:pt idx="408">
                  <c:v>-42.624824689838597</c:v>
                </c:pt>
                <c:pt idx="409">
                  <c:v>-41.688092384857299</c:v>
                </c:pt>
                <c:pt idx="410">
                  <c:v>-40.720781340643001</c:v>
                </c:pt>
                <c:pt idx="411">
                  <c:v>-39.720424370772001</c:v>
                </c:pt>
                <c:pt idx="412">
                  <c:v>-38.684322443664399</c:v>
                </c:pt>
                <c:pt idx="413">
                  <c:v>-37.609515066215103</c:v>
                </c:pt>
                <c:pt idx="414">
                  <c:v>-36.492746142596097</c:v>
                </c:pt>
                <c:pt idx="415">
                  <c:v>-35.330424476184298</c:v>
                </c:pt>
                <c:pt idx="416">
                  <c:v>-34.118577904286198</c:v>
                </c:pt>
                <c:pt idx="417">
                  <c:v>-32.852799833000603</c:v>
                </c:pt>
                <c:pt idx="418">
                  <c:v>-31.528186660771802</c:v>
                </c:pt>
                <c:pt idx="419">
                  <c:v>-30.139264227618</c:v>
                </c:pt>
                <c:pt idx="420">
                  <c:v>-28.679900981015798</c:v>
                </c:pt>
                <c:pt idx="421">
                  <c:v>-27.143204980021299</c:v>
                </c:pt>
                <c:pt idx="422">
                  <c:v>-25.521401127443202</c:v>
                </c:pt>
                <c:pt idx="423">
                  <c:v>-23.805684072824899</c:v>
                </c:pt>
                <c:pt idx="424">
                  <c:v>-21.986040994170398</c:v>
                </c:pt>
                <c:pt idx="425">
                  <c:v>-20.0510368436513</c:v>
                </c:pt>
                <c:pt idx="426">
                  <c:v>-17.987552492275299</c:v>
                </c:pt>
                <c:pt idx="427">
                  <c:v>-15.7804633338614</c:v>
                </c:pt>
                <c:pt idx="428">
                  <c:v>-13.4122420292783</c:v>
                </c:pt>
                <c:pt idx="429">
                  <c:v>-10.8624637837611</c:v>
                </c:pt>
                <c:pt idx="430">
                  <c:v>-8.1071852639325606</c:v>
                </c:pt>
                <c:pt idx="431">
                  <c:v>-5.1181581060256303</c:v>
                </c:pt>
                <c:pt idx="432">
                  <c:v>-1.86182363748819</c:v>
                </c:pt>
                <c:pt idx="433">
                  <c:v>1.7019850551697899</c:v>
                </c:pt>
                <c:pt idx="434">
                  <c:v>5.6217372994355701</c:v>
                </c:pt>
                <c:pt idx="435">
                  <c:v>9.9564426205224308</c:v>
                </c:pt>
                <c:pt idx="436">
                  <c:v>14.7786450995445</c:v>
                </c:pt>
                <c:pt idx="437">
                  <c:v>20.178487360247701</c:v>
                </c:pt>
                <c:pt idx="438">
                  <c:v>26.269313061949099</c:v>
                </c:pt>
                <c:pt idx="439">
                  <c:v>33.1955247722453</c:v>
                </c:pt>
                <c:pt idx="440">
                  <c:v>-49.292813043318503</c:v>
                </c:pt>
                <c:pt idx="441">
                  <c:v>-48.570966263071803</c:v>
                </c:pt>
                <c:pt idx="442">
                  <c:v>-47.8333341356307</c:v>
                </c:pt>
                <c:pt idx="443">
                  <c:v>-47.078713956566098</c:v>
                </c:pt>
                <c:pt idx="444">
                  <c:v>-46.305817483557597</c:v>
                </c:pt>
                <c:pt idx="445">
                  <c:v>-45.5132615913761</c:v>
                </c:pt>
                <c:pt idx="446">
                  <c:v>-44.6995577923281</c:v>
                </c:pt>
                <c:pt idx="447">
                  <c:v>-43.863100450916598</c:v>
                </c:pt>
                <c:pt idx="448">
                  <c:v>-43.002153492032001</c:v>
                </c:pt>
                <c:pt idx="449">
                  <c:v>-42.1148353666809</c:v>
                </c:pt>
                <c:pt idx="450">
                  <c:v>-41.199101996774097</c:v>
                </c:pt>
                <c:pt idx="451">
                  <c:v>-40.252727369179198</c:v>
                </c:pt>
                <c:pt idx="452">
                  <c:v>-39.273281387016702</c:v>
                </c:pt>
                <c:pt idx="453">
                  <c:v>-38.258104510418796</c:v>
                </c:pt>
                <c:pt idx="454">
                  <c:v>-37.2042786263371</c:v>
                </c:pt>
                <c:pt idx="455">
                  <c:v>-36.108593473215301</c:v>
                </c:pt>
                <c:pt idx="456">
                  <c:v>-34.967507805960402</c:v>
                </c:pt>
                <c:pt idx="457">
                  <c:v>-33.7771043125693</c:v>
                </c:pt>
                <c:pt idx="458">
                  <c:v>-32.533037076803303</c:v>
                </c:pt>
                <c:pt idx="459">
                  <c:v>-31.230470109421098</c:v>
                </c:pt>
                <c:pt idx="460">
                  <c:v>-29.864005127846301</c:v>
                </c:pt>
                <c:pt idx="461">
                  <c:v>-28.4275963297621</c:v>
                </c:pt>
                <c:pt idx="462">
                  <c:v>-26.914449351973499</c:v>
                </c:pt>
                <c:pt idx="463">
                  <c:v>-25.3169008942312</c:v>
                </c:pt>
                <c:pt idx="464">
                  <c:v>-23.626274567428801</c:v>
                </c:pt>
                <c:pt idx="465">
                  <c:v>-21.832707326684901</c:v>
                </c:pt>
                <c:pt idx="466">
                  <c:v>-19.924939275720099</c:v>
                </c:pt>
                <c:pt idx="467">
                  <c:v>-17.8900575450518</c:v>
                </c:pt>
                <c:pt idx="468">
                  <c:v>-15.713182163402999</c:v>
                </c:pt>
                <c:pt idx="469">
                  <c:v>-13.3770780898334</c:v>
                </c:pt>
                <c:pt idx="470">
                  <c:v>-10.8616724655708</c:v>
                </c:pt>
                <c:pt idx="471">
                  <c:v>-8.1434491143673498</c:v>
                </c:pt>
                <c:pt idx="472">
                  <c:v>-5.1946825346836398</c:v>
                </c:pt>
                <c:pt idx="473">
                  <c:v>-1.98245983856535</c:v>
                </c:pt>
                <c:pt idx="474">
                  <c:v>1.53258059413349</c:v>
                </c:pt>
                <c:pt idx="475">
                  <c:v>5.39789348606649</c:v>
                </c:pt>
                <c:pt idx="476">
                  <c:v>13.308692128974</c:v>
                </c:pt>
                <c:pt idx="477">
                  <c:v>18.491498114665699</c:v>
                </c:pt>
                <c:pt idx="478">
                  <c:v>24.324442389704799</c:v>
                </c:pt>
                <c:pt idx="479">
                  <c:v>30.940472470751601</c:v>
                </c:pt>
                <c:pt idx="480">
                  <c:v>-49.329770557953204</c:v>
                </c:pt>
                <c:pt idx="481">
                  <c:v>-48.645646325205497</c:v>
                </c:pt>
                <c:pt idx="482">
                  <c:v>-47.946601865782803</c:v>
                </c:pt>
                <c:pt idx="483">
                  <c:v>-47.231542262578301</c:v>
                </c:pt>
                <c:pt idx="484">
                  <c:v>-46.4992958127593</c:v>
                </c:pt>
                <c:pt idx="485">
                  <c:v>-45.748605876143898</c:v>
                </c:pt>
                <c:pt idx="486">
                  <c:v>-44.978121754038497</c:v>
                </c:pt>
                <c:pt idx="487">
                  <c:v>-44.186388455902701</c:v>
                </c:pt>
                <c:pt idx="488">
                  <c:v>-43.371835187257702</c:v>
                </c:pt>
                <c:pt idx="489">
                  <c:v>-42.532762363653902</c:v>
                </c:pt>
                <c:pt idx="490">
                  <c:v>-41.6673269212409</c:v>
                </c:pt>
                <c:pt idx="491">
                  <c:v>-40.7735256532725</c:v>
                </c:pt>
                <c:pt idx="492">
                  <c:v>-39.849176252138498</c:v>
                </c:pt>
                <c:pt idx="493">
                  <c:v>-38.891895676248801</c:v>
                </c:pt>
                <c:pt idx="494">
                  <c:v>-37.899075387771603</c:v>
                </c:pt>
                <c:pt idx="495">
                  <c:v>-36.867852917648101</c:v>
                </c:pt>
                <c:pt idx="496">
                  <c:v>-35.795079104370799</c:v>
                </c:pt>
                <c:pt idx="497">
                  <c:v>-34.677280217471299</c:v>
                </c:pt>
                <c:pt idx="498">
                  <c:v>-33.510614008738003</c:v>
                </c:pt>
                <c:pt idx="499">
                  <c:v>-32.2908185250676</c:v>
                </c:pt>
                <c:pt idx="500">
                  <c:v>-31.013152255053001</c:v>
                </c:pt>
                <c:pt idx="501">
                  <c:v>-29.672323851793799</c:v>
                </c:pt>
                <c:pt idx="502">
                  <c:v>-28.262409256969399</c:v>
                </c:pt>
                <c:pt idx="503">
                  <c:v>-26.776753519228699</c:v>
                </c:pt>
                <c:pt idx="504">
                  <c:v>-25.207853917548199</c:v>
                </c:pt>
                <c:pt idx="505">
                  <c:v>-23.547220118786399</c:v>
                </c:pt>
                <c:pt idx="506">
                  <c:v>-21.785205951829301</c:v>
                </c:pt>
                <c:pt idx="507">
                  <c:v>-19.910805876981701</c:v>
                </c:pt>
                <c:pt idx="508">
                  <c:v>-17.911407241318599</c:v>
                </c:pt>
                <c:pt idx="509">
                  <c:v>-15.7724867597112</c:v>
                </c:pt>
                <c:pt idx="510">
                  <c:v>-13.4772360931468</c:v>
                </c:pt>
                <c:pt idx="511">
                  <c:v>-11.0060965459567</c:v>
                </c:pt>
                <c:pt idx="512">
                  <c:v>-8.3361762412953304</c:v>
                </c:pt>
                <c:pt idx="513">
                  <c:v>-5.44051387882031</c:v>
                </c:pt>
                <c:pt idx="514">
                  <c:v>-2.2871401643314702</c:v>
                </c:pt>
                <c:pt idx="515">
                  <c:v>1.16213053782329</c:v>
                </c:pt>
                <c:pt idx="516">
                  <c:v>4.9532725606249999</c:v>
                </c:pt>
                <c:pt idx="517">
                  <c:v>9.14211881039666</c:v>
                </c:pt>
                <c:pt idx="518">
                  <c:v>13.7971202431556</c:v>
                </c:pt>
                <c:pt idx="519">
                  <c:v>19.003075925573601</c:v>
                </c:pt>
                <c:pt idx="520">
                  <c:v>24.866252283320598</c:v>
                </c:pt>
                <c:pt idx="521">
                  <c:v>31.521527787126399</c:v>
                </c:pt>
                <c:pt idx="522">
                  <c:v>-49.366014155414099</c:v>
                </c:pt>
                <c:pt idx="523">
                  <c:v>-48.718881652210897</c:v>
                </c:pt>
                <c:pt idx="524">
                  <c:v>-48.0576707402913</c:v>
                </c:pt>
                <c:pt idx="525">
                  <c:v>-47.381387325087999</c:v>
                </c:pt>
                <c:pt idx="526">
                  <c:v>-46.688968607336697</c:v>
                </c:pt>
                <c:pt idx="527">
                  <c:v>-45.979275999950303</c:v>
                </c:pt>
                <c:pt idx="528">
                  <c:v>-45.251087220148001</c:v>
                </c:pt>
                <c:pt idx="529">
                  <c:v>-44.503087438654397</c:v>
                </c:pt>
                <c:pt idx="530">
                  <c:v>-43.733859348412899</c:v>
                </c:pt>
                <c:pt idx="531">
                  <c:v>-42.941871992225302</c:v>
                </c:pt>
                <c:pt idx="532">
                  <c:v>-42.125468161243099</c:v>
                </c:pt>
                <c:pt idx="533">
                  <c:v>-41.282850143341498</c:v>
                </c:pt>
                <c:pt idx="534">
                  <c:v>-40.412063560878401</c:v>
                </c:pt>
                <c:pt idx="535">
                  <c:v>-39.510978989684297</c:v>
                </c:pt>
                <c:pt idx="536">
                  <c:v>-38.577270993433402</c:v>
                </c:pt>
                <c:pt idx="537">
                  <c:v>-37.608394137432498</c:v>
                </c:pt>
                <c:pt idx="538">
                  <c:v>-36.601555460278497</c:v>
                </c:pt>
                <c:pt idx="539">
                  <c:v>-35.553682776925399</c:v>
                </c:pt>
                <c:pt idx="540">
                  <c:v>-34.461388057488101</c:v>
                </c:pt>
                <c:pt idx="541">
                  <c:v>-33.3209249662129</c:v>
                </c:pt>
                <c:pt idx="542">
                  <c:v>-32.128139446159501</c:v>
                </c:pt>
                <c:pt idx="543">
                  <c:v>-30.878411986456999</c:v>
                </c:pt>
                <c:pt idx="544">
                  <c:v>-29.5665898963098</c:v>
                </c:pt>
                <c:pt idx="545">
                  <c:v>-28.186907514462099</c:v>
                </c:pt>
                <c:pt idx="546">
                  <c:v>-26.7328917795842</c:v>
                </c:pt>
                <c:pt idx="547">
                  <c:v>-25.197249942488298</c:v>
                </c:pt>
                <c:pt idx="548">
                  <c:v>-23.571735369875899</c:v>
                </c:pt>
                <c:pt idx="549">
                  <c:v>-21.846986309656302</c:v>
                </c:pt>
                <c:pt idx="550">
                  <c:v>-20.012331074755402</c:v>
                </c:pt>
                <c:pt idx="551">
                  <c:v>-18.055551237736498</c:v>
                </c:pt>
                <c:pt idx="552">
                  <c:v>-15.962591947062799</c:v>
                </c:pt>
                <c:pt idx="553">
                  <c:v>-13.7172051430667</c:v>
                </c:pt>
                <c:pt idx="554">
                  <c:v>-11.300506931937999</c:v>
                </c:pt>
                <c:pt idx="555">
                  <c:v>-8.6904241826408093</c:v>
                </c:pt>
                <c:pt idx="556">
                  <c:v>-5.8609968302015503</c:v>
                </c:pt>
                <c:pt idx="557">
                  <c:v>-2.7814903362249899</c:v>
                </c:pt>
                <c:pt idx="558">
                  <c:v>0.58474433119128599</c:v>
                </c:pt>
                <c:pt idx="559">
                  <c:v>4.28175044197204</c:v>
                </c:pt>
                <c:pt idx="560">
                  <c:v>8.3629081785069808</c:v>
                </c:pt>
                <c:pt idx="561">
                  <c:v>12.893516858732999</c:v>
                </c:pt>
                <c:pt idx="562">
                  <c:v>17.9542740654718</c:v>
                </c:pt>
                <c:pt idx="563">
                  <c:v>23.646033445711598</c:v>
                </c:pt>
                <c:pt idx="564">
                  <c:v>30.096418703836701</c:v>
                </c:pt>
                <c:pt idx="565">
                  <c:v>-49.401509548486601</c:v>
                </c:pt>
                <c:pt idx="566">
                  <c:v>-48.7906030890518</c:v>
                </c:pt>
                <c:pt idx="567">
                  <c:v>-48.166436335448402</c:v>
                </c:pt>
                <c:pt idx="568">
                  <c:v>-47.528109252096897</c:v>
                </c:pt>
                <c:pt idx="569">
                  <c:v>-46.874660538075602</c:v>
                </c:pt>
                <c:pt idx="570">
                  <c:v>-46.205061497092501</c:v>
                </c:pt>
                <c:pt idx="571">
                  <c:v>-45.5182092092221</c:v>
                </c:pt>
                <c:pt idx="572">
                  <c:v>-44.812918907007003</c:v>
                </c:pt>
                <c:pt idx="573">
                  <c:v>-44.0879154429499</c:v>
                </c:pt>
                <c:pt idx="574">
                  <c:v>-43.341823716988998</c:v>
                </c:pt>
                <c:pt idx="575">
                  <c:v>-42.573157910642102</c:v>
                </c:pt>
                <c:pt idx="576">
                  <c:v>-41.7803093484046</c:v>
                </c:pt>
                <c:pt idx="577">
                  <c:v>-40.9615327757706</c:v>
                </c:pt>
                <c:pt idx="578">
                  <c:v>-40.114930805790401</c:v>
                </c:pt>
                <c:pt idx="579">
                  <c:v>-39.238436240958102</c:v>
                </c:pt>
                <c:pt idx="580">
                  <c:v>-38.329791922681203</c:v>
                </c:pt>
                <c:pt idx="581">
                  <c:v>-37.386527694365199</c:v>
                </c:pt>
                <c:pt idx="582">
                  <c:v>-36.4059339834334</c:v>
                </c:pt>
                <c:pt idx="583">
                  <c:v>-35.385031408789601</c:v>
                </c:pt>
                <c:pt idx="584">
                  <c:v>-34.320535698695103</c:v>
                </c:pt>
                <c:pt idx="585">
                  <c:v>-33.208817053855597</c:v>
                </c:pt>
                <c:pt idx="586">
                  <c:v>-32.045852903999297</c:v>
                </c:pt>
                <c:pt idx="587">
                  <c:v>-30.8271727733826</c:v>
                </c:pt>
                <c:pt idx="588">
                  <c:v>-29.547793678371701</c:v>
                </c:pt>
                <c:pt idx="589">
                  <c:v>-28.202144111225099</c:v>
                </c:pt>
                <c:pt idx="590">
                  <c:v>-26.783974195462999</c:v>
                </c:pt>
                <c:pt idx="591">
                  <c:v>-25.286248999012098</c:v>
                </c:pt>
                <c:pt idx="592">
                  <c:v>-23.7010212201671</c:v>
                </c:pt>
                <c:pt idx="593">
                  <c:v>-22.019278461919701</c:v>
                </c:pt>
                <c:pt idx="594">
                  <c:v>-20.2307590049803</c:v>
                </c:pt>
                <c:pt idx="595">
                  <c:v>-18.323728271746798</c:v>
                </c:pt>
                <c:pt idx="596">
                  <c:v>-16.2847058928356</c:v>
                </c:pt>
                <c:pt idx="597">
                  <c:v>-14.098130233109201</c:v>
                </c:pt>
                <c:pt idx="598">
                  <c:v>-11.7459431035318</c:v>
                </c:pt>
                <c:pt idx="599">
                  <c:v>-9.2070717425632598</c:v>
                </c:pt>
                <c:pt idx="600">
                  <c:v>-6.4567773584090702</c:v>
                </c:pt>
                <c:pt idx="601">
                  <c:v>-3.46582863613793</c:v>
                </c:pt>
                <c:pt idx="602">
                  <c:v>2.2852026896467201</c:v>
                </c:pt>
                <c:pt idx="603">
                  <c:v>6.1214149378219398</c:v>
                </c:pt>
                <c:pt idx="604">
                  <c:v>10.367116866454101</c:v>
                </c:pt>
                <c:pt idx="605">
                  <c:v>15.0934552803646</c:v>
                </c:pt>
                <c:pt idx="606">
                  <c:v>20.388750152264699</c:v>
                </c:pt>
                <c:pt idx="607">
                  <c:v>26.363931401959601</c:v>
                </c:pt>
                <c:pt idx="608">
                  <c:v>33.160151693159001</c:v>
                </c:pt>
                <c:pt idx="609">
                  <c:v>-49.436192921072198</c:v>
                </c:pt>
                <c:pt idx="610">
                  <c:v>-48.860681822750898</c:v>
                </c:pt>
                <c:pt idx="611">
                  <c:v>-48.272703783644502</c:v>
                </c:pt>
                <c:pt idx="612">
                  <c:v>-47.671446203677398</c:v>
                </c:pt>
                <c:pt idx="613">
                  <c:v>-47.056042039271901</c:v>
                </c:pt>
                <c:pt idx="614">
                  <c:v>-46.425564519500703</c:v>
                </c:pt>
                <c:pt idx="615">
                  <c:v>-45.779021273946903</c:v>
                </c:pt>
                <c:pt idx="616">
                  <c:v>-45.115347792432601</c:v>
                </c:pt>
                <c:pt idx="617">
                  <c:v>-44.433400124336302</c:v>
                </c:pt>
                <c:pt idx="618">
                  <c:v>-43.731946710553302</c:v>
                </c:pt>
                <c:pt idx="619">
                  <c:v>-43.009659223804498</c:v>
                </c:pt>
                <c:pt idx="620">
                  <c:v>-42.265102272414502</c:v>
                </c:pt>
                <c:pt idx="621">
                  <c:v>-41.496721798179898</c:v>
                </c:pt>
                <c:pt idx="622">
                  <c:v>-40.702831969690699</c:v>
                </c:pt>
                <c:pt idx="623">
                  <c:v>-39.8816003374045</c:v>
                </c:pt>
                <c:pt idx="624">
                  <c:v>-39.031030974595502</c:v>
                </c:pt>
                <c:pt idx="625">
                  <c:v>-38.148945277386197</c:v>
                </c:pt>
                <c:pt idx="626">
                  <c:v>-37.232960035350402</c:v>
                </c:pt>
                <c:pt idx="627">
                  <c:v>-36.280462309061001</c:v>
                </c:pt>
                <c:pt idx="628">
                  <c:v>-35.288580559142602</c:v>
                </c:pt>
                <c:pt idx="629">
                  <c:v>-34.254151358657403</c:v>
                </c:pt>
                <c:pt idx="630">
                  <c:v>-33.173680881592098</c:v>
                </c:pt>
                <c:pt idx="631">
                  <c:v>-32.043300187827299</c:v>
                </c:pt>
                <c:pt idx="632">
                  <c:v>-30.858713110170601</c:v>
                </c:pt>
                <c:pt idx="633">
                  <c:v>-29.615135279947101</c:v>
                </c:pt>
                <c:pt idx="634">
                  <c:v>-28.3072224886184</c:v>
                </c:pt>
                <c:pt idx="635">
                  <c:v>-26.928986153236099</c:v>
                </c:pt>
                <c:pt idx="636">
                  <c:v>-25.473693105564099</c:v>
                </c:pt>
                <c:pt idx="637">
                  <c:v>-23.9337462212305</c:v>
                </c:pt>
                <c:pt idx="638">
                  <c:v>-22.3005414958579</c:v>
                </c:pt>
                <c:pt idx="639">
                  <c:v>-20.5642959908131</c:v>
                </c:pt>
                <c:pt idx="640">
                  <c:v>-18.7138395168523</c:v>
                </c:pt>
                <c:pt idx="641">
                  <c:v>-16.736360867003398</c:v>
                </c:pt>
                <c:pt idx="642">
                  <c:v>-14.617096664053699</c:v>
                </c:pt>
                <c:pt idx="643">
                  <c:v>-12.338947187869699</c:v>
                </c:pt>
                <c:pt idx="644">
                  <c:v>-9.8819985121090408</c:v>
                </c:pt>
                <c:pt idx="645">
                  <c:v>-7.2229233535442097</c:v>
                </c:pt>
                <c:pt idx="646">
                  <c:v>-4.3342234014608803</c:v>
                </c:pt>
                <c:pt idx="647">
                  <c:v>-1.1832623251497101</c:v>
                </c:pt>
                <c:pt idx="648">
                  <c:v>2.2689807037923702</c:v>
                </c:pt>
                <c:pt idx="649">
                  <c:v>6.0695351565533304</c:v>
                </c:pt>
                <c:pt idx="650">
                  <c:v>10.275580315094601</c:v>
                </c:pt>
                <c:pt idx="651">
                  <c:v>14.957304335502901</c:v>
                </c:pt>
                <c:pt idx="652">
                  <c:v>20.201775669624102</c:v>
                </c:pt>
                <c:pt idx="653">
                  <c:v>26.118266538437901</c:v>
                </c:pt>
                <c:pt idx="654">
                  <c:v>32.845698460756303</c:v>
                </c:pt>
                <c:pt idx="655">
                  <c:v>-49.470086311897497</c:v>
                </c:pt>
                <c:pt idx="656">
                  <c:v>-48.929162516556701</c:v>
                </c:pt>
                <c:pt idx="657">
                  <c:v>-48.376541291479597</c:v>
                </c:pt>
                <c:pt idx="658">
                  <c:v>-47.811491214073598</c:v>
                </c:pt>
                <c:pt idx="659">
                  <c:v>-47.233232663674599</c:v>
                </c:pt>
                <c:pt idx="660">
                  <c:v>-46.640933287152897</c:v>
                </c:pt>
                <c:pt idx="661">
                  <c:v>-46.0337029714685</c:v>
                </c:pt>
                <c:pt idx="662">
                  <c:v>-45.410588258123198</c:v>
                </c:pt>
                <c:pt idx="663">
                  <c:v>-44.770566124580597</c:v>
                </c:pt>
                <c:pt idx="664">
                  <c:v>-44.112537046140098</c:v>
                </c:pt>
                <c:pt idx="665">
                  <c:v>-43.435317238098101</c:v>
                </c:pt>
                <c:pt idx="666">
                  <c:v>-42.7376299619118</c:v>
                </c:pt>
                <c:pt idx="667">
                  <c:v>-42.0180957599786</c:v>
                </c:pt>
                <c:pt idx="668">
                  <c:v>-41.275221460946597</c:v>
                </c:pt>
                <c:pt idx="669">
                  <c:v>-40.507387770403902</c:v>
                </c:pt>
                <c:pt idx="670">
                  <c:v>-39.712835229405599</c:v>
                </c:pt>
                <c:pt idx="671">
                  <c:v>-38.889648284409098</c:v>
                </c:pt>
                <c:pt idx="672">
                  <c:v>-38.035737165310898</c:v>
                </c:pt>
                <c:pt idx="673">
                  <c:v>-37.148817211565699</c:v>
                </c:pt>
                <c:pt idx="674">
                  <c:v>-36.226385217462102</c:v>
                </c:pt>
                <c:pt idx="675">
                  <c:v>-35.265692283575</c:v>
                </c:pt>
                <c:pt idx="676">
                  <c:v>-34.263712558405601</c:v>
                </c:pt>
                <c:pt idx="677">
                  <c:v>-33.217107127427603</c:v>
                </c:pt>
                <c:pt idx="678">
                  <c:v>-32.122182149911801</c:v>
                </c:pt>
                <c:pt idx="679">
                  <c:v>-30.974840148917501</c:v>
                </c:pt>
                <c:pt idx="680">
                  <c:v>-29.7705231161552</c:v>
                </c:pt>
                <c:pt idx="681">
                  <c:v>-28.504145787180899</c:v>
                </c:pt>
                <c:pt idx="682">
                  <c:v>-27.170017055279299</c:v>
                </c:pt>
                <c:pt idx="683">
                  <c:v>-25.761747000078</c:v>
                </c:pt>
                <c:pt idx="684">
                  <c:v>-24.2721363767516</c:v>
                </c:pt>
                <c:pt idx="685">
                  <c:v>-22.693044599532499</c:v>
                </c:pt>
                <c:pt idx="686">
                  <c:v>-21.015231199048898</c:v>
                </c:pt>
                <c:pt idx="687">
                  <c:v>-19.228164354201301</c:v>
                </c:pt>
                <c:pt idx="688">
                  <c:v>-17.319788281344199</c:v>
                </c:pt>
                <c:pt idx="689">
                  <c:v>-15.276238846063199</c:v>
                </c:pt>
                <c:pt idx="690">
                  <c:v>-13.081493518819199</c:v>
                </c:pt>
                <c:pt idx="691">
                  <c:v>-10.716937400313601</c:v>
                </c:pt>
                <c:pt idx="692">
                  <c:v>-8.1608210252471007</c:v>
                </c:pt>
                <c:pt idx="693">
                  <c:v>-5.3875773244760996</c:v>
                </c:pt>
                <c:pt idx="694">
                  <c:v>-2.3669534604487801</c:v>
                </c:pt>
                <c:pt idx="695">
                  <c:v>0.93710329619021104</c:v>
                </c:pt>
                <c:pt idx="696">
                  <c:v>4.5678902761997699</c:v>
                </c:pt>
                <c:pt idx="697">
                  <c:v>8.5778440631278592</c:v>
                </c:pt>
                <c:pt idx="698">
                  <c:v>13.031055945050101</c:v>
                </c:pt>
                <c:pt idx="699">
                  <c:v>18.006656748113102</c:v>
                </c:pt>
                <c:pt idx="700">
                  <c:v>23.603439176003299</c:v>
                </c:pt>
                <c:pt idx="701">
                  <c:v>29.946273514131299</c:v>
                </c:pt>
                <c:pt idx="702">
                  <c:v>37.195174220173598</c:v>
                </c:pt>
                <c:pt idx="703">
                  <c:v>-49.5031043355227</c:v>
                </c:pt>
                <c:pt idx="704">
                  <c:v>-48.995872786813699</c:v>
                </c:pt>
                <c:pt idx="705">
                  <c:v>-48.477687959251398</c:v>
                </c:pt>
                <c:pt idx="706">
                  <c:v>-47.947893459112301</c:v>
                </c:pt>
                <c:pt idx="707">
                  <c:v>-47.405790384221099</c:v>
                </c:pt>
                <c:pt idx="708">
                  <c:v>-46.850633449559602</c:v>
                </c:pt>
                <c:pt idx="709">
                  <c:v>-46.281626701801898</c:v>
                </c:pt>
                <c:pt idx="710">
                  <c:v>-45.697918770077401</c:v>
                </c:pt>
                <c:pt idx="711">
                  <c:v>-45.0985975924795</c:v>
                </c:pt>
                <c:pt idx="712">
                  <c:v>-44.482684548744402</c:v>
                </c:pt>
                <c:pt idx="713">
                  <c:v>-43.849127918856396</c:v>
                </c:pt>
                <c:pt idx="714">
                  <c:v>-43.196795574791999</c:v>
                </c:pt>
                <c:pt idx="715">
                  <c:v>-42.5244667978276</c:v>
                </c:pt>
                <c:pt idx="716">
                  <c:v>-41.830823096339003</c:v>
                </c:pt>
                <c:pt idx="717">
                  <c:v>-41.1144378782665</c:v>
                </c:pt>
                <c:pt idx="718">
                  <c:v>-40.373764807710799</c:v>
                </c:pt>
                <c:pt idx="719">
                  <c:v>-39.607124645616601</c:v>
                </c:pt>
                <c:pt idx="720">
                  <c:v>-38.8126903391315</c:v>
                </c:pt>
                <c:pt idx="721">
                  <c:v>-37.988470081684099</c:v>
                </c:pt>
                <c:pt idx="722">
                  <c:v>-37.132288014449898</c:v>
                </c:pt>
                <c:pt idx="723">
                  <c:v>-36.241762177593699</c:v>
                </c:pt>
                <c:pt idx="724">
                  <c:v>-35.314279243868299</c:v>
                </c:pt>
                <c:pt idx="725">
                  <c:v>-34.3469654744585</c:v>
                </c:pt>
                <c:pt idx="726">
                  <c:v>-33.336653223146797</c:v>
                </c:pt>
                <c:pt idx="727">
                  <c:v>-32.279842174433</c:v>
                </c:pt>
                <c:pt idx="728">
                  <c:v>-31.172654327116501</c:v>
                </c:pt>
                <c:pt idx="729">
                  <c:v>-30.0107815178267</c:v>
                </c:pt>
                <c:pt idx="730">
                  <c:v>-28.789424007043099</c:v>
                </c:pt>
                <c:pt idx="731">
                  <c:v>-27.503218307448101</c:v>
                </c:pt>
                <c:pt idx="732">
                  <c:v>-26.1461519999975</c:v>
                </c:pt>
                <c:pt idx="733">
                  <c:v>-24.711462728856599</c:v>
                </c:pt>
                <c:pt idx="734">
                  <c:v>-23.191517854610801</c:v>
                </c:pt>
                <c:pt idx="735">
                  <c:v>-21.577670324765101</c:v>
                </c:pt>
                <c:pt idx="736">
                  <c:v>-19.860085121513499</c:v>
                </c:pt>
                <c:pt idx="737">
                  <c:v>-18.027529072509001</c:v>
                </c:pt>
                <c:pt idx="738">
                  <c:v>-16.067114726286999</c:v>
                </c:pt>
                <c:pt idx="739">
                  <c:v>-13.9639862106492</c:v>
                </c:pt>
                <c:pt idx="740">
                  <c:v>-11.700931240158001</c:v>
                </c:pt>
                <c:pt idx="741">
                  <c:v>-9.25789833003628</c:v>
                </c:pt>
                <c:pt idx="742">
                  <c:v>-6.6113912432233501</c:v>
                </c:pt>
                <c:pt idx="743">
                  <c:v>-3.7337029113476401</c:v>
                </c:pt>
                <c:pt idx="744">
                  <c:v>-0.59193728137666901</c:v>
                </c:pt>
                <c:pt idx="745">
                  <c:v>2.85325214714649</c:v>
                </c:pt>
                <c:pt idx="746">
                  <c:v>6.6493068386366803</c:v>
                </c:pt>
                <c:pt idx="747">
                  <c:v>10.853932460624801</c:v>
                </c:pt>
                <c:pt idx="748">
                  <c:v>15.537997203534999</c:v>
                </c:pt>
                <c:pt idx="749">
                  <c:v>20.789458995643798</c:v>
                </c:pt>
                <c:pt idx="750">
                  <c:v>26.7187696949822</c:v>
                </c:pt>
                <c:pt idx="751">
                  <c:v>33.466439711762298</c:v>
                </c:pt>
                <c:pt idx="752">
                  <c:v>-49.535256493802102</c:v>
                </c:pt>
                <c:pt idx="753">
                  <c:v>-49.060831969251097</c:v>
                </c:pt>
                <c:pt idx="754">
                  <c:v>-48.576173599573202</c:v>
                </c:pt>
                <c:pt idx="755">
                  <c:v>-48.080694212353201</c:v>
                </c:pt>
                <c:pt idx="756">
                  <c:v>-47.573769298221102</c:v>
                </c:pt>
                <c:pt idx="757">
                  <c:v>-47.054733715930404</c:v>
                </c:pt>
                <c:pt idx="758">
                  <c:v>-46.522878056644103</c:v>
                </c:pt>
                <c:pt idx="759">
                  <c:v>-45.977444625010797</c:v>
                </c:pt>
                <c:pt idx="760">
                  <c:v>-45.417622988521103</c:v>
                </c:pt>
                <c:pt idx="761">
                  <c:v>-44.842545039547502</c:v>
                </c:pt>
                <c:pt idx="762">
                  <c:v>-44.251279506193598</c:v>
                </c:pt>
                <c:pt idx="763">
                  <c:v>-43.642825838392298</c:v>
                </c:pt>
                <c:pt idx="764">
                  <c:v>-43.016107384320698</c:v>
                </c:pt>
                <c:pt idx="765">
                  <c:v>-42.369963758814897</c:v>
                </c:pt>
                <c:pt idx="766">
                  <c:v>-41.703142289664697</c:v>
                </c:pt>
                <c:pt idx="767">
                  <c:v>-41.014288408957697</c:v>
                </c:pt>
                <c:pt idx="768">
                  <c:v>-40.301934834408797</c:v>
                </c:pt>
                <c:pt idx="769">
                  <c:v>-39.5644893591193</c:v>
                </c:pt>
                <c:pt idx="770">
                  <c:v>-38.800221036516199</c:v>
                </c:pt>
                <c:pt idx="771">
                  <c:v>-38.007244509192901</c:v>
                </c:pt>
                <c:pt idx="772">
                  <c:v>-37.183502184550498</c:v>
                </c:pt>
                <c:pt idx="773">
                  <c:v>-36.326743904725703</c:v>
                </c:pt>
                <c:pt idx="774">
                  <c:v>-35.434503691011599</c:v>
                </c:pt>
                <c:pt idx="775">
                  <c:v>-34.504073060931603</c:v>
                </c:pt>
                <c:pt idx="776">
                  <c:v>-33.5324703156571</c:v>
                </c:pt>
                <c:pt idx="777">
                  <c:v>-32.5164050718437</c:v>
                </c:pt>
                <c:pt idx="778">
                  <c:v>-31.452237159149298</c:v>
                </c:pt>
                <c:pt idx="779">
                  <c:v>-30.335928814847101</c:v>
                </c:pt>
                <c:pt idx="780">
                  <c:v>-29.162988869826201</c:v>
                </c:pt>
                <c:pt idx="781">
                  <c:v>-27.9284073224973</c:v>
                </c:pt>
                <c:pt idx="782">
                  <c:v>-26.626578320983398</c:v>
                </c:pt>
                <c:pt idx="783">
                  <c:v>-25.251209095977199</c:v>
                </c:pt>
                <c:pt idx="784">
                  <c:v>-23.795211775283001</c:v>
                </c:pt>
                <c:pt idx="785">
                  <c:v>-22.250574223835802</c:v>
                </c:pt>
                <c:pt idx="786">
                  <c:v>-20.6082050320558</c:v>
                </c:pt>
                <c:pt idx="787">
                  <c:v>-18.857746441355999</c:v>
                </c:pt>
                <c:pt idx="788">
                  <c:v>-16.9873472384702</c:v>
                </c:pt>
                <c:pt idx="789">
                  <c:v>-14.9833853161237</c:v>
                </c:pt>
                <c:pt idx="790">
                  <c:v>-12.8301264689305</c:v>
                </c:pt>
                <c:pt idx="791">
                  <c:v>-10.5093017594379</c:v>
                </c:pt>
                <c:pt idx="792">
                  <c:v>-7.9995800005596003</c:v>
                </c:pt>
                <c:pt idx="793">
                  <c:v>-5.2759038993323202</c:v>
                </c:pt>
                <c:pt idx="794">
                  <c:v>-2.3086472169112202</c:v>
                </c:pt>
                <c:pt idx="795">
                  <c:v>0.93746554802414805</c:v>
                </c:pt>
                <c:pt idx="796">
                  <c:v>4.5047581958114202</c:v>
                </c:pt>
                <c:pt idx="797">
                  <c:v>8.4444349673556491</c:v>
                </c:pt>
                <c:pt idx="798">
                  <c:v>12.8190092267005</c:v>
                </c:pt>
                <c:pt idx="799">
                  <c:v>17.705565980483399</c:v>
                </c:pt>
                <c:pt idx="800">
                  <c:v>23.200208858353701</c:v>
                </c:pt>
                <c:pt idx="801">
                  <c:v>29.424219684532002</c:v>
                </c:pt>
                <c:pt idx="802">
                  <c:v>36.532743168879399</c:v>
                </c:pt>
                <c:pt idx="803">
                  <c:v>-49.566454089230703</c:v>
                </c:pt>
                <c:pt idx="804">
                  <c:v>-49.123861002638499</c:v>
                </c:pt>
                <c:pt idx="805">
                  <c:v>-48.671727238867497</c:v>
                </c:pt>
                <c:pt idx="806">
                  <c:v>-48.209529172624599</c:v>
                </c:pt>
                <c:pt idx="807">
                  <c:v>-47.736710516471199</c:v>
                </c:pt>
                <c:pt idx="808">
                  <c:v>-47.252679531500299</c:v>
                </c:pt>
                <c:pt idx="809">
                  <c:v>-46.756805957051199</c:v>
                </c:pt>
                <c:pt idx="810">
                  <c:v>-46.248417625528397</c:v>
                </c:pt>
                <c:pt idx="811">
                  <c:v>-45.726796723659</c:v>
                </c:pt>
                <c:pt idx="812">
                  <c:v>-45.191175656037899</c:v>
                </c:pt>
                <c:pt idx="813">
                  <c:v>-44.640732460434897</c:v>
                </c:pt>
                <c:pt idx="814">
                  <c:v>-44.074585716906398</c:v>
                </c:pt>
                <c:pt idx="815">
                  <c:v>-43.491788884075198</c:v>
                </c:pt>
                <c:pt idx="816">
                  <c:v>-42.891323985770498</c:v>
                </c:pt>
                <c:pt idx="817">
                  <c:v>-42.272094559275303</c:v>
                </c:pt>
                <c:pt idx="818">
                  <c:v>-41.632917762353003</c:v>
                </c:pt>
                <c:pt idx="819">
                  <c:v>-40.972515519595298</c:v>
                </c:pt>
                <c:pt idx="820">
                  <c:v>-40.289504568917998</c:v>
                </c:pt>
                <c:pt idx="821">
                  <c:v>-39.5823852455935</c:v>
                </c:pt>
                <c:pt idx="822">
                  <c:v>-38.849528813237796</c:v>
                </c:pt>
                <c:pt idx="823">
                  <c:v>-38.089163117688202</c:v>
                </c:pt>
                <c:pt idx="824">
                  <c:v>-37.299356299472699</c:v>
                </c:pt>
                <c:pt idx="825">
                  <c:v>-36.4779982520472</c:v>
                </c:pt>
                <c:pt idx="826">
                  <c:v>-35.622779454222098</c:v>
                </c:pt>
                <c:pt idx="827">
                  <c:v>-34.731166733768298</c:v>
                </c:pt>
                <c:pt idx="828">
                  <c:v>-33.800375431979802</c:v>
                </c:pt>
                <c:pt idx="829">
                  <c:v>-32.827337332017002</c:v>
                </c:pt>
                <c:pt idx="830">
                  <c:v>-31.8086635820803</c:v>
                </c:pt>
                <c:pt idx="831">
                  <c:v>-30.740601681322602</c:v>
                </c:pt>
                <c:pt idx="832">
                  <c:v>-29.618985393403399</c:v>
                </c:pt>
                <c:pt idx="833">
                  <c:v>-28.439176198624899</c:v>
                </c:pt>
                <c:pt idx="834">
                  <c:v>-27.195994576108099</c:v>
                </c:pt>
                <c:pt idx="835">
                  <c:v>-25.883639003185699</c:v>
                </c:pt>
                <c:pt idx="836">
                  <c:v>-24.495590044431399</c:v>
                </c:pt>
                <c:pt idx="837">
                  <c:v>-23.024496243053299</c:v>
                </c:pt>
                <c:pt idx="838">
                  <c:v>-21.462037676110501</c:v>
                </c:pt>
                <c:pt idx="839">
                  <c:v>-19.7987619285413</c:v>
                </c:pt>
                <c:pt idx="840">
                  <c:v>-18.0238857917488</c:v>
                </c:pt>
                <c:pt idx="841">
                  <c:v>-16.1250540787752</c:v>
                </c:pt>
                <c:pt idx="842">
                  <c:v>-14.088044399180101</c:v>
                </c:pt>
                <c:pt idx="843">
                  <c:v>-11.8964033104716</c:v>
                </c:pt>
                <c:pt idx="844">
                  <c:v>-9.5309946121142293</c:v>
                </c:pt>
                <c:pt idx="845">
                  <c:v>-6.9694341688731498</c:v>
                </c:pt>
                <c:pt idx="846">
                  <c:v>-4.1853768019499302</c:v>
                </c:pt>
                <c:pt idx="847">
                  <c:v>-1.14760836560895</c:v>
                </c:pt>
                <c:pt idx="848">
                  <c:v>2.1811215344433599</c:v>
                </c:pt>
                <c:pt idx="849">
                  <c:v>5.8456161888031701</c:v>
                </c:pt>
                <c:pt idx="850">
                  <c:v>9.9002250749288798</c:v>
                </c:pt>
                <c:pt idx="851">
                  <c:v>14.4114965075192</c:v>
                </c:pt>
                <c:pt idx="852">
                  <c:v>19.461756310071902</c:v>
                </c:pt>
                <c:pt idx="853">
                  <c:v>25.154008752872201</c:v>
                </c:pt>
                <c:pt idx="854">
                  <c:v>31.6187603241342</c:v>
                </c:pt>
                <c:pt idx="855">
                  <c:v>-49.596736487661701</c:v>
                </c:pt>
                <c:pt idx="856">
                  <c:v>-49.185039558535003</c:v>
                </c:pt>
                <c:pt idx="857">
                  <c:v>-48.764470164138501</c:v>
                </c:pt>
                <c:pt idx="858">
                  <c:v>-48.334562955481402</c:v>
                </c:pt>
                <c:pt idx="859">
                  <c:v>-47.894824140245198</c:v>
                </c:pt>
                <c:pt idx="860">
                  <c:v>-47.4447291335565</c:v>
                </c:pt>
                <c:pt idx="861">
                  <c:v>-46.983719978558</c:v>
                </c:pt>
                <c:pt idx="862">
                  <c:v>-46.511202509818297</c:v>
                </c:pt>
                <c:pt idx="863">
                  <c:v>-46.026543228976799</c:v>
                </c:pt>
                <c:pt idx="864">
                  <c:v>-45.529065857808199</c:v>
                </c:pt>
                <c:pt idx="865">
                  <c:v>-45.0180475290163</c:v>
                </c:pt>
                <c:pt idx="866">
                  <c:v>-44.492714569414701</c:v>
                </c:pt>
                <c:pt idx="867">
                  <c:v>-43.9522378235771</c:v>
                </c:pt>
                <c:pt idx="868">
                  <c:v>-43.395727458372498</c:v>
                </c:pt>
                <c:pt idx="869">
                  <c:v>-42.822227179842599</c:v>
                </c:pt>
                <c:pt idx="870">
                  <c:v>-42.230707783373703</c:v>
                </c:pt>
                <c:pt idx="871">
                  <c:v>-41.620059945772098</c:v>
                </c:pt>
                <c:pt idx="872">
                  <c:v>-40.989086153299198</c:v>
                </c:pt>
                <c:pt idx="873">
                  <c:v>-40.336491642516997</c:v>
                </c:pt>
                <c:pt idx="874">
                  <c:v>-39.660874210386098</c:v>
                </c:pt>
                <c:pt idx="875">
                  <c:v>-38.960712725779302</c:v>
                </c:pt>
                <c:pt idx="876">
                  <c:v>-38.234354145576901</c:v>
                </c:pt>
                <c:pt idx="877">
                  <c:v>-37.479998803782301</c:v>
                </c:pt>
                <c:pt idx="878">
                  <c:v>-36.695683700323102</c:v>
                </c:pt>
                <c:pt idx="879">
                  <c:v>-35.8792634657962</c:v>
                </c:pt>
                <c:pt idx="880">
                  <c:v>-35.028388617321198</c:v>
                </c:pt>
                <c:pt idx="881">
                  <c:v>-34.140480646337402</c:v>
                </c:pt>
                <c:pt idx="882">
                  <c:v>-33.212703388346803</c:v>
                </c:pt>
                <c:pt idx="883">
                  <c:v>-32.2419300131074</c:v>
                </c:pt>
                <c:pt idx="884">
                  <c:v>-31.2247048362821</c:v>
                </c:pt>
                <c:pt idx="885">
                  <c:v>-30.1571989831472</c:v>
                </c:pt>
                <c:pt idx="886">
                  <c:v>-29.035158722696799</c:v>
                </c:pt>
                <c:pt idx="887">
                  <c:v>-27.853845024648201</c:v>
                </c:pt>
                <c:pt idx="888">
                  <c:v>-26.6079625570455</c:v>
                </c:pt>
                <c:pt idx="889">
                  <c:v>-25.291575917968</c:v>
                </c:pt>
                <c:pt idx="890">
                  <c:v>-23.8980103540625</c:v>
                </c:pt>
                <c:pt idx="891">
                  <c:v>-22.419733524617399</c:v>
                </c:pt>
                <c:pt idx="892">
                  <c:v>-20.848213973086899</c:v>
                </c:pt>
                <c:pt idx="893">
                  <c:v>-19.173750800556</c:v>
                </c:pt>
                <c:pt idx="894">
                  <c:v>-17.3852675041149</c:v>
                </c:pt>
                <c:pt idx="895">
                  <c:v>-15.470060917339801</c:v>
                </c:pt>
                <c:pt idx="896">
                  <c:v>-13.413493487039</c:v>
                </c:pt>
                <c:pt idx="897">
                  <c:v>-11.198613480043599</c:v>
                </c:pt>
                <c:pt idx="898">
                  <c:v>-8.8056827622522</c:v>
                </c:pt>
                <c:pt idx="899">
                  <c:v>-6.2115849855262599</c:v>
                </c:pt>
                <c:pt idx="900">
                  <c:v>-3.3890775548988801</c:v>
                </c:pt>
                <c:pt idx="901">
                  <c:v>-0.305837431331623</c:v>
                </c:pt>
                <c:pt idx="902">
                  <c:v>3.0767681621405898</c:v>
                </c:pt>
                <c:pt idx="903">
                  <c:v>6.8052825189593502</c:v>
                </c:pt>
                <c:pt idx="904">
                  <c:v>10.9362684115438</c:v>
                </c:pt>
                <c:pt idx="905">
                  <c:v>15.539122109384699</c:v>
                </c:pt>
                <c:pt idx="906">
                  <c:v>20.6998807756299</c:v>
                </c:pt>
                <c:pt idx="907">
                  <c:v>26.526453317245199</c:v>
                </c:pt>
                <c:pt idx="908">
                  <c:v>33.155929281304999</c:v>
                </c:pt>
                <c:pt idx="909">
                  <c:v>-49.625990161005902</c:v>
                </c:pt>
                <c:pt idx="910">
                  <c:v>-49.244138420895503</c:v>
                </c:pt>
                <c:pt idx="911">
                  <c:v>-48.854055404522498</c:v>
                </c:pt>
                <c:pt idx="912">
                  <c:v>-48.455328874991302</c:v>
                </c:pt>
                <c:pt idx="913">
                  <c:v>-48.0475219332831</c:v>
                </c:pt>
                <c:pt idx="914">
                  <c:v>-47.630171049217303</c:v>
                </c:pt>
                <c:pt idx="915">
                  <c:v>-47.202783904906902</c:v>
                </c:pt>
                <c:pt idx="916">
                  <c:v>-46.7648370294323</c:v>
                </c:pt>
                <c:pt idx="917">
                  <c:v>-46.315773200665902</c:v>
                </c:pt>
                <c:pt idx="918">
                  <c:v>-45.854998586975199</c:v>
                </c:pt>
                <c:pt idx="919">
                  <c:v>-45.381879597831201</c:v>
                </c:pt>
                <c:pt idx="920">
                  <c:v>-44.895739408081702</c:v>
                </c:pt>
                <c:pt idx="921">
                  <c:v>-44.3958541157022</c:v>
                </c:pt>
                <c:pt idx="922">
                  <c:v>-43.881448487106603</c:v>
                </c:pt>
                <c:pt idx="923">
                  <c:v>-43.351691237422699</c:v>
                </c:pt>
                <c:pt idx="924">
                  <c:v>-42.805689785362397</c:v>
                </c:pt>
                <c:pt idx="925">
                  <c:v>-42.2424844132155</c:v>
                </c:pt>
                <c:pt idx="926">
                  <c:v>-42.092788231131301</c:v>
                </c:pt>
                <c:pt idx="927">
                  <c:v>-41.506002694165602</c:v>
                </c:pt>
                <c:pt idx="928">
                  <c:v>-40.899547291878498</c:v>
                </c:pt>
                <c:pt idx="929">
                  <c:v>-40.272192685686498</c:v>
                </c:pt>
                <c:pt idx="930">
                  <c:v>-39.622608591725303</c:v>
                </c:pt>
                <c:pt idx="931">
                  <c:v>-38.949353135377997</c:v>
                </c:pt>
                <c:pt idx="932">
                  <c:v>-38.250860838160499</c:v>
                </c:pt>
                <c:pt idx="933">
                  <c:v>-37.525429028056301</c:v>
                </c:pt>
                <c:pt idx="934">
                  <c:v>-36.7712024272357</c:v>
                </c:pt>
                <c:pt idx="935">
                  <c:v>-35.986155626342999</c:v>
                </c:pt>
                <c:pt idx="936">
                  <c:v>-35.168073100449703</c:v>
                </c:pt>
                <c:pt idx="937">
                  <c:v>-34.314526356130301</c:v>
                </c:pt>
                <c:pt idx="938">
                  <c:v>-33.422847719124</c:v>
                </c:pt>
                <c:pt idx="939">
                  <c:v>-32.490100174131499</c:v>
                </c:pt>
                <c:pt idx="940">
                  <c:v>-31.513042547910899</c:v>
                </c:pt>
                <c:pt idx="941">
                  <c:v>-30.4880891781015</c:v>
                </c:pt>
                <c:pt idx="942">
                  <c:v>-29.4112630255418</c:v>
                </c:pt>
                <c:pt idx="943">
                  <c:v>-28.278140957366698</c:v>
                </c:pt>
                <c:pt idx="944">
                  <c:v>-27.083789638933499</c:v>
                </c:pt>
                <c:pt idx="945">
                  <c:v>-25.822690107556301</c:v>
                </c:pt>
                <c:pt idx="946">
                  <c:v>-24.4886486374558</c:v>
                </c:pt>
                <c:pt idx="947">
                  <c:v>-23.0746909129176</c:v>
                </c:pt>
                <c:pt idx="948">
                  <c:v>-21.572935764493302</c:v>
                </c:pt>
                <c:pt idx="949">
                  <c:v>-19.974443735571899</c:v>
                </c:pt>
                <c:pt idx="950">
                  <c:v>-18.269034457555001</c:v>
                </c:pt>
                <c:pt idx="951">
                  <c:v>-16.4450651156803</c:v>
                </c:pt>
                <c:pt idx="952">
                  <c:v>-14.489160036872599</c:v>
                </c:pt>
                <c:pt idx="953">
                  <c:v>-12.3858784177788</c:v>
                </c:pt>
                <c:pt idx="954">
                  <c:v>-10.1173031384917</c:v>
                </c:pt>
                <c:pt idx="955">
                  <c:v>-7.6625280467515697</c:v>
                </c:pt>
                <c:pt idx="956">
                  <c:v>-4.9970134221945202</c:v>
                </c:pt>
                <c:pt idx="957">
                  <c:v>-2.0917686126849699</c:v>
                </c:pt>
                <c:pt idx="958">
                  <c:v>1.0876943188203501</c:v>
                </c:pt>
                <c:pt idx="959">
                  <c:v>4.5827138138086303</c:v>
                </c:pt>
                <c:pt idx="960">
                  <c:v>8.4432483540881194</c:v>
                </c:pt>
                <c:pt idx="961">
                  <c:v>12.730218395835299</c:v>
                </c:pt>
                <c:pt idx="962">
                  <c:v>17.518646841736501</c:v>
                </c:pt>
                <c:pt idx="963">
                  <c:v>22.901931419865399</c:v>
                </c:pt>
                <c:pt idx="964">
                  <c:v>28.9977498341912</c:v>
                </c:pt>
                <c:pt idx="965">
                  <c:v>35.956366109097701</c:v>
                </c:pt>
                <c:pt idx="966">
                  <c:v>-49.653746293333398</c:v>
                </c:pt>
                <c:pt idx="967">
                  <c:v>-49.300210654718597</c:v>
                </c:pt>
                <c:pt idx="968">
                  <c:v>-48.939048178056197</c:v>
                </c:pt>
                <c:pt idx="969">
                  <c:v>-48.569894128441199</c:v>
                </c:pt>
                <c:pt idx="970">
                  <c:v>-48.1923624325822</c:v>
                </c:pt>
                <c:pt idx="971">
                  <c:v>-47.806044031775599</c:v>
                </c:pt>
                <c:pt idx="972">
                  <c:v>-47.410505082552703</c:v>
                </c:pt>
                <c:pt idx="973">
                  <c:v>-47.005284988257998</c:v>
                </c:pt>
                <c:pt idx="974">
                  <c:v>-46.589894242685602</c:v>
                </c:pt>
                <c:pt idx="975">
                  <c:v>-46.163812064467798</c:v>
                </c:pt>
                <c:pt idx="976">
                  <c:v>-45.726483798108198</c:v>
                </c:pt>
                <c:pt idx="977">
                  <c:v>-45.2773180543414</c:v>
                </c:pt>
                <c:pt idx="978">
                  <c:v>-44.815683558791598</c:v>
                </c:pt>
                <c:pt idx="979">
                  <c:v>-44.340905673625599</c:v>
                </c:pt>
                <c:pt idx="980">
                  <c:v>-43.8522625519402</c:v>
                </c:pt>
                <c:pt idx="981">
                  <c:v>-43.348980878875203</c:v>
                </c:pt>
                <c:pt idx="982">
                  <c:v>-42.830231146757399</c:v>
                </c:pt>
                <c:pt idx="983">
                  <c:v>-42.295122403782003</c:v>
                </c:pt>
                <c:pt idx="984">
                  <c:v>-41.742696406619402</c:v>
                </c:pt>
                <c:pt idx="985">
                  <c:v>-41.171921096644503</c:v>
                </c:pt>
                <c:pt idx="986">
                  <c:v>-40.581683306918997</c:v>
                </c:pt>
                <c:pt idx="987">
                  <c:v>-39.970780592231897</c:v>
                </c:pt>
                <c:pt idx="988">
                  <c:v>-39.337912056975497</c:v>
                </c:pt>
                <c:pt idx="989">
                  <c:v>-38.681668034835603</c:v>
                </c:pt>
                <c:pt idx="990">
                  <c:v>-38.000518449516001</c:v>
                </c:pt>
                <c:pt idx="991">
                  <c:v>-37.292799656149199</c:v>
                </c:pt>
                <c:pt idx="992">
                  <c:v>-36.556699527603499</c:v>
                </c:pt>
                <c:pt idx="993">
                  <c:v>-35.790240507265501</c:v>
                </c:pt>
                <c:pt idx="994">
                  <c:v>-34.991260298395197</c:v>
                </c:pt>
                <c:pt idx="995">
                  <c:v>-34.157389797742503</c:v>
                </c:pt>
                <c:pt idx="996">
                  <c:v>-33.286027805138097</c:v>
                </c:pt>
                <c:pt idx="997">
                  <c:v>-32.374311947889197</c:v>
                </c:pt>
                <c:pt idx="998">
                  <c:v>-31.4190851447405</c:v>
                </c:pt>
                <c:pt idx="999">
                  <c:v>-30.4168567934096</c:v>
                </c:pt>
                <c:pt idx="1000">
                  <c:v>-29.363757691182698</c:v>
                </c:pt>
                <c:pt idx="1001">
                  <c:v>-28.255487480532199</c:v>
                </c:pt>
                <c:pt idx="1002">
                  <c:v>-27.087253139130802</c:v>
                </c:pt>
                <c:pt idx="1003">
                  <c:v>-25.853696690107999</c:v>
                </c:pt>
                <c:pt idx="1004">
                  <c:v>-24.5488098728664</c:v>
                </c:pt>
                <c:pt idx="1005">
                  <c:v>-23.1658329591328</c:v>
                </c:pt>
                <c:pt idx="1006">
                  <c:v>-21.697134185339401</c:v>
                </c:pt>
                <c:pt idx="1007">
                  <c:v>-20.134065349585502</c:v>
                </c:pt>
                <c:pt idx="1008">
                  <c:v>-18.466787919135399</c:v>
                </c:pt>
                <c:pt idx="1009">
                  <c:v>-16.684062415738602</c:v>
                </c:pt>
                <c:pt idx="1010">
                  <c:v>-14.772991755984901</c:v>
                </c:pt>
                <c:pt idx="1011">
                  <c:v>-12.718706432305099</c:v>
                </c:pt>
                <c:pt idx="1012">
                  <c:v>-10.5039756566044</c:v>
                </c:pt>
                <c:pt idx="1013">
                  <c:v>-8.1087234635555898</c:v>
                </c:pt>
                <c:pt idx="1014">
                  <c:v>-5.5094217171352202</c:v>
                </c:pt>
                <c:pt idx="1015">
                  <c:v>-2.6783221450293402</c:v>
                </c:pt>
                <c:pt idx="1016">
                  <c:v>0.417524311582126</c:v>
                </c:pt>
                <c:pt idx="1017">
                  <c:v>3.8175323034690098</c:v>
                </c:pt>
                <c:pt idx="1018">
                  <c:v>7.56923112112292</c:v>
                </c:pt>
                <c:pt idx="1019">
                  <c:v>11.730440160575901</c:v>
                </c:pt>
                <c:pt idx="1020">
                  <c:v>16.372175928018901</c:v>
                </c:pt>
                <c:pt idx="1021">
                  <c:v>21.582591567662401</c:v>
                </c:pt>
                <c:pt idx="1022">
                  <c:v>27.472398826637999</c:v>
                </c:pt>
                <c:pt idx="1023">
                  <c:v>34.182458845885598</c:v>
                </c:pt>
                <c:pt idx="1024">
                  <c:v>-49.680844326773702</c:v>
                </c:pt>
                <c:pt idx="1025">
                  <c:v>-49.354952224726198</c:v>
                </c:pt>
                <c:pt idx="1026">
                  <c:v>-49.022019702683401</c:v>
                </c:pt>
                <c:pt idx="1027">
                  <c:v>-48.681725687383597</c:v>
                </c:pt>
                <c:pt idx="1028">
                  <c:v>-48.333730767356698</c:v>
                </c:pt>
                <c:pt idx="1029">
                  <c:v>-47.977675825828598</c:v>
                </c:pt>
                <c:pt idx="1030">
                  <c:v>-47.613180551018502</c:v>
                </c:pt>
                <c:pt idx="1031">
                  <c:v>-47.2398418107922</c:v>
                </c:pt>
                <c:pt idx="1032">
                  <c:v>-46.857231877026699</c:v>
                </c:pt>
                <c:pt idx="1033">
                  <c:v>-46.464896483215298</c:v>
                </c:pt>
                <c:pt idx="1034">
                  <c:v>-46.062352696748803</c:v>
                </c:pt>
                <c:pt idx="1035">
                  <c:v>-45.649086584920603</c:v>
                </c:pt>
                <c:pt idx="1036">
                  <c:v>-45.224550650953802</c:v>
                </c:pt>
                <c:pt idx="1037">
                  <c:v>-44.788161013197801</c:v>
                </c:pt>
                <c:pt idx="1038">
                  <c:v>-44.339294297004898</c:v>
                </c:pt>
                <c:pt idx="1039">
                  <c:v>-43.877284204601601</c:v>
                </c:pt>
                <c:pt idx="1040">
                  <c:v>-43.401417723414198</c:v>
                </c:pt>
                <c:pt idx="1041">
                  <c:v>-42.910930927673398</c:v>
                </c:pt>
                <c:pt idx="1042">
                  <c:v>-42.405004321575099</c:v>
                </c:pt>
                <c:pt idx="1043">
                  <c:v>-41.882757664635299</c:v>
                </c:pt>
                <c:pt idx="1044">
                  <c:v>-41.343244210954097</c:v>
                </c:pt>
                <c:pt idx="1045">
                  <c:v>-40.785444283643898</c:v>
                </c:pt>
                <c:pt idx="1046">
                  <c:v>-40.208258093379598</c:v>
                </c:pt>
                <c:pt idx="1047">
                  <c:v>-39.610497695542797</c:v>
                </c:pt>
                <c:pt idx="1048">
                  <c:v>-38.990877963295098</c:v>
                </c:pt>
                <c:pt idx="1049">
                  <c:v>-38.348006433601597</c:v>
                </c:pt>
                <c:pt idx="1050">
                  <c:v>-37.680371859052002</c:v>
                </c:pt>
                <c:pt idx="1051">
                  <c:v>-36.9863312694645</c:v>
                </c:pt>
                <c:pt idx="1052">
                  <c:v>-36.264095312692497</c:v>
                </c:pt>
                <c:pt idx="1053">
                  <c:v>-35.511711602481199</c:v>
                </c:pt>
                <c:pt idx="1054">
                  <c:v>-34.727045751060103</c:v>
                </c:pt>
                <c:pt idx="1055">
                  <c:v>-33.907759703370203</c:v>
                </c:pt>
                <c:pt idx="1056">
                  <c:v>-33.051286915874499</c:v>
                </c:pt>
                <c:pt idx="1057">
                  <c:v>-32.154803832544403</c:v>
                </c:pt>
                <c:pt idx="1058">
                  <c:v>-31.2151969997126</c:v>
                </c:pt>
                <c:pt idx="1059">
                  <c:v>-30.229025024740601</c:v>
                </c:pt>
                <c:pt idx="1060">
                  <c:v>-29.1924744140013</c:v>
                </c:pt>
                <c:pt idx="1061">
                  <c:v>-28.101308114636499</c:v>
                </c:pt>
                <c:pt idx="1062">
                  <c:v>-26.950805320285301</c:v>
                </c:pt>
                <c:pt idx="1063">
                  <c:v>-25.735690768200499</c:v>
                </c:pt>
                <c:pt idx="1064">
                  <c:v>-24.450051333621701</c:v>
                </c:pt>
                <c:pt idx="1065">
                  <c:v>-23.087237189937799</c:v>
                </c:pt>
                <c:pt idx="1066">
                  <c:v>-21.6397441137354</c:v>
                </c:pt>
                <c:pt idx="1067">
                  <c:v>-20.099072623078701</c:v>
                </c:pt>
                <c:pt idx="1068">
                  <c:v>-18.455558478073002</c:v>
                </c:pt>
                <c:pt idx="1069">
                  <c:v>-16.698167552221701</c:v>
                </c:pt>
                <c:pt idx="1070">
                  <c:v>-14.8142460722907</c:v>
                </c:pt>
                <c:pt idx="1071">
                  <c:v>-12.7892145419804</c:v>
                </c:pt>
                <c:pt idx="1072">
                  <c:v>-10.6061900530188</c:v>
                </c:pt>
                <c:pt idx="1073">
                  <c:v>-8.2455167760794996</c:v>
                </c:pt>
                <c:pt idx="1074">
                  <c:v>-5.6841776747556301</c:v>
                </c:pt>
                <c:pt idx="1075">
                  <c:v>-2.8950511054447898</c:v>
                </c:pt>
                <c:pt idx="1076">
                  <c:v>0.15403723035640501</c:v>
                </c:pt>
                <c:pt idx="1077">
                  <c:v>3.5015353231744699</c:v>
                </c:pt>
                <c:pt idx="1078">
                  <c:v>7.1937544103835798</c:v>
                </c:pt>
                <c:pt idx="1079">
                  <c:v>11.286962475842399</c:v>
                </c:pt>
                <c:pt idx="1080">
                  <c:v>15.8501766512216</c:v>
                </c:pt>
                <c:pt idx="1081">
                  <c:v>20.968939905607002</c:v>
                </c:pt>
                <c:pt idx="1082">
                  <c:v>26.750507502595401</c:v>
                </c:pt>
                <c:pt idx="1083">
                  <c:v>33.331090460594197</c:v>
                </c:pt>
                <c:pt idx="1084">
                  <c:v>-49.7068060675171</c:v>
                </c:pt>
                <c:pt idx="1085">
                  <c:v>-49.4073972329222</c:v>
                </c:pt>
                <c:pt idx="1086">
                  <c:v>-49.101506387988103</c:v>
                </c:pt>
                <c:pt idx="1087">
                  <c:v>-48.788851776698998</c:v>
                </c:pt>
                <c:pt idx="1088">
                  <c:v>-48.4691359551855</c:v>
                </c:pt>
                <c:pt idx="1089">
                  <c:v>-48.1420446626014</c:v>
                </c:pt>
                <c:pt idx="1090">
                  <c:v>-47.807245593914999</c:v>
                </c:pt>
                <c:pt idx="1091">
                  <c:v>-47.4643870645275</c:v>
                </c:pt>
                <c:pt idx="1092">
                  <c:v>-47.113096555436002</c:v>
                </c:pt>
                <c:pt idx="1093">
                  <c:v>-46.752979126290001</c:v>
                </c:pt>
                <c:pt idx="1094">
                  <c:v>-46.3836156821461</c:v>
                </c:pt>
                <c:pt idx="1095">
                  <c:v>-46.004561077954499</c:v>
                </c:pt>
                <c:pt idx="1096">
                  <c:v>-45.615342042796797</c:v>
                </c:pt>
                <c:pt idx="1097">
                  <c:v>-45.215454903583598</c:v>
                </c:pt>
                <c:pt idx="1098">
                  <c:v>-44.804363085275803</c:v>
                </c:pt>
                <c:pt idx="1099">
                  <c:v>-44.3814943616524</c:v>
                </c:pt>
                <c:pt idx="1100">
                  <c:v>-43.9462378271473</c:v>
                </c:pt>
                <c:pt idx="1101">
                  <c:v>-43.4979405562365</c:v>
                </c:pt>
                <c:pt idx="1102">
                  <c:v>-43.035903912190101</c:v>
                </c:pt>
                <c:pt idx="1103">
                  <c:v>-42.559379461581997</c:v>
                </c:pt>
                <c:pt idx="1104">
                  <c:v>-42.067564444661997</c:v>
                </c:pt>
                <c:pt idx="1105">
                  <c:v>-41.559596744361698</c:v>
                </c:pt>
                <c:pt idx="1106">
                  <c:v>-41.034549288142898</c:v>
                </c:pt>
                <c:pt idx="1107">
                  <c:v>-40.4914238068679</c:v>
                </c:pt>
                <c:pt idx="1108">
                  <c:v>-39.9291438630949</c:v>
                </c:pt>
                <c:pt idx="1109">
                  <c:v>-39.3465470473298</c:v>
                </c:pt>
                <c:pt idx="1110">
                  <c:v>-38.7423762243778</c:v>
                </c:pt>
                <c:pt idx="1111">
                  <c:v>-38.115269692524301</c:v>
                </c:pt>
                <c:pt idx="1112">
                  <c:v>-37.463750095188502</c:v>
                </c:pt>
                <c:pt idx="1113">
                  <c:v>-36.786211897166197</c:v>
                </c:pt>
                <c:pt idx="1114">
                  <c:v>-36.080907204624097</c:v>
                </c:pt>
                <c:pt idx="1115">
                  <c:v>-35.3459296684333</c:v>
                </c:pt>
                <c:pt idx="1116">
                  <c:v>-34.5791961627082</c:v>
                </c:pt>
                <c:pt idx="1117">
                  <c:v>-33.778425872661103</c:v>
                </c:pt>
                <c:pt idx="1118">
                  <c:v>-32.941116355691399</c:v>
                </c:pt>
                <c:pt idx="1119">
                  <c:v>-32.064516053963402</c:v>
                </c:pt>
                <c:pt idx="1120">
                  <c:v>-31.145592631712301</c:v>
                </c:pt>
                <c:pt idx="1121">
                  <c:v>-30.180996381193701</c:v>
                </c:pt>
                <c:pt idx="1122">
                  <c:v>-29.167017781148701</c:v>
                </c:pt>
                <c:pt idx="1123">
                  <c:v>-28.099538092604998</c:v>
                </c:pt>
                <c:pt idx="1124">
                  <c:v>-26.973971627938699</c:v>
                </c:pt>
                <c:pt idx="1125">
                  <c:v>-25.785198016174</c:v>
                </c:pt>
                <c:pt idx="1126">
                  <c:v>-24.527482391700602</c:v>
                </c:pt>
                <c:pt idx="1127">
                  <c:v>-23.194380929925099</c:v>
                </c:pt>
                <c:pt idx="1128">
                  <c:v>-21.7786285082795</c:v>
                </c:pt>
                <c:pt idx="1129">
                  <c:v>-20.272004439108201</c:v>
                </c:pt>
                <c:pt idx="1130">
                  <c:v>-18.6651711403874</c:v>
                </c:pt>
                <c:pt idx="1131">
                  <c:v>-16.947479195908802</c:v>
                </c:pt>
                <c:pt idx="1132">
                  <c:v>-15.1067303903659</c:v>
                </c:pt>
                <c:pt idx="1133">
                  <c:v>-13.128887821140699</c:v>
                </c:pt>
                <c:pt idx="1134">
                  <c:v>-10.997718852892399</c:v>
                </c:pt>
                <c:pt idx="1135">
                  <c:v>-8.6943521572690994</c:v>
                </c:pt>
                <c:pt idx="1136">
                  <c:v>-6.1967238810360401</c:v>
                </c:pt>
                <c:pt idx="1137">
                  <c:v>-3.47887939651668</c:v>
                </c:pt>
                <c:pt idx="1138">
                  <c:v>-0.510085044285435</c:v>
                </c:pt>
                <c:pt idx="1139">
                  <c:v>2.7463128271383601</c:v>
                </c:pt>
                <c:pt idx="1140">
                  <c:v>6.3343688502271096</c:v>
                </c:pt>
                <c:pt idx="1141">
                  <c:v>10.3074829799223</c:v>
                </c:pt>
                <c:pt idx="1142">
                  <c:v>14.730984980790099</c:v>
                </c:pt>
                <c:pt idx="1143">
                  <c:v>19.685616679331702</c:v>
                </c:pt>
                <c:pt idx="1144">
                  <c:v>25.272294146507399</c:v>
                </c:pt>
                <c:pt idx="1145">
                  <c:v>31.618727963837401</c:v>
                </c:pt>
                <c:pt idx="1146">
                  <c:v>-49.731600569756203</c:v>
                </c:pt>
                <c:pt idx="1147">
                  <c:v>-49.457483309515403</c:v>
                </c:pt>
                <c:pt idx="1148">
                  <c:v>-49.177414219868801</c:v>
                </c:pt>
                <c:pt idx="1149">
                  <c:v>-48.891146799479898</c:v>
                </c:pt>
                <c:pt idx="1150">
                  <c:v>-48.598421188159499</c:v>
                </c:pt>
                <c:pt idx="1151">
                  <c:v>-48.298963238903603</c:v>
                </c:pt>
                <c:pt idx="1152">
                  <c:v>-47.992483511937699</c:v>
                </c:pt>
                <c:pt idx="1153">
                  <c:v>-47.678676183017402</c:v>
                </c:pt>
                <c:pt idx="1154">
                  <c:v>-47.357217857346598</c:v>
                </c:pt>
                <c:pt idx="1155">
                  <c:v>-47.027766279467201</c:v>
                </c:pt>
                <c:pt idx="1156">
                  <c:v>-46.6899589283342</c:v>
                </c:pt>
                <c:pt idx="1157">
                  <c:v>-46.343411485494101</c:v>
                </c:pt>
                <c:pt idx="1158">
                  <c:v>-45.987716162813797</c:v>
                </c:pt>
                <c:pt idx="1159">
                  <c:v>-45.622439874529803</c:v>
                </c:pt>
                <c:pt idx="1160">
                  <c:v>-45.2471222364764</c:v>
                </c:pt>
                <c:pt idx="1161">
                  <c:v>-44.861273373163797</c:v>
                </c:pt>
                <c:pt idx="1162">
                  <c:v>-44.464371510871402</c:v>
                </c:pt>
                <c:pt idx="1163">
                  <c:v>-44.0558603320477</c:v>
                </c:pt>
                <c:pt idx="1164">
                  <c:v>-43.635146062997997</c:v>
                </c:pt>
                <c:pt idx="1165">
                  <c:v>-43.201594263031303</c:v>
                </c:pt>
                <c:pt idx="1166">
                  <c:v>-42.7545262788259</c:v>
                </c:pt>
                <c:pt idx="1167">
                  <c:v>-42.293215322675699</c:v>
                </c:pt>
                <c:pt idx="1168">
                  <c:v>-41.816882127351299</c:v>
                </c:pt>
                <c:pt idx="1169">
                  <c:v>-41.324690123416197</c:v>
                </c:pt>
                <c:pt idx="1170">
                  <c:v>-40.815740076793197</c:v>
                </c:pt>
                <c:pt idx="1171">
                  <c:v>-40.289064114966997</c:v>
                </c:pt>
                <c:pt idx="1172">
                  <c:v>-39.743619059164303</c:v>
                </c:pt>
                <c:pt idx="1173">
                  <c:v>-39.178278966869897</c:v>
                </c:pt>
                <c:pt idx="1174">
                  <c:v>-38.591826773708299</c:v>
                </c:pt>
                <c:pt idx="1175">
                  <c:v>-37.9829449055892</c:v>
                </c:pt>
                <c:pt idx="1176">
                  <c:v>-37.350204710479197</c:v>
                </c:pt>
                <c:pt idx="1177">
                  <c:v>-36.692054533520803</c:v>
                </c:pt>
                <c:pt idx="1178">
                  <c:v>-36.006806228564201</c:v>
                </c:pt>
                <c:pt idx="1179">
                  <c:v>-35.292619862415798</c:v>
                </c:pt>
                <c:pt idx="1180">
                  <c:v>-34.547486323848702</c:v>
                </c:pt>
                <c:pt idx="1181">
                  <c:v>-33.769207495936598</c:v>
                </c:pt>
                <c:pt idx="1182">
                  <c:v>-32.955373585380102</c:v>
                </c:pt>
                <c:pt idx="1183">
                  <c:v>-32.103337123435601</c:v>
                </c:pt>
                <c:pt idx="1184">
                  <c:v>-31.2101830563108</c:v>
                </c:pt>
                <c:pt idx="1185">
                  <c:v>-30.272694223973101</c:v>
                </c:pt>
                <c:pt idx="1186">
                  <c:v>-29.2873113794417</c:v>
                </c:pt>
                <c:pt idx="1187">
                  <c:v>-28.250086718334298</c:v>
                </c:pt>
                <c:pt idx="1188">
                  <c:v>-27.156629660976801</c:v>
                </c:pt>
                <c:pt idx="1189">
                  <c:v>-26.002043344039901</c:v>
                </c:pt>
                <c:pt idx="1190">
                  <c:v>-24.7808499186247</c:v>
                </c:pt>
                <c:pt idx="1191">
                  <c:v>-23.486902294710099</c:v>
                </c:pt>
                <c:pt idx="1192">
                  <c:v>-22.113279388070001</c:v>
                </c:pt>
                <c:pt idx="1193">
                  <c:v>-20.652161174993001</c:v>
                </c:pt>
                <c:pt idx="1194">
                  <c:v>-19.094678887808598</c:v>
                </c:pt>
                <c:pt idx="1195">
                  <c:v>-17.430734415513399</c:v>
                </c:pt>
                <c:pt idx="1196">
                  <c:v>-15.6487813052457</c:v>
                </c:pt>
                <c:pt idx="1197">
                  <c:v>-13.7355575475009</c:v>
                </c:pt>
                <c:pt idx="1198">
                  <c:v>-11.675757367009901</c:v>
                </c:pt>
                <c:pt idx="1199">
                  <c:v>-9.4516252414968207</c:v>
                </c:pt>
                <c:pt idx="1200">
                  <c:v>-7.0424499128277702</c:v>
                </c:pt>
                <c:pt idx="1201">
                  <c:v>-4.4239286270275899</c:v>
                </c:pt>
                <c:pt idx="1202">
                  <c:v>-1.5673613351422899</c:v>
                </c:pt>
                <c:pt idx="1203">
                  <c:v>1.5613802540603601</c:v>
                </c:pt>
                <c:pt idx="1204">
                  <c:v>5.0031851283989797</c:v>
                </c:pt>
                <c:pt idx="1205">
                  <c:v>8.8074441609713503</c:v>
                </c:pt>
                <c:pt idx="1206">
                  <c:v>13.034352807853701</c:v>
                </c:pt>
                <c:pt idx="1207">
                  <c:v>17.757996445887599</c:v>
                </c:pt>
                <c:pt idx="1208">
                  <c:v>23.070543985502599</c:v>
                </c:pt>
                <c:pt idx="1209">
                  <c:v>29.0880384275228</c:v>
                </c:pt>
                <c:pt idx="1210">
                  <c:v>35.958533100685301</c:v>
                </c:pt>
                <c:pt idx="1211">
                  <c:v>-49.755051806750302</c:v>
                </c:pt>
                <c:pt idx="1212">
                  <c:v>-49.504855021136102</c:v>
                </c:pt>
                <c:pt idx="1213">
                  <c:v>-49.249205056824302</c:v>
                </c:pt>
                <c:pt idx="1214">
                  <c:v>-48.987886695272799</c:v>
                </c:pt>
                <c:pt idx="1215">
                  <c:v>-48.720673382238999</c:v>
                </c:pt>
                <c:pt idx="1216">
                  <c:v>-48.447326467883698</c:v>
                </c:pt>
                <c:pt idx="1217">
                  <c:v>-48.167594385133299</c:v>
                </c:pt>
                <c:pt idx="1218">
                  <c:v>-47.881211760375301</c:v>
                </c:pt>
                <c:pt idx="1219">
                  <c:v>-47.5878984499073</c:v>
                </c:pt>
                <c:pt idx="1220">
                  <c:v>-47.2873584948196</c:v>
                </c:pt>
                <c:pt idx="1221">
                  <c:v>-46.979278986153098</c:v>
                </c:pt>
                <c:pt idx="1222">
                  <c:v>-46.663328831236399</c:v>
                </c:pt>
                <c:pt idx="1223">
                  <c:v>-46.339157411031401</c:v>
                </c:pt>
                <c:pt idx="1224">
                  <c:v>-46.006393117111202</c:v>
                </c:pt>
                <c:pt idx="1225">
                  <c:v>-45.664641755515397</c:v>
                </c:pt>
                <c:pt idx="1226">
                  <c:v>-45.313484803165402</c:v>
                </c:pt>
                <c:pt idx="1227">
                  <c:v>-44.952477500736002</c:v>
                </c:pt>
                <c:pt idx="1228">
                  <c:v>-44.581146763845197</c:v>
                </c:pt>
                <c:pt idx="1229">
                  <c:v>-44.198988892090298</c:v>
                </c:pt>
                <c:pt idx="1230">
                  <c:v>-43.805467052787101</c:v>
                </c:pt>
                <c:pt idx="1231">
                  <c:v>-43.4000085131958</c:v>
                </c:pt>
                <c:pt idx="1232">
                  <c:v>-42.982001591481698</c:v>
                </c:pt>
                <c:pt idx="1233">
                  <c:v>-42.550792292574499</c:v>
                </c:pt>
                <c:pt idx="1234">
                  <c:v>-42.105680590372302</c:v>
                </c:pt>
                <c:pt idx="1235">
                  <c:v>-41.645916312255402</c:v>
                </c:pt>
                <c:pt idx="1236">
                  <c:v>-41.170694575520201</c:v>
                </c:pt>
                <c:pt idx="1237">
                  <c:v>-40.679150717922198</c:v>
                </c:pt>
                <c:pt idx="1238">
                  <c:v>-40.170354655859398</c:v>
                </c:pt>
                <c:pt idx="1239">
                  <c:v>-39.6433045935824</c:v>
                </c:pt>
                <c:pt idx="1240">
                  <c:v>-39.096919994898201</c:v>
                </c:pt>
                <c:pt idx="1241">
                  <c:v>-38.530033714794698</c:v>
                </c:pt>
                <c:pt idx="1242">
                  <c:v>-37.941383171829202</c:v>
                </c:pt>
                <c:pt idx="1243">
                  <c:v>-37.329600422457702</c:v>
                </c:pt>
                <c:pt idx="1244">
                  <c:v>-36.693200975109797</c:v>
                </c:pt>
                <c:pt idx="1245">
                  <c:v>-36.030571153920199</c:v>
                </c:pt>
                <c:pt idx="1246">
                  <c:v>-35.339953788643598</c:v>
                </c:pt>
                <c:pt idx="1247">
                  <c:v>-34.619431967162498</c:v>
                </c:pt>
                <c:pt idx="1248">
                  <c:v>-33.866910538619003</c:v>
                </c:pt>
                <c:pt idx="1249">
                  <c:v>-33.080094996630599</c:v>
                </c:pt>
                <c:pt idx="1250">
                  <c:v>-32.2564673008442</c:v>
                </c:pt>
                <c:pt idx="1251">
                  <c:v>-31.3932581081549</c:v>
                </c:pt>
                <c:pt idx="1252">
                  <c:v>-30.487414778322499</c:v>
                </c:pt>
                <c:pt idx="1253">
                  <c:v>-29.535564387393801</c:v>
                </c:pt>
                <c:pt idx="1254">
                  <c:v>-28.5339708197764</c:v>
                </c:pt>
                <c:pt idx="1255">
                  <c:v>-27.478484807536599</c:v>
                </c:pt>
                <c:pt idx="1256">
                  <c:v>-26.364485532478401</c:v>
                </c:pt>
                <c:pt idx="1257">
                  <c:v>-25.1868120882997</c:v>
                </c:pt>
                <c:pt idx="1258">
                  <c:v>-23.939682697428399</c:v>
                </c:pt>
                <c:pt idx="1259">
                  <c:v>-22.616599064470702</c:v>
                </c:pt>
                <c:pt idx="1260">
                  <c:v>-21.2102325912578</c:v>
                </c:pt>
                <c:pt idx="1261">
                  <c:v>-19.712288330860499</c:v>
                </c:pt>
                <c:pt idx="1262">
                  <c:v>-18.1133414563696</c:v>
                </c:pt>
                <c:pt idx="1263">
                  <c:v>-16.402639577605999</c:v>
                </c:pt>
                <c:pt idx="1264">
                  <c:v>-14.5678623342297</c:v>
                </c:pt>
                <c:pt idx="1265">
                  <c:v>-12.5948271572084</c:v>
                </c:pt>
                <c:pt idx="1266">
                  <c:v>-10.4671266815848</c:v>
                </c:pt>
                <c:pt idx="1267">
                  <c:v>-8.1656786668992094</c:v>
                </c:pt>
                <c:pt idx="1268">
                  <c:v>-5.6681629367970396</c:v>
                </c:pt>
                <c:pt idx="1269">
                  <c:v>-2.9483110506144601</c:v>
                </c:pt>
                <c:pt idx="1270">
                  <c:v>2.4997928773338101E-2</c:v>
                </c:pt>
                <c:pt idx="1271">
                  <c:v>3.2888997611578401</c:v>
                </c:pt>
                <c:pt idx="1272">
                  <c:v>6.8880549433193403</c:v>
                </c:pt>
                <c:pt idx="1273">
                  <c:v>10.876632729532901</c:v>
                </c:pt>
                <c:pt idx="1274">
                  <c:v>15.3209508362399</c:v>
                </c:pt>
                <c:pt idx="1275">
                  <c:v>20.303035750522</c:v>
                </c:pt>
                <c:pt idx="1276">
                  <c:v>25.9254971704623</c:v>
                </c:pt>
                <c:pt idx="1277">
                  <c:v>32.318312810985603</c:v>
                </c:pt>
                <c:pt idx="1278">
                  <c:v>-49.777275932972202</c:v>
                </c:pt>
                <c:pt idx="1279">
                  <c:v>-49.549747145781197</c:v>
                </c:pt>
                <c:pt idx="1280">
                  <c:v>-49.317235219801198</c:v>
                </c:pt>
                <c:pt idx="1281">
                  <c:v>-49.079552733509999</c:v>
                </c:pt>
                <c:pt idx="1282">
                  <c:v>-48.836502687571098</c:v>
                </c:pt>
                <c:pt idx="1283">
                  <c:v>-48.587877885377303</c:v>
                </c:pt>
                <c:pt idx="1284">
                  <c:v>-48.333460264988702</c:v>
                </c:pt>
                <c:pt idx="1285">
                  <c:v>-48.073020177961197</c:v>
                </c:pt>
                <c:pt idx="1286">
                  <c:v>-47.806315610087502</c:v>
                </c:pt>
                <c:pt idx="1287">
                  <c:v>-47.533091338524997</c:v>
                </c:pt>
                <c:pt idx="1288">
                  <c:v>-47.253078019185097</c:v>
                </c:pt>
                <c:pt idx="1289">
                  <c:v>-46.965991197568002</c:v>
                </c:pt>
                <c:pt idx="1290">
                  <c:v>-46.671530235464097</c:v>
                </c:pt>
                <c:pt idx="1291">
                  <c:v>-46.369377145069002</c:v>
                </c:pt>
                <c:pt idx="1292">
                  <c:v>-46.059195321079997</c:v>
                </c:pt>
                <c:pt idx="1293">
                  <c:v>-45.740628160228198</c:v>
                </c:pt>
                <c:pt idx="1294">
                  <c:v>-45.413297556438401</c:v>
                </c:pt>
                <c:pt idx="1295">
                  <c:v>-45.076802258374798</c:v>
                </c:pt>
                <c:pt idx="1296">
                  <c:v>-44.730716074499597</c:v>
                </c:pt>
                <c:pt idx="1297">
                  <c:v>-44.374585908904997</c:v>
                </c:pt>
                <c:pt idx="1298">
                  <c:v>-44.0079296090558</c:v>
                </c:pt>
                <c:pt idx="1299">
                  <c:v>-43.630233604139697</c:v>
                </c:pt>
                <c:pt idx="1300">
                  <c:v>-43.240950309925701</c:v>
                </c:pt>
                <c:pt idx="1301">
                  <c:v>-42.8394952728177</c:v>
                </c:pt>
                <c:pt idx="1302">
                  <c:v>-42.425244022083596</c:v>
                </c:pt>
                <c:pt idx="1303">
                  <c:v>-41.997528594960201</c:v>
                </c:pt>
                <c:pt idx="1304">
                  <c:v>-41.555633694383801</c:v>
                </c:pt>
                <c:pt idx="1305">
                  <c:v>-41.098792433343498</c:v>
                </c:pt>
                <c:pt idx="1306">
                  <c:v>-40.626181613172399</c:v>
                </c:pt>
                <c:pt idx="1307">
                  <c:v>-40.136916475292303</c:v>
                </c:pt>
                <c:pt idx="1308">
                  <c:v>-39.630044856812702</c:v>
                </c:pt>
                <c:pt idx="1309">
                  <c:v>-39.104540669692497</c:v>
                </c:pt>
                <c:pt idx="1310">
                  <c:v>-38.5592966106109</c:v>
                </c:pt>
                <c:pt idx="1311">
                  <c:v>-37.993115993870703</c:v>
                </c:pt>
                <c:pt idx="1312">
                  <c:v>-37.4047035821335</c:v>
                </c:pt>
                <c:pt idx="1313">
                  <c:v>-36.792655268990302</c:v>
                </c:pt>
                <c:pt idx="1314">
                  <c:v>-36.155446442620502</c:v>
                </c:pt>
                <c:pt idx="1315">
                  <c:v>-35.491418830228497</c:v>
                </c:pt>
                <c:pt idx="1316">
                  <c:v>-34.7987655875176</c:v>
                </c:pt>
                <c:pt idx="1317">
                  <c:v>-34.075514354835597</c:v>
                </c:pt>
                <c:pt idx="1318">
                  <c:v>-33.319507950166198</c:v>
                </c:pt>
                <c:pt idx="1319">
                  <c:v>-32.528382306740298</c:v>
                </c:pt>
                <c:pt idx="1320">
                  <c:v>-31.6995411870985</c:v>
                </c:pt>
                <c:pt idx="1321">
                  <c:v>-30.830127112573699</c:v>
                </c:pt>
                <c:pt idx="1322">
                  <c:v>-29.916987833134801</c:v>
                </c:pt>
                <c:pt idx="1323">
                  <c:v>-28.956637521827201</c:v>
                </c:pt>
                <c:pt idx="1324">
                  <c:v>-27.945211703585201</c:v>
                </c:pt>
                <c:pt idx="1325">
                  <c:v>-26.878414710744099</c:v>
                </c:pt>
                <c:pt idx="1326">
                  <c:v>-25.751458185102699</c:v>
                </c:pt>
                <c:pt idx="1327">
                  <c:v>-24.5589888029889</c:v>
                </c:pt>
                <c:pt idx="1328">
                  <c:v>-23.295002964437298</c:v>
                </c:pt>
                <c:pt idx="1329">
                  <c:v>-21.952745632185302</c:v>
                </c:pt>
                <c:pt idx="1330">
                  <c:v>-20.5245897929316</c:v>
                </c:pt>
                <c:pt idx="1331">
                  <c:v>-19.001892090895499</c:v>
                </c:pt>
                <c:pt idx="1332">
                  <c:v>-17.3748189819967</c:v>
                </c:pt>
                <c:pt idx="1333">
                  <c:v>-15.6321361791173</c:v>
                </c:pt>
                <c:pt idx="1334">
                  <c:v>-13.7609520699332</c:v>
                </c:pt>
                <c:pt idx="1335">
                  <c:v>-11.746402998741299</c:v>
                </c:pt>
                <c:pt idx="1336">
                  <c:v>-9.5712645422498994</c:v>
                </c:pt>
                <c:pt idx="1337">
                  <c:v>-7.2154677874107502</c:v>
                </c:pt>
                <c:pt idx="1338">
                  <c:v>-4.6554925703465297</c:v>
                </c:pt>
                <c:pt idx="1339">
                  <c:v>-1.8635998228888699</c:v>
                </c:pt>
                <c:pt idx="1340">
                  <c:v>1.1931486544098699</c:v>
                </c:pt>
                <c:pt idx="1341">
                  <c:v>4.55415441790751</c:v>
                </c:pt>
                <c:pt idx="1342">
                  <c:v>8.2669306253023098</c:v>
                </c:pt>
                <c:pt idx="1343">
                  <c:v>12.3892763745456</c:v>
                </c:pt>
                <c:pt idx="1344">
                  <c:v>16.992182105978902</c:v>
                </c:pt>
                <c:pt idx="1345">
                  <c:v>22.163766816871</c:v>
                </c:pt>
                <c:pt idx="1346">
                  <c:v>28.014696630618001</c:v>
                </c:pt>
                <c:pt idx="1347">
                  <c:v>34.685770509625698</c:v>
                </c:pt>
                <c:pt idx="1348">
                  <c:v>-49.798086561384999</c:v>
                </c:pt>
                <c:pt idx="1349">
                  <c:v>-49.591783327205299</c:v>
                </c:pt>
                <c:pt idx="1350">
                  <c:v>-49.380934876976603</c:v>
                </c:pt>
                <c:pt idx="1351">
                  <c:v>-49.165378187949401</c:v>
                </c:pt>
                <c:pt idx="1352">
                  <c:v>-48.944942166499899</c:v>
                </c:pt>
                <c:pt idx="1353">
                  <c:v>-48.719447144467701</c:v>
                </c:pt>
                <c:pt idx="1354">
                  <c:v>-48.4887043373515</c:v>
                </c:pt>
                <c:pt idx="1355">
                  <c:v>-48.2525152609537</c:v>
                </c:pt>
                <c:pt idx="1356">
                  <c:v>-48.010671102717602</c:v>
                </c:pt>
                <c:pt idx="1357">
                  <c:v>-47.762952043604699</c:v>
                </c:pt>
                <c:pt idx="1358">
                  <c:v>-47.5091265259233</c:v>
                </c:pt>
                <c:pt idx="1359">
                  <c:v>-47.248950462022698</c:v>
                </c:pt>
                <c:pt idx="1360">
                  <c:v>-46.982166378219702</c:v>
                </c:pt>
                <c:pt idx="1361">
                  <c:v>-46.708502487697402</c:v>
                </c:pt>
                <c:pt idx="1362">
                  <c:v>-46.427671685421799</c:v>
                </c:pt>
                <c:pt idx="1363">
                  <c:v>-46.139370457330003</c:v>
                </c:pt>
                <c:pt idx="1364">
                  <c:v>-45.843277695156097</c:v>
                </c:pt>
                <c:pt idx="1365">
                  <c:v>-45.539053407252403</c:v>
                </c:pt>
                <c:pt idx="1366">
                  <c:v>-45.226337314626001</c:v>
                </c:pt>
                <c:pt idx="1367">
                  <c:v>-44.904747320113202</c:v>
                </c:pt>
                <c:pt idx="1368">
                  <c:v>-44.573877837146398</c:v>
                </c:pt>
                <c:pt idx="1369">
                  <c:v>-44.233297962892102</c:v>
                </c:pt>
                <c:pt idx="1370">
                  <c:v>-43.882549478624902</c:v>
                </c:pt>
                <c:pt idx="1371">
                  <c:v>-43.521144658020603</c:v>
                </c:pt>
                <c:pt idx="1372">
                  <c:v>-43.148563861543799</c:v>
                </c:pt>
                <c:pt idx="1373">
                  <c:v>-42.7642528922363</c:v>
                </c:pt>
                <c:pt idx="1374">
                  <c:v>-42.367620084901297</c:v>
                </c:pt>
                <c:pt idx="1375">
                  <c:v>-41.958033096873301</c:v>
                </c:pt>
                <c:pt idx="1376">
                  <c:v>-41.534815364154198</c:v>
                </c:pt>
                <c:pt idx="1377">
                  <c:v>-41.097242181601402</c:v>
                </c:pt>
                <c:pt idx="1378">
                  <c:v>-40.644536359930498</c:v>
                </c:pt>
                <c:pt idx="1379">
                  <c:v>-40.175863405405103</c:v>
                </c:pt>
                <c:pt idx="1380">
                  <c:v>-39.690326160049501</c:v>
                </c:pt>
                <c:pt idx="1381">
                  <c:v>-39.186958830813701</c:v>
                </c:pt>
                <c:pt idx="1382">
                  <c:v>-38.664720325087899</c:v>
                </c:pt>
                <c:pt idx="1383">
                  <c:v>-38.122486796987403</c:v>
                </c:pt>
                <c:pt idx="1384">
                  <c:v>-37.559043293515501</c:v>
                </c:pt>
                <c:pt idx="1385">
                  <c:v>-36.9730743715904</c:v>
                </c:pt>
                <c:pt idx="1386">
                  <c:v>-36.363153535409403</c:v>
                </c:pt>
                <c:pt idx="1387">
                  <c:v>-35.727731317998703</c:v>
                </c:pt>
                <c:pt idx="1388">
                  <c:v>-35.065121800172903</c:v>
                </c:pt>
                <c:pt idx="1389">
                  <c:v>-34.3734873233944</c:v>
                </c:pt>
                <c:pt idx="1390">
                  <c:v>-33.6508211088072</c:v>
                </c:pt>
                <c:pt idx="1391">
                  <c:v>-32.894927441284104</c:v>
                </c:pt>
                <c:pt idx="1392">
                  <c:v>-32.103399012496197</c:v>
                </c:pt>
                <c:pt idx="1393">
                  <c:v>-31.273590938029201</c:v>
                </c:pt>
                <c:pt idx="1394">
                  <c:v>-30.402590866924498</c:v>
                </c:pt>
                <c:pt idx="1395">
                  <c:v>-29.487184483223</c:v>
                </c:pt>
                <c:pt idx="1396">
                  <c:v>-28.523815552373499</c:v>
                </c:pt>
                <c:pt idx="1397">
                  <c:v>-27.508539483255699</c:v>
                </c:pt>
                <c:pt idx="1398">
                  <c:v>-26.4369691493667</c:v>
                </c:pt>
                <c:pt idx="1399">
                  <c:v>-25.3042114276906</c:v>
                </c:pt>
                <c:pt idx="1400">
                  <c:v>-24.104792554157001</c:v>
                </c:pt>
                <c:pt idx="1401">
                  <c:v>-22.832569938130099</c:v>
                </c:pt>
                <c:pt idx="1402">
                  <c:v>-21.4806274952889</c:v>
                </c:pt>
                <c:pt idx="1403">
                  <c:v>-20.041150808444801</c:v>
                </c:pt>
                <c:pt idx="1404">
                  <c:v>-18.5052774547868</c:v>
                </c:pt>
                <c:pt idx="1405">
                  <c:v>-16.862916571059099</c:v>
                </c:pt>
                <c:pt idx="1406">
                  <c:v>-15.102530061966799</c:v>
                </c:pt>
                <c:pt idx="1407">
                  <c:v>-13.2108656474459</c:v>
                </c:pt>
                <c:pt idx="1408">
                  <c:v>-11.1726289878978</c:v>
                </c:pt>
                <c:pt idx="1409">
                  <c:v>-8.9700781329703396</c:v>
                </c:pt>
                <c:pt idx="1410">
                  <c:v>-6.5825180905139797</c:v>
                </c:pt>
                <c:pt idx="1411">
                  <c:v>-3.9856657968285201</c:v>
                </c:pt>
                <c:pt idx="1412">
                  <c:v>-1.1508452829504601</c:v>
                </c:pt>
                <c:pt idx="1413">
                  <c:v>1.9560419826176401</c:v>
                </c:pt>
                <c:pt idx="1414">
                  <c:v>5.3758478044781697</c:v>
                </c:pt>
                <c:pt idx="1415">
                  <c:v>9.1579160623742304</c:v>
                </c:pt>
                <c:pt idx="1416">
                  <c:v>13.3623820975107</c:v>
                </c:pt>
                <c:pt idx="1417">
                  <c:v>18.063253387126</c:v>
                </c:pt>
                <c:pt idx="1418">
                  <c:v>23.352596482393299</c:v>
                </c:pt>
                <c:pt idx="1419">
                  <c:v>29.346317837523198</c:v>
                </c:pt>
                <c:pt idx="1420">
                  <c:v>36.192285585899903</c:v>
                </c:pt>
                <c:pt idx="1421">
                  <c:v>-49.8174559878765</c:v>
                </c:pt>
                <c:pt idx="1422">
                  <c:v>-49.630907747332699</c:v>
                </c:pt>
                <c:pt idx="1423">
                  <c:v>-49.440219955386901</c:v>
                </c:pt>
                <c:pt idx="1424">
                  <c:v>-49.245250882349801</c:v>
                </c:pt>
                <c:pt idx="1425">
                  <c:v>-49.0458520105405</c:v>
                </c:pt>
                <c:pt idx="1426">
                  <c:v>-48.841867625476603</c:v>
                </c:pt>
                <c:pt idx="1427">
                  <c:v>-48.633134377196903</c:v>
                </c:pt>
                <c:pt idx="1428">
                  <c:v>-48.419480809143302</c:v>
                </c:pt>
                <c:pt idx="1429">
                  <c:v>-48.200726851773098</c:v>
                </c:pt>
                <c:pt idx="1430">
                  <c:v>-47.976683277789498</c:v>
                </c:pt>
                <c:pt idx="1431">
                  <c:v>-47.747151115557401</c:v>
                </c:pt>
                <c:pt idx="1432">
                  <c:v>-47.511921016920297</c:v>
                </c:pt>
                <c:pt idx="1433">
                  <c:v>-47.2707725752364</c:v>
                </c:pt>
                <c:pt idx="1434">
                  <c:v>-47.023473589007601</c:v>
                </c:pt>
                <c:pt idx="1435">
                  <c:v>-46.769779265981803</c:v>
                </c:pt>
                <c:pt idx="1436">
                  <c:v>-46.509431362047501</c:v>
                </c:pt>
                <c:pt idx="1437">
                  <c:v>-46.242157248615001</c:v>
                </c:pt>
                <c:pt idx="1438">
                  <c:v>-45.967668901474099</c:v>
                </c:pt>
                <c:pt idx="1439">
                  <c:v>-45.685661803319398</c:v>
                </c:pt>
                <c:pt idx="1440">
                  <c:v>-45.395813751241398</c:v>
                </c:pt>
                <c:pt idx="1441">
                  <c:v>-45.097783559460197</c:v>
                </c:pt>
                <c:pt idx="1442">
                  <c:v>-44.791209646433202</c:v>
                </c:pt>
                <c:pt idx="1443">
                  <c:v>-44.475708494157601</c:v>
                </c:pt>
                <c:pt idx="1444">
                  <c:v>-44.150872966006602</c:v>
                </c:pt>
                <c:pt idx="1445">
                  <c:v>-43.816270467745603</c:v>
                </c:pt>
                <c:pt idx="1446">
                  <c:v>-43.471440934443102</c:v>
                </c:pt>
                <c:pt idx="1447">
                  <c:v>-43.115894623787199</c:v>
                </c:pt>
                <c:pt idx="1448">
                  <c:v>-42.749109693785002</c:v>
                </c:pt>
                <c:pt idx="1449">
                  <c:v>-42.370529539924597</c:v>
                </c:pt>
                <c:pt idx="1450">
                  <c:v>-41.979559863532799</c:v>
                </c:pt>
                <c:pt idx="1451">
                  <c:v>-41.575565439216803</c:v>
                </c:pt>
                <c:pt idx="1452">
                  <c:v>-41.157866544822198</c:v>
                </c:pt>
                <c:pt idx="1453">
                  <c:v>-40.725735012187101</c:v>
                </c:pt>
                <c:pt idx="1454">
                  <c:v>-40.278389850984901</c:v>
                </c:pt>
                <c:pt idx="1455">
                  <c:v>-39.814992390982198</c:v>
                </c:pt>
                <c:pt idx="1456">
                  <c:v>-39.3346408799041</c:v>
                </c:pt>
                <c:pt idx="1457">
                  <c:v>-38.836364464589202</c:v>
                </c:pt>
                <c:pt idx="1458">
                  <c:v>-38.319116471949201</c:v>
                </c:pt>
                <c:pt idx="1459">
                  <c:v>-37.7817668931174</c:v>
                </c:pt>
                <c:pt idx="1460">
                  <c:v>-37.2230939586658</c:v>
                </c:pt>
                <c:pt idx="1461">
                  <c:v>-36.641774674425399</c:v>
                </c:pt>
                <c:pt idx="1462">
                  <c:v>-36.036374165653299</c:v>
                </c:pt>
                <c:pt idx="1463">
                  <c:v>-35.405333651334999</c:v>
                </c:pt>
                <c:pt idx="1464">
                  <c:v>-34.746956839374803</c:v>
                </c:pt>
                <c:pt idx="1465">
                  <c:v>-34.059394496202202</c:v>
                </c:pt>
                <c:pt idx="1466">
                  <c:v>-33.340626899488498</c:v>
                </c:pt>
                <c:pt idx="1467">
                  <c:v>-32.588443828483399</c:v>
                </c:pt>
                <c:pt idx="1468">
                  <c:v>-31.800421680714301</c:v>
                </c:pt>
                <c:pt idx="1469">
                  <c:v>-30.973897223643899</c:v>
                </c:pt>
                <c:pt idx="1470">
                  <c:v>-30.1059373917792</c:v>
                </c:pt>
                <c:pt idx="1471">
                  <c:v>-29.193304419097402</c:v>
                </c:pt>
                <c:pt idx="1472">
                  <c:v>-28.2324154476212</c:v>
                </c:pt>
                <c:pt idx="1473">
                  <c:v>-27.219295567929901</c:v>
                </c:pt>
                <c:pt idx="1474">
                  <c:v>-26.149523016430301</c:v>
                </c:pt>
                <c:pt idx="1475">
                  <c:v>-25.018164964352898</c:v>
                </c:pt>
                <c:pt idx="1476">
                  <c:v>-23.819701967570499</c:v>
                </c:pt>
                <c:pt idx="1477">
                  <c:v>-22.547938681726901</c:v>
                </c:pt>
                <c:pt idx="1478">
                  <c:v>-21.195897853388601</c:v>
                </c:pt>
                <c:pt idx="1479">
                  <c:v>-19.755693833993</c:v>
                </c:pt>
                <c:pt idx="1480">
                  <c:v>-18.218380873481198</c:v>
                </c:pt>
                <c:pt idx="1481">
                  <c:v>-16.5737701582349</c:v>
                </c:pt>
                <c:pt idx="1482">
                  <c:v>-14.8102078574589</c:v>
                </c:pt>
                <c:pt idx="1483">
                  <c:v>-12.914304185626399</c:v>
                </c:pt>
                <c:pt idx="1484">
                  <c:v>-10.8706004673307</c:v>
                </c:pt>
                <c:pt idx="1485">
                  <c:v>-8.6611571070015199</c:v>
                </c:pt>
                <c:pt idx="1486">
                  <c:v>-6.26503978943588</c:v>
                </c:pt>
                <c:pt idx="1487">
                  <c:v>-3.6576735393508999</c:v>
                </c:pt>
                <c:pt idx="1488">
                  <c:v>-0.81002351811402495</c:v>
                </c:pt>
                <c:pt idx="1489">
                  <c:v>2.31245376538187</c:v>
                </c:pt>
                <c:pt idx="1490">
                  <c:v>5.7511669388651097</c:v>
                </c:pt>
                <c:pt idx="1491">
                  <c:v>9.5561637348857005</c:v>
                </c:pt>
                <c:pt idx="1492">
                  <c:v>13.788479028235599</c:v>
                </c:pt>
                <c:pt idx="1493">
                  <c:v>18.523283843138501</c:v>
                </c:pt>
                <c:pt idx="1494">
                  <c:v>23.8541698709389</c:v>
                </c:pt>
                <c:pt idx="1495">
                  <c:v>29.899072208362998</c:v>
                </c:pt>
                <c:pt idx="1496">
                  <c:v>36.808601712679703</c:v>
                </c:pt>
                <c:pt idx="1497">
                  <c:v>-49.835362008886399</c:v>
                </c:pt>
                <c:pt idx="1498">
                  <c:v>-49.667075692033301</c:v>
                </c:pt>
                <c:pt idx="1499">
                  <c:v>-49.495023183929597</c:v>
                </c:pt>
                <c:pt idx="1500">
                  <c:v>-49.319081225375299</c:v>
                </c:pt>
                <c:pt idx="1501">
                  <c:v>-49.139120853454003</c:v>
                </c:pt>
                <c:pt idx="1502">
                  <c:v>-48.955007069909499</c:v>
                </c:pt>
                <c:pt idx="1503">
                  <c:v>-48.7665984861517</c:v>
                </c:pt>
                <c:pt idx="1504">
                  <c:v>-48.573746942951601</c:v>
                </c:pt>
                <c:pt idx="1505">
                  <c:v>-48.376297102697599</c:v>
                </c:pt>
                <c:pt idx="1506">
                  <c:v>-48.1740860118786</c:v>
                </c:pt>
                <c:pt idx="1507">
                  <c:v>-47.966942631232698</c:v>
                </c:pt>
                <c:pt idx="1508">
                  <c:v>-47.754687330739998</c:v>
                </c:pt>
                <c:pt idx="1509">
                  <c:v>-47.537131346361399</c:v>
                </c:pt>
                <c:pt idx="1510">
                  <c:v>-47.314076195102302</c:v>
                </c:pt>
                <c:pt idx="1511">
                  <c:v>-47.085313044631803</c:v>
                </c:pt>
                <c:pt idx="1512">
                  <c:v>-46.850622033291501</c:v>
                </c:pt>
                <c:pt idx="1513">
                  <c:v>-46.609771535886402</c:v>
                </c:pt>
                <c:pt idx="1514">
                  <c:v>-46.3625173701585</c:v>
                </c:pt>
                <c:pt idx="1515">
                  <c:v>-46.108601938284401</c:v>
                </c:pt>
                <c:pt idx="1516">
                  <c:v>-45.847753297117897</c:v>
                </c:pt>
                <c:pt idx="1517">
                  <c:v>-45.579684150196101</c:v>
                </c:pt>
                <c:pt idx="1518">
                  <c:v>-45.304090753733199</c:v>
                </c:pt>
                <c:pt idx="1519">
                  <c:v>-45.020651727936297</c:v>
                </c:pt>
                <c:pt idx="1520">
                  <c:v>-44.729026763964498</c:v>
                </c:pt>
                <c:pt idx="1521">
                  <c:v>-44.428855215706498</c:v>
                </c:pt>
                <c:pt idx="1522">
                  <c:v>-44.119754564255501</c:v>
                </c:pt>
                <c:pt idx="1523">
                  <c:v>-43.801318741479498</c:v>
                </c:pt>
                <c:pt idx="1524">
                  <c:v>-43.473116297403898</c:v>
                </c:pt>
                <c:pt idx="1525">
                  <c:v>-43.134688394202499</c:v>
                </c:pt>
                <c:pt idx="1526">
                  <c:v>-42.785546607397798</c:v>
                </c:pt>
                <c:pt idx="1527">
                  <c:v>-42.425170512355699</c:v>
                </c:pt>
                <c:pt idx="1528">
                  <c:v>-42.053005031272598</c:v>
                </c:pt>
                <c:pt idx="1529">
                  <c:v>-41.668457512529898</c:v>
                </c:pt>
                <c:pt idx="1530">
                  <c:v>-41.270894510464899</c:v>
                </c:pt>
                <c:pt idx="1531">
                  <c:v>-40.8596382291746</c:v>
                </c:pt>
                <c:pt idx="1532">
                  <c:v>-40.433962588852197</c:v>
                </c:pt>
                <c:pt idx="1533">
                  <c:v>-39.993088867197002</c:v>
                </c:pt>
                <c:pt idx="1534">
                  <c:v>-39.536180861518297</c:v>
                </c:pt>
                <c:pt idx="1535">
                  <c:v>-39.062339509068799</c:v>
                </c:pt>
                <c:pt idx="1536">
                  <c:v>-38.570596893689903</c:v>
                </c:pt>
                <c:pt idx="1537">
                  <c:v>-38.059909555755901</c:v>
                </c:pt>
                <c:pt idx="1538">
                  <c:v>-37.529151009356298</c:v>
                </c:pt>
                <c:pt idx="1539">
                  <c:v>-36.9771033552544</c:v>
                </c:pt>
                <c:pt idx="1540">
                  <c:v>-36.402447859933098</c:v>
                </c:pt>
                <c:pt idx="1541">
                  <c:v>-35.8037543494003</c:v>
                </c:pt>
                <c:pt idx="1542">
                  <c:v>-35.179469240644899</c:v>
                </c:pt>
                <c:pt idx="1543">
                  <c:v>-34.527902002823502</c:v>
                </c:pt>
                <c:pt idx="1544">
                  <c:v>-33.847209803293097</c:v>
                </c:pt>
                <c:pt idx="1545">
                  <c:v>-33.135380049107198</c:v>
                </c:pt>
                <c:pt idx="1546">
                  <c:v>-32.390210480808399</c:v>
                </c:pt>
                <c:pt idx="1547">
                  <c:v>-31.609286410086799</c:v>
                </c:pt>
                <c:pt idx="1548">
                  <c:v>-30.789954613356102</c:v>
                </c:pt>
                <c:pt idx="1549">
                  <c:v>-29.929293295973999</c:v>
                </c:pt>
                <c:pt idx="1550">
                  <c:v>-29.024077422195099</c:v>
                </c:pt>
                <c:pt idx="1551">
                  <c:v>-28.070738558154101</c:v>
                </c:pt>
                <c:pt idx="1552">
                  <c:v>-27.065318191714901</c:v>
                </c:pt>
                <c:pt idx="1553">
                  <c:v>-26.0034132640805</c:v>
                </c:pt>
                <c:pt idx="1554">
                  <c:v>-24.880112360805601</c:v>
                </c:pt>
                <c:pt idx="1555">
                  <c:v>-23.689920647351698</c:v>
                </c:pt>
                <c:pt idx="1556">
                  <c:v>-22.426671174109</c:v>
                </c:pt>
                <c:pt idx="1557">
                  <c:v>-21.083419587795301</c:v>
                </c:pt>
                <c:pt idx="1558">
                  <c:v>-19.6523185298241</c:v>
                </c:pt>
                <c:pt idx="1559">
                  <c:v>-18.1244670225006</c:v>
                </c:pt>
                <c:pt idx="1560">
                  <c:v>-16.489728865280501</c:v>
                </c:pt>
                <c:pt idx="1561">
                  <c:v>-14.736512381337899</c:v>
                </c:pt>
                <c:pt idx="1562">
                  <c:v>-12.851501623466801</c:v>
                </c:pt>
                <c:pt idx="1563">
                  <c:v>-10.8193261620193</c:v>
                </c:pt>
                <c:pt idx="1564">
                  <c:v>-8.6221525425069103</c:v>
                </c:pt>
                <c:pt idx="1565">
                  <c:v>-6.2391749928986</c:v>
                </c:pt>
                <c:pt idx="1566">
                  <c:v>-3.6459753613857901</c:v>
                </c:pt>
                <c:pt idx="1567">
                  <c:v>-0.81371165788091504</c:v>
                </c:pt>
                <c:pt idx="1568">
                  <c:v>2.29192041948194</c:v>
                </c:pt>
                <c:pt idx="1569">
                  <c:v>5.7120300661293397</c:v>
                </c:pt>
                <c:pt idx="1570">
                  <c:v>9.4962863626929401</c:v>
                </c:pt>
                <c:pt idx="1571">
                  <c:v>13.7052400480354</c:v>
                </c:pt>
                <c:pt idx="1572">
                  <c:v>18.413435621007601</c:v>
                </c:pt>
                <c:pt idx="1573">
                  <c:v>23.713643133182</c:v>
                </c:pt>
                <c:pt idx="1574">
                  <c:v>29.722704214063601</c:v>
                </c:pt>
                <c:pt idx="1575">
                  <c:v>36.589750535917197</c:v>
                </c:pt>
                <c:pt idx="1576">
                  <c:v>-49.851789169624404</c:v>
                </c:pt>
                <c:pt idx="1577">
                  <c:v>-49.700256070950701</c:v>
                </c:pt>
                <c:pt idx="1578">
                  <c:v>-49.545297906439103</c:v>
                </c:pt>
                <c:pt idx="1579">
                  <c:v>-49.386807336667502</c:v>
                </c:pt>
                <c:pt idx="1580">
                  <c:v>-49.224672228059703</c:v>
                </c:pt>
                <c:pt idx="1581">
                  <c:v>-49.058775383655501</c:v>
                </c:pt>
                <c:pt idx="1582">
                  <c:v>-48.888994255576002</c:v>
                </c:pt>
                <c:pt idx="1583">
                  <c:v>-48.7152006377205</c:v>
                </c:pt>
                <c:pt idx="1584">
                  <c:v>-48.537260337091602</c:v>
                </c:pt>
                <c:pt idx="1585">
                  <c:v>-48.355032821995799</c:v>
                </c:pt>
                <c:pt idx="1586">
                  <c:v>-48.168370845203697</c:v>
                </c:pt>
                <c:pt idx="1587">
                  <c:v>-47.977120039967197</c:v>
                </c:pt>
                <c:pt idx="1588">
                  <c:v>-47.781118486588099</c:v>
                </c:pt>
                <c:pt idx="1589">
                  <c:v>-47.580196247009397</c:v>
                </c:pt>
                <c:pt idx="1590">
                  <c:v>-47.374174864643699</c:v>
                </c:pt>
                <c:pt idx="1591">
                  <c:v>-47.162866826379002</c:v>
                </c:pt>
                <c:pt idx="1592">
                  <c:v>-46.946074983387099</c:v>
                </c:pt>
                <c:pt idx="1593">
                  <c:v>-46.723591927013501</c:v>
                </c:pt>
                <c:pt idx="1594">
                  <c:v>-46.495199315638303</c:v>
                </c:pt>
                <c:pt idx="1595">
                  <c:v>-46.260667147963602</c:v>
                </c:pt>
                <c:pt idx="1596">
                  <c:v>-46.019752977695703</c:v>
                </c:pt>
                <c:pt idx="1597">
                  <c:v>-45.7722010640435</c:v>
                </c:pt>
                <c:pt idx="1598">
                  <c:v>-45.517741451841196</c:v>
                </c:pt>
                <c:pt idx="1599">
                  <c:v>-45.256088974411298</c:v>
                </c:pt>
                <c:pt idx="1600">
                  <c:v>-44.986942171506797</c:v>
                </c:pt>
                <c:pt idx="1601">
                  <c:v>-44.709982113789799</c:v>
                </c:pt>
                <c:pt idx="1602">
                  <c:v>-44.424871124312197</c:v>
                </c:pt>
                <c:pt idx="1603">
                  <c:v>-44.131251386336203</c:v>
                </c:pt>
                <c:pt idx="1604">
                  <c:v>-43.828743425554897</c:v>
                </c:pt>
                <c:pt idx="1605">
                  <c:v>-43.5169444533228</c:v>
                </c:pt>
                <c:pt idx="1606">
                  <c:v>-43.195426555849799</c:v>
                </c:pt>
                <c:pt idx="1607">
                  <c:v>-42.863734712428098</c:v>
                </c:pt>
                <c:pt idx="1608">
                  <c:v>-42.521384623603701</c:v>
                </c:pt>
                <c:pt idx="1609">
                  <c:v>-42.167860327735497</c:v>
                </c:pt>
                <c:pt idx="1610">
                  <c:v>-41.802611581550501</c:v>
                </c:pt>
                <c:pt idx="1611">
                  <c:v>-41.425050977042801</c:v>
                </c:pt>
                <c:pt idx="1612">
                  <c:v>-41.034550763310598</c:v>
                </c:pt>
                <c:pt idx="1613">
                  <c:v>-40.6304393375801</c:v>
                </c:pt>
                <c:pt idx="1614">
                  <c:v>-40.211997364646002</c:v>
                </c:pt>
                <c:pt idx="1615">
                  <c:v>-39.778453478121499</c:v>
                </c:pt>
                <c:pt idx="1616">
                  <c:v>-39.328979510108503</c:v>
                </c:pt>
                <c:pt idx="1617">
                  <c:v>-38.862685187981299</c:v>
                </c:pt>
                <c:pt idx="1618">
                  <c:v>-38.378612227722201</c:v>
                </c:pt>
                <c:pt idx="1619">
                  <c:v>-37.875727742388598</c:v>
                </c:pt>
                <c:pt idx="1620">
                  <c:v>-37.352916871528301</c:v>
                </c:pt>
                <c:pt idx="1621">
                  <c:v>-36.808974522295699</c:v>
                </c:pt>
                <c:pt idx="1622">
                  <c:v>-36.242596095210203</c:v>
                </c:pt>
                <c:pt idx="1623">
                  <c:v>-35.652367046350399</c:v>
                </c:pt>
                <c:pt idx="1624">
                  <c:v>-35.036751112604001</c:v>
                </c:pt>
                <c:pt idx="1625">
                  <c:v>-34.394076996513199</c:v>
                </c:pt>
                <c:pt idx="1626">
                  <c:v>-33.722523271191399</c:v>
                </c:pt>
                <c:pt idx="1627">
                  <c:v>-33.020101222392697</c:v>
                </c:pt>
                <c:pt idx="1628">
                  <c:v>-32.284635292389403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69-4433-86FC-B7B62B962204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spike_tau002_i50!$B$1:$B$1629</c:f>
              <c:numCache>
                <c:formatCode>General</c:formatCode>
                <c:ptCount val="1629"/>
                <c:pt idx="0">
                  <c:v>-69.88</c:v>
                </c:pt>
                <c:pt idx="1">
                  <c:v>-69.761476672000001</c:v>
                </c:pt>
                <c:pt idx="2">
                  <c:v>-69.644389991594096</c:v>
                </c:pt>
                <c:pt idx="3">
                  <c:v>-69.528701229627302</c:v>
                </c:pt>
                <c:pt idx="4">
                  <c:v>-69.414372897605901</c:v>
                </c:pt>
                <c:pt idx="5">
                  <c:v>-69.301368695802196</c:v>
                </c:pt>
                <c:pt idx="6">
                  <c:v>-69.189653463897201</c:v>
                </c:pt>
                <c:pt idx="7">
                  <c:v>-69.079193134017601</c:v>
                </c:pt>
                <c:pt idx="8">
                  <c:v>-68.969954686030505</c:v>
                </c:pt>
                <c:pt idx="9">
                  <c:v>-68.861906104969094</c:v>
                </c:pt>
                <c:pt idx="10">
                  <c:v>-68.755016340470704</c:v>
                </c:pt>
                <c:pt idx="11">
                  <c:v>-68.649255268115297</c:v>
                </c:pt>
                <c:pt idx="12">
                  <c:v>-68.544593652560593</c:v>
                </c:pt>
                <c:pt idx="13">
                  <c:v>-68.441003112375697</c:v>
                </c:pt>
                <c:pt idx="14">
                  <c:v>-68.338456086480605</c:v>
                </c:pt>
                <c:pt idx="15">
                  <c:v>-68.236925802106398</c:v>
                </c:pt>
                <c:pt idx="16">
                  <c:v>-68.136386244194298</c:v>
                </c:pt>
                <c:pt idx="17">
                  <c:v>-68.036812126157798</c:v>
                </c:pt>
                <c:pt idx="18">
                  <c:v>-67.938178861935796</c:v>
                </c:pt>
                <c:pt idx="19">
                  <c:v>-67.840462539269893</c:v>
                </c:pt>
                <c:pt idx="20">
                  <c:v>-67.743639894141197</c:v>
                </c:pt>
                <c:pt idx="21">
                  <c:v>-67.647688286308906</c:v>
                </c:pt>
                <c:pt idx="22">
                  <c:v>-67.5525856758928</c:v>
                </c:pt>
                <c:pt idx="23">
                  <c:v>-67.458310600946007</c:v>
                </c:pt>
                <c:pt idx="24">
                  <c:v>-67.364842155970607</c:v>
                </c:pt>
                <c:pt idx="25">
                  <c:v>-67.272159971326005</c:v>
                </c:pt>
                <c:pt idx="26">
                  <c:v>-67.180244193487297</c:v>
                </c:pt>
                <c:pt idx="27">
                  <c:v>-67.089075466110501</c:v>
                </c:pt>
                <c:pt idx="28">
                  <c:v>-66.998634911866105</c:v>
                </c:pt>
                <c:pt idx="29">
                  <c:v>-66.908904115001903</c:v>
                </c:pt>
                <c:pt idx="30">
                  <c:v>-66.819865104600794</c:v>
                </c:pt>
                <c:pt idx="31">
                  <c:v>-66.731500338498904</c:v>
                </c:pt>
                <c:pt idx="32">
                  <c:v>-66.643792687833596</c:v>
                </c:pt>
                <c:pt idx="33">
                  <c:v>-66.556725422189899</c:v>
                </c:pt>
                <c:pt idx="34">
                  <c:v>-66.470282195316997</c:v>
                </c:pt>
                <c:pt idx="35">
                  <c:v>-66.384447031389001</c:v>
                </c:pt>
                <c:pt idx="36">
                  <c:v>-66.299204311783001</c:v>
                </c:pt>
                <c:pt idx="37">
                  <c:v>-66.214538762350301</c:v>
                </c:pt>
                <c:pt idx="38">
                  <c:v>-66.130435441158795</c:v>
                </c:pt>
                <c:pt idx="39">
                  <c:v>-66.046879726683301</c:v>
                </c:pt>
                <c:pt idx="40">
                  <c:v>-65.963857306423805</c:v>
                </c:pt>
                <c:pt idx="41">
                  <c:v>-65.881354165931995</c:v>
                </c:pt>
                <c:pt idx="42">
                  <c:v>-65.799356578226295</c:v>
                </c:pt>
                <c:pt idx="43">
                  <c:v>-65.717851093579398</c:v>
                </c:pt>
                <c:pt idx="44">
                  <c:v>-65.636824529659293</c:v>
                </c:pt>
                <c:pt idx="45">
                  <c:v>-65.556263962008899</c:v>
                </c:pt>
                <c:pt idx="46">
                  <c:v>-65.476156714848997</c:v>
                </c:pt>
                <c:pt idx="47">
                  <c:v>-65.396490352188707</c:v>
                </c:pt>
                <c:pt idx="48">
                  <c:v>-64.317252669230896</c:v>
                </c:pt>
                <c:pt idx="49">
                  <c:v>-64.242140888329203</c:v>
                </c:pt>
                <c:pt idx="50">
                  <c:v>-64.167299189855299</c:v>
                </c:pt>
                <c:pt idx="51">
                  <c:v>-64.092717923793501</c:v>
                </c:pt>
                <c:pt idx="52">
                  <c:v>-64.018387561288804</c:v>
                </c:pt>
                <c:pt idx="53">
                  <c:v>-63.944298689427697</c:v>
                </c:pt>
                <c:pt idx="54">
                  <c:v>-63.870442006142802</c:v>
                </c:pt>
                <c:pt idx="55">
                  <c:v>-63.796808315234003</c:v>
                </c:pt>
                <c:pt idx="56">
                  <c:v>-63.723388521501299</c:v>
                </c:pt>
                <c:pt idx="57">
                  <c:v>-63.650173625982198</c:v>
                </c:pt>
                <c:pt idx="58">
                  <c:v>-63.577154721289702</c:v>
                </c:pt>
                <c:pt idx="59">
                  <c:v>-63.504322987044901</c:v>
                </c:pt>
                <c:pt idx="60">
                  <c:v>-63.431669685397999</c:v>
                </c:pt>
                <c:pt idx="61">
                  <c:v>-63.359186156635403</c:v>
                </c:pt>
                <c:pt idx="62">
                  <c:v>-63.286863814864397</c:v>
                </c:pt>
                <c:pt idx="63">
                  <c:v>-63.2146941437747</c:v>
                </c:pt>
                <c:pt idx="64">
                  <c:v>-63.142668692468497</c:v>
                </c:pt>
                <c:pt idx="65">
                  <c:v>-63.070779071357499</c:v>
                </c:pt>
                <c:pt idx="66">
                  <c:v>-62.999016948121003</c:v>
                </c:pt>
                <c:pt idx="67">
                  <c:v>-62.9273740437214</c:v>
                </c:pt>
                <c:pt idx="68">
                  <c:v>-62.855842128472297</c:v>
                </c:pt>
                <c:pt idx="69">
                  <c:v>-62.784413018156599</c:v>
                </c:pt>
                <c:pt idx="70">
                  <c:v>-62.713078570189097</c:v>
                </c:pt>
                <c:pt idx="71">
                  <c:v>-62.641830679820302</c:v>
                </c:pt>
                <c:pt idx="72">
                  <c:v>-62.570661276378097</c:v>
                </c:pt>
                <c:pt idx="73">
                  <c:v>-62.499562319542598</c:v>
                </c:pt>
                <c:pt idx="74">
                  <c:v>-62.428525795652</c:v>
                </c:pt>
                <c:pt idx="75">
                  <c:v>-62.357543714033298</c:v>
                </c:pt>
                <c:pt idx="76">
                  <c:v>-62.286608103357302</c:v>
                </c:pt>
                <c:pt idx="77">
                  <c:v>-62.2157110080122</c:v>
                </c:pt>
                <c:pt idx="78">
                  <c:v>-62.144844484492502</c:v>
                </c:pt>
                <c:pt idx="79">
                  <c:v>-62.074000597801103</c:v>
                </c:pt>
                <c:pt idx="80">
                  <c:v>-61.003171417859797</c:v>
                </c:pt>
                <c:pt idx="81">
                  <c:v>-60.930755690193102</c:v>
                </c:pt>
                <c:pt idx="82">
                  <c:v>-60.858223097130001</c:v>
                </c:pt>
                <c:pt idx="83">
                  <c:v>-60.785565032982397</c:v>
                </c:pt>
                <c:pt idx="84">
                  <c:v>-60.712772827932497</c:v>
                </c:pt>
                <c:pt idx="85">
                  <c:v>-60.639837743789499</c:v>
                </c:pt>
                <c:pt idx="86">
                  <c:v>-60.566750969677898</c:v>
                </c:pt>
                <c:pt idx="87">
                  <c:v>-60.493503617654099</c:v>
                </c:pt>
                <c:pt idx="88">
                  <c:v>-60.420086718245599</c:v>
                </c:pt>
                <c:pt idx="89">
                  <c:v>-60.346491215907299</c:v>
                </c:pt>
                <c:pt idx="90">
                  <c:v>-60.272707964392701</c:v>
                </c:pt>
                <c:pt idx="91">
                  <c:v>-60.198727722030902</c:v>
                </c:pt>
                <c:pt idx="92">
                  <c:v>-60.124541146907802</c:v>
                </c:pt>
                <c:pt idx="93">
                  <c:v>-60.050138791943297</c:v>
                </c:pt>
                <c:pt idx="94">
                  <c:v>-59.975511099860299</c:v>
                </c:pt>
                <c:pt idx="95">
                  <c:v>-59.9006483980396</c:v>
                </c:pt>
                <c:pt idx="96">
                  <c:v>-59.825540893252999</c:v>
                </c:pt>
                <c:pt idx="97">
                  <c:v>-59.750178666271196</c:v>
                </c:pt>
                <c:pt idx="98">
                  <c:v>-59.674551666337301</c:v>
                </c:pt>
                <c:pt idx="99">
                  <c:v>-59.5986497055002</c:v>
                </c:pt>
                <c:pt idx="100">
                  <c:v>-59.522462452801001</c:v>
                </c:pt>
                <c:pt idx="101">
                  <c:v>-59.445979428305399</c:v>
                </c:pt>
                <c:pt idx="102">
                  <c:v>-59.369189996972999</c:v>
                </c:pt>
                <c:pt idx="103">
                  <c:v>-59.292083362357701</c:v>
                </c:pt>
                <c:pt idx="104">
                  <c:v>-59.214648560128801</c:v>
                </c:pt>
                <c:pt idx="105">
                  <c:v>-59.1368744514063</c:v>
                </c:pt>
                <c:pt idx="106">
                  <c:v>-59.058749715899602</c:v>
                </c:pt>
                <c:pt idx="107">
                  <c:v>-58.980262844841398</c:v>
                </c:pt>
                <c:pt idx="108">
                  <c:v>-58.901402133707101</c:v>
                </c:pt>
                <c:pt idx="109">
                  <c:v>-58.822155674708398</c:v>
                </c:pt>
                <c:pt idx="110">
                  <c:v>-58.742511349051902</c:v>
                </c:pt>
                <c:pt idx="111">
                  <c:v>-58.662456818950403</c:v>
                </c:pt>
                <c:pt idx="112">
                  <c:v>-57.5819795193757</c:v>
                </c:pt>
                <c:pt idx="113">
                  <c:v>-57.493999416772397</c:v>
                </c:pt>
                <c:pt idx="114">
                  <c:v>-57.405386282881899</c:v>
                </c:pt>
                <c:pt idx="115">
                  <c:v>-57.316122688743498</c:v>
                </c:pt>
                <c:pt idx="116">
                  <c:v>-57.226190792576801</c:v>
                </c:pt>
                <c:pt idx="117">
                  <c:v>-57.135572324374003</c:v>
                </c:pt>
                <c:pt idx="118">
                  <c:v>-57.044248569877702</c:v>
                </c:pt>
                <c:pt idx="119">
                  <c:v>-56.952200353914399</c:v>
                </c:pt>
                <c:pt idx="120">
                  <c:v>-56.859408023048701</c:v>
                </c:pt>
                <c:pt idx="121">
                  <c:v>-56.765851427526698</c:v>
                </c:pt>
                <c:pt idx="122">
                  <c:v>-56.6715099024712</c:v>
                </c:pt>
                <c:pt idx="123">
                  <c:v>-56.576362248290003</c:v>
                </c:pt>
                <c:pt idx="124">
                  <c:v>-56.480386710258699</c:v>
                </c:pt>
                <c:pt idx="125">
                  <c:v>-56.3835609572333</c:v>
                </c:pt>
                <c:pt idx="126">
                  <c:v>-56.285862059448803</c:v>
                </c:pt>
                <c:pt idx="127">
                  <c:v>-56.1872664653553</c:v>
                </c:pt>
                <c:pt idx="128">
                  <c:v>-56.087749977441703</c:v>
                </c:pt>
                <c:pt idx="129">
                  <c:v>-55.987287726991802</c:v>
                </c:pt>
                <c:pt idx="130">
                  <c:v>-55.885854147718398</c:v>
                </c:pt>
                <c:pt idx="131">
                  <c:v>-55.783422948211701</c:v>
                </c:pt>
                <c:pt idx="132">
                  <c:v>-55.679967083142202</c:v>
                </c:pt>
                <c:pt idx="133">
                  <c:v>-55.575458723145502</c:v>
                </c:pt>
                <c:pt idx="134">
                  <c:v>-55.469869223320998</c:v>
                </c:pt>
                <c:pt idx="135">
                  <c:v>-55.363169090264698</c:v>
                </c:pt>
                <c:pt idx="136">
                  <c:v>-55.255327947557099</c:v>
                </c:pt>
                <c:pt idx="137">
                  <c:v>-55.146314499617503</c:v>
                </c:pt>
                <c:pt idx="138">
                  <c:v>-55.036096493833597</c:v>
                </c:pt>
                <c:pt idx="139">
                  <c:v>-54.924640680868102</c:v>
                </c:pt>
                <c:pt idx="140">
                  <c:v>-54.811912773037101</c:v>
                </c:pt>
                <c:pt idx="141">
                  <c:v>-54.697877400650597</c:v>
                </c:pt>
                <c:pt idx="142">
                  <c:v>-54.582498066193097</c:v>
                </c:pt>
                <c:pt idx="143">
                  <c:v>-54.465737096221801</c:v>
                </c:pt>
                <c:pt idx="144">
                  <c:v>-54.3475555908432</c:v>
                </c:pt>
                <c:pt idx="145">
                  <c:v>-53.227913370626197</c:v>
                </c:pt>
                <c:pt idx="146">
                  <c:v>-53.092735182189401</c:v>
                </c:pt>
                <c:pt idx="147">
                  <c:v>-52.955608573030801</c:v>
                </c:pt>
                <c:pt idx="148">
                  <c:v>-52.8164747455331</c:v>
                </c:pt>
                <c:pt idx="149">
                  <c:v>-52.675272711762297</c:v>
                </c:pt>
                <c:pt idx="150">
                  <c:v>-52.5319391878094</c:v>
                </c:pt>
                <c:pt idx="151">
                  <c:v>-52.3864084820245</c:v>
                </c:pt>
                <c:pt idx="152">
                  <c:v>-52.238612376722998</c:v>
                </c:pt>
                <c:pt idx="153">
                  <c:v>-52.088480002919098</c:v>
                </c:pt>
                <c:pt idx="154">
                  <c:v>-51.9359377075968</c:v>
                </c:pt>
                <c:pt idx="155">
                  <c:v>-51.7809089129982</c:v>
                </c:pt>
                <c:pt idx="156">
                  <c:v>-51.623313967360403</c:v>
                </c:pt>
                <c:pt idx="157">
                  <c:v>-51.463069986489103</c:v>
                </c:pt>
                <c:pt idx="158">
                  <c:v>-51.300090685506099</c:v>
                </c:pt>
                <c:pt idx="159">
                  <c:v>-51.134286200050902</c:v>
                </c:pt>
                <c:pt idx="160">
                  <c:v>-50.965562896158403</c:v>
                </c:pt>
                <c:pt idx="161">
                  <c:v>-50.7938231679666</c:v>
                </c:pt>
                <c:pt idx="162">
                  <c:v>-50.6189652223362</c:v>
                </c:pt>
                <c:pt idx="163">
                  <c:v>-50.4408828493832</c:v>
                </c:pt>
                <c:pt idx="164">
                  <c:v>-50.259465177839502</c:v>
                </c:pt>
                <c:pt idx="165">
                  <c:v>-50.074596414057801</c:v>
                </c:pt>
                <c:pt idx="166">
                  <c:v>-49.886155563373002</c:v>
                </c:pt>
                <c:pt idx="167">
                  <c:v>-49.694016132411797</c:v>
                </c:pt>
                <c:pt idx="168">
                  <c:v>-49.498045810817899</c:v>
                </c:pt>
                <c:pt idx="169">
                  <c:v>-49.298106130711503</c:v>
                </c:pt>
                <c:pt idx="170">
                  <c:v>-49.0940521020486</c:v>
                </c:pt>
                <c:pt idx="171">
                  <c:v>-48.8857318218679</c:v>
                </c:pt>
                <c:pt idx="172">
                  <c:v>-48.672986055221102</c:v>
                </c:pt>
                <c:pt idx="173">
                  <c:v>-48.4556477853654</c:v>
                </c:pt>
                <c:pt idx="174">
                  <c:v>-48.233541730560901</c:v>
                </c:pt>
                <c:pt idx="175">
                  <c:v>-48.006483824546301</c:v>
                </c:pt>
                <c:pt idx="176">
                  <c:v>-47.7742806574743</c:v>
                </c:pt>
                <c:pt idx="177">
                  <c:v>-47.536728873755102</c:v>
                </c:pt>
                <c:pt idx="178">
                  <c:v>-47.293614522889897</c:v>
                </c:pt>
                <c:pt idx="179">
                  <c:v>-46.0447123589624</c:v>
                </c:pt>
                <c:pt idx="180">
                  <c:v>-45.764258223773197</c:v>
                </c:pt>
                <c:pt idx="181">
                  <c:v>-45.476439549786598</c:v>
                </c:pt>
                <c:pt idx="182">
                  <c:v>-45.180930367668303</c:v>
                </c:pt>
                <c:pt idx="183">
                  <c:v>-44.877385513196799</c:v>
                </c:pt>
                <c:pt idx="184">
                  <c:v>-44.5654391940583</c:v>
                </c:pt>
                <c:pt idx="185">
                  <c:v>-44.244703426690201</c:v>
                </c:pt>
                <c:pt idx="186">
                  <c:v>-43.914766329250803</c:v>
                </c:pt>
                <c:pt idx="187">
                  <c:v>-43.575190255057898</c:v>
                </c:pt>
                <c:pt idx="188">
                  <c:v>-43.225509748870003</c:v>
                </c:pt>
                <c:pt idx="189">
                  <c:v>-42.865229306126501</c:v>
                </c:pt>
                <c:pt idx="190">
                  <c:v>-42.4938209126733</c:v>
                </c:pt>
                <c:pt idx="191">
                  <c:v>-42.110721339535097</c:v>
                </c:pt>
                <c:pt idx="192">
                  <c:v>-41.715329163871402</c:v>
                </c:pt>
                <c:pt idx="193">
                  <c:v>-41.3070014833147</c:v>
                </c:pt>
                <c:pt idx="194">
                  <c:v>-40.885050286324898</c:v>
                </c:pt>
                <c:pt idx="195">
                  <c:v>-40.448738435916603</c:v>
                </c:pt>
                <c:pt idx="196">
                  <c:v>-39.997275217976402</c:v>
                </c:pt>
                <c:pt idx="197">
                  <c:v>-39.529811398240902</c:v>
                </c:pt>
                <c:pt idx="198">
                  <c:v>-39.045433723667998</c:v>
                </c:pt>
                <c:pt idx="199">
                  <c:v>-38.543158794161997</c:v>
                </c:pt>
                <c:pt idx="200">
                  <c:v>-38.021926219155603</c:v>
                </c:pt>
                <c:pt idx="201">
                  <c:v>-37.480590960053298</c:v>
                </c:pt>
                <c:pt idx="202">
                  <c:v>-36.9179147436083</c:v>
                </c:pt>
                <c:pt idx="203">
                  <c:v>-36.332556412435302</c:v>
                </c:pt>
                <c:pt idx="204">
                  <c:v>-35.723061056442603</c:v>
                </c:pt>
                <c:pt idx="205">
                  <c:v>-35.087847742238402</c:v>
                </c:pt>
                <c:pt idx="206">
                  <c:v>-34.425195625603997</c:v>
                </c:pt>
                <c:pt idx="207">
                  <c:v>-33.7332281937476</c:v>
                </c:pt>
                <c:pt idx="208">
                  <c:v>-33.009895337819998</c:v>
                </c:pt>
                <c:pt idx="209">
                  <c:v>-32.252952900244303</c:v>
                </c:pt>
                <c:pt idx="210">
                  <c:v>-31.4599392734969</c:v>
                </c:pt>
                <c:pt idx="211">
                  <c:v>-30.628148544142501</c:v>
                </c:pt>
                <c:pt idx="212">
                  <c:v>-29.754599574468401</c:v>
                </c:pt>
                <c:pt idx="213">
                  <c:v>-28.836000289206702</c:v>
                </c:pt>
                <c:pt idx="214">
                  <c:v>-26.868706280459001</c:v>
                </c:pt>
                <c:pt idx="215">
                  <c:v>-25.7924641821443</c:v>
                </c:pt>
                <c:pt idx="216">
                  <c:v>-24.6540517692641</c:v>
                </c:pt>
                <c:pt idx="217">
                  <c:v>-23.447856003715199</c:v>
                </c:pt>
                <c:pt idx="218">
                  <c:v>-22.167573536269298</c:v>
                </c:pt>
                <c:pt idx="219">
                  <c:v>-20.806101952311899</c:v>
                </c:pt>
                <c:pt idx="220">
                  <c:v>-19.3554099137782</c:v>
                </c:pt>
                <c:pt idx="221">
                  <c:v>-17.806381286003301</c:v>
                </c:pt>
                <c:pt idx="222">
                  <c:v>-16.148626993625101</c:v>
                </c:pt>
                <c:pt idx="223">
                  <c:v>-14.3702565782442</c:v>
                </c:pt>
                <c:pt idx="224">
                  <c:v>-12.4575990768752</c:v>
                </c:pt>
                <c:pt idx="225">
                  <c:v>-10.394859684598201</c:v>
                </c:pt>
                <c:pt idx="226">
                  <c:v>-8.1636943931883206</c:v>
                </c:pt>
                <c:pt idx="227">
                  <c:v>-5.7426789556094597</c:v>
                </c:pt>
                <c:pt idx="228">
                  <c:v>-3.10664044889372</c:v>
                </c:pt>
                <c:pt idx="229">
                  <c:v>-0.22580840773368299</c:v>
                </c:pt>
                <c:pt idx="230">
                  <c:v>2.93527350843679</c:v>
                </c:pt>
                <c:pt idx="231">
                  <c:v>6.4191573439063996</c:v>
                </c:pt>
                <c:pt idx="232">
                  <c:v>10.2773377070923</c:v>
                </c:pt>
                <c:pt idx="233">
                  <c:v>14.572700814262801</c:v>
                </c:pt>
                <c:pt idx="234">
                  <c:v>19.382815614609999</c:v>
                </c:pt>
                <c:pt idx="235">
                  <c:v>24.804421646656699</c:v>
                </c:pt>
                <c:pt idx="236">
                  <c:v>30.959648120638398</c:v>
                </c:pt>
                <c:pt idx="237">
                  <c:v>-49.857625723438098</c:v>
                </c:pt>
                <c:pt idx="238">
                  <c:v>-49.712444922506698</c:v>
                </c:pt>
                <c:pt idx="239">
                  <c:v>-49.564367958494103</c:v>
                </c:pt>
                <c:pt idx="240">
                  <c:v>-49.413301386214897</c:v>
                </c:pt>
                <c:pt idx="241">
                  <c:v>-49.259147750062198</c:v>
                </c:pt>
                <c:pt idx="242">
                  <c:v>-49.101805366832401</c:v>
                </c:pt>
                <c:pt idx="243">
                  <c:v>-48.941168094314598</c:v>
                </c:pt>
                <c:pt idx="244">
                  <c:v>-48.777125084543997</c:v>
                </c:pt>
                <c:pt idx="245">
                  <c:v>-48.609560520522997</c:v>
                </c:pt>
                <c:pt idx="246">
                  <c:v>-48.438353335105802</c:v>
                </c:pt>
                <c:pt idx="247">
                  <c:v>-48.263376910622398</c:v>
                </c:pt>
                <c:pt idx="248">
                  <c:v>-48.084498757687001</c:v>
                </c:pt>
                <c:pt idx="249">
                  <c:v>-46.901580171492299</c:v>
                </c:pt>
                <c:pt idx="250">
                  <c:v>-46.690319992004198</c:v>
                </c:pt>
                <c:pt idx="251">
                  <c:v>-46.473813528004399</c:v>
                </c:pt>
                <c:pt idx="252">
                  <c:v>-46.251855189070298</c:v>
                </c:pt>
                <c:pt idx="253">
                  <c:v>-46.024228596565301</c:v>
                </c:pt>
                <c:pt idx="254">
                  <c:v>-45.790705868391299</c:v>
                </c:pt>
                <c:pt idx="255">
                  <c:v>-45.551046846214597</c:v>
                </c:pt>
                <c:pt idx="256">
                  <c:v>-45.304998259702401</c:v>
                </c:pt>
                <c:pt idx="257">
                  <c:v>-45.052292821711703</c:v>
                </c:pt>
                <c:pt idx="258">
                  <c:v>-44.792648247696299</c:v>
                </c:pt>
                <c:pt idx="259">
                  <c:v>-44.525766191837299</c:v>
                </c:pt>
                <c:pt idx="260">
                  <c:v>-44.251331091548302</c:v>
                </c:pt>
                <c:pt idx="261">
                  <c:v>-43.969008911031899</c:v>
                </c:pt>
                <c:pt idx="262">
                  <c:v>-43.678445773472802</c:v>
                </c:pt>
                <c:pt idx="263">
                  <c:v>-43.379266470203397</c:v>
                </c:pt>
                <c:pt idx="264">
                  <c:v>-43.071072833767602</c:v>
                </c:pt>
                <c:pt idx="265">
                  <c:v>-42.753441960194998</c:v>
                </c:pt>
                <c:pt idx="266">
                  <c:v>-42.425924263966301</c:v>
                </c:pt>
                <c:pt idx="267">
                  <c:v>-42.088041347050499</c:v>
                </c:pt>
                <c:pt idx="268">
                  <c:v>-41.739283660995099</c:v>
                </c:pt>
                <c:pt idx="269">
                  <c:v>-41.379107938295199</c:v>
                </c:pt>
                <c:pt idx="270">
                  <c:v>-41.006934366103103</c:v>
                </c:pt>
                <c:pt idx="271">
                  <c:v>-40.622143471690102</c:v>
                </c:pt>
                <c:pt idx="272">
                  <c:v>-40.224072684862598</c:v>
                </c:pt>
                <c:pt idx="273">
                  <c:v>-39.812012537658703</c:v>
                </c:pt>
                <c:pt idx="274">
                  <c:v>-39.385202455999902</c:v>
                </c:pt>
                <c:pt idx="275">
                  <c:v>-38.942826091394899</c:v>
                </c:pt>
                <c:pt idx="276">
                  <c:v>-38.484006133128801</c:v>
                </c:pt>
                <c:pt idx="277">
                  <c:v>-38.007798532411996</c:v>
                </c:pt>
                <c:pt idx="278">
                  <c:v>-37.513186059457801</c:v>
                </c:pt>
                <c:pt idx="279">
                  <c:v>-36.999071102120404</c:v>
                </c:pt>
                <c:pt idx="280">
                  <c:v>-36.464267600169201</c:v>
                </c:pt>
                <c:pt idx="281">
                  <c:v>-35.907491992077901</c:v>
                </c:pt>
                <c:pt idx="282">
                  <c:v>-35.327353030802399</c:v>
                </c:pt>
                <c:pt idx="283">
                  <c:v>-34.722340300743198</c:v>
                </c:pt>
                <c:pt idx="284">
                  <c:v>-34.090811239109598</c:v>
                </c:pt>
                <c:pt idx="285">
                  <c:v>-32.430976430174297</c:v>
                </c:pt>
                <c:pt idx="286">
                  <c:v>-31.693574061445702</c:v>
                </c:pt>
                <c:pt idx="287">
                  <c:v>-30.920344856637101</c:v>
                </c:pt>
                <c:pt idx="288">
                  <c:v>-30.1086107875844</c:v>
                </c:pt>
                <c:pt idx="289">
                  <c:v>-29.255422129594798</c:v>
                </c:pt>
                <c:pt idx="290">
                  <c:v>-28.357522303585601</c:v>
                </c:pt>
                <c:pt idx="291">
                  <c:v>-27.411307140469699</c:v>
                </c:pt>
                <c:pt idx="292">
                  <c:v>-25.357484037134402</c:v>
                </c:pt>
                <c:pt idx="293">
                  <c:v>-24.2404622836853</c:v>
                </c:pt>
                <c:pt idx="294">
                  <c:v>-23.056156505549001</c:v>
                </c:pt>
                <c:pt idx="295">
                  <c:v>-21.7983294956822</c:v>
                </c:pt>
                <c:pt idx="296">
                  <c:v>-20.459955524137701</c:v>
                </c:pt>
                <c:pt idx="297">
                  <c:v>-19.033092559786301</c:v>
                </c:pt>
                <c:pt idx="298">
                  <c:v>-17.508728968457099</c:v>
                </c:pt>
                <c:pt idx="299">
                  <c:v>-15.876598568250399</c:v>
                </c:pt>
                <c:pt idx="300">
                  <c:v>-14.1249561953901</c:v>
                </c:pt>
                <c:pt idx="301">
                  <c:v>-12.240303640623999</c:v>
                </c:pt>
                <c:pt idx="302">
                  <c:v>-10.2070527440068</c:v>
                </c:pt>
                <c:pt idx="303">
                  <c:v>-8.0071082809337195</c:v>
                </c:pt>
                <c:pt idx="304">
                  <c:v>-5.6193475953759</c:v>
                </c:pt>
                <c:pt idx="305">
                  <c:v>-3.0189660950010002</c:v>
                </c:pt>
                <c:pt idx="306">
                  <c:v>-0.176646764977167</c:v>
                </c:pt>
                <c:pt idx="307">
                  <c:v>2.9425036490755199</c:v>
                </c:pt>
                <c:pt idx="308">
                  <c:v>6.3803313793929304</c:v>
                </c:pt>
                <c:pt idx="309">
                  <c:v>10.1874372545594</c:v>
                </c:pt>
                <c:pt idx="310">
                  <c:v>14.4255630144529</c:v>
                </c:pt>
                <c:pt idx="311">
                  <c:v>19.170794119836799</c:v>
                </c:pt>
                <c:pt idx="312">
                  <c:v>24.517921166685699</c:v>
                </c:pt>
                <c:pt idx="313">
                  <c:v>30.5864745656033</c:v>
                </c:pt>
                <c:pt idx="314">
                  <c:v>-49.904324766185098</c:v>
                </c:pt>
                <c:pt idx="315">
                  <c:v>-49.806767127867502</c:v>
                </c:pt>
                <c:pt idx="316">
                  <c:v>-49.707274352526497</c:v>
                </c:pt>
                <c:pt idx="317">
                  <c:v>-49.605791749848898</c:v>
                </c:pt>
                <c:pt idx="318">
                  <c:v>-49.502262580194802</c:v>
                </c:pt>
                <c:pt idx="319">
                  <c:v>-49.396627957885499</c:v>
                </c:pt>
                <c:pt idx="320">
                  <c:v>-49.288826748971701</c:v>
                </c:pt>
                <c:pt idx="321">
                  <c:v>-49.178795463108003</c:v>
                </c:pt>
                <c:pt idx="322">
                  <c:v>-48.066468139138401</c:v>
                </c:pt>
                <c:pt idx="323">
                  <c:v>-47.929484172980501</c:v>
                </c:pt>
                <c:pt idx="324">
                  <c:v>-47.789363177055499</c:v>
                </c:pt>
                <c:pt idx="325">
                  <c:v>-47.646001507152903</c:v>
                </c:pt>
                <c:pt idx="326">
                  <c:v>-47.499290951017102</c:v>
                </c:pt>
                <c:pt idx="327">
                  <c:v>-47.349118474434199</c:v>
                </c:pt>
                <c:pt idx="328">
                  <c:v>-47.1953659502216</c:v>
                </c:pt>
                <c:pt idx="329">
                  <c:v>-47.037909868768999</c:v>
                </c:pt>
                <c:pt idx="330">
                  <c:v>-46.876621028646802</c:v>
                </c:pt>
                <c:pt idx="331">
                  <c:v>-46.711364205667998</c:v>
                </c:pt>
                <c:pt idx="332">
                  <c:v>-46.541997798634299</c:v>
                </c:pt>
                <c:pt idx="333">
                  <c:v>-46.368373449830202</c:v>
                </c:pt>
                <c:pt idx="334">
                  <c:v>-46.190335638144902</c:v>
                </c:pt>
                <c:pt idx="335">
                  <c:v>-46.007721242493503</c:v>
                </c:pt>
                <c:pt idx="336">
                  <c:v>-45.820359072982598</c:v>
                </c:pt>
                <c:pt idx="337">
                  <c:v>-45.628069367011101</c:v>
                </c:pt>
                <c:pt idx="338">
                  <c:v>-45.430663247212102</c:v>
                </c:pt>
                <c:pt idx="339">
                  <c:v>-45.227942137829402</c:v>
                </c:pt>
                <c:pt idx="340">
                  <c:v>-45.019697135769398</c:v>
                </c:pt>
                <c:pt idx="341">
                  <c:v>-44.805708332175499</c:v>
                </c:pt>
                <c:pt idx="342">
                  <c:v>-44.585744079932802</c:v>
                </c:pt>
                <c:pt idx="343">
                  <c:v>-44.359560202019097</c:v>
                </c:pt>
                <c:pt idx="344">
                  <c:v>-44.126899135063901</c:v>
                </c:pt>
                <c:pt idx="345">
                  <c:v>-43.887489001855698</c:v>
                </c:pt>
                <c:pt idx="346">
                  <c:v>-43.641042605840703</c:v>
                </c:pt>
                <c:pt idx="347">
                  <c:v>-43.387256339864003</c:v>
                </c:pt>
                <c:pt idx="348">
                  <c:v>-43.125809000517201</c:v>
                </c:pt>
                <c:pt idx="349">
                  <c:v>-42.856360498448097</c:v>
                </c:pt>
                <c:pt idx="350">
                  <c:v>-42.5785504538485</c:v>
                </c:pt>
                <c:pt idx="351">
                  <c:v>-42.291996665040401</c:v>
                </c:pt>
                <c:pt idx="352">
                  <c:v>-41.996293436611701</c:v>
                </c:pt>
                <c:pt idx="353">
                  <c:v>-41.691009751875903</c:v>
                </c:pt>
                <c:pt idx="354">
                  <c:v>-41.3756872725167</c:v>
                </c:pt>
                <c:pt idx="355">
                  <c:v>-41.049838146095901</c:v>
                </c:pt>
                <c:pt idx="356">
                  <c:v>-40.712942599596303</c:v>
                </c:pt>
                <c:pt idx="357">
                  <c:v>-40.364446294297402</c:v>
                </c:pt>
                <c:pt idx="358">
                  <c:v>-40.003757413976402</c:v>
                </c:pt>
                <c:pt idx="359">
                  <c:v>-39.6302434546147</c:v>
                </c:pt>
                <c:pt idx="360">
                  <c:v>-38.243227679384603</c:v>
                </c:pt>
                <c:pt idx="361">
                  <c:v>-37.803975961880496</c:v>
                </c:pt>
                <c:pt idx="362">
                  <c:v>-37.347579093679002</c:v>
                </c:pt>
                <c:pt idx="363">
                  <c:v>-36.873039322819302</c:v>
                </c:pt>
                <c:pt idx="364">
                  <c:v>-36.379280455955502</c:v>
                </c:pt>
                <c:pt idx="365">
                  <c:v>-35.865140027874197</c:v>
                </c:pt>
                <c:pt idx="366">
                  <c:v>-35.329360517314598</c:v>
                </c:pt>
                <c:pt idx="367">
                  <c:v>-34.770579471206602</c:v>
                </c:pt>
                <c:pt idx="368">
                  <c:v>-34.187318376250403</c:v>
                </c:pt>
                <c:pt idx="369">
                  <c:v>-33.577970089086399</c:v>
                </c:pt>
                <c:pt idx="370">
                  <c:v>-32.940784603192199</c:v>
                </c:pt>
                <c:pt idx="371">
                  <c:v>-32.273852890850797</c:v>
                </c:pt>
                <c:pt idx="372">
                  <c:v>-31.5750885105696</c:v>
                </c:pt>
                <c:pt idx="373">
                  <c:v>-30.842206612256799</c:v>
                </c:pt>
                <c:pt idx="374">
                  <c:v>-30.072699901882899</c:v>
                </c:pt>
                <c:pt idx="375">
                  <c:v>-29.263811041213199</c:v>
                </c:pt>
                <c:pt idx="376">
                  <c:v>-28.412500852576098</c:v>
                </c:pt>
                <c:pt idx="377">
                  <c:v>-26.5688242054817</c:v>
                </c:pt>
                <c:pt idx="378">
                  <c:v>-25.568608939372002</c:v>
                </c:pt>
                <c:pt idx="379">
                  <c:v>-24.510167112431201</c:v>
                </c:pt>
                <c:pt idx="380">
                  <c:v>-23.388363183385302</c:v>
                </c:pt>
                <c:pt idx="381">
                  <c:v>-22.197444536441498</c:v>
                </c:pt>
                <c:pt idx="382">
                  <c:v>-20.9309465566675</c:v>
                </c:pt>
                <c:pt idx="383">
                  <c:v>-19.581579730033202</c:v>
                </c:pt>
                <c:pt idx="384">
                  <c:v>-18.141094688580701</c:v>
                </c:pt>
                <c:pt idx="385">
                  <c:v>-16.6001200327714</c:v>
                </c:pt>
                <c:pt idx="386">
                  <c:v>-14.947966338175799</c:v>
                </c:pt>
                <c:pt idx="387">
                  <c:v>-13.172387873142499</c:v>
                </c:pt>
                <c:pt idx="388">
                  <c:v>-11.259291050774999</c:v>
                </c:pt>
                <c:pt idx="389">
                  <c:v>-9.1923752756238795</c:v>
                </c:pt>
                <c:pt idx="390">
                  <c:v>-6.9526872835925397</c:v>
                </c:pt>
                <c:pt idx="391">
                  <c:v>-4.51806382053761</c:v>
                </c:pt>
                <c:pt idx="392">
                  <c:v>-1.86242883821786</c:v>
                </c:pt>
                <c:pt idx="393">
                  <c:v>1.04510077019523</c:v>
                </c:pt>
                <c:pt idx="394">
                  <c:v>4.2413641438106504</c:v>
                </c:pt>
                <c:pt idx="395">
                  <c:v>7.77064826414618</c:v>
                </c:pt>
                <c:pt idx="396">
                  <c:v>11.686647104645701</c:v>
                </c:pt>
                <c:pt idx="397">
                  <c:v>16.055066676388801</c:v>
                </c:pt>
                <c:pt idx="398">
                  <c:v>20.9571362764733</c:v>
                </c:pt>
                <c:pt idx="399">
                  <c:v>27.494412280770401</c:v>
                </c:pt>
                <c:pt idx="400">
                  <c:v>33.938648730589797</c:v>
                </c:pt>
                <c:pt idx="401">
                  <c:v>-49.950129261850101</c:v>
                </c:pt>
                <c:pt idx="402">
                  <c:v>-49.899279147353397</c:v>
                </c:pt>
                <c:pt idx="403">
                  <c:v>-49.847426005924298</c:v>
                </c:pt>
                <c:pt idx="404">
                  <c:v>-49.794545470721701</c:v>
                </c:pt>
                <c:pt idx="405">
                  <c:v>-49.740612431523303</c:v>
                </c:pt>
                <c:pt idx="406">
                  <c:v>-49.6856010063551</c:v>
                </c:pt>
                <c:pt idx="407">
                  <c:v>-49.629484511808002</c:v>
                </c:pt>
                <c:pt idx="408">
                  <c:v>-49.572235431969801</c:v>
                </c:pt>
                <c:pt idx="409">
                  <c:v>-49.5138253858971</c:v>
                </c:pt>
                <c:pt idx="410">
                  <c:v>-49.454225093546</c:v>
                </c:pt>
                <c:pt idx="411">
                  <c:v>-49.393404340076302</c:v>
                </c:pt>
                <c:pt idx="412">
                  <c:v>-49.331331938437003</c:v>
                </c:pt>
                <c:pt idx="413">
                  <c:v>-49.2679756901369</c:v>
                </c:pt>
                <c:pt idx="414">
                  <c:v>-49.203302344096301</c:v>
                </c:pt>
                <c:pt idx="415">
                  <c:v>-49.137277553468103</c:v>
                </c:pt>
                <c:pt idx="416">
                  <c:v>-49.069865830313802</c:v>
                </c:pt>
                <c:pt idx="417">
                  <c:v>-49.001030498004901</c:v>
                </c:pt>
                <c:pt idx="418">
                  <c:v>-48.930733641218801</c:v>
                </c:pt>
                <c:pt idx="419">
                  <c:v>-48.858936053385001</c:v>
                </c:pt>
                <c:pt idx="420">
                  <c:v>-48.785597181427903</c:v>
                </c:pt>
                <c:pt idx="421">
                  <c:v>-48.710675067644402</c:v>
                </c:pt>
                <c:pt idx="422">
                  <c:v>-48.634126288540003</c:v>
                </c:pt>
                <c:pt idx="423">
                  <c:v>-48.555905890437202</c:v>
                </c:pt>
                <c:pt idx="424">
                  <c:v>-48.475967321655702</c:v>
                </c:pt>
                <c:pt idx="425">
                  <c:v>-48.394262361049002</c:v>
                </c:pt>
                <c:pt idx="426">
                  <c:v>-48.310741042668703</c:v>
                </c:pt>
                <c:pt idx="427">
                  <c:v>-48.225351576307702</c:v>
                </c:pt>
                <c:pt idx="428">
                  <c:v>-48.138040263658901</c:v>
                </c:pt>
                <c:pt idx="429">
                  <c:v>-48.048751409804098</c:v>
                </c:pt>
                <c:pt idx="430">
                  <c:v>-47.957427229726697</c:v>
                </c:pt>
                <c:pt idx="431">
                  <c:v>-47.864007749519899</c:v>
                </c:pt>
                <c:pt idx="432">
                  <c:v>-47.7684307019355</c:v>
                </c:pt>
                <c:pt idx="433">
                  <c:v>-47.6706314158928</c:v>
                </c:pt>
                <c:pt idx="434">
                  <c:v>-47.5705426995358</c:v>
                </c:pt>
                <c:pt idx="435">
                  <c:v>-47.4680947163952</c:v>
                </c:pt>
                <c:pt idx="436">
                  <c:v>-47.3632148541788</c:v>
                </c:pt>
                <c:pt idx="437">
                  <c:v>-47.255827585670602</c:v>
                </c:pt>
                <c:pt idx="438">
                  <c:v>-47.1458543211834</c:v>
                </c:pt>
                <c:pt idx="439">
                  <c:v>-46.033213251958699</c:v>
                </c:pt>
                <c:pt idx="440">
                  <c:v>-45.892273925064401</c:v>
                </c:pt>
                <c:pt idx="441">
                  <c:v>-45.747631576981902</c:v>
                </c:pt>
                <c:pt idx="442">
                  <c:v>-45.599155402406801</c:v>
                </c:pt>
                <c:pt idx="443">
                  <c:v>-45.446708493996503</c:v>
                </c:pt>
                <c:pt idx="444">
                  <c:v>-45.290147482819101</c:v>
                </c:pt>
                <c:pt idx="445">
                  <c:v>-45.129322153110401</c:v>
                </c:pt>
                <c:pt idx="446">
                  <c:v>-44.964075029172598</c:v>
                </c:pt>
                <c:pt idx="447">
                  <c:v>-44.794240932043103</c:v>
                </c:pt>
                <c:pt idx="448">
                  <c:v>-44.619646503322301</c:v>
                </c:pt>
                <c:pt idx="449">
                  <c:v>-44.440109693294303</c:v>
                </c:pt>
                <c:pt idx="450">
                  <c:v>-44.255439210182402</c:v>
                </c:pt>
                <c:pt idx="451">
                  <c:v>-44.0654339270584</c:v>
                </c:pt>
                <c:pt idx="452">
                  <c:v>-43.869882242566398</c:v>
                </c:pt>
                <c:pt idx="453">
                  <c:v>-43.668561391217601</c:v>
                </c:pt>
                <c:pt idx="454">
                  <c:v>-43.461236698562701</c:v>
                </c:pt>
                <c:pt idx="455">
                  <c:v>-43.247660776043098</c:v>
                </c:pt>
                <c:pt idx="456">
                  <c:v>-43.027572649755697</c:v>
                </c:pt>
                <c:pt idx="457">
                  <c:v>-42.800696816728703</c:v>
                </c:pt>
                <c:pt idx="458">
                  <c:v>-42.566742221586601</c:v>
                </c:pt>
                <c:pt idx="459">
                  <c:v>-42.325401145676899</c:v>
                </c:pt>
                <c:pt idx="460">
                  <c:v>-42.076347999813002</c:v>
                </c:pt>
                <c:pt idx="461">
                  <c:v>-41.819238010756699</c:v>
                </c:pt>
                <c:pt idx="462">
                  <c:v>-41.5537057903909</c:v>
                </c:pt>
                <c:pt idx="463">
                  <c:v>-41.279363775202903</c:v>
                </c:pt>
                <c:pt idx="464">
                  <c:v>-40.995800522186002</c:v>
                </c:pt>
                <c:pt idx="465">
                  <c:v>-40.702578845543798</c:v>
                </c:pt>
                <c:pt idx="466">
                  <c:v>-40.399233776613102</c:v>
                </c:pt>
                <c:pt idx="467">
                  <c:v>-40.085270327172999</c:v>
                </c:pt>
                <c:pt idx="468">
                  <c:v>-39.760161033726497</c:v>
                </c:pt>
                <c:pt idx="469">
                  <c:v>-39.423343257380701</c:v>
                </c:pt>
                <c:pt idx="470">
                  <c:v>-39.074216210544101</c:v>
                </c:pt>
                <c:pt idx="471">
                  <c:v>-38.712137677725799</c:v>
                </c:pt>
                <c:pt idx="472">
                  <c:v>-38.336420393179097</c:v>
                </c:pt>
                <c:pt idx="473">
                  <c:v>-37.946328032866099</c:v>
                </c:pt>
                <c:pt idx="474">
                  <c:v>-37.541070772103502</c:v>
                </c:pt>
                <c:pt idx="475">
                  <c:v>-37.119800353126799</c:v>
                </c:pt>
                <c:pt idx="476">
                  <c:v>-36.225501296562598</c:v>
                </c:pt>
                <c:pt idx="477">
                  <c:v>-35.750431373683597</c:v>
                </c:pt>
                <c:pt idx="478">
                  <c:v>-35.255251254651697</c:v>
                </c:pt>
                <c:pt idx="479">
                  <c:v>-33.738724296647803</c:v>
                </c:pt>
                <c:pt idx="480">
                  <c:v>-33.154294722331699</c:v>
                </c:pt>
                <c:pt idx="481">
                  <c:v>-32.542743614932597</c:v>
                </c:pt>
                <c:pt idx="482">
                  <c:v>-31.9022260515512</c:v>
                </c:pt>
                <c:pt idx="483">
                  <c:v>-31.230727223342502</c:v>
                </c:pt>
                <c:pt idx="484">
                  <c:v>-30.526042514390401</c:v>
                </c:pt>
                <c:pt idx="485">
                  <c:v>-29.785754722231101</c:v>
                </c:pt>
                <c:pt idx="486">
                  <c:v>-29.007207931672699</c:v>
                </c:pt>
                <c:pt idx="487">
                  <c:v>-28.1874774561573</c:v>
                </c:pt>
                <c:pt idx="488">
                  <c:v>-27.323335141157902</c:v>
                </c:pt>
                <c:pt idx="489">
                  <c:v>-26.411209176187601</c:v>
                </c:pt>
                <c:pt idx="490">
                  <c:v>-25.4471373783615</c:v>
                </c:pt>
                <c:pt idx="491">
                  <c:v>-24.426712681304899</c:v>
                </c:pt>
                <c:pt idx="492">
                  <c:v>-23.345019275670499</c:v>
                </c:pt>
                <c:pt idx="493">
                  <c:v>-22.1965574846847</c:v>
                </c:pt>
                <c:pt idx="494">
                  <c:v>-20.975154997468199</c:v>
                </c:pt>
                <c:pt idx="495">
                  <c:v>-19.6738614942862</c:v>
                </c:pt>
                <c:pt idx="496">
                  <c:v>-18.2848229407853</c:v>
                </c:pt>
                <c:pt idx="497">
                  <c:v>-16.799130847530801</c:v>
                </c:pt>
                <c:pt idx="498">
                  <c:v>-15.2066405111712</c:v>
                </c:pt>
                <c:pt idx="499">
                  <c:v>-13.4957505697413</c:v>
                </c:pt>
                <c:pt idx="500">
                  <c:v>-11.653133970907801</c:v>
                </c:pt>
                <c:pt idx="501">
                  <c:v>-9.6634074622256101</c:v>
                </c:pt>
                <c:pt idx="502">
                  <c:v>-7.5087226726658498</c:v>
                </c:pt>
                <c:pt idx="503">
                  <c:v>-5.1682563404309398</c:v>
                </c:pt>
                <c:pt idx="504">
                  <c:v>-2.6175696333687002</c:v>
                </c:pt>
                <c:pt idx="505">
                  <c:v>0.17220411280238301</c:v>
                </c:pt>
                <c:pt idx="506">
                  <c:v>3.23539892509159</c:v>
                </c:pt>
                <c:pt idx="507">
                  <c:v>6.6131601832588203</c:v>
                </c:pt>
                <c:pt idx="508">
                  <c:v>10.3552015124621</c:v>
                </c:pt>
                <c:pt idx="509">
                  <c:v>14.5221291595865</c:v>
                </c:pt>
                <c:pt idx="510">
                  <c:v>19.188557716252902</c:v>
                </c:pt>
                <c:pt idx="511">
                  <c:v>24.4473470356745</c:v>
                </c:pt>
                <c:pt idx="512">
                  <c:v>30.415455645985201</c:v>
                </c:pt>
                <c:pt idx="513">
                  <c:v>-49.994911073925998</c:v>
                </c:pt>
                <c:pt idx="514">
                  <c:v>-49.989722392325497</c:v>
                </c:pt>
                <c:pt idx="515">
                  <c:v>-49.984431924504399</c:v>
                </c:pt>
                <c:pt idx="516">
                  <c:v>-49.979037596779797</c:v>
                </c:pt>
                <c:pt idx="517">
                  <c:v>-49.973537291503497</c:v>
                </c:pt>
                <c:pt idx="518">
                  <c:v>-49.9679288460622</c:v>
                </c:pt>
                <c:pt idx="519">
                  <c:v>-49.962210051851201</c:v>
                </c:pt>
                <c:pt idx="520">
                  <c:v>-49.956378653222203</c:v>
                </c:pt>
                <c:pt idx="521">
                  <c:v>-48.950432346404199</c:v>
                </c:pt>
                <c:pt idx="522">
                  <c:v>-48.923491070151201</c:v>
                </c:pt>
                <c:pt idx="523">
                  <c:v>-48.895968894873803</c:v>
                </c:pt>
                <c:pt idx="524">
                  <c:v>-48.867852057936503</c:v>
                </c:pt>
                <c:pt idx="525">
                  <c:v>-48.839126420714599</c:v>
                </c:pt>
                <c:pt idx="526">
                  <c:v>-48.809777456250998</c:v>
                </c:pt>
                <c:pt idx="527">
                  <c:v>-48.779790236421299</c:v>
                </c:pt>
                <c:pt idx="528">
                  <c:v>-48.749149418586001</c:v>
                </c:pt>
                <c:pt idx="529">
                  <c:v>-48.717839231704097</c:v>
                </c:pt>
                <c:pt idx="530">
                  <c:v>-48.685843461884303</c:v>
                </c:pt>
                <c:pt idx="531">
                  <c:v>-48.653145437344001</c:v>
                </c:pt>
                <c:pt idx="532">
                  <c:v>-48.6197280127504</c:v>
                </c:pt>
                <c:pt idx="533">
                  <c:v>-48.5855735529111</c:v>
                </c:pt>
                <c:pt idx="534">
                  <c:v>-48.550663915784902</c:v>
                </c:pt>
                <c:pt idx="535">
                  <c:v>-48.514980434775801</c:v>
                </c:pt>
                <c:pt idx="536">
                  <c:v>-48.478503900278298</c:v>
                </c:pt>
                <c:pt idx="537">
                  <c:v>-48.4412145404334</c:v>
                </c:pt>
                <c:pt idx="538">
                  <c:v>-48.403092001057303</c:v>
                </c:pt>
                <c:pt idx="539">
                  <c:v>-48.364115324700201</c:v>
                </c:pt>
                <c:pt idx="540">
                  <c:v>-48.324262928790098</c:v>
                </c:pt>
                <c:pt idx="541">
                  <c:v>-48.283512582815398</c:v>
                </c:pt>
                <c:pt idx="542">
                  <c:v>-48.241841384495302</c:v>
                </c:pt>
                <c:pt idx="543">
                  <c:v>-48.199225734886099</c:v>
                </c:pt>
                <c:pt idx="544">
                  <c:v>-48.155641312366299</c:v>
                </c:pt>
                <c:pt idx="545">
                  <c:v>-48.111063045440901</c:v>
                </c:pt>
                <c:pt idx="546">
                  <c:v>-48.065465084302801</c:v>
                </c:pt>
                <c:pt idx="547">
                  <c:v>-48.018820771082801</c:v>
                </c:pt>
                <c:pt idx="548">
                  <c:v>-47.971102608717302</c:v>
                </c:pt>
                <c:pt idx="549">
                  <c:v>-47.922282228358803</c:v>
                </c:pt>
                <c:pt idx="550">
                  <c:v>-47.872330355247399</c:v>
                </c:pt>
                <c:pt idx="551">
                  <c:v>-47.821216772957797</c:v>
                </c:pt>
                <c:pt idx="552">
                  <c:v>-47.768910285931703</c:v>
                </c:pt>
                <c:pt idx="553">
                  <c:v>-47.715378680197396</c:v>
                </c:pt>
                <c:pt idx="554">
                  <c:v>-47.660588682173398</c:v>
                </c:pt>
                <c:pt idx="555">
                  <c:v>-47.604505915446097</c:v>
                </c:pt>
                <c:pt idx="556">
                  <c:v>-47.547094855404303</c:v>
                </c:pt>
                <c:pt idx="557">
                  <c:v>-47.488318781604399</c:v>
                </c:pt>
                <c:pt idx="558">
                  <c:v>-47.428139727733303</c:v>
                </c:pt>
                <c:pt idx="559">
                  <c:v>-47.366518429025703</c:v>
                </c:pt>
                <c:pt idx="560">
                  <c:v>-47.303414266983097</c:v>
                </c:pt>
                <c:pt idx="561">
                  <c:v>-47.238785211232397</c:v>
                </c:pt>
                <c:pt idx="562">
                  <c:v>-47.172587758347497</c:v>
                </c:pt>
                <c:pt idx="563">
                  <c:v>-47.104776867449502</c:v>
                </c:pt>
                <c:pt idx="564">
                  <c:v>-46.035305892383299</c:v>
                </c:pt>
                <c:pt idx="565">
                  <c:v>-45.938584599686102</c:v>
                </c:pt>
                <c:pt idx="566">
                  <c:v>-45.839316283798503</c:v>
                </c:pt>
                <c:pt idx="567">
                  <c:v>-45.737418241114</c:v>
                </c:pt>
                <c:pt idx="568">
                  <c:v>-45.632804340429502</c:v>
                </c:pt>
                <c:pt idx="569">
                  <c:v>-45.525384844135303</c:v>
                </c:pt>
                <c:pt idx="570">
                  <c:v>-45.415066218074003</c:v>
                </c:pt>
                <c:pt idx="571">
                  <c:v>-45.301750929223701</c:v>
                </c:pt>
                <c:pt idx="572">
                  <c:v>-45.185337230285398</c:v>
                </c:pt>
                <c:pt idx="573">
                  <c:v>-45.065718930177503</c:v>
                </c:pt>
                <c:pt idx="574">
                  <c:v>-44.9427851493503</c:v>
                </c:pt>
                <c:pt idx="575">
                  <c:v>-44.816420058736902</c:v>
                </c:pt>
                <c:pt idx="576">
                  <c:v>-44.686502601051998</c:v>
                </c:pt>
                <c:pt idx="577">
                  <c:v>-44.552906193031603</c:v>
                </c:pt>
                <c:pt idx="578">
                  <c:v>-44.415498407076697</c:v>
                </c:pt>
                <c:pt idx="579">
                  <c:v>-44.274140630623798</c:v>
                </c:pt>
                <c:pt idx="580">
                  <c:v>-44.128687701402903</c:v>
                </c:pt>
                <c:pt idx="581">
                  <c:v>-43.978987516573198</c:v>
                </c:pt>
                <c:pt idx="582">
                  <c:v>-43.824880613529402</c:v>
                </c:pt>
                <c:pt idx="583">
                  <c:v>-43.666199719958698</c:v>
                </c:pt>
                <c:pt idx="584">
                  <c:v>-43.502769270487299</c:v>
                </c:pt>
                <c:pt idx="585">
                  <c:v>-43.3344048869928</c:v>
                </c:pt>
                <c:pt idx="586">
                  <c:v>-43.160912819359403</c:v>
                </c:pt>
                <c:pt idx="587">
                  <c:v>-42.982089343125303</c:v>
                </c:pt>
                <c:pt idx="588">
                  <c:v>-42.797720110101601</c:v>
                </c:pt>
                <c:pt idx="589">
                  <c:v>-42.607579447630997</c:v>
                </c:pt>
                <c:pt idx="590">
                  <c:v>-42.411429601694003</c:v>
                </c:pt>
                <c:pt idx="591">
                  <c:v>-42.209019918548996</c:v>
                </c:pt>
                <c:pt idx="592">
                  <c:v>-42.0000859590196</c:v>
                </c:pt>
                <c:pt idx="593">
                  <c:v>-41.784348538879797</c:v>
                </c:pt>
                <c:pt idx="594">
                  <c:v>-41.561512688061299</c:v>
                </c:pt>
                <c:pt idx="595">
                  <c:v>-41.331266520570999</c:v>
                </c:pt>
                <c:pt idx="596">
                  <c:v>-41.093280006072298</c:v>
                </c:pt>
                <c:pt idx="597">
                  <c:v>-40.847203633022502</c:v>
                </c:pt>
                <c:pt idx="598">
                  <c:v>-40.592666952055403</c:v>
                </c:pt>
                <c:pt idx="599">
                  <c:v>-40.329276986933699</c:v>
                </c:pt>
                <c:pt idx="600">
                  <c:v>-40.0566164988387</c:v>
                </c:pt>
                <c:pt idx="601">
                  <c:v>-39.774242087999298</c:v>
                </c:pt>
                <c:pt idx="602">
                  <c:v>-39.178434418863901</c:v>
                </c:pt>
                <c:pt idx="603">
                  <c:v>-38.863963816624597</c:v>
                </c:pt>
                <c:pt idx="604">
                  <c:v>-38.537699345504002</c:v>
                </c:pt>
                <c:pt idx="605">
                  <c:v>-38.199031230991203</c:v>
                </c:pt>
                <c:pt idx="606">
                  <c:v>-37.847307539516599</c:v>
                </c:pt>
                <c:pt idx="607">
                  <c:v>-37.481830480008902</c:v>
                </c:pt>
                <c:pt idx="608">
                  <c:v>-36.101852310253797</c:v>
                </c:pt>
                <c:pt idx="609">
                  <c:v>-35.665135361730101</c:v>
                </c:pt>
                <c:pt idx="610">
                  <c:v>-35.209844832900998</c:v>
                </c:pt>
                <c:pt idx="611">
                  <c:v>-34.7348655622324</c:v>
                </c:pt>
                <c:pt idx="612">
                  <c:v>-34.238992289622701</c:v>
                </c:pt>
                <c:pt idx="613">
                  <c:v>-33.720920401906497</c:v>
                </c:pt>
                <c:pt idx="614">
                  <c:v>-33.179235517848603</c:v>
                </c:pt>
                <c:pt idx="615">
                  <c:v>-32.612401739788901</c:v>
                </c:pt>
                <c:pt idx="616">
                  <c:v>-32.018748369127202</c:v>
                </c:pt>
                <c:pt idx="617">
                  <c:v>-31.396454846910299</c:v>
                </c:pt>
                <c:pt idx="618">
                  <c:v>-30.7435336375455</c:v>
                </c:pt>
                <c:pt idx="619">
                  <c:v>-30.057810721452501</c:v>
                </c:pt>
                <c:pt idx="620">
                  <c:v>-29.336903299134502</c:v>
                </c:pt>
                <c:pt idx="621">
                  <c:v>-28.5781942320491</c:v>
                </c:pt>
                <c:pt idx="622">
                  <c:v>-27.7788026513511</c:v>
                </c:pt>
                <c:pt idx="623">
                  <c:v>-26.9355500497389</c:v>
                </c:pt>
                <c:pt idx="624">
                  <c:v>-26.044921028640101</c:v>
                </c:pt>
                <c:pt idx="625">
                  <c:v>-25.1030176956092</c:v>
                </c:pt>
                <c:pt idx="626">
                  <c:v>-24.105506485659198</c:v>
                </c:pt>
                <c:pt idx="627">
                  <c:v>-23.047555903013301</c:v>
                </c:pt>
                <c:pt idx="628">
                  <c:v>-21.923763330226201</c:v>
                </c:pt>
                <c:pt idx="629">
                  <c:v>-20.7280686082918</c:v>
                </c:pt>
                <c:pt idx="630">
                  <c:v>-19.4536515254925</c:v>
                </c:pt>
                <c:pt idx="631">
                  <c:v>-18.092809625687</c:v>
                </c:pt>
                <c:pt idx="632">
                  <c:v>-16.6368118059872</c:v>
                </c:pt>
                <c:pt idx="633">
                  <c:v>-15.075721947475101</c:v>
                </c:pt>
                <c:pt idx="634">
                  <c:v>-13.3981852115141</c:v>
                </c:pt>
                <c:pt idx="635">
                  <c:v>-11.591167499888</c:v>
                </c:pt>
                <c:pt idx="636">
                  <c:v>-9.6396357244481994</c:v>
                </c:pt>
                <c:pt idx="637">
                  <c:v>-7.52616268349324</c:v>
                </c:pt>
                <c:pt idx="638">
                  <c:v>-5.2304350977325704</c:v>
                </c:pt>
                <c:pt idx="639">
                  <c:v>-2.7286361351828501</c:v>
                </c:pt>
                <c:pt idx="640">
                  <c:v>7.3363099124423804E-3</c:v>
                </c:pt>
                <c:pt idx="641">
                  <c:v>3.0108685148319498</c:v>
                </c:pt>
                <c:pt idx="642">
                  <c:v>6.3219202237551801</c:v>
                </c:pt>
                <c:pt idx="643">
                  <c:v>9.9887069803422701</c:v>
                </c:pt>
                <c:pt idx="644">
                  <c:v>14.0699214555582</c:v>
                </c:pt>
                <c:pt idx="645">
                  <c:v>18.637704594777102</c:v>
                </c:pt>
                <c:pt idx="646">
                  <c:v>23.781676333491198</c:v>
                </c:pt>
                <c:pt idx="647">
                  <c:v>29.614489548708299</c:v>
                </c:pt>
                <c:pt idx="648">
                  <c:v>36.279615715432101</c:v>
                </c:pt>
                <c:pt idx="649">
                  <c:v>-50.038076053644097</c:v>
                </c:pt>
                <c:pt idx="650">
                  <c:v>-50.076897177189402</c:v>
                </c:pt>
                <c:pt idx="651">
                  <c:v>-50.116475805153101</c:v>
                </c:pt>
                <c:pt idx="652">
                  <c:v>-50.156824478398903</c:v>
                </c:pt>
                <c:pt idx="653">
                  <c:v>-50.197955840343297</c:v>
                </c:pt>
                <c:pt idx="654">
                  <c:v>-49.239882632900098</c:v>
                </c:pt>
                <c:pt idx="655">
                  <c:v>-49.262203104368098</c:v>
                </c:pt>
                <c:pt idx="656">
                  <c:v>-49.284982719045999</c:v>
                </c:pt>
                <c:pt idx="657">
                  <c:v>-49.308230357271597</c:v>
                </c:pt>
                <c:pt idx="658">
                  <c:v>-49.331955035878501</c:v>
                </c:pt>
                <c:pt idx="659">
                  <c:v>-49.356165908698003</c:v>
                </c:pt>
                <c:pt idx="660">
                  <c:v>-49.380872266978301</c:v>
                </c:pt>
                <c:pt idx="661">
                  <c:v>-49.406083539715198</c:v>
                </c:pt>
                <c:pt idx="662">
                  <c:v>-49.431809293890502</c:v>
                </c:pt>
                <c:pt idx="663">
                  <c:v>-49.458059234611902</c:v>
                </c:pt>
                <c:pt idx="664">
                  <c:v>-49.484843205150398</c:v>
                </c:pt>
                <c:pt idx="665">
                  <c:v>-49.512171186868102</c:v>
                </c:pt>
                <c:pt idx="666">
                  <c:v>-49.540053299033403</c:v>
                </c:pt>
                <c:pt idx="667">
                  <c:v>-49.568499798515298</c:v>
                </c:pt>
                <c:pt idx="668">
                  <c:v>-49.597521079352497</c:v>
                </c:pt>
                <c:pt idx="669">
                  <c:v>-49.627127672191101</c:v>
                </c:pt>
                <c:pt idx="670">
                  <c:v>-49.657330243583999</c:v>
                </c:pt>
                <c:pt idx="671">
                  <c:v>-49.688139595147199</c:v>
                </c:pt>
                <c:pt idx="672">
                  <c:v>-49.719566662564297</c:v>
                </c:pt>
                <c:pt idx="673">
                  <c:v>-49.751622514434899</c:v>
                </c:pt>
                <c:pt idx="674">
                  <c:v>-49.784318350958799</c:v>
                </c:pt>
                <c:pt idx="675">
                  <c:v>-49.817665502449501</c:v>
                </c:pt>
                <c:pt idx="676">
                  <c:v>-49.8516754276692</c:v>
                </c:pt>
                <c:pt idx="677">
                  <c:v>-49.886359711979999</c:v>
                </c:pt>
                <c:pt idx="678">
                  <c:v>-49.921730065302199</c:v>
                </c:pt>
                <c:pt idx="679">
                  <c:v>-49.957798319872403</c:v>
                </c:pt>
                <c:pt idx="680">
                  <c:v>-49.9945764277957</c:v>
                </c:pt>
                <c:pt idx="681">
                  <c:v>-50.0320764583821</c:v>
                </c:pt>
                <c:pt idx="682">
                  <c:v>-50.070310595260302</c:v>
                </c:pt>
                <c:pt idx="683">
                  <c:v>-50.109291133262303</c:v>
                </c:pt>
                <c:pt idx="684">
                  <c:v>-50.149030475068599</c:v>
                </c:pt>
                <c:pt idx="685">
                  <c:v>-50.189541127607797</c:v>
                </c:pt>
                <c:pt idx="686">
                  <c:v>-50.230835698202299</c:v>
                </c:pt>
                <c:pt idx="687">
                  <c:v>-50.2729268904516</c:v>
                </c:pt>
                <c:pt idx="688">
                  <c:v>-50.315827499846002</c:v>
                </c:pt>
                <c:pt idx="689">
                  <c:v>-50.359550409101502</c:v>
                </c:pt>
                <c:pt idx="690">
                  <c:v>-50.404108583209002</c:v>
                </c:pt>
                <c:pt idx="691">
                  <c:v>-50.449515064189796</c:v>
                </c:pt>
                <c:pt idx="692">
                  <c:v>-50.4957829655485</c:v>
                </c:pt>
                <c:pt idx="693">
                  <c:v>-50.5429254664163</c:v>
                </c:pt>
                <c:pt idx="694">
                  <c:v>-50.590955805377398</c:v>
                </c:pt>
                <c:pt idx="695">
                  <c:v>-50.6398872739694</c:v>
                </c:pt>
                <c:pt idx="696">
                  <c:v>-50.689733209851703</c:v>
                </c:pt>
                <c:pt idx="697">
                  <c:v>-50.740506989634703</c:v>
                </c:pt>
                <c:pt idx="698">
                  <c:v>-50.792222021360899</c:v>
                </c:pt>
                <c:pt idx="699">
                  <c:v>-50.844891736633997</c:v>
                </c:pt>
                <c:pt idx="700">
                  <c:v>-50.898529582386303</c:v>
                </c:pt>
                <c:pt idx="701">
                  <c:v>-50.9531490122815</c:v>
                </c:pt>
                <c:pt idx="702">
                  <c:v>-50.008763477743699</c:v>
                </c:pt>
                <c:pt idx="703">
                  <c:v>-50.046202040174698</c:v>
                </c:pt>
                <c:pt idx="704">
                  <c:v>-50.084372748325301</c:v>
                </c:pt>
                <c:pt idx="705">
                  <c:v>-50.123287848986699</c:v>
                </c:pt>
                <c:pt idx="706">
                  <c:v>-50.162959696158097</c:v>
                </c:pt>
                <c:pt idx="707">
                  <c:v>-50.203400747462297</c:v>
                </c:pt>
                <c:pt idx="708">
                  <c:v>-50.2446235603094</c:v>
                </c:pt>
                <c:pt idx="709">
                  <c:v>-50.286640787799797</c:v>
                </c:pt>
                <c:pt idx="710">
                  <c:v>-50.3294651743592</c:v>
                </c:pt>
                <c:pt idx="711">
                  <c:v>-50.373109551097201</c:v>
                </c:pt>
                <c:pt idx="712">
                  <c:v>-50.417586830881397</c:v>
                </c:pt>
                <c:pt idx="713">
                  <c:v>-50.462910003120101</c:v>
                </c:pt>
                <c:pt idx="714">
                  <c:v>-50.509092128244298</c:v>
                </c:pt>
                <c:pt idx="715">
                  <c:v>-50.556146331882999</c:v>
                </c:pt>
                <c:pt idx="716">
                  <c:v>-50.604085798721997</c:v>
                </c:pt>
                <c:pt idx="717">
                  <c:v>-50.652923766040999</c:v>
                </c:pt>
                <c:pt idx="718">
                  <c:v>-50.702673516919901</c:v>
                </c:pt>
                <c:pt idx="719">
                  <c:v>-50.753348373107798</c:v>
                </c:pt>
                <c:pt idx="720">
                  <c:v>-50.804961687547802</c:v>
                </c:pt>
                <c:pt idx="721">
                  <c:v>-50.857526836550598</c:v>
                </c:pt>
                <c:pt idx="722">
                  <c:v>-50.911057211610498</c:v>
                </c:pt>
                <c:pt idx="723">
                  <c:v>-50.9655662108581</c:v>
                </c:pt>
                <c:pt idx="724">
                  <c:v>-51.021067230142897</c:v>
                </c:pt>
                <c:pt idx="725">
                  <c:v>-51.077573653741197</c:v>
                </c:pt>
                <c:pt idx="726">
                  <c:v>-51.1350988446844</c:v>
                </c:pt>
                <c:pt idx="727">
                  <c:v>-51.193656134702003</c:v>
                </c:pt>
                <c:pt idx="728">
                  <c:v>-51.253258813776498</c:v>
                </c:pt>
                <c:pt idx="729">
                  <c:v>-51.313920119305898</c:v>
                </c:pt>
                <c:pt idx="730">
                  <c:v>-51.375653224871101</c:v>
                </c:pt>
                <c:pt idx="731">
                  <c:v>-51.438471228605501</c:v>
                </c:pt>
                <c:pt idx="732">
                  <c:v>-51.502387141165599</c:v>
                </c:pt>
                <c:pt idx="733">
                  <c:v>-51.567413873301298</c:v>
                </c:pt>
                <c:pt idx="734">
                  <c:v>-51.633564223025701</c:v>
                </c:pt>
                <c:pt idx="735">
                  <c:v>-51.700850862384897</c:v>
                </c:pt>
                <c:pt idx="736">
                  <c:v>-51.769286323829398</c:v>
                </c:pt>
                <c:pt idx="737">
                  <c:v>-51.838882986189297</c:v>
                </c:pt>
                <c:pt idx="738">
                  <c:v>-51.909653060256701</c:v>
                </c:pt>
                <c:pt idx="739">
                  <c:v>-51.981608573978797</c:v>
                </c:pt>
                <c:pt idx="740">
                  <c:v>-52.054761357268703</c:v>
                </c:pt>
                <c:pt idx="741">
                  <c:v>-52.129123026438499</c:v>
                </c:pt>
                <c:pt idx="742">
                  <c:v>-52.204704968262803</c:v>
                </c:pt>
                <c:pt idx="743">
                  <c:v>-52.281518323682</c:v>
                </c:pt>
                <c:pt idx="744">
                  <c:v>-52.359573971154802</c:v>
                </c:pt>
                <c:pt idx="745">
                  <c:v>-52.438882509670798</c:v>
                </c:pt>
                <c:pt idx="746">
                  <c:v>-52.519454241436399</c:v>
                </c:pt>
                <c:pt idx="747">
                  <c:v>-52.601299154247499</c:v>
                </c:pt>
                <c:pt idx="748">
                  <c:v>-52.684426903565097</c:v>
                </c:pt>
                <c:pt idx="749">
                  <c:v>-52.768846794308502</c:v>
                </c:pt>
                <c:pt idx="750">
                  <c:v>-52.854567762387703</c:v>
                </c:pt>
                <c:pt idx="751">
                  <c:v>-51.941598355991502</c:v>
                </c:pt>
                <c:pt idx="752">
                  <c:v>-52.0138548740236</c:v>
                </c:pt>
                <c:pt idx="753">
                  <c:v>-52.0873100782687</c:v>
                </c:pt>
                <c:pt idx="754">
                  <c:v>-52.161975476336799</c:v>
                </c:pt>
                <c:pt idx="755">
                  <c:v>-52.2378623416528</c:v>
                </c:pt>
                <c:pt idx="756">
                  <c:v>-52.314981697108898</c:v>
                </c:pt>
                <c:pt idx="757">
                  <c:v>-52.393344298372803</c:v>
                </c:pt>
                <c:pt idx="758">
                  <c:v>-52.4729606168613</c:v>
                </c:pt>
                <c:pt idx="759">
                  <c:v>-52.5538408223929</c:v>
                </c:pt>
                <c:pt idx="760">
                  <c:v>-52.635994765534697</c:v>
                </c:pt>
                <c:pt idx="761">
                  <c:v>-52.719431959657904</c:v>
                </c:pt>
                <c:pt idx="762">
                  <c:v>-52.804161562719599</c:v>
                </c:pt>
                <c:pt idx="763">
                  <c:v>-52.890192358789903</c:v>
                </c:pt>
                <c:pt idx="764">
                  <c:v>-52.977532739344099</c:v>
                </c:pt>
                <c:pt idx="765">
                  <c:v>-53.0661906843414</c:v>
                </c:pt>
                <c:pt idx="766">
                  <c:v>-53.156173743113897</c:v>
                </c:pt>
                <c:pt idx="767">
                  <c:v>-53.247489015090601</c:v>
                </c:pt>
                <c:pt idx="768">
                  <c:v>-53.340143130382003</c:v>
                </c:pt>
                <c:pt idx="769">
                  <c:v>-53.434142230254402</c:v>
                </c:pt>
                <c:pt idx="770">
                  <c:v>-53.5294919475228</c:v>
                </c:pt>
                <c:pt idx="771">
                  <c:v>-53.626197386893899</c:v>
                </c:pt>
                <c:pt idx="772">
                  <c:v>-53.7242631052913</c:v>
                </c:pt>
                <c:pt idx="773">
                  <c:v>-53.823693092197999</c:v>
                </c:pt>
                <c:pt idx="774">
                  <c:v>-53.924490750051902</c:v>
                </c:pt>
                <c:pt idx="775">
                  <c:v>-54.026658874730899</c:v>
                </c:pt>
                <c:pt idx="776">
                  <c:v>-54.130199636167497</c:v>
                </c:pt>
                <c:pt idx="777">
                  <c:v>-54.235114559132903</c:v>
                </c:pt>
                <c:pt idx="778">
                  <c:v>-54.341404504230901</c:v>
                </c:pt>
                <c:pt idx="779">
                  <c:v>-54.449069649147397</c:v>
                </c:pt>
                <c:pt idx="780">
                  <c:v>-54.558109470196101</c:v>
                </c:pt>
                <c:pt idx="781">
                  <c:v>-54.668522724209303</c:v>
                </c:pt>
                <c:pt idx="782">
                  <c:v>-54.780307430817501</c:v>
                </c:pt>
                <c:pt idx="783">
                  <c:v>-54.893460855166303</c:v>
                </c:pt>
                <c:pt idx="784">
                  <c:v>-55.007979491119499</c:v>
                </c:pt>
                <c:pt idx="785">
                  <c:v>-55.123859044996301</c:v>
                </c:pt>
                <c:pt idx="786">
                  <c:v>-55.2410944198921</c:v>
                </c:pt>
                <c:pt idx="787">
                  <c:v>-55.359679700634899</c:v>
                </c:pt>
                <c:pt idx="788">
                  <c:v>-55.479608139425302</c:v>
                </c:pt>
                <c:pt idx="789">
                  <c:v>-55.600872142212701</c:v>
                </c:pt>
                <c:pt idx="790">
                  <c:v>-55.723463255857297</c:v>
                </c:pt>
                <c:pt idx="791">
                  <c:v>-55.847372156129097</c:v>
                </c:pt>
                <c:pt idx="792">
                  <c:v>-55.972588636593798</c:v>
                </c:pt>
                <c:pt idx="793">
                  <c:v>-56.099101598435702</c:v>
                </c:pt>
                <c:pt idx="794">
                  <c:v>-56.226899041266599</c:v>
                </c:pt>
                <c:pt idx="795">
                  <c:v>-56.355968054968699</c:v>
                </c:pt>
                <c:pt idx="796">
                  <c:v>-56.486294812619398</c:v>
                </c:pt>
                <c:pt idx="797">
                  <c:v>-56.617864564542799</c:v>
                </c:pt>
                <c:pt idx="798">
                  <c:v>-56.750661633533902</c:v>
                </c:pt>
                <c:pt idx="799">
                  <c:v>-56.884669411296301</c:v>
                </c:pt>
                <c:pt idx="800">
                  <c:v>-57.0198703561367</c:v>
                </c:pt>
                <c:pt idx="801">
                  <c:v>-57.156245991951998</c:v>
                </c:pt>
                <c:pt idx="802">
                  <c:v>-56.293776908548701</c:v>
                </c:pt>
                <c:pt idx="803">
                  <c:v>-56.423314406379703</c:v>
                </c:pt>
                <c:pt idx="804">
                  <c:v>-56.554100364208502</c:v>
                </c:pt>
                <c:pt idx="805">
                  <c:v>-56.686119612999001</c:v>
                </c:pt>
                <c:pt idx="806">
                  <c:v>-56.819356056967102</c:v>
                </c:pt>
                <c:pt idx="807">
                  <c:v>-56.9537926706397</c:v>
                </c:pt>
                <c:pt idx="808">
                  <c:v>-57.089411497183299</c:v>
                </c:pt>
                <c:pt idx="809">
                  <c:v>-57.226193648039697</c:v>
                </c:pt>
                <c:pt idx="810">
                  <c:v>-57.364119303903202</c:v>
                </c:pt>
                <c:pt idx="811">
                  <c:v>-57.503167717073602</c:v>
                </c:pt>
                <c:pt idx="812">
                  <c:v>-57.643317215212399</c:v>
                </c:pt>
                <c:pt idx="813">
                  <c:v>-57.784545206531199</c:v>
                </c:pt>
                <c:pt idx="814">
                  <c:v>-57.926828186433802</c:v>
                </c:pt>
                <c:pt idx="815">
                  <c:v>-58.070141745633101</c:v>
                </c:pt>
                <c:pt idx="816">
                  <c:v>-58.214460579759901</c:v>
                </c:pt>
                <c:pt idx="817">
                  <c:v>-58.359758500475102</c:v>
                </c:pt>
                <c:pt idx="818">
                  <c:v>-58.5060084480954</c:v>
                </c:pt>
                <c:pt idx="819">
                  <c:v>-58.653182505737398</c:v>
                </c:pt>
                <c:pt idx="820">
                  <c:v>-58.801251914980497</c:v>
                </c:pt>
                <c:pt idx="821">
                  <c:v>-58.9501870930454</c:v>
                </c:pt>
                <c:pt idx="822">
                  <c:v>-59.099957651481397</c:v>
                </c:pt>
                <c:pt idx="823">
                  <c:v>-59.250532416349003</c:v>
                </c:pt>
                <c:pt idx="824">
                  <c:v>-59.401879449882301</c:v>
                </c:pt>
                <c:pt idx="825">
                  <c:v>-59.553966073609701</c:v>
                </c:pt>
                <c:pt idx="826">
                  <c:v>-59.706758892907601</c:v>
                </c:pt>
                <c:pt idx="827">
                  <c:v>-59.860223822957003</c:v>
                </c:pt>
                <c:pt idx="828">
                  <c:v>-60.0143261160676</c:v>
                </c:pt>
                <c:pt idx="829">
                  <c:v>-60.169030390331301</c:v>
                </c:pt>
                <c:pt idx="830">
                  <c:v>-60.3243006595617</c:v>
                </c:pt>
                <c:pt idx="831">
                  <c:v>-60.480100364470204</c:v>
                </c:pt>
                <c:pt idx="832">
                  <c:v>-60.636392405028303</c:v>
                </c:pt>
                <c:pt idx="833">
                  <c:v>-60.793139173959801</c:v>
                </c:pt>
                <c:pt idx="834">
                  <c:v>-60.950302591301302</c:v>
                </c:pt>
                <c:pt idx="835">
                  <c:v>-61.107844139968797</c:v>
                </c:pt>
                <c:pt idx="836">
                  <c:v>-61.2657249022622</c:v>
                </c:pt>
                <c:pt idx="837">
                  <c:v>-61.423905597236903</c:v>
                </c:pt>
                <c:pt idx="838">
                  <c:v>-61.582346618868101</c:v>
                </c:pt>
                <c:pt idx="839">
                  <c:v>-61.741008074931301</c:v>
                </c:pt>
                <c:pt idx="840">
                  <c:v>-61.899849826519599</c:v>
                </c:pt>
                <c:pt idx="841">
                  <c:v>-62.058831528114702</c:v>
                </c:pt>
                <c:pt idx="842">
                  <c:v>-62.217912668129301</c:v>
                </c:pt>
                <c:pt idx="843">
                  <c:v>-62.377052609832297</c:v>
                </c:pt>
                <c:pt idx="844">
                  <c:v>-62.536210632572597</c:v>
                </c:pt>
                <c:pt idx="845">
                  <c:v>-62.695345973210401</c:v>
                </c:pt>
                <c:pt idx="846">
                  <c:v>-62.854417867667301</c:v>
                </c:pt>
                <c:pt idx="847">
                  <c:v>-63.013385592505998</c:v>
                </c:pt>
                <c:pt idx="848">
                  <c:v>-63.172208506448698</c:v>
                </c:pt>
                <c:pt idx="849">
                  <c:v>-63.330846091743901</c:v>
                </c:pt>
                <c:pt idx="850">
                  <c:v>-63.489257995293002</c:v>
                </c:pt>
                <c:pt idx="851">
                  <c:v>-63.647404069447703</c:v>
                </c:pt>
                <c:pt idx="852">
                  <c:v>-63.805244412390401</c:v>
                </c:pt>
                <c:pt idx="853">
                  <c:v>-63.962739408011203</c:v>
                </c:pt>
                <c:pt idx="854">
                  <c:v>-63.1198497651989</c:v>
                </c:pt>
                <c:pt idx="855">
                  <c:v>-63.278329916085497</c:v>
                </c:pt>
                <c:pt idx="856">
                  <c:v>-63.436598039653902</c:v>
                </c:pt>
                <c:pt idx="857">
                  <c:v>-63.594614028817197</c:v>
                </c:pt>
                <c:pt idx="858">
                  <c:v>-63.752338008305898</c:v>
                </c:pt>
                <c:pt idx="859">
                  <c:v>-63.909730374552502</c:v>
                </c:pt>
                <c:pt idx="860">
                  <c:v>-64.066751835018394</c:v>
                </c:pt>
                <c:pt idx="861">
                  <c:v>-64.223363446881507</c:v>
                </c:pt>
                <c:pt idx="862">
                  <c:v>-64.379526655004696</c:v>
                </c:pt>
                <c:pt idx="863">
                  <c:v>-64.535203329106395</c:v>
                </c:pt>
                <c:pt idx="864">
                  <c:v>-64.690355800059507</c:v>
                </c:pt>
                <c:pt idx="865">
                  <c:v>-64.844946895246096</c:v>
                </c:pt>
                <c:pt idx="866">
                  <c:v>-64.998939972900303</c:v>
                </c:pt>
                <c:pt idx="867">
                  <c:v>-65.152298955373894</c:v>
                </c:pt>
                <c:pt idx="868">
                  <c:v>-65.304988361263398</c:v>
                </c:pt>
                <c:pt idx="869">
                  <c:v>-65.456973336342003</c:v>
                </c:pt>
                <c:pt idx="870">
                  <c:v>-65.608219683241998</c:v>
                </c:pt>
                <c:pt idx="871">
                  <c:v>-65.7586938898407</c:v>
                </c:pt>
                <c:pt idx="872">
                  <c:v>-65.908363156302201</c:v>
                </c:pt>
                <c:pt idx="873">
                  <c:v>-66.057195420738694</c:v>
                </c:pt>
                <c:pt idx="874">
                  <c:v>-66.205159383451203</c:v>
                </c:pt>
                <c:pt idx="875">
                  <c:v>-66.352224529722605</c:v>
                </c:pt>
                <c:pt idx="876">
                  <c:v>-66.498361151133906</c:v>
                </c:pt>
                <c:pt idx="877">
                  <c:v>-66.643540365381995</c:v>
                </c:pt>
                <c:pt idx="878">
                  <c:v>-66.787734134582607</c:v>
                </c:pt>
                <c:pt idx="879">
                  <c:v>-66.930915282044893</c:v>
                </c:pt>
                <c:pt idx="880">
                  <c:v>-67.073057507509105</c:v>
                </c:pt>
                <c:pt idx="881">
                  <c:v>-67.214135400843602</c:v>
                </c:pt>
                <c:pt idx="882">
                  <c:v>-67.354124454202093</c:v>
                </c:pt>
                <c:pt idx="883">
                  <c:v>-67.493001072645299</c:v>
                </c:pt>
                <c:pt idx="884">
                  <c:v>-67.630742583236099</c:v>
                </c:pt>
                <c:pt idx="885">
                  <c:v>-67.767327242620198</c:v>
                </c:pt>
                <c:pt idx="886">
                  <c:v>-67.902734243110402</c:v>
                </c:pt>
                <c:pt idx="887">
                  <c:v>-68.036943717293397</c:v>
                </c:pt>
                <c:pt idx="888">
                  <c:v>-68.169936741183307</c:v>
                </c:pt>
                <c:pt idx="889">
                  <c:v>-68.301695335949802</c:v>
                </c:pt>
                <c:pt idx="890">
                  <c:v>-68.432202468249798</c:v>
                </c:pt>
                <c:pt idx="891">
                  <c:v>-68.561442049196302</c:v>
                </c:pt>
                <c:pt idx="892">
                  <c:v>-68.689398932001694</c:v>
                </c:pt>
                <c:pt idx="893">
                  <c:v>-68.8160589083312</c:v>
                </c:pt>
                <c:pt idx="894">
                  <c:v>-68.941408703409707</c:v>
                </c:pt>
                <c:pt idx="895">
                  <c:v>-69.065435969923499</c:v>
                </c:pt>
                <c:pt idx="896">
                  <c:v>-69.1881292807618</c:v>
                </c:pt>
                <c:pt idx="897">
                  <c:v>-69.3094781206443</c:v>
                </c:pt>
                <c:pt idx="898">
                  <c:v>-69.429472876682894</c:v>
                </c:pt>
                <c:pt idx="899">
                  <c:v>-69.548104827926394</c:v>
                </c:pt>
                <c:pt idx="900">
                  <c:v>-69.665366133938093</c:v>
                </c:pt>
                <c:pt idx="901">
                  <c:v>-69.781249822457198</c:v>
                </c:pt>
                <c:pt idx="902">
                  <c:v>-69.895749776195103</c:v>
                </c:pt>
                <c:pt idx="903">
                  <c:v>-70.008860718820301</c:v>
                </c:pt>
                <c:pt idx="904">
                  <c:v>-70.120578200180404</c:v>
                </c:pt>
                <c:pt idx="905">
                  <c:v>-70.230898580818007</c:v>
                </c:pt>
                <c:pt idx="906">
                  <c:v>-70.339819015828297</c:v>
                </c:pt>
                <c:pt idx="907">
                  <c:v>-70.447337438113095</c:v>
                </c:pt>
                <c:pt idx="908">
                  <c:v>-69.553452541081796</c:v>
                </c:pt>
                <c:pt idx="909">
                  <c:v>-69.670250884914907</c:v>
                </c:pt>
                <c:pt idx="910">
                  <c:v>-69.785676072624696</c:v>
                </c:pt>
                <c:pt idx="911">
                  <c:v>-69.899722118712305</c:v>
                </c:pt>
                <c:pt idx="912">
                  <c:v>-70.012383871602694</c:v>
                </c:pt>
                <c:pt idx="913">
                  <c:v>-70.123656998893594</c:v>
                </c:pt>
                <c:pt idx="914">
                  <c:v>-70.233537971908802</c:v>
                </c:pt>
                <c:pt idx="915">
                  <c:v>-70.342024049606295</c:v>
                </c:pt>
                <c:pt idx="916">
                  <c:v>-70.449113261893899</c:v>
                </c:pt>
                <c:pt idx="917">
                  <c:v>-70.554804392401493</c:v>
                </c:pt>
                <c:pt idx="918">
                  <c:v>-70.6590969607619</c:v>
                </c:pt>
                <c:pt idx="919">
                  <c:v>-70.761991204447895</c:v>
                </c:pt>
                <c:pt idx="920">
                  <c:v>-70.863488060216497</c:v>
                </c:pt>
                <c:pt idx="921">
                  <c:v>-70.963589145205503</c:v>
                </c:pt>
                <c:pt idx="922">
                  <c:v>-71.062296737731103</c:v>
                </c:pt>
                <c:pt idx="923">
                  <c:v>-71.159613757830797</c:v>
                </c:pt>
                <c:pt idx="924">
                  <c:v>-71.255543747596406</c:v>
                </c:pt>
                <c:pt idx="925">
                  <c:v>-71.3500908513398</c:v>
                </c:pt>
                <c:pt idx="926">
                  <c:v>-71.535055869261697</c:v>
                </c:pt>
                <c:pt idx="927">
                  <c:v>-71.625484903134193</c:v>
                </c:pt>
                <c:pt idx="928">
                  <c:v>-71.714553250177005</c:v>
                </c:pt>
                <c:pt idx="929">
                  <c:v>-71.802267765257497</c:v>
                </c:pt>
                <c:pt idx="930">
                  <c:v>-71.888635785165206</c:v>
                </c:pt>
                <c:pt idx="931">
                  <c:v>-71.973665108684401</c:v>
                </c:pt>
                <c:pt idx="932">
                  <c:v>-72.057363976787798</c:v>
                </c:pt>
                <c:pt idx="933">
                  <c:v>-72.139741052981094</c:v>
                </c:pt>
                <c:pt idx="934">
                  <c:v>-72.220805403825295</c:v>
                </c:pt>
                <c:pt idx="935">
                  <c:v>-72.300566479661697</c:v>
                </c:pt>
                <c:pt idx="936">
                  <c:v>-72.379034095564293</c:v>
                </c:pt>
                <c:pt idx="937">
                  <c:v>-72.456218412541801</c:v>
                </c:pt>
                <c:pt idx="938">
                  <c:v>-72.532129919008696</c:v>
                </c:pt>
                <c:pt idx="939">
                  <c:v>-72.606779412547098</c:v>
                </c:pt>
                <c:pt idx="940">
                  <c:v>-72.6801779819735</c:v>
                </c:pt>
                <c:pt idx="941">
                  <c:v>-72.752336989729997</c:v>
                </c:pt>
                <c:pt idx="942">
                  <c:v>-72.823268054611503</c:v>
                </c:pt>
                <c:pt idx="943">
                  <c:v>-72.892983034844704</c:v>
                </c:pt>
                <c:pt idx="944">
                  <c:v>-72.961494011528501</c:v>
                </c:pt>
                <c:pt idx="945">
                  <c:v>-73.028813272447806</c:v>
                </c:pt>
                <c:pt idx="946">
                  <c:v>-73.094953296268997</c:v>
                </c:pt>
                <c:pt idx="947">
                  <c:v>-73.159926737125303</c:v>
                </c:pt>
                <c:pt idx="948">
                  <c:v>-73.223746409598604</c:v>
                </c:pt>
                <c:pt idx="949">
                  <c:v>-73.286425274103294</c:v>
                </c:pt>
                <c:pt idx="950">
                  <c:v>-73.347976422676695</c:v>
                </c:pt>
                <c:pt idx="951">
                  <c:v>-73.408413065179502</c:v>
                </c:pt>
                <c:pt idx="952">
                  <c:v>-73.4677485159078</c:v>
                </c:pt>
                <c:pt idx="953">
                  <c:v>-73.525996180619998</c:v>
                </c:pt>
                <c:pt idx="954">
                  <c:v>-73.583169543976496</c:v>
                </c:pt>
                <c:pt idx="955">
                  <c:v>-73.639282157394604</c:v>
                </c:pt>
                <c:pt idx="956">
                  <c:v>-73.694347627315594</c:v>
                </c:pt>
                <c:pt idx="957">
                  <c:v>-73.748379603882896</c:v>
                </c:pt>
                <c:pt idx="958">
                  <c:v>-73.801391770028701</c:v>
                </c:pt>
                <c:pt idx="959">
                  <c:v>-73.853397830965903</c:v>
                </c:pt>
                <c:pt idx="960">
                  <c:v>-73.904411504081494</c:v>
                </c:pt>
                <c:pt idx="961">
                  <c:v>-73.954446509226898</c:v>
                </c:pt>
                <c:pt idx="962">
                  <c:v>-74.003516559400694</c:v>
                </c:pt>
                <c:pt idx="963">
                  <c:v>-74.051635351817794</c:v>
                </c:pt>
                <c:pt idx="964">
                  <c:v>-74.098816559360301</c:v>
                </c:pt>
                <c:pt idx="965">
                  <c:v>-73.145073822402907</c:v>
                </c:pt>
                <c:pt idx="966">
                  <c:v>-73.208254459122202</c:v>
                </c:pt>
                <c:pt idx="967">
                  <c:v>-73.270307135247293</c:v>
                </c:pt>
                <c:pt idx="968">
                  <c:v>-73.3312448226811</c:v>
                </c:pt>
                <c:pt idx="969">
                  <c:v>-73.391080606306105</c:v>
                </c:pt>
                <c:pt idx="970">
                  <c:v>-73.449827670920797</c:v>
                </c:pt>
                <c:pt idx="971">
                  <c:v>-73.507499288581698</c:v>
                </c:pt>
                <c:pt idx="972">
                  <c:v>-73.564108806352195</c:v>
                </c:pt>
                <c:pt idx="973">
                  <c:v>-73.619669634455903</c:v>
                </c:pt>
                <c:pt idx="974">
                  <c:v>-73.674195234835295</c:v>
                </c:pt>
                <c:pt idx="975">
                  <c:v>-73.7276991101118</c:v>
                </c:pt>
                <c:pt idx="976">
                  <c:v>-73.780194792946403</c:v>
                </c:pt>
                <c:pt idx="977">
                  <c:v>-73.831695835795699</c:v>
                </c:pt>
                <c:pt idx="978">
                  <c:v>-73.882215801061704</c:v>
                </c:pt>
                <c:pt idx="979">
                  <c:v>-73.931768251628995</c:v>
                </c:pt>
                <c:pt idx="980">
                  <c:v>-73.980366741785602</c:v>
                </c:pt>
                <c:pt idx="981">
                  <c:v>-74.028024808521707</c:v>
                </c:pt>
                <c:pt idx="982">
                  <c:v>-74.074755963200801</c:v>
                </c:pt>
                <c:pt idx="983">
                  <c:v>-74.1205736835972</c:v>
                </c:pt>
                <c:pt idx="984">
                  <c:v>-74.165491406292702</c:v>
                </c:pt>
                <c:pt idx="985">
                  <c:v>-74.209522519426997</c:v>
                </c:pt>
                <c:pt idx="986">
                  <c:v>-74.252680355793004</c:v>
                </c:pt>
                <c:pt idx="987">
                  <c:v>-74.294978186272402</c:v>
                </c:pt>
                <c:pt idx="988">
                  <c:v>-74.336429213600496</c:v>
                </c:pt>
                <c:pt idx="989">
                  <c:v>-74.377046566456499</c:v>
                </c:pt>
                <c:pt idx="990">
                  <c:v>-74.416843293868098</c:v>
                </c:pt>
                <c:pt idx="991">
                  <c:v>-74.455832359925196</c:v>
                </c:pt>
                <c:pt idx="992">
                  <c:v>-74.494026638792405</c:v>
                </c:pt>
                <c:pt idx="993">
                  <c:v>-74.531438910013904</c:v>
                </c:pt>
                <c:pt idx="994">
                  <c:v>-74.568081854102005</c:v>
                </c:pt>
                <c:pt idx="995">
                  <c:v>-74.603968048400802</c:v>
                </c:pt>
                <c:pt idx="996">
                  <c:v>-74.639109963217706</c:v>
                </c:pt>
                <c:pt idx="997">
                  <c:v>-74.673519958213106</c:v>
                </c:pt>
                <c:pt idx="998">
                  <c:v>-74.707210279042499</c:v>
                </c:pt>
                <c:pt idx="999">
                  <c:v>-74.740193054239896</c:v>
                </c:pt>
                <c:pt idx="1000">
                  <c:v>-74.772480292337093</c:v>
                </c:pt>
                <c:pt idx="1001">
                  <c:v>-74.804083879209799</c:v>
                </c:pt>
                <c:pt idx="1002">
                  <c:v>-74.835015575641606</c:v>
                </c:pt>
                <c:pt idx="1003">
                  <c:v>-74.865287015100506</c:v>
                </c:pt>
                <c:pt idx="1004">
                  <c:v>-74.894909701717907</c:v>
                </c:pt>
                <c:pt idx="1005">
                  <c:v>-74.923895008463504</c:v>
                </c:pt>
                <c:pt idx="1006">
                  <c:v>-74.9522541755085</c:v>
                </c:pt>
                <c:pt idx="1007">
                  <c:v>-74.979998308770504</c:v>
                </c:pt>
                <c:pt idx="1008">
                  <c:v>-75.0071383786306</c:v>
                </c:pt>
                <c:pt idx="1009">
                  <c:v>-75.033685218818604</c:v>
                </c:pt>
                <c:pt idx="1010">
                  <c:v>-75.059649525457004</c:v>
                </c:pt>
                <c:pt idx="1011">
                  <c:v>-75.085041856258499</c:v>
                </c:pt>
                <c:pt idx="1012">
                  <c:v>-75.109872629868605</c:v>
                </c:pt>
                <c:pt idx="1013">
                  <c:v>-75.1341521253499</c:v>
                </c:pt>
                <c:pt idx="1014">
                  <c:v>-75.157890481797395</c:v>
                </c:pt>
                <c:pt idx="1015">
                  <c:v>-75.181097698083505</c:v>
                </c:pt>
                <c:pt idx="1016">
                  <c:v>-75.203783632722207</c:v>
                </c:pt>
                <c:pt idx="1017">
                  <c:v>-75.225958003849797</c:v>
                </c:pt>
                <c:pt idx="1018">
                  <c:v>-75.247630389315205</c:v>
                </c:pt>
                <c:pt idx="1019">
                  <c:v>-75.268810226874095</c:v>
                </c:pt>
                <c:pt idx="1020">
                  <c:v>-75.289506814481896</c:v>
                </c:pt>
                <c:pt idx="1021">
                  <c:v>-75.309729310680893</c:v>
                </c:pt>
                <c:pt idx="1022">
                  <c:v>-75.329486735075307</c:v>
                </c:pt>
                <c:pt idx="1023">
                  <c:v>-74.348787968890306</c:v>
                </c:pt>
                <c:pt idx="1024">
                  <c:v>-74.387401416360504</c:v>
                </c:pt>
                <c:pt idx="1025">
                  <c:v>-74.425232243719407</c:v>
                </c:pt>
                <c:pt idx="1026">
                  <c:v>-74.462292957769506</c:v>
                </c:pt>
                <c:pt idx="1027">
                  <c:v>-74.498595969299998</c:v>
                </c:pt>
                <c:pt idx="1028">
                  <c:v>-74.534153589065795</c:v>
                </c:pt>
                <c:pt idx="1029">
                  <c:v>-74.568978024023707</c:v>
                </c:pt>
                <c:pt idx="1030">
                  <c:v>-74.603081373818696</c:v>
                </c:pt>
                <c:pt idx="1031">
                  <c:v>-74.636475627512297</c:v>
                </c:pt>
                <c:pt idx="1032">
                  <c:v>-74.669172660545399</c:v>
                </c:pt>
                <c:pt idx="1033">
                  <c:v>-74.701184231928096</c:v>
                </c:pt>
                <c:pt idx="1034">
                  <c:v>-74.732521981647807</c:v>
                </c:pt>
                <c:pt idx="1035">
                  <c:v>-74.763197428289402</c:v>
                </c:pt>
                <c:pt idx="1036">
                  <c:v>-74.793221966859505</c:v>
                </c:pt>
                <c:pt idx="1037">
                  <c:v>-74.822606866806396</c:v>
                </c:pt>
                <c:pt idx="1038">
                  <c:v>-74.851363270230394</c:v>
                </c:pt>
                <c:pt idx="1039">
                  <c:v>-74.879502190275502</c:v>
                </c:pt>
                <c:pt idx="1040">
                  <c:v>-74.907034509696601</c:v>
                </c:pt>
                <c:pt idx="1041">
                  <c:v>-74.933970979594207</c:v>
                </c:pt>
                <c:pt idx="1042">
                  <c:v>-74.960322218311305</c:v>
                </c:pt>
                <c:pt idx="1043">
                  <c:v>-74.9860987104842</c:v>
                </c:pt>
                <c:pt idx="1044">
                  <c:v>-75.011310806241795</c:v>
                </c:pt>
                <c:pt idx="1045">
                  <c:v>-75.035968720546194</c:v>
                </c:pt>
                <c:pt idx="1046">
                  <c:v>-75.060082532669895</c:v>
                </c:pt>
                <c:pt idx="1047">
                  <c:v>-75.083662185800904</c:v>
                </c:pt>
                <c:pt idx="1048">
                  <c:v>-75.106717486772695</c:v>
                </c:pt>
                <c:pt idx="1049">
                  <c:v>-75.129258105910907</c:v>
                </c:pt>
                <c:pt idx="1050">
                  <c:v>-75.1512935769926</c:v>
                </c:pt>
                <c:pt idx="1051">
                  <c:v>-75.172833297312494</c:v>
                </c:pt>
                <c:pt idx="1052">
                  <c:v>-75.193886527849401</c:v>
                </c:pt>
                <c:pt idx="1053">
                  <c:v>-75.214462393530198</c:v>
                </c:pt>
                <c:pt idx="1054">
                  <c:v>-75.234569883583504</c:v>
                </c:pt>
                <c:pt idx="1055">
                  <c:v>-75.254217851980997</c:v>
                </c:pt>
                <c:pt idx="1056">
                  <c:v>-75.273415017959394</c:v>
                </c:pt>
                <c:pt idx="1057">
                  <c:v>-75.292169966619795</c:v>
                </c:pt>
                <c:pt idx="1058">
                  <c:v>-75.310491149599798</c:v>
                </c:pt>
                <c:pt idx="1059">
                  <c:v>-75.328386885813401</c:v>
                </c:pt>
                <c:pt idx="1060">
                  <c:v>-75.345865362256404</c:v>
                </c:pt>
                <c:pt idx="1061">
                  <c:v>-75.362934634870399</c:v>
                </c:pt>
                <c:pt idx="1062">
                  <c:v>-75.379602629465197</c:v>
                </c:pt>
                <c:pt idx="1063">
                  <c:v>-75.395877142692399</c:v>
                </c:pt>
                <c:pt idx="1064">
                  <c:v>-75.411765843069304</c:v>
                </c:pt>
                <c:pt idx="1065">
                  <c:v>-75.427276272048005</c:v>
                </c:pt>
                <c:pt idx="1066">
                  <c:v>-75.442415845127996</c:v>
                </c:pt>
                <c:pt idx="1067">
                  <c:v>-75.457191853006805</c:v>
                </c:pt>
                <c:pt idx="1068">
                  <c:v>-75.471611462768706</c:v>
                </c:pt>
                <c:pt idx="1069">
                  <c:v>-75.485681719105401</c:v>
                </c:pt>
                <c:pt idx="1070">
                  <c:v>-75.499409545568497</c:v>
                </c:pt>
                <c:pt idx="1071">
                  <c:v>-75.512801745849401</c:v>
                </c:pt>
                <c:pt idx="1072">
                  <c:v>-75.525865005085194</c:v>
                </c:pt>
                <c:pt idx="1073">
                  <c:v>-75.538605891187103</c:v>
                </c:pt>
                <c:pt idx="1074">
                  <c:v>-75.551030856190295</c:v>
                </c:pt>
                <c:pt idx="1075">
                  <c:v>-75.563146237621297</c:v>
                </c:pt>
                <c:pt idx="1076">
                  <c:v>-75.574958259882706</c:v>
                </c:pt>
                <c:pt idx="1077">
                  <c:v>-75.586473035651593</c:v>
                </c:pt>
                <c:pt idx="1078">
                  <c:v>-75.597696567290399</c:v>
                </c:pt>
                <c:pt idx="1079">
                  <c:v>-75.608634748268898</c:v>
                </c:pt>
                <c:pt idx="1080">
                  <c:v>-75.619293364593801</c:v>
                </c:pt>
                <c:pt idx="1081">
                  <c:v>-75.629678096247105</c:v>
                </c:pt>
                <c:pt idx="1082">
                  <c:v>-75.639794518628193</c:v>
                </c:pt>
                <c:pt idx="1083">
                  <c:v>-74.6496481040015</c:v>
                </c:pt>
                <c:pt idx="1084">
                  <c:v>-74.679485259912298</c:v>
                </c:pt>
                <c:pt idx="1085">
                  <c:v>-74.708693027604397</c:v>
                </c:pt>
                <c:pt idx="1086">
                  <c:v>-74.737282250128203</c:v>
                </c:pt>
                <c:pt idx="1087">
                  <c:v>-74.765263647470505</c:v>
                </c:pt>
                <c:pt idx="1088">
                  <c:v>-74.792647815109305</c:v>
                </c:pt>
                <c:pt idx="1089">
                  <c:v>-74.819445222731503</c:v>
                </c:pt>
                <c:pt idx="1090">
                  <c:v>-74.845666213105801</c:v>
                </c:pt>
                <c:pt idx="1091">
                  <c:v>-74.871321001104505</c:v>
                </c:pt>
                <c:pt idx="1092">
                  <c:v>-74.896419672869101</c:v>
                </c:pt>
                <c:pt idx="1093">
                  <c:v>-74.920972185112007</c:v>
                </c:pt>
                <c:pt idx="1094">
                  <c:v>-74.944988364549999</c:v>
                </c:pt>
                <c:pt idx="1095">
                  <c:v>-74.9684779074625</c:v>
                </c:pt>
                <c:pt idx="1096">
                  <c:v>-74.991450379369695</c:v>
                </c:pt>
                <c:pt idx="1097">
                  <c:v>-75.013915214825204</c:v>
                </c:pt>
                <c:pt idx="1098">
                  <c:v>-75.035881717316997</c:v>
                </c:pt>
                <c:pt idx="1099">
                  <c:v>-75.057359059271903</c:v>
                </c:pt>
                <c:pt idx="1100">
                  <c:v>-75.078356282159405</c:v>
                </c:pt>
                <c:pt idx="1101">
                  <c:v>-75.098882296688501</c:v>
                </c:pt>
                <c:pt idx="1102">
                  <c:v>-75.118945883093303</c:v>
                </c:pt>
                <c:pt idx="1103">
                  <c:v>-75.1385556915031</c:v>
                </c:pt>
                <c:pt idx="1104">
                  <c:v>-75.1577202423926</c:v>
                </c:pt>
                <c:pt idx="1105">
                  <c:v>-75.176447927106494</c:v>
                </c:pt>
                <c:pt idx="1106">
                  <c:v>-75.194747008456602</c:v>
                </c:pt>
                <c:pt idx="1107">
                  <c:v>-75.212625621384603</c:v>
                </c:pt>
                <c:pt idx="1108">
                  <c:v>-75.230091773689296</c:v>
                </c:pt>
                <c:pt idx="1109">
                  <c:v>-75.247153346812595</c:v>
                </c:pt>
                <c:pt idx="1110">
                  <c:v>-75.263818096681007</c:v>
                </c:pt>
                <c:pt idx="1111">
                  <c:v>-75.280093654600293</c:v>
                </c:pt>
                <c:pt idx="1112">
                  <c:v>-75.2959875281976</c:v>
                </c:pt>
                <c:pt idx="1113">
                  <c:v>-75.311507102410204</c:v>
                </c:pt>
                <c:pt idx="1114">
                  <c:v>-75.326659640516198</c:v>
                </c:pt>
                <c:pt idx="1115">
                  <c:v>-75.341452285204099</c:v>
                </c:pt>
                <c:pt idx="1116">
                  <c:v>-75.355892059679604</c:v>
                </c:pt>
                <c:pt idx="1117">
                  <c:v>-75.3699858688055</c:v>
                </c:pt>
                <c:pt idx="1118">
                  <c:v>-75.383740500272495</c:v>
                </c:pt>
                <c:pt idx="1119">
                  <c:v>-75.397162625798401</c:v>
                </c:pt>
                <c:pt idx="1120">
                  <c:v>-75.410258802353397</c:v>
                </c:pt>
                <c:pt idx="1121">
                  <c:v>-75.423035473408405</c:v>
                </c:pt>
                <c:pt idx="1122">
                  <c:v>-75.435498970205401</c:v>
                </c:pt>
                <c:pt idx="1123">
                  <c:v>-75.447655513045703</c:v>
                </c:pt>
                <c:pt idx="1124">
                  <c:v>-75.459511212596198</c:v>
                </c:pt>
                <c:pt idx="1125">
                  <c:v>-75.471072071210301</c:v>
                </c:pt>
                <c:pt idx="1126">
                  <c:v>-75.482343984262101</c:v>
                </c:pt>
                <c:pt idx="1127">
                  <c:v>-75.493332741491599</c:v>
                </c:pt>
                <c:pt idx="1128">
                  <c:v>-75.5040440283598</c:v>
                </c:pt>
                <c:pt idx="1129">
                  <c:v>-75.514483427411804</c:v>
                </c:pt>
                <c:pt idx="1130">
                  <c:v>-75.524656419646504</c:v>
                </c:pt>
                <c:pt idx="1131">
                  <c:v>-75.534568385890793</c:v>
                </c:pt>
                <c:pt idx="1132">
                  <c:v>-75.544224608177899</c:v>
                </c:pt>
                <c:pt idx="1133">
                  <c:v>-75.553630271127702</c:v>
                </c:pt>
                <c:pt idx="1134">
                  <c:v>-75.5627904633279</c:v>
                </c:pt>
                <c:pt idx="1135">
                  <c:v>-75.571710178715406</c:v>
                </c:pt>
                <c:pt idx="1136">
                  <c:v>-75.580394317956106</c:v>
                </c:pt>
                <c:pt idx="1137">
                  <c:v>-75.5888476898226</c:v>
                </c:pt>
                <c:pt idx="1138">
                  <c:v>-75.597075012567601</c:v>
                </c:pt>
                <c:pt idx="1139">
                  <c:v>-75.605080915294806</c:v>
                </c:pt>
                <c:pt idx="1140">
                  <c:v>-75.612869939322493</c:v>
                </c:pt>
                <c:pt idx="1141">
                  <c:v>-75.620446539542698</c:v>
                </c:pt>
                <c:pt idx="1142">
                  <c:v>-75.627815085772596</c:v>
                </c:pt>
                <c:pt idx="1143">
                  <c:v>-75.634979864098895</c:v>
                </c:pt>
                <c:pt idx="1144">
                  <c:v>-75.641945078213695</c:v>
                </c:pt>
                <c:pt idx="1145">
                  <c:v>-74.648714850741101</c:v>
                </c:pt>
                <c:pt idx="1146">
                  <c:v>-74.6755327683166</c:v>
                </c:pt>
                <c:pt idx="1147">
                  <c:v>-74.701781388131195</c:v>
                </c:pt>
                <c:pt idx="1148">
                  <c:v>-74.727470651015096</c:v>
                </c:pt>
                <c:pt idx="1149">
                  <c:v>-74.752610375948507</c:v>
                </c:pt>
                <c:pt idx="1150">
                  <c:v>-74.777210259280395</c:v>
                </c:pt>
                <c:pt idx="1151">
                  <c:v>-74.801279874074396</c:v>
                </c:pt>
                <c:pt idx="1152">
                  <c:v>-74.824828669577499</c:v>
                </c:pt>
                <c:pt idx="1153">
                  <c:v>-74.8478659708056</c:v>
                </c:pt>
                <c:pt idx="1154">
                  <c:v>-74.870400978240198</c:v>
                </c:pt>
                <c:pt idx="1155">
                  <c:v>-74.892442767632602</c:v>
                </c:pt>
                <c:pt idx="1156">
                  <c:v>-74.914000289909097</c:v>
                </c:pt>
                <c:pt idx="1157">
                  <c:v>-74.935082371172996</c:v>
                </c:pt>
                <c:pt idx="1158">
                  <c:v>-74.955697712799605</c:v>
                </c:pt>
                <c:pt idx="1159">
                  <c:v>-74.9758548916179</c:v>
                </c:pt>
                <c:pt idx="1160">
                  <c:v>-74.995562360175796</c:v>
                </c:pt>
                <c:pt idx="1161">
                  <c:v>-75.014828447084497</c:v>
                </c:pt>
                <c:pt idx="1162">
                  <c:v>-75.033661357437396</c:v>
                </c:pt>
                <c:pt idx="1163">
                  <c:v>-75.052069173299699</c:v>
                </c:pt>
                <c:pt idx="1164">
                  <c:v>-75.070059854264798</c:v>
                </c:pt>
                <c:pt idx="1165">
                  <c:v>-75.087641238073999</c:v>
                </c:pt>
                <c:pt idx="1166">
                  <c:v>-75.104821041295295</c:v>
                </c:pt>
                <c:pt idx="1167">
                  <c:v>-75.121606860058094</c:v>
                </c:pt>
                <c:pt idx="1168">
                  <c:v>-75.138006170840598</c:v>
                </c:pt>
                <c:pt idx="1169">
                  <c:v>-75.154026331306397</c:v>
                </c:pt>
                <c:pt idx="1170">
                  <c:v>-75.169674581186598</c:v>
                </c:pt>
                <c:pt idx="1171">
                  <c:v>-75.184958043205199</c:v>
                </c:pt>
                <c:pt idx="1172">
                  <c:v>-75.199883724045193</c:v>
                </c:pt>
                <c:pt idx="1173">
                  <c:v>-75.214458515350302</c:v>
                </c:pt>
                <c:pt idx="1174">
                  <c:v>-75.228689194763007</c:v>
                </c:pt>
                <c:pt idx="1175">
                  <c:v>-75.242582426992797</c:v>
                </c:pt>
                <c:pt idx="1176">
                  <c:v>-75.256144764915305</c:v>
                </c:pt>
                <c:pt idx="1177">
                  <c:v>-75.269382650696897</c:v>
                </c:pt>
                <c:pt idx="1178">
                  <c:v>-75.282302416945399</c:v>
                </c:pt>
                <c:pt idx="1179">
                  <c:v>-75.294910287882303</c:v>
                </c:pt>
                <c:pt idx="1180">
                  <c:v>-75.307212380535304</c:v>
                </c:pt>
                <c:pt idx="1181">
                  <c:v>-75.319214705950003</c:v>
                </c:pt>
                <c:pt idx="1182">
                  <c:v>-75.330923170416796</c:v>
                </c:pt>
                <c:pt idx="1183">
                  <c:v>-75.342343576713404</c:v>
                </c:pt>
                <c:pt idx="1184">
                  <c:v>-75.353481625359393</c:v>
                </c:pt>
                <c:pt idx="1185">
                  <c:v>-75.364342915882105</c:v>
                </c:pt>
                <c:pt idx="1186">
                  <c:v>-75.374932948091995</c:v>
                </c:pt>
                <c:pt idx="1187">
                  <c:v>-75.385257123366003</c:v>
                </c:pt>
                <c:pt idx="1188">
                  <c:v>-75.395320745937099</c:v>
                </c:pt>
                <c:pt idx="1189">
                  <c:v>-75.405129024189307</c:v>
                </c:pt>
                <c:pt idx="1190">
                  <c:v>-75.414687071956294</c:v>
                </c:pt>
                <c:pt idx="1191">
                  <c:v>-75.423999909822896</c:v>
                </c:pt>
                <c:pt idx="1192">
                  <c:v>-75.433072466426907</c:v>
                </c:pt>
                <c:pt idx="1193">
                  <c:v>-75.441909579762594</c:v>
                </c:pt>
                <c:pt idx="1194">
                  <c:v>-75.450515998482103</c:v>
                </c:pt>
                <c:pt idx="1195">
                  <c:v>-75.458896383196105</c:v>
                </c:pt>
                <c:pt idx="1196">
                  <c:v>-75.467055307770593</c:v>
                </c:pt>
                <c:pt idx="1197">
                  <c:v>-75.474997260620697</c:v>
                </c:pt>
                <c:pt idx="1198">
                  <c:v>-75.482726645999804</c:v>
                </c:pt>
                <c:pt idx="1199">
                  <c:v>-75.490247785283699</c:v>
                </c:pt>
                <c:pt idx="1200">
                  <c:v>-75.497564918247505</c:v>
                </c:pt>
                <c:pt idx="1201">
                  <c:v>-75.504682204337499</c:v>
                </c:pt>
                <c:pt idx="1202">
                  <c:v>-75.511603723934101</c:v>
                </c:pt>
                <c:pt idx="1203">
                  <c:v>-75.518333479607605</c:v>
                </c:pt>
                <c:pt idx="1204">
                  <c:v>-75.524875397365193</c:v>
                </c:pt>
                <c:pt idx="1205">
                  <c:v>-75.531233327888401</c:v>
                </c:pt>
                <c:pt idx="1206">
                  <c:v>-75.537411047761594</c:v>
                </c:pt>
                <c:pt idx="1207">
                  <c:v>-75.543412260689706</c:v>
                </c:pt>
                <c:pt idx="1208">
                  <c:v>-75.549240598706106</c:v>
                </c:pt>
                <c:pt idx="1209">
                  <c:v>-75.554899623368797</c:v>
                </c:pt>
                <c:pt idx="1210">
                  <c:v>-74.560392826945801</c:v>
                </c:pt>
                <c:pt idx="1211">
                  <c:v>-74.585821862112397</c:v>
                </c:pt>
                <c:pt idx="1212">
                  <c:v>-74.610713631411897</c:v>
                </c:pt>
                <c:pt idx="1213">
                  <c:v>-74.635077489729596</c:v>
                </c:pt>
                <c:pt idx="1214">
                  <c:v>-74.658922675361097</c:v>
                </c:pt>
                <c:pt idx="1215">
                  <c:v>-74.682258309453303</c:v>
                </c:pt>
                <c:pt idx="1216">
                  <c:v>-74.705093395556105</c:v>
                </c:pt>
                <c:pt idx="1217">
                  <c:v>-74.727436819280697</c:v>
                </c:pt>
                <c:pt idx="1218">
                  <c:v>-74.749297348059102</c:v>
                </c:pt>
                <c:pt idx="1219">
                  <c:v>-74.770683631001305</c:v>
                </c:pt>
                <c:pt idx="1220">
                  <c:v>-74.791604198844496</c:v>
                </c:pt>
                <c:pt idx="1221">
                  <c:v>-74.812067463990005</c:v>
                </c:pt>
                <c:pt idx="1222">
                  <c:v>-74.832081720625297</c:v>
                </c:pt>
                <c:pt idx="1223">
                  <c:v>-74.851655144924493</c:v>
                </c:pt>
                <c:pt idx="1224">
                  <c:v>-74.870795795325094</c:v>
                </c:pt>
                <c:pt idx="1225">
                  <c:v>-74.889511612876703</c:v>
                </c:pt>
                <c:pt idx="1226">
                  <c:v>-74.907810421657501</c:v>
                </c:pt>
                <c:pt idx="1227">
                  <c:v>-74.925699929255501</c:v>
                </c:pt>
                <c:pt idx="1228">
                  <c:v>-74.943187727309805</c:v>
                </c:pt>
                <c:pt idx="1229">
                  <c:v>-74.960281292110494</c:v>
                </c:pt>
                <c:pt idx="1230">
                  <c:v>-74.976987985251299</c:v>
                </c:pt>
                <c:pt idx="1231">
                  <c:v>-74.993315054334403</c:v>
                </c:pt>
                <c:pt idx="1232">
                  <c:v>-75.009269633722297</c:v>
                </c:pt>
                <c:pt idx="1233">
                  <c:v>-75.024858745334498</c:v>
                </c:pt>
                <c:pt idx="1234">
                  <c:v>-75.040089299486297</c:v>
                </c:pt>
                <c:pt idx="1235">
                  <c:v>-75.054968095766995</c:v>
                </c:pt>
                <c:pt idx="1236">
                  <c:v>-75.069501823954297</c:v>
                </c:pt>
                <c:pt idx="1237">
                  <c:v>-75.083697064962394</c:v>
                </c:pt>
                <c:pt idx="1238">
                  <c:v>-75.097560291822205</c:v>
                </c:pt>
                <c:pt idx="1239">
                  <c:v>-75.111097870689903</c:v>
                </c:pt>
                <c:pt idx="1240">
                  <c:v>-75.124316061882894</c:v>
                </c:pt>
                <c:pt idx="1241">
                  <c:v>-75.137221020940203</c:v>
                </c:pt>
                <c:pt idx="1242">
                  <c:v>-75.149818799704903</c:v>
                </c:pt>
                <c:pt idx="1243">
                  <c:v>-75.162115347427701</c:v>
                </c:pt>
                <c:pt idx="1244">
                  <c:v>-75.174116511888897</c:v>
                </c:pt>
                <c:pt idx="1245">
                  <c:v>-75.185828040536705</c:v>
                </c:pt>
                <c:pt idx="1246">
                  <c:v>-75.197255581641201</c:v>
                </c:pt>
                <c:pt idx="1247">
                  <c:v>-75.208404685460494</c:v>
                </c:pt>
                <c:pt idx="1248">
                  <c:v>-75.219280805419899</c:v>
                </c:pt>
                <c:pt idx="1249">
                  <c:v>-75.229889299299998</c:v>
                </c:pt>
                <c:pt idx="1250">
                  <c:v>-75.240235430434097</c:v>
                </c:pt>
                <c:pt idx="1251">
                  <c:v>-75.250324368912501</c:v>
                </c:pt>
                <c:pt idx="1252">
                  <c:v>-75.260161192793305</c:v>
                </c:pt>
                <c:pt idx="1253">
                  <c:v>-75.269750889316896</c:v>
                </c:pt>
                <c:pt idx="1254">
                  <c:v>-75.279098356124706</c:v>
                </c:pt>
                <c:pt idx="1255">
                  <c:v>-75.288208402480095</c:v>
                </c:pt>
                <c:pt idx="1256">
                  <c:v>-75.297085750490197</c:v>
                </c:pt>
                <c:pt idx="1257">
                  <c:v>-75.305735036328102</c:v>
                </c:pt>
                <c:pt idx="1258">
                  <c:v>-75.314160811454201</c:v>
                </c:pt>
                <c:pt idx="1259">
                  <c:v>-75.322367543836094</c:v>
                </c:pt>
                <c:pt idx="1260">
                  <c:v>-75.330359619165407</c:v>
                </c:pt>
                <c:pt idx="1261">
                  <c:v>-75.338141342071907</c:v>
                </c:pt>
                <c:pt idx="1262">
                  <c:v>-75.345716937332696</c:v>
                </c:pt>
                <c:pt idx="1263">
                  <c:v>-75.353090551076804</c:v>
                </c:pt>
                <c:pt idx="1264">
                  <c:v>-75.360266251984399</c:v>
                </c:pt>
                <c:pt idx="1265">
                  <c:v>-75.367248032479793</c:v>
                </c:pt>
                <c:pt idx="1266">
                  <c:v>-75.374039809916795</c:v>
                </c:pt>
                <c:pt idx="1267">
                  <c:v>-75.380645427757699</c:v>
                </c:pt>
                <c:pt idx="1268">
                  <c:v>-75.387068656743807</c:v>
                </c:pt>
                <c:pt idx="1269">
                  <c:v>-75.393313196057505</c:v>
                </c:pt>
                <c:pt idx="1270">
                  <c:v>-75.399382674475703</c:v>
                </c:pt>
                <c:pt idx="1271">
                  <c:v>-75.405280651513394</c:v>
                </c:pt>
                <c:pt idx="1272">
                  <c:v>-75.411010618558393</c:v>
                </c:pt>
                <c:pt idx="1273">
                  <c:v>-75.416575999995004</c:v>
                </c:pt>
                <c:pt idx="1274">
                  <c:v>-75.421980154318106</c:v>
                </c:pt>
                <c:pt idx="1275">
                  <c:v>-75.427226375235904</c:v>
                </c:pt>
                <c:pt idx="1276">
                  <c:v>-75.432317892761901</c:v>
                </c:pt>
                <c:pt idx="1277">
                  <c:v>-74.437257874295895</c:v>
                </c:pt>
                <c:pt idx="1278">
                  <c:v>-74.461950638291498</c:v>
                </c:pt>
                <c:pt idx="1279">
                  <c:v>-74.486126676647999</c:v>
                </c:pt>
                <c:pt idx="1280">
                  <c:v>-74.509794902833605</c:v>
                </c:pt>
                <c:pt idx="1281">
                  <c:v>-74.532964119822907</c:v>
                </c:pt>
                <c:pt idx="1282">
                  <c:v>-74.555643019606507</c:v>
                </c:pt>
                <c:pt idx="1283">
                  <c:v>-74.577840182803499</c:v>
                </c:pt>
                <c:pt idx="1284">
                  <c:v>-74.599564078369596</c:v>
                </c:pt>
                <c:pt idx="1285">
                  <c:v>-74.6208230633993</c:v>
                </c:pt>
                <c:pt idx="1286">
                  <c:v>-74.641625383015693</c:v>
                </c:pt>
                <c:pt idx="1287">
                  <c:v>-74.661979170345205</c:v>
                </c:pt>
                <c:pt idx="1288">
                  <c:v>-74.681892446573002</c:v>
                </c:pt>
                <c:pt idx="1289">
                  <c:v>-74.701373121074397</c:v>
                </c:pt>
                <c:pt idx="1290">
                  <c:v>-74.720428991620096</c:v>
                </c:pt>
                <c:pt idx="1291">
                  <c:v>-74.739067744649503</c:v>
                </c:pt>
                <c:pt idx="1292">
                  <c:v>-74.757296955611196</c:v>
                </c:pt>
                <c:pt idx="1293">
                  <c:v>-74.775124089363999</c:v>
                </c:pt>
                <c:pt idx="1294">
                  <c:v>-74.792556500638597</c:v>
                </c:pt>
                <c:pt idx="1295">
                  <c:v>-74.809601434553798</c:v>
                </c:pt>
                <c:pt idx="1296">
                  <c:v>-74.826266027185696</c:v>
                </c:pt>
                <c:pt idx="1297">
                  <c:v>-74.842557306186606</c:v>
                </c:pt>
                <c:pt idx="1298">
                  <c:v>-74.858482191450406</c:v>
                </c:pt>
                <c:pt idx="1299">
                  <c:v>-74.874047495821998</c:v>
                </c:pt>
                <c:pt idx="1300">
                  <c:v>-74.889259925847597</c:v>
                </c:pt>
                <c:pt idx="1301">
                  <c:v>-74.904126082563806</c:v>
                </c:pt>
                <c:pt idx="1302">
                  <c:v>-74.918652462322399</c:v>
                </c:pt>
                <c:pt idx="1303">
                  <c:v>-74.932845457648796</c:v>
                </c:pt>
                <c:pt idx="1304">
                  <c:v>-74.946711358132006</c:v>
                </c:pt>
                <c:pt idx="1305">
                  <c:v>-74.960256351343006</c:v>
                </c:pt>
                <c:pt idx="1306">
                  <c:v>-74.973486523780096</c:v>
                </c:pt>
                <c:pt idx="1307">
                  <c:v>-74.986407861839396</c:v>
                </c:pt>
                <c:pt idx="1308">
                  <c:v>-74.999026252807099</c:v>
                </c:pt>
                <c:pt idx="1309">
                  <c:v>-75.0113474858735</c:v>
                </c:pt>
                <c:pt idx="1310">
                  <c:v>-75.023377253165194</c:v>
                </c:pt>
                <c:pt idx="1311">
                  <c:v>-75.035121150795106</c:v>
                </c:pt>
                <c:pt idx="1312">
                  <c:v>-75.046584679927093</c:v>
                </c:pt>
                <c:pt idx="1313">
                  <c:v>-75.057773247855707</c:v>
                </c:pt>
                <c:pt idx="1314">
                  <c:v>-75.068692169096906</c:v>
                </c:pt>
                <c:pt idx="1315">
                  <c:v>-75.079346666490494</c:v>
                </c:pt>
                <c:pt idx="1316">
                  <c:v>-75.089741872311706</c:v>
                </c:pt>
                <c:pt idx="1317">
                  <c:v>-75.099882829391106</c:v>
                </c:pt>
                <c:pt idx="1318">
                  <c:v>-75.109774492240604</c:v>
                </c:pt>
                <c:pt idx="1319">
                  <c:v>-75.119421728185998</c:v>
                </c:pt>
                <c:pt idx="1320">
                  <c:v>-75.128829318503307</c:v>
                </c:pt>
                <c:pt idx="1321">
                  <c:v>-75.138001959558395</c:v>
                </c:pt>
                <c:pt idx="1322">
                  <c:v>-75.146944263949194</c:v>
                </c:pt>
                <c:pt idx="1323">
                  <c:v>-75.155660761648903</c:v>
                </c:pt>
                <c:pt idx="1324">
                  <c:v>-75.164155901149798</c:v>
                </c:pt>
                <c:pt idx="1325">
                  <c:v>-75.172434050606</c:v>
                </c:pt>
                <c:pt idx="1326">
                  <c:v>-75.180499498974896</c:v>
                </c:pt>
                <c:pt idx="1327">
                  <c:v>-75.1883564571569</c:v>
                </c:pt>
                <c:pt idx="1328">
                  <c:v>-75.196009059131399</c:v>
                </c:pt>
                <c:pt idx="1329">
                  <c:v>-75.203461363089403</c:v>
                </c:pt>
                <c:pt idx="1330">
                  <c:v>-75.210717352561801</c:v>
                </c:pt>
                <c:pt idx="1331">
                  <c:v>-75.217780937542202</c:v>
                </c:pt>
                <c:pt idx="1332">
                  <c:v>-75.224655955604902</c:v>
                </c:pt>
                <c:pt idx="1333">
                  <c:v>-75.231346173015595</c:v>
                </c:pt>
                <c:pt idx="1334">
                  <c:v>-75.237855285836403</c:v>
                </c:pt>
                <c:pt idx="1335">
                  <c:v>-75.244186921022902</c:v>
                </c:pt>
                <c:pt idx="1336">
                  <c:v>-75.250344637513905</c:v>
                </c:pt>
                <c:pt idx="1337">
                  <c:v>-75.2563319273129</c:v>
                </c:pt>
                <c:pt idx="1338">
                  <c:v>-75.262152216561006</c:v>
                </c:pt>
                <c:pt idx="1339">
                  <c:v>-75.267808866601499</c:v>
                </c:pt>
                <c:pt idx="1340">
                  <c:v>-75.273305175033997</c:v>
                </c:pt>
                <c:pt idx="1341">
                  <c:v>-75.278644376760695</c:v>
                </c:pt>
                <c:pt idx="1342">
                  <c:v>-75.2838296450211</c:v>
                </c:pt>
                <c:pt idx="1343">
                  <c:v>-75.288864092417995</c:v>
                </c:pt>
                <c:pt idx="1344">
                  <c:v>-75.293750771932096</c:v>
                </c:pt>
                <c:pt idx="1345">
                  <c:v>-75.298492677926902</c:v>
                </c:pt>
                <c:pt idx="1346">
                  <c:v>-75.303092747142003</c:v>
                </c:pt>
                <c:pt idx="1347">
                  <c:v>-74.307553859676304</c:v>
                </c:pt>
                <c:pt idx="1348">
                  <c:v>-74.331572526134806</c:v>
                </c:pt>
                <c:pt idx="1349">
                  <c:v>-74.355093816512095</c:v>
                </c:pt>
                <c:pt idx="1350">
                  <c:v>-74.378126221902704</c:v>
                </c:pt>
                <c:pt idx="1351">
                  <c:v>-74.400678128973198</c:v>
                </c:pt>
                <c:pt idx="1352">
                  <c:v>-74.422757819524804</c:v>
                </c:pt>
                <c:pt idx="1353">
                  <c:v>-74.444373470147895</c:v>
                </c:pt>
                <c:pt idx="1354">
                  <c:v>-74.465533151966895</c:v>
                </c:pt>
                <c:pt idx="1355">
                  <c:v>-74.486244830468493</c:v>
                </c:pt>
                <c:pt idx="1356">
                  <c:v>-74.506516365412097</c:v>
                </c:pt>
                <c:pt idx="1357">
                  <c:v>-74.526355510817197</c:v>
                </c:pt>
                <c:pt idx="1358">
                  <c:v>-74.545769915024295</c:v>
                </c:pt>
                <c:pt idx="1359">
                  <c:v>-74.564767120826701</c:v>
                </c:pt>
                <c:pt idx="1360">
                  <c:v>-74.583354565668799</c:v>
                </c:pt>
                <c:pt idx="1361">
                  <c:v>-74.601539581908</c:v>
                </c:pt>
                <c:pt idx="1362">
                  <c:v>-74.619329397136696</c:v>
                </c:pt>
                <c:pt idx="1363">
                  <c:v>-74.636731134561899</c:v>
                </c:pt>
                <c:pt idx="1364">
                  <c:v>-74.653751813438802</c:v>
                </c:pt>
                <c:pt idx="1365">
                  <c:v>-74.670398349555597</c:v>
                </c:pt>
                <c:pt idx="1366">
                  <c:v>-74.686677555766707</c:v>
                </c:pt>
                <c:pt idx="1367">
                  <c:v>-74.702596142571295</c:v>
                </c:pt>
                <c:pt idx="1368">
                  <c:v>-74.718160718735902</c:v>
                </c:pt>
                <c:pt idx="1369">
                  <c:v>-74.733377791955903</c:v>
                </c:pt>
                <c:pt idx="1370">
                  <c:v>-74.7482537695563</c:v>
                </c:pt>
                <c:pt idx="1371">
                  <c:v>-74.762794959227094</c:v>
                </c:pt>
                <c:pt idx="1372">
                  <c:v>-74.777007569792602</c:v>
                </c:pt>
                <c:pt idx="1373">
                  <c:v>-74.790897712011599</c:v>
                </c:pt>
                <c:pt idx="1374">
                  <c:v>-74.804471399405898</c:v>
                </c:pt>
                <c:pt idx="1375">
                  <c:v>-74.817734549116395</c:v>
                </c:pt>
                <c:pt idx="1376">
                  <c:v>-74.830692982783503</c:v>
                </c:pt>
                <c:pt idx="1377">
                  <c:v>-74.843352427450796</c:v>
                </c:pt>
                <c:pt idx="1378">
                  <c:v>-74.855718516489702</c:v>
                </c:pt>
                <c:pt idx="1379">
                  <c:v>-74.867796790543196</c:v>
                </c:pt>
                <c:pt idx="1380">
                  <c:v>-74.879592698487897</c:v>
                </c:pt>
                <c:pt idx="1381">
                  <c:v>-74.8911115984112</c:v>
                </c:pt>
                <c:pt idx="1382">
                  <c:v>-74.902358758604095</c:v>
                </c:pt>
                <c:pt idx="1383">
                  <c:v>-74.913339358565594</c:v>
                </c:pt>
                <c:pt idx="1384">
                  <c:v>-74.9240584900203</c:v>
                </c:pt>
                <c:pt idx="1385">
                  <c:v>-74.934521157944701</c:v>
                </c:pt>
                <c:pt idx="1386">
                  <c:v>-74.944732281603507</c:v>
                </c:pt>
                <c:pt idx="1387">
                  <c:v>-74.954696695593299</c:v>
                </c:pt>
                <c:pt idx="1388">
                  <c:v>-74.964419150892198</c:v>
                </c:pt>
                <c:pt idx="1389">
                  <c:v>-74.973904315916201</c:v>
                </c:pt>
                <c:pt idx="1390">
                  <c:v>-74.983156777578102</c:v>
                </c:pt>
                <c:pt idx="1391">
                  <c:v>-74.992181042351305</c:v>
                </c:pt>
                <c:pt idx="1392">
                  <c:v>-75.000981537334894</c:v>
                </c:pt>
                <c:pt idx="1393">
                  <c:v>-75.009562611320604</c:v>
                </c:pt>
                <c:pt idx="1394">
                  <c:v>-75.017928535860094</c:v>
                </c:pt>
                <c:pt idx="1395">
                  <c:v>-75.0260835063321</c:v>
                </c:pt>
                <c:pt idx="1396">
                  <c:v>-75.034031643008205</c:v>
                </c:pt>
                <c:pt idx="1397">
                  <c:v>-75.041776992116993</c:v>
                </c:pt>
                <c:pt idx="1398">
                  <c:v>-75.049323526905596</c:v>
                </c:pt>
                <c:pt idx="1399">
                  <c:v>-75.056675148697707</c:v>
                </c:pt>
                <c:pt idx="1400">
                  <c:v>-75.063835687948696</c:v>
                </c:pt>
                <c:pt idx="1401">
                  <c:v>-75.070808905294697</c:v>
                </c:pt>
                <c:pt idx="1402">
                  <c:v>-75.077598492598298</c:v>
                </c:pt>
                <c:pt idx="1403">
                  <c:v>-75.084208073987597</c:v>
                </c:pt>
                <c:pt idx="1404">
                  <c:v>-75.090641206889899</c:v>
                </c:pt>
                <c:pt idx="1405">
                  <c:v>-75.096901383058395</c:v>
                </c:pt>
                <c:pt idx="1406">
                  <c:v>-75.1029920295924</c:v>
                </c:pt>
                <c:pt idx="1407">
                  <c:v>-75.108916509950006</c:v>
                </c:pt>
                <c:pt idx="1408">
                  <c:v>-75.114678124952803</c:v>
                </c:pt>
                <c:pt idx="1409">
                  <c:v>-75.120280113783494</c:v>
                </c:pt>
                <c:pt idx="1410">
                  <c:v>-75.125725654973806</c:v>
                </c:pt>
                <c:pt idx="1411">
                  <c:v>-75.1310178673846</c:v>
                </c:pt>
                <c:pt idx="1412">
                  <c:v>-75.136159811177194</c:v>
                </c:pt>
                <c:pt idx="1413">
                  <c:v>-75.141154488774703</c:v>
                </c:pt>
                <c:pt idx="1414">
                  <c:v>-75.146004845814502</c:v>
                </c:pt>
                <c:pt idx="1415">
                  <c:v>-75.150713772090896</c:v>
                </c:pt>
                <c:pt idx="1416">
                  <c:v>-75.155284102488096</c:v>
                </c:pt>
                <c:pt idx="1417">
                  <c:v>-75.159718617902499</c:v>
                </c:pt>
                <c:pt idx="1418">
                  <c:v>-75.164020046156196</c:v>
                </c:pt>
                <c:pt idx="1419">
                  <c:v>-75.168191062898302</c:v>
                </c:pt>
                <c:pt idx="1420">
                  <c:v>-74.172234292497606</c:v>
                </c:pt>
                <c:pt idx="1421">
                  <c:v>-74.195629483791095</c:v>
                </c:pt>
                <c:pt idx="1422">
                  <c:v>-74.218545650349299</c:v>
                </c:pt>
                <c:pt idx="1423">
                  <c:v>-74.240990878178394</c:v>
                </c:pt>
                <c:pt idx="1424">
                  <c:v>-74.262973154837397</c:v>
                </c:pt>
                <c:pt idx="1425">
                  <c:v>-74.284500369039193</c:v>
                </c:pt>
                <c:pt idx="1426">
                  <c:v>-74.305580310337703</c:v>
                </c:pt>
                <c:pt idx="1427">
                  <c:v>-74.326220668894805</c:v>
                </c:pt>
                <c:pt idx="1428">
                  <c:v>-74.346429035326395</c:v>
                </c:pt>
                <c:pt idx="1429">
                  <c:v>-74.366212900622799</c:v>
                </c:pt>
                <c:pt idx="1430">
                  <c:v>-74.385579656139399</c:v>
                </c:pt>
                <c:pt idx="1431">
                  <c:v>-74.404536593656005</c:v>
                </c:pt>
                <c:pt idx="1432">
                  <c:v>-74.423090905500104</c:v>
                </c:pt>
                <c:pt idx="1433">
                  <c:v>-74.441249684731801</c:v>
                </c:pt>
                <c:pt idx="1434">
                  <c:v>-74.459019925387494</c:v>
                </c:pt>
                <c:pt idx="1435">
                  <c:v>-74.476408522778797</c:v>
                </c:pt>
                <c:pt idx="1436">
                  <c:v>-74.493422273844104</c:v>
                </c:pt>
                <c:pt idx="1437">
                  <c:v>-74.510067877550497</c:v>
                </c:pt>
                <c:pt idx="1438">
                  <c:v>-74.526351935342106</c:v>
                </c:pt>
                <c:pt idx="1439">
                  <c:v>-74.542280951634297</c:v>
                </c:pt>
                <c:pt idx="1440">
                  <c:v>-74.557861334349099</c:v>
                </c:pt>
                <c:pt idx="1441">
                  <c:v>-74.573099395490601</c:v>
                </c:pt>
                <c:pt idx="1442">
                  <c:v>-74.588001351758294</c:v>
                </c:pt>
                <c:pt idx="1443">
                  <c:v>-74.602573325194697</c:v>
                </c:pt>
                <c:pt idx="1444">
                  <c:v>-74.616821343866505</c:v>
                </c:pt>
                <c:pt idx="1445">
                  <c:v>-74.630751342576801</c:v>
                </c:pt>
                <c:pt idx="1446">
                  <c:v>-74.644369163605404</c:v>
                </c:pt>
                <c:pt idx="1447">
                  <c:v>-74.657680557476795</c:v>
                </c:pt>
                <c:pt idx="1448">
                  <c:v>-74.670691183752297</c:v>
                </c:pt>
                <c:pt idx="1449">
                  <c:v>-74.683406611846493</c:v>
                </c:pt>
                <c:pt idx="1450">
                  <c:v>-74.695832321863804</c:v>
                </c:pt>
                <c:pt idx="1451">
                  <c:v>-74.7079737054557</c:v>
                </c:pt>
                <c:pt idx="1452">
                  <c:v>-74.719836066695805</c:v>
                </c:pt>
                <c:pt idx="1453">
                  <c:v>-74.731424622971602</c:v>
                </c:pt>
                <c:pt idx="1454">
                  <c:v>-74.742744505891096</c:v>
                </c:pt>
                <c:pt idx="1455">
                  <c:v>-74.753800762203596</c:v>
                </c:pt>
                <c:pt idx="1456">
                  <c:v>-74.764598354731902</c:v>
                </c:pt>
                <c:pt idx="1457">
                  <c:v>-74.775142163316801</c:v>
                </c:pt>
                <c:pt idx="1458">
                  <c:v>-74.785436985770104</c:v>
                </c:pt>
                <c:pt idx="1459">
                  <c:v>-74.795487538836994</c:v>
                </c:pt>
                <c:pt idx="1460">
                  <c:v>-74.805298459165797</c:v>
                </c:pt>
                <c:pt idx="1461">
                  <c:v>-74.814874304283293</c:v>
                </c:pt>
                <c:pt idx="1462">
                  <c:v>-74.824219553576398</c:v>
                </c:pt>
                <c:pt idx="1463">
                  <c:v>-74.833338609277703</c:v>
                </c:pt>
                <c:pt idx="1464">
                  <c:v>-74.842235797453796</c:v>
                </c:pt>
                <c:pt idx="1465">
                  <c:v>-74.850915368997093</c:v>
                </c:pt>
                <c:pt idx="1466">
                  <c:v>-74.859381500618397</c:v>
                </c:pt>
                <c:pt idx="1467">
                  <c:v>-74.867638295840806</c:v>
                </c:pt>
                <c:pt idx="1468">
                  <c:v>-74.875689785993103</c:v>
                </c:pt>
                <c:pt idx="1469">
                  <c:v>-74.883539931203103</c:v>
                </c:pt>
                <c:pt idx="1470">
                  <c:v>-74.891192621389095</c:v>
                </c:pt>
                <c:pt idx="1471">
                  <c:v>-74.898651677249106</c:v>
                </c:pt>
                <c:pt idx="1472">
                  <c:v>-74.905920851247799</c:v>
                </c:pt>
                <c:pt idx="1473">
                  <c:v>-74.913003828600395</c:v>
                </c:pt>
                <c:pt idx="1474">
                  <c:v>-74.919904228251696</c:v>
                </c:pt>
                <c:pt idx="1475">
                  <c:v>-74.926625603851704</c:v>
                </c:pt>
                <c:pt idx="1476">
                  <c:v>-74.933171444726398</c:v>
                </c:pt>
                <c:pt idx="1477">
                  <c:v>-74.939545176842202</c:v>
                </c:pt>
                <c:pt idx="1478">
                  <c:v>-74.945750163765993</c:v>
                </c:pt>
                <c:pt idx="1479">
                  <c:v>-74.951789707618104</c:v>
                </c:pt>
                <c:pt idx="1480">
                  <c:v>-74.957667050018898</c:v>
                </c:pt>
                <c:pt idx="1481">
                  <c:v>-74.963385373028999</c:v>
                </c:pt>
                <c:pt idx="1482">
                  <c:v>-74.968947800081395</c:v>
                </c:pt>
                <c:pt idx="1483">
                  <c:v>-74.974357396906797</c:v>
                </c:pt>
                <c:pt idx="1484">
                  <c:v>-74.9796171724511</c:v>
                </c:pt>
                <c:pt idx="1485">
                  <c:v>-74.984730079784001</c:v>
                </c:pt>
                <c:pt idx="1486">
                  <c:v>-74.989699017000106</c:v>
                </c:pt>
                <c:pt idx="1487">
                  <c:v>-74.994526828111603</c:v>
                </c:pt>
                <c:pt idx="1488">
                  <c:v>-74.999216303931107</c:v>
                </c:pt>
                <c:pt idx="1489">
                  <c:v>-75.003770182946695</c:v>
                </c:pt>
                <c:pt idx="1490">
                  <c:v>-75.008191152187393</c:v>
                </c:pt>
                <c:pt idx="1491">
                  <c:v>-75.012481848079105</c:v>
                </c:pt>
                <c:pt idx="1492">
                  <c:v>-75.016644857291794</c:v>
                </c:pt>
                <c:pt idx="1493">
                  <c:v>-75.020682717576307</c:v>
                </c:pt>
                <c:pt idx="1494">
                  <c:v>-75.024597918592406</c:v>
                </c:pt>
                <c:pt idx="1495">
                  <c:v>-75.028392902726097</c:v>
                </c:pt>
                <c:pt idx="1496">
                  <c:v>-74.032070065898495</c:v>
                </c:pt>
                <c:pt idx="1497">
                  <c:v>-74.054884670468596</c:v>
                </c:pt>
                <c:pt idx="1498">
                  <c:v>-74.077237729222105</c:v>
                </c:pt>
                <c:pt idx="1499">
                  <c:v>-74.099136939303705</c:v>
                </c:pt>
                <c:pt idx="1500">
                  <c:v>-74.120589905265305</c:v>
                </c:pt>
                <c:pt idx="1501">
                  <c:v>-74.141604138696096</c:v>
                </c:pt>
                <c:pt idx="1502">
                  <c:v>-74.162187057931106</c:v>
                </c:pt>
                <c:pt idx="1503">
                  <c:v>-74.182345987834495</c:v>
                </c:pt>
                <c:pt idx="1504">
                  <c:v>-74.202088159653897</c:v>
                </c:pt>
                <c:pt idx="1505">
                  <c:v>-74.221420710943505</c:v>
                </c:pt>
                <c:pt idx="1506">
                  <c:v>-74.240350685552599</c:v>
                </c:pt>
                <c:pt idx="1507">
                  <c:v>-74.258885033676293</c:v>
                </c:pt>
                <c:pt idx="1508">
                  <c:v>-74.277030611965301</c:v>
                </c:pt>
                <c:pt idx="1509">
                  <c:v>-74.294794183693298</c:v>
                </c:pt>
                <c:pt idx="1510">
                  <c:v>-74.312182418977599</c:v>
                </c:pt>
                <c:pt idx="1511">
                  <c:v>-74.329201895050602</c:v>
                </c:pt>
                <c:pt idx="1512">
                  <c:v>-74.345859096581407</c:v>
                </c:pt>
                <c:pt idx="1513">
                  <c:v>-74.362160416041704</c:v>
                </c:pt>
                <c:pt idx="1514">
                  <c:v>-74.378112154116707</c:v>
                </c:pt>
                <c:pt idx="1515">
                  <c:v>-74.393720520157302</c:v>
                </c:pt>
                <c:pt idx="1516">
                  <c:v>-74.408991632670507</c:v>
                </c:pt>
                <c:pt idx="1517">
                  <c:v>-74.423931519847599</c:v>
                </c:pt>
                <c:pt idx="1518">
                  <c:v>-74.438546120126901</c:v>
                </c:pt>
                <c:pt idx="1519">
                  <c:v>-74.452841282788597</c:v>
                </c:pt>
                <c:pt idx="1520">
                  <c:v>-74.466822768581295</c:v>
                </c:pt>
                <c:pt idx="1521">
                  <c:v>-74.480496250375893</c:v>
                </c:pt>
                <c:pt idx="1522">
                  <c:v>-74.493867313848298</c:v>
                </c:pt>
                <c:pt idx="1523">
                  <c:v>-74.506941458185096</c:v>
                </c:pt>
                <c:pt idx="1524">
                  <c:v>-74.5197240968144</c:v>
                </c:pt>
                <c:pt idx="1525">
                  <c:v>-74.532220558157206</c:v>
                </c:pt>
                <c:pt idx="1526">
                  <c:v>-74.544436086399699</c:v>
                </c:pt>
                <c:pt idx="1527">
                  <c:v>-74.556375842283799</c:v>
                </c:pt>
                <c:pt idx="1528">
                  <c:v>-74.568044903914299</c:v>
                </c:pt>
                <c:pt idx="1529">
                  <c:v>-74.579448267582805</c:v>
                </c:pt>
                <c:pt idx="1530">
                  <c:v>-74.590590848605103</c:v>
                </c:pt>
                <c:pt idx="1531">
                  <c:v>-74.601477482171703</c:v>
                </c:pt>
                <c:pt idx="1532">
                  <c:v>-74.612112924210606</c:v>
                </c:pt>
                <c:pt idx="1533">
                  <c:v>-74.622501852259802</c:v>
                </c:pt>
                <c:pt idx="1534">
                  <c:v>-74.632648866349996</c:v>
                </c:pt>
                <c:pt idx="1535">
                  <c:v>-74.642558489895094</c:v>
                </c:pt>
                <c:pt idx="1536">
                  <c:v>-74.652235170590203</c:v>
                </c:pt>
                <c:pt idx="1537">
                  <c:v>-74.661683281315504</c:v>
                </c:pt>
                <c:pt idx="1538">
                  <c:v>-74.670907121046099</c:v>
                </c:pt>
                <c:pt idx="1539">
                  <c:v>-74.679910915765205</c:v>
                </c:pt>
                <c:pt idx="1540">
                  <c:v>-74.688698819381898</c:v>
                </c:pt>
                <c:pt idx="1541">
                  <c:v>-74.697274914650507</c:v>
                </c:pt>
                <c:pt idx="1542">
                  <c:v>-74.705643214092703</c:v>
                </c:pt>
                <c:pt idx="1543">
                  <c:v>-74.713807660920196</c:v>
                </c:pt>
                <c:pt idx="1544">
                  <c:v>-74.721772129957699</c:v>
                </c:pt>
                <c:pt idx="1545">
                  <c:v>-74.729540428565997</c:v>
                </c:pt>
                <c:pt idx="1546">
                  <c:v>-74.737116297563901</c:v>
                </c:pt>
                <c:pt idx="1547">
                  <c:v>-74.744503412148205</c:v>
                </c:pt>
                <c:pt idx="1548">
                  <c:v>-74.751705382812403</c:v>
                </c:pt>
                <c:pt idx="1549">
                  <c:v>-74.758725756261498</c:v>
                </c:pt>
                <c:pt idx="1550">
                  <c:v>-74.765568016324906</c:v>
                </c:pt>
                <c:pt idx="1551">
                  <c:v>-74.772235584864504</c:v>
                </c:pt>
                <c:pt idx="1552">
                  <c:v>-74.778731822679106</c:v>
                </c:pt>
                <c:pt idx="1553">
                  <c:v>-74.785060030404196</c:v>
                </c:pt>
                <c:pt idx="1554">
                  <c:v>-74.791223449406601</c:v>
                </c:pt>
                <c:pt idx="1555">
                  <c:v>-74.797225262673706</c:v>
                </c:pt>
                <c:pt idx="1556">
                  <c:v>-74.803068595697397</c:v>
                </c:pt>
                <c:pt idx="1557">
                  <c:v>-74.808756517350702</c:v>
                </c:pt>
                <c:pt idx="1558">
                  <c:v>-74.814292040759597</c:v>
                </c:pt>
                <c:pt idx="1559">
                  <c:v>-74.8196781241667</c:v>
                </c:pt>
                <c:pt idx="1560">
                  <c:v>-74.824917671788697</c:v>
                </c:pt>
                <c:pt idx="1561">
                  <c:v>-74.830013534666705</c:v>
                </c:pt>
                <c:pt idx="1562">
                  <c:v>-74.834968511508293</c:v>
                </c:pt>
                <c:pt idx="1563">
                  <c:v>-74.839785349522799</c:v>
                </c:pt>
                <c:pt idx="1564">
                  <c:v>-74.844466745248297</c:v>
                </c:pt>
                <c:pt idx="1565">
                  <c:v>-74.849015345370105</c:v>
                </c:pt>
                <c:pt idx="1566">
                  <c:v>-74.853433747531795</c:v>
                </c:pt>
                <c:pt idx="1567">
                  <c:v>-74.857724501137497</c:v>
                </c:pt>
                <c:pt idx="1568">
                  <c:v>-74.861890108145403</c:v>
                </c:pt>
                <c:pt idx="1569">
                  <c:v>-74.865933023852804</c:v>
                </c:pt>
                <c:pt idx="1570">
                  <c:v>-74.869855657672801</c:v>
                </c:pt>
                <c:pt idx="1571">
                  <c:v>-74.873660373901401</c:v>
                </c:pt>
                <c:pt idx="1572">
                  <c:v>-74.877349492476</c:v>
                </c:pt>
                <c:pt idx="1573">
                  <c:v>-74.880925289725099</c:v>
                </c:pt>
                <c:pt idx="1574">
                  <c:v>-74.884389999108393</c:v>
                </c:pt>
                <c:pt idx="1575">
                  <c:v>-73.887745811948193</c:v>
                </c:pt>
                <c:pt idx="1576">
                  <c:v>-73.910016871450495</c:v>
                </c:pt>
                <c:pt idx="1577">
                  <c:v>-73.931843084397201</c:v>
                </c:pt>
                <c:pt idx="1578">
                  <c:v>-73.953231774554894</c:v>
                </c:pt>
                <c:pt idx="1579">
                  <c:v>-73.974190178793805</c:v>
                </c:pt>
                <c:pt idx="1580">
                  <c:v>-73.994725446738997</c:v>
                </c:pt>
                <c:pt idx="1581">
                  <c:v>-74.014844640493905</c:v>
                </c:pt>
                <c:pt idx="1582">
                  <c:v>-74.034554734432803</c:v>
                </c:pt>
                <c:pt idx="1583">
                  <c:v>-74.053862615057795</c:v>
                </c:pt>
                <c:pt idx="1584">
                  <c:v>-74.072775080920707</c:v>
                </c:pt>
                <c:pt idx="1585">
                  <c:v>-74.091298842603095</c:v>
                </c:pt>
                <c:pt idx="1586">
                  <c:v>-74.109440522755406</c:v>
                </c:pt>
                <c:pt idx="1587">
                  <c:v>-74.1272066561896</c:v>
                </c:pt>
                <c:pt idx="1588">
                  <c:v>-74.144603690025406</c:v>
                </c:pt>
                <c:pt idx="1589">
                  <c:v>-74.161637983885001</c:v>
                </c:pt>
                <c:pt idx="1590">
                  <c:v>-74.178315810136397</c:v>
                </c:pt>
                <c:pt idx="1591">
                  <c:v>-74.194643354180499</c:v>
                </c:pt>
                <c:pt idx="1592">
                  <c:v>-74.210626714782194</c:v>
                </c:pt>
                <c:pt idx="1593">
                  <c:v>-74.226271904441205</c:v>
                </c:pt>
                <c:pt idx="1594">
                  <c:v>-74.2415848498011</c:v>
                </c:pt>
                <c:pt idx="1595">
                  <c:v>-74.256571392095694</c:v>
                </c:pt>
                <c:pt idx="1596">
                  <c:v>-74.271237287628495</c:v>
                </c:pt>
                <c:pt idx="1597">
                  <c:v>-74.285588208285304</c:v>
                </c:pt>
                <c:pt idx="1598">
                  <c:v>-74.299629742077201</c:v>
                </c:pt>
                <c:pt idx="1599">
                  <c:v>-74.313367393711403</c:v>
                </c:pt>
                <c:pt idx="1600">
                  <c:v>-74.326806585190397</c:v>
                </c:pt>
                <c:pt idx="1601">
                  <c:v>-74.339952656434804</c:v>
                </c:pt>
                <c:pt idx="1602">
                  <c:v>-74.352810865930607</c:v>
                </c:pt>
                <c:pt idx="1603">
                  <c:v>-74.365386391398502</c:v>
                </c:pt>
                <c:pt idx="1604">
                  <c:v>-74.377684330482893</c:v>
                </c:pt>
                <c:pt idx="1605">
                  <c:v>-74.389709701460603</c:v>
                </c:pt>
                <c:pt idx="1606">
                  <c:v>-74.401467443966894</c:v>
                </c:pt>
                <c:pt idx="1607">
                  <c:v>-74.412962419737497</c:v>
                </c:pt>
                <c:pt idx="1608">
                  <c:v>-74.424199413365699</c:v>
                </c:pt>
                <c:pt idx="1609">
                  <c:v>-74.435183133073295</c:v>
                </c:pt>
                <c:pt idx="1610">
                  <c:v>-74.445918211493705</c:v>
                </c:pt>
                <c:pt idx="1611">
                  <c:v>-74.456409206466205</c:v>
                </c:pt>
                <c:pt idx="1612">
                  <c:v>-74.466660601840701</c:v>
                </c:pt>
                <c:pt idx="1613">
                  <c:v>-74.4766768082916</c:v>
                </c:pt>
                <c:pt idx="1614">
                  <c:v>-74.486462164139496</c:v>
                </c:pt>
                <c:pt idx="1615">
                  <c:v>-74.496020936179903</c:v>
                </c:pt>
                <c:pt idx="1616">
                  <c:v>-74.505357320518797</c:v>
                </c:pt>
                <c:pt idx="1617">
                  <c:v>-74.514475443412707</c:v>
                </c:pt>
                <c:pt idx="1618">
                  <c:v>-74.523379362113801</c:v>
                </c:pt>
                <c:pt idx="1619">
                  <c:v>-74.532073065717896</c:v>
                </c:pt>
                <c:pt idx="1620">
                  <c:v>-74.540560476016594</c:v>
                </c:pt>
                <c:pt idx="1621">
                  <c:v>-74.548845448349695</c:v>
                </c:pt>
                <c:pt idx="1622">
                  <c:v>-74.556931772461098</c:v>
                </c:pt>
                <c:pt idx="1623">
                  <c:v>-74.564823173353304</c:v>
                </c:pt>
                <c:pt idx="1624">
                  <c:v>-74.572523312144099</c:v>
                </c:pt>
                <c:pt idx="1625">
                  <c:v>-74.580035786921101</c:v>
                </c:pt>
                <c:pt idx="1626">
                  <c:v>-74.587364133595997</c:v>
                </c:pt>
                <c:pt idx="1627">
                  <c:v>-74.594511826757099</c:v>
                </c:pt>
                <c:pt idx="1628">
                  <c:v>-74.601482280519406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69-4433-86FC-B7B62B962204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spike_tau002_i50!$C$1:$C$1629</c:f>
              <c:numCache>
                <c:formatCode>General</c:formatCode>
                <c:ptCount val="1629"/>
                <c:pt idx="0">
                  <c:v>-69.88</c:v>
                </c:pt>
                <c:pt idx="1">
                  <c:v>-69.761476672000001</c:v>
                </c:pt>
                <c:pt idx="2">
                  <c:v>-69.644389991594096</c:v>
                </c:pt>
                <c:pt idx="3">
                  <c:v>-69.528701229627302</c:v>
                </c:pt>
                <c:pt idx="4">
                  <c:v>-69.414372897605901</c:v>
                </c:pt>
                <c:pt idx="5">
                  <c:v>-69.301368695802196</c:v>
                </c:pt>
                <c:pt idx="6">
                  <c:v>-69.189653463897201</c:v>
                </c:pt>
                <c:pt idx="7">
                  <c:v>-69.079193134017601</c:v>
                </c:pt>
                <c:pt idx="8">
                  <c:v>-68.969954686030505</c:v>
                </c:pt>
                <c:pt idx="9">
                  <c:v>-68.861906104969094</c:v>
                </c:pt>
                <c:pt idx="10">
                  <c:v>-68.755016340470704</c:v>
                </c:pt>
                <c:pt idx="11">
                  <c:v>-68.649255268115297</c:v>
                </c:pt>
                <c:pt idx="12">
                  <c:v>-68.544593652560593</c:v>
                </c:pt>
                <c:pt idx="13">
                  <c:v>-68.441003112375697</c:v>
                </c:pt>
                <c:pt idx="14">
                  <c:v>-68.338456086480605</c:v>
                </c:pt>
                <c:pt idx="15">
                  <c:v>-68.236925802106398</c:v>
                </c:pt>
                <c:pt idx="16">
                  <c:v>-68.136386244194298</c:v>
                </c:pt>
                <c:pt idx="17">
                  <c:v>-68.036812126157798</c:v>
                </c:pt>
                <c:pt idx="18">
                  <c:v>-67.938178861935796</c:v>
                </c:pt>
                <c:pt idx="19">
                  <c:v>-67.840462539269893</c:v>
                </c:pt>
                <c:pt idx="20">
                  <c:v>-67.743639894141197</c:v>
                </c:pt>
                <c:pt idx="21">
                  <c:v>-67.647688286308906</c:v>
                </c:pt>
                <c:pt idx="22">
                  <c:v>-67.5525856758928</c:v>
                </c:pt>
                <c:pt idx="23">
                  <c:v>-67.458310600946007</c:v>
                </c:pt>
                <c:pt idx="24">
                  <c:v>-67.364842155970607</c:v>
                </c:pt>
                <c:pt idx="25">
                  <c:v>-67.272159971326005</c:v>
                </c:pt>
                <c:pt idx="26">
                  <c:v>-67.180244193487297</c:v>
                </c:pt>
                <c:pt idx="27">
                  <c:v>-67.089075466110501</c:v>
                </c:pt>
                <c:pt idx="28">
                  <c:v>-66.998634911866105</c:v>
                </c:pt>
                <c:pt idx="29">
                  <c:v>-66.908904115001903</c:v>
                </c:pt>
                <c:pt idx="30">
                  <c:v>-66.819865104600794</c:v>
                </c:pt>
                <c:pt idx="31">
                  <c:v>-66.731500338498904</c:v>
                </c:pt>
                <c:pt idx="32">
                  <c:v>-66.643792687833596</c:v>
                </c:pt>
                <c:pt idx="33">
                  <c:v>-66.556725422189899</c:v>
                </c:pt>
                <c:pt idx="34">
                  <c:v>-66.470282195316997</c:v>
                </c:pt>
                <c:pt idx="35">
                  <c:v>-66.384447031389001</c:v>
                </c:pt>
                <c:pt idx="36">
                  <c:v>-66.299204311783001</c:v>
                </c:pt>
                <c:pt idx="37">
                  <c:v>-66.214538762350301</c:v>
                </c:pt>
                <c:pt idx="38">
                  <c:v>-66.130435441158795</c:v>
                </c:pt>
                <c:pt idx="39">
                  <c:v>-66.046879726683301</c:v>
                </c:pt>
                <c:pt idx="40">
                  <c:v>-65.963857306423805</c:v>
                </c:pt>
                <c:pt idx="41">
                  <c:v>-65.881354165931995</c:v>
                </c:pt>
                <c:pt idx="42">
                  <c:v>-65.799356578226295</c:v>
                </c:pt>
                <c:pt idx="43">
                  <c:v>-65.717851093579398</c:v>
                </c:pt>
                <c:pt idx="44">
                  <c:v>-65.636824529659293</c:v>
                </c:pt>
                <c:pt idx="45">
                  <c:v>-65.556263962008899</c:v>
                </c:pt>
                <c:pt idx="46">
                  <c:v>-65.476156714848997</c:v>
                </c:pt>
                <c:pt idx="47">
                  <c:v>-65.396490352188707</c:v>
                </c:pt>
                <c:pt idx="48">
                  <c:v>-65.317252669230896</c:v>
                </c:pt>
                <c:pt idx="49">
                  <c:v>-65.238431684058398</c:v>
                </c:pt>
                <c:pt idx="50">
                  <c:v>-65.1600156295885</c:v>
                </c:pt>
                <c:pt idx="51">
                  <c:v>-65.081992945783597</c:v>
                </c:pt>
                <c:pt idx="52">
                  <c:v>-65.004352272106999</c:v>
                </c:pt>
                <c:pt idx="53">
                  <c:v>-64.927082440211606</c:v>
                </c:pt>
                <c:pt idx="54">
                  <c:v>-64.850172466852399</c:v>
                </c:pt>
                <c:pt idx="55">
                  <c:v>-64.773611547011299</c:v>
                </c:pt>
                <c:pt idx="56">
                  <c:v>-64.697389047226096</c:v>
                </c:pt>
                <c:pt idx="57">
                  <c:v>-64.621494499112799</c:v>
                </c:pt>
                <c:pt idx="58">
                  <c:v>-64.545917593073696</c:v>
                </c:pt>
                <c:pt idx="59">
                  <c:v>-64.470648172181996</c:v>
                </c:pt>
                <c:pt idx="60">
                  <c:v>-64.395676226235693</c:v>
                </c:pt>
                <c:pt idx="61">
                  <c:v>-64.320991885971594</c:v>
                </c:pt>
                <c:pt idx="62">
                  <c:v>-64.246585417432996</c:v>
                </c:pt>
                <c:pt idx="63">
                  <c:v>-64.172447216484102</c:v>
                </c:pt>
                <c:pt idx="64">
                  <c:v>-64.098567803463496</c:v>
                </c:pt>
                <c:pt idx="65">
                  <c:v>-64.024937817969899</c:v>
                </c:pt>
                <c:pt idx="66">
                  <c:v>-63.951548013774698</c:v>
                </c:pt>
                <c:pt idx="67">
                  <c:v>-63.878389253854998</c:v>
                </c:pt>
                <c:pt idx="68">
                  <c:v>-63.805452505540003</c:v>
                </c:pt>
                <c:pt idx="69">
                  <c:v>-63.732728835766899</c:v>
                </c:pt>
                <c:pt idx="70">
                  <c:v>-63.660209406438803</c:v>
                </c:pt>
                <c:pt idx="71">
                  <c:v>-63.587885469881599</c:v>
                </c:pt>
                <c:pt idx="72">
                  <c:v>-63.515748364391698</c:v>
                </c:pt>
                <c:pt idx="73">
                  <c:v>-63.4437895098729</c:v>
                </c:pt>
                <c:pt idx="74">
                  <c:v>-63.372000403555099</c:v>
                </c:pt>
                <c:pt idx="75">
                  <c:v>-63.300372615790899</c:v>
                </c:pt>
                <c:pt idx="76">
                  <c:v>-63.2288977859262</c:v>
                </c:pt>
                <c:pt idx="77">
                  <c:v>-63.157567618239703</c:v>
                </c:pt>
                <c:pt idx="78">
                  <c:v>-63.0863738779464</c:v>
                </c:pt>
                <c:pt idx="79">
                  <c:v>-63.015308387262799</c:v>
                </c:pt>
                <c:pt idx="80">
                  <c:v>-62.9443630215277</c:v>
                </c:pt>
                <c:pt idx="81">
                  <c:v>-62.873529705375702</c:v>
                </c:pt>
                <c:pt idx="82">
                  <c:v>-62.8028004089592</c:v>
                </c:pt>
                <c:pt idx="83">
                  <c:v>-62.732167144215197</c:v>
                </c:pt>
                <c:pt idx="84">
                  <c:v>-62.661621961173402</c:v>
                </c:pt>
                <c:pt idx="85">
                  <c:v>-62.591156944300799</c:v>
                </c:pt>
                <c:pt idx="86">
                  <c:v>-62.520764208880699</c:v>
                </c:pt>
                <c:pt idx="87">
                  <c:v>-62.450435897421897</c:v>
                </c:pt>
                <c:pt idx="88">
                  <c:v>-62.380164176093999</c:v>
                </c:pt>
                <c:pt idx="89">
                  <c:v>-62.309941231186301</c:v>
                </c:pt>
                <c:pt idx="90">
                  <c:v>-62.2397592655864</c:v>
                </c:pt>
                <c:pt idx="91">
                  <c:v>-62.1696104952754</c:v>
                </c:pt>
                <c:pt idx="92">
                  <c:v>-62.099487145835703</c:v>
                </c:pt>
                <c:pt idx="93">
                  <c:v>-62.029381448968799</c:v>
                </c:pt>
                <c:pt idx="94">
                  <c:v>-61.959285639019498</c:v>
                </c:pt>
                <c:pt idx="95">
                  <c:v>-61.889191949503399</c:v>
                </c:pt>
                <c:pt idx="96">
                  <c:v>-61.819092609633401</c:v>
                </c:pt>
                <c:pt idx="97">
                  <c:v>-61.748979840843703</c:v>
                </c:pt>
                <c:pt idx="98">
                  <c:v>-61.678845853306498</c:v>
                </c:pt>
                <c:pt idx="99">
                  <c:v>-61.608682842438398</c:v>
                </c:pt>
                <c:pt idx="100">
                  <c:v>-61.538482985393799</c:v>
                </c:pt>
                <c:pt idx="101">
                  <c:v>-61.468238437541203</c:v>
                </c:pt>
                <c:pt idx="102">
                  <c:v>-61.397941328919501</c:v>
                </c:pt>
                <c:pt idx="103">
                  <c:v>-61.327583760670798</c:v>
                </c:pt>
                <c:pt idx="104">
                  <c:v>-61.257157801445601</c:v>
                </c:pt>
                <c:pt idx="105">
                  <c:v>-61.1866554837788</c:v>
                </c:pt>
                <c:pt idx="106">
                  <c:v>-61.116068800429801</c:v>
                </c:pt>
                <c:pt idx="107">
                  <c:v>-61.045389700686997</c:v>
                </c:pt>
                <c:pt idx="108">
                  <c:v>-60.974610086629497</c:v>
                </c:pt>
                <c:pt idx="109">
                  <c:v>-60.903721809344198</c:v>
                </c:pt>
                <c:pt idx="110">
                  <c:v>-60.832716665095099</c:v>
                </c:pt>
                <c:pt idx="111">
                  <c:v>-60.7615863914382</c:v>
                </c:pt>
                <c:pt idx="112">
                  <c:v>-60.6903226632813</c:v>
                </c:pt>
                <c:pt idx="113">
                  <c:v>-60.618917088882299</c:v>
                </c:pt>
                <c:pt idx="114">
                  <c:v>-60.547361205783098</c:v>
                </c:pt>
                <c:pt idx="115">
                  <c:v>-60.4756464766741</c:v>
                </c:pt>
                <c:pt idx="116">
                  <c:v>-60.403764285185602</c:v>
                </c:pt>
                <c:pt idx="117">
                  <c:v>-60.331705931600801</c:v>
                </c:pt>
                <c:pt idx="118">
                  <c:v>-60.259462628486602</c:v>
                </c:pt>
                <c:pt idx="119">
                  <c:v>-60.187025496236899</c:v>
                </c:pt>
                <c:pt idx="120">
                  <c:v>-60.114385558523203</c:v>
                </c:pt>
                <c:pt idx="121">
                  <c:v>-60.041533737648798</c:v>
                </c:pt>
                <c:pt idx="122">
                  <c:v>-59.968460849798902</c:v>
                </c:pt>
                <c:pt idx="123">
                  <c:v>-59.895157600184099</c:v>
                </c:pt>
                <c:pt idx="124">
                  <c:v>-59.821614578068797</c:v>
                </c:pt>
                <c:pt idx="125">
                  <c:v>-59.747822251681498</c:v>
                </c:pt>
                <c:pt idx="126">
                  <c:v>-59.673770962997601</c:v>
                </c:pt>
                <c:pt idx="127">
                  <c:v>-59.5994509223923</c:v>
                </c:pt>
                <c:pt idx="128">
                  <c:v>-59.5248522031536</c:v>
                </c:pt>
                <c:pt idx="129">
                  <c:v>-59.449964735850699</c:v>
                </c:pt>
                <c:pt idx="130">
                  <c:v>-59.374778302550098</c:v>
                </c:pt>
                <c:pt idx="131">
                  <c:v>-59.299282530872198</c:v>
                </c:pt>
                <c:pt idx="132">
                  <c:v>-59.223466887880399</c:v>
                </c:pt>
                <c:pt idx="133">
                  <c:v>-59.1473206737951</c:v>
                </c:pt>
                <c:pt idx="134">
                  <c:v>-59.070833015524499</c:v>
                </c:pt>
                <c:pt idx="135">
                  <c:v>-58.993992860003203</c:v>
                </c:pt>
                <c:pt idx="136">
                  <c:v>-58.916788967329303</c:v>
                </c:pt>
                <c:pt idx="137">
                  <c:v>-58.839209903691497</c:v>
                </c:pt>
                <c:pt idx="138">
                  <c:v>-58.761244034075197</c:v>
                </c:pt>
                <c:pt idx="139">
                  <c:v>-58.682879514738502</c:v>
                </c:pt>
                <c:pt idx="140">
                  <c:v>-58.604104285446603</c:v>
                </c:pt>
                <c:pt idx="141">
                  <c:v>-58.524906061452903</c:v>
                </c:pt>
                <c:pt idx="142">
                  <c:v>-58.445272325216798</c:v>
                </c:pt>
                <c:pt idx="143">
                  <c:v>-58.3651903178434</c:v>
                </c:pt>
                <c:pt idx="144">
                  <c:v>-58.284647030234403</c:v>
                </c:pt>
                <c:pt idx="145">
                  <c:v>-58.2036291939351</c:v>
                </c:pt>
                <c:pt idx="146">
                  <c:v>-58.122123271664599</c:v>
                </c:pt>
                <c:pt idx="147">
                  <c:v>-58.040115447512903</c:v>
                </c:pt>
                <c:pt idx="148">
                  <c:v>-57.957591616790303</c:v>
                </c:pt>
                <c:pt idx="149">
                  <c:v>-57.874537375512197</c:v>
                </c:pt>
                <c:pt idx="150">
                  <c:v>-57.790938009502597</c:v>
                </c:pt>
                <c:pt idx="151">
                  <c:v>-57.706778483097303</c:v>
                </c:pt>
                <c:pt idx="152">
                  <c:v>-57.622043427428501</c:v>
                </c:pt>
                <c:pt idx="153">
                  <c:v>-57.536717128270197</c:v>
                </c:pt>
                <c:pt idx="154">
                  <c:v>-57.450783513424099</c:v>
                </c:pt>
                <c:pt idx="155">
                  <c:v>-57.364226139623</c:v>
                </c:pt>
                <c:pt idx="156">
                  <c:v>-57.277028178928397</c:v>
                </c:pt>
                <c:pt idx="157">
                  <c:v>-57.189172404598501</c:v>
                </c:pt>
                <c:pt idx="158">
                  <c:v>-57.100641176399897</c:v>
                </c:pt>
                <c:pt idx="159">
                  <c:v>-57.011416425335703</c:v>
                </c:pt>
                <c:pt idx="160">
                  <c:v>-56.921479637761301</c:v>
                </c:pt>
                <c:pt idx="161">
                  <c:v>-56.830811838857997</c:v>
                </c:pt>
                <c:pt idx="162">
                  <c:v>-56.739393575431102</c:v>
                </c:pt>
                <c:pt idx="163">
                  <c:v>-56.6472048979997</c:v>
                </c:pt>
                <c:pt idx="164">
                  <c:v>-56.554225342142097</c:v>
                </c:pt>
                <c:pt idx="165">
                  <c:v>-56.460433909057997</c:v>
                </c:pt>
                <c:pt idx="166">
                  <c:v>-56.365809045309497</c:v>
                </c:pt>
                <c:pt idx="167">
                  <c:v>-56.270328621695803</c:v>
                </c:pt>
                <c:pt idx="168">
                  <c:v>-56.1739699112198</c:v>
                </c:pt>
                <c:pt idx="169">
                  <c:v>-56.076709566096397</c:v>
                </c:pt>
                <c:pt idx="170">
                  <c:v>-55.978523593754304</c:v>
                </c:pt>
                <c:pt idx="171">
                  <c:v>-55.879387331776996</c:v>
                </c:pt>
                <c:pt idx="172">
                  <c:v>-55.779275421727</c:v>
                </c:pt>
                <c:pt idx="173">
                  <c:v>-55.678161781792902</c:v>
                </c:pt>
                <c:pt idx="174">
                  <c:v>-55.576019578196899</c:v>
                </c:pt>
                <c:pt idx="175">
                  <c:v>-55.472821195293498</c:v>
                </c:pt>
                <c:pt idx="176">
                  <c:v>-55.368538204290402</c:v>
                </c:pt>
                <c:pt idx="177">
                  <c:v>-55.263141330512802</c:v>
                </c:pt>
                <c:pt idx="178">
                  <c:v>-55.156600419132701</c:v>
                </c:pt>
                <c:pt idx="179">
                  <c:v>-55.048884399275302</c:v>
                </c:pt>
                <c:pt idx="180">
                  <c:v>-54.939961246412302</c:v>
                </c:pt>
                <c:pt idx="181">
                  <c:v>-54.829797942944602</c:v>
                </c:pt>
                <c:pt idx="182">
                  <c:v>-54.718360436869901</c:v>
                </c:pt>
                <c:pt idx="183">
                  <c:v>-54.6056135984254</c:v>
                </c:pt>
                <c:pt idx="184">
                  <c:v>-54.491521174588499</c:v>
                </c:pt>
                <c:pt idx="185">
                  <c:v>-54.376045741307799</c:v>
                </c:pt>
                <c:pt idx="186">
                  <c:v>-54.259148653332403</c:v>
                </c:pt>
                <c:pt idx="187">
                  <c:v>-54.140789991495403</c:v>
                </c:pt>
                <c:pt idx="188">
                  <c:v>-54.0209285072985</c:v>
                </c:pt>
                <c:pt idx="189">
                  <c:v>-53.899521564634597</c:v>
                </c:pt>
                <c:pt idx="190">
                  <c:v>-53.776525078473099</c:v>
                </c:pt>
                <c:pt idx="191">
                  <c:v>-53.651893450321097</c:v>
                </c:pt>
                <c:pt idx="192">
                  <c:v>-53.525579500259802</c:v>
                </c:pt>
                <c:pt idx="193">
                  <c:v>-53.397534395341303</c:v>
                </c:pt>
                <c:pt idx="194">
                  <c:v>-53.267707574116002</c:v>
                </c:pt>
                <c:pt idx="195">
                  <c:v>-53.136046667043097</c:v>
                </c:pt>
                <c:pt idx="196">
                  <c:v>-53.002497412518998</c:v>
                </c:pt>
                <c:pt idx="197">
                  <c:v>-52.867003568239802</c:v>
                </c:pt>
                <c:pt idx="198">
                  <c:v>-52.729506817590902</c:v>
                </c:pt>
                <c:pt idx="199">
                  <c:v>-52.5899466707342</c:v>
                </c:pt>
                <c:pt idx="200">
                  <c:v>-52.448260360040699</c:v>
                </c:pt>
                <c:pt idx="201">
                  <c:v>-52.304382729484097</c:v>
                </c:pt>
                <c:pt idx="202">
                  <c:v>-52.158246117587197</c:v>
                </c:pt>
                <c:pt idx="203">
                  <c:v>-52.009780233475603</c:v>
                </c:pt>
                <c:pt idx="204">
                  <c:v>-51.858912025561303</c:v>
                </c:pt>
                <c:pt idx="205">
                  <c:v>-51.705565542339599</c:v>
                </c:pt>
                <c:pt idx="206">
                  <c:v>-51.549661784740501</c:v>
                </c:pt>
                <c:pt idx="207">
                  <c:v>-51.391118549430502</c:v>
                </c:pt>
                <c:pt idx="208">
                  <c:v>-51.229850262411198</c:v>
                </c:pt>
                <c:pt idx="209">
                  <c:v>-51.065767802207397</c:v>
                </c:pt>
                <c:pt idx="210">
                  <c:v>-50.898778311874899</c:v>
                </c:pt>
                <c:pt idx="211">
                  <c:v>-50.7287849989969</c:v>
                </c:pt>
                <c:pt idx="212">
                  <c:v>-50.555686922763499</c:v>
                </c:pt>
                <c:pt idx="213">
                  <c:v>-50.379378767150897</c:v>
                </c:pt>
                <c:pt idx="214">
                  <c:v>-50.199750599131299</c:v>
                </c:pt>
                <c:pt idx="215">
                  <c:v>-50.016687610748299</c:v>
                </c:pt>
                <c:pt idx="216">
                  <c:v>-49.8300698437899</c:v>
                </c:pt>
                <c:pt idx="217">
                  <c:v>-49.639771895673903</c:v>
                </c:pt>
                <c:pt idx="218">
                  <c:v>-49.445662605034798</c:v>
                </c:pt>
                <c:pt idx="219">
                  <c:v>-49.247604715361298</c:v>
                </c:pt>
                <c:pt idx="220">
                  <c:v>-49.0454545148772</c:v>
                </c:pt>
                <c:pt idx="221">
                  <c:v>-48.839061450687502</c:v>
                </c:pt>
                <c:pt idx="222">
                  <c:v>-48.628267715021501</c:v>
                </c:pt>
                <c:pt idx="223">
                  <c:v>-48.412907801193597</c:v>
                </c:pt>
                <c:pt idx="224">
                  <c:v>-48.1928080266674</c:v>
                </c:pt>
                <c:pt idx="225">
                  <c:v>-47.9677860203495</c:v>
                </c:pt>
                <c:pt idx="226">
                  <c:v>-47.7376501709482</c:v>
                </c:pt>
                <c:pt idx="227">
                  <c:v>-47.502199032908599</c:v>
                </c:pt>
                <c:pt idx="228">
                  <c:v>-47.261220686076001</c:v>
                </c:pt>
                <c:pt idx="229">
                  <c:v>-47.014492044834199</c:v>
                </c:pt>
                <c:pt idx="230">
                  <c:v>-46.761778112014497</c:v>
                </c:pt>
                <c:pt idx="231">
                  <c:v>-46.502831172363997</c:v>
                </c:pt>
                <c:pt idx="232">
                  <c:v>-46.2373899197949</c:v>
                </c:pt>
                <c:pt idx="233">
                  <c:v>-45.9651785119949</c:v>
                </c:pt>
                <c:pt idx="234">
                  <c:v>-45.6859055452611</c:v>
                </c:pt>
                <c:pt idx="235">
                  <c:v>-45.3992629416082</c:v>
                </c:pt>
                <c:pt idx="236">
                  <c:v>-45.1049247392829</c:v>
                </c:pt>
                <c:pt idx="237">
                  <c:v>-44.802545776783802</c:v>
                </c:pt>
                <c:pt idx="238">
                  <c:v>-44.491760259305103</c:v>
                </c:pt>
                <c:pt idx="239">
                  <c:v>-44.1721801951931</c:v>
                </c:pt>
                <c:pt idx="240">
                  <c:v>-43.843393688483602</c:v>
                </c:pt>
                <c:pt idx="241">
                  <c:v>-43.504963071861297</c:v>
                </c:pt>
                <c:pt idx="242">
                  <c:v>-43.156422862407098</c:v>
                </c:pt>
                <c:pt idx="243">
                  <c:v>-42.797277520241899</c:v>
                </c:pt>
                <c:pt idx="244">
                  <c:v>-42.426998987587901</c:v>
                </c:pt>
                <c:pt idx="245">
                  <c:v>-42.045023982797296</c:v>
                </c:pt>
                <c:pt idx="246">
                  <c:v>-41.650751020475802</c:v>
                </c:pt>
                <c:pt idx="247">
                  <c:v>-41.243537124886998</c:v>
                </c:pt>
                <c:pt idx="248">
                  <c:v>-40.822694199257697</c:v>
                </c:pt>
                <c:pt idx="249">
                  <c:v>-40.387485008325299</c:v>
                </c:pt>
                <c:pt idx="250">
                  <c:v>-39.937118725322897</c:v>
                </c:pt>
                <c:pt idx="251">
                  <c:v>-39.470745987454997</c:v>
                </c:pt>
                <c:pt idx="252">
                  <c:v>-38.987453395565801</c:v>
                </c:pt>
                <c:pt idx="253">
                  <c:v>-38.486257383933903</c:v>
                </c:pt>
                <c:pt idx="254">
                  <c:v>-37.966097374659498</c:v>
                </c:pt>
                <c:pt idx="255">
                  <c:v>-37.425828117606798</c:v>
                </c:pt>
                <c:pt idx="256">
                  <c:v>-36.8642111009245</c:v>
                </c:pt>
                <c:pt idx="257">
                  <c:v>-36.2799048982884</c:v>
                </c:pt>
                <c:pt idx="258">
                  <c:v>-35.671454296578403</c:v>
                </c:pt>
                <c:pt idx="259">
                  <c:v>-35.037278020964202</c:v>
                </c:pt>
                <c:pt idx="260">
                  <c:v>-34.375654842388897</c:v>
                </c:pt>
                <c:pt idx="261">
                  <c:v>-33.684707814048402</c:v>
                </c:pt>
                <c:pt idx="262">
                  <c:v>-32.962386337200002</c:v>
                </c:pt>
                <c:pt idx="263">
                  <c:v>-32.206445700678898</c:v>
                </c:pt>
                <c:pt idx="264">
                  <c:v>-31.4144236705461</c:v>
                </c:pt>
                <c:pt idx="265">
                  <c:v>-30.5836136234105</c:v>
                </c:pt>
                <c:pt idx="266">
                  <c:v>-29.7110336154499</c:v>
                </c:pt>
                <c:pt idx="267">
                  <c:v>-28.7933906542264</c:v>
                </c:pt>
                <c:pt idx="268">
                  <c:v>-27.827039285923998</c:v>
                </c:pt>
                <c:pt idx="269">
                  <c:v>-26.8079334186687</c:v>
                </c:pt>
                <c:pt idx="270">
                  <c:v>-25.7315700627883</c:v>
                </c:pt>
                <c:pt idx="271">
                  <c:v>-24.592923367619498</c:v>
                </c:pt>
                <c:pt idx="272">
                  <c:v>-23.3863669538582</c:v>
                </c:pt>
                <c:pt idx="273">
                  <c:v>-22.105582056604401</c:v>
                </c:pt>
                <c:pt idx="274">
                  <c:v>-20.743448375231399</c:v>
                </c:pt>
                <c:pt idx="275">
                  <c:v>-19.2919137288483</c:v>
                </c:pt>
                <c:pt idx="276">
                  <c:v>-17.7418375816899</c:v>
                </c:pt>
                <c:pt idx="277">
                  <c:v>-16.082802150581202</c:v>
                </c:pt>
                <c:pt idx="278">
                  <c:v>-14.302883024866</c:v>
                </c:pt>
                <c:pt idx="279">
                  <c:v>-12.3883688613681</c:v>
                </c:pt>
                <c:pt idx="280">
                  <c:v>-10.323416541750699</c:v>
                </c:pt>
                <c:pt idx="281">
                  <c:v>-8.0896238806095493</c:v>
                </c:pt>
                <c:pt idx="282">
                  <c:v>-5.6654960919966202</c:v>
                </c:pt>
                <c:pt idx="283">
                  <c:v>-3.0257740892037099</c:v>
                </c:pt>
                <c:pt idx="284">
                  <c:v>-0.14058131193068499</c:v>
                </c:pt>
                <c:pt idx="285">
                  <c:v>3.02567035303719</c:v>
                </c:pt>
                <c:pt idx="286">
                  <c:v>6.51569816021901</c:v>
                </c:pt>
                <c:pt idx="287">
                  <c:v>10.381205981335</c:v>
                </c:pt>
                <c:pt idx="288">
                  <c:v>14.685348076903599</c:v>
                </c:pt>
                <c:pt idx="289">
                  <c:v>19.506040971503602</c:v>
                </c:pt>
                <c:pt idx="290">
                  <c:v>24.940481042680499</c:v>
                </c:pt>
                <c:pt idx="291">
                  <c:v>31.111407005425399</c:v>
                </c:pt>
                <c:pt idx="292">
                  <c:v>-49.719150684883999</c:v>
                </c:pt>
                <c:pt idx="293">
                  <c:v>-49.574528188260999</c:v>
                </c:pt>
                <c:pt idx="294">
                  <c:v>-49.426987779484399</c:v>
                </c:pt>
                <c:pt idx="295">
                  <c:v>-49.276435180418503</c:v>
                </c:pt>
                <c:pt idx="296">
                  <c:v>-49.122772056512503</c:v>
                </c:pt>
                <c:pt idx="297">
                  <c:v>-48.965895796636097</c:v>
                </c:pt>
                <c:pt idx="298">
                  <c:v>-48.805699278449097</c:v>
                </c:pt>
                <c:pt idx="299">
                  <c:v>-48.642070618186203</c:v>
                </c:pt>
                <c:pt idx="300">
                  <c:v>-48.474892903636103</c:v>
                </c:pt>
                <c:pt idx="301">
                  <c:v>-48.3040439089865</c:v>
                </c:pt>
                <c:pt idx="302">
                  <c:v>-48.129395790084402</c:v>
                </c:pt>
                <c:pt idx="303">
                  <c:v>-47.950814758526398</c:v>
                </c:pt>
                <c:pt idx="304">
                  <c:v>-47.768160732846297</c:v>
                </c:pt>
                <c:pt idx="305">
                  <c:v>-47.581286964904002</c:v>
                </c:pt>
                <c:pt idx="306">
                  <c:v>-47.390039639397401</c:v>
                </c:pt>
                <c:pt idx="307">
                  <c:v>-47.194257444217698</c:v>
                </c:pt>
                <c:pt idx="308">
                  <c:v>-46.993771109147502</c:v>
                </c:pt>
                <c:pt idx="309">
                  <c:v>-46.788402910150602</c:v>
                </c:pt>
                <c:pt idx="310">
                  <c:v>-46.577966136226998</c:v>
                </c:pt>
                <c:pt idx="311">
                  <c:v>-46.3622645155003</c:v>
                </c:pt>
                <c:pt idx="312">
                  <c:v>-46.141091596859802</c:v>
                </c:pt>
                <c:pt idx="313">
                  <c:v>-45.914230083098502</c:v>
                </c:pt>
                <c:pt idx="314">
                  <c:v>-45.681451111056298</c:v>
                </c:pt>
                <c:pt idx="315">
                  <c:v>-45.442513473802101</c:v>
                </c:pt>
                <c:pt idx="316">
                  <c:v>-45.197162779344097</c:v>
                </c:pt>
                <c:pt idx="317">
                  <c:v>-44.945130539758097</c:v>
                </c:pt>
                <c:pt idx="318">
                  <c:v>-44.6861331839375</c:v>
                </c:pt>
                <c:pt idx="319">
                  <c:v>-44.4198709864054</c:v>
                </c:pt>
                <c:pt idx="320">
                  <c:v>-44.146026903760102</c:v>
                </c:pt>
                <c:pt idx="321">
                  <c:v>-43.864265309348497</c:v>
                </c:pt>
                <c:pt idx="322">
                  <c:v>-43.574230615650897</c:v>
                </c:pt>
                <c:pt idx="323">
                  <c:v>-43.275545772603998</c:v>
                </c:pt>
                <c:pt idx="324">
                  <c:v>-42.9678106286608</c:v>
                </c:pt>
                <c:pt idx="325">
                  <c:v>-42.650600139755902</c:v>
                </c:pt>
                <c:pt idx="326">
                  <c:v>-42.323462409492201</c:v>
                </c:pt>
                <c:pt idx="327">
                  <c:v>-41.985916541741503</c:v>
                </c:pt>
                <c:pt idx="328">
                  <c:v>-41.637450284424197</c:v>
                </c:pt>
                <c:pt idx="329">
                  <c:v>-41.277517440449003</c:v>
                </c:pt>
                <c:pt idx="330">
                  <c:v>-40.905535018585198</c:v>
                </c:pt>
                <c:pt idx="331">
                  <c:v>-40.520880093354499</c:v>
                </c:pt>
                <c:pt idx="332">
                  <c:v>-40.122886338762399</c:v>
                </c:pt>
                <c:pt idx="333">
                  <c:v>-39.710840195756298</c:v>
                </c:pt>
                <c:pt idx="334">
                  <c:v>-39.283976627573701</c:v>
                </c:pt>
                <c:pt idx="335">
                  <c:v>-38.841474410481801</c:v>
                </c:pt>
                <c:pt idx="336">
                  <c:v>-38.3824508996478</c:v>
                </c:pt>
                <c:pt idx="337">
                  <c:v>-37.9059562007998</c:v>
                </c:pt>
                <c:pt idx="338">
                  <c:v>-37.410966667694098</c:v>
                </c:pt>
                <c:pt idx="339">
                  <c:v>-36.896377632896098</c:v>
                </c:pt>
                <c:pt idx="340">
                  <c:v>-36.360995264623703</c:v>
                </c:pt>
                <c:pt idx="341">
                  <c:v>-35.803527424962098</c:v>
                </c:pt>
                <c:pt idx="342">
                  <c:v>-35.2225733840556</c:v>
                </c:pt>
                <c:pt idx="343">
                  <c:v>-34.616612220249799</c:v>
                </c:pt>
                <c:pt idx="344">
                  <c:v>-33.983989706739003</c:v>
                </c:pt>
                <c:pt idx="345">
                  <c:v>-33.322903450014103</c:v>
                </c:pt>
                <c:pt idx="346">
                  <c:v>-32.631386003003001</c:v>
                </c:pt>
                <c:pt idx="347">
                  <c:v>-31.907285624593399</c:v>
                </c:pt>
                <c:pt idx="348">
                  <c:v>-31.148244295162701</c:v>
                </c:pt>
                <c:pt idx="349">
                  <c:v>-30.351672522201</c:v>
                </c:pt>
                <c:pt idx="350">
                  <c:v>-29.514720377769901</c:v>
                </c:pt>
                <c:pt idx="351">
                  <c:v>-28.634244096147299</c:v>
                </c:pt>
                <c:pt idx="352">
                  <c:v>-27.7067674201258</c:v>
                </c:pt>
                <c:pt idx="353">
                  <c:v>-26.728436710997101</c:v>
                </c:pt>
                <c:pt idx="354">
                  <c:v>-25.6949686211372</c:v>
                </c:pt>
                <c:pt idx="355">
                  <c:v>-24.6015888573186</c:v>
                </c:pt>
                <c:pt idx="356">
                  <c:v>-23.442960221683698</c:v>
                </c:pt>
                <c:pt idx="357">
                  <c:v>-22.213097684821001</c:v>
                </c:pt>
                <c:pt idx="358">
                  <c:v>-20.905267693736501</c:v>
                </c:pt>
                <c:pt idx="359">
                  <c:v>-19.5118682091992</c:v>
                </c:pt>
                <c:pt idx="360">
                  <c:v>-18.0242850511179</c:v>
                </c:pt>
                <c:pt idx="361">
                  <c:v>-16.432718937731099</c:v>
                </c:pt>
                <c:pt idx="362">
                  <c:v>-14.7259760384842</c:v>
                </c:pt>
                <c:pt idx="363">
                  <c:v>-12.8912127878279</c:v>
                </c:pt>
                <c:pt idx="364">
                  <c:v>-10.913622939624799</c:v>
                </c:pt>
                <c:pt idx="365">
                  <c:v>-8.7760511117562903</c:v>
                </c:pt>
                <c:pt idx="366">
                  <c:v>-6.4585119928165202</c:v>
                </c:pt>
                <c:pt idx="367">
                  <c:v>-3.9375873967160699</c:v>
                </c:pt>
                <c:pt idx="368">
                  <c:v>-1.1856636293468601</c:v>
                </c:pt>
                <c:pt idx="369">
                  <c:v>1.8300420632766301</c:v>
                </c:pt>
                <c:pt idx="370">
                  <c:v>5.1487367426975199</c:v>
                </c:pt>
                <c:pt idx="371">
                  <c:v>8.8176877964635292</c:v>
                </c:pt>
                <c:pt idx="372">
                  <c:v>12.8943804018149</c:v>
                </c:pt>
                <c:pt idx="373">
                  <c:v>17.449399289976899</c:v>
                </c:pt>
                <c:pt idx="374">
                  <c:v>22.5703323120993</c:v>
                </c:pt>
                <c:pt idx="375">
                  <c:v>28.3671402528343</c:v>
                </c:pt>
                <c:pt idx="376">
                  <c:v>34.979670501059204</c:v>
                </c:pt>
                <c:pt idx="377">
                  <c:v>-49.814449280329498</c:v>
                </c:pt>
                <c:pt idx="378">
                  <c:v>-49.718912934802503</c:v>
                </c:pt>
                <c:pt idx="379">
                  <c:v>-49.621467366524499</c:v>
                </c:pt>
                <c:pt idx="380">
                  <c:v>-49.5220587751677</c:v>
                </c:pt>
                <c:pt idx="381">
                  <c:v>-49.420631353325497</c:v>
                </c:pt>
                <c:pt idx="382">
                  <c:v>-49.317127192206797</c:v>
                </c:pt>
                <c:pt idx="383">
                  <c:v>-49.211486181969498</c:v>
                </c:pt>
                <c:pt idx="384">
                  <c:v>-49.103645906334599</c:v>
                </c:pt>
                <c:pt idx="385">
                  <c:v>-48.9935415310959</c:v>
                </c:pt>
                <c:pt idx="386">
                  <c:v>-48.881105686108498</c:v>
                </c:pt>
                <c:pt idx="387">
                  <c:v>-48.766268340306802</c:v>
                </c:pt>
                <c:pt idx="388">
                  <c:v>-48.648956669269801</c:v>
                </c:pt>
                <c:pt idx="389">
                  <c:v>-48.5290949148078</c:v>
                </c:pt>
                <c:pt idx="390">
                  <c:v>-48.406604236007503</c:v>
                </c:pt>
                <c:pt idx="391">
                  <c:v>-48.281402551122603</c:v>
                </c:pt>
                <c:pt idx="392">
                  <c:v>-48.1534043696482</c:v>
                </c:pt>
                <c:pt idx="393">
                  <c:v>-48.022520613860898</c:v>
                </c:pt>
                <c:pt idx="394">
                  <c:v>-47.888658429048903</c:v>
                </c:pt>
                <c:pt idx="395">
                  <c:v>-47.751720981584697</c:v>
                </c:pt>
                <c:pt idx="396">
                  <c:v>-47.611607243927502</c:v>
                </c:pt>
                <c:pt idx="397">
                  <c:v>-47.468211765555601</c:v>
                </c:pt>
                <c:pt idx="398">
                  <c:v>-47.321424428747001</c:v>
                </c:pt>
                <c:pt idx="399">
                  <c:v>-47.171130188025899</c:v>
                </c:pt>
                <c:pt idx="400">
                  <c:v>-47.017208791990697</c:v>
                </c:pt>
                <c:pt idx="401">
                  <c:v>-46.859534486117198</c:v>
                </c:pt>
                <c:pt idx="402">
                  <c:v>-46.697975695007102</c:v>
                </c:pt>
                <c:pt idx="403">
                  <c:v>-46.532394682405098</c:v>
                </c:pt>
                <c:pt idx="404">
                  <c:v>-46.362647187151097</c:v>
                </c:pt>
                <c:pt idx="405">
                  <c:v>-46.188582033063298</c:v>
                </c:pt>
                <c:pt idx="406">
                  <c:v>-46.010040710547301</c:v>
                </c:pt>
                <c:pt idx="407">
                  <c:v>-45.826856927520701</c:v>
                </c:pt>
                <c:pt idx="408">
                  <c:v>-45.638856126995798</c:v>
                </c:pt>
                <c:pt idx="409">
                  <c:v>-45.445854968404802</c:v>
                </c:pt>
                <c:pt idx="410">
                  <c:v>-45.247660769451898</c:v>
                </c:pt>
                <c:pt idx="411">
                  <c:v>-45.044070904951496</c:v>
                </c:pt>
                <c:pt idx="412">
                  <c:v>-44.834872158740303</c:v>
                </c:pt>
                <c:pt idx="413">
                  <c:v>-44.619840024343297</c:v>
                </c:pt>
                <c:pt idx="414">
                  <c:v>-44.3987379496131</c:v>
                </c:pt>
                <c:pt idx="415">
                  <c:v>-44.171316520044101</c:v>
                </c:pt>
                <c:pt idx="416">
                  <c:v>-43.937312574887102</c:v>
                </c:pt>
                <c:pt idx="417">
                  <c:v>-43.696448249536601</c:v>
                </c:pt>
                <c:pt idx="418">
                  <c:v>-43.448429936930502</c:v>
                </c:pt>
                <c:pt idx="419">
                  <c:v>-43.192947159874201</c:v>
                </c:pt>
                <c:pt idx="420">
                  <c:v>-42.9296713452677</c:v>
                </c:pt>
                <c:pt idx="421">
                  <c:v>-42.658254490154</c:v>
                </c:pt>
                <c:pt idx="422">
                  <c:v>-42.378327708312099</c:v>
                </c:pt>
                <c:pt idx="423">
                  <c:v>-42.089499644752699</c:v>
                </c:pt>
                <c:pt idx="424">
                  <c:v>-41.791354743926597</c:v>
                </c:pt>
                <c:pt idx="425">
                  <c:v>-41.483451355693099</c:v>
                </c:pt>
                <c:pt idx="426">
                  <c:v>-41.165319661075003</c:v>
                </c:pt>
                <c:pt idx="427">
                  <c:v>-40.836459397525601</c:v>
                </c:pt>
                <c:pt idx="428">
                  <c:v>-40.496337360782398</c:v>
                </c:pt>
                <c:pt idx="429">
                  <c:v>-40.144384657352603</c:v>
                </c:pt>
                <c:pt idx="430">
                  <c:v>-39.779993678168097</c:v>
                </c:pt>
                <c:pt idx="431">
                  <c:v>-39.402514759920997</c:v>
                </c:pt>
                <c:pt idx="432">
                  <c:v>-39.011252495916303</c:v>
                </c:pt>
                <c:pt idx="433">
                  <c:v>-38.605461652873402</c:v>
                </c:pt>
                <c:pt idx="434">
                  <c:v>-38.184342643816798</c:v>
                </c:pt>
                <c:pt idx="435">
                  <c:v>-37.747036499874703</c:v>
                </c:pt>
                <c:pt idx="436">
                  <c:v>-37.292619275249898</c:v>
                </c:pt>
                <c:pt idx="437">
                  <c:v>-36.820095809608297</c:v>
                </c:pt>
                <c:pt idx="438">
                  <c:v>-36.328392760365801</c:v>
                </c:pt>
                <c:pt idx="439">
                  <c:v>-35.8163508034988</c:v>
                </c:pt>
                <c:pt idx="440">
                  <c:v>-35.282715885136099</c:v>
                </c:pt>
                <c:pt idx="441">
                  <c:v>-34.726129386794398</c:v>
                </c:pt>
                <c:pt idx="442">
                  <c:v>-34.145117044067803</c:v>
                </c:pt>
                <c:pt idx="443">
                  <c:v>-33.538076431082096</c:v>
                </c:pt>
                <c:pt idx="444">
                  <c:v>-32.903262790121502</c:v>
                </c:pt>
                <c:pt idx="445">
                  <c:v>-32.238772946304401</c:v>
                </c:pt>
                <c:pt idx="446">
                  <c:v>-31.542526999535301</c:v>
                </c:pt>
                <c:pt idx="447">
                  <c:v>-30.812247428282301</c:v>
                </c:pt>
                <c:pt idx="448">
                  <c:v>-30.045435169641301</c:v>
                </c:pt>
                <c:pt idx="449">
                  <c:v>-29.2393421546101</c:v>
                </c:pt>
                <c:pt idx="450">
                  <c:v>-28.390939672644201</c:v>
                </c:pt>
                <c:pt idx="451">
                  <c:v>-27.496881810446698</c:v>
                </c:pt>
                <c:pt idx="452">
                  <c:v>-26.553463050163</c:v>
                </c:pt>
                <c:pt idx="453">
                  <c:v>-25.5565689134366</c:v>
                </c:pt>
                <c:pt idx="454">
                  <c:v>-24.501618289319399</c:v>
                </c:pt>
                <c:pt idx="455">
                  <c:v>-23.383495771644</c:v>
                </c:pt>
                <c:pt idx="456">
                  <c:v>-22.196471936405398</c:v>
                </c:pt>
                <c:pt idx="457">
                  <c:v>-20.934108986996002</c:v>
                </c:pt>
                <c:pt idx="458">
                  <c:v>-19.589148551326598</c:v>
                </c:pt>
                <c:pt idx="459">
                  <c:v>-18.153377584662898</c:v>
                </c:pt>
                <c:pt idx="460">
                  <c:v>-16.617467253728101</c:v>
                </c:pt>
                <c:pt idx="461">
                  <c:v>-14.970778266392401</c:v>
                </c:pt>
                <c:pt idx="462">
                  <c:v>-13.201124249315001</c:v>
                </c:pt>
                <c:pt idx="463">
                  <c:v>-11.2944822980885</c:v>
                </c:pt>
                <c:pt idx="464">
                  <c:v>-9.2346364968712997</c:v>
                </c:pt>
                <c:pt idx="465">
                  <c:v>-7.0027356921426103</c:v>
                </c:pt>
                <c:pt idx="466">
                  <c:v>-4.5767406224663896</c:v>
                </c:pt>
                <c:pt idx="467">
                  <c:v>-1.9307269401937599</c:v>
                </c:pt>
                <c:pt idx="468">
                  <c:v>0.96600134870275201</c:v>
                </c:pt>
                <c:pt idx="469">
                  <c:v>4.1500505550301598</c:v>
                </c:pt>
                <c:pt idx="470">
                  <c:v>7.6654151696944801</c:v>
                </c:pt>
                <c:pt idx="471">
                  <c:v>11.5654178847631</c:v>
                </c:pt>
                <c:pt idx="472">
                  <c:v>15.9152880258398</c:v>
                </c:pt>
                <c:pt idx="473">
                  <c:v>20.795635189744399</c:v>
                </c:pt>
                <c:pt idx="474">
                  <c:v>26.307198964524002</c:v>
                </c:pt>
                <c:pt idx="475">
                  <c:v>32.577450831393897</c:v>
                </c:pt>
                <c:pt idx="476">
                  <c:v>-49.907681431727298</c:v>
                </c:pt>
                <c:pt idx="477">
                  <c:v>-49.860154502298101</c:v>
                </c:pt>
                <c:pt idx="478">
                  <c:v>-49.811686700293002</c:v>
                </c:pt>
                <c:pt idx="479">
                  <c:v>-49.762255381539298</c:v>
                </c:pt>
                <c:pt idx="480">
                  <c:v>-49.711837222991299</c:v>
                </c:pt>
                <c:pt idx="481">
                  <c:v>-49.660408197326099</c:v>
                </c:pt>
                <c:pt idx="482">
                  <c:v>-49.6079435463854</c:v>
                </c:pt>
                <c:pt idx="483">
                  <c:v>-49.554417753402603</c:v>
                </c:pt>
                <c:pt idx="484">
                  <c:v>-49.499804513950103</c:v>
                </c:pt>
                <c:pt idx="485">
                  <c:v>-49.444076705536602</c:v>
                </c:pt>
                <c:pt idx="486">
                  <c:v>-49.387206355780997</c:v>
                </c:pt>
                <c:pt idx="487">
                  <c:v>-49.329164609084501</c:v>
                </c:pt>
                <c:pt idx="488">
                  <c:v>-49.269921691718103</c:v>
                </c:pt>
                <c:pt idx="489">
                  <c:v>-49.2094468752354</c:v>
                </c:pt>
                <c:pt idx="490">
                  <c:v>-49.147708438118102</c:v>
                </c:pt>
                <c:pt idx="491">
                  <c:v>-49.084673625552398</c:v>
                </c:pt>
                <c:pt idx="492">
                  <c:v>-49.020308607229502</c:v>
                </c:pt>
                <c:pt idx="493">
                  <c:v>-48.954578433057002</c:v>
                </c:pt>
                <c:pt idx="494">
                  <c:v>-48.887446986657501</c:v>
                </c:pt>
                <c:pt idx="495">
                  <c:v>-48.818876936526898</c:v>
                </c:pt>
                <c:pt idx="496">
                  <c:v>-48.748829684712</c:v>
                </c:pt>
                <c:pt idx="497">
                  <c:v>-48.677265312859603</c:v>
                </c:pt>
                <c:pt idx="498">
                  <c:v>-48.604142525479297</c:v>
                </c:pt>
                <c:pt idx="499">
                  <c:v>-48.529418590250998</c:v>
                </c:pt>
                <c:pt idx="500">
                  <c:v>-48.453049275193997</c:v>
                </c:pt>
                <c:pt idx="501">
                  <c:v>-48.374988782506797</c:v>
                </c:pt>
                <c:pt idx="502">
                  <c:v>-48.295189678867402</c:v>
                </c:pt>
                <c:pt idx="503">
                  <c:v>-48.2136028219726</c:v>
                </c:pt>
                <c:pt idx="504">
                  <c:v>-48.130177283077202</c:v>
                </c:pt>
                <c:pt idx="505">
                  <c:v>-48.044860265277499</c:v>
                </c:pt>
                <c:pt idx="506">
                  <c:v>-47.957597017263403</c:v>
                </c:pt>
                <c:pt idx="507">
                  <c:v>-47.868330742242897</c:v>
                </c:pt>
                <c:pt idx="508">
                  <c:v>-47.777002501723302</c:v>
                </c:pt>
                <c:pt idx="509">
                  <c:v>-47.683551113804803</c:v>
                </c:pt>
                <c:pt idx="510">
                  <c:v>-47.587913045619601</c:v>
                </c:pt>
                <c:pt idx="511">
                  <c:v>-47.490022299520099</c:v>
                </c:pt>
                <c:pt idx="512">
                  <c:v>-47.389810292588301</c:v>
                </c:pt>
                <c:pt idx="513">
                  <c:v>-47.287205729005002</c:v>
                </c:pt>
                <c:pt idx="514">
                  <c:v>-47.1821344647812</c:v>
                </c:pt>
                <c:pt idx="515">
                  <c:v>-47.074519364314298</c:v>
                </c:pt>
                <c:pt idx="516">
                  <c:v>-46.964280148185502</c:v>
                </c:pt>
                <c:pt idx="517">
                  <c:v>-46.851333231572397</c:v>
                </c:pt>
                <c:pt idx="518">
                  <c:v>-46.735591552591302</c:v>
                </c:pt>
                <c:pt idx="519">
                  <c:v>-46.6169643898345</c:v>
                </c:pt>
                <c:pt idx="520">
                  <c:v>-46.495357168298497</c:v>
                </c:pt>
                <c:pt idx="521">
                  <c:v>-46.370671252835997</c:v>
                </c:pt>
                <c:pt idx="522">
                  <c:v>-46.242803728185201</c:v>
                </c:pt>
                <c:pt idx="523">
                  <c:v>-46.111647164550597</c:v>
                </c:pt>
                <c:pt idx="524">
                  <c:v>-45.977089367617097</c:v>
                </c:pt>
                <c:pt idx="525">
                  <c:v>-45.839013111779302</c:v>
                </c:pt>
                <c:pt idx="526">
                  <c:v>-45.697295855259704</c:v>
                </c:pt>
                <c:pt idx="527">
                  <c:v>-45.551809435665497</c:v>
                </c:pt>
                <c:pt idx="528">
                  <c:v>-45.402419744403197</c:v>
                </c:pt>
                <c:pt idx="529">
                  <c:v>-45.248986378220302</c:v>
                </c:pt>
                <c:pt idx="530">
                  <c:v>-45.091362265979697</c:v>
                </c:pt>
                <c:pt idx="531">
                  <c:v>-44.929393268593202</c:v>
                </c:pt>
                <c:pt idx="532">
                  <c:v>-44.762917749838401</c:v>
                </c:pt>
                <c:pt idx="533">
                  <c:v>-44.591766115560702</c:v>
                </c:pt>
                <c:pt idx="534">
                  <c:v>-44.415760318514501</c:v>
                </c:pt>
                <c:pt idx="535">
                  <c:v>-44.2347133258234</c:v>
                </c:pt>
                <c:pt idx="536">
                  <c:v>-44.048428545730097</c:v>
                </c:pt>
                <c:pt idx="537">
                  <c:v>-43.856699209966401</c:v>
                </c:pt>
                <c:pt idx="538">
                  <c:v>-43.659307707689202</c:v>
                </c:pt>
                <c:pt idx="539">
                  <c:v>-43.456024866503299</c:v>
                </c:pt>
                <c:pt idx="540">
                  <c:v>-43.246609175609201</c:v>
                </c:pt>
                <c:pt idx="541">
                  <c:v>-43.030805945579097</c:v>
                </c:pt>
                <c:pt idx="542">
                  <c:v>-42.808346398659303</c:v>
                </c:pt>
                <c:pt idx="543">
                  <c:v>-42.578946682817303</c:v>
                </c:pt>
                <c:pt idx="544">
                  <c:v>-42.342306801987398</c:v>
                </c:pt>
                <c:pt idx="545">
                  <c:v>-42.098109454102797</c:v>
                </c:pt>
                <c:pt idx="546">
                  <c:v>-41.846018767526502</c:v>
                </c:pt>
                <c:pt idx="547">
                  <c:v>-41.585678925387001</c:v>
                </c:pt>
                <c:pt idx="548">
                  <c:v>-41.316712666068597</c:v>
                </c:pt>
                <c:pt idx="549">
                  <c:v>-41.0387196466814</c:v>
                </c:pt>
                <c:pt idx="550">
                  <c:v>-40.7512746547131</c:v>
                </c:pt>
                <c:pt idx="551">
                  <c:v>-40.453925651211897</c:v>
                </c:pt>
                <c:pt idx="552">
                  <c:v>-40.1461916267357</c:v>
                </c:pt>
                <c:pt idx="553">
                  <c:v>-39.8275602488795</c:v>
                </c:pt>
                <c:pt idx="554">
                  <c:v>-39.497485277414803</c:v>
                </c:pt>
                <c:pt idx="555">
                  <c:v>-39.155383719878799</c:v>
                </c:pt>
                <c:pt idx="556">
                  <c:v>-38.8006326967704</c:v>
                </c:pt>
                <c:pt idx="557">
                  <c:v>-38.4325659812582</c:v>
                </c:pt>
                <c:pt idx="558">
                  <c:v>-38.050470173384703</c:v>
                </c:pt>
                <c:pt idx="559">
                  <c:v>-37.653580463043603</c:v>
                </c:pt>
                <c:pt idx="560">
                  <c:v>-37.241075929364001</c:v>
                </c:pt>
                <c:pt idx="561">
                  <c:v>-36.812074316396199</c:v>
                </c:pt>
                <c:pt idx="562">
                  <c:v>-36.365626215939997</c:v>
                </c:pt>
                <c:pt idx="563">
                  <c:v>-35.900708577746897</c:v>
                </c:pt>
                <c:pt idx="564">
                  <c:v>-35.416217454852699</c:v>
                </c:pt>
                <c:pt idx="565">
                  <c:v>-34.910959877092999</c:v>
                </c:pt>
                <c:pt idx="566">
                  <c:v>-34.383644728459501</c:v>
                </c:pt>
                <c:pt idx="567">
                  <c:v>-33.832872483328998</c:v>
                </c:pt>
                <c:pt idx="568">
                  <c:v>-33.257123632040503</c:v>
                </c:pt>
                <c:pt idx="569">
                  <c:v>-32.654745596978998</c:v>
                </c:pt>
                <c:pt idx="570">
                  <c:v>-32.0239379051893</c:v>
                </c:pt>
                <c:pt idx="571">
                  <c:v>-31.362735341287699</c:v>
                </c:pt>
                <c:pt idx="572">
                  <c:v>-30.668988753423701</c:v>
                </c:pt>
                <c:pt idx="573">
                  <c:v>-29.9403431232104</c:v>
                </c:pt>
                <c:pt idx="574">
                  <c:v>-29.174212435287899</c:v>
                </c:pt>
                <c:pt idx="575">
                  <c:v>-28.367750790199398</c:v>
                </c:pt>
                <c:pt idx="576">
                  <c:v>-27.517819091321101</c:v>
                </c:pt>
                <c:pt idx="577">
                  <c:v>-26.6209464972661</c:v>
                </c:pt>
                <c:pt idx="578">
                  <c:v>-25.6732856584808</c:v>
                </c:pt>
                <c:pt idx="579">
                  <c:v>-24.6705605415485</c:v>
                </c:pt>
                <c:pt idx="580">
                  <c:v>-23.608005375122399</c:v>
                </c:pt>
                <c:pt idx="581">
                  <c:v>-22.480292911749</c:v>
                </c:pt>
                <c:pt idx="582">
                  <c:v>-21.281449769351202</c:v>
                </c:pt>
                <c:pt idx="583">
                  <c:v>-20.004756067115299</c:v>
                </c:pt>
                <c:pt idx="584">
                  <c:v>-18.642625865668901</c:v>
                </c:pt>
                <c:pt idx="585">
                  <c:v>-17.1864640102248</c:v>
                </c:pt>
                <c:pt idx="586">
                  <c:v>-15.626493788665</c:v>
                </c:pt>
                <c:pt idx="587">
                  <c:v>-13.951548258991901</c:v>
                </c:pt>
                <c:pt idx="588">
                  <c:v>-12.1488160393423</c:v>
                </c:pt>
                <c:pt idx="589">
                  <c:v>-10.203529601948899</c:v>
                </c:pt>
                <c:pt idx="590">
                  <c:v>-8.0985804042474108</c:v>
                </c:pt>
                <c:pt idx="591">
                  <c:v>-5.8140401434839797</c:v>
                </c:pt>
                <c:pt idx="592">
                  <c:v>-3.3265604790782</c:v>
                </c:pt>
                <c:pt idx="593">
                  <c:v>-0.60861390876175903</c:v>
                </c:pt>
                <c:pt idx="594">
                  <c:v>2.3724751174579501</c:v>
                </c:pt>
                <c:pt idx="595">
                  <c:v>5.6557791705385103</c:v>
                </c:pt>
                <c:pt idx="596">
                  <c:v>9.2883953181024808</c:v>
                </c:pt>
                <c:pt idx="597">
                  <c:v>13.3275907994538</c:v>
                </c:pt>
                <c:pt idx="598">
                  <c:v>17.843668281333201</c:v>
                </c:pt>
                <c:pt idx="599">
                  <c:v>22.923845931040201</c:v>
                </c:pt>
                <c:pt idx="600">
                  <c:v>28.677593201743601</c:v>
                </c:pt>
                <c:pt idx="601">
                  <c:v>35.2440942428249</c:v>
                </c:pt>
                <c:pt idx="602">
                  <c:v>-49.998655913318203</c:v>
                </c:pt>
                <c:pt idx="603">
                  <c:v>-49.997964044080398</c:v>
                </c:pt>
                <c:pt idx="604">
                  <c:v>-49.997258604838997</c:v>
                </c:pt>
                <c:pt idx="605">
                  <c:v>-49.996539324389602</c:v>
                </c:pt>
                <c:pt idx="606">
                  <c:v>-49.995805926078098</c:v>
                </c:pt>
                <c:pt idx="607">
                  <c:v>-49.995058127689703</c:v>
                </c:pt>
                <c:pt idx="608">
                  <c:v>-49.994295641336301</c:v>
                </c:pt>
                <c:pt idx="609">
                  <c:v>-49.993518173340497</c:v>
                </c:pt>
                <c:pt idx="610">
                  <c:v>-49.992725424117999</c:v>
                </c:pt>
                <c:pt idx="611">
                  <c:v>-49.991917088057797</c:v>
                </c:pt>
                <c:pt idx="612">
                  <c:v>-49.991092853398698</c:v>
                </c:pt>
                <c:pt idx="613">
                  <c:v>-49.990252402104502</c:v>
                </c:pt>
                <c:pt idx="614">
                  <c:v>-49.9893954097357</c:v>
                </c:pt>
                <c:pt idx="615">
                  <c:v>-49.988521545319401</c:v>
                </c:pt>
                <c:pt idx="616">
                  <c:v>-49.987630471215297</c:v>
                </c:pt>
                <c:pt idx="617">
                  <c:v>-49.986721842979897</c:v>
                </c:pt>
                <c:pt idx="618">
                  <c:v>-49.985795309227598</c:v>
                </c:pt>
                <c:pt idx="619">
                  <c:v>-49.984850511488503</c:v>
                </c:pt>
                <c:pt idx="620">
                  <c:v>-49.983887084063802</c:v>
                </c:pt>
                <c:pt idx="621">
                  <c:v>-49.982904653877704</c:v>
                </c:pt>
                <c:pt idx="622">
                  <c:v>-49.981902840326299</c:v>
                </c:pt>
                <c:pt idx="623">
                  <c:v>-49.9808812551233</c:v>
                </c:pt>
                <c:pt idx="624">
                  <c:v>-49.979839502142902</c:v>
                </c:pt>
                <c:pt idx="625">
                  <c:v>-49.9787771772585</c:v>
                </c:pt>
                <c:pt idx="626">
                  <c:v>-49.977693868178903</c:v>
                </c:pt>
                <c:pt idx="627">
                  <c:v>-49.976589154280099</c:v>
                </c:pt>
                <c:pt idx="628">
                  <c:v>-49.975462606434597</c:v>
                </c:pt>
                <c:pt idx="629">
                  <c:v>-49.974313786836298</c:v>
                </c:pt>
                <c:pt idx="630">
                  <c:v>-49.973142248821702</c:v>
                </c:pt>
                <c:pt idx="631">
                  <c:v>-49.971947536687701</c:v>
                </c:pt>
                <c:pt idx="632">
                  <c:v>-49.970729185505597</c:v>
                </c:pt>
                <c:pt idx="633">
                  <c:v>-49.969486720930099</c:v>
                </c:pt>
                <c:pt idx="634">
                  <c:v>-49.968219659005797</c:v>
                </c:pt>
                <c:pt idx="635">
                  <c:v>-49.966927505968201</c:v>
                </c:pt>
                <c:pt idx="636">
                  <c:v>-49.965609758041403</c:v>
                </c:pt>
                <c:pt idx="637">
                  <c:v>-49.964265901230497</c:v>
                </c:pt>
                <c:pt idx="638">
                  <c:v>-49.962895411110601</c:v>
                </c:pt>
                <c:pt idx="639">
                  <c:v>-49.961497752610597</c:v>
                </c:pt>
                <c:pt idx="640">
                  <c:v>-49.960072379792202</c:v>
                </c:pt>
                <c:pt idx="641">
                  <c:v>-49.958618735625002</c:v>
                </c:pt>
                <c:pt idx="642">
                  <c:v>-49.957136251755699</c:v>
                </c:pt>
                <c:pt idx="643">
                  <c:v>-49.955624348272998</c:v>
                </c:pt>
                <c:pt idx="644">
                  <c:v>-49.954082433467001</c:v>
                </c:pt>
                <c:pt idx="645">
                  <c:v>-49.952509903584101</c:v>
                </c:pt>
                <c:pt idx="646">
                  <c:v>-49.950906142575299</c:v>
                </c:pt>
                <c:pt idx="647">
                  <c:v>-49.949270521840397</c:v>
                </c:pt>
                <c:pt idx="648">
                  <c:v>-49.947602399965596</c:v>
                </c:pt>
                <c:pt idx="649">
                  <c:v>-49.9459011224561</c:v>
                </c:pt>
                <c:pt idx="650">
                  <c:v>-49.944166021462202</c:v>
                </c:pt>
                <c:pt idx="651">
                  <c:v>-49.9423964154999</c:v>
                </c:pt>
                <c:pt idx="652">
                  <c:v>-49.940591609165203</c:v>
                </c:pt>
                <c:pt idx="653">
                  <c:v>-49.938750892842201</c:v>
                </c:pt>
                <c:pt idx="654">
                  <c:v>-49.9368735424043</c:v>
                </c:pt>
                <c:pt idx="655">
                  <c:v>-49.9349588189096</c:v>
                </c:pt>
                <c:pt idx="656">
                  <c:v>-49.933005968289002</c:v>
                </c:pt>
                <c:pt idx="657">
                  <c:v>-49.931014221027503</c:v>
                </c:pt>
                <c:pt idx="658">
                  <c:v>-49.928982791838401</c:v>
                </c:pt>
                <c:pt idx="659">
                  <c:v>-49.926910879330798</c:v>
                </c:pt>
                <c:pt idx="660">
                  <c:v>-49.9247976656685</c:v>
                </c:pt>
                <c:pt idx="661">
                  <c:v>-49.9226423162225</c:v>
                </c:pt>
                <c:pt idx="662">
                  <c:v>-49.920443979215101</c:v>
                </c:pt>
                <c:pt idx="663">
                  <c:v>-49.918201785356302</c:v>
                </c:pt>
                <c:pt idx="664">
                  <c:v>-49.915914847471399</c:v>
                </c:pt>
                <c:pt idx="665">
                  <c:v>-49.913582260121501</c:v>
                </c:pt>
                <c:pt idx="666">
                  <c:v>-49.9112030992139</c:v>
                </c:pt>
                <c:pt idx="667">
                  <c:v>-49.908776421604799</c:v>
                </c:pt>
                <c:pt idx="668">
                  <c:v>-49.906301264692502</c:v>
                </c:pt>
                <c:pt idx="669">
                  <c:v>-49.903776646001802</c:v>
                </c:pt>
                <c:pt idx="670">
                  <c:v>-49.901201562758096</c:v>
                </c:pt>
                <c:pt idx="671">
                  <c:v>-49.898574991452797</c:v>
                </c:pt>
                <c:pt idx="672">
                  <c:v>-49.895895887397899</c:v>
                </c:pt>
                <c:pt idx="673">
                  <c:v>-49.893163184271103</c:v>
                </c:pt>
                <c:pt idx="674">
                  <c:v>-49.890375793649802</c:v>
                </c:pt>
                <c:pt idx="675">
                  <c:v>-49.887532604534897</c:v>
                </c:pt>
                <c:pt idx="676">
                  <c:v>-49.884632482863204</c:v>
                </c:pt>
                <c:pt idx="677">
                  <c:v>-49.881674271008698</c:v>
                </c:pt>
                <c:pt idx="678">
                  <c:v>-49.878656787272497</c:v>
                </c:pt>
                <c:pt idx="679">
                  <c:v>-49.8755788253604</c:v>
                </c:pt>
                <c:pt idx="680">
                  <c:v>-49.872439153848497</c:v>
                </c:pt>
                <c:pt idx="681">
                  <c:v>-49.869236515636601</c:v>
                </c:pt>
                <c:pt idx="682">
                  <c:v>-49.865969627387997</c:v>
                </c:pt>
                <c:pt idx="683">
                  <c:v>-49.8626371789572</c:v>
                </c:pt>
                <c:pt idx="684">
                  <c:v>-49.859237832803103</c:v>
                </c:pt>
                <c:pt idx="685">
                  <c:v>-49.855770223388802</c:v>
                </c:pt>
                <c:pt idx="686">
                  <c:v>-49.852232956567299</c:v>
                </c:pt>
                <c:pt idx="687">
                  <c:v>-49.848624608951901</c:v>
                </c:pt>
                <c:pt idx="688">
                  <c:v>-49.844943727272302</c:v>
                </c:pt>
                <c:pt idx="689">
                  <c:v>-49.8411888277152</c:v>
                </c:pt>
                <c:pt idx="690">
                  <c:v>-49.837358395248202</c:v>
                </c:pt>
                <c:pt idx="691">
                  <c:v>-49.833450882928901</c:v>
                </c:pt>
                <c:pt idx="692">
                  <c:v>-49.829464711195598</c:v>
                </c:pt>
                <c:pt idx="693">
                  <c:v>-49.825398267142504</c:v>
                </c:pt>
                <c:pt idx="694">
                  <c:v>-49.821249903775801</c:v>
                </c:pt>
                <c:pt idx="695">
                  <c:v>-49.817017939252501</c:v>
                </c:pt>
                <c:pt idx="696">
                  <c:v>-49.812700656100503</c:v>
                </c:pt>
                <c:pt idx="697">
                  <c:v>-49.808296300419002</c:v>
                </c:pt>
                <c:pt idx="698">
                  <c:v>-49.803803081060003</c:v>
                </c:pt>
                <c:pt idx="699">
                  <c:v>-49.799219168788902</c:v>
                </c:pt>
                <c:pt idx="700">
                  <c:v>-49.794542695424497</c:v>
                </c:pt>
                <c:pt idx="701">
                  <c:v>-49.789771752957598</c:v>
                </c:pt>
                <c:pt idx="702">
                  <c:v>-49.784904392647498</c:v>
                </c:pt>
                <c:pt idx="703">
                  <c:v>-49.779938624096197</c:v>
                </c:pt>
                <c:pt idx="704">
                  <c:v>-49.774872414298301</c:v>
                </c:pt>
                <c:pt idx="705">
                  <c:v>-49.769703686668301</c:v>
                </c:pt>
                <c:pt idx="706">
                  <c:v>-49.764430320042102</c:v>
                </c:pt>
                <c:pt idx="707">
                  <c:v>-49.759050147653603</c:v>
                </c:pt>
                <c:pt idx="708">
                  <c:v>-49.753560956085103</c:v>
                </c:pt>
                <c:pt idx="709">
                  <c:v>-49.7479604841905</c:v>
                </c:pt>
                <c:pt idx="710">
                  <c:v>-49.742246421991197</c:v>
                </c:pt>
                <c:pt idx="711">
                  <c:v>-49.736416409543203</c:v>
                </c:pt>
                <c:pt idx="712">
                  <c:v>-49.730468035774798</c:v>
                </c:pt>
                <c:pt idx="713">
                  <c:v>-49.724398837293997</c:v>
                </c:pt>
                <c:pt idx="714">
                  <c:v>-49.718206297165104</c:v>
                </c:pt>
                <c:pt idx="715">
                  <c:v>-49.7118878436522</c:v>
                </c:pt>
                <c:pt idx="716">
                  <c:v>-49.705440848930998</c:v>
                </c:pt>
                <c:pt idx="717">
                  <c:v>-49.698862627764697</c:v>
                </c:pt>
                <c:pt idx="718">
                  <c:v>-49.692150436146598</c:v>
                </c:pt>
                <c:pt idx="719">
                  <c:v>-49.685301469904701</c:v>
                </c:pt>
                <c:pt idx="720">
                  <c:v>-49.678312863270101</c:v>
                </c:pt>
                <c:pt idx="721">
                  <c:v>-49.671181687405998</c:v>
                </c:pt>
                <c:pt idx="722">
                  <c:v>-49.663904948897802</c:v>
                </c:pt>
                <c:pt idx="723">
                  <c:v>-49.656479588201002</c:v>
                </c:pt>
                <c:pt idx="724">
                  <c:v>-49.648902478047702</c:v>
                </c:pt>
                <c:pt idx="725">
                  <c:v>-49.641170421808802</c:v>
                </c:pt>
                <c:pt idx="726">
                  <c:v>-49.633280151811597</c:v>
                </c:pt>
                <c:pt idx="727">
                  <c:v>-49.625228327610003</c:v>
                </c:pt>
                <c:pt idx="728">
                  <c:v>-49.617011534207798</c:v>
                </c:pt>
                <c:pt idx="729">
                  <c:v>-49.6086262802311</c:v>
                </c:pt>
                <c:pt idx="730">
                  <c:v>-49.600068996050098</c:v>
                </c:pt>
                <c:pt idx="731">
                  <c:v>-49.591336031848002</c:v>
                </c:pt>
                <c:pt idx="732">
                  <c:v>-49.582423655634798</c:v>
                </c:pt>
                <c:pt idx="733">
                  <c:v>-49.573328051204598</c:v>
                </c:pt>
                <c:pt idx="734">
                  <c:v>-49.564045316034701</c:v>
                </c:pt>
                <c:pt idx="735">
                  <c:v>-49.554571459124098</c:v>
                </c:pt>
                <c:pt idx="736">
                  <c:v>-49.544902398769203</c:v>
                </c:pt>
                <c:pt idx="737">
                  <c:v>-49.535033960275896</c:v>
                </c:pt>
                <c:pt idx="738">
                  <c:v>-49.524961873603402</c:v>
                </c:pt>
                <c:pt idx="739">
                  <c:v>-49.514681770940101</c:v>
                </c:pt>
                <c:pt idx="740">
                  <c:v>-49.504189184207597</c:v>
                </c:pt>
                <c:pt idx="741">
                  <c:v>-49.493479542490597</c:v>
                </c:pt>
                <c:pt idx="742">
                  <c:v>-49.48254816939</c:v>
                </c:pt>
                <c:pt idx="743">
                  <c:v>-49.4713902802973</c:v>
                </c:pt>
                <c:pt idx="744">
                  <c:v>-49.460000979586098</c:v>
                </c:pt>
                <c:pt idx="745">
                  <c:v>-49.448375257719697</c:v>
                </c:pt>
                <c:pt idx="746">
                  <c:v>-49.436507988269</c:v>
                </c:pt>
                <c:pt idx="747">
                  <c:v>-49.4243939248408</c:v>
                </c:pt>
                <c:pt idx="748">
                  <c:v>-49.412027697910503</c:v>
                </c:pt>
                <c:pt idx="749">
                  <c:v>-49.399403811556802</c:v>
                </c:pt>
                <c:pt idx="750">
                  <c:v>-49.3865166400956</c:v>
                </c:pt>
                <c:pt idx="751">
                  <c:v>-49.373360424607498</c:v>
                </c:pt>
                <c:pt idx="752">
                  <c:v>-49.359929269356897</c:v>
                </c:pt>
                <c:pt idx="753">
                  <c:v>-49.346217138096897</c:v>
                </c:pt>
                <c:pt idx="754">
                  <c:v>-49.332217850257898</c:v>
                </c:pt>
                <c:pt idx="755">
                  <c:v>-49.317925077012198</c:v>
                </c:pt>
                <c:pt idx="756">
                  <c:v>-49.3033323372143</c:v>
                </c:pt>
                <c:pt idx="757">
                  <c:v>-49.288432993207302</c:v>
                </c:pt>
                <c:pt idx="758">
                  <c:v>-49.273220246494901</c:v>
                </c:pt>
                <c:pt idx="759">
                  <c:v>-49.257687133269599</c:v>
                </c:pt>
                <c:pt idx="760">
                  <c:v>-49.241826519795197</c:v>
                </c:pt>
                <c:pt idx="761">
                  <c:v>-49.225631097635102</c:v>
                </c:pt>
                <c:pt idx="762">
                  <c:v>-49.209093378721803</c:v>
                </c:pt>
                <c:pt idx="763">
                  <c:v>-49.1922056902607</c:v>
                </c:pt>
                <c:pt idx="764">
                  <c:v>-49.174960169462402</c:v>
                </c:pt>
                <c:pt idx="765">
                  <c:v>-49.157348758095502</c:v>
                </c:pt>
                <c:pt idx="766">
                  <c:v>-49.139363196853303</c:v>
                </c:pt>
                <c:pt idx="767">
                  <c:v>-49.120995019527001</c:v>
                </c:pt>
                <c:pt idx="768">
                  <c:v>-49.102235546976999</c:v>
                </c:pt>
                <c:pt idx="769">
                  <c:v>-49.083075880894498</c:v>
                </c:pt>
                <c:pt idx="770">
                  <c:v>-49.063506897344098</c:v>
                </c:pt>
                <c:pt idx="771">
                  <c:v>-49.043519240079299</c:v>
                </c:pt>
                <c:pt idx="772">
                  <c:v>-49.023103313620098</c:v>
                </c:pt>
                <c:pt idx="773">
                  <c:v>-49.002249276083703</c:v>
                </c:pt>
                <c:pt idx="774">
                  <c:v>-48.980947031757701</c:v>
                </c:pt>
                <c:pt idx="775">
                  <c:v>-48.959186223403698</c:v>
                </c:pt>
                <c:pt idx="776">
                  <c:v>-48.9369562242819</c:v>
                </c:pt>
                <c:pt idx="777">
                  <c:v>-48.914246129882002</c:v>
                </c:pt>
                <c:pt idx="778">
                  <c:v>-48.891044749350002</c:v>
                </c:pt>
                <c:pt idx="779">
                  <c:v>-48.8673405965963</c:v>
                </c:pt>
                <c:pt idx="780">
                  <c:v>-48.843121881070502</c:v>
                </c:pt>
                <c:pt idx="781">
                  <c:v>-48.818376498190297</c:v>
                </c:pt>
                <c:pt idx="782">
                  <c:v>-48.793092019406501</c:v>
                </c:pt>
                <c:pt idx="783">
                  <c:v>-48.767255681889402</c:v>
                </c:pt>
                <c:pt idx="784">
                  <c:v>-48.740854377819403</c:v>
                </c:pt>
                <c:pt idx="785">
                  <c:v>-48.713874643262002</c:v>
                </c:pt>
                <c:pt idx="786">
                  <c:v>-48.686302646611402</c:v>
                </c:pt>
                <c:pt idx="787">
                  <c:v>-48.658124176578902</c:v>
                </c:pt>
                <c:pt idx="788">
                  <c:v>-48.629324629708798</c:v>
                </c:pt>
                <c:pt idx="789">
                  <c:v>-48.599888997395901</c:v>
                </c:pt>
                <c:pt idx="790">
                  <c:v>-48.569801852384998</c:v>
                </c:pt>
                <c:pt idx="791">
                  <c:v>-48.539047334723897</c:v>
                </c:pt>
                <c:pt idx="792">
                  <c:v>-48.507609137147398</c:v>
                </c:pt>
                <c:pt idx="793">
                  <c:v>-48.475470489862197</c:v>
                </c:pt>
                <c:pt idx="794">
                  <c:v>-48.442614144704798</c:v>
                </c:pt>
                <c:pt idx="795">
                  <c:v>-48.4090223586429</c:v>
                </c:pt>
                <c:pt idx="796">
                  <c:v>-48.3746768765848</c:v>
                </c:pt>
                <c:pt idx="797">
                  <c:v>-48.339558913467002</c:v>
                </c:pt>
                <c:pt idx="798">
                  <c:v>-48.303649135579597</c:v>
                </c:pt>
                <c:pt idx="799">
                  <c:v>-48.266927641095002</c:v>
                </c:pt>
                <c:pt idx="800">
                  <c:v>-48.229373939756499</c:v>
                </c:pt>
                <c:pt idx="801">
                  <c:v>-48.190966931686702</c:v>
                </c:pt>
                <c:pt idx="802">
                  <c:v>-48.151684885268203</c:v>
                </c:pt>
                <c:pt idx="803">
                  <c:v>-48.111505414050498</c:v>
                </c:pt>
                <c:pt idx="804">
                  <c:v>-48.070405452631</c:v>
                </c:pt>
                <c:pt idx="805">
                  <c:v>-48.028361231457701</c:v>
                </c:pt>
                <c:pt idx="806">
                  <c:v>-47.985348250494702</c:v>
                </c:pt>
                <c:pt idx="807">
                  <c:v>-47.941341251691902</c:v>
                </c:pt>
                <c:pt idx="808">
                  <c:v>-47.8963141901935</c:v>
                </c:pt>
                <c:pt idx="809">
                  <c:v>-47.850240204217201</c:v>
                </c:pt>
                <c:pt idx="810">
                  <c:v>-47.8030915835324</c:v>
                </c:pt>
                <c:pt idx="811">
                  <c:v>-47.754839736459097</c:v>
                </c:pt>
                <c:pt idx="812">
                  <c:v>-47.705455155307298</c:v>
                </c:pt>
                <c:pt idx="813">
                  <c:v>-47.654907380167998</c:v>
                </c:pt>
                <c:pt idx="814">
                  <c:v>-47.603164960964797</c:v>
                </c:pt>
                <c:pt idx="815">
                  <c:v>-47.550195417666401</c:v>
                </c:pt>
                <c:pt idx="816">
                  <c:v>-47.4959651985546</c:v>
                </c:pt>
                <c:pt idx="817">
                  <c:v>-47.440439636437603</c:v>
                </c:pt>
                <c:pt idx="818">
                  <c:v>-47.383582902686001</c:v>
                </c:pt>
                <c:pt idx="819">
                  <c:v>-47.325357958967601</c:v>
                </c:pt>
                <c:pt idx="820">
                  <c:v>-47.265726506542201</c:v>
                </c:pt>
                <c:pt idx="821">
                  <c:v>-47.204648932971701</c:v>
                </c:pt>
                <c:pt idx="822">
                  <c:v>-47.142084256091799</c:v>
                </c:pt>
                <c:pt idx="823">
                  <c:v>-47.077990065076598</c:v>
                </c:pt>
                <c:pt idx="824">
                  <c:v>-47.012322458420698</c:v>
                </c:pt>
                <c:pt idx="825">
                  <c:v>-46.945035978647297</c:v>
                </c:pt>
                <c:pt idx="826">
                  <c:v>-46.876083543539501</c:v>
                </c:pt>
                <c:pt idx="827">
                  <c:v>-46.805416373676003</c:v>
                </c:pt>
                <c:pt idx="828">
                  <c:v>-46.732983916037199</c:v>
                </c:pt>
                <c:pt idx="829">
                  <c:v>-46.658733763430803</c:v>
                </c:pt>
                <c:pt idx="830">
                  <c:v>-46.5826115694679</c:v>
                </c:pt>
                <c:pt idx="831">
                  <c:v>-46.504560958798599</c:v>
                </c:pt>
                <c:pt idx="832">
                  <c:v>-46.424523432296603</c:v>
                </c:pt>
                <c:pt idx="833">
                  <c:v>-46.342438266858998</c:v>
                </c:pt>
                <c:pt idx="834">
                  <c:v>-46.258242409458099</c:v>
                </c:pt>
                <c:pt idx="835">
                  <c:v>-46.171870365060201</c:v>
                </c:pt>
                <c:pt idx="836">
                  <c:v>-46.083254077990397</c:v>
                </c:pt>
                <c:pt idx="837">
                  <c:v>-45.992322806293402</c:v>
                </c:pt>
                <c:pt idx="838">
                  <c:v>-45.899002988602703</c:v>
                </c:pt>
                <c:pt idx="839">
                  <c:v>-45.8032181029916</c:v>
                </c:pt>
                <c:pt idx="840">
                  <c:v>-45.704888517238103</c:v>
                </c:pt>
                <c:pt idx="841">
                  <c:v>-45.603931329887303</c:v>
                </c:pt>
                <c:pt idx="842">
                  <c:v>-45.500260201445698</c:v>
                </c:pt>
                <c:pt idx="843">
                  <c:v>-45.3937851749847</c:v>
                </c:pt>
                <c:pt idx="844">
                  <c:v>-45.284412485372101</c:v>
                </c:pt>
                <c:pt idx="845">
                  <c:v>-45.172044356280601</c:v>
                </c:pt>
                <c:pt idx="846">
                  <c:v>-45.056578784051197</c:v>
                </c:pt>
                <c:pt idx="847">
                  <c:v>-44.937909307408603</c:v>
                </c:pt>
                <c:pt idx="848">
                  <c:v>-44.815924761937502</c:v>
                </c:pt>
                <c:pt idx="849">
                  <c:v>-44.690509018131102</c:v>
                </c:pt>
                <c:pt idx="850">
                  <c:v>-44.561540701715998</c:v>
                </c:pt>
                <c:pt idx="851">
                  <c:v>-44.428892894842001</c:v>
                </c:pt>
                <c:pt idx="852">
                  <c:v>-44.292432816591102</c:v>
                </c:pt>
                <c:pt idx="853">
                  <c:v>-44.152021481121302</c:v>
                </c:pt>
                <c:pt idx="854">
                  <c:v>-44.007513331597799</c:v>
                </c:pt>
                <c:pt idx="855">
                  <c:v>-43.858755847890301</c:v>
                </c:pt>
                <c:pt idx="856">
                  <c:v>-43.705589125820701</c:v>
                </c:pt>
                <c:pt idx="857">
                  <c:v>-43.547845425527498</c:v>
                </c:pt>
                <c:pt idx="858">
                  <c:v>-43.385348686274199</c:v>
                </c:pt>
                <c:pt idx="859">
                  <c:v>-43.2179140047621</c:v>
                </c:pt>
                <c:pt idx="860">
                  <c:v>-43.045347073707902</c:v>
                </c:pt>
                <c:pt idx="861">
                  <c:v>-42.867443577118202</c:v>
                </c:pt>
                <c:pt idx="862">
                  <c:v>-42.683988538318602</c:v>
                </c:pt>
                <c:pt idx="863">
                  <c:v>-42.494755616384502</c:v>
                </c:pt>
                <c:pt idx="864">
                  <c:v>-42.299506346152</c:v>
                </c:pt>
                <c:pt idx="865">
                  <c:v>-42.097989316471697</c:v>
                </c:pt>
                <c:pt idx="866">
                  <c:v>-41.889939280781</c:v>
                </c:pt>
                <c:pt idx="867">
                  <c:v>-41.675076193413702</c:v>
                </c:pt>
                <c:pt idx="868">
                  <c:v>-41.453104164326298</c:v>
                </c:pt>
                <c:pt idx="869">
                  <c:v>-41.223710324085303</c:v>
                </c:pt>
                <c:pt idx="870">
                  <c:v>-40.986563590015599</c:v>
                </c:pt>
                <c:pt idx="871">
                  <c:v>-40.741313323342503</c:v>
                </c:pt>
                <c:pt idx="872">
                  <c:v>-40.4875878659509</c:v>
                </c:pt>
                <c:pt idx="873">
                  <c:v>-40.224992944005898</c:v>
                </c:pt>
                <c:pt idx="874">
                  <c:v>-39.953109924120497</c:v>
                </c:pt>
                <c:pt idx="875">
                  <c:v>-39.671493905967303</c:v>
                </c:pt>
                <c:pt idx="876">
                  <c:v>-39.379671633197198</c:v>
                </c:pt>
                <c:pt idx="877">
                  <c:v>-39.077139202197799</c:v>
                </c:pt>
                <c:pt idx="878">
                  <c:v>-38.763359545549797</c:v>
                </c:pt>
                <c:pt idx="879">
                  <c:v>-38.437759663970098</c:v>
                </c:pt>
                <c:pt idx="880">
                  <c:v>-38.099727576995498</c:v>
                </c:pt>
                <c:pt idx="881">
                  <c:v>-37.748608958578103</c:v>
                </c:pt>
                <c:pt idx="882">
                  <c:v>-37.3837034190446</c:v>
                </c:pt>
                <c:pt idx="883">
                  <c:v>-37.004260389401097</c:v>
                </c:pt>
                <c:pt idx="884">
                  <c:v>-36.6094745576004</c:v>
                </c:pt>
                <c:pt idx="885">
                  <c:v>-36.198480798983098</c:v>
                </c:pt>
                <c:pt idx="886">
                  <c:v>-35.770348534443301</c:v>
                </c:pt>
                <c:pt idx="887">
                  <c:v>-35.324075439728801</c:v>
                </c:pt>
                <c:pt idx="888">
                  <c:v>-34.858580417377503</c:v>
                </c:pt>
                <c:pt idx="889">
                  <c:v>-34.372695728756597</c:v>
                </c:pt>
                <c:pt idx="890">
                  <c:v>-33.865158167093902</c:v>
                </c:pt>
                <c:pt idx="891">
                  <c:v>-33.334599132741502</c:v>
                </c:pt>
                <c:pt idx="892">
                  <c:v>-32.779533448549003</c:v>
                </c:pt>
                <c:pt idx="893">
                  <c:v>-32.198346725351698</c:v>
                </c:pt>
                <c:pt idx="894">
                  <c:v>-31.589281054213799</c:v>
                </c:pt>
                <c:pt idx="895">
                  <c:v>-30.950418761978799</c:v>
                </c:pt>
                <c:pt idx="896">
                  <c:v>-30.279663918336698</c:v>
                </c:pt>
                <c:pt idx="897">
                  <c:v>-29.574721224088801</c:v>
                </c:pt>
                <c:pt idx="898">
                  <c:v>-28.833071839141301</c:v>
                </c:pt>
                <c:pt idx="899">
                  <c:v>-28.051945621904999</c:v>
                </c:pt>
                <c:pt idx="900">
                  <c:v>-27.228289145267699</c:v>
                </c:pt>
                <c:pt idx="901">
                  <c:v>-26.3587287231075</c:v>
                </c:pt>
                <c:pt idx="902">
                  <c:v>-25.439527518890301</c:v>
                </c:pt>
                <c:pt idx="903">
                  <c:v>-24.466535605823601</c:v>
                </c:pt>
                <c:pt idx="904">
                  <c:v>-23.4351315952667</c:v>
                </c:pt>
                <c:pt idx="905">
                  <c:v>-22.340154132166099</c:v>
                </c:pt>
                <c:pt idx="906">
                  <c:v>-21.175821154023001</c:v>
                </c:pt>
                <c:pt idx="907">
                  <c:v>-19.935634297794</c:v>
                </c:pt>
                <c:pt idx="908">
                  <c:v>-18.612265182940799</c:v>
                </c:pt>
                <c:pt idx="909">
                  <c:v>-17.197419452243299</c:v>
                </c:pt>
                <c:pt idx="910">
                  <c:v>-15.6816733517906</c:v>
                </c:pt>
                <c:pt idx="911">
                  <c:v>-14.054276190801501</c:v>
                </c:pt>
                <c:pt idx="912">
                  <c:v>-12.302910119800501</c:v>
                </c:pt>
                <c:pt idx="913">
                  <c:v>-10.4133961327272</c:v>
                </c:pt>
                <c:pt idx="914">
                  <c:v>-8.3693317945201695</c:v>
                </c:pt>
                <c:pt idx="915">
                  <c:v>-6.1516415761843302</c:v>
                </c:pt>
                <c:pt idx="916">
                  <c:v>-3.7380143446027398</c:v>
                </c:pt>
                <c:pt idx="917">
                  <c:v>-1.1021937702067099</c:v>
                </c:pt>
                <c:pt idx="918">
                  <c:v>1.7869249115090899</c:v>
                </c:pt>
                <c:pt idx="919">
                  <c:v>4.9664558714649196</c:v>
                </c:pt>
                <c:pt idx="920">
                  <c:v>8.4810307341186899</c:v>
                </c:pt>
                <c:pt idx="921">
                  <c:v>12.3847799934092</c:v>
                </c:pt>
                <c:pt idx="922">
                  <c:v>16.743969035966401</c:v>
                </c:pt>
                <c:pt idx="923">
                  <c:v>21.640553169373501</c:v>
                </c:pt>
                <c:pt idx="924">
                  <c:v>27.177044365623399</c:v>
                </c:pt>
                <c:pt idx="925">
                  <c:v>33.483284643388501</c:v>
                </c:pt>
                <c:pt idx="926">
                  <c:v>-50.085771283572399</c:v>
                </c:pt>
                <c:pt idx="927">
                  <c:v>-50.129916838751001</c:v>
                </c:pt>
                <c:pt idx="928">
                  <c:v>-50.174920505422797</c:v>
                </c:pt>
                <c:pt idx="929">
                  <c:v>-50.2207960229835</c:v>
                </c:pt>
                <c:pt idx="930">
                  <c:v>-50.267557214027399</c:v>
                </c:pt>
                <c:pt idx="931">
                  <c:v>-50.315217978308802</c:v>
                </c:pt>
                <c:pt idx="932">
                  <c:v>-50.363792286362496</c:v>
                </c:pt>
                <c:pt idx="933">
                  <c:v>-50.413294172771202</c:v>
                </c:pt>
                <c:pt idx="934">
                  <c:v>-50.463737729074197</c:v>
                </c:pt>
                <c:pt idx="935">
                  <c:v>-50.515137096307498</c:v>
                </c:pt>
                <c:pt idx="936">
                  <c:v>-50.5675064571669</c:v>
                </c:pt>
                <c:pt idx="937">
                  <c:v>-50.6208600277876</c:v>
                </c:pt>
                <c:pt idx="938">
                  <c:v>-50.675212049131602</c:v>
                </c:pt>
                <c:pt idx="939">
                  <c:v>-50.7305767779756</c:v>
                </c:pt>
                <c:pt idx="940">
                  <c:v>-50.786968477493197</c:v>
                </c:pt>
                <c:pt idx="941">
                  <c:v>-50.844401407423497</c:v>
                </c:pt>
                <c:pt idx="942">
                  <c:v>-50.902889813822</c:v>
                </c:pt>
                <c:pt idx="943">
                  <c:v>-50.962447918385799</c:v>
                </c:pt>
                <c:pt idx="944">
                  <c:v>-51.023089907349899</c:v>
                </c:pt>
                <c:pt idx="945">
                  <c:v>-51.084829919949001</c:v>
                </c:pt>
                <c:pt idx="946">
                  <c:v>-51.147682036440898</c:v>
                </c:pt>
                <c:pt idx="947">
                  <c:v>-51.211660265688998</c:v>
                </c:pt>
                <c:pt idx="948">
                  <c:v>-51.276778532300398</c:v>
                </c:pt>
                <c:pt idx="949">
                  <c:v>-51.343050663318401</c:v>
                </c:pt>
                <c:pt idx="950">
                  <c:v>-51.410490374468303</c:v>
                </c:pt>
                <c:pt idx="951">
                  <c:v>-51.479111255956397</c:v>
                </c:pt>
                <c:pt idx="952">
                  <c:v>-51.548926757823303</c:v>
                </c:pt>
                <c:pt idx="953">
                  <c:v>-51.619950174852598</c:v>
                </c:pt>
                <c:pt idx="954">
                  <c:v>-51.692194631039499</c:v>
                </c:pt>
                <c:pt idx="955">
                  <c:v>-51.765673063621101</c:v>
                </c:pt>
                <c:pt idx="956">
                  <c:v>-51.840398206675502</c:v>
                </c:pt>
                <c:pt idx="957">
                  <c:v>-51.916382574295497</c:v>
                </c:pt>
                <c:pt idx="958">
                  <c:v>-51.993638443343798</c:v>
                </c:pt>
                <c:pt idx="959">
                  <c:v>-52.072177835800098</c:v>
                </c:pt>
                <c:pt idx="960">
                  <c:v>-52.152012500709098</c:v>
                </c:pt>
                <c:pt idx="961">
                  <c:v>-52.233153895742298</c:v>
                </c:pt>
                <c:pt idx="962">
                  <c:v>-52.315613168386299</c:v>
                </c:pt>
                <c:pt idx="963">
                  <c:v>-52.399401136772902</c:v>
                </c:pt>
                <c:pt idx="964">
                  <c:v>-52.484528270167303</c:v>
                </c:pt>
                <c:pt idx="965">
                  <c:v>-52.571004669131703</c:v>
                </c:pt>
                <c:pt idx="966">
                  <c:v>-52.658840045385901</c:v>
                </c:pt>
                <c:pt idx="967">
                  <c:v>-52.748043701384503</c:v>
                </c:pt>
                <c:pt idx="968">
                  <c:v>-52.838624509635302</c:v>
                </c:pt>
                <c:pt idx="969">
                  <c:v>-52.930590891782401</c:v>
                </c:pt>
                <c:pt idx="970">
                  <c:v>-53.023950797483103</c:v>
                </c:pt>
                <c:pt idx="971">
                  <c:v>-53.118711683104699</c:v>
                </c:pt>
                <c:pt idx="972">
                  <c:v>-53.214880490273799</c:v>
                </c:pt>
                <c:pt idx="973">
                  <c:v>-53.312463624308499</c:v>
                </c:pt>
                <c:pt idx="974">
                  <c:v>-53.411466932569802</c:v>
                </c:pt>
                <c:pt idx="975">
                  <c:v>-53.511895682766301</c:v>
                </c:pt>
                <c:pt idx="976">
                  <c:v>-53.613754541251197</c:v>
                </c:pt>
                <c:pt idx="977">
                  <c:v>-53.717047551350802</c:v>
                </c:pt>
                <c:pt idx="978">
                  <c:v>-53.821778111765902</c:v>
                </c:pt>
                <c:pt idx="979">
                  <c:v>-53.927948955089697</c:v>
                </c:pt>
                <c:pt idx="980">
                  <c:v>-54.035562126486496</c:v>
                </c:pt>
                <c:pt idx="981">
                  <c:v>-54.1446189625781</c:v>
                </c:pt>
                <c:pt idx="982">
                  <c:v>-54.255120070585299</c:v>
                </c:pt>
                <c:pt idx="983">
                  <c:v>-54.367065307775803</c:v>
                </c:pt>
                <c:pt idx="984">
                  <c:v>-54.480453761266403</c:v>
                </c:pt>
                <c:pt idx="985">
                  <c:v>-54.595283728235401</c:v>
                </c:pt>
                <c:pt idx="986">
                  <c:v>-54.711552696595</c:v>
                </c:pt>
                <c:pt idx="987">
                  <c:v>-54.829257326181803</c:v>
                </c:pt>
                <c:pt idx="988">
                  <c:v>-54.948393430517299</c:v>
                </c:pt>
                <c:pt idx="989">
                  <c:v>-55.068955959198</c:v>
                </c:pt>
                <c:pt idx="990">
                  <c:v>-55.190938980969001</c:v>
                </c:pt>
                <c:pt idx="991">
                  <c:v>-55.314335667541101</c:v>
                </c:pt>
                <c:pt idx="992">
                  <c:v>-55.439138278206997</c:v>
                </c:pt>
                <c:pt idx="993">
                  <c:v>-55.565338145315998</c:v>
                </c:pt>
                <c:pt idx="994">
                  <c:v>-55.692925660663697</c:v>
                </c:pt>
                <c:pt idx="995">
                  <c:v>-55.821890262855</c:v>
                </c:pt>
                <c:pt idx="996">
                  <c:v>-55.952220425697398</c:v>
                </c:pt>
                <c:pt idx="997">
                  <c:v>-56.083903647680302</c:v>
                </c:pt>
                <c:pt idx="998">
                  <c:v>-56.216926442596098</c:v>
                </c:pt>
                <c:pt idx="999">
                  <c:v>-56.351274331357601</c:v>
                </c:pt>
                <c:pt idx="1000">
                  <c:v>-56.486931835064098</c:v>
                </c:pt>
                <c:pt idx="1001">
                  <c:v>-56.623882469367103</c:v>
                </c:pt>
                <c:pt idx="1002">
                  <c:v>-56.762108740185802</c:v>
                </c:pt>
                <c:pt idx="1003">
                  <c:v>-56.901592140819503</c:v>
                </c:pt>
                <c:pt idx="1004">
                  <c:v>-57.0423131505</c:v>
                </c:pt>
                <c:pt idx="1005">
                  <c:v>-57.184251234429503</c:v>
                </c:pt>
                <c:pt idx="1006">
                  <c:v>-57.327384845339601</c:v>
                </c:pt>
                <c:pt idx="1007">
                  <c:v>-57.471691426610803</c:v>
                </c:pt>
                <c:pt idx="1008">
                  <c:v>-57.617147416983201</c:v>
                </c:pt>
                <c:pt idx="1009">
                  <c:v>-57.763728256889102</c:v>
                </c:pt>
                <c:pt idx="1010">
                  <c:v>-57.9114083964324</c:v>
                </c:pt>
                <c:pt idx="1011">
                  <c:v>-58.060161305036203</c:v>
                </c:pt>
                <c:pt idx="1012">
                  <c:v>-58.209959482776704</c:v>
                </c:pt>
                <c:pt idx="1013">
                  <c:v>-58.360774473415702</c:v>
                </c:pt>
                <c:pt idx="1014">
                  <c:v>-58.512576879139601</c:v>
                </c:pt>
                <c:pt idx="1015">
                  <c:v>-58.6653363770101</c:v>
                </c:pt>
                <c:pt idx="1016">
                  <c:v>-58.819021737124203</c:v>
                </c:pt>
                <c:pt idx="1017">
                  <c:v>-58.973600842476699</c:v>
                </c:pt>
                <c:pt idx="1018">
                  <c:v>-59.1290407105163</c:v>
                </c:pt>
                <c:pt idx="1019">
                  <c:v>-59.285307516375902</c:v>
                </c:pt>
                <c:pt idx="1020">
                  <c:v>-59.4423666177576</c:v>
                </c:pt>
                <c:pt idx="1021">
                  <c:v>-59.600182581444002</c:v>
                </c:pt>
                <c:pt idx="1022">
                  <c:v>-59.7587192114052</c:v>
                </c:pt>
                <c:pt idx="1023">
                  <c:v>-59.917939578461798</c:v>
                </c:pt>
                <c:pt idx="1024">
                  <c:v>-60.0778060514629</c:v>
                </c:pt>
                <c:pt idx="1025">
                  <c:v>-60.238280329930497</c:v>
                </c:pt>
                <c:pt idx="1026">
                  <c:v>-60.399323478117303</c:v>
                </c:pt>
                <c:pt idx="1027">
                  <c:v>-60.560895960420098</c:v>
                </c:pt>
                <c:pt idx="1028">
                  <c:v>-60.722957678085699</c:v>
                </c:pt>
                <c:pt idx="1029">
                  <c:v>-60.885468007142101</c:v>
                </c:pt>
                <c:pt idx="1030">
                  <c:v>-61.048385837482897</c:v>
                </c:pt>
                <c:pt idx="1031">
                  <c:v>-61.211669613029301</c:v>
                </c:pt>
                <c:pt idx="1032">
                  <c:v>-61.375277372887901</c:v>
                </c:pt>
                <c:pt idx="1033">
                  <c:v>-61.539166793422801</c:v>
                </c:pt>
                <c:pt idx="1034">
                  <c:v>-61.703295231151898</c:v>
                </c:pt>
                <c:pt idx="1035">
                  <c:v>-61.8676197663792</c:v>
                </c:pt>
                <c:pt idx="1036">
                  <c:v>-62.032097247467497</c:v>
                </c:pt>
                <c:pt idx="1037">
                  <c:v>-62.196684335657402</c:v>
                </c:pt>
                <c:pt idx="1038">
                  <c:v>-62.361337550333502</c:v>
                </c:pt>
                <c:pt idx="1039">
                  <c:v>-62.526013314637297</c:v>
                </c:pt>
                <c:pt idx="1040">
                  <c:v>-62.690668001327303</c:v>
                </c:pt>
                <c:pt idx="1041">
                  <c:v>-62.855257978781999</c:v>
                </c:pt>
                <c:pt idx="1042">
                  <c:v>-63.019739657043701</c:v>
                </c:pt>
                <c:pt idx="1043">
                  <c:v>-63.184069533800297</c:v>
                </c:pt>
                <c:pt idx="1044">
                  <c:v>-63.348204240200801</c:v>
                </c:pt>
                <c:pt idx="1045">
                  <c:v>-63.512100586402802</c:v>
                </c:pt>
                <c:pt idx="1046">
                  <c:v>-63.675715606750103</c:v>
                </c:pt>
                <c:pt idx="1047">
                  <c:v>-63.839006604480304</c:v>
                </c:pt>
                <c:pt idx="1048">
                  <c:v>-64.001931195863406</c:v>
                </c:pt>
                <c:pt idx="1049">
                  <c:v>-64.164447353675499</c:v>
                </c:pt>
                <c:pt idx="1050">
                  <c:v>-64.326513449912696</c:v>
                </c:pt>
                <c:pt idx="1051">
                  <c:v>-64.488088297654997</c:v>
                </c:pt>
                <c:pt idx="1052">
                  <c:v>-64.649131191991302</c:v>
                </c:pt>
                <c:pt idx="1053">
                  <c:v>-64.809601949920605</c:v>
                </c:pt>
                <c:pt idx="1054">
                  <c:v>-64.969460949149493</c:v>
                </c:pt>
                <c:pt idx="1055">
                  <c:v>-65.128669165707805</c:v>
                </c:pt>
                <c:pt idx="1056">
                  <c:v>-65.287188210310205</c:v>
                </c:pt>
                <c:pt idx="1057">
                  <c:v>-65.444980363395501</c:v>
                </c:pt>
                <c:pt idx="1058">
                  <c:v>-65.602008608780295</c:v>
                </c:pt>
                <c:pt idx="1059">
                  <c:v>-65.758236665867699</c:v>
                </c:pt>
                <c:pt idx="1060">
                  <c:v>-65.913629020357703</c:v>
                </c:pt>
                <c:pt idx="1061">
                  <c:v>-66.068150953411305</c:v>
                </c:pt>
                <c:pt idx="1062">
                  <c:v>-66.221768569223698</c:v>
                </c:pt>
                <c:pt idx="1063">
                  <c:v>-66.3744488209705</c:v>
                </c:pt>
                <c:pt idx="1064">
                  <c:v>-66.526159535092106</c:v>
                </c:pt>
                <c:pt idx="1065">
                  <c:v>-66.676869433891099</c:v>
                </c:pt>
                <c:pt idx="1066">
                  <c:v>-66.826548156419506</c:v>
                </c:pt>
                <c:pt idx="1067">
                  <c:v>-66.9751662776399</c:v>
                </c:pt>
                <c:pt idx="1068">
                  <c:v>-67.122695325849506</c:v>
                </c:pt>
                <c:pt idx="1069">
                  <c:v>-67.269107798360693</c:v>
                </c:pt>
                <c:pt idx="1070">
                  <c:v>-67.414377175437096</c:v>
                </c:pt>
                <c:pt idx="1071">
                  <c:v>-67.558477932490604</c:v>
                </c:pt>
                <c:pt idx="1072">
                  <c:v>-67.701385550546703</c:v>
                </c:pt>
                <c:pt idx="1073">
                  <c:v>-67.843076524993606</c:v>
                </c:pt>
                <c:pt idx="1074">
                  <c:v>-67.983528372631298</c:v>
                </c:pt>
                <c:pt idx="1075">
                  <c:v>-68.122719637045904</c:v>
                </c:pt>
                <c:pt idx="1076">
                  <c:v>-68.260629892333995</c:v>
                </c:pt>
                <c:pt idx="1077">
                  <c:v>-68.397239745208097</c:v>
                </c:pt>
                <c:pt idx="1078">
                  <c:v>-68.5325308355185</c:v>
                </c:pt>
                <c:pt idx="1079">
                  <c:v>-68.666485835228499</c:v>
                </c:pt>
                <c:pt idx="1080">
                  <c:v>-68.799088445884493</c:v>
                </c:pt>
                <c:pt idx="1081">
                  <c:v>-68.930323394625105</c:v>
                </c:pt>
                <c:pt idx="1082">
                  <c:v>-69.060176428775705</c:v>
                </c:pt>
                <c:pt idx="1083">
                  <c:v>-69.188634309077599</c:v>
                </c:pt>
                <c:pt idx="1084">
                  <c:v>-69.315684801604704</c:v>
                </c:pt>
                <c:pt idx="1085">
                  <c:v>-69.441316668418395</c:v>
                </c:pt>
                <c:pt idx="1086">
                  <c:v>-69.565519657018598</c:v>
                </c:pt>
                <c:pt idx="1087">
                  <c:v>-69.688284488645294</c:v>
                </c:pt>
                <c:pt idx="1088">
                  <c:v>-69.809602845489593</c:v>
                </c:pt>
                <c:pt idx="1089">
                  <c:v>-69.929467356872493</c:v>
                </c:pt>
                <c:pt idx="1090">
                  <c:v>-70.047871584450604</c:v>
                </c:pt>
                <c:pt idx="1091">
                  <c:v>-70.1648100065091</c:v>
                </c:pt>
                <c:pt idx="1092">
                  <c:v>-70.280278001401399</c:v>
                </c:pt>
                <c:pt idx="1093">
                  <c:v>-70.394271830196402</c:v>
                </c:pt>
                <c:pt idx="1094">
                  <c:v>-70.506788618592694</c:v>
                </c:pt>
                <c:pt idx="1095">
                  <c:v>-70.617826338159901</c:v>
                </c:pt>
                <c:pt idx="1096">
                  <c:v>-70.727383786965802</c:v>
                </c:pt>
                <c:pt idx="1097">
                  <c:v>-70.835460569647495</c:v>
                </c:pt>
                <c:pt idx="1098">
                  <c:v>-70.942057076984995</c:v>
                </c:pt>
                <c:pt idx="1099">
                  <c:v>-71.047174465032896</c:v>
                </c:pt>
                <c:pt idx="1100">
                  <c:v>-71.150814633866005</c:v>
                </c:pt>
                <c:pt idx="1101">
                  <c:v>-71.252980205991804</c:v>
                </c:pt>
                <c:pt idx="1102">
                  <c:v>-71.3536745044848</c:v>
                </c:pt>
                <c:pt idx="1103">
                  <c:v>-71.452901530891396</c:v>
                </c:pt>
                <c:pt idx="1104">
                  <c:v>-71.550665942955803</c:v>
                </c:pt>
                <c:pt idx="1105">
                  <c:v>-71.646973032215897</c:v>
                </c:pt>
                <c:pt idx="1106">
                  <c:v>-71.741828701513299</c:v>
                </c:pt>
                <c:pt idx="1107">
                  <c:v>-71.835239442463305</c:v>
                </c:pt>
                <c:pt idx="1108">
                  <c:v>-71.9272123129264</c:v>
                </c:pt>
                <c:pt idx="1109">
                  <c:v>-72.017754914523195</c:v>
                </c:pt>
                <c:pt idx="1110">
                  <c:v>-72.106875370229403</c:v>
                </c:pt>
                <c:pt idx="1111">
                  <c:v>-72.194582302088904</c:v>
                </c:pt>
                <c:pt idx="1112">
                  <c:v>-72.280884809080405</c:v>
                </c:pt>
                <c:pt idx="1113">
                  <c:v>-72.365792445167799</c:v>
                </c:pt>
                <c:pt idx="1114">
                  <c:v>-72.449315197568296</c:v>
                </c:pt>
                <c:pt idx="1115">
                  <c:v>-72.531463465264594</c:v>
                </c:pt>
                <c:pt idx="1116">
                  <c:v>-72.612248037789399</c:v>
                </c:pt>
                <c:pt idx="1117">
                  <c:v>-72.6916800743072</c:v>
                </c:pt>
                <c:pt idx="1118">
                  <c:v>-72.769771083015499</c:v>
                </c:pt>
                <c:pt idx="1119">
                  <c:v>-72.846532900888505</c:v>
                </c:pt>
                <c:pt idx="1120">
                  <c:v>-72.921977673781001</c:v>
                </c:pt>
                <c:pt idx="1121">
                  <c:v>-72.996117836911395</c:v>
                </c:pt>
                <c:pt idx="1122">
                  <c:v>-73.068966095739199</c:v>
                </c:pt>
                <c:pt idx="1123">
                  <c:v>-73.140535407251804</c:v>
                </c:pt>
                <c:pt idx="1124">
                  <c:v>-73.210838961672806</c:v>
                </c:pt>
                <c:pt idx="1125">
                  <c:v>-73.279890164603898</c:v>
                </c:pt>
                <c:pt idx="1126">
                  <c:v>-73.347702619608299</c:v>
                </c:pt>
                <c:pt idx="1127">
                  <c:v>-73.414290111246203</c:v>
                </c:pt>
                <c:pt idx="1128">
                  <c:v>-73.479666588567397</c:v>
                </c:pt>
                <c:pt idx="1129">
                  <c:v>-73.543846149067093</c:v>
                </c:pt>
                <c:pt idx="1130">
                  <c:v>-73.606843023109107</c:v>
                </c:pt>
                <c:pt idx="1131">
                  <c:v>-73.668671558819995</c:v>
                </c:pt>
                <c:pt idx="1132">
                  <c:v>-73.729346207455194</c:v>
                </c:pt>
                <c:pt idx="1133">
                  <c:v>-73.788881509238806</c:v>
                </c:pt>
                <c:pt idx="1134">
                  <c:v>-73.847292079675896</c:v>
                </c:pt>
                <c:pt idx="1135">
                  <c:v>-73.904592596337295</c:v>
                </c:pt>
                <c:pt idx="1136">
                  <c:v>-73.960797786114398</c:v>
                </c:pt>
                <c:pt idx="1137">
                  <c:v>-74.0159224129401</c:v>
                </c:pt>
                <c:pt idx="1138">
                  <c:v>-74.069981265974405</c:v>
                </c:pt>
                <c:pt idx="1139">
                  <c:v>-74.122989148248095</c:v>
                </c:pt>
                <c:pt idx="1140">
                  <c:v>-74.174960865760795</c:v>
                </c:pt>
                <c:pt idx="1141">
                  <c:v>-74.225911217027004</c:v>
                </c:pt>
                <c:pt idx="1142">
                  <c:v>-74.275854983065202</c:v>
                </c:pt>
                <c:pt idx="1143">
                  <c:v>-74.324806917820894</c:v>
                </c:pt>
                <c:pt idx="1144">
                  <c:v>-74.372781739019004</c:v>
                </c:pt>
                <c:pt idx="1145">
                  <c:v>-74.419794119436204</c:v>
                </c:pt>
                <c:pt idx="1146">
                  <c:v>-74.465858678585903</c:v>
                </c:pt>
                <c:pt idx="1147">
                  <c:v>-74.510989974807799</c:v>
                </c:pt>
                <c:pt idx="1148">
                  <c:v>-74.555202497752305</c:v>
                </c:pt>
                <c:pt idx="1149">
                  <c:v>-74.598510661252504</c:v>
                </c:pt>
                <c:pt idx="1150">
                  <c:v>-74.640928796572993</c:v>
                </c:pt>
                <c:pt idx="1151">
                  <c:v>-74.682471146027694</c:v>
                </c:pt>
                <c:pt idx="1152">
                  <c:v>-74.723151856955795</c:v>
                </c:pt>
                <c:pt idx="1153">
                  <c:v>-74.762984976047903</c:v>
                </c:pt>
                <c:pt idx="1154">
                  <c:v>-74.801984444011694</c:v>
                </c:pt>
                <c:pt idx="1155">
                  <c:v>-74.840164090566603</c:v>
                </c:pt>
                <c:pt idx="1156">
                  <c:v>-74.877537629760397</c:v>
                </c:pt>
                <c:pt idx="1157">
                  <c:v>-74.914118655595104</c:v>
                </c:pt>
                <c:pt idx="1158">
                  <c:v>-74.949920637954406</c:v>
                </c:pt>
                <c:pt idx="1159">
                  <c:v>-74.984956918821297</c:v>
                </c:pt>
                <c:pt idx="1160">
                  <c:v>-75.019240708778398</c:v>
                </c:pt>
                <c:pt idx="1161">
                  <c:v>-75.052785083779</c:v>
                </c:pt>
                <c:pt idx="1162">
                  <c:v>-75.0856029821812</c:v>
                </c:pt>
                <c:pt idx="1163">
                  <c:v>-75.117707202034495</c:v>
                </c:pt>
                <c:pt idx="1164">
                  <c:v>-75.149110398610603</c:v>
                </c:pt>
                <c:pt idx="1165">
                  <c:v>-75.179825082168307</c:v>
                </c:pt>
                <c:pt idx="1166">
                  <c:v>-75.209863615943803</c:v>
                </c:pt>
                <c:pt idx="1167">
                  <c:v>-75.239238214358394</c:v>
                </c:pt>
                <c:pt idx="1168">
                  <c:v>-75.267960941432804</c:v>
                </c:pt>
                <c:pt idx="1169">
                  <c:v>-75.296043709402198</c:v>
                </c:pt>
                <c:pt idx="1170">
                  <c:v>-75.323498277521097</c:v>
                </c:pt>
                <c:pt idx="1171">
                  <c:v>-75.3503362510519</c:v>
                </c:pt>
                <c:pt idx="1172">
                  <c:v>-75.376569080427601</c:v>
                </c:pt>
                <c:pt idx="1173">
                  <c:v>-75.402208060581202</c:v>
                </c:pt>
                <c:pt idx="1174">
                  <c:v>-75.427264330435506</c:v>
                </c:pt>
                <c:pt idx="1175">
                  <c:v>-75.451748872543305</c:v>
                </c:pt>
                <c:pt idx="1176">
                  <c:v>-75.475672512873103</c:v>
                </c:pt>
                <c:pt idx="1177">
                  <c:v>-75.499045920731902</c:v>
                </c:pt>
                <c:pt idx="1178">
                  <c:v>-75.521879608819106</c:v>
                </c:pt>
                <c:pt idx="1179">
                  <c:v>-75.544183933403502</c:v>
                </c:pt>
                <c:pt idx="1180">
                  <c:v>-75.565969094618694</c:v>
                </c:pt>
                <c:pt idx="1181">
                  <c:v>-75.587245136869399</c:v>
                </c:pt>
                <c:pt idx="1182">
                  <c:v>-75.608021949342699</c:v>
                </c:pt>
                <c:pt idx="1183">
                  <c:v>-75.628309266619098</c:v>
                </c:pt>
                <c:pt idx="1184">
                  <c:v>-75.648116669376606</c:v>
                </c:pt>
                <c:pt idx="1185">
                  <c:v>-75.667453585183793</c:v>
                </c:pt>
                <c:pt idx="1186">
                  <c:v>-75.686329289374797</c:v>
                </c:pt>
                <c:pt idx="1187">
                  <c:v>-75.704752906002497</c:v>
                </c:pt>
                <c:pt idx="1188">
                  <c:v>-75.722733408864698</c:v>
                </c:pt>
                <c:pt idx="1189">
                  <c:v>-75.740279622597797</c:v>
                </c:pt>
                <c:pt idx="1190">
                  <c:v>-75.757400223834694</c:v>
                </c:pt>
                <c:pt idx="1191">
                  <c:v>-75.774103742421005</c:v>
                </c:pt>
                <c:pt idx="1192">
                  <c:v>-75.790398562686804</c:v>
                </c:pt>
                <c:pt idx="1193">
                  <c:v>-75.806292924768698</c:v>
                </c:pt>
                <c:pt idx="1194">
                  <c:v>-75.821794925979304</c:v>
                </c:pt>
                <c:pt idx="1195">
                  <c:v>-75.836912522219393</c:v>
                </c:pt>
                <c:pt idx="1196">
                  <c:v>-75.851653529430095</c:v>
                </c:pt>
                <c:pt idx="1197">
                  <c:v>-75.866025625081207</c:v>
                </c:pt>
                <c:pt idx="1198">
                  <c:v>-75.880036349692105</c:v>
                </c:pt>
                <c:pt idx="1199">
                  <c:v>-75.893693108382905</c:v>
                </c:pt>
                <c:pt idx="1200">
                  <c:v>-75.907003172452093</c:v>
                </c:pt>
                <c:pt idx="1201">
                  <c:v>-75.919973680977904</c:v>
                </c:pt>
                <c:pt idx="1202">
                  <c:v>-75.932611642441998</c:v>
                </c:pt>
                <c:pt idx="1203">
                  <c:v>-75.944923936370202</c:v>
                </c:pt>
                <c:pt idx="1204">
                  <c:v>-75.956917314990093</c:v>
                </c:pt>
                <c:pt idx="1205">
                  <c:v>-75.968598404903304</c:v>
                </c:pt>
                <c:pt idx="1206">
                  <c:v>-75.979973708767503</c:v>
                </c:pt>
                <c:pt idx="1207">
                  <c:v>-75.991049606989193</c:v>
                </c:pt>
                <c:pt idx="1208">
                  <c:v>-76.001832359423702</c:v>
                </c:pt>
                <c:pt idx="1209">
                  <c:v>-76.012328107080194</c:v>
                </c:pt>
                <c:pt idx="1210">
                  <c:v>-76.022542873831</c:v>
                </c:pt>
                <c:pt idx="1211">
                  <c:v>-76.032482568121907</c:v>
                </c:pt>
                <c:pt idx="1212">
                  <c:v>-76.042152984684506</c:v>
                </c:pt>
                <c:pt idx="1213">
                  <c:v>-76.051559806245393</c:v>
                </c:pt>
                <c:pt idx="1214">
                  <c:v>-76.060708605234197</c:v>
                </c:pt>
                <c:pt idx="1215">
                  <c:v>-76.069604845487206</c:v>
                </c:pt>
                <c:pt idx="1216">
                  <c:v>-76.078253883945393</c:v>
                </c:pt>
                <c:pt idx="1217">
                  <c:v>-76.086660972346394</c:v>
                </c:pt>
                <c:pt idx="1218">
                  <c:v>-76.094831258908798</c:v>
                </c:pt>
                <c:pt idx="1219">
                  <c:v>-76.102769790007997</c:v>
                </c:pt>
                <c:pt idx="1220">
                  <c:v>-76.110481511841897</c:v>
                </c:pt>
                <c:pt idx="1221">
                  <c:v>-76.117971272086507</c:v>
                </c:pt>
                <c:pt idx="1222">
                  <c:v>-76.125243821540195</c:v>
                </c:pt>
                <c:pt idx="1223">
                  <c:v>-76.132303815755506</c:v>
                </c:pt>
                <c:pt idx="1224">
                  <c:v>-76.139155816657905</c:v>
                </c:pt>
                <c:pt idx="1225">
                  <c:v>-76.145804294151503</c:v>
                </c:pt>
                <c:pt idx="1226">
                  <c:v>-76.152253627709797</c:v>
                </c:pt>
                <c:pt idx="1227">
                  <c:v>-76.158508107952201</c:v>
                </c:pt>
                <c:pt idx="1228">
                  <c:v>-76.164571938204304</c:v>
                </c:pt>
                <c:pt idx="1229">
                  <c:v>-76.170449236043794</c:v>
                </c:pt>
                <c:pt idx="1230">
                  <c:v>-76.176144034828297</c:v>
                </c:pt>
                <c:pt idx="1231">
                  <c:v>-76.181660285207599</c:v>
                </c:pt>
                <c:pt idx="1232">
                  <c:v>-76.187001856618494</c:v>
                </c:pt>
                <c:pt idx="1233">
                  <c:v>-76.192172538762193</c:v>
                </c:pt>
                <c:pt idx="1234">
                  <c:v>-76.197176043064104</c:v>
                </c:pt>
                <c:pt idx="1235">
                  <c:v>-76.202016004115507</c:v>
                </c:pt>
                <c:pt idx="1236">
                  <c:v>-76.2066959810968</c:v>
                </c:pt>
                <c:pt idx="1237">
                  <c:v>-76.211219459183297</c:v>
                </c:pt>
                <c:pt idx="1238">
                  <c:v>-76.215589850930897</c:v>
                </c:pt>
                <c:pt idx="1239">
                  <c:v>-76.219810497644701</c:v>
                </c:pt>
                <c:pt idx="1240">
                  <c:v>-76.2238846707276</c:v>
                </c:pt>
                <c:pt idx="1241">
                  <c:v>-76.227815573010403</c:v>
                </c:pt>
                <c:pt idx="1242">
                  <c:v>-76.231606340063095</c:v>
                </c:pt>
                <c:pt idx="1243">
                  <c:v>-76.235260041486796</c:v>
                </c:pt>
                <c:pt idx="1244">
                  <c:v>-76.238779682186802</c:v>
                </c:pt>
                <c:pt idx="1245">
                  <c:v>-76.242168203626406</c:v>
                </c:pt>
                <c:pt idx="1246">
                  <c:v>-76.245428485062007</c:v>
                </c:pt>
                <c:pt idx="1247">
                  <c:v>-76.248563344758594</c:v>
                </c:pt>
                <c:pt idx="1248">
                  <c:v>-76.251575541187094</c:v>
                </c:pt>
                <c:pt idx="1249">
                  <c:v>-76.254467774201999</c:v>
                </c:pt>
                <c:pt idx="1250">
                  <c:v>-76.257242686200399</c:v>
                </c:pt>
                <c:pt idx="1251">
                  <c:v>-76.259902863262496</c:v>
                </c:pt>
                <c:pt idx="1252">
                  <c:v>-76.262450836273302</c:v>
                </c:pt>
                <c:pt idx="1253">
                  <c:v>-76.264889082025405</c:v>
                </c:pt>
                <c:pt idx="1254">
                  <c:v>-76.267220024304095</c:v>
                </c:pt>
                <c:pt idx="1255">
                  <c:v>-76.269446034953205</c:v>
                </c:pt>
                <c:pt idx="1256">
                  <c:v>-76.271569434923805</c:v>
                </c:pt>
                <c:pt idx="1257">
                  <c:v>-76.273592495304001</c:v>
                </c:pt>
                <c:pt idx="1258">
                  <c:v>-76.275517438331605</c:v>
                </c:pt>
                <c:pt idx="1259">
                  <c:v>-76.277346438388307</c:v>
                </c:pt>
                <c:pt idx="1260">
                  <c:v>-76.279081622977202</c:v>
                </c:pt>
                <c:pt idx="1261">
                  <c:v>-76.280725073682305</c:v>
                </c:pt>
                <c:pt idx="1262">
                  <c:v>-76.282278827111</c:v>
                </c:pt>
                <c:pt idx="1263">
                  <c:v>-76.283744875820105</c:v>
                </c:pt>
                <c:pt idx="1264">
                  <c:v>-76.285125169224003</c:v>
                </c:pt>
                <c:pt idx="1265">
                  <c:v>-76.286421614487395</c:v>
                </c:pt>
                <c:pt idx="1266">
                  <c:v>-76.287636077400904</c:v>
                </c:pt>
                <c:pt idx="1267">
                  <c:v>-76.288770383240404</c:v>
                </c:pt>
                <c:pt idx="1268">
                  <c:v>-76.289826317611002</c:v>
                </c:pt>
                <c:pt idx="1269">
                  <c:v>-76.290805627275006</c:v>
                </c:pt>
                <c:pt idx="1270">
                  <c:v>-76.291710020963393</c:v>
                </c:pt>
                <c:pt idx="1271">
                  <c:v>-76.292541170173394</c:v>
                </c:pt>
                <c:pt idx="1272">
                  <c:v>-76.293300709950202</c:v>
                </c:pt>
                <c:pt idx="1273">
                  <c:v>-76.293990239653098</c:v>
                </c:pt>
                <c:pt idx="1274">
                  <c:v>-76.294611323708295</c:v>
                </c:pt>
                <c:pt idx="1275">
                  <c:v>-76.295165492346001</c:v>
                </c:pt>
                <c:pt idx="1276">
                  <c:v>-76.295654242323707</c:v>
                </c:pt>
                <c:pt idx="1277">
                  <c:v>-76.296079037635593</c:v>
                </c:pt>
                <c:pt idx="1278">
                  <c:v>-76.2964413102073</c:v>
                </c:pt>
                <c:pt idx="1279">
                  <c:v>-76.296742460578301</c:v>
                </c:pt>
                <c:pt idx="1280">
                  <c:v>-76.296983858569504</c:v>
                </c:pt>
                <c:pt idx="1281">
                  <c:v>-76.297166843938498</c:v>
                </c:pt>
                <c:pt idx="1282">
                  <c:v>-76.297292727021301</c:v>
                </c:pt>
                <c:pt idx="1283">
                  <c:v>-76.297362789361799</c:v>
                </c:pt>
                <c:pt idx="1284">
                  <c:v>-76.297378284328403</c:v>
                </c:pt>
                <c:pt idx="1285">
                  <c:v>-76.297340437717594</c:v>
                </c:pt>
                <c:pt idx="1286">
                  <c:v>-76.297250448346801</c:v>
                </c:pt>
                <c:pt idx="1287">
                  <c:v>-76.297109488634007</c:v>
                </c:pt>
                <c:pt idx="1288">
                  <c:v>-76.296918705165893</c:v>
                </c:pt>
                <c:pt idx="1289">
                  <c:v>-76.296679219255097</c:v>
                </c:pt>
                <c:pt idx="1290">
                  <c:v>-76.296392127485305</c:v>
                </c:pt>
                <c:pt idx="1291">
                  <c:v>-76.296058502245302</c:v>
                </c:pt>
                <c:pt idx="1292">
                  <c:v>-76.295679392252694</c:v>
                </c:pt>
                <c:pt idx="1293">
                  <c:v>-76.295255823066299</c:v>
                </c:pt>
                <c:pt idx="1294">
                  <c:v>-76.294788797587799</c:v>
                </c:pt>
                <c:pt idx="1295">
                  <c:v>-76.294279296553896</c:v>
                </c:pt>
                <c:pt idx="1296">
                  <c:v>-76.293728279017103</c:v>
                </c:pt>
                <c:pt idx="1297">
                  <c:v>-76.293136682817703</c:v>
                </c:pt>
                <c:pt idx="1298">
                  <c:v>-76.292505425044894</c:v>
                </c:pt>
                <c:pt idx="1299">
                  <c:v>-76.291835402488999</c:v>
                </c:pt>
                <c:pt idx="1300">
                  <c:v>-76.291127492084101</c:v>
                </c:pt>
                <c:pt idx="1301">
                  <c:v>-76.290382551340898</c:v>
                </c:pt>
                <c:pt idx="1302">
                  <c:v>-76.289601418771198</c:v>
                </c:pt>
                <c:pt idx="1303">
                  <c:v>-76.288784914302894</c:v>
                </c:pt>
                <c:pt idx="1304">
                  <c:v>-76.287933839686801</c:v>
                </c:pt>
                <c:pt idx="1305">
                  <c:v>-76.287048978894006</c:v>
                </c:pt>
                <c:pt idx="1306">
                  <c:v>-76.286131098505805</c:v>
                </c:pt>
                <c:pt idx="1307">
                  <c:v>-76.285180948094805</c:v>
                </c:pt>
                <c:pt idx="1308">
                  <c:v>-76.284199260597703</c:v>
                </c:pt>
                <c:pt idx="1309">
                  <c:v>-76.283186752681203</c:v>
                </c:pt>
                <c:pt idx="1310">
                  <c:v>-76.282144125098498</c:v>
                </c:pt>
                <c:pt idx="1311">
                  <c:v>-76.281072063039801</c:v>
                </c:pt>
                <c:pt idx="1312">
                  <c:v>-76.279971236474296</c:v>
                </c:pt>
                <c:pt idx="1313">
                  <c:v>-76.278842300485294</c:v>
                </c:pt>
                <c:pt idx="1314">
                  <c:v>-76.277685895597799</c:v>
                </c:pt>
                <c:pt idx="1315">
                  <c:v>-76.276502648099395</c:v>
                </c:pt>
                <c:pt idx="1316">
                  <c:v>-76.275293170354402</c:v>
                </c:pt>
                <c:pt idx="1317">
                  <c:v>-76.274058061110495</c:v>
                </c:pt>
                <c:pt idx="1318">
                  <c:v>-76.272797905799493</c:v>
                </c:pt>
                <c:pt idx="1319">
                  <c:v>-76.2715132768312</c:v>
                </c:pt>
                <c:pt idx="1320">
                  <c:v>-76.270204733881499</c:v>
                </c:pt>
                <c:pt idx="1321">
                  <c:v>-76.268872824173101</c:v>
                </c:pt>
                <c:pt idx="1322">
                  <c:v>-76.267518082751707</c:v>
                </c:pt>
                <c:pt idx="1323">
                  <c:v>-76.266141032754504</c:v>
                </c:pt>
                <c:pt idx="1324">
                  <c:v>-76.264742185674507</c:v>
                </c:pt>
                <c:pt idx="1325">
                  <c:v>-76.263322041617897</c:v>
                </c:pt>
                <c:pt idx="1326">
                  <c:v>-76.261881089556297</c:v>
                </c:pt>
                <c:pt idx="1327">
                  <c:v>-76.260419807573498</c:v>
                </c:pt>
                <c:pt idx="1328">
                  <c:v>-76.258938663107102</c:v>
                </c:pt>
                <c:pt idx="1329">
                  <c:v>-76.257438113183895</c:v>
                </c:pt>
                <c:pt idx="1330">
                  <c:v>-76.255918604651598</c:v>
                </c:pt>
                <c:pt idx="1331">
                  <c:v>-76.254380574403996</c:v>
                </c:pt>
                <c:pt idx="1332">
                  <c:v>-76.2528244496025</c:v>
                </c:pt>
                <c:pt idx="1333">
                  <c:v>-76.251250647891794</c:v>
                </c:pt>
                <c:pt idx="1334">
                  <c:v>-76.249659577611396</c:v>
                </c:pt>
                <c:pt idx="1335">
                  <c:v>-76.248051638002295</c:v>
                </c:pt>
                <c:pt idx="1336">
                  <c:v>-76.246427219409298</c:v>
                </c:pt>
                <c:pt idx="1337">
                  <c:v>-76.244786703478695</c:v>
                </c:pt>
                <c:pt idx="1338">
                  <c:v>-76.243130463351704</c:v>
                </c:pt>
                <c:pt idx="1339">
                  <c:v>-76.241458863853396</c:v>
                </c:pt>
                <c:pt idx="1340">
                  <c:v>-76.239772261678098</c:v>
                </c:pt>
                <c:pt idx="1341">
                  <c:v>-76.238071005570106</c:v>
                </c:pt>
                <c:pt idx="1342">
                  <c:v>-76.236355436500503</c:v>
                </c:pt>
                <c:pt idx="1343">
                  <c:v>-76.234625887840394</c:v>
                </c:pt>
                <c:pt idx="1344">
                  <c:v>-76.2328826855301</c:v>
                </c:pt>
                <c:pt idx="1345">
                  <c:v>-76.231126148244499</c:v>
                </c:pt>
                <c:pt idx="1346">
                  <c:v>-76.229356587555003</c:v>
                </c:pt>
                <c:pt idx="1347">
                  <c:v>-76.227574308087796</c:v>
                </c:pt>
                <c:pt idx="1348">
                  <c:v>-76.225779607678504</c:v>
                </c:pt>
                <c:pt idx="1349">
                  <c:v>-76.2239727775235</c:v>
                </c:pt>
                <c:pt idx="1350">
                  <c:v>-76.222154102328105</c:v>
                </c:pt>
                <c:pt idx="1351">
                  <c:v>-76.220323860451202</c:v>
                </c:pt>
                <c:pt idx="1352">
                  <c:v>-76.218482324046505</c:v>
                </c:pt>
                <c:pt idx="1353">
                  <c:v>-76.216629759201297</c:v>
                </c:pt>
                <c:pt idx="1354">
                  <c:v>-76.214766426071293</c:v>
                </c:pt>
                <c:pt idx="1355">
                  <c:v>-76.212892579013598</c:v>
                </c:pt>
                <c:pt idx="1356">
                  <c:v>-76.211008466715299</c:v>
                </c:pt>
                <c:pt idx="1357">
                  <c:v>-76.209114332320496</c:v>
                </c:pt>
                <c:pt idx="1358">
                  <c:v>-76.207210413553597</c:v>
                </c:pt>
                <c:pt idx="1359">
                  <c:v>-76.205296942840604</c:v>
                </c:pt>
                <c:pt idx="1360">
                  <c:v>-76.203374147427297</c:v>
                </c:pt>
                <c:pt idx="1361">
                  <c:v>-76.201442249494605</c:v>
                </c:pt>
                <c:pt idx="1362">
                  <c:v>-76.199501466271798</c:v>
                </c:pt>
                <c:pt idx="1363">
                  <c:v>-76.197552010147106</c:v>
                </c:pt>
                <c:pt idx="1364">
                  <c:v>-76.195594088775707</c:v>
                </c:pt>
                <c:pt idx="1365">
                  <c:v>-76.193627905185295</c:v>
                </c:pt>
                <c:pt idx="1366">
                  <c:v>-76.191653657879598</c:v>
                </c:pt>
                <c:pt idx="1367">
                  <c:v>-76.189671540939102</c:v>
                </c:pt>
                <c:pt idx="1368">
                  <c:v>-76.187681744120198</c:v>
                </c:pt>
                <c:pt idx="1369">
                  <c:v>-76.185684452951406</c:v>
                </c:pt>
                <c:pt idx="1370">
                  <c:v>-76.183679848828007</c:v>
                </c:pt>
                <c:pt idx="1371">
                  <c:v>-76.181668109103995</c:v>
                </c:pt>
                <c:pt idx="1372">
                  <c:v>-76.179649407182794</c:v>
                </c:pt>
                <c:pt idx="1373">
                  <c:v>-76.1776239126051</c:v>
                </c:pt>
                <c:pt idx="1374">
                  <c:v>-76.175591791135602</c:v>
                </c:pt>
                <c:pt idx="1375">
                  <c:v>-76.173553204846598</c:v>
                </c:pt>
                <c:pt idx="1376">
                  <c:v>-76.171508312201098</c:v>
                </c:pt>
                <c:pt idx="1377">
                  <c:v>-76.169457268133201</c:v>
                </c:pt>
                <c:pt idx="1378">
                  <c:v>-76.167400224126794</c:v>
                </c:pt>
                <c:pt idx="1379">
                  <c:v>-76.165337328293006</c:v>
                </c:pt>
                <c:pt idx="1380">
                  <c:v>-76.163268725444794</c:v>
                </c:pt>
                <c:pt idx="1381">
                  <c:v>-76.161194557171598</c:v>
                </c:pt>
                <c:pt idx="1382">
                  <c:v>-76.159114961910205</c:v>
                </c:pt>
                <c:pt idx="1383">
                  <c:v>-76.157030075016294</c:v>
                </c:pt>
                <c:pt idx="1384">
                  <c:v>-76.1549400288323</c:v>
                </c:pt>
                <c:pt idx="1385">
                  <c:v>-76.152844952755302</c:v>
                </c:pt>
                <c:pt idx="1386">
                  <c:v>-76.150744973302494</c:v>
                </c:pt>
                <c:pt idx="1387">
                  <c:v>-76.148640214175799</c:v>
                </c:pt>
                <c:pt idx="1388">
                  <c:v>-76.1465307963241</c:v>
                </c:pt>
                <c:pt idx="1389">
                  <c:v>-76.144416838005696</c:v>
                </c:pt>
                <c:pt idx="1390">
                  <c:v>-76.142298454847307</c:v>
                </c:pt>
                <c:pt idx="1391">
                  <c:v>-76.140175759903698</c:v>
                </c:pt>
                <c:pt idx="1392">
                  <c:v>-76.138048863714701</c:v>
                </c:pt>
                <c:pt idx="1393">
                  <c:v>-76.135917874361198</c:v>
                </c:pt>
                <c:pt idx="1394">
                  <c:v>-76.133782897520405</c:v>
                </c:pt>
                <c:pt idx="1395">
                  <c:v>-76.131644036519504</c:v>
                </c:pt>
                <c:pt idx="1396">
                  <c:v>-76.129501392387596</c:v>
                </c:pt>
                <c:pt idx="1397">
                  <c:v>-76.127355063907601</c:v>
                </c:pt>
                <c:pt idx="1398">
                  <c:v>-76.125205147666193</c:v>
                </c:pt>
                <c:pt idx="1399">
                  <c:v>-76.123051738102504</c:v>
                </c:pt>
                <c:pt idx="1400">
                  <c:v>-76.120894927556506</c:v>
                </c:pt>
                <c:pt idx="1401">
                  <c:v>-76.1187348063157</c:v>
                </c:pt>
                <c:pt idx="1402">
                  <c:v>-76.116571462660701</c:v>
                </c:pt>
                <c:pt idx="1403">
                  <c:v>-76.114404982910401</c:v>
                </c:pt>
                <c:pt idx="1404">
                  <c:v>-76.112235451465395</c:v>
                </c:pt>
                <c:pt idx="1405">
                  <c:v>-76.110062950851002</c:v>
                </c:pt>
                <c:pt idx="1406">
                  <c:v>-76.107887561758702</c:v>
                </c:pt>
                <c:pt idx="1407">
                  <c:v>-76.105709363087797</c:v>
                </c:pt>
                <c:pt idx="1408">
                  <c:v>-76.103528431984699</c:v>
                </c:pt>
                <c:pt idx="1409">
                  <c:v>-76.101344843882202</c:v>
                </c:pt>
                <c:pt idx="1410">
                  <c:v>-76.099158672537797</c:v>
                </c:pt>
                <c:pt idx="1411">
                  <c:v>-76.096969990071102</c:v>
                </c:pt>
                <c:pt idx="1412">
                  <c:v>-76.094778867000002</c:v>
                </c:pt>
                <c:pt idx="1413">
                  <c:v>-76.092585372276901</c:v>
                </c:pt>
                <c:pt idx="1414">
                  <c:v>-76.090389573322994</c:v>
                </c:pt>
                <c:pt idx="1415">
                  <c:v>-76.088191536063107</c:v>
                </c:pt>
                <c:pt idx="1416">
                  <c:v>-76.0859913249584</c:v>
                </c:pt>
                <c:pt idx="1417">
                  <c:v>-76.083789003039399</c:v>
                </c:pt>
                <c:pt idx="1418">
                  <c:v>-76.081584631937702</c:v>
                </c:pt>
                <c:pt idx="1419">
                  <c:v>-76.079378271917093</c:v>
                </c:pt>
                <c:pt idx="1420">
                  <c:v>-76.077169981904206</c:v>
                </c:pt>
                <c:pt idx="1421">
                  <c:v>-76.074959819518298</c:v>
                </c:pt>
                <c:pt idx="1422">
                  <c:v>-76.072747841100096</c:v>
                </c:pt>
                <c:pt idx="1423">
                  <c:v>-76.070534101740506</c:v>
                </c:pt>
                <c:pt idx="1424">
                  <c:v>-76.068318655308602</c:v>
                </c:pt>
                <c:pt idx="1425">
                  <c:v>-76.066101554478294</c:v>
                </c:pt>
                <c:pt idx="1426">
                  <c:v>-76.063882850755505</c:v>
                </c:pt>
                <c:pt idx="1427">
                  <c:v>-76.061662594504</c:v>
                </c:pt>
                <c:pt idx="1428">
                  <c:v>-76.059440834970502</c:v>
                </c:pt>
                <c:pt idx="1429">
                  <c:v>-76.057217620310098</c:v>
                </c:pt>
                <c:pt idx="1430">
                  <c:v>-76.054992997609901</c:v>
                </c:pt>
                <c:pt idx="1431">
                  <c:v>-76.052767012913606</c:v>
                </c:pt>
                <c:pt idx="1432">
                  <c:v>-76.0505397112438</c:v>
                </c:pt>
                <c:pt idx="1433">
                  <c:v>-76.048311136625301</c:v>
                </c:pt>
                <c:pt idx="1434">
                  <c:v>-76.046081332107406</c:v>
                </c:pt>
                <c:pt idx="1435">
                  <c:v>-76.043850339785095</c:v>
                </c:pt>
                <c:pt idx="1436">
                  <c:v>-76.041618200820594</c:v>
                </c:pt>
                <c:pt idx="1437">
                  <c:v>-76.039384955464101</c:v>
                </c:pt>
                <c:pt idx="1438">
                  <c:v>-76.0371506430739</c:v>
                </c:pt>
                <c:pt idx="1439">
                  <c:v>-76.034915302136397</c:v>
                </c:pt>
                <c:pt idx="1440">
                  <c:v>-76.032678970285403</c:v>
                </c:pt>
                <c:pt idx="1441">
                  <c:v>-76.030441684321104</c:v>
                </c:pt>
                <c:pt idx="1442">
                  <c:v>-76.028203480228399</c:v>
                </c:pt>
                <c:pt idx="1443">
                  <c:v>-76.025964393195295</c:v>
                </c:pt>
                <c:pt idx="1444">
                  <c:v>-76.023724457630607</c:v>
                </c:pt>
                <c:pt idx="1445">
                  <c:v>-76.021483707181005</c:v>
                </c:pt>
                <c:pt idx="1446">
                  <c:v>-76.019242174748101</c:v>
                </c:pt>
                <c:pt idx="1447">
                  <c:v>-76.016999892504998</c:v>
                </c:pt>
                <c:pt idx="1448">
                  <c:v>-76.014756891912498</c:v>
                </c:pt>
                <c:pt idx="1449">
                  <c:v>-76.012513203734898</c:v>
                </c:pt>
                <c:pt idx="1450">
                  <c:v>-76.010268858055198</c:v>
                </c:pt>
                <c:pt idx="1451">
                  <c:v>-76.008023884290793</c:v>
                </c:pt>
                <c:pt idx="1452">
                  <c:v>-76.005778311207806</c:v>
                </c:pt>
                <c:pt idx="1453">
                  <c:v>-76.003532166935301</c:v>
                </c:pt>
                <c:pt idx="1454">
                  <c:v>-76.001285478980293</c:v>
                </c:pt>
                <c:pt idx="1455">
                  <c:v>-75.999038274240604</c:v>
                </c:pt>
                <c:pt idx="1456">
                  <c:v>-75.996790579018807</c:v>
                </c:pt>
                <c:pt idx="1457">
                  <c:v>-75.994542419035696</c:v>
                </c:pt>
                <c:pt idx="1458">
                  <c:v>-75.992293819442594</c:v>
                </c:pt>
                <c:pt idx="1459">
                  <c:v>-75.990044804834298</c:v>
                </c:pt>
                <c:pt idx="1460">
                  <c:v>-75.9877953992616</c:v>
                </c:pt>
                <c:pt idx="1461">
                  <c:v>-75.985545626242995</c:v>
                </c:pt>
                <c:pt idx="1462">
                  <c:v>-75.983295508776493</c:v>
                </c:pt>
                <c:pt idx="1463">
                  <c:v>-75.981045069351495</c:v>
                </c:pt>
                <c:pt idx="1464">
                  <c:v>-75.978794329959797</c:v>
                </c:pt>
                <c:pt idx="1465">
                  <c:v>-75.9765433121065</c:v>
                </c:pt>
                <c:pt idx="1466">
                  <c:v>-75.974292036821197</c:v>
                </c:pt>
                <c:pt idx="1467">
                  <c:v>-75.972040524668103</c:v>
                </c:pt>
                <c:pt idx="1468">
                  <c:v>-75.9697887957566</c:v>
                </c:pt>
                <c:pt idx="1469">
                  <c:v>-75.967536869751001</c:v>
                </c:pt>
                <c:pt idx="1470">
                  <c:v>-75.965284765880995</c:v>
                </c:pt>
                <c:pt idx="1471">
                  <c:v>-75.963032502950497</c:v>
                </c:pt>
                <c:pt idx="1472">
                  <c:v>-75.960780099347801</c:v>
                </c:pt>
                <c:pt idx="1473">
                  <c:v>-75.958527573054297</c:v>
                </c:pt>
                <c:pt idx="1474">
                  <c:v>-75.956274941653504</c:v>
                </c:pt>
                <c:pt idx="1475">
                  <c:v>-75.9540222223402</c:v>
                </c:pt>
                <c:pt idx="1476">
                  <c:v>-75.951769431928696</c:v>
                </c:pt>
                <c:pt idx="1477">
                  <c:v>-75.949516586861407</c:v>
                </c:pt>
                <c:pt idx="1478">
                  <c:v>-75.947263703216905</c:v>
                </c:pt>
                <c:pt idx="1479">
                  <c:v>-75.945010796718194</c:v>
                </c:pt>
                <c:pt idx="1480">
                  <c:v>-75.942757882740395</c:v>
                </c:pt>
                <c:pt idx="1481">
                  <c:v>-75.940504976318607</c:v>
                </c:pt>
                <c:pt idx="1482">
                  <c:v>-75.938252092155295</c:v>
                </c:pt>
                <c:pt idx="1483">
                  <c:v>-75.935999244627396</c:v>
                </c:pt>
                <c:pt idx="1484">
                  <c:v>-75.933746447794206</c:v>
                </c:pt>
                <c:pt idx="1485">
                  <c:v>-75.931493715403604</c:v>
                </c:pt>
                <c:pt idx="1486">
                  <c:v>-75.929241060899301</c:v>
                </c:pt>
                <c:pt idx="1487">
                  <c:v>-75.926988497427899</c:v>
                </c:pt>
                <c:pt idx="1488">
                  <c:v>-75.924736037844596</c:v>
                </c:pt>
                <c:pt idx="1489">
                  <c:v>-75.922483694720398</c:v>
                </c:pt>
                <c:pt idx="1490">
                  <c:v>-75.920231480348207</c:v>
                </c:pt>
                <c:pt idx="1491">
                  <c:v>-75.917979406748501</c:v>
                </c:pt>
                <c:pt idx="1492">
                  <c:v>-75.915727485676001</c:v>
                </c:pt>
                <c:pt idx="1493">
                  <c:v>-75.913475728625201</c:v>
                </c:pt>
                <c:pt idx="1494">
                  <c:v>-75.911224146835906</c:v>
                </c:pt>
                <c:pt idx="1495">
                  <c:v>-75.908972751299302</c:v>
                </c:pt>
                <c:pt idx="1496">
                  <c:v>-75.906721552763301</c:v>
                </c:pt>
                <c:pt idx="1497">
                  <c:v>-75.904470561737398</c:v>
                </c:pt>
                <c:pt idx="1498">
                  <c:v>-75.902219788498897</c:v>
                </c:pt>
                <c:pt idx="1499">
                  <c:v>-75.899969243097104</c:v>
                </c:pt>
                <c:pt idx="1500">
                  <c:v>-75.897718935358796</c:v>
                </c:pt>
                <c:pt idx="1501">
                  <c:v>-75.895468874893098</c:v>
                </c:pt>
                <c:pt idx="1502">
                  <c:v>-75.893219071096297</c:v>
                </c:pt>
                <c:pt idx="1503">
                  <c:v>-75.890969533156294</c:v>
                </c:pt>
                <c:pt idx="1504">
                  <c:v>-75.888720270057505</c:v>
                </c:pt>
                <c:pt idx="1505">
                  <c:v>-75.886471290585206</c:v>
                </c:pt>
                <c:pt idx="1506">
                  <c:v>-75.884222603329803</c:v>
                </c:pt>
                <c:pt idx="1507">
                  <c:v>-75.881974216691404</c:v>
                </c:pt>
                <c:pt idx="1508">
                  <c:v>-75.879726138883598</c:v>
                </c:pt>
                <c:pt idx="1509">
                  <c:v>-75.877478377937905</c:v>
                </c:pt>
                <c:pt idx="1510">
                  <c:v>-75.875230941707798</c:v>
                </c:pt>
                <c:pt idx="1511">
                  <c:v>-75.872983837872397</c:v>
                </c:pt>
                <c:pt idx="1512">
                  <c:v>-75.870737073940205</c:v>
                </c:pt>
                <c:pt idx="1513">
                  <c:v>-75.868490657253503</c:v>
                </c:pt>
                <c:pt idx="1514">
                  <c:v>-75.866244594991002</c:v>
                </c:pt>
                <c:pt idx="1515">
                  <c:v>-75.863998894172497</c:v>
                </c:pt>
                <c:pt idx="1516">
                  <c:v>-75.861753561661601</c:v>
                </c:pt>
                <c:pt idx="1517">
                  <c:v>-75.859508604169406</c:v>
                </c:pt>
                <c:pt idx="1518">
                  <c:v>-75.857264028258001</c:v>
                </c:pt>
                <c:pt idx="1519">
                  <c:v>-75.855019840343402</c:v>
                </c:pt>
                <c:pt idx="1520">
                  <c:v>-75.852776046699304</c:v>
                </c:pt>
                <c:pt idx="1521">
                  <c:v>-75.850532653459496</c:v>
                </c:pt>
                <c:pt idx="1522">
                  <c:v>-75.848289666621397</c:v>
                </c:pt>
                <c:pt idx="1523">
                  <c:v>-75.846047092049304</c:v>
                </c:pt>
                <c:pt idx="1524">
                  <c:v>-75.843804935476399</c:v>
                </c:pt>
                <c:pt idx="1525">
                  <c:v>-75.841563202508596</c:v>
                </c:pt>
                <c:pt idx="1526">
                  <c:v>-75.839321898626906</c:v>
                </c:pt>
                <c:pt idx="1527">
                  <c:v>-75.837081029189903</c:v>
                </c:pt>
                <c:pt idx="1528">
                  <c:v>-75.834840599437101</c:v>
                </c:pt>
                <c:pt idx="1529">
                  <c:v>-75.832600614491</c:v>
                </c:pt>
                <c:pt idx="1530">
                  <c:v>-75.830361079359704</c:v>
                </c:pt>
                <c:pt idx="1531">
                  <c:v>-75.828121998939807</c:v>
                </c:pt>
                <c:pt idx="1532">
                  <c:v>-75.825883378018304</c:v>
                </c:pt>
                <c:pt idx="1533">
                  <c:v>-75.823645221275498</c:v>
                </c:pt>
                <c:pt idx="1534">
                  <c:v>-75.8214075332871</c:v>
                </c:pt>
                <c:pt idx="1535">
                  <c:v>-75.819170318526403</c:v>
                </c:pt>
                <c:pt idx="1536">
                  <c:v>-75.816933581366698</c:v>
                </c:pt>
                <c:pt idx="1537">
                  <c:v>-75.814697326083504</c:v>
                </c:pt>
                <c:pt idx="1538">
                  <c:v>-75.812461556856505</c:v>
                </c:pt>
                <c:pt idx="1539">
                  <c:v>-75.810226277772003</c:v>
                </c:pt>
                <c:pt idx="1540">
                  <c:v>-75.8079914928243</c:v>
                </c:pt>
                <c:pt idx="1541">
                  <c:v>-75.805757205918695</c:v>
                </c:pt>
                <c:pt idx="1542">
                  <c:v>-75.803523420872395</c:v>
                </c:pt>
                <c:pt idx="1543">
                  <c:v>-75.801290141417297</c:v>
                </c:pt>
                <c:pt idx="1544">
                  <c:v>-75.799057371201201</c:v>
                </c:pt>
                <c:pt idx="1545">
                  <c:v>-75.796825113790206</c:v>
                </c:pt>
                <c:pt idx="1546">
                  <c:v>-75.794593372669894</c:v>
                </c:pt>
                <c:pt idx="1547">
                  <c:v>-75.792362151247701</c:v>
                </c:pt>
                <c:pt idx="1548">
                  <c:v>-75.790131452854297</c:v>
                </c:pt>
                <c:pt idx="1549">
                  <c:v>-75.787901280745302</c:v>
                </c:pt>
                <c:pt idx="1550">
                  <c:v>-75.785671638102798</c:v>
                </c:pt>
                <c:pt idx="1551">
                  <c:v>-75.783442528037298</c:v>
                </c:pt>
                <c:pt idx="1552">
                  <c:v>-75.781213953588903</c:v>
                </c:pt>
                <c:pt idx="1553">
                  <c:v>-75.778985917729202</c:v>
                </c:pt>
                <c:pt idx="1554">
                  <c:v>-75.776758423362395</c:v>
                </c:pt>
                <c:pt idx="1555">
                  <c:v>-75.774531473327301</c:v>
                </c:pt>
                <c:pt idx="1556">
                  <c:v>-75.772305070398005</c:v>
                </c:pt>
                <c:pt idx="1557">
                  <c:v>-75.770079217285996</c:v>
                </c:pt>
                <c:pt idx="1558">
                  <c:v>-75.767853916641201</c:v>
                </c:pt>
                <c:pt idx="1559">
                  <c:v>-75.765629171053405</c:v>
                </c:pt>
                <c:pt idx="1560">
                  <c:v>-75.763404983053604</c:v>
                </c:pt>
                <c:pt idx="1561">
                  <c:v>-75.7611813551149</c:v>
                </c:pt>
                <c:pt idx="1562">
                  <c:v>-75.758958289654501</c:v>
                </c:pt>
                <c:pt idx="1563">
                  <c:v>-75.756735789034195</c:v>
                </c:pt>
                <c:pt idx="1564">
                  <c:v>-75.754513855562195</c:v>
                </c:pt>
                <c:pt idx="1565">
                  <c:v>-75.752292491493805</c:v>
                </c:pt>
                <c:pt idx="1566">
                  <c:v>-75.750071699032702</c:v>
                </c:pt>
                <c:pt idx="1567">
                  <c:v>-75.7478514803324</c:v>
                </c:pt>
                <c:pt idx="1568">
                  <c:v>-75.745631837496902</c:v>
                </c:pt>
                <c:pt idx="1569">
                  <c:v>-75.743412772581806</c:v>
                </c:pt>
                <c:pt idx="1570">
                  <c:v>-75.741194287595803</c:v>
                </c:pt>
                <c:pt idx="1571">
                  <c:v>-75.738976384501299</c:v>
                </c:pt>
                <c:pt idx="1572">
                  <c:v>-75.736759065215395</c:v>
                </c:pt>
                <c:pt idx="1573">
                  <c:v>-75.734542331611095</c:v>
                </c:pt>
                <c:pt idx="1574">
                  <c:v>-75.732326185518204</c:v>
                </c:pt>
                <c:pt idx="1575">
                  <c:v>-75.730110628724304</c:v>
                </c:pt>
                <c:pt idx="1576">
                  <c:v>-75.727895662975399</c:v>
                </c:pt>
                <c:pt idx="1577">
                  <c:v>-75.725681289977203</c:v>
                </c:pt>
                <c:pt idx="1578">
                  <c:v>-75.723467511395697</c:v>
                </c:pt>
                <c:pt idx="1579">
                  <c:v>-75.721254328858393</c:v>
                </c:pt>
                <c:pt idx="1580">
                  <c:v>-75.719041743954705</c:v>
                </c:pt>
                <c:pt idx="1581">
                  <c:v>-75.716829758236898</c:v>
                </c:pt>
                <c:pt idx="1582">
                  <c:v>-75.714618373221398</c:v>
                </c:pt>
                <c:pt idx="1583">
                  <c:v>-75.712407590388594</c:v>
                </c:pt>
                <c:pt idx="1584">
                  <c:v>-75.710197411184694</c:v>
                </c:pt>
                <c:pt idx="1585">
                  <c:v>-75.707987837021705</c:v>
                </c:pt>
                <c:pt idx="1586">
                  <c:v>-75.705778869278504</c:v>
                </c:pt>
                <c:pt idx="1587">
                  <c:v>-75.7035705093014</c:v>
                </c:pt>
                <c:pt idx="1588">
                  <c:v>-75.701362758405097</c:v>
                </c:pt>
                <c:pt idx="1589">
                  <c:v>-75.699155617873004</c:v>
                </c:pt>
                <c:pt idx="1590">
                  <c:v>-75.696949088958405</c:v>
                </c:pt>
                <c:pt idx="1591">
                  <c:v>-75.694743172884401</c:v>
                </c:pt>
                <c:pt idx="1592">
                  <c:v>-75.692537870845499</c:v>
                </c:pt>
                <c:pt idx="1593">
                  <c:v>-75.6903331840074</c:v>
                </c:pt>
                <c:pt idx="1594">
                  <c:v>-75.688129113508097</c:v>
                </c:pt>
                <c:pt idx="1595">
                  <c:v>-75.685925660458196</c:v>
                </c:pt>
                <c:pt idx="1596">
                  <c:v>-75.6837228259417</c:v>
                </c:pt>
                <c:pt idx="1597">
                  <c:v>-75.681520611016595</c:v>
                </c:pt>
                <c:pt idx="1598">
                  <c:v>-75.679319016715496</c:v>
                </c:pt>
                <c:pt idx="1599">
                  <c:v>-75.677118044045599</c:v>
                </c:pt>
                <c:pt idx="1600">
                  <c:v>-75.674917693990096</c:v>
                </c:pt>
                <c:pt idx="1601">
                  <c:v>-75.672717967508206</c:v>
                </c:pt>
                <c:pt idx="1602">
                  <c:v>-75.670518865535698</c:v>
                </c:pt>
                <c:pt idx="1603">
                  <c:v>-75.668320388985506</c:v>
                </c:pt>
                <c:pt idx="1604">
                  <c:v>-75.666122538748198</c:v>
                </c:pt>
                <c:pt idx="1605">
                  <c:v>-75.663925315692296</c:v>
                </c:pt>
                <c:pt idx="1606">
                  <c:v>-75.661728720665394</c:v>
                </c:pt>
                <c:pt idx="1607">
                  <c:v>-75.659532754493497</c:v>
                </c:pt>
                <c:pt idx="1608">
                  <c:v>-75.657337417982603</c:v>
                </c:pt>
                <c:pt idx="1609">
                  <c:v>-75.655142711918501</c:v>
                </c:pt>
                <c:pt idx="1610">
                  <c:v>-75.652948637067198</c:v>
                </c:pt>
                <c:pt idx="1611">
                  <c:v>-75.6507551941759</c:v>
                </c:pt>
                <c:pt idx="1612">
                  <c:v>-75.648562383972603</c:v>
                </c:pt>
                <c:pt idx="1613">
                  <c:v>-75.646370207167294</c:v>
                </c:pt>
                <c:pt idx="1614">
                  <c:v>-75.644178664451701</c:v>
                </c:pt>
                <c:pt idx="1615">
                  <c:v>-75.6419877565002</c:v>
                </c:pt>
                <c:pt idx="1616">
                  <c:v>-75.639797483969701</c:v>
                </c:pt>
                <c:pt idx="1617">
                  <c:v>-75.637607847500604</c:v>
                </c:pt>
                <c:pt idx="1618">
                  <c:v>-75.635418847716593</c:v>
                </c:pt>
                <c:pt idx="1619">
                  <c:v>-75.633230485225496</c:v>
                </c:pt>
                <c:pt idx="1620">
                  <c:v>-75.631042760618897</c:v>
                </c:pt>
                <c:pt idx="1621">
                  <c:v>-75.628855674473598</c:v>
                </c:pt>
                <c:pt idx="1622">
                  <c:v>-75.626669227350803</c:v>
                </c:pt>
                <c:pt idx="1623">
                  <c:v>-75.624483419797102</c:v>
                </c:pt>
                <c:pt idx="1624">
                  <c:v>-75.622298252344805</c:v>
                </c:pt>
                <c:pt idx="1625">
                  <c:v>-75.620113725511899</c:v>
                </c:pt>
                <c:pt idx="1626">
                  <c:v>-75.617929839802599</c:v>
                </c:pt>
                <c:pt idx="1627">
                  <c:v>-75.615746595707606</c:v>
                </c:pt>
                <c:pt idx="1628">
                  <c:v>-75.613563993704403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69-4433-86FC-B7B62B962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599912"/>
        <c:axId val="455600896"/>
      </c:lineChart>
      <c:catAx>
        <c:axId val="4555999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5600896"/>
        <c:crosses val="autoZero"/>
        <c:auto val="1"/>
        <c:lblAlgn val="ctr"/>
        <c:lblOffset val="100"/>
        <c:noMultiLvlLbl val="0"/>
      </c:catAx>
      <c:valAx>
        <c:axId val="455600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5599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Phasing</a:t>
            </a:r>
            <a:r>
              <a:rPr lang="it-IT" baseline="0"/>
              <a:t> Spiking - I = 0.5, Tau = 0.02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PS_tau002_i05!$A$1:$A$12074</c:f>
              <c:numCache>
                <c:formatCode>General</c:formatCode>
                <c:ptCount val="12074"/>
                <c:pt idx="0">
                  <c:v>-69.87</c:v>
                </c:pt>
                <c:pt idx="1">
                  <c:v>-69.741566739999996</c:v>
                </c:pt>
                <c:pt idx="2">
                  <c:v>-69.614655277682601</c:v>
                </c:pt>
                <c:pt idx="3">
                  <c:v>-69.489222145050803</c:v>
                </c:pt>
                <c:pt idx="4">
                  <c:v>-69.365225284187503</c:v>
                </c:pt>
                <c:pt idx="5">
                  <c:v>-69.242623986257698</c:v>
                </c:pt>
                <c:pt idx="6">
                  <c:v>-69.121378833563298</c:v>
                </c:pt>
                <c:pt idx="7">
                  <c:v>-69.001451644469299</c:v>
                </c:pt>
                <c:pt idx="8">
                  <c:v>-68.882805421035002</c:v>
                </c:pt>
                <c:pt idx="9">
                  <c:v>-68.765404299193705</c:v>
                </c:pt>
                <c:pt idx="10">
                  <c:v>-68.649213501335296</c:v>
                </c:pt>
                <c:pt idx="11">
                  <c:v>-68.534199291153797</c:v>
                </c:pt>
                <c:pt idx="12">
                  <c:v>-68.420328930633005</c:v>
                </c:pt>
                <c:pt idx="13">
                  <c:v>-68.3075706390498</c:v>
                </c:pt>
                <c:pt idx="14">
                  <c:v>-68.195893553882996</c:v>
                </c:pt>
                <c:pt idx="15">
                  <c:v>-68.085267693522994</c:v>
                </c:pt>
                <c:pt idx="16">
                  <c:v>-67.9756639216818</c:v>
                </c:pt>
                <c:pt idx="17">
                  <c:v>-67.867053913412704</c:v>
                </c:pt>
                <c:pt idx="18">
                  <c:v>-67.759410122651502</c:v>
                </c:pt>
                <c:pt idx="19">
                  <c:v>-67.652705751197701</c:v>
                </c:pt>
                <c:pt idx="20">
                  <c:v>-67.546914719058407</c:v>
                </c:pt>
                <c:pt idx="21">
                  <c:v>-67.442011636083706</c:v>
                </c:pt>
                <c:pt idx="22">
                  <c:v>-67.3379717748237</c:v>
                </c:pt>
                <c:pt idx="23">
                  <c:v>-67.234771044545099</c:v>
                </c:pt>
                <c:pt idx="24">
                  <c:v>-67.132385966345694</c:v>
                </c:pt>
                <c:pt idx="25">
                  <c:v>-67.0307936493098</c:v>
                </c:pt>
                <c:pt idx="26">
                  <c:v>-66.929971767652404</c:v>
                </c:pt>
                <c:pt idx="27">
                  <c:v>-66.829898538799398</c:v>
                </c:pt>
                <c:pt idx="28">
                  <c:v>-66.7305527023575</c:v>
                </c:pt>
                <c:pt idx="29">
                  <c:v>-66.631913499929098</c:v>
                </c:pt>
                <c:pt idx="30">
                  <c:v>-66.533960655727498</c:v>
                </c:pt>
                <c:pt idx="31">
                  <c:v>-66.436674357954502</c:v>
                </c:pt>
                <c:pt idx="32">
                  <c:v>-66.340035240900605</c:v>
                </c:pt>
                <c:pt idx="33">
                  <c:v>-66.244024367732905</c:v>
                </c:pt>
                <c:pt idx="34">
                  <c:v>-66.148623213935196</c:v>
                </c:pt>
                <c:pt idx="35">
                  <c:v>-66.053813651369893</c:v>
                </c:pt>
                <c:pt idx="36">
                  <c:v>-65.959577932928696</c:v>
                </c:pt>
                <c:pt idx="37">
                  <c:v>-65.865898677745406</c:v>
                </c:pt>
                <c:pt idx="38">
                  <c:v>-65.772758856941607</c:v>
                </c:pt>
                <c:pt idx="39">
                  <c:v>-65.680141779879307</c:v>
                </c:pt>
                <c:pt idx="40">
                  <c:v>-65.588031080896499</c:v>
                </c:pt>
                <c:pt idx="41">
                  <c:v>-65.496410706501393</c:v>
                </c:pt>
                <c:pt idx="42">
                  <c:v>-65.405264903002802</c:v>
                </c:pt>
                <c:pt idx="43">
                  <c:v>-65.314578204555502</c:v>
                </c:pt>
                <c:pt idx="44">
                  <c:v>-65.224335421600202</c:v>
                </c:pt>
                <c:pt idx="45">
                  <c:v>-65.134521629679298</c:v>
                </c:pt>
                <c:pt idx="46">
                  <c:v>-65.045122158608507</c:v>
                </c:pt>
                <c:pt idx="47">
                  <c:v>-64.956122581988396</c:v>
                </c:pt>
                <c:pt idx="48">
                  <c:v>-64.867508707038397</c:v>
                </c:pt>
                <c:pt idx="49">
                  <c:v>-64.779266564736702</c:v>
                </c:pt>
                <c:pt idx="50">
                  <c:v>-64.691382400251399</c:v>
                </c:pt>
                <c:pt idx="51">
                  <c:v>-64.603842663648294</c:v>
                </c:pt>
                <c:pt idx="52">
                  <c:v>-64.516634000861004</c:v>
                </c:pt>
                <c:pt idx="53">
                  <c:v>-64.429743244909503</c:v>
                </c:pt>
                <c:pt idx="54">
                  <c:v>-64.343157407355505</c:v>
                </c:pt>
                <c:pt idx="55">
                  <c:v>-64.2568636699813</c:v>
                </c:pt>
                <c:pt idx="56">
                  <c:v>-64.170849376679996</c:v>
                </c:pt>
                <c:pt idx="57">
                  <c:v>-64.085102025547201</c:v>
                </c:pt>
                <c:pt idx="58">
                  <c:v>-63.999609261161197</c:v>
                </c:pt>
                <c:pt idx="59">
                  <c:v>-63.914358867043198</c:v>
                </c:pt>
                <c:pt idx="60">
                  <c:v>-63.829338758285303</c:v>
                </c:pt>
                <c:pt idx="61">
                  <c:v>-63.744536974338203</c:v>
                </c:pt>
                <c:pt idx="62">
                  <c:v>-63.659941671948502</c:v>
                </c:pt>
                <c:pt idx="63">
                  <c:v>-63.575541118235797</c:v>
                </c:pt>
                <c:pt idx="64">
                  <c:v>-63.491323683901904</c:v>
                </c:pt>
                <c:pt idx="65">
                  <c:v>-63.407277836562599</c:v>
                </c:pt>
                <c:pt idx="66">
                  <c:v>-63.323392134194201</c:v>
                </c:pt>
                <c:pt idx="67">
                  <c:v>-63.239655218686302</c:v>
                </c:pt>
                <c:pt idx="68">
                  <c:v>-63.156055809493601</c:v>
                </c:pt>
                <c:pt idx="69">
                  <c:v>-63.072582697378003</c:v>
                </c:pt>
                <c:pt idx="70">
                  <c:v>-62.989224738234903</c:v>
                </c:pt>
                <c:pt idx="71">
                  <c:v>-62.9059708469943</c:v>
                </c:pt>
                <c:pt idx="72">
                  <c:v>-62.822809991592102</c:v>
                </c:pt>
                <c:pt idx="73">
                  <c:v>-62.739731187002498</c:v>
                </c:pt>
                <c:pt idx="74">
                  <c:v>-62.656723489325302</c:v>
                </c:pt>
                <c:pt idx="75">
                  <c:v>-62.573775989921401</c:v>
                </c:pt>
                <c:pt idx="76">
                  <c:v>-62.490877809589698</c:v>
                </c:pt>
                <c:pt idx="77">
                  <c:v>-62.408018092778597</c:v>
                </c:pt>
                <c:pt idx="78">
                  <c:v>-62.325186001825898</c:v>
                </c:pt>
                <c:pt idx="79">
                  <c:v>-62.242370711220097</c:v>
                </c:pt>
                <c:pt idx="80">
                  <c:v>-62.159561401876601</c:v>
                </c:pt>
                <c:pt idx="81">
                  <c:v>-62.076747255423903</c:v>
                </c:pt>
                <c:pt idx="82">
                  <c:v>-61.9939174484904</c:v>
                </c:pt>
                <c:pt idx="83">
                  <c:v>-61.911061146988501</c:v>
                </c:pt>
                <c:pt idx="84">
                  <c:v>-61.828167500387799</c:v>
                </c:pt>
                <c:pt idx="85">
                  <c:v>-61.745225635971103</c:v>
                </c:pt>
                <c:pt idx="86">
                  <c:v>-61.662224653067497</c:v>
                </c:pt>
                <c:pt idx="87">
                  <c:v>-61.579153617255798</c:v>
                </c:pt>
                <c:pt idx="88">
                  <c:v>-61.496001554530601</c:v>
                </c:pt>
                <c:pt idx="89">
                  <c:v>-61.412757445426401</c:v>
                </c:pt>
                <c:pt idx="90">
                  <c:v>-61.329410219091798</c:v>
                </c:pt>
                <c:pt idx="91">
                  <c:v>-61.245948747306201</c:v>
                </c:pt>
                <c:pt idx="92">
                  <c:v>-61.162361838434798</c:v>
                </c:pt>
                <c:pt idx="93">
                  <c:v>-61.078638231311402</c:v>
                </c:pt>
                <c:pt idx="94">
                  <c:v>-60.994766589045199</c:v>
                </c:pt>
                <c:pt idx="95">
                  <c:v>-60.910735492741402</c:v>
                </c:pt>
                <c:pt idx="96">
                  <c:v>-60.826533435130202</c:v>
                </c:pt>
                <c:pt idx="97">
                  <c:v>-60.7421488140957</c:v>
                </c:pt>
                <c:pt idx="98">
                  <c:v>-60.657569926096599</c:v>
                </c:pt>
                <c:pt idx="99">
                  <c:v>-60.572784959471498</c:v>
                </c:pt>
                <c:pt idx="100">
                  <c:v>-60.4877819876194</c:v>
                </c:pt>
                <c:pt idx="101">
                  <c:v>-60.402548962048002</c:v>
                </c:pt>
                <c:pt idx="102">
                  <c:v>-60.317073705280301</c:v>
                </c:pt>
                <c:pt idx="103">
                  <c:v>-60.231343903610302</c:v>
                </c:pt>
                <c:pt idx="104">
                  <c:v>-60.1453470996993</c:v>
                </c:pt>
                <c:pt idx="105">
                  <c:v>-60.059070685001799</c:v>
                </c:pt>
                <c:pt idx="106">
                  <c:v>-59.972501892011898</c:v>
                </c:pt>
                <c:pt idx="107">
                  <c:v>-59.885627786319901</c:v>
                </c:pt>
                <c:pt idx="108">
                  <c:v>-59.798435258467102</c:v>
                </c:pt>
                <c:pt idx="109">
                  <c:v>-59.710911015588501</c:v>
                </c:pt>
                <c:pt idx="110">
                  <c:v>-59.6230415728323</c:v>
                </c:pt>
                <c:pt idx="111">
                  <c:v>-59.534813244541397</c:v>
                </c:pt>
                <c:pt idx="112">
                  <c:v>-59.446212135188198</c:v>
                </c:pt>
                <c:pt idx="113">
                  <c:v>-59.357224130045303</c:v>
                </c:pt>
                <c:pt idx="114">
                  <c:v>-59.267834885581202</c:v>
                </c:pt>
                <c:pt idx="115">
                  <c:v>-59.178029819565801</c:v>
                </c:pt>
                <c:pt idx="116">
                  <c:v>-59.087794100869701</c:v>
                </c:pt>
                <c:pt idx="117">
                  <c:v>-58.997112638942703</c:v>
                </c:pt>
                <c:pt idx="118">
                  <c:v>-58.905970072954503</c:v>
                </c:pt>
                <c:pt idx="119">
                  <c:v>-58.814350760580503</c:v>
                </c:pt>
                <c:pt idx="120">
                  <c:v>-58.722238766413803</c:v>
                </c:pt>
                <c:pt idx="121">
                  <c:v>-58.629617849986502</c:v>
                </c:pt>
                <c:pt idx="122">
                  <c:v>-58.536471453377096</c:v>
                </c:pt>
                <c:pt idx="123">
                  <c:v>-58.4427826883867</c:v>
                </c:pt>
                <c:pt idx="124">
                  <c:v>-58.348534323259202</c:v>
                </c:pt>
                <c:pt idx="125">
                  <c:v>-58.2537087689239</c:v>
                </c:pt>
                <c:pt idx="126">
                  <c:v>-58.158288064736098</c:v>
                </c:pt>
                <c:pt idx="127">
                  <c:v>-58.062253863689598</c:v>
                </c:pt>
                <c:pt idx="128">
                  <c:v>-57.965587417074502</c:v>
                </c:pt>
                <c:pt idx="129">
                  <c:v>-57.868269558552697</c:v>
                </c:pt>
                <c:pt idx="130">
                  <c:v>-57.770280687620001</c:v>
                </c:pt>
                <c:pt idx="131">
                  <c:v>-57.671600752424403</c:v>
                </c:pt>
                <c:pt idx="132">
                  <c:v>-57.572209231906903</c:v>
                </c:pt>
                <c:pt idx="133">
                  <c:v>-57.472085117230499</c:v>
                </c:pt>
                <c:pt idx="134">
                  <c:v>-57.371206892459298</c:v>
                </c:pt>
                <c:pt idx="135">
                  <c:v>-57.269552514449998</c:v>
                </c:pt>
                <c:pt idx="136">
                  <c:v>-57.167099391913503</c:v>
                </c:pt>
                <c:pt idx="137">
                  <c:v>-57.063824363604198</c:v>
                </c:pt>
                <c:pt idx="138">
                  <c:v>-56.959703675588898</c:v>
                </c:pt>
                <c:pt idx="139">
                  <c:v>-56.854712957549701</c:v>
                </c:pt>
                <c:pt idx="140">
                  <c:v>-56.748827198065598</c:v>
                </c:pt>
                <c:pt idx="141">
                  <c:v>-56.642020718821001</c:v>
                </c:pt>
                <c:pt idx="142">
                  <c:v>-56.534267147681497</c:v>
                </c:pt>
                <c:pt idx="143">
                  <c:v>-56.425539390576198</c:v>
                </c:pt>
                <c:pt idx="144">
                  <c:v>-56.315809602120801</c:v>
                </c:pt>
                <c:pt idx="145">
                  <c:v>-56.205049154913297</c:v>
                </c:pt>
                <c:pt idx="146">
                  <c:v>-56.093228607427001</c:v>
                </c:pt>
                <c:pt idx="147">
                  <c:v>-55.980317670424697</c:v>
                </c:pt>
                <c:pt idx="148">
                  <c:v>-55.866285171810198</c:v>
                </c:pt>
                <c:pt idx="149">
                  <c:v>-55.751099019827699</c:v>
                </c:pt>
                <c:pt idx="150">
                  <c:v>-55.634726164518099</c:v>
                </c:pt>
                <c:pt idx="151">
                  <c:v>-55.5171325573289</c:v>
                </c:pt>
                <c:pt idx="152">
                  <c:v>-55.398283108773697</c:v>
                </c:pt>
                <c:pt idx="153">
                  <c:v>-55.278141644026597</c:v>
                </c:pt>
                <c:pt idx="154">
                  <c:v>-55.156670856331203</c:v>
                </c:pt>
                <c:pt idx="155">
                  <c:v>-55.033832258094101</c:v>
                </c:pt>
                <c:pt idx="156">
                  <c:v>-54.9095861295269</c:v>
                </c:pt>
                <c:pt idx="157">
                  <c:v>-54.7838914646875</c:v>
                </c:pt>
                <c:pt idx="158">
                  <c:v>-54.656705914765801</c:v>
                </c:pt>
                <c:pt idx="159">
                  <c:v>-54.527985728443298</c:v>
                </c:pt>
                <c:pt idx="160">
                  <c:v>-54.397685689149299</c:v>
                </c:pt>
                <c:pt idx="161">
                  <c:v>-54.265759049019202</c:v>
                </c:pt>
                <c:pt idx="162">
                  <c:v>-54.132157459350303</c:v>
                </c:pt>
                <c:pt idx="163">
                  <c:v>-53.996830897333602</c:v>
                </c:pt>
                <c:pt idx="164">
                  <c:v>-53.859727588824803</c:v>
                </c:pt>
                <c:pt idx="165">
                  <c:v>-53.720793926900498</c:v>
                </c:pt>
                <c:pt idx="166">
                  <c:v>-53.579974385927002</c:v>
                </c:pt>
                <c:pt idx="167">
                  <c:v>-53.437211430848798</c:v>
                </c:pt>
                <c:pt idx="168">
                  <c:v>-53.292445421380798</c:v>
                </c:pt>
                <c:pt idx="169">
                  <c:v>-53.145614510766698</c:v>
                </c:pt>
                <c:pt idx="170">
                  <c:v>-52.9966545387379</c:v>
                </c:pt>
                <c:pt idx="171">
                  <c:v>-52.845498918279901</c:v>
                </c:pt>
                <c:pt idx="172">
                  <c:v>-52.692078515783699</c:v>
                </c:pt>
                <c:pt idx="173">
                  <c:v>-52.536321524123302</c:v>
                </c:pt>
                <c:pt idx="174">
                  <c:v>-52.378153328168899</c:v>
                </c:pt>
                <c:pt idx="175">
                  <c:v>-52.217496362199803</c:v>
                </c:pt>
                <c:pt idx="176">
                  <c:v>-52.054269958644099</c:v>
                </c:pt>
                <c:pt idx="177">
                  <c:v>-51.888390187519597</c:v>
                </c:pt>
                <c:pt idx="178">
                  <c:v>-51.719769685902499</c:v>
                </c:pt>
                <c:pt idx="179">
                  <c:v>-51.548317476692397</c:v>
                </c:pt>
                <c:pt idx="180">
                  <c:v>-51.373938775881001</c:v>
                </c:pt>
                <c:pt idx="181">
                  <c:v>-51.196534787463101</c:v>
                </c:pt>
                <c:pt idx="182">
                  <c:v>-51.016002485056198</c:v>
                </c:pt>
                <c:pt idx="183">
                  <c:v>-50.832234379211201</c:v>
                </c:pt>
                <c:pt idx="184">
                  <c:v>-50.6451182693094</c:v>
                </c:pt>
                <c:pt idx="185">
                  <c:v>-50.454536978839997</c:v>
                </c:pt>
                <c:pt idx="186">
                  <c:v>-50.260368072745798</c:v>
                </c:pt>
                <c:pt idx="187">
                  <c:v>-50.062483555404</c:v>
                </c:pt>
                <c:pt idx="188">
                  <c:v>-49.860749547677401</c:v>
                </c:pt>
                <c:pt idx="189">
                  <c:v>-49.655025941324297</c:v>
                </c:pt>
                <c:pt idx="190">
                  <c:v>-49.445166028895997</c:v>
                </c:pt>
                <c:pt idx="191">
                  <c:v>-49.231016107069898</c:v>
                </c:pt>
                <c:pt idx="192">
                  <c:v>-49.012415051169299</c:v>
                </c:pt>
                <c:pt idx="193">
                  <c:v>-48.789193858401397</c:v>
                </c:pt>
                <c:pt idx="194">
                  <c:v>-48.5611751570991</c:v>
                </c:pt>
                <c:pt idx="195">
                  <c:v>-48.328172678982497</c:v>
                </c:pt>
                <c:pt idx="196">
                  <c:v>-48.089990691151101</c:v>
                </c:pt>
                <c:pt idx="197">
                  <c:v>-47.8464233841813</c:v>
                </c:pt>
                <c:pt idx="198">
                  <c:v>-47.597254212326099</c:v>
                </c:pt>
                <c:pt idx="199">
                  <c:v>-47.3422551813916</c:v>
                </c:pt>
                <c:pt idx="200">
                  <c:v>-47.081186079393603</c:v>
                </c:pt>
                <c:pt idx="201">
                  <c:v>-46.8137936445656</c:v>
                </c:pt>
                <c:pt idx="202">
                  <c:v>-46.539810664695302</c:v>
                </c:pt>
                <c:pt idx="203">
                  <c:v>-46.258955001098599</c:v>
                </c:pt>
                <c:pt idx="204">
                  <c:v>-45.970928529781197</c:v>
                </c:pt>
                <c:pt idx="205">
                  <c:v>-45.675415991492599</c:v>
                </c:pt>
                <c:pt idx="206">
                  <c:v>-45.3720837414089</c:v>
                </c:pt>
                <c:pt idx="207">
                  <c:v>-45.060578388095401</c:v>
                </c:pt>
                <c:pt idx="208">
                  <c:v>-44.740525310164401</c:v>
                </c:pt>
                <c:pt idx="209">
                  <c:v>-44.411527037636702</c:v>
                </c:pt>
                <c:pt idx="210">
                  <c:v>-44.0731614834217</c:v>
                </c:pt>
                <c:pt idx="211">
                  <c:v>-43.724980008507401</c:v>
                </c:pt>
                <c:pt idx="212">
                  <c:v>-43.3665053023702</c:v>
                </c:pt>
                <c:pt idx="213">
                  <c:v>-42.997229057734103</c:v>
                </c:pt>
                <c:pt idx="214">
                  <c:v>-42.6166094160737</c:v>
                </c:pt>
                <c:pt idx="215">
                  <c:v>-42.224068157118097</c:v>
                </c:pt>
                <c:pt idx="216">
                  <c:v>-41.818987601991701</c:v>
                </c:pt>
                <c:pt idx="217">
                  <c:v>-41.400707195452704</c:v>
                </c:pt>
                <c:pt idx="218">
                  <c:v>-40.968519727858002</c:v>
                </c:pt>
                <c:pt idx="219">
                  <c:v>-40.521667151874603</c:v>
                </c:pt>
                <c:pt idx="220">
                  <c:v>-40.0593359424429</c:v>
                </c:pt>
                <c:pt idx="221">
                  <c:v>-39.580651940897503</c:v>
                </c:pt>
                <c:pt idx="222">
                  <c:v>-39.084674615271602</c:v>
                </c:pt>
                <c:pt idx="223">
                  <c:v>-38.570390658407</c:v>
                </c:pt>
                <c:pt idx="224">
                  <c:v>-38.036706833260901</c:v>
                </c:pt>
                <c:pt idx="225">
                  <c:v>-37.482441960389799</c:v>
                </c:pt>
                <c:pt idx="226">
                  <c:v>-36.906317925552997</c:v>
                </c:pt>
                <c:pt idx="227">
                  <c:v>-36.306949565177</c:v>
                </c:pt>
                <c:pt idx="228">
                  <c:v>-35.6828332633835</c:v>
                </c:pt>
                <c:pt idx="229">
                  <c:v>-35.032334065600402</c:v>
                </c:pt>
                <c:pt idx="230">
                  <c:v>-34.353671079406602</c:v>
                </c:pt>
                <c:pt idx="231">
                  <c:v>-33.644900891952197</c:v>
                </c:pt>
                <c:pt idx="232">
                  <c:v>-32.903898683441703</c:v>
                </c:pt>
                <c:pt idx="233">
                  <c:v>-32.128336655775101</c:v>
                </c:pt>
                <c:pt idx="234">
                  <c:v>-31.315659321974199</c:v>
                </c:pt>
                <c:pt idx="235">
                  <c:v>-30.463055112266499</c:v>
                </c:pt>
                <c:pt idx="236">
                  <c:v>-29.567423642566201</c:v>
                </c:pt>
                <c:pt idx="237">
                  <c:v>-28.625337855299499</c:v>
                </c:pt>
                <c:pt idx="238">
                  <c:v>-27.633000074301201</c:v>
                </c:pt>
                <c:pt idx="239">
                  <c:v>-26.586190806019001</c:v>
                </c:pt>
                <c:pt idx="240">
                  <c:v>-25.480208857001202</c:v>
                </c:pt>
                <c:pt idx="241">
                  <c:v>-24.309801007444499</c:v>
                </c:pt>
                <c:pt idx="242">
                  <c:v>-23.069079062390401</c:v>
                </c:pt>
                <c:pt idx="243">
                  <c:v>-21.7514215692227</c:v>
                </c:pt>
                <c:pt idx="244">
                  <c:v>-20.349356806487901</c:v>
                </c:pt>
                <c:pt idx="245">
                  <c:v>-18.854422766020502</c:v>
                </c:pt>
                <c:pt idx="246">
                  <c:v>-17.256998701404299</c:v>
                </c:pt>
                <c:pt idx="247">
                  <c:v>-15.546101309230799</c:v>
                </c:pt>
                <c:pt idx="248">
                  <c:v>-13.7091366178716</c:v>
                </c:pt>
                <c:pt idx="249">
                  <c:v>-11.7315960023146</c:v>
                </c:pt>
                <c:pt idx="250">
                  <c:v>-9.5966811684210693</c:v>
                </c:pt>
                <c:pt idx="251">
                  <c:v>-7.2848380900896599</c:v>
                </c:pt>
                <c:pt idx="252">
                  <c:v>-4.7731732066739898</c:v>
                </c:pt>
                <c:pt idx="253">
                  <c:v>-2.0347159128405101</c:v>
                </c:pt>
                <c:pt idx="254">
                  <c:v>0.96252166968876096</c:v>
                </c:pt>
                <c:pt idx="255">
                  <c:v>4.2567552298750497</c:v>
                </c:pt>
                <c:pt idx="256">
                  <c:v>7.8940035501735402</c:v>
                </c:pt>
                <c:pt idx="257">
                  <c:v>11.9301623453351</c:v>
                </c:pt>
                <c:pt idx="258">
                  <c:v>16.4337691824343</c:v>
                </c:pt>
                <c:pt idx="259">
                  <c:v>21.489741141435999</c:v>
                </c:pt>
                <c:pt idx="260">
                  <c:v>27.204504864673002</c:v>
                </c:pt>
                <c:pt idx="261">
                  <c:v>33.713156902736998</c:v>
                </c:pt>
                <c:pt idx="262">
                  <c:v>-65.044088396056097</c:v>
                </c:pt>
                <c:pt idx="263">
                  <c:v>-65.087975159963506</c:v>
                </c:pt>
                <c:pt idx="264">
                  <c:v>-65.131657938322306</c:v>
                </c:pt>
                <c:pt idx="265">
                  <c:v>-65.175134430556298</c:v>
                </c:pt>
                <c:pt idx="266">
                  <c:v>-65.218402389151294</c:v>
                </c:pt>
                <c:pt idx="267">
                  <c:v>-65.261459619865704</c:v>
                </c:pt>
                <c:pt idx="268">
                  <c:v>-65.3043039819146</c:v>
                </c:pt>
                <c:pt idx="269">
                  <c:v>-65.346933388127098</c:v>
                </c:pt>
                <c:pt idx="270">
                  <c:v>-65.3893458050769</c:v>
                </c:pt>
                <c:pt idx="271">
                  <c:v>-65.431539253186898</c:v>
                </c:pt>
                <c:pt idx="272">
                  <c:v>-65.473511806807693</c:v>
                </c:pt>
                <c:pt idx="273">
                  <c:v>-65.515261594270498</c:v>
                </c:pt>
                <c:pt idx="274">
                  <c:v>-65.556786797914498</c:v>
                </c:pt>
                <c:pt idx="275">
                  <c:v>-65.5980856540899</c:v>
                </c:pt>
                <c:pt idx="276">
                  <c:v>-65.6391564531353</c:v>
                </c:pt>
                <c:pt idx="277">
                  <c:v>-65.679997539331197</c:v>
                </c:pt>
                <c:pt idx="278">
                  <c:v>-65.720607310830204</c:v>
                </c:pt>
                <c:pt idx="279">
                  <c:v>-65.760984219562701</c:v>
                </c:pt>
                <c:pt idx="280">
                  <c:v>-65.801126771119897</c:v>
                </c:pt>
                <c:pt idx="281">
                  <c:v>-65.841033524614105</c:v>
                </c:pt>
                <c:pt idx="282">
                  <c:v>-65.880703092516796</c:v>
                </c:pt>
                <c:pt idx="283">
                  <c:v>-65.9201341404749</c:v>
                </c:pt>
                <c:pt idx="284">
                  <c:v>-65.959325387105096</c:v>
                </c:pt>
                <c:pt idx="285">
                  <c:v>-66.008275603768297</c:v>
                </c:pt>
                <c:pt idx="286">
                  <c:v>-66.046927541912794</c:v>
                </c:pt>
                <c:pt idx="287">
                  <c:v>-66.085335829047196</c:v>
                </c:pt>
                <c:pt idx="288">
                  <c:v>-66.123499405957205</c:v>
                </c:pt>
                <c:pt idx="289">
                  <c:v>-66.161417265004602</c:v>
                </c:pt>
                <c:pt idx="290">
                  <c:v>-66.199088449799802</c:v>
                </c:pt>
                <c:pt idx="291">
                  <c:v>-66.236512054854998</c:v>
                </c:pt>
                <c:pt idx="292">
                  <c:v>-66.273687225220996</c:v>
                </c:pt>
                <c:pt idx="293">
                  <c:v>-66.310613156107095</c:v>
                </c:pt>
                <c:pt idx="294">
                  <c:v>-66.347289092484203</c:v>
                </c:pt>
                <c:pt idx="295">
                  <c:v>-66.383714328672895</c:v>
                </c:pt>
                <c:pt idx="296">
                  <c:v>-66.419888207915207</c:v>
                </c:pt>
                <c:pt idx="297">
                  <c:v>-66.455810121932998</c:v>
                </c:pt>
                <c:pt idx="298">
                  <c:v>-66.491479510470796</c:v>
                </c:pt>
                <c:pt idx="299">
                  <c:v>-66.526895860826002</c:v>
                </c:pt>
                <c:pt idx="300">
                  <c:v>-66.562058707365395</c:v>
                </c:pt>
                <c:pt idx="301">
                  <c:v>-66.596967631029401</c:v>
                </c:pt>
                <c:pt idx="302">
                  <c:v>-66.631622258823896</c:v>
                </c:pt>
                <c:pt idx="303">
                  <c:v>-66.666022263300704</c:v>
                </c:pt>
                <c:pt idx="304">
                  <c:v>-66.7001673620275</c:v>
                </c:pt>
                <c:pt idx="305">
                  <c:v>-66.734057317046293</c:v>
                </c:pt>
                <c:pt idx="306">
                  <c:v>-66.767691934322499</c:v>
                </c:pt>
                <c:pt idx="307">
                  <c:v>-66.801071063184907</c:v>
                </c:pt>
                <c:pt idx="308">
                  <c:v>-66.834194595756003</c:v>
                </c:pt>
                <c:pt idx="309">
                  <c:v>-66.867062466374307</c:v>
                </c:pt>
                <c:pt idx="310">
                  <c:v>-66.899674651008596</c:v>
                </c:pt>
                <c:pt idx="311">
                  <c:v>-66.932031166665098</c:v>
                </c:pt>
                <c:pt idx="312">
                  <c:v>-66.964132070787102</c:v>
                </c:pt>
                <c:pt idx="313">
                  <c:v>-66.995977460648703</c:v>
                </c:pt>
                <c:pt idx="314">
                  <c:v>-67.027567472742405</c:v>
                </c:pt>
                <c:pt idx="315">
                  <c:v>-67.058902282161199</c:v>
                </c:pt>
                <c:pt idx="316">
                  <c:v>-67.089982101975806</c:v>
                </c:pt>
                <c:pt idx="317">
                  <c:v>-67.120807182606796</c:v>
                </c:pt>
                <c:pt idx="318">
                  <c:v>-67.151377811193896</c:v>
                </c:pt>
                <c:pt idx="319">
                  <c:v>-67.181694310960197</c:v>
                </c:pt>
                <c:pt idx="320">
                  <c:v>-67.2117570405739</c:v>
                </c:pt>
                <c:pt idx="321">
                  <c:v>-67.241566393507497</c:v>
                </c:pt>
                <c:pt idx="322">
                  <c:v>-67.271122797394</c:v>
                </c:pt>
                <c:pt idx="323">
                  <c:v>-67.300426713381697</c:v>
                </c:pt>
                <c:pt idx="324">
                  <c:v>-67.329478635487305</c:v>
                </c:pt>
                <c:pt idx="325">
                  <c:v>-67.358279089947899</c:v>
                </c:pt>
                <c:pt idx="326">
                  <c:v>-67.386828634571899</c:v>
                </c:pt>
                <c:pt idx="327">
                  <c:v>-67.415127858090202</c:v>
                </c:pt>
                <c:pt idx="328">
                  <c:v>-67.443177379507105</c:v>
                </c:pt>
                <c:pt idx="329">
                  <c:v>-67.470977847451493</c:v>
                </c:pt>
                <c:pt idx="330">
                  <c:v>-67.498529939528396</c:v>
                </c:pt>
                <c:pt idx="331">
                  <c:v>-67.525834361672807</c:v>
                </c:pt>
                <c:pt idx="332">
                  <c:v>-67.552891847503403</c:v>
                </c:pt>
                <c:pt idx="333">
                  <c:v>-67.579703157679106</c:v>
                </c:pt>
                <c:pt idx="334">
                  <c:v>-67.606269079257402</c:v>
                </c:pt>
                <c:pt idx="335">
                  <c:v>-67.632590425054104</c:v>
                </c:pt>
                <c:pt idx="336">
                  <c:v>-67.658668033007601</c:v>
                </c:pt>
                <c:pt idx="337">
                  <c:v>-67.684502765544096</c:v>
                </c:pt>
                <c:pt idx="338">
                  <c:v>-67.710095508947205</c:v>
                </c:pt>
                <c:pt idx="339">
                  <c:v>-67.735447172730801</c:v>
                </c:pt>
                <c:pt idx="340">
                  <c:v>-67.760558689015099</c:v>
                </c:pt>
                <c:pt idx="341">
                  <c:v>-67.785431011907605</c:v>
                </c:pt>
                <c:pt idx="342">
                  <c:v>-67.810065116887202</c:v>
                </c:pt>
                <c:pt idx="343">
                  <c:v>-67.834462000193497</c:v>
                </c:pt>
                <c:pt idx="344">
                  <c:v>-67.858622678220399</c:v>
                </c:pt>
                <c:pt idx="345">
                  <c:v>-67.882548186914804</c:v>
                </c:pt>
                <c:pt idx="346">
                  <c:v>-67.906239581179904</c:v>
                </c:pt>
                <c:pt idx="347">
                  <c:v>-67.929697934284505</c:v>
                </c:pt>
                <c:pt idx="348">
                  <c:v>-67.952924337276798</c:v>
                </c:pt>
                <c:pt idx="349">
                  <c:v>-67.975919898404499</c:v>
                </c:pt>
                <c:pt idx="350">
                  <c:v>-67.998685742540502</c:v>
                </c:pt>
                <c:pt idx="351">
                  <c:v>-68.021223010614705</c:v>
                </c:pt>
                <c:pt idx="352">
                  <c:v>-68.043532859051098</c:v>
                </c:pt>
                <c:pt idx="353">
                  <c:v>-68.065616459212094</c:v>
                </c:pt>
                <c:pt idx="354">
                  <c:v>-68.087474996848599</c:v>
                </c:pt>
                <c:pt idx="355">
                  <c:v>-68.109109671556993</c:v>
                </c:pt>
                <c:pt idx="356">
                  <c:v>-68.1305216962418</c:v>
                </c:pt>
                <c:pt idx="357">
                  <c:v>-68.151712296586297</c:v>
                </c:pt>
                <c:pt idx="358">
                  <c:v>-68.172682710528903</c:v>
                </c:pt>
                <c:pt idx="359">
                  <c:v>-68.193434187747201</c:v>
                </c:pt>
                <c:pt idx="360">
                  <c:v>-68.213967989148202</c:v>
                </c:pt>
                <c:pt idx="361">
                  <c:v>-68.234285386366395</c:v>
                </c:pt>
                <c:pt idx="362">
                  <c:v>-68.254387661268098</c:v>
                </c:pt>
                <c:pt idx="363">
                  <c:v>-68.274276105464295</c:v>
                </c:pt>
                <c:pt idx="364">
                  <c:v>-68.293952019829007</c:v>
                </c:pt>
                <c:pt idx="365">
                  <c:v>-68.313416714026502</c:v>
                </c:pt>
                <c:pt idx="366">
                  <c:v>-68.332671506045102</c:v>
                </c:pt>
                <c:pt idx="367">
                  <c:v>-68.351717721738197</c:v>
                </c:pt>
                <c:pt idx="368">
                  <c:v>-68.370556694373406</c:v>
                </c:pt>
                <c:pt idx="369">
                  <c:v>-68.389189764188401</c:v>
                </c:pt>
                <c:pt idx="370">
                  <c:v>-68.407618277955194</c:v>
                </c:pt>
                <c:pt idx="371">
                  <c:v>-68.425843588550293</c:v>
                </c:pt>
                <c:pt idx="372">
                  <c:v>-68.443867054534607</c:v>
                </c:pt>
                <c:pt idx="373">
                  <c:v>-68.4616900397384</c:v>
                </c:pt>
                <c:pt idx="374">
                  <c:v>-68.479313912855901</c:v>
                </c:pt>
                <c:pt idx="375">
                  <c:v>-68.496740047046103</c:v>
                </c:pt>
                <c:pt idx="376">
                  <c:v>-68.513969819541501</c:v>
                </c:pt>
                <c:pt idx="377">
                  <c:v>-68.531004611264194</c:v>
                </c:pt>
                <c:pt idx="378">
                  <c:v>-68.547845806449899</c:v>
                </c:pt>
                <c:pt idx="379">
                  <c:v>-68.564494792278595</c:v>
                </c:pt>
                <c:pt idx="380">
                  <c:v>-68.580952958513294</c:v>
                </c:pt>
                <c:pt idx="381">
                  <c:v>-68.597221697146097</c:v>
                </c:pt>
                <c:pt idx="382">
                  <c:v>-68.613302402051204</c:v>
                </c:pt>
                <c:pt idx="383">
                  <c:v>-68.629196468645702</c:v>
                </c:pt>
                <c:pt idx="384">
                  <c:v>-68.644905293557599</c:v>
                </c:pt>
                <c:pt idx="385">
                  <c:v>-68.660430274300694</c:v>
                </c:pt>
                <c:pt idx="386">
                  <c:v>-68.675772808957305</c:v>
                </c:pt>
                <c:pt idx="387">
                  <c:v>-68.690934295867294</c:v>
                </c:pt>
                <c:pt idx="388">
                  <c:v>-68.705916133325303</c:v>
                </c:pt>
                <c:pt idx="389">
                  <c:v>-68.720719719284006</c:v>
                </c:pt>
                <c:pt idx="390">
                  <c:v>-68.735346451064899</c:v>
                </c:pt>
                <c:pt idx="391">
                  <c:v>-68.749797725075794</c:v>
                </c:pt>
                <c:pt idx="392">
                  <c:v>-68.764074936535394</c:v>
                </c:pt>
                <c:pt idx="393">
                  <c:v>-68.778179479204795</c:v>
                </c:pt>
                <c:pt idx="394">
                  <c:v>-68.792112745124896</c:v>
                </c:pt>
                <c:pt idx="395">
                  <c:v>-68.805876124361703</c:v>
                </c:pt>
                <c:pt idx="396">
                  <c:v>-68.819471004757304</c:v>
                </c:pt>
                <c:pt idx="397">
                  <c:v>-68.832898771687894</c:v>
                </c:pt>
                <c:pt idx="398">
                  <c:v>-68.8461608078278</c:v>
                </c:pt>
                <c:pt idx="399">
                  <c:v>-68.859258492920304</c:v>
                </c:pt>
                <c:pt idx="400">
                  <c:v>-68.872193203554701</c:v>
                </c:pt>
                <c:pt idx="401">
                  <c:v>-68.884966312949601</c:v>
                </c:pt>
                <c:pt idx="402">
                  <c:v>-68.897579190742107</c:v>
                </c:pt>
                <c:pt idx="403">
                  <c:v>-68.910033202783396</c:v>
                </c:pt>
                <c:pt idx="404">
                  <c:v>-68.922329710939906</c:v>
                </c:pt>
                <c:pt idx="405">
                  <c:v>-68.934470072901405</c:v>
                </c:pt>
                <c:pt idx="406">
                  <c:v>-68.946455641993495</c:v>
                </c:pt>
                <c:pt idx="407">
                  <c:v>-68.958287766996904</c:v>
                </c:pt>
                <c:pt idx="408">
                  <c:v>-68.969967791972095</c:v>
                </c:pt>
                <c:pt idx="409">
                  <c:v>-68.981497056089594</c:v>
                </c:pt>
                <c:pt idx="410">
                  <c:v>-68.992876893465606</c:v>
                </c:pt>
                <c:pt idx="411">
                  <c:v>-69.004108633003099</c:v>
                </c:pt>
                <c:pt idx="412">
                  <c:v>-69.015193598238397</c:v>
                </c:pt>
                <c:pt idx="413">
                  <c:v>-69.026133107193004</c:v>
                </c:pt>
                <c:pt idx="414">
                  <c:v>-69.036928472230301</c:v>
                </c:pt>
                <c:pt idx="415">
                  <c:v>-69.047580999917798</c:v>
                </c:pt>
                <c:pt idx="416">
                  <c:v>-69.058091990893899</c:v>
                </c:pt>
                <c:pt idx="417">
                  <c:v>-69.068462739739701</c:v>
                </c:pt>
                <c:pt idx="418">
                  <c:v>-69.078694534856098</c:v>
                </c:pt>
                <c:pt idx="419">
                  <c:v>-69.088788658344797</c:v>
                </c:pt>
                <c:pt idx="420">
                  <c:v>-69.0987463858947</c:v>
                </c:pt>
                <c:pt idx="421">
                  <c:v>-69.108568986672495</c:v>
                </c:pt>
                <c:pt idx="422">
                  <c:v>-69.118257723217695</c:v>
                </c:pt>
                <c:pt idx="423">
                  <c:v>-69.127813851342594</c:v>
                </c:pt>
                <c:pt idx="424">
                  <c:v>-69.137238620035504</c:v>
                </c:pt>
                <c:pt idx="425">
                  <c:v>-69.146533271369407</c:v>
                </c:pt>
                <c:pt idx="426">
                  <c:v>-69.155699040414106</c:v>
                </c:pt>
                <c:pt idx="427">
                  <c:v>-69.164737155152295</c:v>
                </c:pt>
                <c:pt idx="428">
                  <c:v>-69.173648836400204</c:v>
                </c:pt>
                <c:pt idx="429">
                  <c:v>-69.182435297731701</c:v>
                </c:pt>
                <c:pt idx="430">
                  <c:v>-69.191097745406196</c:v>
                </c:pt>
                <c:pt idx="431">
                  <c:v>-69.199637378300693</c:v>
                </c:pt>
                <c:pt idx="432">
                  <c:v>-69.208055387844993</c:v>
                </c:pt>
                <c:pt idx="433">
                  <c:v>-69.216352957961107</c:v>
                </c:pt>
                <c:pt idx="434">
                  <c:v>-69.224531265005396</c:v>
                </c:pt>
                <c:pt idx="435">
                  <c:v>-69.232591477714806</c:v>
                </c:pt>
                <c:pt idx="436">
                  <c:v>-69.240534757156098</c:v>
                </c:pt>
                <c:pt idx="437">
                  <c:v>-69.248362256678604</c:v>
                </c:pt>
                <c:pt idx="438">
                  <c:v>-69.256075121869998</c:v>
                </c:pt>
                <c:pt idx="439">
                  <c:v>-69.263674490515299</c:v>
                </c:pt>
                <c:pt idx="440">
                  <c:v>-69.271161492558804</c:v>
                </c:pt>
                <c:pt idx="441">
                  <c:v>-69.278537250069206</c:v>
                </c:pt>
                <c:pt idx="442">
                  <c:v>-69.285802877207203</c:v>
                </c:pt>
                <c:pt idx="443">
                  <c:v>-69.292959480196998</c:v>
                </c:pt>
                <c:pt idx="444">
                  <c:v>-69.300008157298905</c:v>
                </c:pt>
                <c:pt idx="445">
                  <c:v>-69.306949998786394</c:v>
                </c:pt>
                <c:pt idx="446">
                  <c:v>-69.313786086924495</c:v>
                </c:pt>
                <c:pt idx="447">
                  <c:v>-69.320517495951407</c:v>
                </c:pt>
                <c:pt idx="448">
                  <c:v>-69.327145292062397</c:v>
                </c:pt>
                <c:pt idx="449">
                  <c:v>-69.3336705333965</c:v>
                </c:pt>
                <c:pt idx="450">
                  <c:v>-69.340094270024807</c:v>
                </c:pt>
                <c:pt idx="451">
                  <c:v>-69.346417543941897</c:v>
                </c:pt>
                <c:pt idx="452">
                  <c:v>-69.352641389059201</c:v>
                </c:pt>
                <c:pt idx="453">
                  <c:v>-69.358766831200199</c:v>
                </c:pt>
                <c:pt idx="454">
                  <c:v>-69.364794888098302</c:v>
                </c:pt>
                <c:pt idx="455">
                  <c:v>-69.370726569396894</c:v>
                </c:pt>
                <c:pt idx="456">
                  <c:v>-69.376562876650397</c:v>
                </c:pt>
                <c:pt idx="457">
                  <c:v>-69.382304803328296</c:v>
                </c:pt>
                <c:pt idx="458">
                  <c:v>-69.387953334821105</c:v>
                </c:pt>
                <c:pt idx="459">
                  <c:v>-69.393509448446906</c:v>
                </c:pt>
                <c:pt idx="460">
                  <c:v>-69.398974113461506</c:v>
                </c:pt>
                <c:pt idx="461">
                  <c:v>-69.4043482910688</c:v>
                </c:pt>
                <c:pt idx="462">
                  <c:v>-69.409632934433503</c:v>
                </c:pt>
                <c:pt idx="463">
                  <c:v>-69.414828988695504</c:v>
                </c:pt>
                <c:pt idx="464">
                  <c:v>-69.419937390985595</c:v>
                </c:pt>
                <c:pt idx="465">
                  <c:v>-69.424959070443094</c:v>
                </c:pt>
                <c:pt idx="466">
                  <c:v>-69.429894948234207</c:v>
                </c:pt>
                <c:pt idx="467">
                  <c:v>-69.4347459375727</c:v>
                </c:pt>
                <c:pt idx="468">
                  <c:v>-69.439512943741306</c:v>
                </c:pt>
                <c:pt idx="469">
                  <c:v>-69.444196864115199</c:v>
                </c:pt>
                <c:pt idx="470">
                  <c:v>-69.448798588185298</c:v>
                </c:pt>
                <c:pt idx="471">
                  <c:v>-69.453318997585001</c:v>
                </c:pt>
                <c:pt idx="472">
                  <c:v>-69.457758966116003</c:v>
                </c:pt>
                <c:pt idx="473">
                  <c:v>-69.462119359776395</c:v>
                </c:pt>
                <c:pt idx="474">
                  <c:v>-69.466401036790202</c:v>
                </c:pt>
                <c:pt idx="475">
                  <c:v>-69.470604847636693</c:v>
                </c:pt>
                <c:pt idx="476">
                  <c:v>-69.474731635081994</c:v>
                </c:pt>
                <c:pt idx="477">
                  <c:v>-69.478782234211295</c:v>
                </c:pt>
                <c:pt idx="478">
                  <c:v>-69.482757472461401</c:v>
                </c:pt>
                <c:pt idx="479">
                  <c:v>-69.486658169655598</c:v>
                </c:pt>
                <c:pt idx="480">
                  <c:v>-69.490485138037599</c:v>
                </c:pt>
                <c:pt idx="481">
                  <c:v>-69.494239182307993</c:v>
                </c:pt>
                <c:pt idx="482">
                  <c:v>-69.497921099660502</c:v>
                </c:pt>
                <c:pt idx="483">
                  <c:v>-69.501531679819607</c:v>
                </c:pt>
                <c:pt idx="484">
                  <c:v>-69.505071705078194</c:v>
                </c:pt>
                <c:pt idx="485">
                  <c:v>-69.508541950336806</c:v>
                </c:pt>
                <c:pt idx="486">
                  <c:v>-69.511943183142805</c:v>
                </c:pt>
                <c:pt idx="487">
                  <c:v>-69.515276163730903</c:v>
                </c:pt>
                <c:pt idx="488">
                  <c:v>-69.518541645063394</c:v>
                </c:pt>
                <c:pt idx="489">
                  <c:v>-69.521740372872202</c:v>
                </c:pt>
                <c:pt idx="490">
                  <c:v>-69.524873085700094</c:v>
                </c:pt>
                <c:pt idx="491">
                  <c:v>-69.527940514943694</c:v>
                </c:pt>
                <c:pt idx="492">
                  <c:v>-69.530943384896005</c:v>
                </c:pt>
                <c:pt idx="493">
                  <c:v>-69.533882412790206</c:v>
                </c:pt>
                <c:pt idx="494">
                  <c:v>-69.536758308843403</c:v>
                </c:pt>
                <c:pt idx="495">
                  <c:v>-69.539571776300903</c:v>
                </c:pt>
                <c:pt idx="496">
                  <c:v>-69.542323511481001</c:v>
                </c:pt>
                <c:pt idx="497">
                  <c:v>-69.545014203820003</c:v>
                </c:pt>
                <c:pt idx="498">
                  <c:v>-69.547644535917698</c:v>
                </c:pt>
                <c:pt idx="499">
                  <c:v>-69.550215183583404</c:v>
                </c:pt>
                <c:pt idx="500">
                  <c:v>-69.552726815881698</c:v>
                </c:pt>
                <c:pt idx="501">
                  <c:v>-69.555180095178699</c:v>
                </c:pt>
                <c:pt idx="502">
                  <c:v>-69.557575677189305</c:v>
                </c:pt>
                <c:pt idx="503">
                  <c:v>-69.559914211023496</c:v>
                </c:pt>
                <c:pt idx="504">
                  <c:v>-69.562196339233694</c:v>
                </c:pt>
                <c:pt idx="505">
                  <c:v>-69.564422697862</c:v>
                </c:pt>
                <c:pt idx="506">
                  <c:v>-69.566593916487903</c:v>
                </c:pt>
                <c:pt idx="507">
                  <c:v>-69.568710618275603</c:v>
                </c:pt>
                <c:pt idx="508">
                  <c:v>-69.570773420021894</c:v>
                </c:pt>
                <c:pt idx="509">
                  <c:v>-69.572782932204404</c:v>
                </c:pt>
                <c:pt idx="510">
                  <c:v>-69.574739759029498</c:v>
                </c:pt>
                <c:pt idx="511">
                  <c:v>-69.576644498479993</c:v>
                </c:pt>
                <c:pt idx="512">
                  <c:v>-69.578497742364206</c:v>
                </c:pt>
                <c:pt idx="513">
                  <c:v>-69.580300076363699</c:v>
                </c:pt>
                <c:pt idx="514">
                  <c:v>-69.582052080081496</c:v>
                </c:pt>
                <c:pt idx="515">
                  <c:v>-69.583754327091</c:v>
                </c:pt>
                <c:pt idx="516">
                  <c:v>-69.585407384983995</c:v>
                </c:pt>
                <c:pt idx="517">
                  <c:v>-69.587011815419302</c:v>
                </c:pt>
                <c:pt idx="518">
                  <c:v>-69.588568174171002</c:v>
                </c:pt>
                <c:pt idx="519">
                  <c:v>-69.590077011176703</c:v>
                </c:pt>
                <c:pt idx="520">
                  <c:v>-69.591538870586405</c:v>
                </c:pt>
                <c:pt idx="521">
                  <c:v>-69.592954290810297</c:v>
                </c:pt>
                <c:pt idx="522">
                  <c:v>-69.594323804567097</c:v>
                </c:pt>
                <c:pt idx="523">
                  <c:v>-69.595647938932601</c:v>
                </c:pt>
                <c:pt idx="524">
                  <c:v>-69.596927215387495</c:v>
                </c:pt>
                <c:pt idx="525">
                  <c:v>-69.598162149865203</c:v>
                </c:pt>
                <c:pt idx="526">
                  <c:v>-69.599353252800398</c:v>
                </c:pt>
                <c:pt idx="527">
                  <c:v>-69.600501029176101</c:v>
                </c:pt>
                <c:pt idx="528">
                  <c:v>-69.601605978572096</c:v>
                </c:pt>
                <c:pt idx="529">
                  <c:v>-69.602668595211995</c:v>
                </c:pt>
                <c:pt idx="530">
                  <c:v>-69.603689368010905</c:v>
                </c:pt>
                <c:pt idx="531">
                  <c:v>-69.604668780622504</c:v>
                </c:pt>
                <c:pt idx="532">
                  <c:v>-69.605607311486494</c:v>
                </c:pt>
                <c:pt idx="533">
                  <c:v>-69.606505433875398</c:v>
                </c:pt>
                <c:pt idx="534">
                  <c:v>-69.607363615941594</c:v>
                </c:pt>
                <c:pt idx="535">
                  <c:v>-69.608182320763405</c:v>
                </c:pt>
                <c:pt idx="536">
                  <c:v>-69.608962006392204</c:v>
                </c:pt>
                <c:pt idx="537">
                  <c:v>-69.609703125898406</c:v>
                </c:pt>
                <c:pt idx="538">
                  <c:v>-69.610406127417406</c:v>
                </c:pt>
                <c:pt idx="539">
                  <c:v>-69.611071454195795</c:v>
                </c:pt>
                <c:pt idx="540">
                  <c:v>-69.611699544636494</c:v>
                </c:pt>
                <c:pt idx="541">
                  <c:v>-69.612290832344797</c:v>
                </c:pt>
                <c:pt idx="542">
                  <c:v>-69.612845746173306</c:v>
                </c:pt>
                <c:pt idx="543">
                  <c:v>-69.613364710266893</c:v>
                </c:pt>
                <c:pt idx="544">
                  <c:v>-69.613848144107607</c:v>
                </c:pt>
                <c:pt idx="545">
                  <c:v>-69.614296462559196</c:v>
                </c:pt>
                <c:pt idx="546">
                  <c:v>-69.614710075911304</c:v>
                </c:pt>
                <c:pt idx="547">
                  <c:v>-69.615089389923696</c:v>
                </c:pt>
                <c:pt idx="548">
                  <c:v>-69.615434805870095</c:v>
                </c:pt>
                <c:pt idx="549">
                  <c:v>-69.615746720581399</c:v>
                </c:pt>
                <c:pt idx="550">
                  <c:v>-69.616025526489494</c:v>
                </c:pt>
                <c:pt idx="551">
                  <c:v>-69.616271611670001</c:v>
                </c:pt>
                <c:pt idx="552">
                  <c:v>-69.616485359885104</c:v>
                </c:pt>
                <c:pt idx="553">
                  <c:v>-69.616667150626199</c:v>
                </c:pt>
                <c:pt idx="554">
                  <c:v>-69.616817359155903</c:v>
                </c:pt>
                <c:pt idx="555">
                  <c:v>-69.616936356550397</c:v>
                </c:pt>
                <c:pt idx="556">
                  <c:v>-69.6170245097411</c:v>
                </c:pt>
                <c:pt idx="557">
                  <c:v>-69.617082181555503</c:v>
                </c:pt>
                <c:pt idx="558">
                  <c:v>-69.617109730759395</c:v>
                </c:pt>
                <c:pt idx="559">
                  <c:v>-69.617107512096794</c:v>
                </c:pt>
                <c:pt idx="560">
                  <c:v>-69.617075876331</c:v>
                </c:pt>
                <c:pt idx="561">
                  <c:v>-69.6170151702851</c:v>
                </c:pt>
                <c:pt idx="562">
                  <c:v>-69.616925736881498</c:v>
                </c:pt>
                <c:pt idx="563">
                  <c:v>-69.616807915181994</c:v>
                </c:pt>
                <c:pt idx="564">
                  <c:v>-69.616662040427201</c:v>
                </c:pt>
                <c:pt idx="565">
                  <c:v>-69.616488444075898</c:v>
                </c:pt>
                <c:pt idx="566">
                  <c:v>-69.616287453843498</c:v>
                </c:pt>
                <c:pt idx="567">
                  <c:v>-69.616059393740898</c:v>
                </c:pt>
                <c:pt idx="568">
                  <c:v>-69.615804584112894</c:v>
                </c:pt>
                <c:pt idx="569">
                  <c:v>-69.615523341675896</c:v>
                </c:pt>
                <c:pt idx="570">
                  <c:v>-69.615215979555899</c:v>
                </c:pt>
                <c:pt idx="571">
                  <c:v>-69.614882807325799</c:v>
                </c:pt>
                <c:pt idx="572">
                  <c:v>-69.614524131042501</c:v>
                </c:pt>
                <c:pt idx="573">
                  <c:v>-69.614140253283693</c:v>
                </c:pt>
                <c:pt idx="574">
                  <c:v>-69.6137314731846</c:v>
                </c:pt>
                <c:pt idx="575">
                  <c:v>-69.613298086474003</c:v>
                </c:pt>
                <c:pt idx="576">
                  <c:v>-69.612840385510097</c:v>
                </c:pt>
                <c:pt idx="577">
                  <c:v>-69.612358659316598</c:v>
                </c:pt>
                <c:pt idx="578">
                  <c:v>-69.611853193617506</c:v>
                </c:pt>
                <c:pt idx="579">
                  <c:v>-69.6113242708727</c:v>
                </c:pt>
                <c:pt idx="580">
                  <c:v>-69.610772170312202</c:v>
                </c:pt>
                <c:pt idx="581">
                  <c:v>-69.610197167971094</c:v>
                </c:pt>
                <c:pt idx="582">
                  <c:v>-69.609599536723096</c:v>
                </c:pt>
                <c:pt idx="583">
                  <c:v>-69.608979546315297</c:v>
                </c:pt>
                <c:pt idx="584">
                  <c:v>-69.6083374634009</c:v>
                </c:pt>
                <c:pt idx="585">
                  <c:v>-69.607673551572901</c:v>
                </c:pt>
                <c:pt idx="586">
                  <c:v>-69.606988071397197</c:v>
                </c:pt>
                <c:pt idx="587">
                  <c:v>-69.606281280444904</c:v>
                </c:pt>
                <c:pt idx="588">
                  <c:v>-69.605553433325198</c:v>
                </c:pt>
                <c:pt idx="589">
                  <c:v>-69.604804781716993</c:v>
                </c:pt>
                <c:pt idx="590">
                  <c:v>-69.604035574401294</c:v>
                </c:pt>
                <c:pt idx="591">
                  <c:v>-69.603246057292196</c:v>
                </c:pt>
                <c:pt idx="592">
                  <c:v>-69.602436473468501</c:v>
                </c:pt>
                <c:pt idx="593">
                  <c:v>-69.601607063204597</c:v>
                </c:pt>
                <c:pt idx="594">
                  <c:v>-69.600758064000999</c:v>
                </c:pt>
                <c:pt idx="595">
                  <c:v>-69.599889710615003</c:v>
                </c:pt>
                <c:pt idx="596">
                  <c:v>-69.599002235090595</c:v>
                </c:pt>
                <c:pt idx="597">
                  <c:v>-69.598095866788299</c:v>
                </c:pt>
                <c:pt idx="598">
                  <c:v>-69.597170832414903</c:v>
                </c:pt>
                <c:pt idx="599">
                  <c:v>-69.596227356052495</c:v>
                </c:pt>
                <c:pt idx="600">
                  <c:v>-69.595265659187604</c:v>
                </c:pt>
                <c:pt idx="601">
                  <c:v>-69.594285960739995</c:v>
                </c:pt>
                <c:pt idx="602">
                  <c:v>-69.593288477090894</c:v>
                </c:pt>
                <c:pt idx="603">
                  <c:v>-69.592273422111305</c:v>
                </c:pt>
                <c:pt idx="604">
                  <c:v>-69.591241007189694</c:v>
                </c:pt>
                <c:pt idx="605">
                  <c:v>-69.590191441260103</c:v>
                </c:pt>
                <c:pt idx="606">
                  <c:v>-69.589124930829001</c:v>
                </c:pt>
                <c:pt idx="607">
                  <c:v>-69.588041680002604</c:v>
                </c:pt>
                <c:pt idx="608">
                  <c:v>-69.586941890513501</c:v>
                </c:pt>
                <c:pt idx="609">
                  <c:v>-69.585825761747699</c:v>
                </c:pt>
                <c:pt idx="610">
                  <c:v>-69.584693490770206</c:v>
                </c:pt>
                <c:pt idx="611">
                  <c:v>-69.583545272351799</c:v>
                </c:pt>
                <c:pt idx="612">
                  <c:v>-69.582381298994207</c:v>
                </c:pt>
                <c:pt idx="613">
                  <c:v>-69.581201760955807</c:v>
                </c:pt>
                <c:pt idx="614">
                  <c:v>-69.5800068462772</c:v>
                </c:pt>
                <c:pt idx="615">
                  <c:v>-69.578796740805601</c:v>
                </c:pt>
                <c:pt idx="616">
                  <c:v>-69.577571628220397</c:v>
                </c:pt>
                <c:pt idx="617">
                  <c:v>-69.576331690056605</c:v>
                </c:pt>
                <c:pt idx="618">
                  <c:v>-69.575077105730301</c:v>
                </c:pt>
                <c:pt idx="619">
                  <c:v>-69.573808052561503</c:v>
                </c:pt>
                <c:pt idx="620">
                  <c:v>-69.572524705798799</c:v>
                </c:pt>
                <c:pt idx="621">
                  <c:v>-69.571227238642294</c:v>
                </c:pt>
                <c:pt idx="622">
                  <c:v>-69.569915822267305</c:v>
                </c:pt>
                <c:pt idx="623">
                  <c:v>-69.568590625846994</c:v>
                </c:pt>
                <c:pt idx="624">
                  <c:v>-69.567251816575293</c:v>
                </c:pt>
                <c:pt idx="625">
                  <c:v>-69.565899559689797</c:v>
                </c:pt>
                <c:pt idx="626">
                  <c:v>-69.564534018493504</c:v>
                </c:pt>
                <c:pt idx="627">
                  <c:v>-69.563155354377301</c:v>
                </c:pt>
                <c:pt idx="628">
                  <c:v>-69.561763726841605</c:v>
                </c:pt>
                <c:pt idx="629">
                  <c:v>-69.560359293518204</c:v>
                </c:pt>
                <c:pt idx="630">
                  <c:v>-69.558942210191503</c:v>
                </c:pt>
                <c:pt idx="631">
                  <c:v>-69.557512630819602</c:v>
                </c:pt>
                <c:pt idx="632">
                  <c:v>-69.556070707555506</c:v>
                </c:pt>
                <c:pt idx="633">
                  <c:v>-69.554616590767495</c:v>
                </c:pt>
                <c:pt idx="634">
                  <c:v>-69.553150429060096</c:v>
                </c:pt>
                <c:pt idx="635">
                  <c:v>-69.551672369293797</c:v>
                </c:pt>
                <c:pt idx="636">
                  <c:v>-69.550182556605705</c:v>
                </c:pt>
                <c:pt idx="637">
                  <c:v>-69.548681134428804</c:v>
                </c:pt>
                <c:pt idx="638">
                  <c:v>-69.547168244512093</c:v>
                </c:pt>
                <c:pt idx="639">
                  <c:v>-69.545644026939797</c:v>
                </c:pt>
                <c:pt idx="640">
                  <c:v>-69.544108620150396</c:v>
                </c:pt>
                <c:pt idx="641">
                  <c:v>-69.542562160956095</c:v>
                </c:pt>
                <c:pt idx="642">
                  <c:v>-69.541004784561196</c:v>
                </c:pt>
                <c:pt idx="643">
                  <c:v>-69.539436624580901</c:v>
                </c:pt>
                <c:pt idx="644">
                  <c:v>-69.537857813059603</c:v>
                </c:pt>
                <c:pt idx="645">
                  <c:v>-69.536268480489298</c:v>
                </c:pt>
                <c:pt idx="646">
                  <c:v>-69.534668755827198</c:v>
                </c:pt>
                <c:pt idx="647">
                  <c:v>-69.533058766514102</c:v>
                </c:pt>
                <c:pt idx="648">
                  <c:v>-69.531438638491196</c:v>
                </c:pt>
                <c:pt idx="649">
                  <c:v>-69.529808496218394</c:v>
                </c:pt>
                <c:pt idx="650">
                  <c:v>-69.5281684626908</c:v>
                </c:pt>
                <c:pt idx="651">
                  <c:v>-69.526518659456201</c:v>
                </c:pt>
                <c:pt idx="652">
                  <c:v>-69.524859206631504</c:v>
                </c:pt>
                <c:pt idx="653">
                  <c:v>-69.523190222919894</c:v>
                </c:pt>
                <c:pt idx="654">
                  <c:v>-69.521511825626803</c:v>
                </c:pt>
                <c:pt idx="655">
                  <c:v>-69.519824130676596</c:v>
                </c:pt>
                <c:pt idx="656">
                  <c:v>-69.518127252628602</c:v>
                </c:pt>
                <c:pt idx="657">
                  <c:v>-69.516421304692599</c:v>
                </c:pt>
                <c:pt idx="658">
                  <c:v>-69.514706398745204</c:v>
                </c:pt>
                <c:pt idx="659">
                  <c:v>-69.512982645345204</c:v>
                </c:pt>
                <c:pt idx="660">
                  <c:v>-69.511250153748705</c:v>
                </c:pt>
                <c:pt idx="661">
                  <c:v>-69.509509031924694</c:v>
                </c:pt>
                <c:pt idx="662">
                  <c:v>-69.507759386570001</c:v>
                </c:pt>
                <c:pt idx="663">
                  <c:v>-69.506001323124195</c:v>
                </c:pt>
                <c:pt idx="664">
                  <c:v>-69.504234945784205</c:v>
                </c:pt>
                <c:pt idx="665">
                  <c:v>-69.5024603575188</c:v>
                </c:pt>
                <c:pt idx="666">
                  <c:v>-69.500677660083397</c:v>
                </c:pt>
                <c:pt idx="667">
                  <c:v>-69.498886954033907</c:v>
                </c:pt>
                <c:pt idx="668">
                  <c:v>-69.497088338740994</c:v>
                </c:pt>
                <c:pt idx="669">
                  <c:v>-69.495281912403598</c:v>
                </c:pt>
                <c:pt idx="670">
                  <c:v>-69.493467772063397</c:v>
                </c:pt>
                <c:pt idx="671">
                  <c:v>-69.491646013617796</c:v>
                </c:pt>
                <c:pt idx="672">
                  <c:v>-69.489816731833599</c:v>
                </c:pt>
                <c:pt idx="673">
                  <c:v>-69.487980020360297</c:v>
                </c:pt>
                <c:pt idx="674">
                  <c:v>-69.486135971743096</c:v>
                </c:pt>
                <c:pt idx="675">
                  <c:v>-69.484284677436094</c:v>
                </c:pt>
                <c:pt idx="676">
                  <c:v>-69.482426227814997</c:v>
                </c:pt>
                <c:pt idx="677">
                  <c:v>-69.480560712189799</c:v>
                </c:pt>
                <c:pt idx="678">
                  <c:v>-69.478688218817297</c:v>
                </c:pt>
                <c:pt idx="679">
                  <c:v>-69.476808834913697</c:v>
                </c:pt>
                <c:pt idx="680">
                  <c:v>-69.474922646666698</c:v>
                </c:pt>
                <c:pt idx="681">
                  <c:v>-69.473029739247494</c:v>
                </c:pt>
                <c:pt idx="682">
                  <c:v>-69.471130196823196</c:v>
                </c:pt>
                <c:pt idx="683">
                  <c:v>-69.469224102568106</c:v>
                </c:pt>
                <c:pt idx="684">
                  <c:v>-69.467311538675901</c:v>
                </c:pt>
                <c:pt idx="685">
                  <c:v>-69.465392586371095</c:v>
                </c:pt>
                <c:pt idx="686">
                  <c:v>-69.463467325920107</c:v>
                </c:pt>
                <c:pt idx="687">
                  <c:v>-69.461535836643094</c:v>
                </c:pt>
                <c:pt idx="688">
                  <c:v>-69.459598196924802</c:v>
                </c:pt>
                <c:pt idx="689">
                  <c:v>-69.457654484225799</c:v>
                </c:pt>
                <c:pt idx="690">
                  <c:v>-69.455704775093395</c:v>
                </c:pt>
                <c:pt idx="691">
                  <c:v>-69.453749145171997</c:v>
                </c:pt>
                <c:pt idx="692">
                  <c:v>-69.451787669214397</c:v>
                </c:pt>
                <c:pt idx="693">
                  <c:v>-69.449820421092099</c:v>
                </c:pt>
                <c:pt idx="694">
                  <c:v>-69.447847473805595</c:v>
                </c:pt>
                <c:pt idx="695">
                  <c:v>-69.445868899494698</c:v>
                </c:pt>
                <c:pt idx="696">
                  <c:v>-69.443884769448999</c:v>
                </c:pt>
                <c:pt idx="697">
                  <c:v>-69.441895154117404</c:v>
                </c:pt>
                <c:pt idx="698">
                  <c:v>-69.439900123118804</c:v>
                </c:pt>
                <c:pt idx="699">
                  <c:v>-69.437899745251201</c:v>
                </c:pt>
                <c:pt idx="700">
                  <c:v>-69.435894088501797</c:v>
                </c:pt>
                <c:pt idx="701">
                  <c:v>-69.4338832200566</c:v>
                </c:pt>
                <c:pt idx="702">
                  <c:v>-69.431867206309803</c:v>
                </c:pt>
                <c:pt idx="703">
                  <c:v>-69.429846112873193</c:v>
                </c:pt>
                <c:pt idx="704">
                  <c:v>-69.427820004585399</c:v>
                </c:pt>
                <c:pt idx="705">
                  <c:v>-69.425788945521106</c:v>
                </c:pt>
                <c:pt idx="706">
                  <c:v>-69.4237529990003</c:v>
                </c:pt>
                <c:pt idx="707">
                  <c:v>-69.421712227596601</c:v>
                </c:pt>
                <c:pt idx="708">
                  <c:v>-69.419666693146795</c:v>
                </c:pt>
                <c:pt idx="709">
                  <c:v>-69.417616456759305</c:v>
                </c:pt>
                <c:pt idx="710">
                  <c:v>-69.415561578822704</c:v>
                </c:pt>
                <c:pt idx="711">
                  <c:v>-69.413502119014396</c:v>
                </c:pt>
                <c:pt idx="712">
                  <c:v>-69.411438136309101</c:v>
                </c:pt>
                <c:pt idx="713">
                  <c:v>-69.409369688986899</c:v>
                </c:pt>
                <c:pt idx="714">
                  <c:v>-69.407296834641997</c:v>
                </c:pt>
                <c:pt idx="715">
                  <c:v>-69.405219630190302</c:v>
                </c:pt>
                <c:pt idx="716">
                  <c:v>-69.403138131877796</c:v>
                </c:pt>
                <c:pt idx="717">
                  <c:v>-69.401052395288502</c:v>
                </c:pt>
                <c:pt idx="718">
                  <c:v>-69.398962475352107</c:v>
                </c:pt>
                <c:pt idx="719">
                  <c:v>-69.396868426351901</c:v>
                </c:pt>
                <c:pt idx="720">
                  <c:v>-69.394770301932596</c:v>
                </c:pt>
                <c:pt idx="721">
                  <c:v>-69.392668155107501</c:v>
                </c:pt>
                <c:pt idx="722">
                  <c:v>-69.390562038266395</c:v>
                </c:pt>
                <c:pt idx="723">
                  <c:v>-69.388452003182806</c:v>
                </c:pt>
                <c:pt idx="724">
                  <c:v>-69.386338101021195</c:v>
                </c:pt>
                <c:pt idx="725">
                  <c:v>-69.384220382344395</c:v>
                </c:pt>
                <c:pt idx="726">
                  <c:v>-69.382098897120699</c:v>
                </c:pt>
                <c:pt idx="727">
                  <c:v>-69.379973694730694</c:v>
                </c:pt>
                <c:pt idx="728">
                  <c:v>-69.377844823974598</c:v>
                </c:pt>
                <c:pt idx="729">
                  <c:v>-69.375712333078994</c:v>
                </c:pt>
                <c:pt idx="730">
                  <c:v>-69.373576269703605</c:v>
                </c:pt>
                <c:pt idx="731">
                  <c:v>-69.371436680948094</c:v>
                </c:pt>
                <c:pt idx="732">
                  <c:v>-69.369293613358593</c:v>
                </c:pt>
                <c:pt idx="733">
                  <c:v>-69.367147112934504</c:v>
                </c:pt>
                <c:pt idx="734">
                  <c:v>-69.364997225134601</c:v>
                </c:pt>
                <c:pt idx="735">
                  <c:v>-69.362843994884102</c:v>
                </c:pt>
                <c:pt idx="736">
                  <c:v>-69.360687466580302</c:v>
                </c:pt>
                <c:pt idx="737">
                  <c:v>-69.358527684099201</c:v>
                </c:pt>
                <c:pt idx="738">
                  <c:v>-69.356364690801698</c:v>
                </c:pt>
                <c:pt idx="739">
                  <c:v>-69.354198529539801</c:v>
                </c:pt>
                <c:pt idx="740">
                  <c:v>-69.352029242662297</c:v>
                </c:pt>
                <c:pt idx="741">
                  <c:v>-69.349856872021107</c:v>
                </c:pt>
                <c:pt idx="742">
                  <c:v>-69.347681458976993</c:v>
                </c:pt>
                <c:pt idx="743">
                  <c:v>-69.345503044405504</c:v>
                </c:pt>
                <c:pt idx="744">
                  <c:v>-69.3433216687026</c:v>
                </c:pt>
                <c:pt idx="745">
                  <c:v>-69.341137371790595</c:v>
                </c:pt>
                <c:pt idx="746">
                  <c:v>-69.338950193123395</c:v>
                </c:pt>
                <c:pt idx="747">
                  <c:v>-69.336760171692504</c:v>
                </c:pt>
                <c:pt idx="748">
                  <c:v>-69.334567346032102</c:v>
                </c:pt>
                <c:pt idx="749">
                  <c:v>-69.332371754224795</c:v>
                </c:pt>
                <c:pt idx="750">
                  <c:v>-69.330173433906893</c:v>
                </c:pt>
                <c:pt idx="751">
                  <c:v>-69.327972422273604</c:v>
                </c:pt>
                <c:pt idx="752">
                  <c:v>-69.325768756084301</c:v>
                </c:pt>
                <c:pt idx="753">
                  <c:v>-69.323562471667898</c:v>
                </c:pt>
                <c:pt idx="754">
                  <c:v>-69.321353604927594</c:v>
                </c:pt>
                <c:pt idx="755">
                  <c:v>-69.319142191346202</c:v>
                </c:pt>
                <c:pt idx="756">
                  <c:v>-69.316928265991294</c:v>
                </c:pt>
                <c:pt idx="757">
                  <c:v>-69.314711863519506</c:v>
                </c:pt>
                <c:pt idx="758">
                  <c:v>-69.312493018182295</c:v>
                </c:pt>
                <c:pt idx="759">
                  <c:v>-69.310271763829803</c:v>
                </c:pt>
                <c:pt idx="760">
                  <c:v>-69.3080481339165</c:v>
                </c:pt>
                <c:pt idx="761">
                  <c:v>-69.305822161505105</c:v>
                </c:pt>
                <c:pt idx="762">
                  <c:v>-69.303593879272</c:v>
                </c:pt>
                <c:pt idx="763">
                  <c:v>-69.301363319511097</c:v>
                </c:pt>
                <c:pt idx="764">
                  <c:v>-69.299130514138795</c:v>
                </c:pt>
                <c:pt idx="765">
                  <c:v>-69.296895494698404</c:v>
                </c:pt>
                <c:pt idx="766">
                  <c:v>-69.294658292364502</c:v>
                </c:pt>
                <c:pt idx="767">
                  <c:v>-69.292418937947403</c:v>
                </c:pt>
                <c:pt idx="768">
                  <c:v>-69.290177461897201</c:v>
                </c:pt>
                <c:pt idx="769">
                  <c:v>-69.287933894308594</c:v>
                </c:pt>
                <c:pt idx="770">
                  <c:v>-69.285688264924502</c:v>
                </c:pt>
                <c:pt idx="771">
                  <c:v>-69.283440603140505</c:v>
                </c:pt>
                <c:pt idx="772">
                  <c:v>-69.281190938009104</c:v>
                </c:pt>
                <c:pt idx="773">
                  <c:v>-69.2789392982435</c:v>
                </c:pt>
                <c:pt idx="774">
                  <c:v>-69.276685712221806</c:v>
                </c:pt>
                <c:pt idx="775">
                  <c:v>-69.274430207990903</c:v>
                </c:pt>
                <c:pt idx="776">
                  <c:v>-69.2721728132706</c:v>
                </c:pt>
                <c:pt idx="777">
                  <c:v>-69.269913555457194</c:v>
                </c:pt>
                <c:pt idx="778">
                  <c:v>-69.267652461627506</c:v>
                </c:pt>
                <c:pt idx="779">
                  <c:v>-69.265389558542495</c:v>
                </c:pt>
                <c:pt idx="780">
                  <c:v>-69.263124872651304</c:v>
                </c:pt>
                <c:pt idx="781">
                  <c:v>-69.2608584300947</c:v>
                </c:pt>
                <c:pt idx="782">
                  <c:v>-69.258590256708601</c:v>
                </c:pt>
                <c:pt idx="783">
                  <c:v>-69.256320378028306</c:v>
                </c:pt>
                <c:pt idx="784">
                  <c:v>-69.2540488192911</c:v>
                </c:pt>
                <c:pt idx="785">
                  <c:v>-69.251775605440699</c:v>
                </c:pt>
                <c:pt idx="786">
                  <c:v>-69.249500761130307</c:v>
                </c:pt>
                <c:pt idx="787">
                  <c:v>-69.247224310725798</c:v>
                </c:pt>
                <c:pt idx="788">
                  <c:v>-69.244946278309598</c:v>
                </c:pt>
                <c:pt idx="789">
                  <c:v>-69.242666687683993</c:v>
                </c:pt>
                <c:pt idx="790">
                  <c:v>-69.240385562374001</c:v>
                </c:pt>
                <c:pt idx="791">
                  <c:v>-69.238102925631097</c:v>
                </c:pt>
                <c:pt idx="792">
                  <c:v>-69.235818800436306</c:v>
                </c:pt>
                <c:pt idx="793">
                  <c:v>-69.233533209503307</c:v>
                </c:pt>
                <c:pt idx="794">
                  <c:v>-69.231246175281697</c:v>
                </c:pt>
                <c:pt idx="795">
                  <c:v>-69.228957719960206</c:v>
                </c:pt>
                <c:pt idx="796">
                  <c:v>-69.226667865469594</c:v>
                </c:pt>
                <c:pt idx="797">
                  <c:v>-69.224376633485804</c:v>
                </c:pt>
                <c:pt idx="798">
                  <c:v>-69.222084045432794</c:v>
                </c:pt>
                <c:pt idx="799">
                  <c:v>-69.219790122485804</c:v>
                </c:pt>
                <c:pt idx="800">
                  <c:v>-69.217494885574297</c:v>
                </c:pt>
                <c:pt idx="801">
                  <c:v>-69.215198355384302</c:v>
                </c:pt>
                <c:pt idx="802">
                  <c:v>-69.2129005523622</c:v>
                </c:pt>
                <c:pt idx="803">
                  <c:v>-69.210601496716706</c:v>
                </c:pt>
                <c:pt idx="804">
                  <c:v>-69.208301208422199</c:v>
                </c:pt>
                <c:pt idx="805">
                  <c:v>-69.205999707221295</c:v>
                </c:pt>
                <c:pt idx="806">
                  <c:v>-69.203697012627501</c:v>
                </c:pt>
                <c:pt idx="807">
                  <c:v>-69.2013931439282</c:v>
                </c:pt>
                <c:pt idx="808">
                  <c:v>-69.199088120187</c:v>
                </c:pt>
                <c:pt idx="809">
                  <c:v>-69.196781960246597</c:v>
                </c:pt>
                <c:pt idx="810">
                  <c:v>-69.194474682731297</c:v>
                </c:pt>
                <c:pt idx="811">
                  <c:v>-69.1921663060496</c:v>
                </c:pt>
                <c:pt idx="812">
                  <c:v>-69.189856848396602</c:v>
                </c:pt>
                <c:pt idx="813">
                  <c:v>-69.187546327756905</c:v>
                </c:pt>
                <c:pt idx="814">
                  <c:v>-69.185234761906599</c:v>
                </c:pt>
                <c:pt idx="815">
                  <c:v>-69.182922168416098</c:v>
                </c:pt>
                <c:pt idx="816">
                  <c:v>-69.180608564652402</c:v>
                </c:pt>
                <c:pt idx="817">
                  <c:v>-69.178293967781499</c:v>
                </c:pt>
                <c:pt idx="818">
                  <c:v>-69.175978394770794</c:v>
                </c:pt>
                <c:pt idx="819">
                  <c:v>-69.173661862391199</c:v>
                </c:pt>
                <c:pt idx="820">
                  <c:v>-69.171344387220103</c:v>
                </c:pt>
                <c:pt idx="821">
                  <c:v>-69.169025985642705</c:v>
                </c:pt>
                <c:pt idx="822">
                  <c:v>-69.166706673855003</c:v>
                </c:pt>
                <c:pt idx="823">
                  <c:v>-69.164386467865796</c:v>
                </c:pt>
                <c:pt idx="824">
                  <c:v>-69.162065383498899</c:v>
                </c:pt>
                <c:pt idx="825">
                  <c:v>-69.159743436395203</c:v>
                </c:pt>
                <c:pt idx="826">
                  <c:v>-69.157420642014898</c:v>
                </c:pt>
                <c:pt idx="827">
                  <c:v>-69.155097015639797</c:v>
                </c:pt>
                <c:pt idx="828">
                  <c:v>-69.152772572375</c:v>
                </c:pt>
                <c:pt idx="829">
                  <c:v>-69.150447327151397</c:v>
                </c:pt>
                <c:pt idx="830">
                  <c:v>-69.148121294727602</c:v>
                </c:pt>
                <c:pt idx="831">
                  <c:v>-69.145794489691696</c:v>
                </c:pt>
                <c:pt idx="832">
                  <c:v>-69.143466926463603</c:v>
                </c:pt>
                <c:pt idx="833">
                  <c:v>-69.141138619296896</c:v>
                </c:pt>
                <c:pt idx="834">
                  <c:v>-69.1388095822808</c:v>
                </c:pt>
                <c:pt idx="835">
                  <c:v>-69.136479829341994</c:v>
                </c:pt>
                <c:pt idx="836">
                  <c:v>-69.134149374246604</c:v>
                </c:pt>
                <c:pt idx="837">
                  <c:v>-69.131818230602306</c:v>
                </c:pt>
                <c:pt idx="838">
                  <c:v>-69.129486411859702</c:v>
                </c:pt>
                <c:pt idx="839">
                  <c:v>-69.127153931314496</c:v>
                </c:pt>
                <c:pt idx="840">
                  <c:v>-69.124820802109497</c:v>
                </c:pt>
                <c:pt idx="841">
                  <c:v>-69.1224870372357</c:v>
                </c:pt>
                <c:pt idx="842">
                  <c:v>-69.120152649535001</c:v>
                </c:pt>
                <c:pt idx="843">
                  <c:v>-69.117817651701202</c:v>
                </c:pt>
                <c:pt idx="844">
                  <c:v>-69.115482056282104</c:v>
                </c:pt>
                <c:pt idx="845">
                  <c:v>-69.113145875680999</c:v>
                </c:pt>
                <c:pt idx="846">
                  <c:v>-69.110809122158699</c:v>
                </c:pt>
                <c:pt idx="847">
                  <c:v>-69.108471807834704</c:v>
                </c:pt>
                <c:pt idx="848">
                  <c:v>-69.106133944689503</c:v>
                </c:pt>
                <c:pt idx="849">
                  <c:v>-69.1037955445656</c:v>
                </c:pt>
                <c:pt idx="850">
                  <c:v>-69.101456619169497</c:v>
                </c:pt>
                <c:pt idx="851">
                  <c:v>-69.099117180072895</c:v>
                </c:pt>
                <c:pt idx="852">
                  <c:v>-69.096777238715006</c:v>
                </c:pt>
                <c:pt idx="853">
                  <c:v>-69.094436806403195</c:v>
                </c:pt>
                <c:pt idx="854">
                  <c:v>-69.092095894315193</c:v>
                </c:pt>
                <c:pt idx="855">
                  <c:v>-69.089754513500395</c:v>
                </c:pt>
                <c:pt idx="856">
                  <c:v>-69.087412674881094</c:v>
                </c:pt>
                <c:pt idx="857">
                  <c:v>-69.085070389254398</c:v>
                </c:pt>
                <c:pt idx="858">
                  <c:v>-69.082727667293597</c:v>
                </c:pt>
                <c:pt idx="859">
                  <c:v>-69.080384519549298</c:v>
                </c:pt>
                <c:pt idx="860">
                  <c:v>-69.078040956451304</c:v>
                </c:pt>
                <c:pt idx="861">
                  <c:v>-69.075696988309502</c:v>
                </c:pt>
                <c:pt idx="862">
                  <c:v>-69.073352625315906</c:v>
                </c:pt>
                <c:pt idx="863">
                  <c:v>-69.071007877545398</c:v>
                </c:pt>
                <c:pt idx="864">
                  <c:v>-69.068662754957501</c:v>
                </c:pt>
                <c:pt idx="865">
                  <c:v>-69.066317267397594</c:v>
                </c:pt>
                <c:pt idx="866">
                  <c:v>-69.063971424598193</c:v>
                </c:pt>
                <c:pt idx="867">
                  <c:v>-69.061625236180504</c:v>
                </c:pt>
                <c:pt idx="868">
                  <c:v>-69.059278711655296</c:v>
                </c:pt>
                <c:pt idx="869">
                  <c:v>-69.056931860424598</c:v>
                </c:pt>
                <c:pt idx="870">
                  <c:v>-69.054584691782694</c:v>
                </c:pt>
                <c:pt idx="871">
                  <c:v>-69.052237214917497</c:v>
                </c:pt>
                <c:pt idx="872">
                  <c:v>-69.049889438911805</c:v>
                </c:pt>
                <c:pt idx="873">
                  <c:v>-69.047541372744604</c:v>
                </c:pt>
                <c:pt idx="874">
                  <c:v>-69.045193025291795</c:v>
                </c:pt>
                <c:pt idx="875">
                  <c:v>-69.042844405328196</c:v>
                </c:pt>
                <c:pt idx="876">
                  <c:v>-69.040495521528001</c:v>
                </c:pt>
                <c:pt idx="877">
                  <c:v>-69.038146382466294</c:v>
                </c:pt>
                <c:pt idx="878">
                  <c:v>-69.035796996620206</c:v>
                </c:pt>
                <c:pt idx="879">
                  <c:v>-69.033447372369807</c:v>
                </c:pt>
                <c:pt idx="880">
                  <c:v>-69.031097517999697</c:v>
                </c:pt>
                <c:pt idx="881">
                  <c:v>-69.028747441699494</c:v>
                </c:pt>
                <c:pt idx="882">
                  <c:v>-69.026397151565604</c:v>
                </c:pt>
                <c:pt idx="883">
                  <c:v>-69.024046655601595</c:v>
                </c:pt>
                <c:pt idx="884">
                  <c:v>-69.0216959617199</c:v>
                </c:pt>
                <c:pt idx="885">
                  <c:v>-69.019345077742599</c:v>
                </c:pt>
                <c:pt idx="886">
                  <c:v>-69.016994011402502</c:v>
                </c:pt>
                <c:pt idx="887">
                  <c:v>-69.014642770344096</c:v>
                </c:pt>
                <c:pt idx="888">
                  <c:v>-69.0122913621245</c:v>
                </c:pt>
                <c:pt idx="889">
                  <c:v>-69.0099397942151</c:v>
                </c:pt>
                <c:pt idx="890">
                  <c:v>-69.007588074001404</c:v>
                </c:pt>
                <c:pt idx="891">
                  <c:v>-69.005236208785306</c:v>
                </c:pt>
                <c:pt idx="892">
                  <c:v>-69.002884205785094</c:v>
                </c:pt>
                <c:pt idx="893">
                  <c:v>-69.000532072136906</c:v>
                </c:pt>
                <c:pt idx="894">
                  <c:v>-68.998179814895394</c:v>
                </c:pt>
                <c:pt idx="895">
                  <c:v>-68.995827441035004</c:v>
                </c:pt>
                <c:pt idx="896">
                  <c:v>-68.993474957450601</c:v>
                </c:pt>
                <c:pt idx="897">
                  <c:v>-68.991122370958493</c:v>
                </c:pt>
                <c:pt idx="898">
                  <c:v>-68.988769688297396</c:v>
                </c:pt>
                <c:pt idx="899">
                  <c:v>-68.986416916129301</c:v>
                </c:pt>
                <c:pt idx="900">
                  <c:v>-68.984064061040399</c:v>
                </c:pt>
                <c:pt idx="901">
                  <c:v>-68.981711129541694</c:v>
                </c:pt>
                <c:pt idx="902">
                  <c:v>-68.979358128070203</c:v>
                </c:pt>
                <c:pt idx="903">
                  <c:v>-68.977005062989804</c:v>
                </c:pt>
                <c:pt idx="904">
                  <c:v>-68.974651940591698</c:v>
                </c:pt>
                <c:pt idx="905">
                  <c:v>-68.972298767095793</c:v>
                </c:pt>
                <c:pt idx="906">
                  <c:v>-68.969945548651097</c:v>
                </c:pt>
                <c:pt idx="907">
                  <c:v>-68.9675922913367</c:v>
                </c:pt>
                <c:pt idx="908">
                  <c:v>-68.965239001162601</c:v>
                </c:pt>
                <c:pt idx="909">
                  <c:v>-68.962885684070301</c:v>
                </c:pt>
                <c:pt idx="910">
                  <c:v>-68.960532345933998</c:v>
                </c:pt>
                <c:pt idx="911">
                  <c:v>-68.958178992561102</c:v>
                </c:pt>
                <c:pt idx="912">
                  <c:v>-68.955825629692796</c:v>
                </c:pt>
                <c:pt idx="913">
                  <c:v>-68.953472263005295</c:v>
                </c:pt>
                <c:pt idx="914">
                  <c:v>-68.951118898110195</c:v>
                </c:pt>
                <c:pt idx="915">
                  <c:v>-68.9487655405553</c:v>
                </c:pt>
                <c:pt idx="916">
                  <c:v>-68.946412195825602</c:v>
                </c:pt>
                <c:pt idx="917">
                  <c:v>-68.944058869343493</c:v>
                </c:pt>
                <c:pt idx="918">
                  <c:v>-68.941705566470304</c:v>
                </c:pt>
                <c:pt idx="919">
                  <c:v>-68.939352292505902</c:v>
                </c:pt>
                <c:pt idx="920">
                  <c:v>-68.936999052690297</c:v>
                </c:pt>
                <c:pt idx="921">
                  <c:v>-68.934645852204198</c:v>
                </c:pt>
                <c:pt idx="922">
                  <c:v>-68.932292696169299</c:v>
                </c:pt>
                <c:pt idx="923">
                  <c:v>-68.929939589649095</c:v>
                </c:pt>
                <c:pt idx="924">
                  <c:v>-68.927586537649802</c:v>
                </c:pt>
                <c:pt idx="925">
                  <c:v>-68.925233545121003</c:v>
                </c:pt>
                <c:pt idx="926">
                  <c:v>-68.922880616955794</c:v>
                </c:pt>
                <c:pt idx="927">
                  <c:v>-68.920527757992005</c:v>
                </c:pt>
                <c:pt idx="928">
                  <c:v>-68.918174973012597</c:v>
                </c:pt>
                <c:pt idx="929">
                  <c:v>-68.915822266746204</c:v>
                </c:pt>
                <c:pt idx="930">
                  <c:v>-68.913469643867998</c:v>
                </c:pt>
                <c:pt idx="931">
                  <c:v>-68.911117109000003</c:v>
                </c:pt>
                <c:pt idx="932">
                  <c:v>-68.908764666712102</c:v>
                </c:pt>
                <c:pt idx="933">
                  <c:v>-68.906412321522197</c:v>
                </c:pt>
                <c:pt idx="934">
                  <c:v>-68.904060077896901</c:v>
                </c:pt>
                <c:pt idx="935">
                  <c:v>-68.901707940252606</c:v>
                </c:pt>
                <c:pt idx="936">
                  <c:v>-68.899355912955301</c:v>
                </c:pt>
                <c:pt idx="937">
                  <c:v>-68.8970040003218</c:v>
                </c:pt>
                <c:pt idx="938">
                  <c:v>-68.894652206619796</c:v>
                </c:pt>
                <c:pt idx="939">
                  <c:v>-68.892300536068703</c:v>
                </c:pt>
                <c:pt idx="940">
                  <c:v>-68.889948992840502</c:v>
                </c:pt>
                <c:pt idx="941">
                  <c:v>-68.887597581059396</c:v>
                </c:pt>
                <c:pt idx="942">
                  <c:v>-68.885246304803303</c:v>
                </c:pt>
                <c:pt idx="943">
                  <c:v>-68.882895168103801</c:v>
                </c:pt>
                <c:pt idx="944">
                  <c:v>-68.880544174946905</c:v>
                </c:pt>
                <c:pt idx="945">
                  <c:v>-68.8781933292736</c:v>
                </c:pt>
                <c:pt idx="946">
                  <c:v>-68.875842634980103</c:v>
                </c:pt>
                <c:pt idx="947">
                  <c:v>-68.873492095918607</c:v>
                </c:pt>
                <c:pt idx="948">
                  <c:v>-68.871141715897807</c:v>
                </c:pt>
                <c:pt idx="949">
                  <c:v>-68.868791498683294</c:v>
                </c:pt>
                <c:pt idx="950">
                  <c:v>-68.866441447998</c:v>
                </c:pt>
                <c:pt idx="951">
                  <c:v>-68.864091567522706</c:v>
                </c:pt>
                <c:pt idx="952">
                  <c:v>-68.861741860896799</c:v>
                </c:pt>
                <c:pt idx="953">
                  <c:v>-68.859392331718198</c:v>
                </c:pt>
                <c:pt idx="954">
                  <c:v>-68.857042983544304</c:v>
                </c:pt>
                <c:pt idx="955">
                  <c:v>-68.854693819892304</c:v>
                </c:pt>
                <c:pt idx="956">
                  <c:v>-68.852344844239695</c:v>
                </c:pt>
                <c:pt idx="957">
                  <c:v>-68.849996060024395</c:v>
                </c:pt>
                <c:pt idx="958">
                  <c:v>-68.847647470645697</c:v>
                </c:pt>
                <c:pt idx="959">
                  <c:v>-68.845299079464496</c:v>
                </c:pt>
                <c:pt idx="960">
                  <c:v>-68.842950889803404</c:v>
                </c:pt>
                <c:pt idx="961">
                  <c:v>-68.8406029049479</c:v>
                </c:pt>
                <c:pt idx="962">
                  <c:v>-68.838255128145903</c:v>
                </c:pt>
                <c:pt idx="963">
                  <c:v>-68.835907562608895</c:v>
                </c:pt>
                <c:pt idx="964">
                  <c:v>-68.833560211512093</c:v>
                </c:pt>
                <c:pt idx="965">
                  <c:v>-68.831213077994704</c:v>
                </c:pt>
                <c:pt idx="966">
                  <c:v>-68.828866165160406</c:v>
                </c:pt>
                <c:pt idx="967">
                  <c:v>-68.826519476078005</c:v>
                </c:pt>
                <c:pt idx="968">
                  <c:v>-68.824173013781603</c:v>
                </c:pt>
                <c:pt idx="969">
                  <c:v>-68.821826781270801</c:v>
                </c:pt>
                <c:pt idx="970">
                  <c:v>-68.819480781511501</c:v>
                </c:pt>
                <c:pt idx="971">
                  <c:v>-68.8171350174362</c:v>
                </c:pt>
                <c:pt idx="972">
                  <c:v>-68.814789491943998</c:v>
                </c:pt>
                <c:pt idx="973">
                  <c:v>-68.812444207901393</c:v>
                </c:pt>
                <c:pt idx="974">
                  <c:v>-68.8100991681426</c:v>
                </c:pt>
                <c:pt idx="975">
                  <c:v>-68.807754375469599</c:v>
                </c:pt>
                <c:pt idx="976">
                  <c:v>-68.805409832652899</c:v>
                </c:pt>
                <c:pt idx="977">
                  <c:v>-68.803065542431497</c:v>
                </c:pt>
                <c:pt idx="978">
                  <c:v>-68.800721507513799</c:v>
                </c:pt>
                <c:pt idx="979">
                  <c:v>-68.7983777305773</c:v>
                </c:pt>
                <c:pt idx="980">
                  <c:v>-68.796034214269397</c:v>
                </c:pt>
                <c:pt idx="981">
                  <c:v>-68.793690961207602</c:v>
                </c:pt>
                <c:pt idx="982">
                  <c:v>-68.791347973979796</c:v>
                </c:pt>
                <c:pt idx="983">
                  <c:v>-68.789005255144602</c:v>
                </c:pt>
                <c:pt idx="984">
                  <c:v>-68.786662807231806</c:v>
                </c:pt>
                <c:pt idx="985">
                  <c:v>-68.784320632742606</c:v>
                </c:pt>
                <c:pt idx="986">
                  <c:v>-68.781978734149902</c:v>
                </c:pt>
                <c:pt idx="987">
                  <c:v>-68.779637113898801</c:v>
                </c:pt>
                <c:pt idx="988">
                  <c:v>-68.777295774406696</c:v>
                </c:pt>
                <c:pt idx="989">
                  <c:v>-68.774954718063498</c:v>
                </c:pt>
                <c:pt idx="990">
                  <c:v>-68.772613947232401</c:v>
                </c:pt>
                <c:pt idx="991">
                  <c:v>-68.770273464249897</c:v>
                </c:pt>
                <c:pt idx="992">
                  <c:v>-68.767933271425704</c:v>
                </c:pt>
                <c:pt idx="993">
                  <c:v>-68.765593371044005</c:v>
                </c:pt>
                <c:pt idx="994">
                  <c:v>-68.763253765362606</c:v>
                </c:pt>
                <c:pt idx="995">
                  <c:v>-68.760914456614302</c:v>
                </c:pt>
                <c:pt idx="996">
                  <c:v>-68.758575447006294</c:v>
                </c:pt>
                <c:pt idx="997">
                  <c:v>-68.756236738721</c:v>
                </c:pt>
                <c:pt idx="998">
                  <c:v>-68.753898333916297</c:v>
                </c:pt>
                <c:pt idx="999">
                  <c:v>-68.751560234725304</c:v>
                </c:pt>
                <c:pt idx="1000">
                  <c:v>-68.749222443257395</c:v>
                </c:pt>
                <c:pt idx="1001">
                  <c:v>-68.746884961597999</c:v>
                </c:pt>
                <c:pt idx="1002">
                  <c:v>-68.744547791808799</c:v>
                </c:pt>
                <c:pt idx="1003">
                  <c:v>-68.742210935928398</c:v>
                </c:pt>
                <c:pt idx="1004">
                  <c:v>-68.739874395972294</c:v>
                </c:pt>
                <c:pt idx="1005">
                  <c:v>-68.737538173933004</c:v>
                </c:pt>
                <c:pt idx="1006">
                  <c:v>-68.735202271780906</c:v>
                </c:pt>
                <c:pt idx="1007">
                  <c:v>-68.732866691463698</c:v>
                </c:pt>
                <c:pt idx="1008">
                  <c:v>-68.730531434907206</c:v>
                </c:pt>
                <c:pt idx="1009">
                  <c:v>-68.7281965040155</c:v>
                </c:pt>
                <c:pt idx="1010">
                  <c:v>-68.725861900671205</c:v>
                </c:pt>
                <c:pt idx="1011">
                  <c:v>-68.723527626735304</c:v>
                </c:pt>
                <c:pt idx="1012">
                  <c:v>-68.721193684048202</c:v>
                </c:pt>
                <c:pt idx="1013">
                  <c:v>-68.718860074429003</c:v>
                </c:pt>
                <c:pt idx="1014">
                  <c:v>-68.716526799676501</c:v>
                </c:pt>
                <c:pt idx="1015">
                  <c:v>-68.7141938615691</c:v>
                </c:pt>
                <c:pt idx="1016">
                  <c:v>-68.711861261865096</c:v>
                </c:pt>
                <c:pt idx="1017">
                  <c:v>-68.709529002302602</c:v>
                </c:pt>
                <c:pt idx="1018">
                  <c:v>-68.707197084600494</c:v>
                </c:pt>
                <c:pt idx="1019">
                  <c:v>-68.704865510457793</c:v>
                </c:pt>
                <c:pt idx="1020">
                  <c:v>-68.702534281554605</c:v>
                </c:pt>
                <c:pt idx="1021">
                  <c:v>-68.700203399551597</c:v>
                </c:pt>
                <c:pt idx="1022">
                  <c:v>-68.697872866091004</c:v>
                </c:pt>
                <c:pt idx="1023">
                  <c:v>-68.695542682796201</c:v>
                </c:pt>
                <c:pt idx="1024">
                  <c:v>-68.693212851272193</c:v>
                </c:pt>
                <c:pt idx="1025">
                  <c:v>-68.690883373106004</c:v>
                </c:pt>
                <c:pt idx="1026">
                  <c:v>-68.688554249866399</c:v>
                </c:pt>
                <c:pt idx="1027">
                  <c:v>-68.686225483104494</c:v>
                </c:pt>
                <c:pt idx="1028">
                  <c:v>-68.683897074353695</c:v>
                </c:pt>
                <c:pt idx="1029">
                  <c:v>-68.681569025130003</c:v>
                </c:pt>
                <c:pt idx="1030">
                  <c:v>-68.679241336932506</c:v>
                </c:pt>
                <c:pt idx="1031">
                  <c:v>-68.6769140112429</c:v>
                </c:pt>
                <c:pt idx="1032">
                  <c:v>-68.674587049526295</c:v>
                </c:pt>
                <c:pt idx="1033">
                  <c:v>-68.672260453230905</c:v>
                </c:pt>
                <c:pt idx="1034">
                  <c:v>-68.6699342237889</c:v>
                </c:pt>
                <c:pt idx="1035">
                  <c:v>-68.667608362615695</c:v>
                </c:pt>
                <c:pt idx="1036">
                  <c:v>-68.665282871111103</c:v>
                </c:pt>
                <c:pt idx="1037">
                  <c:v>-68.662957750658606</c:v>
                </c:pt>
                <c:pt idx="1038">
                  <c:v>-68.660633002626199</c:v>
                </c:pt>
                <c:pt idx="1039">
                  <c:v>-68.658308628366299</c:v>
                </c:pt>
                <c:pt idx="1040">
                  <c:v>-68.655984629215794</c:v>
                </c:pt>
                <c:pt idx="1041">
                  <c:v>-68.653661006496506</c:v>
                </c:pt>
                <c:pt idx="1042">
                  <c:v>-68.651337761515194</c:v>
                </c:pt>
                <c:pt idx="1043">
                  <c:v>-68.649014895563596</c:v>
                </c:pt>
                <c:pt idx="1044">
                  <c:v>-68.646692409918799</c:v>
                </c:pt>
                <c:pt idx="1045">
                  <c:v>-68.644370305843594</c:v>
                </c:pt>
                <c:pt idx="1046">
                  <c:v>-68.642048584585993</c:v>
                </c:pt>
                <c:pt idx="1047">
                  <c:v>-68.639727247379994</c:v>
                </c:pt>
                <c:pt idx="1048">
                  <c:v>-68.637406295445501</c:v>
                </c:pt>
                <c:pt idx="1049">
                  <c:v>-68.635085729988504</c:v>
                </c:pt>
                <c:pt idx="1050">
                  <c:v>-68.632765552200993</c:v>
                </c:pt>
                <c:pt idx="1051">
                  <c:v>-68.630445763261903</c:v>
                </c:pt>
                <c:pt idx="1052">
                  <c:v>-68.628126364335998</c:v>
                </c:pt>
                <c:pt idx="1053">
                  <c:v>-68.625807356575393</c:v>
                </c:pt>
                <c:pt idx="1054">
                  <c:v>-68.623488741118607</c:v>
                </c:pt>
                <c:pt idx="1055">
                  <c:v>-68.621170519091194</c:v>
                </c:pt>
                <c:pt idx="1056">
                  <c:v>-68.618852691606094</c:v>
                </c:pt>
                <c:pt idx="1057">
                  <c:v>-68.616535259763296</c:v>
                </c:pt>
                <c:pt idx="1058">
                  <c:v>-68.614218224650102</c:v>
                </c:pt>
                <c:pt idx="1059">
                  <c:v>-68.611901587341606</c:v>
                </c:pt>
                <c:pt idx="1060">
                  <c:v>-68.609585348900495</c:v>
                </c:pt>
                <c:pt idx="1061">
                  <c:v>-68.607269510377193</c:v>
                </c:pt>
                <c:pt idx="1062">
                  <c:v>-68.604954072810102</c:v>
                </c:pt>
                <c:pt idx="1063">
                  <c:v>-68.602639037225899</c:v>
                </c:pt>
                <c:pt idx="1064">
                  <c:v>-68.600324404639295</c:v>
                </c:pt>
                <c:pt idx="1065">
                  <c:v>-68.598010176053293</c:v>
                </c:pt>
                <c:pt idx="1066">
                  <c:v>-68.595696352459498</c:v>
                </c:pt>
                <c:pt idx="1067">
                  <c:v>-68.593382934838203</c:v>
                </c:pt>
                <c:pt idx="1068">
                  <c:v>-68.591069924158205</c:v>
                </c:pt>
                <c:pt idx="1069">
                  <c:v>-68.588757321377301</c:v>
                </c:pt>
                <c:pt idx="1070">
                  <c:v>-68.586445127442303</c:v>
                </c:pt>
                <c:pt idx="1071">
                  <c:v>-68.584133343288997</c:v>
                </c:pt>
                <c:pt idx="1072">
                  <c:v>-68.581821969842395</c:v>
                </c:pt>
                <c:pt idx="1073">
                  <c:v>-68.579511008016993</c:v>
                </c:pt>
                <c:pt idx="1074">
                  <c:v>-68.577200458716604</c:v>
                </c:pt>
                <c:pt idx="1075">
                  <c:v>-68.574890322834705</c:v>
                </c:pt>
                <c:pt idx="1076">
                  <c:v>-68.572580601254202</c:v>
                </c:pt>
                <c:pt idx="1077">
                  <c:v>-68.570271294848297</c:v>
                </c:pt>
                <c:pt idx="1078">
                  <c:v>-68.567962404479502</c:v>
                </c:pt>
                <c:pt idx="1079">
                  <c:v>-68.565653931000895</c:v>
                </c:pt>
                <c:pt idx="1080">
                  <c:v>-68.563345875255294</c:v>
                </c:pt>
                <c:pt idx="1081">
                  <c:v>-68.561038238075994</c:v>
                </c:pt>
                <c:pt idx="1082">
                  <c:v>-68.558731020286501</c:v>
                </c:pt>
                <c:pt idx="1083">
                  <c:v>-68.556424222700898</c:v>
                </c:pt>
                <c:pt idx="1084">
                  <c:v>-68.554117846123603</c:v>
                </c:pt>
                <c:pt idx="1085">
                  <c:v>-68.551811891349899</c:v>
                </c:pt>
                <c:pt idx="1086">
                  <c:v>-68.549506359165704</c:v>
                </c:pt>
                <c:pt idx="1087">
                  <c:v>-68.547201250347996</c:v>
                </c:pt>
                <c:pt idx="1088">
                  <c:v>-68.544896565664601</c:v>
                </c:pt>
                <c:pt idx="1089">
                  <c:v>-68.542592305874194</c:v>
                </c:pt>
                <c:pt idx="1090">
                  <c:v>-68.540288471726896</c:v>
                </c:pt>
                <c:pt idx="1091">
                  <c:v>-68.537985063964101</c:v>
                </c:pt>
                <c:pt idx="1092">
                  <c:v>-68.535682083318306</c:v>
                </c:pt>
                <c:pt idx="1093">
                  <c:v>-68.533379530513599</c:v>
                </c:pt>
                <c:pt idx="1094">
                  <c:v>-68.531077406265794</c:v>
                </c:pt>
                <c:pt idx="1095">
                  <c:v>-68.528775711281895</c:v>
                </c:pt>
                <c:pt idx="1096">
                  <c:v>-68.526474446261005</c:v>
                </c:pt>
                <c:pt idx="1097">
                  <c:v>-68.524173611894</c:v>
                </c:pt>
                <c:pt idx="1098">
                  <c:v>-68.521873208863497</c:v>
                </c:pt>
                <c:pt idx="1099">
                  <c:v>-68.519573237844199</c:v>
                </c:pt>
                <c:pt idx="1100">
                  <c:v>-68.517273699502994</c:v>
                </c:pt>
                <c:pt idx="1101">
                  <c:v>-68.514974594498597</c:v>
                </c:pt>
                <c:pt idx="1102">
                  <c:v>-68.512675923482405</c:v>
                </c:pt>
                <c:pt idx="1103">
                  <c:v>-68.5103776870979</c:v>
                </c:pt>
                <c:pt idx="1104">
                  <c:v>-68.508079885980905</c:v>
                </c:pt>
                <c:pt idx="1105">
                  <c:v>-68.505782520760107</c:v>
                </c:pt>
                <c:pt idx="1106">
                  <c:v>-68.503485592056407</c:v>
                </c:pt>
                <c:pt idx="1107">
                  <c:v>-68.501189100483501</c:v>
                </c:pt>
                <c:pt idx="1108">
                  <c:v>-68.498893046647893</c:v>
                </c:pt>
                <c:pt idx="1109">
                  <c:v>-68.496597431148899</c:v>
                </c:pt>
                <c:pt idx="1110">
                  <c:v>-68.494302254578599</c:v>
                </c:pt>
                <c:pt idx="1111">
                  <c:v>-68.492007517522097</c:v>
                </c:pt>
                <c:pt idx="1112">
                  <c:v>-68.489713220557803</c:v>
                </c:pt>
                <c:pt idx="1113">
                  <c:v>-68.487419364256994</c:v>
                </c:pt>
                <c:pt idx="1114">
                  <c:v>-68.485125949184095</c:v>
                </c:pt>
                <c:pt idx="1115">
                  <c:v>-68.482832975896997</c:v>
                </c:pt>
                <c:pt idx="1116">
                  <c:v>-68.480540444946996</c:v>
                </c:pt>
                <c:pt idx="1117">
                  <c:v>-68.478248356878595</c:v>
                </c:pt>
                <c:pt idx="1118">
                  <c:v>-68.475956712229902</c:v>
                </c:pt>
                <c:pt idx="1119">
                  <c:v>-68.473665511532701</c:v>
                </c:pt>
                <c:pt idx="1120">
                  <c:v>-68.471374755312098</c:v>
                </c:pt>
                <c:pt idx="1121">
                  <c:v>-68.469084444087301</c:v>
                </c:pt>
                <c:pt idx="1122">
                  <c:v>-68.466794578370994</c:v>
                </c:pt>
                <c:pt idx="1123">
                  <c:v>-68.464505158669795</c:v>
                </c:pt>
                <c:pt idx="1124">
                  <c:v>-68.462216185484394</c:v>
                </c:pt>
                <c:pt idx="1125">
                  <c:v>-68.459927659309102</c:v>
                </c:pt>
                <c:pt idx="1126">
                  <c:v>-68.457639580632602</c:v>
                </c:pt>
                <c:pt idx="1127">
                  <c:v>-68.455351949937594</c:v>
                </c:pt>
                <c:pt idx="1128">
                  <c:v>-68.453064767700795</c:v>
                </c:pt>
                <c:pt idx="1129">
                  <c:v>-68.450778034393295</c:v>
                </c:pt>
                <c:pt idx="1130">
                  <c:v>-68.4484917504804</c:v>
                </c:pt>
                <c:pt idx="1131">
                  <c:v>-68.446205916422002</c:v>
                </c:pt>
                <c:pt idx="1132">
                  <c:v>-68.443920532672095</c:v>
                </c:pt>
                <c:pt idx="1133">
                  <c:v>-68.441635599679302</c:v>
                </c:pt>
                <c:pt idx="1134">
                  <c:v>-68.439351117886702</c:v>
                </c:pt>
                <c:pt idx="1135">
                  <c:v>-68.437067087732203</c:v>
                </c:pt>
                <c:pt idx="1136">
                  <c:v>-68.434783509648</c:v>
                </c:pt>
                <c:pt idx="1137">
                  <c:v>-68.432500384061299</c:v>
                </c:pt>
                <c:pt idx="1138">
                  <c:v>-68.430217711393993</c:v>
                </c:pt>
                <c:pt idx="1139">
                  <c:v>-68.427935492062801</c:v>
                </c:pt>
                <c:pt idx="1140">
                  <c:v>-68.425653726479197</c:v>
                </c:pt>
                <c:pt idx="1141">
                  <c:v>-68.423372415049798</c:v>
                </c:pt>
                <c:pt idx="1142">
                  <c:v>-68.421091558176101</c:v>
                </c:pt>
                <c:pt idx="1143">
                  <c:v>-68.418811156254606</c:v>
                </c:pt>
                <c:pt idx="1144">
                  <c:v>-68.416531209677004</c:v>
                </c:pt>
                <c:pt idx="1145">
                  <c:v>-68.414251718830101</c:v>
                </c:pt>
                <c:pt idx="1146">
                  <c:v>-68.411972684096</c:v>
                </c:pt>
                <c:pt idx="1147">
                  <c:v>-68.409694105851798</c:v>
                </c:pt>
                <c:pt idx="1148">
                  <c:v>-68.407415984470205</c:v>
                </c:pt>
                <c:pt idx="1149">
                  <c:v>-68.405138320319196</c:v>
                </c:pt>
                <c:pt idx="1150">
                  <c:v>-68.402861113761901</c:v>
                </c:pt>
                <c:pt idx="1151">
                  <c:v>-68.4005843651573</c:v>
                </c:pt>
                <c:pt idx="1152">
                  <c:v>-68.3983080748596</c:v>
                </c:pt>
                <c:pt idx="1153">
                  <c:v>-68.396032243218798</c:v>
                </c:pt>
                <c:pt idx="1154">
                  <c:v>-68.393756870580205</c:v>
                </c:pt>
                <c:pt idx="1155">
                  <c:v>-68.391481957284995</c:v>
                </c:pt>
                <c:pt idx="1156">
                  <c:v>-68.389207503669894</c:v>
                </c:pt>
                <c:pt idx="1157">
                  <c:v>-68.386933510067607</c:v>
                </c:pt>
                <c:pt idx="1158">
                  <c:v>-68.384659976806404</c:v>
                </c:pt>
                <c:pt idx="1159">
                  <c:v>-68.382386904210406</c:v>
                </c:pt>
                <c:pt idx="1160">
                  <c:v>-68.380114292599799</c:v>
                </c:pt>
                <c:pt idx="1161">
                  <c:v>-68.377842142290405</c:v>
                </c:pt>
                <c:pt idx="1162">
                  <c:v>-68.375570453594193</c:v>
                </c:pt>
                <c:pt idx="1163">
                  <c:v>-68.3732992268191</c:v>
                </c:pt>
                <c:pt idx="1164">
                  <c:v>-68.371028462269294</c:v>
                </c:pt>
                <c:pt idx="1165">
                  <c:v>-68.368758160244596</c:v>
                </c:pt>
                <c:pt idx="1166">
                  <c:v>-68.366488321041501</c:v>
                </c:pt>
                <c:pt idx="1167">
                  <c:v>-68.364218944952299</c:v>
                </c:pt>
                <c:pt idx="1168">
                  <c:v>-68.361950032265597</c:v>
                </c:pt>
                <c:pt idx="1169">
                  <c:v>-68.359681583266394</c:v>
                </c:pt>
                <c:pt idx="1170">
                  <c:v>-68.357413598235794</c:v>
                </c:pt>
                <c:pt idx="1171">
                  <c:v>-68.355146077451295</c:v>
                </c:pt>
                <c:pt idx="1172">
                  <c:v>-68.352879021186894</c:v>
                </c:pt>
                <c:pt idx="1173">
                  <c:v>-68.350612429712896</c:v>
                </c:pt>
                <c:pt idx="1174">
                  <c:v>-68.348346303295997</c:v>
                </c:pt>
                <c:pt idx="1175">
                  <c:v>-68.346080642199595</c:v>
                </c:pt>
                <c:pt idx="1176">
                  <c:v>-68.343815446683493</c:v>
                </c:pt>
                <c:pt idx="1177">
                  <c:v>-68.341550717003997</c:v>
                </c:pt>
                <c:pt idx="1178">
                  <c:v>-68.339286453414104</c:v>
                </c:pt>
                <c:pt idx="1179">
                  <c:v>-68.337022656163498</c:v>
                </c:pt>
                <c:pt idx="1180">
                  <c:v>-68.334759325498396</c:v>
                </c:pt>
                <c:pt idx="1181">
                  <c:v>-68.332496461661904</c:v>
                </c:pt>
                <c:pt idx="1182">
                  <c:v>-68.330234064893602</c:v>
                </c:pt>
                <c:pt idx="1183">
                  <c:v>-68.327972135430301</c:v>
                </c:pt>
                <c:pt idx="1184">
                  <c:v>-68.325710673505199</c:v>
                </c:pt>
                <c:pt idx="1185">
                  <c:v>-68.323449679348499</c:v>
                </c:pt>
                <c:pt idx="1186">
                  <c:v>-68.321189153187404</c:v>
                </c:pt>
                <c:pt idx="1187">
                  <c:v>-68.318929095245807</c:v>
                </c:pt>
                <c:pt idx="1188">
                  <c:v>-68.316669505744798</c:v>
                </c:pt>
                <c:pt idx="1189">
                  <c:v>-68.314410384902203</c:v>
                </c:pt>
                <c:pt idx="1190">
                  <c:v>-68.312151732933103</c:v>
                </c:pt>
                <c:pt idx="1191">
                  <c:v>-68.309893550049395</c:v>
                </c:pt>
                <c:pt idx="1192">
                  <c:v>-68.307635836460307</c:v>
                </c:pt>
                <c:pt idx="1193">
                  <c:v>-68.305378592371895</c:v>
                </c:pt>
                <c:pt idx="1194">
                  <c:v>-68.303121817987702</c:v>
                </c:pt>
                <c:pt idx="1195">
                  <c:v>-68.300865513508001</c:v>
                </c:pt>
                <c:pt idx="1196">
                  <c:v>-68.298609679130706</c:v>
                </c:pt>
                <c:pt idx="1197">
                  <c:v>-68.296354315050706</c:v>
                </c:pt>
                <c:pt idx="1198">
                  <c:v>-68.294099421460203</c:v>
                </c:pt>
                <c:pt idx="1199">
                  <c:v>-68.291844998548697</c:v>
                </c:pt>
                <c:pt idx="1200">
                  <c:v>-68.289591046503006</c:v>
                </c:pt>
                <c:pt idx="1201">
                  <c:v>-68.2873375655073</c:v>
                </c:pt>
                <c:pt idx="1202">
                  <c:v>-68.285084555743097</c:v>
                </c:pt>
                <c:pt idx="1203">
                  <c:v>-68.282832017389296</c:v>
                </c:pt>
                <c:pt idx="1204">
                  <c:v>-68.280579950622496</c:v>
                </c:pt>
                <c:pt idx="1205">
                  <c:v>-68.278328355616296</c:v>
                </c:pt>
                <c:pt idx="1206">
                  <c:v>-68.276077232542093</c:v>
                </c:pt>
                <c:pt idx="1207">
                  <c:v>-68.273826581568699</c:v>
                </c:pt>
                <c:pt idx="1208">
                  <c:v>-68.271576402862607</c:v>
                </c:pt>
                <c:pt idx="1209">
                  <c:v>-68.269326696587598</c:v>
                </c:pt>
                <c:pt idx="1210">
                  <c:v>-68.267077462905306</c:v>
                </c:pt>
                <c:pt idx="1211">
                  <c:v>-68.264828701974807</c:v>
                </c:pt>
                <c:pt idx="1212">
                  <c:v>-68.262580413952904</c:v>
                </c:pt>
                <c:pt idx="1213">
                  <c:v>-68.260332598994097</c:v>
                </c:pt>
                <c:pt idx="1214">
                  <c:v>-68.258085257250499</c:v>
                </c:pt>
                <c:pt idx="1215">
                  <c:v>-68.255838388871993</c:v>
                </c:pt>
                <c:pt idx="1216">
                  <c:v>-68.253591994006101</c:v>
                </c:pt>
                <c:pt idx="1217">
                  <c:v>-68.251346072798299</c:v>
                </c:pt>
                <c:pt idx="1218">
                  <c:v>-68.249100625391705</c:v>
                </c:pt>
                <c:pt idx="1219">
                  <c:v>-68.246855651927206</c:v>
                </c:pt>
                <c:pt idx="1220">
                  <c:v>-68.244611152543698</c:v>
                </c:pt>
                <c:pt idx="1221">
                  <c:v>-68.242367127377705</c:v>
                </c:pt>
                <c:pt idx="1222">
                  <c:v>-68.240123576564002</c:v>
                </c:pt>
                <c:pt idx="1223">
                  <c:v>-68.237880500234795</c:v>
                </c:pt>
                <c:pt idx="1224">
                  <c:v>-68.235637898520594</c:v>
                </c:pt>
                <c:pt idx="1225">
                  <c:v>-68.233395771549596</c:v>
                </c:pt>
                <c:pt idx="1226">
                  <c:v>-68.231154119448206</c:v>
                </c:pt>
                <c:pt idx="1227">
                  <c:v>-68.228912942340699</c:v>
                </c:pt>
                <c:pt idx="1228">
                  <c:v>-68.226672240349203</c:v>
                </c:pt>
                <c:pt idx="1229">
                  <c:v>-68.224432013594097</c:v>
                </c:pt>
                <c:pt idx="1230">
                  <c:v>-68.2221922621939</c:v>
                </c:pt>
                <c:pt idx="1231">
                  <c:v>-68.2199529862649</c:v>
                </c:pt>
                <c:pt idx="1232">
                  <c:v>-68.217714185921594</c:v>
                </c:pt>
                <c:pt idx="1233">
                  <c:v>-68.215475861276801</c:v>
                </c:pt>
                <c:pt idx="1234">
                  <c:v>-68.213238012441195</c:v>
                </c:pt>
                <c:pt idx="1235">
                  <c:v>-68.211000639523704</c:v>
                </c:pt>
                <c:pt idx="1236">
                  <c:v>-68.208763742631504</c:v>
                </c:pt>
                <c:pt idx="1237">
                  <c:v>-68.206527321869899</c:v>
                </c:pt>
                <c:pt idx="1238">
                  <c:v>-68.2042913773424</c:v>
                </c:pt>
                <c:pt idx="1239">
                  <c:v>-68.202055909150701</c:v>
                </c:pt>
                <c:pt idx="1240">
                  <c:v>-68.199820917394902</c:v>
                </c:pt>
                <c:pt idx="1241">
                  <c:v>-68.1975864021733</c:v>
                </c:pt>
                <c:pt idx="1242">
                  <c:v>-68.195352363582302</c:v>
                </c:pt>
                <c:pt idx="1243">
                  <c:v>-68.193118801716807</c:v>
                </c:pt>
                <c:pt idx="1244">
                  <c:v>-68.190885716670095</c:v>
                </c:pt>
                <c:pt idx="1245">
                  <c:v>-68.1886531085336</c:v>
                </c:pt>
                <c:pt idx="1246">
                  <c:v>-68.186420977397304</c:v>
                </c:pt>
                <c:pt idx="1247">
                  <c:v>-68.184189323349401</c:v>
                </c:pt>
                <c:pt idx="1248">
                  <c:v>-68.181958146476504</c:v>
                </c:pt>
                <c:pt idx="1249">
                  <c:v>-68.179727446863694</c:v>
                </c:pt>
                <c:pt idx="1250">
                  <c:v>-68.177497224594504</c:v>
                </c:pt>
                <c:pt idx="1251">
                  <c:v>-68.175267479750801</c:v>
                </c:pt>
                <c:pt idx="1252">
                  <c:v>-68.173038212413104</c:v>
                </c:pt>
                <c:pt idx="1253">
                  <c:v>-68.170809422660099</c:v>
                </c:pt>
                <c:pt idx="1254">
                  <c:v>-68.168581110569207</c:v>
                </c:pt>
                <c:pt idx="1255">
                  <c:v>-68.166353276216398</c:v>
                </c:pt>
                <c:pt idx="1256">
                  <c:v>-68.164125919675897</c:v>
                </c:pt>
                <c:pt idx="1257">
                  <c:v>-68.161899041020703</c:v>
                </c:pt>
                <c:pt idx="1258">
                  <c:v>-68.159672640322398</c:v>
                </c:pt>
                <c:pt idx="1259">
                  <c:v>-68.157446717650799</c:v>
                </c:pt>
                <c:pt idx="1260">
                  <c:v>-68.155221273074801</c:v>
                </c:pt>
                <c:pt idx="1261">
                  <c:v>-68.152996306661393</c:v>
                </c:pt>
                <c:pt idx="1262">
                  <c:v>-68.150771818476599</c:v>
                </c:pt>
                <c:pt idx="1263">
                  <c:v>-68.148547808584794</c:v>
                </c:pt>
                <c:pt idx="1264">
                  <c:v>-68.146324277049203</c:v>
                </c:pt>
                <c:pt idx="1265">
                  <c:v>-68.1441012239315</c:v>
                </c:pt>
                <c:pt idx="1266">
                  <c:v>-68.141878649292096</c:v>
                </c:pt>
                <c:pt idx="1267">
                  <c:v>-68.139656553190306</c:v>
                </c:pt>
                <c:pt idx="1268">
                  <c:v>-68.137434935683899</c:v>
                </c:pt>
                <c:pt idx="1269">
                  <c:v>-68.135213796829305</c:v>
                </c:pt>
                <c:pt idx="1270">
                  <c:v>-68.132993136681904</c:v>
                </c:pt>
                <c:pt idx="1271">
                  <c:v>-68.130772955295697</c:v>
                </c:pt>
                <c:pt idx="1272">
                  <c:v>-68.128553252723407</c:v>
                </c:pt>
                <c:pt idx="1273">
                  <c:v>-68.126334029016704</c:v>
                </c:pt>
                <c:pt idx="1274">
                  <c:v>-68.124115284225795</c:v>
                </c:pt>
                <c:pt idx="1275">
                  <c:v>-68.121897018399693</c:v>
                </c:pt>
                <c:pt idx="1276">
                  <c:v>-68.119679231586602</c:v>
                </c:pt>
                <c:pt idx="1277">
                  <c:v>-68.117461923833005</c:v>
                </c:pt>
                <c:pt idx="1278">
                  <c:v>-68.115245095184505</c:v>
                </c:pt>
                <c:pt idx="1279">
                  <c:v>-68.113028745685597</c:v>
                </c:pt>
                <c:pt idx="1280">
                  <c:v>-68.110812875379395</c:v>
                </c:pt>
                <c:pt idx="1281">
                  <c:v>-68.108597484308206</c:v>
                </c:pt>
                <c:pt idx="1282">
                  <c:v>-68.106382572512899</c:v>
                </c:pt>
                <c:pt idx="1283">
                  <c:v>-68.104168140033394</c:v>
                </c:pt>
                <c:pt idx="1284">
                  <c:v>-68.1019541869086</c:v>
                </c:pt>
                <c:pt idx="1285">
                  <c:v>-68.099740713176104</c:v>
                </c:pt>
                <c:pt idx="1286">
                  <c:v>-68.097527718872598</c:v>
                </c:pt>
                <c:pt idx="1287">
                  <c:v>-68.095315204033597</c:v>
                </c:pt>
                <c:pt idx="1288">
                  <c:v>-68.093103168693702</c:v>
                </c:pt>
                <c:pt idx="1289">
                  <c:v>-68.090891612886296</c:v>
                </c:pt>
                <c:pt idx="1290">
                  <c:v>-68.088680536644006</c:v>
                </c:pt>
                <c:pt idx="1291">
                  <c:v>-68.086469939998096</c:v>
                </c:pt>
                <c:pt idx="1292">
                  <c:v>-68.084259822979007</c:v>
                </c:pt>
                <c:pt idx="1293">
                  <c:v>-68.082050185616296</c:v>
                </c:pt>
                <c:pt idx="1294">
                  <c:v>-68.079841027938201</c:v>
                </c:pt>
                <c:pt idx="1295">
                  <c:v>-68.077632349972404</c:v>
                </c:pt>
                <c:pt idx="1296">
                  <c:v>-68.075424151745196</c:v>
                </c:pt>
                <c:pt idx="1297">
                  <c:v>-68.073216433282298</c:v>
                </c:pt>
                <c:pt idx="1298">
                  <c:v>-68.071009194608095</c:v>
                </c:pt>
                <c:pt idx="1299">
                  <c:v>-68.068802435746505</c:v>
                </c:pt>
                <c:pt idx="1300">
                  <c:v>-68.066596156719996</c:v>
                </c:pt>
                <c:pt idx="1301">
                  <c:v>-68.064390357550593</c:v>
                </c:pt>
                <c:pt idx="1302">
                  <c:v>-68.062185038259003</c:v>
                </c:pt>
                <c:pt idx="1303">
                  <c:v>-68.059980198865404</c:v>
                </c:pt>
                <c:pt idx="1304">
                  <c:v>-68.057775839388796</c:v>
                </c:pt>
                <c:pt idx="1305">
                  <c:v>-68.055571959847498</c:v>
                </c:pt>
                <c:pt idx="1306">
                  <c:v>-68.053368560258804</c:v>
                </c:pt>
                <c:pt idx="1307">
                  <c:v>-68.051165640639297</c:v>
                </c:pt>
                <c:pt idx="1308">
                  <c:v>-68.048963201004597</c:v>
                </c:pt>
                <c:pt idx="1309">
                  <c:v>-68.046761241369595</c:v>
                </c:pt>
                <c:pt idx="1310">
                  <c:v>-68.044559761748104</c:v>
                </c:pt>
                <c:pt idx="1311">
                  <c:v>-68.042358762153398</c:v>
                </c:pt>
                <c:pt idx="1312">
                  <c:v>-68.040158242597897</c:v>
                </c:pt>
                <c:pt idx="1313">
                  <c:v>-68.037958203092899</c:v>
                </c:pt>
                <c:pt idx="1314">
                  <c:v>-68.035758643649402</c:v>
                </c:pt>
                <c:pt idx="1315">
                  <c:v>-68.033559564277198</c:v>
                </c:pt>
                <c:pt idx="1316">
                  <c:v>-68.031360964985495</c:v>
                </c:pt>
                <c:pt idx="1317">
                  <c:v>-68.029162845782594</c:v>
                </c:pt>
                <c:pt idx="1318">
                  <c:v>-68.026965206676195</c:v>
                </c:pt>
                <c:pt idx="1319">
                  <c:v>-68.024768047673206</c:v>
                </c:pt>
                <c:pt idx="1320">
                  <c:v>-68.022571368779694</c:v>
                </c:pt>
                <c:pt idx="1321">
                  <c:v>-68.020375170001003</c:v>
                </c:pt>
                <c:pt idx="1322">
                  <c:v>-68.018179451341794</c:v>
                </c:pt>
                <c:pt idx="1323">
                  <c:v>-68.015984212806003</c:v>
                </c:pt>
                <c:pt idx="1324">
                  <c:v>-68.0137894543968</c:v>
                </c:pt>
                <c:pt idx="1325">
                  <c:v>-68.0115951761166</c:v>
                </c:pt>
                <c:pt idx="1326">
                  <c:v>-68.009401377967393</c:v>
                </c:pt>
                <c:pt idx="1327">
                  <c:v>-68.007208059950003</c:v>
                </c:pt>
                <c:pt idx="1328">
                  <c:v>-68.005015222064998</c:v>
                </c:pt>
                <c:pt idx="1329">
                  <c:v>-68.002822864311995</c:v>
                </c:pt>
                <c:pt idx="1330">
                  <c:v>-68.000630986690098</c:v>
                </c:pt>
                <c:pt idx="1331">
                  <c:v>-67.998439589197702</c:v>
                </c:pt>
                <c:pt idx="1332">
                  <c:v>-67.996248671832404</c:v>
                </c:pt>
                <c:pt idx="1333">
                  <c:v>-67.994058234591293</c:v>
                </c:pt>
                <c:pt idx="1334">
                  <c:v>-67.9918682774709</c:v>
                </c:pt>
                <c:pt idx="1335">
                  <c:v>-67.989678800466805</c:v>
                </c:pt>
                <c:pt idx="1336">
                  <c:v>-67.987489803574306</c:v>
                </c:pt>
                <c:pt idx="1337">
                  <c:v>-67.985301286787902</c:v>
                </c:pt>
                <c:pt idx="1338">
                  <c:v>-67.983113250101397</c:v>
                </c:pt>
                <c:pt idx="1339">
                  <c:v>-67.980925693508098</c:v>
                </c:pt>
                <c:pt idx="1340">
                  <c:v>-67.978738617000801</c:v>
                </c:pt>
                <c:pt idx="1341">
                  <c:v>-67.976552020571404</c:v>
                </c:pt>
                <c:pt idx="1342">
                  <c:v>-67.974365904211396</c:v>
                </c:pt>
                <c:pt idx="1343">
                  <c:v>-67.972180267911895</c:v>
                </c:pt>
                <c:pt idx="1344">
                  <c:v>-67.969995111662897</c:v>
                </c:pt>
                <c:pt idx="1345">
                  <c:v>-67.967810435454396</c:v>
                </c:pt>
                <c:pt idx="1346">
                  <c:v>-67.965626239275494</c:v>
                </c:pt>
                <c:pt idx="1347">
                  <c:v>-67.963442523114693</c:v>
                </c:pt>
                <c:pt idx="1348">
                  <c:v>-67.9612592869601</c:v>
                </c:pt>
                <c:pt idx="1349">
                  <c:v>-67.959076530799294</c:v>
                </c:pt>
                <c:pt idx="1350">
                  <c:v>-67.956894254619101</c:v>
                </c:pt>
                <c:pt idx="1351">
                  <c:v>-67.954712458405993</c:v>
                </c:pt>
                <c:pt idx="1352">
                  <c:v>-67.952531142145901</c:v>
                </c:pt>
                <c:pt idx="1353">
                  <c:v>-67.950350305824102</c:v>
                </c:pt>
                <c:pt idx="1354">
                  <c:v>-67.948169949425406</c:v>
                </c:pt>
                <c:pt idx="1355">
                  <c:v>-67.945990072934194</c:v>
                </c:pt>
                <c:pt idx="1356">
                  <c:v>-67.943810676334294</c:v>
                </c:pt>
                <c:pt idx="1357">
                  <c:v>-67.941631759608796</c:v>
                </c:pt>
                <c:pt idx="1358">
                  <c:v>-67.939453322740803</c:v>
                </c:pt>
                <c:pt idx="1359">
                  <c:v>-67.937275365712395</c:v>
                </c:pt>
                <c:pt idx="1360">
                  <c:v>-67.935097888505396</c:v>
                </c:pt>
                <c:pt idx="1361">
                  <c:v>-67.932920891101205</c:v>
                </c:pt>
                <c:pt idx="1362">
                  <c:v>-67.930744373480593</c:v>
                </c:pt>
                <c:pt idx="1363">
                  <c:v>-67.928568335624007</c:v>
                </c:pt>
                <c:pt idx="1364">
                  <c:v>-67.926392777511296</c:v>
                </c:pt>
                <c:pt idx="1365">
                  <c:v>-67.924217699121897</c:v>
                </c:pt>
                <c:pt idx="1366">
                  <c:v>-67.922043100434806</c:v>
                </c:pt>
                <c:pt idx="1367">
                  <c:v>-67.919868981428607</c:v>
                </c:pt>
                <c:pt idx="1368">
                  <c:v>-67.917695342081203</c:v>
                </c:pt>
                <c:pt idx="1369">
                  <c:v>-67.915522182370395</c:v>
                </c:pt>
                <c:pt idx="1370">
                  <c:v>-67.913349502273206</c:v>
                </c:pt>
                <c:pt idx="1371">
                  <c:v>-67.9111773017666</c:v>
                </c:pt>
                <c:pt idx="1372">
                  <c:v>-67.909005580826701</c:v>
                </c:pt>
                <c:pt idx="1373">
                  <c:v>-67.906834339429494</c:v>
                </c:pt>
                <c:pt idx="1374">
                  <c:v>-67.904663577550394</c:v>
                </c:pt>
                <c:pt idx="1375">
                  <c:v>-67.902493295164504</c:v>
                </c:pt>
                <c:pt idx="1376">
                  <c:v>-67.9003234922465</c:v>
                </c:pt>
                <c:pt idx="1377">
                  <c:v>-67.898154168770503</c:v>
                </c:pt>
                <c:pt idx="1378">
                  <c:v>-67.895985324710495</c:v>
                </c:pt>
                <c:pt idx="1379">
                  <c:v>-67.8938169600397</c:v>
                </c:pt>
                <c:pt idx="1380">
                  <c:v>-67.891649074731404</c:v>
                </c:pt>
                <c:pt idx="1381">
                  <c:v>-67.889481668758094</c:v>
                </c:pt>
                <c:pt idx="1382">
                  <c:v>-67.887314742092002</c:v>
                </c:pt>
                <c:pt idx="1383">
                  <c:v>-67.885148294705104</c:v>
                </c:pt>
                <c:pt idx="1384">
                  <c:v>-67.882982326568793</c:v>
                </c:pt>
                <c:pt idx="1385">
                  <c:v>-67.880816837654294</c:v>
                </c:pt>
                <c:pt idx="1386">
                  <c:v>-67.878651827932302</c:v>
                </c:pt>
                <c:pt idx="1387">
                  <c:v>-67.876487297373203</c:v>
                </c:pt>
                <c:pt idx="1388">
                  <c:v>-67.874323245946997</c:v>
                </c:pt>
                <c:pt idx="1389">
                  <c:v>-67.872159673623401</c:v>
                </c:pt>
                <c:pt idx="1390">
                  <c:v>-67.869996580371705</c:v>
                </c:pt>
                <c:pt idx="1391">
                  <c:v>-67.867833966160802</c:v>
                </c:pt>
                <c:pt idx="1392">
                  <c:v>-67.8656718309594</c:v>
                </c:pt>
                <c:pt idx="1393">
                  <c:v>-67.863510174735694</c:v>
                </c:pt>
                <c:pt idx="1394">
                  <c:v>-67.861348997457597</c:v>
                </c:pt>
                <c:pt idx="1395">
                  <c:v>-67.859188299092693</c:v>
                </c:pt>
                <c:pt idx="1396">
                  <c:v>-67.857028079608398</c:v>
                </c:pt>
                <c:pt idx="1397">
                  <c:v>-67.854868338971499</c:v>
                </c:pt>
                <c:pt idx="1398">
                  <c:v>-67.852709077148603</c:v>
                </c:pt>
                <c:pt idx="1399">
                  <c:v>-67.850550294106</c:v>
                </c:pt>
                <c:pt idx="1400">
                  <c:v>-67.848391989809599</c:v>
                </c:pt>
                <c:pt idx="1401">
                  <c:v>-67.846234164225194</c:v>
                </c:pt>
                <c:pt idx="1402">
                  <c:v>-67.844076817317998</c:v>
                </c:pt>
                <c:pt idx="1403">
                  <c:v>-67.841919949053107</c:v>
                </c:pt>
                <c:pt idx="1404">
                  <c:v>-67.839763559395195</c:v>
                </c:pt>
                <c:pt idx="1405">
                  <c:v>-67.837607648308804</c:v>
                </c:pt>
                <c:pt idx="1406">
                  <c:v>-67.835452215757797</c:v>
                </c:pt>
                <c:pt idx="1407">
                  <c:v>-67.833297261706306</c:v>
                </c:pt>
                <c:pt idx="1408">
                  <c:v>-67.831142786117695</c:v>
                </c:pt>
                <c:pt idx="1409">
                  <c:v>-67.828988788955201</c:v>
                </c:pt>
                <c:pt idx="1410">
                  <c:v>-67.826835270181903</c:v>
                </c:pt>
                <c:pt idx="1411">
                  <c:v>-67.824682229760299</c:v>
                </c:pt>
                <c:pt idx="1412">
                  <c:v>-67.822529667653001</c:v>
                </c:pt>
                <c:pt idx="1413">
                  <c:v>-67.820377583821994</c:v>
                </c:pt>
                <c:pt idx="1414">
                  <c:v>-67.818225978229293</c:v>
                </c:pt>
                <c:pt idx="1415">
                  <c:v>-67.816074850836202</c:v>
                </c:pt>
                <c:pt idx="1416">
                  <c:v>-67.813924201604294</c:v>
                </c:pt>
                <c:pt idx="1417">
                  <c:v>-67.811774030494604</c:v>
                </c:pt>
                <c:pt idx="1418">
                  <c:v>-67.809624337467696</c:v>
                </c:pt>
                <c:pt idx="1419">
                  <c:v>-67.807475122484405</c:v>
                </c:pt>
                <c:pt idx="1420">
                  <c:v>-67.805326385504799</c:v>
                </c:pt>
                <c:pt idx="1421">
                  <c:v>-67.803178126488902</c:v>
                </c:pt>
                <c:pt idx="1422">
                  <c:v>-67.801030345396597</c:v>
                </c:pt>
                <c:pt idx="1423">
                  <c:v>-67.798883042187398</c:v>
                </c:pt>
                <c:pt idx="1424">
                  <c:v>-67.796736216820506</c:v>
                </c:pt>
                <c:pt idx="1425">
                  <c:v>-67.794589869255006</c:v>
                </c:pt>
                <c:pt idx="1426">
                  <c:v>-67.792443999449802</c:v>
                </c:pt>
                <c:pt idx="1427">
                  <c:v>-67.790298607363297</c:v>
                </c:pt>
                <c:pt idx="1428">
                  <c:v>-67.788153692953799</c:v>
                </c:pt>
                <c:pt idx="1429">
                  <c:v>-67.786009256179597</c:v>
                </c:pt>
                <c:pt idx="1430">
                  <c:v>-67.783865296998499</c:v>
                </c:pt>
                <c:pt idx="1431">
                  <c:v>-67.781721815368101</c:v>
                </c:pt>
                <c:pt idx="1432">
                  <c:v>-67.779578811245798</c:v>
                </c:pt>
                <c:pt idx="1433">
                  <c:v>-67.777436284588802</c:v>
                </c:pt>
                <c:pt idx="1434">
                  <c:v>-67.775294235354195</c:v>
                </c:pt>
                <c:pt idx="1435">
                  <c:v>-67.773152663498706</c:v>
                </c:pt>
                <c:pt idx="1436">
                  <c:v>-67.771011568978807</c:v>
                </c:pt>
                <c:pt idx="1437">
                  <c:v>-67.768870951750998</c:v>
                </c:pt>
                <c:pt idx="1438">
                  <c:v>-67.766730811771197</c:v>
                </c:pt>
                <c:pt idx="1439">
                  <c:v>-67.764591148995507</c:v>
                </c:pt>
                <c:pt idx="1440">
                  <c:v>-67.762451963379604</c:v>
                </c:pt>
                <c:pt idx="1441">
                  <c:v>-67.760313254878895</c:v>
                </c:pt>
                <c:pt idx="1442">
                  <c:v>-67.758175023448899</c:v>
                </c:pt>
                <c:pt idx="1443">
                  <c:v>-67.756037269044597</c:v>
                </c:pt>
                <c:pt idx="1444">
                  <c:v>-67.753899991620997</c:v>
                </c:pt>
                <c:pt idx="1445">
                  <c:v>-67.751763191132795</c:v>
                </c:pt>
                <c:pt idx="1446">
                  <c:v>-67.749626867534502</c:v>
                </c:pt>
                <c:pt idx="1447">
                  <c:v>-67.7474910207806</c:v>
                </c:pt>
                <c:pt idx="1448">
                  <c:v>-67.745355650825104</c:v>
                </c:pt>
                <c:pt idx="1449">
                  <c:v>-67.743220757621998</c:v>
                </c:pt>
                <c:pt idx="1450">
                  <c:v>-67.741086341125296</c:v>
                </c:pt>
                <c:pt idx="1451">
                  <c:v>-67.738952401288401</c:v>
                </c:pt>
                <c:pt idx="1452">
                  <c:v>-67.7368189380649</c:v>
                </c:pt>
                <c:pt idx="1453">
                  <c:v>-67.734685951407897</c:v>
                </c:pt>
                <c:pt idx="1454">
                  <c:v>-67.732553441270696</c:v>
                </c:pt>
                <c:pt idx="1455">
                  <c:v>-67.730421407606002</c:v>
                </c:pt>
                <c:pt idx="1456">
                  <c:v>-67.728289850366806</c:v>
                </c:pt>
                <c:pt idx="1457">
                  <c:v>-67.726158769505503</c:v>
                </c:pt>
                <c:pt idx="1458">
                  <c:v>-67.724028164974598</c:v>
                </c:pt>
                <c:pt idx="1459">
                  <c:v>-67.721898036726301</c:v>
                </c:pt>
                <c:pt idx="1460">
                  <c:v>-67.719768384712694</c:v>
                </c:pt>
                <c:pt idx="1461">
                  <c:v>-67.717639208885799</c:v>
                </c:pt>
                <c:pt idx="1462">
                  <c:v>-67.715510509197401</c:v>
                </c:pt>
                <c:pt idx="1463">
                  <c:v>-67.713382285598996</c:v>
                </c:pt>
                <c:pt idx="1464">
                  <c:v>-67.711254538041999</c:v>
                </c:pt>
                <c:pt idx="1465">
                  <c:v>-67.709127266477907</c:v>
                </c:pt>
                <c:pt idx="1466">
                  <c:v>-67.707000470857807</c:v>
                </c:pt>
                <c:pt idx="1467">
                  <c:v>-67.704874151132699</c:v>
                </c:pt>
                <c:pt idx="1468">
                  <c:v>-67.702748307253401</c:v>
                </c:pt>
                <c:pt idx="1469">
                  <c:v>-67.7006229391707</c:v>
                </c:pt>
                <c:pt idx="1470">
                  <c:v>-67.698498046835098</c:v>
                </c:pt>
                <c:pt idx="1471">
                  <c:v>-67.696373630197101</c:v>
                </c:pt>
                <c:pt idx="1472">
                  <c:v>-67.694249689206899</c:v>
                </c:pt>
                <c:pt idx="1473">
                  <c:v>-67.692126223814697</c:v>
                </c:pt>
                <c:pt idx="1474">
                  <c:v>-67.690003233970501</c:v>
                </c:pt>
                <c:pt idx="1475">
                  <c:v>-67.687880719624204</c:v>
                </c:pt>
                <c:pt idx="1476">
                  <c:v>-67.685758680725499</c:v>
                </c:pt>
                <c:pt idx="1477">
                  <c:v>-67.683637117224094</c:v>
                </c:pt>
                <c:pt idx="1478">
                  <c:v>-67.6815160290693</c:v>
                </c:pt>
                <c:pt idx="1479">
                  <c:v>-67.679395416210596</c:v>
                </c:pt>
                <c:pt idx="1480">
                  <c:v>-67.677275278597094</c:v>
                </c:pt>
                <c:pt idx="1481">
                  <c:v>-67.675155616178003</c:v>
                </c:pt>
                <c:pt idx="1482">
                  <c:v>-67.673036428902293</c:v>
                </c:pt>
                <c:pt idx="1483">
                  <c:v>-67.670917716718705</c:v>
                </c:pt>
                <c:pt idx="1484">
                  <c:v>-67.668799479575995</c:v>
                </c:pt>
                <c:pt idx="1485">
                  <c:v>-67.666681717422804</c:v>
                </c:pt>
                <c:pt idx="1486">
                  <c:v>-67.664564430207605</c:v>
                </c:pt>
                <c:pt idx="1487">
                  <c:v>-67.662447617878698</c:v>
                </c:pt>
                <c:pt idx="1488">
                  <c:v>-67.660331280384398</c:v>
                </c:pt>
                <c:pt idx="1489">
                  <c:v>-67.658215417672807</c:v>
                </c:pt>
                <c:pt idx="1490">
                  <c:v>-67.656100029691999</c:v>
                </c:pt>
                <c:pt idx="1491">
                  <c:v>-67.653985116389904</c:v>
                </c:pt>
                <c:pt idx="1492">
                  <c:v>-67.6518706777142</c:v>
                </c:pt>
                <c:pt idx="1493">
                  <c:v>-67.649756713612604</c:v>
                </c:pt>
                <c:pt idx="1494">
                  <c:v>-67.647643224032805</c:v>
                </c:pt>
                <c:pt idx="1495">
                  <c:v>-67.645530208922295</c:v>
                </c:pt>
                <c:pt idx="1496">
                  <c:v>-67.643417668228196</c:v>
                </c:pt>
                <c:pt idx="1497">
                  <c:v>-67.641305601898097</c:v>
                </c:pt>
                <c:pt idx="1498">
                  <c:v>-67.639194009878906</c:v>
                </c:pt>
                <c:pt idx="1499">
                  <c:v>-67.637082892117903</c:v>
                </c:pt>
                <c:pt idx="1500">
                  <c:v>-67.634972248561894</c:v>
                </c:pt>
                <c:pt idx="1501">
                  <c:v>-67.632862079157704</c:v>
                </c:pt>
                <c:pt idx="1502">
                  <c:v>-67.630752383852297</c:v>
                </c:pt>
                <c:pt idx="1503">
                  <c:v>-67.628643162592297</c:v>
                </c:pt>
                <c:pt idx="1504">
                  <c:v>-67.626534415324102</c:v>
                </c:pt>
                <c:pt idx="1505">
                  <c:v>-67.624426141994405</c:v>
                </c:pt>
                <c:pt idx="1506">
                  <c:v>-67.622318342549505</c:v>
                </c:pt>
                <c:pt idx="1507">
                  <c:v>-67.620211016935698</c:v>
                </c:pt>
                <c:pt idx="1508">
                  <c:v>-67.618104165099197</c:v>
                </c:pt>
                <c:pt idx="1509">
                  <c:v>-67.615997786986199</c:v>
                </c:pt>
                <c:pt idx="1510">
                  <c:v>-67.613891882542603</c:v>
                </c:pt>
                <c:pt idx="1511">
                  <c:v>-67.611786451714494</c:v>
                </c:pt>
                <c:pt idx="1512">
                  <c:v>-67.609681494447699</c:v>
                </c:pt>
                <c:pt idx="1513">
                  <c:v>-67.607577010687905</c:v>
                </c:pt>
                <c:pt idx="1514">
                  <c:v>-67.605473000380897</c:v>
                </c:pt>
                <c:pt idx="1515">
                  <c:v>-67.603369463472305</c:v>
                </c:pt>
                <c:pt idx="1516">
                  <c:v>-67.601266399907601</c:v>
                </c:pt>
                <c:pt idx="1517">
                  <c:v>-67.599163809632202</c:v>
                </c:pt>
                <c:pt idx="1518">
                  <c:v>-67.597061692591595</c:v>
                </c:pt>
                <c:pt idx="1519">
                  <c:v>-67.594960048731096</c:v>
                </c:pt>
                <c:pt idx="1520">
                  <c:v>-67.592858877995795</c:v>
                </c:pt>
                <c:pt idx="1521">
                  <c:v>-67.590758180330795</c:v>
                </c:pt>
                <c:pt idx="1522">
                  <c:v>-67.588657955681398</c:v>
                </c:pt>
                <c:pt idx="1523">
                  <c:v>-67.586558203992396</c:v>
                </c:pt>
                <c:pt idx="1524">
                  <c:v>-67.584458925208807</c:v>
                </c:pt>
                <c:pt idx="1525">
                  <c:v>-67.582360119275506</c:v>
                </c:pt>
                <c:pt idx="1526">
                  <c:v>-67.5802617861371</c:v>
                </c:pt>
                <c:pt idx="1527">
                  <c:v>-67.578163925738593</c:v>
                </c:pt>
                <c:pt idx="1528">
                  <c:v>-67.576066538024307</c:v>
                </c:pt>
                <c:pt idx="1529">
                  <c:v>-67.573969622939103</c:v>
                </c:pt>
                <c:pt idx="1530">
                  <c:v>-67.571873180427303</c:v>
                </c:pt>
                <c:pt idx="1531">
                  <c:v>-67.569777210433401</c:v>
                </c:pt>
                <c:pt idx="1532">
                  <c:v>-67.567681712901802</c:v>
                </c:pt>
                <c:pt idx="1533">
                  <c:v>-67.565586687776701</c:v>
                </c:pt>
                <c:pt idx="1534">
                  <c:v>-67.563492135002605</c:v>
                </c:pt>
                <c:pt idx="1535">
                  <c:v>-67.561398054523494</c:v>
                </c:pt>
                <c:pt idx="1536">
                  <c:v>-67.559304446283505</c:v>
                </c:pt>
                <c:pt idx="1537">
                  <c:v>-67.557211310226805</c:v>
                </c:pt>
                <c:pt idx="1538">
                  <c:v>-67.555118646297302</c:v>
                </c:pt>
                <c:pt idx="1539">
                  <c:v>-67.553026454439006</c:v>
                </c:pt>
                <c:pt idx="1540">
                  <c:v>-67.550934734595899</c:v>
                </c:pt>
                <c:pt idx="1541">
                  <c:v>-67.548843486711604</c:v>
                </c:pt>
                <c:pt idx="1542">
                  <c:v>-67.546752710730104</c:v>
                </c:pt>
                <c:pt idx="1543">
                  <c:v>-67.544662406594995</c:v>
                </c:pt>
                <c:pt idx="1544">
                  <c:v>-67.542572574250002</c:v>
                </c:pt>
                <c:pt idx="1545">
                  <c:v>-67.540483213638694</c:v>
                </c:pt>
                <c:pt idx="1546">
                  <c:v>-67.538394324704697</c:v>
                </c:pt>
                <c:pt idx="1547">
                  <c:v>-67.536305907391494</c:v>
                </c:pt>
                <c:pt idx="1548">
                  <c:v>-67.534217961642597</c:v>
                </c:pt>
                <c:pt idx="1549">
                  <c:v>-67.532130487401304</c:v>
                </c:pt>
                <c:pt idx="1550">
                  <c:v>-67.530043484611099</c:v>
                </c:pt>
                <c:pt idx="1551">
                  <c:v>-67.527956953215195</c:v>
                </c:pt>
                <c:pt idx="1552">
                  <c:v>-67.525870893157006</c:v>
                </c:pt>
                <c:pt idx="1553">
                  <c:v>-67.523785304379601</c:v>
                </c:pt>
                <c:pt idx="1554">
                  <c:v>-67.521700186826195</c:v>
                </c:pt>
                <c:pt idx="1555">
                  <c:v>-67.519615540439901</c:v>
                </c:pt>
                <c:pt idx="1556">
                  <c:v>-67.517531365163904</c:v>
                </c:pt>
                <c:pt idx="1557">
                  <c:v>-67.515447660941206</c:v>
                </c:pt>
                <c:pt idx="1558">
                  <c:v>-67.513364427714706</c:v>
                </c:pt>
                <c:pt idx="1559">
                  <c:v>-67.511281665427404</c:v>
                </c:pt>
                <c:pt idx="1560">
                  <c:v>-67.509199374022202</c:v>
                </c:pt>
                <c:pt idx="1561">
                  <c:v>-67.507117553442001</c:v>
                </c:pt>
                <c:pt idx="1562">
                  <c:v>-67.5050362036297</c:v>
                </c:pt>
                <c:pt idx="1563">
                  <c:v>-67.502955324527903</c:v>
                </c:pt>
                <c:pt idx="1564">
                  <c:v>-67.500874916079496</c:v>
                </c:pt>
                <c:pt idx="1565">
                  <c:v>-67.498794978227195</c:v>
                </c:pt>
                <c:pt idx="1566">
                  <c:v>-67.496715510913603</c:v>
                </c:pt>
                <c:pt idx="1567">
                  <c:v>-67.494636514081506</c:v>
                </c:pt>
                <c:pt idx="1568">
                  <c:v>-67.492557987673294</c:v>
                </c:pt>
                <c:pt idx="1569">
                  <c:v>-67.490479931631597</c:v>
                </c:pt>
                <c:pt idx="1570">
                  <c:v>-67.488402345899004</c:v>
                </c:pt>
                <c:pt idx="1571">
                  <c:v>-67.486325230418103</c:v>
                </c:pt>
                <c:pt idx="1572">
                  <c:v>-67.484248585131098</c:v>
                </c:pt>
                <c:pt idx="1573">
                  <c:v>-67.482172409980606</c:v>
                </c:pt>
                <c:pt idx="1574">
                  <c:v>-67.480096704909002</c:v>
                </c:pt>
                <c:pt idx="1575">
                  <c:v>-67.478021469858604</c:v>
                </c:pt>
                <c:pt idx="1576">
                  <c:v>-67.475946704771701</c:v>
                </c:pt>
                <c:pt idx="1577">
                  <c:v>-67.473872409590697</c:v>
                </c:pt>
                <c:pt idx="1578">
                  <c:v>-67.471798584257897</c:v>
                </c:pt>
                <c:pt idx="1579">
                  <c:v>-67.469725228715404</c:v>
                </c:pt>
                <c:pt idx="1580">
                  <c:v>-67.467652342905495</c:v>
                </c:pt>
                <c:pt idx="1581">
                  <c:v>-67.465579926770403</c:v>
                </c:pt>
                <c:pt idx="1582">
                  <c:v>-67.463507980252203</c:v>
                </c:pt>
                <c:pt idx="1583">
                  <c:v>-67.461436503293001</c:v>
                </c:pt>
                <c:pt idx="1584">
                  <c:v>-67.459365495835002</c:v>
                </c:pt>
                <c:pt idx="1585">
                  <c:v>-67.457294957820295</c:v>
                </c:pt>
                <c:pt idx="1586">
                  <c:v>-67.455224889190902</c:v>
                </c:pt>
                <c:pt idx="1587">
                  <c:v>-67.453155289888699</c:v>
                </c:pt>
                <c:pt idx="1588">
                  <c:v>-67.451086159855905</c:v>
                </c:pt>
                <c:pt idx="1589">
                  <c:v>-67.449017499034397</c:v>
                </c:pt>
                <c:pt idx="1590">
                  <c:v>-67.446949307366097</c:v>
                </c:pt>
                <c:pt idx="1591">
                  <c:v>-67.444881584793094</c:v>
                </c:pt>
                <c:pt idx="1592">
                  <c:v>-67.442814331257097</c:v>
                </c:pt>
                <c:pt idx="1593">
                  <c:v>-67.440747546700095</c:v>
                </c:pt>
                <c:pt idx="1594">
                  <c:v>-67.438681231063896</c:v>
                </c:pt>
                <c:pt idx="1595">
                  <c:v>-67.436615384290505</c:v>
                </c:pt>
                <c:pt idx="1596">
                  <c:v>-67.434550006321601</c:v>
                </c:pt>
                <c:pt idx="1597">
                  <c:v>-67.432485097099004</c:v>
                </c:pt>
                <c:pt idx="1598">
                  <c:v>-67.430420656564493</c:v>
                </c:pt>
                <c:pt idx="1599">
                  <c:v>-67.428356684659903</c:v>
                </c:pt>
                <c:pt idx="1600">
                  <c:v>-67.426293181326898</c:v>
                </c:pt>
                <c:pt idx="1601">
                  <c:v>-67.424230146507398</c:v>
                </c:pt>
                <c:pt idx="1602">
                  <c:v>-67.422167580142897</c:v>
                </c:pt>
                <c:pt idx="1603">
                  <c:v>-67.420105482175103</c:v>
                </c:pt>
                <c:pt idx="1604">
                  <c:v>-67.418043852545907</c:v>
                </c:pt>
                <c:pt idx="1605">
                  <c:v>-67.415982691196803</c:v>
                </c:pt>
                <c:pt idx="1606">
                  <c:v>-67.413921998069398</c:v>
                </c:pt>
                <c:pt idx="1607">
                  <c:v>-67.4118617731055</c:v>
                </c:pt>
                <c:pt idx="1608">
                  <c:v>-67.409802016246701</c:v>
                </c:pt>
                <c:pt idx="1609">
                  <c:v>-67.407742727434396</c:v>
                </c:pt>
                <c:pt idx="1610">
                  <c:v>-67.405683906610506</c:v>
                </c:pt>
                <c:pt idx="1611">
                  <c:v>-67.403625553716296</c:v>
                </c:pt>
                <c:pt idx="1612">
                  <c:v>-67.401567668693602</c:v>
                </c:pt>
                <c:pt idx="1613">
                  <c:v>-67.399510251483804</c:v>
                </c:pt>
                <c:pt idx="1614">
                  <c:v>-67.397453302028495</c:v>
                </c:pt>
                <c:pt idx="1615">
                  <c:v>-67.395396820269198</c:v>
                </c:pt>
                <c:pt idx="1616">
                  <c:v>-67.393340806147506</c:v>
                </c:pt>
                <c:pt idx="1617">
                  <c:v>-67.3912852596048</c:v>
                </c:pt>
                <c:pt idx="1618">
                  <c:v>-67.3892301805827</c:v>
                </c:pt>
                <c:pt idx="1619">
                  <c:v>-67.387175569022702</c:v>
                </c:pt>
                <c:pt idx="1620">
                  <c:v>-67.385121424866199</c:v>
                </c:pt>
                <c:pt idx="1621">
                  <c:v>-67.3830677480547</c:v>
                </c:pt>
                <c:pt idx="1622">
                  <c:v>-67.381014538529698</c:v>
                </c:pt>
                <c:pt idx="1623">
                  <c:v>-67.378961796232602</c:v>
                </c:pt>
                <c:pt idx="1624">
                  <c:v>-67.376909521104906</c:v>
                </c:pt>
                <c:pt idx="1625">
                  <c:v>-67.374857713088005</c:v>
                </c:pt>
                <c:pt idx="1626">
                  <c:v>-67.372806372123407</c:v>
                </c:pt>
                <c:pt idx="1627">
                  <c:v>-67.370755498152505</c:v>
                </c:pt>
                <c:pt idx="1628">
                  <c:v>-67.368705091116695</c:v>
                </c:pt>
                <c:pt idx="1629">
                  <c:v>-67.366655150957399</c:v>
                </c:pt>
                <c:pt idx="1630">
                  <c:v>-67.364605677615998</c:v>
                </c:pt>
                <c:pt idx="1631">
                  <c:v>-67.362556671034</c:v>
                </c:pt>
                <c:pt idx="1632">
                  <c:v>-67.360508131152699</c:v>
                </c:pt>
                <c:pt idx="1633">
                  <c:v>-67.358460057913604</c:v>
                </c:pt>
                <c:pt idx="1634">
                  <c:v>-67.356412451257995</c:v>
                </c:pt>
                <c:pt idx="1635">
                  <c:v>-67.354365311127395</c:v>
                </c:pt>
                <c:pt idx="1636">
                  <c:v>-67.352318637463</c:v>
                </c:pt>
                <c:pt idx="1637">
                  <c:v>-67.350272430206303</c:v>
                </c:pt>
                <c:pt idx="1638">
                  <c:v>-67.348226689298698</c:v>
                </c:pt>
                <c:pt idx="1639">
                  <c:v>-67.346181414681595</c:v>
                </c:pt>
                <c:pt idx="1640">
                  <c:v>-67.344136606296303</c:v>
                </c:pt>
                <c:pt idx="1641">
                  <c:v>-67.342092264084201</c:v>
                </c:pt>
                <c:pt idx="1642">
                  <c:v>-67.340048387986599</c:v>
                </c:pt>
                <c:pt idx="1643">
                  <c:v>-67.338004977945005</c:v>
                </c:pt>
                <c:pt idx="1644">
                  <c:v>-67.335962033900699</c:v>
                </c:pt>
                <c:pt idx="1645">
                  <c:v>-67.333919555795106</c:v>
                </c:pt>
                <c:pt idx="1646">
                  <c:v>-67.331877543569604</c:v>
                </c:pt>
                <c:pt idx="1647">
                  <c:v>-67.329835997165503</c:v>
                </c:pt>
                <c:pt idx="1648">
                  <c:v>-67.327794916524198</c:v>
                </c:pt>
                <c:pt idx="1649">
                  <c:v>-67.325754301587097</c:v>
                </c:pt>
                <c:pt idx="1650">
                  <c:v>-67.323714152295594</c:v>
                </c:pt>
                <c:pt idx="1651">
                  <c:v>-67.321674468590999</c:v>
                </c:pt>
                <c:pt idx="1652">
                  <c:v>-67.319635250414606</c:v>
                </c:pt>
                <c:pt idx="1653">
                  <c:v>-67.317596497707996</c:v>
                </c:pt>
                <c:pt idx="1654">
                  <c:v>-67.315558210412505</c:v>
                </c:pt>
                <c:pt idx="1655">
                  <c:v>-67.313520388469399</c:v>
                </c:pt>
                <c:pt idx="1656">
                  <c:v>-67.311483031820103</c:v>
                </c:pt>
                <c:pt idx="1657">
                  <c:v>-67.309446140406095</c:v>
                </c:pt>
                <c:pt idx="1658">
                  <c:v>-67.307409714168799</c:v>
                </c:pt>
                <c:pt idx="1659">
                  <c:v>-67.305373753049395</c:v>
                </c:pt>
                <c:pt idx="1660">
                  <c:v>-67.303338256989505</c:v>
                </c:pt>
                <c:pt idx="1661">
                  <c:v>-67.301303225930496</c:v>
                </c:pt>
                <c:pt idx="1662">
                  <c:v>-67.299268659813706</c:v>
                </c:pt>
                <c:pt idx="1663">
                  <c:v>-67.297234558580598</c:v>
                </c:pt>
                <c:pt idx="1664">
                  <c:v>-67.295200922172697</c:v>
                </c:pt>
                <c:pt idx="1665">
                  <c:v>-67.293167750531197</c:v>
                </c:pt>
                <c:pt idx="1666">
                  <c:v>-67.291135043597706</c:v>
                </c:pt>
                <c:pt idx="1667">
                  <c:v>-67.289102801313604</c:v>
                </c:pt>
                <c:pt idx="1668">
                  <c:v>-67.287071023620399</c:v>
                </c:pt>
                <c:pt idx="1669">
                  <c:v>-67.2850397104595</c:v>
                </c:pt>
                <c:pt idx="1670">
                  <c:v>-67.283008861772402</c:v>
                </c:pt>
                <c:pt idx="1671">
                  <c:v>-67.280978477500597</c:v>
                </c:pt>
                <c:pt idx="1672">
                  <c:v>-67.278948557585394</c:v>
                </c:pt>
                <c:pt idx="1673">
                  <c:v>-67.276919101968502</c:v>
                </c:pt>
                <c:pt idx="1674">
                  <c:v>-67.274890110591201</c:v>
                </c:pt>
                <c:pt idx="1675">
                  <c:v>-67.272861583395198</c:v>
                </c:pt>
                <c:pt idx="1676">
                  <c:v>-67.270833520321801</c:v>
                </c:pt>
                <c:pt idx="1677">
                  <c:v>-67.268805921312705</c:v>
                </c:pt>
                <c:pt idx="1678">
                  <c:v>-67.266778786309402</c:v>
                </c:pt>
                <c:pt idx="1679">
                  <c:v>-67.264752115253302</c:v>
                </c:pt>
                <c:pt idx="1680">
                  <c:v>-67.262725908086097</c:v>
                </c:pt>
                <c:pt idx="1681">
                  <c:v>-67.260700164749196</c:v>
                </c:pt>
                <c:pt idx="1682">
                  <c:v>-67.258674885184305</c:v>
                </c:pt>
                <c:pt idx="1683">
                  <c:v>-67.256650069332906</c:v>
                </c:pt>
                <c:pt idx="1684">
                  <c:v>-67.254625717136605</c:v>
                </c:pt>
                <c:pt idx="1685">
                  <c:v>-67.252601828537095</c:v>
                </c:pt>
                <c:pt idx="1686">
                  <c:v>-67.250578403475799</c:v>
                </c:pt>
                <c:pt idx="1687">
                  <c:v>-67.248555441894496</c:v>
                </c:pt>
                <c:pt idx="1688">
                  <c:v>-67.246532943734707</c:v>
                </c:pt>
                <c:pt idx="1689">
                  <c:v>-67.244510908938096</c:v>
                </c:pt>
                <c:pt idx="1690">
                  <c:v>-67.242489337446401</c:v>
                </c:pt>
                <c:pt idx="1691">
                  <c:v>-67.240468229201198</c:v>
                </c:pt>
                <c:pt idx="1692">
                  <c:v>-67.238447584144097</c:v>
                </c:pt>
                <c:pt idx="1693">
                  <c:v>-67.236427402217004</c:v>
                </c:pt>
                <c:pt idx="1694">
                  <c:v>-67.234407683361397</c:v>
                </c:pt>
                <c:pt idx="1695">
                  <c:v>-67.232388427519098</c:v>
                </c:pt>
                <c:pt idx="1696">
                  <c:v>-67.230369634631799</c:v>
                </c:pt>
                <c:pt idx="1697">
                  <c:v>-67.228351304641194</c:v>
                </c:pt>
                <c:pt idx="1698">
                  <c:v>-67.226333437489203</c:v>
                </c:pt>
                <c:pt idx="1699">
                  <c:v>-67.224316033117404</c:v>
                </c:pt>
                <c:pt idx="1700">
                  <c:v>-67.222299091467605</c:v>
                </c:pt>
                <c:pt idx="1701">
                  <c:v>-67.220282612481697</c:v>
                </c:pt>
                <c:pt idx="1702">
                  <c:v>-67.2182665961015</c:v>
                </c:pt>
                <c:pt idx="1703">
                  <c:v>-67.216251042268695</c:v>
                </c:pt>
                <c:pt idx="1704">
                  <c:v>-67.2142359509252</c:v>
                </c:pt>
                <c:pt idx="1705">
                  <c:v>-67.212221322012795</c:v>
                </c:pt>
                <c:pt idx="1706">
                  <c:v>-67.210207155473498</c:v>
                </c:pt>
                <c:pt idx="1707">
                  <c:v>-67.208193451249102</c:v>
                </c:pt>
                <c:pt idx="1708">
                  <c:v>-67.206180209281499</c:v>
                </c:pt>
                <c:pt idx="1709">
                  <c:v>-67.204167429512594</c:v>
                </c:pt>
                <c:pt idx="1710">
                  <c:v>-67.202155111884295</c:v>
                </c:pt>
                <c:pt idx="1711">
                  <c:v>-67.200143256338606</c:v>
                </c:pt>
                <c:pt idx="1712">
                  <c:v>-67.198131862817405</c:v>
                </c:pt>
                <c:pt idx="1713">
                  <c:v>-67.196120931262698</c:v>
                </c:pt>
                <c:pt idx="1714">
                  <c:v>-67.194110461616603</c:v>
                </c:pt>
                <c:pt idx="1715">
                  <c:v>-67.192100453820899</c:v>
                </c:pt>
                <c:pt idx="1716">
                  <c:v>-67.190090907817805</c:v>
                </c:pt>
                <c:pt idx="1717">
                  <c:v>-67.188081823549197</c:v>
                </c:pt>
                <c:pt idx="1718">
                  <c:v>-67.186073200957296</c:v>
                </c:pt>
                <c:pt idx="1719">
                  <c:v>-67.184065039984105</c:v>
                </c:pt>
                <c:pt idx="1720">
                  <c:v>-67.182057340571703</c:v>
                </c:pt>
                <c:pt idx="1721">
                  <c:v>-67.180050102662193</c:v>
                </c:pt>
                <c:pt idx="1722">
                  <c:v>-67.178043326197695</c:v>
                </c:pt>
                <c:pt idx="1723">
                  <c:v>-67.1760370111204</c:v>
                </c:pt>
                <c:pt idx="1724">
                  <c:v>-67.174031157372497</c:v>
                </c:pt>
                <c:pt idx="1725">
                  <c:v>-67.172025764896006</c:v>
                </c:pt>
                <c:pt idx="1726">
                  <c:v>-67.170020833633401</c:v>
                </c:pt>
                <c:pt idx="1727">
                  <c:v>-67.168016363526604</c:v>
                </c:pt>
                <c:pt idx="1728">
                  <c:v>-67.166012354518003</c:v>
                </c:pt>
                <c:pt idx="1729">
                  <c:v>-67.164008806549901</c:v>
                </c:pt>
                <c:pt idx="1730">
                  <c:v>-67.162005719564505</c:v>
                </c:pt>
                <c:pt idx="1731">
                  <c:v>-67.160003093504102</c:v>
                </c:pt>
                <c:pt idx="1732">
                  <c:v>-67.158000928310997</c:v>
                </c:pt>
                <c:pt idx="1733">
                  <c:v>-67.155999223927594</c:v>
                </c:pt>
                <c:pt idx="1734">
                  <c:v>-67.153997980296097</c:v>
                </c:pt>
                <c:pt idx="1735">
                  <c:v>-67.151997197359094</c:v>
                </c:pt>
                <c:pt idx="1736">
                  <c:v>-67.149996875058804</c:v>
                </c:pt>
                <c:pt idx="1737">
                  <c:v>-67.147997013337601</c:v>
                </c:pt>
                <c:pt idx="1738">
                  <c:v>-67.145997612138103</c:v>
                </c:pt>
                <c:pt idx="1739">
                  <c:v>-67.143998671402699</c:v>
                </c:pt>
                <c:pt idx="1740">
                  <c:v>-67.142000191073805</c:v>
                </c:pt>
                <c:pt idx="1741">
                  <c:v>-67.140002171093897</c:v>
                </c:pt>
                <c:pt idx="1742">
                  <c:v>-67.138004611405606</c:v>
                </c:pt>
                <c:pt idx="1743">
                  <c:v>-67.136007511951306</c:v>
                </c:pt>
                <c:pt idx="1744">
                  <c:v>-67.134010872673699</c:v>
                </c:pt>
                <c:pt idx="1745">
                  <c:v>-67.132014693515202</c:v>
                </c:pt>
                <c:pt idx="1746">
                  <c:v>-67.130018974418604</c:v>
                </c:pt>
                <c:pt idx="1747">
                  <c:v>-67.128023715326407</c:v>
                </c:pt>
                <c:pt idx="1748">
                  <c:v>-67.126028916181298</c:v>
                </c:pt>
                <c:pt idx="1749">
                  <c:v>-67.124034576925894</c:v>
                </c:pt>
                <c:pt idx="1750">
                  <c:v>-67.122040697502797</c:v>
                </c:pt>
                <c:pt idx="1751">
                  <c:v>-67.120047277854994</c:v>
                </c:pt>
                <c:pt idx="1752">
                  <c:v>-67.118054317924901</c:v>
                </c:pt>
                <c:pt idx="1753">
                  <c:v>-67.116061817655407</c:v>
                </c:pt>
                <c:pt idx="1754">
                  <c:v>-67.114069776989396</c:v>
                </c:pt>
                <c:pt idx="1755">
                  <c:v>-67.112078195869401</c:v>
                </c:pt>
                <c:pt idx="1756">
                  <c:v>-67.110087074238507</c:v>
                </c:pt>
                <c:pt idx="1757">
                  <c:v>-67.108096412039302</c:v>
                </c:pt>
                <c:pt idx="1758">
                  <c:v>-67.1061062092149</c:v>
                </c:pt>
                <c:pt idx="1759">
                  <c:v>-67.104116465708003</c:v>
                </c:pt>
                <c:pt idx="1760">
                  <c:v>-67.102127181461498</c:v>
                </c:pt>
                <c:pt idx="1761">
                  <c:v>-67.100138356418498</c:v>
                </c:pt>
                <c:pt idx="1762">
                  <c:v>-67.098149990521804</c:v>
                </c:pt>
                <c:pt idx="1763">
                  <c:v>-67.096162083714503</c:v>
                </c:pt>
                <c:pt idx="1764">
                  <c:v>-67.094174635939495</c:v>
                </c:pt>
                <c:pt idx="1765">
                  <c:v>-67.092187647139895</c:v>
                </c:pt>
                <c:pt idx="1766">
                  <c:v>-67.090201117258701</c:v>
                </c:pt>
                <c:pt idx="1767">
                  <c:v>-67.088215046238901</c:v>
                </c:pt>
                <c:pt idx="1768">
                  <c:v>-67.086229434023707</c:v>
                </c:pt>
                <c:pt idx="1769">
                  <c:v>-67.084244280556305</c:v>
                </c:pt>
                <c:pt idx="1770">
                  <c:v>-67.082259585779695</c:v>
                </c:pt>
                <c:pt idx="1771">
                  <c:v>-67.080275349637105</c:v>
                </c:pt>
                <c:pt idx="1772">
                  <c:v>-67.078291572071706</c:v>
                </c:pt>
                <c:pt idx="1773">
                  <c:v>-67.076308253026696</c:v>
                </c:pt>
                <c:pt idx="1774">
                  <c:v>-67.074325392445402</c:v>
                </c:pt>
                <c:pt idx="1775">
                  <c:v>-67.072342990271096</c:v>
                </c:pt>
                <c:pt idx="1776">
                  <c:v>-67.070361046446905</c:v>
                </c:pt>
                <c:pt idx="1777">
                  <c:v>-67.068379560916298</c:v>
                </c:pt>
                <c:pt idx="1778">
                  <c:v>-67.066398533622603</c:v>
                </c:pt>
                <c:pt idx="1779">
                  <c:v>-67.064417964509204</c:v>
                </c:pt>
                <c:pt idx="1780">
                  <c:v>-67.062437853519398</c:v>
                </c:pt>
                <c:pt idx="1781">
                  <c:v>-67.060458200596599</c:v>
                </c:pt>
                <c:pt idx="1782">
                  <c:v>-67.058479005684404</c:v>
                </c:pt>
                <c:pt idx="1783">
                  <c:v>-67.056500268726097</c:v>
                </c:pt>
                <c:pt idx="1784">
                  <c:v>-67.054521989665304</c:v>
                </c:pt>
                <c:pt idx="1785">
                  <c:v>-67.052544168445493</c:v>
                </c:pt>
                <c:pt idx="1786">
                  <c:v>-67.050566805010206</c:v>
                </c:pt>
                <c:pt idx="1787">
                  <c:v>-67.048589899302996</c:v>
                </c:pt>
                <c:pt idx="1788">
                  <c:v>-67.046613451267504</c:v>
                </c:pt>
                <c:pt idx="1789">
                  <c:v>-67.044637460847298</c:v>
                </c:pt>
                <c:pt idx="1790">
                  <c:v>-67.042661927986202</c:v>
                </c:pt>
                <c:pt idx="1791">
                  <c:v>-67.040686852627601</c:v>
                </c:pt>
                <c:pt idx="1792">
                  <c:v>-67.038712234715405</c:v>
                </c:pt>
                <c:pt idx="1793">
                  <c:v>-67.036738074193394</c:v>
                </c:pt>
                <c:pt idx="1794">
                  <c:v>-67.034764371005096</c:v>
                </c:pt>
                <c:pt idx="1795">
                  <c:v>-67.032791125094406</c:v>
                </c:pt>
                <c:pt idx="1796">
                  <c:v>-67.030818336405204</c:v>
                </c:pt>
                <c:pt idx="1797">
                  <c:v>-67.028846004881302</c:v>
                </c:pt>
                <c:pt idx="1798">
                  <c:v>-67.026874130466396</c:v>
                </c:pt>
                <c:pt idx="1799">
                  <c:v>-67.024902713104595</c:v>
                </c:pt>
                <c:pt idx="1800">
                  <c:v>-67.022931752739694</c:v>
                </c:pt>
                <c:pt idx="1801">
                  <c:v>-67.020961249315704</c:v>
                </c:pt>
                <c:pt idx="1802">
                  <c:v>-67.018991202776604</c:v>
                </c:pt>
                <c:pt idx="1803">
                  <c:v>-67.017021613066206</c:v>
                </c:pt>
                <c:pt idx="1804">
                  <c:v>-67.015052480128801</c:v>
                </c:pt>
                <c:pt idx="1805">
                  <c:v>-67.013083803908302</c:v>
                </c:pt>
                <c:pt idx="1806">
                  <c:v>-67.011115584348801</c:v>
                </c:pt>
                <c:pt idx="1807">
                  <c:v>-67.009147821394393</c:v>
                </c:pt>
                <c:pt idx="1808">
                  <c:v>-67.007180514989301</c:v>
                </c:pt>
                <c:pt idx="1809">
                  <c:v>-67.005213665077505</c:v>
                </c:pt>
                <c:pt idx="1810">
                  <c:v>-67.003247271603399</c:v>
                </c:pt>
                <c:pt idx="1811">
                  <c:v>-67.001281334511205</c:v>
                </c:pt>
                <c:pt idx="1812">
                  <c:v>-66.999315853745003</c:v>
                </c:pt>
                <c:pt idx="1813">
                  <c:v>-66.9973508292491</c:v>
                </c:pt>
                <c:pt idx="1814">
                  <c:v>-66.995386260967905</c:v>
                </c:pt>
                <c:pt idx="1815">
                  <c:v>-66.993422148845795</c:v>
                </c:pt>
                <c:pt idx="1816">
                  <c:v>-66.991458492826894</c:v>
                </c:pt>
                <c:pt idx="1817">
                  <c:v>-66.989495292855807</c:v>
                </c:pt>
                <c:pt idx="1818">
                  <c:v>-66.987532548876899</c:v>
                </c:pt>
                <c:pt idx="1819">
                  <c:v>-66.985570260834606</c:v>
                </c:pt>
                <c:pt idx="1820">
                  <c:v>-66.983608428673406</c:v>
                </c:pt>
                <c:pt idx="1821">
                  <c:v>-66.981647052337806</c:v>
                </c:pt>
                <c:pt idx="1822">
                  <c:v>-66.979686131772397</c:v>
                </c:pt>
                <c:pt idx="1823">
                  <c:v>-66.9777256669216</c:v>
                </c:pt>
                <c:pt idx="1824">
                  <c:v>-66.975765657730093</c:v>
                </c:pt>
                <c:pt idx="1825">
                  <c:v>-66.973806104142497</c:v>
                </c:pt>
                <c:pt idx="1826">
                  <c:v>-66.971847006103403</c:v>
                </c:pt>
                <c:pt idx="1827">
                  <c:v>-66.969888363557601</c:v>
                </c:pt>
                <c:pt idx="1828">
                  <c:v>-66.967930176449798</c:v>
                </c:pt>
                <c:pt idx="1829">
                  <c:v>-66.965972444724599</c:v>
                </c:pt>
                <c:pt idx="1830">
                  <c:v>-66.964015168326895</c:v>
                </c:pt>
                <c:pt idx="1831">
                  <c:v>-66.962058347201506</c:v>
                </c:pt>
                <c:pt idx="1832">
                  <c:v>-66.960101981293107</c:v>
                </c:pt>
                <c:pt idx="1833">
                  <c:v>-66.958146070546604</c:v>
                </c:pt>
                <c:pt idx="1834">
                  <c:v>-66.956190614907001</c:v>
                </c:pt>
                <c:pt idx="1835">
                  <c:v>-66.954235614319103</c:v>
                </c:pt>
                <c:pt idx="1836">
                  <c:v>-66.952281068727899</c:v>
                </c:pt>
                <c:pt idx="1837">
                  <c:v>-66.950326978078394</c:v>
                </c:pt>
                <c:pt idx="1838">
                  <c:v>-66.948373342315506</c:v>
                </c:pt>
                <c:pt idx="1839">
                  <c:v>-66.946420161384395</c:v>
                </c:pt>
                <c:pt idx="1840">
                  <c:v>-66.944467435229996</c:v>
                </c:pt>
                <c:pt idx="1841">
                  <c:v>-66.942515163797395</c:v>
                </c:pt>
                <c:pt idx="1842">
                  <c:v>-66.940563347031897</c:v>
                </c:pt>
                <c:pt idx="1843">
                  <c:v>-66.938611984878506</c:v>
                </c:pt>
                <c:pt idx="1844">
                  <c:v>-66.936661077282494</c:v>
                </c:pt>
                <c:pt idx="1845">
                  <c:v>-66.934710624188995</c:v>
                </c:pt>
                <c:pt idx="1846">
                  <c:v>-66.932760625543295</c:v>
                </c:pt>
                <c:pt idx="1847">
                  <c:v>-66.930811081290699</c:v>
                </c:pt>
                <c:pt idx="1848">
                  <c:v>-66.928861991376493</c:v>
                </c:pt>
                <c:pt idx="1849">
                  <c:v>-66.926913355746095</c:v>
                </c:pt>
                <c:pt idx="1850">
                  <c:v>-66.924965174344706</c:v>
                </c:pt>
                <c:pt idx="1851">
                  <c:v>-66.9230174471179</c:v>
                </c:pt>
                <c:pt idx="1852">
                  <c:v>-66.921070174011007</c:v>
                </c:pt>
                <c:pt idx="1853">
                  <c:v>-66.9191233549695</c:v>
                </c:pt>
                <c:pt idx="1854">
                  <c:v>-66.917176989938994</c:v>
                </c:pt>
                <c:pt idx="1855">
                  <c:v>-66.915231078864807</c:v>
                </c:pt>
                <c:pt idx="1856">
                  <c:v>-66.913285621692694</c:v>
                </c:pt>
                <c:pt idx="1857">
                  <c:v>-66.911340618368101</c:v>
                </c:pt>
                <c:pt idx="1858">
                  <c:v>-66.909396068836699</c:v>
                </c:pt>
                <c:pt idx="1859">
                  <c:v>-66.907451973044203</c:v>
                </c:pt>
                <c:pt idx="1860">
                  <c:v>-66.9055083309362</c:v>
                </c:pt>
                <c:pt idx="1861">
                  <c:v>-66.903565142458504</c:v>
                </c:pt>
                <c:pt idx="1862">
                  <c:v>-66.9016224075568</c:v>
                </c:pt>
                <c:pt idx="1863">
                  <c:v>-66.899680126176804</c:v>
                </c:pt>
                <c:pt idx="1864">
                  <c:v>-66.8977382982644</c:v>
                </c:pt>
                <c:pt idx="1865">
                  <c:v>-66.895796923765502</c:v>
                </c:pt>
                <c:pt idx="1866">
                  <c:v>-66.893856002625796</c:v>
                </c:pt>
                <c:pt idx="1867">
                  <c:v>-66.891915534791295</c:v>
                </c:pt>
                <c:pt idx="1868">
                  <c:v>-66.889975520207997</c:v>
                </c:pt>
                <c:pt idx="1869">
                  <c:v>-66.888035958821803</c:v>
                </c:pt>
                <c:pt idx="1870">
                  <c:v>-66.886096850578696</c:v>
                </c:pt>
                <c:pt idx="1871">
                  <c:v>-66.884158195424703</c:v>
                </c:pt>
                <c:pt idx="1872">
                  <c:v>-66.882219993305895</c:v>
                </c:pt>
                <c:pt idx="1873">
                  <c:v>-66.880282244168399</c:v>
                </c:pt>
                <c:pt idx="1874">
                  <c:v>-66.878344947958396</c:v>
                </c:pt>
                <c:pt idx="1875">
                  <c:v>-66.876408104621902</c:v>
                </c:pt>
                <c:pt idx="1876">
                  <c:v>-66.874471714105198</c:v>
                </c:pt>
                <c:pt idx="1877">
                  <c:v>-66.872535776354496</c:v>
                </c:pt>
                <c:pt idx="1878">
                  <c:v>-66.870600291316094</c:v>
                </c:pt>
                <c:pt idx="1879">
                  <c:v>-66.868665258936304</c:v>
                </c:pt>
                <c:pt idx="1880">
                  <c:v>-66.866730679161293</c:v>
                </c:pt>
                <c:pt idx="1881">
                  <c:v>-66.864796551937502</c:v>
                </c:pt>
                <c:pt idx="1882">
                  <c:v>-66.862862877211398</c:v>
                </c:pt>
                <c:pt idx="1883">
                  <c:v>-66.860929654929294</c:v>
                </c:pt>
                <c:pt idx="1884">
                  <c:v>-66.858996885037698</c:v>
                </c:pt>
                <c:pt idx="1885">
                  <c:v>-66.857064567483107</c:v>
                </c:pt>
                <c:pt idx="1886">
                  <c:v>-66.855132702212003</c:v>
                </c:pt>
                <c:pt idx="1887">
                  <c:v>-66.853201289170897</c:v>
                </c:pt>
                <c:pt idx="1888">
                  <c:v>-66.851270328306498</c:v>
                </c:pt>
                <c:pt idx="1889">
                  <c:v>-66.849339819565301</c:v>
                </c:pt>
                <c:pt idx="1890">
                  <c:v>-66.847409762894003</c:v>
                </c:pt>
                <c:pt idx="1891">
                  <c:v>-66.845480158239297</c:v>
                </c:pt>
                <c:pt idx="1892">
                  <c:v>-66.843551005547894</c:v>
                </c:pt>
                <c:pt idx="1893">
                  <c:v>-66.841622304766602</c:v>
                </c:pt>
                <c:pt idx="1894">
                  <c:v>-66.839694055842102</c:v>
                </c:pt>
                <c:pt idx="1895">
                  <c:v>-66.837766258721203</c:v>
                </c:pt>
                <c:pt idx="1896">
                  <c:v>-66.835838913350798</c:v>
                </c:pt>
                <c:pt idx="1897">
                  <c:v>-66.833912019677896</c:v>
                </c:pt>
                <c:pt idx="1898">
                  <c:v>-66.831985577649206</c:v>
                </c:pt>
                <c:pt idx="1899">
                  <c:v>-66.830059587211807</c:v>
                </c:pt>
                <c:pt idx="1900">
                  <c:v>-66.828134048312606</c:v>
                </c:pt>
                <c:pt idx="1901">
                  <c:v>-66.826208960898597</c:v>
                </c:pt>
                <c:pt idx="1902">
                  <c:v>-66.824284324917002</c:v>
                </c:pt>
                <c:pt idx="1903">
                  <c:v>-66.8223601403147</c:v>
                </c:pt>
                <c:pt idx="1904">
                  <c:v>-66.820436407038898</c:v>
                </c:pt>
                <c:pt idx="1905">
                  <c:v>-66.818513125036802</c:v>
                </c:pt>
                <c:pt idx="1906">
                  <c:v>-66.816590294255505</c:v>
                </c:pt>
                <c:pt idx="1907">
                  <c:v>-66.8146679146423</c:v>
                </c:pt>
                <c:pt idx="1908">
                  <c:v>-66.812745986144293</c:v>
                </c:pt>
                <c:pt idx="1909">
                  <c:v>-66.810824508709004</c:v>
                </c:pt>
                <c:pt idx="1910">
                  <c:v>-66.808903482283498</c:v>
                </c:pt>
                <c:pt idx="1911">
                  <c:v>-66.806982906815406</c:v>
                </c:pt>
                <c:pt idx="1912">
                  <c:v>-66.805062782251895</c:v>
                </c:pt>
                <c:pt idx="1913">
                  <c:v>-66.803143108540397</c:v>
                </c:pt>
                <c:pt idx="1914">
                  <c:v>-66.801223885628502</c:v>
                </c:pt>
                <c:pt idx="1915">
                  <c:v>-66.799305113463603</c:v>
                </c:pt>
                <c:pt idx="1916">
                  <c:v>-66.797386791993205</c:v>
                </c:pt>
                <c:pt idx="1917">
                  <c:v>-66.795468921164996</c:v>
                </c:pt>
                <c:pt idx="1918">
                  <c:v>-66.793551500926398</c:v>
                </c:pt>
                <c:pt idx="1919">
                  <c:v>-66.791634531225199</c:v>
                </c:pt>
                <c:pt idx="1920">
                  <c:v>-66.789718012009004</c:v>
                </c:pt>
                <c:pt idx="1921">
                  <c:v>-66.787801943225404</c:v>
                </c:pt>
                <c:pt idx="1922">
                  <c:v>-66.785886324822201</c:v>
                </c:pt>
                <c:pt idx="1923">
                  <c:v>-66.783971156747199</c:v>
                </c:pt>
                <c:pt idx="1924">
                  <c:v>-66.782056438948203</c:v>
                </c:pt>
                <c:pt idx="1925">
                  <c:v>-66.780142171373001</c:v>
                </c:pt>
                <c:pt idx="1926">
                  <c:v>-66.778228353969496</c:v>
                </c:pt>
                <c:pt idx="1927">
                  <c:v>-66.776314986685506</c:v>
                </c:pt>
                <c:pt idx="1928">
                  <c:v>-66.774402069469105</c:v>
                </c:pt>
                <c:pt idx="1929">
                  <c:v>-66.772489602268095</c:v>
                </c:pt>
                <c:pt idx="1930">
                  <c:v>-66.770577585030694</c:v>
                </c:pt>
                <c:pt idx="1931">
                  <c:v>-66.768666017704703</c:v>
                </c:pt>
                <c:pt idx="1932">
                  <c:v>-66.766754900238396</c:v>
                </c:pt>
                <c:pt idx="1933">
                  <c:v>-66.764844232579804</c:v>
                </c:pt>
                <c:pt idx="1934">
                  <c:v>-66.7629340146771</c:v>
                </c:pt>
                <c:pt idx="1935">
                  <c:v>-66.761024246478399</c:v>
                </c:pt>
                <c:pt idx="1936">
                  <c:v>-66.759114927932004</c:v>
                </c:pt>
                <c:pt idx="1937">
                  <c:v>-66.7572060589861</c:v>
                </c:pt>
                <c:pt idx="1938">
                  <c:v>-66.755297639589003</c:v>
                </c:pt>
                <c:pt idx="1939">
                  <c:v>-66.753389669689099</c:v>
                </c:pt>
                <c:pt idx="1940">
                  <c:v>-66.751482149234604</c:v>
                </c:pt>
                <c:pt idx="1941">
                  <c:v>-66.749575078173905</c:v>
                </c:pt>
                <c:pt idx="1942">
                  <c:v>-66.7476684564556</c:v>
                </c:pt>
                <c:pt idx="1943">
                  <c:v>-66.745762284028103</c:v>
                </c:pt>
                <c:pt idx="1944">
                  <c:v>-66.743856560839802</c:v>
                </c:pt>
                <c:pt idx="1945">
                  <c:v>-66.741951286839196</c:v>
                </c:pt>
                <c:pt idx="1946">
                  <c:v>-66.740046461975098</c:v>
                </c:pt>
                <c:pt idx="1947">
                  <c:v>-66.738142086195893</c:v>
                </c:pt>
                <c:pt idx="1948">
                  <c:v>-66.736238159450295</c:v>
                </c:pt>
                <c:pt idx="1949">
                  <c:v>-66.734334681686903</c:v>
                </c:pt>
                <c:pt idx="1950">
                  <c:v>-66.732431652854601</c:v>
                </c:pt>
                <c:pt idx="1951">
                  <c:v>-66.730529072902002</c:v>
                </c:pt>
                <c:pt idx="1952">
                  <c:v>-66.728626941777804</c:v>
                </c:pt>
                <c:pt idx="1953">
                  <c:v>-66.726725259431007</c:v>
                </c:pt>
                <c:pt idx="1954">
                  <c:v>-66.724824025810406</c:v>
                </c:pt>
                <c:pt idx="1955">
                  <c:v>-66.722923240864802</c:v>
                </c:pt>
                <c:pt idx="1956">
                  <c:v>-66.721022904543304</c:v>
                </c:pt>
                <c:pt idx="1957">
                  <c:v>-66.719123016794597</c:v>
                </c:pt>
                <c:pt idx="1958">
                  <c:v>-66.717223577567907</c:v>
                </c:pt>
                <c:pt idx="1959">
                  <c:v>-66.715324586812201</c:v>
                </c:pt>
                <c:pt idx="1960">
                  <c:v>-66.713426044476506</c:v>
                </c:pt>
                <c:pt idx="1961">
                  <c:v>-66.711527950509904</c:v>
                </c:pt>
                <c:pt idx="1962">
                  <c:v>-66.709630304861605</c:v>
                </c:pt>
                <c:pt idx="1963">
                  <c:v>-66.707733107480706</c:v>
                </c:pt>
                <c:pt idx="1964">
                  <c:v>-66.705836358316603</c:v>
                </c:pt>
                <c:pt idx="1965">
                  <c:v>-66.703940057318306</c:v>
                </c:pt>
                <c:pt idx="1966">
                  <c:v>-66.702044204435197</c:v>
                </c:pt>
                <c:pt idx="1967">
                  <c:v>-66.7001487996165</c:v>
                </c:pt>
                <c:pt idx="1968">
                  <c:v>-66.698253842811795</c:v>
                </c:pt>
                <c:pt idx="1969">
                  <c:v>-66.696359333970307</c:v>
                </c:pt>
                <c:pt idx="1970">
                  <c:v>-66.694465273041502</c:v>
                </c:pt>
                <c:pt idx="1971">
                  <c:v>-66.692571659974803</c:v>
                </c:pt>
                <c:pt idx="1972">
                  <c:v>-66.690678494719705</c:v>
                </c:pt>
                <c:pt idx="1973">
                  <c:v>-66.688785777225803</c:v>
                </c:pt>
                <c:pt idx="1974">
                  <c:v>-66.686893507442605</c:v>
                </c:pt>
                <c:pt idx="1975">
                  <c:v>-66.685001685319804</c:v>
                </c:pt>
                <c:pt idx="1976">
                  <c:v>-66.683110310806995</c:v>
                </c:pt>
                <c:pt idx="1977">
                  <c:v>-66.681219383853801</c:v>
                </c:pt>
                <c:pt idx="1978">
                  <c:v>-66.679328904409999</c:v>
                </c:pt>
                <c:pt idx="1979">
                  <c:v>-66.677438872425398</c:v>
                </c:pt>
                <c:pt idx="1980">
                  <c:v>-66.675549287849705</c:v>
                </c:pt>
                <c:pt idx="1981">
                  <c:v>-66.673660150632699</c:v>
                </c:pt>
                <c:pt idx="1982">
                  <c:v>-66.671771460724401</c:v>
                </c:pt>
                <c:pt idx="1983">
                  <c:v>-66.669883218074602</c:v>
                </c:pt>
                <c:pt idx="1984">
                  <c:v>-66.667995422633197</c:v>
                </c:pt>
                <c:pt idx="1985">
                  <c:v>-66.666108074350305</c:v>
                </c:pt>
                <c:pt idx="1986">
                  <c:v>-66.664221173175804</c:v>
                </c:pt>
                <c:pt idx="1987">
                  <c:v>-66.6623347190597</c:v>
                </c:pt>
                <c:pt idx="1988">
                  <c:v>-66.660448711952299</c:v>
                </c:pt>
                <c:pt idx="1989">
                  <c:v>-66.658563151803506</c:v>
                </c:pt>
                <c:pt idx="1990">
                  <c:v>-66.656678038563598</c:v>
                </c:pt>
                <c:pt idx="1991">
                  <c:v>-66.654793372182695</c:v>
                </c:pt>
                <c:pt idx="1992">
                  <c:v>-66.652909152611002</c:v>
                </c:pt>
                <c:pt idx="1993">
                  <c:v>-66.651025379798895</c:v>
                </c:pt>
                <c:pt idx="1994">
                  <c:v>-66.649142053696593</c:v>
                </c:pt>
                <c:pt idx="1995">
                  <c:v>-66.647259174254501</c:v>
                </c:pt>
                <c:pt idx="1996">
                  <c:v>-66.645376741422893</c:v>
                </c:pt>
                <c:pt idx="1997">
                  <c:v>-66.643494755152304</c:v>
                </c:pt>
                <c:pt idx="1998">
                  <c:v>-66.641613215393093</c:v>
                </c:pt>
                <c:pt idx="1999">
                  <c:v>-66.639732122095893</c:v>
                </c:pt>
                <c:pt idx="2000">
                  <c:v>-66.637851475210994</c:v>
                </c:pt>
                <c:pt idx="2001">
                  <c:v>-66.635971274689197</c:v>
                </c:pt>
                <c:pt idx="2002">
                  <c:v>-66.634091520480894</c:v>
                </c:pt>
                <c:pt idx="2003">
                  <c:v>-66.632212212536899</c:v>
                </c:pt>
                <c:pt idx="2004">
                  <c:v>-66.630333350807803</c:v>
                </c:pt>
                <c:pt idx="2005">
                  <c:v>-66.628454935244307</c:v>
                </c:pt>
                <c:pt idx="2006">
                  <c:v>-66.626576965797199</c:v>
                </c:pt>
                <c:pt idx="2007">
                  <c:v>-66.624699442417196</c:v>
                </c:pt>
                <c:pt idx="2008">
                  <c:v>-66.6228223650552</c:v>
                </c:pt>
                <c:pt idx="2009">
                  <c:v>-66.620945733661998</c:v>
                </c:pt>
                <c:pt idx="2010">
                  <c:v>-66.619069548188605</c:v>
                </c:pt>
                <c:pt idx="2011">
                  <c:v>-66.617193808585895</c:v>
                </c:pt>
                <c:pt idx="2012">
                  <c:v>-66.615318514804798</c:v>
                </c:pt>
                <c:pt idx="2013">
                  <c:v>-66.6134436667963</c:v>
                </c:pt>
                <c:pt idx="2014">
                  <c:v>-66.611569264511601</c:v>
                </c:pt>
                <c:pt idx="2015">
                  <c:v>-66.609695307901703</c:v>
                </c:pt>
                <c:pt idx="2016">
                  <c:v>-66.607821796917705</c:v>
                </c:pt>
                <c:pt idx="2017">
                  <c:v>-66.605948731510694</c:v>
                </c:pt>
                <c:pt idx="2018">
                  <c:v>-66.604076111632097</c:v>
                </c:pt>
                <c:pt idx="2019">
                  <c:v>-66.6022039372329</c:v>
                </c:pt>
                <c:pt idx="2020">
                  <c:v>-66.600332208264504</c:v>
                </c:pt>
                <c:pt idx="2021">
                  <c:v>-66.598460924678307</c:v>
                </c:pt>
                <c:pt idx="2022">
                  <c:v>-66.596590086425493</c:v>
                </c:pt>
                <c:pt idx="2023">
                  <c:v>-66.594719693457506</c:v>
                </c:pt>
                <c:pt idx="2024">
                  <c:v>-66.5928497457258</c:v>
                </c:pt>
                <c:pt idx="2025">
                  <c:v>-66.590980243181804</c:v>
                </c:pt>
                <c:pt idx="2026">
                  <c:v>-66.589111185777</c:v>
                </c:pt>
                <c:pt idx="2027">
                  <c:v>-66.587242573463001</c:v>
                </c:pt>
                <c:pt idx="2028">
                  <c:v>-66.585374406191306</c:v>
                </c:pt>
                <c:pt idx="2029">
                  <c:v>-66.583506683913598</c:v>
                </c:pt>
                <c:pt idx="2030">
                  <c:v>-66.581639406581502</c:v>
                </c:pt>
                <c:pt idx="2031">
                  <c:v>-66.579772574146702</c:v>
                </c:pt>
                <c:pt idx="2032">
                  <c:v>-66.577906186560995</c:v>
                </c:pt>
                <c:pt idx="2033">
                  <c:v>-66.576040243776006</c:v>
                </c:pt>
                <c:pt idx="2034">
                  <c:v>-66.574174745743605</c:v>
                </c:pt>
                <c:pt idx="2035">
                  <c:v>-66.572309692415601</c:v>
                </c:pt>
                <c:pt idx="2036">
                  <c:v>-66.570445083744005</c:v>
                </c:pt>
                <c:pt idx="2037">
                  <c:v>-66.568580919680599</c:v>
                </c:pt>
                <c:pt idx="2038">
                  <c:v>-66.566717200177493</c:v>
                </c:pt>
                <c:pt idx="2039">
                  <c:v>-66.564853925186497</c:v>
                </c:pt>
                <c:pt idx="2040">
                  <c:v>-66.562991094659694</c:v>
                </c:pt>
                <c:pt idx="2041">
                  <c:v>-66.561128708549205</c:v>
                </c:pt>
                <c:pt idx="2042">
                  <c:v>-66.559266766807198</c:v>
                </c:pt>
                <c:pt idx="2043">
                  <c:v>-66.557405269385697</c:v>
                </c:pt>
                <c:pt idx="2044">
                  <c:v>-66.555544216236896</c:v>
                </c:pt>
                <c:pt idx="2045">
                  <c:v>-66.553683607313104</c:v>
                </c:pt>
                <c:pt idx="2046">
                  <c:v>-66.551823442566601</c:v>
                </c:pt>
                <c:pt idx="2047">
                  <c:v>-66.549963721949595</c:v>
                </c:pt>
                <c:pt idx="2048">
                  <c:v>-66.548104445414396</c:v>
                </c:pt>
                <c:pt idx="2049">
                  <c:v>-66.546245612913594</c:v>
                </c:pt>
                <c:pt idx="2050">
                  <c:v>-66.544387224399301</c:v>
                </c:pt>
                <c:pt idx="2051">
                  <c:v>-66.542529279824194</c:v>
                </c:pt>
                <c:pt idx="2052">
                  <c:v>-66.540671779140794</c:v>
                </c:pt>
                <c:pt idx="2053">
                  <c:v>-66.538814722301495</c:v>
                </c:pt>
                <c:pt idx="2054">
                  <c:v>-66.536958109258904</c:v>
                </c:pt>
                <c:pt idx="2055">
                  <c:v>-66.5351019399656</c:v>
                </c:pt>
                <c:pt idx="2056">
                  <c:v>-66.533246214374401</c:v>
                </c:pt>
                <c:pt idx="2057">
                  <c:v>-66.531390932437802</c:v>
                </c:pt>
                <c:pt idx="2058">
                  <c:v>-66.529536094108593</c:v>
                </c:pt>
                <c:pt idx="2059">
                  <c:v>-66.527681699339595</c:v>
                </c:pt>
                <c:pt idx="2060">
                  <c:v>-66.525827748083501</c:v>
                </c:pt>
                <c:pt idx="2061">
                  <c:v>-66.523974240293299</c:v>
                </c:pt>
                <c:pt idx="2062">
                  <c:v>-66.522121175921697</c:v>
                </c:pt>
                <c:pt idx="2063">
                  <c:v>-66.520268554921799</c:v>
                </c:pt>
                <c:pt idx="2064">
                  <c:v>-66.518416377246496</c:v>
                </c:pt>
                <c:pt idx="2065">
                  <c:v>-66.516564642848707</c:v>
                </c:pt>
                <c:pt idx="2066">
                  <c:v>-66.514713351681493</c:v>
                </c:pt>
                <c:pt idx="2067">
                  <c:v>-66.512862503698003</c:v>
                </c:pt>
                <c:pt idx="2068">
                  <c:v>-66.511012098851296</c:v>
                </c:pt>
                <c:pt idx="2069">
                  <c:v>-66.509162137094506</c:v>
                </c:pt>
                <c:pt idx="2070">
                  <c:v>-66.507312618380993</c:v>
                </c:pt>
                <c:pt idx="2071">
                  <c:v>-66.505463542663705</c:v>
                </c:pt>
                <c:pt idx="2072">
                  <c:v>-66.5036149098962</c:v>
                </c:pt>
                <c:pt idx="2073">
                  <c:v>-66.501766720031497</c:v>
                </c:pt>
                <c:pt idx="2074">
                  <c:v>-66.499918973023199</c:v>
                </c:pt>
                <c:pt idx="2075">
                  <c:v>-66.498071668824593</c:v>
                </c:pt>
                <c:pt idx="2076">
                  <c:v>-66.496224807389098</c:v>
                </c:pt>
                <c:pt idx="2077">
                  <c:v>-66.494378388670199</c:v>
                </c:pt>
                <c:pt idx="2078">
                  <c:v>-66.492532412621401</c:v>
                </c:pt>
                <c:pt idx="2079">
                  <c:v>-66.490686879196303</c:v>
                </c:pt>
                <c:pt idx="2080">
                  <c:v>-66.488841788348296</c:v>
                </c:pt>
                <c:pt idx="2081">
                  <c:v>-66.486997140031207</c:v>
                </c:pt>
                <c:pt idx="2082">
                  <c:v>-66.485152934198695</c:v>
                </c:pt>
                <c:pt idx="2083">
                  <c:v>-66.483309170804304</c:v>
                </c:pt>
                <c:pt idx="2084">
                  <c:v>-66.481465849801907</c:v>
                </c:pt>
                <c:pt idx="2085">
                  <c:v>-66.479622971145204</c:v>
                </c:pt>
                <c:pt idx="2086">
                  <c:v>-66.477780534788096</c:v>
                </c:pt>
                <c:pt idx="2087">
                  <c:v>-66.475938540684496</c:v>
                </c:pt>
                <c:pt idx="2088">
                  <c:v>-66.474096988788105</c:v>
                </c:pt>
                <c:pt idx="2089">
                  <c:v>-66.472255879052994</c:v>
                </c:pt>
                <c:pt idx="2090">
                  <c:v>-66.470415211433107</c:v>
                </c:pt>
                <c:pt idx="2091">
                  <c:v>-66.468574985882398</c:v>
                </c:pt>
                <c:pt idx="2092">
                  <c:v>-66.466735202355096</c:v>
                </c:pt>
                <c:pt idx="2093">
                  <c:v>-66.4648958608052</c:v>
                </c:pt>
                <c:pt idx="2094">
                  <c:v>-66.463056961186794</c:v>
                </c:pt>
                <c:pt idx="2095">
                  <c:v>-66.461218503454205</c:v>
                </c:pt>
                <c:pt idx="2096">
                  <c:v>-66.459380487561504</c:v>
                </c:pt>
                <c:pt idx="2097">
                  <c:v>-66.457542913462902</c:v>
                </c:pt>
                <c:pt idx="2098">
                  <c:v>-66.455705781112897</c:v>
                </c:pt>
                <c:pt idx="2099">
                  <c:v>-66.453869090465702</c:v>
                </c:pt>
                <c:pt idx="2100">
                  <c:v>-66.452032841475699</c:v>
                </c:pt>
                <c:pt idx="2101">
                  <c:v>-66.4501970340973</c:v>
                </c:pt>
                <c:pt idx="2102">
                  <c:v>-66.448361668284903</c:v>
                </c:pt>
                <c:pt idx="2103">
                  <c:v>-66.446526743993203</c:v>
                </c:pt>
                <c:pt idx="2104">
                  <c:v>-66.444692261176499</c:v>
                </c:pt>
                <c:pt idx="2105">
                  <c:v>-66.4428582197895</c:v>
                </c:pt>
                <c:pt idx="2106">
                  <c:v>-66.441024619786802</c:v>
                </c:pt>
                <c:pt idx="2107">
                  <c:v>-66.439191461123002</c:v>
                </c:pt>
                <c:pt idx="2108">
                  <c:v>-66.437358743752796</c:v>
                </c:pt>
                <c:pt idx="2109">
                  <c:v>-66.435526467631007</c:v>
                </c:pt>
                <c:pt idx="2110">
                  <c:v>-66.433694632712402</c:v>
                </c:pt>
                <c:pt idx="2111">
                  <c:v>-66.431863238951607</c:v>
                </c:pt>
                <c:pt idx="2112">
                  <c:v>-66.430032286303799</c:v>
                </c:pt>
                <c:pt idx="2113">
                  <c:v>-66.428201774723604</c:v>
                </c:pt>
                <c:pt idx="2114">
                  <c:v>-66.426371704166002</c:v>
                </c:pt>
                <c:pt idx="2115">
                  <c:v>-66.424542074586</c:v>
                </c:pt>
                <c:pt idx="2116">
                  <c:v>-66.422712885938694</c:v>
                </c:pt>
                <c:pt idx="2117">
                  <c:v>-66.420884138179105</c:v>
                </c:pt>
                <c:pt idx="2118">
                  <c:v>-66.419055831262199</c:v>
                </c:pt>
                <c:pt idx="2119">
                  <c:v>-66.417227965143198</c:v>
                </c:pt>
                <c:pt idx="2120">
                  <c:v>-66.415400539777295</c:v>
                </c:pt>
                <c:pt idx="2121">
                  <c:v>-66.413573555119697</c:v>
                </c:pt>
                <c:pt idx="2122">
                  <c:v>-66.411747011125698</c:v>
                </c:pt>
                <c:pt idx="2123">
                  <c:v>-66.409920907750504</c:v>
                </c:pt>
                <c:pt idx="2124">
                  <c:v>-66.408095244949493</c:v>
                </c:pt>
                <c:pt idx="2125">
                  <c:v>-66.4062700226781</c:v>
                </c:pt>
                <c:pt idx="2126">
                  <c:v>-66.404445240891604</c:v>
                </c:pt>
                <c:pt idx="2127">
                  <c:v>-66.402620899545596</c:v>
                </c:pt>
                <c:pt idx="2128">
                  <c:v>-66.400796998595496</c:v>
                </c:pt>
                <c:pt idx="2129">
                  <c:v>-66.398973537996895</c:v>
                </c:pt>
                <c:pt idx="2130">
                  <c:v>-66.397150517705299</c:v>
                </c:pt>
                <c:pt idx="2131">
                  <c:v>-66.395327937676399</c:v>
                </c:pt>
                <c:pt idx="2132">
                  <c:v>-66.393505797865899</c:v>
                </c:pt>
                <c:pt idx="2133">
                  <c:v>-66.391684098229405</c:v>
                </c:pt>
                <c:pt idx="2134">
                  <c:v>-66.389862838722607</c:v>
                </c:pt>
                <c:pt idx="2135">
                  <c:v>-66.388042019301395</c:v>
                </c:pt>
                <c:pt idx="2136">
                  <c:v>-66.386221639921601</c:v>
                </c:pt>
                <c:pt idx="2137">
                  <c:v>-66.384401700539101</c:v>
                </c:pt>
                <c:pt idx="2138">
                  <c:v>-66.382582201109599</c:v>
                </c:pt>
                <c:pt idx="2139">
                  <c:v>-66.380763141589298</c:v>
                </c:pt>
                <c:pt idx="2140">
                  <c:v>-66.378944521934002</c:v>
                </c:pt>
                <c:pt idx="2141">
                  <c:v>-66.377126342099899</c:v>
                </c:pt>
                <c:pt idx="2142">
                  <c:v>-66.375308602042907</c:v>
                </c:pt>
                <c:pt idx="2143">
                  <c:v>-66.373491301719099</c:v>
                </c:pt>
                <c:pt idx="2144">
                  <c:v>-66.371674441084807</c:v>
                </c:pt>
                <c:pt idx="2145">
                  <c:v>-66.369858020096103</c:v>
                </c:pt>
                <c:pt idx="2146">
                  <c:v>-66.368042038709305</c:v>
                </c:pt>
                <c:pt idx="2147">
                  <c:v>-66.3662264968805</c:v>
                </c:pt>
                <c:pt idx="2148">
                  <c:v>-66.364411394566204</c:v>
                </c:pt>
                <c:pt idx="2149">
                  <c:v>-66.362596731722704</c:v>
                </c:pt>
                <c:pt idx="2150">
                  <c:v>-66.360782508306301</c:v>
                </c:pt>
                <c:pt idx="2151">
                  <c:v>-66.358968724273495</c:v>
                </c:pt>
                <c:pt idx="2152">
                  <c:v>-66.357155379580803</c:v>
                </c:pt>
                <c:pt idx="2153">
                  <c:v>-66.355342474184695</c:v>
                </c:pt>
                <c:pt idx="2154">
                  <c:v>-66.353530008041801</c:v>
                </c:pt>
                <c:pt idx="2155">
                  <c:v>-66.351717981108607</c:v>
                </c:pt>
                <c:pt idx="2156">
                  <c:v>-66.349906393341797</c:v>
                </c:pt>
                <c:pt idx="2157">
                  <c:v>-66.348095244698001</c:v>
                </c:pt>
                <c:pt idx="2158">
                  <c:v>-66.346284535134103</c:v>
                </c:pt>
                <c:pt idx="2159">
                  <c:v>-66.344474264606703</c:v>
                </c:pt>
                <c:pt idx="2160">
                  <c:v>-66.342664433072699</c:v>
                </c:pt>
                <c:pt idx="2161">
                  <c:v>-66.340855040488805</c:v>
                </c:pt>
                <c:pt idx="2162">
                  <c:v>-66.339046086812104</c:v>
                </c:pt>
                <c:pt idx="2163">
                  <c:v>-66.337237571999395</c:v>
                </c:pt>
                <c:pt idx="2164">
                  <c:v>-66.335429496007706</c:v>
                </c:pt>
                <c:pt idx="2165">
                  <c:v>-66.333621858794004</c:v>
                </c:pt>
                <c:pt idx="2166">
                  <c:v>-66.331814660315302</c:v>
                </c:pt>
                <c:pt idx="2167">
                  <c:v>-66.330007900528798</c:v>
                </c:pt>
                <c:pt idx="2168">
                  <c:v>-66.328201579391504</c:v>
                </c:pt>
                <c:pt idx="2169">
                  <c:v>-66.3263956968608</c:v>
                </c:pt>
                <c:pt idx="2170">
                  <c:v>-66.3245902528936</c:v>
                </c:pt>
                <c:pt idx="2171">
                  <c:v>-66.322785247447499</c:v>
                </c:pt>
                <c:pt idx="2172">
                  <c:v>-66.320980680479494</c:v>
                </c:pt>
                <c:pt idx="2173">
                  <c:v>-66.319176551947194</c:v>
                </c:pt>
                <c:pt idx="2174">
                  <c:v>-66.317372861807698</c:v>
                </c:pt>
                <c:pt idx="2175">
                  <c:v>-66.315569610018699</c:v>
                </c:pt>
                <c:pt idx="2176">
                  <c:v>-66.313766796537493</c:v>
                </c:pt>
                <c:pt idx="2177">
                  <c:v>-66.311964421321704</c:v>
                </c:pt>
                <c:pt idx="2178">
                  <c:v>-66.310162484328799</c:v>
                </c:pt>
                <c:pt idx="2179">
                  <c:v>-66.308360985516401</c:v>
                </c:pt>
                <c:pt idx="2180">
                  <c:v>-66.306559924842105</c:v>
                </c:pt>
                <c:pt idx="2181">
                  <c:v>-66.304759302263605</c:v>
                </c:pt>
                <c:pt idx="2182">
                  <c:v>-66.302959117738595</c:v>
                </c:pt>
                <c:pt idx="2183">
                  <c:v>-66.301159371224898</c:v>
                </c:pt>
                <c:pt idx="2184">
                  <c:v>-66.299360062680293</c:v>
                </c:pt>
                <c:pt idx="2185">
                  <c:v>-66.297561192062602</c:v>
                </c:pt>
                <c:pt idx="2186">
                  <c:v>-66.295762759329705</c:v>
                </c:pt>
                <c:pt idx="2187">
                  <c:v>-66.293964764439593</c:v>
                </c:pt>
                <c:pt idx="2188">
                  <c:v>-66.292167207350104</c:v>
                </c:pt>
                <c:pt idx="2189">
                  <c:v>-66.290370088019401</c:v>
                </c:pt>
                <c:pt idx="2190">
                  <c:v>-66.288573406405405</c:v>
                </c:pt>
                <c:pt idx="2191">
                  <c:v>-66.286777162466194</c:v>
                </c:pt>
                <c:pt idx="2192">
                  <c:v>-66.284981356160003</c:v>
                </c:pt>
                <c:pt idx="2193">
                  <c:v>-66.283185987444995</c:v>
                </c:pt>
                <c:pt idx="2194">
                  <c:v>-66.281391056279404</c:v>
                </c:pt>
                <c:pt idx="2195">
                  <c:v>-66.279596562621407</c:v>
                </c:pt>
                <c:pt idx="2196">
                  <c:v>-66.277802506429296</c:v>
                </c:pt>
                <c:pt idx="2197">
                  <c:v>-66.276008887661604</c:v>
                </c:pt>
                <c:pt idx="2198">
                  <c:v>-66.274215706276493</c:v>
                </c:pt>
                <c:pt idx="2199">
                  <c:v>-66.272422962232397</c:v>
                </c:pt>
                <c:pt idx="2200">
                  <c:v>-66.270630655488006</c:v>
                </c:pt>
                <c:pt idx="2201">
                  <c:v>-66.268838786001695</c:v>
                </c:pt>
                <c:pt idx="2202">
                  <c:v>-66.267047353731897</c:v>
                </c:pt>
                <c:pt idx="2203">
                  <c:v>-66.265256358637501</c:v>
                </c:pt>
                <c:pt idx="2204">
                  <c:v>-66.263465800676897</c:v>
                </c:pt>
                <c:pt idx="2205">
                  <c:v>-66.261675679808803</c:v>
                </c:pt>
                <c:pt idx="2206">
                  <c:v>-66.259885995991993</c:v>
                </c:pt>
                <c:pt idx="2207">
                  <c:v>-66.258096749185299</c:v>
                </c:pt>
                <c:pt idx="2208">
                  <c:v>-66.256307939347494</c:v>
                </c:pt>
                <c:pt idx="2209">
                  <c:v>-66.254519566437295</c:v>
                </c:pt>
                <c:pt idx="2210">
                  <c:v>-66.252731630413706</c:v>
                </c:pt>
                <c:pt idx="2211">
                  <c:v>-66.250944131235698</c:v>
                </c:pt>
                <c:pt idx="2212">
                  <c:v>-66.249157068862203</c:v>
                </c:pt>
                <c:pt idx="2213">
                  <c:v>-66.247370443252194</c:v>
                </c:pt>
                <c:pt idx="2214">
                  <c:v>-66.2455842543648</c:v>
                </c:pt>
                <c:pt idx="2215">
                  <c:v>-66.243798502159194</c:v>
                </c:pt>
                <c:pt idx="2216">
                  <c:v>-66.242013186594306</c:v>
                </c:pt>
                <c:pt idx="2217">
                  <c:v>-66.240228307629494</c:v>
                </c:pt>
                <c:pt idx="2218">
                  <c:v>-66.238443865223999</c:v>
                </c:pt>
                <c:pt idx="2219">
                  <c:v>-66.236659859336996</c:v>
                </c:pt>
                <c:pt idx="2220">
                  <c:v>-66.234876289927897</c:v>
                </c:pt>
                <c:pt idx="2221">
                  <c:v>-66.233093156956002</c:v>
                </c:pt>
                <c:pt idx="2222">
                  <c:v>-66.231310460380797</c:v>
                </c:pt>
                <c:pt idx="2223">
                  <c:v>-66.229528200161596</c:v>
                </c:pt>
                <c:pt idx="2224">
                  <c:v>-66.227746376257997</c:v>
                </c:pt>
                <c:pt idx="2225">
                  <c:v>-66.225964988629499</c:v>
                </c:pt>
                <c:pt idx="2226">
                  <c:v>-66.224184037235602</c:v>
                </c:pt>
                <c:pt idx="2227">
                  <c:v>-66.222403522036103</c:v>
                </c:pt>
                <c:pt idx="2228">
                  <c:v>-66.220623442990501</c:v>
                </c:pt>
                <c:pt idx="2229">
                  <c:v>-66.218843800058494</c:v>
                </c:pt>
                <c:pt idx="2230">
                  <c:v>-66.217064593199893</c:v>
                </c:pt>
                <c:pt idx="2231">
                  <c:v>-66.215285822374497</c:v>
                </c:pt>
                <c:pt idx="2232">
                  <c:v>-66.213507487542103</c:v>
                </c:pt>
                <c:pt idx="2233">
                  <c:v>-66.211729588662607</c:v>
                </c:pt>
                <c:pt idx="2234">
                  <c:v>-66.209952125695906</c:v>
                </c:pt>
                <c:pt idx="2235">
                  <c:v>-66.208175098601998</c:v>
                </c:pt>
                <c:pt idx="2236">
                  <c:v>-66.206398507340793</c:v>
                </c:pt>
                <c:pt idx="2237">
                  <c:v>-66.204622351872501</c:v>
                </c:pt>
                <c:pt idx="2238">
                  <c:v>-66.202846632157005</c:v>
                </c:pt>
                <c:pt idx="2239">
                  <c:v>-66.201071348154599</c:v>
                </c:pt>
                <c:pt idx="2240">
                  <c:v>-66.199296499825294</c:v>
                </c:pt>
                <c:pt idx="2241">
                  <c:v>-66.197522087129499</c:v>
                </c:pt>
                <c:pt idx="2242">
                  <c:v>-66.195748110027395</c:v>
                </c:pt>
                <c:pt idx="2243">
                  <c:v>-66.193974568479206</c:v>
                </c:pt>
                <c:pt idx="2244">
                  <c:v>-66.192201462445396</c:v>
                </c:pt>
                <c:pt idx="2245">
                  <c:v>-66.190428791886305</c:v>
                </c:pt>
                <c:pt idx="2246">
                  <c:v>-66.188656556762396</c:v>
                </c:pt>
                <c:pt idx="2247">
                  <c:v>-66.186884757034093</c:v>
                </c:pt>
                <c:pt idx="2248">
                  <c:v>-66.185113392661904</c:v>
                </c:pt>
                <c:pt idx="2249">
                  <c:v>-66.183342463606493</c:v>
                </c:pt>
                <c:pt idx="2250">
                  <c:v>-66.181571969828397</c:v>
                </c:pt>
                <c:pt idx="2251">
                  <c:v>-66.179801911288195</c:v>
                </c:pt>
                <c:pt idx="2252">
                  <c:v>-66.178032287946706</c:v>
                </c:pt>
                <c:pt idx="2253">
                  <c:v>-66.176263099764597</c:v>
                </c:pt>
                <c:pt idx="2254">
                  <c:v>-66.174494346702701</c:v>
                </c:pt>
                <c:pt idx="2255">
                  <c:v>-66.172726028721797</c:v>
                </c:pt>
                <c:pt idx="2256">
                  <c:v>-66.170958145782805</c:v>
                </c:pt>
                <c:pt idx="2257">
                  <c:v>-66.169190697846503</c:v>
                </c:pt>
                <c:pt idx="2258">
                  <c:v>-66.167423684873995</c:v>
                </c:pt>
                <c:pt idx="2259">
                  <c:v>-66.165657106826202</c:v>
                </c:pt>
                <c:pt idx="2260">
                  <c:v>-66.163890963664201</c:v>
                </c:pt>
                <c:pt idx="2261">
                  <c:v>-66.162125255348997</c:v>
                </c:pt>
                <c:pt idx="2262">
                  <c:v>-66.160359981841793</c:v>
                </c:pt>
                <c:pt idx="2263">
                  <c:v>-66.158595143103796</c:v>
                </c:pt>
                <c:pt idx="2264">
                  <c:v>-66.156830739096193</c:v>
                </c:pt>
                <c:pt idx="2265">
                  <c:v>-66.155066769780106</c:v>
                </c:pt>
                <c:pt idx="2266">
                  <c:v>-66.153303235116994</c:v>
                </c:pt>
                <c:pt idx="2267">
                  <c:v>-66.151540135068203</c:v>
                </c:pt>
                <c:pt idx="2268">
                  <c:v>-66.149777469594994</c:v>
                </c:pt>
                <c:pt idx="2269">
                  <c:v>-66.1480152386589</c:v>
                </c:pt>
                <c:pt idx="2270">
                  <c:v>-66.146253442221393</c:v>
                </c:pt>
                <c:pt idx="2271">
                  <c:v>-66.144492080244007</c:v>
                </c:pt>
                <c:pt idx="2272">
                  <c:v>-66.142731152688199</c:v>
                </c:pt>
                <c:pt idx="2273">
                  <c:v>-66.140970659515702</c:v>
                </c:pt>
                <c:pt idx="2274">
                  <c:v>-66.139210600688202</c:v>
                </c:pt>
                <c:pt idx="2275">
                  <c:v>-66.137450976167202</c:v>
                </c:pt>
                <c:pt idx="2276">
                  <c:v>-66.135691785914602</c:v>
                </c:pt>
                <c:pt idx="2277">
                  <c:v>-66.133933029892106</c:v>
                </c:pt>
                <c:pt idx="2278">
                  <c:v>-66.132174708061697</c:v>
                </c:pt>
                <c:pt idx="2279">
                  <c:v>-66.130416820384994</c:v>
                </c:pt>
                <c:pt idx="2280">
                  <c:v>-66.128659366824095</c:v>
                </c:pt>
                <c:pt idx="2281">
                  <c:v>-66.126902347340902</c:v>
                </c:pt>
                <c:pt idx="2282">
                  <c:v>-66.1251457618974</c:v>
                </c:pt>
                <c:pt idx="2283">
                  <c:v>-66.123389610455703</c:v>
                </c:pt>
                <c:pt idx="2284">
                  <c:v>-66.121633892977897</c:v>
                </c:pt>
                <c:pt idx="2285">
                  <c:v>-66.119878609425996</c:v>
                </c:pt>
                <c:pt idx="2286">
                  <c:v>-66.118123759762298</c:v>
                </c:pt>
                <c:pt idx="2287">
                  <c:v>-66.116369343949003</c:v>
                </c:pt>
                <c:pt idx="2288">
                  <c:v>-66.114615361948395</c:v>
                </c:pt>
                <c:pt idx="2289">
                  <c:v>-66.112861813722702</c:v>
                </c:pt>
                <c:pt idx="2290">
                  <c:v>-66.111108699234407</c:v>
                </c:pt>
                <c:pt idx="2291">
                  <c:v>-66.109356018445894</c:v>
                </c:pt>
                <c:pt idx="2292">
                  <c:v>-66.107603771319503</c:v>
                </c:pt>
                <c:pt idx="2293">
                  <c:v>-66.105851957817805</c:v>
                </c:pt>
                <c:pt idx="2294">
                  <c:v>-66.104100577903296</c:v>
                </c:pt>
                <c:pt idx="2295">
                  <c:v>-66.102349631538502</c:v>
                </c:pt>
                <c:pt idx="2296">
                  <c:v>-66.100599118686205</c:v>
                </c:pt>
                <c:pt idx="2297">
                  <c:v>-66.098849039309002</c:v>
                </c:pt>
                <c:pt idx="2298">
                  <c:v>-66.097099393369504</c:v>
                </c:pt>
                <c:pt idx="2299">
                  <c:v>-66.095350180830593</c:v>
                </c:pt>
                <c:pt idx="2300">
                  <c:v>-66.093601401654993</c:v>
                </c:pt>
                <c:pt idx="2301">
                  <c:v>-66.091853055805601</c:v>
                </c:pt>
                <c:pt idx="2302">
                  <c:v>-66.090105143245296</c:v>
                </c:pt>
                <c:pt idx="2303">
                  <c:v>-66.088357663937003</c:v>
                </c:pt>
                <c:pt idx="2304">
                  <c:v>-66.086610617843704</c:v>
                </c:pt>
                <c:pt idx="2305">
                  <c:v>-66.084864004928505</c:v>
                </c:pt>
                <c:pt idx="2306">
                  <c:v>-66.083117825154304</c:v>
                </c:pt>
                <c:pt idx="2307">
                  <c:v>-66.081372078484193</c:v>
                </c:pt>
                <c:pt idx="2308">
                  <c:v>-66.079626764881596</c:v>
                </c:pt>
                <c:pt idx="2309">
                  <c:v>-66.077881884309505</c:v>
                </c:pt>
                <c:pt idx="2310">
                  <c:v>-66.076137436731202</c:v>
                </c:pt>
                <c:pt idx="2311">
                  <c:v>-66.074393422110006</c:v>
                </c:pt>
                <c:pt idx="2312">
                  <c:v>-66.072649840409198</c:v>
                </c:pt>
                <c:pt idx="2313">
                  <c:v>-66.070906691592199</c:v>
                </c:pt>
                <c:pt idx="2314">
                  <c:v>-66.069163975622502</c:v>
                </c:pt>
                <c:pt idx="2315">
                  <c:v>-66.067421692463498</c:v>
                </c:pt>
                <c:pt idx="2316">
                  <c:v>-66.065679842078694</c:v>
                </c:pt>
                <c:pt idx="2317">
                  <c:v>-66.063938424431697</c:v>
                </c:pt>
                <c:pt idx="2318">
                  <c:v>-66.062197439485999</c:v>
                </c:pt>
                <c:pt idx="2319">
                  <c:v>-66.060456887205405</c:v>
                </c:pt>
                <c:pt idx="2320">
                  <c:v>-66.058716767553605</c:v>
                </c:pt>
                <c:pt idx="2321">
                  <c:v>-66.056977080494207</c:v>
                </c:pt>
                <c:pt idx="2322">
                  <c:v>-66.055237825991</c:v>
                </c:pt>
                <c:pt idx="2323">
                  <c:v>-66.053499004008003</c:v>
                </c:pt>
                <c:pt idx="2324">
                  <c:v>-66.051760614508893</c:v>
                </c:pt>
                <c:pt idx="2325">
                  <c:v>-66.050022657457703</c:v>
                </c:pt>
                <c:pt idx="2326">
                  <c:v>-66.048285132818407</c:v>
                </c:pt>
                <c:pt idx="2327">
                  <c:v>-66.046548040554896</c:v>
                </c:pt>
                <c:pt idx="2328">
                  <c:v>-66.044811380631302</c:v>
                </c:pt>
                <c:pt idx="2329">
                  <c:v>-66.043075153011699</c:v>
                </c:pt>
                <c:pt idx="2330">
                  <c:v>-66.041339357660306</c:v>
                </c:pt>
                <c:pt idx="2331">
                  <c:v>-66.039603994541295</c:v>
                </c:pt>
                <c:pt idx="2332">
                  <c:v>-66.0378690636188</c:v>
                </c:pt>
                <c:pt idx="2333">
                  <c:v>-66.036134564857207</c:v>
                </c:pt>
                <c:pt idx="2334">
                  <c:v>-66.034400498220805</c:v>
                </c:pt>
                <c:pt idx="2335">
                  <c:v>-66.032666863673995</c:v>
                </c:pt>
                <c:pt idx="2336">
                  <c:v>-66.030933661181194</c:v>
                </c:pt>
                <c:pt idx="2337">
                  <c:v>-66.029200890706804</c:v>
                </c:pt>
                <c:pt idx="2338">
                  <c:v>-66.027468552215396</c:v>
                </c:pt>
                <c:pt idx="2339">
                  <c:v>-66.0257366456715</c:v>
                </c:pt>
                <c:pt idx="2340">
                  <c:v>-66.024005171039704</c:v>
                </c:pt>
                <c:pt idx="2341">
                  <c:v>-66.022274128284593</c:v>
                </c:pt>
                <c:pt idx="2342">
                  <c:v>-66.020543517370996</c:v>
                </c:pt>
                <c:pt idx="2343">
                  <c:v>-66.018813338263598</c:v>
                </c:pt>
                <c:pt idx="2344">
                  <c:v>-66.0170835909272</c:v>
                </c:pt>
                <c:pt idx="2345">
                  <c:v>-66.015354275326501</c:v>
                </c:pt>
                <c:pt idx="2346">
                  <c:v>-66.013625391426501</c:v>
                </c:pt>
                <c:pt idx="2347">
                  <c:v>-66.011896939192098</c:v>
                </c:pt>
                <c:pt idx="2348">
                  <c:v>-66.010168918588306</c:v>
                </c:pt>
                <c:pt idx="2349">
                  <c:v>-66.008441329579995</c:v>
                </c:pt>
                <c:pt idx="2350">
                  <c:v>-66.006714172132305</c:v>
                </c:pt>
                <c:pt idx="2351">
                  <c:v>-66.004987446210293</c:v>
                </c:pt>
                <c:pt idx="2352">
                  <c:v>-66.003261151779199</c:v>
                </c:pt>
                <c:pt idx="2353">
                  <c:v>-66.001535288804106</c:v>
                </c:pt>
                <c:pt idx="2354">
                  <c:v>-65.999809857250298</c:v>
                </c:pt>
                <c:pt idx="2355">
                  <c:v>-65.9980848570831</c:v>
                </c:pt>
                <c:pt idx="2356">
                  <c:v>-65.996360288267795</c:v>
                </c:pt>
                <c:pt idx="2357">
                  <c:v>-65.994636150769793</c:v>
                </c:pt>
                <c:pt idx="2358">
                  <c:v>-65.992912444554406</c:v>
                </c:pt>
                <c:pt idx="2359">
                  <c:v>-65.991189169587301</c:v>
                </c:pt>
                <c:pt idx="2360">
                  <c:v>-65.989466325833803</c:v>
                </c:pt>
                <c:pt idx="2361">
                  <c:v>-65.987743913259607</c:v>
                </c:pt>
                <c:pt idx="2362">
                  <c:v>-65.986021931830194</c:v>
                </c:pt>
                <c:pt idx="2363">
                  <c:v>-65.984300381511304</c:v>
                </c:pt>
                <c:pt idx="2364">
                  <c:v>-65.982579262268601</c:v>
                </c:pt>
                <c:pt idx="2365">
                  <c:v>-65.980858574067796</c:v>
                </c:pt>
                <c:pt idx="2366">
                  <c:v>-65.979138316874796</c:v>
                </c:pt>
                <c:pt idx="2367">
                  <c:v>-65.977418490655296</c:v>
                </c:pt>
                <c:pt idx="2368">
                  <c:v>-65.975699095375305</c:v>
                </c:pt>
                <c:pt idx="2369">
                  <c:v>-65.973980131000602</c:v>
                </c:pt>
                <c:pt idx="2370">
                  <c:v>-65.972261597497294</c:v>
                </c:pt>
                <c:pt idx="2371">
                  <c:v>-65.970543494831404</c:v>
                </c:pt>
                <c:pt idx="2372">
                  <c:v>-65.968825822968896</c:v>
                </c:pt>
                <c:pt idx="2373">
                  <c:v>-65.967108581875905</c:v>
                </c:pt>
                <c:pt idx="2374">
                  <c:v>-65.965391771518696</c:v>
                </c:pt>
                <c:pt idx="2375">
                  <c:v>-65.963675391863305</c:v>
                </c:pt>
                <c:pt idx="2376">
                  <c:v>-65.961959442876207</c:v>
                </c:pt>
                <c:pt idx="2377">
                  <c:v>-65.960243924523496</c:v>
                </c:pt>
                <c:pt idx="2378">
                  <c:v>-65.958528836771606</c:v>
                </c:pt>
                <c:pt idx="2379">
                  <c:v>-65.9568141795869</c:v>
                </c:pt>
                <c:pt idx="2380">
                  <c:v>-65.955099952935797</c:v>
                </c:pt>
                <c:pt idx="2381">
                  <c:v>-65.953386156784802</c:v>
                </c:pt>
                <c:pt idx="2382">
                  <c:v>-65.951672791100506</c:v>
                </c:pt>
                <c:pt idx="2383">
                  <c:v>-65.949959855849499</c:v>
                </c:pt>
                <c:pt idx="2384">
                  <c:v>-65.948247350998301</c:v>
                </c:pt>
                <c:pt idx="2385">
                  <c:v>-65.9465352765136</c:v>
                </c:pt>
                <c:pt idx="2386">
                  <c:v>-65.944823632362102</c:v>
                </c:pt>
                <c:pt idx="2387">
                  <c:v>-65.943112418510694</c:v>
                </c:pt>
                <c:pt idx="2388">
                  <c:v>-65.941401634925995</c:v>
                </c:pt>
                <c:pt idx="2389">
                  <c:v>-65.939691281575094</c:v>
                </c:pt>
                <c:pt idx="2390">
                  <c:v>-65.937981358424693</c:v>
                </c:pt>
                <c:pt idx="2391">
                  <c:v>-65.936271865441796</c:v>
                </c:pt>
                <c:pt idx="2392">
                  <c:v>-65.934562802593405</c:v>
                </c:pt>
                <c:pt idx="2393">
                  <c:v>-65.932854169846607</c:v>
                </c:pt>
                <c:pt idx="2394">
                  <c:v>-65.931145967168504</c:v>
                </c:pt>
                <c:pt idx="2395">
                  <c:v>-65.929438194526099</c:v>
                </c:pt>
                <c:pt idx="2396">
                  <c:v>-65.927730851886693</c:v>
                </c:pt>
                <c:pt idx="2397">
                  <c:v>-65.926023939217501</c:v>
                </c:pt>
                <c:pt idx="2398">
                  <c:v>-65.924317456485895</c:v>
                </c:pt>
                <c:pt idx="2399">
                  <c:v>-65.922611403659005</c:v>
                </c:pt>
                <c:pt idx="2400">
                  <c:v>-65.920905780704302</c:v>
                </c:pt>
                <c:pt idx="2401">
                  <c:v>-65.919200587589103</c:v>
                </c:pt>
                <c:pt idx="2402">
                  <c:v>-65.917495824281104</c:v>
                </c:pt>
                <c:pt idx="2403">
                  <c:v>-65.915791490747594</c:v>
                </c:pt>
                <c:pt idx="2404">
                  <c:v>-65.914087586956299</c:v>
                </c:pt>
                <c:pt idx="2405">
                  <c:v>-65.912384112874705</c:v>
                </c:pt>
                <c:pt idx="2406">
                  <c:v>-65.910681068470495</c:v>
                </c:pt>
                <c:pt idx="2407">
                  <c:v>-65.908978453711399</c:v>
                </c:pt>
                <c:pt idx="2408">
                  <c:v>-65.907276268565198</c:v>
                </c:pt>
                <c:pt idx="2409">
                  <c:v>-65.905574512999607</c:v>
                </c:pt>
                <c:pt idx="2410">
                  <c:v>-65.903873186982494</c:v>
                </c:pt>
                <c:pt idx="2411">
                  <c:v>-65.902172290481701</c:v>
                </c:pt>
                <c:pt idx="2412">
                  <c:v>-65.900471823465296</c:v>
                </c:pt>
                <c:pt idx="2413">
                  <c:v>-65.898771785901204</c:v>
                </c:pt>
                <c:pt idx="2414">
                  <c:v>-65.897072177757394</c:v>
                </c:pt>
                <c:pt idx="2415">
                  <c:v>-65.895372999002007</c:v>
                </c:pt>
                <c:pt idx="2416">
                  <c:v>-65.893674249603094</c:v>
                </c:pt>
                <c:pt idx="2417">
                  <c:v>-65.891975929528996</c:v>
                </c:pt>
                <c:pt idx="2418">
                  <c:v>-65.890278038747795</c:v>
                </c:pt>
                <c:pt idx="2419">
                  <c:v>-65.888580577227799</c:v>
                </c:pt>
                <c:pt idx="2420">
                  <c:v>-65.886883544937305</c:v>
                </c:pt>
                <c:pt idx="2421">
                  <c:v>-65.885186941844694</c:v>
                </c:pt>
                <c:pt idx="2422">
                  <c:v>-65.883490767918303</c:v>
                </c:pt>
                <c:pt idx="2423">
                  <c:v>-65.881795023126799</c:v>
                </c:pt>
                <c:pt idx="2424">
                  <c:v>-65.880099707438404</c:v>
                </c:pt>
                <c:pt idx="2425">
                  <c:v>-65.878404820821899</c:v>
                </c:pt>
                <c:pt idx="2426">
                  <c:v>-65.876710363245806</c:v>
                </c:pt>
                <c:pt idx="2427">
                  <c:v>-65.875016334678804</c:v>
                </c:pt>
                <c:pt idx="2428">
                  <c:v>-65.873322735089502</c:v>
                </c:pt>
                <c:pt idx="2429">
                  <c:v>-65.871629564446806</c:v>
                </c:pt>
                <c:pt idx="2430">
                  <c:v>-65.869936822719296</c:v>
                </c:pt>
                <c:pt idx="2431">
                  <c:v>-65.868244509876007</c:v>
                </c:pt>
                <c:pt idx="2432">
                  <c:v>-65.866552625885603</c:v>
                </c:pt>
                <c:pt idx="2433">
                  <c:v>-65.864861170717305</c:v>
                </c:pt>
                <c:pt idx="2434">
                  <c:v>-65.863170144339904</c:v>
                </c:pt>
                <c:pt idx="2435">
                  <c:v>-65.861479546722506</c:v>
                </c:pt>
                <c:pt idx="2436">
                  <c:v>-65.859789377834105</c:v>
                </c:pt>
                <c:pt idx="2437">
                  <c:v>-65.858099637643903</c:v>
                </c:pt>
                <c:pt idx="2438">
                  <c:v>-65.856410326121093</c:v>
                </c:pt>
                <c:pt idx="2439">
                  <c:v>-65.854721443234794</c:v>
                </c:pt>
                <c:pt idx="2440">
                  <c:v>-65.853032988954396</c:v>
                </c:pt>
                <c:pt idx="2441">
                  <c:v>-65.851344963249204</c:v>
                </c:pt>
                <c:pt idx="2442">
                  <c:v>-65.849657366088493</c:v>
                </c:pt>
                <c:pt idx="2443">
                  <c:v>-65.847970197441796</c:v>
                </c:pt>
                <c:pt idx="2444">
                  <c:v>-65.846283457278503</c:v>
                </c:pt>
                <c:pt idx="2445">
                  <c:v>-65.844597145568102</c:v>
                </c:pt>
                <c:pt idx="2446">
                  <c:v>-65.842911262280197</c:v>
                </c:pt>
                <c:pt idx="2447">
                  <c:v>-65.841225807384404</c:v>
                </c:pt>
                <c:pt idx="2448">
                  <c:v>-65.839540780850399</c:v>
                </c:pt>
                <c:pt idx="2449">
                  <c:v>-65.837856182647798</c:v>
                </c:pt>
                <c:pt idx="2450">
                  <c:v>-65.836172012746502</c:v>
                </c:pt>
                <c:pt idx="2451">
                  <c:v>-65.834488271116101</c:v>
                </c:pt>
                <c:pt idx="2452">
                  <c:v>-65.832804957726594</c:v>
                </c:pt>
                <c:pt idx="2453">
                  <c:v>-65.831122072547899</c:v>
                </c:pt>
                <c:pt idx="2454">
                  <c:v>-65.829439615549902</c:v>
                </c:pt>
                <c:pt idx="2455">
                  <c:v>-65.827757586702603</c:v>
                </c:pt>
                <c:pt idx="2456">
                  <c:v>-65.826075985976004</c:v>
                </c:pt>
                <c:pt idx="2457">
                  <c:v>-65.824394813340305</c:v>
                </c:pt>
                <c:pt idx="2458">
                  <c:v>-65.822714068765606</c:v>
                </c:pt>
                <c:pt idx="2459">
                  <c:v>-65.821033752221993</c:v>
                </c:pt>
                <c:pt idx="2460">
                  <c:v>-65.819353863679794</c:v>
                </c:pt>
                <c:pt idx="2461">
                  <c:v>-65.817674403109294</c:v>
                </c:pt>
                <c:pt idx="2462">
                  <c:v>-65.815995370480806</c:v>
                </c:pt>
                <c:pt idx="2463">
                  <c:v>-65.814316765764801</c:v>
                </c:pt>
                <c:pt idx="2464">
                  <c:v>-65.812638588931506</c:v>
                </c:pt>
                <c:pt idx="2465">
                  <c:v>-65.810960839951605</c:v>
                </c:pt>
                <c:pt idx="2466">
                  <c:v>-65.809283518795596</c:v>
                </c:pt>
                <c:pt idx="2467">
                  <c:v>-65.807606625433905</c:v>
                </c:pt>
                <c:pt idx="2468">
                  <c:v>-65.805930159837303</c:v>
                </c:pt>
                <c:pt idx="2469">
                  <c:v>-65.804254121976498</c:v>
                </c:pt>
                <c:pt idx="2470">
                  <c:v>-65.802578511822006</c:v>
                </c:pt>
                <c:pt idx="2471">
                  <c:v>-65.800903329344806</c:v>
                </c:pt>
                <c:pt idx="2472">
                  <c:v>-65.799228574515695</c:v>
                </c:pt>
                <c:pt idx="2473">
                  <c:v>-65.797554247305399</c:v>
                </c:pt>
                <c:pt idx="2474">
                  <c:v>-65.795880347684999</c:v>
                </c:pt>
                <c:pt idx="2475">
                  <c:v>-65.794206875625406</c:v>
                </c:pt>
                <c:pt idx="2476">
                  <c:v>-65.7925338310976</c:v>
                </c:pt>
                <c:pt idx="2477">
                  <c:v>-65.790861214072706</c:v>
                </c:pt>
                <c:pt idx="2478">
                  <c:v>-65.789189024521804</c:v>
                </c:pt>
                <c:pt idx="2479">
                  <c:v>-65.787517262416102</c:v>
                </c:pt>
                <c:pt idx="2480">
                  <c:v>-65.785845927726697</c:v>
                </c:pt>
                <c:pt idx="2481">
                  <c:v>-65.784175020424996</c:v>
                </c:pt>
                <c:pt idx="2482">
                  <c:v>-65.782504540482194</c:v>
                </c:pt>
                <c:pt idx="2483">
                  <c:v>-65.780834487869797</c:v>
                </c:pt>
                <c:pt idx="2484">
                  <c:v>-65.779164862559</c:v>
                </c:pt>
                <c:pt idx="2485">
                  <c:v>-65.777495664521496</c:v>
                </c:pt>
                <c:pt idx="2486">
                  <c:v>-65.775826893728606</c:v>
                </c:pt>
                <c:pt idx="2487">
                  <c:v>-65.774158550151995</c:v>
                </c:pt>
                <c:pt idx="2488">
                  <c:v>-65.772490633763198</c:v>
                </c:pt>
                <c:pt idx="2489">
                  <c:v>-65.770823144534006</c:v>
                </c:pt>
                <c:pt idx="2490">
                  <c:v>-65.769156082435998</c:v>
                </c:pt>
                <c:pt idx="2491">
                  <c:v>-65.767489447440894</c:v>
                </c:pt>
                <c:pt idx="2492">
                  <c:v>-65.7658232395206</c:v>
                </c:pt>
                <c:pt idx="2493">
                  <c:v>-65.764157458647006</c:v>
                </c:pt>
                <c:pt idx="2494">
                  <c:v>-65.762492104791903</c:v>
                </c:pt>
                <c:pt idx="2495">
                  <c:v>-65.760827177927297</c:v>
                </c:pt>
                <c:pt idx="2496">
                  <c:v>-65.759162678025106</c:v>
                </c:pt>
                <c:pt idx="2497">
                  <c:v>-65.757498605057606</c:v>
                </c:pt>
                <c:pt idx="2498">
                  <c:v>-65.755834958996601</c:v>
                </c:pt>
                <c:pt idx="2499">
                  <c:v>-65.754171739814495</c:v>
                </c:pt>
                <c:pt idx="2500">
                  <c:v>-65.752508947483307</c:v>
                </c:pt>
                <c:pt idx="2501">
                  <c:v>-65.750846581975395</c:v>
                </c:pt>
                <c:pt idx="2502">
                  <c:v>-65.749184643263106</c:v>
                </c:pt>
                <c:pt idx="2503">
                  <c:v>-65.747523131318601</c:v>
                </c:pt>
                <c:pt idx="2504">
                  <c:v>-65.745862046114496</c:v>
                </c:pt>
                <c:pt idx="2505">
                  <c:v>-65.744201387623093</c:v>
                </c:pt>
                <c:pt idx="2506">
                  <c:v>-65.742541155816895</c:v>
                </c:pt>
                <c:pt idx="2507">
                  <c:v>-65.740881350668602</c:v>
                </c:pt>
                <c:pt idx="2508">
                  <c:v>-65.739221972150602</c:v>
                </c:pt>
                <c:pt idx="2509">
                  <c:v>-65.737563020235697</c:v>
                </c:pt>
                <c:pt idx="2510">
                  <c:v>-65.735904494896502</c:v>
                </c:pt>
                <c:pt idx="2511">
                  <c:v>-65.734246396105803</c:v>
                </c:pt>
                <c:pt idx="2512">
                  <c:v>-65.7325887238364</c:v>
                </c:pt>
                <c:pt idx="2513">
                  <c:v>-65.730931478061194</c:v>
                </c:pt>
                <c:pt idx="2514">
                  <c:v>-65.7292746587529</c:v>
                </c:pt>
                <c:pt idx="2515">
                  <c:v>-65.727618265884701</c:v>
                </c:pt>
                <c:pt idx="2516">
                  <c:v>-65.725962299429497</c:v>
                </c:pt>
                <c:pt idx="2517">
                  <c:v>-65.724306759360204</c:v>
                </c:pt>
                <c:pt idx="2518">
                  <c:v>-65.722651645650203</c:v>
                </c:pt>
                <c:pt idx="2519">
                  <c:v>-65.720996958272394</c:v>
                </c:pt>
                <c:pt idx="2520">
                  <c:v>-65.719342697200005</c:v>
                </c:pt>
                <c:pt idx="2521">
                  <c:v>-65.717688862406504</c:v>
                </c:pt>
                <c:pt idx="2522">
                  <c:v>-65.716035453864905</c:v>
                </c:pt>
                <c:pt idx="2523">
                  <c:v>-65.714382471548802</c:v>
                </c:pt>
                <c:pt idx="2524">
                  <c:v>-65.712729915431396</c:v>
                </c:pt>
                <c:pt idx="2525">
                  <c:v>-65.711077785486196</c:v>
                </c:pt>
                <c:pt idx="2526">
                  <c:v>-65.7094260816868</c:v>
                </c:pt>
                <c:pt idx="2527">
                  <c:v>-65.707774804006704</c:v>
                </c:pt>
                <c:pt idx="2528">
                  <c:v>-65.706123952419503</c:v>
                </c:pt>
                <c:pt idx="2529">
                  <c:v>-65.704473526898795</c:v>
                </c:pt>
                <c:pt idx="2530">
                  <c:v>-65.702823527418303</c:v>
                </c:pt>
                <c:pt idx="2531">
                  <c:v>-65.701173953951894</c:v>
                </c:pt>
                <c:pt idx="2532">
                  <c:v>-65.699524806473207</c:v>
                </c:pt>
                <c:pt idx="2533">
                  <c:v>-65.697876084956206</c:v>
                </c:pt>
                <c:pt idx="2534">
                  <c:v>-65.696227789374802</c:v>
                </c:pt>
                <c:pt idx="2535">
                  <c:v>-65.694579919702903</c:v>
                </c:pt>
                <c:pt idx="2536">
                  <c:v>-65.692932475914503</c:v>
                </c:pt>
                <c:pt idx="2537">
                  <c:v>-65.691285457983696</c:v>
                </c:pt>
                <c:pt idx="2538">
                  <c:v>-65.689638865884604</c:v>
                </c:pt>
                <c:pt idx="2539">
                  <c:v>-65.687992699591405</c:v>
                </c:pt>
                <c:pt idx="2540">
                  <c:v>-65.686346959078193</c:v>
                </c:pt>
                <c:pt idx="2541">
                  <c:v>-65.684701644319304</c:v>
                </c:pt>
                <c:pt idx="2542">
                  <c:v>-65.683056755289002</c:v>
                </c:pt>
                <c:pt idx="2543">
                  <c:v>-65.681412291961806</c:v>
                </c:pt>
                <c:pt idx="2544">
                  <c:v>-65.679768254311895</c:v>
                </c:pt>
                <c:pt idx="2545">
                  <c:v>-65.678124642314003</c:v>
                </c:pt>
                <c:pt idx="2546">
                  <c:v>-65.676481455942394</c:v>
                </c:pt>
                <c:pt idx="2547">
                  <c:v>-65.674838695171701</c:v>
                </c:pt>
                <c:pt idx="2548">
                  <c:v>-65.6731963599766</c:v>
                </c:pt>
                <c:pt idx="2549">
                  <c:v>-65.671554450331797</c:v>
                </c:pt>
                <c:pt idx="2550">
                  <c:v>-65.669912966211896</c:v>
                </c:pt>
                <c:pt idx="2551">
                  <c:v>-65.668271907591702</c:v>
                </c:pt>
                <c:pt idx="2552">
                  <c:v>-65.666631274446104</c:v>
                </c:pt>
                <c:pt idx="2553">
                  <c:v>-65.664991066749906</c:v>
                </c:pt>
                <c:pt idx="2554">
                  <c:v>-65.663351284477997</c:v>
                </c:pt>
                <c:pt idx="2555">
                  <c:v>-65.661711927605396</c:v>
                </c:pt>
                <c:pt idx="2556">
                  <c:v>-65.660072996107203</c:v>
                </c:pt>
                <c:pt idx="2557">
                  <c:v>-65.658434489958395</c:v>
                </c:pt>
                <c:pt idx="2558">
                  <c:v>-65.656796409134103</c:v>
                </c:pt>
                <c:pt idx="2559">
                  <c:v>-65.655158753609598</c:v>
                </c:pt>
                <c:pt idx="2560">
                  <c:v>-65.653521523359998</c:v>
                </c:pt>
                <c:pt idx="2561">
                  <c:v>-65.651884718360606</c:v>
                </c:pt>
                <c:pt idx="2562">
                  <c:v>-65.650248338586906</c:v>
                </c:pt>
                <c:pt idx="2563">
                  <c:v>-65.648612384014001</c:v>
                </c:pt>
                <c:pt idx="2564">
                  <c:v>-65.646976854617606</c:v>
                </c:pt>
                <c:pt idx="2565">
                  <c:v>-65.645341750373106</c:v>
                </c:pt>
                <c:pt idx="2566">
                  <c:v>-65.643707071255903</c:v>
                </c:pt>
                <c:pt idx="2567">
                  <c:v>-65.642072817241797</c:v>
                </c:pt>
                <c:pt idx="2568">
                  <c:v>-65.6404389883064</c:v>
                </c:pt>
                <c:pt idx="2569">
                  <c:v>-65.638805584425299</c:v>
                </c:pt>
                <c:pt idx="2570">
                  <c:v>-65.637172605574193</c:v>
                </c:pt>
                <c:pt idx="2571">
                  <c:v>-65.635540051729095</c:v>
                </c:pt>
                <c:pt idx="2572">
                  <c:v>-65.633907922865703</c:v>
                </c:pt>
                <c:pt idx="2573">
                  <c:v>-65.632276218960001</c:v>
                </c:pt>
                <c:pt idx="2574">
                  <c:v>-65.630644939987903</c:v>
                </c:pt>
                <c:pt idx="2575">
                  <c:v>-65.629014085925306</c:v>
                </c:pt>
                <c:pt idx="2576">
                  <c:v>-65.627383656748407</c:v>
                </c:pt>
                <c:pt idx="2577">
                  <c:v>-65.625753652433303</c:v>
                </c:pt>
                <c:pt idx="2578">
                  <c:v>-65.624124072956107</c:v>
                </c:pt>
                <c:pt idx="2579">
                  <c:v>-65.6224949182931</c:v>
                </c:pt>
                <c:pt idx="2580">
                  <c:v>-65.620866188420493</c:v>
                </c:pt>
                <c:pt idx="2581">
                  <c:v>-65.619237883314497</c:v>
                </c:pt>
                <c:pt idx="2582">
                  <c:v>-65.617610002951693</c:v>
                </c:pt>
                <c:pt idx="2583">
                  <c:v>-65.615982547308406</c:v>
                </c:pt>
                <c:pt idx="2584">
                  <c:v>-65.614355516361002</c:v>
                </c:pt>
                <c:pt idx="2585">
                  <c:v>-65.612728910086204</c:v>
                </c:pt>
                <c:pt idx="2586">
                  <c:v>-65.611102728460395</c:v>
                </c:pt>
                <c:pt idx="2587">
                  <c:v>-65.609476971460396</c:v>
                </c:pt>
                <c:pt idx="2588">
                  <c:v>-65.607851639062702</c:v>
                </c:pt>
                <c:pt idx="2589">
                  <c:v>-65.606226731244107</c:v>
                </c:pt>
                <c:pt idx="2590">
                  <c:v>-65.604602247981504</c:v>
                </c:pt>
                <c:pt idx="2591">
                  <c:v>-65.602978189251601</c:v>
                </c:pt>
                <c:pt idx="2592">
                  <c:v>-65.601354555031406</c:v>
                </c:pt>
                <c:pt idx="2593">
                  <c:v>-65.599731345297698</c:v>
                </c:pt>
                <c:pt idx="2594">
                  <c:v>-65.598108560027597</c:v>
                </c:pt>
                <c:pt idx="2595">
                  <c:v>-65.596486199198097</c:v>
                </c:pt>
                <c:pt idx="2596">
                  <c:v>-65.594864262786402</c:v>
                </c:pt>
                <c:pt idx="2597">
                  <c:v>-65.593242750769505</c:v>
                </c:pt>
                <c:pt idx="2598">
                  <c:v>-65.591621663124698</c:v>
                </c:pt>
                <c:pt idx="2599">
                  <c:v>-65.590000999829201</c:v>
                </c:pt>
                <c:pt idx="2600">
                  <c:v>-65.588380760860403</c:v>
                </c:pt>
                <c:pt idx="2601">
                  <c:v>-65.586760946195497</c:v>
                </c:pt>
                <c:pt idx="2602">
                  <c:v>-65.5851415558121</c:v>
                </c:pt>
                <c:pt idx="2603">
                  <c:v>-65.583522589687604</c:v>
                </c:pt>
                <c:pt idx="2604">
                  <c:v>-65.581904047799398</c:v>
                </c:pt>
                <c:pt idx="2605">
                  <c:v>-65.580285930125299</c:v>
                </c:pt>
                <c:pt idx="2606">
                  <c:v>-65.578668236642699</c:v>
                </c:pt>
                <c:pt idx="2607">
                  <c:v>-65.577050967329498</c:v>
                </c:pt>
                <c:pt idx="2608">
                  <c:v>-65.575434122163202</c:v>
                </c:pt>
                <c:pt idx="2609">
                  <c:v>-65.573817701121797</c:v>
                </c:pt>
                <c:pt idx="2610">
                  <c:v>-65.572201704182902</c:v>
                </c:pt>
                <c:pt idx="2611">
                  <c:v>-65.570586131324603</c:v>
                </c:pt>
                <c:pt idx="2612">
                  <c:v>-65.568970982524704</c:v>
                </c:pt>
                <c:pt idx="2613">
                  <c:v>-65.567356257761304</c:v>
                </c:pt>
                <c:pt idx="2614">
                  <c:v>-65.565741957012506</c:v>
                </c:pt>
                <c:pt idx="2615">
                  <c:v>-65.564128080256197</c:v>
                </c:pt>
                <c:pt idx="2616">
                  <c:v>-65.562514627470705</c:v>
                </c:pt>
                <c:pt idx="2617">
                  <c:v>-65.560901598634103</c:v>
                </c:pt>
                <c:pt idx="2618">
                  <c:v>-65.559288993724806</c:v>
                </c:pt>
                <c:pt idx="2619">
                  <c:v>-65.557676812720999</c:v>
                </c:pt>
                <c:pt idx="2620">
                  <c:v>-65.556065055601096</c:v>
                </c:pt>
                <c:pt idx="2621">
                  <c:v>-65.554453722343595</c:v>
                </c:pt>
                <c:pt idx="2622">
                  <c:v>-65.552842812926798</c:v>
                </c:pt>
                <c:pt idx="2623">
                  <c:v>-65.551232327329402</c:v>
                </c:pt>
                <c:pt idx="2624">
                  <c:v>-65.549622265529905</c:v>
                </c:pt>
                <c:pt idx="2625">
                  <c:v>-65.548012627506907</c:v>
                </c:pt>
                <c:pt idx="2626">
                  <c:v>-65.546403413239204</c:v>
                </c:pt>
                <c:pt idx="2627">
                  <c:v>-65.544794622705396</c:v>
                </c:pt>
                <c:pt idx="2628">
                  <c:v>-65.543186255884393</c:v>
                </c:pt>
                <c:pt idx="2629">
                  <c:v>-65.541578312754993</c:v>
                </c:pt>
                <c:pt idx="2630">
                  <c:v>-65.539970793296007</c:v>
                </c:pt>
                <c:pt idx="2631">
                  <c:v>-65.538363697486602</c:v>
                </c:pt>
                <c:pt idx="2632">
                  <c:v>-65.536757025305604</c:v>
                </c:pt>
                <c:pt idx="2633">
                  <c:v>-65.535150776732095</c:v>
                </c:pt>
                <c:pt idx="2634">
                  <c:v>-65.533544951745299</c:v>
                </c:pt>
                <c:pt idx="2635">
                  <c:v>-65.531939550324196</c:v>
                </c:pt>
                <c:pt idx="2636">
                  <c:v>-65.530334572448197</c:v>
                </c:pt>
                <c:pt idx="2637">
                  <c:v>-65.528730018096496</c:v>
                </c:pt>
                <c:pt idx="2638">
                  <c:v>-65.527125887248502</c:v>
                </c:pt>
                <c:pt idx="2639">
                  <c:v>-65.525522179883396</c:v>
                </c:pt>
                <c:pt idx="2640">
                  <c:v>-65.523918895980799</c:v>
                </c:pt>
                <c:pt idx="2641">
                  <c:v>-65.522316035520106</c:v>
                </c:pt>
                <c:pt idx="2642">
                  <c:v>-65.520713598480995</c:v>
                </c:pt>
                <c:pt idx="2643">
                  <c:v>-65.519111584842904</c:v>
                </c:pt>
                <c:pt idx="2644">
                  <c:v>-65.517509994585495</c:v>
                </c:pt>
                <c:pt idx="2645">
                  <c:v>-65.515908827688605</c:v>
                </c:pt>
                <c:pt idx="2646">
                  <c:v>-65.514308084131798</c:v>
                </c:pt>
                <c:pt idx="2647">
                  <c:v>-65.512707763895094</c:v>
                </c:pt>
                <c:pt idx="2648">
                  <c:v>-65.511107866958199</c:v>
                </c:pt>
                <c:pt idx="2649">
                  <c:v>-65.509508393301203</c:v>
                </c:pt>
                <c:pt idx="2650">
                  <c:v>-65.507909342903901</c:v>
                </c:pt>
                <c:pt idx="2651">
                  <c:v>-65.506310715746395</c:v>
                </c:pt>
                <c:pt idx="2652">
                  <c:v>-65.504712511808805</c:v>
                </c:pt>
                <c:pt idx="2653">
                  <c:v>-65.503114731071307</c:v>
                </c:pt>
                <c:pt idx="2654">
                  <c:v>-65.501517373513906</c:v>
                </c:pt>
                <c:pt idx="2655">
                  <c:v>-65.499920439117105</c:v>
                </c:pt>
                <c:pt idx="2656">
                  <c:v>-65.498323927860994</c:v>
                </c:pt>
                <c:pt idx="2657">
                  <c:v>-65.496727839726006</c:v>
                </c:pt>
                <c:pt idx="2658">
                  <c:v>-65.4951321746925</c:v>
                </c:pt>
                <c:pt idx="2659">
                  <c:v>-65.493536932741094</c:v>
                </c:pt>
                <c:pt idx="2660">
                  <c:v>-65.491942113852105</c:v>
                </c:pt>
                <c:pt idx="2661">
                  <c:v>-65.490347718006205</c:v>
                </c:pt>
                <c:pt idx="2662">
                  <c:v>-65.488753745184098</c:v>
                </c:pt>
                <c:pt idx="2663">
                  <c:v>-65.4871601953663</c:v>
                </c:pt>
                <c:pt idx="2664">
                  <c:v>-65.485567068533697</c:v>
                </c:pt>
                <c:pt idx="2665">
                  <c:v>-65.483974364666906</c:v>
                </c:pt>
                <c:pt idx="2666">
                  <c:v>-65.482382083746998</c:v>
                </c:pt>
                <c:pt idx="2667">
                  <c:v>-65.480790225754703</c:v>
                </c:pt>
                <c:pt idx="2668">
                  <c:v>-65.479198790671006</c:v>
                </c:pt>
                <c:pt idx="2669">
                  <c:v>-65.477607778476994</c:v>
                </c:pt>
                <c:pt idx="2670">
                  <c:v>-65.476017189153694</c:v>
                </c:pt>
                <c:pt idx="2671">
                  <c:v>-65.474427022682093</c:v>
                </c:pt>
                <c:pt idx="2672">
                  <c:v>-65.472837279043603</c:v>
                </c:pt>
                <c:pt idx="2673">
                  <c:v>-65.471247958219294</c:v>
                </c:pt>
                <c:pt idx="2674">
                  <c:v>-65.469659060190395</c:v>
                </c:pt>
                <c:pt idx="2675">
                  <c:v>-65.468070584938403</c:v>
                </c:pt>
                <c:pt idx="2676">
                  <c:v>-65.466482532444601</c:v>
                </c:pt>
                <c:pt idx="2677">
                  <c:v>-65.464894902690503</c:v>
                </c:pt>
                <c:pt idx="2678">
                  <c:v>-65.463307695657605</c:v>
                </c:pt>
                <c:pt idx="2679">
                  <c:v>-65.461720911327404</c:v>
                </c:pt>
                <c:pt idx="2680">
                  <c:v>-65.460134549681598</c:v>
                </c:pt>
                <c:pt idx="2681">
                  <c:v>-65.458548610701797</c:v>
                </c:pt>
                <c:pt idx="2682">
                  <c:v>-65.456963094369698</c:v>
                </c:pt>
                <c:pt idx="2683">
                  <c:v>-65.455378000667096</c:v>
                </c:pt>
                <c:pt idx="2684">
                  <c:v>-65.453793329575902</c:v>
                </c:pt>
                <c:pt idx="2685">
                  <c:v>-65.452209081077996</c:v>
                </c:pt>
                <c:pt idx="2686">
                  <c:v>-65.450625255155202</c:v>
                </c:pt>
                <c:pt idx="2687">
                  <c:v>-65.449041851789602</c:v>
                </c:pt>
                <c:pt idx="2688">
                  <c:v>-65.447458870963203</c:v>
                </c:pt>
                <c:pt idx="2689">
                  <c:v>-65.4458763126582</c:v>
                </c:pt>
                <c:pt idx="2690">
                  <c:v>-65.444294176856701</c:v>
                </c:pt>
                <c:pt idx="2691">
                  <c:v>-65.442712463541</c:v>
                </c:pt>
                <c:pt idx="2692">
                  <c:v>-65.441131172693204</c:v>
                </c:pt>
                <c:pt idx="2693">
                  <c:v>-65.439550304295807</c:v>
                </c:pt>
                <c:pt idx="2694">
                  <c:v>-65.437969858331101</c:v>
                </c:pt>
                <c:pt idx="2695">
                  <c:v>-65.436389834781593</c:v>
                </c:pt>
                <c:pt idx="2696">
                  <c:v>-65.434810233629804</c:v>
                </c:pt>
                <c:pt idx="2697">
                  <c:v>-65.433231054858098</c:v>
                </c:pt>
                <c:pt idx="2698">
                  <c:v>-65.431652298449393</c:v>
                </c:pt>
                <c:pt idx="2699">
                  <c:v>-65.430073964386096</c:v>
                </c:pt>
                <c:pt idx="2700">
                  <c:v>-65.428496052650999</c:v>
                </c:pt>
                <c:pt idx="2701">
                  <c:v>-65.426918563226906</c:v>
                </c:pt>
                <c:pt idx="2702">
                  <c:v>-65.425341496096607</c:v>
                </c:pt>
                <c:pt idx="2703">
                  <c:v>-65.423764851243106</c:v>
                </c:pt>
                <c:pt idx="2704">
                  <c:v>-65.422188628649195</c:v>
                </c:pt>
                <c:pt idx="2705">
                  <c:v>-65.420612828298005</c:v>
                </c:pt>
                <c:pt idx="2706">
                  <c:v>-65.419037450172496</c:v>
                </c:pt>
                <c:pt idx="2707">
                  <c:v>-65.417462494255801</c:v>
                </c:pt>
                <c:pt idx="2708">
                  <c:v>-65.415887960531094</c:v>
                </c:pt>
                <c:pt idx="2709">
                  <c:v>-65.414313848981607</c:v>
                </c:pt>
                <c:pt idx="2710">
                  <c:v>-65.412740159590598</c:v>
                </c:pt>
                <c:pt idx="2711">
                  <c:v>-65.411166892341399</c:v>
                </c:pt>
                <c:pt idx="2712">
                  <c:v>-65.409594047217496</c:v>
                </c:pt>
                <c:pt idx="2713">
                  <c:v>-65.408021624202206</c:v>
                </c:pt>
                <c:pt idx="2714">
                  <c:v>-65.406449623279102</c:v>
                </c:pt>
                <c:pt idx="2715">
                  <c:v>-65.404878044431698</c:v>
                </c:pt>
                <c:pt idx="2716">
                  <c:v>-65.403306887643694</c:v>
                </c:pt>
                <c:pt idx="2717">
                  <c:v>-65.401736152898707</c:v>
                </c:pt>
                <c:pt idx="2718">
                  <c:v>-65.400165840180406</c:v>
                </c:pt>
                <c:pt idx="2719">
                  <c:v>-65.398595949472707</c:v>
                </c:pt>
                <c:pt idx="2720">
                  <c:v>-65.397026480759294</c:v>
                </c:pt>
                <c:pt idx="2721">
                  <c:v>-65.395457434024294</c:v>
                </c:pt>
                <c:pt idx="2722">
                  <c:v>-65.393888809251393</c:v>
                </c:pt>
                <c:pt idx="2723">
                  <c:v>-65.392320606424803</c:v>
                </c:pt>
                <c:pt idx="2724">
                  <c:v>-65.390752825528494</c:v>
                </c:pt>
                <c:pt idx="2725">
                  <c:v>-65.389185466546607</c:v>
                </c:pt>
                <c:pt idx="2726">
                  <c:v>-65.387618529463396</c:v>
                </c:pt>
                <c:pt idx="2727">
                  <c:v>-65.386052014263001</c:v>
                </c:pt>
                <c:pt idx="2728">
                  <c:v>-65.384485920929706</c:v>
                </c:pt>
                <c:pt idx="2729">
                  <c:v>-65.382920249447906</c:v>
                </c:pt>
                <c:pt idx="2730">
                  <c:v>-65.381354999801999</c:v>
                </c:pt>
                <c:pt idx="2731">
                  <c:v>-65.379790171976495</c:v>
                </c:pt>
                <c:pt idx="2732">
                  <c:v>-65.378225765955804</c:v>
                </c:pt>
                <c:pt idx="2733">
                  <c:v>-65.376661781724707</c:v>
                </c:pt>
                <c:pt idx="2734">
                  <c:v>-65.375098219267599</c:v>
                </c:pt>
                <c:pt idx="2735">
                  <c:v>-65.373535078569304</c:v>
                </c:pt>
                <c:pt idx="2736">
                  <c:v>-65.371972359614503</c:v>
                </c:pt>
                <c:pt idx="2737">
                  <c:v>-65.370410062388004</c:v>
                </c:pt>
                <c:pt idx="2738">
                  <c:v>-65.3688481868748</c:v>
                </c:pt>
                <c:pt idx="2739">
                  <c:v>-65.367286733059601</c:v>
                </c:pt>
                <c:pt idx="2740">
                  <c:v>-65.365725700927598</c:v>
                </c:pt>
                <c:pt idx="2741">
                  <c:v>-65.364165090463601</c:v>
                </c:pt>
                <c:pt idx="2742">
                  <c:v>-65.362604901652901</c:v>
                </c:pt>
                <c:pt idx="2743">
                  <c:v>-65.361045134480605</c:v>
                </c:pt>
                <c:pt idx="2744">
                  <c:v>-65.359485788931806</c:v>
                </c:pt>
                <c:pt idx="2745">
                  <c:v>-65.357926864991796</c:v>
                </c:pt>
                <c:pt idx="2746">
                  <c:v>-65.356368362645995</c:v>
                </c:pt>
                <c:pt idx="2747">
                  <c:v>-65.354810281879693</c:v>
                </c:pt>
                <c:pt idx="2748">
                  <c:v>-65.353252622678298</c:v>
                </c:pt>
                <c:pt idx="2749">
                  <c:v>-65.351695385027398</c:v>
                </c:pt>
                <c:pt idx="2750">
                  <c:v>-65.350138568912399</c:v>
                </c:pt>
                <c:pt idx="2751">
                  <c:v>-65.348582174319105</c:v>
                </c:pt>
                <c:pt idx="2752">
                  <c:v>-65.347026201233007</c:v>
                </c:pt>
                <c:pt idx="2753">
                  <c:v>-65.345470649639907</c:v>
                </c:pt>
                <c:pt idx="2754">
                  <c:v>-65.343915519525495</c:v>
                </c:pt>
                <c:pt idx="2755">
                  <c:v>-65.342360810875803</c:v>
                </c:pt>
                <c:pt idx="2756">
                  <c:v>-65.340806523676505</c:v>
                </c:pt>
                <c:pt idx="2757">
                  <c:v>-65.339252657913605</c:v>
                </c:pt>
                <c:pt idx="2758">
                  <c:v>-65.337699213573202</c:v>
                </c:pt>
                <c:pt idx="2759">
                  <c:v>-65.336146190641301</c:v>
                </c:pt>
                <c:pt idx="2760">
                  <c:v>-65.334593589104003</c:v>
                </c:pt>
                <c:pt idx="2761">
                  <c:v>-65.333041408947494</c:v>
                </c:pt>
                <c:pt idx="2762">
                  <c:v>-65.331489650158105</c:v>
                </c:pt>
                <c:pt idx="2763">
                  <c:v>-65.329938312722007</c:v>
                </c:pt>
                <c:pt idx="2764">
                  <c:v>-65.328387396625601</c:v>
                </c:pt>
                <c:pt idx="2765">
                  <c:v>-65.326836901855302</c:v>
                </c:pt>
                <c:pt idx="2766">
                  <c:v>-65.325286828397594</c:v>
                </c:pt>
                <c:pt idx="2767">
                  <c:v>-65.323737176239007</c:v>
                </c:pt>
                <c:pt idx="2768">
                  <c:v>-65.322187945366096</c:v>
                </c:pt>
                <c:pt idx="2769">
                  <c:v>-65.320639135765504</c:v>
                </c:pt>
                <c:pt idx="2770">
                  <c:v>-65.319090747423999</c:v>
                </c:pt>
                <c:pt idx="2771">
                  <c:v>-65.317542780328296</c:v>
                </c:pt>
                <c:pt idx="2772">
                  <c:v>-65.315995234465205</c:v>
                </c:pt>
                <c:pt idx="2773">
                  <c:v>-65.314448109821498</c:v>
                </c:pt>
                <c:pt idx="2774">
                  <c:v>-65.312901406384398</c:v>
                </c:pt>
                <c:pt idx="2775">
                  <c:v>-65.311355124140604</c:v>
                </c:pt>
                <c:pt idx="2776">
                  <c:v>-65.309809263077298</c:v>
                </c:pt>
                <c:pt idx="2777">
                  <c:v>-65.308263823181605</c:v>
                </c:pt>
                <c:pt idx="2778">
                  <c:v>-65.306718804440607</c:v>
                </c:pt>
                <c:pt idx="2779">
                  <c:v>-65.305174206841599</c:v>
                </c:pt>
                <c:pt idx="2780">
                  <c:v>-65.303630030371906</c:v>
                </c:pt>
                <c:pt idx="2781">
                  <c:v>-65.302086275018794</c:v>
                </c:pt>
                <c:pt idx="2782">
                  <c:v>-65.300542940769603</c:v>
                </c:pt>
                <c:pt idx="2783">
                  <c:v>-65.299000027611996</c:v>
                </c:pt>
                <c:pt idx="2784">
                  <c:v>-65.297457535533297</c:v>
                </c:pt>
                <c:pt idx="2785">
                  <c:v>-65.295915464521201</c:v>
                </c:pt>
                <c:pt idx="2786">
                  <c:v>-65.294373814563201</c:v>
                </c:pt>
                <c:pt idx="2787">
                  <c:v>-65.292832585647204</c:v>
                </c:pt>
                <c:pt idx="2788">
                  <c:v>-65.291291777760804</c:v>
                </c:pt>
                <c:pt idx="2789">
                  <c:v>-65.289751390891894</c:v>
                </c:pt>
                <c:pt idx="2790">
                  <c:v>-65.288211425028194</c:v>
                </c:pt>
                <c:pt idx="2791">
                  <c:v>-65.286671880157897</c:v>
                </c:pt>
                <c:pt idx="2792">
                  <c:v>-65.285132756268695</c:v>
                </c:pt>
                <c:pt idx="2793">
                  <c:v>-65.283594053348907</c:v>
                </c:pt>
                <c:pt idx="2794">
                  <c:v>-65.282055771386396</c:v>
                </c:pt>
                <c:pt idx="2795">
                  <c:v>-65.280517910369497</c:v>
                </c:pt>
                <c:pt idx="2796">
                  <c:v>-65.278980470286399</c:v>
                </c:pt>
                <c:pt idx="2797">
                  <c:v>-65.277443451125393</c:v>
                </c:pt>
                <c:pt idx="2798">
                  <c:v>-65.275906852874698</c:v>
                </c:pt>
                <c:pt idx="2799">
                  <c:v>-65.274370675522903</c:v>
                </c:pt>
                <c:pt idx="2800">
                  <c:v>-65.272834919058297</c:v>
                </c:pt>
                <c:pt idx="2801">
                  <c:v>-65.271299583469499</c:v>
                </c:pt>
                <c:pt idx="2802">
                  <c:v>-65.269764668745097</c:v>
                </c:pt>
                <c:pt idx="2803">
                  <c:v>-65.268230174873594</c:v>
                </c:pt>
                <c:pt idx="2804">
                  <c:v>-65.266696101843905</c:v>
                </c:pt>
                <c:pt idx="2805">
                  <c:v>-65.265162449644606</c:v>
                </c:pt>
                <c:pt idx="2806">
                  <c:v>-65.263629218264597</c:v>
                </c:pt>
                <c:pt idx="2807">
                  <c:v>-65.262096407692695</c:v>
                </c:pt>
                <c:pt idx="2808">
                  <c:v>-65.260564017917901</c:v>
                </c:pt>
                <c:pt idx="2809">
                  <c:v>-65.2590320489291</c:v>
                </c:pt>
                <c:pt idx="2810">
                  <c:v>-65.257500500715494</c:v>
                </c:pt>
                <c:pt idx="2811">
                  <c:v>-65.255969373266097</c:v>
                </c:pt>
                <c:pt idx="2812">
                  <c:v>-65.254438666570096</c:v>
                </c:pt>
                <c:pt idx="2813">
                  <c:v>-65.252908380616702</c:v>
                </c:pt>
                <c:pt idx="2814">
                  <c:v>-65.251378515395302</c:v>
                </c:pt>
                <c:pt idx="2815">
                  <c:v>-65.249849070895095</c:v>
                </c:pt>
                <c:pt idx="2816">
                  <c:v>-65.248320047105693</c:v>
                </c:pt>
                <c:pt idx="2817">
                  <c:v>-65.246791444016296</c:v>
                </c:pt>
                <c:pt idx="2818">
                  <c:v>-65.245263261616699</c:v>
                </c:pt>
                <c:pt idx="2819">
                  <c:v>-65.243735499896303</c:v>
                </c:pt>
                <c:pt idx="2820">
                  <c:v>-65.242208158844804</c:v>
                </c:pt>
                <c:pt idx="2821">
                  <c:v>-65.240681238451998</c:v>
                </c:pt>
                <c:pt idx="2822">
                  <c:v>-65.239154738707597</c:v>
                </c:pt>
                <c:pt idx="2823">
                  <c:v>-65.237628659601398</c:v>
                </c:pt>
                <c:pt idx="2824">
                  <c:v>-65.236103001123297</c:v>
                </c:pt>
                <c:pt idx="2825">
                  <c:v>-65.234577763263303</c:v>
                </c:pt>
                <c:pt idx="2826">
                  <c:v>-65.233052946011298</c:v>
                </c:pt>
                <c:pt idx="2827">
                  <c:v>-65.231528549357506</c:v>
                </c:pt>
                <c:pt idx="2828">
                  <c:v>-65.230004573292007</c:v>
                </c:pt>
                <c:pt idx="2829">
                  <c:v>-65.228481017804896</c:v>
                </c:pt>
                <c:pt idx="2830">
                  <c:v>-65.226957882886495</c:v>
                </c:pt>
                <c:pt idx="2831">
                  <c:v>-65.225435168527198</c:v>
                </c:pt>
                <c:pt idx="2832">
                  <c:v>-65.2239128747172</c:v>
                </c:pt>
                <c:pt idx="2833">
                  <c:v>-65.222391001447093</c:v>
                </c:pt>
                <c:pt idx="2834">
                  <c:v>-65.220869548707199</c:v>
                </c:pt>
                <c:pt idx="2835">
                  <c:v>-65.219348516488196</c:v>
                </c:pt>
                <c:pt idx="2836">
                  <c:v>-65.217827904780705</c:v>
                </c:pt>
                <c:pt idx="2837">
                  <c:v>-65.216307713575304</c:v>
                </c:pt>
                <c:pt idx="2838">
                  <c:v>-65.214787942862799</c:v>
                </c:pt>
                <c:pt idx="2839">
                  <c:v>-65.213268592633995</c:v>
                </c:pt>
                <c:pt idx="2840">
                  <c:v>-65.211749662879598</c:v>
                </c:pt>
                <c:pt idx="2841">
                  <c:v>-65.210231153590698</c:v>
                </c:pt>
                <c:pt idx="2842">
                  <c:v>-65.2087130647582</c:v>
                </c:pt>
                <c:pt idx="2843">
                  <c:v>-65.207195396373095</c:v>
                </c:pt>
                <c:pt idx="2844">
                  <c:v>-65.2056781484266</c:v>
                </c:pt>
                <c:pt idx="2845">
                  <c:v>-65.204161320909705</c:v>
                </c:pt>
                <c:pt idx="2846">
                  <c:v>-65.2026449138137</c:v>
                </c:pt>
                <c:pt idx="2847">
                  <c:v>-65.201128927129901</c:v>
                </c:pt>
                <c:pt idx="2848">
                  <c:v>-65.199613360849696</c:v>
                </c:pt>
                <c:pt idx="2849">
                  <c:v>-65.198098214964304</c:v>
                </c:pt>
                <c:pt idx="2850">
                  <c:v>-65.196583489465397</c:v>
                </c:pt>
                <c:pt idx="2851">
                  <c:v>-65.195069184344305</c:v>
                </c:pt>
                <c:pt idx="2852">
                  <c:v>-65.193555299592703</c:v>
                </c:pt>
                <c:pt idx="2853">
                  <c:v>-65.192041835202204</c:v>
                </c:pt>
                <c:pt idx="2854">
                  <c:v>-65.190528791164596</c:v>
                </c:pt>
                <c:pt idx="2855">
                  <c:v>-65.189016167471493</c:v>
                </c:pt>
                <c:pt idx="2856">
                  <c:v>-65.187503964114896</c:v>
                </c:pt>
                <c:pt idx="2857">
                  <c:v>-65.185992181086505</c:v>
                </c:pt>
                <c:pt idx="2858">
                  <c:v>-65.184480818378503</c:v>
                </c:pt>
                <c:pt idx="2859">
                  <c:v>-65.182969875982593</c:v>
                </c:pt>
                <c:pt idx="2860">
                  <c:v>-65.1814593538911</c:v>
                </c:pt>
                <c:pt idx="2861">
                  <c:v>-65.179949252096094</c:v>
                </c:pt>
                <c:pt idx="2862">
                  <c:v>-65.178439570589703</c:v>
                </c:pt>
                <c:pt idx="2863">
                  <c:v>-65.176930309364295</c:v>
                </c:pt>
                <c:pt idx="2864">
                  <c:v>-65.175421468411997</c:v>
                </c:pt>
                <c:pt idx="2865">
                  <c:v>-65.173913047725406</c:v>
                </c:pt>
                <c:pt idx="2866">
                  <c:v>-65.172405047296806</c:v>
                </c:pt>
                <c:pt idx="2867">
                  <c:v>-65.170897467118806</c:v>
                </c:pt>
                <c:pt idx="2868">
                  <c:v>-65.169390307183804</c:v>
                </c:pt>
                <c:pt idx="2869">
                  <c:v>-65.167883567484594</c:v>
                </c:pt>
                <c:pt idx="2870">
                  <c:v>-65.166377248013802</c:v>
                </c:pt>
                <c:pt idx="2871">
                  <c:v>-65.164871348764194</c:v>
                </c:pt>
                <c:pt idx="2872">
                  <c:v>-65.163365869728494</c:v>
                </c:pt>
                <c:pt idx="2873">
                  <c:v>-65.161860810899697</c:v>
                </c:pt>
                <c:pt idx="2874">
                  <c:v>-65.160356172270696</c:v>
                </c:pt>
                <c:pt idx="2875">
                  <c:v>-65.1588519538344</c:v>
                </c:pt>
                <c:pt idx="2876">
                  <c:v>-65.157348155583904</c:v>
                </c:pt>
                <c:pt idx="2877">
                  <c:v>-65.155844777512399</c:v>
                </c:pt>
                <c:pt idx="2878">
                  <c:v>-65.154341819612995</c:v>
                </c:pt>
                <c:pt idx="2879">
                  <c:v>-65.152839281878897</c:v>
                </c:pt>
                <c:pt idx="2880">
                  <c:v>-65.151337164303598</c:v>
                </c:pt>
                <c:pt idx="2881">
                  <c:v>-65.149835466880205</c:v>
                </c:pt>
                <c:pt idx="2882">
                  <c:v>-65.148334189602295</c:v>
                </c:pt>
                <c:pt idx="2883">
                  <c:v>-65.146833332463402</c:v>
                </c:pt>
                <c:pt idx="2884">
                  <c:v>-65.145332895457003</c:v>
                </c:pt>
                <c:pt idx="2885">
                  <c:v>-65.143832878576603</c:v>
                </c:pt>
                <c:pt idx="2886">
                  <c:v>-65.142333281816093</c:v>
                </c:pt>
                <c:pt idx="2887">
                  <c:v>-65.140834105169105</c:v>
                </c:pt>
                <c:pt idx="2888">
                  <c:v>-65.139335348629402</c:v>
                </c:pt>
                <c:pt idx="2889">
                  <c:v>-65.1378370121909</c:v>
                </c:pt>
                <c:pt idx="2890">
                  <c:v>-65.136339095847504</c:v>
                </c:pt>
                <c:pt idx="2891">
                  <c:v>-65.134841599593301</c:v>
                </c:pt>
                <c:pt idx="2892">
                  <c:v>-65.133344523422096</c:v>
                </c:pt>
                <c:pt idx="2893">
                  <c:v>-65.131847867328304</c:v>
                </c:pt>
                <c:pt idx="2894">
                  <c:v>-65.130351631305899</c:v>
                </c:pt>
                <c:pt idx="2895">
                  <c:v>-65.128855815349198</c:v>
                </c:pt>
                <c:pt idx="2896">
                  <c:v>-65.127360419452401</c:v>
                </c:pt>
                <c:pt idx="2897">
                  <c:v>-65.125865443609996</c:v>
                </c:pt>
                <c:pt idx="2898">
                  <c:v>-65.124370887816397</c:v>
                </c:pt>
                <c:pt idx="2899">
                  <c:v>-65.122876752066006</c:v>
                </c:pt>
                <c:pt idx="2900">
                  <c:v>-65.121383036353507</c:v>
                </c:pt>
                <c:pt idx="2901">
                  <c:v>-65.119889740673301</c:v>
                </c:pt>
                <c:pt idx="2902">
                  <c:v>-65.118396865020301</c:v>
                </c:pt>
                <c:pt idx="2903">
                  <c:v>-65.116904409389093</c:v>
                </c:pt>
                <c:pt idx="2904">
                  <c:v>-65.115412373774504</c:v>
                </c:pt>
                <c:pt idx="2905">
                  <c:v>-65.113920758171503</c:v>
                </c:pt>
                <c:pt idx="2906">
                  <c:v>-65.112429562574903</c:v>
                </c:pt>
                <c:pt idx="2907">
                  <c:v>-65.110938786979702</c:v>
                </c:pt>
                <c:pt idx="2908">
                  <c:v>-65.109448431380997</c:v>
                </c:pt>
                <c:pt idx="2909">
                  <c:v>-65.1079584957739</c:v>
                </c:pt>
                <c:pt idx="2910">
                  <c:v>-65.106468980153593</c:v>
                </c:pt>
                <c:pt idx="2911">
                  <c:v>-65.104979884515302</c:v>
                </c:pt>
                <c:pt idx="2912">
                  <c:v>-65.103491208854294</c:v>
                </c:pt>
                <c:pt idx="2913">
                  <c:v>-65.102002953165993</c:v>
                </c:pt>
                <c:pt idx="2914">
                  <c:v>-65.100515117445894</c:v>
                </c:pt>
                <c:pt idx="2915">
                  <c:v>-65.099027701689394</c:v>
                </c:pt>
                <c:pt idx="2916">
                  <c:v>-65.097540705892101</c:v>
                </c:pt>
                <c:pt idx="2917">
                  <c:v>-65.096054130049595</c:v>
                </c:pt>
                <c:pt idx="2918">
                  <c:v>-65.094567974157599</c:v>
                </c:pt>
                <c:pt idx="2919">
                  <c:v>-65.093082238211906</c:v>
                </c:pt>
                <c:pt idx="2920">
                  <c:v>-65.091596922208197</c:v>
                </c:pt>
                <c:pt idx="2921">
                  <c:v>-65.090112026142506</c:v>
                </c:pt>
                <c:pt idx="2922">
                  <c:v>-65.088627550010699</c:v>
                </c:pt>
                <c:pt idx="2923">
                  <c:v>-65.087143493808696</c:v>
                </c:pt>
                <c:pt idx="2924">
                  <c:v>-65.085659857532704</c:v>
                </c:pt>
                <c:pt idx="2925">
                  <c:v>-65.0841766411788</c:v>
                </c:pt>
                <c:pt idx="2926">
                  <c:v>-65.082693844743204</c:v>
                </c:pt>
                <c:pt idx="2927">
                  <c:v>-65.081211468222094</c:v>
                </c:pt>
                <c:pt idx="2928">
                  <c:v>-65.079729511611902</c:v>
                </c:pt>
                <c:pt idx="2929">
                  <c:v>-65.078247974908905</c:v>
                </c:pt>
                <c:pt idx="2930">
                  <c:v>-65.076766858109707</c:v>
                </c:pt>
                <c:pt idx="2931">
                  <c:v>-65.075286161210698</c:v>
                </c:pt>
                <c:pt idx="2932">
                  <c:v>-65.073805884208397</c:v>
                </c:pt>
                <c:pt idx="2933">
                  <c:v>-65.072326027099606</c:v>
                </c:pt>
                <c:pt idx="2934">
                  <c:v>-65.070846589881</c:v>
                </c:pt>
                <c:pt idx="2935">
                  <c:v>-65.069367572549297</c:v>
                </c:pt>
                <c:pt idx="2936">
                  <c:v>-65.067888975101297</c:v>
                </c:pt>
                <c:pt idx="2937">
                  <c:v>-65.066410797534004</c:v>
                </c:pt>
                <c:pt idx="2938">
                  <c:v>-65.064933039844306</c:v>
                </c:pt>
                <c:pt idx="2939">
                  <c:v>-65.063455702029302</c:v>
                </c:pt>
                <c:pt idx="2940">
                  <c:v>-65.061978784085994</c:v>
                </c:pt>
                <c:pt idx="2941">
                  <c:v>-65.060502286011598</c:v>
                </c:pt>
                <c:pt idx="2942">
                  <c:v>-65.059026207803299</c:v>
                </c:pt>
                <c:pt idx="2943">
                  <c:v>-65.057550549458398</c:v>
                </c:pt>
                <c:pt idx="2944">
                  <c:v>-65.056075310974194</c:v>
                </c:pt>
                <c:pt idx="2945">
                  <c:v>-65.0546004923482</c:v>
                </c:pt>
                <c:pt idx="2946">
                  <c:v>-65.053126093577902</c:v>
                </c:pt>
                <c:pt idx="2947">
                  <c:v>-65.051652114660698</c:v>
                </c:pt>
                <c:pt idx="2948">
                  <c:v>-65.0501785555943</c:v>
                </c:pt>
                <c:pt idx="2949">
                  <c:v>-65.048705416376393</c:v>
                </c:pt>
                <c:pt idx="2950">
                  <c:v>-65.047232697004702</c:v>
                </c:pt>
                <c:pt idx="2951">
                  <c:v>-65.045760397476997</c:v>
                </c:pt>
                <c:pt idx="2952">
                  <c:v>-65.044288517791102</c:v>
                </c:pt>
                <c:pt idx="2953">
                  <c:v>-65.042817057945101</c:v>
                </c:pt>
                <c:pt idx="2954">
                  <c:v>-65.041346017936803</c:v>
                </c:pt>
                <c:pt idx="2955">
                  <c:v>-65.039875397764405</c:v>
                </c:pt>
                <c:pt idx="2956">
                  <c:v>-65.038405197426002</c:v>
                </c:pt>
                <c:pt idx="2957">
                  <c:v>-65.036935416919704</c:v>
                </c:pt>
                <c:pt idx="2958">
                  <c:v>-65.035466056243905</c:v>
                </c:pt>
                <c:pt idx="2959">
                  <c:v>-65.033997115396801</c:v>
                </c:pt>
                <c:pt idx="2960">
                  <c:v>-65.032528594376799</c:v>
                </c:pt>
                <c:pt idx="2961">
                  <c:v>-65.031060493182395</c:v>
                </c:pt>
                <c:pt idx="2962">
                  <c:v>-65.029592811812194</c:v>
                </c:pt>
                <c:pt idx="2963">
                  <c:v>-65.028125550264505</c:v>
                </c:pt>
                <c:pt idx="2964">
                  <c:v>-65.026658708538207</c:v>
                </c:pt>
                <c:pt idx="2965">
                  <c:v>-65.025192286632006</c:v>
                </c:pt>
                <c:pt idx="2966">
                  <c:v>-65.023726284544495</c:v>
                </c:pt>
                <c:pt idx="2967">
                  <c:v>-65.022260702274707</c:v>
                </c:pt>
                <c:pt idx="2968">
                  <c:v>-65.020795539821506</c:v>
                </c:pt>
                <c:pt idx="2969">
                  <c:v>-65.019330797183798</c:v>
                </c:pt>
                <c:pt idx="2970">
                  <c:v>-65.017866474360602</c:v>
                </c:pt>
                <c:pt idx="2971">
                  <c:v>-65.016402571351193</c:v>
                </c:pt>
                <c:pt idx="2972">
                  <c:v>-65.014939088154506</c:v>
                </c:pt>
                <c:pt idx="2973">
                  <c:v>-65.01347602477</c:v>
                </c:pt>
                <c:pt idx="2974">
                  <c:v>-65.012013381196795</c:v>
                </c:pt>
                <c:pt idx="2975">
                  <c:v>-65.010551157434406</c:v>
                </c:pt>
                <c:pt idx="2976">
                  <c:v>-65.009089353482096</c:v>
                </c:pt>
                <c:pt idx="2977">
                  <c:v>-65.007627969339495</c:v>
                </c:pt>
                <c:pt idx="2978">
                  <c:v>-65.006167005006105</c:v>
                </c:pt>
                <c:pt idx="2979">
                  <c:v>-65.0047064604816</c:v>
                </c:pt>
                <c:pt idx="2980">
                  <c:v>-65.003246335765596</c:v>
                </c:pt>
                <c:pt idx="2981">
                  <c:v>-65.001786630858007</c:v>
                </c:pt>
                <c:pt idx="2982">
                  <c:v>-65.000327345758507</c:v>
                </c:pt>
                <c:pt idx="2983">
                  <c:v>-64.998868480466996</c:v>
                </c:pt>
                <c:pt idx="2984">
                  <c:v>-64.997410034983503</c:v>
                </c:pt>
                <c:pt idx="2985">
                  <c:v>-64.995952009307999</c:v>
                </c:pt>
                <c:pt idx="2986">
                  <c:v>-64.994494403440697</c:v>
                </c:pt>
                <c:pt idx="2987">
                  <c:v>-64.993037217381499</c:v>
                </c:pt>
                <c:pt idx="2988">
                  <c:v>-64.991580451130901</c:v>
                </c:pt>
                <c:pt idx="2989">
                  <c:v>-64.990124104689002</c:v>
                </c:pt>
                <c:pt idx="2990">
                  <c:v>-64.988668178056301</c:v>
                </c:pt>
                <c:pt idx="2991">
                  <c:v>-64.987212671233095</c:v>
                </c:pt>
                <c:pt idx="2992">
                  <c:v>-64.985757584219897</c:v>
                </c:pt>
                <c:pt idx="2993">
                  <c:v>-64.984302917017402</c:v>
                </c:pt>
                <c:pt idx="2994">
                  <c:v>-64.982848669625994</c:v>
                </c:pt>
                <c:pt idx="2995">
                  <c:v>-64.981394842046498</c:v>
                </c:pt>
                <c:pt idx="2996">
                  <c:v>-64.979941434279695</c:v>
                </c:pt>
                <c:pt idx="2997">
                  <c:v>-64.978488446326296</c:v>
                </c:pt>
                <c:pt idx="2998">
                  <c:v>-64.977035878187294</c:v>
                </c:pt>
                <c:pt idx="2999">
                  <c:v>-64.975583729863601</c:v>
                </c:pt>
                <c:pt idx="3000">
                  <c:v>-64.974132001356196</c:v>
                </c:pt>
                <c:pt idx="3001">
                  <c:v>-64.972680692666202</c:v>
                </c:pt>
                <c:pt idx="3002">
                  <c:v>-64.971229803794799</c:v>
                </c:pt>
                <c:pt idx="3003">
                  <c:v>-64.969779334743194</c:v>
                </c:pt>
                <c:pt idx="3004">
                  <c:v>-64.968329285512596</c:v>
                </c:pt>
                <c:pt idx="3005">
                  <c:v>-64.966879656104396</c:v>
                </c:pt>
                <c:pt idx="3006">
                  <c:v>-64.965430446520102</c:v>
                </c:pt>
                <c:pt idx="3007">
                  <c:v>-64.963981656761106</c:v>
                </c:pt>
                <c:pt idx="3008">
                  <c:v>-64.962533286829</c:v>
                </c:pt>
                <c:pt idx="3009">
                  <c:v>-64.961085336725304</c:v>
                </c:pt>
                <c:pt idx="3010">
                  <c:v>-64.959637806451894</c:v>
                </c:pt>
                <c:pt idx="3011">
                  <c:v>-64.958190696010405</c:v>
                </c:pt>
                <c:pt idx="3012">
                  <c:v>-64.956744005402697</c:v>
                </c:pt>
                <c:pt idx="3013">
                  <c:v>-64.955297734630605</c:v>
                </c:pt>
                <c:pt idx="3014">
                  <c:v>-64.953851883696103</c:v>
                </c:pt>
                <c:pt idx="3015">
                  <c:v>-64.952406452601195</c:v>
                </c:pt>
                <c:pt idx="3016">
                  <c:v>-64.950961441348099</c:v>
                </c:pt>
                <c:pt idx="3017">
                  <c:v>-64.949516849938803</c:v>
                </c:pt>
                <c:pt idx="3018">
                  <c:v>-64.948072678375596</c:v>
                </c:pt>
                <c:pt idx="3019">
                  <c:v>-64.946628926660907</c:v>
                </c:pt>
                <c:pt idx="3020">
                  <c:v>-64.945185594796797</c:v>
                </c:pt>
                <c:pt idx="3021">
                  <c:v>-64.943742682785995</c:v>
                </c:pt>
                <c:pt idx="3022">
                  <c:v>-64.942300190630803</c:v>
                </c:pt>
                <c:pt idx="3023">
                  <c:v>-64.940858118333907</c:v>
                </c:pt>
                <c:pt idx="3024">
                  <c:v>-64.939416465897807</c:v>
                </c:pt>
                <c:pt idx="3025">
                  <c:v>-64.937975233325304</c:v>
                </c:pt>
                <c:pt idx="3026">
                  <c:v>-64.936534420619196</c:v>
                </c:pt>
                <c:pt idx="3027">
                  <c:v>-64.9350940277821</c:v>
                </c:pt>
                <c:pt idx="3028">
                  <c:v>-64.933654054817197</c:v>
                </c:pt>
                <c:pt idx="3029">
                  <c:v>-64.932214501727302</c:v>
                </c:pt>
                <c:pt idx="3030">
                  <c:v>-64.930775368515398</c:v>
                </c:pt>
                <c:pt idx="3031">
                  <c:v>-64.929336655184699</c:v>
                </c:pt>
                <c:pt idx="3032">
                  <c:v>-64.9278983617384</c:v>
                </c:pt>
                <c:pt idx="3033">
                  <c:v>-64.9264604881796</c:v>
                </c:pt>
                <c:pt idx="3034">
                  <c:v>-64.925023034511796</c:v>
                </c:pt>
                <c:pt idx="3035">
                  <c:v>-64.923586000738197</c:v>
                </c:pt>
                <c:pt idx="3036">
                  <c:v>-64.922149386862301</c:v>
                </c:pt>
                <c:pt idx="3037">
                  <c:v>-64.920713192887604</c:v>
                </c:pt>
                <c:pt idx="3038">
                  <c:v>-64.9192774188177</c:v>
                </c:pt>
                <c:pt idx="3039">
                  <c:v>-64.917842064656298</c:v>
                </c:pt>
                <c:pt idx="3040">
                  <c:v>-64.916407130407094</c:v>
                </c:pt>
                <c:pt idx="3041">
                  <c:v>-64.914972616073797</c:v>
                </c:pt>
                <c:pt idx="3042">
                  <c:v>-64.9135385216603</c:v>
                </c:pt>
                <c:pt idx="3043">
                  <c:v>-64.912104847170497</c:v>
                </c:pt>
                <c:pt idx="3044">
                  <c:v>-64.910671592608395</c:v>
                </c:pt>
                <c:pt idx="3045">
                  <c:v>-64.909238757978102</c:v>
                </c:pt>
                <c:pt idx="3046">
                  <c:v>-64.907806343283696</c:v>
                </c:pt>
                <c:pt idx="3047">
                  <c:v>-64.906374348529397</c:v>
                </c:pt>
                <c:pt idx="3048">
                  <c:v>-64.904942773719497</c:v>
                </c:pt>
                <c:pt idx="3049">
                  <c:v>-64.903511618858204</c:v>
                </c:pt>
                <c:pt idx="3050">
                  <c:v>-64.902080883950106</c:v>
                </c:pt>
                <c:pt idx="3051">
                  <c:v>-64.900650568999495</c:v>
                </c:pt>
                <c:pt idx="3052">
                  <c:v>-64.899220674011005</c:v>
                </c:pt>
                <c:pt idx="3053">
                  <c:v>-64.897791198989196</c:v>
                </c:pt>
                <c:pt idx="3054">
                  <c:v>-64.896362143938802</c:v>
                </c:pt>
                <c:pt idx="3055">
                  <c:v>-64.894933508864497</c:v>
                </c:pt>
                <c:pt idx="3056">
                  <c:v>-64.893505293771199</c:v>
                </c:pt>
                <c:pt idx="3057">
                  <c:v>-64.892077498663696</c:v>
                </c:pt>
                <c:pt idx="3058">
                  <c:v>-64.890650123546905</c:v>
                </c:pt>
                <c:pt idx="3059">
                  <c:v>-64.889223168426</c:v>
                </c:pt>
                <c:pt idx="3060">
                  <c:v>-64.887796633305896</c:v>
                </c:pt>
                <c:pt idx="3061">
                  <c:v>-64.886370518191896</c:v>
                </c:pt>
                <c:pt idx="3062">
                  <c:v>-64.884944823089199</c:v>
                </c:pt>
                <c:pt idx="3063">
                  <c:v>-64.883519548002994</c:v>
                </c:pt>
                <c:pt idx="3064">
                  <c:v>-64.882094692938793</c:v>
                </c:pt>
                <c:pt idx="3065">
                  <c:v>-64.880670257901897</c:v>
                </c:pt>
                <c:pt idx="3066">
                  <c:v>-64.879246242897906</c:v>
                </c:pt>
                <c:pt idx="3067">
                  <c:v>-64.877822647932305</c:v>
                </c:pt>
                <c:pt idx="3068">
                  <c:v>-64.876399473010807</c:v>
                </c:pt>
                <c:pt idx="3069">
                  <c:v>-64.874976718139195</c:v>
                </c:pt>
                <c:pt idx="3070">
                  <c:v>-64.873554383323096</c:v>
                </c:pt>
                <c:pt idx="3071">
                  <c:v>-64.872132468568495</c:v>
                </c:pt>
                <c:pt idx="3072">
                  <c:v>-64.870710973881202</c:v>
                </c:pt>
                <c:pt idx="3073">
                  <c:v>-64.869289899267301</c:v>
                </c:pt>
                <c:pt idx="3074">
                  <c:v>-64.867869244732702</c:v>
                </c:pt>
                <c:pt idx="3075">
                  <c:v>-64.866449010283802</c:v>
                </c:pt>
                <c:pt idx="3076">
                  <c:v>-64.865029195926496</c:v>
                </c:pt>
                <c:pt idx="3077">
                  <c:v>-64.863609801667295</c:v>
                </c:pt>
                <c:pt idx="3078">
                  <c:v>-64.862190827512407</c:v>
                </c:pt>
                <c:pt idx="3079">
                  <c:v>-64.8607722734682</c:v>
                </c:pt>
                <c:pt idx="3080">
                  <c:v>-64.859354139541296</c:v>
                </c:pt>
                <c:pt idx="3081">
                  <c:v>-64.857936425738203</c:v>
                </c:pt>
                <c:pt idx="3082">
                  <c:v>-64.8565191320655</c:v>
                </c:pt>
                <c:pt idx="3083">
                  <c:v>-64.855102258529897</c:v>
                </c:pt>
                <c:pt idx="3084">
                  <c:v>-64.853685805138099</c:v>
                </c:pt>
                <c:pt idx="3085">
                  <c:v>-64.852269771896999</c:v>
                </c:pt>
                <c:pt idx="3086">
                  <c:v>-64.850854158813505</c:v>
                </c:pt>
                <c:pt idx="3087">
                  <c:v>-64.849438965894507</c:v>
                </c:pt>
                <c:pt idx="3088">
                  <c:v>-64.848024193147097</c:v>
                </c:pt>
                <c:pt idx="3089">
                  <c:v>-64.846609840578395</c:v>
                </c:pt>
                <c:pt idx="3090">
                  <c:v>-64.845195908195606</c:v>
                </c:pt>
                <c:pt idx="3091">
                  <c:v>-64.843782396005906</c:v>
                </c:pt>
                <c:pt idx="3092">
                  <c:v>-64.8423693040166</c:v>
                </c:pt>
                <c:pt idx="3093">
                  <c:v>-64.840956632235205</c:v>
                </c:pt>
                <c:pt idx="3094">
                  <c:v>-64.839544380669096</c:v>
                </c:pt>
                <c:pt idx="3095">
                  <c:v>-64.838132549325806</c:v>
                </c:pt>
                <c:pt idx="3096">
                  <c:v>-64.836721138212894</c:v>
                </c:pt>
                <c:pt idx="3097">
                  <c:v>-64.835310147338205</c:v>
                </c:pt>
                <c:pt idx="3098">
                  <c:v>-64.8338995767093</c:v>
                </c:pt>
                <c:pt idx="3099">
                  <c:v>-64.832489426334007</c:v>
                </c:pt>
                <c:pt idx="3100">
                  <c:v>-64.8310796962203</c:v>
                </c:pt>
                <c:pt idx="3101">
                  <c:v>-64.829670386376094</c:v>
                </c:pt>
                <c:pt idx="3102">
                  <c:v>-64.828261496809404</c:v>
                </c:pt>
                <c:pt idx="3103">
                  <c:v>-64.826853027528401</c:v>
                </c:pt>
                <c:pt idx="3104">
                  <c:v>-64.8254449785411</c:v>
                </c:pt>
                <c:pt idx="3105">
                  <c:v>-64.824037349855899</c:v>
                </c:pt>
                <c:pt idx="3106">
                  <c:v>-64.822630141481</c:v>
                </c:pt>
                <c:pt idx="3107">
                  <c:v>-64.821223353424799</c:v>
                </c:pt>
                <c:pt idx="3108">
                  <c:v>-64.819816985695894</c:v>
                </c:pt>
                <c:pt idx="3109">
                  <c:v>-64.8184110383026</c:v>
                </c:pt>
                <c:pt idx="3110">
                  <c:v>-64.817005511253498</c:v>
                </c:pt>
                <c:pt idx="3111">
                  <c:v>-64.8156004045575</c:v>
                </c:pt>
                <c:pt idx="3112">
                  <c:v>-64.814195718223104</c:v>
                </c:pt>
                <c:pt idx="3113">
                  <c:v>-64.812791452259205</c:v>
                </c:pt>
                <c:pt idx="3114">
                  <c:v>-64.811387606674799</c:v>
                </c:pt>
                <c:pt idx="3115">
                  <c:v>-64.809984181478598</c:v>
                </c:pt>
                <c:pt idx="3116">
                  <c:v>-64.808581176679795</c:v>
                </c:pt>
                <c:pt idx="3117">
                  <c:v>-64.8071785922874</c:v>
                </c:pt>
                <c:pt idx="3118">
                  <c:v>-64.805776428310594</c:v>
                </c:pt>
                <c:pt idx="3119">
                  <c:v>-64.804374684758699</c:v>
                </c:pt>
                <c:pt idx="3120">
                  <c:v>-64.802973361640895</c:v>
                </c:pt>
                <c:pt idx="3121">
                  <c:v>-64.801572458966703</c:v>
                </c:pt>
                <c:pt idx="3122">
                  <c:v>-64.800171976745403</c:v>
                </c:pt>
                <c:pt idx="3123">
                  <c:v>-64.798771914986602</c:v>
                </c:pt>
                <c:pt idx="3124">
                  <c:v>-64.797372273700006</c:v>
                </c:pt>
                <c:pt idx="3125">
                  <c:v>-64.795973052894993</c:v>
                </c:pt>
                <c:pt idx="3126">
                  <c:v>-64.794574252581597</c:v>
                </c:pt>
                <c:pt idx="3127">
                  <c:v>-64.793175872769496</c:v>
                </c:pt>
                <c:pt idx="3128">
                  <c:v>-64.791777913468593</c:v>
                </c:pt>
                <c:pt idx="3129">
                  <c:v>-64.790380374688795</c:v>
                </c:pt>
                <c:pt idx="3130">
                  <c:v>-64.788983256440105</c:v>
                </c:pt>
                <c:pt idx="3131">
                  <c:v>-64.787586558732798</c:v>
                </c:pt>
                <c:pt idx="3132">
                  <c:v>-64.786190281576793</c:v>
                </c:pt>
                <c:pt idx="3133">
                  <c:v>-64.784794424982493</c:v>
                </c:pt>
                <c:pt idx="3134">
                  <c:v>-64.783398988960201</c:v>
                </c:pt>
                <c:pt idx="3135">
                  <c:v>-64.782003973520304</c:v>
                </c:pt>
                <c:pt idx="3136">
                  <c:v>-64.780609378673205</c:v>
                </c:pt>
                <c:pt idx="3137">
                  <c:v>-64.779215204429505</c:v>
                </c:pt>
                <c:pt idx="3138">
                  <c:v>-64.777821450799706</c:v>
                </c:pt>
                <c:pt idx="3139">
                  <c:v>-64.776428117794495</c:v>
                </c:pt>
                <c:pt idx="3140">
                  <c:v>-64.7750352054248</c:v>
                </c:pt>
                <c:pt idx="3141">
                  <c:v>-64.773642713701193</c:v>
                </c:pt>
                <c:pt idx="3142">
                  <c:v>-64.772250642634702</c:v>
                </c:pt>
                <c:pt idx="3143">
                  <c:v>-64.770858992236199</c:v>
                </c:pt>
                <c:pt idx="3144">
                  <c:v>-64.769467762516896</c:v>
                </c:pt>
                <c:pt idx="3145">
                  <c:v>-64.768076953487693</c:v>
                </c:pt>
                <c:pt idx="3146">
                  <c:v>-64.766686565159901</c:v>
                </c:pt>
                <c:pt idx="3147">
                  <c:v>-64.765296597544705</c:v>
                </c:pt>
                <c:pt idx="3148">
                  <c:v>-64.763907050653501</c:v>
                </c:pt>
                <c:pt idx="3149">
                  <c:v>-64.762517924497701</c:v>
                </c:pt>
                <c:pt idx="3150">
                  <c:v>-64.761129219088701</c:v>
                </c:pt>
                <c:pt idx="3151">
                  <c:v>-64.759740934438099</c:v>
                </c:pt>
                <c:pt idx="3152">
                  <c:v>-64.758353070557405</c:v>
                </c:pt>
                <c:pt idx="3153">
                  <c:v>-64.756965627458499</c:v>
                </c:pt>
                <c:pt idx="3154">
                  <c:v>-64.755578605153005</c:v>
                </c:pt>
                <c:pt idx="3155">
                  <c:v>-64.754192003652705</c:v>
                </c:pt>
                <c:pt idx="3156">
                  <c:v>-64.752805822969705</c:v>
                </c:pt>
                <c:pt idx="3157">
                  <c:v>-64.751420063115901</c:v>
                </c:pt>
                <c:pt idx="3158">
                  <c:v>-64.750034724103301</c:v>
                </c:pt>
                <c:pt idx="3159">
                  <c:v>-64.748649805943998</c:v>
                </c:pt>
                <c:pt idx="3160">
                  <c:v>-64.747265308650398</c:v>
                </c:pt>
                <c:pt idx="3161">
                  <c:v>-64.745881232234495</c:v>
                </c:pt>
                <c:pt idx="3162">
                  <c:v>-64.744497576708895</c:v>
                </c:pt>
                <c:pt idx="3163">
                  <c:v>-64.743114342085903</c:v>
                </c:pt>
                <c:pt idx="3164">
                  <c:v>-64.741731528377898</c:v>
                </c:pt>
                <c:pt idx="3165">
                  <c:v>-64.740349135597697</c:v>
                </c:pt>
                <c:pt idx="3166">
                  <c:v>-64.738967163757806</c:v>
                </c:pt>
                <c:pt idx="3167">
                  <c:v>-64.737585612870902</c:v>
                </c:pt>
                <c:pt idx="3168">
                  <c:v>-64.736204482949901</c:v>
                </c:pt>
                <c:pt idx="3169">
                  <c:v>-64.734823774007495</c:v>
                </c:pt>
                <c:pt idx="3170">
                  <c:v>-64.7334434860568</c:v>
                </c:pt>
                <c:pt idx="3171">
                  <c:v>-64.732063619110704</c:v>
                </c:pt>
                <c:pt idx="3172">
                  <c:v>-64.730684173182397</c:v>
                </c:pt>
                <c:pt idx="3173">
                  <c:v>-64.729305148284894</c:v>
                </c:pt>
                <c:pt idx="3174">
                  <c:v>-64.727926544431497</c:v>
                </c:pt>
                <c:pt idx="3175">
                  <c:v>-64.726548361635594</c:v>
                </c:pt>
                <c:pt idx="3176">
                  <c:v>-64.725170599910399</c:v>
                </c:pt>
                <c:pt idx="3177">
                  <c:v>-64.723793259269598</c:v>
                </c:pt>
                <c:pt idx="3178">
                  <c:v>-64.722416339726493</c:v>
                </c:pt>
                <c:pt idx="3179">
                  <c:v>-64.721039841294697</c:v>
                </c:pt>
                <c:pt idx="3180">
                  <c:v>-64.719663763988095</c:v>
                </c:pt>
                <c:pt idx="3181">
                  <c:v>-64.7182881078202</c:v>
                </c:pt>
                <c:pt idx="3182">
                  <c:v>-64.716912872804997</c:v>
                </c:pt>
                <c:pt idx="3183">
                  <c:v>-64.715538058956298</c:v>
                </c:pt>
                <c:pt idx="3184">
                  <c:v>-64.714163666288101</c:v>
                </c:pt>
                <c:pt idx="3185">
                  <c:v>-64.712789694814404</c:v>
                </c:pt>
                <c:pt idx="3186">
                  <c:v>-64.711416144549403</c:v>
                </c:pt>
                <c:pt idx="3187">
                  <c:v>-64.710043015507296</c:v>
                </c:pt>
                <c:pt idx="3188">
                  <c:v>-64.708670307702306</c:v>
                </c:pt>
                <c:pt idx="3189">
                  <c:v>-64.707298021148802</c:v>
                </c:pt>
                <c:pt idx="3190">
                  <c:v>-64.705926155861206</c:v>
                </c:pt>
                <c:pt idx="3191">
                  <c:v>-64.704554711854001</c:v>
                </c:pt>
                <c:pt idx="3192">
                  <c:v>-64.703183689141696</c:v>
                </c:pt>
                <c:pt idx="3193">
                  <c:v>-64.701813087739097</c:v>
                </c:pt>
                <c:pt idx="3194">
                  <c:v>-64.700442907660701</c:v>
                </c:pt>
                <c:pt idx="3195">
                  <c:v>-64.699073148921499</c:v>
                </c:pt>
                <c:pt idx="3196">
                  <c:v>-64.697703811536201</c:v>
                </c:pt>
                <c:pt idx="3197">
                  <c:v>-64.696334895519897</c:v>
                </c:pt>
                <c:pt idx="3198">
                  <c:v>-64.694966400887495</c:v>
                </c:pt>
                <c:pt idx="3199">
                  <c:v>-64.693598327654101</c:v>
                </c:pt>
                <c:pt idx="3200">
                  <c:v>-64.692230675834907</c:v>
                </c:pt>
                <c:pt idx="3201">
                  <c:v>-64.690863445445103</c:v>
                </c:pt>
                <c:pt idx="3202">
                  <c:v>-64.689496636500095</c:v>
                </c:pt>
                <c:pt idx="3203">
                  <c:v>-64.688130249015202</c:v>
                </c:pt>
                <c:pt idx="3204">
                  <c:v>-64.6867642830059</c:v>
                </c:pt>
                <c:pt idx="3205">
                  <c:v>-64.685398738487706</c:v>
                </c:pt>
                <c:pt idx="3206">
                  <c:v>-64.684033615476395</c:v>
                </c:pt>
                <c:pt idx="3207">
                  <c:v>-64.682668913987399</c:v>
                </c:pt>
                <c:pt idx="3208">
                  <c:v>-64.681304634036707</c:v>
                </c:pt>
                <c:pt idx="3209">
                  <c:v>-64.679940775640006</c:v>
                </c:pt>
                <c:pt idx="3210">
                  <c:v>-64.678577338813298</c:v>
                </c:pt>
                <c:pt idx="3211">
                  <c:v>-64.677214323572599</c:v>
                </c:pt>
                <c:pt idx="3212">
                  <c:v>-64.675851729933896</c:v>
                </c:pt>
                <c:pt idx="3213">
                  <c:v>-64.674489557913404</c:v>
                </c:pt>
                <c:pt idx="3214">
                  <c:v>-64.673127807527294</c:v>
                </c:pt>
                <c:pt idx="3215">
                  <c:v>-64.671766478791895</c:v>
                </c:pt>
                <c:pt idx="3216">
                  <c:v>-64.670405571723506</c:v>
                </c:pt>
                <c:pt idx="3217">
                  <c:v>-64.669045086338699</c:v>
                </c:pt>
                <c:pt idx="3218">
                  <c:v>-64.667685022653799</c:v>
                </c:pt>
                <c:pt idx="3219">
                  <c:v>-64.666325380685606</c:v>
                </c:pt>
                <c:pt idx="3220">
                  <c:v>-64.664966160450703</c:v>
                </c:pt>
                <c:pt idx="3221">
                  <c:v>-64.663607361965902</c:v>
                </c:pt>
                <c:pt idx="3222">
                  <c:v>-64.662248985247899</c:v>
                </c:pt>
                <c:pt idx="3223">
                  <c:v>-64.660891030313707</c:v>
                </c:pt>
                <c:pt idx="3224">
                  <c:v>-64.659533497180206</c:v>
                </c:pt>
                <c:pt idx="3225">
                  <c:v>-64.658176385864607</c:v>
                </c:pt>
                <c:pt idx="3226">
                  <c:v>-64.656819696383906</c:v>
                </c:pt>
                <c:pt idx="3227">
                  <c:v>-64.655463428755297</c:v>
                </c:pt>
                <c:pt idx="3228">
                  <c:v>-64.654107582996104</c:v>
                </c:pt>
                <c:pt idx="3229">
                  <c:v>-64.652752159123693</c:v>
                </c:pt>
                <c:pt idx="3230">
                  <c:v>-64.6513971571555</c:v>
                </c:pt>
                <c:pt idx="3231">
                  <c:v>-64.650042577109105</c:v>
                </c:pt>
                <c:pt idx="3232">
                  <c:v>-64.6486884190019</c:v>
                </c:pt>
                <c:pt idx="3233">
                  <c:v>-64.647334682851707</c:v>
                </c:pt>
                <c:pt idx="3234">
                  <c:v>-64.645981368676104</c:v>
                </c:pt>
                <c:pt idx="3235">
                  <c:v>-64.644628476493097</c:v>
                </c:pt>
                <c:pt idx="3236">
                  <c:v>-64.643276006320505</c:v>
                </c:pt>
                <c:pt idx="3237">
                  <c:v>-64.641923958176307</c:v>
                </c:pt>
                <c:pt idx="3238">
                  <c:v>-64.640572332078506</c:v>
                </c:pt>
                <c:pt idx="3239">
                  <c:v>-64.639221128045193</c:v>
                </c:pt>
                <c:pt idx="3240">
                  <c:v>-64.637870346094701</c:v>
                </c:pt>
                <c:pt idx="3241">
                  <c:v>-64.636519986245204</c:v>
                </c:pt>
                <c:pt idx="3242">
                  <c:v>-64.635170048514993</c:v>
                </c:pt>
                <c:pt idx="3243">
                  <c:v>-64.633820532922599</c:v>
                </c:pt>
                <c:pt idx="3244">
                  <c:v>-64.632471439486494</c:v>
                </c:pt>
                <c:pt idx="3245">
                  <c:v>-64.631122768225296</c:v>
                </c:pt>
                <c:pt idx="3246">
                  <c:v>-64.629774519157607</c:v>
                </c:pt>
                <c:pt idx="3247">
                  <c:v>-64.628426692302199</c:v>
                </c:pt>
                <c:pt idx="3248">
                  <c:v>-64.627079287677802</c:v>
                </c:pt>
                <c:pt idx="3249">
                  <c:v>-64.625732305303401</c:v>
                </c:pt>
                <c:pt idx="3250">
                  <c:v>-64.624385745197998</c:v>
                </c:pt>
                <c:pt idx="3251">
                  <c:v>-64.623039607380505</c:v>
                </c:pt>
                <c:pt idx="3252">
                  <c:v>-64.621693891870095</c:v>
                </c:pt>
                <c:pt idx="3253">
                  <c:v>-64.620348598685993</c:v>
                </c:pt>
                <c:pt idx="3254">
                  <c:v>-64.619003727847399</c:v>
                </c:pt>
                <c:pt idx="3255">
                  <c:v>-64.617659279373797</c:v>
                </c:pt>
                <c:pt idx="3256">
                  <c:v>-64.616315253284597</c:v>
                </c:pt>
                <c:pt idx="3257">
                  <c:v>-64.614971649599099</c:v>
                </c:pt>
                <c:pt idx="3258">
                  <c:v>-64.613628468337097</c:v>
                </c:pt>
                <c:pt idx="3259">
                  <c:v>-64.612285709518204</c:v>
                </c:pt>
                <c:pt idx="3260">
                  <c:v>-64.6109433731622</c:v>
                </c:pt>
                <c:pt idx="3261">
                  <c:v>-64.609601459288797</c:v>
                </c:pt>
                <c:pt idx="3262">
                  <c:v>-64.608259967917903</c:v>
                </c:pt>
                <c:pt idx="3263">
                  <c:v>-64.606918899069598</c:v>
                </c:pt>
                <c:pt idx="3264">
                  <c:v>-64.605578252763806</c:v>
                </c:pt>
                <c:pt idx="3265">
                  <c:v>-64.604238029020706</c:v>
                </c:pt>
                <c:pt idx="3266">
                  <c:v>-64.602898227860507</c:v>
                </c:pt>
                <c:pt idx="3267">
                  <c:v>-64.601558849303501</c:v>
                </c:pt>
                <c:pt idx="3268">
                  <c:v>-64.600219893370095</c:v>
                </c:pt>
                <c:pt idx="3269">
                  <c:v>-64.598881360080597</c:v>
                </c:pt>
                <c:pt idx="3270">
                  <c:v>-64.597543249455597</c:v>
                </c:pt>
                <c:pt idx="3271">
                  <c:v>-64.596205561515703</c:v>
                </c:pt>
                <c:pt idx="3272">
                  <c:v>-64.594868296281604</c:v>
                </c:pt>
                <c:pt idx="3273">
                  <c:v>-64.593531453773906</c:v>
                </c:pt>
                <c:pt idx="3274">
                  <c:v>-64.592195034013699</c:v>
                </c:pt>
                <c:pt idx="3275">
                  <c:v>-64.590859037021602</c:v>
                </c:pt>
                <c:pt idx="3276">
                  <c:v>-64.589523462818804</c:v>
                </c:pt>
                <c:pt idx="3277">
                  <c:v>-64.588188311426293</c:v>
                </c:pt>
                <c:pt idx="3278">
                  <c:v>-64.586853582865203</c:v>
                </c:pt>
                <c:pt idx="3279">
                  <c:v>-64.585519277156706</c:v>
                </c:pt>
                <c:pt idx="3280">
                  <c:v>-64.584185394322205</c:v>
                </c:pt>
                <c:pt idx="3281">
                  <c:v>-64.5828519343831</c:v>
                </c:pt>
                <c:pt idx="3282">
                  <c:v>-64.581518897360695</c:v>
                </c:pt>
                <c:pt idx="3283">
                  <c:v>-64.580186283276603</c:v>
                </c:pt>
                <c:pt idx="3284">
                  <c:v>-64.578854092152397</c:v>
                </c:pt>
                <c:pt idx="3285">
                  <c:v>-64.577522324009905</c:v>
                </c:pt>
                <c:pt idx="3286">
                  <c:v>-64.576190978870699</c:v>
                </c:pt>
                <c:pt idx="3287">
                  <c:v>-64.574860056756805</c:v>
                </c:pt>
                <c:pt idx="3288">
                  <c:v>-64.573529557689994</c:v>
                </c:pt>
                <c:pt idx="3289">
                  <c:v>-64.572199481692394</c:v>
                </c:pt>
                <c:pt idx="3290">
                  <c:v>-64.570869828786002</c:v>
                </c:pt>
                <c:pt idx="3291">
                  <c:v>-64.569540598993001</c:v>
                </c:pt>
                <c:pt idx="3292">
                  <c:v>-64.568211792335703</c:v>
                </c:pt>
                <c:pt idx="3293">
                  <c:v>-64.566883408836304</c:v>
                </c:pt>
                <c:pt idx="3294">
                  <c:v>-64.565555448517301</c:v>
                </c:pt>
                <c:pt idx="3295">
                  <c:v>-64.564227911401105</c:v>
                </c:pt>
                <c:pt idx="3296">
                  <c:v>-64.562900797510395</c:v>
                </c:pt>
                <c:pt idx="3297">
                  <c:v>-64.561574106867596</c:v>
                </c:pt>
                <c:pt idx="3298">
                  <c:v>-64.560247839495602</c:v>
                </c:pt>
                <c:pt idx="3299">
                  <c:v>-64.558921995417194</c:v>
                </c:pt>
                <c:pt idx="3300">
                  <c:v>-64.557596574655193</c:v>
                </c:pt>
                <c:pt idx="3301">
                  <c:v>-64.556271577232494</c:v>
                </c:pt>
                <c:pt idx="3302">
                  <c:v>-64.554947003172202</c:v>
                </c:pt>
                <c:pt idx="3303">
                  <c:v>-64.553622852497497</c:v>
                </c:pt>
                <c:pt idx="3304">
                  <c:v>-64.552299125231499</c:v>
                </c:pt>
                <c:pt idx="3305">
                  <c:v>-64.550975821397401</c:v>
                </c:pt>
                <c:pt idx="3306">
                  <c:v>-64.549652941018607</c:v>
                </c:pt>
                <c:pt idx="3307">
                  <c:v>-64.548330484118594</c:v>
                </c:pt>
                <c:pt idx="3308">
                  <c:v>-64.547008450720895</c:v>
                </c:pt>
                <c:pt idx="3309">
                  <c:v>-64.545686840849001</c:v>
                </c:pt>
                <c:pt idx="3310">
                  <c:v>-64.544365654526601</c:v>
                </c:pt>
                <c:pt idx="3311">
                  <c:v>-64.543044891777498</c:v>
                </c:pt>
                <c:pt idx="3312">
                  <c:v>-64.541724552625496</c:v>
                </c:pt>
                <c:pt idx="3313">
                  <c:v>-64.540404637094497</c:v>
                </c:pt>
                <c:pt idx="3314">
                  <c:v>-64.539085145208404</c:v>
                </c:pt>
                <c:pt idx="3315">
                  <c:v>-64.537766076991502</c:v>
                </c:pt>
                <c:pt idx="3316">
                  <c:v>-64.536447432467696</c:v>
                </c:pt>
                <c:pt idx="3317">
                  <c:v>-64.5351292116613</c:v>
                </c:pt>
                <c:pt idx="3318">
                  <c:v>-64.533811414596698</c:v>
                </c:pt>
                <c:pt idx="3319">
                  <c:v>-64.532494041298193</c:v>
                </c:pt>
                <c:pt idx="3320">
                  <c:v>-64.531177091790198</c:v>
                </c:pt>
                <c:pt idx="3321">
                  <c:v>-64.529860566097398</c:v>
                </c:pt>
                <c:pt idx="3322">
                  <c:v>-64.528544464244405</c:v>
                </c:pt>
                <c:pt idx="3323">
                  <c:v>-64.527228786255804</c:v>
                </c:pt>
                <c:pt idx="3324">
                  <c:v>-64.525913532156395</c:v>
                </c:pt>
                <c:pt idx="3325">
                  <c:v>-64.5245987019712</c:v>
                </c:pt>
                <c:pt idx="3326">
                  <c:v>-64.523284295725105</c:v>
                </c:pt>
                <c:pt idx="3327">
                  <c:v>-64.521970313443006</c:v>
                </c:pt>
                <c:pt idx="3328">
                  <c:v>-64.520656755150199</c:v>
                </c:pt>
                <c:pt idx="3329">
                  <c:v>-64.519343620871695</c:v>
                </c:pt>
                <c:pt idx="3330">
                  <c:v>-64.518030910632902</c:v>
                </c:pt>
                <c:pt idx="3331">
                  <c:v>-64.516718624459102</c:v>
                </c:pt>
                <c:pt idx="3332">
                  <c:v>-64.515406762375804</c:v>
                </c:pt>
                <c:pt idx="3333">
                  <c:v>-64.514095324408402</c:v>
                </c:pt>
                <c:pt idx="3334">
                  <c:v>-64.512784310582603</c:v>
                </c:pt>
                <c:pt idx="3335">
                  <c:v>-64.511473720923902</c:v>
                </c:pt>
                <c:pt idx="3336">
                  <c:v>-64.510163555458305</c:v>
                </c:pt>
                <c:pt idx="3337">
                  <c:v>-64.508853814211406</c:v>
                </c:pt>
                <c:pt idx="3338">
                  <c:v>-64.507544497209295</c:v>
                </c:pt>
                <c:pt idx="3339">
                  <c:v>-64.506235604477894</c:v>
                </c:pt>
                <c:pt idx="3340">
                  <c:v>-64.504927136043307</c:v>
                </c:pt>
                <c:pt idx="3341">
                  <c:v>-64.503619091931597</c:v>
                </c:pt>
                <c:pt idx="3342">
                  <c:v>-64.502311472169097</c:v>
                </c:pt>
                <c:pt idx="3343">
                  <c:v>-64.501004276782197</c:v>
                </c:pt>
                <c:pt idx="3344">
                  <c:v>-64.499697505797101</c:v>
                </c:pt>
                <c:pt idx="3345">
                  <c:v>-64.498391159240498</c:v>
                </c:pt>
                <c:pt idx="3346">
                  <c:v>-64.497085237138705</c:v>
                </c:pt>
                <c:pt idx="3347">
                  <c:v>-64.495779739518596</c:v>
                </c:pt>
                <c:pt idx="3348">
                  <c:v>-64.494474666406902</c:v>
                </c:pt>
                <c:pt idx="3349">
                  <c:v>-64.493170017830195</c:v>
                </c:pt>
                <c:pt idx="3350">
                  <c:v>-64.491865793815606</c:v>
                </c:pt>
                <c:pt idx="3351">
                  <c:v>-64.490561994390006</c:v>
                </c:pt>
                <c:pt idx="3352">
                  <c:v>-64.489258619580397</c:v>
                </c:pt>
                <c:pt idx="3353">
                  <c:v>-64.487955669413907</c:v>
                </c:pt>
                <c:pt idx="3354">
                  <c:v>-64.486653143917906</c:v>
                </c:pt>
                <c:pt idx="3355">
                  <c:v>-64.485351043119607</c:v>
                </c:pt>
                <c:pt idx="3356">
                  <c:v>-64.484049367046296</c:v>
                </c:pt>
                <c:pt idx="3357">
                  <c:v>-64.482748115725499</c:v>
                </c:pt>
                <c:pt idx="3358">
                  <c:v>-64.481447289184899</c:v>
                </c:pt>
                <c:pt idx="3359">
                  <c:v>-64.480146887451895</c:v>
                </c:pt>
                <c:pt idx="3360">
                  <c:v>-64.478846910554196</c:v>
                </c:pt>
                <c:pt idx="3361">
                  <c:v>-64.4775473585198</c:v>
                </c:pt>
                <c:pt idx="3362">
                  <c:v>-64.476248231376402</c:v>
                </c:pt>
                <c:pt idx="3363">
                  <c:v>-64.474949529151999</c:v>
                </c:pt>
                <c:pt idx="3364">
                  <c:v>-64.4736512518746</c:v>
                </c:pt>
                <c:pt idx="3365">
                  <c:v>-64.472353399572398</c:v>
                </c:pt>
                <c:pt idx="3366">
                  <c:v>-64.471055972273504</c:v>
                </c:pt>
                <c:pt idx="3367">
                  <c:v>-64.469758970006197</c:v>
                </c:pt>
                <c:pt idx="3368">
                  <c:v>-64.468462392798799</c:v>
                </c:pt>
                <c:pt idx="3369">
                  <c:v>-64.467166240679902</c:v>
                </c:pt>
                <c:pt idx="3370">
                  <c:v>-64.465870513677999</c:v>
                </c:pt>
                <c:pt idx="3371">
                  <c:v>-64.464575211821497</c:v>
                </c:pt>
                <c:pt idx="3372">
                  <c:v>-64.463280335139302</c:v>
                </c:pt>
                <c:pt idx="3373">
                  <c:v>-64.461985883660105</c:v>
                </c:pt>
                <c:pt idx="3374">
                  <c:v>-64.460691857412797</c:v>
                </c:pt>
                <c:pt idx="3375">
                  <c:v>-64.459398256426297</c:v>
                </c:pt>
                <c:pt idx="3376">
                  <c:v>-64.458105080729595</c:v>
                </c:pt>
                <c:pt idx="3377">
                  <c:v>-64.456812330351795</c:v>
                </c:pt>
                <c:pt idx="3378">
                  <c:v>-64.4555200053221</c:v>
                </c:pt>
                <c:pt idx="3379">
                  <c:v>-64.454228105669699</c:v>
                </c:pt>
                <c:pt idx="3380">
                  <c:v>-64.452936631424095</c:v>
                </c:pt>
                <c:pt idx="3381">
                  <c:v>-64.451645582614603</c:v>
                </c:pt>
                <c:pt idx="3382">
                  <c:v>-64.450354959270797</c:v>
                </c:pt>
                <c:pt idx="3383">
                  <c:v>-64.449064761422207</c:v>
                </c:pt>
                <c:pt idx="3384">
                  <c:v>-64.447774989098605</c:v>
                </c:pt>
                <c:pt idx="3385">
                  <c:v>-64.446485642329606</c:v>
                </c:pt>
                <c:pt idx="3386">
                  <c:v>-64.445196721145294</c:v>
                </c:pt>
                <c:pt idx="3387">
                  <c:v>-64.443908225575299</c:v>
                </c:pt>
                <c:pt idx="3388">
                  <c:v>-64.442620155649905</c:v>
                </c:pt>
                <c:pt idx="3389">
                  <c:v>-64.441332511398997</c:v>
                </c:pt>
                <c:pt idx="3390">
                  <c:v>-64.440045292852901</c:v>
                </c:pt>
                <c:pt idx="3391">
                  <c:v>-64.4387585000418</c:v>
                </c:pt>
                <c:pt idx="3392">
                  <c:v>-64.437472132996007</c:v>
                </c:pt>
                <c:pt idx="3393">
                  <c:v>-64.436186191746103</c:v>
                </c:pt>
                <c:pt idx="3394">
                  <c:v>-64.4349006763224</c:v>
                </c:pt>
                <c:pt idx="3395">
                  <c:v>-64.433615586755593</c:v>
                </c:pt>
                <c:pt idx="3396">
                  <c:v>-64.432330923076407</c:v>
                </c:pt>
                <c:pt idx="3397">
                  <c:v>-64.431046685315494</c:v>
                </c:pt>
                <c:pt idx="3398">
                  <c:v>-64.429762873503805</c:v>
                </c:pt>
                <c:pt idx="3399">
                  <c:v>-64.428479487672206</c:v>
                </c:pt>
                <c:pt idx="3400">
                  <c:v>-64.427196527851606</c:v>
                </c:pt>
                <c:pt idx="3401">
                  <c:v>-64.425913994073298</c:v>
                </c:pt>
                <c:pt idx="3402">
                  <c:v>-64.424631886368303</c:v>
                </c:pt>
                <c:pt idx="3403">
                  <c:v>-64.423350204767999</c:v>
                </c:pt>
                <c:pt idx="3404">
                  <c:v>-64.422068949303593</c:v>
                </c:pt>
                <c:pt idx="3405">
                  <c:v>-64.420788120006705</c:v>
                </c:pt>
                <c:pt idx="3406">
                  <c:v>-64.419507716908697</c:v>
                </c:pt>
                <c:pt idx="3407">
                  <c:v>-64.418227740041203</c:v>
                </c:pt>
                <c:pt idx="3408">
                  <c:v>-64.4169481894359</c:v>
                </c:pt>
                <c:pt idx="3409">
                  <c:v>-64.415669065124504</c:v>
                </c:pt>
                <c:pt idx="3410">
                  <c:v>-64.414390367138907</c:v>
                </c:pt>
                <c:pt idx="3411">
                  <c:v>-64.413112095511096</c:v>
                </c:pt>
                <c:pt idx="3412">
                  <c:v>-64.411834250273102</c:v>
                </c:pt>
                <c:pt idx="3413">
                  <c:v>-64.410556831456901</c:v>
                </c:pt>
                <c:pt idx="3414">
                  <c:v>-64.409279839094694</c:v>
                </c:pt>
                <c:pt idx="3415">
                  <c:v>-64.408003273218796</c:v>
                </c:pt>
                <c:pt idx="3416">
                  <c:v>-64.406727133861494</c:v>
                </c:pt>
                <c:pt idx="3417">
                  <c:v>-64.405451421055403</c:v>
                </c:pt>
                <c:pt idx="3418">
                  <c:v>-64.404176134832795</c:v>
                </c:pt>
                <c:pt idx="3419">
                  <c:v>-64.402901275226498</c:v>
                </c:pt>
                <c:pt idx="3420">
                  <c:v>-64.401626842269096</c:v>
                </c:pt>
                <c:pt idx="3421">
                  <c:v>-64.400352835993303</c:v>
                </c:pt>
                <c:pt idx="3422">
                  <c:v>-64.399079256432003</c:v>
                </c:pt>
                <c:pt idx="3423">
                  <c:v>-64.397806103618294</c:v>
                </c:pt>
                <c:pt idx="3424">
                  <c:v>-64.396533377585001</c:v>
                </c:pt>
                <c:pt idx="3425">
                  <c:v>-64.395261078365294</c:v>
                </c:pt>
                <c:pt idx="3426">
                  <c:v>-64.393989205992497</c:v>
                </c:pt>
                <c:pt idx="3427">
                  <c:v>-64.392717760499707</c:v>
                </c:pt>
                <c:pt idx="3428">
                  <c:v>-64.391446741920305</c:v>
                </c:pt>
                <c:pt idx="3429">
                  <c:v>-64.3901761502879</c:v>
                </c:pt>
                <c:pt idx="3430">
                  <c:v>-64.388905985635901</c:v>
                </c:pt>
                <c:pt idx="3431">
                  <c:v>-64.387636247997904</c:v>
                </c:pt>
                <c:pt idx="3432">
                  <c:v>-64.386366937407601</c:v>
                </c:pt>
                <c:pt idx="3433">
                  <c:v>-64.385098053898901</c:v>
                </c:pt>
                <c:pt idx="3434">
                  <c:v>-64.383829597505695</c:v>
                </c:pt>
                <c:pt idx="3435">
                  <c:v>-64.382561568261707</c:v>
                </c:pt>
                <c:pt idx="3436">
                  <c:v>-64.381293966201198</c:v>
                </c:pt>
                <c:pt idx="3437">
                  <c:v>-64.380026791358304</c:v>
                </c:pt>
                <c:pt idx="3438">
                  <c:v>-64.378760043767002</c:v>
                </c:pt>
                <c:pt idx="3439">
                  <c:v>-64.377493723461896</c:v>
                </c:pt>
                <c:pt idx="3440">
                  <c:v>-64.376227830477106</c:v>
                </c:pt>
                <c:pt idx="3441">
                  <c:v>-64.374962364847306</c:v>
                </c:pt>
                <c:pt idx="3442">
                  <c:v>-64.373697326606901</c:v>
                </c:pt>
                <c:pt idx="3443">
                  <c:v>-64.372432715790595</c:v>
                </c:pt>
                <c:pt idx="3444">
                  <c:v>-64.371168532433103</c:v>
                </c:pt>
                <c:pt idx="3445">
                  <c:v>-64.3699047765693</c:v>
                </c:pt>
                <c:pt idx="3446">
                  <c:v>-64.368641448234001</c:v>
                </c:pt>
                <c:pt idx="3447">
                  <c:v>-64.367378547462096</c:v>
                </c:pt>
                <c:pt idx="3448">
                  <c:v>-64.366116074288897</c:v>
                </c:pt>
                <c:pt idx="3449">
                  <c:v>-64.364854028749306</c:v>
                </c:pt>
                <c:pt idx="3450">
                  <c:v>-64.363592410878695</c:v>
                </c:pt>
                <c:pt idx="3451">
                  <c:v>-64.362331220712406</c:v>
                </c:pt>
                <c:pt idx="3452">
                  <c:v>-64.361070458285795</c:v>
                </c:pt>
                <c:pt idx="3453">
                  <c:v>-64.359810123634304</c:v>
                </c:pt>
                <c:pt idx="3454">
                  <c:v>-64.358550216793702</c:v>
                </c:pt>
                <c:pt idx="3455">
                  <c:v>-64.357290737799403</c:v>
                </c:pt>
                <c:pt idx="3456">
                  <c:v>-64.356031686687302</c:v>
                </c:pt>
                <c:pt idx="3457">
                  <c:v>-64.354773063493198</c:v>
                </c:pt>
                <c:pt idx="3458">
                  <c:v>-64.3535148682531</c:v>
                </c:pt>
                <c:pt idx="3459">
                  <c:v>-64.352257101002905</c:v>
                </c:pt>
                <c:pt idx="3460">
                  <c:v>-64.350999761778695</c:v>
                </c:pt>
                <c:pt idx="3461">
                  <c:v>-64.349742850616707</c:v>
                </c:pt>
                <c:pt idx="3462">
                  <c:v>-64.348486367553306</c:v>
                </c:pt>
                <c:pt idx="3463">
                  <c:v>-64.347230312624603</c:v>
                </c:pt>
                <c:pt idx="3464">
                  <c:v>-64.345974685867304</c:v>
                </c:pt>
                <c:pt idx="3465">
                  <c:v>-64.344719487317704</c:v>
                </c:pt>
                <c:pt idx="3466">
                  <c:v>-64.343464717012594</c:v>
                </c:pt>
                <c:pt idx="3467">
                  <c:v>-64.342210374988497</c:v>
                </c:pt>
                <c:pt idx="3468">
                  <c:v>-64.340956461282403</c:v>
                </c:pt>
                <c:pt idx="3469">
                  <c:v>-64.339702975931004</c:v>
                </c:pt>
                <c:pt idx="3470">
                  <c:v>-64.338449918971307</c:v>
                </c:pt>
                <c:pt idx="3471">
                  <c:v>-64.3371972904404</c:v>
                </c:pt>
                <c:pt idx="3472">
                  <c:v>-64.335945090375404</c:v>
                </c:pt>
                <c:pt idx="3473">
                  <c:v>-64.334693318813507</c:v>
                </c:pt>
                <c:pt idx="3474">
                  <c:v>-64.333441975791999</c:v>
                </c:pt>
                <c:pt idx="3475">
                  <c:v>-64.332191061348297</c:v>
                </c:pt>
                <c:pt idx="3476">
                  <c:v>-64.330940575519804</c:v>
                </c:pt>
                <c:pt idx="3477">
                  <c:v>-64.329690518344194</c:v>
                </c:pt>
                <c:pt idx="3478">
                  <c:v>-64.328440889859095</c:v>
                </c:pt>
                <c:pt idx="3479">
                  <c:v>-64.327191690102197</c:v>
                </c:pt>
                <c:pt idx="3480">
                  <c:v>-64.325942919111299</c:v>
                </c:pt>
                <c:pt idx="3481">
                  <c:v>-64.324694576924401</c:v>
                </c:pt>
                <c:pt idx="3482">
                  <c:v>-64.323446663579404</c:v>
                </c:pt>
                <c:pt idx="3483">
                  <c:v>-64.322199179114406</c:v>
                </c:pt>
                <c:pt idx="3484">
                  <c:v>-64.320952123567693</c:v>
                </c:pt>
                <c:pt idx="3485">
                  <c:v>-64.319705496977306</c:v>
                </c:pt>
                <c:pt idx="3486">
                  <c:v>-64.3184592993818</c:v>
                </c:pt>
                <c:pt idx="3487">
                  <c:v>-64.317213530819501</c:v>
                </c:pt>
                <c:pt idx="3488">
                  <c:v>-64.315968191329006</c:v>
                </c:pt>
                <c:pt idx="3489">
                  <c:v>-64.314723280948797</c:v>
                </c:pt>
                <c:pt idx="3490">
                  <c:v>-64.313478799717601</c:v>
                </c:pt>
                <c:pt idx="3491">
                  <c:v>-64.312234747674296</c:v>
                </c:pt>
                <c:pt idx="3492">
                  <c:v>-64.310991124857694</c:v>
                </c:pt>
                <c:pt idx="3493">
                  <c:v>-64.309747931306603</c:v>
                </c:pt>
                <c:pt idx="3494">
                  <c:v>-64.308505167060304</c:v>
                </c:pt>
                <c:pt idx="3495">
                  <c:v>-64.307262832157804</c:v>
                </c:pt>
                <c:pt idx="3496">
                  <c:v>-64.306020926638297</c:v>
                </c:pt>
                <c:pt idx="3497">
                  <c:v>-64.304779450541105</c:v>
                </c:pt>
                <c:pt idx="3498">
                  <c:v>-64.303538403905605</c:v>
                </c:pt>
                <c:pt idx="3499">
                  <c:v>-64.302297786771405</c:v>
                </c:pt>
                <c:pt idx="3500">
                  <c:v>-64.301057599177895</c:v>
                </c:pt>
                <c:pt idx="3501">
                  <c:v>-64.299817841164796</c:v>
                </c:pt>
                <c:pt idx="3502">
                  <c:v>-64.298578512771897</c:v>
                </c:pt>
                <c:pt idx="3503">
                  <c:v>-64.297339614038904</c:v>
                </c:pt>
                <c:pt idx="3504">
                  <c:v>-64.296101145005906</c:v>
                </c:pt>
                <c:pt idx="3505">
                  <c:v>-64.294863105712693</c:v>
                </c:pt>
                <c:pt idx="3506">
                  <c:v>-64.293625496199596</c:v>
                </c:pt>
                <c:pt idx="3507">
                  <c:v>-64.292388316506603</c:v>
                </c:pt>
                <c:pt idx="3508">
                  <c:v>-64.291151566674102</c:v>
                </c:pt>
                <c:pt idx="3509">
                  <c:v>-64.289915246742396</c:v>
                </c:pt>
                <c:pt idx="3510">
                  <c:v>-64.288679356751899</c:v>
                </c:pt>
                <c:pt idx="3511">
                  <c:v>-64.287443896743198</c:v>
                </c:pt>
                <c:pt idx="3512">
                  <c:v>-64.286208866756894</c:v>
                </c:pt>
                <c:pt idx="3513">
                  <c:v>-64.2849742668337</c:v>
                </c:pt>
                <c:pt idx="3514">
                  <c:v>-64.283740097014402</c:v>
                </c:pt>
                <c:pt idx="3515">
                  <c:v>-64.282506357339798</c:v>
                </c:pt>
                <c:pt idx="3516">
                  <c:v>-64.281273047851101</c:v>
                </c:pt>
                <c:pt idx="3517">
                  <c:v>-64.280040168589096</c:v>
                </c:pt>
                <c:pt idx="3518">
                  <c:v>-64.278807719595093</c:v>
                </c:pt>
                <c:pt idx="3519">
                  <c:v>-64.277575700910305</c:v>
                </c:pt>
                <c:pt idx="3520">
                  <c:v>-64.276344112575998</c:v>
                </c:pt>
                <c:pt idx="3521">
                  <c:v>-64.275112954633599</c:v>
                </c:pt>
                <c:pt idx="3522">
                  <c:v>-64.273882227124702</c:v>
                </c:pt>
                <c:pt idx="3523">
                  <c:v>-64.272651930090802</c:v>
                </c:pt>
                <c:pt idx="3524">
                  <c:v>-64.271422063573596</c:v>
                </c:pt>
                <c:pt idx="3525">
                  <c:v>-64.270192627614904</c:v>
                </c:pt>
                <c:pt idx="3526">
                  <c:v>-64.268963622256507</c:v>
                </c:pt>
                <c:pt idx="3527">
                  <c:v>-64.267735047540498</c:v>
                </c:pt>
                <c:pt idx="3528">
                  <c:v>-64.266506903508699</c:v>
                </c:pt>
                <c:pt idx="3529">
                  <c:v>-64.265279190203302</c:v>
                </c:pt>
                <c:pt idx="3530">
                  <c:v>-64.264051907666598</c:v>
                </c:pt>
                <c:pt idx="3531">
                  <c:v>-64.262825055940795</c:v>
                </c:pt>
                <c:pt idx="3532">
                  <c:v>-64.261598635068296</c:v>
                </c:pt>
                <c:pt idx="3533">
                  <c:v>-64.260372645091707</c:v>
                </c:pt>
                <c:pt idx="3534">
                  <c:v>-64.259147086053403</c:v>
                </c:pt>
                <c:pt idx="3535">
                  <c:v>-64.257921957996103</c:v>
                </c:pt>
                <c:pt idx="3536">
                  <c:v>-64.256697260962596</c:v>
                </c:pt>
                <c:pt idx="3537">
                  <c:v>-64.255472994995799</c:v>
                </c:pt>
                <c:pt idx="3538">
                  <c:v>-64.2542491601384</c:v>
                </c:pt>
                <c:pt idx="3539">
                  <c:v>-64.253025756433601</c:v>
                </c:pt>
                <c:pt idx="3540">
                  <c:v>-64.251802783924404</c:v>
                </c:pt>
                <c:pt idx="3541">
                  <c:v>-64.250580242653996</c:v>
                </c:pt>
                <c:pt idx="3542">
                  <c:v>-64.249358132665705</c:v>
                </c:pt>
                <c:pt idx="3543">
                  <c:v>-64.248136454002903</c:v>
                </c:pt>
                <c:pt idx="3544">
                  <c:v>-64.246915206709005</c:v>
                </c:pt>
                <c:pt idx="3545">
                  <c:v>-64.245694390827595</c:v>
                </c:pt>
                <c:pt idx="3546">
                  <c:v>-64.244474006402299</c:v>
                </c:pt>
                <c:pt idx="3547">
                  <c:v>-64.243254053476804</c:v>
                </c:pt>
                <c:pt idx="3548">
                  <c:v>-64.242034532095005</c:v>
                </c:pt>
                <c:pt idx="3549">
                  <c:v>-64.240815442300701</c:v>
                </c:pt>
                <c:pt idx="3550">
                  <c:v>-64.239596784138001</c:v>
                </c:pt>
                <c:pt idx="3551">
                  <c:v>-64.238378557650805</c:v>
                </c:pt>
                <c:pt idx="3552">
                  <c:v>-64.237160762883505</c:v>
                </c:pt>
                <c:pt idx="3553">
                  <c:v>-64.235943399880199</c:v>
                </c:pt>
                <c:pt idx="3554">
                  <c:v>-64.234726468685395</c:v>
                </c:pt>
                <c:pt idx="3555">
                  <c:v>-64.233509969343402</c:v>
                </c:pt>
                <c:pt idx="3556">
                  <c:v>-64.2322939018987</c:v>
                </c:pt>
                <c:pt idx="3557">
                  <c:v>-64.231078266396096</c:v>
                </c:pt>
                <c:pt idx="3558">
                  <c:v>-64.229863062880199</c:v>
                </c:pt>
                <c:pt idx="3559">
                  <c:v>-64.2286482913958</c:v>
                </c:pt>
                <c:pt idx="3560">
                  <c:v>-64.227433951987706</c:v>
                </c:pt>
                <c:pt idx="3561">
                  <c:v>-64.226220044701094</c:v>
                </c:pt>
                <c:pt idx="3562">
                  <c:v>-64.225006569580898</c:v>
                </c:pt>
                <c:pt idx="3563">
                  <c:v>-64.223793526672395</c:v>
                </c:pt>
                <c:pt idx="3564">
                  <c:v>-64.222580916020604</c:v>
                </c:pt>
                <c:pt idx="3565">
                  <c:v>-64.221368737671099</c:v>
                </c:pt>
                <c:pt idx="3566">
                  <c:v>-64.220156991669199</c:v>
                </c:pt>
                <c:pt idx="3567">
                  <c:v>-64.218945678060393</c:v>
                </c:pt>
                <c:pt idx="3568">
                  <c:v>-64.217734796890497</c:v>
                </c:pt>
                <c:pt idx="3569">
                  <c:v>-64.216524348204899</c:v>
                </c:pt>
                <c:pt idx="3570">
                  <c:v>-64.215314332049601</c:v>
                </c:pt>
                <c:pt idx="3571">
                  <c:v>-64.214104748470405</c:v>
                </c:pt>
                <c:pt idx="3572">
                  <c:v>-64.212895597513395</c:v>
                </c:pt>
                <c:pt idx="3573">
                  <c:v>-64.211686879224402</c:v>
                </c:pt>
                <c:pt idx="3574">
                  <c:v>-64.210478593649796</c:v>
                </c:pt>
                <c:pt idx="3575">
                  <c:v>-64.209270740835805</c:v>
                </c:pt>
                <c:pt idx="3576">
                  <c:v>-64.2080633208286</c:v>
                </c:pt>
                <c:pt idx="3577">
                  <c:v>-64.206856333674693</c:v>
                </c:pt>
                <c:pt idx="3578">
                  <c:v>-64.205649779420696</c:v>
                </c:pt>
                <c:pt idx="3579">
                  <c:v>-64.204443658112993</c:v>
                </c:pt>
                <c:pt idx="3580">
                  <c:v>-64.203237969798494</c:v>
                </c:pt>
                <c:pt idx="3581">
                  <c:v>-64.202032714523895</c:v>
                </c:pt>
                <c:pt idx="3582">
                  <c:v>-64.200827892336093</c:v>
                </c:pt>
                <c:pt idx="3583">
                  <c:v>-64.199623503281998</c:v>
                </c:pt>
                <c:pt idx="3584">
                  <c:v>-64.198419547408704</c:v>
                </c:pt>
                <c:pt idx="3585">
                  <c:v>-64.197216024763406</c:v>
                </c:pt>
                <c:pt idx="3586">
                  <c:v>-64.196012935393298</c:v>
                </c:pt>
                <c:pt idx="3587">
                  <c:v>-64.194810279345603</c:v>
                </c:pt>
                <c:pt idx="3588">
                  <c:v>-64.193608056667898</c:v>
                </c:pt>
                <c:pt idx="3589">
                  <c:v>-64.192406267407705</c:v>
                </c:pt>
                <c:pt idx="3590">
                  <c:v>-64.191204911612502</c:v>
                </c:pt>
                <c:pt idx="3591">
                  <c:v>-64.190003989329995</c:v>
                </c:pt>
                <c:pt idx="3592">
                  <c:v>-64.188803500608103</c:v>
                </c:pt>
                <c:pt idx="3593">
                  <c:v>-64.187603445494602</c:v>
                </c:pt>
                <c:pt idx="3594">
                  <c:v>-64.186403824037399</c:v>
                </c:pt>
                <c:pt idx="3595">
                  <c:v>-64.185204636284695</c:v>
                </c:pt>
                <c:pt idx="3596">
                  <c:v>-64.184005882284495</c:v>
                </c:pt>
                <c:pt idx="3597">
                  <c:v>-64.182807562085102</c:v>
                </c:pt>
                <c:pt idx="3598">
                  <c:v>-64.181609675734904</c:v>
                </c:pt>
                <c:pt idx="3599">
                  <c:v>-64.180412223282303</c:v>
                </c:pt>
                <c:pt idx="3600">
                  <c:v>-64.179215204775701</c:v>
                </c:pt>
                <c:pt idx="3601">
                  <c:v>-64.178018620263799</c:v>
                </c:pt>
                <c:pt idx="3602">
                  <c:v>-64.176822469795297</c:v>
                </c:pt>
                <c:pt idx="3603">
                  <c:v>-64.175626753418996</c:v>
                </c:pt>
                <c:pt idx="3604">
                  <c:v>-64.174431471183695</c:v>
                </c:pt>
                <c:pt idx="3605">
                  <c:v>-64.173236623138393</c:v>
                </c:pt>
                <c:pt idx="3606">
                  <c:v>-64.172042209332204</c:v>
                </c:pt>
                <c:pt idx="3607">
                  <c:v>-64.170848229814197</c:v>
                </c:pt>
                <c:pt idx="3608">
                  <c:v>-64.169654684633699</c:v>
                </c:pt>
                <c:pt idx="3609">
                  <c:v>-64.168461573839906</c:v>
                </c:pt>
                <c:pt idx="3610">
                  <c:v>-64.167268897482501</c:v>
                </c:pt>
                <c:pt idx="3611">
                  <c:v>-64.166076655610794</c:v>
                </c:pt>
                <c:pt idx="3612">
                  <c:v>-64.164884848274397</c:v>
                </c:pt>
                <c:pt idx="3613">
                  <c:v>-64.163693475523104</c:v>
                </c:pt>
                <c:pt idx="3614">
                  <c:v>-64.162502537406695</c:v>
                </c:pt>
                <c:pt idx="3615">
                  <c:v>-64.161312033974994</c:v>
                </c:pt>
                <c:pt idx="3616">
                  <c:v>-64.160121965278094</c:v>
                </c:pt>
                <c:pt idx="3617">
                  <c:v>-64.158932331365904</c:v>
                </c:pt>
                <c:pt idx="3618">
                  <c:v>-64.157743132288701</c:v>
                </c:pt>
                <c:pt idx="3619">
                  <c:v>-64.156554368096707</c:v>
                </c:pt>
                <c:pt idx="3620">
                  <c:v>-64.155366038840299</c:v>
                </c:pt>
                <c:pt idx="3621">
                  <c:v>-64.154178144569897</c:v>
                </c:pt>
                <c:pt idx="3622">
                  <c:v>-64.152990685335993</c:v>
                </c:pt>
                <c:pt idx="3623">
                  <c:v>-64.151803661189305</c:v>
                </c:pt>
                <c:pt idx="3624">
                  <c:v>-64.150617072180395</c:v>
                </c:pt>
                <c:pt idx="3625">
                  <c:v>-64.149430918360196</c:v>
                </c:pt>
                <c:pt idx="3626">
                  <c:v>-64.148245199779495</c:v>
                </c:pt>
                <c:pt idx="3627">
                  <c:v>-64.147059916489397</c:v>
                </c:pt>
                <c:pt idx="3628">
                  <c:v>-64.145875068541002</c:v>
                </c:pt>
                <c:pt idx="3629">
                  <c:v>-64.144690655985301</c:v>
                </c:pt>
                <c:pt idx="3630">
                  <c:v>-64.143506678873806</c:v>
                </c:pt>
                <c:pt idx="3631">
                  <c:v>-64.142323137257705</c:v>
                </c:pt>
                <c:pt idx="3632">
                  <c:v>-64.141140031188399</c:v>
                </c:pt>
                <c:pt idx="3633">
                  <c:v>-64.139957360717602</c:v>
                </c:pt>
                <c:pt idx="3634">
                  <c:v>-64.138775125896899</c:v>
                </c:pt>
                <c:pt idx="3635">
                  <c:v>-64.137593326778003</c:v>
                </c:pt>
                <c:pt idx="3636">
                  <c:v>-64.136411963412698</c:v>
                </c:pt>
                <c:pt idx="3637">
                  <c:v>-64.135231035852897</c:v>
                </c:pt>
                <c:pt idx="3638">
                  <c:v>-64.134050544150696</c:v>
                </c:pt>
                <c:pt idx="3639">
                  <c:v>-64.132870488358094</c:v>
                </c:pt>
                <c:pt idx="3640">
                  <c:v>-64.1316908685274</c:v>
                </c:pt>
                <c:pt idx="3641">
                  <c:v>-64.130511684710797</c:v>
                </c:pt>
                <c:pt idx="3642">
                  <c:v>-64.129332936960594</c:v>
                </c:pt>
                <c:pt idx="3643">
                  <c:v>-64.128154625329501</c:v>
                </c:pt>
                <c:pt idx="3644">
                  <c:v>-64.126976749869797</c:v>
                </c:pt>
                <c:pt idx="3645">
                  <c:v>-64.125799310634306</c:v>
                </c:pt>
                <c:pt idx="3646">
                  <c:v>-64.124622307675807</c:v>
                </c:pt>
                <c:pt idx="3647">
                  <c:v>-64.123445741047107</c:v>
                </c:pt>
                <c:pt idx="3648">
                  <c:v>-64.122269610800998</c:v>
                </c:pt>
                <c:pt idx="3649">
                  <c:v>-64.121093916990702</c:v>
                </c:pt>
                <c:pt idx="3650">
                  <c:v>-64.119918659669196</c:v>
                </c:pt>
                <c:pt idx="3651">
                  <c:v>-64.118743838889799</c:v>
                </c:pt>
                <c:pt idx="3652">
                  <c:v>-64.117569454705702</c:v>
                </c:pt>
                <c:pt idx="3653">
                  <c:v>-64.116395507170395</c:v>
                </c:pt>
                <c:pt idx="3654">
                  <c:v>-64.115221996337397</c:v>
                </c:pt>
                <c:pt idx="3655">
                  <c:v>-64.114048922260196</c:v>
                </c:pt>
                <c:pt idx="3656">
                  <c:v>-64.112876284992495</c:v>
                </c:pt>
                <c:pt idx="3657">
                  <c:v>-64.111704084588098</c:v>
                </c:pt>
                <c:pt idx="3658">
                  <c:v>-64.110532321100905</c:v>
                </c:pt>
                <c:pt idx="3659">
                  <c:v>-64.109360994584705</c:v>
                </c:pt>
                <c:pt idx="3660">
                  <c:v>-64.108190105093797</c:v>
                </c:pt>
                <c:pt idx="3661">
                  <c:v>-64.107019652682098</c:v>
                </c:pt>
                <c:pt idx="3662">
                  <c:v>-64.105849637404006</c:v>
                </c:pt>
                <c:pt idx="3663">
                  <c:v>-64.104680059313694</c:v>
                </c:pt>
                <c:pt idx="3664">
                  <c:v>-64.103510918465702</c:v>
                </c:pt>
                <c:pt idx="3665">
                  <c:v>-64.1023422149146</c:v>
                </c:pt>
                <c:pt idx="3666">
                  <c:v>-64.101173948714802</c:v>
                </c:pt>
                <c:pt idx="3667">
                  <c:v>-64.100006119921204</c:v>
                </c:pt>
                <c:pt idx="3668">
                  <c:v>-64.098838728588504</c:v>
                </c:pt>
                <c:pt idx="3669">
                  <c:v>-64.097671774771598</c:v>
                </c:pt>
                <c:pt idx="3670">
                  <c:v>-64.096505258525497</c:v>
                </c:pt>
                <c:pt idx="3671">
                  <c:v>-64.095339179905295</c:v>
                </c:pt>
                <c:pt idx="3672">
                  <c:v>-64.094173538966103</c:v>
                </c:pt>
                <c:pt idx="3673">
                  <c:v>-64.093008335763201</c:v>
                </c:pt>
                <c:pt idx="3674">
                  <c:v>-64.091843570351998</c:v>
                </c:pt>
                <c:pt idx="3675">
                  <c:v>-64.0906792427879</c:v>
                </c:pt>
                <c:pt idx="3676">
                  <c:v>-64.089515353126501</c:v>
                </c:pt>
                <c:pt idx="3677">
                  <c:v>-64.088351901423394</c:v>
                </c:pt>
                <c:pt idx="3678">
                  <c:v>-64.0871888877343</c:v>
                </c:pt>
                <c:pt idx="3679">
                  <c:v>-64.086026312114996</c:v>
                </c:pt>
                <c:pt idx="3680">
                  <c:v>-64.0848641746216</c:v>
                </c:pt>
                <c:pt idx="3681">
                  <c:v>-64.083702475309906</c:v>
                </c:pt>
                <c:pt idx="3682">
                  <c:v>-64.082541214236201</c:v>
                </c:pt>
                <c:pt idx="3683">
                  <c:v>-64.081380391456506</c:v>
                </c:pt>
                <c:pt idx="3684">
                  <c:v>-64.080220007027293</c:v>
                </c:pt>
                <c:pt idx="3685">
                  <c:v>-64.079060061004895</c:v>
                </c:pt>
                <c:pt idx="3686">
                  <c:v>-64.077900553445701</c:v>
                </c:pt>
                <c:pt idx="3687">
                  <c:v>-64.076741484406398</c:v>
                </c:pt>
                <c:pt idx="3688">
                  <c:v>-64.0755828539437</c:v>
                </c:pt>
                <c:pt idx="3689">
                  <c:v>-64.074424662114197</c:v>
                </c:pt>
                <c:pt idx="3690">
                  <c:v>-64.073266908974901</c:v>
                </c:pt>
                <c:pt idx="3691">
                  <c:v>-64.072109594582699</c:v>
                </c:pt>
                <c:pt idx="3692">
                  <c:v>-64.070952718994604</c:v>
                </c:pt>
                <c:pt idx="3693">
                  <c:v>-64.069796282267902</c:v>
                </c:pt>
                <c:pt idx="3694">
                  <c:v>-64.068640284459704</c:v>
                </c:pt>
                <c:pt idx="3695">
                  <c:v>-64.067484725627295</c:v>
                </c:pt>
                <c:pt idx="3696">
                  <c:v>-64.066329605828301</c:v>
                </c:pt>
                <c:pt idx="3697">
                  <c:v>-64.065174925120104</c:v>
                </c:pt>
                <c:pt idx="3698">
                  <c:v>-64.064020683560301</c:v>
                </c:pt>
                <c:pt idx="3699">
                  <c:v>-64.062866881206602</c:v>
                </c:pt>
                <c:pt idx="3700">
                  <c:v>-64.061713518116903</c:v>
                </c:pt>
                <c:pt idx="3701">
                  <c:v>-64.060560594348999</c:v>
                </c:pt>
                <c:pt idx="3702">
                  <c:v>-64.059408109960998</c:v>
                </c:pt>
                <c:pt idx="3703">
                  <c:v>-64.058256065010895</c:v>
                </c:pt>
                <c:pt idx="3704">
                  <c:v>-64.057104459556797</c:v>
                </c:pt>
                <c:pt idx="3705">
                  <c:v>-64.055953293657197</c:v>
                </c:pt>
                <c:pt idx="3706">
                  <c:v>-64.054802567370302</c:v>
                </c:pt>
                <c:pt idx="3707">
                  <c:v>-64.053652280754505</c:v>
                </c:pt>
                <c:pt idx="3708">
                  <c:v>-64.052502433868597</c:v>
                </c:pt>
                <c:pt idx="3709">
                  <c:v>-64.051353026771096</c:v>
                </c:pt>
                <c:pt idx="3710">
                  <c:v>-64.050204059520695</c:v>
                </c:pt>
                <c:pt idx="3711">
                  <c:v>-64.049055532176297</c:v>
                </c:pt>
                <c:pt idx="3712">
                  <c:v>-64.047907444796905</c:v>
                </c:pt>
                <c:pt idx="3713">
                  <c:v>-64.046759797441396</c:v>
                </c:pt>
                <c:pt idx="3714">
                  <c:v>-64.0456125901691</c:v>
                </c:pt>
                <c:pt idx="3715">
                  <c:v>-64.044465823039104</c:v>
                </c:pt>
                <c:pt idx="3716">
                  <c:v>-64.043319496110698</c:v>
                </c:pt>
                <c:pt idx="3717">
                  <c:v>-64.042173609443395</c:v>
                </c:pt>
                <c:pt idx="3718">
                  <c:v>-64.041028163096598</c:v>
                </c:pt>
                <c:pt idx="3719">
                  <c:v>-64.039883157130006</c:v>
                </c:pt>
                <c:pt idx="3720">
                  <c:v>-64.038738591603206</c:v>
                </c:pt>
                <c:pt idx="3721">
                  <c:v>-64.037594466576095</c:v>
                </c:pt>
                <c:pt idx="3722">
                  <c:v>-64.036450782108503</c:v>
                </c:pt>
                <c:pt idx="3723">
                  <c:v>-64.035307538260398</c:v>
                </c:pt>
                <c:pt idx="3724">
                  <c:v>-64.034164735091906</c:v>
                </c:pt>
                <c:pt idx="3725">
                  <c:v>-64.033022372663098</c:v>
                </c:pt>
                <c:pt idx="3726">
                  <c:v>-64.031880451034397</c:v>
                </c:pt>
                <c:pt idx="3727">
                  <c:v>-64.0307389702661</c:v>
                </c:pt>
                <c:pt idx="3728">
                  <c:v>-64.029597930418504</c:v>
                </c:pt>
                <c:pt idx="3729">
                  <c:v>-64.028457331552403</c:v>
                </c:pt>
                <c:pt idx="3730">
                  <c:v>-64.027317173728306</c:v>
                </c:pt>
                <c:pt idx="3731">
                  <c:v>-64.026177457006895</c:v>
                </c:pt>
                <c:pt idx="3732">
                  <c:v>-64.025038181449204</c:v>
                </c:pt>
                <c:pt idx="3733">
                  <c:v>-64.023899347116</c:v>
                </c:pt>
                <c:pt idx="3734">
                  <c:v>-64.022760954068403</c:v>
                </c:pt>
                <c:pt idx="3735">
                  <c:v>-64.021623002367406</c:v>
                </c:pt>
                <c:pt idx="3736">
                  <c:v>-64.0204854920744</c:v>
                </c:pt>
                <c:pt idx="3737">
                  <c:v>-64.019348423250506</c:v>
                </c:pt>
                <c:pt idx="3738">
                  <c:v>-64.018211795957299</c:v>
                </c:pt>
                <c:pt idx="3739">
                  <c:v>-64.017075610256299</c:v>
                </c:pt>
                <c:pt idx="3740">
                  <c:v>-64.015939866208896</c:v>
                </c:pt>
                <c:pt idx="3741">
                  <c:v>-64.014804563876993</c:v>
                </c:pt>
                <c:pt idx="3742">
                  <c:v>-64.013669703322194</c:v>
                </c:pt>
                <c:pt idx="3743">
                  <c:v>-64.0125352846065</c:v>
                </c:pt>
                <c:pt idx="3744">
                  <c:v>-64.0114013077919</c:v>
                </c:pt>
                <c:pt idx="3745">
                  <c:v>-64.010267772940495</c:v>
                </c:pt>
                <c:pt idx="3746">
                  <c:v>-64.0091346801144</c:v>
                </c:pt>
                <c:pt idx="3747">
                  <c:v>-64.008002029375803</c:v>
                </c:pt>
                <c:pt idx="3748">
                  <c:v>-64.006869820787202</c:v>
                </c:pt>
                <c:pt idx="3749">
                  <c:v>-64.005738054410998</c:v>
                </c:pt>
                <c:pt idx="3750">
                  <c:v>-64.004606730309703</c:v>
                </c:pt>
                <c:pt idx="3751">
                  <c:v>-64.003475848546003</c:v>
                </c:pt>
                <c:pt idx="3752">
                  <c:v>-64.002345409182695</c:v>
                </c:pt>
                <c:pt idx="3753">
                  <c:v>-64.001215412282505</c:v>
                </c:pt>
                <c:pt idx="3754">
                  <c:v>-64.000085857908502</c:v>
                </c:pt>
                <c:pt idx="3755">
                  <c:v>-63.998956746123604</c:v>
                </c:pt>
                <c:pt idx="3756">
                  <c:v>-63.997828076990999</c:v>
                </c:pt>
                <c:pt idx="3757">
                  <c:v>-63.996699850573897</c:v>
                </c:pt>
                <c:pt idx="3758">
                  <c:v>-63.995572066935601</c:v>
                </c:pt>
                <c:pt idx="3759">
                  <c:v>-63.994444726139498</c:v>
                </c:pt>
                <c:pt idx="3760">
                  <c:v>-63.993317828249197</c:v>
                </c:pt>
                <c:pt idx="3761">
                  <c:v>-63.992191373328197</c:v>
                </c:pt>
                <c:pt idx="3762">
                  <c:v>-63.991065361440199</c:v>
                </c:pt>
                <c:pt idx="3763">
                  <c:v>-63.989939792649103</c:v>
                </c:pt>
                <c:pt idx="3764">
                  <c:v>-63.988814667018701</c:v>
                </c:pt>
                <c:pt idx="3765">
                  <c:v>-63.987689984612999</c:v>
                </c:pt>
                <c:pt idx="3766">
                  <c:v>-63.9865657454962</c:v>
                </c:pt>
                <c:pt idx="3767">
                  <c:v>-63.985441949732298</c:v>
                </c:pt>
                <c:pt idx="3768">
                  <c:v>-63.984318597385702</c:v>
                </c:pt>
                <c:pt idx="3769">
                  <c:v>-63.983195688520802</c:v>
                </c:pt>
                <c:pt idx="3770">
                  <c:v>-63.982073223201901</c:v>
                </c:pt>
                <c:pt idx="3771">
                  <c:v>-63.980951201493703</c:v>
                </c:pt>
                <c:pt idx="3772">
                  <c:v>-63.979829623460802</c:v>
                </c:pt>
                <c:pt idx="3773">
                  <c:v>-63.978708489168099</c:v>
                </c:pt>
                <c:pt idx="3774">
                  <c:v>-63.977587798680197</c:v>
                </c:pt>
                <c:pt idx="3775">
                  <c:v>-63.976467552062303</c:v>
                </c:pt>
                <c:pt idx="3776">
                  <c:v>-63.975347749379203</c:v>
                </c:pt>
                <c:pt idx="3777">
                  <c:v>-63.974228390696297</c:v>
                </c:pt>
                <c:pt idx="3778">
                  <c:v>-63.973109476078697</c:v>
                </c:pt>
                <c:pt idx="3779">
                  <c:v>-63.971991005591697</c:v>
                </c:pt>
                <c:pt idx="3780">
                  <c:v>-63.970872979300701</c:v>
                </c:pt>
                <c:pt idx="3781">
                  <c:v>-63.969755397271399</c:v>
                </c:pt>
                <c:pt idx="3782">
                  <c:v>-63.968638259569303</c:v>
                </c:pt>
                <c:pt idx="3783">
                  <c:v>-63.967521566260103</c:v>
                </c:pt>
                <c:pt idx="3784">
                  <c:v>-63.966405317409603</c:v>
                </c:pt>
                <c:pt idx="3785">
                  <c:v>-63.965289513083903</c:v>
                </c:pt>
                <c:pt idx="3786">
                  <c:v>-63.9641741533488</c:v>
                </c:pt>
                <c:pt idx="3787">
                  <c:v>-63.963059238270397</c:v>
                </c:pt>
                <c:pt idx="3788">
                  <c:v>-63.961944767915</c:v>
                </c:pt>
                <c:pt idx="3789">
                  <c:v>-63.960830742348897</c:v>
                </c:pt>
                <c:pt idx="3790">
                  <c:v>-63.959717161638501</c:v>
                </c:pt>
                <c:pt idx="3791">
                  <c:v>-63.9586040258502</c:v>
                </c:pt>
                <c:pt idx="3792">
                  <c:v>-63.957491335050598</c:v>
                </c:pt>
                <c:pt idx="3793">
                  <c:v>-63.956379089306402</c:v>
                </c:pt>
                <c:pt idx="3794">
                  <c:v>-63.955267288684396</c:v>
                </c:pt>
                <c:pt idx="3795">
                  <c:v>-63.9541559332514</c:v>
                </c:pt>
                <c:pt idx="3796">
                  <c:v>-63.953045023074502</c:v>
                </c:pt>
                <c:pt idx="3797">
                  <c:v>-63.9519345582207</c:v>
                </c:pt>
                <c:pt idx="3798">
                  <c:v>-63.950824538757203</c:v>
                </c:pt>
                <c:pt idx="3799">
                  <c:v>-63.949714964751102</c:v>
                </c:pt>
                <c:pt idx="3800">
                  <c:v>-63.948605836269898</c:v>
                </c:pt>
                <c:pt idx="3801">
                  <c:v>-63.9474971533811</c:v>
                </c:pt>
                <c:pt idx="3802">
                  <c:v>-63.946388916152102</c:v>
                </c:pt>
                <c:pt idx="3803">
                  <c:v>-63.945281124650698</c:v>
                </c:pt>
                <c:pt idx="3804">
                  <c:v>-63.944173778944503</c:v>
                </c:pt>
                <c:pt idx="3805">
                  <c:v>-63.943066879101401</c:v>
                </c:pt>
                <c:pt idx="3806">
                  <c:v>-63.9419604251894</c:v>
                </c:pt>
                <c:pt idx="3807">
                  <c:v>-63.940854417276398</c:v>
                </c:pt>
                <c:pt idx="3808">
                  <c:v>-63.939748855430601</c:v>
                </c:pt>
                <c:pt idx="3809">
                  <c:v>-63.938643739720199</c:v>
                </c:pt>
                <c:pt idx="3810">
                  <c:v>-63.937539070213603</c:v>
                </c:pt>
                <c:pt idx="3811">
                  <c:v>-63.936434846979097</c:v>
                </c:pt>
                <c:pt idx="3812">
                  <c:v>-63.935331070085297</c:v>
                </c:pt>
                <c:pt idx="3813">
                  <c:v>-63.9342277396008</c:v>
                </c:pt>
                <c:pt idx="3814">
                  <c:v>-63.933124855594301</c:v>
                </c:pt>
                <c:pt idx="3815">
                  <c:v>-63.932022418134501</c:v>
                </c:pt>
                <c:pt idx="3816">
                  <c:v>-63.930920427290502</c:v>
                </c:pt>
                <c:pt idx="3817">
                  <c:v>-63.929818883131198</c:v>
                </c:pt>
                <c:pt idx="3818">
                  <c:v>-63.928717785725702</c:v>
                </c:pt>
                <c:pt idx="3819">
                  <c:v>-63.927617135143102</c:v>
                </c:pt>
                <c:pt idx="3820">
                  <c:v>-63.926516931452902</c:v>
                </c:pt>
                <c:pt idx="3821">
                  <c:v>-63.925417174724302</c:v>
                </c:pt>
                <c:pt idx="3822">
                  <c:v>-63.924317865026801</c:v>
                </c:pt>
                <c:pt idx="3823">
                  <c:v>-63.923219002430102</c:v>
                </c:pt>
                <c:pt idx="3824">
                  <c:v>-63.922120587003697</c:v>
                </c:pt>
                <c:pt idx="3825">
                  <c:v>-63.921022618817602</c:v>
                </c:pt>
                <c:pt idx="3826">
                  <c:v>-63.919925097941402</c:v>
                </c:pt>
                <c:pt idx="3827">
                  <c:v>-63.918828024445297</c:v>
                </c:pt>
                <c:pt idx="3828">
                  <c:v>-63.917731398399297</c:v>
                </c:pt>
                <c:pt idx="3829">
                  <c:v>-63.916635219873399</c:v>
                </c:pt>
                <c:pt idx="3830">
                  <c:v>-63.915539488938101</c:v>
                </c:pt>
                <c:pt idx="3831">
                  <c:v>-63.9144442056636</c:v>
                </c:pt>
                <c:pt idx="3832">
                  <c:v>-63.9133493701204</c:v>
                </c:pt>
                <c:pt idx="3833">
                  <c:v>-63.912254982378997</c:v>
                </c:pt>
                <c:pt idx="3834">
                  <c:v>-63.911161042510102</c:v>
                </c:pt>
                <c:pt idx="3835">
                  <c:v>-63.910067550584401</c:v>
                </c:pt>
                <c:pt idx="3836">
                  <c:v>-63.908974506672799</c:v>
                </c:pt>
                <c:pt idx="3837">
                  <c:v>-63.9078819108462</c:v>
                </c:pt>
                <c:pt idx="3838">
                  <c:v>-63.906789763175603</c:v>
                </c:pt>
                <c:pt idx="3839">
                  <c:v>-63.905698063732203</c:v>
                </c:pt>
                <c:pt idx="3840">
                  <c:v>-63.904606812587197</c:v>
                </c:pt>
                <c:pt idx="3841">
                  <c:v>-63.903516009811902</c:v>
                </c:pt>
                <c:pt idx="3842">
                  <c:v>-63.9024256554777</c:v>
                </c:pt>
                <c:pt idx="3843">
                  <c:v>-63.901335749656099</c:v>
                </c:pt>
                <c:pt idx="3844">
                  <c:v>-63.900246292418799</c:v>
                </c:pt>
                <c:pt idx="3845">
                  <c:v>-63.899157283837503</c:v>
                </c:pt>
                <c:pt idx="3846">
                  <c:v>-63.898068723983997</c:v>
                </c:pt>
                <c:pt idx="3847">
                  <c:v>-63.8969806129302</c:v>
                </c:pt>
                <c:pt idx="3848">
                  <c:v>-63.895892950747999</c:v>
                </c:pt>
                <c:pt idx="3849">
                  <c:v>-63.8948057375096</c:v>
                </c:pt>
                <c:pt idx="3850">
                  <c:v>-63.893718973287299</c:v>
                </c:pt>
                <c:pt idx="3851">
                  <c:v>-63.892632658153197</c:v>
                </c:pt>
                <c:pt idx="3852">
                  <c:v>-63.891546792179703</c:v>
                </c:pt>
                <c:pt idx="3853">
                  <c:v>-63.8904613754395</c:v>
                </c:pt>
                <c:pt idx="3854">
                  <c:v>-63.8893764080049</c:v>
                </c:pt>
                <c:pt idx="3855">
                  <c:v>-63.888291889948803</c:v>
                </c:pt>
                <c:pt idx="3856">
                  <c:v>-63.8872078213439</c:v>
                </c:pt>
                <c:pt idx="3857">
                  <c:v>-63.886124202263098</c:v>
                </c:pt>
                <c:pt idx="3858">
                  <c:v>-63.885041032779299</c:v>
                </c:pt>
                <c:pt idx="3859">
                  <c:v>-63.883958312965703</c:v>
                </c:pt>
                <c:pt idx="3860">
                  <c:v>-63.882876042895298</c:v>
                </c:pt>
                <c:pt idx="3861">
                  <c:v>-63.881794222641503</c:v>
                </c:pt>
                <c:pt idx="3862">
                  <c:v>-63.880712852277597</c:v>
                </c:pt>
                <c:pt idx="3863">
                  <c:v>-63.8796319318771</c:v>
                </c:pt>
                <c:pt idx="3864">
                  <c:v>-63.878551461513602</c:v>
                </c:pt>
                <c:pt idx="3865">
                  <c:v>-63.877471441260603</c:v>
                </c:pt>
                <c:pt idx="3866">
                  <c:v>-63.876391871191998</c:v>
                </c:pt>
                <c:pt idx="3867">
                  <c:v>-63.8753127513815</c:v>
                </c:pt>
                <c:pt idx="3868">
                  <c:v>-63.874234081903197</c:v>
                </c:pt>
                <c:pt idx="3869">
                  <c:v>-63.873155862830998</c:v>
                </c:pt>
                <c:pt idx="3870">
                  <c:v>-63.8720780942392</c:v>
                </c:pt>
                <c:pt idx="3871">
                  <c:v>-63.871000776201903</c:v>
                </c:pt>
                <c:pt idx="3872">
                  <c:v>-63.869923908793503</c:v>
                </c:pt>
                <c:pt idx="3873">
                  <c:v>-63.868847492088399</c:v>
                </c:pt>
                <c:pt idx="3874">
                  <c:v>-63.867771526161199</c:v>
                </c:pt>
                <c:pt idx="3875">
                  <c:v>-63.866696011086397</c:v>
                </c:pt>
                <c:pt idx="3876">
                  <c:v>-63.865620946938797</c:v>
                </c:pt>
                <c:pt idx="3877">
                  <c:v>-63.8645463337932</c:v>
                </c:pt>
                <c:pt idx="3878">
                  <c:v>-63.863472171724602</c:v>
                </c:pt>
                <c:pt idx="3879">
                  <c:v>-63.862398460807903</c:v>
                </c:pt>
                <c:pt idx="3880">
                  <c:v>-63.861325201118198</c:v>
                </c:pt>
                <c:pt idx="3881">
                  <c:v>-63.8602523927308</c:v>
                </c:pt>
                <c:pt idx="3882">
                  <c:v>-63.859180035721003</c:v>
                </c:pt>
                <c:pt idx="3883">
                  <c:v>-63.858108130164197</c:v>
                </c:pt>
                <c:pt idx="3884">
                  <c:v>-63.857036676135799</c:v>
                </c:pt>
                <c:pt idx="3885">
                  <c:v>-63.855965673711502</c:v>
                </c:pt>
                <c:pt idx="3886">
                  <c:v>-63.854895122966902</c:v>
                </c:pt>
                <c:pt idx="3887">
                  <c:v>-63.853825023977997</c:v>
                </c:pt>
                <c:pt idx="3888">
                  <c:v>-63.852755376820397</c:v>
                </c:pt>
                <c:pt idx="3889">
                  <c:v>-63.851686181570301</c:v>
                </c:pt>
                <c:pt idx="3890">
                  <c:v>-63.850617438303701</c:v>
                </c:pt>
                <c:pt idx="3891">
                  <c:v>-63.849549147096802</c:v>
                </c:pt>
                <c:pt idx="3892">
                  <c:v>-63.848481308025903</c:v>
                </c:pt>
                <c:pt idx="3893">
                  <c:v>-63.847413921167302</c:v>
                </c:pt>
                <c:pt idx="3894">
                  <c:v>-63.846346986597602</c:v>
                </c:pt>
                <c:pt idx="3895">
                  <c:v>-63.845280504393202</c:v>
                </c:pt>
                <c:pt idx="3896">
                  <c:v>-63.844214474631002</c:v>
                </c:pt>
                <c:pt idx="3897">
                  <c:v>-63.843148897387501</c:v>
                </c:pt>
                <c:pt idx="3898">
                  <c:v>-63.842083772739699</c:v>
                </c:pt>
                <c:pt idx="3899">
                  <c:v>-63.841019100764598</c:v>
                </c:pt>
                <c:pt idx="3900">
                  <c:v>-63.8399548815392</c:v>
                </c:pt>
                <c:pt idx="3901">
                  <c:v>-63.838891115140598</c:v>
                </c:pt>
                <c:pt idx="3902">
                  <c:v>-63.837827801646199</c:v>
                </c:pt>
                <c:pt idx="3903">
                  <c:v>-63.836764941133197</c:v>
                </c:pt>
                <c:pt idx="3904">
                  <c:v>-63.835702533679097</c:v>
                </c:pt>
                <c:pt idx="3905">
                  <c:v>-63.834640579361398</c:v>
                </c:pt>
                <c:pt idx="3906">
                  <c:v>-63.833579078257898</c:v>
                </c:pt>
                <c:pt idx="3907">
                  <c:v>-63.832518030446103</c:v>
                </c:pt>
                <c:pt idx="3908">
                  <c:v>-63.831457436004001</c:v>
                </c:pt>
                <c:pt idx="3909">
                  <c:v>-63.830397295009597</c:v>
                </c:pt>
                <c:pt idx="3910">
                  <c:v>-63.829337607540701</c:v>
                </c:pt>
                <c:pt idx="3911">
                  <c:v>-63.828278373675502</c:v>
                </c:pt>
                <c:pt idx="3912">
                  <c:v>-63.827219593492302</c:v>
                </c:pt>
                <c:pt idx="3913">
                  <c:v>-63.826161267069502</c:v>
                </c:pt>
                <c:pt idx="3914">
                  <c:v>-63.825103394485303</c:v>
                </c:pt>
                <c:pt idx="3915">
                  <c:v>-63.824045975818301</c:v>
                </c:pt>
                <c:pt idx="3916">
                  <c:v>-63.8229890111472</c:v>
                </c:pt>
                <c:pt idx="3917">
                  <c:v>-63.821932500550602</c:v>
                </c:pt>
                <c:pt idx="3918">
                  <c:v>-63.820876444107299</c:v>
                </c:pt>
                <c:pt idx="3919">
                  <c:v>-63.819820841896302</c:v>
                </c:pt>
                <c:pt idx="3920">
                  <c:v>-63.818765693996497</c:v>
                </c:pt>
                <c:pt idx="3921">
                  <c:v>-63.817711000487101</c:v>
                </c:pt>
                <c:pt idx="3922">
                  <c:v>-63.816656761447298</c:v>
                </c:pt>
                <c:pt idx="3923">
                  <c:v>-63.8156029769562</c:v>
                </c:pt>
                <c:pt idx="3924">
                  <c:v>-63.814549647093401</c:v>
                </c:pt>
                <c:pt idx="3925">
                  <c:v>-63.813496771938297</c:v>
                </c:pt>
                <c:pt idx="3926">
                  <c:v>-63.812444351570498</c:v>
                </c:pt>
                <c:pt idx="3927">
                  <c:v>-63.811392386069699</c:v>
                </c:pt>
                <c:pt idx="3928">
                  <c:v>-63.8103408755156</c:v>
                </c:pt>
                <c:pt idx="3929">
                  <c:v>-63.809289819988201</c:v>
                </c:pt>
                <c:pt idx="3930">
                  <c:v>-63.808239219567398</c:v>
                </c:pt>
                <c:pt idx="3931">
                  <c:v>-63.807189074333202</c:v>
                </c:pt>
                <c:pt idx="3932">
                  <c:v>-63.806139384365899</c:v>
                </c:pt>
                <c:pt idx="3933">
                  <c:v>-63.805090149745602</c:v>
                </c:pt>
                <c:pt idx="3934">
                  <c:v>-63.804041370552902</c:v>
                </c:pt>
                <c:pt idx="3935">
                  <c:v>-63.802993046868004</c:v>
                </c:pt>
                <c:pt idx="3936">
                  <c:v>-63.801945178771703</c:v>
                </c:pt>
                <c:pt idx="3937">
                  <c:v>-63.800897766344399</c:v>
                </c:pt>
                <c:pt idx="3938">
                  <c:v>-63.799850809666999</c:v>
                </c:pt>
                <c:pt idx="3939">
                  <c:v>-63.798804308820401</c:v>
                </c:pt>
                <c:pt idx="3940">
                  <c:v>-63.797758263885399</c:v>
                </c:pt>
                <c:pt idx="3941">
                  <c:v>-63.796712674943102</c:v>
                </c:pt>
                <c:pt idx="3942">
                  <c:v>-63.795667542074703</c:v>
                </c:pt>
                <c:pt idx="3943">
                  <c:v>-63.794622865361298</c:v>
                </c:pt>
                <c:pt idx="3944">
                  <c:v>-63.793578644884398</c:v>
                </c:pt>
                <c:pt idx="3945">
                  <c:v>-63.792534880725299</c:v>
                </c:pt>
                <c:pt idx="3946">
                  <c:v>-63.791491572965498</c:v>
                </c:pt>
                <c:pt idx="3947">
                  <c:v>-63.790448721686801</c:v>
                </c:pt>
                <c:pt idx="3948">
                  <c:v>-63.789406326970699</c:v>
                </c:pt>
                <c:pt idx="3949">
                  <c:v>-63.788364388899197</c:v>
                </c:pt>
                <c:pt idx="3950">
                  <c:v>-63.787322907554099</c:v>
                </c:pt>
                <c:pt idx="3951">
                  <c:v>-63.786281883017402</c:v>
                </c:pt>
                <c:pt idx="3952">
                  <c:v>-63.785241315371302</c:v>
                </c:pt>
                <c:pt idx="3953">
                  <c:v>-63.784201204698</c:v>
                </c:pt>
                <c:pt idx="3954">
                  <c:v>-63.783161551079701</c:v>
                </c:pt>
                <c:pt idx="3955">
                  <c:v>-63.782122354598798</c:v>
                </c:pt>
                <c:pt idx="3956">
                  <c:v>-63.781083615337899</c:v>
                </c:pt>
                <c:pt idx="3957">
                  <c:v>-63.780045333379597</c:v>
                </c:pt>
                <c:pt idx="3958">
                  <c:v>-63.779007508806401</c:v>
                </c:pt>
                <c:pt idx="3959">
                  <c:v>-63.777970141701303</c:v>
                </c:pt>
                <c:pt idx="3960">
                  <c:v>-63.776933232147101</c:v>
                </c:pt>
                <c:pt idx="3961">
                  <c:v>-63.775896780226702</c:v>
                </c:pt>
                <c:pt idx="3962">
                  <c:v>-63.774860786023297</c:v>
                </c:pt>
                <c:pt idx="3963">
                  <c:v>-63.773825249620003</c:v>
                </c:pt>
                <c:pt idx="3964">
                  <c:v>-63.772790171100198</c:v>
                </c:pt>
                <c:pt idx="3965">
                  <c:v>-63.771755550546999</c:v>
                </c:pt>
                <c:pt idx="3966">
                  <c:v>-63.770721388044102</c:v>
                </c:pt>
                <c:pt idx="3967">
                  <c:v>-63.769687683675002</c:v>
                </c:pt>
                <c:pt idx="3968">
                  <c:v>-63.768654437523303</c:v>
                </c:pt>
                <c:pt idx="3969">
                  <c:v>-63.767621649672797</c:v>
                </c:pt>
                <c:pt idx="3970">
                  <c:v>-63.766589320207302</c:v>
                </c:pt>
                <c:pt idx="3971">
                  <c:v>-63.765557449210803</c:v>
                </c:pt>
                <c:pt idx="3972">
                  <c:v>-63.7645260367673</c:v>
                </c:pt>
                <c:pt idx="3973">
                  <c:v>-63.763495082961001</c:v>
                </c:pt>
                <c:pt idx="3974">
                  <c:v>-63.762464587876103</c:v>
                </c:pt>
                <c:pt idx="3975">
                  <c:v>-63.761434551596999</c:v>
                </c:pt>
                <c:pt idx="3976">
                  <c:v>-63.760404974208001</c:v>
                </c:pt>
                <c:pt idx="3977">
                  <c:v>-63.759375855793699</c:v>
                </c:pt>
                <c:pt idx="3978">
                  <c:v>-63.758347196438699</c:v>
                </c:pt>
                <c:pt idx="3979">
                  <c:v>-63.757318996227703</c:v>
                </c:pt>
                <c:pt idx="3980">
                  <c:v>-63.7562912552456</c:v>
                </c:pt>
                <c:pt idx="3981">
                  <c:v>-63.7552639735772</c:v>
                </c:pt>
                <c:pt idx="3982">
                  <c:v>-63.754237151307599</c:v>
                </c:pt>
                <c:pt idx="3983">
                  <c:v>-63.753210788521898</c:v>
                </c:pt>
                <c:pt idx="3984">
                  <c:v>-63.752184885305297</c:v>
                </c:pt>
                <c:pt idx="3985">
                  <c:v>-63.751159441742999</c:v>
                </c:pt>
                <c:pt idx="3986">
                  <c:v>-63.750134457920502</c:v>
                </c:pt>
                <c:pt idx="3987">
                  <c:v>-63.749109933923201</c:v>
                </c:pt>
                <c:pt idx="3988">
                  <c:v>-63.7480858698368</c:v>
                </c:pt>
                <c:pt idx="3989">
                  <c:v>-63.747062265746898</c:v>
                </c:pt>
                <c:pt idx="3990">
                  <c:v>-63.746039121739301</c:v>
                </c:pt>
                <c:pt idx="3991">
                  <c:v>-63.745016437899899</c:v>
                </c:pt>
                <c:pt idx="3992">
                  <c:v>-63.743994214314696</c:v>
                </c:pt>
                <c:pt idx="3993">
                  <c:v>-63.742972451069697</c:v>
                </c:pt>
                <c:pt idx="3994">
                  <c:v>-63.741951148250998</c:v>
                </c:pt>
                <c:pt idx="3995">
                  <c:v>-63.740930305945</c:v>
                </c:pt>
                <c:pt idx="3996">
                  <c:v>-63.739909924237999</c:v>
                </c:pt>
                <c:pt idx="3997">
                  <c:v>-63.738890003216497</c:v>
                </c:pt>
                <c:pt idx="3998">
                  <c:v>-63.737870542967002</c:v>
                </c:pt>
                <c:pt idx="3999">
                  <c:v>-63.736851543576101</c:v>
                </c:pt>
                <c:pt idx="4000">
                  <c:v>-63.735833005130601</c:v>
                </c:pt>
                <c:pt idx="4001">
                  <c:v>-63.734814927717402</c:v>
                </c:pt>
                <c:pt idx="4002">
                  <c:v>-63.733797311423302</c:v>
                </c:pt>
                <c:pt idx="4003">
                  <c:v>-63.732780156335402</c:v>
                </c:pt>
                <c:pt idx="4004">
                  <c:v>-63.731763462540897</c:v>
                </c:pt>
                <c:pt idx="4005">
                  <c:v>-63.730747230126802</c:v>
                </c:pt>
                <c:pt idx="4006">
                  <c:v>-63.729731459180698</c:v>
                </c:pt>
                <c:pt idx="4007">
                  <c:v>-63.728716149789797</c:v>
                </c:pt>
                <c:pt idx="4008">
                  <c:v>-63.727701302041702</c:v>
                </c:pt>
                <c:pt idx="4009">
                  <c:v>-63.726686916024001</c:v>
                </c:pt>
                <c:pt idx="4010">
                  <c:v>-63.725672991824403</c:v>
                </c:pt>
                <c:pt idx="4011">
                  <c:v>-63.724659529530697</c:v>
                </c:pt>
                <c:pt idx="4012">
                  <c:v>-63.723646529230699</c:v>
                </c:pt>
                <c:pt idx="4013">
                  <c:v>-63.722633991012501</c:v>
                </c:pt>
                <c:pt idx="4014">
                  <c:v>-63.721621914964203</c:v>
                </c:pt>
                <c:pt idx="4015">
                  <c:v>-63.720610301173899</c:v>
                </c:pt>
                <c:pt idx="4016">
                  <c:v>-63.719599149730001</c:v>
                </c:pt>
                <c:pt idx="4017">
                  <c:v>-63.718588460720703</c:v>
                </c:pt>
                <c:pt idx="4018">
                  <c:v>-63.717578234234502</c:v>
                </c:pt>
                <c:pt idx="4019">
                  <c:v>-63.716568470360102</c:v>
                </c:pt>
                <c:pt idx="4020">
                  <c:v>-63.715559169186101</c:v>
                </c:pt>
                <c:pt idx="4021">
                  <c:v>-63.714550330801103</c:v>
                </c:pt>
                <c:pt idx="4022">
                  <c:v>-63.713541955294197</c:v>
                </c:pt>
                <c:pt idx="4023">
                  <c:v>-63.7125340427542</c:v>
                </c:pt>
                <c:pt idx="4024">
                  <c:v>-63.711526593270101</c:v>
                </c:pt>
                <c:pt idx="4025">
                  <c:v>-63.710519606931101</c:v>
                </c:pt>
                <c:pt idx="4026">
                  <c:v>-63.709513083826501</c:v>
                </c:pt>
                <c:pt idx="4027">
                  <c:v>-63.708507024045502</c:v>
                </c:pt>
                <c:pt idx="4028">
                  <c:v>-63.707501427677698</c:v>
                </c:pt>
                <c:pt idx="4029">
                  <c:v>-63.706496294812403</c:v>
                </c:pt>
                <c:pt idx="4030">
                  <c:v>-63.705491625539302</c:v>
                </c:pt>
                <c:pt idx="4031">
                  <c:v>-63.704487419948101</c:v>
                </c:pt>
                <c:pt idx="4032">
                  <c:v>-63.703483678128698</c:v>
                </c:pt>
                <c:pt idx="4033">
                  <c:v>-63.702480400170899</c:v>
                </c:pt>
                <c:pt idx="4034">
                  <c:v>-63.7014775861647</c:v>
                </c:pt>
                <c:pt idx="4035">
                  <c:v>-63.700475236200198</c:v>
                </c:pt>
                <c:pt idx="4036">
                  <c:v>-63.699473350367597</c:v>
                </c:pt>
                <c:pt idx="4037">
                  <c:v>-63.698471928757101</c:v>
                </c:pt>
                <c:pt idx="4038">
                  <c:v>-63.697470971459197</c:v>
                </c:pt>
                <c:pt idx="4039">
                  <c:v>-63.696470478564301</c:v>
                </c:pt>
                <c:pt idx="4040">
                  <c:v>-63.695470450163</c:v>
                </c:pt>
                <c:pt idx="4041">
                  <c:v>-63.694470886345997</c:v>
                </c:pt>
                <c:pt idx="4042">
                  <c:v>-63.693471787203897</c:v>
                </c:pt>
                <c:pt idx="4043">
                  <c:v>-63.692473152827603</c:v>
                </c:pt>
                <c:pt idx="4044">
                  <c:v>-63.691474983308197</c:v>
                </c:pt>
                <c:pt idx="4045">
                  <c:v>-63.690477278736601</c:v>
                </c:pt>
                <c:pt idx="4046">
                  <c:v>-63.6894800392039</c:v>
                </c:pt>
                <c:pt idx="4047">
                  <c:v>-63.688483264801398</c:v>
                </c:pt>
                <c:pt idx="4048">
                  <c:v>-63.6874869556204</c:v>
                </c:pt>
                <c:pt idx="4049">
                  <c:v>-63.686491111752403</c:v>
                </c:pt>
                <c:pt idx="4050">
                  <c:v>-63.685495733288697</c:v>
                </c:pt>
                <c:pt idx="4051">
                  <c:v>-63.684500820321198</c:v>
                </c:pt>
                <c:pt idx="4052">
                  <c:v>-63.683506372941302</c:v>
                </c:pt>
                <c:pt idx="4053">
                  <c:v>-63.682512391241097</c:v>
                </c:pt>
                <c:pt idx="4054">
                  <c:v>-63.6815188753122</c:v>
                </c:pt>
                <c:pt idx="4055">
                  <c:v>-63.680525825246797</c:v>
                </c:pt>
                <c:pt idx="4056">
                  <c:v>-63.679533241136902</c:v>
                </c:pt>
                <c:pt idx="4057">
                  <c:v>-63.678541123074602</c:v>
                </c:pt>
                <c:pt idx="4058">
                  <c:v>-63.677549471152297</c:v>
                </c:pt>
                <c:pt idx="4059">
                  <c:v>-63.676558285462299</c:v>
                </c:pt>
                <c:pt idx="4060">
                  <c:v>-63.675567566097001</c:v>
                </c:pt>
                <c:pt idx="4061">
                  <c:v>-63.674577313149101</c:v>
                </c:pt>
                <c:pt idx="4062">
                  <c:v>-63.673587526711103</c:v>
                </c:pt>
                <c:pt idx="4063">
                  <c:v>-63.672598206875797</c:v>
                </c:pt>
                <c:pt idx="4064">
                  <c:v>-63.671609353736002</c:v>
                </c:pt>
                <c:pt idx="4065">
                  <c:v>-63.6706209673847</c:v>
                </c:pt>
                <c:pt idx="4066">
                  <c:v>-63.6696330479149</c:v>
                </c:pt>
                <c:pt idx="4067">
                  <c:v>-63.668645595419697</c:v>
                </c:pt>
                <c:pt idx="4068">
                  <c:v>-63.667658609992202</c:v>
                </c:pt>
                <c:pt idx="4069">
                  <c:v>-63.6666720917259</c:v>
                </c:pt>
                <c:pt idx="4070">
                  <c:v>-63.6656860407141</c:v>
                </c:pt>
                <c:pt idx="4071">
                  <c:v>-63.664700457050301</c:v>
                </c:pt>
                <c:pt idx="4072">
                  <c:v>-63.663715340827999</c:v>
                </c:pt>
                <c:pt idx="4073">
                  <c:v>-63.662730692140997</c:v>
                </c:pt>
                <c:pt idx="4074">
                  <c:v>-63.661746511083003</c:v>
                </c:pt>
                <c:pt idx="4075">
                  <c:v>-63.660762797747999</c:v>
                </c:pt>
                <c:pt idx="4076">
                  <c:v>-63.6597795522298</c:v>
                </c:pt>
                <c:pt idx="4077">
                  <c:v>-63.658796774622502</c:v>
                </c:pt>
                <c:pt idx="4078">
                  <c:v>-63.657814465020202</c:v>
                </c:pt>
                <c:pt idx="4079">
                  <c:v>-63.656832623517303</c:v>
                </c:pt>
                <c:pt idx="4080">
                  <c:v>-63.655851250207903</c:v>
                </c:pt>
                <c:pt idx="4081">
                  <c:v>-63.654870345186701</c:v>
                </c:pt>
                <c:pt idx="4082">
                  <c:v>-63.653889908548003</c:v>
                </c:pt>
                <c:pt idx="4083">
                  <c:v>-63.652909940386401</c:v>
                </c:pt>
                <c:pt idx="4084">
                  <c:v>-63.651930440796797</c:v>
                </c:pt>
                <c:pt idx="4085">
                  <c:v>-63.650951409873898</c:v>
                </c:pt>
                <c:pt idx="4086">
                  <c:v>-63.649972847712597</c:v>
                </c:pt>
                <c:pt idx="4087">
                  <c:v>-63.648994754407802</c:v>
                </c:pt>
                <c:pt idx="4088">
                  <c:v>-63.648017130054697</c:v>
                </c:pt>
                <c:pt idx="4089">
                  <c:v>-63.647039974748402</c:v>
                </c:pt>
                <c:pt idx="4090">
                  <c:v>-63.646063288584202</c:v>
                </c:pt>
                <c:pt idx="4091">
                  <c:v>-63.6450870716575</c:v>
                </c:pt>
                <c:pt idx="4092">
                  <c:v>-63.644111324063601</c:v>
                </c:pt>
                <c:pt idx="4093">
                  <c:v>-63.643136045898203</c:v>
                </c:pt>
                <c:pt idx="4094">
                  <c:v>-63.6421612372569</c:v>
                </c:pt>
                <c:pt idx="4095">
                  <c:v>-63.641186898235397</c:v>
                </c:pt>
                <c:pt idx="4096">
                  <c:v>-63.640213028929502</c:v>
                </c:pt>
                <c:pt idx="4097">
                  <c:v>-63.639239629435103</c:v>
                </c:pt>
                <c:pt idx="4098">
                  <c:v>-63.638266699848302</c:v>
                </c:pt>
                <c:pt idx="4099">
                  <c:v>-63.637294240265199</c:v>
                </c:pt>
                <c:pt idx="4100">
                  <c:v>-63.636322250781902</c:v>
                </c:pt>
                <c:pt idx="4101">
                  <c:v>-63.635350731494697</c:v>
                </c:pt>
                <c:pt idx="4102">
                  <c:v>-63.634379682499997</c:v>
                </c:pt>
                <c:pt idx="4103">
                  <c:v>-63.633409103894301</c:v>
                </c:pt>
                <c:pt idx="4104">
                  <c:v>-63.632438995774201</c:v>
                </c:pt>
                <c:pt idx="4105">
                  <c:v>-63.631469358236203</c:v>
                </c:pt>
                <c:pt idx="4106">
                  <c:v>-63.630500191377102</c:v>
                </c:pt>
                <c:pt idx="4107">
                  <c:v>-63.629531495293797</c:v>
                </c:pt>
                <c:pt idx="4108">
                  <c:v>-63.628563270083298</c:v>
                </c:pt>
                <c:pt idx="4109">
                  <c:v>-63.627595515842401</c:v>
                </c:pt>
                <c:pt idx="4110">
                  <c:v>-63.626628232668303</c:v>
                </c:pt>
                <c:pt idx="4111">
                  <c:v>-63.625661420658403</c:v>
                </c:pt>
                <c:pt idx="4112">
                  <c:v>-63.624695079909699</c:v>
                </c:pt>
                <c:pt idx="4113">
                  <c:v>-63.623729210519798</c:v>
                </c:pt>
                <c:pt idx="4114">
                  <c:v>-63.622763812586001</c:v>
                </c:pt>
                <c:pt idx="4115">
                  <c:v>-63.621798886206101</c:v>
                </c:pt>
                <c:pt idx="4116">
                  <c:v>-63.620834431477597</c:v>
                </c:pt>
                <c:pt idx="4117">
                  <c:v>-63.619870448498297</c:v>
                </c:pt>
                <c:pt idx="4118">
                  <c:v>-63.618906937365999</c:v>
                </c:pt>
                <c:pt idx="4119">
                  <c:v>-63.617943898178702</c:v>
                </c:pt>
                <c:pt idx="4120">
                  <c:v>-63.616981331034403</c:v>
                </c:pt>
                <c:pt idx="4121">
                  <c:v>-63.616019236031299</c:v>
                </c:pt>
                <c:pt idx="4122">
                  <c:v>-63.615057613267503</c:v>
                </c:pt>
                <c:pt idx="4123">
                  <c:v>-63.614096462841403</c:v>
                </c:pt>
                <c:pt idx="4124">
                  <c:v>-63.613135784851302</c:v>
                </c:pt>
                <c:pt idx="4125">
                  <c:v>-63.612175579395696</c:v>
                </c:pt>
                <c:pt idx="4126">
                  <c:v>-63.611215846573202</c:v>
                </c:pt>
                <c:pt idx="4127">
                  <c:v>-63.6102565864825</c:v>
                </c:pt>
                <c:pt idx="4128">
                  <c:v>-63.609297799222396</c:v>
                </c:pt>
                <c:pt idx="4129">
                  <c:v>-63.608339484891602</c:v>
                </c:pt>
                <c:pt idx="4130">
                  <c:v>-63.6073816435891</c:v>
                </c:pt>
                <c:pt idx="4131">
                  <c:v>-63.606424275414</c:v>
                </c:pt>
                <c:pt idx="4132">
                  <c:v>-63.605467380465399</c:v>
                </c:pt>
                <c:pt idx="4133">
                  <c:v>-63.604510958842397</c:v>
                </c:pt>
                <c:pt idx="4134">
                  <c:v>-63.603555010644399</c:v>
                </c:pt>
                <c:pt idx="4135">
                  <c:v>-63.602599535970803</c:v>
                </c:pt>
                <c:pt idx="4136">
                  <c:v>-63.6016445349211</c:v>
                </c:pt>
                <c:pt idx="4137">
                  <c:v>-63.6006900075948</c:v>
                </c:pt>
                <c:pt idx="4138">
                  <c:v>-63.599735954091599</c:v>
                </c:pt>
                <c:pt idx="4139">
                  <c:v>-63.598782374511302</c:v>
                </c:pt>
                <c:pt idx="4140">
                  <c:v>-63.597829268953603</c:v>
                </c:pt>
                <c:pt idx="4141">
                  <c:v>-63.596876637518598</c:v>
                </c:pt>
                <c:pt idx="4142">
                  <c:v>-63.595924480306302</c:v>
                </c:pt>
                <c:pt idx="4143">
                  <c:v>-63.594972797416702</c:v>
                </c:pt>
                <c:pt idx="4144">
                  <c:v>-63.594021588950099</c:v>
                </c:pt>
                <c:pt idx="4145">
                  <c:v>-63.593070855006701</c:v>
                </c:pt>
                <c:pt idx="4146">
                  <c:v>-63.592120595687</c:v>
                </c:pt>
                <c:pt idx="4147">
                  <c:v>-63.591170811091402</c:v>
                </c:pt>
                <c:pt idx="4148">
                  <c:v>-63.590221501320499</c:v>
                </c:pt>
                <c:pt idx="4149">
                  <c:v>-63.589272666474997</c:v>
                </c:pt>
                <c:pt idx="4150">
                  <c:v>-63.588324306655501</c:v>
                </c:pt>
                <c:pt idx="4151">
                  <c:v>-63.587376421963</c:v>
                </c:pt>
                <c:pt idx="4152">
                  <c:v>-63.586429012498201</c:v>
                </c:pt>
                <c:pt idx="4153">
                  <c:v>-63.585482078362297</c:v>
                </c:pt>
                <c:pt idx="4154">
                  <c:v>-63.5845356196564</c:v>
                </c:pt>
                <c:pt idx="4155">
                  <c:v>-63.583589636481598</c:v>
                </c:pt>
                <c:pt idx="4156">
                  <c:v>-63.582644128939201</c:v>
                </c:pt>
                <c:pt idx="4157">
                  <c:v>-63.581699097130503</c:v>
                </c:pt>
                <c:pt idx="4158">
                  <c:v>-63.580754541157098</c:v>
                </c:pt>
                <c:pt idx="4159">
                  <c:v>-63.579810461120402</c:v>
                </c:pt>
                <c:pt idx="4160">
                  <c:v>-63.5788668571222</c:v>
                </c:pt>
                <c:pt idx="4161">
                  <c:v>-63.5779237292641</c:v>
                </c:pt>
                <c:pt idx="4162">
                  <c:v>-63.576981077647901</c:v>
                </c:pt>
                <c:pt idx="4163">
                  <c:v>-63.576038902375501</c:v>
                </c:pt>
                <c:pt idx="4164">
                  <c:v>-63.5750972035489</c:v>
                </c:pt>
                <c:pt idx="4165">
                  <c:v>-63.574155981270302</c:v>
                </c:pt>
                <c:pt idx="4166">
                  <c:v>-63.573215235641698</c:v>
                </c:pt>
                <c:pt idx="4167">
                  <c:v>-63.572274966765399</c:v>
                </c:pt>
                <c:pt idx="4168">
                  <c:v>-63.571335174743702</c:v>
                </c:pt>
                <c:pt idx="4169">
                  <c:v>-63.570395859679103</c:v>
                </c:pt>
                <c:pt idx="4170">
                  <c:v>-63.569457021674097</c:v>
                </c:pt>
                <c:pt idx="4171">
                  <c:v>-63.568518660831302</c:v>
                </c:pt>
                <c:pt idx="4172">
                  <c:v>-63.567580777253397</c:v>
                </c:pt>
                <c:pt idx="4173">
                  <c:v>-63.566643371043099</c:v>
                </c:pt>
                <c:pt idx="4174">
                  <c:v>-63.565706442303402</c:v>
                </c:pt>
                <c:pt idx="4175">
                  <c:v>-63.564769991137098</c:v>
                </c:pt>
                <c:pt idx="4176">
                  <c:v>-63.563834017647402</c:v>
                </c:pt>
                <c:pt idx="4177">
                  <c:v>-63.562898521937299</c:v>
                </c:pt>
                <c:pt idx="4178">
                  <c:v>-63.561963504110103</c:v>
                </c:pt>
                <c:pt idx="4179">
                  <c:v>-63.561028964269099</c:v>
                </c:pt>
                <c:pt idx="4180">
                  <c:v>-63.560094902517697</c:v>
                </c:pt>
                <c:pt idx="4181">
                  <c:v>-63.559161318959298</c:v>
                </c:pt>
                <c:pt idx="4182">
                  <c:v>-63.558228213697497</c:v>
                </c:pt>
                <c:pt idx="4183">
                  <c:v>-63.557295586835998</c:v>
                </c:pt>
                <c:pt idx="4184">
                  <c:v>-63.5563634384784</c:v>
                </c:pt>
                <c:pt idx="4185">
                  <c:v>-63.555431768728702</c:v>
                </c:pt>
                <c:pt idx="4186">
                  <c:v>-63.554500577690803</c:v>
                </c:pt>
                <c:pt idx="4187">
                  <c:v>-63.553569865468603</c:v>
                </c:pt>
                <c:pt idx="4188">
                  <c:v>-63.552639632166198</c:v>
                </c:pt>
                <c:pt idx="4189">
                  <c:v>-63.551709877887802</c:v>
                </c:pt>
                <c:pt idx="4190">
                  <c:v>-63.550780602737703</c:v>
                </c:pt>
                <c:pt idx="4191">
                  <c:v>-63.5498518068202</c:v>
                </c:pt>
                <c:pt idx="4192">
                  <c:v>-63.548923490239801</c:v>
                </c:pt>
                <c:pt idx="4193">
                  <c:v>-63.547995653100898</c:v>
                </c:pt>
                <c:pt idx="4194">
                  <c:v>-63.547068295508097</c:v>
                </c:pt>
                <c:pt idx="4195">
                  <c:v>-63.546141417566197</c:v>
                </c:pt>
                <c:pt idx="4196">
                  <c:v>-63.545215019379903</c:v>
                </c:pt>
                <c:pt idx="4197">
                  <c:v>-63.544289101054098</c:v>
                </c:pt>
                <c:pt idx="4198">
                  <c:v>-63.5433636626938</c:v>
                </c:pt>
                <c:pt idx="4199">
                  <c:v>-63.542438704403899</c:v>
                </c:pt>
                <c:pt idx="4200">
                  <c:v>-63.5415142262896</c:v>
                </c:pt>
                <c:pt idx="4201">
                  <c:v>-63.540590228456097</c:v>
                </c:pt>
                <c:pt idx="4202">
                  <c:v>-63.539666711008699</c:v>
                </c:pt>
                <c:pt idx="4203">
                  <c:v>-63.538743674052697</c:v>
                </c:pt>
                <c:pt idx="4204">
                  <c:v>-63.537821117693603</c:v>
                </c:pt>
                <c:pt idx="4205">
                  <c:v>-63.536899042037</c:v>
                </c:pt>
                <c:pt idx="4206">
                  <c:v>-63.5359774471885</c:v>
                </c:pt>
                <c:pt idx="4207">
                  <c:v>-63.535056333253699</c:v>
                </c:pt>
                <c:pt idx="4208">
                  <c:v>-63.534135700338602</c:v>
                </c:pt>
                <c:pt idx="4209">
                  <c:v>-63.533215548549002</c:v>
                </c:pt>
                <c:pt idx="4210">
                  <c:v>-63.532295877990798</c:v>
                </c:pt>
                <c:pt idx="4211">
                  <c:v>-63.531376688770102</c:v>
                </c:pt>
                <c:pt idx="4212">
                  <c:v>-63.530457980993098</c:v>
                </c:pt>
                <c:pt idx="4213">
                  <c:v>-63.529539754765899</c:v>
                </c:pt>
                <c:pt idx="4214">
                  <c:v>-63.528622010194901</c:v>
                </c:pt>
                <c:pt idx="4215">
                  <c:v>-63.527704747386402</c:v>
                </c:pt>
                <c:pt idx="4216">
                  <c:v>-63.526787966447003</c:v>
                </c:pt>
                <c:pt idx="4217">
                  <c:v>-63.525871667483202</c:v>
                </c:pt>
                <c:pt idx="4218">
                  <c:v>-63.5249558506017</c:v>
                </c:pt>
                <c:pt idx="4219">
                  <c:v>-63.5240405159091</c:v>
                </c:pt>
                <c:pt idx="4220">
                  <c:v>-63.523125663512197</c:v>
                </c:pt>
                <c:pt idx="4221">
                  <c:v>-63.522211293518097</c:v>
                </c:pt>
                <c:pt idx="4222">
                  <c:v>-63.521297406033497</c:v>
                </c:pt>
                <c:pt idx="4223">
                  <c:v>-63.520384001165702</c:v>
                </c:pt>
                <c:pt idx="4224">
                  <c:v>-63.519471079021798</c:v>
                </c:pt>
                <c:pt idx="4225">
                  <c:v>-63.5185586397089</c:v>
                </c:pt>
                <c:pt idx="4226">
                  <c:v>-63.517646683334398</c:v>
                </c:pt>
                <c:pt idx="4227">
                  <c:v>-63.516735210005599</c:v>
                </c:pt>
                <c:pt idx="4228">
                  <c:v>-63.515824219830201</c:v>
                </c:pt>
                <c:pt idx="4229">
                  <c:v>-63.514913712915501</c:v>
                </c:pt>
                <c:pt idx="4230">
                  <c:v>-63.514003689369297</c:v>
                </c:pt>
                <c:pt idx="4231">
                  <c:v>-63.513094149299199</c:v>
                </c:pt>
                <c:pt idx="4232">
                  <c:v>-63.512185092813198</c:v>
                </c:pt>
                <c:pt idx="4233">
                  <c:v>-63.511276520019003</c:v>
                </c:pt>
                <c:pt idx="4234">
                  <c:v>-63.510368431024702</c:v>
                </c:pt>
                <c:pt idx="4235">
                  <c:v>-63.509460825938199</c:v>
                </c:pt>
                <c:pt idx="4236">
                  <c:v>-63.508553704867801</c:v>
                </c:pt>
                <c:pt idx="4237">
                  <c:v>-63.507647067921702</c:v>
                </c:pt>
                <c:pt idx="4238">
                  <c:v>-63.506740915208098</c:v>
                </c:pt>
                <c:pt idx="4239">
                  <c:v>-63.505835246835403</c:v>
                </c:pt>
                <c:pt idx="4240">
                  <c:v>-63.504930062912102</c:v>
                </c:pt>
                <c:pt idx="4241">
                  <c:v>-63.504025363546702</c:v>
                </c:pt>
                <c:pt idx="4242">
                  <c:v>-63.503121148847903</c:v>
                </c:pt>
                <c:pt idx="4243">
                  <c:v>-63.502217418924403</c:v>
                </c:pt>
                <c:pt idx="4244">
                  <c:v>-63.5013141738849</c:v>
                </c:pt>
                <c:pt idx="4245">
                  <c:v>-63.5004114138384</c:v>
                </c:pt>
                <c:pt idx="4246">
                  <c:v>-63.4995091388937</c:v>
                </c:pt>
                <c:pt idx="4247">
                  <c:v>-63.498607349159997</c:v>
                </c:pt>
                <c:pt idx="4248">
                  <c:v>-63.497706044746202</c:v>
                </c:pt>
                <c:pt idx="4249">
                  <c:v>-63.496805225761697</c:v>
                </c:pt>
                <c:pt idx="4250">
                  <c:v>-63.4959048923156</c:v>
                </c:pt>
                <c:pt idx="4251">
                  <c:v>-63.495005044517399</c:v>
                </c:pt>
                <c:pt idx="4252">
                  <c:v>-63.494105682476402</c:v>
                </c:pt>
                <c:pt idx="4253">
                  <c:v>-63.493206806302297</c:v>
                </c:pt>
                <c:pt idx="4254">
                  <c:v>-63.4923084161045</c:v>
                </c:pt>
                <c:pt idx="4255">
                  <c:v>-63.491410511992797</c:v>
                </c:pt>
                <c:pt idx="4256">
                  <c:v>-63.490513094076903</c:v>
                </c:pt>
                <c:pt idx="4257">
                  <c:v>-63.489616162466596</c:v>
                </c:pt>
                <c:pt idx="4258">
                  <c:v>-63.488719717271898</c:v>
                </c:pt>
                <c:pt idx="4259">
                  <c:v>-63.487823758602701</c:v>
                </c:pt>
                <c:pt idx="4260">
                  <c:v>-63.486928286569103</c:v>
                </c:pt>
                <c:pt idx="4261">
                  <c:v>-63.486033301281402</c:v>
                </c:pt>
                <c:pt idx="4262">
                  <c:v>-63.485138802849598</c:v>
                </c:pt>
                <c:pt idx="4263">
                  <c:v>-63.484244791384199</c:v>
                </c:pt>
                <c:pt idx="4264">
                  <c:v>-63.483351266995399</c:v>
                </c:pt>
                <c:pt idx="4265">
                  <c:v>-63.482458229793899</c:v>
                </c:pt>
                <c:pt idx="4266">
                  <c:v>-63.481565679889997</c:v>
                </c:pt>
                <c:pt idx="4267">
                  <c:v>-63.480673617394501</c:v>
                </c:pt>
                <c:pt idx="4268">
                  <c:v>-63.479782042418101</c:v>
                </c:pt>
                <c:pt idx="4269">
                  <c:v>-63.478890955071499</c:v>
                </c:pt>
                <c:pt idx="4270">
                  <c:v>-63.478000355465497</c:v>
                </c:pt>
                <c:pt idx="4271">
                  <c:v>-63.477110243711302</c:v>
                </c:pt>
                <c:pt idx="4272">
                  <c:v>-63.476220619919602</c:v>
                </c:pt>
                <c:pt idx="4273">
                  <c:v>-63.475331484201803</c:v>
                </c:pt>
                <c:pt idx="4274">
                  <c:v>-63.4744428366688</c:v>
                </c:pt>
                <c:pt idx="4275">
                  <c:v>-63.473554677431999</c:v>
                </c:pt>
                <c:pt idx="4276">
                  <c:v>-63.472667006602698</c:v>
                </c:pt>
                <c:pt idx="4277">
                  <c:v>-63.471779824292298</c:v>
                </c:pt>
                <c:pt idx="4278">
                  <c:v>-63.470893130612303</c:v>
                </c:pt>
                <c:pt idx="4279">
                  <c:v>-63.470006925674298</c:v>
                </c:pt>
                <c:pt idx="4280">
                  <c:v>-63.469121209589801</c:v>
                </c:pt>
                <c:pt idx="4281">
                  <c:v>-63.468235982470603</c:v>
                </c:pt>
                <c:pt idx="4282">
                  <c:v>-63.467351244428599</c:v>
                </c:pt>
                <c:pt idx="4283">
                  <c:v>-63.466466995575402</c:v>
                </c:pt>
                <c:pt idx="4284">
                  <c:v>-63.4655832360232</c:v>
                </c:pt>
                <c:pt idx="4285">
                  <c:v>-63.464699965883902</c:v>
                </c:pt>
                <c:pt idx="4286">
                  <c:v>-63.463817185269598</c:v>
                </c:pt>
                <c:pt idx="4287">
                  <c:v>-63.462934894292502</c:v>
                </c:pt>
                <c:pt idx="4288">
                  <c:v>-63.462053093064902</c:v>
                </c:pt>
                <c:pt idx="4289">
                  <c:v>-63.461171781699001</c:v>
                </c:pt>
                <c:pt idx="4290">
                  <c:v>-63.460290960307297</c:v>
                </c:pt>
                <c:pt idx="4291">
                  <c:v>-63.4594106290022</c:v>
                </c:pt>
                <c:pt idx="4292">
                  <c:v>-63.458530787896301</c:v>
                </c:pt>
                <c:pt idx="4293">
                  <c:v>-63.457651437102299</c:v>
                </c:pt>
                <c:pt idx="4294">
                  <c:v>-63.456772576732703</c:v>
                </c:pt>
                <c:pt idx="4295">
                  <c:v>-63.455894206900503</c:v>
                </c:pt>
                <c:pt idx="4296">
                  <c:v>-63.455016327718397</c:v>
                </c:pt>
                <c:pt idx="4297">
                  <c:v>-63.454138939299497</c:v>
                </c:pt>
                <c:pt idx="4298">
                  <c:v>-63.453262041756602</c:v>
                </c:pt>
                <c:pt idx="4299">
                  <c:v>-63.452385635202802</c:v>
                </c:pt>
                <c:pt idx="4300">
                  <c:v>-63.4515097197514</c:v>
                </c:pt>
                <c:pt idx="4301">
                  <c:v>-63.450634295515499</c:v>
                </c:pt>
                <c:pt idx="4302">
                  <c:v>-63.449759362608503</c:v>
                </c:pt>
                <c:pt idx="4303">
                  <c:v>-63.448884921143701</c:v>
                </c:pt>
                <c:pt idx="4304">
                  <c:v>-63.448010971234503</c:v>
                </c:pt>
                <c:pt idx="4305">
                  <c:v>-63.447137512994502</c:v>
                </c:pt>
                <c:pt idx="4306">
                  <c:v>-63.4462645465373</c:v>
                </c:pt>
                <c:pt idx="4307">
                  <c:v>-63.445392071976599</c:v>
                </c:pt>
                <c:pt idx="4308">
                  <c:v>-63.444520089426</c:v>
                </c:pt>
                <c:pt idx="4309">
                  <c:v>-63.443648598999502</c:v>
                </c:pt>
                <c:pt idx="4310">
                  <c:v>-63.442777600810899</c:v>
                </c:pt>
                <c:pt idx="4311">
                  <c:v>-63.441907094974098</c:v>
                </c:pt>
                <c:pt idx="4312">
                  <c:v>-63.441037081603199</c:v>
                </c:pt>
                <c:pt idx="4313">
                  <c:v>-63.440167560812299</c:v>
                </c:pt>
                <c:pt idx="4314">
                  <c:v>-63.439298532715597</c:v>
                </c:pt>
                <c:pt idx="4315">
                  <c:v>-63.438429997427299</c:v>
                </c:pt>
                <c:pt idx="4316">
                  <c:v>-63.437561955061803</c:v>
                </c:pt>
                <c:pt idx="4317">
                  <c:v>-63.436694405733398</c:v>
                </c:pt>
                <c:pt idx="4318">
                  <c:v>-63.435827349556703</c:v>
                </c:pt>
                <c:pt idx="4319">
                  <c:v>-63.434960786646101</c:v>
                </c:pt>
                <c:pt idx="4320">
                  <c:v>-63.434094717116302</c:v>
                </c:pt>
                <c:pt idx="4321">
                  <c:v>-63.433229141082002</c:v>
                </c:pt>
                <c:pt idx="4322">
                  <c:v>-63.432364058657797</c:v>
                </c:pt>
                <c:pt idx="4323">
                  <c:v>-63.431499469958801</c:v>
                </c:pt>
                <c:pt idx="4324">
                  <c:v>-63.430635375099598</c:v>
                </c:pt>
                <c:pt idx="4325">
                  <c:v>-63.429771774195402</c:v>
                </c:pt>
                <c:pt idx="4326">
                  <c:v>-63.4289086673611</c:v>
                </c:pt>
                <c:pt idx="4327">
                  <c:v>-63.4280460547118</c:v>
                </c:pt>
                <c:pt idx="4328">
                  <c:v>-63.427183936362802</c:v>
                </c:pt>
                <c:pt idx="4329">
                  <c:v>-63.426322312429299</c:v>
                </c:pt>
                <c:pt idx="4330">
                  <c:v>-63.425461183026599</c:v>
                </c:pt>
                <c:pt idx="4331">
                  <c:v>-63.424600548270099</c:v>
                </c:pt>
                <c:pt idx="4332">
                  <c:v>-63.4237404082753</c:v>
                </c:pt>
                <c:pt idx="4333">
                  <c:v>-63.4228807631576</c:v>
                </c:pt>
                <c:pt idx="4334">
                  <c:v>-63.422021613032697</c:v>
                </c:pt>
                <c:pt idx="4335">
                  <c:v>-63.421162958016303</c:v>
                </c:pt>
                <c:pt idx="4336">
                  <c:v>-63.420304798224102</c:v>
                </c:pt>
                <c:pt idx="4337">
                  <c:v>-63.419447133771897</c:v>
                </c:pt>
                <c:pt idx="4338">
                  <c:v>-63.418589964775599</c:v>
                </c:pt>
                <c:pt idx="4339">
                  <c:v>-63.417733291351098</c:v>
                </c:pt>
                <c:pt idx="4340">
                  <c:v>-63.416877113614497</c:v>
                </c:pt>
                <c:pt idx="4341">
                  <c:v>-63.416021431681799</c:v>
                </c:pt>
                <c:pt idx="4342">
                  <c:v>-63.415166245669099</c:v>
                </c:pt>
                <c:pt idx="4343">
                  <c:v>-63.414311555692798</c:v>
                </c:pt>
                <c:pt idx="4344">
                  <c:v>-63.413457361869099</c:v>
                </c:pt>
                <c:pt idx="4345">
                  <c:v>-63.412603664314297</c:v>
                </c:pt>
                <c:pt idx="4346">
                  <c:v>-63.411750463144799</c:v>
                </c:pt>
                <c:pt idx="4347">
                  <c:v>-63.410897758477297</c:v>
                </c:pt>
                <c:pt idx="4348">
                  <c:v>-63.410045550428102</c:v>
                </c:pt>
                <c:pt idx="4349">
                  <c:v>-63.409193839114003</c:v>
                </c:pt>
                <c:pt idx="4350">
                  <c:v>-63.408342624651603</c:v>
                </c:pt>
                <c:pt idx="4351">
                  <c:v>-63.407491907157699</c:v>
                </c:pt>
                <c:pt idx="4352">
                  <c:v>-63.406641686749197</c:v>
                </c:pt>
                <c:pt idx="4353">
                  <c:v>-63.405791963542796</c:v>
                </c:pt>
                <c:pt idx="4354">
                  <c:v>-63.404942737655603</c:v>
                </c:pt>
                <c:pt idx="4355">
                  <c:v>-63.404094009204698</c:v>
                </c:pt>
                <c:pt idx="4356">
                  <c:v>-63.403245778307003</c:v>
                </c:pt>
                <c:pt idx="4357">
                  <c:v>-63.4023980450797</c:v>
                </c:pt>
                <c:pt idx="4358">
                  <c:v>-63.401550809640199</c:v>
                </c:pt>
                <c:pt idx="4359">
                  <c:v>-63.400704072105597</c:v>
                </c:pt>
                <c:pt idx="4360">
                  <c:v>-63.399857832593298</c:v>
                </c:pt>
                <c:pt idx="4361">
                  <c:v>-63.399012091220797</c:v>
                </c:pt>
                <c:pt idx="4362">
                  <c:v>-63.398166848105497</c:v>
                </c:pt>
                <c:pt idx="4363">
                  <c:v>-63.3973221033649</c:v>
                </c:pt>
                <c:pt idx="4364">
                  <c:v>-63.3964778571168</c:v>
                </c:pt>
                <c:pt idx="4365">
                  <c:v>-63.395634109478699</c:v>
                </c:pt>
                <c:pt idx="4366">
                  <c:v>-63.394790860568399</c:v>
                </c:pt>
                <c:pt idx="4367">
                  <c:v>-63.3939481105037</c:v>
                </c:pt>
                <c:pt idx="4368">
                  <c:v>-63.393105859402603</c:v>
                </c:pt>
                <c:pt idx="4369">
                  <c:v>-63.3922641073828</c:v>
                </c:pt>
                <c:pt idx="4370">
                  <c:v>-63.391422854562499</c:v>
                </c:pt>
                <c:pt idx="4371">
                  <c:v>-63.390582101059699</c:v>
                </c:pt>
                <c:pt idx="4372">
                  <c:v>-63.3897418469925</c:v>
                </c:pt>
                <c:pt idx="4373">
                  <c:v>-63.388902092479199</c:v>
                </c:pt>
                <c:pt idx="4374">
                  <c:v>-63.388062837637897</c:v>
                </c:pt>
                <c:pt idx="4375">
                  <c:v>-63.387224082586897</c:v>
                </c:pt>
                <c:pt idx="4376">
                  <c:v>-63.386385827444698</c:v>
                </c:pt>
                <c:pt idx="4377">
                  <c:v>-63.385548072329797</c:v>
                </c:pt>
                <c:pt idx="4378">
                  <c:v>-63.384710817360499</c:v>
                </c:pt>
                <c:pt idx="4379">
                  <c:v>-63.383874062655501</c:v>
                </c:pt>
                <c:pt idx="4380">
                  <c:v>-63.383037808333398</c:v>
                </c:pt>
                <c:pt idx="4381">
                  <c:v>-63.382202054512902</c:v>
                </c:pt>
                <c:pt idx="4382">
                  <c:v>-63.381366801312701</c:v>
                </c:pt>
                <c:pt idx="4383">
                  <c:v>-63.380532048851698</c:v>
                </c:pt>
                <c:pt idx="4384">
                  <c:v>-63.379697797248703</c:v>
                </c:pt>
                <c:pt idx="4385">
                  <c:v>-63.378864046622603</c:v>
                </c:pt>
                <c:pt idx="4386">
                  <c:v>-63.378030797092599</c:v>
                </c:pt>
                <c:pt idx="4387">
                  <c:v>-63.377198048777501</c:v>
                </c:pt>
                <c:pt idx="4388">
                  <c:v>-63.376365801796602</c:v>
                </c:pt>
                <c:pt idx="4389">
                  <c:v>-63.375534056268997</c:v>
                </c:pt>
                <c:pt idx="4390">
                  <c:v>-63.374702812313899</c:v>
                </c:pt>
                <c:pt idx="4391">
                  <c:v>-63.373872070050702</c:v>
                </c:pt>
                <c:pt idx="4392">
                  <c:v>-63.373041829598698</c:v>
                </c:pt>
                <c:pt idx="4393">
                  <c:v>-63.372212091077301</c:v>
                </c:pt>
                <c:pt idx="4394">
                  <c:v>-63.371382854605997</c:v>
                </c:pt>
                <c:pt idx="4395">
                  <c:v>-63.370554120304398</c:v>
                </c:pt>
                <c:pt idx="4396">
                  <c:v>-63.369725888292002</c:v>
                </c:pt>
                <c:pt idx="4397">
                  <c:v>-63.368898158688502</c:v>
                </c:pt>
                <c:pt idx="4398">
                  <c:v>-63.368070931613502</c:v>
                </c:pt>
                <c:pt idx="4399">
                  <c:v>-63.367244207186999</c:v>
                </c:pt>
                <c:pt idx="4400">
                  <c:v>-63.366417985528599</c:v>
                </c:pt>
                <c:pt idx="4401">
                  <c:v>-63.365592266758398</c:v>
                </c:pt>
                <c:pt idx="4402">
                  <c:v>-63.3647670509961</c:v>
                </c:pt>
                <c:pt idx="4403">
                  <c:v>-63.363942338361902</c:v>
                </c:pt>
                <c:pt idx="4404">
                  <c:v>-63.363118128975898</c:v>
                </c:pt>
                <c:pt idx="4405">
                  <c:v>-63.362294422958001</c:v>
                </c:pt>
                <c:pt idx="4406">
                  <c:v>-63.361471220428498</c:v>
                </c:pt>
                <c:pt idx="4407">
                  <c:v>-63.360648521507699</c:v>
                </c:pt>
                <c:pt idx="4408">
                  <c:v>-63.359826326315698</c:v>
                </c:pt>
                <c:pt idx="4409">
                  <c:v>-63.359004634972997</c:v>
                </c:pt>
                <c:pt idx="4410">
                  <c:v>-63.358183447599998</c:v>
                </c:pt>
                <c:pt idx="4411">
                  <c:v>-63.357362764317102</c:v>
                </c:pt>
                <c:pt idx="4412">
                  <c:v>-63.356542585244902</c:v>
                </c:pt>
                <c:pt idx="4413">
                  <c:v>-63.3557229105038</c:v>
                </c:pt>
                <c:pt idx="4414">
                  <c:v>-63.354903740214603</c:v>
                </c:pt>
                <c:pt idx="4415">
                  <c:v>-63.354085074497902</c:v>
                </c:pt>
                <c:pt idx="4416">
                  <c:v>-63.353266913474499</c:v>
                </c:pt>
                <c:pt idx="4417">
                  <c:v>-63.3524492572651</c:v>
                </c:pt>
                <c:pt idx="4418">
                  <c:v>-63.351632105990497</c:v>
                </c:pt>
                <c:pt idx="4419">
                  <c:v>-63.350815459771802</c:v>
                </c:pt>
                <c:pt idx="4420">
                  <c:v>-63.3499993187298</c:v>
                </c:pt>
                <c:pt idx="4421">
                  <c:v>-63.349183682985597</c:v>
                </c:pt>
                <c:pt idx="4422">
                  <c:v>-63.348368552660197</c:v>
                </c:pt>
                <c:pt idx="4423">
                  <c:v>-63.347553927874699</c:v>
                </c:pt>
                <c:pt idx="4424">
                  <c:v>-63.3467398087503</c:v>
                </c:pt>
                <c:pt idx="4425">
                  <c:v>-63.345926195408303</c:v>
                </c:pt>
                <c:pt idx="4426">
                  <c:v>-63.3451130879698</c:v>
                </c:pt>
                <c:pt idx="4427">
                  <c:v>-63.3443004865563</c:v>
                </c:pt>
                <c:pt idx="4428">
                  <c:v>-63.3434883912891</c:v>
                </c:pt>
                <c:pt idx="4429">
                  <c:v>-63.342676802289603</c:v>
                </c:pt>
                <c:pt idx="4430">
                  <c:v>-63.341865719679397</c:v>
                </c:pt>
                <c:pt idx="4431">
                  <c:v>-63.34105514358</c:v>
                </c:pt>
                <c:pt idx="4432">
                  <c:v>-63.340245074113</c:v>
                </c:pt>
                <c:pt idx="4433">
                  <c:v>-63.339435511399898</c:v>
                </c:pt>
                <c:pt idx="4434">
                  <c:v>-63.338626455562597</c:v>
                </c:pt>
                <c:pt idx="4435">
                  <c:v>-63.337817906722698</c:v>
                </c:pt>
                <c:pt idx="4436">
                  <c:v>-63.337009865002102</c:v>
                </c:pt>
                <c:pt idx="4437">
                  <c:v>-63.336202330522497</c:v>
                </c:pt>
                <c:pt idx="4438">
                  <c:v>-63.335395303406003</c:v>
                </c:pt>
                <c:pt idx="4439">
                  <c:v>-63.3345887837744</c:v>
                </c:pt>
                <c:pt idx="4440">
                  <c:v>-63.333782771749803</c:v>
                </c:pt>
                <c:pt idx="4441">
                  <c:v>-63.332977267454197</c:v>
                </c:pt>
                <c:pt idx="4442">
                  <c:v>-63.332172271009597</c:v>
                </c:pt>
                <c:pt idx="4443">
                  <c:v>-63.331367782538301</c:v>
                </c:pt>
                <c:pt idx="4444">
                  <c:v>-63.330563802162402</c:v>
                </c:pt>
                <c:pt idx="4445">
                  <c:v>-63.329760330004198</c:v>
                </c:pt>
                <c:pt idx="4446">
                  <c:v>-63.328957366186003</c:v>
                </c:pt>
                <c:pt idx="4447">
                  <c:v>-63.3281549108302</c:v>
                </c:pt>
                <c:pt idx="4448">
                  <c:v>-63.327352964059003</c:v>
                </c:pt>
                <c:pt idx="4449">
                  <c:v>-63.326551525995001</c:v>
                </c:pt>
                <c:pt idx="4450">
                  <c:v>-63.325750596760599</c:v>
                </c:pt>
                <c:pt idx="4451">
                  <c:v>-63.324950176478502</c:v>
                </c:pt>
                <c:pt idx="4452">
                  <c:v>-63.324150265271101</c:v>
                </c:pt>
                <c:pt idx="4453">
                  <c:v>-63.323350863261098</c:v>
                </c:pt>
                <c:pt idx="4454">
                  <c:v>-63.322551970571098</c:v>
                </c:pt>
                <c:pt idx="4455">
                  <c:v>-63.321753587323997</c:v>
                </c:pt>
                <c:pt idx="4456">
                  <c:v>-63.320955713642498</c:v>
                </c:pt>
                <c:pt idx="4457">
                  <c:v>-63.320158349649297</c:v>
                </c:pt>
                <c:pt idx="4458">
                  <c:v>-63.319361495467398</c:v>
                </c:pt>
                <c:pt idx="4459">
                  <c:v>-63.318565151219701</c:v>
                </c:pt>
                <c:pt idx="4460">
                  <c:v>-63.317769317029096</c:v>
                </c:pt>
                <c:pt idx="4461">
                  <c:v>-63.3169739930186</c:v>
                </c:pt>
                <c:pt idx="4462">
                  <c:v>-63.316179179311298</c:v>
                </c:pt>
                <c:pt idx="4463">
                  <c:v>-63.315384876030201</c:v>
                </c:pt>
                <c:pt idx="4464">
                  <c:v>-63.314591083298602</c:v>
                </c:pt>
                <c:pt idx="4465">
                  <c:v>-63.313797801239502</c:v>
                </c:pt>
                <c:pt idx="4466">
                  <c:v>-63.313005029976303</c:v>
                </c:pt>
                <c:pt idx="4467">
                  <c:v>-63.312212769632097</c:v>
                </c:pt>
                <c:pt idx="4468">
                  <c:v>-63.3114210203303</c:v>
                </c:pt>
                <c:pt idx="4469">
                  <c:v>-63.310629782194297</c:v>
                </c:pt>
                <c:pt idx="4470">
                  <c:v>-63.309839055347403</c:v>
                </c:pt>
                <c:pt idx="4471">
                  <c:v>-63.309048839913103</c:v>
                </c:pt>
                <c:pt idx="4472">
                  <c:v>-63.308259136014897</c:v>
                </c:pt>
                <c:pt idx="4473">
                  <c:v>-63.307469943776297</c:v>
                </c:pt>
                <c:pt idx="4474">
                  <c:v>-63.306681263320897</c:v>
                </c:pt>
                <c:pt idx="4475">
                  <c:v>-63.305893094772202</c:v>
                </c:pt>
                <c:pt idx="4476">
                  <c:v>-63.305105438254103</c:v>
                </c:pt>
                <c:pt idx="4477">
                  <c:v>-63.304318293889999</c:v>
                </c:pt>
                <c:pt idx="4478">
                  <c:v>-63.303531661803902</c:v>
                </c:pt>
                <c:pt idx="4479">
                  <c:v>-63.302745542119403</c:v>
                </c:pt>
                <c:pt idx="4480">
                  <c:v>-63.3019599349605</c:v>
                </c:pt>
                <c:pt idx="4481">
                  <c:v>-63.301174840450898</c:v>
                </c:pt>
                <c:pt idx="4482">
                  <c:v>-63.300390258714501</c:v>
                </c:pt>
                <c:pt idx="4483">
                  <c:v>-63.299606189875298</c:v>
                </c:pt>
                <c:pt idx="4484">
                  <c:v>-63.298822634057302</c:v>
                </c:pt>
                <c:pt idx="4485">
                  <c:v>-63.298039591384502</c:v>
                </c:pt>
                <c:pt idx="4486">
                  <c:v>-63.297257061981</c:v>
                </c:pt>
                <c:pt idx="4487">
                  <c:v>-63.296475045970901</c:v>
                </c:pt>
                <c:pt idx="4488">
                  <c:v>-63.295693543478201</c:v>
                </c:pt>
                <c:pt idx="4489">
                  <c:v>-63.294912554627302</c:v>
                </c:pt>
                <c:pt idx="4490">
                  <c:v>-63.294132079542202</c:v>
                </c:pt>
                <c:pt idx="4491">
                  <c:v>-63.2933521183473</c:v>
                </c:pt>
                <c:pt idx="4492">
                  <c:v>-63.292572671166901</c:v>
                </c:pt>
                <c:pt idx="4493">
                  <c:v>-63.2917937381253</c:v>
                </c:pt>
                <c:pt idx="4494">
                  <c:v>-63.291015319346798</c:v>
                </c:pt>
                <c:pt idx="4495">
                  <c:v>-63.290237414955897</c:v>
                </c:pt>
                <c:pt idx="4496">
                  <c:v>-63.289460025076899</c:v>
                </c:pt>
                <c:pt idx="4497">
                  <c:v>-63.288683149834497</c:v>
                </c:pt>
                <c:pt idx="4498">
                  <c:v>-63.287906789353102</c:v>
                </c:pt>
                <c:pt idx="4499">
                  <c:v>-63.287130943757198</c:v>
                </c:pt>
                <c:pt idx="4500">
                  <c:v>-63.286355613171501</c:v>
                </c:pt>
                <c:pt idx="4501">
                  <c:v>-63.285580797720499</c:v>
                </c:pt>
                <c:pt idx="4502">
                  <c:v>-63.284806497528997</c:v>
                </c:pt>
                <c:pt idx="4503">
                  <c:v>-63.284032712721597</c:v>
                </c:pt>
                <c:pt idx="4504">
                  <c:v>-63.283259443423098</c:v>
                </c:pt>
                <c:pt idx="4505">
                  <c:v>-63.282486689758201</c:v>
                </c:pt>
                <c:pt idx="4506">
                  <c:v>-63.281714451851698</c:v>
                </c:pt>
                <c:pt idx="4507">
                  <c:v>-63.280942729828503</c:v>
                </c:pt>
                <c:pt idx="4508">
                  <c:v>-63.280171523813401</c:v>
                </c:pt>
                <c:pt idx="4509">
                  <c:v>-63.279400833931298</c:v>
                </c:pt>
                <c:pt idx="4510">
                  <c:v>-63.278630660307201</c:v>
                </c:pt>
                <c:pt idx="4511">
                  <c:v>-63.277861003066</c:v>
                </c:pt>
                <c:pt idx="4512">
                  <c:v>-63.277091862332803</c:v>
                </c:pt>
                <c:pt idx="4513">
                  <c:v>-63.2763232382325</c:v>
                </c:pt>
                <c:pt idx="4514">
                  <c:v>-63.275555130890197</c:v>
                </c:pt>
                <c:pt idx="4515">
                  <c:v>-63.274787540430999</c:v>
                </c:pt>
                <c:pt idx="4516">
                  <c:v>-63.274020466980097</c:v>
                </c:pt>
                <c:pt idx="4517">
                  <c:v>-63.273253910662703</c:v>
                </c:pt>
                <c:pt idx="4518">
                  <c:v>-63.272487871603801</c:v>
                </c:pt>
                <c:pt idx="4519">
                  <c:v>-63.271722349928702</c:v>
                </c:pt>
                <c:pt idx="4520">
                  <c:v>-63.270957345762803</c:v>
                </c:pt>
                <c:pt idx="4521">
                  <c:v>-63.270192859231202</c:v>
                </c:pt>
                <c:pt idx="4522">
                  <c:v>-63.269428890459302</c:v>
                </c:pt>
                <c:pt idx="4523">
                  <c:v>-63.268665439572402</c:v>
                </c:pt>
                <c:pt idx="4524">
                  <c:v>-63.267902506695897</c:v>
                </c:pt>
                <c:pt idx="4525">
                  <c:v>-63.267140091955198</c:v>
                </c:pt>
                <c:pt idx="4526">
                  <c:v>-63.266378195475703</c:v>
                </c:pt>
                <c:pt idx="4527">
                  <c:v>-63.265616817382998</c:v>
                </c:pt>
                <c:pt idx="4528">
                  <c:v>-63.264855957802403</c:v>
                </c:pt>
                <c:pt idx="4529">
                  <c:v>-63.2640956168595</c:v>
                </c:pt>
                <c:pt idx="4530">
                  <c:v>-63.263335794679897</c:v>
                </c:pt>
                <c:pt idx="4531">
                  <c:v>-63.262576491389098</c:v>
                </c:pt>
                <c:pt idx="4532">
                  <c:v>-63.261817707112698</c:v>
                </c:pt>
                <c:pt idx="4533">
                  <c:v>-63.2610594419763</c:v>
                </c:pt>
                <c:pt idx="4534">
                  <c:v>-63.260301696105699</c:v>
                </c:pt>
                <c:pt idx="4535">
                  <c:v>-63.259544469626398</c:v>
                </c:pt>
                <c:pt idx="4536">
                  <c:v>-63.258787762664198</c:v>
                </c:pt>
                <c:pt idx="4537">
                  <c:v>-63.258031575344802</c:v>
                </c:pt>
                <c:pt idx="4538">
                  <c:v>-63.257275907794003</c:v>
                </c:pt>
                <c:pt idx="4539">
                  <c:v>-63.256520760137597</c:v>
                </c:pt>
                <c:pt idx="4540">
                  <c:v>-63.2557661325014</c:v>
                </c:pt>
                <c:pt idx="4541">
                  <c:v>-63.255012025011098</c:v>
                </c:pt>
                <c:pt idx="4542">
                  <c:v>-63.2542584377927</c:v>
                </c:pt>
                <c:pt idx="4543">
                  <c:v>-63.2535053709721</c:v>
                </c:pt>
                <c:pt idx="4544">
                  <c:v>-63.252752824675099</c:v>
                </c:pt>
                <c:pt idx="4545">
                  <c:v>-63.252000799027698</c:v>
                </c:pt>
                <c:pt idx="4546">
                  <c:v>-63.251249294155798</c:v>
                </c:pt>
                <c:pt idx="4547">
                  <c:v>-63.250498310185499</c:v>
                </c:pt>
                <c:pt idx="4548">
                  <c:v>-63.249747847242602</c:v>
                </c:pt>
                <c:pt idx="4549">
                  <c:v>-63.248997905453301</c:v>
                </c:pt>
                <c:pt idx="4550">
                  <c:v>-63.248248484943502</c:v>
                </c:pt>
                <c:pt idx="4551">
                  <c:v>-63.2474995858394</c:v>
                </c:pt>
                <c:pt idx="4552">
                  <c:v>-63.246751208267</c:v>
                </c:pt>
                <c:pt idx="4553">
                  <c:v>-63.246003352352503</c:v>
                </c:pt>
                <c:pt idx="4554">
                  <c:v>-63.245256018221902</c:v>
                </c:pt>
                <c:pt idx="4555">
                  <c:v>-63.244509206001503</c:v>
                </c:pt>
                <c:pt idx="4556">
                  <c:v>-63.2437629158173</c:v>
                </c:pt>
                <c:pt idx="4557">
                  <c:v>-63.243017147795598</c:v>
                </c:pt>
                <c:pt idx="4558">
                  <c:v>-63.242271902062598</c:v>
                </c:pt>
                <c:pt idx="4559">
                  <c:v>-63.241527178744498</c:v>
                </c:pt>
                <c:pt idx="4560">
                  <c:v>-63.240782977967498</c:v>
                </c:pt>
                <c:pt idx="4561">
                  <c:v>-63.240039299857997</c:v>
                </c:pt>
                <c:pt idx="4562">
                  <c:v>-63.239296144542202</c:v>
                </c:pt>
                <c:pt idx="4563">
                  <c:v>-63.238553512146503</c:v>
                </c:pt>
                <c:pt idx="4564">
                  <c:v>-63.237811402797099</c:v>
                </c:pt>
                <c:pt idx="4565">
                  <c:v>-63.237069816620398</c:v>
                </c:pt>
                <c:pt idx="4566">
                  <c:v>-63.236328753742697</c:v>
                </c:pt>
                <c:pt idx="4567">
                  <c:v>-63.235588214290402</c:v>
                </c:pt>
                <c:pt idx="4568">
                  <c:v>-63.234848198389997</c:v>
                </c:pt>
                <c:pt idx="4569">
                  <c:v>-63.234108706167703</c:v>
                </c:pt>
                <c:pt idx="4570">
                  <c:v>-63.233369737750103</c:v>
                </c:pt>
                <c:pt idx="4571">
                  <c:v>-63.232631293263601</c:v>
                </c:pt>
                <c:pt idx="4572">
                  <c:v>-63.231893372834698</c:v>
                </c:pt>
                <c:pt idx="4573">
                  <c:v>-63.231155976589697</c:v>
                </c:pt>
                <c:pt idx="4574">
                  <c:v>-63.230419104655198</c:v>
                </c:pt>
                <c:pt idx="4575">
                  <c:v>-63.229682757157697</c:v>
                </c:pt>
                <c:pt idx="4576">
                  <c:v>-63.2289469342237</c:v>
                </c:pt>
                <c:pt idx="4577">
                  <c:v>-63.228211635979797</c:v>
                </c:pt>
                <c:pt idx="4578">
                  <c:v>-63.2274768625524</c:v>
                </c:pt>
                <c:pt idx="4579">
                  <c:v>-63.226742614068101</c:v>
                </c:pt>
                <c:pt idx="4580">
                  <c:v>-63.226008890653603</c:v>
                </c:pt>
                <c:pt idx="4581">
                  <c:v>-63.225275692435297</c:v>
                </c:pt>
                <c:pt idx="4582">
                  <c:v>-63.224543019539901</c:v>
                </c:pt>
                <c:pt idx="4583">
                  <c:v>-63.223810872093999</c:v>
                </c:pt>
                <c:pt idx="4584">
                  <c:v>-63.223079250224103</c:v>
                </c:pt>
                <c:pt idx="4585">
                  <c:v>-63.222348154057002</c:v>
                </c:pt>
                <c:pt idx="4586">
                  <c:v>-63.221617583719201</c:v>
                </c:pt>
                <c:pt idx="4587">
                  <c:v>-63.220887539337397</c:v>
                </c:pt>
                <c:pt idx="4588">
                  <c:v>-63.220158021038301</c:v>
                </c:pt>
                <c:pt idx="4589">
                  <c:v>-63.219429028948497</c:v>
                </c:pt>
                <c:pt idx="4590">
                  <c:v>-63.218700563194702</c:v>
                </c:pt>
                <c:pt idx="4591">
                  <c:v>-63.217972623903698</c:v>
                </c:pt>
                <c:pt idx="4592">
                  <c:v>-63.217245211201998</c:v>
                </c:pt>
                <c:pt idx="4593">
                  <c:v>-63.216518325216398</c:v>
                </c:pt>
                <c:pt idx="4594">
                  <c:v>-63.215791966073702</c:v>
                </c:pt>
                <c:pt idx="4595">
                  <c:v>-63.2150661339005</c:v>
                </c:pt>
                <c:pt idx="4596">
                  <c:v>-63.214340828823502</c:v>
                </c:pt>
                <c:pt idx="4597">
                  <c:v>-63.213616050969598</c:v>
                </c:pt>
                <c:pt idx="4598">
                  <c:v>-63.2128918004654</c:v>
                </c:pt>
                <c:pt idx="4599">
                  <c:v>-63.212168077437802</c:v>
                </c:pt>
                <c:pt idx="4600">
                  <c:v>-63.211444882013403</c:v>
                </c:pt>
                <c:pt idx="4601">
                  <c:v>-63.210722214318999</c:v>
                </c:pt>
                <c:pt idx="4602">
                  <c:v>-63.2100000744814</c:v>
                </c:pt>
                <c:pt idx="4603">
                  <c:v>-63.209278462627502</c:v>
                </c:pt>
                <c:pt idx="4604">
                  <c:v>-63.208557378883803</c:v>
                </c:pt>
                <c:pt idx="4605">
                  <c:v>-63.207836823377299</c:v>
                </c:pt>
                <c:pt idx="4606">
                  <c:v>-63.2071167962348</c:v>
                </c:pt>
                <c:pt idx="4607">
                  <c:v>-63.206397297582903</c:v>
                </c:pt>
                <c:pt idx="4608">
                  <c:v>-63.205678327548597</c:v>
                </c:pt>
                <c:pt idx="4609">
                  <c:v>-63.2049598862586</c:v>
                </c:pt>
                <c:pt idx="4610">
                  <c:v>-63.2042419738397</c:v>
                </c:pt>
                <c:pt idx="4611">
                  <c:v>-63.203524590418802</c:v>
                </c:pt>
                <c:pt idx="4612">
                  <c:v>-63.202807736122601</c:v>
                </c:pt>
                <c:pt idx="4613">
                  <c:v>-63.202091411077902</c:v>
                </c:pt>
                <c:pt idx="4614">
                  <c:v>-63.201375615411699</c:v>
                </c:pt>
                <c:pt idx="4615">
                  <c:v>-63.200660349250498</c:v>
                </c:pt>
                <c:pt idx="4616">
                  <c:v>-63.1999456127214</c:v>
                </c:pt>
                <c:pt idx="4617">
                  <c:v>-63.199231405951103</c:v>
                </c:pt>
                <c:pt idx="4618">
                  <c:v>-63.198517729066403</c:v>
                </c:pt>
                <c:pt idx="4619">
                  <c:v>-63.197804582194202</c:v>
                </c:pt>
                <c:pt idx="4620">
                  <c:v>-63.197091965461098</c:v>
                </c:pt>
                <c:pt idx="4621">
                  <c:v>-63.1963798789942</c:v>
                </c:pt>
                <c:pt idx="4622">
                  <c:v>-63.195668322920099</c:v>
                </c:pt>
                <c:pt idx="4623">
                  <c:v>-63.194957297365697</c:v>
                </c:pt>
                <c:pt idx="4624">
                  <c:v>-63.194246802457897</c:v>
                </c:pt>
                <c:pt idx="4625">
                  <c:v>-63.193536838323297</c:v>
                </c:pt>
                <c:pt idx="4626">
                  <c:v>-63.192827405088799</c:v>
                </c:pt>
                <c:pt idx="4627">
                  <c:v>-63.1921185028812</c:v>
                </c:pt>
                <c:pt idx="4628">
                  <c:v>-63.191410131827404</c:v>
                </c:pt>
                <c:pt idx="4629">
                  <c:v>-63.190702292053999</c:v>
                </c:pt>
                <c:pt idx="4630">
                  <c:v>-63.189994983687903</c:v>
                </c:pt>
                <c:pt idx="4631">
                  <c:v>-63.189288206855899</c:v>
                </c:pt>
                <c:pt idx="4632">
                  <c:v>-63.188581961684797</c:v>
                </c:pt>
                <c:pt idx="4633">
                  <c:v>-63.187876248301301</c:v>
                </c:pt>
                <c:pt idx="4634">
                  <c:v>-63.1871710668322</c:v>
                </c:pt>
                <c:pt idx="4635">
                  <c:v>-63.186466417404297</c:v>
                </c:pt>
                <c:pt idx="4636">
                  <c:v>-63.185762300144297</c:v>
                </c:pt>
                <c:pt idx="4637">
                  <c:v>-63.185058715178897</c:v>
                </c:pt>
                <c:pt idx="4638">
                  <c:v>-63.184355662634999</c:v>
                </c:pt>
                <c:pt idx="4639">
                  <c:v>-63.183653142639301</c:v>
                </c:pt>
                <c:pt idx="4640">
                  <c:v>-63.182951155318399</c:v>
                </c:pt>
                <c:pt idx="4641">
                  <c:v>-63.182249700799197</c:v>
                </c:pt>
                <c:pt idx="4642">
                  <c:v>-63.1815487792082</c:v>
                </c:pt>
                <c:pt idx="4643">
                  <c:v>-63.180848390672402</c:v>
                </c:pt>
                <c:pt idx="4644">
                  <c:v>-63.180148535318203</c:v>
                </c:pt>
                <c:pt idx="4645">
                  <c:v>-63.179449213272399</c:v>
                </c:pt>
                <c:pt idx="4646">
                  <c:v>-63.1787504246618</c:v>
                </c:pt>
                <c:pt idx="4647">
                  <c:v>-63.178052169612798</c:v>
                </c:pt>
                <c:pt idx="4648">
                  <c:v>-63.177354448252302</c:v>
                </c:pt>
                <c:pt idx="4649">
                  <c:v>-63.176657260706897</c:v>
                </c:pt>
                <c:pt idx="4650">
                  <c:v>-63.1759606071031</c:v>
                </c:pt>
                <c:pt idx="4651">
                  <c:v>-63.175264487567603</c:v>
                </c:pt>
                <c:pt idx="4652">
                  <c:v>-63.174568902227001</c:v>
                </c:pt>
                <c:pt idx="4653">
                  <c:v>-63.173873851207901</c:v>
                </c:pt>
                <c:pt idx="4654">
                  <c:v>-63.173179334636998</c:v>
                </c:pt>
                <c:pt idx="4655">
                  <c:v>-63.172485352640599</c:v>
                </c:pt>
                <c:pt idx="4656">
                  <c:v>-63.171791905345501</c:v>
                </c:pt>
                <c:pt idx="4657">
                  <c:v>-63.1710989928782</c:v>
                </c:pt>
                <c:pt idx="4658">
                  <c:v>-63.170406615365103</c:v>
                </c:pt>
                <c:pt idx="4659">
                  <c:v>-63.169714772932799</c:v>
                </c:pt>
                <c:pt idx="4660">
                  <c:v>-63.169023465707802</c:v>
                </c:pt>
                <c:pt idx="4661">
                  <c:v>-63.168332693816602</c:v>
                </c:pt>
                <c:pt idx="4662">
                  <c:v>-63.167642457385597</c:v>
                </c:pt>
                <c:pt idx="4663">
                  <c:v>-63.166952756541299</c:v>
                </c:pt>
                <c:pt idx="4664">
                  <c:v>-63.1662635914101</c:v>
                </c:pt>
                <c:pt idx="4665">
                  <c:v>-63.165574962118498</c:v>
                </c:pt>
                <c:pt idx="4666">
                  <c:v>-63.164886868792699</c:v>
                </c:pt>
                <c:pt idx="4667">
                  <c:v>-63.164199311559301</c:v>
                </c:pt>
                <c:pt idx="4668">
                  <c:v>-63.163512290544602</c:v>
                </c:pt>
                <c:pt idx="4669">
                  <c:v>-63.162825805874803</c:v>
                </c:pt>
                <c:pt idx="4670">
                  <c:v>-63.162139857676401</c:v>
                </c:pt>
                <c:pt idx="4671">
                  <c:v>-63.161454446075702</c:v>
                </c:pt>
                <c:pt idx="4672">
                  <c:v>-63.160769571198799</c:v>
                </c:pt>
                <c:pt idx="4673">
                  <c:v>-63.160085233172197</c:v>
                </c:pt>
                <c:pt idx="4674">
                  <c:v>-63.159401432121903</c:v>
                </c:pt>
                <c:pt idx="4675">
                  <c:v>-63.158718168174303</c:v>
                </c:pt>
                <c:pt idx="4676">
                  <c:v>-63.158035441455603</c:v>
                </c:pt>
                <c:pt idx="4677">
                  <c:v>-63.157353252091802</c:v>
                </c:pt>
                <c:pt idx="4678">
                  <c:v>-63.1566716002093</c:v>
                </c:pt>
                <c:pt idx="4679">
                  <c:v>-63.155990485934097</c:v>
                </c:pt>
                <c:pt idx="4680">
                  <c:v>-63.155309909392201</c:v>
                </c:pt>
                <c:pt idx="4681">
                  <c:v>-63.154629870709897</c:v>
                </c:pt>
                <c:pt idx="4682">
                  <c:v>-63.153950370013099</c:v>
                </c:pt>
                <c:pt idx="4683">
                  <c:v>-63.153271407428001</c:v>
                </c:pt>
                <c:pt idx="4684">
                  <c:v>-63.152592983080403</c:v>
                </c:pt>
                <c:pt idx="4685">
                  <c:v>-63.151915097096499</c:v>
                </c:pt>
                <c:pt idx="4686">
                  <c:v>-63.151237749602103</c:v>
                </c:pt>
                <c:pt idx="4687">
                  <c:v>-63.150560940723203</c:v>
                </c:pt>
                <c:pt idx="4688">
                  <c:v>-63.149884670585699</c:v>
                </c:pt>
                <c:pt idx="4689">
                  <c:v>-63.1492089393155</c:v>
                </c:pt>
                <c:pt idx="4690">
                  <c:v>-63.148533747038499</c:v>
                </c:pt>
                <c:pt idx="4691">
                  <c:v>-63.147859093880399</c:v>
                </c:pt>
                <c:pt idx="4692">
                  <c:v>-63.147184979967101</c:v>
                </c:pt>
                <c:pt idx="4693">
                  <c:v>-63.146511405424299</c:v>
                </c:pt>
                <c:pt idx="4694">
                  <c:v>-63.145838370377803</c:v>
                </c:pt>
                <c:pt idx="4695">
                  <c:v>-63.1451658749533</c:v>
                </c:pt>
                <c:pt idx="4696">
                  <c:v>-63.144493919276499</c:v>
                </c:pt>
                <c:pt idx="4697">
                  <c:v>-63.143822503472997</c:v>
                </c:pt>
                <c:pt idx="4698">
                  <c:v>-63.143151627668402</c:v>
                </c:pt>
                <c:pt idx="4699">
                  <c:v>-63.142481291988403</c:v>
                </c:pt>
                <c:pt idx="4700">
                  <c:v>-63.141811496558503</c:v>
                </c:pt>
                <c:pt idx="4701">
                  <c:v>-63.141142241504198</c:v>
                </c:pt>
                <c:pt idx="4702">
                  <c:v>-63.140473526950998</c:v>
                </c:pt>
                <c:pt idx="4703">
                  <c:v>-63.1398053530244</c:v>
                </c:pt>
                <c:pt idx="4704">
                  <c:v>-63.139137719849799</c:v>
                </c:pt>
                <c:pt idx="4705">
                  <c:v>-63.1384706275526</c:v>
                </c:pt>
                <c:pt idx="4706">
                  <c:v>-63.137804076258199</c:v>
                </c:pt>
                <c:pt idx="4707">
                  <c:v>-63.1371380660919</c:v>
                </c:pt>
                <c:pt idx="4708">
                  <c:v>-63.136472597179001</c:v>
                </c:pt>
                <c:pt idx="4709">
                  <c:v>-63.135807669644699</c:v>
                </c:pt>
                <c:pt idx="4710">
                  <c:v>-63.135143283614198</c:v>
                </c:pt>
                <c:pt idx="4711">
                  <c:v>-63.134479439212797</c:v>
                </c:pt>
                <c:pt idx="4712">
                  <c:v>-63.133816136565599</c:v>
                </c:pt>
                <c:pt idx="4713">
                  <c:v>-63.133153375797697</c:v>
                </c:pt>
                <c:pt idx="4714">
                  <c:v>-63.132491157034202</c:v>
                </c:pt>
                <c:pt idx="4715">
                  <c:v>-63.1318294804001</c:v>
                </c:pt>
                <c:pt idx="4716">
                  <c:v>-63.131168346020402</c:v>
                </c:pt>
                <c:pt idx="4717">
                  <c:v>-63.130507754020101</c:v>
                </c:pt>
                <c:pt idx="4718">
                  <c:v>-63.129847704524103</c:v>
                </c:pt>
                <c:pt idx="4719">
                  <c:v>-63.1291881976572</c:v>
                </c:pt>
                <c:pt idx="4720">
                  <c:v>-63.128529233544398</c:v>
                </c:pt>
                <c:pt idx="4721">
                  <c:v>-63.127870812310299</c:v>
                </c:pt>
                <c:pt idx="4722">
                  <c:v>-63.1272129340798</c:v>
                </c:pt>
                <c:pt idx="4723">
                  <c:v>-63.126555598977603</c:v>
                </c:pt>
                <c:pt idx="4724">
                  <c:v>-63.125898807128401</c:v>
                </c:pt>
                <c:pt idx="4725">
                  <c:v>-63.125242558656701</c:v>
                </c:pt>
                <c:pt idx="4726">
                  <c:v>-63.124586853687298</c:v>
                </c:pt>
                <c:pt idx="4727">
                  <c:v>-63.123931692344499</c:v>
                </c:pt>
                <c:pt idx="4728">
                  <c:v>-63.123277074752998</c:v>
                </c:pt>
                <c:pt idx="4729">
                  <c:v>-63.122623001037098</c:v>
                </c:pt>
                <c:pt idx="4730">
                  <c:v>-63.1219694713214</c:v>
                </c:pt>
                <c:pt idx="4731">
                  <c:v>-63.121316485730098</c:v>
                </c:pt>
                <c:pt idx="4732">
                  <c:v>-63.120664044387603</c:v>
                </c:pt>
                <c:pt idx="4733">
                  <c:v>-63.120012147418201</c:v>
                </c:pt>
                <c:pt idx="4734">
                  <c:v>-63.119360794946097</c:v>
                </c:pt>
                <c:pt idx="4735">
                  <c:v>-63.1187099870954</c:v>
                </c:pt>
                <c:pt idx="4736">
                  <c:v>-63.118059723990399</c:v>
                </c:pt>
                <c:pt idx="4737">
                  <c:v>-63.117410005755097</c:v>
                </c:pt>
                <c:pt idx="4738">
                  <c:v>-63.116760832513499</c:v>
                </c:pt>
                <c:pt idx="4739">
                  <c:v>-63.116112204389701</c:v>
                </c:pt>
                <c:pt idx="4740">
                  <c:v>-63.1154641215076</c:v>
                </c:pt>
                <c:pt idx="4741">
                  <c:v>-63.114816583991001</c:v>
                </c:pt>
                <c:pt idx="4742">
                  <c:v>-63.114169591963901</c:v>
                </c:pt>
                <c:pt idx="4743">
                  <c:v>-63.113523145549898</c:v>
                </c:pt>
                <c:pt idx="4744">
                  <c:v>-63.112877244872998</c:v>
                </c:pt>
                <c:pt idx="4745">
                  <c:v>-63.112231890056698</c:v>
                </c:pt>
                <c:pt idx="4746">
                  <c:v>-63.111587081224599</c:v>
                </c:pt>
                <c:pt idx="4747">
                  <c:v>-63.110942818500497</c:v>
                </c:pt>
                <c:pt idx="4748">
                  <c:v>-63.110299102007701</c:v>
                </c:pt>
                <c:pt idx="4749">
                  <c:v>-63.109655931869803</c:v>
                </c:pt>
                <c:pt idx="4750">
                  <c:v>-63.109013308210301</c:v>
                </c:pt>
                <c:pt idx="4751">
                  <c:v>-63.108371231152397</c:v>
                </c:pt>
                <c:pt idx="4752">
                  <c:v>-63.107729700819498</c:v>
                </c:pt>
                <c:pt idx="4753">
                  <c:v>-63.107088717334904</c:v>
                </c:pt>
                <c:pt idx="4754">
                  <c:v>-63.106448280821802</c:v>
                </c:pt>
                <c:pt idx="4755">
                  <c:v>-63.105808391403201</c:v>
                </c:pt>
                <c:pt idx="4756">
                  <c:v>-63.105169049202402</c:v>
                </c:pt>
                <c:pt idx="4757">
                  <c:v>-63.104530254342301</c:v>
                </c:pt>
                <c:pt idx="4758">
                  <c:v>-63.103892006945998</c:v>
                </c:pt>
                <c:pt idx="4759">
                  <c:v>-63.103254307136297</c:v>
                </c:pt>
                <c:pt idx="4760">
                  <c:v>-63.1026171550361</c:v>
                </c:pt>
                <c:pt idx="4761">
                  <c:v>-63.101980550768303</c:v>
                </c:pt>
                <c:pt idx="4762">
                  <c:v>-63.101344494455503</c:v>
                </c:pt>
                <c:pt idx="4763">
                  <c:v>-63.100708986220397</c:v>
                </c:pt>
                <c:pt idx="4764">
                  <c:v>-63.100074026185702</c:v>
                </c:pt>
                <c:pt idx="4765">
                  <c:v>-63.099439614474001</c:v>
                </c:pt>
                <c:pt idx="4766">
                  <c:v>-63.0988057512076</c:v>
                </c:pt>
                <c:pt idx="4767">
                  <c:v>-63.098172436509202</c:v>
                </c:pt>
                <c:pt idx="4768">
                  <c:v>-63.0975396705009</c:v>
                </c:pt>
                <c:pt idx="4769">
                  <c:v>-63.096907453305299</c:v>
                </c:pt>
                <c:pt idx="4770">
                  <c:v>-63.096275785044398</c:v>
                </c:pt>
                <c:pt idx="4771">
                  <c:v>-63.095644665840602</c:v>
                </c:pt>
                <c:pt idx="4772">
                  <c:v>-63.095014095815799</c:v>
                </c:pt>
                <c:pt idx="4773">
                  <c:v>-63.0943840750923</c:v>
                </c:pt>
                <c:pt idx="4774">
                  <c:v>-63.093754603791901</c:v>
                </c:pt>
                <c:pt idx="4775">
                  <c:v>-63.0931256820366</c:v>
                </c:pt>
                <c:pt idx="4776">
                  <c:v>-63.0924973099482</c:v>
                </c:pt>
                <c:pt idx="4777">
                  <c:v>-63.091869487648601</c:v>
                </c:pt>
                <c:pt idx="4778">
                  <c:v>-63.091242215259498</c:v>
                </c:pt>
                <c:pt idx="4779">
                  <c:v>-63.090615492902501</c:v>
                </c:pt>
                <c:pt idx="4780">
                  <c:v>-63.089989320699303</c:v>
                </c:pt>
                <c:pt idx="4781">
                  <c:v>-63.089363698771201</c:v>
                </c:pt>
                <c:pt idx="4782">
                  <c:v>-63.088738627239898</c:v>
                </c:pt>
                <c:pt idx="4783">
                  <c:v>-63.088114106226598</c:v>
                </c:pt>
                <c:pt idx="4784">
                  <c:v>-63.087490135852804</c:v>
                </c:pt>
                <c:pt idx="4785">
                  <c:v>-63.086866716239498</c:v>
                </c:pt>
                <c:pt idx="4786">
                  <c:v>-63.086243847508101</c:v>
                </c:pt>
                <c:pt idx="4787">
                  <c:v>-63.085621529779502</c:v>
                </c:pt>
                <c:pt idx="4788">
                  <c:v>-63.084999763174899</c:v>
                </c:pt>
                <c:pt idx="4789">
                  <c:v>-63.084378547815199</c:v>
                </c:pt>
                <c:pt idx="4790">
                  <c:v>-63.0837578838212</c:v>
                </c:pt>
                <c:pt idx="4791">
                  <c:v>-63.083137771313702</c:v>
                </c:pt>
                <c:pt idx="4792">
                  <c:v>-63.082518210413497</c:v>
                </c:pt>
                <c:pt idx="4793">
                  <c:v>-63.081899201241299</c:v>
                </c:pt>
                <c:pt idx="4794">
                  <c:v>-63.081280743917603</c:v>
                </c:pt>
                <c:pt idx="4795">
                  <c:v>-63.080662838563001</c:v>
                </c:pt>
                <c:pt idx="4796">
                  <c:v>-63.080045485297802</c:v>
                </c:pt>
                <c:pt idx="4797">
                  <c:v>-63.079428684242401</c:v>
                </c:pt>
                <c:pt idx="4798">
                  <c:v>-63.078812435517001</c:v>
                </c:pt>
                <c:pt idx="4799">
                  <c:v>-63.078196739242003</c:v>
                </c:pt>
                <c:pt idx="4800">
                  <c:v>-63.077581595537403</c:v>
                </c:pt>
                <c:pt idx="4801">
                  <c:v>-63.076967004523098</c:v>
                </c:pt>
                <c:pt idx="4802">
                  <c:v>-63.076352966319298</c:v>
                </c:pt>
                <c:pt idx="4803">
                  <c:v>-63.075739481045801</c:v>
                </c:pt>
                <c:pt idx="4804">
                  <c:v>-63.075126548822297</c:v>
                </c:pt>
                <c:pt idx="4805">
                  <c:v>-63.074514169768598</c:v>
                </c:pt>
                <c:pt idx="4806">
                  <c:v>-63.073902344004402</c:v>
                </c:pt>
                <c:pt idx="4807">
                  <c:v>-63.073291071649102</c:v>
                </c:pt>
                <c:pt idx="4808">
                  <c:v>-63.072680352822204</c:v>
                </c:pt>
                <c:pt idx="4809">
                  <c:v>-63.072070187643199</c:v>
                </c:pt>
                <c:pt idx="4810">
                  <c:v>-63.071460576231402</c:v>
                </c:pt>
                <c:pt idx="4811">
                  <c:v>-63.070851518705801</c:v>
                </c:pt>
                <c:pt idx="4812">
                  <c:v>-63.070243015185802</c:v>
                </c:pt>
                <c:pt idx="4813">
                  <c:v>-63.069635065790401</c:v>
                </c:pt>
                <c:pt idx="4814">
                  <c:v>-63.069027670638398</c:v>
                </c:pt>
                <c:pt idx="4815">
                  <c:v>-63.068420829848797</c:v>
                </c:pt>
                <c:pt idx="4816">
                  <c:v>-63.067814543540401</c:v>
                </c:pt>
                <c:pt idx="4817">
                  <c:v>-63.067208811831897</c:v>
                </c:pt>
                <c:pt idx="4818">
                  <c:v>-63.066603634841897</c:v>
                </c:pt>
                <c:pt idx="4819">
                  <c:v>-63.065999012688899</c:v>
                </c:pt>
                <c:pt idx="4820">
                  <c:v>-63.065394945491398</c:v>
                </c:pt>
                <c:pt idx="4821">
                  <c:v>-63.064791433367603</c:v>
                </c:pt>
                <c:pt idx="4822">
                  <c:v>-63.064188476436001</c:v>
                </c:pt>
                <c:pt idx="4823">
                  <c:v>-63.063586074814502</c:v>
                </c:pt>
                <c:pt idx="4824">
                  <c:v>-63.062984228621403</c:v>
                </c:pt>
                <c:pt idx="4825">
                  <c:v>-63.062382937974597</c:v>
                </c:pt>
                <c:pt idx="4826">
                  <c:v>-63.0617822029919</c:v>
                </c:pt>
                <c:pt idx="4827">
                  <c:v>-63.061182023791297</c:v>
                </c:pt>
                <c:pt idx="4828">
                  <c:v>-63.060582400490297</c:v>
                </c:pt>
                <c:pt idx="4829">
                  <c:v>-63.059983333206603</c:v>
                </c:pt>
                <c:pt idx="4830">
                  <c:v>-63.059384822057801</c:v>
                </c:pt>
                <c:pt idx="4831">
                  <c:v>-63.058786867161203</c:v>
                </c:pt>
                <c:pt idx="4832">
                  <c:v>-63.058189468634197</c:v>
                </c:pt>
                <c:pt idx="4833">
                  <c:v>-63.057592626594001</c:v>
                </c:pt>
                <c:pt idx="4834">
                  <c:v>-63.056996341157699</c:v>
                </c:pt>
                <c:pt idx="4835">
                  <c:v>-63.056400612442403</c:v>
                </c:pt>
                <c:pt idx="4836">
                  <c:v>-63.055805440565003</c:v>
                </c:pt>
                <c:pt idx="4837">
                  <c:v>-63.055210825642398</c:v>
                </c:pt>
                <c:pt idx="4838">
                  <c:v>-63.054616767791202</c:v>
                </c:pt>
                <c:pt idx="4839">
                  <c:v>-63.054023267128201</c:v>
                </c:pt>
                <c:pt idx="4840">
                  <c:v>-63.053430323769902</c:v>
                </c:pt>
                <c:pt idx="4841">
                  <c:v>-63.052837937832699</c:v>
                </c:pt>
                <c:pt idx="4842">
                  <c:v>-63.052246109433</c:v>
                </c:pt>
                <c:pt idx="4843">
                  <c:v>-63.051654838687</c:v>
                </c:pt>
                <c:pt idx="4844">
                  <c:v>-63.051064125710901</c:v>
                </c:pt>
                <c:pt idx="4845">
                  <c:v>-63.050473970620601</c:v>
                </c:pt>
                <c:pt idx="4846">
                  <c:v>-63.049884373532102</c:v>
                </c:pt>
                <c:pt idx="4847">
                  <c:v>-63.0492953345613</c:v>
                </c:pt>
                <c:pt idx="4848">
                  <c:v>-63.048706853823802</c:v>
                </c:pt>
                <c:pt idx="4849">
                  <c:v>-63.048118931435297</c:v>
                </c:pt>
                <c:pt idx="4850">
                  <c:v>-63.047531567511399</c:v>
                </c:pt>
                <c:pt idx="4851">
                  <c:v>-63.0469447621673</c:v>
                </c:pt>
                <c:pt idx="4852">
                  <c:v>-63.046358515518399</c:v>
                </c:pt>
                <c:pt idx="4853">
                  <c:v>-63.045772827679897</c:v>
                </c:pt>
                <c:pt idx="4854">
                  <c:v>-63.045187698766803</c:v>
                </c:pt>
                <c:pt idx="4855">
                  <c:v>-63.044603128894302</c:v>
                </c:pt>
                <c:pt idx="4856">
                  <c:v>-63.044019118176998</c:v>
                </c:pt>
                <c:pt idx="4857">
                  <c:v>-63.043435666729799</c:v>
                </c:pt>
                <c:pt idx="4858">
                  <c:v>-63.042852774667402</c:v>
                </c:pt>
                <c:pt idx="4859">
                  <c:v>-63.042270442104197</c:v>
                </c:pt>
                <c:pt idx="4860">
                  <c:v>-63.041688669154702</c:v>
                </c:pt>
                <c:pt idx="4861">
                  <c:v>-63.041107455933201</c:v>
                </c:pt>
                <c:pt idx="4862">
                  <c:v>-63.040526802553899</c:v>
                </c:pt>
                <c:pt idx="4863">
                  <c:v>-63.039946709130803</c:v>
                </c:pt>
                <c:pt idx="4864">
                  <c:v>-63.039367175778096</c:v>
                </c:pt>
                <c:pt idx="4865">
                  <c:v>-63.038788202609403</c:v>
                </c:pt>
                <c:pt idx="4866">
                  <c:v>-63.038209789738701</c:v>
                </c:pt>
                <c:pt idx="4867">
                  <c:v>-63.0376319372794</c:v>
                </c:pt>
                <c:pt idx="4868">
                  <c:v>-63.037054645345101</c:v>
                </c:pt>
                <c:pt idx="4869">
                  <c:v>-63.0364779140493</c:v>
                </c:pt>
                <c:pt idx="4870">
                  <c:v>-63.0359017435051</c:v>
                </c:pt>
                <c:pt idx="4871">
                  <c:v>-63.035326133825798</c:v>
                </c:pt>
                <c:pt idx="4872">
                  <c:v>-63.034751085124299</c:v>
                </c:pt>
                <c:pt idx="4873">
                  <c:v>-63.034176597513699</c:v>
                </c:pt>
                <c:pt idx="4874">
                  <c:v>-63.033602671106799</c:v>
                </c:pt>
                <c:pt idx="4875">
                  <c:v>-63.033029306016097</c:v>
                </c:pt>
                <c:pt idx="4876">
                  <c:v>-63.0324565023543</c:v>
                </c:pt>
                <c:pt idx="4877">
                  <c:v>-63.031884260233802</c:v>
                </c:pt>
                <c:pt idx="4878">
                  <c:v>-63.031312579766997</c:v>
                </c:pt>
                <c:pt idx="4879">
                  <c:v>-63.030741461066</c:v>
                </c:pt>
                <c:pt idx="4880">
                  <c:v>-63.030170904243001</c:v>
                </c:pt>
                <c:pt idx="4881">
                  <c:v>-63.029600909409801</c:v>
                </c:pt>
                <c:pt idx="4882">
                  <c:v>-63.029031476678298</c:v>
                </c:pt>
                <c:pt idx="4883">
                  <c:v>-63.028462606160197</c:v>
                </c:pt>
                <c:pt idx="4884">
                  <c:v>-63.027894297967102</c:v>
                </c:pt>
                <c:pt idx="4885">
                  <c:v>-63.027326552210397</c:v>
                </c:pt>
                <c:pt idx="4886">
                  <c:v>-63.026759369001503</c:v>
                </c:pt>
                <c:pt idx="4887">
                  <c:v>-63.026192748451599</c:v>
                </c:pt>
                <c:pt idx="4888">
                  <c:v>-63.025626690671601</c:v>
                </c:pt>
                <c:pt idx="4889">
                  <c:v>-63.0250611957727</c:v>
                </c:pt>
                <c:pt idx="4890">
                  <c:v>-63.024496263865501</c:v>
                </c:pt>
                <c:pt idx="4891">
                  <c:v>-63.023931895060898</c:v>
                </c:pt>
                <c:pt idx="4892">
                  <c:v>-63.023368089469201</c:v>
                </c:pt>
                <c:pt idx="4893">
                  <c:v>-63.022804847201002</c:v>
                </c:pt>
                <c:pt idx="4894">
                  <c:v>-63.022242168366503</c:v>
                </c:pt>
                <c:pt idx="4895">
                  <c:v>-63.021680053075897</c:v>
                </c:pt>
                <c:pt idx="4896">
                  <c:v>-63.021118501439297</c:v>
                </c:pt>
                <c:pt idx="4897">
                  <c:v>-63.020557513566402</c:v>
                </c:pt>
                <c:pt idx="4898">
                  <c:v>-63.019997089567198</c:v>
                </c:pt>
                <c:pt idx="4899">
                  <c:v>-63.019437229551102</c:v>
                </c:pt>
                <c:pt idx="4900">
                  <c:v>-63.018877933627699</c:v>
                </c:pt>
                <c:pt idx="4901">
                  <c:v>-63.018319201906301</c:v>
                </c:pt>
                <c:pt idx="4902">
                  <c:v>-63.017761034496303</c:v>
                </c:pt>
                <c:pt idx="4903">
                  <c:v>-63.017203431506502</c:v>
                </c:pt>
                <c:pt idx="4904">
                  <c:v>-63.016646393046003</c:v>
                </c:pt>
                <c:pt idx="4905">
                  <c:v>-63.016089919223603</c:v>
                </c:pt>
                <c:pt idx="4906">
                  <c:v>-63.015534010148002</c:v>
                </c:pt>
                <c:pt idx="4907">
                  <c:v>-63.0149786659277</c:v>
                </c:pt>
                <c:pt idx="4908">
                  <c:v>-63.014423886670997</c:v>
                </c:pt>
                <c:pt idx="4909">
                  <c:v>-63.013869672486202</c:v>
                </c:pt>
                <c:pt idx="4910">
                  <c:v>-63.013316023481401</c:v>
                </c:pt>
                <c:pt idx="4911">
                  <c:v>-63.012762939764599</c:v>
                </c:pt>
                <c:pt idx="4912">
                  <c:v>-63.012210421443598</c:v>
                </c:pt>
                <c:pt idx="4913">
                  <c:v>-63.011658468626003</c:v>
                </c:pt>
                <c:pt idx="4914">
                  <c:v>-63.011107081419503</c:v>
                </c:pt>
                <c:pt idx="4915">
                  <c:v>-63.010556259931398</c:v>
                </c:pt>
                <c:pt idx="4916">
                  <c:v>-63.010006004268803</c:v>
                </c:pt>
                <c:pt idx="4917">
                  <c:v>-63.009456314539001</c:v>
                </c:pt>
                <c:pt idx="4918">
                  <c:v>-63.008907190848902</c:v>
                </c:pt>
                <c:pt idx="4919">
                  <c:v>-63.008358633305299</c:v>
                </c:pt>
                <c:pt idx="4920">
                  <c:v>-63.007810642014697</c:v>
                </c:pt>
                <c:pt idx="4921">
                  <c:v>-63.007263217083903</c:v>
                </c:pt>
                <c:pt idx="4922">
                  <c:v>-63.006716358619002</c:v>
                </c:pt>
                <c:pt idx="4923">
                  <c:v>-63.006170066726298</c:v>
                </c:pt>
                <c:pt idx="4924">
                  <c:v>-63.005624341511997</c:v>
                </c:pt>
                <c:pt idx="4925">
                  <c:v>-63.005079183081698</c:v>
                </c:pt>
                <c:pt idx="4926">
                  <c:v>-63.0045345915415</c:v>
                </c:pt>
                <c:pt idx="4927">
                  <c:v>-63.003990566996698</c:v>
                </c:pt>
                <c:pt idx="4928">
                  <c:v>-63.003447109553001</c:v>
                </c:pt>
                <c:pt idx="4929">
                  <c:v>-63.002904219315496</c:v>
                </c:pt>
                <c:pt idx="4930">
                  <c:v>-63.002361896389402</c:v>
                </c:pt>
                <c:pt idx="4931">
                  <c:v>-63.001820140879801</c:v>
                </c:pt>
                <c:pt idx="4932">
                  <c:v>-63.001278952891397</c:v>
                </c:pt>
                <c:pt idx="4933">
                  <c:v>-63.000738332528996</c:v>
                </c:pt>
                <c:pt idx="4934">
                  <c:v>-63.000198279896999</c:v>
                </c:pt>
                <c:pt idx="4935">
                  <c:v>-62.999658795099798</c:v>
                </c:pt>
                <c:pt idx="4936">
                  <c:v>-62.999119878241601</c:v>
                </c:pt>
                <c:pt idx="4937">
                  <c:v>-62.998581529426502</c:v>
                </c:pt>
                <c:pt idx="4938">
                  <c:v>-62.998043748758398</c:v>
                </c:pt>
                <c:pt idx="4939">
                  <c:v>-62.9975065363409</c:v>
                </c:pt>
                <c:pt idx="4940">
                  <c:v>-62.996969892277697</c:v>
                </c:pt>
                <c:pt idx="4941">
                  <c:v>-62.996433816672102</c:v>
                </c:pt>
                <c:pt idx="4942">
                  <c:v>-62.995898309627499</c:v>
                </c:pt>
                <c:pt idx="4943">
                  <c:v>-62.995363371246803</c:v>
                </c:pt>
                <c:pt idx="4944">
                  <c:v>-62.994829001633001</c:v>
                </c:pt>
                <c:pt idx="4945">
                  <c:v>-62.994295200888899</c:v>
                </c:pt>
                <c:pt idx="4946">
                  <c:v>-62.993761969117102</c:v>
                </c:pt>
                <c:pt idx="4947">
                  <c:v>-62.993229306419899</c:v>
                </c:pt>
                <c:pt idx="4948">
                  <c:v>-62.9926972128996</c:v>
                </c:pt>
                <c:pt idx="4949">
                  <c:v>-62.992165688658403</c:v>
                </c:pt>
                <c:pt idx="4950">
                  <c:v>-62.991634733798101</c:v>
                </c:pt>
                <c:pt idx="4951">
                  <c:v>-62.9911043484205</c:v>
                </c:pt>
                <c:pt idx="4952">
                  <c:v>-62.9905745326272</c:v>
                </c:pt>
                <c:pt idx="4953">
                  <c:v>-62.990045286519702</c:v>
                </c:pt>
                <c:pt idx="4954">
                  <c:v>-62.989516610199097</c:v>
                </c:pt>
                <c:pt idx="4955">
                  <c:v>-62.9889885037665</c:v>
                </c:pt>
                <c:pt idx="4956">
                  <c:v>-62.988460967322901</c:v>
                </c:pt>
                <c:pt idx="4957">
                  <c:v>-62.987934000968998</c:v>
                </c:pt>
                <c:pt idx="4958">
                  <c:v>-62.987407604805398</c:v>
                </c:pt>
                <c:pt idx="4959">
                  <c:v>-62.9868817789324</c:v>
                </c:pt>
                <c:pt idx="4960">
                  <c:v>-62.986356523450297</c:v>
                </c:pt>
                <c:pt idx="4961">
                  <c:v>-62.985831838459099</c:v>
                </c:pt>
                <c:pt idx="4962">
                  <c:v>-62.9853077240587</c:v>
                </c:pt>
                <c:pt idx="4963">
                  <c:v>-62.984784180348697</c:v>
                </c:pt>
                <c:pt idx="4964">
                  <c:v>-62.984261207428801</c:v>
                </c:pt>
                <c:pt idx="4965">
                  <c:v>-62.983738805398097</c:v>
                </c:pt>
                <c:pt idx="4966">
                  <c:v>-62.983216974355997</c:v>
                </c:pt>
                <c:pt idx="4967">
                  <c:v>-62.982695714401302</c:v>
                </c:pt>
                <c:pt idx="4968">
                  <c:v>-62.982175025632898</c:v>
                </c:pt>
                <c:pt idx="4969">
                  <c:v>-62.981654908149402</c:v>
                </c:pt>
                <c:pt idx="4970">
                  <c:v>-62.981135362049201</c:v>
                </c:pt>
                <c:pt idx="4971">
                  <c:v>-62.980616387430601</c:v>
                </c:pt>
                <c:pt idx="4972">
                  <c:v>-62.980097984391698</c:v>
                </c:pt>
                <c:pt idx="4973">
                  <c:v>-62.979580153030298</c:v>
                </c:pt>
                <c:pt idx="4974">
                  <c:v>-62.979062893444301</c:v>
                </c:pt>
                <c:pt idx="4975">
                  <c:v>-62.978546205731</c:v>
                </c:pt>
                <c:pt idx="4976">
                  <c:v>-62.978030089987897</c:v>
                </c:pt>
                <c:pt idx="4977">
                  <c:v>-62.9775145463122</c:v>
                </c:pt>
                <c:pt idx="4978">
                  <c:v>-62.976999574800701</c:v>
                </c:pt>
                <c:pt idx="4979">
                  <c:v>-62.976485175550302</c:v>
                </c:pt>
                <c:pt idx="4980">
                  <c:v>-62.975971348657502</c:v>
                </c:pt>
                <c:pt idx="4981">
                  <c:v>-62.975458094218801</c:v>
                </c:pt>
                <c:pt idx="4982">
                  <c:v>-62.974945412330499</c:v>
                </c:pt>
                <c:pt idx="4983">
                  <c:v>-62.974433303088503</c:v>
                </c:pt>
                <c:pt idx="4984">
                  <c:v>-62.973921766588603</c:v>
                </c:pt>
                <c:pt idx="4985">
                  <c:v>-62.973410802926601</c:v>
                </c:pt>
                <c:pt idx="4986">
                  <c:v>-62.972900412197902</c:v>
                </c:pt>
                <c:pt idx="4987">
                  <c:v>-62.972390594497703</c:v>
                </c:pt>
                <c:pt idx="4988">
                  <c:v>-62.971881349921098</c:v>
                </c:pt>
                <c:pt idx="4989">
                  <c:v>-62.971372678563</c:v>
                </c:pt>
                <c:pt idx="4990">
                  <c:v>-62.970864580518203</c:v>
                </c:pt>
                <c:pt idx="4991">
                  <c:v>-62.970357055881003</c:v>
                </c:pt>
                <c:pt idx="4992">
                  <c:v>-62.969850104745802</c:v>
                </c:pt>
                <c:pt idx="4993">
                  <c:v>-62.969343727206599</c:v>
                </c:pt>
                <c:pt idx="4994">
                  <c:v>-62.968837923357498</c:v>
                </c:pt>
                <c:pt idx="4995">
                  <c:v>-62.968332693291998</c:v>
                </c:pt>
                <c:pt idx="4996">
                  <c:v>-62.967828037103601</c:v>
                </c:pt>
                <c:pt idx="4997">
                  <c:v>-62.967323954885799</c:v>
                </c:pt>
                <c:pt idx="4998">
                  <c:v>-62.966820446731496</c:v>
                </c:pt>
                <c:pt idx="4999">
                  <c:v>-62.966317512733802</c:v>
                </c:pt>
                <c:pt idx="5000">
                  <c:v>-62.965815152985201</c:v>
                </c:pt>
                <c:pt idx="5001">
                  <c:v>-62.965313367578297</c:v>
                </c:pt>
                <c:pt idx="5002">
                  <c:v>-62.964812156605497</c:v>
                </c:pt>
                <c:pt idx="5003">
                  <c:v>-62.964311520158603</c:v>
                </c:pt>
                <c:pt idx="5004">
                  <c:v>-62.963811458329801</c:v>
                </c:pt>
                <c:pt idx="5005">
                  <c:v>-62.963311971210601</c:v>
                </c:pt>
                <c:pt idx="5006">
                  <c:v>-62.9628130588926</c:v>
                </c:pt>
                <c:pt idx="5007">
                  <c:v>-62.962314721466903</c:v>
                </c:pt>
                <c:pt idx="5008">
                  <c:v>-62.961816959024702</c:v>
                </c:pt>
                <c:pt idx="5009">
                  <c:v>-62.961319771656903</c:v>
                </c:pt>
                <c:pt idx="5010">
                  <c:v>-62.960823159454002</c:v>
                </c:pt>
                <c:pt idx="5011">
                  <c:v>-62.960327122506499</c:v>
                </c:pt>
                <c:pt idx="5012">
                  <c:v>-62.959831660904698</c:v>
                </c:pt>
                <c:pt idx="5013">
                  <c:v>-62.959336774738503</c:v>
                </c:pt>
                <c:pt idx="5014">
                  <c:v>-62.958842464097799</c:v>
                </c:pt>
                <c:pt idx="5015">
                  <c:v>-62.9583487290721</c:v>
                </c:pt>
                <c:pt idx="5016">
                  <c:v>-62.957855569750897</c:v>
                </c:pt>
                <c:pt idx="5017">
                  <c:v>-62.957362986223302</c:v>
                </c:pt>
                <c:pt idx="5018">
                  <c:v>-62.956870978578202</c:v>
                </c:pt>
                <c:pt idx="5019">
                  <c:v>-62.956379546904401</c:v>
                </c:pt>
                <c:pt idx="5020">
                  <c:v>-62.955888691290497</c:v>
                </c:pt>
                <c:pt idx="5021">
                  <c:v>-62.955398411824603</c:v>
                </c:pt>
                <c:pt idx="5022">
                  <c:v>-62.954908708594999</c:v>
                </c:pt>
                <c:pt idx="5023">
                  <c:v>-62.9544195816894</c:v>
                </c:pt>
                <c:pt idx="5024">
                  <c:v>-62.953931031195602</c:v>
                </c:pt>
                <c:pt idx="5025">
                  <c:v>-62.9534430572009</c:v>
                </c:pt>
                <c:pt idx="5026">
                  <c:v>-62.9529556597926</c:v>
                </c:pt>
                <c:pt idx="5027">
                  <c:v>-62.952468839057602</c:v>
                </c:pt>
                <c:pt idx="5028">
                  <c:v>-62.951982595082796</c:v>
                </c:pt>
                <c:pt idx="5029">
                  <c:v>-62.951496927954601</c:v>
                </c:pt>
                <c:pt idx="5030">
                  <c:v>-62.951011837759502</c:v>
                </c:pt>
                <c:pt idx="5031">
                  <c:v>-62.950527324583398</c:v>
                </c:pt>
                <c:pt idx="5032">
                  <c:v>-62.950043388512299</c:v>
                </c:pt>
                <c:pt idx="5033">
                  <c:v>-62.949560029631797</c:v>
                </c:pt>
                <c:pt idx="5034">
                  <c:v>-62.9490772480274</c:v>
                </c:pt>
                <c:pt idx="5035">
                  <c:v>-62.948595043784103</c:v>
                </c:pt>
                <c:pt idx="5036">
                  <c:v>-62.948113416987098</c:v>
                </c:pt>
                <c:pt idx="5037">
                  <c:v>-62.947632367721098</c:v>
                </c:pt>
                <c:pt idx="5038">
                  <c:v>-62.947151896070402</c:v>
                </c:pt>
                <c:pt idx="5039">
                  <c:v>-62.946672002119499</c:v>
                </c:pt>
                <c:pt idx="5040">
                  <c:v>-62.946192685952397</c:v>
                </c:pt>
                <c:pt idx="5041">
                  <c:v>-62.945713947652898</c:v>
                </c:pt>
                <c:pt idx="5042">
                  <c:v>-62.945235787304597</c:v>
                </c:pt>
                <c:pt idx="5043">
                  <c:v>-62.944758204990798</c:v>
                </c:pt>
                <c:pt idx="5044">
                  <c:v>-62.944281200794599</c:v>
                </c:pt>
                <c:pt idx="5045">
                  <c:v>-62.943804774798998</c:v>
                </c:pt>
                <c:pt idx="5046">
                  <c:v>-62.943328927086597</c:v>
                </c:pt>
                <c:pt idx="5047">
                  <c:v>-62.942853657739803</c:v>
                </c:pt>
                <c:pt idx="5048">
                  <c:v>-62.942378966840799</c:v>
                </c:pt>
                <c:pt idx="5049">
                  <c:v>-62.941904854471503</c:v>
                </c:pt>
                <c:pt idx="5050">
                  <c:v>-62.941431320713697</c:v>
                </c:pt>
                <c:pt idx="5051">
                  <c:v>-62.940958365648697</c:v>
                </c:pt>
                <c:pt idx="5052">
                  <c:v>-62.940485989357903</c:v>
                </c:pt>
                <c:pt idx="5053">
                  <c:v>-62.940014191922103</c:v>
                </c:pt>
                <c:pt idx="5054">
                  <c:v>-62.939542973422199</c:v>
                </c:pt>
                <c:pt idx="5055">
                  <c:v>-62.939072333938697</c:v>
                </c:pt>
                <c:pt idx="5056">
                  <c:v>-62.938602273551702</c:v>
                </c:pt>
                <c:pt idx="5057">
                  <c:v>-62.938132792341399</c:v>
                </c:pt>
                <c:pt idx="5058">
                  <c:v>-62.937663890387398</c:v>
                </c:pt>
                <c:pt idx="5059">
                  <c:v>-62.9371955677694</c:v>
                </c:pt>
                <c:pt idx="5060">
                  <c:v>-62.936727824566503</c:v>
                </c:pt>
                <c:pt idx="5061">
                  <c:v>-62.936260660857897</c:v>
                </c:pt>
                <c:pt idx="5062">
                  <c:v>-62.935794076722303</c:v>
                </c:pt>
                <c:pt idx="5063">
                  <c:v>-62.9353280722382</c:v>
                </c:pt>
                <c:pt idx="5064">
                  <c:v>-62.934862647484003</c:v>
                </c:pt>
                <c:pt idx="5065">
                  <c:v>-62.934397802537603</c:v>
                </c:pt>
                <c:pt idx="5066">
                  <c:v>-62.933933537476904</c:v>
                </c:pt>
                <c:pt idx="5067">
                  <c:v>-62.933469852379503</c:v>
                </c:pt>
                <c:pt idx="5068">
                  <c:v>-62.933006747322501</c:v>
                </c:pt>
                <c:pt idx="5069">
                  <c:v>-62.932544222383001</c:v>
                </c:pt>
                <c:pt idx="5070">
                  <c:v>-62.932082277637903</c:v>
                </c:pt>
                <c:pt idx="5071">
                  <c:v>-62.931620913163599</c:v>
                </c:pt>
                <c:pt idx="5072">
                  <c:v>-62.9311601290364</c:v>
                </c:pt>
                <c:pt idx="5073">
                  <c:v>-62.930699925332299</c:v>
                </c:pt>
                <c:pt idx="5074">
                  <c:v>-62.930240302127103</c:v>
                </c:pt>
                <c:pt idx="5075">
                  <c:v>-62.929781259496302</c:v>
                </c:pt>
                <c:pt idx="5076">
                  <c:v>-62.929322797515098</c:v>
                </c:pt>
                <c:pt idx="5077">
                  <c:v>-62.928864916258497</c:v>
                </c:pt>
                <c:pt idx="5078">
                  <c:v>-62.928407615801298</c:v>
                </c:pt>
                <c:pt idx="5079">
                  <c:v>-62.927950896217901</c:v>
                </c:pt>
                <c:pt idx="5080">
                  <c:v>-62.927494757582501</c:v>
                </c:pt>
                <c:pt idx="5081">
                  <c:v>-62.927039199969101</c:v>
                </c:pt>
                <c:pt idx="5082">
                  <c:v>-62.9265842234513</c:v>
                </c:pt>
                <c:pt idx="5083">
                  <c:v>-62.926129828102603</c:v>
                </c:pt>
                <c:pt idx="5084">
                  <c:v>-62.925676013996103</c:v>
                </c:pt>
                <c:pt idx="5085">
                  <c:v>-62.925222781204603</c:v>
                </c:pt>
                <c:pt idx="5086">
                  <c:v>-62.924770129800997</c:v>
                </c:pt>
                <c:pt idx="5087">
                  <c:v>-62.924318059857299</c:v>
                </c:pt>
                <c:pt idx="5088">
                  <c:v>-62.923866571445899</c:v>
                </c:pt>
                <c:pt idx="5089">
                  <c:v>-62.923415664638398</c:v>
                </c:pt>
                <c:pt idx="5090">
                  <c:v>-62.922965339506497</c:v>
                </c:pt>
                <c:pt idx="5091">
                  <c:v>-62.9225155961214</c:v>
                </c:pt>
                <c:pt idx="5092">
                  <c:v>-62.922066434554097</c:v>
                </c:pt>
                <c:pt idx="5093">
                  <c:v>-62.9216178548754</c:v>
                </c:pt>
                <c:pt idx="5094">
                  <c:v>-62.921169857155697</c:v>
                </c:pt>
                <c:pt idx="5095">
                  <c:v>-62.920722441465301</c:v>
                </c:pt>
                <c:pt idx="5096">
                  <c:v>-62.920275607873997</c:v>
                </c:pt>
                <c:pt idx="5097">
                  <c:v>-62.919829356451501</c:v>
                </c:pt>
                <c:pt idx="5098">
                  <c:v>-62.919383687267199</c:v>
                </c:pt>
                <c:pt idx="5099">
                  <c:v>-62.918938600390199</c:v>
                </c:pt>
                <c:pt idx="5100">
                  <c:v>-62.918494095889201</c:v>
                </c:pt>
                <c:pt idx="5101">
                  <c:v>-62.918050173832903</c:v>
                </c:pt>
                <c:pt idx="5102">
                  <c:v>-62.917606834289501</c:v>
                </c:pt>
                <c:pt idx="5103">
                  <c:v>-62.917164077327001</c:v>
                </c:pt>
                <c:pt idx="5104">
                  <c:v>-62.916721903013098</c:v>
                </c:pt>
                <c:pt idx="5105">
                  <c:v>-62.9162803114152</c:v>
                </c:pt>
                <c:pt idx="5106">
                  <c:v>-62.915839302600403</c:v>
                </c:pt>
                <c:pt idx="5107">
                  <c:v>-62.915398876635699</c:v>
                </c:pt>
                <c:pt idx="5108">
                  <c:v>-62.9149590335875</c:v>
                </c:pt>
                <c:pt idx="5109">
                  <c:v>-62.914519773522201</c:v>
                </c:pt>
                <c:pt idx="5110">
                  <c:v>-62.914081096505797</c:v>
                </c:pt>
                <c:pt idx="5111">
                  <c:v>-62.913643002604097</c:v>
                </c:pt>
                <c:pt idx="5112">
                  <c:v>-62.913205491882302</c:v>
                </c:pt>
                <c:pt idx="5113">
                  <c:v>-62.912768564405802</c:v>
                </c:pt>
                <c:pt idx="5114">
                  <c:v>-62.9123322202393</c:v>
                </c:pt>
                <c:pt idx="5115">
                  <c:v>-62.911896459447497</c:v>
                </c:pt>
                <c:pt idx="5116">
                  <c:v>-62.911461282094599</c:v>
                </c:pt>
                <c:pt idx="5117">
                  <c:v>-62.911026688244597</c:v>
                </c:pt>
                <c:pt idx="5118">
                  <c:v>-62.910592677961198</c:v>
                </c:pt>
                <c:pt idx="5119">
                  <c:v>-62.910159251307803</c:v>
                </c:pt>
                <c:pt idx="5120">
                  <c:v>-62.909726408347602</c:v>
                </c:pt>
                <c:pt idx="5121">
                  <c:v>-62.9092941491433</c:v>
                </c:pt>
                <c:pt idx="5122">
                  <c:v>-62.908862473757502</c:v>
                </c:pt>
                <c:pt idx="5123">
                  <c:v>-62.908431382252502</c:v>
                </c:pt>
                <c:pt idx="5124">
                  <c:v>-62.908000874690103</c:v>
                </c:pt>
                <c:pt idx="5125">
                  <c:v>-62.907570951132001</c:v>
                </c:pt>
                <c:pt idx="5126">
                  <c:v>-62.907141611639503</c:v>
                </c:pt>
                <c:pt idx="5127">
                  <c:v>-62.9067128562737</c:v>
                </c:pt>
                <c:pt idx="5128">
                  <c:v>-62.9062846850954</c:v>
                </c:pt>
                <c:pt idx="5129">
                  <c:v>-62.905857098165001</c:v>
                </c:pt>
                <c:pt idx="5130">
                  <c:v>-62.905430095542499</c:v>
                </c:pt>
                <c:pt idx="5131">
                  <c:v>-62.905003677288001</c:v>
                </c:pt>
                <c:pt idx="5132">
                  <c:v>-62.904577843460899</c:v>
                </c:pt>
                <c:pt idx="5133">
                  <c:v>-62.904152594120397</c:v>
                </c:pt>
                <c:pt idx="5134">
                  <c:v>-62.903727929325498</c:v>
                </c:pt>
                <c:pt idx="5135">
                  <c:v>-62.903303849134801</c:v>
                </c:pt>
                <c:pt idx="5136">
                  <c:v>-62.902880353606598</c:v>
                </c:pt>
                <c:pt idx="5137">
                  <c:v>-62.902457442798998</c:v>
                </c:pt>
                <c:pt idx="5138">
                  <c:v>-62.902035116769603</c:v>
                </c:pt>
                <c:pt idx="5139">
                  <c:v>-62.901613375575899</c:v>
                </c:pt>
                <c:pt idx="5140">
                  <c:v>-62.901192219275003</c:v>
                </c:pt>
                <c:pt idx="5141">
                  <c:v>-62.900771647923598</c:v>
                </c:pt>
                <c:pt idx="5142">
                  <c:v>-62.900351661578199</c:v>
                </c:pt>
                <c:pt idx="5143">
                  <c:v>-62.899932260294896</c:v>
                </c:pt>
                <c:pt idx="5144">
                  <c:v>-62.899513444129703</c:v>
                </c:pt>
                <c:pt idx="5145">
                  <c:v>-62.899095213137997</c:v>
                </c:pt>
                <c:pt idx="5146">
                  <c:v>-62.898677567375103</c:v>
                </c:pt>
                <c:pt idx="5147">
                  <c:v>-62.898260506895802</c:v>
                </c:pt>
                <c:pt idx="5148">
                  <c:v>-62.897844031754801</c:v>
                </c:pt>
                <c:pt idx="5149">
                  <c:v>-62.897428142006397</c:v>
                </c:pt>
                <c:pt idx="5150">
                  <c:v>-62.897012837704402</c:v>
                </c:pt>
                <c:pt idx="5151">
                  <c:v>-62.896598118902602</c:v>
                </c:pt>
                <c:pt idx="5152">
                  <c:v>-62.896183985654197</c:v>
                </c:pt>
                <c:pt idx="5153">
                  <c:v>-62.8957704380122</c:v>
                </c:pt>
                <c:pt idx="5154">
                  <c:v>-62.895357476029403</c:v>
                </c:pt>
                <c:pt idx="5155">
                  <c:v>-62.894945099758097</c:v>
                </c:pt>
                <c:pt idx="5156">
                  <c:v>-62.894533309250299</c:v>
                </c:pt>
                <c:pt idx="5157">
                  <c:v>-62.894122104557702</c:v>
                </c:pt>
                <c:pt idx="5158">
                  <c:v>-62.893711485731799</c:v>
                </c:pt>
                <c:pt idx="5159">
                  <c:v>-62.893301452823501</c:v>
                </c:pt>
                <c:pt idx="5160">
                  <c:v>-62.892892005883702</c:v>
                </c:pt>
                <c:pt idx="5161">
                  <c:v>-62.892483144962704</c:v>
                </c:pt>
                <c:pt idx="5162">
                  <c:v>-62.892074870110598</c:v>
                </c:pt>
                <c:pt idx="5163">
                  <c:v>-62.891667181377301</c:v>
                </c:pt>
                <c:pt idx="5164">
                  <c:v>-62.891260078812003</c:v>
                </c:pt>
                <c:pt idx="5165">
                  <c:v>-62.890853562463903</c:v>
                </c:pt>
                <c:pt idx="5166">
                  <c:v>-62.8904476323818</c:v>
                </c:pt>
                <c:pt idx="5167">
                  <c:v>-62.890042288614097</c:v>
                </c:pt>
                <c:pt idx="5168">
                  <c:v>-62.889637531208997</c:v>
                </c:pt>
                <c:pt idx="5169">
                  <c:v>-62.889233360214099</c:v>
                </c:pt>
                <c:pt idx="5170">
                  <c:v>-62.888829775676903</c:v>
                </c:pt>
                <c:pt idx="5171">
                  <c:v>-62.888426777644597</c:v>
                </c:pt>
                <c:pt idx="5172">
                  <c:v>-62.888024366163897</c:v>
                </c:pt>
                <c:pt idx="5173">
                  <c:v>-62.887622541281203</c:v>
                </c:pt>
                <c:pt idx="5174">
                  <c:v>-62.887221303042601</c:v>
                </c:pt>
                <c:pt idx="5175">
                  <c:v>-62.886820651493899</c:v>
                </c:pt>
                <c:pt idx="5176">
                  <c:v>-62.886420586680501</c:v>
                </c:pt>
                <c:pt idx="5177">
                  <c:v>-62.886021108647498</c:v>
                </c:pt>
                <c:pt idx="5178">
                  <c:v>-62.885622217439497</c:v>
                </c:pt>
                <c:pt idx="5179">
                  <c:v>-62.8852239131011</c:v>
                </c:pt>
                <c:pt idx="5180">
                  <c:v>-62.884826195676297</c:v>
                </c:pt>
                <c:pt idx="5181">
                  <c:v>-62.8844290652087</c:v>
                </c:pt>
                <c:pt idx="5182">
                  <c:v>-62.884032521741702</c:v>
                </c:pt>
                <c:pt idx="5183">
                  <c:v>-62.883636565318398</c:v>
                </c:pt>
                <c:pt idx="5184">
                  <c:v>-62.883241195981398</c:v>
                </c:pt>
                <c:pt idx="5185">
                  <c:v>-62.882846413773102</c:v>
                </c:pt>
                <c:pt idx="5186">
                  <c:v>-62.882452218735402</c:v>
                </c:pt>
                <c:pt idx="5187">
                  <c:v>-62.882058610910001</c:v>
                </c:pt>
                <c:pt idx="5188">
                  <c:v>-62.881665590338201</c:v>
                </c:pt>
                <c:pt idx="5189">
                  <c:v>-62.881273157060797</c:v>
                </c:pt>
                <c:pt idx="5190">
                  <c:v>-62.8808813111186</c:v>
                </c:pt>
                <c:pt idx="5191">
                  <c:v>-62.8804900525516</c:v>
                </c:pt>
                <c:pt idx="5192">
                  <c:v>-62.880099381399901</c:v>
                </c:pt>
                <c:pt idx="5193">
                  <c:v>-62.879709297702803</c:v>
                </c:pt>
                <c:pt idx="5194">
                  <c:v>-62.879319801499697</c:v>
                </c:pt>
                <c:pt idx="5195">
                  <c:v>-62.878930892829302</c:v>
                </c:pt>
                <c:pt idx="5196">
                  <c:v>-62.878542571730001</c:v>
                </c:pt>
                <c:pt idx="5197">
                  <c:v>-62.87815483824</c:v>
                </c:pt>
                <c:pt idx="5198">
                  <c:v>-62.8777676923971</c:v>
                </c:pt>
                <c:pt idx="5199">
                  <c:v>-62.877381134238497</c:v>
                </c:pt>
                <c:pt idx="5200">
                  <c:v>-62.876995163801503</c:v>
                </c:pt>
                <c:pt idx="5201">
                  <c:v>-62.876609781122497</c:v>
                </c:pt>
                <c:pt idx="5202">
                  <c:v>-62.876224986238</c:v>
                </c:pt>
                <c:pt idx="5203">
                  <c:v>-62.875840779183797</c:v>
                </c:pt>
                <c:pt idx="5204">
                  <c:v>-62.875457159995598</c:v>
                </c:pt>
                <c:pt idx="5205">
                  <c:v>-62.875074128708597</c:v>
                </c:pt>
                <c:pt idx="5206">
                  <c:v>-62.874691685357703</c:v>
                </c:pt>
                <c:pt idx="5207">
                  <c:v>-62.8743098299772</c:v>
                </c:pt>
                <c:pt idx="5208">
                  <c:v>-62.873928562601499</c:v>
                </c:pt>
                <c:pt idx="5209">
                  <c:v>-62.873547883264202</c:v>
                </c:pt>
                <c:pt idx="5210">
                  <c:v>-62.873167791998597</c:v>
                </c:pt>
                <c:pt idx="5211">
                  <c:v>-62.872788288838002</c:v>
                </c:pt>
                <c:pt idx="5212">
                  <c:v>-62.872409373814797</c:v>
                </c:pt>
                <c:pt idx="5213">
                  <c:v>-62.872031046961403</c:v>
                </c:pt>
                <c:pt idx="5214">
                  <c:v>-62.871653308309703</c:v>
                </c:pt>
                <c:pt idx="5215">
                  <c:v>-62.871276157891202</c:v>
                </c:pt>
                <c:pt idx="5216">
                  <c:v>-62.8708995957371</c:v>
                </c:pt>
                <c:pt idx="5217">
                  <c:v>-62.870523621878299</c:v>
                </c:pt>
                <c:pt idx="5218">
                  <c:v>-62.870148236345003</c:v>
                </c:pt>
                <c:pt idx="5219">
                  <c:v>-62.869773439167403</c:v>
                </c:pt>
                <c:pt idx="5220">
                  <c:v>-62.869399230375102</c:v>
                </c:pt>
                <c:pt idx="5221">
                  <c:v>-62.869025609997401</c:v>
                </c:pt>
                <c:pt idx="5222">
                  <c:v>-62.868652578063298</c:v>
                </c:pt>
                <c:pt idx="5223">
                  <c:v>-62.868280134601299</c:v>
                </c:pt>
                <c:pt idx="5224">
                  <c:v>-62.867908279639401</c:v>
                </c:pt>
                <c:pt idx="5225">
                  <c:v>-62.867537013205599</c:v>
                </c:pt>
                <c:pt idx="5226">
                  <c:v>-62.867166335327099</c:v>
                </c:pt>
                <c:pt idx="5227">
                  <c:v>-62.866796246031001</c:v>
                </c:pt>
                <c:pt idx="5228">
                  <c:v>-62.866426745344</c:v>
                </c:pt>
                <c:pt idx="5229">
                  <c:v>-62.866057833292203</c:v>
                </c:pt>
                <c:pt idx="5230">
                  <c:v>-62.8656895099016</c:v>
                </c:pt>
                <c:pt idx="5231">
                  <c:v>-62.8653217751976</c:v>
                </c:pt>
                <c:pt idx="5232">
                  <c:v>-62.864954629205201</c:v>
                </c:pt>
                <c:pt idx="5233">
                  <c:v>-62.8645880719492</c:v>
                </c:pt>
                <c:pt idx="5234">
                  <c:v>-62.864222103453997</c:v>
                </c:pt>
                <c:pt idx="5235">
                  <c:v>-62.863856723743297</c:v>
                </c:pt>
                <c:pt idx="5236">
                  <c:v>-62.863491932840802</c:v>
                </c:pt>
                <c:pt idx="5237">
                  <c:v>-62.863127730769499</c:v>
                </c:pt>
                <c:pt idx="5238">
                  <c:v>-62.862764117552302</c:v>
                </c:pt>
                <c:pt idx="5239">
                  <c:v>-62.862401093211503</c:v>
                </c:pt>
                <c:pt idx="5240">
                  <c:v>-62.862038657768998</c:v>
                </c:pt>
                <c:pt idx="5241">
                  <c:v>-62.861676811246497</c:v>
                </c:pt>
                <c:pt idx="5242">
                  <c:v>-62.861315553665001</c:v>
                </c:pt>
                <c:pt idx="5243">
                  <c:v>-62.860954885045402</c:v>
                </c:pt>
                <c:pt idx="5244">
                  <c:v>-62.860594805408098</c:v>
                </c:pt>
                <c:pt idx="5245">
                  <c:v>-62.860235314773</c:v>
                </c:pt>
                <c:pt idx="5246">
                  <c:v>-62.859876413159597</c:v>
                </c:pt>
                <c:pt idx="5247">
                  <c:v>-62.859518100587302</c:v>
                </c:pt>
                <c:pt idx="5248">
                  <c:v>-62.859160377074801</c:v>
                </c:pt>
                <c:pt idx="5249">
                  <c:v>-62.858803242640398</c:v>
                </c:pt>
                <c:pt idx="5250">
                  <c:v>-62.858446697302199</c:v>
                </c:pt>
                <c:pt idx="5251">
                  <c:v>-62.858090741077604</c:v>
                </c:pt>
                <c:pt idx="5252">
                  <c:v>-62.857735373983999</c:v>
                </c:pt>
                <c:pt idx="5253">
                  <c:v>-62.857380596037999</c:v>
                </c:pt>
                <c:pt idx="5254">
                  <c:v>-62.857026407256001</c:v>
                </c:pt>
                <c:pt idx="5255">
                  <c:v>-62.856672807654</c:v>
                </c:pt>
                <c:pt idx="5256">
                  <c:v>-62.856319797247501</c:v>
                </c:pt>
                <c:pt idx="5257">
                  <c:v>-62.855967376051701</c:v>
                </c:pt>
                <c:pt idx="5258">
                  <c:v>-62.855615544081303</c:v>
                </c:pt>
                <c:pt idx="5259">
                  <c:v>-62.855264301350502</c:v>
                </c:pt>
                <c:pt idx="5260">
                  <c:v>-62.854913647873403</c:v>
                </c:pt>
                <c:pt idx="5261">
                  <c:v>-62.854563583663399</c:v>
                </c:pt>
                <c:pt idx="5262">
                  <c:v>-62.854214108733601</c:v>
                </c:pt>
                <c:pt idx="5263">
                  <c:v>-62.853865223096697</c:v>
                </c:pt>
                <c:pt idx="5264">
                  <c:v>-62.853516926764897</c:v>
                </c:pt>
                <c:pt idx="5265">
                  <c:v>-62.8531692197501</c:v>
                </c:pt>
                <c:pt idx="5266">
                  <c:v>-62.852822102063698</c:v>
                </c:pt>
                <c:pt idx="5267">
                  <c:v>-62.852475573716703</c:v>
                </c:pt>
                <c:pt idx="5268">
                  <c:v>-62.852129634719702</c:v>
                </c:pt>
                <c:pt idx="5269">
                  <c:v>-62.8517842850829</c:v>
                </c:pt>
                <c:pt idx="5270">
                  <c:v>-62.851439524816001</c:v>
                </c:pt>
                <c:pt idx="5271">
                  <c:v>-62.8510953539284</c:v>
                </c:pt>
                <c:pt idx="5272">
                  <c:v>-62.8507517724289</c:v>
                </c:pt>
                <c:pt idx="5273">
                  <c:v>-62.850408780326099</c:v>
                </c:pt>
                <c:pt idx="5274">
                  <c:v>-62.850066377628004</c:v>
                </c:pt>
                <c:pt idx="5275">
                  <c:v>-62.849724564342303</c:v>
                </c:pt>
                <c:pt idx="5276">
                  <c:v>-62.849383340476201</c:v>
                </c:pt>
                <c:pt idx="5277">
                  <c:v>-62.849042706036499</c:v>
                </c:pt>
                <c:pt idx="5278">
                  <c:v>-62.848702661029499</c:v>
                </c:pt>
                <c:pt idx="5279">
                  <c:v>-62.848363205461197</c:v>
                </c:pt>
                <c:pt idx="5280">
                  <c:v>-62.848024339337101</c:v>
                </c:pt>
                <c:pt idx="5281">
                  <c:v>-62.847686062662298</c:v>
                </c:pt>
                <c:pt idx="5282">
                  <c:v>-62.847348375441399</c:v>
                </c:pt>
                <c:pt idx="5283">
                  <c:v>-62.847011277678597</c:v>
                </c:pt>
                <c:pt idx="5284">
                  <c:v>-62.846674769377799</c:v>
                </c:pt>
                <c:pt idx="5285">
                  <c:v>-62.846338850542203</c:v>
                </c:pt>
                <c:pt idx="5286">
                  <c:v>-62.8460035211749</c:v>
                </c:pt>
                <c:pt idx="5287">
                  <c:v>-62.845668781278299</c:v>
                </c:pt>
                <c:pt idx="5288">
                  <c:v>-62.845334630854403</c:v>
                </c:pt>
                <c:pt idx="5289">
                  <c:v>-62.845001069904797</c:v>
                </c:pt>
                <c:pt idx="5290">
                  <c:v>-62.844668098430901</c:v>
                </c:pt>
                <c:pt idx="5291">
                  <c:v>-62.8443357164332</c:v>
                </c:pt>
                <c:pt idx="5292">
                  <c:v>-62.844003923912098</c:v>
                </c:pt>
                <c:pt idx="5293">
                  <c:v>-62.843672720867403</c:v>
                </c:pt>
                <c:pt idx="5294">
                  <c:v>-62.843342107298596</c:v>
                </c:pt>
                <c:pt idx="5295">
                  <c:v>-62.843012083204698</c:v>
                </c:pt>
                <c:pt idx="5296">
                  <c:v>-62.842682648584102</c:v>
                </c:pt>
                <c:pt idx="5297">
                  <c:v>-62.842353803435003</c:v>
                </c:pt>
                <c:pt idx="5298">
                  <c:v>-62.8420255477551</c:v>
                </c:pt>
                <c:pt idx="5299">
                  <c:v>-62.841697881541499</c:v>
                </c:pt>
                <c:pt idx="5300">
                  <c:v>-62.841370804791097</c:v>
                </c:pt>
                <c:pt idx="5301">
                  <c:v>-62.8410443175</c:v>
                </c:pt>
                <c:pt idx="5302">
                  <c:v>-62.840718419664199</c:v>
                </c:pt>
                <c:pt idx="5303">
                  <c:v>-62.840393111279099</c:v>
                </c:pt>
                <c:pt idx="5304">
                  <c:v>-62.840068392339703</c:v>
                </c:pt>
                <c:pt idx="5305">
                  <c:v>-62.839744262840497</c:v>
                </c:pt>
                <c:pt idx="5306">
                  <c:v>-62.8394207227756</c:v>
                </c:pt>
                <c:pt idx="5307">
                  <c:v>-62.839097772138501</c:v>
                </c:pt>
                <c:pt idx="5308">
                  <c:v>-62.838775410922501</c:v>
                </c:pt>
                <c:pt idx="5309">
                  <c:v>-62.838453639120203</c:v>
                </c:pt>
                <c:pt idx="5310">
                  <c:v>-62.838132456723898</c:v>
                </c:pt>
                <c:pt idx="5311">
                  <c:v>-62.837811863725399</c:v>
                </c:pt>
                <c:pt idx="5312">
                  <c:v>-62.837491860116003</c:v>
                </c:pt>
                <c:pt idx="5313">
                  <c:v>-62.837172445886701</c:v>
                </c:pt>
                <c:pt idx="5314">
                  <c:v>-62.836853621027899</c:v>
                </c:pt>
                <c:pt idx="5315">
                  <c:v>-62.836535385529501</c:v>
                </c:pt>
                <c:pt idx="5316">
                  <c:v>-62.836217739380999</c:v>
                </c:pt>
                <c:pt idx="5317">
                  <c:v>-62.835900682571499</c:v>
                </c:pt>
                <c:pt idx="5318">
                  <c:v>-62.835584215089597</c:v>
                </c:pt>
                <c:pt idx="5319">
                  <c:v>-62.835268336923399</c:v>
                </c:pt>
                <c:pt idx="5320">
                  <c:v>-62.834953048060598</c:v>
                </c:pt>
                <c:pt idx="5321">
                  <c:v>-62.834638348488298</c:v>
                </c:pt>
                <c:pt idx="5322">
                  <c:v>-62.834324238193403</c:v>
                </c:pt>
                <c:pt idx="5323">
                  <c:v>-62.834010717162002</c:v>
                </c:pt>
                <c:pt idx="5324">
                  <c:v>-62.833697785379897</c:v>
                </c:pt>
                <c:pt idx="5325">
                  <c:v>-62.833385442832601</c:v>
                </c:pt>
                <c:pt idx="5326">
                  <c:v>-62.833073689504801</c:v>
                </c:pt>
                <c:pt idx="5327">
                  <c:v>-62.832762525381</c:v>
                </c:pt>
                <c:pt idx="5328">
                  <c:v>-62.832451950445098</c:v>
                </c:pt>
                <c:pt idx="5329">
                  <c:v>-62.832141964680503</c:v>
                </c:pt>
                <c:pt idx="5330">
                  <c:v>-62.831832568070297</c:v>
                </c:pt>
                <c:pt idx="5331">
                  <c:v>-62.831523760596802</c:v>
                </c:pt>
                <c:pt idx="5332">
                  <c:v>-62.831215542242298</c:v>
                </c:pt>
                <c:pt idx="5333">
                  <c:v>-62.830907912988202</c:v>
                </c:pt>
                <c:pt idx="5334">
                  <c:v>-62.830600872815602</c:v>
                </c:pt>
                <c:pt idx="5335">
                  <c:v>-62.830294421705098</c:v>
                </c:pt>
                <c:pt idx="5336">
                  <c:v>-62.829988559636803</c:v>
                </c:pt>
                <c:pt idx="5337">
                  <c:v>-62.829683286590502</c:v>
                </c:pt>
                <c:pt idx="5338">
                  <c:v>-62.829378602545297</c:v>
                </c:pt>
                <c:pt idx="5339">
                  <c:v>-62.829074507479902</c:v>
                </c:pt>
                <c:pt idx="5340">
                  <c:v>-62.828771001372402</c:v>
                </c:pt>
                <c:pt idx="5341">
                  <c:v>-62.828468084200701</c:v>
                </c:pt>
                <c:pt idx="5342">
                  <c:v>-62.828165755942003</c:v>
                </c:pt>
                <c:pt idx="5343">
                  <c:v>-62.827864016573002</c:v>
                </c:pt>
                <c:pt idx="5344">
                  <c:v>-62.827562866070103</c:v>
                </c:pt>
                <c:pt idx="5345">
                  <c:v>-62.827262304408997</c:v>
                </c:pt>
                <c:pt idx="5346">
                  <c:v>-62.826962331565099</c:v>
                </c:pt>
                <c:pt idx="5347">
                  <c:v>-62.8266629475131</c:v>
                </c:pt>
                <c:pt idx="5348">
                  <c:v>-62.826364152227498</c:v>
                </c:pt>
                <c:pt idx="5349">
                  <c:v>-62.826065945681997</c:v>
                </c:pt>
                <c:pt idx="5350">
                  <c:v>-62.82576832785</c:v>
                </c:pt>
                <c:pt idx="5351">
                  <c:v>-62.8254712987045</c:v>
                </c:pt>
                <c:pt idx="5352">
                  <c:v>-62.8251748582177</c:v>
                </c:pt>
                <c:pt idx="5353">
                  <c:v>-62.824879006361598</c:v>
                </c:pt>
                <c:pt idx="5354">
                  <c:v>-62.824583743107503</c:v>
                </c:pt>
                <c:pt idx="5355">
                  <c:v>-62.824289068426502</c:v>
                </c:pt>
                <c:pt idx="5356">
                  <c:v>-62.823994982288802</c:v>
                </c:pt>
                <c:pt idx="5357">
                  <c:v>-62.823701484664298</c:v>
                </c:pt>
                <c:pt idx="5358">
                  <c:v>-62.823408575522599</c:v>
                </c:pt>
                <c:pt idx="5359">
                  <c:v>-62.823116254832499</c:v>
                </c:pt>
                <c:pt idx="5360">
                  <c:v>-62.822824522562499</c:v>
                </c:pt>
                <c:pt idx="5361">
                  <c:v>-62.822533378680397</c:v>
                </c:pt>
                <c:pt idx="5362">
                  <c:v>-62.822242823153601</c:v>
                </c:pt>
                <c:pt idx="5363">
                  <c:v>-62.821952855949199</c:v>
                </c:pt>
                <c:pt idx="5364">
                  <c:v>-62.821663477033503</c:v>
                </c:pt>
                <c:pt idx="5365">
                  <c:v>-62.821374686372501</c:v>
                </c:pt>
                <c:pt idx="5366">
                  <c:v>-62.821086483931502</c:v>
                </c:pt>
                <c:pt idx="5367">
                  <c:v>-62.8207988696755</c:v>
                </c:pt>
                <c:pt idx="5368">
                  <c:v>-62.820511843568902</c:v>
                </c:pt>
                <c:pt idx="5369">
                  <c:v>-62.820225405575499</c:v>
                </c:pt>
                <c:pt idx="5370">
                  <c:v>-62.819939555658799</c:v>
                </c:pt>
                <c:pt idx="5371">
                  <c:v>-62.819654293781703</c:v>
                </c:pt>
                <c:pt idx="5372">
                  <c:v>-62.819369619906503</c:v>
                </c:pt>
                <c:pt idx="5373">
                  <c:v>-62.8190855339951</c:v>
                </c:pt>
                <c:pt idx="5374">
                  <c:v>-62.818802036008897</c:v>
                </c:pt>
                <c:pt idx="5375">
                  <c:v>-62.818519125908701</c:v>
                </c:pt>
                <c:pt idx="5376">
                  <c:v>-62.818236803654798</c:v>
                </c:pt>
                <c:pt idx="5377">
                  <c:v>-62.817955069207102</c:v>
                </c:pt>
                <c:pt idx="5378">
                  <c:v>-62.817673922524897</c:v>
                </c:pt>
                <c:pt idx="5379">
                  <c:v>-62.8173933635669</c:v>
                </c:pt>
                <c:pt idx="5380">
                  <c:v>-62.817113392291603</c:v>
                </c:pt>
                <c:pt idx="5381">
                  <c:v>-62.8168340086565</c:v>
                </c:pt>
                <c:pt idx="5382">
                  <c:v>-62.816555212619001</c:v>
                </c:pt>
                <c:pt idx="5383">
                  <c:v>-62.816277004135799</c:v>
                </c:pt>
                <c:pt idx="5384">
                  <c:v>-62.815999383163103</c:v>
                </c:pt>
                <c:pt idx="5385">
                  <c:v>-62.815722349656703</c:v>
                </c:pt>
                <c:pt idx="5386">
                  <c:v>-62.8154459035716</c:v>
                </c:pt>
                <c:pt idx="5387">
                  <c:v>-62.815170044862498</c:v>
                </c:pt>
                <c:pt idx="5388">
                  <c:v>-62.814894773483601</c:v>
                </c:pt>
                <c:pt idx="5389">
                  <c:v>-62.814620089388498</c:v>
                </c:pt>
                <c:pt idx="5390">
                  <c:v>-62.8143459925302</c:v>
                </c:pt>
                <c:pt idx="5391">
                  <c:v>-62.814072482861299</c:v>
                </c:pt>
                <c:pt idx="5392">
                  <c:v>-62.813799560333798</c:v>
                </c:pt>
                <c:pt idx="5393">
                  <c:v>-62.813527224899303</c:v>
                </c:pt>
                <c:pt idx="5394">
                  <c:v>-62.813255476508701</c:v>
                </c:pt>
                <c:pt idx="5395">
                  <c:v>-62.812984315112502</c:v>
                </c:pt>
                <c:pt idx="5396">
                  <c:v>-62.812713740660598</c:v>
                </c:pt>
                <c:pt idx="5397">
                  <c:v>-62.812443753102301</c:v>
                </c:pt>
                <c:pt idx="5398">
                  <c:v>-62.812174352386599</c:v>
                </c:pt>
                <c:pt idx="5399">
                  <c:v>-62.811905538461801</c:v>
                </c:pt>
                <c:pt idx="5400">
                  <c:v>-62.811637311275703</c:v>
                </c:pt>
                <c:pt idx="5401">
                  <c:v>-62.811369670775498</c:v>
                </c:pt>
                <c:pt idx="5402">
                  <c:v>-62.811102616908002</c:v>
                </c:pt>
                <c:pt idx="5403">
                  <c:v>-62.810836149619398</c:v>
                </c:pt>
                <c:pt idx="5404">
                  <c:v>-62.810570268855301</c:v>
                </c:pt>
                <c:pt idx="5405">
                  <c:v>-62.8103049745609</c:v>
                </c:pt>
                <c:pt idx="5406">
                  <c:v>-62.810040266680701</c:v>
                </c:pt>
                <c:pt idx="5407">
                  <c:v>-62.8097761451588</c:v>
                </c:pt>
                <c:pt idx="5408">
                  <c:v>-62.8095126099388</c:v>
                </c:pt>
                <c:pt idx="5409">
                  <c:v>-62.809249660963502</c:v>
                </c:pt>
                <c:pt idx="5410">
                  <c:v>-62.808987298175403</c:v>
                </c:pt>
                <c:pt idx="5411">
                  <c:v>-62.8087255215165</c:v>
                </c:pt>
                <c:pt idx="5412">
                  <c:v>-62.808464330927997</c:v>
                </c:pt>
                <c:pt idx="5413">
                  <c:v>-62.808203726350698</c:v>
                </c:pt>
                <c:pt idx="5414">
                  <c:v>-62.807943707725002</c:v>
                </c:pt>
                <c:pt idx="5415">
                  <c:v>-62.8076842749905</c:v>
                </c:pt>
                <c:pt idx="5416">
                  <c:v>-62.807425428086397</c:v>
                </c:pt>
                <c:pt idx="5417">
                  <c:v>-62.807167166951302</c:v>
                </c:pt>
                <c:pt idx="5418">
                  <c:v>-62.806909491523299</c:v>
                </c:pt>
                <c:pt idx="5419">
                  <c:v>-62.806652401739903</c:v>
                </c:pt>
                <c:pt idx="5420">
                  <c:v>-62.806395897538202</c:v>
                </c:pt>
                <c:pt idx="5421">
                  <c:v>-62.806139978854503</c:v>
                </c:pt>
                <c:pt idx="5422">
                  <c:v>-62.805884645624701</c:v>
                </c:pt>
                <c:pt idx="5423">
                  <c:v>-62.805629897784101</c:v>
                </c:pt>
                <c:pt idx="5424">
                  <c:v>-62.805375735267504</c:v>
                </c:pt>
                <c:pt idx="5425">
                  <c:v>-62.805122158009198</c:v>
                </c:pt>
                <c:pt idx="5426">
                  <c:v>-62.804869165942797</c:v>
                </c:pt>
                <c:pt idx="5427">
                  <c:v>-62.804616759001398</c:v>
                </c:pt>
                <c:pt idx="5428">
                  <c:v>-62.804364937117597</c:v>
                </c:pt>
                <c:pt idx="5429">
                  <c:v>-62.804113700223397</c:v>
                </c:pt>
                <c:pt idx="5430">
                  <c:v>-62.803863048250101</c:v>
                </c:pt>
                <c:pt idx="5431">
                  <c:v>-62.803612981128801</c:v>
                </c:pt>
                <c:pt idx="5432">
                  <c:v>-62.8033634987897</c:v>
                </c:pt>
                <c:pt idx="5433">
                  <c:v>-62.803114601162697</c:v>
                </c:pt>
                <c:pt idx="5434">
                  <c:v>-62.802866288176801</c:v>
                </c:pt>
                <c:pt idx="5435">
                  <c:v>-62.802618559760703</c:v>
                </c:pt>
                <c:pt idx="5436">
                  <c:v>-62.8023714158426</c:v>
                </c:pt>
                <c:pt idx="5437">
                  <c:v>-62.802124856349998</c:v>
                </c:pt>
                <c:pt idx="5438">
                  <c:v>-62.801878881209703</c:v>
                </c:pt>
                <c:pt idx="5439">
                  <c:v>-62.801633490348301</c:v>
                </c:pt>
                <c:pt idx="5440">
                  <c:v>-62.801388683691499</c:v>
                </c:pt>
                <c:pt idx="5441">
                  <c:v>-62.801144461164597</c:v>
                </c:pt>
                <c:pt idx="5442">
                  <c:v>-62.800900822692199</c:v>
                </c:pt>
                <c:pt idx="5443">
                  <c:v>-62.800657768198498</c:v>
                </c:pt>
                <c:pt idx="5444">
                  <c:v>-62.800415297607103</c:v>
                </c:pt>
                <c:pt idx="5445">
                  <c:v>-62.800173410840998</c:v>
                </c:pt>
                <c:pt idx="5446">
                  <c:v>-62.799932107822499</c:v>
                </c:pt>
                <c:pt idx="5447">
                  <c:v>-62.799691388473498</c:v>
                </c:pt>
                <c:pt idx="5448">
                  <c:v>-62.799451252715301</c:v>
                </c:pt>
                <c:pt idx="5449">
                  <c:v>-62.799211700468597</c:v>
                </c:pt>
                <c:pt idx="5450">
                  <c:v>-62.7989727316535</c:v>
                </c:pt>
                <c:pt idx="5451">
                  <c:v>-62.798734346189498</c:v>
                </c:pt>
                <c:pt idx="5452">
                  <c:v>-62.798496543995697</c:v>
                </c:pt>
                <c:pt idx="5453">
                  <c:v>-62.798259324990397</c:v>
                </c:pt>
                <c:pt idx="5454">
                  <c:v>-62.798022689091503</c:v>
                </c:pt>
                <c:pt idx="5455">
                  <c:v>-62.797786636216102</c:v>
                </c:pt>
                <c:pt idx="5456">
                  <c:v>-62.797551166281103</c:v>
                </c:pt>
                <c:pt idx="5457">
                  <c:v>-62.797316279202398</c:v>
                </c:pt>
                <c:pt idx="5458">
                  <c:v>-62.797081974895598</c:v>
                </c:pt>
                <c:pt idx="5459">
                  <c:v>-62.796848253275499</c:v>
                </c:pt>
                <c:pt idx="5460">
                  <c:v>-62.796615114256703</c:v>
                </c:pt>
                <c:pt idx="5461">
                  <c:v>-62.7963825577527</c:v>
                </c:pt>
                <c:pt idx="5462">
                  <c:v>-62.796150583676798</c:v>
                </c:pt>
                <c:pt idx="5463">
                  <c:v>-62.7959191919416</c:v>
                </c:pt>
                <c:pt idx="5464">
                  <c:v>-62.795688382459197</c:v>
                </c:pt>
                <c:pt idx="5465">
                  <c:v>-62.7954581551408</c:v>
                </c:pt>
                <c:pt idx="5466">
                  <c:v>-62.795228509897399</c:v>
                </c:pt>
                <c:pt idx="5467">
                  <c:v>-62.794999446639203</c:v>
                </c:pt>
                <c:pt idx="5468">
                  <c:v>-62.794770965275902</c:v>
                </c:pt>
                <c:pt idx="5469">
                  <c:v>-62.794543065716603</c:v>
                </c:pt>
                <c:pt idx="5470">
                  <c:v>-62.794315747869703</c:v>
                </c:pt>
                <c:pt idx="5471">
                  <c:v>-62.794089011643102</c:v>
                </c:pt>
                <c:pt idx="5472">
                  <c:v>-62.793862856944202</c:v>
                </c:pt>
                <c:pt idx="5473">
                  <c:v>-62.793637283679601</c:v>
                </c:pt>
                <c:pt idx="5474">
                  <c:v>-62.793412291755502</c:v>
                </c:pt>
                <c:pt idx="5475">
                  <c:v>-62.7931878810775</c:v>
                </c:pt>
                <c:pt idx="5476">
                  <c:v>-62.7929640515503</c:v>
                </c:pt>
                <c:pt idx="5477">
                  <c:v>-62.792740803078502</c:v>
                </c:pt>
                <c:pt idx="5478">
                  <c:v>-62.792518135565601</c:v>
                </c:pt>
                <c:pt idx="5479">
                  <c:v>-62.792296048914899</c:v>
                </c:pt>
                <c:pt idx="5480">
                  <c:v>-62.792074543028903</c:v>
                </c:pt>
                <c:pt idx="5481">
                  <c:v>-62.791853617809601</c:v>
                </c:pt>
                <c:pt idx="5482">
                  <c:v>-62.791633273158197</c:v>
                </c:pt>
                <c:pt idx="5483">
                  <c:v>-62.791413508975701</c:v>
                </c:pt>
                <c:pt idx="5484">
                  <c:v>-62.791194325162003</c:v>
                </c:pt>
                <c:pt idx="5485">
                  <c:v>-62.790975721616803</c:v>
                </c:pt>
                <c:pt idx="5486">
                  <c:v>-62.790757698238998</c:v>
                </c:pt>
                <c:pt idx="5487">
                  <c:v>-62.790540254926903</c:v>
                </c:pt>
                <c:pt idx="5488">
                  <c:v>-62.790323391578298</c:v>
                </c:pt>
                <c:pt idx="5489">
                  <c:v>-62.790107108090297</c:v>
                </c:pt>
                <c:pt idx="5490">
                  <c:v>-62.789891404359501</c:v>
                </c:pt>
                <c:pt idx="5491">
                  <c:v>-62.789676280281803</c:v>
                </c:pt>
                <c:pt idx="5492">
                  <c:v>-62.789461735752397</c:v>
                </c:pt>
                <c:pt idx="5493">
                  <c:v>-62.789247770666201</c:v>
                </c:pt>
                <c:pt idx="5494">
                  <c:v>-62.789034384917201</c:v>
                </c:pt>
                <c:pt idx="5495">
                  <c:v>-62.788821578398803</c:v>
                </c:pt>
                <c:pt idx="5496">
                  <c:v>-62.788609351004098</c:v>
                </c:pt>
                <c:pt idx="5497">
                  <c:v>-62.788397702625197</c:v>
                </c:pt>
                <c:pt idx="5498">
                  <c:v>-62.788186633153799</c:v>
                </c:pt>
                <c:pt idx="5499">
                  <c:v>-62.787976142481</c:v>
                </c:pt>
                <c:pt idx="5500">
                  <c:v>-62.787766230497198</c:v>
                </c:pt>
                <c:pt idx="5501">
                  <c:v>-62.787556897092202</c:v>
                </c:pt>
                <c:pt idx="5502">
                  <c:v>-62.787348142155203</c:v>
                </c:pt>
                <c:pt idx="5503">
                  <c:v>-62.787139965574902</c:v>
                </c:pt>
                <c:pt idx="5504">
                  <c:v>-62.786932367239203</c:v>
                </c:pt>
                <c:pt idx="5505">
                  <c:v>-62.7867253470355</c:v>
                </c:pt>
                <c:pt idx="5506">
                  <c:v>-62.786518904850503</c:v>
                </c:pt>
                <c:pt idx="5507">
                  <c:v>-62.786313040570299</c:v>
                </c:pt>
                <c:pt idx="5508">
                  <c:v>-62.786107754080497</c:v>
                </c:pt>
                <c:pt idx="5509">
                  <c:v>-62.785903045265997</c:v>
                </c:pt>
                <c:pt idx="5510">
                  <c:v>-62.785698914010901</c:v>
                </c:pt>
                <c:pt idx="5511">
                  <c:v>-62.785495360199</c:v>
                </c:pt>
                <c:pt idx="5512">
                  <c:v>-62.785292383713298</c:v>
                </c:pt>
                <c:pt idx="5513">
                  <c:v>-62.785089984436098</c:v>
                </c:pt>
                <c:pt idx="5514">
                  <c:v>-62.784888162249402</c:v>
                </c:pt>
                <c:pt idx="5515">
                  <c:v>-62.784686917034101</c:v>
                </c:pt>
                <c:pt idx="5516">
                  <c:v>-62.784486248671001</c:v>
                </c:pt>
                <c:pt idx="5517">
                  <c:v>-62.784286157039702</c:v>
                </c:pt>
                <c:pt idx="5518">
                  <c:v>-62.784086642019801</c:v>
                </c:pt>
                <c:pt idx="5519">
                  <c:v>-62.783887703489697</c:v>
                </c:pt>
                <c:pt idx="5520">
                  <c:v>-62.783689341327502</c:v>
                </c:pt>
                <c:pt idx="5521">
                  <c:v>-62.783491555410698</c:v>
                </c:pt>
                <c:pt idx="5522">
                  <c:v>-62.7832943456159</c:v>
                </c:pt>
                <c:pt idx="5523">
                  <c:v>-62.783097711819302</c:v>
                </c:pt>
                <c:pt idx="5524">
                  <c:v>-62.782901653896502</c:v>
                </c:pt>
                <c:pt idx="5525">
                  <c:v>-62.782706171722303</c:v>
                </c:pt>
                <c:pt idx="5526">
                  <c:v>-62.782511265171003</c:v>
                </c:pt>
                <c:pt idx="5527">
                  <c:v>-62.782316934116103</c:v>
                </c:pt>
                <c:pt idx="5528">
                  <c:v>-62.782123178430702</c:v>
                </c:pt>
                <c:pt idx="5529">
                  <c:v>-62.781929997987</c:v>
                </c:pt>
                <c:pt idx="5530">
                  <c:v>-62.7817373926569</c:v>
                </c:pt>
                <c:pt idx="5531">
                  <c:v>-62.781545362311299</c:v>
                </c:pt>
                <c:pt idx="5532">
                  <c:v>-62.781353906820698</c:v>
                </c:pt>
                <c:pt idx="5533">
                  <c:v>-62.781163026054998</c:v>
                </c:pt>
                <c:pt idx="5534">
                  <c:v>-62.780972719883202</c:v>
                </c:pt>
                <c:pt idx="5535">
                  <c:v>-62.780782988174003</c:v>
                </c:pt>
                <c:pt idx="5536">
                  <c:v>-62.780593830795098</c:v>
                </c:pt>
                <c:pt idx="5537">
                  <c:v>-62.7804052476138</c:v>
                </c:pt>
                <c:pt idx="5538">
                  <c:v>-62.780217238496803</c:v>
                </c:pt>
                <c:pt idx="5539">
                  <c:v>-62.7800298033101</c:v>
                </c:pt>
                <c:pt idx="5540">
                  <c:v>-62.779842941918801</c:v>
                </c:pt>
                <c:pt idx="5541">
                  <c:v>-62.779656654187797</c:v>
                </c:pt>
                <c:pt idx="5542">
                  <c:v>-62.779470939981003</c:v>
                </c:pt>
                <c:pt idx="5543">
                  <c:v>-62.779285799161798</c:v>
                </c:pt>
                <c:pt idx="5544">
                  <c:v>-62.779101231593003</c:v>
                </c:pt>
                <c:pt idx="5545">
                  <c:v>-62.778917237136802</c:v>
                </c:pt>
                <c:pt idx="5546">
                  <c:v>-62.778733815654498</c:v>
                </c:pt>
                <c:pt idx="5547">
                  <c:v>-62.7785509670069</c:v>
                </c:pt>
                <c:pt idx="5548">
                  <c:v>-62.778368691054297</c:v>
                </c:pt>
                <c:pt idx="5549">
                  <c:v>-62.778186987656099</c:v>
                </c:pt>
                <c:pt idx="5550">
                  <c:v>-62.7780058566712</c:v>
                </c:pt>
                <c:pt idx="5551">
                  <c:v>-62.777825297957897</c:v>
                </c:pt>
                <c:pt idx="5552">
                  <c:v>-62.777645311373597</c:v>
                </c:pt>
                <c:pt idx="5553">
                  <c:v>-62.777465896775396</c:v>
                </c:pt>
                <c:pt idx="5554">
                  <c:v>-62.777287054019403</c:v>
                </c:pt>
                <c:pt idx="5555">
                  <c:v>-62.777108782961399</c:v>
                </c:pt>
                <c:pt idx="5556">
                  <c:v>-62.776931083456098</c:v>
                </c:pt>
                <c:pt idx="5557">
                  <c:v>-62.776753955358103</c:v>
                </c:pt>
                <c:pt idx="5558">
                  <c:v>-62.7765773985208</c:v>
                </c:pt>
                <c:pt idx="5559">
                  <c:v>-62.776401412797298</c:v>
                </c:pt>
                <c:pt idx="5560">
                  <c:v>-62.776225998039997</c:v>
                </c:pt>
                <c:pt idx="5561">
                  <c:v>-62.7760511541005</c:v>
                </c:pt>
                <c:pt idx="5562">
                  <c:v>-62.775876880829898</c:v>
                </c:pt>
                <c:pt idx="5563">
                  <c:v>-62.775703178078501</c:v>
                </c:pt>
                <c:pt idx="5564">
                  <c:v>-62.775530045696101</c:v>
                </c:pt>
                <c:pt idx="5565">
                  <c:v>-62.7753574835316</c:v>
                </c:pt>
                <c:pt idx="5566">
                  <c:v>-62.775185491433596</c:v>
                </c:pt>
                <c:pt idx="5567">
                  <c:v>-62.7750140692497</c:v>
                </c:pt>
                <c:pt idx="5568">
                  <c:v>-62.774843216826902</c:v>
                </c:pt>
                <c:pt idx="5569">
                  <c:v>-62.774672934011903</c:v>
                </c:pt>
                <c:pt idx="5570">
                  <c:v>-62.774503220650097</c:v>
                </c:pt>
                <c:pt idx="5571">
                  <c:v>-62.774334076586896</c:v>
                </c:pt>
                <c:pt idx="5572">
                  <c:v>-62.774165501666502</c:v>
                </c:pt>
                <c:pt idx="5573">
                  <c:v>-62.7739974957328</c:v>
                </c:pt>
                <c:pt idx="5574">
                  <c:v>-62.773830058628803</c:v>
                </c:pt>
                <c:pt idx="5575">
                  <c:v>-62.773663190196899</c:v>
                </c:pt>
                <c:pt idx="5576">
                  <c:v>-62.773496890278999</c:v>
                </c:pt>
                <c:pt idx="5577">
                  <c:v>-62.773331158716204</c:v>
                </c:pt>
                <c:pt idx="5578">
                  <c:v>-62.773165995348798</c:v>
                </c:pt>
                <c:pt idx="5579">
                  <c:v>-62.773001400016597</c:v>
                </c:pt>
                <c:pt idx="5580">
                  <c:v>-62.772837372558797</c:v>
                </c:pt>
                <c:pt idx="5581">
                  <c:v>-62.772673912813701</c:v>
                </c:pt>
                <c:pt idx="5582">
                  <c:v>-62.772511020619099</c:v>
                </c:pt>
                <c:pt idx="5583">
                  <c:v>-62.772348695812099</c:v>
                </c:pt>
                <c:pt idx="5584">
                  <c:v>-62.772186938229197</c:v>
                </c:pt>
                <c:pt idx="5585">
                  <c:v>-62.772025747705896</c:v>
                </c:pt>
                <c:pt idx="5586">
                  <c:v>-62.7718651240775</c:v>
                </c:pt>
                <c:pt idx="5587">
                  <c:v>-62.771705067178303</c:v>
                </c:pt>
                <c:pt idx="5588">
                  <c:v>-62.771545576842101</c:v>
                </c:pt>
                <c:pt idx="5589">
                  <c:v>-62.771386652901903</c:v>
                </c:pt>
                <c:pt idx="5590">
                  <c:v>-62.771228295189999</c:v>
                </c:pt>
                <c:pt idx="5591">
                  <c:v>-62.771070503538198</c:v>
                </c:pt>
                <c:pt idx="5592">
                  <c:v>-62.770913277777503</c:v>
                </c:pt>
                <c:pt idx="5593">
                  <c:v>-62.7707566177383</c:v>
                </c:pt>
                <c:pt idx="5594">
                  <c:v>-62.770600523250103</c:v>
                </c:pt>
                <c:pt idx="5595">
                  <c:v>-62.770444994142103</c:v>
                </c:pt>
                <c:pt idx="5596">
                  <c:v>-62.770290030242599</c:v>
                </c:pt>
                <c:pt idx="5597">
                  <c:v>-62.770135631378999</c:v>
                </c:pt>
                <c:pt idx="5598">
                  <c:v>-62.769981797378598</c:v>
                </c:pt>
                <c:pt idx="5599">
                  <c:v>-62.7698285280674</c:v>
                </c:pt>
                <c:pt idx="5600">
                  <c:v>-62.769675823271101</c:v>
                </c:pt>
                <c:pt idx="5601">
                  <c:v>-62.769523682814601</c:v>
                </c:pt>
                <c:pt idx="5602">
                  <c:v>-62.769372106522198</c:v>
                </c:pt>
                <c:pt idx="5603">
                  <c:v>-62.7692210942174</c:v>
                </c:pt>
                <c:pt idx="5604">
                  <c:v>-62.769070645722998</c:v>
                </c:pt>
                <c:pt idx="5605">
                  <c:v>-62.768920760861299</c:v>
                </c:pt>
                <c:pt idx="5606">
                  <c:v>-62.768771439453801</c:v>
                </c:pt>
                <c:pt idx="5607">
                  <c:v>-62.768622681321197</c:v>
                </c:pt>
                <c:pt idx="5608">
                  <c:v>-62.768474486283701</c:v>
                </c:pt>
                <c:pt idx="5609">
                  <c:v>-62.768326854160797</c:v>
                </c:pt>
                <c:pt idx="5610">
                  <c:v>-62.7681797847711</c:v>
                </c:pt>
                <c:pt idx="5611">
                  <c:v>-62.768033277932901</c:v>
                </c:pt>
                <c:pt idx="5612">
                  <c:v>-62.767887333463399</c:v>
                </c:pt>
                <c:pt idx="5613">
                  <c:v>-62.767741951179303</c:v>
                </c:pt>
                <c:pt idx="5614">
                  <c:v>-62.767597130896696</c:v>
                </c:pt>
                <c:pt idx="5615">
                  <c:v>-62.767452872430901</c:v>
                </c:pt>
                <c:pt idx="5616">
                  <c:v>-62.767309175596502</c:v>
                </c:pt>
                <c:pt idx="5617">
                  <c:v>-62.7671660402074</c:v>
                </c:pt>
                <c:pt idx="5618">
                  <c:v>-62.7670234660769</c:v>
                </c:pt>
                <c:pt idx="5619">
                  <c:v>-62.766881453017596</c:v>
                </c:pt>
                <c:pt idx="5620">
                  <c:v>-62.766740000841303</c:v>
                </c:pt>
                <c:pt idx="5621">
                  <c:v>-62.766599109359099</c:v>
                </c:pt>
                <c:pt idx="5622">
                  <c:v>-62.766458778381597</c:v>
                </c:pt>
                <c:pt idx="5623">
                  <c:v>-62.766319007718501</c:v>
                </c:pt>
                <c:pt idx="5624">
                  <c:v>-62.7661797971789</c:v>
                </c:pt>
                <c:pt idx="5625">
                  <c:v>-62.766041146571297</c:v>
                </c:pt>
                <c:pt idx="5626">
                  <c:v>-62.765903055703298</c:v>
                </c:pt>
                <c:pt idx="5627">
                  <c:v>-62.765765524381898</c:v>
                </c:pt>
                <c:pt idx="5628">
                  <c:v>-62.765628552413403</c:v>
                </c:pt>
                <c:pt idx="5629">
                  <c:v>-62.765492139603502</c:v>
                </c:pt>
                <c:pt idx="5630">
                  <c:v>-62.765356285757001</c:v>
                </c:pt>
                <c:pt idx="5631">
                  <c:v>-62.765220990678102</c:v>
                </c:pt>
                <c:pt idx="5632">
                  <c:v>-62.765086254170498</c:v>
                </c:pt>
                <c:pt idx="5633">
                  <c:v>-62.764952076036899</c:v>
                </c:pt>
                <c:pt idx="5634">
                  <c:v>-62.764818456079297</c:v>
                </c:pt>
                <c:pt idx="5635">
                  <c:v>-62.764685394099303</c:v>
                </c:pt>
                <c:pt idx="5636">
                  <c:v>-62.764552889897502</c:v>
                </c:pt>
                <c:pt idx="5637">
                  <c:v>-62.764420943274096</c:v>
                </c:pt>
                <c:pt idx="5638">
                  <c:v>-62.764289554028103</c:v>
                </c:pt>
                <c:pt idx="5639">
                  <c:v>-62.764158721958403</c:v>
                </c:pt>
                <c:pt idx="5640">
                  <c:v>-62.764028446862802</c:v>
                </c:pt>
                <c:pt idx="5641">
                  <c:v>-62.7638987285384</c:v>
                </c:pt>
                <c:pt idx="5642">
                  <c:v>-62.763769566781903</c:v>
                </c:pt>
                <c:pt idx="5643">
                  <c:v>-62.763640961389001</c:v>
                </c:pt>
                <c:pt idx="5644">
                  <c:v>-62.763512912154802</c:v>
                </c:pt>
                <c:pt idx="5645">
                  <c:v>-62.763385418873703</c:v>
                </c:pt>
                <c:pt idx="5646">
                  <c:v>-62.763258481339399</c:v>
                </c:pt>
                <c:pt idx="5647">
                  <c:v>-62.763132099344801</c:v>
                </c:pt>
                <c:pt idx="5648">
                  <c:v>-62.763006272682198</c:v>
                </c:pt>
                <c:pt idx="5649">
                  <c:v>-62.762881001143199</c:v>
                </c:pt>
                <c:pt idx="5650">
                  <c:v>-62.762756284518701</c:v>
                </c:pt>
                <c:pt idx="5651">
                  <c:v>-62.762632122598802</c:v>
                </c:pt>
                <c:pt idx="5652">
                  <c:v>-62.762508515172897</c:v>
                </c:pt>
                <c:pt idx="5653">
                  <c:v>-62.762385462029698</c:v>
                </c:pt>
                <c:pt idx="5654">
                  <c:v>-62.762262962957401</c:v>
                </c:pt>
                <c:pt idx="5655">
                  <c:v>-62.762141017743097</c:v>
                </c:pt>
                <c:pt idx="5656">
                  <c:v>-62.762019626173597</c:v>
                </c:pt>
                <c:pt idx="5657">
                  <c:v>-62.7618987880346</c:v>
                </c:pt>
                <c:pt idx="5658">
                  <c:v>-62.761778503111401</c:v>
                </c:pt>
                <c:pt idx="5659">
                  <c:v>-62.761658771188401</c:v>
                </c:pt>
                <c:pt idx="5660">
                  <c:v>-62.761539592049402</c:v>
                </c:pt>
                <c:pt idx="5661">
                  <c:v>-62.761420965477498</c:v>
                </c:pt>
                <c:pt idx="5662">
                  <c:v>-62.7613028912549</c:v>
                </c:pt>
                <c:pt idx="5663">
                  <c:v>-62.7611853691634</c:v>
                </c:pt>
                <c:pt idx="5664">
                  <c:v>-62.761068398983703</c:v>
                </c:pt>
                <c:pt idx="5665">
                  <c:v>-62.760951980496003</c:v>
                </c:pt>
                <c:pt idx="5666">
                  <c:v>-62.760836113479897</c:v>
                </c:pt>
                <c:pt idx="5667">
                  <c:v>-62.7607207977142</c:v>
                </c:pt>
                <c:pt idx="5668">
                  <c:v>-62.760606032976703</c:v>
                </c:pt>
                <c:pt idx="5669">
                  <c:v>-62.760491819045001</c:v>
                </c:pt>
                <c:pt idx="5670">
                  <c:v>-62.760378155695498</c:v>
                </c:pt>
                <c:pt idx="5671">
                  <c:v>-62.760265042704198</c:v>
                </c:pt>
                <c:pt idx="5672">
                  <c:v>-62.760152479846198</c:v>
                </c:pt>
                <c:pt idx="5673">
                  <c:v>-62.760040466896001</c:v>
                </c:pt>
                <c:pt idx="5674">
                  <c:v>-62.759929003627398</c:v>
                </c:pt>
                <c:pt idx="5675">
                  <c:v>-62.7598180898134</c:v>
                </c:pt>
                <c:pt idx="5676">
                  <c:v>-62.7597077252262</c:v>
                </c:pt>
                <c:pt idx="5677">
                  <c:v>-62.759597909637499</c:v>
                </c:pt>
                <c:pt idx="5678">
                  <c:v>-62.759488642817999</c:v>
                </c:pt>
                <c:pt idx="5679">
                  <c:v>-62.759379924538003</c:v>
                </c:pt>
                <c:pt idx="5680">
                  <c:v>-62.759271754566903</c:v>
                </c:pt>
                <c:pt idx="5681">
                  <c:v>-62.759164132673398</c:v>
                </c:pt>
                <c:pt idx="5682">
                  <c:v>-62.759057058625302</c:v>
                </c:pt>
                <c:pt idx="5683">
                  <c:v>-62.758950532190099</c:v>
                </c:pt>
                <c:pt idx="5684">
                  <c:v>-62.758844553134303</c:v>
                </c:pt>
                <c:pt idx="5685">
                  <c:v>-62.758739121223499</c:v>
                </c:pt>
                <c:pt idx="5686">
                  <c:v>-62.758634236223003</c:v>
                </c:pt>
                <c:pt idx="5687">
                  <c:v>-62.758529897897098</c:v>
                </c:pt>
                <c:pt idx="5688">
                  <c:v>-62.758426106009402</c:v>
                </c:pt>
                <c:pt idx="5689">
                  <c:v>-62.758322860322899</c:v>
                </c:pt>
                <c:pt idx="5690">
                  <c:v>-62.758220160599699</c:v>
                </c:pt>
                <c:pt idx="5691">
                  <c:v>-62.7581180066013</c:v>
                </c:pt>
                <c:pt idx="5692">
                  <c:v>-62.7580163980885</c:v>
                </c:pt>
                <c:pt idx="5693">
                  <c:v>-62.757915334821199</c:v>
                </c:pt>
                <c:pt idx="5694">
                  <c:v>-62.7578148165587</c:v>
                </c:pt>
                <c:pt idx="5695">
                  <c:v>-62.757714843059702</c:v>
                </c:pt>
                <c:pt idx="5696">
                  <c:v>-62.757615414081897</c:v>
                </c:pt>
                <c:pt idx="5697">
                  <c:v>-62.757516529382499</c:v>
                </c:pt>
                <c:pt idx="5698">
                  <c:v>-62.7574181887178</c:v>
                </c:pt>
                <c:pt idx="5699">
                  <c:v>-62.7573203918435</c:v>
                </c:pt>
                <c:pt idx="5700">
                  <c:v>-62.757223138514398</c:v>
                </c:pt>
                <c:pt idx="5701">
                  <c:v>-62.757126428484902</c:v>
                </c:pt>
                <c:pt idx="5702">
                  <c:v>-62.757030261508397</c:v>
                </c:pt>
                <c:pt idx="5703">
                  <c:v>-62.756934637337501</c:v>
                </c:pt>
                <c:pt idx="5704">
                  <c:v>-62.756839555724397</c:v>
                </c:pt>
                <c:pt idx="5705">
                  <c:v>-62.756745016420197</c:v>
                </c:pt>
                <c:pt idx="5706">
                  <c:v>-62.7566510191756</c:v>
                </c:pt>
                <c:pt idx="5707">
                  <c:v>-62.756557563740301</c:v>
                </c:pt>
                <c:pt idx="5708">
                  <c:v>-62.756464649863503</c:v>
                </c:pt>
                <c:pt idx="5709">
                  <c:v>-62.756372277293501</c:v>
                </c:pt>
                <c:pt idx="5710">
                  <c:v>-62.756280445777797</c:v>
                </c:pt>
                <c:pt idx="5711">
                  <c:v>-62.756189155063502</c:v>
                </c:pt>
                <c:pt idx="5712">
                  <c:v>-62.756098404896598</c:v>
                </c:pt>
                <c:pt idx="5713">
                  <c:v>-62.756008195022602</c:v>
                </c:pt>
                <c:pt idx="5714">
                  <c:v>-62.755918525186097</c:v>
                </c:pt>
                <c:pt idx="5715">
                  <c:v>-62.755829395131201</c:v>
                </c:pt>
                <c:pt idx="5716">
                  <c:v>-62.755740804601103</c:v>
                </c:pt>
                <c:pt idx="5717">
                  <c:v>-62.755652753338197</c:v>
                </c:pt>
                <c:pt idx="5718">
                  <c:v>-62.755565241084298</c:v>
                </c:pt>
                <c:pt idx="5719">
                  <c:v>-62.755478267580401</c:v>
                </c:pt>
                <c:pt idx="5720">
                  <c:v>-62.755391832566801</c:v>
                </c:pt>
                <c:pt idx="5721">
                  <c:v>-62.755305935783099</c:v>
                </c:pt>
                <c:pt idx="5722">
                  <c:v>-62.7552205769681</c:v>
                </c:pt>
                <c:pt idx="5723">
                  <c:v>-62.755135755859797</c:v>
                </c:pt>
                <c:pt idx="5724">
                  <c:v>-62.755051472195703</c:v>
                </c:pt>
                <c:pt idx="5725">
                  <c:v>-62.754967725712298</c:v>
                </c:pt>
                <c:pt idx="5726">
                  <c:v>-62.754884516145403</c:v>
                </c:pt>
                <c:pt idx="5727">
                  <c:v>-62.754801843230297</c:v>
                </c:pt>
                <c:pt idx="5728">
                  <c:v>-62.754719706701302</c:v>
                </c:pt>
                <c:pt idx="5729">
                  <c:v>-62.754638106292099</c:v>
                </c:pt>
                <c:pt idx="5730">
                  <c:v>-62.754557041735701</c:v>
                </c:pt>
                <c:pt idx="5731">
                  <c:v>-62.7544765127641</c:v>
                </c:pt>
                <c:pt idx="5732">
                  <c:v>-62.754396519108901</c:v>
                </c:pt>
                <c:pt idx="5733">
                  <c:v>-62.754317060500703</c:v>
                </c:pt>
                <c:pt idx="5734">
                  <c:v>-62.754238136669599</c:v>
                </c:pt>
                <c:pt idx="5735">
                  <c:v>-62.754159747344701</c:v>
                </c:pt>
                <c:pt idx="5736">
                  <c:v>-62.754081892254597</c:v>
                </c:pt>
                <c:pt idx="5737">
                  <c:v>-62.754004571126998</c:v>
                </c:pt>
                <c:pt idx="5738">
                  <c:v>-62.753927783688901</c:v>
                </c:pt>
                <c:pt idx="5739">
                  <c:v>-62.753851529666697</c:v>
                </c:pt>
                <c:pt idx="5740">
                  <c:v>-62.753775808785797</c:v>
                </c:pt>
                <c:pt idx="5741">
                  <c:v>-62.753700620770999</c:v>
                </c:pt>
                <c:pt idx="5742">
                  <c:v>-62.753625965346401</c:v>
                </c:pt>
                <c:pt idx="5743">
                  <c:v>-62.753551842235296</c:v>
                </c:pt>
                <c:pt idx="5744">
                  <c:v>-62.753478251160303</c:v>
                </c:pt>
                <c:pt idx="5745">
                  <c:v>-62.7534051918432</c:v>
                </c:pt>
                <c:pt idx="5746">
                  <c:v>-62.753332664005001</c:v>
                </c:pt>
                <c:pt idx="5747">
                  <c:v>-62.753260667366298</c:v>
                </c:pt>
                <c:pt idx="5748">
                  <c:v>-62.753189201646499</c:v>
                </c:pt>
                <c:pt idx="5749">
                  <c:v>-62.753118266564499</c:v>
                </c:pt>
                <c:pt idx="5750">
                  <c:v>-62.753047861838397</c:v>
                </c:pt>
                <c:pt idx="5751">
                  <c:v>-62.752977987185702</c:v>
                </c:pt>
                <c:pt idx="5752">
                  <c:v>-62.7529086423229</c:v>
                </c:pt>
                <c:pt idx="5753">
                  <c:v>-62.752839826966003</c:v>
                </c:pt>
                <c:pt idx="5754">
                  <c:v>-62.752771540830103</c:v>
                </c:pt>
                <c:pt idx="5755">
                  <c:v>-62.752703783629599</c:v>
                </c:pt>
                <c:pt idx="5756">
                  <c:v>-62.752636555078197</c:v>
                </c:pt>
                <c:pt idx="5757">
                  <c:v>-62.752569854888797</c:v>
                </c:pt>
                <c:pt idx="5758">
                  <c:v>-62.7525036827736</c:v>
                </c:pt>
                <c:pt idx="5759">
                  <c:v>-62.752438038443998</c:v>
                </c:pt>
                <c:pt idx="5760">
                  <c:v>-62.7523729216107</c:v>
                </c:pt>
                <c:pt idx="5761">
                  <c:v>-62.752308331983699</c:v>
                </c:pt>
                <c:pt idx="5762">
                  <c:v>-62.752244269272097</c:v>
                </c:pt>
                <c:pt idx="5763">
                  <c:v>-62.752180733184403</c:v>
                </c:pt>
                <c:pt idx="5764">
                  <c:v>-62.752117723428398</c:v>
                </c:pt>
                <c:pt idx="5765">
                  <c:v>-62.752055239710998</c:v>
                </c:pt>
                <c:pt idx="5766">
                  <c:v>-62.751993281738301</c:v>
                </c:pt>
                <c:pt idx="5767">
                  <c:v>-62.751931849216</c:v>
                </c:pt>
                <c:pt idx="5768">
                  <c:v>-62.751870941848701</c:v>
                </c:pt>
                <c:pt idx="5769">
                  <c:v>-62.751810559340399</c:v>
                </c:pt>
                <c:pt idx="5770">
                  <c:v>-62.7517507013944</c:v>
                </c:pt>
                <c:pt idx="5771">
                  <c:v>-62.7516913677131</c:v>
                </c:pt>
                <c:pt idx="5772">
                  <c:v>-62.751632557998299</c:v>
                </c:pt>
                <c:pt idx="5773">
                  <c:v>-62.751574271951</c:v>
                </c:pt>
                <c:pt idx="5774">
                  <c:v>-62.751516509271497</c:v>
                </c:pt>
                <c:pt idx="5775">
                  <c:v>-62.7514592696593</c:v>
                </c:pt>
                <c:pt idx="5776">
                  <c:v>-62.751402552813097</c:v>
                </c:pt>
                <c:pt idx="5777">
                  <c:v>-62.751346358430901</c:v>
                </c:pt>
                <c:pt idx="5778">
                  <c:v>-62.751290686210098</c:v>
                </c:pt>
                <c:pt idx="5779">
                  <c:v>-62.751235535847201</c:v>
                </c:pt>
                <c:pt idx="5780">
                  <c:v>-62.751180907037899</c:v>
                </c:pt>
                <c:pt idx="5781">
                  <c:v>-62.751126799477198</c:v>
                </c:pt>
                <c:pt idx="5782">
                  <c:v>-62.751073212859502</c:v>
                </c:pt>
                <c:pt idx="5783">
                  <c:v>-62.751020146878297</c:v>
                </c:pt>
                <c:pt idx="5784">
                  <c:v>-62.7509676012263</c:v>
                </c:pt>
                <c:pt idx="5785">
                  <c:v>-62.750915575595698</c:v>
                </c:pt>
                <c:pt idx="5786">
                  <c:v>-62.750864069677696</c:v>
                </c:pt>
                <c:pt idx="5787">
                  <c:v>-62.750813083162797</c:v>
                </c:pt>
                <c:pt idx="5788">
                  <c:v>-62.750762615741003</c:v>
                </c:pt>
                <c:pt idx="5789">
                  <c:v>-62.750712667101098</c:v>
                </c:pt>
                <c:pt idx="5790">
                  <c:v>-62.750663236931601</c:v>
                </c:pt>
                <c:pt idx="5791">
                  <c:v>-62.750614324919901</c:v>
                </c:pt>
                <c:pt idx="5792">
                  <c:v>-62.750565930752998</c:v>
                </c:pt>
                <c:pt idx="5793">
                  <c:v>-62.750518054116696</c:v>
                </c:pt>
                <c:pt idx="5794">
                  <c:v>-62.750470694696602</c:v>
                </c:pt>
                <c:pt idx="5795">
                  <c:v>-62.7504238521771</c:v>
                </c:pt>
                <c:pt idx="5796">
                  <c:v>-62.750377526241998</c:v>
                </c:pt>
                <c:pt idx="5797">
                  <c:v>-62.7503317165745</c:v>
                </c:pt>
                <c:pt idx="5798">
                  <c:v>-62.750286422856803</c:v>
                </c:pt>
                <c:pt idx="5799">
                  <c:v>-62.750241644770497</c:v>
                </c:pt>
                <c:pt idx="5800">
                  <c:v>-62.7501973819965</c:v>
                </c:pt>
                <c:pt idx="5801">
                  <c:v>-62.750153634214797</c:v>
                </c:pt>
                <c:pt idx="5802">
                  <c:v>-62.750110401104699</c:v>
                </c:pt>
                <c:pt idx="5803">
                  <c:v>-62.750067682344898</c:v>
                </c:pt>
                <c:pt idx="5804">
                  <c:v>-62.7500254776131</c:v>
                </c:pt>
                <c:pt idx="5805">
                  <c:v>-62.749983786586498</c:v>
                </c:pt>
                <c:pt idx="5806">
                  <c:v>-62.749942608941303</c:v>
                </c:pt>
                <c:pt idx="5807">
                  <c:v>-62.749901944353198</c:v>
                </c:pt>
                <c:pt idx="5808">
                  <c:v>-62.7498617924971</c:v>
                </c:pt>
                <c:pt idx="5809">
                  <c:v>-62.7498221530469</c:v>
                </c:pt>
                <c:pt idx="5810">
                  <c:v>-62.749783025676003</c:v>
                </c:pt>
                <c:pt idx="5811">
                  <c:v>-62.749744410057097</c:v>
                </c:pt>
                <c:pt idx="5812">
                  <c:v>-62.749706305861999</c:v>
                </c:pt>
                <c:pt idx="5813">
                  <c:v>-62.749668712761697</c:v>
                </c:pt>
                <c:pt idx="5814">
                  <c:v>-62.749631630426698</c:v>
                </c:pt>
                <c:pt idx="5815">
                  <c:v>-62.749595058526502</c:v>
                </c:pt>
                <c:pt idx="5816">
                  <c:v>-62.749558996729903</c:v>
                </c:pt>
                <c:pt idx="5817">
                  <c:v>-62.749523444705197</c:v>
                </c:pt>
                <c:pt idx="5818">
                  <c:v>-62.749488402119603</c:v>
                </c:pt>
                <c:pt idx="5819">
                  <c:v>-62.749453868639698</c:v>
                </c:pt>
                <c:pt idx="5820">
                  <c:v>-62.749419843931399</c:v>
                </c:pt>
                <c:pt idx="5821">
                  <c:v>-62.749386327659799</c:v>
                </c:pt>
                <c:pt idx="5822">
                  <c:v>-62.749353319489302</c:v>
                </c:pt>
                <c:pt idx="5823">
                  <c:v>-62.749320819083401</c:v>
                </c:pt>
                <c:pt idx="5824">
                  <c:v>-62.749288826105101</c:v>
                </c:pt>
                <c:pt idx="5825">
                  <c:v>-62.749257340216502</c:v>
                </c:pt>
                <c:pt idx="5826">
                  <c:v>-62.749226361078897</c:v>
                </c:pt>
                <c:pt idx="5827">
                  <c:v>-62.749195888353</c:v>
                </c:pt>
                <c:pt idx="5828">
                  <c:v>-62.749165921698598</c:v>
                </c:pt>
                <c:pt idx="5829">
                  <c:v>-62.749136460774899</c:v>
                </c:pt>
                <c:pt idx="5830">
                  <c:v>-62.749107505240197</c:v>
                </c:pt>
                <c:pt idx="5831">
                  <c:v>-62.749079054752102</c:v>
                </c:pt>
                <c:pt idx="5832">
                  <c:v>-62.749051108967699</c:v>
                </c:pt>
                <c:pt idx="5833">
                  <c:v>-62.7490236675429</c:v>
                </c:pt>
                <c:pt idx="5834">
                  <c:v>-62.748996730133101</c:v>
                </c:pt>
                <c:pt idx="5835">
                  <c:v>-62.748970296393097</c:v>
                </c:pt>
                <c:pt idx="5836">
                  <c:v>-62.748944365976698</c:v>
                </c:pt>
                <c:pt idx="5837">
                  <c:v>-62.748918938537102</c:v>
                </c:pt>
                <c:pt idx="5838">
                  <c:v>-62.748894013726598</c:v>
                </c:pt>
                <c:pt idx="5839">
                  <c:v>-62.7488695911969</c:v>
                </c:pt>
                <c:pt idx="5840">
                  <c:v>-62.748845670599003</c:v>
                </c:pt>
                <c:pt idx="5841">
                  <c:v>-62.748822251582901</c:v>
                </c:pt>
                <c:pt idx="5842">
                  <c:v>-62.748799333798097</c:v>
                </c:pt>
                <c:pt idx="5843">
                  <c:v>-62.748776916893199</c:v>
                </c:pt>
                <c:pt idx="5844">
                  <c:v>-62.748755000516198</c:v>
                </c:pt>
                <c:pt idx="5845">
                  <c:v>-62.748733584314202</c:v>
                </c:pt>
                <c:pt idx="5846">
                  <c:v>-62.748712667933802</c:v>
                </c:pt>
                <c:pt idx="5847">
                  <c:v>-62.748692251020401</c:v>
                </c:pt>
                <c:pt idx="5848">
                  <c:v>-62.748672333219197</c:v>
                </c:pt>
                <c:pt idx="5849">
                  <c:v>-62.748652914174201</c:v>
                </c:pt>
                <c:pt idx="5850">
                  <c:v>-62.748633993528998</c:v>
                </c:pt>
                <c:pt idx="5851">
                  <c:v>-62.748615570926098</c:v>
                </c:pt>
                <c:pt idx="5852">
                  <c:v>-62.748597646007603</c:v>
                </c:pt>
                <c:pt idx="5853">
                  <c:v>-62.748580218414702</c:v>
                </c:pt>
                <c:pt idx="5854">
                  <c:v>-62.748563287787903</c:v>
                </c:pt>
                <c:pt idx="5855">
                  <c:v>-62.748546853766797</c:v>
                </c:pt>
                <c:pt idx="5856">
                  <c:v>-62.748530915990401</c:v>
                </c:pt>
                <c:pt idx="5857">
                  <c:v>-62.748515474096997</c:v>
                </c:pt>
                <c:pt idx="5858">
                  <c:v>-62.748500527723998</c:v>
                </c:pt>
                <c:pt idx="5859">
                  <c:v>-62.7484860765082</c:v>
                </c:pt>
                <c:pt idx="5860">
                  <c:v>-62.748472120085601</c:v>
                </c:pt>
                <c:pt idx="5861">
                  <c:v>-62.748458658091401</c:v>
                </c:pt>
                <c:pt idx="5862">
                  <c:v>-62.748445690160203</c:v>
                </c:pt>
                <c:pt idx="5863">
                  <c:v>-62.748433215925701</c:v>
                </c:pt>
                <c:pt idx="5864">
                  <c:v>-62.7484212350208</c:v>
                </c:pt>
                <c:pt idx="5865">
                  <c:v>-62.748409747078</c:v>
                </c:pt>
                <c:pt idx="5866">
                  <c:v>-62.7483987517288</c:v>
                </c:pt>
                <c:pt idx="5867">
                  <c:v>-62.748388248603803</c:v>
                </c:pt>
                <c:pt idx="5868">
                  <c:v>-62.748378237333299</c:v>
                </c:pt>
                <c:pt idx="5869">
                  <c:v>-62.748368717546398</c:v>
                </c:pt>
                <c:pt idx="5870">
                  <c:v>-62.748359688871801</c:v>
                </c:pt>
                <c:pt idx="5871">
                  <c:v>-62.748351150937303</c:v>
                </c:pt>
                <c:pt idx="5872">
                  <c:v>-62.748343103369997</c:v>
                </c:pt>
                <c:pt idx="5873">
                  <c:v>-62.748335545796103</c:v>
                </c:pt>
                <c:pt idx="5874">
                  <c:v>-62.748328477841397</c:v>
                </c:pt>
                <c:pt idx="5875">
                  <c:v>-62.748321899130701</c:v>
                </c:pt>
                <c:pt idx="5876">
                  <c:v>-62.748315809288002</c:v>
                </c:pt>
                <c:pt idx="5877">
                  <c:v>-62.748310207936797</c:v>
                </c:pt>
                <c:pt idx="5878">
                  <c:v>-62.748305094699703</c:v>
                </c:pt>
                <c:pt idx="5879">
                  <c:v>-62.748300469198703</c:v>
                </c:pt>
                <c:pt idx="5880">
                  <c:v>-62.748296331054704</c:v>
                </c:pt>
                <c:pt idx="5881">
                  <c:v>-62.748292679888401</c:v>
                </c:pt>
                <c:pt idx="5882">
                  <c:v>-62.748289515319399</c:v>
                </c:pt>
                <c:pt idx="5883">
                  <c:v>-62.7482868369665</c:v>
                </c:pt>
                <c:pt idx="5884">
                  <c:v>-62.748284644448098</c:v>
                </c:pt>
                <c:pt idx="5885">
                  <c:v>-62.748282937381603</c:v>
                </c:pt>
                <c:pt idx="5886">
                  <c:v>-62.748281715383598</c:v>
                </c:pt>
                <c:pt idx="5887">
                  <c:v>-62.748280978070298</c:v>
                </c:pt>
                <c:pt idx="5888">
                  <c:v>-62.748280725056802</c:v>
                </c:pt>
                <c:pt idx="5889">
                  <c:v>-62.748280955957703</c:v>
                </c:pt>
                <c:pt idx="5890">
                  <c:v>-62.748281670386703</c:v>
                </c:pt>
                <c:pt idx="5891">
                  <c:v>-62.748282867956803</c:v>
                </c:pt>
                <c:pt idx="5892">
                  <c:v>-62.748284548280502</c:v>
                </c:pt>
                <c:pt idx="5893">
                  <c:v>-62.748286710969303</c:v>
                </c:pt>
                <c:pt idx="5894">
                  <c:v>-62.748289355633901</c:v>
                </c:pt>
                <c:pt idx="5895">
                  <c:v>-62.748292481884498</c:v>
                </c:pt>
                <c:pt idx="5896">
                  <c:v>-62.748296089330402</c:v>
                </c:pt>
                <c:pt idx="5897">
                  <c:v>-62.748300177580397</c:v>
                </c:pt>
                <c:pt idx="5898">
                  <c:v>-62.748304746242198</c:v>
                </c:pt>
                <c:pt idx="5899">
                  <c:v>-62.748309794923003</c:v>
                </c:pt>
                <c:pt idx="5900">
                  <c:v>-62.748315323229399</c:v>
                </c:pt>
                <c:pt idx="5901">
                  <c:v>-62.7483213307668</c:v>
                </c:pt>
                <c:pt idx="5902">
                  <c:v>-62.7483278171404</c:v>
                </c:pt>
                <c:pt idx="5903">
                  <c:v>-62.748334781954298</c:v>
                </c:pt>
                <c:pt idx="5904">
                  <c:v>-62.748342224812099</c:v>
                </c:pt>
                <c:pt idx="5905">
                  <c:v>-62.748350145316401</c:v>
                </c:pt>
                <c:pt idx="5906">
                  <c:v>-62.748358543069401</c:v>
                </c:pt>
                <c:pt idx="5907">
                  <c:v>-62.748367417672299</c:v>
                </c:pt>
                <c:pt idx="5908">
                  <c:v>-62.748376768725699</c:v>
                </c:pt>
                <c:pt idx="5909">
                  <c:v>-62.748386595829402</c:v>
                </c:pt>
                <c:pt idx="5910">
                  <c:v>-62.748396898582598</c:v>
                </c:pt>
                <c:pt idx="5911">
                  <c:v>-62.748407676583597</c:v>
                </c:pt>
                <c:pt idx="5912">
                  <c:v>-62.748418929430102</c:v>
                </c:pt>
                <c:pt idx="5913">
                  <c:v>-62.748430656719002</c:v>
                </c:pt>
                <c:pt idx="5914">
                  <c:v>-62.748442858046403</c:v>
                </c:pt>
                <c:pt idx="5915">
                  <c:v>-62.748455533007899</c:v>
                </c:pt>
                <c:pt idx="5916">
                  <c:v>-62.748468681198197</c:v>
                </c:pt>
                <c:pt idx="5917">
                  <c:v>-62.748482302211301</c:v>
                </c:pt>
                <c:pt idx="5918">
                  <c:v>-62.748496395640402</c:v>
                </c:pt>
                <c:pt idx="5919">
                  <c:v>-62.748510961078203</c:v>
                </c:pt>
                <c:pt idx="5920">
                  <c:v>-62.748525998116399</c:v>
                </c:pt>
                <c:pt idx="5921">
                  <c:v>-62.7485415063462</c:v>
                </c:pt>
                <c:pt idx="5922">
                  <c:v>-62.7485574853579</c:v>
                </c:pt>
                <c:pt idx="5923">
                  <c:v>-62.748573934741202</c:v>
                </c:pt>
                <c:pt idx="5924">
                  <c:v>-62.748590854085002</c:v>
                </c:pt>
                <c:pt idx="5925">
                  <c:v>-62.748608242977497</c:v>
                </c:pt>
                <c:pt idx="5926">
                  <c:v>-62.748626101006202</c:v>
                </c:pt>
                <c:pt idx="5927">
                  <c:v>-62.748644427757803</c:v>
                </c:pt>
                <c:pt idx="5928">
                  <c:v>-62.748663222818401</c:v>
                </c:pt>
                <c:pt idx="5929">
                  <c:v>-62.748682485773401</c:v>
                </c:pt>
                <c:pt idx="5930">
                  <c:v>-62.748702216207199</c:v>
                </c:pt>
                <c:pt idx="5931">
                  <c:v>-62.748722413703703</c:v>
                </c:pt>
                <c:pt idx="5932">
                  <c:v>-62.7487430778462</c:v>
                </c:pt>
                <c:pt idx="5933">
                  <c:v>-62.748764208216897</c:v>
                </c:pt>
                <c:pt idx="5934">
                  <c:v>-62.748785804397698</c:v>
                </c:pt>
                <c:pt idx="5935">
                  <c:v>-62.748807865969503</c:v>
                </c:pt>
                <c:pt idx="5936">
                  <c:v>-62.748830392512602</c:v>
                </c:pt>
                <c:pt idx="5937">
                  <c:v>-62.748853383606502</c:v>
                </c:pt>
                <c:pt idx="5938">
                  <c:v>-62.7488768388301</c:v>
                </c:pt>
                <c:pt idx="5939">
                  <c:v>-62.748900757761398</c:v>
                </c:pt>
                <c:pt idx="5940">
                  <c:v>-62.748925139977899</c:v>
                </c:pt>
                <c:pt idx="5941">
                  <c:v>-62.748949985056299</c:v>
                </c:pt>
                <c:pt idx="5942">
                  <c:v>-62.748975292572503</c:v>
                </c:pt>
                <c:pt idx="5943">
                  <c:v>-62.749001062101698</c:v>
                </c:pt>
                <c:pt idx="5944">
                  <c:v>-62.749027293218496</c:v>
                </c:pt>
                <c:pt idx="5945">
                  <c:v>-62.749053985496701</c:v>
                </c:pt>
                <c:pt idx="5946">
                  <c:v>-62.749081138509403</c:v>
                </c:pt>
                <c:pt idx="5947">
                  <c:v>-62.749108751829098</c:v>
                </c:pt>
                <c:pt idx="5948">
                  <c:v>-62.7491368250273</c:v>
                </c:pt>
                <c:pt idx="5949">
                  <c:v>-62.749165357674997</c:v>
                </c:pt>
                <c:pt idx="5950">
                  <c:v>-62.749194349342503</c:v>
                </c:pt>
                <c:pt idx="5951">
                  <c:v>-62.749223799599399</c:v>
                </c:pt>
                <c:pt idx="5952">
                  <c:v>-62.7492537080144</c:v>
                </c:pt>
                <c:pt idx="5953">
                  <c:v>-62.749284074155703</c:v>
                </c:pt>
                <c:pt idx="5954">
                  <c:v>-62.7493148975907</c:v>
                </c:pt>
                <c:pt idx="5955">
                  <c:v>-62.749346177886103</c:v>
                </c:pt>
                <c:pt idx="5956">
                  <c:v>-62.749377914607798</c:v>
                </c:pt>
                <c:pt idx="5957">
                  <c:v>-62.749410107321197</c:v>
                </c:pt>
                <c:pt idx="5958">
                  <c:v>-62.749442755590898</c:v>
                </c:pt>
                <c:pt idx="5959">
                  <c:v>-62.749475858980702</c:v>
                </c:pt>
                <c:pt idx="5960">
                  <c:v>-62.749509417053702</c:v>
                </c:pt>
                <c:pt idx="5961">
                  <c:v>-62.749543429372402</c:v>
                </c:pt>
                <c:pt idx="5962">
                  <c:v>-62.749577895498703</c:v>
                </c:pt>
                <c:pt idx="5963">
                  <c:v>-62.749612814993398</c:v>
                </c:pt>
                <c:pt idx="5964">
                  <c:v>-62.749648187417002</c:v>
                </c:pt>
                <c:pt idx="5965">
                  <c:v>-62.749684012329098</c:v>
                </c:pt>
                <c:pt idx="5966">
                  <c:v>-62.749720289288703</c:v>
                </c:pt>
                <c:pt idx="5967">
                  <c:v>-62.749757017853902</c:v>
                </c:pt>
                <c:pt idx="5968">
                  <c:v>-62.749794197582297</c:v>
                </c:pt>
                <c:pt idx="5969">
                  <c:v>-62.7498318280308</c:v>
                </c:pt>
                <c:pt idx="5970">
                  <c:v>-62.7498699087554</c:v>
                </c:pt>
                <c:pt idx="5971">
                  <c:v>-62.749908439311497</c:v>
                </c:pt>
                <c:pt idx="5972">
                  <c:v>-62.749947419254099</c:v>
                </c:pt>
                <c:pt idx="5973">
                  <c:v>-62.749986848136899</c:v>
                </c:pt>
                <c:pt idx="5974">
                  <c:v>-62.750026725513401</c:v>
                </c:pt>
                <c:pt idx="5975">
                  <c:v>-62.750067050936302</c:v>
                </c:pt>
                <c:pt idx="5976">
                  <c:v>-62.7501078239574</c:v>
                </c:pt>
                <c:pt idx="5977">
                  <c:v>-62.750149044128001</c:v>
                </c:pt>
                <c:pt idx="5978">
                  <c:v>-62.750190710998702</c:v>
                </c:pt>
                <c:pt idx="5979">
                  <c:v>-62.750232824119301</c:v>
                </c:pt>
                <c:pt idx="5980">
                  <c:v>-62.750275383038897</c:v>
                </c:pt>
                <c:pt idx="5981">
                  <c:v>-62.750318387306102</c:v>
                </c:pt>
                <c:pt idx="5982">
                  <c:v>-62.7503618364685</c:v>
                </c:pt>
                <c:pt idx="5983">
                  <c:v>-62.750405730073297</c:v>
                </c:pt>
                <c:pt idx="5984">
                  <c:v>-62.750450067666897</c:v>
                </c:pt>
                <c:pt idx="5985">
                  <c:v>-62.750494848795</c:v>
                </c:pt>
                <c:pt idx="5986">
                  <c:v>-62.750540073002497</c:v>
                </c:pt>
                <c:pt idx="5987">
                  <c:v>-62.750585739833902</c:v>
                </c:pt>
                <c:pt idx="5988">
                  <c:v>-62.750631848832597</c:v>
                </c:pt>
                <c:pt idx="5989">
                  <c:v>-62.750678399541698</c:v>
                </c:pt>
                <c:pt idx="5990">
                  <c:v>-62.750725391503401</c:v>
                </c:pt>
                <c:pt idx="5991">
                  <c:v>-62.7507728242594</c:v>
                </c:pt>
                <c:pt idx="5992">
                  <c:v>-62.750820697350299</c:v>
                </c:pt>
                <c:pt idx="5993">
                  <c:v>-62.750869010316599</c:v>
                </c:pt>
                <c:pt idx="5994">
                  <c:v>-62.750917762697597</c:v>
                </c:pt>
                <c:pt idx="5995">
                  <c:v>-62.750966954032201</c:v>
                </c:pt>
                <c:pt idx="5996">
                  <c:v>-62.751016583858501</c:v>
                </c:pt>
                <c:pt idx="5997">
                  <c:v>-62.751066651714098</c:v>
                </c:pt>
                <c:pt idx="5998">
                  <c:v>-62.751117157135603</c:v>
                </c:pt>
                <c:pt idx="5999">
                  <c:v>-62.751168099659203</c:v>
                </c:pt>
                <c:pt idx="6000">
                  <c:v>-62.751219478820403</c:v>
                </c:pt>
                <c:pt idx="6001">
                  <c:v>-62.751271294153703</c:v>
                </c:pt>
                <c:pt idx="6002">
                  <c:v>-62.751323545193401</c:v>
                </c:pt>
                <c:pt idx="6003">
                  <c:v>-62.751376231472797</c:v>
                </c:pt>
                <c:pt idx="6004">
                  <c:v>-62.751429352524497</c:v>
                </c:pt>
                <c:pt idx="6005">
                  <c:v>-62.7514829078807</c:v>
                </c:pt>
                <c:pt idx="6006">
                  <c:v>-62.751536897072597</c:v>
                </c:pt>
                <c:pt idx="6007">
                  <c:v>-62.751591319630997</c:v>
                </c:pt>
                <c:pt idx="6008">
                  <c:v>-62.751646175085902</c:v>
                </c:pt>
                <c:pt idx="6009">
                  <c:v>-62.751701462966601</c:v>
                </c:pt>
                <c:pt idx="6010">
                  <c:v>-62.751757182801697</c:v>
                </c:pt>
                <c:pt idx="6011">
                  <c:v>-62.751813334119198</c:v>
                </c:pt>
                <c:pt idx="6012">
                  <c:v>-62.751869916446502</c:v>
                </c:pt>
                <c:pt idx="6013">
                  <c:v>-62.751926929310102</c:v>
                </c:pt>
                <c:pt idx="6014">
                  <c:v>-62.751984372236201</c:v>
                </c:pt>
                <c:pt idx="6015">
                  <c:v>-62.752042244749902</c:v>
                </c:pt>
                <c:pt idx="6016">
                  <c:v>-62.752100546375999</c:v>
                </c:pt>
                <c:pt idx="6017">
                  <c:v>-62.752159276638302</c:v>
                </c:pt>
                <c:pt idx="6018">
                  <c:v>-62.7522184350602</c:v>
                </c:pt>
                <c:pt idx="6019">
                  <c:v>-62.7522780211644</c:v>
                </c:pt>
                <c:pt idx="6020">
                  <c:v>-62.7523380344727</c:v>
                </c:pt>
                <c:pt idx="6021">
                  <c:v>-62.752398474506599</c:v>
                </c:pt>
                <c:pt idx="6022">
                  <c:v>-62.752459340786601</c:v>
                </c:pt>
                <c:pt idx="6023">
                  <c:v>-62.752520632832898</c:v>
                </c:pt>
                <c:pt idx="6024">
                  <c:v>-62.752582350164502</c:v>
                </c:pt>
                <c:pt idx="6025">
                  <c:v>-62.752644492300398</c:v>
                </c:pt>
                <c:pt idx="6026">
                  <c:v>-62.752707058758403</c:v>
                </c:pt>
                <c:pt idx="6027">
                  <c:v>-62.752770049055798</c:v>
                </c:pt>
                <c:pt idx="6028">
                  <c:v>-62.752833462709503</c:v>
                </c:pt>
                <c:pt idx="6029">
                  <c:v>-62.7528972992354</c:v>
                </c:pt>
                <c:pt idx="6030">
                  <c:v>-62.752961558148897</c:v>
                </c:pt>
                <c:pt idx="6031">
                  <c:v>-62.753026238964701</c:v>
                </c:pt>
                <c:pt idx="6032">
                  <c:v>-62.7530913411968</c:v>
                </c:pt>
                <c:pt idx="6033">
                  <c:v>-62.7531568643588</c:v>
                </c:pt>
                <c:pt idx="6034">
                  <c:v>-62.753222807963297</c:v>
                </c:pt>
                <c:pt idx="6035">
                  <c:v>-62.753289171522397</c:v>
                </c:pt>
                <c:pt idx="6036">
                  <c:v>-62.7533559545477</c:v>
                </c:pt>
                <c:pt idx="6037">
                  <c:v>-62.7534231565499</c:v>
                </c:pt>
                <c:pt idx="6038">
                  <c:v>-62.753490777039097</c:v>
                </c:pt>
                <c:pt idx="6039">
                  <c:v>-62.753558815524997</c:v>
                </c:pt>
                <c:pt idx="6040">
                  <c:v>-62.753627271516301</c:v>
                </c:pt>
                <c:pt idx="6041">
                  <c:v>-62.7536961445212</c:v>
                </c:pt>
                <c:pt idx="6042">
                  <c:v>-62.753765434047303</c:v>
                </c:pt>
                <c:pt idx="6043">
                  <c:v>-62.753835139601698</c:v>
                </c:pt>
                <c:pt idx="6044">
                  <c:v>-62.753905260690402</c:v>
                </c:pt>
                <c:pt idx="6045">
                  <c:v>-62.753975796819198</c:v>
                </c:pt>
                <c:pt idx="6046">
                  <c:v>-62.754046747493099</c:v>
                </c:pt>
                <c:pt idx="6047">
                  <c:v>-62.754118112216297</c:v>
                </c:pt>
                <c:pt idx="6048">
                  <c:v>-62.754189890492697</c:v>
                </c:pt>
                <c:pt idx="6049">
                  <c:v>-62.754262081825402</c:v>
                </c:pt>
                <c:pt idx="6050">
                  <c:v>-62.7543346857166</c:v>
                </c:pt>
                <c:pt idx="6051">
                  <c:v>-62.754407701668299</c:v>
                </c:pt>
                <c:pt idx="6052">
                  <c:v>-62.754481129181599</c:v>
                </c:pt>
                <c:pt idx="6053">
                  <c:v>-62.754554967757102</c:v>
                </c:pt>
                <c:pt idx="6054">
                  <c:v>-62.7546292168945</c:v>
                </c:pt>
                <c:pt idx="6055">
                  <c:v>-62.754703876093302</c:v>
                </c:pt>
                <c:pt idx="6056">
                  <c:v>-62.754778944851999</c:v>
                </c:pt>
                <c:pt idx="6057">
                  <c:v>-62.7548544226686</c:v>
                </c:pt>
                <c:pt idx="6058">
                  <c:v>-62.754930309040397</c:v>
                </c:pt>
                <c:pt idx="6059">
                  <c:v>-62.755006603464302</c:v>
                </c:pt>
                <c:pt idx="6060">
                  <c:v>-62.755083305436301</c:v>
                </c:pt>
                <c:pt idx="6061">
                  <c:v>-62.7551604144519</c:v>
                </c:pt>
                <c:pt idx="6062">
                  <c:v>-62.755237930005997</c:v>
                </c:pt>
                <c:pt idx="6063">
                  <c:v>-62.755315851592698</c:v>
                </c:pt>
                <c:pt idx="6064">
                  <c:v>-62.7553941787057</c:v>
                </c:pt>
                <c:pt idx="6065">
                  <c:v>-62.755472910838002</c:v>
                </c:pt>
                <c:pt idx="6066">
                  <c:v>-62.755552047481899</c:v>
                </c:pt>
                <c:pt idx="6067">
                  <c:v>-62.755631588129198</c:v>
                </c:pt>
                <c:pt idx="6068">
                  <c:v>-62.755711532270901</c:v>
                </c:pt>
                <c:pt idx="6069">
                  <c:v>-62.755791879397599</c:v>
                </c:pt>
                <c:pt idx="6070">
                  <c:v>-62.7558726289991</c:v>
                </c:pt>
                <c:pt idx="6071">
                  <c:v>-62.755953780564802</c:v>
                </c:pt>
                <c:pt idx="6072">
                  <c:v>-62.756035333583199</c:v>
                </c:pt>
                <c:pt idx="6073">
                  <c:v>-62.756117287542303</c:v>
                </c:pt>
                <c:pt idx="6074">
                  <c:v>-62.756199641929697</c:v>
                </c:pt>
                <c:pt idx="6075">
                  <c:v>-62.756282396232002</c:v>
                </c:pt>
                <c:pt idx="6076">
                  <c:v>-62.756365549935502</c:v>
                </c:pt>
                <c:pt idx="6077">
                  <c:v>-62.7564491025257</c:v>
                </c:pt>
                <c:pt idx="6078">
                  <c:v>-62.756533053487701</c:v>
                </c:pt>
                <c:pt idx="6079">
                  <c:v>-62.7566174023057</c:v>
                </c:pt>
                <c:pt idx="6080">
                  <c:v>-62.756702148463503</c:v>
                </c:pt>
                <c:pt idx="6081">
                  <c:v>-62.756787291444297</c:v>
                </c:pt>
                <c:pt idx="6082">
                  <c:v>-62.7568728307306</c:v>
                </c:pt>
                <c:pt idx="6083">
                  <c:v>-62.756958765804299</c:v>
                </c:pt>
                <c:pt idx="6084">
                  <c:v>-62.757045096146797</c:v>
                </c:pt>
                <c:pt idx="6085">
                  <c:v>-62.757131821238701</c:v>
                </c:pt>
                <c:pt idx="6086">
                  <c:v>-62.7572189405602</c:v>
                </c:pt>
                <c:pt idx="6087">
                  <c:v>-62.7573064535908</c:v>
                </c:pt>
                <c:pt idx="6088">
                  <c:v>-62.757394359809403</c:v>
                </c:pt>
                <c:pt idx="6089">
                  <c:v>-62.7574826586944</c:v>
                </c:pt>
                <c:pt idx="6090">
                  <c:v>-62.757571349723499</c:v>
                </c:pt>
                <c:pt idx="6091">
                  <c:v>-62.757660432373797</c:v>
                </c:pt>
                <c:pt idx="6092">
                  <c:v>-62.757749906121802</c:v>
                </c:pt>
                <c:pt idx="6093">
                  <c:v>-62.757839770443603</c:v>
                </c:pt>
                <c:pt idx="6094">
                  <c:v>-62.7579300248143</c:v>
                </c:pt>
                <c:pt idx="6095">
                  <c:v>-62.758020668708902</c:v>
                </c:pt>
                <c:pt idx="6096">
                  <c:v>-62.758111701601401</c:v>
                </c:pt>
                <c:pt idx="6097">
                  <c:v>-62.758203122965398</c:v>
                </c:pt>
                <c:pt idx="6098">
                  <c:v>-62.758294932273898</c:v>
                </c:pt>
                <c:pt idx="6099">
                  <c:v>-62.758387128999402</c:v>
                </c:pt>
                <c:pt idx="6100">
                  <c:v>-62.7584797126136</c:v>
                </c:pt>
                <c:pt idx="6101">
                  <c:v>-62.758572682587697</c:v>
                </c:pt>
                <c:pt idx="6102">
                  <c:v>-62.758666038392498</c:v>
                </c:pt>
                <c:pt idx="6103">
                  <c:v>-62.7587597794979</c:v>
                </c:pt>
                <c:pt idx="6104">
                  <c:v>-62.758853905373499</c:v>
                </c:pt>
                <c:pt idx="6105">
                  <c:v>-62.758948415488099</c:v>
                </c:pt>
                <c:pt idx="6106">
                  <c:v>-62.759043309310002</c:v>
                </c:pt>
                <c:pt idx="6107">
                  <c:v>-62.759138586307103</c:v>
                </c:pt>
                <c:pt idx="6108">
                  <c:v>-62.759234245946502</c:v>
                </c:pt>
                <c:pt idx="6109">
                  <c:v>-62.759330287694702</c:v>
                </c:pt>
                <c:pt idx="6110">
                  <c:v>-62.759426711017802</c:v>
                </c:pt>
                <c:pt idx="6111">
                  <c:v>-62.759523515381296</c:v>
                </c:pt>
                <c:pt idx="6112">
                  <c:v>-62.759620700249897</c:v>
                </c:pt>
                <c:pt idx="6113">
                  <c:v>-62.759718265088097</c:v>
                </c:pt>
                <c:pt idx="6114">
                  <c:v>-62.7598162093594</c:v>
                </c:pt>
                <c:pt idx="6115">
                  <c:v>-62.759914532527198</c:v>
                </c:pt>
                <c:pt idx="6116">
                  <c:v>-62.760013234053901</c:v>
                </c:pt>
                <c:pt idx="6117">
                  <c:v>-62.760112313401599</c:v>
                </c:pt>
                <c:pt idx="6118">
                  <c:v>-62.760211770031802</c:v>
                </c:pt>
                <c:pt idx="6119">
                  <c:v>-62.760311603405398</c:v>
                </c:pt>
                <c:pt idx="6120">
                  <c:v>-62.760411812982703</c:v>
                </c:pt>
                <c:pt idx="6121">
                  <c:v>-62.760512398223497</c:v>
                </c:pt>
                <c:pt idx="6122">
                  <c:v>-62.760613358587001</c:v>
                </c:pt>
                <c:pt idx="6123">
                  <c:v>-62.760714693531803</c:v>
                </c:pt>
                <c:pt idx="6124">
                  <c:v>-62.760816402516099</c:v>
                </c:pt>
                <c:pt idx="6125">
                  <c:v>-62.760918484997298</c:v>
                </c:pt>
                <c:pt idx="6126">
                  <c:v>-62.761020940432601</c:v>
                </c:pt>
                <c:pt idx="6127">
                  <c:v>-62.761123768278203</c:v>
                </c:pt>
                <c:pt idx="6128">
                  <c:v>-62.761226967990197</c:v>
                </c:pt>
                <c:pt idx="6129">
                  <c:v>-62.761330539023803</c:v>
                </c:pt>
                <c:pt idx="6130">
                  <c:v>-62.761434480833799</c:v>
                </c:pt>
                <c:pt idx="6131">
                  <c:v>-62.761538792874397</c:v>
                </c:pt>
                <c:pt idx="6132">
                  <c:v>-62.761643474599303</c:v>
                </c:pt>
                <c:pt idx="6133">
                  <c:v>-62.761748525461698</c:v>
                </c:pt>
                <c:pt idx="6134">
                  <c:v>-62.761853944914101</c:v>
                </c:pt>
                <c:pt idx="6135">
                  <c:v>-62.761959732408599</c:v>
                </c:pt>
                <c:pt idx="6136">
                  <c:v>-62.762065887396702</c:v>
                </c:pt>
                <c:pt idx="6137">
                  <c:v>-62.762172409329402</c:v>
                </c:pt>
                <c:pt idx="6138">
                  <c:v>-62.762279297657003</c:v>
                </c:pt>
                <c:pt idx="6139">
                  <c:v>-62.762386551829501</c:v>
                </c:pt>
                <c:pt idx="6140">
                  <c:v>-62.762494171296197</c:v>
                </c:pt>
                <c:pt idx="6141">
                  <c:v>-62.762602155506002</c:v>
                </c:pt>
                <c:pt idx="6142">
                  <c:v>-62.762710503907002</c:v>
                </c:pt>
                <c:pt idx="6143">
                  <c:v>-62.762819215946998</c:v>
                </c:pt>
                <c:pt idx="6144">
                  <c:v>-62.762928291073301</c:v>
                </c:pt>
                <c:pt idx="6145">
                  <c:v>-62.763037728732598</c:v>
                </c:pt>
                <c:pt idx="6146">
                  <c:v>-62.763147528370901</c:v>
                </c:pt>
                <c:pt idx="6147">
                  <c:v>-62.7632576894339</c:v>
                </c:pt>
                <c:pt idx="6148">
                  <c:v>-62.763368211366704</c:v>
                </c:pt>
                <c:pt idx="6149">
                  <c:v>-62.763479093613803</c:v>
                </c:pt>
                <c:pt idx="6150">
                  <c:v>-62.763590335619398</c:v>
                </c:pt>
                <c:pt idx="6151">
                  <c:v>-62.763701936826799</c:v>
                </c:pt>
                <c:pt idx="6152">
                  <c:v>-62.763813896679203</c:v>
                </c:pt>
                <c:pt idx="6153">
                  <c:v>-62.763926214618998</c:v>
                </c:pt>
                <c:pt idx="6154">
                  <c:v>-62.764038890088202</c:v>
                </c:pt>
                <c:pt idx="6155">
                  <c:v>-62.7641519225282</c:v>
                </c:pt>
                <c:pt idx="6156">
                  <c:v>-62.764265311379901</c:v>
                </c:pt>
                <c:pt idx="6157">
                  <c:v>-62.764379056083698</c:v>
                </c:pt>
                <c:pt idx="6158">
                  <c:v>-62.764493156079602</c:v>
                </c:pt>
                <c:pt idx="6159">
                  <c:v>-62.764607610806898</c:v>
                </c:pt>
                <c:pt idx="6160">
                  <c:v>-62.764722419704498</c:v>
                </c:pt>
                <c:pt idx="6161">
                  <c:v>-62.764837582210802</c:v>
                </c:pt>
                <c:pt idx="6162">
                  <c:v>-62.764953097763602</c:v>
                </c:pt>
                <c:pt idx="6163">
                  <c:v>-62.765068965800197</c:v>
                </c:pt>
                <c:pt idx="6164">
                  <c:v>-62.765185185757602</c:v>
                </c:pt>
                <c:pt idx="6165">
                  <c:v>-62.765301757072002</c:v>
                </c:pt>
                <c:pt idx="6166">
                  <c:v>-62.765418679179298</c:v>
                </c:pt>
                <c:pt idx="6167">
                  <c:v>-62.765535951514899</c:v>
                </c:pt>
                <c:pt idx="6168">
                  <c:v>-62.765653573513497</c:v>
                </c:pt>
                <c:pt idx="6169">
                  <c:v>-62.7657715446095</c:v>
                </c:pt>
                <c:pt idx="6170">
                  <c:v>-62.765889864236797</c:v>
                </c:pt>
                <c:pt idx="6171">
                  <c:v>-62.766008531828703</c:v>
                </c:pt>
                <c:pt idx="6172">
                  <c:v>-62.766127546817998</c:v>
                </c:pt>
                <c:pt idx="6173">
                  <c:v>-62.7662469086371</c:v>
                </c:pt>
                <c:pt idx="6174">
                  <c:v>-62.766366616717903</c:v>
                </c:pt>
                <c:pt idx="6175">
                  <c:v>-62.766486670491702</c:v>
                </c:pt>
                <c:pt idx="6176">
                  <c:v>-62.766607069389501</c:v>
                </c:pt>
                <c:pt idx="6177">
                  <c:v>-62.766727812841502</c:v>
                </c:pt>
                <c:pt idx="6178">
                  <c:v>-62.7668489002779</c:v>
                </c:pt>
                <c:pt idx="6179">
                  <c:v>-62.766970331127901</c:v>
                </c:pt>
                <c:pt idx="6180">
                  <c:v>-62.767092104820598</c:v>
                </c:pt>
                <c:pt idx="6181">
                  <c:v>-62.767214220784297</c:v>
                </c:pt>
                <c:pt idx="6182">
                  <c:v>-62.767336678447201</c:v>
                </c:pt>
                <c:pt idx="6183">
                  <c:v>-62.767459477236599</c:v>
                </c:pt>
                <c:pt idx="6184">
                  <c:v>-62.767582616579702</c:v>
                </c:pt>
                <c:pt idx="6185">
                  <c:v>-62.767706095903002</c:v>
                </c:pt>
                <c:pt idx="6186">
                  <c:v>-62.7678299146325</c:v>
                </c:pt>
                <c:pt idx="6187">
                  <c:v>-62.767954072193803</c:v>
                </c:pt>
                <c:pt idx="6188">
                  <c:v>-62.7680785680122</c:v>
                </c:pt>
                <c:pt idx="6189">
                  <c:v>-62.768203401512302</c:v>
                </c:pt>
                <c:pt idx="6190">
                  <c:v>-62.7683285721182</c:v>
                </c:pt>
                <c:pt idx="6191">
                  <c:v>-62.7684540792538</c:v>
                </c:pt>
                <c:pt idx="6192">
                  <c:v>-62.768579922342198</c:v>
                </c:pt>
                <c:pt idx="6193">
                  <c:v>-62.768706100806298</c:v>
                </c:pt>
                <c:pt idx="6194">
                  <c:v>-62.768832614068401</c:v>
                </c:pt>
                <c:pt idx="6195">
                  <c:v>-62.768959461550502</c:v>
                </c:pt>
                <c:pt idx="6196">
                  <c:v>-62.769086642673798</c:v>
                </c:pt>
                <c:pt idx="6197">
                  <c:v>-62.769214156859398</c:v>
                </c:pt>
                <c:pt idx="6198">
                  <c:v>-62.769342003527797</c:v>
                </c:pt>
                <c:pt idx="6199">
                  <c:v>-62.769470182098999</c:v>
                </c:pt>
                <c:pt idx="6200">
                  <c:v>-62.769598691992698</c:v>
                </c:pt>
                <c:pt idx="6201">
                  <c:v>-62.769727532627897</c:v>
                </c:pt>
                <c:pt idx="6202">
                  <c:v>-62.7698567034234</c:v>
                </c:pt>
                <c:pt idx="6203">
                  <c:v>-62.769986203797401</c:v>
                </c:pt>
                <c:pt idx="6204">
                  <c:v>-62.770116033167703</c:v>
                </c:pt>
                <c:pt idx="6205">
                  <c:v>-62.770246190951703</c:v>
                </c:pt>
                <c:pt idx="6206">
                  <c:v>-62.770376676566201</c:v>
                </c:pt>
                <c:pt idx="6207">
                  <c:v>-62.7705074894278</c:v>
                </c:pt>
                <c:pt idx="6208">
                  <c:v>-62.770638628952497</c:v>
                </c:pt>
                <c:pt idx="6209">
                  <c:v>-62.770770094555701</c:v>
                </c:pt>
                <c:pt idx="6210">
                  <c:v>-62.770901885652798</c:v>
                </c:pt>
                <c:pt idx="6211">
                  <c:v>-62.7710340016584</c:v>
                </c:pt>
                <c:pt idx="6212">
                  <c:v>-62.771166441986701</c:v>
                </c:pt>
                <c:pt idx="6213">
                  <c:v>-62.771299206051602</c:v>
                </c:pt>
                <c:pt idx="6214">
                  <c:v>-62.7714322932665</c:v>
                </c:pt>
                <c:pt idx="6215">
                  <c:v>-62.771565703044502</c:v>
                </c:pt>
                <c:pt idx="6216">
                  <c:v>-62.771699434797902</c:v>
                </c:pt>
                <c:pt idx="6217">
                  <c:v>-62.771833487938999</c:v>
                </c:pt>
                <c:pt idx="6218">
                  <c:v>-62.771967861879503</c:v>
                </c:pt>
                <c:pt idx="6219">
                  <c:v>-62.772102556030497</c:v>
                </c:pt>
                <c:pt idx="6220">
                  <c:v>-62.772237569803103</c:v>
                </c:pt>
                <c:pt idx="6221">
                  <c:v>-62.772372902607501</c:v>
                </c:pt>
                <c:pt idx="6222">
                  <c:v>-62.772508553853797</c:v>
                </c:pt>
                <c:pt idx="6223">
                  <c:v>-62.772644522951502</c:v>
                </c:pt>
                <c:pt idx="6224">
                  <c:v>-62.7727808093099</c:v>
                </c:pt>
                <c:pt idx="6225">
                  <c:v>-62.772917412337797</c:v>
                </c:pt>
                <c:pt idx="6226">
                  <c:v>-62.773054331443298</c:v>
                </c:pt>
                <c:pt idx="6227">
                  <c:v>-62.773191566034598</c:v>
                </c:pt>
                <c:pt idx="6228">
                  <c:v>-62.773329115518997</c:v>
                </c:pt>
                <c:pt idx="6229">
                  <c:v>-62.773466979303699</c:v>
                </c:pt>
                <c:pt idx="6230">
                  <c:v>-62.773605156795398</c:v>
                </c:pt>
                <c:pt idx="6231">
                  <c:v>-62.773743647400501</c:v>
                </c:pt>
                <c:pt idx="6232">
                  <c:v>-62.773882450524702</c:v>
                </c:pt>
                <c:pt idx="6233">
                  <c:v>-62.774021565573598</c:v>
                </c:pt>
                <c:pt idx="6234">
                  <c:v>-62.7741609919523</c:v>
                </c:pt>
                <c:pt idx="6235">
                  <c:v>-62.774300729065502</c:v>
                </c:pt>
                <c:pt idx="6236">
                  <c:v>-62.774440776317498</c:v>
                </c:pt>
                <c:pt idx="6237">
                  <c:v>-62.7745811331121</c:v>
                </c:pt>
                <c:pt idx="6238">
                  <c:v>-62.774721798852902</c:v>
                </c:pt>
                <c:pt idx="6239">
                  <c:v>-62.774862772943003</c:v>
                </c:pt>
                <c:pt idx="6240">
                  <c:v>-62.7750040547851</c:v>
                </c:pt>
                <c:pt idx="6241">
                  <c:v>-62.775145643781599</c:v>
                </c:pt>
                <c:pt idx="6242">
                  <c:v>-62.7752875393343</c:v>
                </c:pt>
                <c:pt idx="6243">
                  <c:v>-62.775429740844899</c:v>
                </c:pt>
                <c:pt idx="6244">
                  <c:v>-62.7755722477144</c:v>
                </c:pt>
                <c:pt idx="6245">
                  <c:v>-62.775715059343803</c:v>
                </c:pt>
                <c:pt idx="6246">
                  <c:v>-62.775858175133401</c:v>
                </c:pt>
                <c:pt idx="6247">
                  <c:v>-62.776001594483297</c:v>
                </c:pt>
                <c:pt idx="6248">
                  <c:v>-62.776145316793098</c:v>
                </c:pt>
                <c:pt idx="6249">
                  <c:v>-62.776289341461997</c:v>
                </c:pt>
                <c:pt idx="6250">
                  <c:v>-62.776433667889002</c:v>
                </c:pt>
                <c:pt idx="6251">
                  <c:v>-62.776578295472703</c:v>
                </c:pt>
                <c:pt idx="6252">
                  <c:v>-62.776723223611</c:v>
                </c:pt>
                <c:pt idx="6253">
                  <c:v>-62.776868451702001</c:v>
                </c:pt>
                <c:pt idx="6254">
                  <c:v>-62.7770139791429</c:v>
                </c:pt>
                <c:pt idx="6255">
                  <c:v>-62.777159805330797</c:v>
                </c:pt>
                <c:pt idx="6256">
                  <c:v>-62.777305929662496</c:v>
                </c:pt>
                <c:pt idx="6257">
                  <c:v>-62.777452351534201</c:v>
                </c:pt>
                <c:pt idx="6258">
                  <c:v>-62.7775990703419</c:v>
                </c:pt>
                <c:pt idx="6259">
                  <c:v>-62.777746085481198</c:v>
                </c:pt>
                <c:pt idx="6260">
                  <c:v>-62.777893396347402</c:v>
                </c:pt>
                <c:pt idx="6261">
                  <c:v>-62.7780410023353</c:v>
                </c:pt>
                <c:pt idx="6262">
                  <c:v>-62.778188902839503</c:v>
                </c:pt>
                <c:pt idx="6263">
                  <c:v>-62.778337097254202</c:v>
                </c:pt>
                <c:pt idx="6264">
                  <c:v>-62.778485584973197</c:v>
                </c:pt>
                <c:pt idx="6265">
                  <c:v>-62.778634365389998</c:v>
                </c:pt>
                <c:pt idx="6266">
                  <c:v>-62.778783437897701</c:v>
                </c:pt>
                <c:pt idx="6267">
                  <c:v>-62.778932801889098</c:v>
                </c:pt>
                <c:pt idx="6268">
                  <c:v>-62.779082456756697</c:v>
                </c:pt>
                <c:pt idx="6269">
                  <c:v>-62.7792324018925</c:v>
                </c:pt>
                <c:pt idx="6270">
                  <c:v>-62.779382636688297</c:v>
                </c:pt>
                <c:pt idx="6271">
                  <c:v>-62.7795331605356</c:v>
                </c:pt>
                <c:pt idx="6272">
                  <c:v>-62.779683972825403</c:v>
                </c:pt>
                <c:pt idx="6273">
                  <c:v>-62.779835072948401</c:v>
                </c:pt>
                <c:pt idx="6274">
                  <c:v>-62.779986460295198</c:v>
                </c:pt>
                <c:pt idx="6275">
                  <c:v>-62.780138134255701</c:v>
                </c:pt>
                <c:pt idx="6276">
                  <c:v>-62.780290094219801</c:v>
                </c:pt>
                <c:pt idx="6277">
                  <c:v>-62.780442339576801</c:v>
                </c:pt>
                <c:pt idx="6278">
                  <c:v>-62.780594869715799</c:v>
                </c:pt>
                <c:pt idx="6279">
                  <c:v>-62.780747684025698</c:v>
                </c:pt>
                <c:pt idx="6280">
                  <c:v>-62.7809007818948</c:v>
                </c:pt>
                <c:pt idx="6281">
                  <c:v>-62.7810541627112</c:v>
                </c:pt>
                <c:pt idx="6282">
                  <c:v>-62.7812078258629</c:v>
                </c:pt>
                <c:pt idx="6283">
                  <c:v>-62.781361770737199</c:v>
                </c:pt>
                <c:pt idx="6284">
                  <c:v>-62.781515996721403</c:v>
                </c:pt>
                <c:pt idx="6285">
                  <c:v>-62.7816705032022</c:v>
                </c:pt>
                <c:pt idx="6286">
                  <c:v>-62.781825289566299</c:v>
                </c:pt>
                <c:pt idx="6287">
                  <c:v>-62.781980355199799</c:v>
                </c:pt>
                <c:pt idx="6288">
                  <c:v>-62.782135699488698</c:v>
                </c:pt>
                <c:pt idx="6289">
                  <c:v>-62.782291321818597</c:v>
                </c:pt>
                <c:pt idx="6290">
                  <c:v>-62.782447221574799</c:v>
                </c:pt>
                <c:pt idx="6291">
                  <c:v>-62.7826033981422</c:v>
                </c:pt>
                <c:pt idx="6292">
                  <c:v>-62.782759850905698</c:v>
                </c:pt>
                <c:pt idx="6293">
                  <c:v>-62.782916579249502</c:v>
                </c:pt>
                <c:pt idx="6294">
                  <c:v>-62.783073582557797</c:v>
                </c:pt>
                <c:pt idx="6295">
                  <c:v>-62.783230860214402</c:v>
                </c:pt>
                <c:pt idx="6296">
                  <c:v>-62.7833884116028</c:v>
                </c:pt>
                <c:pt idx="6297">
                  <c:v>-62.783546236106098</c:v>
                </c:pt>
                <c:pt idx="6298">
                  <c:v>-62.783704333107401</c:v>
                </c:pt>
                <c:pt idx="6299">
                  <c:v>-62.7838627019892</c:v>
                </c:pt>
                <c:pt idx="6300">
                  <c:v>-62.784021342133798</c:v>
                </c:pt>
                <c:pt idx="6301">
                  <c:v>-62.784180252923399</c:v>
                </c:pt>
                <c:pt idx="6302">
                  <c:v>-62.784339433739703</c:v>
                </c:pt>
                <c:pt idx="6303">
                  <c:v>-62.784498883964098</c:v>
                </c:pt>
                <c:pt idx="6304">
                  <c:v>-62.784658602977998</c:v>
                </c:pt>
                <c:pt idx="6305">
                  <c:v>-62.784818590162097</c:v>
                </c:pt>
                <c:pt idx="6306">
                  <c:v>-62.784978844897097</c:v>
                </c:pt>
                <c:pt idx="6307">
                  <c:v>-62.785139366563499</c:v>
                </c:pt>
                <c:pt idx="6308">
                  <c:v>-62.785300154541197</c:v>
                </c:pt>
                <c:pt idx="6309">
                  <c:v>-62.785461208210201</c:v>
                </c:pt>
                <c:pt idx="6310">
                  <c:v>-62.785622526949901</c:v>
                </c:pt>
                <c:pt idx="6311">
                  <c:v>-62.785784110139701</c:v>
                </c:pt>
                <c:pt idx="6312">
                  <c:v>-62.785945957158503</c:v>
                </c:pt>
                <c:pt idx="6313">
                  <c:v>-62.7861080673852</c:v>
                </c:pt>
                <c:pt idx="6314">
                  <c:v>-62.786270440198201</c:v>
                </c:pt>
                <c:pt idx="6315">
                  <c:v>-62.786433074975697</c:v>
                </c:pt>
                <c:pt idx="6316">
                  <c:v>-62.7865959710957</c:v>
                </c:pt>
                <c:pt idx="6317">
                  <c:v>-62.786759127935802</c:v>
                </c:pt>
                <c:pt idx="6318">
                  <c:v>-62.786922544873597</c:v>
                </c:pt>
                <c:pt idx="6319">
                  <c:v>-62.787086221286302</c:v>
                </c:pt>
                <c:pt idx="6320">
                  <c:v>-62.787250156550698</c:v>
                </c:pt>
                <c:pt idx="6321">
                  <c:v>-62.787414350043598</c:v>
                </c:pt>
                <c:pt idx="6322">
                  <c:v>-62.7875788011415</c:v>
                </c:pt>
                <c:pt idx="6323">
                  <c:v>-62.787743509220398</c:v>
                </c:pt>
                <c:pt idx="6324">
                  <c:v>-62.787908473656401</c:v>
                </c:pt>
                <c:pt idx="6325">
                  <c:v>-62.788073693825197</c:v>
                </c:pt>
                <c:pt idx="6326">
                  <c:v>-62.788239169102198</c:v>
                </c:pt>
                <c:pt idx="6327">
                  <c:v>-62.788404898862602</c:v>
                </c:pt>
                <c:pt idx="6328">
                  <c:v>-62.788570882481501</c:v>
                </c:pt>
                <c:pt idx="6329">
                  <c:v>-62.788737119333597</c:v>
                </c:pt>
                <c:pt idx="6330">
                  <c:v>-62.788903608793497</c:v>
                </c:pt>
                <c:pt idx="6331">
                  <c:v>-62.789070350235299</c:v>
                </c:pt>
                <c:pt idx="6332">
                  <c:v>-62.7892373430332</c:v>
                </c:pt>
                <c:pt idx="6333">
                  <c:v>-62.789404586560998</c:v>
                </c:pt>
                <c:pt idx="6334">
                  <c:v>-62.789572080192301</c:v>
                </c:pt>
                <c:pt idx="6335">
                  <c:v>-62.789739823300401</c:v>
                </c:pt>
                <c:pt idx="6336">
                  <c:v>-62.789907815258502</c:v>
                </c:pt>
                <c:pt idx="6337">
                  <c:v>-62.790076055439599</c:v>
                </c:pt>
                <c:pt idx="6338">
                  <c:v>-62.790244543216303</c:v>
                </c:pt>
                <c:pt idx="6339">
                  <c:v>-62.7904132779612</c:v>
                </c:pt>
                <c:pt idx="6340">
                  <c:v>-62.790582259046502</c:v>
                </c:pt>
                <c:pt idx="6341">
                  <c:v>-62.790751485844297</c:v>
                </c:pt>
                <c:pt idx="6342">
                  <c:v>-62.790920957726399</c:v>
                </c:pt>
                <c:pt idx="6343">
                  <c:v>-62.791090674064499</c:v>
                </c:pt>
                <c:pt idx="6344">
                  <c:v>-62.791260634229999</c:v>
                </c:pt>
                <c:pt idx="6345">
                  <c:v>-62.791430837594099</c:v>
                </c:pt>
                <c:pt idx="6346">
                  <c:v>-62.791601283527903</c:v>
                </c:pt>
                <c:pt idx="6347">
                  <c:v>-62.791771971402099</c:v>
                </c:pt>
                <c:pt idx="6348">
                  <c:v>-62.7919429005875</c:v>
                </c:pt>
                <c:pt idx="6349">
                  <c:v>-62.792114070454403</c:v>
                </c:pt>
                <c:pt idx="6350">
                  <c:v>-62.792285480373003</c:v>
                </c:pt>
                <c:pt idx="6351">
                  <c:v>-62.792457129713398</c:v>
                </c:pt>
                <c:pt idx="6352">
                  <c:v>-62.7926290178454</c:v>
                </c:pt>
                <c:pt idx="6353">
                  <c:v>-62.7928011441386</c:v>
                </c:pt>
                <c:pt idx="6354">
                  <c:v>-62.7929735079625</c:v>
                </c:pt>
                <c:pt idx="6355">
                  <c:v>-62.7931461086864</c:v>
                </c:pt>
                <c:pt idx="6356">
                  <c:v>-62.793318945679403</c:v>
                </c:pt>
                <c:pt idx="6357">
                  <c:v>-62.793492018310197</c:v>
                </c:pt>
                <c:pt idx="6358">
                  <c:v>-62.793665325947799</c:v>
                </c:pt>
                <c:pt idx="6359">
                  <c:v>-62.793838867960503</c:v>
                </c:pt>
                <c:pt idx="6360">
                  <c:v>-62.794012643716798</c:v>
                </c:pt>
                <c:pt idx="6361">
                  <c:v>-62.794186652584798</c:v>
                </c:pt>
                <c:pt idx="6362">
                  <c:v>-62.794360893932499</c:v>
                </c:pt>
                <c:pt idx="6363">
                  <c:v>-62.7945353671278</c:v>
                </c:pt>
                <c:pt idx="6364">
                  <c:v>-62.794710071538297</c:v>
                </c:pt>
                <c:pt idx="6365">
                  <c:v>-62.794885006531601</c:v>
                </c:pt>
                <c:pt idx="6366">
                  <c:v>-62.795060171474901</c:v>
                </c:pt>
                <c:pt idx="6367">
                  <c:v>-62.795235565735403</c:v>
                </c:pt>
                <c:pt idx="6368">
                  <c:v>-62.795411188680099</c:v>
                </c:pt>
                <c:pt idx="6369">
                  <c:v>-62.795587039675901</c:v>
                </c:pt>
                <c:pt idx="6370">
                  <c:v>-62.795763118089504</c:v>
                </c:pt>
                <c:pt idx="6371">
                  <c:v>-62.795939423287201</c:v>
                </c:pt>
                <c:pt idx="6372">
                  <c:v>-62.796115954635603</c:v>
                </c:pt>
                <c:pt idx="6373">
                  <c:v>-62.796292711500897</c:v>
                </c:pt>
                <c:pt idx="6374">
                  <c:v>-62.796469693249001</c:v>
                </c:pt>
                <c:pt idx="6375">
                  <c:v>-62.796646899245999</c:v>
                </c:pt>
                <c:pt idx="6376">
                  <c:v>-62.796824328857497</c:v>
                </c:pt>
                <c:pt idx="6377">
                  <c:v>-62.797001981449299</c:v>
                </c:pt>
                <c:pt idx="6378">
                  <c:v>-62.797179856386698</c:v>
                </c:pt>
                <c:pt idx="6379">
                  <c:v>-62.797357953035103</c:v>
                </c:pt>
                <c:pt idx="6380">
                  <c:v>-62.797536270759799</c:v>
                </c:pt>
                <c:pt idx="6381">
                  <c:v>-62.797714808925598</c:v>
                </c:pt>
                <c:pt idx="6382">
                  <c:v>-62.797893566897699</c:v>
                </c:pt>
                <c:pt idx="6383">
                  <c:v>-62.798072544040799</c:v>
                </c:pt>
                <c:pt idx="6384">
                  <c:v>-62.798251739719397</c:v>
                </c:pt>
                <c:pt idx="6385">
                  <c:v>-62.798431153298203</c:v>
                </c:pt>
                <c:pt idx="6386">
                  <c:v>-62.798610784141502</c:v>
                </c:pt>
                <c:pt idx="6387">
                  <c:v>-62.798790631613699</c:v>
                </c:pt>
                <c:pt idx="6388">
                  <c:v>-62.7989706950788</c:v>
                </c:pt>
                <c:pt idx="6389">
                  <c:v>-62.7991509739009</c:v>
                </c:pt>
                <c:pt idx="6390">
                  <c:v>-62.7993314674438</c:v>
                </c:pt>
                <c:pt idx="6391">
                  <c:v>-62.799512175071399</c:v>
                </c:pt>
                <c:pt idx="6392">
                  <c:v>-62.799693096147401</c:v>
                </c:pt>
                <c:pt idx="6393">
                  <c:v>-62.799874230035201</c:v>
                </c:pt>
                <c:pt idx="6394">
                  <c:v>-62.800055576098302</c:v>
                </c:pt>
                <c:pt idx="6395">
                  <c:v>-62.800237133700001</c:v>
                </c:pt>
                <c:pt idx="6396">
                  <c:v>-62.800418902203603</c:v>
                </c:pt>
                <c:pt idx="6397">
                  <c:v>-62.800600880972198</c:v>
                </c:pt>
                <c:pt idx="6398">
                  <c:v>-62.800783069368798</c:v>
                </c:pt>
                <c:pt idx="6399">
                  <c:v>-62.800965466756203</c:v>
                </c:pt>
                <c:pt idx="6400">
                  <c:v>-62.801148072497298</c:v>
                </c:pt>
                <c:pt idx="6401">
                  <c:v>-62.801330885954798</c:v>
                </c:pt>
                <c:pt idx="6402">
                  <c:v>-62.801513906491301</c:v>
                </c:pt>
                <c:pt idx="6403">
                  <c:v>-62.801697133469197</c:v>
                </c:pt>
                <c:pt idx="6404">
                  <c:v>-62.8018805662511</c:v>
                </c:pt>
                <c:pt idx="6405">
                  <c:v>-62.802064204199198</c:v>
                </c:pt>
                <c:pt idx="6406">
                  <c:v>-62.8022480466758</c:v>
                </c:pt>
                <c:pt idx="6407">
                  <c:v>-62.802432093043002</c:v>
                </c:pt>
                <c:pt idx="6408">
                  <c:v>-62.802616342662802</c:v>
                </c:pt>
                <c:pt idx="6409">
                  <c:v>-62.802800794897401</c:v>
                </c:pt>
                <c:pt idx="6410">
                  <c:v>-62.802985449108398</c:v>
                </c:pt>
                <c:pt idx="6411">
                  <c:v>-62.803170304657897</c:v>
                </c:pt>
                <c:pt idx="6412">
                  <c:v>-62.803355360907403</c:v>
                </c:pt>
                <c:pt idx="6413">
                  <c:v>-62.8035406172188</c:v>
                </c:pt>
                <c:pt idx="6414">
                  <c:v>-62.803726072953502</c:v>
                </c:pt>
                <c:pt idx="6415">
                  <c:v>-62.803911727473</c:v>
                </c:pt>
                <c:pt idx="6416">
                  <c:v>-62.804097580138901</c:v>
                </c:pt>
                <c:pt idx="6417">
                  <c:v>-62.804283630312497</c:v>
                </c:pt>
                <c:pt idx="6418">
                  <c:v>-62.804469877355103</c:v>
                </c:pt>
                <c:pt idx="6419">
                  <c:v>-62.804656320627998</c:v>
                </c:pt>
                <c:pt idx="6420">
                  <c:v>-62.804842959492397</c:v>
                </c:pt>
                <c:pt idx="6421">
                  <c:v>-62.805029793309302</c:v>
                </c:pt>
                <c:pt idx="6422">
                  <c:v>-62.805216821439799</c:v>
                </c:pt>
                <c:pt idx="6423">
                  <c:v>-62.805404043245098</c:v>
                </c:pt>
                <c:pt idx="6424">
                  <c:v>-62.8055914580859</c:v>
                </c:pt>
                <c:pt idx="6425">
                  <c:v>-62.8057790653233</c:v>
                </c:pt>
                <c:pt idx="6426">
                  <c:v>-62.805966864318101</c:v>
                </c:pt>
                <c:pt idx="6427">
                  <c:v>-62.806154854431</c:v>
                </c:pt>
                <c:pt idx="6428">
                  <c:v>-62.806343035022898</c:v>
                </c:pt>
                <c:pt idx="6429">
                  <c:v>-62.8065314054545</c:v>
                </c:pt>
                <c:pt idx="6430">
                  <c:v>-62.806719965086401</c:v>
                </c:pt>
                <c:pt idx="6431">
                  <c:v>-62.806908713279299</c:v>
                </c:pt>
                <c:pt idx="6432">
                  <c:v>-62.807097649393697</c:v>
                </c:pt>
                <c:pt idx="6433">
                  <c:v>-62.807286772790299</c:v>
                </c:pt>
                <c:pt idx="6434">
                  <c:v>-62.807476082829503</c:v>
                </c:pt>
                <c:pt idx="6435">
                  <c:v>-62.807665578871898</c:v>
                </c:pt>
                <c:pt idx="6436">
                  <c:v>-62.807855260277798</c:v>
                </c:pt>
                <c:pt idx="6437">
                  <c:v>-62.808045126407798</c:v>
                </c:pt>
                <c:pt idx="6438">
                  <c:v>-62.808235176622297</c:v>
                </c:pt>
                <c:pt idx="6439">
                  <c:v>-62.8084254102816</c:v>
                </c:pt>
                <c:pt idx="6440">
                  <c:v>-62.808615826745999</c:v>
                </c:pt>
                <c:pt idx="6441">
                  <c:v>-62.808806425375998</c:v>
                </c:pt>
                <c:pt idx="6442">
                  <c:v>-62.808997205531803</c:v>
                </c:pt>
                <c:pt idx="6443">
                  <c:v>-62.809188166573698</c:v>
                </c:pt>
                <c:pt idx="6444">
                  <c:v>-62.809379307862102</c:v>
                </c:pt>
                <c:pt idx="6445">
                  <c:v>-62.8095706287572</c:v>
                </c:pt>
                <c:pt idx="6446">
                  <c:v>-62.809762128619198</c:v>
                </c:pt>
                <c:pt idx="6447">
                  <c:v>-62.809953806808501</c:v>
                </c:pt>
                <c:pt idx="6448">
                  <c:v>-62.810145662685201</c:v>
                </c:pt>
                <c:pt idx="6449">
                  <c:v>-62.810337695609597</c:v>
                </c:pt>
                <c:pt idx="6450">
                  <c:v>-62.810529904941902</c:v>
                </c:pt>
                <c:pt idx="6451">
                  <c:v>-62.810722290042499</c:v>
                </c:pt>
                <c:pt idx="6452">
                  <c:v>-62.810914850271402</c:v>
                </c:pt>
                <c:pt idx="6453">
                  <c:v>-62.811107584989102</c:v>
                </c:pt>
                <c:pt idx="6454">
                  <c:v>-62.811300493555599</c:v>
                </c:pt>
                <c:pt idx="6455">
                  <c:v>-62.811493575331397</c:v>
                </c:pt>
                <c:pt idx="6456">
                  <c:v>-62.811686829676503</c:v>
                </c:pt>
                <c:pt idx="6457">
                  <c:v>-62.811880255951401</c:v>
                </c:pt>
                <c:pt idx="6458">
                  <c:v>-62.812073853516203</c:v>
                </c:pt>
                <c:pt idx="6459">
                  <c:v>-62.812267621731401</c:v>
                </c:pt>
                <c:pt idx="6460">
                  <c:v>-62.8124615599571</c:v>
                </c:pt>
                <c:pt idx="6461">
                  <c:v>-62.812655667553798</c:v>
                </c:pt>
                <c:pt idx="6462">
                  <c:v>-62.812849943881901</c:v>
                </c:pt>
                <c:pt idx="6463">
                  <c:v>-62.813044388301599</c:v>
                </c:pt>
                <c:pt idx="6464">
                  <c:v>-62.813239000173397</c:v>
                </c:pt>
                <c:pt idx="6465">
                  <c:v>-62.8134337788577</c:v>
                </c:pt>
                <c:pt idx="6466">
                  <c:v>-62.813628723715098</c:v>
                </c:pt>
                <c:pt idx="6467">
                  <c:v>-62.813823834105897</c:v>
                </c:pt>
                <c:pt idx="6468">
                  <c:v>-62.814019109390799</c:v>
                </c:pt>
                <c:pt idx="6469">
                  <c:v>-62.814214548930202</c:v>
                </c:pt>
                <c:pt idx="6470">
                  <c:v>-62.814410152084797</c:v>
                </c:pt>
                <c:pt idx="6471">
                  <c:v>-62.8146059182152</c:v>
                </c:pt>
                <c:pt idx="6472">
                  <c:v>-62.814801846682002</c:v>
                </c:pt>
                <c:pt idx="6473">
                  <c:v>-62.814997936846098</c:v>
                </c:pt>
                <c:pt idx="6474">
                  <c:v>-62.815194188068098</c:v>
                </c:pt>
                <c:pt idx="6475">
                  <c:v>-62.815390599708898</c:v>
                </c:pt>
                <c:pt idx="6476">
                  <c:v>-62.815587171129302</c:v>
                </c:pt>
                <c:pt idx="6477">
                  <c:v>-62.815783901690303</c:v>
                </c:pt>
                <c:pt idx="6478">
                  <c:v>-62.815980790752803</c:v>
                </c:pt>
                <c:pt idx="6479">
                  <c:v>-62.816177837677799</c:v>
                </c:pt>
                <c:pt idx="6480">
                  <c:v>-62.816375041826298</c:v>
                </c:pt>
                <c:pt idx="6481">
                  <c:v>-62.816572402559601</c:v>
                </c:pt>
                <c:pt idx="6482">
                  <c:v>-62.816769919238801</c:v>
                </c:pt>
                <c:pt idx="6483">
                  <c:v>-62.8169675912252</c:v>
                </c:pt>
                <c:pt idx="6484">
                  <c:v>-62.817165417879998</c:v>
                </c:pt>
                <c:pt idx="6485">
                  <c:v>-62.817363398564702</c:v>
                </c:pt>
                <c:pt idx="6486">
                  <c:v>-62.817561532640802</c:v>
                </c:pt>
                <c:pt idx="6487">
                  <c:v>-62.8177598194697</c:v>
                </c:pt>
                <c:pt idx="6488">
                  <c:v>-62.817958258413</c:v>
                </c:pt>
                <c:pt idx="6489">
                  <c:v>-62.818156848832402</c:v>
                </c:pt>
                <c:pt idx="6490">
                  <c:v>-62.818355590089702</c:v>
                </c:pt>
                <c:pt idx="6491">
                  <c:v>-62.818554481546698</c:v>
                </c:pt>
                <c:pt idx="6492">
                  <c:v>-62.818753522565203</c:v>
                </c:pt>
                <c:pt idx="6493">
                  <c:v>-62.818952712507397</c:v>
                </c:pt>
                <c:pt idx="6494">
                  <c:v>-62.819152050735099</c:v>
                </c:pt>
                <c:pt idx="6495">
                  <c:v>-62.819351536610696</c:v>
                </c:pt>
                <c:pt idx="6496">
                  <c:v>-62.8195511694963</c:v>
                </c:pt>
                <c:pt idx="6497">
                  <c:v>-62.819750948754297</c:v>
                </c:pt>
                <c:pt idx="6498">
                  <c:v>-62.819950873747203</c:v>
                </c:pt>
                <c:pt idx="6499">
                  <c:v>-62.820150943837298</c:v>
                </c:pt>
                <c:pt idx="6500">
                  <c:v>-62.820351158387403</c:v>
                </c:pt>
                <c:pt idx="6501">
                  <c:v>-62.820551516760197</c:v>
                </c:pt>
                <c:pt idx="6502">
                  <c:v>-62.820752018318501</c:v>
                </c:pt>
                <c:pt idx="6503">
                  <c:v>-62.820952662425199</c:v>
                </c:pt>
                <c:pt idx="6504">
                  <c:v>-62.821153448443297</c:v>
                </c:pt>
                <c:pt idx="6505">
                  <c:v>-62.821354375735901</c:v>
                </c:pt>
                <c:pt idx="6506">
                  <c:v>-62.821555443666398</c:v>
                </c:pt>
                <c:pt idx="6507">
                  <c:v>-62.821756651598001</c:v>
                </c:pt>
                <c:pt idx="6508">
                  <c:v>-62.821957998894199</c:v>
                </c:pt>
                <c:pt idx="6509">
                  <c:v>-62.822159484918501</c:v>
                </c:pt>
                <c:pt idx="6510">
                  <c:v>-62.822361109034702</c:v>
                </c:pt>
                <c:pt idx="6511">
                  <c:v>-62.822562870606603</c:v>
                </c:pt>
                <c:pt idx="6512">
                  <c:v>-62.822764768998098</c:v>
                </c:pt>
                <c:pt idx="6513">
                  <c:v>-62.822966803573202</c:v>
                </c:pt>
                <c:pt idx="6514">
                  <c:v>-62.823168973696099</c:v>
                </c:pt>
                <c:pt idx="6515">
                  <c:v>-62.823371278731202</c:v>
                </c:pt>
                <c:pt idx="6516">
                  <c:v>-62.823573718042702</c:v>
                </c:pt>
                <c:pt idx="6517">
                  <c:v>-62.823776290995397</c:v>
                </c:pt>
                <c:pt idx="6518">
                  <c:v>-62.823978996953798</c:v>
                </c:pt>
                <c:pt idx="6519">
                  <c:v>-62.824181835282801</c:v>
                </c:pt>
                <c:pt idx="6520">
                  <c:v>-62.8243848053473</c:v>
                </c:pt>
                <c:pt idx="6521">
                  <c:v>-62.824587906512498</c:v>
                </c:pt>
                <c:pt idx="6522">
                  <c:v>-62.824791138143603</c:v>
                </c:pt>
                <c:pt idx="6523">
                  <c:v>-62.8249944996059</c:v>
                </c:pt>
                <c:pt idx="6524">
                  <c:v>-62.825197990264897</c:v>
                </c:pt>
                <c:pt idx="6525">
                  <c:v>-62.825401609486399</c:v>
                </c:pt>
                <c:pt idx="6526">
                  <c:v>-62.825605356636103</c:v>
                </c:pt>
                <c:pt idx="6527">
                  <c:v>-62.825809231080001</c:v>
                </c:pt>
                <c:pt idx="6528">
                  <c:v>-62.826013232184202</c:v>
                </c:pt>
                <c:pt idx="6529">
                  <c:v>-62.826217359315002</c:v>
                </c:pt>
                <c:pt idx="6530">
                  <c:v>-62.826421611838697</c:v>
                </c:pt>
                <c:pt idx="6531">
                  <c:v>-62.826625989122</c:v>
                </c:pt>
                <c:pt idx="6532">
                  <c:v>-62.826830490531599</c:v>
                </c:pt>
                <c:pt idx="6533">
                  <c:v>-62.827035115434299</c:v>
                </c:pt>
                <c:pt idx="6534">
                  <c:v>-62.827239863197399</c:v>
                </c:pt>
                <c:pt idx="6535">
                  <c:v>-62.827444733187903</c:v>
                </c:pt>
                <c:pt idx="6536">
                  <c:v>-62.827649724773202</c:v>
                </c:pt>
                <c:pt idx="6537">
                  <c:v>-62.827854837320999</c:v>
                </c:pt>
                <c:pt idx="6538">
                  <c:v>-62.828060070198902</c:v>
                </c:pt>
                <c:pt idx="6539">
                  <c:v>-62.828265422774798</c:v>
                </c:pt>
                <c:pt idx="6540">
                  <c:v>-62.828470894416903</c:v>
                </c:pt>
                <c:pt idx="6541">
                  <c:v>-62.8286764844934</c:v>
                </c:pt>
                <c:pt idx="6542">
                  <c:v>-62.828882192372703</c:v>
                </c:pt>
                <c:pt idx="6543">
                  <c:v>-62.829088017423402</c:v>
                </c:pt>
                <c:pt idx="6544">
                  <c:v>-62.8292939590144</c:v>
                </c:pt>
                <c:pt idx="6545">
                  <c:v>-62.829500016514501</c:v>
                </c:pt>
                <c:pt idx="6546">
                  <c:v>-62.829706189292999</c:v>
                </c:pt>
                <c:pt idx="6547">
                  <c:v>-62.829912476719301</c:v>
                </c:pt>
                <c:pt idx="6548">
                  <c:v>-62.8301188781628</c:v>
                </c:pt>
                <c:pt idx="6549">
                  <c:v>-62.830325392993302</c:v>
                </c:pt>
                <c:pt idx="6550">
                  <c:v>-62.830532020580797</c:v>
                </c:pt>
                <c:pt idx="6551">
                  <c:v>-62.830738760295297</c:v>
                </c:pt>
                <c:pt idx="6552">
                  <c:v>-62.830945611507197</c:v>
                </c:pt>
                <c:pt idx="6553">
                  <c:v>-62.831152573587097</c:v>
                </c:pt>
                <c:pt idx="6554">
                  <c:v>-62.8313596459056</c:v>
                </c:pt>
                <c:pt idx="6555">
                  <c:v>-62.831566827833697</c:v>
                </c:pt>
                <c:pt idx="6556">
                  <c:v>-62.831774118742501</c:v>
                </c:pt>
                <c:pt idx="6557">
                  <c:v>-62.831981518003303</c:v>
                </c:pt>
                <c:pt idx="6558">
                  <c:v>-62.832189024987798</c:v>
                </c:pt>
                <c:pt idx="6559">
                  <c:v>-62.832396639067603</c:v>
                </c:pt>
                <c:pt idx="6560">
                  <c:v>-62.832604359614898</c:v>
                </c:pt>
                <c:pt idx="6561">
                  <c:v>-62.832812186001597</c:v>
                </c:pt>
                <c:pt idx="6562">
                  <c:v>-62.833020117600398</c:v>
                </c:pt>
                <c:pt idx="6563">
                  <c:v>-62.833228153783701</c:v>
                </c:pt>
                <c:pt idx="6564">
                  <c:v>-62.8334362939245</c:v>
                </c:pt>
                <c:pt idx="6565">
                  <c:v>-62.833644537395799</c:v>
                </c:pt>
                <c:pt idx="6566">
                  <c:v>-62.833852883570998</c:v>
                </c:pt>
                <c:pt idx="6567">
                  <c:v>-62.834061331823499</c:v>
                </c:pt>
                <c:pt idx="6568">
                  <c:v>-62.834269881527099</c:v>
                </c:pt>
                <c:pt idx="6569">
                  <c:v>-62.834478532055797</c:v>
                </c:pt>
                <c:pt idx="6570">
                  <c:v>-62.834687282783896</c:v>
                </c:pt>
                <c:pt idx="6571">
                  <c:v>-62.834896133085699</c:v>
                </c:pt>
                <c:pt idx="6572">
                  <c:v>-62.835105082336</c:v>
                </c:pt>
                <c:pt idx="6573">
                  <c:v>-62.835314129909698</c:v>
                </c:pt>
                <c:pt idx="6574">
                  <c:v>-62.835523275181998</c:v>
                </c:pt>
                <c:pt idx="6575">
                  <c:v>-62.8357325175282</c:v>
                </c:pt>
                <c:pt idx="6576">
                  <c:v>-62.835941856324098</c:v>
                </c:pt>
                <c:pt idx="6577">
                  <c:v>-62.836151290945502</c:v>
                </c:pt>
                <c:pt idx="6578">
                  <c:v>-62.836360820768697</c:v>
                </c:pt>
                <c:pt idx="6579">
                  <c:v>-62.836570445169897</c:v>
                </c:pt>
                <c:pt idx="6580">
                  <c:v>-62.836780163525802</c:v>
                </c:pt>
                <c:pt idx="6581">
                  <c:v>-62.836989975213498</c:v>
                </c:pt>
                <c:pt idx="6582">
                  <c:v>-62.837199879609898</c:v>
                </c:pt>
                <c:pt idx="6583">
                  <c:v>-62.8374098760926</c:v>
                </c:pt>
                <c:pt idx="6584">
                  <c:v>-62.837619964039099</c:v>
                </c:pt>
                <c:pt idx="6585">
                  <c:v>-62.837830142827599</c:v>
                </c:pt>
                <c:pt idx="6586">
                  <c:v>-62.838040411835998</c:v>
                </c:pt>
                <c:pt idx="6587">
                  <c:v>-62.838250770442997</c:v>
                </c:pt>
                <c:pt idx="6588">
                  <c:v>-62.838461218027298</c:v>
                </c:pt>
                <c:pt idx="6589">
                  <c:v>-62.838671753967802</c:v>
                </c:pt>
                <c:pt idx="6590">
                  <c:v>-62.838882377643898</c:v>
                </c:pt>
                <c:pt idx="6591">
                  <c:v>-62.839093088435</c:v>
                </c:pt>
                <c:pt idx="6592">
                  <c:v>-62.839303885721002</c:v>
                </c:pt>
                <c:pt idx="6593">
                  <c:v>-62.839514768882097</c:v>
                </c:pt>
                <c:pt idx="6594">
                  <c:v>-62.839725737298501</c:v>
                </c:pt>
                <c:pt idx="6595">
                  <c:v>-62.839936790350997</c:v>
                </c:pt>
                <c:pt idx="6596">
                  <c:v>-62.840147927420396</c:v>
                </c:pt>
                <c:pt idx="6597">
                  <c:v>-62.840359147888002</c:v>
                </c:pt>
                <c:pt idx="6598">
                  <c:v>-62.840570451135299</c:v>
                </c:pt>
                <c:pt idx="6599">
                  <c:v>-62.840781836544203</c:v>
                </c:pt>
                <c:pt idx="6600">
                  <c:v>-62.840993303496603</c:v>
                </c:pt>
                <c:pt idx="6601">
                  <c:v>-62.841204851374897</c:v>
                </c:pt>
                <c:pt idx="6602">
                  <c:v>-62.8414164795619</c:v>
                </c:pt>
                <c:pt idx="6603">
                  <c:v>-62.841628187440499</c:v>
                </c:pt>
                <c:pt idx="6604">
                  <c:v>-62.841839974393999</c:v>
                </c:pt>
                <c:pt idx="6605">
                  <c:v>-62.842051839805798</c:v>
                </c:pt>
                <c:pt idx="6606">
                  <c:v>-62.842263783059998</c:v>
                </c:pt>
                <c:pt idx="6607">
                  <c:v>-62.842475803540601</c:v>
                </c:pt>
                <c:pt idx="6608">
                  <c:v>-62.8426879006321</c:v>
                </c:pt>
                <c:pt idx="6609">
                  <c:v>-62.8429000737192</c:v>
                </c:pt>
                <c:pt idx="6610">
                  <c:v>-62.843112322187203</c:v>
                </c:pt>
                <c:pt idx="6611">
                  <c:v>-62.843324645421298</c:v>
                </c:pt>
                <c:pt idx="6612">
                  <c:v>-62.843537042807199</c:v>
                </c:pt>
                <c:pt idx="6613">
                  <c:v>-62.843749513731098</c:v>
                </c:pt>
                <c:pt idx="6614">
                  <c:v>-62.843962057579098</c:v>
                </c:pt>
                <c:pt idx="6615">
                  <c:v>-62.844174673738003</c:v>
                </c:pt>
                <c:pt idx="6616">
                  <c:v>-62.844387361594698</c:v>
                </c:pt>
                <c:pt idx="6617">
                  <c:v>-62.844600120536597</c:v>
                </c:pt>
                <c:pt idx="6618">
                  <c:v>-62.844812949951198</c:v>
                </c:pt>
                <c:pt idx="6619">
                  <c:v>-62.845025849226502</c:v>
                </c:pt>
                <c:pt idx="6620">
                  <c:v>-62.845238817750698</c:v>
                </c:pt>
                <c:pt idx="6621">
                  <c:v>-62.845451854912397</c:v>
                </c:pt>
                <c:pt idx="6622">
                  <c:v>-62.845664960100599</c:v>
                </c:pt>
                <c:pt idx="6623">
                  <c:v>-62.845878132704499</c:v>
                </c:pt>
                <c:pt idx="6624">
                  <c:v>-62.846091372113698</c:v>
                </c:pt>
                <c:pt idx="6625">
                  <c:v>-62.846304677718102</c:v>
                </c:pt>
                <c:pt idx="6626">
                  <c:v>-62.846518048908003</c:v>
                </c:pt>
                <c:pt idx="6627">
                  <c:v>-62.846731485073903</c:v>
                </c:pt>
                <c:pt idx="6628">
                  <c:v>-62.846944985606903</c:v>
                </c:pt>
                <c:pt idx="6629">
                  <c:v>-62.847158549898197</c:v>
                </c:pt>
                <c:pt idx="6630">
                  <c:v>-62.847372177339402</c:v>
                </c:pt>
                <c:pt idx="6631">
                  <c:v>-62.8475858673226</c:v>
                </c:pt>
                <c:pt idx="6632">
                  <c:v>-62.84779961924</c:v>
                </c:pt>
                <c:pt idx="6633">
                  <c:v>-62.848013432484301</c:v>
                </c:pt>
                <c:pt idx="6634">
                  <c:v>-62.8482273064485</c:v>
                </c:pt>
                <c:pt idx="6635">
                  <c:v>-62.848441240526</c:v>
                </c:pt>
                <c:pt idx="6636">
                  <c:v>-62.848655234110602</c:v>
                </c:pt>
                <c:pt idx="6637">
                  <c:v>-62.848869286596397</c:v>
                </c:pt>
                <c:pt idx="6638">
                  <c:v>-62.849083397377697</c:v>
                </c:pt>
                <c:pt idx="6639">
                  <c:v>-62.849297565849398</c:v>
                </c:pt>
                <c:pt idx="6640">
                  <c:v>-62.849511791406798</c:v>
                </c:pt>
                <c:pt idx="6641">
                  <c:v>-62.849726073445197</c:v>
                </c:pt>
                <c:pt idx="6642">
                  <c:v>-62.849940411360699</c:v>
                </c:pt>
                <c:pt idx="6643">
                  <c:v>-62.850154804549497</c:v>
                </c:pt>
                <c:pt idx="6644">
                  <c:v>-62.8503692524082</c:v>
                </c:pt>
                <c:pt idx="6645">
                  <c:v>-62.850583754333897</c:v>
                </c:pt>
                <c:pt idx="6646">
                  <c:v>-62.850798309723899</c:v>
                </c:pt>
                <c:pt idx="6647">
                  <c:v>-62.851012917976099</c:v>
                </c:pt>
                <c:pt idx="6648">
                  <c:v>-62.851227578488498</c:v>
                </c:pt>
                <c:pt idx="6649">
                  <c:v>-62.851442290659598</c:v>
                </c:pt>
                <c:pt idx="6650">
                  <c:v>-62.851657053888502</c:v>
                </c:pt>
                <c:pt idx="6651">
                  <c:v>-62.851871867574303</c:v>
                </c:pt>
                <c:pt idx="6652">
                  <c:v>-62.8520867311167</c:v>
                </c:pt>
                <c:pt idx="6653">
                  <c:v>-62.852301643915801</c:v>
                </c:pt>
                <c:pt idx="6654">
                  <c:v>-62.852516605372003</c:v>
                </c:pt>
                <c:pt idx="6655">
                  <c:v>-62.852731614886103</c:v>
                </c:pt>
                <c:pt idx="6656">
                  <c:v>-62.852946671859399</c:v>
                </c:pt>
                <c:pt idx="6657">
                  <c:v>-62.853161775693401</c:v>
                </c:pt>
                <c:pt idx="6658">
                  <c:v>-62.8533769257903</c:v>
                </c:pt>
                <c:pt idx="6659">
                  <c:v>-62.853592121552303</c:v>
                </c:pt>
                <c:pt idx="6660">
                  <c:v>-62.853807362382298</c:v>
                </c:pt>
                <c:pt idx="6661">
                  <c:v>-62.854022647683401</c:v>
                </c:pt>
                <c:pt idx="6662">
                  <c:v>-62.854237976859402</c:v>
                </c:pt>
                <c:pt idx="6663">
                  <c:v>-62.854453349314099</c:v>
                </c:pt>
                <c:pt idx="6664">
                  <c:v>-62.854668764452001</c:v>
                </c:pt>
                <c:pt idx="6665">
                  <c:v>-62.854884221677999</c:v>
                </c:pt>
                <c:pt idx="6666">
                  <c:v>-62.855099720397099</c:v>
                </c:pt>
                <c:pt idx="6667">
                  <c:v>-62.855315260015203</c:v>
                </c:pt>
                <c:pt idx="6668">
                  <c:v>-62.855530839938098</c:v>
                </c:pt>
                <c:pt idx="6669">
                  <c:v>-62.855746459572401</c:v>
                </c:pt>
                <c:pt idx="6670">
                  <c:v>-62.855962118325003</c:v>
                </c:pt>
                <c:pt idx="6671">
                  <c:v>-62.856177815603097</c:v>
                </c:pt>
                <c:pt idx="6672">
                  <c:v>-62.856393550814502</c:v>
                </c:pt>
                <c:pt idx="6673">
                  <c:v>-62.856609323367202</c:v>
                </c:pt>
                <c:pt idx="6674">
                  <c:v>-62.856825132669897</c:v>
                </c:pt>
                <c:pt idx="6675">
                  <c:v>-62.857040978131501</c:v>
                </c:pt>
                <c:pt idx="6676">
                  <c:v>-62.857256859161403</c:v>
                </c:pt>
                <c:pt idx="6677">
                  <c:v>-62.857472775169398</c:v>
                </c:pt>
                <c:pt idx="6678">
                  <c:v>-62.8576887255659</c:v>
                </c:pt>
                <c:pt idx="6679">
                  <c:v>-62.857904709761399</c:v>
                </c:pt>
                <c:pt idx="6680">
                  <c:v>-62.858120727167197</c:v>
                </c:pt>
                <c:pt idx="6681">
                  <c:v>-62.858336777194701</c:v>
                </c:pt>
                <c:pt idx="6682">
                  <c:v>-62.858552859256001</c:v>
                </c:pt>
                <c:pt idx="6683">
                  <c:v>-62.8587689727635</c:v>
                </c:pt>
                <c:pt idx="6684">
                  <c:v>-62.858985117129997</c:v>
                </c:pt>
                <c:pt idx="6685">
                  <c:v>-62.859201291768898</c:v>
                </c:pt>
                <c:pt idx="6686">
                  <c:v>-62.859417496093897</c:v>
                </c:pt>
                <c:pt idx="6687">
                  <c:v>-62.859633729519103</c:v>
                </c:pt>
                <c:pt idx="6688">
                  <c:v>-62.859849991459399</c:v>
                </c:pt>
                <c:pt idx="6689">
                  <c:v>-62.860066281329701</c:v>
                </c:pt>
                <c:pt idx="6690">
                  <c:v>-62.860282598545503</c:v>
                </c:pt>
                <c:pt idx="6691">
                  <c:v>-62.860498942522902</c:v>
                </c:pt>
                <c:pt idx="6692">
                  <c:v>-62.860715312678302</c:v>
                </c:pt>
                <c:pt idx="6693">
                  <c:v>-62.860931708428502</c:v>
                </c:pt>
                <c:pt idx="6694">
                  <c:v>-62.861148129191001</c:v>
                </c:pt>
                <c:pt idx="6695">
                  <c:v>-62.8613645743836</c:v>
                </c:pt>
                <c:pt idx="6696">
                  <c:v>-62.861581043424401</c:v>
                </c:pt>
                <c:pt idx="6697">
                  <c:v>-62.8617975357323</c:v>
                </c:pt>
                <c:pt idx="6698">
                  <c:v>-62.862014050726302</c:v>
                </c:pt>
                <c:pt idx="6699">
                  <c:v>-62.862230587826303</c:v>
                </c:pt>
                <c:pt idx="6700">
                  <c:v>-62.862447146452197</c:v>
                </c:pt>
                <c:pt idx="6701">
                  <c:v>-62.862663726024699</c:v>
                </c:pt>
                <c:pt idx="6702">
                  <c:v>-62.862880325964802</c:v>
                </c:pt>
                <c:pt idx="6703">
                  <c:v>-62.863096945694103</c:v>
                </c:pt>
                <c:pt idx="6704">
                  <c:v>-62.863313584634497</c:v>
                </c:pt>
                <c:pt idx="6705">
                  <c:v>-62.863530242208398</c:v>
                </c:pt>
                <c:pt idx="6706">
                  <c:v>-62.863746917839002</c:v>
                </c:pt>
                <c:pt idx="6707">
                  <c:v>-62.863963610949497</c:v>
                </c:pt>
                <c:pt idx="6708">
                  <c:v>-62.864180320963897</c:v>
                </c:pt>
                <c:pt idx="6709">
                  <c:v>-62.864397047306497</c:v>
                </c:pt>
                <c:pt idx="6710">
                  <c:v>-62.864613789402199</c:v>
                </c:pt>
                <c:pt idx="6711">
                  <c:v>-62.864830546676302</c:v>
                </c:pt>
                <c:pt idx="6712">
                  <c:v>-62.865047318554801</c:v>
                </c:pt>
                <c:pt idx="6713">
                  <c:v>-62.865264104463797</c:v>
                </c:pt>
                <c:pt idx="6714">
                  <c:v>-62.865480903830203</c:v>
                </c:pt>
                <c:pt idx="6715">
                  <c:v>-62.8656977160813</c:v>
                </c:pt>
                <c:pt idx="6716">
                  <c:v>-62.865914540644901</c:v>
                </c:pt>
                <c:pt idx="6717">
                  <c:v>-62.866131376949198</c:v>
                </c:pt>
                <c:pt idx="6718">
                  <c:v>-62.866348224423</c:v>
                </c:pt>
                <c:pt idx="6719">
                  <c:v>-62.866565082495697</c:v>
                </c:pt>
                <c:pt idx="6720">
                  <c:v>-62.866781950596803</c:v>
                </c:pt>
                <c:pt idx="6721">
                  <c:v>-62.866998828156802</c:v>
                </c:pt>
                <c:pt idx="6722">
                  <c:v>-62.867215714606303</c:v>
                </c:pt>
                <c:pt idx="6723">
                  <c:v>-62.867432609376699</c:v>
                </c:pt>
                <c:pt idx="6724">
                  <c:v>-62.8676495118997</c:v>
                </c:pt>
                <c:pt idx="6725">
                  <c:v>-62.867866421607502</c:v>
                </c:pt>
                <c:pt idx="6726">
                  <c:v>-62.868083337933101</c:v>
                </c:pt>
                <c:pt idx="6727">
                  <c:v>-62.868300260309603</c:v>
                </c:pt>
                <c:pt idx="6728">
                  <c:v>-62.868517188170799</c:v>
                </c:pt>
                <c:pt idx="6729">
                  <c:v>-62.868734120951103</c:v>
                </c:pt>
                <c:pt idx="6730">
                  <c:v>-62.868951058085301</c:v>
                </c:pt>
                <c:pt idx="6731">
                  <c:v>-62.869167999008702</c:v>
                </c:pt>
                <c:pt idx="6732">
                  <c:v>-62.8693849431572</c:v>
                </c:pt>
                <c:pt idx="6733">
                  <c:v>-62.8696018899672</c:v>
                </c:pt>
                <c:pt idx="6734">
                  <c:v>-62.869818838875503</c:v>
                </c:pt>
                <c:pt idx="6735">
                  <c:v>-62.870035789319601</c:v>
                </c:pt>
                <c:pt idx="6736">
                  <c:v>-62.870252740737399</c:v>
                </c:pt>
                <c:pt idx="6737">
                  <c:v>-62.870469692567397</c:v>
                </c:pt>
                <c:pt idx="6738">
                  <c:v>-62.870686644248501</c:v>
                </c:pt>
                <c:pt idx="6739">
                  <c:v>-62.870903595220199</c:v>
                </c:pt>
                <c:pt idx="6740">
                  <c:v>-62.871120544922697</c:v>
                </c:pt>
                <c:pt idx="6741">
                  <c:v>-62.8713374927964</c:v>
                </c:pt>
                <c:pt idx="6742">
                  <c:v>-62.871554438282402</c:v>
                </c:pt>
                <c:pt idx="6743">
                  <c:v>-62.871771380822501</c:v>
                </c:pt>
                <c:pt idx="6744">
                  <c:v>-62.871988319858701</c:v>
                </c:pt>
                <c:pt idx="6745">
                  <c:v>-62.872205254833801</c:v>
                </c:pt>
                <c:pt idx="6746">
                  <c:v>-62.872422185190999</c:v>
                </c:pt>
                <c:pt idx="6747">
                  <c:v>-62.872639110374102</c:v>
                </c:pt>
                <c:pt idx="6748">
                  <c:v>-62.872856029827403</c:v>
                </c:pt>
                <c:pt idx="6749">
                  <c:v>-62.873072942995798</c:v>
                </c:pt>
                <c:pt idx="6750">
                  <c:v>-62.873289849324699</c:v>
                </c:pt>
                <c:pt idx="6751">
                  <c:v>-62.873506748259899</c:v>
                </c:pt>
                <c:pt idx="6752">
                  <c:v>-62.873723639248098</c:v>
                </c:pt>
                <c:pt idx="6753">
                  <c:v>-62.873940521736301</c:v>
                </c:pt>
                <c:pt idx="6754">
                  <c:v>-62.874157395171999</c:v>
                </c:pt>
                <c:pt idx="6755">
                  <c:v>-62.874374259003403</c:v>
                </c:pt>
                <c:pt idx="6756">
                  <c:v>-62.874591112679298</c:v>
                </c:pt>
                <c:pt idx="6757">
                  <c:v>-62.874807955648699</c:v>
                </c:pt>
                <c:pt idx="6758">
                  <c:v>-62.875024787361603</c:v>
                </c:pt>
                <c:pt idx="6759">
                  <c:v>-62.8752416072683</c:v>
                </c:pt>
                <c:pt idx="6760">
                  <c:v>-62.875458414819697</c:v>
                </c:pt>
                <c:pt idx="6761">
                  <c:v>-62.875675209467303</c:v>
                </c:pt>
                <c:pt idx="6762">
                  <c:v>-62.875891990663199</c:v>
                </c:pt>
                <c:pt idx="6763">
                  <c:v>-62.876108757859903</c:v>
                </c:pt>
                <c:pt idx="6764">
                  <c:v>-62.876325510510597</c:v>
                </c:pt>
                <c:pt idx="6765">
                  <c:v>-62.876542248069001</c:v>
                </c:pt>
                <c:pt idx="6766">
                  <c:v>-62.876758969989403</c:v>
                </c:pt>
                <c:pt idx="6767">
                  <c:v>-62.876975675726698</c:v>
                </c:pt>
                <c:pt idx="6768">
                  <c:v>-62.877192364736402</c:v>
                </c:pt>
                <c:pt idx="6769">
                  <c:v>-62.877409036474297</c:v>
                </c:pt>
                <c:pt idx="6770">
                  <c:v>-62.877625690397103</c:v>
                </c:pt>
                <c:pt idx="6771">
                  <c:v>-62.877842325962</c:v>
                </c:pt>
                <c:pt idx="6772">
                  <c:v>-62.878058942626602</c:v>
                </c:pt>
                <c:pt idx="6773">
                  <c:v>-62.878275539849298</c:v>
                </c:pt>
                <c:pt idx="6774">
                  <c:v>-62.878492117088904</c:v>
                </c:pt>
                <c:pt idx="6775">
                  <c:v>-62.878708673804901</c:v>
                </c:pt>
                <c:pt idx="6776">
                  <c:v>-62.8789252094574</c:v>
                </c:pt>
                <c:pt idx="6777">
                  <c:v>-62.879141723506798</c:v>
                </c:pt>
                <c:pt idx="6778">
                  <c:v>-62.879358215414499</c:v>
                </c:pt>
                <c:pt idx="6779">
                  <c:v>-62.879574684642201</c:v>
                </c:pt>
                <c:pt idx="6780">
                  <c:v>-62.8797911306524</c:v>
                </c:pt>
                <c:pt idx="6781">
                  <c:v>-62.880007552907799</c:v>
                </c:pt>
                <c:pt idx="6782">
                  <c:v>-62.8802239508722</c:v>
                </c:pt>
                <c:pt idx="6783">
                  <c:v>-62.880440324009598</c:v>
                </c:pt>
                <c:pt idx="6784">
                  <c:v>-62.880656671784799</c:v>
                </c:pt>
                <c:pt idx="6785">
                  <c:v>-62.880872993663097</c:v>
                </c:pt>
                <c:pt idx="6786">
                  <c:v>-62.881089289110299</c:v>
                </c:pt>
                <c:pt idx="6787">
                  <c:v>-62.881305557593102</c:v>
                </c:pt>
                <c:pt idx="6788">
                  <c:v>-62.881521798578497</c:v>
                </c:pt>
                <c:pt idx="6789">
                  <c:v>-62.881738011534203</c:v>
                </c:pt>
                <c:pt idx="6790">
                  <c:v>-62.8819541959285</c:v>
                </c:pt>
                <c:pt idx="6791">
                  <c:v>-62.8821703512303</c:v>
                </c:pt>
                <c:pt idx="6792">
                  <c:v>-62.882386476909197</c:v>
                </c:pt>
                <c:pt idx="6793">
                  <c:v>-62.882602572435303</c:v>
                </c:pt>
                <c:pt idx="6794">
                  <c:v>-62.8828186372792</c:v>
                </c:pt>
                <c:pt idx="6795">
                  <c:v>-62.883034670912302</c:v>
                </c:pt>
                <c:pt idx="6796">
                  <c:v>-62.883250672806497</c:v>
                </c:pt>
                <c:pt idx="6797">
                  <c:v>-62.8834666424343</c:v>
                </c:pt>
                <c:pt idx="6798">
                  <c:v>-62.8836825792689</c:v>
                </c:pt>
                <c:pt idx="6799">
                  <c:v>-62.883898482784097</c:v>
                </c:pt>
                <c:pt idx="6800">
                  <c:v>-62.884114352454297</c:v>
                </c:pt>
                <c:pt idx="6801">
                  <c:v>-62.884330187754301</c:v>
                </c:pt>
                <c:pt idx="6802">
                  <c:v>-62.8845459881598</c:v>
                </c:pt>
                <c:pt idx="6803">
                  <c:v>-62.884761753147103</c:v>
                </c:pt>
                <c:pt idx="6804">
                  <c:v>-62.884977482192902</c:v>
                </c:pt>
                <c:pt idx="6805">
                  <c:v>-62.885193174774798</c:v>
                </c:pt>
                <c:pt idx="6806">
                  <c:v>-62.8854088303707</c:v>
                </c:pt>
                <c:pt idx="6807">
                  <c:v>-62.885624448459403</c:v>
                </c:pt>
                <c:pt idx="6808">
                  <c:v>-62.885840028520299</c:v>
                </c:pt>
                <c:pt idx="6809">
                  <c:v>-62.886055570033101</c:v>
                </c:pt>
                <c:pt idx="6810">
                  <c:v>-62.8862710724786</c:v>
                </c:pt>
                <c:pt idx="6811">
                  <c:v>-62.886486535337902</c:v>
                </c:pt>
                <c:pt idx="6812">
                  <c:v>-62.8867019580928</c:v>
                </c:pt>
                <c:pt idx="6813">
                  <c:v>-62.8869173402257</c:v>
                </c:pt>
                <c:pt idx="6814">
                  <c:v>-62.887132681219903</c:v>
                </c:pt>
                <c:pt idx="6815">
                  <c:v>-62.8873479805589</c:v>
                </c:pt>
                <c:pt idx="6816">
                  <c:v>-62.8875632377271</c:v>
                </c:pt>
                <c:pt idx="6817">
                  <c:v>-62.887778452209503</c:v>
                </c:pt>
                <c:pt idx="6818">
                  <c:v>-62.887993623491703</c:v>
                </c:pt>
                <c:pt idx="6819">
                  <c:v>-62.888208751059999</c:v>
                </c:pt>
                <c:pt idx="6820">
                  <c:v>-62.888423834401301</c:v>
                </c:pt>
                <c:pt idx="6821">
                  <c:v>-62.888638873003003</c:v>
                </c:pt>
                <c:pt idx="6822">
                  <c:v>-62.888853866353301</c:v>
                </c:pt>
                <c:pt idx="6823">
                  <c:v>-62.889068813941201</c:v>
                </c:pt>
                <c:pt idx="6824">
                  <c:v>-62.8892837152559</c:v>
                </c:pt>
                <c:pt idx="6825">
                  <c:v>-62.889498569787598</c:v>
                </c:pt>
                <c:pt idx="6826">
                  <c:v>-62.8897133770271</c:v>
                </c:pt>
                <c:pt idx="6827">
                  <c:v>-62.889928136465699</c:v>
                </c:pt>
                <c:pt idx="6828">
                  <c:v>-62.890142847595499</c:v>
                </c:pt>
                <c:pt idx="6829">
                  <c:v>-62.890357509909101</c:v>
                </c:pt>
                <c:pt idx="6830">
                  <c:v>-62.890572122899897</c:v>
                </c:pt>
                <c:pt idx="6831">
                  <c:v>-62.890786686061901</c:v>
                </c:pt>
                <c:pt idx="6832">
                  <c:v>-62.891001198889697</c:v>
                </c:pt>
                <c:pt idx="6833">
                  <c:v>-62.891215660878501</c:v>
                </c:pt>
                <c:pt idx="6834">
                  <c:v>-62.891430071524503</c:v>
                </c:pt>
                <c:pt idx="6835">
                  <c:v>-62.891644430324</c:v>
                </c:pt>
                <c:pt idx="6836">
                  <c:v>-62.891858736774402</c:v>
                </c:pt>
                <c:pt idx="6837">
                  <c:v>-62.892072990373698</c:v>
                </c:pt>
                <c:pt idx="6838">
                  <c:v>-62.892287190620301</c:v>
                </c:pt>
                <c:pt idx="6839">
                  <c:v>-62.892501337013499</c:v>
                </c:pt>
                <c:pt idx="6840">
                  <c:v>-62.892715429053297</c:v>
                </c:pt>
                <c:pt idx="6841">
                  <c:v>-62.892929466240098</c:v>
                </c:pt>
                <c:pt idx="6842">
                  <c:v>-62.893143448075101</c:v>
                </c:pt>
                <c:pt idx="6843">
                  <c:v>-62.8933573740604</c:v>
                </c:pt>
                <c:pt idx="6844">
                  <c:v>-62.893571243698403</c:v>
                </c:pt>
                <c:pt idx="6845">
                  <c:v>-62.893785056492298</c:v>
                </c:pt>
                <c:pt idx="6846">
                  <c:v>-62.893998811945998</c:v>
                </c:pt>
                <c:pt idx="6847">
                  <c:v>-62.894212509564099</c:v>
                </c:pt>
                <c:pt idx="6848">
                  <c:v>-62.894426148851899</c:v>
                </c:pt>
                <c:pt idx="6849">
                  <c:v>-62.894639729315102</c:v>
                </c:pt>
                <c:pt idx="6850">
                  <c:v>-62.8948532504604</c:v>
                </c:pt>
                <c:pt idx="6851">
                  <c:v>-62.895066711795003</c:v>
                </c:pt>
                <c:pt idx="6852">
                  <c:v>-62.895280112826903</c:v>
                </c:pt>
                <c:pt idx="6853">
                  <c:v>-62.895493453064603</c:v>
                </c:pt>
                <c:pt idx="6854">
                  <c:v>-62.895706732017402</c:v>
                </c:pt>
                <c:pt idx="6855">
                  <c:v>-62.895919949195203</c:v>
                </c:pt>
                <c:pt idx="6856">
                  <c:v>-62.896133104108799</c:v>
                </c:pt>
                <c:pt idx="6857">
                  <c:v>-62.896346196269299</c:v>
                </c:pt>
                <c:pt idx="6858">
                  <c:v>-62.896559225188803</c:v>
                </c:pt>
                <c:pt idx="6859">
                  <c:v>-62.896772190379998</c:v>
                </c:pt>
                <c:pt idx="6860">
                  <c:v>-62.8969850913562</c:v>
                </c:pt>
                <c:pt idx="6861">
                  <c:v>-62.897197927631403</c:v>
                </c:pt>
                <c:pt idx="6862">
                  <c:v>-62.8974106987204</c:v>
                </c:pt>
                <c:pt idx="6863">
                  <c:v>-62.897623404138599</c:v>
                </c:pt>
                <c:pt idx="6864">
                  <c:v>-62.897836043402101</c:v>
                </c:pt>
                <c:pt idx="6865">
                  <c:v>-62.898048616027701</c:v>
                </c:pt>
                <c:pt idx="6866">
                  <c:v>-62.898261121532798</c:v>
                </c:pt>
                <c:pt idx="6867">
                  <c:v>-62.898473559435701</c:v>
                </c:pt>
                <c:pt idx="6868">
                  <c:v>-62.898685929255102</c:v>
                </c:pt>
                <c:pt idx="6869">
                  <c:v>-62.898898230510703</c:v>
                </c:pt>
                <c:pt idx="6870">
                  <c:v>-62.899110462722703</c:v>
                </c:pt>
                <c:pt idx="6871">
                  <c:v>-62.899322625411997</c:v>
                </c:pt>
                <c:pt idx="6872">
                  <c:v>-62.899534718100298</c:v>
                </c:pt>
                <c:pt idx="6873">
                  <c:v>-62.899746740309901</c:v>
                </c:pt>
                <c:pt idx="6874">
                  <c:v>-62.899958691563903</c:v>
                </c:pt>
                <c:pt idx="6875">
                  <c:v>-62.9001705713859</c:v>
                </c:pt>
                <c:pt idx="6876">
                  <c:v>-62.900382379300403</c:v>
                </c:pt>
                <c:pt idx="6877">
                  <c:v>-62.9005941148326</c:v>
                </c:pt>
                <c:pt idx="6878">
                  <c:v>-62.900805777508197</c:v>
                </c:pt>
                <c:pt idx="6879">
                  <c:v>-62.9010173668539</c:v>
                </c:pt>
                <c:pt idx="6880">
                  <c:v>-62.901228882396801</c:v>
                </c:pt>
                <c:pt idx="6881">
                  <c:v>-62.9014403236649</c:v>
                </c:pt>
                <c:pt idx="6882">
                  <c:v>-62.901651690186803</c:v>
                </c:pt>
                <c:pt idx="6883">
                  <c:v>-62.901862981492002</c:v>
                </c:pt>
                <c:pt idx="6884">
                  <c:v>-62.902074197110402</c:v>
                </c:pt>
                <c:pt idx="6885">
                  <c:v>-62.902285336572902</c:v>
                </c:pt>
                <c:pt idx="6886">
                  <c:v>-62.9024963994109</c:v>
                </c:pt>
                <c:pt idx="6887">
                  <c:v>-62.902707385156702</c:v>
                </c:pt>
                <c:pt idx="6888">
                  <c:v>-62.902918293343099</c:v>
                </c:pt>
                <c:pt idx="6889">
                  <c:v>-62.903129123503803</c:v>
                </c:pt>
                <c:pt idx="6890">
                  <c:v>-62.903339875173103</c:v>
                </c:pt>
                <c:pt idx="6891">
                  <c:v>-62.903550547885999</c:v>
                </c:pt>
                <c:pt idx="6892">
                  <c:v>-62.9037611411783</c:v>
                </c:pt>
                <c:pt idx="6893">
                  <c:v>-62.903971654586499</c:v>
                </c:pt>
                <c:pt idx="6894">
                  <c:v>-62.904182087647797</c:v>
                </c:pt>
                <c:pt idx="6895">
                  <c:v>-62.9043924399001</c:v>
                </c:pt>
                <c:pt idx="6896">
                  <c:v>-62.904602710882003</c:v>
                </c:pt>
                <c:pt idx="6897">
                  <c:v>-62.904812900132903</c:v>
                </c:pt>
                <c:pt idx="6898">
                  <c:v>-62.905023007192803</c:v>
                </c:pt>
                <c:pt idx="6899">
                  <c:v>-62.905233031602698</c:v>
                </c:pt>
                <c:pt idx="6900">
                  <c:v>-62.905442972903799</c:v>
                </c:pt>
                <c:pt idx="6901">
                  <c:v>-62.905652830638601</c:v>
                </c:pt>
                <c:pt idx="6902">
                  <c:v>-62.905862604349998</c:v>
                </c:pt>
                <c:pt idx="6903">
                  <c:v>-62.906072293581602</c:v>
                </c:pt>
                <c:pt idx="6904">
                  <c:v>-62.906281897878003</c:v>
                </c:pt>
                <c:pt idx="6905">
                  <c:v>-62.906491416784199</c:v>
                </c:pt>
                <c:pt idx="6906">
                  <c:v>-62.906700849845997</c:v>
                </c:pt>
                <c:pt idx="6907">
                  <c:v>-62.906910196610198</c:v>
                </c:pt>
                <c:pt idx="6908">
                  <c:v>-62.907119456624102</c:v>
                </c:pt>
                <c:pt idx="6909">
                  <c:v>-62.907328629435597</c:v>
                </c:pt>
                <c:pt idx="6910">
                  <c:v>-62.907537714593701</c:v>
                </c:pt>
                <c:pt idx="6911">
                  <c:v>-62.907746711647697</c:v>
                </c:pt>
                <c:pt idx="6912">
                  <c:v>-62.907955620148101</c:v>
                </c:pt>
                <c:pt idx="6913">
                  <c:v>-62.908164439645702</c:v>
                </c:pt>
                <c:pt idx="6914">
                  <c:v>-62.908373169692297</c:v>
                </c:pt>
                <c:pt idx="6915">
                  <c:v>-62.908581809840399</c:v>
                </c:pt>
                <c:pt idx="6916">
                  <c:v>-62.908790359643199</c:v>
                </c:pt>
                <c:pt idx="6917">
                  <c:v>-62.908998818654602</c:v>
                </c:pt>
                <c:pt idx="6918">
                  <c:v>-62.9092071864292</c:v>
                </c:pt>
                <c:pt idx="6919">
                  <c:v>-62.909415462522603</c:v>
                </c:pt>
                <c:pt idx="6920">
                  <c:v>-62.9096236464908</c:v>
                </c:pt>
                <c:pt idx="6921">
                  <c:v>-62.909831737890698</c:v>
                </c:pt>
                <c:pt idx="6922">
                  <c:v>-62.910039736280098</c:v>
                </c:pt>
                <c:pt idx="6923">
                  <c:v>-62.910247641217097</c:v>
                </c:pt>
                <c:pt idx="6924">
                  <c:v>-62.910455452261097</c:v>
                </c:pt>
                <c:pt idx="6925">
                  <c:v>-62.910663168971801</c:v>
                </c:pt>
                <c:pt idx="6926">
                  <c:v>-62.910870790909897</c:v>
                </c:pt>
                <c:pt idx="6927">
                  <c:v>-62.911078317636601</c:v>
                </c:pt>
                <c:pt idx="6928">
                  <c:v>-62.911285748714199</c:v>
                </c:pt>
                <c:pt idx="6929">
                  <c:v>-62.911493083705402</c:v>
                </c:pt>
                <c:pt idx="6930">
                  <c:v>-62.9117003221739</c:v>
                </c:pt>
                <c:pt idx="6931">
                  <c:v>-62.911907463684003</c:v>
                </c:pt>
                <c:pt idx="6932">
                  <c:v>-62.912114507800801</c:v>
                </c:pt>
                <c:pt idx="6933">
                  <c:v>-62.912321454090097</c:v>
                </c:pt>
                <c:pt idx="6934">
                  <c:v>-62.912528302118503</c:v>
                </c:pt>
                <c:pt idx="6935">
                  <c:v>-62.912735051453403</c:v>
                </c:pt>
                <c:pt idx="6936">
                  <c:v>-62.912941701662902</c:v>
                </c:pt>
                <c:pt idx="6937">
                  <c:v>-62.9131482523158</c:v>
                </c:pt>
                <c:pt idx="6938">
                  <c:v>-62.9133547029817</c:v>
                </c:pt>
                <c:pt idx="6939">
                  <c:v>-62.913561053231</c:v>
                </c:pt>
                <c:pt idx="6940">
                  <c:v>-62.913767302634902</c:v>
                </c:pt>
                <c:pt idx="6941">
                  <c:v>-62.913973450764999</c:v>
                </c:pt>
                <c:pt idx="6942">
                  <c:v>-62.914179497194198</c:v>
                </c:pt>
                <c:pt idx="6943">
                  <c:v>-62.914385441495803</c:v>
                </c:pt>
                <c:pt idx="6944">
                  <c:v>-62.914591283243901</c:v>
                </c:pt>
                <c:pt idx="6945">
                  <c:v>-62.914797022013403</c:v>
                </c:pt>
                <c:pt idx="6946">
                  <c:v>-62.915002657380001</c:v>
                </c:pt>
                <c:pt idx="6947">
                  <c:v>-62.915208188920097</c:v>
                </c:pt>
                <c:pt idx="6948">
                  <c:v>-62.915413616210898</c:v>
                </c:pt>
                <c:pt idx="6949">
                  <c:v>-62.915618938830399</c:v>
                </c:pt>
                <c:pt idx="6950">
                  <c:v>-62.915824156357097</c:v>
                </c:pt>
                <c:pt idx="6951">
                  <c:v>-62.9160292683707</c:v>
                </c:pt>
                <c:pt idx="6952">
                  <c:v>-62.916234274451298</c:v>
                </c:pt>
                <c:pt idx="6953">
                  <c:v>-62.916439174179999</c:v>
                </c:pt>
                <c:pt idx="6954">
                  <c:v>-62.916643967138398</c:v>
                </c:pt>
                <c:pt idx="6955">
                  <c:v>-62.916848652909202</c:v>
                </c:pt>
                <c:pt idx="6956">
                  <c:v>-62.917053231075599</c:v>
                </c:pt>
                <c:pt idx="6957">
                  <c:v>-62.9172577012217</c:v>
                </c:pt>
                <c:pt idx="6958">
                  <c:v>-62.917462062932302</c:v>
                </c:pt>
                <c:pt idx="6959">
                  <c:v>-62.917666315792999</c:v>
                </c:pt>
                <c:pt idx="6960">
                  <c:v>-62.917870459390102</c:v>
                </c:pt>
                <c:pt idx="6961">
                  <c:v>-62.918074493310897</c:v>
                </c:pt>
                <c:pt idx="6962">
                  <c:v>-62.918278417143199</c:v>
                </c:pt>
                <c:pt idx="6963">
                  <c:v>-62.918482230475703</c:v>
                </c:pt>
                <c:pt idx="6964">
                  <c:v>-62.918685932897802</c:v>
                </c:pt>
                <c:pt idx="6965">
                  <c:v>-62.918889523999802</c:v>
                </c:pt>
                <c:pt idx="6966">
                  <c:v>-62.919093003372602</c:v>
                </c:pt>
                <c:pt idx="6967">
                  <c:v>-62.919296370608002</c:v>
                </c:pt>
                <c:pt idx="6968">
                  <c:v>-62.919499625298599</c:v>
                </c:pt>
                <c:pt idx="6969">
                  <c:v>-62.919702767037698</c:v>
                </c:pt>
                <c:pt idx="6970">
                  <c:v>-62.919905795419403</c:v>
                </c:pt>
                <c:pt idx="6971">
                  <c:v>-62.920108710038399</c:v>
                </c:pt>
                <c:pt idx="6972">
                  <c:v>-62.920311510490599</c:v>
                </c:pt>
                <c:pt idx="6973">
                  <c:v>-62.920514196372203</c:v>
                </c:pt>
                <c:pt idx="6974">
                  <c:v>-62.920716767280503</c:v>
                </c:pt>
                <c:pt idx="6975">
                  <c:v>-62.920919222813502</c:v>
                </c:pt>
                <c:pt idx="6976">
                  <c:v>-62.921121562570001</c:v>
                </c:pt>
                <c:pt idx="6977">
                  <c:v>-62.921323786149301</c:v>
                </c:pt>
                <c:pt idx="6978">
                  <c:v>-62.921525893151902</c:v>
                </c:pt>
                <c:pt idx="6979">
                  <c:v>-62.921727883178903</c:v>
                </c:pt>
                <c:pt idx="6980">
                  <c:v>-62.921929755832203</c:v>
                </c:pt>
                <c:pt idx="6981">
                  <c:v>-62.922131510714301</c:v>
                </c:pt>
                <c:pt idx="6982">
                  <c:v>-62.922333147428702</c:v>
                </c:pt>
                <c:pt idx="6983">
                  <c:v>-62.922534665579697</c:v>
                </c:pt>
                <c:pt idx="6984">
                  <c:v>-62.922736064772302</c:v>
                </c:pt>
                <c:pt idx="6985">
                  <c:v>-62.922937344612201</c:v>
                </c:pt>
                <c:pt idx="6986">
                  <c:v>-62.923138504706003</c:v>
                </c:pt>
                <c:pt idx="6987">
                  <c:v>-62.923339544661097</c:v>
                </c:pt>
                <c:pt idx="6988">
                  <c:v>-62.923540464085598</c:v>
                </c:pt>
                <c:pt idx="6989">
                  <c:v>-62.9237412625885</c:v>
                </c:pt>
                <c:pt idx="6990">
                  <c:v>-62.923941939779397</c:v>
                </c:pt>
                <c:pt idx="6991">
                  <c:v>-62.924142495268903</c:v>
                </c:pt>
                <c:pt idx="6992">
                  <c:v>-62.924342928668302</c:v>
                </c:pt>
                <c:pt idx="6993">
                  <c:v>-62.924543239589603</c:v>
                </c:pt>
                <c:pt idx="6994">
                  <c:v>-62.924743427645701</c:v>
                </c:pt>
                <c:pt idx="6995">
                  <c:v>-62.924943492450197</c:v>
                </c:pt>
                <c:pt idx="6996">
                  <c:v>-62.925143433617599</c:v>
                </c:pt>
                <c:pt idx="6997">
                  <c:v>-62.925343250763198</c:v>
                </c:pt>
                <c:pt idx="6998">
                  <c:v>-62.925542943502997</c:v>
                </c:pt>
                <c:pt idx="6999">
                  <c:v>-62.925742511453699</c:v>
                </c:pt>
                <c:pt idx="7000">
                  <c:v>-62.925941954232997</c:v>
                </c:pt>
                <c:pt idx="7001">
                  <c:v>-62.926141271459301</c:v>
                </c:pt>
                <c:pt idx="7002">
                  <c:v>-62.926340462751803</c:v>
                </c:pt>
                <c:pt idx="7003">
                  <c:v>-62.926539527730398</c:v>
                </c:pt>
                <c:pt idx="7004">
                  <c:v>-62.926738466015998</c:v>
                </c:pt>
                <c:pt idx="7005">
                  <c:v>-62.926937277230103</c:v>
                </c:pt>
                <c:pt idx="7006">
                  <c:v>-62.927135960995102</c:v>
                </c:pt>
                <c:pt idx="7007">
                  <c:v>-62.927334516934103</c:v>
                </c:pt>
                <c:pt idx="7008">
                  <c:v>-62.9275329446711</c:v>
                </c:pt>
                <c:pt idx="7009">
                  <c:v>-62.927731243830898</c:v>
                </c:pt>
                <c:pt idx="7010">
                  <c:v>-62.927929414038999</c:v>
                </c:pt>
                <c:pt idx="7011">
                  <c:v>-62.9281274549217</c:v>
                </c:pt>
                <c:pt idx="7012">
                  <c:v>-62.928325366106201</c:v>
                </c:pt>
                <c:pt idx="7013">
                  <c:v>-62.928523147220403</c:v>
                </c:pt>
                <c:pt idx="7014">
                  <c:v>-62.928720797893099</c:v>
                </c:pt>
                <c:pt idx="7015">
                  <c:v>-62.928918317753798</c:v>
                </c:pt>
                <c:pt idx="7016">
                  <c:v>-62.929115706432803</c:v>
                </c:pt>
                <c:pt idx="7017">
                  <c:v>-62.929312963561202</c:v>
                </c:pt>
                <c:pt idx="7018">
                  <c:v>-62.929510088771103</c:v>
                </c:pt>
                <c:pt idx="7019">
                  <c:v>-62.929707081695</c:v>
                </c:pt>
                <c:pt idx="7020">
                  <c:v>-62.9299039419666</c:v>
                </c:pt>
                <c:pt idx="7021">
                  <c:v>-62.930100669220202</c:v>
                </c:pt>
                <c:pt idx="7022">
                  <c:v>-62.930297263090999</c:v>
                </c:pt>
                <c:pt idx="7023">
                  <c:v>-62.930493723214703</c:v>
                </c:pt>
                <c:pt idx="7024">
                  <c:v>-62.930690049228303</c:v>
                </c:pt>
                <c:pt idx="7025">
                  <c:v>-62.930886240769198</c:v>
                </c:pt>
                <c:pt idx="7026">
                  <c:v>-62.931082297475697</c:v>
                </c:pt>
                <c:pt idx="7027">
                  <c:v>-62.931278218987103</c:v>
                </c:pt>
                <c:pt idx="7028">
                  <c:v>-62.931474004943198</c:v>
                </c:pt>
                <c:pt idx="7029">
                  <c:v>-62.931669654984802</c:v>
                </c:pt>
                <c:pt idx="7030">
                  <c:v>-62.931865168753397</c:v>
                </c:pt>
                <c:pt idx="7031">
                  <c:v>-62.932060545891503</c:v>
                </c:pt>
                <c:pt idx="7032">
                  <c:v>-62.932255786042198</c:v>
                </c:pt>
                <c:pt idx="7033">
                  <c:v>-62.932450888849402</c:v>
                </c:pt>
                <c:pt idx="7034">
                  <c:v>-62.932645853957901</c:v>
                </c:pt>
                <c:pt idx="7035">
                  <c:v>-62.932840681013303</c:v>
                </c:pt>
                <c:pt idx="7036">
                  <c:v>-62.933035369662001</c:v>
                </c:pt>
                <c:pt idx="7037">
                  <c:v>-62.933229919551202</c:v>
                </c:pt>
                <c:pt idx="7038">
                  <c:v>-62.933424330328798</c:v>
                </c:pt>
                <c:pt idx="7039">
                  <c:v>-62.933618601643801</c:v>
                </c:pt>
                <c:pt idx="7040">
                  <c:v>-62.933812733145601</c:v>
                </c:pt>
                <c:pt idx="7041">
                  <c:v>-62.934006724484703</c:v>
                </c:pt>
                <c:pt idx="7042">
                  <c:v>-62.934200575312303</c:v>
                </c:pt>
                <c:pt idx="7043">
                  <c:v>-62.934394285280497</c:v>
                </c:pt>
                <c:pt idx="7044">
                  <c:v>-62.934587854042199</c:v>
                </c:pt>
                <c:pt idx="7045">
                  <c:v>-62.9347812812508</c:v>
                </c:pt>
                <c:pt idx="7046">
                  <c:v>-62.934974566561003</c:v>
                </c:pt>
                <c:pt idx="7047">
                  <c:v>-62.935167709628097</c:v>
                </c:pt>
                <c:pt idx="7048">
                  <c:v>-62.935360710107901</c:v>
                </c:pt>
                <c:pt idx="7049">
                  <c:v>-62.9355535676576</c:v>
                </c:pt>
                <c:pt idx="7050">
                  <c:v>-62.935746281934698</c:v>
                </c:pt>
                <c:pt idx="7051">
                  <c:v>-62.935938852597801</c:v>
                </c:pt>
                <c:pt idx="7052">
                  <c:v>-62.936131279306203</c:v>
                </c:pt>
                <c:pt idx="7053">
                  <c:v>-62.936323561720002</c:v>
                </c:pt>
                <c:pt idx="7054">
                  <c:v>-62.936515699500198</c:v>
                </c:pt>
                <c:pt idx="7055">
                  <c:v>-62.936707692308602</c:v>
                </c:pt>
                <c:pt idx="7056">
                  <c:v>-62.936899539807598</c:v>
                </c:pt>
                <c:pt idx="7057">
                  <c:v>-62.937091241660703</c:v>
                </c:pt>
                <c:pt idx="7058">
                  <c:v>-62.937282797532099</c:v>
                </c:pt>
                <c:pt idx="7059">
                  <c:v>-62.937474207086701</c:v>
                </c:pt>
                <c:pt idx="7060">
                  <c:v>-62.937665469990399</c:v>
                </c:pt>
                <c:pt idx="7061">
                  <c:v>-62.937856585909898</c:v>
                </c:pt>
                <c:pt idx="7062">
                  <c:v>-62.938047554512501</c:v>
                </c:pt>
                <c:pt idx="7063">
                  <c:v>-62.938238375466497</c:v>
                </c:pt>
                <c:pt idx="7064">
                  <c:v>-62.938429048441002</c:v>
                </c:pt>
                <c:pt idx="7065">
                  <c:v>-62.938619573105797</c:v>
                </c:pt>
                <c:pt idx="7066">
                  <c:v>-62.938809949131802</c:v>
                </c:pt>
                <c:pt idx="7067">
                  <c:v>-62.939000176190298</c:v>
                </c:pt>
                <c:pt idx="7068">
                  <c:v>-62.939190253953697</c:v>
                </c:pt>
                <c:pt idx="7069">
                  <c:v>-62.9393801820951</c:v>
                </c:pt>
                <c:pt idx="7070">
                  <c:v>-62.939569960288502</c:v>
                </c:pt>
                <c:pt idx="7071">
                  <c:v>-62.939759588208702</c:v>
                </c:pt>
                <c:pt idx="7072">
                  <c:v>-62.939949065531302</c:v>
                </c:pt>
                <c:pt idx="7073">
                  <c:v>-62.940138391932599</c:v>
                </c:pt>
                <c:pt idx="7074">
                  <c:v>-62.940327567089803</c:v>
                </c:pt>
                <c:pt idx="7075">
                  <c:v>-62.940516590681099</c:v>
                </c:pt>
                <c:pt idx="7076">
                  <c:v>-62.940705462385203</c:v>
                </c:pt>
                <c:pt idx="7077">
                  <c:v>-62.940894181881802</c:v>
                </c:pt>
                <c:pt idx="7078">
                  <c:v>-62.9410827488514</c:v>
                </c:pt>
                <c:pt idx="7079">
                  <c:v>-62.941271162975198</c:v>
                </c:pt>
                <c:pt idx="7080">
                  <c:v>-62.941459423935498</c:v>
                </c:pt>
                <c:pt idx="7081">
                  <c:v>-62.9416475314151</c:v>
                </c:pt>
                <c:pt idx="7082">
                  <c:v>-62.941835485097798</c:v>
                </c:pt>
                <c:pt idx="7083">
                  <c:v>-62.942023284668103</c:v>
                </c:pt>
                <c:pt idx="7084">
                  <c:v>-62.942210929811402</c:v>
                </c:pt>
                <c:pt idx="7085">
                  <c:v>-62.942398420213898</c:v>
                </c:pt>
                <c:pt idx="7086">
                  <c:v>-62.942585755562703</c:v>
                </c:pt>
                <c:pt idx="7087">
                  <c:v>-62.942772935545499</c:v>
                </c:pt>
                <c:pt idx="7088">
                  <c:v>-62.942959959851002</c:v>
                </c:pt>
                <c:pt idx="7089">
                  <c:v>-62.9431468281687</c:v>
                </c:pt>
                <c:pt idx="7090">
                  <c:v>-62.943333540188803</c:v>
                </c:pt>
                <c:pt idx="7091">
                  <c:v>-62.943520095602601</c:v>
                </c:pt>
                <c:pt idx="7092">
                  <c:v>-62.943706494101797</c:v>
                </c:pt>
                <c:pt idx="7093">
                  <c:v>-62.943892735379201</c:v>
                </c:pt>
                <c:pt idx="7094">
                  <c:v>-62.9440788191284</c:v>
                </c:pt>
                <c:pt idx="7095">
                  <c:v>-62.944264745043803</c:v>
                </c:pt>
                <c:pt idx="7096">
                  <c:v>-62.944450512820502</c:v>
                </c:pt>
                <c:pt idx="7097">
                  <c:v>-62.944636122154598</c:v>
                </c:pt>
                <c:pt idx="7098">
                  <c:v>-62.944821572742804</c:v>
                </c:pt>
                <c:pt idx="7099">
                  <c:v>-62.945006864283002</c:v>
                </c:pt>
                <c:pt idx="7100">
                  <c:v>-62.945191996473397</c:v>
                </c:pt>
                <c:pt idx="7101">
                  <c:v>-62.945376969013502</c:v>
                </c:pt>
                <c:pt idx="7102">
                  <c:v>-62.945561781603203</c:v>
                </c:pt>
                <c:pt idx="7103">
                  <c:v>-62.945746433943597</c:v>
                </c:pt>
                <c:pt idx="7104">
                  <c:v>-62.945930925736398</c:v>
                </c:pt>
                <c:pt idx="7105">
                  <c:v>-62.946115256684102</c:v>
                </c:pt>
                <c:pt idx="7106">
                  <c:v>-62.946299426490199</c:v>
                </c:pt>
                <c:pt idx="7107">
                  <c:v>-62.946483434858699</c:v>
                </c:pt>
                <c:pt idx="7108">
                  <c:v>-62.946667281494904</c:v>
                </c:pt>
                <c:pt idx="7109">
                  <c:v>-62.9468509661044</c:v>
                </c:pt>
                <c:pt idx="7110">
                  <c:v>-62.947034488394003</c:v>
                </c:pt>
                <c:pt idx="7111">
                  <c:v>-62.947217848071098</c:v>
                </c:pt>
                <c:pt idx="7112">
                  <c:v>-62.947401044844</c:v>
                </c:pt>
                <c:pt idx="7113">
                  <c:v>-62.947584078421897</c:v>
                </c:pt>
                <c:pt idx="7114">
                  <c:v>-62.947766948514698</c:v>
                </c:pt>
                <c:pt idx="7115">
                  <c:v>-62.947949654833103</c:v>
                </c:pt>
                <c:pt idx="7116">
                  <c:v>-62.948132197088697</c:v>
                </c:pt>
                <c:pt idx="7117">
                  <c:v>-62.948314574994001</c:v>
                </c:pt>
                <c:pt idx="7118">
                  <c:v>-62.948496788262098</c:v>
                </c:pt>
                <c:pt idx="7119">
                  <c:v>-62.948678836607002</c:v>
                </c:pt>
                <c:pt idx="7120">
                  <c:v>-62.948860719743699</c:v>
                </c:pt>
                <c:pt idx="7121">
                  <c:v>-62.949042437387703</c:v>
                </c:pt>
                <c:pt idx="7122">
                  <c:v>-62.9492239892557</c:v>
                </c:pt>
                <c:pt idx="7123">
                  <c:v>-62.949405375064899</c:v>
                </c:pt>
                <c:pt idx="7124">
                  <c:v>-62.949586594533301</c:v>
                </c:pt>
                <c:pt idx="7125">
                  <c:v>-62.949767647380099</c:v>
                </c:pt>
                <c:pt idx="7126">
                  <c:v>-62.9499485333249</c:v>
                </c:pt>
                <c:pt idx="7127">
                  <c:v>-62.950129252088402</c:v>
                </c:pt>
                <c:pt idx="7128">
                  <c:v>-62.950309803391903</c:v>
                </c:pt>
                <c:pt idx="7129">
                  <c:v>-62.950490186957801</c:v>
                </c:pt>
                <c:pt idx="7130">
                  <c:v>-62.950670402508898</c:v>
                </c:pt>
                <c:pt idx="7131">
                  <c:v>-62.950850449769298</c:v>
                </c:pt>
                <c:pt idx="7132">
                  <c:v>-62.951030328463503</c:v>
                </c:pt>
                <c:pt idx="7133">
                  <c:v>-62.9512100383171</c:v>
                </c:pt>
                <c:pt idx="7134">
                  <c:v>-62.951389579056503</c:v>
                </c:pt>
                <c:pt idx="7135">
                  <c:v>-62.951568950408699</c:v>
                </c:pt>
                <c:pt idx="7136">
                  <c:v>-62.9517481521017</c:v>
                </c:pt>
                <c:pt idx="7137">
                  <c:v>-62.951927183864399</c:v>
                </c:pt>
                <c:pt idx="7138">
                  <c:v>-62.952106045426298</c:v>
                </c:pt>
                <c:pt idx="7139">
                  <c:v>-62.952284736517797</c:v>
                </c:pt>
                <c:pt idx="7140">
                  <c:v>-62.952463256870097</c:v>
                </c:pt>
                <c:pt idx="7141">
                  <c:v>-62.952641606215401</c:v>
                </c:pt>
                <c:pt idx="7142">
                  <c:v>-62.952819784286497</c:v>
                </c:pt>
                <c:pt idx="7143">
                  <c:v>-62.952997790817101</c:v>
                </c:pt>
                <c:pt idx="7144">
                  <c:v>-62.953175625541697</c:v>
                </c:pt>
                <c:pt idx="7145">
                  <c:v>-62.9533532881957</c:v>
                </c:pt>
                <c:pt idx="7146">
                  <c:v>-62.953530778515102</c:v>
                </c:pt>
                <c:pt idx="7147">
                  <c:v>-62.953708096237001</c:v>
                </c:pt>
                <c:pt idx="7148">
                  <c:v>-62.953885241099101</c:v>
                </c:pt>
                <c:pt idx="7149">
                  <c:v>-62.9540622128401</c:v>
                </c:pt>
                <c:pt idx="7150">
                  <c:v>-62.954239011199299</c:v>
                </c:pt>
                <c:pt idx="7151">
                  <c:v>-62.954415635917101</c:v>
                </c:pt>
                <c:pt idx="7152">
                  <c:v>-62.954592086734401</c:v>
                </c:pt>
                <c:pt idx="7153">
                  <c:v>-62.9547683633931</c:v>
                </c:pt>
                <c:pt idx="7154">
                  <c:v>-62.954944465635897</c:v>
                </c:pt>
                <c:pt idx="7155">
                  <c:v>-62.9551203932064</c:v>
                </c:pt>
                <c:pt idx="7156">
                  <c:v>-62.955296145848898</c:v>
                </c:pt>
                <c:pt idx="7157">
                  <c:v>-62.955471723308399</c:v>
                </c:pt>
                <c:pt idx="7158">
                  <c:v>-62.955647125330998</c:v>
                </c:pt>
                <c:pt idx="7159">
                  <c:v>-62.9558223516634</c:v>
                </c:pt>
                <c:pt idx="7160">
                  <c:v>-62.955997402053299</c:v>
                </c:pt>
                <c:pt idx="7161">
                  <c:v>-62.956172276248999</c:v>
                </c:pt>
                <c:pt idx="7162">
                  <c:v>-62.9563469739997</c:v>
                </c:pt>
                <c:pt idx="7163">
                  <c:v>-62.956521495055497</c:v>
                </c:pt>
                <c:pt idx="7164">
                  <c:v>-62.956695839167303</c:v>
                </c:pt>
                <c:pt idx="7165">
                  <c:v>-62.956870006086703</c:v>
                </c:pt>
                <c:pt idx="7166">
                  <c:v>-62.957043995566302</c:v>
                </c:pt>
                <c:pt idx="7167">
                  <c:v>-62.9572178073592</c:v>
                </c:pt>
                <c:pt idx="7168">
                  <c:v>-62.957391441219698</c:v>
                </c:pt>
                <c:pt idx="7169">
                  <c:v>-62.957564896902603</c:v>
                </c:pt>
                <c:pt idx="7170">
                  <c:v>-62.957738174163801</c:v>
                </c:pt>
                <c:pt idx="7171">
                  <c:v>-62.957911272759702</c:v>
                </c:pt>
                <c:pt idx="7172">
                  <c:v>-62.958084192447799</c:v>
                </c:pt>
                <c:pt idx="7173">
                  <c:v>-62.958256932986203</c:v>
                </c:pt>
                <c:pt idx="7174">
                  <c:v>-62.958429494134002</c:v>
                </c:pt>
                <c:pt idx="7175">
                  <c:v>-62.958601875650999</c:v>
                </c:pt>
                <c:pt idx="7176">
                  <c:v>-62.958774077297697</c:v>
                </c:pt>
                <c:pt idx="7177">
                  <c:v>-62.958946098835703</c:v>
                </c:pt>
                <c:pt idx="7178">
                  <c:v>-62.959117940027198</c:v>
                </c:pt>
                <c:pt idx="7179">
                  <c:v>-62.959289600635302</c:v>
                </c:pt>
                <c:pt idx="7180">
                  <c:v>-62.9594610804239</c:v>
                </c:pt>
                <c:pt idx="7181">
                  <c:v>-62.959632379157597</c:v>
                </c:pt>
                <c:pt idx="7182">
                  <c:v>-62.959803496601999</c:v>
                </c:pt>
                <c:pt idx="7183">
                  <c:v>-62.959974432523403</c:v>
                </c:pt>
                <c:pt idx="7184">
                  <c:v>-62.960145186688997</c:v>
                </c:pt>
                <c:pt idx="7185">
                  <c:v>-62.960315758866599</c:v>
                </c:pt>
                <c:pt idx="7186">
                  <c:v>-62.960486148824998</c:v>
                </c:pt>
                <c:pt idx="7187">
                  <c:v>-62.960656356333899</c:v>
                </c:pt>
                <c:pt idx="7188">
                  <c:v>-62.960826381163599</c:v>
                </c:pt>
                <c:pt idx="7189">
                  <c:v>-62.960996223085203</c:v>
                </c:pt>
                <c:pt idx="7190">
                  <c:v>-62.961165881870798</c:v>
                </c:pt>
                <c:pt idx="7191">
                  <c:v>-62.961335357293201</c:v>
                </c:pt>
                <c:pt idx="7192">
                  <c:v>-62.961504649126098</c:v>
                </c:pt>
                <c:pt idx="7193">
                  <c:v>-62.9616737571437</c:v>
                </c:pt>
                <c:pt idx="7194">
                  <c:v>-62.961842681121503</c:v>
                </c:pt>
                <c:pt idx="7195">
                  <c:v>-62.962011420835402</c:v>
                </c:pt>
                <c:pt idx="7196">
                  <c:v>-62.962179976062302</c:v>
                </c:pt>
                <c:pt idx="7197">
                  <c:v>-62.962348346579901</c:v>
                </c:pt>
                <c:pt idx="7198">
                  <c:v>-62.962516532166603</c:v>
                </c:pt>
                <c:pt idx="7199">
                  <c:v>-62.962684532601699</c:v>
                </c:pt>
                <c:pt idx="7200">
                  <c:v>-62.962852347665397</c:v>
                </c:pt>
                <c:pt idx="7201">
                  <c:v>-62.963019977138501</c:v>
                </c:pt>
                <c:pt idx="7202">
                  <c:v>-62.963187420802697</c:v>
                </c:pt>
                <c:pt idx="7203">
                  <c:v>-62.963354678440602</c:v>
                </c:pt>
                <c:pt idx="7204">
                  <c:v>-62.963521749835401</c:v>
                </c:pt>
                <c:pt idx="7205">
                  <c:v>-62.963688634771302</c:v>
                </c:pt>
                <c:pt idx="7206">
                  <c:v>-62.963855333033301</c:v>
                </c:pt>
                <c:pt idx="7207">
                  <c:v>-62.964021844407</c:v>
                </c:pt>
                <c:pt idx="7208">
                  <c:v>-62.964188168679001</c:v>
                </c:pt>
                <c:pt idx="7209">
                  <c:v>-62.964354305636697</c:v>
                </c:pt>
                <c:pt idx="7210">
                  <c:v>-62.964520255068201</c:v>
                </c:pt>
                <c:pt idx="7211">
                  <c:v>-62.964686016762499</c:v>
                </c:pt>
                <c:pt idx="7212">
                  <c:v>-62.964851590509397</c:v>
                </c:pt>
                <c:pt idx="7213">
                  <c:v>-62.965016976099299</c:v>
                </c:pt>
                <c:pt idx="7214">
                  <c:v>-62.965182173323697</c:v>
                </c:pt>
                <c:pt idx="7215">
                  <c:v>-62.965347181974799</c:v>
                </c:pt>
                <c:pt idx="7216">
                  <c:v>-62.965512001845497</c:v>
                </c:pt>
                <c:pt idx="7217">
                  <c:v>-62.965676632729703</c:v>
                </c:pt>
                <c:pt idx="7218">
                  <c:v>-62.965841074421803</c:v>
                </c:pt>
                <c:pt idx="7219">
                  <c:v>-62.966005326717301</c:v>
                </c:pt>
                <c:pt idx="7220">
                  <c:v>-62.9661693894124</c:v>
                </c:pt>
                <c:pt idx="7221">
                  <c:v>-62.966333262303998</c:v>
                </c:pt>
                <c:pt idx="7222">
                  <c:v>-62.966496945190002</c:v>
                </c:pt>
                <c:pt idx="7223">
                  <c:v>-62.966660437869002</c:v>
                </c:pt>
                <c:pt idx="7224">
                  <c:v>-62.9668237401402</c:v>
                </c:pt>
                <c:pt idx="7225">
                  <c:v>-62.966986851804002</c:v>
                </c:pt>
                <c:pt idx="7226">
                  <c:v>-62.967149772661202</c:v>
                </c:pt>
                <c:pt idx="7227">
                  <c:v>-62.967312502513799</c:v>
                </c:pt>
                <c:pt idx="7228">
                  <c:v>-62.967475041164199</c:v>
                </c:pt>
                <c:pt idx="7229">
                  <c:v>-62.967637388415902</c:v>
                </c:pt>
                <c:pt idx="7230">
                  <c:v>-62.967799544073003</c:v>
                </c:pt>
                <c:pt idx="7231">
                  <c:v>-62.967961507940601</c:v>
                </c:pt>
                <c:pt idx="7232">
                  <c:v>-62.968123279824397</c:v>
                </c:pt>
                <c:pt idx="7233">
                  <c:v>-62.968284859530897</c:v>
                </c:pt>
                <c:pt idx="7234">
                  <c:v>-62.9684462468676</c:v>
                </c:pt>
                <c:pt idx="7235">
                  <c:v>-62.968607441642597</c:v>
                </c:pt>
                <c:pt idx="7236">
                  <c:v>-62.968768443664899</c:v>
                </c:pt>
                <c:pt idx="7237">
                  <c:v>-62.968929252744203</c:v>
                </c:pt>
                <c:pt idx="7238">
                  <c:v>-62.9690898686911</c:v>
                </c:pt>
                <c:pt idx="7239">
                  <c:v>-62.969250291316897</c:v>
                </c:pt>
                <c:pt idx="7240">
                  <c:v>-62.969410520433797</c:v>
                </c:pt>
                <c:pt idx="7241">
                  <c:v>-62.969570555854702</c:v>
                </c:pt>
                <c:pt idx="7242">
                  <c:v>-62.969730397393398</c:v>
                </c:pt>
                <c:pt idx="7243">
                  <c:v>-62.9698900448643</c:v>
                </c:pt>
                <c:pt idx="7244">
                  <c:v>-62.970049498082801</c:v>
                </c:pt>
                <c:pt idx="7245">
                  <c:v>-62.970208756864899</c:v>
                </c:pt>
                <c:pt idx="7246">
                  <c:v>-62.9703678210277</c:v>
                </c:pt>
                <c:pt idx="7247">
                  <c:v>-62.970526690388702</c:v>
                </c:pt>
                <c:pt idx="7248">
                  <c:v>-62.970685364766403</c:v>
                </c:pt>
                <c:pt idx="7249">
                  <c:v>-62.970843843980198</c:v>
                </c:pt>
                <c:pt idx="7250">
                  <c:v>-62.971002127849999</c:v>
                </c:pt>
                <c:pt idx="7251">
                  <c:v>-62.9711602161968</c:v>
                </c:pt>
                <c:pt idx="7252">
                  <c:v>-62.971318108842098</c:v>
                </c:pt>
                <c:pt idx="7253">
                  <c:v>-62.971475805608399</c:v>
                </c:pt>
                <c:pt idx="7254">
                  <c:v>-62.9716333063189</c:v>
                </c:pt>
                <c:pt idx="7255">
                  <c:v>-62.971790610797598</c:v>
                </c:pt>
                <c:pt idx="7256">
                  <c:v>-62.971947718869302</c:v>
                </c:pt>
                <c:pt idx="7257">
                  <c:v>-62.972104630359503</c:v>
                </c:pt>
                <c:pt idx="7258">
                  <c:v>-62.972261345094701</c:v>
                </c:pt>
                <c:pt idx="7259">
                  <c:v>-62.972417862901899</c:v>
                </c:pt>
                <c:pt idx="7260">
                  <c:v>-62.972574183609197</c:v>
                </c:pt>
                <c:pt idx="7261">
                  <c:v>-62.972730307045197</c:v>
                </c:pt>
                <c:pt idx="7262">
                  <c:v>-62.972886233039397</c:v>
                </c:pt>
                <c:pt idx="7263">
                  <c:v>-62.973041961422098</c:v>
                </c:pt>
                <c:pt idx="7264">
                  <c:v>-62.973197492024397</c:v>
                </c:pt>
                <c:pt idx="7265">
                  <c:v>-62.973352824678102</c:v>
                </c:pt>
                <c:pt idx="7266">
                  <c:v>-62.973507959216001</c:v>
                </c:pt>
                <c:pt idx="7267">
                  <c:v>-62.9736628954713</c:v>
                </c:pt>
                <c:pt idx="7268">
                  <c:v>-62.973817633278301</c:v>
                </c:pt>
                <c:pt idx="7269">
                  <c:v>-62.973972172471903</c:v>
                </c:pt>
                <c:pt idx="7270">
                  <c:v>-62.974126512887999</c:v>
                </c:pt>
                <c:pt idx="7271">
                  <c:v>-62.974280654363099</c:v>
                </c:pt>
                <c:pt idx="7272">
                  <c:v>-62.974434596734497</c:v>
                </c:pt>
                <c:pt idx="7273">
                  <c:v>-62.974588339840302</c:v>
                </c:pt>
                <c:pt idx="7274">
                  <c:v>-62.9747418835193</c:v>
                </c:pt>
                <c:pt idx="7275">
                  <c:v>-62.974895227611299</c:v>
                </c:pt>
                <c:pt idx="7276">
                  <c:v>-62.975048371956603</c:v>
                </c:pt>
                <c:pt idx="7277">
                  <c:v>-62.9752013163965</c:v>
                </c:pt>
                <c:pt idx="7278">
                  <c:v>-62.975354060772901</c:v>
                </c:pt>
                <c:pt idx="7279">
                  <c:v>-62.975506604928697</c:v>
                </c:pt>
                <c:pt idx="7280">
                  <c:v>-62.975658948707398</c:v>
                </c:pt>
                <c:pt idx="7281">
                  <c:v>-62.975811091953197</c:v>
                </c:pt>
                <c:pt idx="7282">
                  <c:v>-62.975963034511302</c:v>
                </c:pt>
                <c:pt idx="7283">
                  <c:v>-62.976114776227497</c:v>
                </c:pt>
                <c:pt idx="7284">
                  <c:v>-62.976266316948497</c:v>
                </c:pt>
                <c:pt idx="7285">
                  <c:v>-62.976417656521598</c:v>
                </c:pt>
                <c:pt idx="7286">
                  <c:v>-62.976568794795199</c:v>
                </c:pt>
                <c:pt idx="7287">
                  <c:v>-62.976719731617997</c:v>
                </c:pt>
                <c:pt idx="7288">
                  <c:v>-62.976870466839799</c:v>
                </c:pt>
                <c:pt idx="7289">
                  <c:v>-62.977021000311197</c:v>
                </c:pt>
                <c:pt idx="7290">
                  <c:v>-62.977171331883397</c:v>
                </c:pt>
                <c:pt idx="7291">
                  <c:v>-62.977321461408401</c:v>
                </c:pt>
                <c:pt idx="7292">
                  <c:v>-62.977471388739097</c:v>
                </c:pt>
                <c:pt idx="7293">
                  <c:v>-62.977621113728901</c:v>
                </c:pt>
                <c:pt idx="7294">
                  <c:v>-62.9777706362323</c:v>
                </c:pt>
                <c:pt idx="7295">
                  <c:v>-62.977919956104301</c:v>
                </c:pt>
                <c:pt idx="7296">
                  <c:v>-62.978069073200899</c:v>
                </c:pt>
                <c:pt idx="7297">
                  <c:v>-62.978217987378699</c:v>
                </c:pt>
                <c:pt idx="7298">
                  <c:v>-62.978366698495002</c:v>
                </c:pt>
                <c:pt idx="7299">
                  <c:v>-62.978515206408098</c:v>
                </c:pt>
                <c:pt idx="7300">
                  <c:v>-62.978663510976901</c:v>
                </c:pt>
                <c:pt idx="7301">
                  <c:v>-62.978811612061101</c:v>
                </c:pt>
                <c:pt idx="7302">
                  <c:v>-62.978959509521097</c:v>
                </c:pt>
                <c:pt idx="7303">
                  <c:v>-62.979107203218199</c:v>
                </c:pt>
                <c:pt idx="7304">
                  <c:v>-62.979254693014397</c:v>
                </c:pt>
                <c:pt idx="7305">
                  <c:v>-62.979401978772401</c:v>
                </c:pt>
                <c:pt idx="7306">
                  <c:v>-62.979549060355801</c:v>
                </c:pt>
                <c:pt idx="7307">
                  <c:v>-62.979695937628797</c:v>
                </c:pt>
                <c:pt idx="7308">
                  <c:v>-62.979842610456402</c:v>
                </c:pt>
                <c:pt idx="7309">
                  <c:v>-62.979989078704399</c:v>
                </c:pt>
                <c:pt idx="7310">
                  <c:v>-62.9801353422395</c:v>
                </c:pt>
                <c:pt idx="7311">
                  <c:v>-62.980281400928803</c:v>
                </c:pt>
                <c:pt idx="7312">
                  <c:v>-62.980427254640603</c:v>
                </c:pt>
                <c:pt idx="7313">
                  <c:v>-62.980572903243498</c:v>
                </c:pt>
                <c:pt idx="7314">
                  <c:v>-62.980718346607198</c:v>
                </c:pt>
                <c:pt idx="7315">
                  <c:v>-62.980863584601998</c:v>
                </c:pt>
                <c:pt idx="7316">
                  <c:v>-62.981008617099</c:v>
                </c:pt>
                <c:pt idx="7317">
                  <c:v>-62.981153443970101</c:v>
                </c:pt>
                <c:pt idx="7318">
                  <c:v>-62.981298065087799</c:v>
                </c:pt>
                <c:pt idx="7319">
                  <c:v>-62.981442480325597</c:v>
                </c:pt>
                <c:pt idx="7320">
                  <c:v>-62.981586689557403</c:v>
                </c:pt>
                <c:pt idx="7321">
                  <c:v>-62.981730692658203</c:v>
                </c:pt>
                <c:pt idx="7322">
                  <c:v>-62.981874489503603</c:v>
                </c:pt>
                <c:pt idx="7323">
                  <c:v>-62.982018079969997</c:v>
                </c:pt>
                <c:pt idx="7324">
                  <c:v>-62.982161463934403</c:v>
                </c:pt>
                <c:pt idx="7325">
                  <c:v>-62.982304641274801</c:v>
                </c:pt>
                <c:pt idx="7326">
                  <c:v>-62.982447611869603</c:v>
                </c:pt>
                <c:pt idx="7327">
                  <c:v>-62.982590375598399</c:v>
                </c:pt>
                <c:pt idx="7328">
                  <c:v>-62.9827329323412</c:v>
                </c:pt>
                <c:pt idx="7329">
                  <c:v>-62.982875281978799</c:v>
                </c:pt>
                <c:pt idx="7330">
                  <c:v>-62.983017424392798</c:v>
                </c:pt>
                <c:pt idx="7331">
                  <c:v>-62.983159359465702</c:v>
                </c:pt>
                <c:pt idx="7332">
                  <c:v>-62.983301087080399</c:v>
                </c:pt>
                <c:pt idx="7333">
                  <c:v>-62.983442607120899</c:v>
                </c:pt>
                <c:pt idx="7334">
                  <c:v>-62.983583919471698</c:v>
                </c:pt>
                <c:pt idx="7335">
                  <c:v>-62.983725024018</c:v>
                </c:pt>
                <c:pt idx="7336">
                  <c:v>-62.983865920646103</c:v>
                </c:pt>
                <c:pt idx="7337">
                  <c:v>-62.984006609242698</c:v>
                </c:pt>
                <c:pt idx="7338">
                  <c:v>-62.984147089695398</c:v>
                </c:pt>
                <c:pt idx="7339">
                  <c:v>-62.984287361892299</c:v>
                </c:pt>
                <c:pt idx="7340">
                  <c:v>-62.9844274257227</c:v>
                </c:pt>
                <c:pt idx="7341">
                  <c:v>-62.984567281076103</c:v>
                </c:pt>
                <c:pt idx="7342">
                  <c:v>-62.984706927843199</c:v>
                </c:pt>
                <c:pt idx="7343">
                  <c:v>-62.984846365915203</c:v>
                </c:pt>
                <c:pt idx="7344">
                  <c:v>-62.984985595184099</c:v>
                </c:pt>
                <c:pt idx="7345">
                  <c:v>-62.985124615542503</c:v>
                </c:pt>
                <c:pt idx="7346">
                  <c:v>-62.985263426884003</c:v>
                </c:pt>
                <c:pt idx="7347">
                  <c:v>-62.985402029102801</c:v>
                </c:pt>
                <c:pt idx="7348">
                  <c:v>-62.985540422093599</c:v>
                </c:pt>
                <c:pt idx="7349">
                  <c:v>-62.985678605752298</c:v>
                </c:pt>
                <c:pt idx="7350">
                  <c:v>-62.9858165799752</c:v>
                </c:pt>
                <c:pt idx="7351">
                  <c:v>-62.985954344659497</c:v>
                </c:pt>
                <c:pt idx="7352">
                  <c:v>-62.986091899702899</c:v>
                </c:pt>
                <c:pt idx="7353">
                  <c:v>-62.986229245004097</c:v>
                </c:pt>
                <c:pt idx="7354">
                  <c:v>-62.9863663804623</c:v>
                </c:pt>
                <c:pt idx="7355">
                  <c:v>-62.986503305977699</c:v>
                </c:pt>
                <c:pt idx="7356">
                  <c:v>-62.986640021451102</c:v>
                </c:pt>
                <c:pt idx="7357">
                  <c:v>-62.9867765267838</c:v>
                </c:pt>
                <c:pt idx="7358">
                  <c:v>-62.9869128218782</c:v>
                </c:pt>
                <c:pt idx="7359">
                  <c:v>-62.987048906637199</c:v>
                </c:pt>
                <c:pt idx="7360">
                  <c:v>-62.987184780964498</c:v>
                </c:pt>
                <c:pt idx="7361">
                  <c:v>-62.987320444764499</c:v>
                </c:pt>
                <c:pt idx="7362">
                  <c:v>-62.987455897942397</c:v>
                </c:pt>
                <c:pt idx="7363">
                  <c:v>-62.9875911404039</c:v>
                </c:pt>
                <c:pt idx="7364">
                  <c:v>-62.987726172055702</c:v>
                </c:pt>
                <c:pt idx="7365">
                  <c:v>-62.987860992805103</c:v>
                </c:pt>
                <c:pt idx="7366">
                  <c:v>-62.987995602560197</c:v>
                </c:pt>
                <c:pt idx="7367">
                  <c:v>-62.988130001229599</c:v>
                </c:pt>
                <c:pt idx="7368">
                  <c:v>-62.988264188722802</c:v>
                </c:pt>
                <c:pt idx="7369">
                  <c:v>-62.988398164950098</c:v>
                </c:pt>
                <c:pt idx="7370">
                  <c:v>-62.988531929822301</c:v>
                </c:pt>
                <c:pt idx="7371">
                  <c:v>-62.988665483251097</c:v>
                </c:pt>
                <c:pt idx="7372">
                  <c:v>-62.988798825148798</c:v>
                </c:pt>
                <c:pt idx="7373">
                  <c:v>-62.988931955428399</c:v>
                </c:pt>
                <c:pt idx="7374">
                  <c:v>-62.989064874003802</c:v>
                </c:pt>
                <c:pt idx="7375">
                  <c:v>-62.989197580789401</c:v>
                </c:pt>
                <c:pt idx="7376">
                  <c:v>-62.989330075700501</c:v>
                </c:pt>
                <c:pt idx="7377">
                  <c:v>-62.989462358652901</c:v>
                </c:pt>
                <c:pt idx="7378">
                  <c:v>-62.989594429563397</c:v>
                </c:pt>
                <c:pt idx="7379">
                  <c:v>-62.989726288349203</c:v>
                </c:pt>
                <c:pt idx="7380">
                  <c:v>-62.989857934928402</c:v>
                </c:pt>
                <c:pt idx="7381">
                  <c:v>-62.989989369219799</c:v>
                </c:pt>
                <c:pt idx="7382">
                  <c:v>-62.990120591142897</c:v>
                </c:pt>
                <c:pt idx="7383">
                  <c:v>-62.990251600617803</c:v>
                </c:pt>
                <c:pt idx="7384">
                  <c:v>-62.990382397565398</c:v>
                </c:pt>
                <c:pt idx="7385">
                  <c:v>-62.990512981907401</c:v>
                </c:pt>
                <c:pt idx="7386">
                  <c:v>-62.990643353566099</c:v>
                </c:pt>
                <c:pt idx="7387">
                  <c:v>-62.9907735124645</c:v>
                </c:pt>
                <c:pt idx="7388">
                  <c:v>-62.990903458526297</c:v>
                </c:pt>
                <c:pt idx="7389">
                  <c:v>-62.991033191675903</c:v>
                </c:pt>
                <c:pt idx="7390">
                  <c:v>-62.991162711838498</c:v>
                </c:pt>
                <c:pt idx="7391">
                  <c:v>-62.991292018940001</c:v>
                </c:pt>
                <c:pt idx="7392">
                  <c:v>-62.991421112906799</c:v>
                </c:pt>
                <c:pt idx="7393">
                  <c:v>-62.991549993666197</c:v>
                </c:pt>
                <c:pt idx="7394">
                  <c:v>-62.991678661146203</c:v>
                </c:pt>
                <c:pt idx="7395">
                  <c:v>-62.9918071152753</c:v>
                </c:pt>
                <c:pt idx="7396">
                  <c:v>-62.991935355983003</c:v>
                </c:pt>
                <c:pt idx="7397">
                  <c:v>-62.992063383199302</c:v>
                </c:pt>
                <c:pt idx="7398">
                  <c:v>-62.992191196854897</c:v>
                </c:pt>
                <c:pt idx="7399">
                  <c:v>-62.9923187968813</c:v>
                </c:pt>
                <c:pt idx="7400">
                  <c:v>-62.992446183210603</c:v>
                </c:pt>
                <c:pt idx="7401">
                  <c:v>-62.992573355775598</c:v>
                </c:pt>
                <c:pt idx="7402">
                  <c:v>-62.992700314509797</c:v>
                </c:pt>
                <c:pt idx="7403">
                  <c:v>-62.992827059347597</c:v>
                </c:pt>
                <c:pt idx="7404">
                  <c:v>-62.992953590223699</c:v>
                </c:pt>
                <c:pt idx="7405">
                  <c:v>-62.993079907073799</c:v>
                </c:pt>
                <c:pt idx="7406">
                  <c:v>-62.993206009834203</c:v>
                </c:pt>
                <c:pt idx="7407">
                  <c:v>-62.993331898441902</c:v>
                </c:pt>
                <c:pt idx="7408">
                  <c:v>-62.9934575728346</c:v>
                </c:pt>
                <c:pt idx="7409">
                  <c:v>-62.993583032950603</c:v>
                </c:pt>
                <c:pt idx="7410">
                  <c:v>-62.993708278728903</c:v>
                </c:pt>
                <c:pt idx="7411">
                  <c:v>-62.993833310109402</c:v>
                </c:pt>
                <c:pt idx="7412">
                  <c:v>-62.993958127032499</c:v>
                </c:pt>
                <c:pt idx="7413">
                  <c:v>-62.994082729439199</c:v>
                </c:pt>
                <c:pt idx="7414">
                  <c:v>-62.994207117271401</c:v>
                </c:pt>
                <c:pt idx="7415">
                  <c:v>-62.9943312904716</c:v>
                </c:pt>
                <c:pt idx="7416">
                  <c:v>-62.994455248982902</c:v>
                </c:pt>
                <c:pt idx="7417">
                  <c:v>-62.994578992749197</c:v>
                </c:pt>
                <c:pt idx="7418">
                  <c:v>-62.994702521715098</c:v>
                </c:pt>
                <c:pt idx="7419">
                  <c:v>-62.994825835825701</c:v>
                </c:pt>
                <c:pt idx="7420">
                  <c:v>-62.994948935026898</c:v>
                </c:pt>
                <c:pt idx="7421">
                  <c:v>-62.995071819265398</c:v>
                </c:pt>
                <c:pt idx="7422">
                  <c:v>-62.995194488488401</c:v>
                </c:pt>
                <c:pt idx="7423">
                  <c:v>-62.995316942643797</c:v>
                </c:pt>
                <c:pt idx="7424">
                  <c:v>-62.995439181680197</c:v>
                </c:pt>
                <c:pt idx="7425">
                  <c:v>-62.995561205546899</c:v>
                </c:pt>
                <c:pt idx="7426">
                  <c:v>-62.995683014194</c:v>
                </c:pt>
                <c:pt idx="7427">
                  <c:v>-62.995804607571898</c:v>
                </c:pt>
                <c:pt idx="7428">
                  <c:v>-62.995925985632098</c:v>
                </c:pt>
                <c:pt idx="7429">
                  <c:v>-62.996047148326497</c:v>
                </c:pt>
                <c:pt idx="7430">
                  <c:v>-62.996168095607899</c:v>
                </c:pt>
                <c:pt idx="7431">
                  <c:v>-62.996288827429403</c:v>
                </c:pt>
                <c:pt idx="7432">
                  <c:v>-62.996409343745199</c:v>
                </c:pt>
                <c:pt idx="7433">
                  <c:v>-62.996529644509799</c:v>
                </c:pt>
                <c:pt idx="7434">
                  <c:v>-62.996649729678701</c:v>
                </c:pt>
                <c:pt idx="7435">
                  <c:v>-62.996769599207802</c:v>
                </c:pt>
                <c:pt idx="7436">
                  <c:v>-62.996889253053901</c:v>
                </c:pt>
                <c:pt idx="7437">
                  <c:v>-62.997008691174202</c:v>
                </c:pt>
                <c:pt idx="7438">
                  <c:v>-62.997127913526803</c:v>
                </c:pt>
                <c:pt idx="7439">
                  <c:v>-62.997246920070303</c:v>
                </c:pt>
                <c:pt idx="7440">
                  <c:v>-62.9973657107641</c:v>
                </c:pt>
                <c:pt idx="7441">
                  <c:v>-62.997484285568198</c:v>
                </c:pt>
                <c:pt idx="7442">
                  <c:v>-62.997602644443198</c:v>
                </c:pt>
                <c:pt idx="7443">
                  <c:v>-62.997720787350502</c:v>
                </c:pt>
                <c:pt idx="7444">
                  <c:v>-62.997838714252097</c:v>
                </c:pt>
                <c:pt idx="7445">
                  <c:v>-62.997956425110502</c:v>
                </c:pt>
                <c:pt idx="7446">
                  <c:v>-62.998073919889201</c:v>
                </c:pt>
                <c:pt idx="7447">
                  <c:v>-62.998191198552</c:v>
                </c:pt>
                <c:pt idx="7448">
                  <c:v>-62.998308261063599</c:v>
                </c:pt>
                <c:pt idx="7449">
                  <c:v>-62.998425107389302</c:v>
                </c:pt>
                <c:pt idx="7450">
                  <c:v>-62.998541737494897</c:v>
                </c:pt>
                <c:pt idx="7451">
                  <c:v>-62.998658151347101</c:v>
                </c:pt>
                <c:pt idx="7452">
                  <c:v>-62.998774348913201</c:v>
                </c:pt>
                <c:pt idx="7453">
                  <c:v>-62.998890330160897</c:v>
                </c:pt>
                <c:pt idx="7454">
                  <c:v>-62.999006095058903</c:v>
                </c:pt>
                <c:pt idx="7455">
                  <c:v>-62.999121643576402</c:v>
                </c:pt>
                <c:pt idx="7456">
                  <c:v>-62.999236975683097</c:v>
                </c:pt>
                <c:pt idx="7457">
                  <c:v>-62.999352091349699</c:v>
                </c:pt>
                <c:pt idx="7458">
                  <c:v>-62.999466990547198</c:v>
                </c:pt>
                <c:pt idx="7459">
                  <c:v>-62.999581673247398</c:v>
                </c:pt>
                <c:pt idx="7460">
                  <c:v>-62.999696139422703</c:v>
                </c:pt>
                <c:pt idx="7461">
                  <c:v>-62.999810389046402</c:v>
                </c:pt>
                <c:pt idx="7462">
                  <c:v>-62.999924422092</c:v>
                </c:pt>
                <c:pt idx="7463">
                  <c:v>-63.000038238533897</c:v>
                </c:pt>
                <c:pt idx="7464">
                  <c:v>-63.0001518383473</c:v>
                </c:pt>
                <c:pt idx="7465">
                  <c:v>-63.000265221507597</c:v>
                </c:pt>
                <c:pt idx="7466">
                  <c:v>-63.000378387991297</c:v>
                </c:pt>
                <c:pt idx="7467">
                  <c:v>-63.000491337775301</c:v>
                </c:pt>
                <c:pt idx="7468">
                  <c:v>-63.000604070837198</c:v>
                </c:pt>
                <c:pt idx="7469">
                  <c:v>-63.000716587155097</c:v>
                </c:pt>
                <c:pt idx="7470">
                  <c:v>-63.000828886708</c:v>
                </c:pt>
                <c:pt idx="7471">
                  <c:v>-63.000940969475401</c:v>
                </c:pt>
                <c:pt idx="7472">
                  <c:v>-63.001052835437299</c:v>
                </c:pt>
                <c:pt idx="7473">
                  <c:v>-63.001164484574602</c:v>
                </c:pt>
                <c:pt idx="7474">
                  <c:v>-63.0012759168686</c:v>
                </c:pt>
                <c:pt idx="7475">
                  <c:v>-63.001387132301403</c:v>
                </c:pt>
                <c:pt idx="7476">
                  <c:v>-63.001498130855701</c:v>
                </c:pt>
                <c:pt idx="7477">
                  <c:v>-63.001608912514797</c:v>
                </c:pt>
                <c:pt idx="7478">
                  <c:v>-63.001719477262498</c:v>
                </c:pt>
                <c:pt idx="7479">
                  <c:v>-63.001829825083497</c:v>
                </c:pt>
                <c:pt idx="7480">
                  <c:v>-63.001939955963003</c:v>
                </c:pt>
                <c:pt idx="7481">
                  <c:v>-63.002049869886797</c:v>
                </c:pt>
                <c:pt idx="7482">
                  <c:v>-63.0021595668412</c:v>
                </c:pt>
                <c:pt idx="7483">
                  <c:v>-63.002269046813502</c:v>
                </c:pt>
                <c:pt idx="7484">
                  <c:v>-63.002378309791297</c:v>
                </c:pt>
                <c:pt idx="7485">
                  <c:v>-63.002487355763002</c:v>
                </c:pt>
                <c:pt idx="7486">
                  <c:v>-63.002596184717397</c:v>
                </c:pt>
                <c:pt idx="7487">
                  <c:v>-63.002704796644203</c:v>
                </c:pt>
                <c:pt idx="7488">
                  <c:v>-63.002813191533598</c:v>
                </c:pt>
                <c:pt idx="7489">
                  <c:v>-63.002921369376303</c:v>
                </c:pt>
                <c:pt idx="7490">
                  <c:v>-63.003029330163898</c:v>
                </c:pt>
                <c:pt idx="7491">
                  <c:v>-63.003137073888297</c:v>
                </c:pt>
                <c:pt idx="7492">
                  <c:v>-63.003244600542203</c:v>
                </c:pt>
                <c:pt idx="7493">
                  <c:v>-63.003351910119001</c:v>
                </c:pt>
                <c:pt idx="7494">
                  <c:v>-63.003459002612601</c:v>
                </c:pt>
                <c:pt idx="7495">
                  <c:v>-63.003565878017397</c:v>
                </c:pt>
                <c:pt idx="7496">
                  <c:v>-63.0036725363287</c:v>
                </c:pt>
                <c:pt idx="7497">
                  <c:v>-63.003778977542098</c:v>
                </c:pt>
                <c:pt idx="7498">
                  <c:v>-63.0038852016541</c:v>
                </c:pt>
                <c:pt idx="7499">
                  <c:v>-63.003991208661603</c:v>
                </c:pt>
                <c:pt idx="7500">
                  <c:v>-63.004096998562197</c:v>
                </c:pt>
                <c:pt idx="7501">
                  <c:v>-63.004202571354099</c:v>
                </c:pt>
                <c:pt idx="7502">
                  <c:v>-63.004307927036201</c:v>
                </c:pt>
                <c:pt idx="7503">
                  <c:v>-63.0044130656078</c:v>
                </c:pt>
                <c:pt idx="7504">
                  <c:v>-63.004517987068901</c:v>
                </c:pt>
                <c:pt idx="7505">
                  <c:v>-63.004622691420302</c:v>
                </c:pt>
                <c:pt idx="7506">
                  <c:v>-63.004727178663202</c:v>
                </c:pt>
                <c:pt idx="7507">
                  <c:v>-63.004831448799301</c:v>
                </c:pt>
                <c:pt idx="7508">
                  <c:v>-63.004935501831199</c:v>
                </c:pt>
                <c:pt idx="7509">
                  <c:v>-63.0050393377619</c:v>
                </c:pt>
                <c:pt idx="7510">
                  <c:v>-63.005142956595101</c:v>
                </c:pt>
                <c:pt idx="7511">
                  <c:v>-63.005246358334901</c:v>
                </c:pt>
                <c:pt idx="7512">
                  <c:v>-63.005349542986401</c:v>
                </c:pt>
                <c:pt idx="7513">
                  <c:v>-63.005452510554797</c:v>
                </c:pt>
                <c:pt idx="7514">
                  <c:v>-63.005555261046297</c:v>
                </c:pt>
                <c:pt idx="7515">
                  <c:v>-63.005657794467602</c:v>
                </c:pt>
                <c:pt idx="7516">
                  <c:v>-63.005760110825797</c:v>
                </c:pt>
                <c:pt idx="7517">
                  <c:v>-63.005862210128903</c:v>
                </c:pt>
                <c:pt idx="7518">
                  <c:v>-63.005964092385199</c:v>
                </c:pt>
                <c:pt idx="7519">
                  <c:v>-63.0060657576038</c:v>
                </c:pt>
                <c:pt idx="7520">
                  <c:v>-63.006167205794299</c:v>
                </c:pt>
                <c:pt idx="7521">
                  <c:v>-63.006268436966899</c:v>
                </c:pt>
                <c:pt idx="7522">
                  <c:v>-63.0063694511325</c:v>
                </c:pt>
                <c:pt idx="7523">
                  <c:v>-63.006470248302499</c:v>
                </c:pt>
                <c:pt idx="7524">
                  <c:v>-63.006570828488698</c:v>
                </c:pt>
                <c:pt idx="7525">
                  <c:v>-63.006671191703902</c:v>
                </c:pt>
                <c:pt idx="7526">
                  <c:v>-63.006771337961098</c:v>
                </c:pt>
                <c:pt idx="7527">
                  <c:v>-63.0068712672742</c:v>
                </c:pt>
                <c:pt idx="7528">
                  <c:v>-63.006970979657403</c:v>
                </c:pt>
                <c:pt idx="7529">
                  <c:v>-63.007070475125602</c:v>
                </c:pt>
                <c:pt idx="7530">
                  <c:v>-63.007169753694498</c:v>
                </c:pt>
                <c:pt idx="7531">
                  <c:v>-63.007268815380002</c:v>
                </c:pt>
                <c:pt idx="7532">
                  <c:v>-63.007367660198803</c:v>
                </c:pt>
                <c:pt idx="7533">
                  <c:v>-63.007466288168303</c:v>
                </c:pt>
                <c:pt idx="7534">
                  <c:v>-63.007564699306101</c:v>
                </c:pt>
                <c:pt idx="7535">
                  <c:v>-63.007662893630702</c:v>
                </c:pt>
                <c:pt idx="7536">
                  <c:v>-63.007760871161103</c:v>
                </c:pt>
                <c:pt idx="7537">
                  <c:v>-63.007858631916903</c:v>
                </c:pt>
                <c:pt idx="7538">
                  <c:v>-63.007956175918203</c:v>
                </c:pt>
                <c:pt idx="7539">
                  <c:v>-63.0080535031857</c:v>
                </c:pt>
                <c:pt idx="7540">
                  <c:v>-63.008150613740703</c:v>
                </c:pt>
                <c:pt idx="7541">
                  <c:v>-63.008247507605098</c:v>
                </c:pt>
                <c:pt idx="7542">
                  <c:v>-63.008344184801203</c:v>
                </c:pt>
                <c:pt idx="7543">
                  <c:v>-63.008440645352103</c:v>
                </c:pt>
                <c:pt idx="7544">
                  <c:v>-63.008536889281402</c:v>
                </c:pt>
                <c:pt idx="7545">
                  <c:v>-63.008632916613301</c:v>
                </c:pt>
                <c:pt idx="7546">
                  <c:v>-63.008728727372301</c:v>
                </c:pt>
                <c:pt idx="7547">
                  <c:v>-63.008824321583901</c:v>
                </c:pt>
                <c:pt idx="7548">
                  <c:v>-63.008919699273797</c:v>
                </c:pt>
                <c:pt idx="7549">
                  <c:v>-63.009014860468398</c:v>
                </c:pt>
                <c:pt idx="7550">
                  <c:v>-63.009109805194797</c:v>
                </c:pt>
                <c:pt idx="7551">
                  <c:v>-63.009204533480499</c:v>
                </c:pt>
                <c:pt idx="7552">
                  <c:v>-63.0092990453536</c:v>
                </c:pt>
                <c:pt idx="7553">
                  <c:v>-63.009393340842799</c:v>
                </c:pt>
                <c:pt idx="7554">
                  <c:v>-63.009487419977198</c:v>
                </c:pt>
                <c:pt idx="7555">
                  <c:v>-63.009581282786698</c:v>
                </c:pt>
                <c:pt idx="7556">
                  <c:v>-63.009674929301603</c:v>
                </c:pt>
                <c:pt idx="7557">
                  <c:v>-63.009768359552801</c:v>
                </c:pt>
                <c:pt idx="7558">
                  <c:v>-63.009861573571797</c:v>
                </c:pt>
                <c:pt idx="7559">
                  <c:v>-63.009954571390601</c:v>
                </c:pt>
                <c:pt idx="7560">
                  <c:v>-63.010047353041699</c:v>
                </c:pt>
                <c:pt idx="7561">
                  <c:v>-63.010139918558302</c:v>
                </c:pt>
                <c:pt idx="7562">
                  <c:v>-63.010232267974096</c:v>
                </c:pt>
                <c:pt idx="7563">
                  <c:v>-63.010324401323302</c:v>
                </c:pt>
                <c:pt idx="7564">
                  <c:v>-63.010416318640701</c:v>
                </c:pt>
                <c:pt idx="7565">
                  <c:v>-63.010508019961598</c:v>
                </c:pt>
                <c:pt idx="7566">
                  <c:v>-63.010599505321899</c:v>
                </c:pt>
                <c:pt idx="7567">
                  <c:v>-63.010690774758103</c:v>
                </c:pt>
                <c:pt idx="7568">
                  <c:v>-63.010781828307003</c:v>
                </c:pt>
                <c:pt idx="7569">
                  <c:v>-63.0108726660063</c:v>
                </c:pt>
                <c:pt idx="7570">
                  <c:v>-63.010963287894</c:v>
                </c:pt>
                <c:pt idx="7571">
                  <c:v>-63.011053694008801</c:v>
                </c:pt>
                <c:pt idx="7572">
                  <c:v>-63.011143884389703</c:v>
                </c:pt>
                <c:pt idx="7573">
                  <c:v>-63.011233859076498</c:v>
                </c:pt>
                <c:pt idx="7574">
                  <c:v>-63.011323618109401</c:v>
                </c:pt>
                <c:pt idx="7575">
                  <c:v>-63.011413161529298</c:v>
                </c:pt>
                <c:pt idx="7576">
                  <c:v>-63.0115024893773</c:v>
                </c:pt>
                <c:pt idx="7577">
                  <c:v>-63.0115916016955</c:v>
                </c:pt>
                <c:pt idx="7578">
                  <c:v>-63.011680498526196</c:v>
                </c:pt>
                <c:pt idx="7579">
                  <c:v>-63.011769179912399</c:v>
                </c:pt>
                <c:pt idx="7580">
                  <c:v>-63.0118576458974</c:v>
                </c:pt>
                <c:pt idx="7581">
                  <c:v>-63.011945896525397</c:v>
                </c:pt>
                <c:pt idx="7582">
                  <c:v>-63.012033931840897</c:v>
                </c:pt>
                <c:pt idx="7583">
                  <c:v>-63.012121751888898</c:v>
                </c:pt>
                <c:pt idx="7584">
                  <c:v>-63.012209356714997</c:v>
                </c:pt>
                <c:pt idx="7585">
                  <c:v>-63.0122967463655</c:v>
                </c:pt>
                <c:pt idx="7586">
                  <c:v>-63.012383920886897</c:v>
                </c:pt>
                <c:pt idx="7587">
                  <c:v>-63.012470880326497</c:v>
                </c:pt>
                <c:pt idx="7588">
                  <c:v>-63.012557624731997</c:v>
                </c:pt>
                <c:pt idx="7589">
                  <c:v>-63.012644154151602</c:v>
                </c:pt>
                <c:pt idx="7590">
                  <c:v>-63.012730468634203</c:v>
                </c:pt>
                <c:pt idx="7591">
                  <c:v>-63.012816568228999</c:v>
                </c:pt>
                <c:pt idx="7592">
                  <c:v>-63.012902452985898</c:v>
                </c:pt>
                <c:pt idx="7593">
                  <c:v>-63.0129881229551</c:v>
                </c:pt>
                <c:pt idx="7594">
                  <c:v>-63.013073578187701</c:v>
                </c:pt>
                <c:pt idx="7595">
                  <c:v>-63.013158818735</c:v>
                </c:pt>
                <c:pt idx="7596">
                  <c:v>-63.013243844648898</c:v>
                </c:pt>
                <c:pt idx="7597">
                  <c:v>-63.013328655981901</c:v>
                </c:pt>
                <c:pt idx="7598">
                  <c:v>-63.013413252786798</c:v>
                </c:pt>
                <c:pt idx="7599">
                  <c:v>-63.013497635117297</c:v>
                </c:pt>
                <c:pt idx="7600">
                  <c:v>-63.013581803027201</c:v>
                </c:pt>
                <c:pt idx="7601">
                  <c:v>-63.0136657565711</c:v>
                </c:pt>
                <c:pt idx="7602">
                  <c:v>-63.013749495803999</c:v>
                </c:pt>
                <c:pt idx="7603">
                  <c:v>-63.013833020781497</c:v>
                </c:pt>
                <c:pt idx="7604">
                  <c:v>-63.0139163315595</c:v>
                </c:pt>
                <c:pt idx="7605">
                  <c:v>-63.013999428194701</c:v>
                </c:pt>
                <c:pt idx="7606">
                  <c:v>-63.0140823107442</c:v>
                </c:pt>
                <c:pt idx="7607">
                  <c:v>-63.014164979265402</c:v>
                </c:pt>
                <c:pt idx="7608">
                  <c:v>-63.0142474338165</c:v>
                </c:pt>
                <c:pt idx="7609">
                  <c:v>-63.014329674456</c:v>
                </c:pt>
                <c:pt idx="7610">
                  <c:v>-63.014411701243198</c:v>
                </c:pt>
                <c:pt idx="7611">
                  <c:v>-63.0144935142376</c:v>
                </c:pt>
                <c:pt idx="7612">
                  <c:v>-63.014575113499298</c:v>
                </c:pt>
                <c:pt idx="7613">
                  <c:v>-63.0146564990889</c:v>
                </c:pt>
                <c:pt idx="7614">
                  <c:v>-63.0147376710675</c:v>
                </c:pt>
                <c:pt idx="7615">
                  <c:v>-63.014818629496901</c:v>
                </c:pt>
                <c:pt idx="7616">
                  <c:v>-63.014899374438997</c:v>
                </c:pt>
                <c:pt idx="7617">
                  <c:v>-63.014979905956601</c:v>
                </c:pt>
                <c:pt idx="7618">
                  <c:v>-63.015060224112702</c:v>
                </c:pt>
                <c:pt idx="7619">
                  <c:v>-63.015140328971</c:v>
                </c:pt>
                <c:pt idx="7620">
                  <c:v>-63.015220220595602</c:v>
                </c:pt>
                <c:pt idx="7621">
                  <c:v>-63.015299899051101</c:v>
                </c:pt>
                <c:pt idx="7622">
                  <c:v>-63.015379364402598</c:v>
                </c:pt>
                <c:pt idx="7623">
                  <c:v>-63.015458616715797</c:v>
                </c:pt>
                <c:pt idx="7624">
                  <c:v>-63.015537656056601</c:v>
                </c:pt>
                <c:pt idx="7625">
                  <c:v>-63.015616482491801</c:v>
                </c:pt>
                <c:pt idx="7626">
                  <c:v>-63.015695096088301</c:v>
                </c:pt>
                <c:pt idx="7627">
                  <c:v>-63.015773496913901</c:v>
                </c:pt>
                <c:pt idx="7628">
                  <c:v>-63.015851685036402</c:v>
                </c:pt>
                <c:pt idx="7629">
                  <c:v>-63.015929660524598</c:v>
                </c:pt>
                <c:pt idx="7630">
                  <c:v>-63.016007423447299</c:v>
                </c:pt>
                <c:pt idx="7631">
                  <c:v>-63.0160849738742</c:v>
                </c:pt>
                <c:pt idx="7632">
                  <c:v>-63.016162311875199</c:v>
                </c:pt>
                <c:pt idx="7633">
                  <c:v>-63.016239437520902</c:v>
                </c:pt>
                <c:pt idx="7634">
                  <c:v>-63.0163163508822</c:v>
                </c:pt>
                <c:pt idx="7635">
                  <c:v>-63.016393052030502</c:v>
                </c:pt>
                <c:pt idx="7636">
                  <c:v>-63.0164695410379</c:v>
                </c:pt>
                <c:pt idx="7637">
                  <c:v>-63.016545817976699</c:v>
                </c:pt>
                <c:pt idx="7638">
                  <c:v>-63.0166218829198</c:v>
                </c:pt>
                <c:pt idx="7639">
                  <c:v>-63.016697735940703</c:v>
                </c:pt>
                <c:pt idx="7640">
                  <c:v>-63.016773377113097</c:v>
                </c:pt>
                <c:pt idx="7641">
                  <c:v>-63.016848806511497</c:v>
                </c:pt>
                <c:pt idx="7642">
                  <c:v>-63.016924024210503</c:v>
                </c:pt>
                <c:pt idx="7643">
                  <c:v>-63.016999030285596</c:v>
                </c:pt>
                <c:pt idx="7644">
                  <c:v>-63.0170738248124</c:v>
                </c:pt>
                <c:pt idx="7645">
                  <c:v>-63.017148407867197</c:v>
                </c:pt>
                <c:pt idx="7646">
                  <c:v>-63.017222779526698</c:v>
                </c:pt>
                <c:pt idx="7647">
                  <c:v>-63.017296939867997</c:v>
                </c:pt>
                <c:pt idx="7648">
                  <c:v>-63.017370888968898</c:v>
                </c:pt>
                <c:pt idx="7649">
                  <c:v>-63.017444626907398</c:v>
                </c:pt>
                <c:pt idx="7650">
                  <c:v>-63.017518153762097</c:v>
                </c:pt>
                <c:pt idx="7651">
                  <c:v>-63.017591469612</c:v>
                </c:pt>
                <c:pt idx="7652">
                  <c:v>-63.017664574536603</c:v>
                </c:pt>
                <c:pt idx="7653">
                  <c:v>-63.017737468616097</c:v>
                </c:pt>
                <c:pt idx="7654">
                  <c:v>-63.017810151930597</c:v>
                </c:pt>
                <c:pt idx="7655">
                  <c:v>-63.017882624561302</c:v>
                </c:pt>
                <c:pt idx="7656">
                  <c:v>-63.017954886589401</c:v>
                </c:pt>
                <c:pt idx="7657">
                  <c:v>-63.018026938096803</c:v>
                </c:pt>
                <c:pt idx="7658">
                  <c:v>-63.018098779165697</c:v>
                </c:pt>
                <c:pt idx="7659">
                  <c:v>-63.018170409878898</c:v>
                </c:pt>
                <c:pt idx="7660">
                  <c:v>-63.018241830319603</c:v>
                </c:pt>
                <c:pt idx="7661">
                  <c:v>-63.018313040571499</c:v>
                </c:pt>
                <c:pt idx="7662">
                  <c:v>-63.018384040718701</c:v>
                </c:pt>
                <c:pt idx="7663">
                  <c:v>-63.018454830845698</c:v>
                </c:pt>
                <c:pt idx="7664">
                  <c:v>-63.018525411037601</c:v>
                </c:pt>
                <c:pt idx="7665">
                  <c:v>-63.018595781379901</c:v>
                </c:pt>
                <c:pt idx="7666">
                  <c:v>-63.018665941958403</c:v>
                </c:pt>
                <c:pt idx="7667">
                  <c:v>-63.018735892859603</c:v>
                </c:pt>
                <c:pt idx="7668">
                  <c:v>-63.018805634170398</c:v>
                </c:pt>
                <c:pt idx="7669">
                  <c:v>-63.018875165977903</c:v>
                </c:pt>
                <c:pt idx="7670">
                  <c:v>-63.018944488369897</c:v>
                </c:pt>
                <c:pt idx="7671">
                  <c:v>-63.019013601434601</c:v>
                </c:pt>
                <c:pt idx="7672">
                  <c:v>-63.019082505260599</c:v>
                </c:pt>
                <c:pt idx="7673">
                  <c:v>-63.019151199937099</c:v>
                </c:pt>
                <c:pt idx="7674">
                  <c:v>-63.019219685553402</c:v>
                </c:pt>
                <c:pt idx="7675">
                  <c:v>-63.019287962199598</c:v>
                </c:pt>
                <c:pt idx="7676">
                  <c:v>-63.019356029965998</c:v>
                </c:pt>
                <c:pt idx="7677">
                  <c:v>-63.0194238889435</c:v>
                </c:pt>
                <c:pt idx="7678">
                  <c:v>-63.019491539223402</c:v>
                </c:pt>
                <c:pt idx="7679">
                  <c:v>-63.019558980897401</c:v>
                </c:pt>
                <c:pt idx="7680">
                  <c:v>-63.019626214057702</c:v>
                </c:pt>
                <c:pt idx="7681">
                  <c:v>-63.019693238796798</c:v>
                </c:pt>
                <c:pt idx="7682">
                  <c:v>-63.019760055207797</c:v>
                </c:pt>
                <c:pt idx="7683">
                  <c:v>-63.019826663384201</c:v>
                </c:pt>
                <c:pt idx="7684">
                  <c:v>-63.019893063419801</c:v>
                </c:pt>
                <c:pt idx="7685">
                  <c:v>-63.019959255408999</c:v>
                </c:pt>
                <c:pt idx="7686">
                  <c:v>-63.020025239446497</c:v>
                </c:pt>
                <c:pt idx="7687">
                  <c:v>-63.020091015627699</c:v>
                </c:pt>
                <c:pt idx="7688">
                  <c:v>-63.020156584048003</c:v>
                </c:pt>
                <c:pt idx="7689">
                  <c:v>-63.020221944803602</c:v>
                </c:pt>
                <c:pt idx="7690">
                  <c:v>-63.020287097990902</c:v>
                </c:pt>
                <c:pt idx="7691">
                  <c:v>-63.0203520437069</c:v>
                </c:pt>
                <c:pt idx="7692">
                  <c:v>-63.020416782048898</c:v>
                </c:pt>
                <c:pt idx="7693">
                  <c:v>-63.020481313114701</c:v>
                </c:pt>
                <c:pt idx="7694">
                  <c:v>-63.020545637002499</c:v>
                </c:pt>
                <c:pt idx="7695">
                  <c:v>-63.020609753810902</c:v>
                </c:pt>
                <c:pt idx="7696">
                  <c:v>-63.020673663638902</c:v>
                </c:pt>
                <c:pt idx="7697">
                  <c:v>-63.020737366585998</c:v>
                </c:pt>
                <c:pt idx="7698">
                  <c:v>-63.020800862752097</c:v>
                </c:pt>
                <c:pt idx="7699">
                  <c:v>-63.020864152237401</c:v>
                </c:pt>
                <c:pt idx="7700">
                  <c:v>-63.0209272351428</c:v>
                </c:pt>
                <c:pt idx="7701">
                  <c:v>-63.020990111569397</c:v>
                </c:pt>
                <c:pt idx="7702">
                  <c:v>-63.0210527816187</c:v>
                </c:pt>
                <c:pt idx="7703">
                  <c:v>-63.0211152453926</c:v>
                </c:pt>
                <c:pt idx="7704">
                  <c:v>-63.021177502993602</c:v>
                </c:pt>
                <c:pt idx="7705">
                  <c:v>-63.021239554524598</c:v>
                </c:pt>
                <c:pt idx="7706">
                  <c:v>-63.021301400088603</c:v>
                </c:pt>
                <c:pt idx="7707">
                  <c:v>-63.021363039789399</c:v>
                </c:pt>
                <c:pt idx="7708">
                  <c:v>-63.021424473730903</c:v>
                </c:pt>
                <c:pt idx="7709">
                  <c:v>-63.0214857020176</c:v>
                </c:pt>
                <c:pt idx="7710">
                  <c:v>-63.021546724754501</c:v>
                </c:pt>
                <c:pt idx="7711">
                  <c:v>-63.021607542046702</c:v>
                </c:pt>
                <c:pt idx="7712">
                  <c:v>-63.021668153999897</c:v>
                </c:pt>
                <c:pt idx="7713">
                  <c:v>-63.021728560720199</c:v>
                </c:pt>
                <c:pt idx="7714">
                  <c:v>-63.021788762314202</c:v>
                </c:pt>
                <c:pt idx="7715">
                  <c:v>-63.021848758888602</c:v>
                </c:pt>
                <c:pt idx="7716">
                  <c:v>-63.021908550550798</c:v>
                </c:pt>
                <c:pt idx="7717">
                  <c:v>-63.0219681374085</c:v>
                </c:pt>
                <c:pt idx="7718">
                  <c:v>-63.022027519569797</c:v>
                </c:pt>
                <c:pt idx="7719">
                  <c:v>-63.022086697143102</c:v>
                </c:pt>
                <c:pt idx="7720">
                  <c:v>-63.022145670237499</c:v>
                </c:pt>
                <c:pt idx="7721">
                  <c:v>-63.022204438962099</c:v>
                </c:pt>
                <c:pt idx="7722">
                  <c:v>-63.022263003426801</c:v>
                </c:pt>
                <c:pt idx="7723">
                  <c:v>-63.022321363741497</c:v>
                </c:pt>
                <c:pt idx="7724">
                  <c:v>-63.022379520016699</c:v>
                </c:pt>
                <c:pt idx="7725">
                  <c:v>-63.0224374723634</c:v>
                </c:pt>
                <c:pt idx="7726">
                  <c:v>-63.0224952208928</c:v>
                </c:pt>
                <c:pt idx="7727">
                  <c:v>-63.022552765716704</c:v>
                </c:pt>
                <c:pt idx="7728">
                  <c:v>-63.0226101069469</c:v>
                </c:pt>
                <c:pt idx="7729">
                  <c:v>-63.022667244696102</c:v>
                </c:pt>
                <c:pt idx="7730">
                  <c:v>-63.022724179077102</c:v>
                </c:pt>
                <c:pt idx="7731">
                  <c:v>-63.022780910202997</c:v>
                </c:pt>
                <c:pt idx="7732">
                  <c:v>-63.022837438187501</c:v>
                </c:pt>
                <c:pt idx="7733">
                  <c:v>-63.022893763144602</c:v>
                </c:pt>
                <c:pt idx="7734">
                  <c:v>-63.022949885188702</c:v>
                </c:pt>
                <c:pt idx="7735">
                  <c:v>-63.023005804434703</c:v>
                </c:pt>
                <c:pt idx="7736">
                  <c:v>-63.023061520997501</c:v>
                </c:pt>
                <c:pt idx="7737">
                  <c:v>-63.0231170349929</c:v>
                </c:pt>
                <c:pt idx="7738">
                  <c:v>-63.023172346536597</c:v>
                </c:pt>
                <c:pt idx="7739">
                  <c:v>-63.023227455745101</c:v>
                </c:pt>
                <c:pt idx="7740">
                  <c:v>-63.023282362735003</c:v>
                </c:pt>
                <c:pt idx="7741">
                  <c:v>-63.023337067623402</c:v>
                </c:pt>
                <c:pt idx="7742">
                  <c:v>-63.0233915705277</c:v>
                </c:pt>
                <c:pt idx="7743">
                  <c:v>-63.023445871565798</c:v>
                </c:pt>
                <c:pt idx="7744">
                  <c:v>-63.023499970855802</c:v>
                </c:pt>
                <c:pt idx="7745">
                  <c:v>-63.023553868516402</c:v>
                </c:pt>
                <c:pt idx="7746">
                  <c:v>-63.023607564666499</c:v>
                </c:pt>
                <c:pt idx="7747">
                  <c:v>-63.0236610594254</c:v>
                </c:pt>
                <c:pt idx="7748">
                  <c:v>-63.023714352912698</c:v>
                </c:pt>
                <c:pt idx="7749">
                  <c:v>-63.023767445248701</c:v>
                </c:pt>
                <c:pt idx="7750">
                  <c:v>-63.023820336553698</c:v>
                </c:pt>
                <c:pt idx="7751">
                  <c:v>-63.0238730269485</c:v>
                </c:pt>
                <c:pt idx="7752">
                  <c:v>-63.0239255165543</c:v>
                </c:pt>
                <c:pt idx="7753">
                  <c:v>-63.023977805492699</c:v>
                </c:pt>
                <c:pt idx="7754">
                  <c:v>-63.024029893885498</c:v>
                </c:pt>
                <c:pt idx="7755">
                  <c:v>-63.024081781855102</c:v>
                </c:pt>
                <c:pt idx="7756">
                  <c:v>-63.024133469524102</c:v>
                </c:pt>
                <c:pt idx="7757">
                  <c:v>-63.0241849570155</c:v>
                </c:pt>
                <c:pt idx="7758">
                  <c:v>-63.024236244452602</c:v>
                </c:pt>
                <c:pt idx="7759">
                  <c:v>-63.0242873319593</c:v>
                </c:pt>
                <c:pt idx="7760">
                  <c:v>-63.024338219659597</c:v>
                </c:pt>
                <c:pt idx="7761">
                  <c:v>-63.024388907677903</c:v>
                </c:pt>
                <c:pt idx="7762">
                  <c:v>-63.024439396139101</c:v>
                </c:pt>
                <c:pt idx="7763">
                  <c:v>-63.024489685168398</c:v>
                </c:pt>
                <c:pt idx="7764">
                  <c:v>-63.024539774891203</c:v>
                </c:pt>
                <c:pt idx="7765">
                  <c:v>-63.024589665433503</c:v>
                </c:pt>
                <c:pt idx="7766">
                  <c:v>-63.024639356921497</c:v>
                </c:pt>
                <c:pt idx="7767">
                  <c:v>-63.024688849481798</c:v>
                </c:pt>
                <c:pt idx="7768">
                  <c:v>-63.0247381432414</c:v>
                </c:pt>
                <c:pt idx="7769">
                  <c:v>-63.024787238327598</c:v>
                </c:pt>
                <c:pt idx="7770">
                  <c:v>-63.024836134867897</c:v>
                </c:pt>
                <c:pt idx="7771">
                  <c:v>-63.024884832990502</c:v>
                </c:pt>
                <c:pt idx="7772">
                  <c:v>-63.0249333328237</c:v>
                </c:pt>
                <c:pt idx="7773">
                  <c:v>-63.0249816344962</c:v>
                </c:pt>
                <c:pt idx="7774">
                  <c:v>-63.025029738137</c:v>
                </c:pt>
                <c:pt idx="7775">
                  <c:v>-63.025077643875498</c:v>
                </c:pt>
                <c:pt idx="7776">
                  <c:v>-63.025125351841602</c:v>
                </c:pt>
                <c:pt idx="7777">
                  <c:v>-63.025172862165199</c:v>
                </c:pt>
                <c:pt idx="7778">
                  <c:v>-63.025220174976802</c:v>
                </c:pt>
                <c:pt idx="7779">
                  <c:v>-63.0252672904072</c:v>
                </c:pt>
                <c:pt idx="7780">
                  <c:v>-63.025314208587602</c:v>
                </c:pt>
                <c:pt idx="7781">
                  <c:v>-63.025360929649302</c:v>
                </c:pt>
                <c:pt idx="7782">
                  <c:v>-63.025407453724199</c:v>
                </c:pt>
                <c:pt idx="7783">
                  <c:v>-63.025453780944503</c:v>
                </c:pt>
                <c:pt idx="7784">
                  <c:v>-63.025499911442502</c:v>
                </c:pt>
                <c:pt idx="7785">
                  <c:v>-63.025545845351203</c:v>
                </c:pt>
                <c:pt idx="7786">
                  <c:v>-63.025591582803699</c:v>
                </c:pt>
                <c:pt idx="7787">
                  <c:v>-63.0256371239334</c:v>
                </c:pt>
                <c:pt idx="7788">
                  <c:v>-63.025682468874201</c:v>
                </c:pt>
                <c:pt idx="7789">
                  <c:v>-63.025727617760303</c:v>
                </c:pt>
                <c:pt idx="7790">
                  <c:v>-63.025772570726197</c:v>
                </c:pt>
                <c:pt idx="7791">
                  <c:v>-63.025817327906601</c:v>
                </c:pt>
                <c:pt idx="7792">
                  <c:v>-63.025861889436797</c:v>
                </c:pt>
                <c:pt idx="7793">
                  <c:v>-63.025906255452199</c:v>
                </c:pt>
                <c:pt idx="7794">
                  <c:v>-63.025950426088599</c:v>
                </c:pt>
                <c:pt idx="7795">
                  <c:v>-63.025994401482301</c:v>
                </c:pt>
                <c:pt idx="7796">
                  <c:v>-63.0260381817696</c:v>
                </c:pt>
                <c:pt idx="7797">
                  <c:v>-63.026081767087298</c:v>
                </c:pt>
                <c:pt idx="7798">
                  <c:v>-63.026125157572601</c:v>
                </c:pt>
                <c:pt idx="7799">
                  <c:v>-63.026168353362998</c:v>
                </c:pt>
                <c:pt idx="7800">
                  <c:v>-63.0262113545961</c:v>
                </c:pt>
                <c:pt idx="7801">
                  <c:v>-63.026254161410101</c:v>
                </c:pt>
                <c:pt idx="7802">
                  <c:v>-63.0262967739435</c:v>
                </c:pt>
                <c:pt idx="7803">
                  <c:v>-63.026339192334902</c:v>
                </c:pt>
                <c:pt idx="7804">
                  <c:v>-63.026381416723403</c:v>
                </c:pt>
                <c:pt idx="7805">
                  <c:v>-63.026423447248398</c:v>
                </c:pt>
                <c:pt idx="7806">
                  <c:v>-63.0264652840495</c:v>
                </c:pt>
                <c:pt idx="7807">
                  <c:v>-63.026506927266901</c:v>
                </c:pt>
                <c:pt idx="7808">
                  <c:v>-63.026548377040697</c:v>
                </c:pt>
                <c:pt idx="7809">
                  <c:v>-63.026589633511797</c:v>
                </c:pt>
                <c:pt idx="7810">
                  <c:v>-63.026630696820902</c:v>
                </c:pt>
                <c:pt idx="7811">
                  <c:v>-63.026671567109403</c:v>
                </c:pt>
                <c:pt idx="7812">
                  <c:v>-63.026712244518897</c:v>
                </c:pt>
                <c:pt idx="7813">
                  <c:v>-63.026752729191301</c:v>
                </c:pt>
                <c:pt idx="7814">
                  <c:v>-63.026793021268702</c:v>
                </c:pt>
                <c:pt idx="7815">
                  <c:v>-63.026833120893698</c:v>
                </c:pt>
                <c:pt idx="7816">
                  <c:v>-63.026873028209202</c:v>
                </c:pt>
                <c:pt idx="7817">
                  <c:v>-63.026912743358103</c:v>
                </c:pt>
                <c:pt idx="7818">
                  <c:v>-63.026952266484102</c:v>
                </c:pt>
                <c:pt idx="7819">
                  <c:v>-63.026991597730799</c:v>
                </c:pt>
                <c:pt idx="7820">
                  <c:v>-63.027030737242299</c:v>
                </c:pt>
                <c:pt idx="7821">
                  <c:v>-63.0270696851629</c:v>
                </c:pt>
                <c:pt idx="7822">
                  <c:v>-63.027108441637402</c:v>
                </c:pt>
                <c:pt idx="7823">
                  <c:v>-63.027147006810502</c:v>
                </c:pt>
                <c:pt idx="7824">
                  <c:v>-63.027185380827802</c:v>
                </c:pt>
                <c:pt idx="7825">
                  <c:v>-63.027223563834497</c:v>
                </c:pt>
                <c:pt idx="7826">
                  <c:v>-63.0272615559768</c:v>
                </c:pt>
                <c:pt idx="7827">
                  <c:v>-63.0272993574007</c:v>
                </c:pt>
                <c:pt idx="7828">
                  <c:v>-63.027336968252598</c:v>
                </c:pt>
                <c:pt idx="7829">
                  <c:v>-63.027374388679299</c:v>
                </c:pt>
                <c:pt idx="7830">
                  <c:v>-63.027411618827998</c:v>
                </c:pt>
                <c:pt idx="7831">
                  <c:v>-63.027448658845898</c:v>
                </c:pt>
                <c:pt idx="7832">
                  <c:v>-63.027485508880602</c:v>
                </c:pt>
                <c:pt idx="7833">
                  <c:v>-63.0275221690802</c:v>
                </c:pt>
                <c:pt idx="7834">
                  <c:v>-63.027558639592797</c:v>
                </c:pt>
                <c:pt idx="7835">
                  <c:v>-63.027594920566997</c:v>
                </c:pt>
                <c:pt idx="7836">
                  <c:v>-63.027631012151502</c:v>
                </c:pt>
                <c:pt idx="7837">
                  <c:v>-63.027666914495498</c:v>
                </c:pt>
                <c:pt idx="7838">
                  <c:v>-63.027702627748397</c:v>
                </c:pt>
                <c:pt idx="7839">
                  <c:v>-63.027738152059797</c:v>
                </c:pt>
                <c:pt idx="7840">
                  <c:v>-63.027773487579701</c:v>
                </c:pt>
                <c:pt idx="7841">
                  <c:v>-63.027808634458403</c:v>
                </c:pt>
                <c:pt idx="7842">
                  <c:v>-63.027843592846303</c:v>
                </c:pt>
                <c:pt idx="7843">
                  <c:v>-63.027878362894398</c:v>
                </c:pt>
                <c:pt idx="7844">
                  <c:v>-63.027912944753702</c:v>
                </c:pt>
                <c:pt idx="7845">
                  <c:v>-63.027947338575601</c:v>
                </c:pt>
                <c:pt idx="7846">
                  <c:v>-63.027981544511803</c:v>
                </c:pt>
                <c:pt idx="7847">
                  <c:v>-63.028015562714202</c:v>
                </c:pt>
                <c:pt idx="7848">
                  <c:v>-63.028049393335102</c:v>
                </c:pt>
                <c:pt idx="7849">
                  <c:v>-63.028083036526901</c:v>
                </c:pt>
                <c:pt idx="7850">
                  <c:v>-63.0281164924424</c:v>
                </c:pt>
                <c:pt idx="7851">
                  <c:v>-63.028149761234801</c:v>
                </c:pt>
                <c:pt idx="7852">
                  <c:v>-63.028182843057301</c:v>
                </c:pt>
                <c:pt idx="7853">
                  <c:v>-63.028215738063601</c:v>
                </c:pt>
                <c:pt idx="7854">
                  <c:v>-63.028248446407503</c:v>
                </c:pt>
                <c:pt idx="7855">
                  <c:v>-63.028280968243301</c:v>
                </c:pt>
                <c:pt idx="7856">
                  <c:v>-63.028313303725298</c:v>
                </c:pt>
                <c:pt idx="7857">
                  <c:v>-63.0283454530082</c:v>
                </c:pt>
                <c:pt idx="7858">
                  <c:v>-63.028377416247103</c:v>
                </c:pt>
                <c:pt idx="7859">
                  <c:v>-63.028409193597199</c:v>
                </c:pt>
                <c:pt idx="7860">
                  <c:v>-63.028440785214002</c:v>
                </c:pt>
                <c:pt idx="7861">
                  <c:v>-63.0284721912533</c:v>
                </c:pt>
                <c:pt idx="7862">
                  <c:v>-63.028503411871199</c:v>
                </c:pt>
                <c:pt idx="7863">
                  <c:v>-63.028534447223898</c:v>
                </c:pt>
                <c:pt idx="7864">
                  <c:v>-63.028565297468099</c:v>
                </c:pt>
                <c:pt idx="7865">
                  <c:v>-63.028595962760598</c:v>
                </c:pt>
                <c:pt idx="7866">
                  <c:v>-63.028626443258503</c:v>
                </c:pt>
                <c:pt idx="7867">
                  <c:v>-63.028656739119199</c:v>
                </c:pt>
                <c:pt idx="7868">
                  <c:v>-63.0286868505003</c:v>
                </c:pt>
                <c:pt idx="7869">
                  <c:v>-63.028716777559801</c:v>
                </c:pt>
                <c:pt idx="7870">
                  <c:v>-63.028746520455798</c:v>
                </c:pt>
                <c:pt idx="7871">
                  <c:v>-63.028776079346699</c:v>
                </c:pt>
                <c:pt idx="7872">
                  <c:v>-63.028805454391197</c:v>
                </c:pt>
                <c:pt idx="7873">
                  <c:v>-63.028834645748297</c:v>
                </c:pt>
                <c:pt idx="7874">
                  <c:v>-63.028863653577098</c:v>
                </c:pt>
                <c:pt idx="7875">
                  <c:v>-63.0288924780371</c:v>
                </c:pt>
                <c:pt idx="7876">
                  <c:v>-63.028921119288</c:v>
                </c:pt>
                <c:pt idx="7877">
                  <c:v>-63.028949577489698</c:v>
                </c:pt>
                <c:pt idx="7878">
                  <c:v>-63.028977852802598</c:v>
                </c:pt>
                <c:pt idx="7879">
                  <c:v>-63.029005945386899</c:v>
                </c:pt>
                <c:pt idx="7880">
                  <c:v>-63.029033855403497</c:v>
                </c:pt>
                <c:pt idx="7881">
                  <c:v>-63.029061583013402</c:v>
                </c:pt>
                <c:pt idx="7882">
                  <c:v>-63.029089128377599</c:v>
                </c:pt>
                <c:pt idx="7883">
                  <c:v>-63.029116491657803</c:v>
                </c:pt>
                <c:pt idx="7884">
                  <c:v>-63.029143673015597</c:v>
                </c:pt>
                <c:pt idx="7885">
                  <c:v>-63.029170672612999</c:v>
                </c:pt>
                <c:pt idx="7886">
                  <c:v>-63.029197490612198</c:v>
                </c:pt>
                <c:pt idx="7887">
                  <c:v>-63.029224127175702</c:v>
                </c:pt>
                <c:pt idx="7888">
                  <c:v>-63.029250582466098</c:v>
                </c:pt>
                <c:pt idx="7889">
                  <c:v>-63.029276856646398</c:v>
                </c:pt>
                <c:pt idx="7890">
                  <c:v>-63.029302949879799</c:v>
                </c:pt>
                <c:pt idx="7891">
                  <c:v>-63.029328862329699</c:v>
                </c:pt>
                <c:pt idx="7892">
                  <c:v>-63.029354594159798</c:v>
                </c:pt>
                <c:pt idx="7893">
                  <c:v>-63.029380145533899</c:v>
                </c:pt>
                <c:pt idx="7894">
                  <c:v>-63.0294055166164</c:v>
                </c:pt>
                <c:pt idx="7895">
                  <c:v>-63.0294307075714</c:v>
                </c:pt>
                <c:pt idx="7896">
                  <c:v>-63.029455718563703</c:v>
                </c:pt>
                <c:pt idx="7897">
                  <c:v>-63.029480549758198</c:v>
                </c:pt>
                <c:pt idx="7898">
                  <c:v>-63.0295052013199</c:v>
                </c:pt>
                <c:pt idx="7899">
                  <c:v>-63.029529673414103</c:v>
                </c:pt>
                <c:pt idx="7900">
                  <c:v>-63.0295539662065</c:v>
                </c:pt>
                <c:pt idx="7901">
                  <c:v>-63.029578079862802</c:v>
                </c:pt>
                <c:pt idx="7902">
                  <c:v>-63.029602014548999</c:v>
                </c:pt>
                <c:pt idx="7903">
                  <c:v>-63.029625770431601</c:v>
                </c:pt>
                <c:pt idx="7904">
                  <c:v>-63.029649347676802</c:v>
                </c:pt>
                <c:pt idx="7905">
                  <c:v>-63.029672746451503</c:v>
                </c:pt>
                <c:pt idx="7906">
                  <c:v>-63.029695966922702</c:v>
                </c:pt>
                <c:pt idx="7907">
                  <c:v>-63.029719009257398</c:v>
                </c:pt>
                <c:pt idx="7908">
                  <c:v>-63.029741873623202</c:v>
                </c:pt>
                <c:pt idx="7909">
                  <c:v>-63.029764560187701</c:v>
                </c:pt>
                <c:pt idx="7910">
                  <c:v>-63.029787069118697</c:v>
                </c:pt>
                <c:pt idx="7911">
                  <c:v>-63.029809400584398</c:v>
                </c:pt>
                <c:pt idx="7912">
                  <c:v>-63.029831554753002</c:v>
                </c:pt>
                <c:pt idx="7913">
                  <c:v>-63.029853531793002</c:v>
                </c:pt>
                <c:pt idx="7914">
                  <c:v>-63.029875331873399</c:v>
                </c:pt>
                <c:pt idx="7915">
                  <c:v>-63.029896955162997</c:v>
                </c:pt>
                <c:pt idx="7916">
                  <c:v>-63.029918401830997</c:v>
                </c:pt>
                <c:pt idx="7917">
                  <c:v>-63.029939672046901</c:v>
                </c:pt>
                <c:pt idx="7918">
                  <c:v>-63.029960765980299</c:v>
                </c:pt>
                <c:pt idx="7919">
                  <c:v>-63.029981683801097</c:v>
                </c:pt>
                <c:pt idx="7920">
                  <c:v>-63.030002425679399</c:v>
                </c:pt>
                <c:pt idx="7921">
                  <c:v>-63.030022991785401</c:v>
                </c:pt>
                <c:pt idx="7922">
                  <c:v>-63.030043382289698</c:v>
                </c:pt>
                <c:pt idx="7923">
                  <c:v>-63.030063597362997</c:v>
                </c:pt>
                <c:pt idx="7924">
                  <c:v>-63.030083637176197</c:v>
                </c:pt>
                <c:pt idx="7925">
                  <c:v>-63.030103501900598</c:v>
                </c:pt>
                <c:pt idx="7926">
                  <c:v>-63.030123191707403</c:v>
                </c:pt>
                <c:pt idx="7927">
                  <c:v>-63.030142706768302</c:v>
                </c:pt>
                <c:pt idx="7928">
                  <c:v>-63.030162047254997</c:v>
                </c:pt>
                <c:pt idx="7929">
                  <c:v>-63.030181213339603</c:v>
                </c:pt>
                <c:pt idx="7930">
                  <c:v>-63.030200205194198</c:v>
                </c:pt>
                <c:pt idx="7931">
                  <c:v>-63.030219022991297</c:v>
                </c:pt>
                <c:pt idx="7932">
                  <c:v>-63.030237666903602</c:v>
                </c:pt>
                <c:pt idx="7933">
                  <c:v>-63.030256137103699</c:v>
                </c:pt>
                <c:pt idx="7934">
                  <c:v>-63.030274433764902</c:v>
                </c:pt>
                <c:pt idx="7935">
                  <c:v>-63.030292557060299</c:v>
                </c:pt>
                <c:pt idx="7936">
                  <c:v>-63.030310507163399</c:v>
                </c:pt>
                <c:pt idx="7937">
                  <c:v>-63.030328284247801</c:v>
                </c:pt>
                <c:pt idx="7938">
                  <c:v>-63.030345888487403</c:v>
                </c:pt>
                <c:pt idx="7939">
                  <c:v>-63.030363320056203</c:v>
                </c:pt>
                <c:pt idx="7940">
                  <c:v>-63.030380579128597</c:v>
                </c:pt>
                <c:pt idx="7941">
                  <c:v>-63.030397665878901</c:v>
                </c:pt>
                <c:pt idx="7942">
                  <c:v>-63.030414580481803</c:v>
                </c:pt>
                <c:pt idx="7943">
                  <c:v>-63.030431323112303</c:v>
                </c:pt>
                <c:pt idx="7944">
                  <c:v>-63.030447893945301</c:v>
                </c:pt>
                <c:pt idx="7945">
                  <c:v>-63.030464293156001</c:v>
                </c:pt>
                <c:pt idx="7946">
                  <c:v>-63.030480520920001</c:v>
                </c:pt>
                <c:pt idx="7947">
                  <c:v>-63.030496577412897</c:v>
                </c:pt>
                <c:pt idx="7948">
                  <c:v>-63.030512462810499</c:v>
                </c:pt>
                <c:pt idx="7949">
                  <c:v>-63.0305281772889</c:v>
                </c:pt>
                <c:pt idx="7950">
                  <c:v>-63.030543721024301</c:v>
                </c:pt>
                <c:pt idx="7951">
                  <c:v>-63.030559094193002</c:v>
                </c:pt>
                <c:pt idx="7952">
                  <c:v>-63.0305742969718</c:v>
                </c:pt>
                <c:pt idx="7953">
                  <c:v>-63.030589329537399</c:v>
                </c:pt>
                <c:pt idx="7954">
                  <c:v>-63.030604192066797</c:v>
                </c:pt>
                <c:pt idx="7955">
                  <c:v>-63.030618884737102</c:v>
                </c:pt>
                <c:pt idx="7956">
                  <c:v>-63.030633407725801</c:v>
                </c:pt>
                <c:pt idx="7957">
                  <c:v>-63.030647761210403</c:v>
                </c:pt>
                <c:pt idx="7958">
                  <c:v>-63.0306619453686</c:v>
                </c:pt>
                <c:pt idx="7959">
                  <c:v>-63.030675960378403</c:v>
                </c:pt>
                <c:pt idx="7960">
                  <c:v>-63.030689806417897</c:v>
                </c:pt>
                <c:pt idx="7961">
                  <c:v>-63.030703483665299</c:v>
                </c:pt>
                <c:pt idx="7962">
                  <c:v>-63.030716992299197</c:v>
                </c:pt>
                <c:pt idx="7963">
                  <c:v>-63.030730332498202</c:v>
                </c:pt>
                <c:pt idx="7964">
                  <c:v>-63.030743504441098</c:v>
                </c:pt>
                <c:pt idx="7965">
                  <c:v>-63.0307565083071</c:v>
                </c:pt>
                <c:pt idx="7966">
                  <c:v>-63.0307693442752</c:v>
                </c:pt>
                <c:pt idx="7967">
                  <c:v>-63.030782012524803</c:v>
                </c:pt>
                <c:pt idx="7968">
                  <c:v>-63.030794513235598</c:v>
                </c:pt>
                <c:pt idx="7969">
                  <c:v>-63.030806846587303</c:v>
                </c:pt>
                <c:pt idx="7970">
                  <c:v>-63.0308190127597</c:v>
                </c:pt>
                <c:pt idx="7971">
                  <c:v>-63.030831011933003</c:v>
                </c:pt>
                <c:pt idx="7972">
                  <c:v>-63.030842844287498</c:v>
                </c:pt>
                <c:pt idx="7973">
                  <c:v>-63.0308545100035</c:v>
                </c:pt>
                <c:pt idx="7974">
                  <c:v>-63.0308660092618</c:v>
                </c:pt>
                <c:pt idx="7975">
                  <c:v>-63.030877342243002</c:v>
                </c:pt>
                <c:pt idx="7976">
                  <c:v>-63.030888509128197</c:v>
                </c:pt>
                <c:pt idx="7977">
                  <c:v>-63.0308995100986</c:v>
                </c:pt>
                <c:pt idx="7978">
                  <c:v>-63.0309103453353</c:v>
                </c:pt>
                <c:pt idx="7979">
                  <c:v>-63.0309210150198</c:v>
                </c:pt>
                <c:pt idx="7980">
                  <c:v>-63.030931519333897</c:v>
                </c:pt>
                <c:pt idx="7981">
                  <c:v>-63.0309418584593</c:v>
                </c:pt>
                <c:pt idx="7982">
                  <c:v>-63.030952032578099</c:v>
                </c:pt>
                <c:pt idx="7983">
                  <c:v>-63.0309620418723</c:v>
                </c:pt>
                <c:pt idx="7984">
                  <c:v>-63.030971886524199</c:v>
                </c:pt>
                <c:pt idx="7985">
                  <c:v>-63.030981566716399</c:v>
                </c:pt>
                <c:pt idx="7986">
                  <c:v>-63.030991082631502</c:v>
                </c:pt>
                <c:pt idx="7987">
                  <c:v>-63.031000434452302</c:v>
                </c:pt>
                <c:pt idx="7988">
                  <c:v>-63.0310096223618</c:v>
                </c:pt>
                <c:pt idx="7989">
                  <c:v>-63.031018646543103</c:v>
                </c:pt>
                <c:pt idx="7990">
                  <c:v>-63.031027507179402</c:v>
                </c:pt>
                <c:pt idx="7991">
                  <c:v>-63.031036204454402</c:v>
                </c:pt>
                <c:pt idx="7992">
                  <c:v>-63.0310447385515</c:v>
                </c:pt>
                <c:pt idx="7993">
                  <c:v>-63.031053109654501</c:v>
                </c:pt>
                <c:pt idx="7994">
                  <c:v>-63.031061317947398</c:v>
                </c:pt>
                <c:pt idx="7995">
                  <c:v>-63.031069363614201</c:v>
                </c:pt>
                <c:pt idx="7996">
                  <c:v>-63.031077246839303</c:v>
                </c:pt>
                <c:pt idx="7997">
                  <c:v>-63.031084967806898</c:v>
                </c:pt>
                <c:pt idx="7998">
                  <c:v>-63.031092526701798</c:v>
                </c:pt>
                <c:pt idx="7999">
                  <c:v>-63.031099923708503</c:v>
                </c:pt>
                <c:pt idx="8000">
                  <c:v>-63.031107159012002</c:v>
                </c:pt>
                <c:pt idx="8001">
                  <c:v>-63.031114232797201</c:v>
                </c:pt>
                <c:pt idx="8002">
                  <c:v>-63.031121145249401</c:v>
                </c:pt>
                <c:pt idx="8003">
                  <c:v>-63.031127896553798</c:v>
                </c:pt>
                <c:pt idx="8004">
                  <c:v>-63.031134486896001</c:v>
                </c:pt>
                <c:pt idx="8005">
                  <c:v>-63.031140916461503</c:v>
                </c:pt>
                <c:pt idx="8006">
                  <c:v>-63.031147185436197</c:v>
                </c:pt>
                <c:pt idx="8007">
                  <c:v>-63.031153294005897</c:v>
                </c:pt>
                <c:pt idx="8008">
                  <c:v>-63.031159242356701</c:v>
                </c:pt>
                <c:pt idx="8009">
                  <c:v>-63.031165030674899</c:v>
                </c:pt>
                <c:pt idx="8010">
                  <c:v>-63.031170659146902</c:v>
                </c:pt>
                <c:pt idx="8011">
                  <c:v>-63.031176127959</c:v>
                </c:pt>
                <c:pt idx="8012">
                  <c:v>-63.031181437298002</c:v>
                </c:pt>
                <c:pt idx="8013">
                  <c:v>-63.031186587350703</c:v>
                </c:pt>
                <c:pt idx="8014">
                  <c:v>-63.031191578303897</c:v>
                </c:pt>
                <c:pt idx="8015">
                  <c:v>-63.031196410344897</c:v>
                </c:pt>
                <c:pt idx="8016">
                  <c:v>-63.031201083660797</c:v>
                </c:pt>
                <c:pt idx="8017">
                  <c:v>-63.031205598439001</c:v>
                </c:pt>
                <c:pt idx="8018">
                  <c:v>-63.031209954867002</c:v>
                </c:pt>
                <c:pt idx="8019">
                  <c:v>-63.031214153132503</c:v>
                </c:pt>
                <c:pt idx="8020">
                  <c:v>-63.031218193423101</c:v>
                </c:pt>
                <c:pt idx="8021">
                  <c:v>-63.031222075926998</c:v>
                </c:pt>
                <c:pt idx="8022">
                  <c:v>-63.031225800831997</c:v>
                </c:pt>
                <c:pt idx="8023">
                  <c:v>-63.0312293683265</c:v>
                </c:pt>
                <c:pt idx="8024">
                  <c:v>-63.031232778598699</c:v>
                </c:pt>
                <c:pt idx="8025">
                  <c:v>-63.031236031837103</c:v>
                </c:pt>
                <c:pt idx="8026">
                  <c:v>-63.031239128230403</c:v>
                </c:pt>
                <c:pt idx="8027">
                  <c:v>-63.031242067967199</c:v>
                </c:pt>
                <c:pt idx="8028">
                  <c:v>-63.031244851236501</c:v>
                </c:pt>
                <c:pt idx="8029">
                  <c:v>-63.031247478227201</c:v>
                </c:pt>
                <c:pt idx="8030">
                  <c:v>-63.031249949128402</c:v>
                </c:pt>
                <c:pt idx="8031">
                  <c:v>-63.031252264129499</c:v>
                </c:pt>
                <c:pt idx="8032">
                  <c:v>-63.031254423419803</c:v>
                </c:pt>
                <c:pt idx="8033">
                  <c:v>-63.0312564271889</c:v>
                </c:pt>
                <c:pt idx="8034">
                  <c:v>-63.031258275626499</c:v>
                </c:pt>
                <c:pt idx="8035">
                  <c:v>-63.0312599689222</c:v>
                </c:pt>
                <c:pt idx="8036">
                  <c:v>-63.031261507266002</c:v>
                </c:pt>
                <c:pt idx="8037">
                  <c:v>-63.031262890847898</c:v>
                </c:pt>
                <c:pt idx="8038">
                  <c:v>-63.031264119858101</c:v>
                </c:pt>
                <c:pt idx="8039">
                  <c:v>-63.031265194486998</c:v>
                </c:pt>
                <c:pt idx="8040">
                  <c:v>-63.031266114924797</c:v>
                </c:pt>
                <c:pt idx="8041">
                  <c:v>-63.0312668813622</c:v>
                </c:pt>
                <c:pt idx="8042">
                  <c:v>-63.031267493989702</c:v>
                </c:pt>
                <c:pt idx="8043">
                  <c:v>-63.031267952998299</c:v>
                </c:pt>
                <c:pt idx="8044">
                  <c:v>-63.031268258578699</c:v>
                </c:pt>
                <c:pt idx="8045">
                  <c:v>-63.031268410922003</c:v>
                </c:pt>
                <c:pt idx="8046">
                  <c:v>-63.031268410219297</c:v>
                </c:pt>
                <c:pt idx="8047">
                  <c:v>-63.031268256661903</c:v>
                </c:pt>
                <c:pt idx="8048">
                  <c:v>-63.031267950441197</c:v>
                </c:pt>
                <c:pt idx="8049">
                  <c:v>-63.0312674917487</c:v>
                </c:pt>
                <c:pt idx="8050">
                  <c:v>-63.031266880776002</c:v>
                </c:pt>
                <c:pt idx="8051">
                  <c:v>-63.0312661177148</c:v>
                </c:pt>
                <c:pt idx="8052">
                  <c:v>-63.031265202756998</c:v>
                </c:pt>
                <c:pt idx="8053">
                  <c:v>-63.031264136094499</c:v>
                </c:pt>
                <c:pt idx="8054">
                  <c:v>-63.031262917919399</c:v>
                </c:pt>
                <c:pt idx="8055">
                  <c:v>-63.031261548423899</c:v>
                </c:pt>
                <c:pt idx="8056">
                  <c:v>-63.0312600278004</c:v>
                </c:pt>
                <c:pt idx="8057">
                  <c:v>-63.031258356241104</c:v>
                </c:pt>
                <c:pt idx="8058">
                  <c:v>-63.031256533938702</c:v>
                </c:pt>
                <c:pt idx="8059">
                  <c:v>-63.031254561085802</c:v>
                </c:pt>
                <c:pt idx="8060">
                  <c:v>-63.031252437875096</c:v>
                </c:pt>
                <c:pt idx="8061">
                  <c:v>-63.031250164499603</c:v>
                </c:pt>
                <c:pt idx="8062">
                  <c:v>-63.0312477411521</c:v>
                </c:pt>
                <c:pt idx="8063">
                  <c:v>-63.031245168025698</c:v>
                </c:pt>
                <c:pt idx="8064">
                  <c:v>-63.031242445313701</c:v>
                </c:pt>
                <c:pt idx="8065">
                  <c:v>-63.031239573209298</c:v>
                </c:pt>
                <c:pt idx="8066">
                  <c:v>-63.031236551905899</c:v>
                </c:pt>
                <c:pt idx="8067">
                  <c:v>-63.031233381596998</c:v>
                </c:pt>
                <c:pt idx="8068">
                  <c:v>-63.031230062476197</c:v>
                </c:pt>
                <c:pt idx="8069">
                  <c:v>-63.031226594737298</c:v>
                </c:pt>
                <c:pt idx="8070">
                  <c:v>-63.031222978573901</c:v>
                </c:pt>
                <c:pt idx="8071">
                  <c:v>-63.031219214180197</c:v>
                </c:pt>
                <c:pt idx="8072">
                  <c:v>-63.031215301750002</c:v>
                </c:pt>
                <c:pt idx="8073">
                  <c:v>-63.0312112414776</c:v>
                </c:pt>
                <c:pt idx="8074">
                  <c:v>-63.031207033557003</c:v>
                </c:pt>
                <c:pt idx="8075">
                  <c:v>-63.031202678182702</c:v>
                </c:pt>
                <c:pt idx="8076">
                  <c:v>-63.031198175549001</c:v>
                </c:pt>
                <c:pt idx="8077">
                  <c:v>-63.031193525850497</c:v>
                </c:pt>
                <c:pt idx="8078">
                  <c:v>-63.031188729281801</c:v>
                </c:pt>
                <c:pt idx="8079">
                  <c:v>-63.031183786037602</c:v>
                </c:pt>
                <c:pt idx="8080">
                  <c:v>-63.031178696312701</c:v>
                </c:pt>
                <c:pt idx="8081">
                  <c:v>-63.031173460302099</c:v>
                </c:pt>
                <c:pt idx="8082">
                  <c:v>-63.031168078200601</c:v>
                </c:pt>
                <c:pt idx="8083">
                  <c:v>-63.031162550203497</c:v>
                </c:pt>
                <c:pt idx="8084">
                  <c:v>-63.031156876505797</c:v>
                </c:pt>
                <c:pt idx="8085">
                  <c:v>-63.0311510573029</c:v>
                </c:pt>
                <c:pt idx="8086">
                  <c:v>-63.031145092790197</c:v>
                </c:pt>
                <c:pt idx="8087">
                  <c:v>-63.031138983163103</c:v>
                </c:pt>
                <c:pt idx="8088">
                  <c:v>-63.031132728617202</c:v>
                </c:pt>
                <c:pt idx="8089">
                  <c:v>-63.031126329348098</c:v>
                </c:pt>
                <c:pt idx="8090">
                  <c:v>-63.031119785551503</c:v>
                </c:pt>
                <c:pt idx="8091">
                  <c:v>-63.0311130974234</c:v>
                </c:pt>
                <c:pt idx="8092">
                  <c:v>-63.031106265159501</c:v>
                </c:pt>
                <c:pt idx="8093">
                  <c:v>-63.031099288956</c:v>
                </c:pt>
                <c:pt idx="8094">
                  <c:v>-63.0310921690089</c:v>
                </c:pt>
                <c:pt idx="8095">
                  <c:v>-63.031084905514298</c:v>
                </c:pt>
                <c:pt idx="8096">
                  <c:v>-63.031077498668601</c:v>
                </c:pt>
                <c:pt idx="8097">
                  <c:v>-63.031069948667998</c:v>
                </c:pt>
                <c:pt idx="8098">
                  <c:v>-63.031062255709102</c:v>
                </c:pt>
                <c:pt idx="8099">
                  <c:v>-63.031054419988301</c:v>
                </c:pt>
                <c:pt idx="8100">
                  <c:v>-63.031046441702202</c:v>
                </c:pt>
                <c:pt idx="8101">
                  <c:v>-63.031038321047497</c:v>
                </c:pt>
                <c:pt idx="8102">
                  <c:v>-63.031030058221098</c:v>
                </c:pt>
                <c:pt idx="8103">
                  <c:v>-63.0310216534196</c:v>
                </c:pt>
                <c:pt idx="8104">
                  <c:v>-63.031013106840099</c:v>
                </c:pt>
                <c:pt idx="8105">
                  <c:v>-63.031004418679501</c:v>
                </c:pt>
                <c:pt idx="8106">
                  <c:v>-63.030995589135003</c:v>
                </c:pt>
                <c:pt idx="8107">
                  <c:v>-63.030986618403603</c:v>
                </c:pt>
                <c:pt idx="8108">
                  <c:v>-63.030977506682703</c:v>
                </c:pt>
                <c:pt idx="8109">
                  <c:v>-63.030968254169601</c:v>
                </c:pt>
                <c:pt idx="8110">
                  <c:v>-63.030958861061599</c:v>
                </c:pt>
                <c:pt idx="8111">
                  <c:v>-63.030949327556201</c:v>
                </c:pt>
                <c:pt idx="8112">
                  <c:v>-63.0309396538511</c:v>
                </c:pt>
                <c:pt idx="8113">
                  <c:v>-63.030929840143699</c:v>
                </c:pt>
                <c:pt idx="8114">
                  <c:v>-63.0309198866318</c:v>
                </c:pt>
                <c:pt idx="8115">
                  <c:v>-63.030909793513104</c:v>
                </c:pt>
                <c:pt idx="8116">
                  <c:v>-63.030899560985603</c:v>
                </c:pt>
                <c:pt idx="8117">
                  <c:v>-63.030889189247098</c:v>
                </c:pt>
                <c:pt idx="8118">
                  <c:v>-63.030878678495597</c:v>
                </c:pt>
                <c:pt idx="8119">
                  <c:v>-63.030868028929099</c:v>
                </c:pt>
                <c:pt idx="8120">
                  <c:v>-63.030857240745803</c:v>
                </c:pt>
                <c:pt idx="8121">
                  <c:v>-63.030846314144</c:v>
                </c:pt>
                <c:pt idx="8122">
                  <c:v>-63.030835249321697</c:v>
                </c:pt>
                <c:pt idx="8123">
                  <c:v>-63.030824046477498</c:v>
                </c:pt>
                <c:pt idx="8124">
                  <c:v>-63.030812705809602</c:v>
                </c:pt>
                <c:pt idx="8125">
                  <c:v>-63.030801227516598</c:v>
                </c:pt>
                <c:pt idx="8126">
                  <c:v>-63.030789611796997</c:v>
                </c:pt>
                <c:pt idx="8127">
                  <c:v>-63.030777858849397</c:v>
                </c:pt>
                <c:pt idx="8128">
                  <c:v>-63.030765968872501</c:v>
                </c:pt>
                <c:pt idx="8129">
                  <c:v>-63.030753942064898</c:v>
                </c:pt>
                <c:pt idx="8130">
                  <c:v>-63.030741778625497</c:v>
                </c:pt>
                <c:pt idx="8131">
                  <c:v>-63.030729478753202</c:v>
                </c:pt>
                <c:pt idx="8132">
                  <c:v>-63.030717042646899</c:v>
                </c:pt>
                <c:pt idx="8133">
                  <c:v>-63.030704470505498</c:v>
                </c:pt>
                <c:pt idx="8134">
                  <c:v>-63.0306917625281</c:v>
                </c:pt>
                <c:pt idx="8135">
                  <c:v>-63.0306789189139</c:v>
                </c:pt>
                <c:pt idx="8136">
                  <c:v>-63.030665939861898</c:v>
                </c:pt>
                <c:pt idx="8137">
                  <c:v>-63.030652825571401</c:v>
                </c:pt>
                <c:pt idx="8138">
                  <c:v>-63.030639576241697</c:v>
                </c:pt>
                <c:pt idx="8139">
                  <c:v>-63.030626192072098</c:v>
                </c:pt>
                <c:pt idx="8140">
                  <c:v>-63.030612673262098</c:v>
                </c:pt>
                <c:pt idx="8141">
                  <c:v>-63.030599020011103</c:v>
                </c:pt>
                <c:pt idx="8142">
                  <c:v>-63.030585232518597</c:v>
                </c:pt>
                <c:pt idx="8143">
                  <c:v>-63.030571310984101</c:v>
                </c:pt>
                <c:pt idx="8144">
                  <c:v>-63.030557255607398</c:v>
                </c:pt>
                <c:pt idx="8145">
                  <c:v>-63.030543066588102</c:v>
                </c:pt>
                <c:pt idx="8146">
                  <c:v>-63.030528744125903</c:v>
                </c:pt>
                <c:pt idx="8147">
                  <c:v>-63.030514288420598</c:v>
                </c:pt>
                <c:pt idx="8148">
                  <c:v>-63.030499699672099</c:v>
                </c:pt>
                <c:pt idx="8149">
                  <c:v>-63.030484978080302</c:v>
                </c:pt>
                <c:pt idx="8150">
                  <c:v>-63.030470123845099</c:v>
                </c:pt>
                <c:pt idx="8151">
                  <c:v>-63.030455137166499</c:v>
                </c:pt>
                <c:pt idx="8152">
                  <c:v>-63.030440018244498</c:v>
                </c:pt>
                <c:pt idx="8153">
                  <c:v>-63.0304247672793</c:v>
                </c:pt>
                <c:pt idx="8154">
                  <c:v>-63.030409384471</c:v>
                </c:pt>
                <c:pt idx="8155">
                  <c:v>-63.0303938700198</c:v>
                </c:pt>
                <c:pt idx="8156">
                  <c:v>-63.030378224125897</c:v>
                </c:pt>
                <c:pt idx="8157">
                  <c:v>-63.030362446989699</c:v>
                </c:pt>
                <c:pt idx="8158">
                  <c:v>-63.0303465388115</c:v>
                </c:pt>
                <c:pt idx="8159">
                  <c:v>-63.030330499791603</c:v>
                </c:pt>
                <c:pt idx="8160">
                  <c:v>-63.030314330130601</c:v>
                </c:pt>
                <c:pt idx="8161">
                  <c:v>-63.030298030028803</c:v>
                </c:pt>
                <c:pt idx="8162">
                  <c:v>-63.030281599686802</c:v>
                </c:pt>
                <c:pt idx="8163">
                  <c:v>-63.030265039305199</c:v>
                </c:pt>
                <c:pt idx="8164">
                  <c:v>-63.030248349084502</c:v>
                </c:pt>
                <c:pt idx="8165">
                  <c:v>-63.030231529225503</c:v>
                </c:pt>
                <c:pt idx="8166">
                  <c:v>-63.030214579928803</c:v>
                </c:pt>
                <c:pt idx="8167">
                  <c:v>-63.0301975013952</c:v>
                </c:pt>
                <c:pt idx="8168">
                  <c:v>-63.030180293825403</c:v>
                </c:pt>
                <c:pt idx="8169">
                  <c:v>-63.030162957420302</c:v>
                </c:pt>
                <c:pt idx="8170">
                  <c:v>-63.030145492380697</c:v>
                </c:pt>
                <c:pt idx="8171">
                  <c:v>-63.030127898907402</c:v>
                </c:pt>
                <c:pt idx="8172">
                  <c:v>-63.0301101772016</c:v>
                </c:pt>
                <c:pt idx="8173">
                  <c:v>-63.030092327463997</c:v>
                </c:pt>
                <c:pt idx="8174">
                  <c:v>-63.030074349895798</c:v>
                </c:pt>
                <c:pt idx="8175">
                  <c:v>-63.030056244698002</c:v>
                </c:pt>
                <c:pt idx="8176">
                  <c:v>-63.0300380120716</c:v>
                </c:pt>
                <c:pt idx="8177">
                  <c:v>-63.030019652217803</c:v>
                </c:pt>
                <c:pt idx="8178">
                  <c:v>-63.030001165337801</c:v>
                </c:pt>
                <c:pt idx="8179">
                  <c:v>-63.029982551632699</c:v>
                </c:pt>
                <c:pt idx="8180">
                  <c:v>-63.029963811303801</c:v>
                </c:pt>
                <c:pt idx="8181">
                  <c:v>-63.029944944552298</c:v>
                </c:pt>
                <c:pt idx="8182">
                  <c:v>-63.0299259515795</c:v>
                </c:pt>
                <c:pt idx="8183">
                  <c:v>-63.029906832586697</c:v>
                </c:pt>
                <c:pt idx="8184">
                  <c:v>-63.029887587775399</c:v>
                </c:pt>
                <c:pt idx="8185">
                  <c:v>-63.029868217346802</c:v>
                </c:pt>
                <c:pt idx="8186">
                  <c:v>-63.029848721502397</c:v>
                </c:pt>
                <c:pt idx="8187">
                  <c:v>-63.029829100443699</c:v>
                </c:pt>
                <c:pt idx="8188">
                  <c:v>-63.029809354372098</c:v>
                </c:pt>
                <c:pt idx="8189">
                  <c:v>-63.029789483489203</c:v>
                </c:pt>
                <c:pt idx="8190">
                  <c:v>-63.029769487996397</c:v>
                </c:pt>
                <c:pt idx="8191">
                  <c:v>-63.029749368095402</c:v>
                </c:pt>
                <c:pt idx="8192">
                  <c:v>-63.0297291239876</c:v>
                </c:pt>
                <c:pt idx="8193">
                  <c:v>-63.0297087558749</c:v>
                </c:pt>
                <c:pt idx="8194">
                  <c:v>-63.029688263958697</c:v>
                </c:pt>
                <c:pt idx="8195">
                  <c:v>-63.0296676484408</c:v>
                </c:pt>
                <c:pt idx="8196">
                  <c:v>-63.029646909522803</c:v>
                </c:pt>
                <c:pt idx="8197">
                  <c:v>-63.029626047406602</c:v>
                </c:pt>
                <c:pt idx="8198">
                  <c:v>-63.029605062293697</c:v>
                </c:pt>
                <c:pt idx="8199">
                  <c:v>-63.029583954385998</c:v>
                </c:pt>
                <c:pt idx="8200">
                  <c:v>-63.029562723885299</c:v>
                </c:pt>
                <c:pt idx="8201">
                  <c:v>-63.0295413709934</c:v>
                </c:pt>
                <c:pt idx="8202">
                  <c:v>-63.029519895912102</c:v>
                </c:pt>
                <c:pt idx="8203">
                  <c:v>-63.0294982988434</c:v>
                </c:pt>
                <c:pt idx="8204">
                  <c:v>-63.029476579988902</c:v>
                </c:pt>
                <c:pt idx="8205">
                  <c:v>-63.029454739550701</c:v>
                </c:pt>
                <c:pt idx="8206">
                  <c:v>-63.029432777730698</c:v>
                </c:pt>
                <c:pt idx="8207">
                  <c:v>-63.029410694730799</c:v>
                </c:pt>
                <c:pt idx="8208">
                  <c:v>-63.029388490753</c:v>
                </c:pt>
                <c:pt idx="8209">
                  <c:v>-63.0293661659992</c:v>
                </c:pt>
                <c:pt idx="8210">
                  <c:v>-63.029343720671399</c:v>
                </c:pt>
                <c:pt idx="8211">
                  <c:v>-63.029321154971598</c:v>
                </c:pt>
                <c:pt idx="8212">
                  <c:v>-63.029298469101903</c:v>
                </c:pt>
                <c:pt idx="8213">
                  <c:v>-63.029275663264301</c:v>
                </c:pt>
                <c:pt idx="8214">
                  <c:v>-63.029252737660897</c:v>
                </c:pt>
                <c:pt idx="8215">
                  <c:v>-63.029229692493601</c:v>
                </c:pt>
                <c:pt idx="8216">
                  <c:v>-63.029206527964703</c:v>
                </c:pt>
                <c:pt idx="8217">
                  <c:v>-63.029183244276098</c:v>
                </c:pt>
                <c:pt idx="8218">
                  <c:v>-63.029159841630097</c:v>
                </c:pt>
                <c:pt idx="8219">
                  <c:v>-63.029136320228602</c:v>
                </c:pt>
                <c:pt idx="8220">
                  <c:v>-63.029112680273997</c:v>
                </c:pt>
                <c:pt idx="8221">
                  <c:v>-63.029088921968203</c:v>
                </c:pt>
                <c:pt idx="8222">
                  <c:v>-63.029065045513498</c:v>
                </c:pt>
                <c:pt idx="8223">
                  <c:v>-63.029041051112102</c:v>
                </c:pt>
                <c:pt idx="8224">
                  <c:v>-63.029016938966102</c:v>
                </c:pt>
                <c:pt idx="8225">
                  <c:v>-63.028992709277603</c:v>
                </c:pt>
                <c:pt idx="8226">
                  <c:v>-63.028968362249003</c:v>
                </c:pt>
                <c:pt idx="8227">
                  <c:v>-63.028943898082403</c:v>
                </c:pt>
                <c:pt idx="8228">
                  <c:v>-63.028919316979902</c:v>
                </c:pt>
                <c:pt idx="8229">
                  <c:v>-63.028894619143998</c:v>
                </c:pt>
                <c:pt idx="8230">
                  <c:v>-63.028869804776598</c:v>
                </c:pt>
                <c:pt idx="8231">
                  <c:v>-63.0288448740802</c:v>
                </c:pt>
                <c:pt idx="8232">
                  <c:v>-63.028819827256903</c:v>
                </c:pt>
                <c:pt idx="8233">
                  <c:v>-63.028794664509</c:v>
                </c:pt>
                <c:pt idx="8234">
                  <c:v>-63.028769386038697</c:v>
                </c:pt>
                <c:pt idx="8235">
                  <c:v>-63.028743992048298</c:v>
                </c:pt>
                <c:pt idx="8236">
                  <c:v>-63.028718482740103</c:v>
                </c:pt>
                <c:pt idx="8237">
                  <c:v>-63.028692858316198</c:v>
                </c:pt>
                <c:pt idx="8238">
                  <c:v>-63.028667118979001</c:v>
                </c:pt>
                <c:pt idx="8239">
                  <c:v>-63.028641264930698</c:v>
                </c:pt>
                <c:pt idx="8240">
                  <c:v>-63.028615296373701</c:v>
                </c:pt>
                <c:pt idx="8241">
                  <c:v>-63.028589213510102</c:v>
                </c:pt>
                <c:pt idx="8242">
                  <c:v>-63.028563016542201</c:v>
                </c:pt>
                <c:pt idx="8243">
                  <c:v>-63.028536705672302</c:v>
                </c:pt>
                <c:pt idx="8244">
                  <c:v>-63.028510281102697</c:v>
                </c:pt>
                <c:pt idx="8245">
                  <c:v>-63.028483743035601</c:v>
                </c:pt>
                <c:pt idx="8246">
                  <c:v>-63.028457091673403</c:v>
                </c:pt>
                <c:pt idx="8247">
                  <c:v>-63.028430327218203</c:v>
                </c:pt>
                <c:pt idx="8248">
                  <c:v>-63.0284034498723</c:v>
                </c:pt>
                <c:pt idx="8249">
                  <c:v>-63.0283764598381</c:v>
                </c:pt>
                <c:pt idx="8250">
                  <c:v>-63.028349357317701</c:v>
                </c:pt>
                <c:pt idx="8251">
                  <c:v>-63.028322142513403</c:v>
                </c:pt>
                <c:pt idx="8252">
                  <c:v>-63.028294815627397</c:v>
                </c:pt>
                <c:pt idx="8253">
                  <c:v>-63.028267376861997</c:v>
                </c:pt>
                <c:pt idx="8254">
                  <c:v>-63.028239826419501</c:v>
                </c:pt>
                <c:pt idx="8255">
                  <c:v>-63.028212164502001</c:v>
                </c:pt>
                <c:pt idx="8256">
                  <c:v>-63.028184391311797</c:v>
                </c:pt>
                <c:pt idx="8257">
                  <c:v>-63.028156507051101</c:v>
                </c:pt>
                <c:pt idx="8258">
                  <c:v>-63.028128511922198</c:v>
                </c:pt>
                <c:pt idx="8259">
                  <c:v>-63.028100406127102</c:v>
                </c:pt>
                <c:pt idx="8260">
                  <c:v>-63.028072189868197</c:v>
                </c:pt>
                <c:pt idx="8261">
                  <c:v>-63.028043863347598</c:v>
                </c:pt>
                <c:pt idx="8262">
                  <c:v>-63.028015426767404</c:v>
                </c:pt>
                <c:pt idx="8263">
                  <c:v>-63.027986880329898</c:v>
                </c:pt>
                <c:pt idx="8264">
                  <c:v>-63.027958224237203</c:v>
                </c:pt>
                <c:pt idx="8265">
                  <c:v>-63.027929458691503</c:v>
                </c:pt>
                <c:pt idx="8266">
                  <c:v>-63.027900583894798</c:v>
                </c:pt>
                <c:pt idx="8267">
                  <c:v>-63.027871600049401</c:v>
                </c:pt>
                <c:pt idx="8268">
                  <c:v>-63.027842507357299</c:v>
                </c:pt>
                <c:pt idx="8269">
                  <c:v>-63.027813306020498</c:v>
                </c:pt>
                <c:pt idx="8270">
                  <c:v>-63.027783996241297</c:v>
                </c:pt>
                <c:pt idx="8271">
                  <c:v>-63.027754578221703</c:v>
                </c:pt>
                <c:pt idx="8272">
                  <c:v>-63.027725052163703</c:v>
                </c:pt>
                <c:pt idx="8273">
                  <c:v>-63.027695418269403</c:v>
                </c:pt>
                <c:pt idx="8274">
                  <c:v>-63.027665676740803</c:v>
                </c:pt>
                <c:pt idx="8275">
                  <c:v>-63.027635827779797</c:v>
                </c:pt>
                <c:pt idx="8276">
                  <c:v>-63.027605871588698</c:v>
                </c:pt>
                <c:pt idx="8277">
                  <c:v>-63.0275758083691</c:v>
                </c:pt>
                <c:pt idx="8278">
                  <c:v>-63.027545638323303</c:v>
                </c:pt>
                <c:pt idx="8279">
                  <c:v>-63.027515361653002</c:v>
                </c:pt>
                <c:pt idx="8280">
                  <c:v>-63.027484978560302</c:v>
                </c:pt>
                <c:pt idx="8281">
                  <c:v>-63.027454489246999</c:v>
                </c:pt>
                <c:pt idx="8282">
                  <c:v>-63.027423893915</c:v>
                </c:pt>
                <c:pt idx="8283">
                  <c:v>-63.027393192766198</c:v>
                </c:pt>
                <c:pt idx="8284">
                  <c:v>-63.027362386002501</c:v>
                </c:pt>
                <c:pt idx="8285">
                  <c:v>-63.027331473825598</c:v>
                </c:pt>
                <c:pt idx="8286">
                  <c:v>-63.027300456437402</c:v>
                </c:pt>
                <c:pt idx="8287">
                  <c:v>-63.027269334039701</c:v>
                </c:pt>
                <c:pt idx="8288">
                  <c:v>-63.027238106834197</c:v>
                </c:pt>
                <c:pt idx="8289">
                  <c:v>-63.027206775022698</c:v>
                </c:pt>
                <c:pt idx="8290">
                  <c:v>-63.027175338806899</c:v>
                </c:pt>
                <c:pt idx="8291">
                  <c:v>-63.027143798388501</c:v>
                </c:pt>
                <c:pt idx="8292">
                  <c:v>-63.027112153969199</c:v>
                </c:pt>
                <c:pt idx="8293">
                  <c:v>-63.027080405750603</c:v>
                </c:pt>
                <c:pt idx="8294">
                  <c:v>-63.0270485539343</c:v>
                </c:pt>
                <c:pt idx="8295">
                  <c:v>-63.027016598722</c:v>
                </c:pt>
                <c:pt idx="8296">
                  <c:v>-63.026984540315297</c:v>
                </c:pt>
                <c:pt idx="8297">
                  <c:v>-63.026952378915603</c:v>
                </c:pt>
                <c:pt idx="8298">
                  <c:v>-63.026920114724497</c:v>
                </c:pt>
                <c:pt idx="8299">
                  <c:v>-63.026887747943498</c:v>
                </c:pt>
                <c:pt idx="8300">
                  <c:v>-63.0268552787741</c:v>
                </c:pt>
                <c:pt idx="8301">
                  <c:v>-63.0268227074178</c:v>
                </c:pt>
                <c:pt idx="8302">
                  <c:v>-63.026790034075802</c:v>
                </c:pt>
                <c:pt idx="8303">
                  <c:v>-63.026757258949701</c:v>
                </c:pt>
                <c:pt idx="8304">
                  <c:v>-63.026724382240701</c:v>
                </c:pt>
                <c:pt idx="8305">
                  <c:v>-63.026691404150199</c:v>
                </c:pt>
                <c:pt idx="8306">
                  <c:v>-63.026658324879598</c:v>
                </c:pt>
                <c:pt idx="8307">
                  <c:v>-63.026625144630003</c:v>
                </c:pt>
                <c:pt idx="8308">
                  <c:v>-63.026591863602697</c:v>
                </c:pt>
                <c:pt idx="8309">
                  <c:v>-63.026558481998897</c:v>
                </c:pt>
                <c:pt idx="8310">
                  <c:v>-63.026525000019703</c:v>
                </c:pt>
                <c:pt idx="8311">
                  <c:v>-63.026491417866403</c:v>
                </c:pt>
                <c:pt idx="8312">
                  <c:v>-63.026457735740102</c:v>
                </c:pt>
                <c:pt idx="8313">
                  <c:v>-63.0264239538417</c:v>
                </c:pt>
                <c:pt idx="8314">
                  <c:v>-63.026390072372401</c:v>
                </c:pt>
                <c:pt idx="8315">
                  <c:v>-63.026356091533103</c:v>
                </c:pt>
                <c:pt idx="8316">
                  <c:v>-63.026322011524897</c:v>
                </c:pt>
                <c:pt idx="8317">
                  <c:v>-63.026287832548597</c:v>
                </c:pt>
                <c:pt idx="8318">
                  <c:v>-63.026253554805201</c:v>
                </c:pt>
                <c:pt idx="8319">
                  <c:v>-63.026219178495502</c:v>
                </c:pt>
                <c:pt idx="8320">
                  <c:v>-63.026184703820398</c:v>
                </c:pt>
                <c:pt idx="8321">
                  <c:v>-63.026150130980703</c:v>
                </c:pt>
                <c:pt idx="8322">
                  <c:v>-63.026115460177103</c:v>
                </c:pt>
                <c:pt idx="8323">
                  <c:v>-63.026080691610403</c:v>
                </c:pt>
                <c:pt idx="8324">
                  <c:v>-63.026045825481198</c:v>
                </c:pt>
                <c:pt idx="8325">
                  <c:v>-63.026010861990102</c:v>
                </c:pt>
                <c:pt idx="8326">
                  <c:v>-63.0259758013379</c:v>
                </c:pt>
                <c:pt idx="8327">
                  <c:v>-63.025940643725001</c:v>
                </c:pt>
                <c:pt idx="8328">
                  <c:v>-63.025905389351998</c:v>
                </c:pt>
                <c:pt idx="8329">
                  <c:v>-63.025870038419299</c:v>
                </c:pt>
                <c:pt idx="8330">
                  <c:v>-63.025834591127499</c:v>
                </c:pt>
                <c:pt idx="8331">
                  <c:v>-63.025799047676898</c:v>
                </c:pt>
                <c:pt idx="8332">
                  <c:v>-63.025763408267899</c:v>
                </c:pt>
                <c:pt idx="8333">
                  <c:v>-63.025727673100803</c:v>
                </c:pt>
                <c:pt idx="8334">
                  <c:v>-63.025691842375899</c:v>
                </c:pt>
                <c:pt idx="8335">
                  <c:v>-63.025655916293402</c:v>
                </c:pt>
                <c:pt idx="8336">
                  <c:v>-63.025619895053602</c:v>
                </c:pt>
                <c:pt idx="8337">
                  <c:v>-63.0255837788565</c:v>
                </c:pt>
                <c:pt idx="8338">
                  <c:v>-63.0255475679024</c:v>
                </c:pt>
                <c:pt idx="8339">
                  <c:v>-63.025511262391198</c:v>
                </c:pt>
                <c:pt idx="8340">
                  <c:v>-63.025474862522998</c:v>
                </c:pt>
                <c:pt idx="8341">
                  <c:v>-63.025438368497703</c:v>
                </c:pt>
                <c:pt idx="8342">
                  <c:v>-63.025401780515402</c:v>
                </c:pt>
                <c:pt idx="8343">
                  <c:v>-63.025365098775801</c:v>
                </c:pt>
                <c:pt idx="8344">
                  <c:v>-63.025328323478803</c:v>
                </c:pt>
                <c:pt idx="8345">
                  <c:v>-63.025291454824199</c:v>
                </c:pt>
                <c:pt idx="8346">
                  <c:v>-63.025254493011801</c:v>
                </c:pt>
                <c:pt idx="8347">
                  <c:v>-63.025217438241299</c:v>
                </c:pt>
                <c:pt idx="8348">
                  <c:v>-63.0251802907122</c:v>
                </c:pt>
                <c:pt idx="8349">
                  <c:v>-63.025143050624202</c:v>
                </c:pt>
                <c:pt idx="8350">
                  <c:v>-63.025105718176903</c:v>
                </c:pt>
                <c:pt idx="8351">
                  <c:v>-63.025068293569802</c:v>
                </c:pt>
                <c:pt idx="8352">
                  <c:v>-63.0250307770022</c:v>
                </c:pt>
                <c:pt idx="8353">
                  <c:v>-63.024993168673703</c:v>
                </c:pt>
                <c:pt idx="8354">
                  <c:v>-63.024955468783602</c:v>
                </c:pt>
                <c:pt idx="8355">
                  <c:v>-63.0249176775311</c:v>
                </c:pt>
                <c:pt idx="8356">
                  <c:v>-63.024879795115503</c:v>
                </c:pt>
                <c:pt idx="8357">
                  <c:v>-63.024841821736103</c:v>
                </c:pt>
                <c:pt idx="8358">
                  <c:v>-63.024803757591897</c:v>
                </c:pt>
                <c:pt idx="8359">
                  <c:v>-63.024765602882098</c:v>
                </c:pt>
                <c:pt idx="8360">
                  <c:v>-63.024727357805702</c:v>
                </c:pt>
                <c:pt idx="8361">
                  <c:v>-63.024689022561802</c:v>
                </c:pt>
                <c:pt idx="8362">
                  <c:v>-63.024650597349101</c:v>
                </c:pt>
                <c:pt idx="8363">
                  <c:v>-63.024612082366701</c:v>
                </c:pt>
                <c:pt idx="8364">
                  <c:v>-63.024573477813398</c:v>
                </c:pt>
                <c:pt idx="8365">
                  <c:v>-63.024534783887901</c:v>
                </c:pt>
                <c:pt idx="8366">
                  <c:v>-63.024496000788901</c:v>
                </c:pt>
                <c:pt idx="8367">
                  <c:v>-63.024457128715198</c:v>
                </c:pt>
                <c:pt idx="8368">
                  <c:v>-63.0244181678652</c:v>
                </c:pt>
                <c:pt idx="8369">
                  <c:v>-63.0243791184377</c:v>
                </c:pt>
                <c:pt idx="8370">
                  <c:v>-63.024339980630998</c:v>
                </c:pt>
                <c:pt idx="8371">
                  <c:v>-63.024300754643598</c:v>
                </c:pt>
                <c:pt idx="8372">
                  <c:v>-63.024261440673897</c:v>
                </c:pt>
                <c:pt idx="8373">
                  <c:v>-63.0242220389202</c:v>
                </c:pt>
                <c:pt idx="8374">
                  <c:v>-63.0241825495808</c:v>
                </c:pt>
                <c:pt idx="8375">
                  <c:v>-63.024142972853902</c:v>
                </c:pt>
                <c:pt idx="8376">
                  <c:v>-63.024103308937597</c:v>
                </c:pt>
                <c:pt idx="8377">
                  <c:v>-63.024063558030001</c:v>
                </c:pt>
                <c:pt idx="8378">
                  <c:v>-63.024023720329197</c:v>
                </c:pt>
                <c:pt idx="8379">
                  <c:v>-63.023983796033001</c:v>
                </c:pt>
                <c:pt idx="8380">
                  <c:v>-63.023943785339497</c:v>
                </c:pt>
                <c:pt idx="8381">
                  <c:v>-63.023903688446502</c:v>
                </c:pt>
                <c:pt idx="8382">
                  <c:v>-63.023863505551702</c:v>
                </c:pt>
                <c:pt idx="8383">
                  <c:v>-63.023823236852898</c:v>
                </c:pt>
                <c:pt idx="8384">
                  <c:v>-63.0237828825477</c:v>
                </c:pt>
                <c:pt idx="8385">
                  <c:v>-63.0237424428338</c:v>
                </c:pt>
                <c:pt idx="8386">
                  <c:v>-63.023701917908703</c:v>
                </c:pt>
                <c:pt idx="8387">
                  <c:v>-63.023661307969803</c:v>
                </c:pt>
                <c:pt idx="8388">
                  <c:v>-63.023620613214497</c:v>
                </c:pt>
                <c:pt idx="8389">
                  <c:v>-63.023579833840301</c:v>
                </c:pt>
                <c:pt idx="8390">
                  <c:v>-63.023538970044399</c:v>
                </c:pt>
                <c:pt idx="8391">
                  <c:v>-63.023498022024</c:v>
                </c:pt>
                <c:pt idx="8392">
                  <c:v>-63.023456989976196</c:v>
                </c:pt>
                <c:pt idx="8393">
                  <c:v>-63.023415874098198</c:v>
                </c:pt>
                <c:pt idx="8394">
                  <c:v>-63.023374674586897</c:v>
                </c:pt>
                <c:pt idx="8395">
                  <c:v>-63.023333391639397</c:v>
                </c:pt>
                <c:pt idx="8396">
                  <c:v>-63.023292025452498</c:v>
                </c:pt>
                <c:pt idx="8397">
                  <c:v>-63.023250576222999</c:v>
                </c:pt>
                <c:pt idx="8398">
                  <c:v>-63.023209044147698</c:v>
                </c:pt>
                <c:pt idx="8399">
                  <c:v>-63.023167429423303</c:v>
                </c:pt>
                <c:pt idx="8400">
                  <c:v>-63.023125732246399</c:v>
                </c:pt>
                <c:pt idx="8401">
                  <c:v>-63.0230839528136</c:v>
                </c:pt>
                <c:pt idx="8402">
                  <c:v>-63.023042091321301</c:v>
                </c:pt>
                <c:pt idx="8403">
                  <c:v>-63.023000147965902</c:v>
                </c:pt>
                <c:pt idx="8404">
                  <c:v>-63.022958122943898</c:v>
                </c:pt>
                <c:pt idx="8405">
                  <c:v>-63.022916016451397</c:v>
                </c:pt>
                <c:pt idx="8406">
                  <c:v>-63.022873828684702</c:v>
                </c:pt>
                <c:pt idx="8407">
                  <c:v>-63.022831559839801</c:v>
                </c:pt>
                <c:pt idx="8408">
                  <c:v>-63.022789210112997</c:v>
                </c:pt>
                <c:pt idx="8409">
                  <c:v>-63.0227467797001</c:v>
                </c:pt>
                <c:pt idx="8410">
                  <c:v>-63.022704268797099</c:v>
                </c:pt>
                <c:pt idx="8411">
                  <c:v>-63.022661677599899</c:v>
                </c:pt>
                <c:pt idx="8412">
                  <c:v>-63.022619006304097</c:v>
                </c:pt>
                <c:pt idx="8413">
                  <c:v>-63.022576255105598</c:v>
                </c:pt>
                <c:pt idx="8414">
                  <c:v>-63.022533424199899</c:v>
                </c:pt>
                <c:pt idx="8415">
                  <c:v>-63.022490513782699</c:v>
                </c:pt>
                <c:pt idx="8416">
                  <c:v>-63.022447524049298</c:v>
                </c:pt>
                <c:pt idx="8417">
                  <c:v>-63.022404455195201</c:v>
                </c:pt>
                <c:pt idx="8418">
                  <c:v>-63.0223613074158</c:v>
                </c:pt>
                <c:pt idx="8419">
                  <c:v>-63.022318080906203</c:v>
                </c:pt>
                <c:pt idx="8420">
                  <c:v>-63.022274775861803</c:v>
                </c:pt>
                <c:pt idx="8421">
                  <c:v>-63.022231392477501</c:v>
                </c:pt>
                <c:pt idx="8422">
                  <c:v>-63.022187930948498</c:v>
                </c:pt>
                <c:pt idx="8423">
                  <c:v>-63.022144391469702</c:v>
                </c:pt>
                <c:pt idx="8424">
                  <c:v>-63.022100774236002</c:v>
                </c:pt>
                <c:pt idx="8425">
                  <c:v>-63.022057079442199</c:v>
                </c:pt>
                <c:pt idx="8426">
                  <c:v>-63.022013307282997</c:v>
                </c:pt>
                <c:pt idx="8427">
                  <c:v>-63.021969457952999</c:v>
                </c:pt>
                <c:pt idx="8428">
                  <c:v>-63.0219255316469</c:v>
                </c:pt>
                <c:pt idx="8429">
                  <c:v>-63.021881528559199</c:v>
                </c:pt>
                <c:pt idx="8430">
                  <c:v>-63.021837448884199</c:v>
                </c:pt>
                <c:pt idx="8431">
                  <c:v>-63.021793292816298</c:v>
                </c:pt>
                <c:pt idx="8432">
                  <c:v>-63.021749060549702</c:v>
                </c:pt>
                <c:pt idx="8433">
                  <c:v>-63.021704752278801</c:v>
                </c:pt>
                <c:pt idx="8434">
                  <c:v>-63.021660368197402</c:v>
                </c:pt>
                <c:pt idx="8435">
                  <c:v>-63.021615908499697</c:v>
                </c:pt>
                <c:pt idx="8436">
                  <c:v>-63.0215713733797</c:v>
                </c:pt>
                <c:pt idx="8437">
                  <c:v>-63.021526763031098</c:v>
                </c:pt>
                <c:pt idx="8438">
                  <c:v>-63.021482077647697</c:v>
                </c:pt>
                <c:pt idx="8439">
                  <c:v>-63.021437317423299</c:v>
                </c:pt>
                <c:pt idx="8440">
                  <c:v>-63.021392482551498</c:v>
                </c:pt>
                <c:pt idx="8441">
                  <c:v>-63.021347573225697</c:v>
                </c:pt>
                <c:pt idx="8442">
                  <c:v>-63.021302589639497</c:v>
                </c:pt>
                <c:pt idx="8443">
                  <c:v>-63.021257531986201</c:v>
                </c:pt>
                <c:pt idx="8444">
                  <c:v>-63.021212400459099</c:v>
                </c:pt>
                <c:pt idx="8445">
                  <c:v>-63.021167195251401</c:v>
                </c:pt>
                <c:pt idx="8446">
                  <c:v>-63.021121916556297</c:v>
                </c:pt>
                <c:pt idx="8447">
                  <c:v>-63.021076564566698</c:v>
                </c:pt>
                <c:pt idx="8448">
                  <c:v>-63.021031139475603</c:v>
                </c:pt>
                <c:pt idx="8449">
                  <c:v>-63.020985641475903</c:v>
                </c:pt>
                <c:pt idx="8450">
                  <c:v>-63.020940070760297</c:v>
                </c:pt>
                <c:pt idx="8451">
                  <c:v>-63.020894427521597</c:v>
                </c:pt>
                <c:pt idx="8452">
                  <c:v>-63.020848711952397</c:v>
                </c:pt>
                <c:pt idx="8453">
                  <c:v>-63.020802924245203</c:v>
                </c:pt>
                <c:pt idx="8454">
                  <c:v>-63.020757064592303</c:v>
                </c:pt>
                <c:pt idx="8455">
                  <c:v>-63.020711133186303</c:v>
                </c:pt>
                <c:pt idx="8456">
                  <c:v>-63.020665130219299</c:v>
                </c:pt>
                <c:pt idx="8457">
                  <c:v>-63.0206190558835</c:v>
                </c:pt>
                <c:pt idx="8458">
                  <c:v>-63.020572910371001</c:v>
                </c:pt>
                <c:pt idx="8459">
                  <c:v>-63.020526693873798</c:v>
                </c:pt>
                <c:pt idx="8460">
                  <c:v>-63.0204804065839</c:v>
                </c:pt>
                <c:pt idx="8461">
                  <c:v>-63.020434048692998</c:v>
                </c:pt>
                <c:pt idx="8462">
                  <c:v>-63.020387620392803</c:v>
                </c:pt>
                <c:pt idx="8463">
                  <c:v>-63.020341121875198</c:v>
                </c:pt>
                <c:pt idx="8464">
                  <c:v>-63.020294553331503</c:v>
                </c:pt>
                <c:pt idx="8465">
                  <c:v>-63.020247914953202</c:v>
                </c:pt>
                <c:pt idx="8466">
                  <c:v>-63.020201206931802</c:v>
                </c:pt>
                <c:pt idx="8467">
                  <c:v>-63.020154429458501</c:v>
                </c:pt>
                <c:pt idx="8468">
                  <c:v>-63.020107582724599</c:v>
                </c:pt>
                <c:pt idx="8469">
                  <c:v>-63.020060666921097</c:v>
                </c:pt>
                <c:pt idx="8470">
                  <c:v>-63.020013682238996</c:v>
                </c:pt>
                <c:pt idx="8471">
                  <c:v>-63.019966628869298</c:v>
                </c:pt>
                <c:pt idx="8472">
                  <c:v>-63.019919507002797</c:v>
                </c:pt>
                <c:pt idx="8473">
                  <c:v>-63.019872316830202</c:v>
                </c:pt>
                <c:pt idx="8474">
                  <c:v>-63.019825058542203</c:v>
                </c:pt>
                <c:pt idx="8475">
                  <c:v>-63.019777732329302</c:v>
                </c:pt>
                <c:pt idx="8476">
                  <c:v>-63.019730338382097</c:v>
                </c:pt>
                <c:pt idx="8477">
                  <c:v>-63.019682876890798</c:v>
                </c:pt>
                <c:pt idx="8478">
                  <c:v>-63.019635348045803</c:v>
                </c:pt>
                <c:pt idx="8479">
                  <c:v>-63.019587752037197</c:v>
                </c:pt>
                <c:pt idx="8480">
                  <c:v>-63.019540089054999</c:v>
                </c:pt>
                <c:pt idx="8481">
                  <c:v>-63.019492359289401</c:v>
                </c:pt>
                <c:pt idx="8482">
                  <c:v>-63.019444562930197</c:v>
                </c:pt>
                <c:pt idx="8483">
                  <c:v>-63.019396700167199</c:v>
                </c:pt>
                <c:pt idx="8484">
                  <c:v>-63.019348771190103</c:v>
                </c:pt>
                <c:pt idx="8485">
                  <c:v>-63.019300776188601</c:v>
                </c:pt>
                <c:pt idx="8486">
                  <c:v>-63.019252715352003</c:v>
                </c:pt>
                <c:pt idx="8487">
                  <c:v>-63.019204588869897</c:v>
                </c:pt>
                <c:pt idx="8488">
                  <c:v>-63.019156396931599</c:v>
                </c:pt>
                <c:pt idx="8489">
                  <c:v>-63.019108139726299</c:v>
                </c:pt>
                <c:pt idx="8490">
                  <c:v>-63.019059817443001</c:v>
                </c:pt>
                <c:pt idx="8491">
                  <c:v>-63.019011430271</c:v>
                </c:pt>
                <c:pt idx="8492">
                  <c:v>-63.018962978399003</c:v>
                </c:pt>
                <c:pt idx="8493">
                  <c:v>-63.0189144620159</c:v>
                </c:pt>
                <c:pt idx="8494">
                  <c:v>-63.018865881310496</c:v>
                </c:pt>
                <c:pt idx="8495">
                  <c:v>-63.018817236471399</c:v>
                </c:pt>
                <c:pt idx="8496">
                  <c:v>-63.018768527687101</c:v>
                </c:pt>
                <c:pt idx="8497">
                  <c:v>-63.018719755146101</c:v>
                </c:pt>
                <c:pt idx="8498">
                  <c:v>-63.018670919036701</c:v>
                </c:pt>
                <c:pt idx="8499">
                  <c:v>-63.018622019547102</c:v>
                </c:pt>
                <c:pt idx="8500">
                  <c:v>-63.018573056865598</c:v>
                </c:pt>
                <c:pt idx="8501">
                  <c:v>-63.01852403118</c:v>
                </c:pt>
                <c:pt idx="8502">
                  <c:v>-63.018474942678402</c:v>
                </c:pt>
                <c:pt idx="8503">
                  <c:v>-63.018425791548601</c:v>
                </c:pt>
                <c:pt idx="8504">
                  <c:v>-63.018376577978401</c:v>
                </c:pt>
                <c:pt idx="8505">
                  <c:v>-63.018327302155299</c:v>
                </c:pt>
                <c:pt idx="8506">
                  <c:v>-63.0182779642669</c:v>
                </c:pt>
                <c:pt idx="8507">
                  <c:v>-63.018228564500703</c:v>
                </c:pt>
                <c:pt idx="8508">
                  <c:v>-63.018179103043899</c:v>
                </c:pt>
                <c:pt idx="8509">
                  <c:v>-63.018129580083801</c:v>
                </c:pt>
                <c:pt idx="8510">
                  <c:v>-63.018079995807597</c:v>
                </c:pt>
                <c:pt idx="8511">
                  <c:v>-63.0180303504021</c:v>
                </c:pt>
                <c:pt idx="8512">
                  <c:v>-63.017980644054497</c:v>
                </c:pt>
                <c:pt idx="8513">
                  <c:v>-63.017930876951397</c:v>
                </c:pt>
                <c:pt idx="8514">
                  <c:v>-63.017881049279502</c:v>
                </c:pt>
                <c:pt idx="8515">
                  <c:v>-63.017831161225601</c:v>
                </c:pt>
                <c:pt idx="8516">
                  <c:v>-63.017781212975997</c:v>
                </c:pt>
                <c:pt idx="8517">
                  <c:v>-63.017731204717201</c:v>
                </c:pt>
                <c:pt idx="8518">
                  <c:v>-63.017681136635503</c:v>
                </c:pt>
                <c:pt idx="8519">
                  <c:v>-63.0176310089171</c:v>
                </c:pt>
                <c:pt idx="8520">
                  <c:v>-63.017580821747899</c:v>
                </c:pt>
                <c:pt idx="8521">
                  <c:v>-63.017530575314098</c:v>
                </c:pt>
                <c:pt idx="8522">
                  <c:v>-63.017480269801503</c:v>
                </c:pt>
                <c:pt idx="8523">
                  <c:v>-63.017429905395801</c:v>
                </c:pt>
                <c:pt idx="8524">
                  <c:v>-63.017379482282699</c:v>
                </c:pt>
                <c:pt idx="8525">
                  <c:v>-63.017329000647699</c:v>
                </c:pt>
                <c:pt idx="8526">
                  <c:v>-63.017278460676302</c:v>
                </c:pt>
                <c:pt idx="8527">
                  <c:v>-63.017227862553902</c:v>
                </c:pt>
                <c:pt idx="8528">
                  <c:v>-63.017177206465597</c:v>
                </c:pt>
                <c:pt idx="8529">
                  <c:v>-63.017126492596503</c:v>
                </c:pt>
                <c:pt idx="8530">
                  <c:v>-63.017075721131697</c:v>
                </c:pt>
                <c:pt idx="8531">
                  <c:v>-63.017024892256103</c:v>
                </c:pt>
                <c:pt idx="8532">
                  <c:v>-63.016974006154499</c:v>
                </c:pt>
                <c:pt idx="8533">
                  <c:v>-63.016923063011497</c:v>
                </c:pt>
                <c:pt idx="8534">
                  <c:v>-63.016872063011697</c:v>
                </c:pt>
                <c:pt idx="8535">
                  <c:v>-63.016821006339697</c:v>
                </c:pt>
                <c:pt idx="8536">
                  <c:v>-63.0167698931796</c:v>
                </c:pt>
                <c:pt idx="8537">
                  <c:v>-63.016718723715897</c:v>
                </c:pt>
                <c:pt idx="8538">
                  <c:v>-63.016667498132598</c:v>
                </c:pt>
                <c:pt idx="8539">
                  <c:v>-63.016616216613698</c:v>
                </c:pt>
                <c:pt idx="8540">
                  <c:v>-63.0165648793432</c:v>
                </c:pt>
                <c:pt idx="8541">
                  <c:v>-63.016513486504898</c:v>
                </c:pt>
                <c:pt idx="8542">
                  <c:v>-63.016462038282398</c:v>
                </c:pt>
                <c:pt idx="8543">
                  <c:v>-63.016410534859403</c:v>
                </c:pt>
                <c:pt idx="8544">
                  <c:v>-63.016358976419198</c:v>
                </c:pt>
                <c:pt idx="8545">
                  <c:v>-63.016307363145401</c:v>
                </c:pt>
                <c:pt idx="8546">
                  <c:v>-63.016255695220998</c:v>
                </c:pt>
                <c:pt idx="8547">
                  <c:v>-63.016203972829302</c:v>
                </c:pt>
                <c:pt idx="8548">
                  <c:v>-63.0161521961532</c:v>
                </c:pt>
                <c:pt idx="8549">
                  <c:v>-63.016100365375699</c:v>
                </c:pt>
                <c:pt idx="8550">
                  <c:v>-63.016048480679501</c:v>
                </c:pt>
                <c:pt idx="8551">
                  <c:v>-63.0159965422474</c:v>
                </c:pt>
                <c:pt idx="8552">
                  <c:v>-63.015944550261899</c:v>
                </c:pt>
                <c:pt idx="8553">
                  <c:v>-63.015892504905402</c:v>
                </c:pt>
                <c:pt idx="8554">
                  <c:v>-63.015840406360297</c:v>
                </c:pt>
                <c:pt idx="8555">
                  <c:v>-63.015788254808797</c:v>
                </c:pt>
                <c:pt idx="8556">
                  <c:v>-63.015736050433098</c:v>
                </c:pt>
                <c:pt idx="8557">
                  <c:v>-63.015683793415</c:v>
                </c:pt>
                <c:pt idx="8558">
                  <c:v>-63.015631483936502</c:v>
                </c:pt>
                <c:pt idx="8559">
                  <c:v>-63.015579122179403</c:v>
                </c:pt>
                <c:pt idx="8560">
                  <c:v>-63.015526708325297</c:v>
                </c:pt>
                <c:pt idx="8561">
                  <c:v>-63.015474242555698</c:v>
                </c:pt>
                <c:pt idx="8562">
                  <c:v>-63.015421725052001</c:v>
                </c:pt>
                <c:pt idx="8563">
                  <c:v>-63.015369155995501</c:v>
                </c:pt>
                <c:pt idx="8564">
                  <c:v>-63.0153165355675</c:v>
                </c:pt>
                <c:pt idx="8565">
                  <c:v>-63.015263863949002</c:v>
                </c:pt>
                <c:pt idx="8566">
                  <c:v>-63.015211141320897</c:v>
                </c:pt>
                <c:pt idx="8567">
                  <c:v>-63.015158367863997</c:v>
                </c:pt>
                <c:pt idx="8568">
                  <c:v>-63.015105543759098</c:v>
                </c:pt>
                <c:pt idx="8569">
                  <c:v>-63.015052669186801</c:v>
                </c:pt>
                <c:pt idx="8570">
                  <c:v>-63.014999744327497</c:v>
                </c:pt>
                <c:pt idx="8571">
                  <c:v>-63.0149467693616</c:v>
                </c:pt>
                <c:pt idx="8572">
                  <c:v>-63.014893744469397</c:v>
                </c:pt>
                <c:pt idx="8573">
                  <c:v>-63.014840669830903</c:v>
                </c:pt>
                <c:pt idx="8574">
                  <c:v>-63.014787545626199</c:v>
                </c:pt>
                <c:pt idx="8575">
                  <c:v>-63.0147343720351</c:v>
                </c:pt>
                <c:pt idx="8576">
                  <c:v>-63.014681149237397</c:v>
                </c:pt>
                <c:pt idx="8577">
                  <c:v>-63.0146278774127</c:v>
                </c:pt>
                <c:pt idx="8578">
                  <c:v>-63.014574556740698</c:v>
                </c:pt>
                <c:pt idx="8579">
                  <c:v>-63.014521187400597</c:v>
                </c:pt>
                <c:pt idx="8580">
                  <c:v>-63.014467769571702</c:v>
                </c:pt>
                <c:pt idx="8581">
                  <c:v>-63.014414303433298</c:v>
                </c:pt>
                <c:pt idx="8582">
                  <c:v>-63.0143607891644</c:v>
                </c:pt>
                <c:pt idx="8583">
                  <c:v>-63.014307226943799</c:v>
                </c:pt>
                <c:pt idx="8584">
                  <c:v>-63.014253616950398</c:v>
                </c:pt>
                <c:pt idx="8585">
                  <c:v>-63.014199959362898</c:v>
                </c:pt>
                <c:pt idx="8586">
                  <c:v>-63.014146254359801</c:v>
                </c:pt>
                <c:pt idx="8587">
                  <c:v>-63.014092502119503</c:v>
                </c:pt>
                <c:pt idx="8588">
                  <c:v>-63.0140387028204</c:v>
                </c:pt>
                <c:pt idx="8589">
                  <c:v>-63.013984856640697</c:v>
                </c:pt>
                <c:pt idx="8590">
                  <c:v>-63.013930963758398</c:v>
                </c:pt>
                <c:pt idx="8591">
                  <c:v>-63.013877024351402</c:v>
                </c:pt>
                <c:pt idx="8592">
                  <c:v>-63.0138230385976</c:v>
                </c:pt>
                <c:pt idx="8593">
                  <c:v>-63.0137690066747</c:v>
                </c:pt>
                <c:pt idx="8594">
                  <c:v>-63.013714928760301</c:v>
                </c:pt>
                <c:pt idx="8595">
                  <c:v>-63.013660805031797</c:v>
                </c:pt>
                <c:pt idx="8596">
                  <c:v>-63.013606635666498</c:v>
                </c:pt>
                <c:pt idx="8597">
                  <c:v>-63.013552420841599</c:v>
                </c:pt>
                <c:pt idx="8598">
                  <c:v>-63.013498160734301</c:v>
                </c:pt>
                <c:pt idx="8599">
                  <c:v>-63.013443855521501</c:v>
                </c:pt>
                <c:pt idx="8600">
                  <c:v>-63.013389505379898</c:v>
                </c:pt>
                <c:pt idx="8601">
                  <c:v>-63.013335110486402</c:v>
                </c:pt>
                <c:pt idx="8602">
                  <c:v>-63.013280671017398</c:v>
                </c:pt>
                <c:pt idx="8603">
                  <c:v>-63.013226187149499</c:v>
                </c:pt>
                <c:pt idx="8604">
                  <c:v>-63.013171659058898</c:v>
                </c:pt>
                <c:pt idx="8605">
                  <c:v>-63.013117086921902</c:v>
                </c:pt>
                <c:pt idx="8606">
                  <c:v>-63.013062470914598</c:v>
                </c:pt>
                <c:pt idx="8607">
                  <c:v>-63.013007811212901</c:v>
                </c:pt>
                <c:pt idx="8608">
                  <c:v>-63.012953107992601</c:v>
                </c:pt>
                <c:pt idx="8609">
                  <c:v>-63.0128983614294</c:v>
                </c:pt>
                <c:pt idx="8610">
                  <c:v>-63.012843571698902</c:v>
                </c:pt>
                <c:pt idx="8611">
                  <c:v>-63.012788738976496</c:v>
                </c:pt>
                <c:pt idx="8612">
                  <c:v>-63.012733863437603</c:v>
                </c:pt>
                <c:pt idx="8613">
                  <c:v>-63.012678945257299</c:v>
                </c:pt>
                <c:pt idx="8614">
                  <c:v>-63.012623984610798</c:v>
                </c:pt>
                <c:pt idx="8615">
                  <c:v>-63.0125689816728</c:v>
                </c:pt>
                <c:pt idx="8616">
                  <c:v>-63.012513936618298</c:v>
                </c:pt>
                <c:pt idx="8617">
                  <c:v>-63.012458849622</c:v>
                </c:pt>
                <c:pt idx="8618">
                  <c:v>-63.012403720858302</c:v>
                </c:pt>
                <c:pt idx="8619">
                  <c:v>-63.012348550501599</c:v>
                </c:pt>
                <c:pt idx="8620">
                  <c:v>-63.012293338726401</c:v>
                </c:pt>
                <c:pt idx="8621">
                  <c:v>-63.012238085706699</c:v>
                </c:pt>
                <c:pt idx="8622">
                  <c:v>-63.012182791616503</c:v>
                </c:pt>
                <c:pt idx="8623">
                  <c:v>-63.012127456629898</c:v>
                </c:pt>
                <c:pt idx="8624">
                  <c:v>-63.012072080920497</c:v>
                </c:pt>
                <c:pt idx="8625">
                  <c:v>-63.0120166646619</c:v>
                </c:pt>
                <c:pt idx="8626">
                  <c:v>-63.011961208027799</c:v>
                </c:pt>
                <c:pt idx="8627">
                  <c:v>-63.011905711191503</c:v>
                </c:pt>
                <c:pt idx="8628">
                  <c:v>-63.011850174326199</c:v>
                </c:pt>
                <c:pt idx="8629">
                  <c:v>-63.011794597605103</c:v>
                </c:pt>
                <c:pt idx="8630">
                  <c:v>-63.011738981201098</c:v>
                </c:pt>
                <c:pt idx="8631">
                  <c:v>-63.011683325287201</c:v>
                </c:pt>
                <c:pt idx="8632">
                  <c:v>-63.011627630036003</c:v>
                </c:pt>
                <c:pt idx="8633">
                  <c:v>-63.011571895620101</c:v>
                </c:pt>
                <c:pt idx="8634">
                  <c:v>-63.0115161222121</c:v>
                </c:pt>
                <c:pt idx="8635">
                  <c:v>-63.011460309984201</c:v>
                </c:pt>
                <c:pt idx="8636">
                  <c:v>-63.011404459108697</c:v>
                </c:pt>
                <c:pt idx="8637">
                  <c:v>-63.011348569757502</c:v>
                </c:pt>
                <c:pt idx="8638">
                  <c:v>-63.011292642102703</c:v>
                </c:pt>
                <c:pt idx="8639">
                  <c:v>-63.011236676316102</c:v>
                </c:pt>
                <c:pt idx="8640">
                  <c:v>-63.011180672569402</c:v>
                </c:pt>
                <c:pt idx="8641">
                  <c:v>-63.011124631034001</c:v>
                </c:pt>
                <c:pt idx="8642">
                  <c:v>-63.011068551881301</c:v>
                </c:pt>
                <c:pt idx="8643">
                  <c:v>-63.011012435282801</c:v>
                </c:pt>
                <c:pt idx="8644">
                  <c:v>-63.010956281409399</c:v>
                </c:pt>
                <c:pt idx="8645">
                  <c:v>-63.010900090432202</c:v>
                </c:pt>
                <c:pt idx="8646">
                  <c:v>-63.010843862522101</c:v>
                </c:pt>
                <c:pt idx="8647">
                  <c:v>-63.010787597849898</c:v>
                </c:pt>
                <c:pt idx="8648">
                  <c:v>-63.010731296586002</c:v>
                </c:pt>
                <c:pt idx="8649">
                  <c:v>-63.010674958900999</c:v>
                </c:pt>
                <c:pt idx="8650">
                  <c:v>-63.0106185849653</c:v>
                </c:pt>
                <c:pt idx="8651">
                  <c:v>-63.010562174948902</c:v>
                </c:pt>
                <c:pt idx="8652">
                  <c:v>-63.0105057290221</c:v>
                </c:pt>
                <c:pt idx="8653">
                  <c:v>-63.0104492473546</c:v>
                </c:pt>
                <c:pt idx="8654">
                  <c:v>-63.010392730116401</c:v>
                </c:pt>
                <c:pt idx="8655">
                  <c:v>-63.0103361774771</c:v>
                </c:pt>
                <c:pt idx="8656">
                  <c:v>-63.0102795896061</c:v>
                </c:pt>
                <c:pt idx="8657">
                  <c:v>-63.010222966672899</c:v>
                </c:pt>
                <c:pt idx="8658">
                  <c:v>-63.010166308846799</c:v>
                </c:pt>
                <c:pt idx="8659">
                  <c:v>-63.010109616296802</c:v>
                </c:pt>
                <c:pt idx="8660">
                  <c:v>-63.010052889192004</c:v>
                </c:pt>
                <c:pt idx="8661">
                  <c:v>-63.0099961277011</c:v>
                </c:pt>
                <c:pt idx="8662">
                  <c:v>-63.009939331992904</c:v>
                </c:pt>
                <c:pt idx="8663">
                  <c:v>-63.009882502235897</c:v>
                </c:pt>
                <c:pt idx="8664">
                  <c:v>-63.009825638598699</c:v>
                </c:pt>
                <c:pt idx="8665">
                  <c:v>-63.009768741249403</c:v>
                </c:pt>
                <c:pt idx="8666">
                  <c:v>-63.009711810356201</c:v>
                </c:pt>
                <c:pt idx="8667">
                  <c:v>-63.009654846087201</c:v>
                </c:pt>
                <c:pt idx="8668">
                  <c:v>-63.009597848610198</c:v>
                </c:pt>
                <c:pt idx="8669">
                  <c:v>-63.009540818093001</c:v>
                </c:pt>
                <c:pt idx="8670">
                  <c:v>-63.009483754703197</c:v>
                </c:pt>
                <c:pt idx="8671">
                  <c:v>-63.009426658608199</c:v>
                </c:pt>
                <c:pt idx="8672">
                  <c:v>-63.009369529975501</c:v>
                </c:pt>
                <c:pt idx="8673">
                  <c:v>-63.009312368972097</c:v>
                </c:pt>
                <c:pt idx="8674">
                  <c:v>-63.009255175765098</c:v>
                </c:pt>
                <c:pt idx="8675">
                  <c:v>-63.009197950521397</c:v>
                </c:pt>
                <c:pt idx="8676">
                  <c:v>-63.0091406934079</c:v>
                </c:pt>
                <c:pt idx="8677">
                  <c:v>-63.009083404591102</c:v>
                </c:pt>
                <c:pt idx="8678">
                  <c:v>-63.009026084237597</c:v>
                </c:pt>
                <c:pt idx="8679">
                  <c:v>-63.008968732513701</c:v>
                </c:pt>
                <c:pt idx="8680">
                  <c:v>-63.008911349585503</c:v>
                </c:pt>
                <c:pt idx="8681">
                  <c:v>-63.0088539356193</c:v>
                </c:pt>
                <c:pt idx="8682">
                  <c:v>-63.008796490780902</c:v>
                </c:pt>
                <c:pt idx="8683">
                  <c:v>-63.008739015236102</c:v>
                </c:pt>
                <c:pt idx="8684">
                  <c:v>-63.008681509150598</c:v>
                </c:pt>
                <c:pt idx="8685">
                  <c:v>-63.008623972689797</c:v>
                </c:pt>
                <c:pt idx="8686">
                  <c:v>-63.008566406019298</c:v>
                </c:pt>
                <c:pt idx="8687">
                  <c:v>-63.008508809304097</c:v>
                </c:pt>
                <c:pt idx="8688">
                  <c:v>-63.0084511827094</c:v>
                </c:pt>
                <c:pt idx="8689">
                  <c:v>-63.008393526400198</c:v>
                </c:pt>
                <c:pt idx="8690">
                  <c:v>-63.0083358405412</c:v>
                </c:pt>
                <c:pt idx="8691">
                  <c:v>-63.008278125297103</c:v>
                </c:pt>
                <c:pt idx="8692">
                  <c:v>-63.008220380832498</c:v>
                </c:pt>
                <c:pt idx="8693">
                  <c:v>-63.008162607311696</c:v>
                </c:pt>
                <c:pt idx="8694">
                  <c:v>-63.008104804898899</c:v>
                </c:pt>
                <c:pt idx="8695">
                  <c:v>-63.008046973758297</c:v>
                </c:pt>
                <c:pt idx="8696">
                  <c:v>-63.007989114053899</c:v>
                </c:pt>
                <c:pt idx="8697">
                  <c:v>-63.007931225949399</c:v>
                </c:pt>
                <c:pt idx="8698">
                  <c:v>-63.007873309608499</c:v>
                </c:pt>
                <c:pt idx="8699">
                  <c:v>-63.007815365194702</c:v>
                </c:pt>
                <c:pt idx="8700">
                  <c:v>-63.007757392871497</c:v>
                </c:pt>
                <c:pt idx="8701">
                  <c:v>-63.007699392802003</c:v>
                </c:pt>
                <c:pt idx="8702">
                  <c:v>-63.007641365149397</c:v>
                </c:pt>
                <c:pt idx="8703">
                  <c:v>-63.007583310076697</c:v>
                </c:pt>
                <c:pt idx="8704">
                  <c:v>-63.007525227746498</c:v>
                </c:pt>
                <c:pt idx="8705">
                  <c:v>-63.007467118321699</c:v>
                </c:pt>
                <c:pt idx="8706">
                  <c:v>-63.007408981964701</c:v>
                </c:pt>
                <c:pt idx="8707">
                  <c:v>-63.007350818837999</c:v>
                </c:pt>
                <c:pt idx="8708">
                  <c:v>-63.007292629103702</c:v>
                </c:pt>
                <c:pt idx="8709">
                  <c:v>-63.0072344129239</c:v>
                </c:pt>
                <c:pt idx="8710">
                  <c:v>-63.007176170460703</c:v>
                </c:pt>
                <c:pt idx="8711">
                  <c:v>-63.007117901875702</c:v>
                </c:pt>
                <c:pt idx="8712">
                  <c:v>-63.007059607330703</c:v>
                </c:pt>
                <c:pt idx="8713">
                  <c:v>-63.007001286987197</c:v>
                </c:pt>
                <c:pt idx="8714">
                  <c:v>-63.0069429410065</c:v>
                </c:pt>
                <c:pt idx="8715">
                  <c:v>-63.006884569549896</c:v>
                </c:pt>
                <c:pt idx="8716">
                  <c:v>-63.006826172778403</c:v>
                </c:pt>
                <c:pt idx="8717">
                  <c:v>-63.006767750853101</c:v>
                </c:pt>
                <c:pt idx="8718">
                  <c:v>-63.0067093039345</c:v>
                </c:pt>
                <c:pt idx="8719">
                  <c:v>-63.006650832183503</c:v>
                </c:pt>
                <c:pt idx="8720">
                  <c:v>-63.006592335760601</c:v>
                </c:pt>
                <c:pt idx="8721">
                  <c:v>-63.0065338148259</c:v>
                </c:pt>
                <c:pt idx="8722">
                  <c:v>-63.006475269539798</c:v>
                </c:pt>
                <c:pt idx="8723">
                  <c:v>-63.006416700062402</c:v>
                </c:pt>
                <c:pt idx="8724">
                  <c:v>-63.006358106553499</c:v>
                </c:pt>
                <c:pt idx="8725">
                  <c:v>-63.006299489172797</c:v>
                </c:pt>
                <c:pt idx="8726">
                  <c:v>-63.006240848080097</c:v>
                </c:pt>
                <c:pt idx="8727">
                  <c:v>-63.006182183434802</c:v>
                </c:pt>
                <c:pt idx="8728">
                  <c:v>-63.006123495396203</c:v>
                </c:pt>
                <c:pt idx="8729">
                  <c:v>-63.006064784123403</c:v>
                </c:pt>
                <c:pt idx="8730">
                  <c:v>-63.0060060497756</c:v>
                </c:pt>
                <c:pt idx="8731">
                  <c:v>-63.0059472925115</c:v>
                </c:pt>
                <c:pt idx="8732">
                  <c:v>-63.005888512490003</c:v>
                </c:pt>
                <c:pt idx="8733">
                  <c:v>-63.005829709869602</c:v>
                </c:pt>
                <c:pt idx="8734">
                  <c:v>-63.005770884808797</c:v>
                </c:pt>
                <c:pt idx="8735">
                  <c:v>-63.005712037465798</c:v>
                </c:pt>
                <c:pt idx="8736">
                  <c:v>-63.005653167998801</c:v>
                </c:pt>
                <c:pt idx="8737">
                  <c:v>-63.005594276565802</c:v>
                </c:pt>
                <c:pt idx="8738">
                  <c:v>-63.005535363324597</c:v>
                </c:pt>
                <c:pt idx="8739">
                  <c:v>-63.0054764284329</c:v>
                </c:pt>
                <c:pt idx="8740">
                  <c:v>-63.0054174720484</c:v>
                </c:pt>
                <c:pt idx="8741">
                  <c:v>-63.005358494328199</c:v>
                </c:pt>
                <c:pt idx="8742">
                  <c:v>-63.005299495429803</c:v>
                </c:pt>
                <c:pt idx="8743">
                  <c:v>-63.005240475510298</c:v>
                </c:pt>
                <c:pt idx="8744">
                  <c:v>-63.005181434726502</c:v>
                </c:pt>
                <c:pt idx="8745">
                  <c:v>-63.005122373235302</c:v>
                </c:pt>
                <c:pt idx="8746">
                  <c:v>-63.005063291193402</c:v>
                </c:pt>
                <c:pt idx="8747">
                  <c:v>-63.005004188757098</c:v>
                </c:pt>
                <c:pt idx="8748">
                  <c:v>-63.004945066083003</c:v>
                </c:pt>
                <c:pt idx="8749">
                  <c:v>-63.004885923327201</c:v>
                </c:pt>
                <c:pt idx="8750">
                  <c:v>-63.004826760645798</c:v>
                </c:pt>
                <c:pt idx="8751">
                  <c:v>-63.004767578194603</c:v>
                </c:pt>
                <c:pt idx="8752">
                  <c:v>-63.0047083761294</c:v>
                </c:pt>
                <c:pt idx="8753">
                  <c:v>-63.0046491546059</c:v>
                </c:pt>
                <c:pt idx="8754">
                  <c:v>-63.004589913779398</c:v>
                </c:pt>
                <c:pt idx="8755">
                  <c:v>-63.004530653805404</c:v>
                </c:pt>
                <c:pt idx="8756">
                  <c:v>-63.004471374838801</c:v>
                </c:pt>
                <c:pt idx="8757">
                  <c:v>-63.0044120770348</c:v>
                </c:pt>
                <c:pt idx="8758">
                  <c:v>-63.004352760548201</c:v>
                </c:pt>
                <c:pt idx="8759">
                  <c:v>-63.004293425533596</c:v>
                </c:pt>
                <c:pt idx="8760">
                  <c:v>-63.004234072145799</c:v>
                </c:pt>
                <c:pt idx="8761">
                  <c:v>-63.004174700538897</c:v>
                </c:pt>
                <c:pt idx="8762">
                  <c:v>-63.004115310867299</c:v>
                </c:pt>
                <c:pt idx="8763">
                  <c:v>-63.004055903285099</c:v>
                </c:pt>
                <c:pt idx="8764">
                  <c:v>-63.003996477946203</c:v>
                </c:pt>
                <c:pt idx="8765">
                  <c:v>-63.003937035004498</c:v>
                </c:pt>
                <c:pt idx="8766">
                  <c:v>-63.003877574613497</c:v>
                </c:pt>
                <c:pt idx="8767">
                  <c:v>-63.0038180969267</c:v>
                </c:pt>
                <c:pt idx="8768">
                  <c:v>-63.003758602097498</c:v>
                </c:pt>
                <c:pt idx="8769">
                  <c:v>-63.003699090279</c:v>
                </c:pt>
                <c:pt idx="8770">
                  <c:v>-63.003639561624297</c:v>
                </c:pt>
                <c:pt idx="8771">
                  <c:v>-63.0035800162863</c:v>
                </c:pt>
                <c:pt idx="8772">
                  <c:v>-63.003520454417703</c:v>
                </c:pt>
                <c:pt idx="8773">
                  <c:v>-63.003460876170998</c:v>
                </c:pt>
                <c:pt idx="8774">
                  <c:v>-63.0034012816987</c:v>
                </c:pt>
                <c:pt idx="8775">
                  <c:v>-63.003341671153102</c:v>
                </c:pt>
                <c:pt idx="8776">
                  <c:v>-63.003282044686202</c:v>
                </c:pt>
                <c:pt idx="8777">
                  <c:v>-63.003222402450099</c:v>
                </c:pt>
                <c:pt idx="8778">
                  <c:v>-63.003162744596402</c:v>
                </c:pt>
                <c:pt idx="8779">
                  <c:v>-63.003103071277003</c:v>
                </c:pt>
                <c:pt idx="8780">
                  <c:v>-63.003043382643298</c:v>
                </c:pt>
                <c:pt idx="8781">
                  <c:v>-63.002983678846498</c:v>
                </c:pt>
                <c:pt idx="8782">
                  <c:v>-63.002923960037997</c:v>
                </c:pt>
                <c:pt idx="8783">
                  <c:v>-63.0028642263688</c:v>
                </c:pt>
                <c:pt idx="8784">
                  <c:v>-63.002804477989699</c:v>
                </c:pt>
                <c:pt idx="8785">
                  <c:v>-63.002744715051499</c:v>
                </c:pt>
                <c:pt idx="8786">
                  <c:v>-63.0026849377047</c:v>
                </c:pt>
                <c:pt idx="8787">
                  <c:v>-63.002625146099803</c:v>
                </c:pt>
                <c:pt idx="8788">
                  <c:v>-63.0025653403871</c:v>
                </c:pt>
                <c:pt idx="8789">
                  <c:v>-63.002505520716603</c:v>
                </c:pt>
                <c:pt idx="8790">
                  <c:v>-63.0024456872383</c:v>
                </c:pt>
                <c:pt idx="8791">
                  <c:v>-63.0023858401021</c:v>
                </c:pt>
                <c:pt idx="8792">
                  <c:v>-63.002325979457503</c:v>
                </c:pt>
                <c:pt idx="8793">
                  <c:v>-63.002266105454098</c:v>
                </c:pt>
                <c:pt idx="8794">
                  <c:v>-63.002206218241199</c:v>
                </c:pt>
                <c:pt idx="8795">
                  <c:v>-63.002146317967998</c:v>
                </c:pt>
                <c:pt idx="8796">
                  <c:v>-63.002086404783498</c:v>
                </c:pt>
                <c:pt idx="8797">
                  <c:v>-63.002026478836598</c:v>
                </c:pt>
                <c:pt idx="8798">
                  <c:v>-63.001966540276101</c:v>
                </c:pt>
                <c:pt idx="8799">
                  <c:v>-63.001906589250297</c:v>
                </c:pt>
                <c:pt idx="8800">
                  <c:v>-63.001846625907902</c:v>
                </c:pt>
                <c:pt idx="8801">
                  <c:v>-63.001786650397001</c:v>
                </c:pt>
                <c:pt idx="8802">
                  <c:v>-63.0017266628657</c:v>
                </c:pt>
                <c:pt idx="8803">
                  <c:v>-63.001666663461997</c:v>
                </c:pt>
                <c:pt idx="8804">
                  <c:v>-63.001606652333699</c:v>
                </c:pt>
                <c:pt idx="8805">
                  <c:v>-63.001546629628301</c:v>
                </c:pt>
                <c:pt idx="8806">
                  <c:v>-63.001486595493397</c:v>
                </c:pt>
                <c:pt idx="8807">
                  <c:v>-63.001426550076197</c:v>
                </c:pt>
                <c:pt idx="8808">
                  <c:v>-63.001366493523904</c:v>
                </c:pt>
                <c:pt idx="8809">
                  <c:v>-63.0013064259836</c:v>
                </c:pt>
                <c:pt idx="8810">
                  <c:v>-63.001246347602098</c:v>
                </c:pt>
                <c:pt idx="8811">
                  <c:v>-63.001186258525898</c:v>
                </c:pt>
                <c:pt idx="8812">
                  <c:v>-63.001126158901798</c:v>
                </c:pt>
                <c:pt idx="8813">
                  <c:v>-63.001066048875998</c:v>
                </c:pt>
                <c:pt idx="8814">
                  <c:v>-63.0010059285948</c:v>
                </c:pt>
                <c:pt idx="8815">
                  <c:v>-63.000945798204299</c:v>
                </c:pt>
                <c:pt idx="8816">
                  <c:v>-63.000885657850297</c:v>
                </c:pt>
                <c:pt idx="8817">
                  <c:v>-63.000825507678499</c:v>
                </c:pt>
                <c:pt idx="8818">
                  <c:v>-63.000765347834701</c:v>
                </c:pt>
                <c:pt idx="8819">
                  <c:v>-63.000705178464102</c:v>
                </c:pt>
                <c:pt idx="8820">
                  <c:v>-63.000644999712101</c:v>
                </c:pt>
                <c:pt idx="8821">
                  <c:v>-63.000584811723797</c:v>
                </c:pt>
                <c:pt idx="8822">
                  <c:v>-63.0005246146441</c:v>
                </c:pt>
                <c:pt idx="8823">
                  <c:v>-63.000464408617901</c:v>
                </c:pt>
                <c:pt idx="8824">
                  <c:v>-63.000404193789798</c:v>
                </c:pt>
                <c:pt idx="8825">
                  <c:v>-63.000343970304201</c:v>
                </c:pt>
                <c:pt idx="8826">
                  <c:v>-63.000283738305598</c:v>
                </c:pt>
                <c:pt idx="8827">
                  <c:v>-63.000223497938002</c:v>
                </c:pt>
                <c:pt idx="8828">
                  <c:v>-63.000163249345398</c:v>
                </c:pt>
                <c:pt idx="8829">
                  <c:v>-63.000102992671799</c:v>
                </c:pt>
                <c:pt idx="8830">
                  <c:v>-63.000042728060798</c:v>
                </c:pt>
                <c:pt idx="8831">
                  <c:v>-62.999982455655903</c:v>
                </c:pt>
                <c:pt idx="8832">
                  <c:v>-62.999922175600602</c:v>
                </c:pt>
                <c:pt idx="8833">
                  <c:v>-62.999861888037898</c:v>
                </c:pt>
                <c:pt idx="8834">
                  <c:v>-62.999801593111101</c:v>
                </c:pt>
                <c:pt idx="8835">
                  <c:v>-62.999741290962902</c:v>
                </c:pt>
                <c:pt idx="8836">
                  <c:v>-62.999680981736198</c:v>
                </c:pt>
                <c:pt idx="8837">
                  <c:v>-62.999620665573502</c:v>
                </c:pt>
                <c:pt idx="8838">
                  <c:v>-62.999560342617201</c:v>
                </c:pt>
                <c:pt idx="8839">
                  <c:v>-62.999500013009502</c:v>
                </c:pt>
                <c:pt idx="8840">
                  <c:v>-62.999439676892699</c:v>
                </c:pt>
                <c:pt idx="8841">
                  <c:v>-62.999379334408502</c:v>
                </c:pt>
                <c:pt idx="8842">
                  <c:v>-62.999318985698899</c:v>
                </c:pt>
                <c:pt idx="8843">
                  <c:v>-62.999258630905402</c:v>
                </c:pt>
                <c:pt idx="8844">
                  <c:v>-62.999198270169501</c:v>
                </c:pt>
                <c:pt idx="8845">
                  <c:v>-62.999137903632501</c:v>
                </c:pt>
                <c:pt idx="8846">
                  <c:v>-62.999077531435503</c:v>
                </c:pt>
                <c:pt idx="8847">
                  <c:v>-62.9990171537195</c:v>
                </c:pt>
                <c:pt idx="8848">
                  <c:v>-62.998956770625398</c:v>
                </c:pt>
                <c:pt idx="8849">
                  <c:v>-62.9988963822938</c:v>
                </c:pt>
                <c:pt idx="8850">
                  <c:v>-62.998835988865103</c:v>
                </c:pt>
                <c:pt idx="8851">
                  <c:v>-62.998775590479802</c:v>
                </c:pt>
                <c:pt idx="8852">
                  <c:v>-62.998715187278101</c:v>
                </c:pt>
                <c:pt idx="8853">
                  <c:v>-62.998654779399899</c:v>
                </c:pt>
                <c:pt idx="8854">
                  <c:v>-62.998594366985103</c:v>
                </c:pt>
                <c:pt idx="8855">
                  <c:v>-62.998533950173403</c:v>
                </c:pt>
                <c:pt idx="8856">
                  <c:v>-62.998473529104302</c:v>
                </c:pt>
                <c:pt idx="8857">
                  <c:v>-62.998413103917301</c:v>
                </c:pt>
                <c:pt idx="8858">
                  <c:v>-62.998352674751501</c:v>
                </c:pt>
                <c:pt idx="8859">
                  <c:v>-62.998292241746</c:v>
                </c:pt>
                <c:pt idx="8860">
                  <c:v>-62.998231805039701</c:v>
                </c:pt>
                <c:pt idx="8861">
                  <c:v>-62.998171364771402</c:v>
                </c:pt>
                <c:pt idx="8862">
                  <c:v>-62.998110921079501</c:v>
                </c:pt>
                <c:pt idx="8863">
                  <c:v>-62.998050474102499</c:v>
                </c:pt>
                <c:pt idx="8864">
                  <c:v>-62.997990023978701</c:v>
                </c:pt>
                <c:pt idx="8865">
                  <c:v>-62.997929570846203</c:v>
                </c:pt>
                <c:pt idx="8866">
                  <c:v>-62.9978691148428</c:v>
                </c:pt>
                <c:pt idx="8867">
                  <c:v>-62.9978086561064</c:v>
                </c:pt>
                <c:pt idx="8868">
                  <c:v>-62.997748194774502</c:v>
                </c:pt>
                <c:pt idx="8869">
                  <c:v>-62.997687730984602</c:v>
                </c:pt>
                <c:pt idx="8870">
                  <c:v>-62.997627264873998</c:v>
                </c:pt>
                <c:pt idx="8871">
                  <c:v>-62.997566796579797</c:v>
                </c:pt>
                <c:pt idx="8872">
                  <c:v>-62.997506326238899</c:v>
                </c:pt>
                <c:pt idx="8873">
                  <c:v>-62.997445853988197</c:v>
                </c:pt>
                <c:pt idx="8874">
                  <c:v>-62.9973853799642</c:v>
                </c:pt>
                <c:pt idx="8875">
                  <c:v>-62.997324904303497</c:v>
                </c:pt>
                <c:pt idx="8876">
                  <c:v>-62.997264427142397</c:v>
                </c:pt>
                <c:pt idx="8877">
                  <c:v>-62.9972039486169</c:v>
                </c:pt>
                <c:pt idx="8878">
                  <c:v>-62.9971434688632</c:v>
                </c:pt>
                <c:pt idx="8879">
                  <c:v>-62.997082988016899</c:v>
                </c:pt>
                <c:pt idx="8880">
                  <c:v>-62.997022506213803</c:v>
                </c:pt>
                <c:pt idx="8881">
                  <c:v>-62.996962023589397</c:v>
                </c:pt>
                <c:pt idx="8882">
                  <c:v>-62.996901540278998</c:v>
                </c:pt>
                <c:pt idx="8883">
                  <c:v>-62.996841056417701</c:v>
                </c:pt>
                <c:pt idx="8884">
                  <c:v>-62.996780572140601</c:v>
                </c:pt>
                <c:pt idx="8885">
                  <c:v>-62.996720087582602</c:v>
                </c:pt>
                <c:pt idx="8886">
                  <c:v>-62.996659602878204</c:v>
                </c:pt>
                <c:pt idx="8887">
                  <c:v>-62.996599118162102</c:v>
                </c:pt>
                <c:pt idx="8888">
                  <c:v>-62.996538633568598</c:v>
                </c:pt>
                <c:pt idx="8889">
                  <c:v>-62.996478149231798</c:v>
                </c:pt>
                <c:pt idx="8890">
                  <c:v>-62.996417665285897</c:v>
                </c:pt>
                <c:pt idx="8891">
                  <c:v>-62.996357181864603</c:v>
                </c:pt>
                <c:pt idx="8892">
                  <c:v>-62.996296699101698</c:v>
                </c:pt>
                <c:pt idx="8893">
                  <c:v>-62.996236217130701</c:v>
                </c:pt>
                <c:pt idx="8894">
                  <c:v>-62.9961757360851</c:v>
                </c:pt>
                <c:pt idx="8895">
                  <c:v>-62.996115256097902</c:v>
                </c:pt>
                <c:pt idx="8896">
                  <c:v>-62.996054777302298</c:v>
                </c:pt>
                <c:pt idx="8897">
                  <c:v>-62.995994299831203</c:v>
                </c:pt>
                <c:pt idx="8898">
                  <c:v>-62.995933823817197</c:v>
                </c:pt>
                <c:pt idx="8899">
                  <c:v>-62.995873349393001</c:v>
                </c:pt>
                <c:pt idx="8900">
                  <c:v>-62.995812876690898</c:v>
                </c:pt>
                <c:pt idx="8901">
                  <c:v>-62.995752405843099</c:v>
                </c:pt>
                <c:pt idx="8902">
                  <c:v>-62.9956919369818</c:v>
                </c:pt>
                <c:pt idx="8903">
                  <c:v>-62.995631470238798</c:v>
                </c:pt>
                <c:pt idx="8904">
                  <c:v>-62.995571005745902</c:v>
                </c:pt>
                <c:pt idx="8905">
                  <c:v>-62.995510543634701</c:v>
                </c:pt>
                <c:pt idx="8906">
                  <c:v>-62.995450084036499</c:v>
                </c:pt>
                <c:pt idx="8907">
                  <c:v>-62.995389627082702</c:v>
                </c:pt>
                <c:pt idx="8908">
                  <c:v>-62.995329172904199</c:v>
                </c:pt>
                <c:pt idx="8909">
                  <c:v>-62.995268721632002</c:v>
                </c:pt>
                <c:pt idx="8910">
                  <c:v>-62.995208273396997</c:v>
                </c:pt>
                <c:pt idx="8911">
                  <c:v>-62.9951478283295</c:v>
                </c:pt>
                <c:pt idx="8912">
                  <c:v>-62.995087386560201</c:v>
                </c:pt>
                <c:pt idx="8913">
                  <c:v>-62.995026948219198</c:v>
                </c:pt>
                <c:pt idx="8914">
                  <c:v>-62.994966513436701</c:v>
                </c:pt>
                <c:pt idx="8915">
                  <c:v>-62.994906082342503</c:v>
                </c:pt>
                <c:pt idx="8916">
                  <c:v>-62.994845655066499</c:v>
                </c:pt>
                <c:pt idx="8917">
                  <c:v>-62.994785231738298</c:v>
                </c:pt>
                <c:pt idx="8918">
                  <c:v>-62.994724812487199</c:v>
                </c:pt>
                <c:pt idx="8919">
                  <c:v>-62.994664397442598</c:v>
                </c:pt>
                <c:pt idx="8920">
                  <c:v>-62.994603986733601</c:v>
                </c:pt>
                <c:pt idx="8921">
                  <c:v>-62.994543580489101</c:v>
                </c:pt>
                <c:pt idx="8922">
                  <c:v>-62.994483178837903</c:v>
                </c:pt>
                <c:pt idx="8923">
                  <c:v>-62.994422781908597</c:v>
                </c:pt>
                <c:pt idx="8924">
                  <c:v>-62.994362389829597</c:v>
                </c:pt>
                <c:pt idx="8925">
                  <c:v>-62.994302002729299</c:v>
                </c:pt>
                <c:pt idx="8926">
                  <c:v>-62.994241620735799</c:v>
                </c:pt>
                <c:pt idx="8927">
                  <c:v>-62.994181243976897</c:v>
                </c:pt>
                <c:pt idx="8928">
                  <c:v>-62.994120872580602</c:v>
                </c:pt>
                <c:pt idx="8929">
                  <c:v>-62.994060506674401</c:v>
                </c:pt>
                <c:pt idx="8930">
                  <c:v>-62.994000146385801</c:v>
                </c:pt>
                <c:pt idx="8931">
                  <c:v>-62.993939791842003</c:v>
                </c:pt>
                <c:pt idx="8932">
                  <c:v>-62.9938794431703</c:v>
                </c:pt>
                <c:pt idx="8933">
                  <c:v>-62.993819100497497</c:v>
                </c:pt>
                <c:pt idx="8934">
                  <c:v>-62.993758763950403</c:v>
                </c:pt>
                <c:pt idx="8935">
                  <c:v>-62.993698433655801</c:v>
                </c:pt>
                <c:pt idx="8936">
                  <c:v>-62.993638109739997</c:v>
                </c:pt>
                <c:pt idx="8937">
                  <c:v>-62.993577792329297</c:v>
                </c:pt>
                <c:pt idx="8938">
                  <c:v>-62.993517481549901</c:v>
                </c:pt>
                <c:pt idx="8939">
                  <c:v>-62.993457177527802</c:v>
                </c:pt>
                <c:pt idx="8940">
                  <c:v>-62.993396880388701</c:v>
                </c:pt>
                <c:pt idx="8941">
                  <c:v>-62.993336590258302</c:v>
                </c:pt>
                <c:pt idx="8942">
                  <c:v>-62.993276307262001</c:v>
                </c:pt>
                <c:pt idx="8943">
                  <c:v>-62.993216031525201</c:v>
                </c:pt>
                <c:pt idx="8944">
                  <c:v>-62.993155763173</c:v>
                </c:pt>
                <c:pt idx="8945">
                  <c:v>-62.993095502330299</c:v>
                </c:pt>
                <c:pt idx="8946">
                  <c:v>-62.993035249122002</c:v>
                </c:pt>
                <c:pt idx="8947">
                  <c:v>-62.992975003672697</c:v>
                </c:pt>
                <c:pt idx="8948">
                  <c:v>-62.9929147661069</c:v>
                </c:pt>
                <c:pt idx="8949">
                  <c:v>-62.992854536548897</c:v>
                </c:pt>
                <c:pt idx="8950">
                  <c:v>-62.992794315122801</c:v>
                </c:pt>
                <c:pt idx="8951">
                  <c:v>-62.9927341019525</c:v>
                </c:pt>
                <c:pt idx="8952">
                  <c:v>-62.992673897162</c:v>
                </c:pt>
                <c:pt idx="8953">
                  <c:v>-62.992613700874799</c:v>
                </c:pt>
                <c:pt idx="8954">
                  <c:v>-62.992553513214403</c:v>
                </c:pt>
                <c:pt idx="8955">
                  <c:v>-62.9924933343042</c:v>
                </c:pt>
                <c:pt idx="8956">
                  <c:v>-62.992433164267197</c:v>
                </c:pt>
                <c:pt idx="8957">
                  <c:v>-62.992373003226497</c:v>
                </c:pt>
                <c:pt idx="8958">
                  <c:v>-62.992312851304803</c:v>
                </c:pt>
                <c:pt idx="8959">
                  <c:v>-62.992252708624797</c:v>
                </c:pt>
                <c:pt idx="8960">
                  <c:v>-62.992192575308898</c:v>
                </c:pt>
                <c:pt idx="8961">
                  <c:v>-62.992132451479499</c:v>
                </c:pt>
                <c:pt idx="8962">
                  <c:v>-62.992072337258797</c:v>
                </c:pt>
                <c:pt idx="8963">
                  <c:v>-62.992012232768602</c:v>
                </c:pt>
                <c:pt idx="8964">
                  <c:v>-62.991952138130799</c:v>
                </c:pt>
                <c:pt idx="8965">
                  <c:v>-62.991892053466998</c:v>
                </c:pt>
                <c:pt idx="8966">
                  <c:v>-62.991831978898801</c:v>
                </c:pt>
                <c:pt idx="8967">
                  <c:v>-62.9917719145474</c:v>
                </c:pt>
                <c:pt idx="8968">
                  <c:v>-62.991711860533897</c:v>
                </c:pt>
                <c:pt idx="8969">
                  <c:v>-62.991651816979299</c:v>
                </c:pt>
                <c:pt idx="8970">
                  <c:v>-62.991591784004498</c:v>
                </c:pt>
                <c:pt idx="8971">
                  <c:v>-62.991531761730002</c:v>
                </c:pt>
                <c:pt idx="8972">
                  <c:v>-62.991471750276403</c:v>
                </c:pt>
                <c:pt idx="8973">
                  <c:v>-62.991411749763898</c:v>
                </c:pt>
                <c:pt idx="8974">
                  <c:v>-62.991351760312703</c:v>
                </c:pt>
                <c:pt idx="8975">
                  <c:v>-62.991291782042801</c:v>
                </c:pt>
                <c:pt idx="8976">
                  <c:v>-62.991231815073903</c:v>
                </c:pt>
                <c:pt idx="8977">
                  <c:v>-62.9911718595257</c:v>
                </c:pt>
                <c:pt idx="8978">
                  <c:v>-62.991111915517699</c:v>
                </c:pt>
                <c:pt idx="8979">
                  <c:v>-62.9910519831691</c:v>
                </c:pt>
                <c:pt idx="8980">
                  <c:v>-62.990992062599098</c:v>
                </c:pt>
                <c:pt idx="8981">
                  <c:v>-62.9909321539267</c:v>
                </c:pt>
                <c:pt idx="8982">
                  <c:v>-62.990872257270603</c:v>
                </c:pt>
                <c:pt idx="8983">
                  <c:v>-62.990812372749502</c:v>
                </c:pt>
                <c:pt idx="8984">
                  <c:v>-62.990752500481904</c:v>
                </c:pt>
                <c:pt idx="8985">
                  <c:v>-62.990692640585998</c:v>
                </c:pt>
                <c:pt idx="8986">
                  <c:v>-62.990632793179998</c:v>
                </c:pt>
                <c:pt idx="8987">
                  <c:v>-62.990572958381897</c:v>
                </c:pt>
                <c:pt idx="8988">
                  <c:v>-62.990513136309303</c:v>
                </c:pt>
                <c:pt idx="8989">
                  <c:v>-62.990453327079997</c:v>
                </c:pt>
                <c:pt idx="8990">
                  <c:v>-62.990393530811403</c:v>
                </c:pt>
                <c:pt idx="8991">
                  <c:v>-62.990333747620902</c:v>
                </c:pt>
                <c:pt idx="8992">
                  <c:v>-62.990273977625399</c:v>
                </c:pt>
                <c:pt idx="8993">
                  <c:v>-62.990214220942001</c:v>
                </c:pt>
                <c:pt idx="8994">
                  <c:v>-62.990154477687497</c:v>
                </c:pt>
                <c:pt idx="8995">
                  <c:v>-62.990094747978503</c:v>
                </c:pt>
                <c:pt idx="8996">
                  <c:v>-62.990035031931399</c:v>
                </c:pt>
                <c:pt idx="8997">
                  <c:v>-62.989975329662599</c:v>
                </c:pt>
                <c:pt idx="8998">
                  <c:v>-62.989915641288</c:v>
                </c:pt>
                <c:pt idx="8999">
                  <c:v>-62.989855966923798</c:v>
                </c:pt>
                <c:pt idx="9000">
                  <c:v>-62.989796306685598</c:v>
                </c:pt>
                <c:pt idx="9001">
                  <c:v>-62.989736660689097</c:v>
                </c:pt>
                <c:pt idx="9002">
                  <c:v>-62.989677029049702</c:v>
                </c:pt>
                <c:pt idx="9003">
                  <c:v>-62.989617411882698</c:v>
                </c:pt>
                <c:pt idx="9004">
                  <c:v>-62.9895578093032</c:v>
                </c:pt>
                <c:pt idx="9005">
                  <c:v>-62.989498221426203</c:v>
                </c:pt>
                <c:pt idx="9006">
                  <c:v>-62.989438648366303</c:v>
                </c:pt>
                <c:pt idx="9007">
                  <c:v>-62.989379090238302</c:v>
                </c:pt>
                <c:pt idx="9008">
                  <c:v>-62.989319547156498</c:v>
                </c:pt>
                <c:pt idx="9009">
                  <c:v>-62.989260019235303</c:v>
                </c:pt>
                <c:pt idx="9010">
                  <c:v>-62.989200506588602</c:v>
                </c:pt>
                <c:pt idx="9011">
                  <c:v>-62.989141009330602</c:v>
                </c:pt>
                <c:pt idx="9012">
                  <c:v>-62.989081527574797</c:v>
                </c:pt>
                <c:pt idx="9013">
                  <c:v>-62.989022061434902</c:v>
                </c:pt>
                <c:pt idx="9014">
                  <c:v>-62.988962611024398</c:v>
                </c:pt>
                <c:pt idx="9015">
                  <c:v>-62.988903176456397</c:v>
                </c:pt>
                <c:pt idx="9016">
                  <c:v>-62.988843757844201</c:v>
                </c:pt>
                <c:pt idx="9017">
                  <c:v>-62.988784355300503</c:v>
                </c:pt>
                <c:pt idx="9018">
                  <c:v>-62.9887249689382</c:v>
                </c:pt>
                <c:pt idx="9019">
                  <c:v>-62.988665598869801</c:v>
                </c:pt>
                <c:pt idx="9020">
                  <c:v>-62.988606245207798</c:v>
                </c:pt>
                <c:pt idx="9021">
                  <c:v>-62.9885469080644</c:v>
                </c:pt>
                <c:pt idx="9022">
                  <c:v>-62.988487587551603</c:v>
                </c:pt>
                <c:pt idx="9023">
                  <c:v>-62.988428283781502</c:v>
                </c:pt>
                <c:pt idx="9024">
                  <c:v>-62.988368996865702</c:v>
                </c:pt>
                <c:pt idx="9025">
                  <c:v>-62.988309726915801</c:v>
                </c:pt>
                <c:pt idx="9026">
                  <c:v>-62.988250474043198</c:v>
                </c:pt>
                <c:pt idx="9027">
                  <c:v>-62.9881912383592</c:v>
                </c:pt>
                <c:pt idx="9028">
                  <c:v>-62.988132019974799</c:v>
                </c:pt>
                <c:pt idx="9029">
                  <c:v>-62.988072819000898</c:v>
                </c:pt>
                <c:pt idx="9030">
                  <c:v>-62.988013635548299</c:v>
                </c:pt>
                <c:pt idx="9031">
                  <c:v>-62.987954469727498</c:v>
                </c:pt>
                <c:pt idx="9032">
                  <c:v>-62.987895321648899</c:v>
                </c:pt>
                <c:pt idx="9033">
                  <c:v>-62.987836191422701</c:v>
                </c:pt>
                <c:pt idx="9034">
                  <c:v>-62.987777079159102</c:v>
                </c:pt>
                <c:pt idx="9035">
                  <c:v>-62.987717984967801</c:v>
                </c:pt>
                <c:pt idx="9036">
                  <c:v>-62.9876589089587</c:v>
                </c:pt>
                <c:pt idx="9037">
                  <c:v>-62.9875998512412</c:v>
                </c:pt>
                <c:pt idx="9038">
                  <c:v>-62.987540811924703</c:v>
                </c:pt>
                <c:pt idx="9039">
                  <c:v>-62.987481791118498</c:v>
                </c:pt>
                <c:pt idx="9040">
                  <c:v>-62.987422788931603</c:v>
                </c:pt>
                <c:pt idx="9041">
                  <c:v>-62.987363805472903</c:v>
                </c:pt>
                <c:pt idx="9042">
                  <c:v>-62.987304840851003</c:v>
                </c:pt>
                <c:pt idx="9043">
                  <c:v>-62.987245895174603</c:v>
                </c:pt>
                <c:pt idx="9044">
                  <c:v>-62.987186968552002</c:v>
                </c:pt>
                <c:pt idx="9045">
                  <c:v>-62.987128061091397</c:v>
                </c:pt>
                <c:pt idx="9046">
                  <c:v>-62.987069172900902</c:v>
                </c:pt>
                <c:pt idx="9047">
                  <c:v>-62.987010304088201</c:v>
                </c:pt>
                <c:pt idx="9048">
                  <c:v>-62.986951454761098</c:v>
                </c:pt>
                <c:pt idx="9049">
                  <c:v>-62.986892625027203</c:v>
                </c:pt>
                <c:pt idx="9050">
                  <c:v>-62.986833814993702</c:v>
                </c:pt>
                <c:pt idx="9051">
                  <c:v>-62.986775024767901</c:v>
                </c:pt>
                <c:pt idx="9052">
                  <c:v>-62.986716254456901</c:v>
                </c:pt>
                <c:pt idx="9053">
                  <c:v>-62.986657504167297</c:v>
                </c:pt>
                <c:pt idx="9054">
                  <c:v>-62.986598774005998</c:v>
                </c:pt>
                <c:pt idx="9055">
                  <c:v>-62.986540064079399</c:v>
                </c:pt>
                <c:pt idx="9056">
                  <c:v>-62.986481374493998</c:v>
                </c:pt>
                <c:pt idx="9057">
                  <c:v>-62.9864227053558</c:v>
                </c:pt>
                <c:pt idx="9058">
                  <c:v>-62.986364056770903</c:v>
                </c:pt>
                <c:pt idx="9059">
                  <c:v>-62.9863054288451</c:v>
                </c:pt>
                <c:pt idx="9060">
                  <c:v>-62.986246821683999</c:v>
                </c:pt>
                <c:pt idx="9061">
                  <c:v>-62.9861882353933</c:v>
                </c:pt>
                <c:pt idx="9062">
                  <c:v>-62.986129670078199</c:v>
                </c:pt>
                <c:pt idx="9063">
                  <c:v>-62.9860711258439</c:v>
                </c:pt>
                <c:pt idx="9064">
                  <c:v>-62.986012602795398</c:v>
                </c:pt>
                <c:pt idx="9065">
                  <c:v>-62.9859541010375</c:v>
                </c:pt>
                <c:pt idx="9066">
                  <c:v>-62.985895620674803</c:v>
                </c:pt>
                <c:pt idx="9067">
                  <c:v>-62.985837161812</c:v>
                </c:pt>
                <c:pt idx="9068">
                  <c:v>-62.985778724553199</c:v>
                </c:pt>
                <c:pt idx="9069">
                  <c:v>-62.985720309002602</c:v>
                </c:pt>
                <c:pt idx="9070">
                  <c:v>-62.985661915264203</c:v>
                </c:pt>
                <c:pt idx="9071">
                  <c:v>-62.985603543441897</c:v>
                </c:pt>
                <c:pt idx="9072">
                  <c:v>-62.985545193639197</c:v>
                </c:pt>
                <c:pt idx="9073">
                  <c:v>-62.9854868659597</c:v>
                </c:pt>
                <c:pt idx="9074">
                  <c:v>-62.985428560506698</c:v>
                </c:pt>
                <c:pt idx="9075">
                  <c:v>-62.985370277383197</c:v>
                </c:pt>
                <c:pt idx="9076">
                  <c:v>-62.985312016692298</c:v>
                </c:pt>
                <c:pt idx="9077">
                  <c:v>-62.985253778536702</c:v>
                </c:pt>
                <c:pt idx="9078">
                  <c:v>-62.985195563019197</c:v>
                </c:pt>
                <c:pt idx="9079">
                  <c:v>-62.9851373702421</c:v>
                </c:pt>
                <c:pt idx="9080">
                  <c:v>-62.985079200307702</c:v>
                </c:pt>
                <c:pt idx="9081">
                  <c:v>-62.985021053318299</c:v>
                </c:pt>
                <c:pt idx="9082">
                  <c:v>-62.984962929375598</c:v>
                </c:pt>
                <c:pt idx="9083">
                  <c:v>-62.984904828581598</c:v>
                </c:pt>
                <c:pt idx="9084">
                  <c:v>-62.9848467510378</c:v>
                </c:pt>
                <c:pt idx="9085">
                  <c:v>-62.984788696845698</c:v>
                </c:pt>
                <c:pt idx="9086">
                  <c:v>-62.9847306661066</c:v>
                </c:pt>
                <c:pt idx="9087">
                  <c:v>-62.984672658921497</c:v>
                </c:pt>
                <c:pt idx="9088">
                  <c:v>-62.984614675391498</c:v>
                </c:pt>
                <c:pt idx="9089">
                  <c:v>-62.984556715617202</c:v>
                </c:pt>
                <c:pt idx="9090">
                  <c:v>-62.9844987796994</c:v>
                </c:pt>
                <c:pt idx="9091">
                  <c:v>-62.9844408677384</c:v>
                </c:pt>
                <c:pt idx="9092">
                  <c:v>-62.9843829798345</c:v>
                </c:pt>
                <c:pt idx="9093">
                  <c:v>-62.984325116087803</c:v>
                </c:pt>
                <c:pt idx="9094">
                  <c:v>-62.984267276598203</c:v>
                </c:pt>
                <c:pt idx="9095">
                  <c:v>-62.984209461465497</c:v>
                </c:pt>
                <c:pt idx="9096">
                  <c:v>-62.984151670789302</c:v>
                </c:pt>
                <c:pt idx="9097">
                  <c:v>-62.984093904669102</c:v>
                </c:pt>
                <c:pt idx="9098">
                  <c:v>-62.984036163203903</c:v>
                </c:pt>
                <c:pt idx="9099">
                  <c:v>-62.983978446493097</c:v>
                </c:pt>
                <c:pt idx="9100">
                  <c:v>-62.983920754635399</c:v>
                </c:pt>
                <c:pt idx="9101">
                  <c:v>-62.983863087729603</c:v>
                </c:pt>
                <c:pt idx="9102">
                  <c:v>-62.983805445874196</c:v>
                </c:pt>
                <c:pt idx="9103">
                  <c:v>-62.983747829167797</c:v>
                </c:pt>
                <c:pt idx="9104">
                  <c:v>-62.983690237708601</c:v>
                </c:pt>
                <c:pt idx="9105">
                  <c:v>-62.983632671594499</c:v>
                </c:pt>
                <c:pt idx="9106">
                  <c:v>-62.983575130923597</c:v>
                </c:pt>
                <c:pt idx="9107">
                  <c:v>-62.983517615793502</c:v>
                </c:pt>
                <c:pt idx="9108">
                  <c:v>-62.9834601263019</c:v>
                </c:pt>
                <c:pt idx="9109">
                  <c:v>-62.983402662546098</c:v>
                </c:pt>
                <c:pt idx="9110">
                  <c:v>-62.983345224623299</c:v>
                </c:pt>
                <c:pt idx="9111">
                  <c:v>-62.9832878126306</c:v>
                </c:pt>
                <c:pt idx="9112">
                  <c:v>-62.983230426665003</c:v>
                </c:pt>
                <c:pt idx="9113">
                  <c:v>-62.983173066822999</c:v>
                </c:pt>
                <c:pt idx="9114">
                  <c:v>-62.983115733201402</c:v>
                </c:pt>
                <c:pt idx="9115">
                  <c:v>-62.983058425896402</c:v>
                </c:pt>
                <c:pt idx="9116">
                  <c:v>-62.983001145004202</c:v>
                </c:pt>
                <c:pt idx="9117">
                  <c:v>-62.982943890621101</c:v>
                </c:pt>
                <c:pt idx="9118">
                  <c:v>-62.982886662842702</c:v>
                </c:pt>
                <c:pt idx="9119">
                  <c:v>-62.982829461764801</c:v>
                </c:pt>
                <c:pt idx="9120">
                  <c:v>-62.982772287483002</c:v>
                </c:pt>
                <c:pt idx="9121">
                  <c:v>-62.982715140092601</c:v>
                </c:pt>
                <c:pt idx="9122">
                  <c:v>-62.982658019688898</c:v>
                </c:pt>
                <c:pt idx="9123">
                  <c:v>-62.9826009263668</c:v>
                </c:pt>
                <c:pt idx="9124">
                  <c:v>-62.982543860221298</c:v>
                </c:pt>
                <c:pt idx="9125">
                  <c:v>-62.982486821347102</c:v>
                </c:pt>
                <c:pt idx="9126">
                  <c:v>-62.9824298098386</c:v>
                </c:pt>
                <c:pt idx="9127">
                  <c:v>-62.9823728257902</c:v>
                </c:pt>
                <c:pt idx="9128">
                  <c:v>-62.982315869296201</c:v>
                </c:pt>
                <c:pt idx="9129">
                  <c:v>-62.9822589404505</c:v>
                </c:pt>
                <c:pt idx="9130">
                  <c:v>-62.982202039347001</c:v>
                </c:pt>
                <c:pt idx="9131">
                  <c:v>-62.982145166079498</c:v>
                </c:pt>
                <c:pt idx="9132">
                  <c:v>-62.982088320741298</c:v>
                </c:pt>
                <c:pt idx="9133">
                  <c:v>-62.982031503425901</c:v>
                </c:pt>
                <c:pt idx="9134">
                  <c:v>-62.981974714226503</c:v>
                </c:pt>
                <c:pt idx="9135">
                  <c:v>-62.981917953236</c:v>
                </c:pt>
                <c:pt idx="9136">
                  <c:v>-62.981861220547401</c:v>
                </c:pt>
                <c:pt idx="9137">
                  <c:v>-62.981804516253199</c:v>
                </c:pt>
                <c:pt idx="9138">
                  <c:v>-62.981747840446097</c:v>
                </c:pt>
                <c:pt idx="9139">
                  <c:v>-62.981691193218197</c:v>
                </c:pt>
                <c:pt idx="9140">
                  <c:v>-62.981634574661904</c:v>
                </c:pt>
                <c:pt idx="9141">
                  <c:v>-62.981577984869098</c:v>
                </c:pt>
                <c:pt idx="9142">
                  <c:v>-62.981521423931703</c:v>
                </c:pt>
                <c:pt idx="9143">
                  <c:v>-62.981464891941201</c:v>
                </c:pt>
                <c:pt idx="9144">
                  <c:v>-62.981408388989301</c:v>
                </c:pt>
                <c:pt idx="9145">
                  <c:v>-62.981351915167302</c:v>
                </c:pt>
                <c:pt idx="9146">
                  <c:v>-62.981295470566202</c:v>
                </c:pt>
                <c:pt idx="9147">
                  <c:v>-62.981239055277101</c:v>
                </c:pt>
                <c:pt idx="9148">
                  <c:v>-62.981182669390897</c:v>
                </c:pt>
                <c:pt idx="9149">
                  <c:v>-62.9811263129982</c:v>
                </c:pt>
                <c:pt idx="9150">
                  <c:v>-62.981069986189397</c:v>
                </c:pt>
                <c:pt idx="9151">
                  <c:v>-62.981013689054997</c:v>
                </c:pt>
                <c:pt idx="9152">
                  <c:v>-62.980957421684998</c:v>
                </c:pt>
                <c:pt idx="9153">
                  <c:v>-62.980901184169397</c:v>
                </c:pt>
                <c:pt idx="9154">
                  <c:v>-62.9808449765981</c:v>
                </c:pt>
                <c:pt idx="9155">
                  <c:v>-62.980788799060697</c:v>
                </c:pt>
                <c:pt idx="9156">
                  <c:v>-62.980732651646697</c:v>
                </c:pt>
                <c:pt idx="9157">
                  <c:v>-62.980676534445301</c:v>
                </c:pt>
                <c:pt idx="9158">
                  <c:v>-62.980620447545803</c:v>
                </c:pt>
                <c:pt idx="9159">
                  <c:v>-62.980564391037198</c:v>
                </c:pt>
                <c:pt idx="9160">
                  <c:v>-62.980508365008198</c:v>
                </c:pt>
                <c:pt idx="9161">
                  <c:v>-62.9804523695474</c:v>
                </c:pt>
                <c:pt idx="9162">
                  <c:v>-62.980396404743402</c:v>
                </c:pt>
                <c:pt idx="9163">
                  <c:v>-62.980340470684403</c:v>
                </c:pt>
                <c:pt idx="9164">
                  <c:v>-62.980284567458597</c:v>
                </c:pt>
                <c:pt idx="9165">
                  <c:v>-62.980228695153997</c:v>
                </c:pt>
                <c:pt idx="9166">
                  <c:v>-62.980172853858399</c:v>
                </c:pt>
                <c:pt idx="9167">
                  <c:v>-62.980117043659298</c:v>
                </c:pt>
                <c:pt idx="9168">
                  <c:v>-62.980061264644299</c:v>
                </c:pt>
                <c:pt idx="9169">
                  <c:v>-62.980005516900597</c:v>
                </c:pt>
                <c:pt idx="9170">
                  <c:v>-62.979949800515399</c:v>
                </c:pt>
                <c:pt idx="9171">
                  <c:v>-62.979894115575703</c:v>
                </c:pt>
                <c:pt idx="9172">
                  <c:v>-62.979838462168303</c:v>
                </c:pt>
                <c:pt idx="9173">
                  <c:v>-62.979782840379698</c:v>
                </c:pt>
                <c:pt idx="9174">
                  <c:v>-62.979727250296399</c:v>
                </c:pt>
                <c:pt idx="9175">
                  <c:v>-62.9796716920048</c:v>
                </c:pt>
                <c:pt idx="9176">
                  <c:v>-62.979616165590897</c:v>
                </c:pt>
                <c:pt idx="9177">
                  <c:v>-62.979560671140703</c:v>
                </c:pt>
                <c:pt idx="9178">
                  <c:v>-62.979505208740001</c:v>
                </c:pt>
                <c:pt idx="9179">
                  <c:v>-62.979449778474397</c:v>
                </c:pt>
                <c:pt idx="9180">
                  <c:v>-62.979394380429397</c:v>
                </c:pt>
                <c:pt idx="9181">
                  <c:v>-62.979339014690296</c:v>
                </c:pt>
                <c:pt idx="9182">
                  <c:v>-62.979283681342203</c:v>
                </c:pt>
                <c:pt idx="9183">
                  <c:v>-62.979228380469898</c:v>
                </c:pt>
                <c:pt idx="9184">
                  <c:v>-62.979173112158499</c:v>
                </c:pt>
                <c:pt idx="9185">
                  <c:v>-62.979117876492303</c:v>
                </c:pt>
                <c:pt idx="9186">
                  <c:v>-62.979062673555902</c:v>
                </c:pt>
                <c:pt idx="9187">
                  <c:v>-62.9790075034336</c:v>
                </c:pt>
                <c:pt idx="9188">
                  <c:v>-62.978952366209498</c:v>
                </c:pt>
                <c:pt idx="9189">
                  <c:v>-62.978897261967496</c:v>
                </c:pt>
                <c:pt idx="9190">
                  <c:v>-62.978842190791497</c:v>
                </c:pt>
                <c:pt idx="9191">
                  <c:v>-62.978787152764902</c:v>
                </c:pt>
                <c:pt idx="9192">
                  <c:v>-62.9787321479714</c:v>
                </c:pt>
                <c:pt idx="9193">
                  <c:v>-62.978677176494102</c:v>
                </c:pt>
                <c:pt idx="9194">
                  <c:v>-62.9786222384162</c:v>
                </c:pt>
                <c:pt idx="9195">
                  <c:v>-62.9785673338206</c:v>
                </c:pt>
                <c:pt idx="9196">
                  <c:v>-62.9785124627901</c:v>
                </c:pt>
                <c:pt idx="9197">
                  <c:v>-62.978457625407302</c:v>
                </c:pt>
                <c:pt idx="9198">
                  <c:v>-62.978402821754599</c:v>
                </c:pt>
                <c:pt idx="9199">
                  <c:v>-62.978348051914402</c:v>
                </c:pt>
                <c:pt idx="9200">
                  <c:v>-62.978293315968699</c:v>
                </c:pt>
                <c:pt idx="9201">
                  <c:v>-62.978238613999501</c:v>
                </c:pt>
                <c:pt idx="9202">
                  <c:v>-62.978183946088599</c:v>
                </c:pt>
                <c:pt idx="9203">
                  <c:v>-62.978129312317598</c:v>
                </c:pt>
                <c:pt idx="9204">
                  <c:v>-62.978074712767899</c:v>
                </c:pt>
                <c:pt idx="9205">
                  <c:v>-62.978020147520702</c:v>
                </c:pt>
                <c:pt idx="9206">
                  <c:v>-62.977965616657301</c:v>
                </c:pt>
                <c:pt idx="9207">
                  <c:v>-62.977911120258597</c:v>
                </c:pt>
                <c:pt idx="9208">
                  <c:v>-62.977856658405202</c:v>
                </c:pt>
                <c:pt idx="9209">
                  <c:v>-62.977802231177897</c:v>
                </c:pt>
                <c:pt idx="9210">
                  <c:v>-62.977747838657102</c:v>
                </c:pt>
                <c:pt idx="9211">
                  <c:v>-62.977693480923101</c:v>
                </c:pt>
                <c:pt idx="9212">
                  <c:v>-62.977639158055901</c:v>
                </c:pt>
                <c:pt idx="9213">
                  <c:v>-62.977584870135502</c:v>
                </c:pt>
                <c:pt idx="9214">
                  <c:v>-62.977530617241797</c:v>
                </c:pt>
                <c:pt idx="9215">
                  <c:v>-62.977476399454197</c:v>
                </c:pt>
                <c:pt idx="9216">
                  <c:v>-62.977422216852297</c:v>
                </c:pt>
                <c:pt idx="9217">
                  <c:v>-62.9773680695154</c:v>
                </c:pt>
                <c:pt idx="9218">
                  <c:v>-62.977313957522398</c:v>
                </c:pt>
                <c:pt idx="9219">
                  <c:v>-62.977259880952502</c:v>
                </c:pt>
                <c:pt idx="9220">
                  <c:v>-62.977205839884299</c:v>
                </c:pt>
                <c:pt idx="9221">
                  <c:v>-62.977151834396601</c:v>
                </c:pt>
                <c:pt idx="9222">
                  <c:v>-62.977097864567597</c:v>
                </c:pt>
                <c:pt idx="9223">
                  <c:v>-62.977043930475801</c:v>
                </c:pt>
                <c:pt idx="9224">
                  <c:v>-62.976990032199197</c:v>
                </c:pt>
                <c:pt idx="9225">
                  <c:v>-62.976936169815801</c:v>
                </c:pt>
                <c:pt idx="9226">
                  <c:v>-62.976882343403403</c:v>
                </c:pt>
                <c:pt idx="9227">
                  <c:v>-62.976828553039503</c:v>
                </c:pt>
                <c:pt idx="9228">
                  <c:v>-62.976774798801699</c:v>
                </c:pt>
                <c:pt idx="9229">
                  <c:v>-62.976721080767199</c:v>
                </c:pt>
                <c:pt idx="9230">
                  <c:v>-62.976667399013202</c:v>
                </c:pt>
                <c:pt idx="9231">
                  <c:v>-62.976613753616597</c:v>
                </c:pt>
                <c:pt idx="9232">
                  <c:v>-62.976560144654101</c:v>
                </c:pt>
                <c:pt idx="9233">
                  <c:v>-62.976506572202503</c:v>
                </c:pt>
                <c:pt idx="9234">
                  <c:v>-62.9764530363381</c:v>
                </c:pt>
                <c:pt idx="9235">
                  <c:v>-62.976399537137297</c:v>
                </c:pt>
                <c:pt idx="9236">
                  <c:v>-62.976346074676201</c:v>
                </c:pt>
                <c:pt idx="9237">
                  <c:v>-62.976292649030697</c:v>
                </c:pt>
                <c:pt idx="9238">
                  <c:v>-62.976239260276699</c:v>
                </c:pt>
                <c:pt idx="9239">
                  <c:v>-62.976185908489697</c:v>
                </c:pt>
                <c:pt idx="9240">
                  <c:v>-62.976132593745298</c:v>
                </c:pt>
                <c:pt idx="9241">
                  <c:v>-62.9760793161187</c:v>
                </c:pt>
                <c:pt idx="9242">
                  <c:v>-62.976026075685098</c:v>
                </c:pt>
                <c:pt idx="9243">
                  <c:v>-62.975972872519499</c:v>
                </c:pt>
                <c:pt idx="9244">
                  <c:v>-62.975919706696502</c:v>
                </c:pt>
                <c:pt idx="9245">
                  <c:v>-62.975866578290997</c:v>
                </c:pt>
                <c:pt idx="9246">
                  <c:v>-62.975813487377302</c:v>
                </c:pt>
                <c:pt idx="9247">
                  <c:v>-62.975760434029802</c:v>
                </c:pt>
                <c:pt idx="9248">
                  <c:v>-62.9757074183226</c:v>
                </c:pt>
                <c:pt idx="9249">
                  <c:v>-62.975654440329699</c:v>
                </c:pt>
                <c:pt idx="9250">
                  <c:v>-62.975601500124803</c:v>
                </c:pt>
                <c:pt idx="9251">
                  <c:v>-62.975548597781703</c:v>
                </c:pt>
                <c:pt idx="9252">
                  <c:v>-62.975495733373798</c:v>
                </c:pt>
                <c:pt idx="9253">
                  <c:v>-62.9754429069745</c:v>
                </c:pt>
                <c:pt idx="9254">
                  <c:v>-62.975390118656897</c:v>
                </c:pt>
                <c:pt idx="9255">
                  <c:v>-62.975337368493904</c:v>
                </c:pt>
                <c:pt idx="9256">
                  <c:v>-62.9752846565585</c:v>
                </c:pt>
                <c:pt idx="9257">
                  <c:v>-62.975231982923198</c:v>
                </c:pt>
                <c:pt idx="9258">
                  <c:v>-62.9751793476606</c:v>
                </c:pt>
                <c:pt idx="9259">
                  <c:v>-62.975126750842897</c:v>
                </c:pt>
                <c:pt idx="9260">
                  <c:v>-62.9750741925425</c:v>
                </c:pt>
                <c:pt idx="9261">
                  <c:v>-62.975021672831197</c:v>
                </c:pt>
                <c:pt idx="9262">
                  <c:v>-62.974969191780801</c:v>
                </c:pt>
                <c:pt idx="9263">
                  <c:v>-62.974916749463198</c:v>
                </c:pt>
                <c:pt idx="9264">
                  <c:v>-62.974864345949698</c:v>
                </c:pt>
                <c:pt idx="9265">
                  <c:v>-62.974811981311703</c:v>
                </c:pt>
                <c:pt idx="9266">
                  <c:v>-62.974759655620403</c:v>
                </c:pt>
                <c:pt idx="9267">
                  <c:v>-62.974707368946802</c:v>
                </c:pt>
                <c:pt idx="9268">
                  <c:v>-62.974655121361799</c:v>
                </c:pt>
                <c:pt idx="9269">
                  <c:v>-62.974602912936</c:v>
                </c:pt>
                <c:pt idx="9270">
                  <c:v>-62.974550743739997</c:v>
                </c:pt>
                <c:pt idx="9271">
                  <c:v>-62.974498613844098</c:v>
                </c:pt>
                <c:pt idx="9272">
                  <c:v>-62.974446523318498</c:v>
                </c:pt>
                <c:pt idx="9273">
                  <c:v>-62.9743944722332</c:v>
                </c:pt>
                <c:pt idx="9274">
                  <c:v>-62.9743424606582</c:v>
                </c:pt>
                <c:pt idx="9275">
                  <c:v>-62.974290488663101</c:v>
                </c:pt>
                <c:pt idx="9276">
                  <c:v>-62.974238556317403</c:v>
                </c:pt>
                <c:pt idx="9277">
                  <c:v>-62.974186663690602</c:v>
                </c:pt>
                <c:pt idx="9278">
                  <c:v>-62.974134810851801</c:v>
                </c:pt>
                <c:pt idx="9279">
                  <c:v>-62.974082997870099</c:v>
                </c:pt>
                <c:pt idx="9280">
                  <c:v>-62.974031224814297</c:v>
                </c:pt>
                <c:pt idx="9281">
                  <c:v>-62.973979491753298</c:v>
                </c:pt>
                <c:pt idx="9282">
                  <c:v>-62.973927798755497</c:v>
                </c:pt>
                <c:pt idx="9283">
                  <c:v>-62.973876145889299</c:v>
                </c:pt>
                <c:pt idx="9284">
                  <c:v>-62.973824533223002</c:v>
                </c:pt>
                <c:pt idx="9285">
                  <c:v>-62.973772960824597</c:v>
                </c:pt>
                <c:pt idx="9286">
                  <c:v>-62.973721428762097</c:v>
                </c:pt>
                <c:pt idx="9287">
                  <c:v>-62.973669937103097</c:v>
                </c:pt>
                <c:pt idx="9288">
                  <c:v>-62.973618485915303</c:v>
                </c:pt>
                <c:pt idx="9289">
                  <c:v>-62.973567075266097</c:v>
                </c:pt>
                <c:pt idx="9290">
                  <c:v>-62.973515705222603</c:v>
                </c:pt>
                <c:pt idx="9291">
                  <c:v>-62.973464375852103</c:v>
                </c:pt>
                <c:pt idx="9292">
                  <c:v>-62.973413087221502</c:v>
                </c:pt>
                <c:pt idx="9293">
                  <c:v>-62.973361839397398</c:v>
                </c:pt>
                <c:pt idx="9294">
                  <c:v>-62.973310632446498</c:v>
                </c:pt>
                <c:pt idx="9295">
                  <c:v>-62.973259466435202</c:v>
                </c:pt>
                <c:pt idx="9296">
                  <c:v>-62.973208341429803</c:v>
                </c:pt>
                <c:pt idx="9297">
                  <c:v>-62.973157257496503</c:v>
                </c:pt>
                <c:pt idx="9298">
                  <c:v>-62.973106214701097</c:v>
                </c:pt>
                <c:pt idx="9299">
                  <c:v>-62.973055213109397</c:v>
                </c:pt>
                <c:pt idx="9300">
                  <c:v>-62.973004252787099</c:v>
                </c:pt>
                <c:pt idx="9301">
                  <c:v>-62.972953333799602</c:v>
                </c:pt>
                <c:pt idx="9302">
                  <c:v>-62.972902456212303</c:v>
                </c:pt>
                <c:pt idx="9303">
                  <c:v>-62.972851620090204</c:v>
                </c:pt>
                <c:pt idx="9304">
                  <c:v>-62.972800825498297</c:v>
                </c:pt>
                <c:pt idx="9305">
                  <c:v>-62.972750072501498</c:v>
                </c:pt>
                <c:pt idx="9306">
                  <c:v>-62.972699361164302</c:v>
                </c:pt>
                <c:pt idx="9307">
                  <c:v>-62.972648691551399</c:v>
                </c:pt>
                <c:pt idx="9308">
                  <c:v>-62.972598063726899</c:v>
                </c:pt>
                <c:pt idx="9309">
                  <c:v>-62.9725474777551</c:v>
                </c:pt>
                <c:pt idx="9310">
                  <c:v>-62.9724969337</c:v>
                </c:pt>
                <c:pt idx="9311">
                  <c:v>-62.972446431625301</c:v>
                </c:pt>
                <c:pt idx="9312">
                  <c:v>-62.9723959715948</c:v>
                </c:pt>
                <c:pt idx="9313">
                  <c:v>-62.972345553672099</c:v>
                </c:pt>
                <c:pt idx="9314">
                  <c:v>-62.972295177920302</c:v>
                </c:pt>
                <c:pt idx="9315">
                  <c:v>-62.972244844402802</c:v>
                </c:pt>
                <c:pt idx="9316">
                  <c:v>-62.972194553182597</c:v>
                </c:pt>
                <c:pt idx="9317">
                  <c:v>-62.972144304322399</c:v>
                </c:pt>
                <c:pt idx="9318">
                  <c:v>-62.972094097885197</c:v>
                </c:pt>
                <c:pt idx="9319">
                  <c:v>-62.9720439339332</c:v>
                </c:pt>
                <c:pt idx="9320">
                  <c:v>-62.971993812529099</c:v>
                </c:pt>
                <c:pt idx="9321">
                  <c:v>-62.971943733734904</c:v>
                </c:pt>
                <c:pt idx="9322">
                  <c:v>-62.971893697612799</c:v>
                </c:pt>
                <c:pt idx="9323">
                  <c:v>-62.971843704224597</c:v>
                </c:pt>
                <c:pt idx="9324">
                  <c:v>-62.971793753632099</c:v>
                </c:pt>
                <c:pt idx="9325">
                  <c:v>-62.971743845896903</c:v>
                </c:pt>
                <c:pt idx="9326">
                  <c:v>-62.9716939810803</c:v>
                </c:pt>
                <c:pt idx="9327">
                  <c:v>-62.971644159243603</c:v>
                </c:pt>
                <c:pt idx="9328">
                  <c:v>-62.971594380448003</c:v>
                </c:pt>
                <c:pt idx="9329">
                  <c:v>-62.971544644754303</c:v>
                </c:pt>
                <c:pt idx="9330">
                  <c:v>-62.971494952223402</c:v>
                </c:pt>
                <c:pt idx="9331">
                  <c:v>-62.971445302915697</c:v>
                </c:pt>
                <c:pt idx="9332">
                  <c:v>-62.971395696891904</c:v>
                </c:pt>
                <c:pt idx="9333">
                  <c:v>-62.971346134212098</c:v>
                </c:pt>
                <c:pt idx="9334">
                  <c:v>-62.971296614936598</c:v>
                </c:pt>
                <c:pt idx="9335">
                  <c:v>-62.971247139125197</c:v>
                </c:pt>
                <c:pt idx="9336">
                  <c:v>-62.971197706837799</c:v>
                </c:pt>
                <c:pt idx="9337">
                  <c:v>-62.971148318133999</c:v>
                </c:pt>
                <c:pt idx="9338">
                  <c:v>-62.971098973073403</c:v>
                </c:pt>
                <c:pt idx="9339">
                  <c:v>-62.9710496717151</c:v>
                </c:pt>
                <c:pt idx="9340">
                  <c:v>-62.9710004141185</c:v>
                </c:pt>
                <c:pt idx="9341">
                  <c:v>-62.970951200342498</c:v>
                </c:pt>
                <c:pt idx="9342">
                  <c:v>-62.970902030445998</c:v>
                </c:pt>
                <c:pt idx="9343">
                  <c:v>-62.9708529044876</c:v>
                </c:pt>
                <c:pt idx="9344">
                  <c:v>-62.970803822525902</c:v>
                </c:pt>
                <c:pt idx="9345">
                  <c:v>-62.970754784619203</c:v>
                </c:pt>
                <c:pt idx="9346">
                  <c:v>-62.970705790825797</c:v>
                </c:pt>
                <c:pt idx="9347">
                  <c:v>-62.970656841203699</c:v>
                </c:pt>
                <c:pt idx="9348">
                  <c:v>-62.970607935810698</c:v>
                </c:pt>
                <c:pt idx="9349">
                  <c:v>-62.970559074704703</c:v>
                </c:pt>
                <c:pt idx="9350">
                  <c:v>-62.970510257943097</c:v>
                </c:pt>
                <c:pt idx="9351">
                  <c:v>-62.9704614855834</c:v>
                </c:pt>
                <c:pt idx="9352">
                  <c:v>-62.970412757682901</c:v>
                </c:pt>
                <c:pt idx="9353">
                  <c:v>-62.970364074298502</c:v>
                </c:pt>
                <c:pt idx="9354">
                  <c:v>-62.9703154354874</c:v>
                </c:pt>
                <c:pt idx="9355">
                  <c:v>-62.970266841306099</c:v>
                </c:pt>
                <c:pt idx="9356">
                  <c:v>-62.970218291811399</c:v>
                </c:pt>
                <c:pt idx="9357">
                  <c:v>-62.970169787059703</c:v>
                </c:pt>
                <c:pt idx="9358">
                  <c:v>-62.970121327107201</c:v>
                </c:pt>
                <c:pt idx="9359">
                  <c:v>-62.970072912010203</c:v>
                </c:pt>
                <c:pt idx="9360">
                  <c:v>-62.9700245418246</c:v>
                </c:pt>
                <c:pt idx="9361">
                  <c:v>-62.969976216606099</c:v>
                </c:pt>
                <c:pt idx="9362">
                  <c:v>-62.969927936410599</c:v>
                </c:pt>
                <c:pt idx="9363">
                  <c:v>-62.969879701293401</c:v>
                </c:pt>
                <c:pt idx="9364">
                  <c:v>-62.969831511309899</c:v>
                </c:pt>
                <c:pt idx="9365">
                  <c:v>-62.969783366515301</c:v>
                </c:pt>
                <c:pt idx="9366">
                  <c:v>-62.969735266964598</c:v>
                </c:pt>
                <c:pt idx="9367">
                  <c:v>-62.969687212712699</c:v>
                </c:pt>
                <c:pt idx="9368">
                  <c:v>-62.969639203814197</c:v>
                </c:pt>
                <c:pt idx="9369">
                  <c:v>-62.969591240323801</c:v>
                </c:pt>
                <c:pt idx="9370">
                  <c:v>-62.969543322295799</c:v>
                </c:pt>
                <c:pt idx="9371">
                  <c:v>-62.969495449784503</c:v>
                </c:pt>
                <c:pt idx="9372">
                  <c:v>-62.969447622843802</c:v>
                </c:pt>
                <c:pt idx="9373">
                  <c:v>-62.969399841527803</c:v>
                </c:pt>
                <c:pt idx="9374">
                  <c:v>-62.969352105890202</c:v>
                </c:pt>
                <c:pt idx="9375">
                  <c:v>-62.969304415984602</c:v>
                </c:pt>
                <c:pt idx="9376">
                  <c:v>-62.969256771864501</c:v>
                </c:pt>
                <c:pt idx="9377">
                  <c:v>-62.969209173583003</c:v>
                </c:pt>
                <c:pt idx="9378">
                  <c:v>-62.9691616211934</c:v>
                </c:pt>
                <c:pt idx="9379">
                  <c:v>-62.969114114748599</c:v>
                </c:pt>
                <c:pt idx="9380">
                  <c:v>-62.9690666543015</c:v>
                </c:pt>
                <c:pt idx="9381">
                  <c:v>-62.969019239904597</c:v>
                </c:pt>
                <c:pt idx="9382">
                  <c:v>-62.968971871610499</c:v>
                </c:pt>
                <c:pt idx="9383">
                  <c:v>-62.968924549471502</c:v>
                </c:pt>
                <c:pt idx="9384">
                  <c:v>-62.968877273539803</c:v>
                </c:pt>
                <c:pt idx="9385">
                  <c:v>-62.968830043867399</c:v>
                </c:pt>
                <c:pt idx="9386">
                  <c:v>-62.968782860506103</c:v>
                </c:pt>
                <c:pt idx="9387">
                  <c:v>-62.968735723507798</c:v>
                </c:pt>
                <c:pt idx="9388">
                  <c:v>-62.9686886329239</c:v>
                </c:pt>
                <c:pt idx="9389">
                  <c:v>-62.968641588805902</c:v>
                </c:pt>
                <c:pt idx="9390">
                  <c:v>-62.968594591204898</c:v>
                </c:pt>
                <c:pt idx="9391">
                  <c:v>-62.968547640172098</c:v>
                </c:pt>
                <c:pt idx="9392">
                  <c:v>-62.968500735758397</c:v>
                </c:pt>
                <c:pt idx="9393">
                  <c:v>-62.9684538780145</c:v>
                </c:pt>
                <c:pt idx="9394">
                  <c:v>-62.968407066991098</c:v>
                </c:pt>
                <c:pt idx="9395">
                  <c:v>-62.968360302738603</c:v>
                </c:pt>
                <c:pt idx="9396">
                  <c:v>-62.9683135853073</c:v>
                </c:pt>
                <c:pt idx="9397">
                  <c:v>-62.968266914747403</c:v>
                </c:pt>
                <c:pt idx="9398">
                  <c:v>-62.968220291108899</c:v>
                </c:pt>
                <c:pt idx="9399">
                  <c:v>-62.968173714441498</c:v>
                </c:pt>
                <c:pt idx="9400">
                  <c:v>-62.968127184795001</c:v>
                </c:pt>
                <c:pt idx="9401">
                  <c:v>-62.968080702218799</c:v>
                </c:pt>
                <c:pt idx="9402">
                  <c:v>-62.968034266762402</c:v>
                </c:pt>
                <c:pt idx="9403">
                  <c:v>-62.967987878474901</c:v>
                </c:pt>
                <c:pt idx="9404">
                  <c:v>-62.967941537405302</c:v>
                </c:pt>
                <c:pt idx="9405">
                  <c:v>-62.967895243602698</c:v>
                </c:pt>
                <c:pt idx="9406">
                  <c:v>-62.967848997115702</c:v>
                </c:pt>
                <c:pt idx="9407">
                  <c:v>-62.967802797992903</c:v>
                </c:pt>
                <c:pt idx="9408">
                  <c:v>-62.967756646282702</c:v>
                </c:pt>
                <c:pt idx="9409">
                  <c:v>-62.967710542033402</c:v>
                </c:pt>
                <c:pt idx="9410">
                  <c:v>-62.967664485293099</c:v>
                </c:pt>
                <c:pt idx="9411">
                  <c:v>-62.967618476109799</c:v>
                </c:pt>
                <c:pt idx="9412">
                  <c:v>-62.967572514531298</c:v>
                </c:pt>
                <c:pt idx="9413">
                  <c:v>-62.967526600605197</c:v>
                </c:pt>
                <c:pt idx="9414">
                  <c:v>-62.967480734379102</c:v>
                </c:pt>
                <c:pt idx="9415">
                  <c:v>-62.967434915900199</c:v>
                </c:pt>
                <c:pt idx="9416">
                  <c:v>-62.967389145215797</c:v>
                </c:pt>
                <c:pt idx="9417">
                  <c:v>-62.967343422372799</c:v>
                </c:pt>
                <c:pt idx="9418">
                  <c:v>-62.9672977474183</c:v>
                </c:pt>
                <c:pt idx="9419">
                  <c:v>-62.967252120398797</c:v>
                </c:pt>
                <c:pt idx="9420">
                  <c:v>-62.967206541360902</c:v>
                </c:pt>
                <c:pt idx="9421">
                  <c:v>-62.967161010351099</c:v>
                </c:pt>
                <c:pt idx="9422">
                  <c:v>-62.967115527415601</c:v>
                </c:pt>
                <c:pt idx="9423">
                  <c:v>-62.967070092600601</c:v>
                </c:pt>
                <c:pt idx="9424">
                  <c:v>-62.9670247059519</c:v>
                </c:pt>
                <c:pt idx="9425">
                  <c:v>-62.9669793675154</c:v>
                </c:pt>
                <c:pt idx="9426">
                  <c:v>-62.966934077336603</c:v>
                </c:pt>
                <c:pt idx="9427">
                  <c:v>-62.966888835461198</c:v>
                </c:pt>
                <c:pt idx="9428">
                  <c:v>-62.966843641934403</c:v>
                </c:pt>
                <c:pt idx="9429">
                  <c:v>-62.966798496801403</c:v>
                </c:pt>
                <c:pt idx="9430">
                  <c:v>-62.966753400107201</c:v>
                </c:pt>
                <c:pt idx="9431">
                  <c:v>-62.966708351896699</c:v>
                </c:pt>
                <c:pt idx="9432">
                  <c:v>-62.966663352214603</c:v>
                </c:pt>
                <c:pt idx="9433">
                  <c:v>-62.966618401105499</c:v>
                </c:pt>
                <c:pt idx="9434">
                  <c:v>-62.966573498613698</c:v>
                </c:pt>
                <c:pt idx="9435">
                  <c:v>-62.966528644783601</c:v>
                </c:pt>
                <c:pt idx="9436">
                  <c:v>-62.966483839659297</c:v>
                </c:pt>
                <c:pt idx="9437">
                  <c:v>-62.966439083284598</c:v>
                </c:pt>
                <c:pt idx="9438">
                  <c:v>-62.966394375703402</c:v>
                </c:pt>
                <c:pt idx="9439">
                  <c:v>-62.9663497169594</c:v>
                </c:pt>
                <c:pt idx="9440">
                  <c:v>-62.966305107095998</c:v>
                </c:pt>
                <c:pt idx="9441">
                  <c:v>-62.966260546156498</c:v>
                </c:pt>
                <c:pt idx="9442">
                  <c:v>-62.9662160341842</c:v>
                </c:pt>
                <c:pt idx="9443">
                  <c:v>-62.966171571221999</c:v>
                </c:pt>
                <c:pt idx="9444">
                  <c:v>-62.966127157312897</c:v>
                </c:pt>
                <c:pt idx="9445">
                  <c:v>-62.966082792499499</c:v>
                </c:pt>
                <c:pt idx="9446">
                  <c:v>-62.9660384768246</c:v>
                </c:pt>
                <c:pt idx="9447">
                  <c:v>-62.965994210330301</c:v>
                </c:pt>
                <c:pt idx="9448">
                  <c:v>-62.965949993059198</c:v>
                </c:pt>
                <c:pt idx="9449">
                  <c:v>-62.965905825053099</c:v>
                </c:pt>
                <c:pt idx="9450">
                  <c:v>-62.965861706354197</c:v>
                </c:pt>
                <c:pt idx="9451">
                  <c:v>-62.9658176370042</c:v>
                </c:pt>
                <c:pt idx="9452">
                  <c:v>-62.965773617044803</c:v>
                </c:pt>
                <c:pt idx="9453">
                  <c:v>-62.965729646517502</c:v>
                </c:pt>
                <c:pt idx="9454">
                  <c:v>-62.9656857254637</c:v>
                </c:pt>
                <c:pt idx="9455">
                  <c:v>-62.965641853924403</c:v>
                </c:pt>
                <c:pt idx="9456">
                  <c:v>-62.965598031940999</c:v>
                </c:pt>
                <c:pt idx="9457">
                  <c:v>-62.965554259554096</c:v>
                </c:pt>
                <c:pt idx="9458">
                  <c:v>-62.965510536804501</c:v>
                </c:pt>
                <c:pt idx="9459">
                  <c:v>-62.9654668637329</c:v>
                </c:pt>
                <c:pt idx="9460">
                  <c:v>-62.9654232403797</c:v>
                </c:pt>
                <c:pt idx="9461">
                  <c:v>-62.965379666785203</c:v>
                </c:pt>
                <c:pt idx="9462">
                  <c:v>-62.965336142989599</c:v>
                </c:pt>
                <c:pt idx="9463">
                  <c:v>-62.965292669032699</c:v>
                </c:pt>
                <c:pt idx="9464">
                  <c:v>-62.965249244954499</c:v>
                </c:pt>
                <c:pt idx="9465">
                  <c:v>-62.965205870794698</c:v>
                </c:pt>
                <c:pt idx="9466">
                  <c:v>-62.965162546592801</c:v>
                </c:pt>
                <c:pt idx="9467">
                  <c:v>-62.9651192723882</c:v>
                </c:pt>
                <c:pt idx="9468">
                  <c:v>-62.965076048219998</c:v>
                </c:pt>
                <c:pt idx="9469">
                  <c:v>-62.965032874127502</c:v>
                </c:pt>
                <c:pt idx="9470">
                  <c:v>-62.964989750149499</c:v>
                </c:pt>
                <c:pt idx="9471">
                  <c:v>-62.964946676324899</c:v>
                </c:pt>
                <c:pt idx="9472">
                  <c:v>-62.9649036526922</c:v>
                </c:pt>
                <c:pt idx="9473">
                  <c:v>-62.964860679289899</c:v>
                </c:pt>
                <c:pt idx="9474">
                  <c:v>-62.964817756156499</c:v>
                </c:pt>
                <c:pt idx="9475">
                  <c:v>-62.964774883330001</c:v>
                </c:pt>
                <c:pt idx="9476">
                  <c:v>-62.964732060848497</c:v>
                </c:pt>
                <c:pt idx="9477">
                  <c:v>-62.964689288749902</c:v>
                </c:pt>
                <c:pt idx="9478">
                  <c:v>-62.964646567071902</c:v>
                </c:pt>
                <c:pt idx="9479">
                  <c:v>-62.9646038958521</c:v>
                </c:pt>
                <c:pt idx="9480">
                  <c:v>-62.964561275127998</c:v>
                </c:pt>
                <c:pt idx="9481">
                  <c:v>-62.964518704936701</c:v>
                </c:pt>
                <c:pt idx="9482">
                  <c:v>-62.964476185315597</c:v>
                </c:pt>
                <c:pt idx="9483">
                  <c:v>-62.9644337163014</c:v>
                </c:pt>
                <c:pt idx="9484">
                  <c:v>-62.964391297931201</c:v>
                </c:pt>
                <c:pt idx="9485">
                  <c:v>-62.964348930241499</c:v>
                </c:pt>
                <c:pt idx="9486">
                  <c:v>-62.964306613269002</c:v>
                </c:pt>
                <c:pt idx="9487">
                  <c:v>-62.964264347049898</c:v>
                </c:pt>
                <c:pt idx="9488">
                  <c:v>-62.964222131620602</c:v>
                </c:pt>
                <c:pt idx="9489">
                  <c:v>-62.964179967017103</c:v>
                </c:pt>
                <c:pt idx="9490">
                  <c:v>-62.964137853275403</c:v>
                </c:pt>
                <c:pt idx="9491">
                  <c:v>-62.964095790431202</c:v>
                </c:pt>
                <c:pt idx="9492">
                  <c:v>-62.964053778520302</c:v>
                </c:pt>
                <c:pt idx="9493">
                  <c:v>-62.964011817578097</c:v>
                </c:pt>
                <c:pt idx="9494">
                  <c:v>-62.9639699076399</c:v>
                </c:pt>
                <c:pt idx="9495">
                  <c:v>-62.963928048741003</c:v>
                </c:pt>
                <c:pt idx="9496">
                  <c:v>-62.963886240916302</c:v>
                </c:pt>
                <c:pt idx="9497">
                  <c:v>-62.963844484200898</c:v>
                </c:pt>
                <c:pt idx="9498">
                  <c:v>-62.9638027786295</c:v>
                </c:pt>
                <c:pt idx="9499">
                  <c:v>-62.963761124236598</c:v>
                </c:pt>
                <c:pt idx="9500">
                  <c:v>-62.963719521056802</c:v>
                </c:pt>
                <c:pt idx="9501">
                  <c:v>-62.963677969124298</c:v>
                </c:pt>
                <c:pt idx="9502">
                  <c:v>-62.963636468473297</c:v>
                </c:pt>
                <c:pt idx="9503">
                  <c:v>-62.963595019137898</c:v>
                </c:pt>
                <c:pt idx="9504">
                  <c:v>-62.963553621151803</c:v>
                </c:pt>
                <c:pt idx="9505">
                  <c:v>-62.963512274548897</c:v>
                </c:pt>
                <c:pt idx="9506">
                  <c:v>-62.963470979362597</c:v>
                </c:pt>
                <c:pt idx="9507">
                  <c:v>-62.963429735626399</c:v>
                </c:pt>
                <c:pt idx="9508">
                  <c:v>-62.963388543373703</c:v>
                </c:pt>
                <c:pt idx="9509">
                  <c:v>-62.963347402637403</c:v>
                </c:pt>
                <c:pt idx="9510">
                  <c:v>-62.963306313450701</c:v>
                </c:pt>
                <c:pt idx="9511">
                  <c:v>-62.963265275846297</c:v>
                </c:pt>
                <c:pt idx="9512">
                  <c:v>-62.963224289856903</c:v>
                </c:pt>
                <c:pt idx="9513">
                  <c:v>-62.963183355515199</c:v>
                </c:pt>
                <c:pt idx="9514">
                  <c:v>-62.963142472853399</c:v>
                </c:pt>
                <c:pt idx="9515">
                  <c:v>-62.963101641903798</c:v>
                </c:pt>
                <c:pt idx="9516">
                  <c:v>-62.963060862698498</c:v>
                </c:pt>
                <c:pt idx="9517">
                  <c:v>-62.963020135269602</c:v>
                </c:pt>
                <c:pt idx="9518">
                  <c:v>-62.9629794596488</c:v>
                </c:pt>
                <c:pt idx="9519">
                  <c:v>-62.962938835867703</c:v>
                </c:pt>
                <c:pt idx="9520">
                  <c:v>-62.962898263957896</c:v>
                </c:pt>
                <c:pt idx="9521">
                  <c:v>-62.962857743950799</c:v>
                </c:pt>
                <c:pt idx="9522">
                  <c:v>-62.962817275877498</c:v>
                </c:pt>
                <c:pt idx="9523">
                  <c:v>-62.962776859769299</c:v>
                </c:pt>
                <c:pt idx="9524">
                  <c:v>-62.962736495656898</c:v>
                </c:pt>
                <c:pt idx="9525">
                  <c:v>-62.962696183571303</c:v>
                </c:pt>
                <c:pt idx="9526">
                  <c:v>-62.962655923542997</c:v>
                </c:pt>
                <c:pt idx="9527">
                  <c:v>-62.962615715602503</c:v>
                </c:pt>
                <c:pt idx="9528">
                  <c:v>-62.962575559780198</c:v>
                </c:pt>
                <c:pt idx="9529">
                  <c:v>-62.962535456106401</c:v>
                </c:pt>
                <c:pt idx="9530">
                  <c:v>-62.962495404610998</c:v>
                </c:pt>
                <c:pt idx="9531">
                  <c:v>-62.962455405324</c:v>
                </c:pt>
                <c:pt idx="9532">
                  <c:v>-62.962415458275103</c:v>
                </c:pt>
                <c:pt idx="9533">
                  <c:v>-62.962375563494099</c:v>
                </c:pt>
                <c:pt idx="9534">
                  <c:v>-62.962335721010298</c:v>
                </c:pt>
                <c:pt idx="9535">
                  <c:v>-62.962295930853102</c:v>
                </c:pt>
                <c:pt idx="9536">
                  <c:v>-62.9622561930518</c:v>
                </c:pt>
                <c:pt idx="9537">
                  <c:v>-62.962216507635297</c:v>
                </c:pt>
                <c:pt idx="9538">
                  <c:v>-62.962176874632597</c:v>
                </c:pt>
                <c:pt idx="9539">
                  <c:v>-62.962137294072399</c:v>
                </c:pt>
                <c:pt idx="9540">
                  <c:v>-62.962097765983302</c:v>
                </c:pt>
                <c:pt idx="9541">
                  <c:v>-62.962058290393898</c:v>
                </c:pt>
                <c:pt idx="9542">
                  <c:v>-62.962018867332397</c:v>
                </c:pt>
                <c:pt idx="9543">
                  <c:v>-62.961979496827098</c:v>
                </c:pt>
                <c:pt idx="9544">
                  <c:v>-62.961940178905898</c:v>
                </c:pt>
                <c:pt idx="9545">
                  <c:v>-62.9619009135968</c:v>
                </c:pt>
                <c:pt idx="9546">
                  <c:v>-62.9618617009275</c:v>
                </c:pt>
                <c:pt idx="9547">
                  <c:v>-62.961822540925702</c:v>
                </c:pt>
                <c:pt idx="9548">
                  <c:v>-62.961783433618798</c:v>
                </c:pt>
                <c:pt idx="9549">
                  <c:v>-62.961744379034101</c:v>
                </c:pt>
                <c:pt idx="9550">
                  <c:v>-62.961705377198797</c:v>
                </c:pt>
                <c:pt idx="9551">
                  <c:v>-62.961666428139999</c:v>
                </c:pt>
                <c:pt idx="9552">
                  <c:v>-62.961627531884503</c:v>
                </c:pt>
                <c:pt idx="9553">
                  <c:v>-62.961588688459102</c:v>
                </c:pt>
                <c:pt idx="9554">
                  <c:v>-62.9615498978904</c:v>
                </c:pt>
                <c:pt idx="9555">
                  <c:v>-62.9615111602049</c:v>
                </c:pt>
                <c:pt idx="9556">
                  <c:v>-62.961472475428899</c:v>
                </c:pt>
                <c:pt idx="9557">
                  <c:v>-62.961433843588502</c:v>
                </c:pt>
                <c:pt idx="9558">
                  <c:v>-62.9613952647099</c:v>
                </c:pt>
                <c:pt idx="9559">
                  <c:v>-62.9613567388189</c:v>
                </c:pt>
                <c:pt idx="9560">
                  <c:v>-62.961318265941202</c:v>
                </c:pt>
                <c:pt idx="9561">
                  <c:v>-62.961279846102499</c:v>
                </c:pt>
                <c:pt idx="9562">
                  <c:v>-62.961241479328301</c:v>
                </c:pt>
                <c:pt idx="9563">
                  <c:v>-62.961203165643802</c:v>
                </c:pt>
                <c:pt idx="9564">
                  <c:v>-62.961164905074298</c:v>
                </c:pt>
                <c:pt idx="9565">
                  <c:v>-62.961126697644801</c:v>
                </c:pt>
                <c:pt idx="9566">
                  <c:v>-62.9610885433802</c:v>
                </c:pt>
                <c:pt idx="9567">
                  <c:v>-62.9610504423053</c:v>
                </c:pt>
                <c:pt idx="9568">
                  <c:v>-62.961012394444701</c:v>
                </c:pt>
                <c:pt idx="9569">
                  <c:v>-62.960974399822803</c:v>
                </c:pt>
                <c:pt idx="9570">
                  <c:v>-62.960936458463998</c:v>
                </c:pt>
                <c:pt idx="9571">
                  <c:v>-62.960898570392601</c:v>
                </c:pt>
                <c:pt idx="9572">
                  <c:v>-62.960860735632501</c:v>
                </c:pt>
                <c:pt idx="9573">
                  <c:v>-62.9608229542076</c:v>
                </c:pt>
                <c:pt idx="9574">
                  <c:v>-62.960785226141802</c:v>
                </c:pt>
                <c:pt idx="9575">
                  <c:v>-62.960747551458702</c:v>
                </c:pt>
                <c:pt idx="9576">
                  <c:v>-62.9607099301818</c:v>
                </c:pt>
                <c:pt idx="9577">
                  <c:v>-62.9606723623343</c:v>
                </c:pt>
                <c:pt idx="9578">
                  <c:v>-62.960634847939602</c:v>
                </c:pt>
                <c:pt idx="9579">
                  <c:v>-62.960597387020698</c:v>
                </c:pt>
                <c:pt idx="9580">
                  <c:v>-62.960559979600497</c:v>
                </c:pt>
                <c:pt idx="9581">
                  <c:v>-62.960522625701898</c:v>
                </c:pt>
                <c:pt idx="9582">
                  <c:v>-62.960485325347399</c:v>
                </c:pt>
                <c:pt idx="9583">
                  <c:v>-62.960448078559601</c:v>
                </c:pt>
                <c:pt idx="9584">
                  <c:v>-62.960410885360801</c:v>
                </c:pt>
                <c:pt idx="9585">
                  <c:v>-62.960373745773303</c:v>
                </c:pt>
                <c:pt idx="9586">
                  <c:v>-62.960336659819298</c:v>
                </c:pt>
                <c:pt idx="9587">
                  <c:v>-62.960299627520499</c:v>
                </c:pt>
                <c:pt idx="9588">
                  <c:v>-62.960262648898798</c:v>
                </c:pt>
                <c:pt idx="9589">
                  <c:v>-62.960225723976002</c:v>
                </c:pt>
                <c:pt idx="9590">
                  <c:v>-62.960188852773499</c:v>
                </c:pt>
                <c:pt idx="9591">
                  <c:v>-62.960152035312802</c:v>
                </c:pt>
                <c:pt idx="9592">
                  <c:v>-62.960115271615102</c:v>
                </c:pt>
                <c:pt idx="9593">
                  <c:v>-62.960078561701401</c:v>
                </c:pt>
                <c:pt idx="9594">
                  <c:v>-62.960041905592902</c:v>
                </c:pt>
                <c:pt idx="9595">
                  <c:v>-62.960005303310297</c:v>
                </c:pt>
                <c:pt idx="9596">
                  <c:v>-62.959968754874303</c:v>
                </c:pt>
                <c:pt idx="9597">
                  <c:v>-62.9599322603055</c:v>
                </c:pt>
                <c:pt idx="9598">
                  <c:v>-62.9598958196243</c:v>
                </c:pt>
                <c:pt idx="9599">
                  <c:v>-62.959859432851097</c:v>
                </c:pt>
                <c:pt idx="9600">
                  <c:v>-62.959823100005899</c:v>
                </c:pt>
                <c:pt idx="9601">
                  <c:v>-62.9597868211087</c:v>
                </c:pt>
                <c:pt idx="9602">
                  <c:v>-62.959750596179497</c:v>
                </c:pt>
                <c:pt idx="9603">
                  <c:v>-62.959714425237998</c:v>
                </c:pt>
                <c:pt idx="9604">
                  <c:v>-62.959678308303701</c:v>
                </c:pt>
                <c:pt idx="9605">
                  <c:v>-62.959642245396097</c:v>
                </c:pt>
                <c:pt idx="9606">
                  <c:v>-62.959606236534597</c:v>
                </c:pt>
                <c:pt idx="9607">
                  <c:v>-62.959570281738301</c:v>
                </c:pt>
                <c:pt idx="9608">
                  <c:v>-62.959534381026302</c:v>
                </c:pt>
                <c:pt idx="9609">
                  <c:v>-62.959498534417399</c:v>
                </c:pt>
                <c:pt idx="9610">
                  <c:v>-62.959462741930501</c:v>
                </c:pt>
                <c:pt idx="9611">
                  <c:v>-62.959427003584203</c:v>
                </c:pt>
                <c:pt idx="9612">
                  <c:v>-62.959391319397</c:v>
                </c:pt>
                <c:pt idx="9613">
                  <c:v>-62.959355689387301</c:v>
                </c:pt>
                <c:pt idx="9614">
                  <c:v>-62.959320113573199</c:v>
                </c:pt>
                <c:pt idx="9615">
                  <c:v>-62.959284591972903</c:v>
                </c:pt>
                <c:pt idx="9616">
                  <c:v>-62.959249124604199</c:v>
                </c:pt>
                <c:pt idx="9617">
                  <c:v>-62.959213711485198</c:v>
                </c:pt>
                <c:pt idx="9618">
                  <c:v>-62.959178352633302</c:v>
                </c:pt>
                <c:pt idx="9619">
                  <c:v>-62.959143048066203</c:v>
                </c:pt>
                <c:pt idx="9620">
                  <c:v>-62.959107797801202</c:v>
                </c:pt>
                <c:pt idx="9621">
                  <c:v>-62.959072601855702</c:v>
                </c:pt>
                <c:pt idx="9622">
                  <c:v>-62.959037460246698</c:v>
                </c:pt>
                <c:pt idx="9623">
                  <c:v>-62.9590023729913</c:v>
                </c:pt>
                <c:pt idx="9624">
                  <c:v>-62.958967340106398</c:v>
                </c:pt>
                <c:pt idx="9625">
                  <c:v>-62.958932361608497</c:v>
                </c:pt>
                <c:pt idx="9626">
                  <c:v>-62.958897437514501</c:v>
                </c:pt>
                <c:pt idx="9627">
                  <c:v>-62.958862567840598</c:v>
                </c:pt>
                <c:pt idx="9628">
                  <c:v>-62.958827752603298</c:v>
                </c:pt>
                <c:pt idx="9629">
                  <c:v>-62.958792991818697</c:v>
                </c:pt>
                <c:pt idx="9630">
                  <c:v>-62.958758285502903</c:v>
                </c:pt>
                <c:pt idx="9631">
                  <c:v>-62.958723633671802</c:v>
                </c:pt>
                <c:pt idx="9632">
                  <c:v>-62.958689036341099</c:v>
                </c:pt>
                <c:pt idx="9633">
                  <c:v>-62.958654493526602</c:v>
                </c:pt>
                <c:pt idx="9634">
                  <c:v>-62.958620005243702</c:v>
                </c:pt>
                <c:pt idx="9635">
                  <c:v>-62.958585571507797</c:v>
                </c:pt>
                <c:pt idx="9636">
                  <c:v>-62.958551192334198</c:v>
                </c:pt>
                <c:pt idx="9637">
                  <c:v>-62.958516867737998</c:v>
                </c:pt>
                <c:pt idx="9638">
                  <c:v>-62.958482597734097</c:v>
                </c:pt>
                <c:pt idx="9639">
                  <c:v>-62.958448382337401</c:v>
                </c:pt>
                <c:pt idx="9640">
                  <c:v>-62.958414221562698</c:v>
                </c:pt>
                <c:pt idx="9641">
                  <c:v>-62.958380115424397</c:v>
                </c:pt>
                <c:pt idx="9642">
                  <c:v>-62.958346063937</c:v>
                </c:pt>
                <c:pt idx="9643">
                  <c:v>-62.958312067114903</c:v>
                </c:pt>
                <c:pt idx="9644">
                  <c:v>-62.958278124972097</c:v>
                </c:pt>
                <c:pt idx="9645">
                  <c:v>-62.958244237522898</c:v>
                </c:pt>
                <c:pt idx="9646">
                  <c:v>-62.9582104047809</c:v>
                </c:pt>
                <c:pt idx="9647">
                  <c:v>-62.958176626760199</c:v>
                </c:pt>
                <c:pt idx="9648">
                  <c:v>-62.958142903474197</c:v>
                </c:pt>
                <c:pt idx="9649">
                  <c:v>-62.958109234936401</c:v>
                </c:pt>
                <c:pt idx="9650">
                  <c:v>-62.958075621160397</c:v>
                </c:pt>
                <c:pt idx="9651">
                  <c:v>-62.958042062159301</c:v>
                </c:pt>
                <c:pt idx="9652">
                  <c:v>-62.958008557946101</c:v>
                </c:pt>
                <c:pt idx="9653">
                  <c:v>-62.957975108534001</c:v>
                </c:pt>
                <c:pt idx="9654">
                  <c:v>-62.957941713935803</c:v>
                </c:pt>
                <c:pt idx="9655">
                  <c:v>-62.957908374164099</c:v>
                </c:pt>
                <c:pt idx="9656">
                  <c:v>-62.957875089231599</c:v>
                </c:pt>
                <c:pt idx="9657">
                  <c:v>-62.957841859150598</c:v>
                </c:pt>
                <c:pt idx="9658">
                  <c:v>-62.9578086839336</c:v>
                </c:pt>
                <c:pt idx="9659">
                  <c:v>-62.957775563592698</c:v>
                </c:pt>
                <c:pt idx="9660">
                  <c:v>-62.95774249814</c:v>
                </c:pt>
                <c:pt idx="9661">
                  <c:v>-62.957709487587302</c:v>
                </c:pt>
                <c:pt idx="9662">
                  <c:v>-62.957676531946497</c:v>
                </c:pt>
                <c:pt idx="9663">
                  <c:v>-62.957643631229303</c:v>
                </c:pt>
                <c:pt idx="9664">
                  <c:v>-62.957610785447201</c:v>
                </c:pt>
                <c:pt idx="9665">
                  <c:v>-62.957577994611498</c:v>
                </c:pt>
                <c:pt idx="9666">
                  <c:v>-62.957545258733603</c:v>
                </c:pt>
                <c:pt idx="9667">
                  <c:v>-62.957512577824602</c:v>
                </c:pt>
                <c:pt idx="9668">
                  <c:v>-62.957479951895401</c:v>
                </c:pt>
                <c:pt idx="9669">
                  <c:v>-62.957447380957099</c:v>
                </c:pt>
                <c:pt idx="9670">
                  <c:v>-62.957414865020198</c:v>
                </c:pt>
                <c:pt idx="9671">
                  <c:v>-62.957382404095497</c:v>
                </c:pt>
                <c:pt idx="9672">
                  <c:v>-62.957349998193401</c:v>
                </c:pt>
                <c:pt idx="9673">
                  <c:v>-62.957317647324302</c:v>
                </c:pt>
                <c:pt idx="9674">
                  <c:v>-62.957285351498399</c:v>
                </c:pt>
                <c:pt idx="9675">
                  <c:v>-62.957253110725702</c:v>
                </c:pt>
                <c:pt idx="9676">
                  <c:v>-62.957220925016401</c:v>
                </c:pt>
                <c:pt idx="9677">
                  <c:v>-62.957188794380102</c:v>
                </c:pt>
                <c:pt idx="9678">
                  <c:v>-62.957156718826703</c:v>
                </c:pt>
                <c:pt idx="9679">
                  <c:v>-62.957124698365597</c:v>
                </c:pt>
                <c:pt idx="9680">
                  <c:v>-62.957092733006398</c:v>
                </c:pt>
                <c:pt idx="9681">
                  <c:v>-62.957060822758301</c:v>
                </c:pt>
                <c:pt idx="9682">
                  <c:v>-62.957028967630499</c:v>
                </c:pt>
                <c:pt idx="9683">
                  <c:v>-62.956997167632203</c:v>
                </c:pt>
                <c:pt idx="9684">
                  <c:v>-62.9569654227722</c:v>
                </c:pt>
                <c:pt idx="9685">
                  <c:v>-62.956933733059302</c:v>
                </c:pt>
                <c:pt idx="9686">
                  <c:v>-62.956902098502297</c:v>
                </c:pt>
                <c:pt idx="9687">
                  <c:v>-62.9568705191096</c:v>
                </c:pt>
                <c:pt idx="9688">
                  <c:v>-62.956838994889601</c:v>
                </c:pt>
                <c:pt idx="9689">
                  <c:v>-62.956807525850799</c:v>
                </c:pt>
                <c:pt idx="9690">
                  <c:v>-62.956776112001201</c:v>
                </c:pt>
                <c:pt idx="9691">
                  <c:v>-62.956744753348801</c:v>
                </c:pt>
                <c:pt idx="9692">
                  <c:v>-62.956713449901599</c:v>
                </c:pt>
                <c:pt idx="9693">
                  <c:v>-62.956682201667398</c:v>
                </c:pt>
                <c:pt idx="9694">
                  <c:v>-62.956651008653701</c:v>
                </c:pt>
                <c:pt idx="9695">
                  <c:v>-62.956619870868202</c:v>
                </c:pt>
                <c:pt idx="9696">
                  <c:v>-62.9565887883182</c:v>
                </c:pt>
                <c:pt idx="9697">
                  <c:v>-62.956557761010899</c:v>
                </c:pt>
                <c:pt idx="9698">
                  <c:v>-62.956526788953603</c:v>
                </c:pt>
                <c:pt idx="9699">
                  <c:v>-62.956495872153198</c:v>
                </c:pt>
                <c:pt idx="9700">
                  <c:v>-62.956465010616697</c:v>
                </c:pt>
                <c:pt idx="9701">
                  <c:v>-62.9564342043507</c:v>
                </c:pt>
                <c:pt idx="9702">
                  <c:v>-62.956403453361901</c:v>
                </c:pt>
                <c:pt idx="9703">
                  <c:v>-62.956372757656801</c:v>
                </c:pt>
                <c:pt idx="9704">
                  <c:v>-62.956342117241903</c:v>
                </c:pt>
                <c:pt idx="9705">
                  <c:v>-62.956311532123301</c:v>
                </c:pt>
                <c:pt idx="9706">
                  <c:v>-62.9562810023072</c:v>
                </c:pt>
                <c:pt idx="9707">
                  <c:v>-62.956250527799497</c:v>
                </c:pt>
                <c:pt idx="9708">
                  <c:v>-62.956220108606203</c:v>
                </c:pt>
                <c:pt idx="9709">
                  <c:v>-62.956189744733003</c:v>
                </c:pt>
                <c:pt idx="9710">
                  <c:v>-62.956159436185601</c:v>
                </c:pt>
                <c:pt idx="9711">
                  <c:v>-62.956129182969299</c:v>
                </c:pt>
                <c:pt idx="9712">
                  <c:v>-62.956098985089703</c:v>
                </c:pt>
                <c:pt idx="9713">
                  <c:v>-62.9560688425519</c:v>
                </c:pt>
                <c:pt idx="9714">
                  <c:v>-62.956038755361</c:v>
                </c:pt>
                <c:pt idx="9715">
                  <c:v>-62.956008723522103</c:v>
                </c:pt>
                <c:pt idx="9716">
                  <c:v>-62.955978747040099</c:v>
                </c:pt>
                <c:pt idx="9717">
                  <c:v>-62.955948825919599</c:v>
                </c:pt>
                <c:pt idx="9718">
                  <c:v>-62.955918960165299</c:v>
                </c:pt>
                <c:pt idx="9719">
                  <c:v>-62.955889149781697</c:v>
                </c:pt>
                <c:pt idx="9720">
                  <c:v>-62.955859394773199</c:v>
                </c:pt>
                <c:pt idx="9721">
                  <c:v>-62.955829695143898</c:v>
                </c:pt>
                <c:pt idx="9722">
                  <c:v>-62.955800050898098</c:v>
                </c:pt>
                <c:pt idx="9723">
                  <c:v>-62.955770462039801</c:v>
                </c:pt>
                <c:pt idx="9724">
                  <c:v>-62.955740928572702</c:v>
                </c:pt>
                <c:pt idx="9725">
                  <c:v>-62.955711450500701</c:v>
                </c:pt>
                <c:pt idx="9726">
                  <c:v>-62.9556820278274</c:v>
                </c:pt>
                <c:pt idx="9727">
                  <c:v>-62.955652660556197</c:v>
                </c:pt>
                <c:pt idx="9728">
                  <c:v>-62.955623348690601</c:v>
                </c:pt>
                <c:pt idx="9729">
                  <c:v>-62.955594092233902</c:v>
                </c:pt>
                <c:pt idx="9730">
                  <c:v>-62.955564891188999</c:v>
                </c:pt>
                <c:pt idx="9731">
                  <c:v>-62.955535745559203</c:v>
                </c:pt>
                <c:pt idx="9732">
                  <c:v>-62.9555066553472</c:v>
                </c:pt>
                <c:pt idx="9733">
                  <c:v>-62.955477620555797</c:v>
                </c:pt>
                <c:pt idx="9734">
                  <c:v>-62.955448641187601</c:v>
                </c:pt>
                <c:pt idx="9735">
                  <c:v>-62.955419717245199</c:v>
                </c:pt>
                <c:pt idx="9736">
                  <c:v>-62.955390848731</c:v>
                </c:pt>
                <c:pt idx="9737">
                  <c:v>-62.955362035647099</c:v>
                </c:pt>
                <c:pt idx="9738">
                  <c:v>-62.955333277995898</c:v>
                </c:pt>
                <c:pt idx="9739">
                  <c:v>-62.955304575779302</c:v>
                </c:pt>
                <c:pt idx="9740">
                  <c:v>-62.9552759289992</c:v>
                </c:pt>
                <c:pt idx="9741">
                  <c:v>-62.955247337657298</c:v>
                </c:pt>
                <c:pt idx="9742">
                  <c:v>-62.9552188017554</c:v>
                </c:pt>
                <c:pt idx="9743">
                  <c:v>-62.955190321295099</c:v>
                </c:pt>
                <c:pt idx="9744">
                  <c:v>-62.955161896277602</c:v>
                </c:pt>
                <c:pt idx="9745">
                  <c:v>-62.955133526704302</c:v>
                </c:pt>
                <c:pt idx="9746">
                  <c:v>-62.955105212576399</c:v>
                </c:pt>
                <c:pt idx="9747">
                  <c:v>-62.955076953894903</c:v>
                </c:pt>
                <c:pt idx="9748">
                  <c:v>-62.955048750660801</c:v>
                </c:pt>
                <c:pt idx="9749">
                  <c:v>-62.955020602874903</c:v>
                </c:pt>
                <c:pt idx="9750">
                  <c:v>-62.954992510537799</c:v>
                </c:pt>
                <c:pt idx="9751">
                  <c:v>-62.9549644736502</c:v>
                </c:pt>
                <c:pt idx="9752">
                  <c:v>-62.954936492212397</c:v>
                </c:pt>
                <c:pt idx="9753">
                  <c:v>-62.954908566224802</c:v>
                </c:pt>
                <c:pt idx="9754">
                  <c:v>-62.954880695687699</c:v>
                </c:pt>
                <c:pt idx="9755">
                  <c:v>-62.954852880601102</c:v>
                </c:pt>
                <c:pt idx="9756">
                  <c:v>-62.954825120964898</c:v>
                </c:pt>
                <c:pt idx="9757">
                  <c:v>-62.954797416779002</c:v>
                </c:pt>
                <c:pt idx="9758">
                  <c:v>-62.954769768043199</c:v>
                </c:pt>
                <c:pt idx="9759">
                  <c:v>-62.954742174757001</c:v>
                </c:pt>
                <c:pt idx="9760">
                  <c:v>-62.954714636919903</c:v>
                </c:pt>
                <c:pt idx="9761">
                  <c:v>-62.9546871545313</c:v>
                </c:pt>
                <c:pt idx="9762">
                  <c:v>-62.954659727590503</c:v>
                </c:pt>
                <c:pt idx="9763">
                  <c:v>-62.954632356096603</c:v>
                </c:pt>
                <c:pt idx="9764">
                  <c:v>-62.954605040048499</c:v>
                </c:pt>
                <c:pt idx="9765">
                  <c:v>-62.954577779445202</c:v>
                </c:pt>
                <c:pt idx="9766">
                  <c:v>-62.954550574285498</c:v>
                </c:pt>
                <c:pt idx="9767">
                  <c:v>-62.954523424567903</c:v>
                </c:pt>
                <c:pt idx="9768">
                  <c:v>-62.9544963302911</c:v>
                </c:pt>
                <c:pt idx="9769">
                  <c:v>-62.9544692914534</c:v>
                </c:pt>
                <c:pt idx="9770">
                  <c:v>-62.954442308053103</c:v>
                </c:pt>
                <c:pt idx="9771">
                  <c:v>-62.954415380088498</c:v>
                </c:pt>
                <c:pt idx="9772">
                  <c:v>-62.954388507557503</c:v>
                </c:pt>
                <c:pt idx="9773">
                  <c:v>-62.9543616904582</c:v>
                </c:pt>
                <c:pt idx="9774">
                  <c:v>-62.954334928788299</c:v>
                </c:pt>
                <c:pt idx="9775">
                  <c:v>-62.954308222545599</c:v>
                </c:pt>
                <c:pt idx="9776">
                  <c:v>-62.954281571727599</c:v>
                </c:pt>
                <c:pt idx="9777">
                  <c:v>-62.954254976331697</c:v>
                </c:pt>
                <c:pt idx="9778">
                  <c:v>-62.9542284363555</c:v>
                </c:pt>
                <c:pt idx="9779">
                  <c:v>-62.954201951796001</c:v>
                </c:pt>
                <c:pt idx="9780">
                  <c:v>-62.954175522650502</c:v>
                </c:pt>
                <c:pt idx="9781">
                  <c:v>-62.954149148915903</c:v>
                </c:pt>
                <c:pt idx="9782">
                  <c:v>-62.954122830589</c:v>
                </c:pt>
                <c:pt idx="9783">
                  <c:v>-62.954096567666802</c:v>
                </c:pt>
                <c:pt idx="9784">
                  <c:v>-62.9540703601457</c:v>
                </c:pt>
                <c:pt idx="9785">
                  <c:v>-62.954044208022403</c:v>
                </c:pt>
                <c:pt idx="9786">
                  <c:v>-62.954018111293301</c:v>
                </c:pt>
                <c:pt idx="9787">
                  <c:v>-62.953992069954602</c:v>
                </c:pt>
                <c:pt idx="9788">
                  <c:v>-62.953966084002602</c:v>
                </c:pt>
                <c:pt idx="9789">
                  <c:v>-62.953940153433301</c:v>
                </c:pt>
                <c:pt idx="9790">
                  <c:v>-62.953914278242699</c:v>
                </c:pt>
                <c:pt idx="9791">
                  <c:v>-62.953888458426597</c:v>
                </c:pt>
                <c:pt idx="9792">
                  <c:v>-62.953862693980703</c:v>
                </c:pt>
                <c:pt idx="9793">
                  <c:v>-62.953836984900697</c:v>
                </c:pt>
                <c:pt idx="9794">
                  <c:v>-62.953811331182003</c:v>
                </c:pt>
                <c:pt idx="9795">
                  <c:v>-62.953785732820002</c:v>
                </c:pt>
                <c:pt idx="9796">
                  <c:v>-62.953760189809998</c:v>
                </c:pt>
                <c:pt idx="9797">
                  <c:v>-62.953734702147003</c:v>
                </c:pt>
                <c:pt idx="9798">
                  <c:v>-62.953709269826298</c:v>
                </c:pt>
                <c:pt idx="9799">
                  <c:v>-62.953683892842498</c:v>
                </c:pt>
                <c:pt idx="9800">
                  <c:v>-62.953658571190701</c:v>
                </c:pt>
                <c:pt idx="9801">
                  <c:v>-62.953633304865399</c:v>
                </c:pt>
                <c:pt idx="9802">
                  <c:v>-62.953608093861199</c:v>
                </c:pt>
                <c:pt idx="9803">
                  <c:v>-62.953582938172502</c:v>
                </c:pt>
                <c:pt idx="9804">
                  <c:v>-62.953557837793802</c:v>
                </c:pt>
                <c:pt idx="9805">
                  <c:v>-62.953532792719201</c:v>
                </c:pt>
                <c:pt idx="9806">
                  <c:v>-62.953507802942902</c:v>
                </c:pt>
                <c:pt idx="9807">
                  <c:v>-62.953482868458799</c:v>
                </c:pt>
                <c:pt idx="9808">
                  <c:v>-62.953457989260897</c:v>
                </c:pt>
                <c:pt idx="9809">
                  <c:v>-62.953433165342901</c:v>
                </c:pt>
                <c:pt idx="9810">
                  <c:v>-62.953408396698499</c:v>
                </c:pt>
                <c:pt idx="9811">
                  <c:v>-62.953383683321299</c:v>
                </c:pt>
                <c:pt idx="9812">
                  <c:v>-62.953359025204499</c:v>
                </c:pt>
                <c:pt idx="9813">
                  <c:v>-62.953334422341698</c:v>
                </c:pt>
                <c:pt idx="9814">
                  <c:v>-62.953309874726003</c:v>
                </c:pt>
                <c:pt idx="9815">
                  <c:v>-62.953285382350401</c:v>
                </c:pt>
                <c:pt idx="9816">
                  <c:v>-62.9532609452081</c:v>
                </c:pt>
                <c:pt idx="9817">
                  <c:v>-62.953236563291703</c:v>
                </c:pt>
                <c:pt idx="9818">
                  <c:v>-62.953212236594197</c:v>
                </c:pt>
                <c:pt idx="9819">
                  <c:v>-62.9531879651081</c:v>
                </c:pt>
                <c:pt idx="9820">
                  <c:v>-62.953163748826</c:v>
                </c:pt>
                <c:pt idx="9821">
                  <c:v>-62.953139587740402</c:v>
                </c:pt>
                <c:pt idx="9822">
                  <c:v>-62.953115481843398</c:v>
                </c:pt>
                <c:pt idx="9823">
                  <c:v>-62.953091431127298</c:v>
                </c:pt>
                <c:pt idx="9824">
                  <c:v>-62.953067435584202</c:v>
                </c:pt>
                <c:pt idx="9825">
                  <c:v>-62.953043495206202</c:v>
                </c:pt>
                <c:pt idx="9826">
                  <c:v>-62.953019609984899</c:v>
                </c:pt>
                <c:pt idx="9827">
                  <c:v>-62.9529957799123</c:v>
                </c:pt>
                <c:pt idx="9828">
                  <c:v>-62.952972004979799</c:v>
                </c:pt>
                <c:pt idx="9829">
                  <c:v>-62.952948285179197</c:v>
                </c:pt>
                <c:pt idx="9830">
                  <c:v>-62.952924620501697</c:v>
                </c:pt>
                <c:pt idx="9831">
                  <c:v>-62.952901010938703</c:v>
                </c:pt>
                <c:pt idx="9832">
                  <c:v>-62.952877456481403</c:v>
                </c:pt>
                <c:pt idx="9833">
                  <c:v>-62.952853957120901</c:v>
                </c:pt>
                <c:pt idx="9834">
                  <c:v>-62.952830512848202</c:v>
                </c:pt>
                <c:pt idx="9835">
                  <c:v>-62.952807123654097</c:v>
                </c:pt>
                <c:pt idx="9836">
                  <c:v>-62.952783789529398</c:v>
                </c:pt>
                <c:pt idx="9837">
                  <c:v>-62.952760510464699</c:v>
                </c:pt>
                <c:pt idx="9838">
                  <c:v>-62.9527372864505</c:v>
                </c:pt>
                <c:pt idx="9839">
                  <c:v>-62.952714117477399</c:v>
                </c:pt>
                <c:pt idx="9840">
                  <c:v>-62.952691003535598</c:v>
                </c:pt>
                <c:pt idx="9841">
                  <c:v>-62.952667944615399</c:v>
                </c:pt>
                <c:pt idx="9842">
                  <c:v>-62.952644940706698</c:v>
                </c:pt>
                <c:pt idx="9843">
                  <c:v>-62.952621991799703</c:v>
                </c:pt>
                <c:pt idx="9844">
                  <c:v>-62.952599097884203</c:v>
                </c:pt>
                <c:pt idx="9845">
                  <c:v>-62.952576258950003</c:v>
                </c:pt>
                <c:pt idx="9846">
                  <c:v>-62.952553474986701</c:v>
                </c:pt>
                <c:pt idx="9847">
                  <c:v>-62.9525307459839</c:v>
                </c:pt>
                <c:pt idx="9848">
                  <c:v>-62.952508071931099</c:v>
                </c:pt>
                <c:pt idx="9849">
                  <c:v>-62.952485452817598</c:v>
                </c:pt>
                <c:pt idx="9850">
                  <c:v>-62.952462888632603</c:v>
                </c:pt>
                <c:pt idx="9851">
                  <c:v>-62.9524403793652</c:v>
                </c:pt>
                <c:pt idx="9852">
                  <c:v>-62.952417925004497</c:v>
                </c:pt>
                <c:pt idx="9853">
                  <c:v>-62.952395525539401</c:v>
                </c:pt>
                <c:pt idx="9854">
                  <c:v>-62.952373180958602</c:v>
                </c:pt>
                <c:pt idx="9855">
                  <c:v>-62.952350891251001</c:v>
                </c:pt>
                <c:pt idx="9856">
                  <c:v>-62.952328656404902</c:v>
                </c:pt>
                <c:pt idx="9857">
                  <c:v>-62.952306476408999</c:v>
                </c:pt>
                <c:pt idx="9858">
                  <c:v>-62.952284351251599</c:v>
                </c:pt>
                <c:pt idx="9859">
                  <c:v>-62.952262280920998</c:v>
                </c:pt>
                <c:pt idx="9860">
                  <c:v>-62.952240265405202</c:v>
                </c:pt>
                <c:pt idx="9861">
                  <c:v>-62.952218304692501</c:v>
                </c:pt>
                <c:pt idx="9862">
                  <c:v>-62.952196398770603</c:v>
                </c:pt>
                <c:pt idx="9863">
                  <c:v>-62.9521745476276</c:v>
                </c:pt>
                <c:pt idx="9864">
                  <c:v>-62.952152751250999</c:v>
                </c:pt>
                <c:pt idx="9865">
                  <c:v>-62.952131009628502</c:v>
                </c:pt>
                <c:pt idx="9866">
                  <c:v>-62.952109322747603</c:v>
                </c:pt>
                <c:pt idx="9867">
                  <c:v>-62.952087690595803</c:v>
                </c:pt>
                <c:pt idx="9868">
                  <c:v>-62.952066113160399</c:v>
                </c:pt>
                <c:pt idx="9869">
                  <c:v>-62.9520445904285</c:v>
                </c:pt>
                <c:pt idx="9870">
                  <c:v>-62.952023122387203</c:v>
                </c:pt>
                <c:pt idx="9871">
                  <c:v>-62.952001709023598</c:v>
                </c:pt>
                <c:pt idx="9872">
                  <c:v>-62.951980350324597</c:v>
                </c:pt>
                <c:pt idx="9873">
                  <c:v>-62.951959046276798</c:v>
                </c:pt>
                <c:pt idx="9874">
                  <c:v>-62.951937796867</c:v>
                </c:pt>
                <c:pt idx="9875">
                  <c:v>-62.951916602081802</c:v>
                </c:pt>
                <c:pt idx="9876">
                  <c:v>-62.951895461907597</c:v>
                </c:pt>
                <c:pt idx="9877">
                  <c:v>-62.9518743763307</c:v>
                </c:pt>
                <c:pt idx="9878">
                  <c:v>-62.951853345337597</c:v>
                </c:pt>
                <c:pt idx="9879">
                  <c:v>-62.951832368914197</c:v>
                </c:pt>
                <c:pt idx="9880">
                  <c:v>-62.951811447046701</c:v>
                </c:pt>
                <c:pt idx="9881">
                  <c:v>-62.9517905797209</c:v>
                </c:pt>
                <c:pt idx="9882">
                  <c:v>-62.951769766922801</c:v>
                </c:pt>
                <c:pt idx="9883">
                  <c:v>-62.951749008637996</c:v>
                </c:pt>
                <c:pt idx="9884">
                  <c:v>-62.951728304852303</c:v>
                </c:pt>
                <c:pt idx="9885">
                  <c:v>-62.951707655551097</c:v>
                </c:pt>
                <c:pt idx="9886">
                  <c:v>-62.951687060719799</c:v>
                </c:pt>
                <c:pt idx="9887">
                  <c:v>-62.9516665203438</c:v>
                </c:pt>
                <c:pt idx="9888">
                  <c:v>-62.951646034408398</c:v>
                </c:pt>
                <c:pt idx="9889">
                  <c:v>-62.951625602898503</c:v>
                </c:pt>
                <c:pt idx="9890">
                  <c:v>-62.951605225799298</c:v>
                </c:pt>
                <c:pt idx="9891">
                  <c:v>-62.951584903095601</c:v>
                </c:pt>
                <c:pt idx="9892">
                  <c:v>-62.951564634772303</c:v>
                </c:pt>
                <c:pt idx="9893">
                  <c:v>-62.951544420814102</c:v>
                </c:pt>
                <c:pt idx="9894">
                  <c:v>-62.951524261205499</c:v>
                </c:pt>
                <c:pt idx="9895">
                  <c:v>-62.951504155931097</c:v>
                </c:pt>
                <c:pt idx="9896">
                  <c:v>-62.9514841049753</c:v>
                </c:pt>
                <c:pt idx="9897">
                  <c:v>-62.951464108322298</c:v>
                </c:pt>
                <c:pt idx="9898">
                  <c:v>-62.951444165956403</c:v>
                </c:pt>
                <c:pt idx="9899">
                  <c:v>-62.951424277861697</c:v>
                </c:pt>
                <c:pt idx="9900">
                  <c:v>-62.951404444022202</c:v>
                </c:pt>
                <c:pt idx="9901">
                  <c:v>-62.951384664421703</c:v>
                </c:pt>
                <c:pt idx="9902">
                  <c:v>-62.951364939043998</c:v>
                </c:pt>
                <c:pt idx="9903">
                  <c:v>-62.951345267872902</c:v>
                </c:pt>
                <c:pt idx="9904">
                  <c:v>-62.951325650891903</c:v>
                </c:pt>
                <c:pt idx="9905">
                  <c:v>-62.9513060880846</c:v>
                </c:pt>
                <c:pt idx="9906">
                  <c:v>-62.951286579434203</c:v>
                </c:pt>
                <c:pt idx="9907">
                  <c:v>-62.951267124924101</c:v>
                </c:pt>
                <c:pt idx="9908">
                  <c:v>-62.951247724537602</c:v>
                </c:pt>
                <c:pt idx="9909">
                  <c:v>-62.951228378257497</c:v>
                </c:pt>
                <c:pt idx="9910">
                  <c:v>-62.951209086067102</c:v>
                </c:pt>
                <c:pt idx="9911">
                  <c:v>-62.951189847949102</c:v>
                </c:pt>
                <c:pt idx="9912">
                  <c:v>-62.951170663886302</c:v>
                </c:pt>
                <c:pt idx="9913">
                  <c:v>-62.951151533861399</c:v>
                </c:pt>
                <c:pt idx="9914">
                  <c:v>-62.951132457857099</c:v>
                </c:pt>
                <c:pt idx="9915">
                  <c:v>-62.951113435855703</c:v>
                </c:pt>
                <c:pt idx="9916">
                  <c:v>-62.951094467839702</c:v>
                </c:pt>
                <c:pt idx="9917">
                  <c:v>-62.951075553791497</c:v>
                </c:pt>
                <c:pt idx="9918">
                  <c:v>-62.951056693692998</c:v>
                </c:pt>
                <c:pt idx="9919">
                  <c:v>-62.951037887526603</c:v>
                </c:pt>
                <c:pt idx="9920">
                  <c:v>-62.951019135274102</c:v>
                </c:pt>
                <c:pt idx="9921">
                  <c:v>-62.951000436917496</c:v>
                </c:pt>
                <c:pt idx="9922">
                  <c:v>-62.950981792438498</c:v>
                </c:pt>
                <c:pt idx="9923">
                  <c:v>-62.950963201818801</c:v>
                </c:pt>
                <c:pt idx="9924">
                  <c:v>-62.950944665040197</c:v>
                </c:pt>
                <c:pt idx="9925">
                  <c:v>-62.950926182083897</c:v>
                </c:pt>
                <c:pt idx="9926">
                  <c:v>-62.950907752931599</c:v>
                </c:pt>
                <c:pt idx="9927">
                  <c:v>-62.950889377564401</c:v>
                </c:pt>
                <c:pt idx="9928">
                  <c:v>-62.950871055963603</c:v>
                </c:pt>
                <c:pt idx="9929">
                  <c:v>-62.950852788110197</c:v>
                </c:pt>
                <c:pt idx="9930">
                  <c:v>-62.950834573985397</c:v>
                </c:pt>
                <c:pt idx="9931">
                  <c:v>-62.950816413570003</c:v>
                </c:pt>
                <c:pt idx="9932">
                  <c:v>-62.950798306844902</c:v>
                </c:pt>
                <c:pt idx="9933">
                  <c:v>-62.950780253790697</c:v>
                </c:pt>
                <c:pt idx="9934">
                  <c:v>-62.950762254388103</c:v>
                </c:pt>
                <c:pt idx="9935">
                  <c:v>-62.950744308617601</c:v>
                </c:pt>
                <c:pt idx="9936">
                  <c:v>-62.950726416459702</c:v>
                </c:pt>
                <c:pt idx="9937">
                  <c:v>-62.950708577894702</c:v>
                </c:pt>
                <c:pt idx="9938">
                  <c:v>-62.950690792902797</c:v>
                </c:pt>
                <c:pt idx="9939">
                  <c:v>-62.950673061464201</c:v>
                </c:pt>
                <c:pt idx="9940">
                  <c:v>-62.950655383559003</c:v>
                </c:pt>
                <c:pt idx="9941">
                  <c:v>-62.950637759167002</c:v>
                </c:pt>
                <c:pt idx="9942">
                  <c:v>-62.950620188268203</c:v>
                </c:pt>
                <c:pt idx="9943">
                  <c:v>-62.950602670842301</c:v>
                </c:pt>
                <c:pt idx="9944">
                  <c:v>-62.950585206869</c:v>
                </c:pt>
                <c:pt idx="9945">
                  <c:v>-62.950567796327803</c:v>
                </c:pt>
                <c:pt idx="9946">
                  <c:v>-62.950550439198203</c:v>
                </c:pt>
                <c:pt idx="9947">
                  <c:v>-62.9505331354597</c:v>
                </c:pt>
                <c:pt idx="9948">
                  <c:v>-62.950515885091399</c:v>
                </c:pt>
                <c:pt idx="9949">
                  <c:v>-62.950498688072599</c:v>
                </c:pt>
                <c:pt idx="9950">
                  <c:v>-62.950481544382399</c:v>
                </c:pt>
                <c:pt idx="9951">
                  <c:v>-62.9504644539998</c:v>
                </c:pt>
                <c:pt idx="9952">
                  <c:v>-62.9504474169037</c:v>
                </c:pt>
                <c:pt idx="9953">
                  <c:v>-62.950430433072903</c:v>
                </c:pt>
                <c:pt idx="9954">
                  <c:v>-62.9504135024861</c:v>
                </c:pt>
                <c:pt idx="9955">
                  <c:v>-62.950396625122004</c:v>
                </c:pt>
                <c:pt idx="9956">
                  <c:v>-62.950379800959098</c:v>
                </c:pt>
                <c:pt idx="9957">
                  <c:v>-62.950363029975797</c:v>
                </c:pt>
                <c:pt idx="9958">
                  <c:v>-62.950346312150501</c:v>
                </c:pt>
                <c:pt idx="9959">
                  <c:v>-62.950329647461402</c:v>
                </c:pt>
                <c:pt idx="9960">
                  <c:v>-62.950313035886701</c:v>
                </c:pt>
                <c:pt idx="9961">
                  <c:v>-62.9502964774045</c:v>
                </c:pt>
                <c:pt idx="9962">
                  <c:v>-62.9502799719927</c:v>
                </c:pt>
                <c:pt idx="9963">
                  <c:v>-62.950263519629203</c:v>
                </c:pt>
                <c:pt idx="9964">
                  <c:v>-62.950247120291799</c:v>
                </c:pt>
                <c:pt idx="9965">
                  <c:v>-62.950230773958197</c:v>
                </c:pt>
                <c:pt idx="9966">
                  <c:v>-62.9502144806061</c:v>
                </c:pt>
                <c:pt idx="9967">
                  <c:v>-62.950198240212799</c:v>
                </c:pt>
                <c:pt idx="9968">
                  <c:v>-62.950182052755899</c:v>
                </c:pt>
                <c:pt idx="9969">
                  <c:v>-62.950165918212697</c:v>
                </c:pt>
                <c:pt idx="9970">
                  <c:v>-62.9501498365603</c:v>
                </c:pt>
                <c:pt idx="9971">
                  <c:v>-62.950133807775998</c:v>
                </c:pt>
                <c:pt idx="9972">
                  <c:v>-62.950117831836799</c:v>
                </c:pt>
                <c:pt idx="9973">
                  <c:v>-62.950101908719702</c:v>
                </c:pt>
                <c:pt idx="9974">
                  <c:v>-62.950086038401501</c:v>
                </c:pt>
                <c:pt idx="9975">
                  <c:v>-62.950070220858997</c:v>
                </c:pt>
                <c:pt idx="9976">
                  <c:v>-62.950054456068898</c:v>
                </c:pt>
                <c:pt idx="9977">
                  <c:v>-62.950038744007799</c:v>
                </c:pt>
                <c:pt idx="9978">
                  <c:v>-62.950023084652202</c:v>
                </c:pt>
                <c:pt idx="9979">
                  <c:v>-62.950007477978502</c:v>
                </c:pt>
                <c:pt idx="9980">
                  <c:v>-62.949991923963097</c:v>
                </c:pt>
                <c:pt idx="9981">
                  <c:v>-62.949976422582203</c:v>
                </c:pt>
                <c:pt idx="9982">
                  <c:v>-62.949960973811898</c:v>
                </c:pt>
                <c:pt idx="9983">
                  <c:v>-62.949945577628299</c:v>
                </c:pt>
                <c:pt idx="9984">
                  <c:v>-62.949930234007397</c:v>
                </c:pt>
                <c:pt idx="9985">
                  <c:v>-62.949914942924998</c:v>
                </c:pt>
                <c:pt idx="9986">
                  <c:v>-62.949899704356902</c:v>
                </c:pt>
                <c:pt idx="9987">
                  <c:v>-62.9498845182789</c:v>
                </c:pt>
                <c:pt idx="9988">
                  <c:v>-62.9498693846664</c:v>
                </c:pt>
                <c:pt idx="9989">
                  <c:v>-62.949854303495201</c:v>
                </c:pt>
                <c:pt idx="9990">
                  <c:v>-62.949839274740498</c:v>
                </c:pt>
                <c:pt idx="9991">
                  <c:v>-62.949824298377699</c:v>
                </c:pt>
                <c:pt idx="9992">
                  <c:v>-62.949809374382099</c:v>
                </c:pt>
                <c:pt idx="9993">
                  <c:v>-62.949794502728899</c:v>
                </c:pt>
                <c:pt idx="9994">
                  <c:v>-62.949779683393103</c:v>
                </c:pt>
                <c:pt idx="9995">
                  <c:v>-62.9497649163497</c:v>
                </c:pt>
                <c:pt idx="9996">
                  <c:v>-62.9497502015736</c:v>
                </c:pt>
                <c:pt idx="9997">
                  <c:v>-62.949735539039601</c:v>
                </c:pt>
                <c:pt idx="9998">
                  <c:v>-62.949720928722499</c:v>
                </c:pt>
                <c:pt idx="9999">
                  <c:v>-62.9497063705969</c:v>
                </c:pt>
                <c:pt idx="10000">
                  <c:v>-62.949691864637302</c:v>
                </c:pt>
                <c:pt idx="10001">
                  <c:v>-62.949677410818197</c:v>
                </c:pt>
                <c:pt idx="10002">
                  <c:v>-62.949663009113998</c:v>
                </c:pt>
                <c:pt idx="10003">
                  <c:v>-62.949648659498898</c:v>
                </c:pt>
                <c:pt idx="10004">
                  <c:v>-62.949634361947197</c:v>
                </c:pt>
                <c:pt idx="10005">
                  <c:v>-62.949620116433003</c:v>
                </c:pt>
                <c:pt idx="10006">
                  <c:v>-62.949605922930303</c:v>
                </c:pt>
                <c:pt idx="10007">
                  <c:v>-62.949591781412998</c:v>
                </c:pt>
                <c:pt idx="10008">
                  <c:v>-62.949577691855097</c:v>
                </c:pt>
                <c:pt idx="10009">
                  <c:v>-62.949563654230197</c:v>
                </c:pt>
                <c:pt idx="10010">
                  <c:v>-62.949549668512098</c:v>
                </c:pt>
                <c:pt idx="10011">
                  <c:v>-62.949535734674299</c:v>
                </c:pt>
                <c:pt idx="10012">
                  <c:v>-62.949521852690403</c:v>
                </c:pt>
                <c:pt idx="10013">
                  <c:v>-62.949508022533799</c:v>
                </c:pt>
                <c:pt idx="10014">
                  <c:v>-62.949494244177799</c:v>
                </c:pt>
                <c:pt idx="10015">
                  <c:v>-62.949480517595703</c:v>
                </c:pt>
                <c:pt idx="10016">
                  <c:v>-62.9494668427607</c:v>
                </c:pt>
                <c:pt idx="10017">
                  <c:v>-62.949453219645797</c:v>
                </c:pt>
                <c:pt idx="10018">
                  <c:v>-62.949439648224001</c:v>
                </c:pt>
                <c:pt idx="10019">
                  <c:v>-62.949426128468303</c:v>
                </c:pt>
                <c:pt idx="10020">
                  <c:v>-62.949412660351399</c:v>
                </c:pt>
                <c:pt idx="10021">
                  <c:v>-62.949399243846202</c:v>
                </c:pt>
                <c:pt idx="10022">
                  <c:v>-62.949385878925298</c:v>
                </c:pt>
                <c:pt idx="10023">
                  <c:v>-62.949372565561298</c:v>
                </c:pt>
                <c:pt idx="10024">
                  <c:v>-62.949359303726602</c:v>
                </c:pt>
                <c:pt idx="10025">
                  <c:v>-62.9493460933937</c:v>
                </c:pt>
                <c:pt idx="10026">
                  <c:v>-62.949332934534802</c:v>
                </c:pt>
                <c:pt idx="10027">
                  <c:v>-62.949319827122302</c:v>
                </c:pt>
                <c:pt idx="10028">
                  <c:v>-62.949306771128299</c:v>
                </c:pt>
                <c:pt idx="10029">
                  <c:v>-62.949293766524903</c:v>
                </c:pt>
                <c:pt idx="10030">
                  <c:v>-62.949280813283998</c:v>
                </c:pt>
                <c:pt idx="10031">
                  <c:v>-62.949267911377603</c:v>
                </c:pt>
                <c:pt idx="10032">
                  <c:v>-62.949255060777503</c:v>
                </c:pt>
                <c:pt idx="10033">
                  <c:v>-62.949242261455503</c:v>
                </c:pt>
                <c:pt idx="10034">
                  <c:v>-62.949229513383102</c:v>
                </c:pt>
                <c:pt idx="10035">
                  <c:v>-62.949216816532001</c:v>
                </c:pt>
                <c:pt idx="10036">
                  <c:v>-62.9492041708736</c:v>
                </c:pt>
                <c:pt idx="10037">
                  <c:v>-62.949191576379498</c:v>
                </c:pt>
                <c:pt idx="10038">
                  <c:v>-62.949179033020798</c:v>
                </c:pt>
                <c:pt idx="10039">
                  <c:v>-62.949166540768999</c:v>
                </c:pt>
                <c:pt idx="10040">
                  <c:v>-62.949154099594999</c:v>
                </c:pt>
                <c:pt idx="10041">
                  <c:v>-62.949141709470098</c:v>
                </c:pt>
                <c:pt idx="10042">
                  <c:v>-62.949129370365199</c:v>
                </c:pt>
                <c:pt idx="10043">
                  <c:v>-62.949117082251199</c:v>
                </c:pt>
                <c:pt idx="10044">
                  <c:v>-62.949104845099001</c:v>
                </c:pt>
                <c:pt idx="10045">
                  <c:v>-62.949092658879401</c:v>
                </c:pt>
                <c:pt idx="10046">
                  <c:v>-62.949080523562898</c:v>
                </c:pt>
                <c:pt idx="10047">
                  <c:v>-62.949068439120303</c:v>
                </c:pt>
                <c:pt idx="10048">
                  <c:v>-62.9490564055221</c:v>
                </c:pt>
                <c:pt idx="10049">
                  <c:v>-62.949044422738602</c:v>
                </c:pt>
                <c:pt idx="10050">
                  <c:v>-62.949032490740301</c:v>
                </c:pt>
                <c:pt idx="10051">
                  <c:v>-62.949020609497303</c:v>
                </c:pt>
                <c:pt idx="10052">
                  <c:v>-62.949008778980001</c:v>
                </c:pt>
                <c:pt idx="10053">
                  <c:v>-62.948996999158403</c:v>
                </c:pt>
                <c:pt idx="10054">
                  <c:v>-62.948985270002602</c:v>
                </c:pt>
                <c:pt idx="10055">
                  <c:v>-62.948973591482499</c:v>
                </c:pt>
                <c:pt idx="10056">
                  <c:v>-62.948961963568003</c:v>
                </c:pt>
                <c:pt idx="10057">
                  <c:v>-62.948950386228901</c:v>
                </c:pt>
                <c:pt idx="10058">
                  <c:v>-62.948938859435003</c:v>
                </c:pt>
                <c:pt idx="10059">
                  <c:v>-62.948927383155699</c:v>
                </c:pt>
                <c:pt idx="10060">
                  <c:v>-62.948915957360903</c:v>
                </c:pt>
                <c:pt idx="10061">
                  <c:v>-62.9489045820198</c:v>
                </c:pt>
                <c:pt idx="10062">
                  <c:v>-62.948893257101901</c:v>
                </c:pt>
                <c:pt idx="10063">
                  <c:v>-62.948881982576602</c:v>
                </c:pt>
                <c:pt idx="10064">
                  <c:v>-62.948870758413001</c:v>
                </c:pt>
                <c:pt idx="10065">
                  <c:v>-62.948859584580497</c:v>
                </c:pt>
                <c:pt idx="10066">
                  <c:v>-62.948848461047902</c:v>
                </c:pt>
                <c:pt idx="10067">
                  <c:v>-62.948837387784401</c:v>
                </c:pt>
                <c:pt idx="10068">
                  <c:v>-62.948826364759</c:v>
                </c:pt>
                <c:pt idx="10069">
                  <c:v>-62.9488153919403</c:v>
                </c:pt>
                <c:pt idx="10070">
                  <c:v>-62.9488044692974</c:v>
                </c:pt>
                <c:pt idx="10071">
                  <c:v>-62.948793596798701</c:v>
                </c:pt>
                <c:pt idx="10072">
                  <c:v>-62.948782774413097</c:v>
                </c:pt>
                <c:pt idx="10073">
                  <c:v>-62.948772002108903</c:v>
                </c:pt>
                <c:pt idx="10074">
                  <c:v>-62.9487612798547</c:v>
                </c:pt>
                <c:pt idx="10075">
                  <c:v>-62.948750607618997</c:v>
                </c:pt>
                <c:pt idx="10076">
                  <c:v>-62.948739985369897</c:v>
                </c:pt>
                <c:pt idx="10077">
                  <c:v>-62.948729413075803</c:v>
                </c:pt>
                <c:pt idx="10078">
                  <c:v>-62.948718890704797</c:v>
                </c:pt>
                <c:pt idx="10079">
                  <c:v>-62.948708418225003</c:v>
                </c:pt>
                <c:pt idx="10080">
                  <c:v>-62.948697995604398</c:v>
                </c:pt>
                <c:pt idx="10081">
                  <c:v>-62.948687622811001</c:v>
                </c:pt>
                <c:pt idx="10082">
                  <c:v>-62.948677299812601</c:v>
                </c:pt>
                <c:pt idx="10083">
                  <c:v>-62.948667026576999</c:v>
                </c:pt>
                <c:pt idx="10084">
                  <c:v>-62.948656803071898</c:v>
                </c:pt>
                <c:pt idx="10085">
                  <c:v>-62.948646629264999</c:v>
                </c:pt>
                <c:pt idx="10086">
                  <c:v>-62.948636505123901</c:v>
                </c:pt>
                <c:pt idx="10087">
                  <c:v>-62.948626430615903</c:v>
                </c:pt>
                <c:pt idx="10088">
                  <c:v>-62.948616405708499</c:v>
                </c:pt>
                <c:pt idx="10089">
                  <c:v>-62.948606430369097</c:v>
                </c:pt>
                <c:pt idx="10090">
                  <c:v>-62.948596504565003</c:v>
                </c:pt>
                <c:pt idx="10091">
                  <c:v>-62.9485866282632</c:v>
                </c:pt>
                <c:pt idx="10092">
                  <c:v>-62.948576801431003</c:v>
                </c:pt>
                <c:pt idx="10093">
                  <c:v>-62.948567024035299</c:v>
                </c:pt>
                <c:pt idx="10094">
                  <c:v>-62.948557296043099</c:v>
                </c:pt>
                <c:pt idx="10095">
                  <c:v>-62.948547617421397</c:v>
                </c:pt>
                <c:pt idx="10096">
                  <c:v>-62.948537988136898</c:v>
                </c:pt>
                <c:pt idx="10097">
                  <c:v>-62.948528408156399</c:v>
                </c:pt>
                <c:pt idx="10098">
                  <c:v>-62.948518877446503</c:v>
                </c:pt>
                <c:pt idx="10099">
                  <c:v>-62.9485093959739</c:v>
                </c:pt>
                <c:pt idx="10100">
                  <c:v>-62.948499963704997</c:v>
                </c:pt>
                <c:pt idx="10101">
                  <c:v>-62.948490580606403</c:v>
                </c:pt>
                <c:pt idx="10102">
                  <c:v>-62.948481246644498</c:v>
                </c:pt>
                <c:pt idx="10103">
                  <c:v>-62.948471961785401</c:v>
                </c:pt>
                <c:pt idx="10104">
                  <c:v>-62.948462725995498</c:v>
                </c:pt>
                <c:pt idx="10105">
                  <c:v>-62.948453539240802</c:v>
                </c:pt>
                <c:pt idx="10106">
                  <c:v>-62.948444401487599</c:v>
                </c:pt>
                <c:pt idx="10107">
                  <c:v>-62.948435312701797</c:v>
                </c:pt>
                <c:pt idx="10108">
                  <c:v>-62.948426272849403</c:v>
                </c:pt>
                <c:pt idx="10109">
                  <c:v>-62.948417281896198</c:v>
                </c:pt>
                <c:pt idx="10110">
                  <c:v>-62.948408339808097</c:v>
                </c:pt>
                <c:pt idx="10111">
                  <c:v>-62.948399446550702</c:v>
                </c:pt>
                <c:pt idx="10112">
                  <c:v>-62.948390602089702</c:v>
                </c:pt>
                <c:pt idx="10113">
                  <c:v>-62.948381806390799</c:v>
                </c:pt>
                <c:pt idx="10114">
                  <c:v>-62.948373059419403</c:v>
                </c:pt>
                <c:pt idx="10115">
                  <c:v>-62.948364361141003</c:v>
                </c:pt>
                <c:pt idx="10116">
                  <c:v>-62.948355711521003</c:v>
                </c:pt>
                <c:pt idx="10117">
                  <c:v>-62.948347110524601</c:v>
                </c:pt>
                <c:pt idx="10118">
                  <c:v>-62.948338558117101</c:v>
                </c:pt>
                <c:pt idx="10119">
                  <c:v>-62.9483300542637</c:v>
                </c:pt>
                <c:pt idx="10120">
                  <c:v>-62.948321598929397</c:v>
                </c:pt>
                <c:pt idx="10121">
                  <c:v>-62.948313192079297</c:v>
                </c:pt>
                <c:pt idx="10122">
                  <c:v>-62.9483048336783</c:v>
                </c:pt>
                <c:pt idx="10123">
                  <c:v>-62.948296523691397</c:v>
                </c:pt>
                <c:pt idx="10124">
                  <c:v>-62.948288262083302</c:v>
                </c:pt>
                <c:pt idx="10125">
                  <c:v>-62.948280048818702</c:v>
                </c:pt>
                <c:pt idx="10126">
                  <c:v>-62.948271883862503</c:v>
                </c:pt>
                <c:pt idx="10127">
                  <c:v>-62.9482637671791</c:v>
                </c:pt>
                <c:pt idx="10128">
                  <c:v>-62.948255698733</c:v>
                </c:pt>
                <c:pt idx="10129">
                  <c:v>-62.948247678488897</c:v>
                </c:pt>
                <c:pt idx="10130">
                  <c:v>-62.948239706411002</c:v>
                </c:pt>
                <c:pt idx="10131">
                  <c:v>-62.948231782463701</c:v>
                </c:pt>
                <c:pt idx="10132">
                  <c:v>-62.948223906611297</c:v>
                </c:pt>
                <c:pt idx="10133">
                  <c:v>-62.9482160788179</c:v>
                </c:pt>
                <c:pt idx="10134">
                  <c:v>-62.9482082990477</c:v>
                </c:pt>
                <c:pt idx="10135">
                  <c:v>-62.948200567264799</c:v>
                </c:pt>
                <c:pt idx="10136">
                  <c:v>-62.948192883433002</c:v>
                </c:pt>
                <c:pt idx="10137">
                  <c:v>-62.948185247516498</c:v>
                </c:pt>
                <c:pt idx="10138">
                  <c:v>-62.948177659478901</c:v>
                </c:pt>
                <c:pt idx="10139">
                  <c:v>-62.9481701192842</c:v>
                </c:pt>
                <c:pt idx="10140">
                  <c:v>-62.9481626268959</c:v>
                </c:pt>
                <c:pt idx="10141">
                  <c:v>-62.948155182277901</c:v>
                </c:pt>
                <c:pt idx="10142">
                  <c:v>-62.948147785393601</c:v>
                </c:pt>
                <c:pt idx="10143">
                  <c:v>-62.9481404362066</c:v>
                </c:pt>
                <c:pt idx="10144">
                  <c:v>-62.948133134680297</c:v>
                </c:pt>
                <c:pt idx="10145">
                  <c:v>-62.9481258807781</c:v>
                </c:pt>
                <c:pt idx="10146">
                  <c:v>-62.948118674463402</c:v>
                </c:pt>
                <c:pt idx="10147">
                  <c:v>-62.948111515699402</c:v>
                </c:pt>
                <c:pt idx="10148">
                  <c:v>-62.948104404449303</c:v>
                </c:pt>
                <c:pt idx="10149">
                  <c:v>-62.9480973406761</c:v>
                </c:pt>
                <c:pt idx="10150">
                  <c:v>-62.948090324343099</c:v>
                </c:pt>
                <c:pt idx="10151">
                  <c:v>-62.948083355412997</c:v>
                </c:pt>
                <c:pt idx="10152">
                  <c:v>-62.948076433849003</c:v>
                </c:pt>
                <c:pt idx="10153">
                  <c:v>-62.948069559613799</c:v>
                </c:pt>
                <c:pt idx="10154">
                  <c:v>-62.948062732670202</c:v>
                </c:pt>
                <c:pt idx="10155">
                  <c:v>-62.948055952981001</c:v>
                </c:pt>
                <c:pt idx="10156">
                  <c:v>-62.9480492205088</c:v>
                </c:pt>
                <c:pt idx="10157">
                  <c:v>-62.948042535216302</c:v>
                </c:pt>
                <c:pt idx="10158">
                  <c:v>-62.9480358970659</c:v>
                </c:pt>
                <c:pt idx="10159">
                  <c:v>-62.948029306020103</c:v>
                </c:pt>
                <c:pt idx="10160">
                  <c:v>-62.948022762041397</c:v>
                </c:pt>
                <c:pt idx="10161">
                  <c:v>-62.9480162650921</c:v>
                </c:pt>
                <c:pt idx="10162">
                  <c:v>-62.948009815134398</c:v>
                </c:pt>
                <c:pt idx="10163">
                  <c:v>-62.948003412130603</c:v>
                </c:pt>
                <c:pt idx="10164">
                  <c:v>-62.947997056042801</c:v>
                </c:pt>
                <c:pt idx="10165">
                  <c:v>-62.947990746833099</c:v>
                </c:pt>
                <c:pt idx="10166">
                  <c:v>-62.947984484463603</c:v>
                </c:pt>
                <c:pt idx="10167">
                  <c:v>-62.947978268896101</c:v>
                </c:pt>
                <c:pt idx="10168">
                  <c:v>-62.947972100092699</c:v>
                </c:pt>
                <c:pt idx="10169">
                  <c:v>-62.947965978015098</c:v>
                </c:pt>
                <c:pt idx="10170">
                  <c:v>-62.947959902625001</c:v>
                </c:pt>
                <c:pt idx="10171">
                  <c:v>-62.947953873884302</c:v>
                </c:pt>
                <c:pt idx="10172">
                  <c:v>-62.947947891754502</c:v>
                </c:pt>
                <c:pt idx="10173">
                  <c:v>-62.947941956197297</c:v>
                </c:pt>
                <c:pt idx="10174">
                  <c:v>-62.947936067174098</c:v>
                </c:pt>
                <c:pt idx="10175">
                  <c:v>-62.947930224646399</c:v>
                </c:pt>
                <c:pt idx="10176">
                  <c:v>-62.947924428575703</c:v>
                </c:pt>
                <c:pt idx="10177">
                  <c:v>-62.947918678923102</c:v>
                </c:pt>
                <c:pt idx="10178">
                  <c:v>-62.947912975650098</c:v>
                </c:pt>
                <c:pt idx="10179">
                  <c:v>-62.947907318717903</c:v>
                </c:pt>
                <c:pt idx="10180">
                  <c:v>-62.9479017080875</c:v>
                </c:pt>
                <c:pt idx="10181">
                  <c:v>-62.947896143720001</c:v>
                </c:pt>
                <c:pt idx="10182">
                  <c:v>-62.947890625576598</c:v>
                </c:pt>
                <c:pt idx="10183">
                  <c:v>-62.947885153618202</c:v>
                </c:pt>
                <c:pt idx="10184">
                  <c:v>-62.947879727805599</c:v>
                </c:pt>
                <c:pt idx="10185">
                  <c:v>-62.947874348099703</c:v>
                </c:pt>
                <c:pt idx="10186">
                  <c:v>-62.947869014461297</c:v>
                </c:pt>
                <c:pt idx="10187">
                  <c:v>-62.947863726851203</c:v>
                </c:pt>
                <c:pt idx="10188">
                  <c:v>-62.947858485229901</c:v>
                </c:pt>
                <c:pt idx="10189">
                  <c:v>-62.947853289558203</c:v>
                </c:pt>
                <c:pt idx="10190">
                  <c:v>-62.947848139796399</c:v>
                </c:pt>
                <c:pt idx="10191">
                  <c:v>-62.947843035905201</c:v>
                </c:pt>
                <c:pt idx="10192">
                  <c:v>-62.947837977844998</c:v>
                </c:pt>
                <c:pt idx="10193">
                  <c:v>-62.947832965575998</c:v>
                </c:pt>
                <c:pt idx="10194">
                  <c:v>-62.947827999058703</c:v>
                </c:pt>
                <c:pt idx="10195">
                  <c:v>-62.947823078253201</c:v>
                </c:pt>
                <c:pt idx="10196">
                  <c:v>-62.947818203119802</c:v>
                </c:pt>
                <c:pt idx="10197">
                  <c:v>-62.947813373618601</c:v>
                </c:pt>
                <c:pt idx="10198">
                  <c:v>-62.947808589709602</c:v>
                </c:pt>
                <c:pt idx="10199">
                  <c:v>-62.947803851352901</c:v>
                </c:pt>
                <c:pt idx="10200">
                  <c:v>-62.947799158508403</c:v>
                </c:pt>
                <c:pt idx="10201">
                  <c:v>-62.947794511136003</c:v>
                </c:pt>
                <c:pt idx="10202">
                  <c:v>-62.947789909195599</c:v>
                </c:pt>
                <c:pt idx="10203">
                  <c:v>-62.947785352646797</c:v>
                </c:pt>
                <c:pt idx="10204">
                  <c:v>-62.9477808414496</c:v>
                </c:pt>
                <c:pt idx="10205">
                  <c:v>-62.9477763755634</c:v>
                </c:pt>
                <c:pt idx="10206">
                  <c:v>-62.947771954947903</c:v>
                </c:pt>
                <c:pt idx="10207">
                  <c:v>-62.947767579562701</c:v>
                </c:pt>
                <c:pt idx="10208">
                  <c:v>-62.947763249367199</c:v>
                </c:pt>
                <c:pt idx="10209">
                  <c:v>-62.947758964320997</c:v>
                </c:pt>
                <c:pt idx="10210">
                  <c:v>-62.947754724383202</c:v>
                </c:pt>
                <c:pt idx="10211">
                  <c:v>-62.947750529513399</c:v>
                </c:pt>
                <c:pt idx="10212">
                  <c:v>-62.947746379670697</c:v>
                </c:pt>
                <c:pt idx="10213">
                  <c:v>-62.947742274814303</c:v>
                </c:pt>
                <c:pt idx="10214">
                  <c:v>-62.947738214903403</c:v>
                </c:pt>
                <c:pt idx="10215">
                  <c:v>-62.947734199897099</c:v>
                </c:pt>
                <c:pt idx="10216">
                  <c:v>-62.947730229754498</c:v>
                </c:pt>
                <c:pt idx="10217">
                  <c:v>-62.947726304434397</c:v>
                </c:pt>
                <c:pt idx="10218">
                  <c:v>-62.947722423895897</c:v>
                </c:pt>
                <c:pt idx="10219">
                  <c:v>-62.9477185880977</c:v>
                </c:pt>
                <c:pt idx="10220">
                  <c:v>-62.947714796998802</c:v>
                </c:pt>
                <c:pt idx="10221">
                  <c:v>-62.9477110505578</c:v>
                </c:pt>
                <c:pt idx="10222">
                  <c:v>-62.947707348733502</c:v>
                </c:pt>
                <c:pt idx="10223">
                  <c:v>-62.947703691484499</c:v>
                </c:pt>
                <c:pt idx="10224">
                  <c:v>-62.9477000787695</c:v>
                </c:pt>
                <c:pt idx="10225">
                  <c:v>-62.947696510546898</c:v>
                </c:pt>
                <c:pt idx="10226">
                  <c:v>-62.947692986775202</c:v>
                </c:pt>
                <c:pt idx="10227">
                  <c:v>-62.947689507412797</c:v>
                </c:pt>
                <c:pt idx="10228">
                  <c:v>-62.9476860724182</c:v>
                </c:pt>
                <c:pt idx="10229">
                  <c:v>-62.947682681749697</c:v>
                </c:pt>
                <c:pt idx="10230">
                  <c:v>-62.9476793353655</c:v>
                </c:pt>
                <c:pt idx="10231">
                  <c:v>-62.9476760332238</c:v>
                </c:pt>
                <c:pt idx="10232">
                  <c:v>-62.947672775282797</c:v>
                </c:pt>
                <c:pt idx="10233">
                  <c:v>-62.947669561500597</c:v>
                </c:pt>
                <c:pt idx="10234">
                  <c:v>-62.947666391835298</c:v>
                </c:pt>
                <c:pt idx="10235">
                  <c:v>-62.947663266244803</c:v>
                </c:pt>
                <c:pt idx="10236">
                  <c:v>-62.947660184687102</c:v>
                </c:pt>
                <c:pt idx="10237">
                  <c:v>-62.947657147119997</c:v>
                </c:pt>
                <c:pt idx="10238">
                  <c:v>-62.947654153501503</c:v>
                </c:pt>
                <c:pt idx="10239">
                  <c:v>-62.947651203789299</c:v>
                </c:pt>
                <c:pt idx="10240">
                  <c:v>-62.9476482979411</c:v>
                </c:pt>
                <c:pt idx="10241">
                  <c:v>-62.947645435914602</c:v>
                </c:pt>
                <c:pt idx="10242">
                  <c:v>-62.947642617667498</c:v>
                </c:pt>
                <c:pt idx="10243">
                  <c:v>-62.947639843157297</c:v>
                </c:pt>
                <c:pt idx="10244">
                  <c:v>-62.947637112341503</c:v>
                </c:pt>
                <c:pt idx="10245">
                  <c:v>-62.947634425177597</c:v>
                </c:pt>
                <c:pt idx="10246">
                  <c:v>-62.947631781623102</c:v>
                </c:pt>
                <c:pt idx="10247">
                  <c:v>-62.9476291816353</c:v>
                </c:pt>
                <c:pt idx="10248">
                  <c:v>-62.947626625171502</c:v>
                </c:pt>
                <c:pt idx="10249">
                  <c:v>-62.947624112188997</c:v>
                </c:pt>
                <c:pt idx="10250">
                  <c:v>-62.947621642644897</c:v>
                </c:pt>
                <c:pt idx="10251">
                  <c:v>-62.947619216496598</c:v>
                </c:pt>
                <c:pt idx="10252">
                  <c:v>-62.947616833700998</c:v>
                </c:pt>
                <c:pt idx="10253">
                  <c:v>-62.947614494215202</c:v>
                </c:pt>
                <c:pt idx="10254">
                  <c:v>-62.9476121979963</c:v>
                </c:pt>
                <c:pt idx="10255">
                  <c:v>-62.947609945001197</c:v>
                </c:pt>
                <c:pt idx="10256">
                  <c:v>-62.9476077351868</c:v>
                </c:pt>
                <c:pt idx="10257">
                  <c:v>-62.947605568509999</c:v>
                </c:pt>
                <c:pt idx="10258">
                  <c:v>-62.947603444927601</c:v>
                </c:pt>
                <c:pt idx="10259">
                  <c:v>-62.947601364396299</c:v>
                </c:pt>
                <c:pt idx="10260">
                  <c:v>-62.947599326872798</c:v>
                </c:pt>
                <c:pt idx="10261">
                  <c:v>-62.947597332313897</c:v>
                </c:pt>
                <c:pt idx="10262">
                  <c:v>-62.947595380676098</c:v>
                </c:pt>
                <c:pt idx="10263">
                  <c:v>-62.947593471916001</c:v>
                </c:pt>
                <c:pt idx="10264">
                  <c:v>-62.947591605990198</c:v>
                </c:pt>
                <c:pt idx="10265">
                  <c:v>-62.947589782854898</c:v>
                </c:pt>
                <c:pt idx="10266">
                  <c:v>-62.947588002466802</c:v>
                </c:pt>
                <c:pt idx="10267">
                  <c:v>-62.947586264781997</c:v>
                </c:pt>
                <c:pt idx="10268">
                  <c:v>-62.947584569757097</c:v>
                </c:pt>
                <c:pt idx="10269">
                  <c:v>-62.9475829173482</c:v>
                </c:pt>
                <c:pt idx="10270">
                  <c:v>-62.947581307511498</c:v>
                </c:pt>
                <c:pt idx="10271">
                  <c:v>-62.947579740203302</c:v>
                </c:pt>
                <c:pt idx="10272">
                  <c:v>-62.9475782153796</c:v>
                </c:pt>
                <c:pt idx="10273">
                  <c:v>-62.947576732996502</c:v>
                </c:pt>
                <c:pt idx="10274">
                  <c:v>-62.947575293010097</c:v>
                </c:pt>
                <c:pt idx="10275">
                  <c:v>-62.947573895376301</c:v>
                </c:pt>
                <c:pt idx="10276">
                  <c:v>-62.947572540051098</c:v>
                </c:pt>
                <c:pt idx="10277">
                  <c:v>-62.947571226990398</c:v>
                </c:pt>
                <c:pt idx="10278">
                  <c:v>-62.947569956149898</c:v>
                </c:pt>
                <c:pt idx="10279">
                  <c:v>-62.947568727485603</c:v>
                </c:pt>
                <c:pt idx="10280">
                  <c:v>-62.947567540953003</c:v>
                </c:pt>
                <c:pt idx="10281">
                  <c:v>-62.947566396508002</c:v>
                </c:pt>
                <c:pt idx="10282">
                  <c:v>-62.947565294106198</c:v>
                </c:pt>
                <c:pt idx="10283">
                  <c:v>-62.947564233703197</c:v>
                </c:pt>
                <c:pt idx="10284">
                  <c:v>-62.947563215254497</c:v>
                </c:pt>
                <c:pt idx="10285">
                  <c:v>-62.947562238715697</c:v>
                </c:pt>
                <c:pt idx="10286">
                  <c:v>-62.947561304042203</c:v>
                </c:pt>
                <c:pt idx="10287">
                  <c:v>-62.9475604111895</c:v>
                </c:pt>
                <c:pt idx="10288">
                  <c:v>-62.9475595601129</c:v>
                </c:pt>
                <c:pt idx="10289">
                  <c:v>-62.947558750767797</c:v>
                </c:pt>
                <c:pt idx="10290">
                  <c:v>-62.947557983109398</c:v>
                </c:pt>
                <c:pt idx="10291">
                  <c:v>-62.947557257093003</c:v>
                </c:pt>
                <c:pt idx="10292">
                  <c:v>-62.947556572673797</c:v>
                </c:pt>
                <c:pt idx="10293">
                  <c:v>-62.947555929806903</c:v>
                </c:pt>
                <c:pt idx="10294">
                  <c:v>-62.9475553284474</c:v>
                </c:pt>
                <c:pt idx="10295">
                  <c:v>-62.947554768550503</c:v>
                </c:pt>
                <c:pt idx="10296">
                  <c:v>-62.947554250071001</c:v>
                </c:pt>
                <c:pt idx="10297">
                  <c:v>-62.947553772964</c:v>
                </c:pt>
                <c:pt idx="10298">
                  <c:v>-62.947553337184502</c:v>
                </c:pt>
                <c:pt idx="10299">
                  <c:v>-62.947552942687203</c:v>
                </c:pt>
                <c:pt idx="10300">
                  <c:v>-62.947552589427097</c:v>
                </c:pt>
                <c:pt idx="10301">
                  <c:v>-62.947552277358803</c:v>
                </c:pt>
                <c:pt idx="10302">
                  <c:v>-62.947552006437299</c:v>
                </c:pt>
                <c:pt idx="10303">
                  <c:v>-62.947551776617097</c:v>
                </c:pt>
                <c:pt idx="10304">
                  <c:v>-62.947551587852999</c:v>
                </c:pt>
                <c:pt idx="10305">
                  <c:v>-62.947551440099602</c:v>
                </c:pt>
                <c:pt idx="10306">
                  <c:v>-62.947551333311402</c:v>
                </c:pt>
                <c:pt idx="10307">
                  <c:v>-62.947551267443004</c:v>
                </c:pt>
                <c:pt idx="10308">
                  <c:v>-62.947551242448903</c:v>
                </c:pt>
                <c:pt idx="10309">
                  <c:v>-62.947551258283497</c:v>
                </c:pt>
                <c:pt idx="10310">
                  <c:v>-62.947551314901197</c:v>
                </c:pt>
                <c:pt idx="10311">
                  <c:v>-62.947551412256502</c:v>
                </c:pt>
                <c:pt idx="10312">
                  <c:v>-62.947551550303501</c:v>
                </c:pt>
                <c:pt idx="10313">
                  <c:v>-62.9475517289967</c:v>
                </c:pt>
                <c:pt idx="10314">
                  <c:v>-62.947551948290197</c:v>
                </c:pt>
                <c:pt idx="10315">
                  <c:v>-62.947552208138198</c:v>
                </c:pt>
                <c:pt idx="10316">
                  <c:v>-62.947552508494901</c:v>
                </c:pt>
                <c:pt idx="10317">
                  <c:v>-62.947552849314498</c:v>
                </c:pt>
                <c:pt idx="10318">
                  <c:v>-62.947553230550902</c:v>
                </c:pt>
                <c:pt idx="10319">
                  <c:v>-62.947553652158199</c:v>
                </c:pt>
                <c:pt idx="10320">
                  <c:v>-62.947554114090401</c:v>
                </c:pt>
                <c:pt idx="10321">
                  <c:v>-62.947554616301503</c:v>
                </c:pt>
                <c:pt idx="10322">
                  <c:v>-62.947555158745303</c:v>
                </c:pt>
                <c:pt idx="10323">
                  <c:v>-62.947555741375801</c:v>
                </c:pt>
                <c:pt idx="10324">
                  <c:v>-62.947556364146699</c:v>
                </c:pt>
                <c:pt idx="10325">
                  <c:v>-62.947557027011896</c:v>
                </c:pt>
                <c:pt idx="10326">
                  <c:v>-62.947557729925002</c:v>
                </c:pt>
                <c:pt idx="10327">
                  <c:v>-62.947558472839802</c:v>
                </c:pt>
                <c:pt idx="10328">
                  <c:v>-62.947559255709997</c:v>
                </c:pt>
                <c:pt idx="10329">
                  <c:v>-62.947560078489197</c:v>
                </c:pt>
                <c:pt idx="10330">
                  <c:v>-62.947560941130902</c:v>
                </c:pt>
                <c:pt idx="10331">
                  <c:v>-62.947561843588701</c:v>
                </c:pt>
                <c:pt idx="10332">
                  <c:v>-62.947562785816203</c:v>
                </c:pt>
                <c:pt idx="10333">
                  <c:v>-62.947563767766802</c:v>
                </c:pt>
                <c:pt idx="10334">
                  <c:v>-62.947564789393901</c:v>
                </c:pt>
                <c:pt idx="10335">
                  <c:v>-62.947565850650903</c:v>
                </c:pt>
                <c:pt idx="10336">
                  <c:v>-62.947566951491197</c:v>
                </c:pt>
                <c:pt idx="10337">
                  <c:v>-62.947568091868</c:v>
                </c:pt>
                <c:pt idx="10338">
                  <c:v>-62.9475692717348</c:v>
                </c:pt>
                <c:pt idx="10339">
                  <c:v>-62.947570491044601</c:v>
                </c:pt>
                <c:pt idx="10340">
                  <c:v>-62.947571749750701</c:v>
                </c:pt>
                <c:pt idx="10341">
                  <c:v>-62.947573047806202</c:v>
                </c:pt>
                <c:pt idx="10342">
                  <c:v>-62.947574385164401</c:v>
                </c:pt>
                <c:pt idx="10343">
                  <c:v>-62.947575761778097</c:v>
                </c:pt>
                <c:pt idx="10344">
                  <c:v>-62.9475771776006</c:v>
                </c:pt>
                <c:pt idx="10345">
                  <c:v>-62.947578632584801</c:v>
                </c:pt>
                <c:pt idx="10346">
                  <c:v>-62.947580126683697</c:v>
                </c:pt>
                <c:pt idx="10347">
                  <c:v>-62.947581659850201</c:v>
                </c:pt>
                <c:pt idx="10348">
                  <c:v>-62.947583232037204</c:v>
                </c:pt>
                <c:pt idx="10349">
                  <c:v>-62.947584843197703</c:v>
                </c:pt>
                <c:pt idx="10350">
                  <c:v>-62.947586493284298</c:v>
                </c:pt>
                <c:pt idx="10351">
                  <c:v>-62.947588182249902</c:v>
                </c:pt>
                <c:pt idx="10352">
                  <c:v>-62.947589910047199</c:v>
                </c:pt>
                <c:pt idx="10353">
                  <c:v>-62.947591676629003</c:v>
                </c:pt>
                <c:pt idx="10354">
                  <c:v>-62.947593481947898</c:v>
                </c:pt>
                <c:pt idx="10355">
                  <c:v>-62.947595325956598</c:v>
                </c:pt>
                <c:pt idx="10356">
                  <c:v>-62.947597208607696</c:v>
                </c:pt>
                <c:pt idx="10357">
                  <c:v>-62.9475991298537</c:v>
                </c:pt>
                <c:pt idx="10358">
                  <c:v>-62.9476010896472</c:v>
                </c:pt>
                <c:pt idx="10359">
                  <c:v>-62.947603087940699</c:v>
                </c:pt>
                <c:pt idx="10360">
                  <c:v>-62.947605124686604</c:v>
                </c:pt>
                <c:pt idx="10361">
                  <c:v>-62.947607199837499</c:v>
                </c:pt>
                <c:pt idx="10362">
                  <c:v>-62.947609313345502</c:v>
                </c:pt>
                <c:pt idx="10363">
                  <c:v>-62.947611465163298</c:v>
                </c:pt>
                <c:pt idx="10364">
                  <c:v>-62.947613655242897</c:v>
                </c:pt>
                <c:pt idx="10365">
                  <c:v>-62.947615883536798</c:v>
                </c:pt>
                <c:pt idx="10366">
                  <c:v>-62.947618149997197</c:v>
                </c:pt>
                <c:pt idx="10367">
                  <c:v>-62.947620454576303</c:v>
                </c:pt>
                <c:pt idx="10368">
                  <c:v>-62.947622797226302</c:v>
                </c:pt>
                <c:pt idx="10369">
                  <c:v>-62.947625177899397</c:v>
                </c:pt>
                <c:pt idx="10370">
                  <c:v>-62.947627596547598</c:v>
                </c:pt>
                <c:pt idx="10371">
                  <c:v>-62.947630053123</c:v>
                </c:pt>
                <c:pt idx="10372">
                  <c:v>-62.947632547577797</c:v>
                </c:pt>
                <c:pt idx="10373">
                  <c:v>-62.9476350798639</c:v>
                </c:pt>
                <c:pt idx="10374">
                  <c:v>-62.947637649933299</c:v>
                </c:pt>
                <c:pt idx="10375">
                  <c:v>-62.947640257737902</c:v>
                </c:pt>
                <c:pt idx="10376">
                  <c:v>-62.947642903229699</c:v>
                </c:pt>
                <c:pt idx="10377">
                  <c:v>-62.947645586360601</c:v>
                </c:pt>
                <c:pt idx="10378">
                  <c:v>-62.947648307082297</c:v>
                </c:pt>
                <c:pt idx="10379">
                  <c:v>-62.947651065346797</c:v>
                </c:pt>
                <c:pt idx="10380">
                  <c:v>-62.947653861105799</c:v>
                </c:pt>
                <c:pt idx="10381">
                  <c:v>-62.947656694311</c:v>
                </c:pt>
                <c:pt idx="10382">
                  <c:v>-62.947659564914197</c:v>
                </c:pt>
                <c:pt idx="10383">
                  <c:v>-62.947662472867101</c:v>
                </c:pt>
                <c:pt idx="10384">
                  <c:v>-62.947665418121197</c:v>
                </c:pt>
                <c:pt idx="10385">
                  <c:v>-62.947668400628402</c:v>
                </c:pt>
                <c:pt idx="10386">
                  <c:v>-62.9476714203401</c:v>
                </c:pt>
                <c:pt idx="10387">
                  <c:v>-62.947674477207798</c:v>
                </c:pt>
                <c:pt idx="10388">
                  <c:v>-62.947677571183199</c:v>
                </c:pt>
                <c:pt idx="10389">
                  <c:v>-62.947680702217802</c:v>
                </c:pt>
                <c:pt idx="10390">
                  <c:v>-62.9476838702629</c:v>
                </c:pt>
                <c:pt idx="10391">
                  <c:v>-62.947687075270103</c:v>
                </c:pt>
                <c:pt idx="10392">
                  <c:v>-62.947690317190698</c:v>
                </c:pt>
                <c:pt idx="10393">
                  <c:v>-62.947693595976098</c:v>
                </c:pt>
                <c:pt idx="10394">
                  <c:v>-62.947696911577701</c:v>
                </c:pt>
                <c:pt idx="10395">
                  <c:v>-62.9477002639468</c:v>
                </c:pt>
                <c:pt idx="10396">
                  <c:v>-62.947703653034601</c:v>
                </c:pt>
                <c:pt idx="10397">
                  <c:v>-62.947707078792398</c:v>
                </c:pt>
                <c:pt idx="10398">
                  <c:v>-62.947710541171404</c:v>
                </c:pt>
                <c:pt idx="10399">
                  <c:v>-62.947714040122897</c:v>
                </c:pt>
                <c:pt idx="10400">
                  <c:v>-62.947717575597999</c:v>
                </c:pt>
                <c:pt idx="10401">
                  <c:v>-62.947721147547703</c:v>
                </c:pt>
                <c:pt idx="10402">
                  <c:v>-62.947724755923403</c:v>
                </c:pt>
                <c:pt idx="10403">
                  <c:v>-62.947728400675899</c:v>
                </c:pt>
                <c:pt idx="10404">
                  <c:v>-62.9477320817563</c:v>
                </c:pt>
                <c:pt idx="10405">
                  <c:v>-62.947735799115797</c:v>
                </c:pt>
                <c:pt idx="10406">
                  <c:v>-62.947739552705102</c:v>
                </c:pt>
                <c:pt idx="10407">
                  <c:v>-62.947743342475398</c:v>
                </c:pt>
                <c:pt idx="10408">
                  <c:v>-62.947747168377497</c:v>
                </c:pt>
                <c:pt idx="10409">
                  <c:v>-62.947751030362397</c:v>
                </c:pt>
                <c:pt idx="10410">
                  <c:v>-62.947754928380903</c:v>
                </c:pt>
                <c:pt idx="10411">
                  <c:v>-62.9477588623838</c:v>
                </c:pt>
                <c:pt idx="10412">
                  <c:v>-62.947762832322098</c:v>
                </c:pt>
                <c:pt idx="10413">
                  <c:v>-62.9477668381464</c:v>
                </c:pt>
                <c:pt idx="10414">
                  <c:v>-62.9477708798075</c:v>
                </c:pt>
                <c:pt idx="10415">
                  <c:v>-62.9477749572562</c:v>
                </c:pt>
                <c:pt idx="10416">
                  <c:v>-62.947779070443097</c:v>
                </c:pt>
                <c:pt idx="10417">
                  <c:v>-62.947783219319</c:v>
                </c:pt>
                <c:pt idx="10418">
                  <c:v>-62.947787403834504</c:v>
                </c:pt>
                <c:pt idx="10419">
                  <c:v>-62.947791623940198</c:v>
                </c:pt>
                <c:pt idx="10420">
                  <c:v>-62.947795879586799</c:v>
                </c:pt>
                <c:pt idx="10421">
                  <c:v>-62.947800170724697</c:v>
                </c:pt>
                <c:pt idx="10422">
                  <c:v>-62.947804497304602</c:v>
                </c:pt>
                <c:pt idx="10423">
                  <c:v>-62.947808859276897</c:v>
                </c:pt>
                <c:pt idx="10424">
                  <c:v>-62.947813256592198</c:v>
                </c:pt>
                <c:pt idx="10425">
                  <c:v>-62.947817689200797</c:v>
                </c:pt>
                <c:pt idx="10426">
                  <c:v>-62.947822157053402</c:v>
                </c:pt>
                <c:pt idx="10427">
                  <c:v>-62.947826660100098</c:v>
                </c:pt>
                <c:pt idx="10428">
                  <c:v>-62.947831198291503</c:v>
                </c:pt>
                <c:pt idx="10429">
                  <c:v>-62.947835771577999</c:v>
                </c:pt>
                <c:pt idx="10430">
                  <c:v>-62.947840379909699</c:v>
                </c:pt>
                <c:pt idx="10431">
                  <c:v>-62.9478450232371</c:v>
                </c:pt>
                <c:pt idx="10432">
                  <c:v>-62.947849701510499</c:v>
                </c:pt>
                <c:pt idx="10433">
                  <c:v>-62.947854414680002</c:v>
                </c:pt>
                <c:pt idx="10434">
                  <c:v>-62.947859162695998</c:v>
                </c:pt>
                <c:pt idx="10435">
                  <c:v>-62.947863945508502</c:v>
                </c:pt>
                <c:pt idx="10436">
                  <c:v>-62.947868763067902</c:v>
                </c:pt>
                <c:pt idx="10437">
                  <c:v>-62.947873615324298</c:v>
                </c:pt>
                <c:pt idx="10438">
                  <c:v>-62.947878502227802</c:v>
                </c:pt>
                <c:pt idx="10439">
                  <c:v>-62.947883423728499</c:v>
                </c:pt>
                <c:pt idx="10440">
                  <c:v>-62.9478883797766</c:v>
                </c:pt>
                <c:pt idx="10441">
                  <c:v>-62.947893370321999</c:v>
                </c:pt>
                <c:pt idx="10442">
                  <c:v>-62.947898395314802</c:v>
                </c:pt>
                <c:pt idx="10443">
                  <c:v>-62.947903454704999</c:v>
                </c:pt>
                <c:pt idx="10444">
                  <c:v>-62.947908548442697</c:v>
                </c:pt>
                <c:pt idx="10445">
                  <c:v>-62.947913676477697</c:v>
                </c:pt>
                <c:pt idx="10446">
                  <c:v>-62.947918838760003</c:v>
                </c:pt>
                <c:pt idx="10447">
                  <c:v>-62.947924035239602</c:v>
                </c:pt>
                <c:pt idx="10448">
                  <c:v>-62.947929265866399</c:v>
                </c:pt>
                <c:pt idx="10449">
                  <c:v>-62.947934530590103</c:v>
                </c:pt>
                <c:pt idx="10450">
                  <c:v>-62.947939829360799</c:v>
                </c:pt>
                <c:pt idx="10451">
                  <c:v>-62.9479451621281</c:v>
                </c:pt>
                <c:pt idx="10452">
                  <c:v>-62.947950528841901</c:v>
                </c:pt>
                <c:pt idx="10453">
                  <c:v>-62.947955929452</c:v>
                </c:pt>
                <c:pt idx="10454">
                  <c:v>-62.947961363908199</c:v>
                </c:pt>
                <c:pt idx="10455">
                  <c:v>-62.947966832160098</c:v>
                </c:pt>
                <c:pt idx="10456">
                  <c:v>-62.947972334157598</c:v>
                </c:pt>
                <c:pt idx="10457">
                  <c:v>-62.947977869850199</c:v>
                </c:pt>
                <c:pt idx="10458">
                  <c:v>-62.947983439187702</c:v>
                </c:pt>
                <c:pt idx="10459">
                  <c:v>-62.947989042119801</c:v>
                </c:pt>
                <c:pt idx="10460">
                  <c:v>-62.947994678595997</c:v>
                </c:pt>
                <c:pt idx="10461">
                  <c:v>-62.948000348565898</c:v>
                </c:pt>
                <c:pt idx="10462">
                  <c:v>-62.948006051979299</c:v>
                </c:pt>
                <c:pt idx="10463">
                  <c:v>-62.9480117887855</c:v>
                </c:pt>
                <c:pt idx="10464">
                  <c:v>-62.948017558934197</c:v>
                </c:pt>
                <c:pt idx="10465">
                  <c:v>-62.948023362374798</c:v>
                </c:pt>
                <c:pt idx="10466">
                  <c:v>-62.948029199056997</c:v>
                </c:pt>
                <c:pt idx="10467">
                  <c:v>-62.948035068930103</c:v>
                </c:pt>
                <c:pt idx="10468">
                  <c:v>-62.948040971943598</c:v>
                </c:pt>
                <c:pt idx="10469">
                  <c:v>-62.948046908047097</c:v>
                </c:pt>
                <c:pt idx="10470">
                  <c:v>-62.948052877189802</c:v>
                </c:pt>
                <c:pt idx="10471">
                  <c:v>-62.948058879321202</c:v>
                </c:pt>
                <c:pt idx="10472">
                  <c:v>-62.948064914390798</c:v>
                </c:pt>
                <c:pt idx="10473">
                  <c:v>-62.948070982347701</c:v>
                </c:pt>
                <c:pt idx="10474">
                  <c:v>-62.948077083141499</c:v>
                </c:pt>
                <c:pt idx="10475">
                  <c:v>-62.948083216721301</c:v>
                </c:pt>
                <c:pt idx="10476">
                  <c:v>-62.948089383036603</c:v>
                </c:pt>
                <c:pt idx="10477">
                  <c:v>-62.948095582036601</c:v>
                </c:pt>
                <c:pt idx="10478">
                  <c:v>-62.948101813670498</c:v>
                </c:pt>
                <c:pt idx="10479">
                  <c:v>-62.948108077887603</c:v>
                </c:pt>
                <c:pt idx="10480">
                  <c:v>-62.9481143746372</c:v>
                </c:pt>
                <c:pt idx="10481">
                  <c:v>-62.948120703868497</c:v>
                </c:pt>
                <c:pt idx="10482">
                  <c:v>-62.9481270655305</c:v>
                </c:pt>
                <c:pt idx="10483">
                  <c:v>-62.948133459572603</c:v>
                </c:pt>
                <c:pt idx="10484">
                  <c:v>-62.948139885943903</c:v>
                </c:pt>
                <c:pt idx="10485">
                  <c:v>-62.948146344593397</c:v>
                </c:pt>
                <c:pt idx="10486">
                  <c:v>-62.948152835470403</c:v>
                </c:pt>
                <c:pt idx="10487">
                  <c:v>-62.948159358523903</c:v>
                </c:pt>
                <c:pt idx="10488">
                  <c:v>-62.948165913703001</c:v>
                </c:pt>
                <c:pt idx="10489">
                  <c:v>-62.948172500956701</c:v>
                </c:pt>
                <c:pt idx="10490">
                  <c:v>-62.948179120234201</c:v>
                </c:pt>
                <c:pt idx="10491">
                  <c:v>-62.948185771484397</c:v>
                </c:pt>
                <c:pt idx="10492">
                  <c:v>-62.948192454656301</c:v>
                </c:pt>
                <c:pt idx="10493">
                  <c:v>-62.948199169699002</c:v>
                </c:pt>
                <c:pt idx="10494">
                  <c:v>-62.948205916561399</c:v>
                </c:pt>
                <c:pt idx="10495">
                  <c:v>-62.948212695192602</c:v>
                </c:pt>
                <c:pt idx="10496">
                  <c:v>-62.948219505541303</c:v>
                </c:pt>
                <c:pt idx="10497">
                  <c:v>-62.948226347556599</c:v>
                </c:pt>
                <c:pt idx="10498">
                  <c:v>-62.948233221187401</c:v>
                </c:pt>
                <c:pt idx="10499">
                  <c:v>-62.948240126382501</c:v>
                </c:pt>
                <c:pt idx="10500">
                  <c:v>-62.948247063090903</c:v>
                </c:pt>
                <c:pt idx="10501">
                  <c:v>-62.9482540312613</c:v>
                </c:pt>
                <c:pt idx="10502">
                  <c:v>-62.948261030842801</c:v>
                </c:pt>
                <c:pt idx="10503">
                  <c:v>-62.948268061783999</c:v>
                </c:pt>
                <c:pt idx="10504">
                  <c:v>-62.948275124033799</c:v>
                </c:pt>
                <c:pt idx="10505">
                  <c:v>-62.948282217540999</c:v>
                </c:pt>
                <c:pt idx="10506">
                  <c:v>-62.948289342254398</c:v>
                </c:pt>
                <c:pt idx="10507">
                  <c:v>-62.948296498122801</c:v>
                </c:pt>
                <c:pt idx="10508">
                  <c:v>-62.948303685094899</c:v>
                </c:pt>
                <c:pt idx="10509">
                  <c:v>-62.948310903119399</c:v>
                </c:pt>
                <c:pt idx="10510">
                  <c:v>-62.948318152145099</c:v>
                </c:pt>
                <c:pt idx="10511">
                  <c:v>-62.948325432120697</c:v>
                </c:pt>
                <c:pt idx="10512">
                  <c:v>-62.948332742994801</c:v>
                </c:pt>
                <c:pt idx="10513">
                  <c:v>-62.9483400847162</c:v>
                </c:pt>
                <c:pt idx="10514">
                  <c:v>-62.948347457233602</c:v>
                </c:pt>
                <c:pt idx="10515">
                  <c:v>-62.948354860495499</c:v>
                </c:pt>
                <c:pt idx="10516">
                  <c:v>-62.948362294450597</c:v>
                </c:pt>
                <c:pt idx="10517">
                  <c:v>-62.948369759047601</c:v>
                </c:pt>
                <c:pt idx="10518">
                  <c:v>-62.948377254234998</c:v>
                </c:pt>
                <c:pt idx="10519">
                  <c:v>-62.948384779961501</c:v>
                </c:pt>
                <c:pt idx="10520">
                  <c:v>-62.948392336175502</c:v>
                </c:pt>
                <c:pt idx="10521">
                  <c:v>-62.9483999228258</c:v>
                </c:pt>
                <c:pt idx="10522">
                  <c:v>-62.948407539860902</c:v>
                </c:pt>
                <c:pt idx="10523">
                  <c:v>-62.948415187229202</c:v>
                </c:pt>
                <c:pt idx="10524">
                  <c:v>-62.948422864879397</c:v>
                </c:pt>
                <c:pt idx="10525">
                  <c:v>-62.948430572759897</c:v>
                </c:pt>
                <c:pt idx="10526">
                  <c:v>-62.948438310819299</c:v>
                </c:pt>
                <c:pt idx="10527">
                  <c:v>-62.948446079005997</c:v>
                </c:pt>
                <c:pt idx="10528">
                  <c:v>-62.948453877268499</c:v>
                </c:pt>
                <c:pt idx="10529">
                  <c:v>-62.948461705555303</c:v>
                </c:pt>
                <c:pt idx="10530">
                  <c:v>-62.948469563814903</c:v>
                </c:pt>
                <c:pt idx="10531">
                  <c:v>-62.948477451995601</c:v>
                </c:pt>
                <c:pt idx="10532">
                  <c:v>-62.948485370046001</c:v>
                </c:pt>
                <c:pt idx="10533">
                  <c:v>-62.948493317914398</c:v>
                </c:pt>
                <c:pt idx="10534">
                  <c:v>-62.9485012955492</c:v>
                </c:pt>
                <c:pt idx="10535">
                  <c:v>-62.948509302898898</c:v>
                </c:pt>
                <c:pt idx="10536">
                  <c:v>-62.948517339911803</c:v>
                </c:pt>
                <c:pt idx="10537">
                  <c:v>-62.948525406536298</c:v>
                </c:pt>
                <c:pt idx="10538">
                  <c:v>-62.9485335027207</c:v>
                </c:pt>
                <c:pt idx="10539">
                  <c:v>-62.948541628413501</c:v>
                </c:pt>
                <c:pt idx="10540">
                  <c:v>-62.948549783562903</c:v>
                </c:pt>
                <c:pt idx="10541">
                  <c:v>-62.9485579681172</c:v>
                </c:pt>
                <c:pt idx="10542">
                  <c:v>-62.948566182024898</c:v>
                </c:pt>
                <c:pt idx="10543">
                  <c:v>-62.948574425234099</c:v>
                </c:pt>
                <c:pt idx="10544">
                  <c:v>-62.948582697693297</c:v>
                </c:pt>
                <c:pt idx="10545">
                  <c:v>-62.9485909993506</c:v>
                </c:pt>
                <c:pt idx="10546">
                  <c:v>-62.948599330154302</c:v>
                </c:pt>
                <c:pt idx="10547">
                  <c:v>-62.948607690052803</c:v>
                </c:pt>
                <c:pt idx="10548">
                  <c:v>-62.948616078994299</c:v>
                </c:pt>
                <c:pt idx="10549">
                  <c:v>-62.948624496927003</c:v>
                </c:pt>
                <c:pt idx="10550">
                  <c:v>-62.948632943799197</c:v>
                </c:pt>
                <c:pt idx="10551">
                  <c:v>-62.948641419559003</c:v>
                </c:pt>
                <c:pt idx="10552">
                  <c:v>-62.9486499241548</c:v>
                </c:pt>
                <c:pt idx="10553">
                  <c:v>-62.948658457534599</c:v>
                </c:pt>
                <c:pt idx="10554">
                  <c:v>-62.948667019646798</c:v>
                </c:pt>
                <c:pt idx="10555">
                  <c:v>-62.948675610439501</c:v>
                </c:pt>
                <c:pt idx="10556">
                  <c:v>-62.948684229860902</c:v>
                </c:pt>
                <c:pt idx="10557">
                  <c:v>-62.948692877859102</c:v>
                </c:pt>
                <c:pt idx="10558">
                  <c:v>-62.948701554382303</c:v>
                </c:pt>
                <c:pt idx="10559">
                  <c:v>-62.9487102593787</c:v>
                </c:pt>
                <c:pt idx="10560">
                  <c:v>-62.948718992796501</c:v>
                </c:pt>
                <c:pt idx="10561">
                  <c:v>-62.9487277545837</c:v>
                </c:pt>
                <c:pt idx="10562">
                  <c:v>-62.948736544688501</c:v>
                </c:pt>
                <c:pt idx="10563">
                  <c:v>-62.948745363058997</c:v>
                </c:pt>
                <c:pt idx="10564">
                  <c:v>-62.948754209643297</c:v>
                </c:pt>
                <c:pt idx="10565">
                  <c:v>-62.948763084389597</c:v>
                </c:pt>
                <c:pt idx="10566">
                  <c:v>-62.948771987245898</c:v>
                </c:pt>
                <c:pt idx="10567">
                  <c:v>-62.948780918160303</c:v>
                </c:pt>
                <c:pt idx="10568">
                  <c:v>-62.948789877080998</c:v>
                </c:pt>
                <c:pt idx="10569">
                  <c:v>-62.948798863955901</c:v>
                </c:pt>
                <c:pt idx="10570">
                  <c:v>-62.948807878733199</c:v>
                </c:pt>
                <c:pt idx="10571">
                  <c:v>-62.948816921360802</c:v>
                </c:pt>
                <c:pt idx="10572">
                  <c:v>-62.948825991786997</c:v>
                </c:pt>
                <c:pt idx="10573">
                  <c:v>-62.948835089959701</c:v>
                </c:pt>
                <c:pt idx="10574">
                  <c:v>-62.948844215827002</c:v>
                </c:pt>
                <c:pt idx="10575">
                  <c:v>-62.948853369336803</c:v>
                </c:pt>
                <c:pt idx="10576">
                  <c:v>-62.948862550437298</c:v>
                </c:pt>
                <c:pt idx="10577">
                  <c:v>-62.948871759076397</c:v>
                </c:pt>
                <c:pt idx="10578">
                  <c:v>-62.948880995202202</c:v>
                </c:pt>
                <c:pt idx="10579">
                  <c:v>-62.948890258762702</c:v>
                </c:pt>
                <c:pt idx="10580">
                  <c:v>-62.948899549705899</c:v>
                </c:pt>
                <c:pt idx="10581">
                  <c:v>-62.948908867979704</c:v>
                </c:pt>
                <c:pt idx="10582">
                  <c:v>-62.948918213532203</c:v>
                </c:pt>
                <c:pt idx="10583">
                  <c:v>-62.948927586311399</c:v>
                </c:pt>
                <c:pt idx="10584">
                  <c:v>-62.948936986265203</c:v>
                </c:pt>
                <c:pt idx="10585">
                  <c:v>-62.948946413341702</c:v>
                </c:pt>
                <c:pt idx="10586">
                  <c:v>-62.948955867488799</c:v>
                </c:pt>
                <c:pt idx="10587">
                  <c:v>-62.948965348654397</c:v>
                </c:pt>
                <c:pt idx="10588">
                  <c:v>-62.948974856786499</c:v>
                </c:pt>
                <c:pt idx="10589">
                  <c:v>-62.9489843918332</c:v>
                </c:pt>
                <c:pt idx="10590">
                  <c:v>-62.948993953742203</c:v>
                </c:pt>
                <c:pt idx="10591">
                  <c:v>-62.949003542461703</c:v>
                </c:pt>
                <c:pt idx="10592">
                  <c:v>-62.949013157939497</c:v>
                </c:pt>
                <c:pt idx="10593">
                  <c:v>-62.949022800123501</c:v>
                </c:pt>
                <c:pt idx="10594">
                  <c:v>-62.949032468961697</c:v>
                </c:pt>
                <c:pt idx="10595">
                  <c:v>-62.949042164402101</c:v>
                </c:pt>
                <c:pt idx="10596">
                  <c:v>-62.949051886392603</c:v>
                </c:pt>
                <c:pt idx="10597">
                  <c:v>-62.949061634880998</c:v>
                </c:pt>
                <c:pt idx="10598">
                  <c:v>-62.949071409815303</c:v>
                </c:pt>
                <c:pt idx="10599">
                  <c:v>-62.949081211143501</c:v>
                </c:pt>
                <c:pt idx="10600">
                  <c:v>-62.9490910388134</c:v>
                </c:pt>
                <c:pt idx="10601">
                  <c:v>-62.949100892772897</c:v>
                </c:pt>
                <c:pt idx="10602">
                  <c:v>-62.949110772970002</c:v>
                </c:pt>
                <c:pt idx="10603">
                  <c:v>-62.949120679352497</c:v>
                </c:pt>
                <c:pt idx="10604">
                  <c:v>-62.949130611868398</c:v>
                </c:pt>
                <c:pt idx="10605">
                  <c:v>-62.949140570465502</c:v>
                </c:pt>
                <c:pt idx="10606">
                  <c:v>-62.949150555091798</c:v>
                </c:pt>
                <c:pt idx="10607">
                  <c:v>-62.949160565695102</c:v>
                </c:pt>
                <c:pt idx="10608">
                  <c:v>-62.949170602223397</c:v>
                </c:pt>
                <c:pt idx="10609">
                  <c:v>-62.9491806646244</c:v>
                </c:pt>
                <c:pt idx="10610">
                  <c:v>-62.949190752846199</c:v>
                </c:pt>
                <c:pt idx="10611">
                  <c:v>-62.949200866836499</c:v>
                </c:pt>
                <c:pt idx="10612">
                  <c:v>-62.949211006543401</c:v>
                </c:pt>
                <c:pt idx="10613">
                  <c:v>-62.949221171914502</c:v>
                </c:pt>
                <c:pt idx="10614">
                  <c:v>-62.949231362897898</c:v>
                </c:pt>
                <c:pt idx="10615">
                  <c:v>-62.949241579441399</c:v>
                </c:pt>
                <c:pt idx="10616">
                  <c:v>-62.949251821492801</c:v>
                </c:pt>
                <c:pt idx="10617">
                  <c:v>-62.949262089000101</c:v>
                </c:pt>
                <c:pt idx="10618">
                  <c:v>-62.949272381911101</c:v>
                </c:pt>
                <c:pt idx="10619">
                  <c:v>-62.949282700173697</c:v>
                </c:pt>
                <c:pt idx="10620">
                  <c:v>-62.9492930437357</c:v>
                </c:pt>
                <c:pt idx="10621">
                  <c:v>-62.949303412545099</c:v>
                </c:pt>
                <c:pt idx="10622">
                  <c:v>-62.949313806549704</c:v>
                </c:pt>
                <c:pt idx="10623">
                  <c:v>-62.949324225697303</c:v>
                </c:pt>
                <c:pt idx="10624">
                  <c:v>-62.949334669935901</c:v>
                </c:pt>
                <c:pt idx="10625">
                  <c:v>-62.9493451392132</c:v>
                </c:pt>
                <c:pt idx="10626">
                  <c:v>-62.949355633477303</c:v>
                </c:pt>
                <c:pt idx="10627">
                  <c:v>-62.9493661526758</c:v>
                </c:pt>
                <c:pt idx="10628">
                  <c:v>-62.949376696756701</c:v>
                </c:pt>
                <c:pt idx="10629">
                  <c:v>-62.949387265667902</c:v>
                </c:pt>
                <c:pt idx="10630">
                  <c:v>-62.949397859357298</c:v>
                </c:pt>
                <c:pt idx="10631">
                  <c:v>-62.9494084777726</c:v>
                </c:pt>
                <c:pt idx="10632">
                  <c:v>-62.949419120861798</c:v>
                </c:pt>
                <c:pt idx="10633">
                  <c:v>-62.949429788572701</c:v>
                </c:pt>
                <c:pt idx="10634">
                  <c:v>-62.949440480853198</c:v>
                </c:pt>
                <c:pt idx="10635">
                  <c:v>-62.949451197651101</c:v>
                </c:pt>
                <c:pt idx="10636">
                  <c:v>-62.949461938914403</c:v>
                </c:pt>
                <c:pt idx="10637">
                  <c:v>-62.949472704590903</c:v>
                </c:pt>
                <c:pt idx="10638">
                  <c:v>-62.949483494628502</c:v>
                </c:pt>
                <c:pt idx="10639">
                  <c:v>-62.949494308974998</c:v>
                </c:pt>
                <c:pt idx="10640">
                  <c:v>-62.9495051475784</c:v>
                </c:pt>
                <c:pt idx="10641">
                  <c:v>-62.949516010386503</c:v>
                </c:pt>
                <c:pt idx="10642">
                  <c:v>-62.949526897347098</c:v>
                </c:pt>
                <c:pt idx="10643">
                  <c:v>-62.949537808408202</c:v>
                </c:pt>
                <c:pt idx="10644">
                  <c:v>-62.949548743517603</c:v>
                </c:pt>
                <c:pt idx="10645">
                  <c:v>-62.949559702623297</c:v>
                </c:pt>
                <c:pt idx="10646">
                  <c:v>-62.949570685673102</c:v>
                </c:pt>
                <c:pt idx="10647">
                  <c:v>-62.9495816926148</c:v>
                </c:pt>
                <c:pt idx="10648">
                  <c:v>-62.949592723396499</c:v>
                </c:pt>
                <c:pt idx="10649">
                  <c:v>-62.949603777965898</c:v>
                </c:pt>
                <c:pt idx="10650">
                  <c:v>-62.949614856271097</c:v>
                </c:pt>
                <c:pt idx="10651">
                  <c:v>-62.949625958259702</c:v>
                </c:pt>
                <c:pt idx="10652">
                  <c:v>-62.9496370838799</c:v>
                </c:pt>
                <c:pt idx="10653">
                  <c:v>-62.949648233079401</c:v>
                </c:pt>
                <c:pt idx="10654">
                  <c:v>-62.949659405806202</c:v>
                </c:pt>
                <c:pt idx="10655">
                  <c:v>-62.949670602008297</c:v>
                </c:pt>
                <c:pt idx="10656">
                  <c:v>-62.949681821633398</c:v>
                </c:pt>
                <c:pt idx="10657">
                  <c:v>-62.9496930646295</c:v>
                </c:pt>
                <c:pt idx="10658">
                  <c:v>-62.949704330944598</c:v>
                </c:pt>
                <c:pt idx="10659">
                  <c:v>-62.949715620526497</c:v>
                </c:pt>
                <c:pt idx="10660">
                  <c:v>-62.949726933323298</c:v>
                </c:pt>
                <c:pt idx="10661">
                  <c:v>-62.949738269282697</c:v>
                </c:pt>
                <c:pt idx="10662">
                  <c:v>-62.949749628352798</c:v>
                </c:pt>
                <c:pt idx="10663">
                  <c:v>-62.949761010481502</c:v>
                </c:pt>
                <c:pt idx="10664">
                  <c:v>-62.949772415616799</c:v>
                </c:pt>
                <c:pt idx="10665">
                  <c:v>-62.949783843706498</c:v>
                </c:pt>
                <c:pt idx="10666">
                  <c:v>-62.949795294698603</c:v>
                </c:pt>
                <c:pt idx="10667">
                  <c:v>-62.949806768541201</c:v>
                </c:pt>
                <c:pt idx="10668">
                  <c:v>-62.949818265182103</c:v>
                </c:pt>
                <c:pt idx="10669">
                  <c:v>-62.949829784569303</c:v>
                </c:pt>
                <c:pt idx="10670">
                  <c:v>-62.949841326650898</c:v>
                </c:pt>
                <c:pt idx="10671">
                  <c:v>-62.949852891374597</c:v>
                </c:pt>
                <c:pt idx="10672">
                  <c:v>-62.949864478688703</c:v>
                </c:pt>
                <c:pt idx="10673">
                  <c:v>-62.949876088540897</c:v>
                </c:pt>
                <c:pt idx="10674">
                  <c:v>-62.949887720879403</c:v>
                </c:pt>
                <c:pt idx="10675">
                  <c:v>-62.949899375652102</c:v>
                </c:pt>
                <c:pt idx="10676">
                  <c:v>-62.949911052807003</c:v>
                </c:pt>
                <c:pt idx="10677">
                  <c:v>-62.949922752292203</c:v>
                </c:pt>
                <c:pt idx="10678">
                  <c:v>-62.949934474055603</c:v>
                </c:pt>
                <c:pt idx="10679">
                  <c:v>-62.949946218045199</c:v>
                </c:pt>
                <c:pt idx="10680">
                  <c:v>-62.949957984209199</c:v>
                </c:pt>
                <c:pt idx="10681">
                  <c:v>-62.9499697724954</c:v>
                </c:pt>
                <c:pt idx="10682">
                  <c:v>-62.949981582851997</c:v>
                </c:pt>
                <c:pt idx="10683">
                  <c:v>-62.949993415226999</c:v>
                </c:pt>
                <c:pt idx="10684">
                  <c:v>-62.9500052695685</c:v>
                </c:pt>
                <c:pt idx="10685">
                  <c:v>-62.950017145824503</c:v>
                </c:pt>
                <c:pt idx="10686">
                  <c:v>-62.950029043942997</c:v>
                </c:pt>
                <c:pt idx="10687">
                  <c:v>-62.950040963872198</c:v>
                </c:pt>
                <c:pt idx="10688">
                  <c:v>-62.950052905560099</c:v>
                </c:pt>
                <c:pt idx="10689">
                  <c:v>-62.950064868954797</c:v>
                </c:pt>
                <c:pt idx="10690">
                  <c:v>-62.950076854004401</c:v>
                </c:pt>
                <c:pt idx="10691">
                  <c:v>-62.950088860656997</c:v>
                </c:pt>
                <c:pt idx="10692">
                  <c:v>-62.950100888860703</c:v>
                </c:pt>
                <c:pt idx="10693">
                  <c:v>-62.950112938563599</c:v>
                </c:pt>
                <c:pt idx="10694">
                  <c:v>-62.950125009713901</c:v>
                </c:pt>
                <c:pt idx="10695">
                  <c:v>-62.950137102259603</c:v>
                </c:pt>
                <c:pt idx="10696">
                  <c:v>-62.950149216148901</c:v>
                </c:pt>
                <c:pt idx="10697">
                  <c:v>-62.950161351329903</c:v>
                </c:pt>
                <c:pt idx="10698">
                  <c:v>-62.950173507750897</c:v>
                </c:pt>
                <c:pt idx="10699">
                  <c:v>-62.950185685359898</c:v>
                </c:pt>
                <c:pt idx="10700">
                  <c:v>-62.950197884105101</c:v>
                </c:pt>
                <c:pt idx="10701">
                  <c:v>-62.950210103934801</c:v>
                </c:pt>
                <c:pt idx="10702">
                  <c:v>-62.950222344796998</c:v>
                </c:pt>
                <c:pt idx="10703">
                  <c:v>-62.950234606640002</c:v>
                </c:pt>
                <c:pt idx="10704">
                  <c:v>-62.950246889412</c:v>
                </c:pt>
                <c:pt idx="10705">
                  <c:v>-62.950259193061299</c:v>
                </c:pt>
                <c:pt idx="10706">
                  <c:v>-62.950271517535903</c:v>
                </c:pt>
                <c:pt idx="10707">
                  <c:v>-62.950283862784197</c:v>
                </c:pt>
                <c:pt idx="10708">
                  <c:v>-62.950296228754397</c:v>
                </c:pt>
                <c:pt idx="10709">
                  <c:v>-62.950308615394697</c:v>
                </c:pt>
                <c:pt idx="10710">
                  <c:v>-62.950321022653398</c:v>
                </c:pt>
                <c:pt idx="10711">
                  <c:v>-62.950333450478702</c:v>
                </c:pt>
                <c:pt idx="10712">
                  <c:v>-62.950345898819101</c:v>
                </c:pt>
                <c:pt idx="10713">
                  <c:v>-62.950358367622599</c:v>
                </c:pt>
                <c:pt idx="10714">
                  <c:v>-62.950370856837701</c:v>
                </c:pt>
                <c:pt idx="10715">
                  <c:v>-62.950383366412602</c:v>
                </c:pt>
                <c:pt idx="10716">
                  <c:v>-62.950395896295603</c:v>
                </c:pt>
                <c:pt idx="10717">
                  <c:v>-62.950408446435098</c:v>
                </c:pt>
                <c:pt idx="10718">
                  <c:v>-62.950421016779401</c:v>
                </c:pt>
                <c:pt idx="10719">
                  <c:v>-62.950433607276899</c:v>
                </c:pt>
                <c:pt idx="10720">
                  <c:v>-62.9504462178759</c:v>
                </c:pt>
                <c:pt idx="10721">
                  <c:v>-62.950458848524697</c:v>
                </c:pt>
                <c:pt idx="10722">
                  <c:v>-62.950471499171798</c:v>
                </c:pt>
                <c:pt idx="10723">
                  <c:v>-62.950484169765602</c:v>
                </c:pt>
                <c:pt idx="10724">
                  <c:v>-62.950496860254397</c:v>
                </c:pt>
                <c:pt idx="10725">
                  <c:v>-62.950509570586703</c:v>
                </c:pt>
                <c:pt idx="10726">
                  <c:v>-62.950522300710801</c:v>
                </c:pt>
                <c:pt idx="10727">
                  <c:v>-62.950535050575297</c:v>
                </c:pt>
                <c:pt idx="10728">
                  <c:v>-62.950547820128499</c:v>
                </c:pt>
                <c:pt idx="10729">
                  <c:v>-62.950560609318899</c:v>
                </c:pt>
                <c:pt idx="10730">
                  <c:v>-62.950573418094997</c:v>
                </c:pt>
                <c:pt idx="10731">
                  <c:v>-62.950586246405202</c:v>
                </c:pt>
                <c:pt idx="10732">
                  <c:v>-62.950599094198097</c:v>
                </c:pt>
                <c:pt idx="10733">
                  <c:v>-62.950611961422197</c:v>
                </c:pt>
                <c:pt idx="10734">
                  <c:v>-62.950624848025903</c:v>
                </c:pt>
                <c:pt idx="10735">
                  <c:v>-62.9506377539578</c:v>
                </c:pt>
                <c:pt idx="10736">
                  <c:v>-62.9506506791665</c:v>
                </c:pt>
                <c:pt idx="10737">
                  <c:v>-62.950663623600398</c:v>
                </c:pt>
                <c:pt idx="10738">
                  <c:v>-62.9506765872082</c:v>
                </c:pt>
                <c:pt idx="10739">
                  <c:v>-62.950689569938397</c:v>
                </c:pt>
                <c:pt idx="10740">
                  <c:v>-62.950702571739598</c:v>
                </c:pt>
                <c:pt idx="10741">
                  <c:v>-62.9507155925604</c:v>
                </c:pt>
                <c:pt idx="10742">
                  <c:v>-62.950728632349403</c:v>
                </c:pt>
                <c:pt idx="10743">
                  <c:v>-62.950741691055299</c:v>
                </c:pt>
                <c:pt idx="10744">
                  <c:v>-62.950754768626702</c:v>
                </c:pt>
                <c:pt idx="10745">
                  <c:v>-62.950767865012203</c:v>
                </c:pt>
                <c:pt idx="10746">
                  <c:v>-62.950780980160502</c:v>
                </c:pt>
                <c:pt idx="10747">
                  <c:v>-62.950794114020397</c:v>
                </c:pt>
                <c:pt idx="10748">
                  <c:v>-62.950807266540401</c:v>
                </c:pt>
                <c:pt idx="10749">
                  <c:v>-62.9508204376693</c:v>
                </c:pt>
                <c:pt idx="10750">
                  <c:v>-62.950833627355799</c:v>
                </c:pt>
                <c:pt idx="10751">
                  <c:v>-62.950846835548603</c:v>
                </c:pt>
                <c:pt idx="10752">
                  <c:v>-62.950860062196497</c:v>
                </c:pt>
                <c:pt idx="10753">
                  <c:v>-62.950873307248301</c:v>
                </c:pt>
                <c:pt idx="10754">
                  <c:v>-62.950886570652699</c:v>
                </c:pt>
                <c:pt idx="10755">
                  <c:v>-62.950899852358503</c:v>
                </c:pt>
                <c:pt idx="10756">
                  <c:v>-62.950913152314598</c:v>
                </c:pt>
                <c:pt idx="10757">
                  <c:v>-62.950926470469703</c:v>
                </c:pt>
                <c:pt idx="10758">
                  <c:v>-62.950939806772602</c:v>
                </c:pt>
                <c:pt idx="10759">
                  <c:v>-62.950953161172301</c:v>
                </c:pt>
                <c:pt idx="10760">
                  <c:v>-62.950966533617503</c:v>
                </c:pt>
                <c:pt idx="10761">
                  <c:v>-62.950979924057201</c:v>
                </c:pt>
                <c:pt idx="10762">
                  <c:v>-62.950993332440298</c:v>
                </c:pt>
                <c:pt idx="10763">
                  <c:v>-62.9510067587156</c:v>
                </c:pt>
                <c:pt idx="10764">
                  <c:v>-62.951020202832098</c:v>
                </c:pt>
                <c:pt idx="10765">
                  <c:v>-62.951033664738702</c:v>
                </c:pt>
                <c:pt idx="10766">
                  <c:v>-62.951047144384297</c:v>
                </c:pt>
                <c:pt idx="10767">
                  <c:v>-62.951060641718001</c:v>
                </c:pt>
                <c:pt idx="10768">
                  <c:v>-62.951074156688698</c:v>
                </c:pt>
                <c:pt idx="10769">
                  <c:v>-62.951087689245497</c:v>
                </c:pt>
                <c:pt idx="10770">
                  <c:v>-62.951101239337198</c:v>
                </c:pt>
                <c:pt idx="10771">
                  <c:v>-62.951114806912997</c:v>
                </c:pt>
                <c:pt idx="10772">
                  <c:v>-62.951128391921898</c:v>
                </c:pt>
                <c:pt idx="10773">
                  <c:v>-62.951141994312998</c:v>
                </c:pt>
                <c:pt idx="10774">
                  <c:v>-62.951155614035301</c:v>
                </c:pt>
                <c:pt idx="10775">
                  <c:v>-62.951169251037904</c:v>
                </c:pt>
                <c:pt idx="10776">
                  <c:v>-62.951182905270002</c:v>
                </c:pt>
                <c:pt idx="10777">
                  <c:v>-62.951196576680701</c:v>
                </c:pt>
                <c:pt idx="10778">
                  <c:v>-62.951210265219103</c:v>
                </c:pt>
                <c:pt idx="10779">
                  <c:v>-62.951223970834398</c:v>
                </c:pt>
                <c:pt idx="10780">
                  <c:v>-62.951237693475697</c:v>
                </c:pt>
                <c:pt idx="10781">
                  <c:v>-62.951251433092303</c:v>
                </c:pt>
                <c:pt idx="10782">
                  <c:v>-62.951265189633297</c:v>
                </c:pt>
                <c:pt idx="10783">
                  <c:v>-62.951278963047997</c:v>
                </c:pt>
                <c:pt idx="10784">
                  <c:v>-62.9512927532856</c:v>
                </c:pt>
                <c:pt idx="10785">
                  <c:v>-62.9513065602955</c:v>
                </c:pt>
                <c:pt idx="10786">
                  <c:v>-62.951320384026801</c:v>
                </c:pt>
                <c:pt idx="10787">
                  <c:v>-62.951334224428798</c:v>
                </c:pt>
                <c:pt idx="10788">
                  <c:v>-62.951348081451002</c:v>
                </c:pt>
                <c:pt idx="10789">
                  <c:v>-62.951361955042501</c:v>
                </c:pt>
                <c:pt idx="10790">
                  <c:v>-62.951375845152903</c:v>
                </c:pt>
                <c:pt idx="10791">
                  <c:v>-62.951389751731298</c:v>
                </c:pt>
                <c:pt idx="10792">
                  <c:v>-62.951403674727302</c:v>
                </c:pt>
                <c:pt idx="10793">
                  <c:v>-62.951417614090097</c:v>
                </c:pt>
                <c:pt idx="10794">
                  <c:v>-62.951431569769298</c:v>
                </c:pt>
                <c:pt idx="10795">
                  <c:v>-62.9514455417143</c:v>
                </c:pt>
                <c:pt idx="10796">
                  <c:v>-62.951459529874498</c:v>
                </c:pt>
                <c:pt idx="10797">
                  <c:v>-62.951473534199501</c:v>
                </c:pt>
                <c:pt idx="10798">
                  <c:v>-62.951487554638597</c:v>
                </c:pt>
                <c:pt idx="10799">
                  <c:v>-62.951501591141401</c:v>
                </c:pt>
                <c:pt idx="10800">
                  <c:v>-62.951515643657501</c:v>
                </c:pt>
                <c:pt idx="10801">
                  <c:v>-62.951529712136399</c:v>
                </c:pt>
                <c:pt idx="10802">
                  <c:v>-62.951543796527602</c:v>
                </c:pt>
                <c:pt idx="10803">
                  <c:v>-62.951557896780798</c:v>
                </c:pt>
                <c:pt idx="10804">
                  <c:v>-62.951572012845503</c:v>
                </c:pt>
                <c:pt idx="10805">
                  <c:v>-62.951586144671502</c:v>
                </c:pt>
                <c:pt idx="10806">
                  <c:v>-62.951600292208198</c:v>
                </c:pt>
                <c:pt idx="10807">
                  <c:v>-62.951614455405497</c:v>
                </c:pt>
                <c:pt idx="10808">
                  <c:v>-62.951628634212902</c:v>
                </c:pt>
                <c:pt idx="10809">
                  <c:v>-62.951642828580297</c:v>
                </c:pt>
                <c:pt idx="10810">
                  <c:v>-62.951657038457199</c:v>
                </c:pt>
                <c:pt idx="10811">
                  <c:v>-62.9516712637935</c:v>
                </c:pt>
                <c:pt idx="10812">
                  <c:v>-62.951685504538901</c:v>
                </c:pt>
                <c:pt idx="10813">
                  <c:v>-62.951699760643102</c:v>
                </c:pt>
                <c:pt idx="10814">
                  <c:v>-62.951714032056103</c:v>
                </c:pt>
                <c:pt idx="10815">
                  <c:v>-62.951728318727604</c:v>
                </c:pt>
                <c:pt idx="10816">
                  <c:v>-62.951742620607497</c:v>
                </c:pt>
                <c:pt idx="10817">
                  <c:v>-62.951756937645598</c:v>
                </c:pt>
                <c:pt idx="10818">
                  <c:v>-62.951771269791799</c:v>
                </c:pt>
                <c:pt idx="10819">
                  <c:v>-62.951785616996098</c:v>
                </c:pt>
                <c:pt idx="10820">
                  <c:v>-62.951799979208197</c:v>
                </c:pt>
                <c:pt idx="10821">
                  <c:v>-62.9518143563783</c:v>
                </c:pt>
                <c:pt idx="10822">
                  <c:v>-62.951828748456201</c:v>
                </c:pt>
                <c:pt idx="10823">
                  <c:v>-62.951843155391998</c:v>
                </c:pt>
                <c:pt idx="10824">
                  <c:v>-62.951857577135598</c:v>
                </c:pt>
                <c:pt idx="10825">
                  <c:v>-62.9518720136371</c:v>
                </c:pt>
                <c:pt idx="10826">
                  <c:v>-62.951886464846503</c:v>
                </c:pt>
                <c:pt idx="10827">
                  <c:v>-62.951900930713897</c:v>
                </c:pt>
                <c:pt idx="10828">
                  <c:v>-62.951915411189503</c:v>
                </c:pt>
                <c:pt idx="10829">
                  <c:v>-62.951929906223199</c:v>
                </c:pt>
                <c:pt idx="10830">
                  <c:v>-62.951944415765297</c:v>
                </c:pt>
                <c:pt idx="10831">
                  <c:v>-62.951958939765902</c:v>
                </c:pt>
                <c:pt idx="10832">
                  <c:v>-62.951973478175098</c:v>
                </c:pt>
                <c:pt idx="10833">
                  <c:v>-62.951988030943298</c:v>
                </c:pt>
                <c:pt idx="10834">
                  <c:v>-62.952002598020599</c:v>
                </c:pt>
                <c:pt idx="10835">
                  <c:v>-62.952017179357199</c:v>
                </c:pt>
                <c:pt idx="10836">
                  <c:v>-62.952031774903404</c:v>
                </c:pt>
                <c:pt idx="10837">
                  <c:v>-62.952046384609602</c:v>
                </c:pt>
                <c:pt idx="10838">
                  <c:v>-62.9520610084259</c:v>
                </c:pt>
                <c:pt idx="10839">
                  <c:v>-62.952075646302902</c:v>
                </c:pt>
                <c:pt idx="10840">
                  <c:v>-62.952090298190697</c:v>
                </c:pt>
                <c:pt idx="10841">
                  <c:v>-62.952104964039897</c:v>
                </c:pt>
                <c:pt idx="10842">
                  <c:v>-62.9521196438007</c:v>
                </c:pt>
                <c:pt idx="10843">
                  <c:v>-62.952134337423601</c:v>
                </c:pt>
                <c:pt idx="10844">
                  <c:v>-62.952149044859198</c:v>
                </c:pt>
                <c:pt idx="10845">
                  <c:v>-62.952163766057701</c:v>
                </c:pt>
                <c:pt idx="10846">
                  <c:v>-62.952178500969801</c:v>
                </c:pt>
                <c:pt idx="10847">
                  <c:v>-62.9521932495459</c:v>
                </c:pt>
                <c:pt idx="10848">
                  <c:v>-62.952208011736701</c:v>
                </c:pt>
                <c:pt idx="10849">
                  <c:v>-62.952222787492502</c:v>
                </c:pt>
                <c:pt idx="10850">
                  <c:v>-62.952237576764098</c:v>
                </c:pt>
                <c:pt idx="10851">
                  <c:v>-62.952252379502099</c:v>
                </c:pt>
                <c:pt idx="10852">
                  <c:v>-62.952267195657001</c:v>
                </c:pt>
                <c:pt idx="10853">
                  <c:v>-62.952282025179599</c:v>
                </c:pt>
                <c:pt idx="10854">
                  <c:v>-62.952296868020497</c:v>
                </c:pt>
                <c:pt idx="10855">
                  <c:v>-62.952311724130404</c:v>
                </c:pt>
                <c:pt idx="10856">
                  <c:v>-62.9523265934601</c:v>
                </c:pt>
                <c:pt idx="10857">
                  <c:v>-62.952341475960203</c:v>
                </c:pt>
                <c:pt idx="10858">
                  <c:v>-62.952356371581701</c:v>
                </c:pt>
                <c:pt idx="10859">
                  <c:v>-62.952371280275202</c:v>
                </c:pt>
                <c:pt idx="10860">
                  <c:v>-62.952386201991601</c:v>
                </c:pt>
                <c:pt idx="10861">
                  <c:v>-62.9524011366818</c:v>
                </c:pt>
                <c:pt idx="10862">
                  <c:v>-62.952416084296601</c:v>
                </c:pt>
                <c:pt idx="10863">
                  <c:v>-62.952431044786898</c:v>
                </c:pt>
                <c:pt idx="10864">
                  <c:v>-62.9524460181037</c:v>
                </c:pt>
                <c:pt idx="10865">
                  <c:v>-62.9524610041979</c:v>
                </c:pt>
                <c:pt idx="10866">
                  <c:v>-62.952476003020401</c:v>
                </c:pt>
                <c:pt idx="10867">
                  <c:v>-62.952491014522302</c:v>
                </c:pt>
                <c:pt idx="10868">
                  <c:v>-62.952506038654597</c:v>
                </c:pt>
                <c:pt idx="10869">
                  <c:v>-62.952521075368402</c:v>
                </c:pt>
                <c:pt idx="10870">
                  <c:v>-62.952536124614603</c:v>
                </c:pt>
                <c:pt idx="10871">
                  <c:v>-62.9525511863445</c:v>
                </c:pt>
                <c:pt idx="10872">
                  <c:v>-62.952566260509002</c:v>
                </c:pt>
                <c:pt idx="10873">
                  <c:v>-62.9525813470595</c:v>
                </c:pt>
                <c:pt idx="10874">
                  <c:v>-62.952596445947002</c:v>
                </c:pt>
                <c:pt idx="10875">
                  <c:v>-62.9526115571228</c:v>
                </c:pt>
                <c:pt idx="10876">
                  <c:v>-62.952626680538003</c:v>
                </c:pt>
                <c:pt idx="10877">
                  <c:v>-62.952641816144002</c:v>
                </c:pt>
                <c:pt idx="10878">
                  <c:v>-62.952656963891897</c:v>
                </c:pt>
                <c:pt idx="10879">
                  <c:v>-62.952672123733201</c:v>
                </c:pt>
                <c:pt idx="10880">
                  <c:v>-62.9526872956191</c:v>
                </c:pt>
                <c:pt idx="10881">
                  <c:v>-62.952702479500999</c:v>
                </c:pt>
                <c:pt idx="10882">
                  <c:v>-62.952717675330298</c:v>
                </c:pt>
                <c:pt idx="10883">
                  <c:v>-62.952732883058303</c:v>
                </c:pt>
                <c:pt idx="10884">
                  <c:v>-62.952748102636598</c:v>
                </c:pt>
                <c:pt idx="10885">
                  <c:v>-62.952763334016502</c:v>
                </c:pt>
                <c:pt idx="10886">
                  <c:v>-62.952778577149601</c:v>
                </c:pt>
                <c:pt idx="10887">
                  <c:v>-62.9527938319873</c:v>
                </c:pt>
                <c:pt idx="10888">
                  <c:v>-62.952809098481303</c:v>
                </c:pt>
                <c:pt idx="10889">
                  <c:v>-62.952824376583102</c:v>
                </c:pt>
                <c:pt idx="10890">
                  <c:v>-62.952839666244202</c:v>
                </c:pt>
                <c:pt idx="10891">
                  <c:v>-62.9528549674163</c:v>
                </c:pt>
                <c:pt idx="10892">
                  <c:v>-62.952870280051002</c:v>
                </c:pt>
                <c:pt idx="10893">
                  <c:v>-62.952885604100103</c:v>
                </c:pt>
                <c:pt idx="10894">
                  <c:v>-62.952900939515203</c:v>
                </c:pt>
                <c:pt idx="10895">
                  <c:v>-62.952916286247998</c:v>
                </c:pt>
                <c:pt idx="10896">
                  <c:v>-62.952931644250398</c:v>
                </c:pt>
                <c:pt idx="10897">
                  <c:v>-62.952947013474002</c:v>
                </c:pt>
                <c:pt idx="10898">
                  <c:v>-62.952962393870699</c:v>
                </c:pt>
                <c:pt idx="10899">
                  <c:v>-62.952977785392399</c:v>
                </c:pt>
                <c:pt idx="10900">
                  <c:v>-62.952993187990899</c:v>
                </c:pt>
                <c:pt idx="10901">
                  <c:v>-62.953008601618002</c:v>
                </c:pt>
                <c:pt idx="10902">
                  <c:v>-62.953024026225798</c:v>
                </c:pt>
                <c:pt idx="10903">
                  <c:v>-62.953039461766203</c:v>
                </c:pt>
                <c:pt idx="10904">
                  <c:v>-62.953054908191099</c:v>
                </c:pt>
                <c:pt idx="10905">
                  <c:v>-62.953070365452596</c:v>
                </c:pt>
                <c:pt idx="10906">
                  <c:v>-62.953085833502598</c:v>
                </c:pt>
                <c:pt idx="10907">
                  <c:v>-62.953101312293299</c:v>
                </c:pt>
                <c:pt idx="10908">
                  <c:v>-62.953116801776801</c:v>
                </c:pt>
                <c:pt idx="10909">
                  <c:v>-62.9531323019051</c:v>
                </c:pt>
                <c:pt idx="10910">
                  <c:v>-62.953147812630498</c:v>
                </c:pt>
                <c:pt idx="10911">
                  <c:v>-62.953163333905003</c:v>
                </c:pt>
                <c:pt idx="10912">
                  <c:v>-62.953178865680897</c:v>
                </c:pt>
                <c:pt idx="10913">
                  <c:v>-62.953194407910502</c:v>
                </c:pt>
                <c:pt idx="10914">
                  <c:v>-62.953209960545998</c:v>
                </c:pt>
                <c:pt idx="10915">
                  <c:v>-62.953225523539601</c:v>
                </c:pt>
                <c:pt idx="10916">
                  <c:v>-62.953241096843797</c:v>
                </c:pt>
                <c:pt idx="10917">
                  <c:v>-62.953256680410803</c:v>
                </c:pt>
                <c:pt idx="10918">
                  <c:v>-62.953272274193097</c:v>
                </c:pt>
                <c:pt idx="10919">
                  <c:v>-62.953287878143001</c:v>
                </c:pt>
                <c:pt idx="10920">
                  <c:v>-62.953303492213003</c:v>
                </c:pt>
                <c:pt idx="10921">
                  <c:v>-62.953319116355502</c:v>
                </c:pt>
                <c:pt idx="10922">
                  <c:v>-62.953334750523098</c:v>
                </c:pt>
                <c:pt idx="10923">
                  <c:v>-62.953350394668298</c:v>
                </c:pt>
                <c:pt idx="10924">
                  <c:v>-62.953366048743597</c:v>
                </c:pt>
                <c:pt idx="10925">
                  <c:v>-62.953381712701699</c:v>
                </c:pt>
                <c:pt idx="10926">
                  <c:v>-62.953397386494998</c:v>
                </c:pt>
                <c:pt idx="10927">
                  <c:v>-62.953413070076401</c:v>
                </c:pt>
                <c:pt idx="10928">
                  <c:v>-62.953428763398399</c:v>
                </c:pt>
                <c:pt idx="10929">
                  <c:v>-62.953444466413799</c:v>
                </c:pt>
                <c:pt idx="10930">
                  <c:v>-62.9534601790753</c:v>
                </c:pt>
                <c:pt idx="10931">
                  <c:v>-62.953475901335601</c:v>
                </c:pt>
                <c:pt idx="10932">
                  <c:v>-62.9534916331476</c:v>
                </c:pt>
                <c:pt idx="10933">
                  <c:v>-62.953507374464102</c:v>
                </c:pt>
                <c:pt idx="10934">
                  <c:v>-62.953523125237901</c:v>
                </c:pt>
                <c:pt idx="10935">
                  <c:v>-62.953538885421999</c:v>
                </c:pt>
                <c:pt idx="10936">
                  <c:v>-62.953554654969203</c:v>
                </c:pt>
                <c:pt idx="10937">
                  <c:v>-62.953570433832603</c:v>
                </c:pt>
                <c:pt idx="10938">
                  <c:v>-62.953586221964997</c:v>
                </c:pt>
                <c:pt idx="10939">
                  <c:v>-62.953602019319497</c:v>
                </c:pt>
                <c:pt idx="10940">
                  <c:v>-62.953617825849101</c:v>
                </c:pt>
                <c:pt idx="10941">
                  <c:v>-62.953633641506997</c:v>
                </c:pt>
                <c:pt idx="10942">
                  <c:v>-62.953649466246098</c:v>
                </c:pt>
                <c:pt idx="10943">
                  <c:v>-62.953665300019701</c:v>
                </c:pt>
                <c:pt idx="10944">
                  <c:v>-62.953681142780901</c:v>
                </c:pt>
                <c:pt idx="10945">
                  <c:v>-62.953696994482897</c:v>
                </c:pt>
                <c:pt idx="10946">
                  <c:v>-62.953712855078898</c:v>
                </c:pt>
                <c:pt idx="10947">
                  <c:v>-62.9537287245223</c:v>
                </c:pt>
                <c:pt idx="10948">
                  <c:v>-62.9537446027662</c:v>
                </c:pt>
                <c:pt idx="10949">
                  <c:v>-62.953760489764001</c:v>
                </c:pt>
                <c:pt idx="10950">
                  <c:v>-62.953776385469098</c:v>
                </c:pt>
                <c:pt idx="10951">
                  <c:v>-62.953792289834801</c:v>
                </c:pt>
                <c:pt idx="10952">
                  <c:v>-62.953808202814599</c:v>
                </c:pt>
                <c:pt idx="10953">
                  <c:v>-62.953824124362001</c:v>
                </c:pt>
                <c:pt idx="10954">
                  <c:v>-62.953840054430302</c:v>
                </c:pt>
                <c:pt idx="10955">
                  <c:v>-62.953855992973097</c:v>
                </c:pt>
                <c:pt idx="10956">
                  <c:v>-62.953871939944101</c:v>
                </c:pt>
                <c:pt idx="10957">
                  <c:v>-62.953887895296603</c:v>
                </c:pt>
                <c:pt idx="10958">
                  <c:v>-62.953903858984397</c:v>
                </c:pt>
                <c:pt idx="10959">
                  <c:v>-62.953919830961098</c:v>
                </c:pt>
                <c:pt idx="10960">
                  <c:v>-62.953935811180301</c:v>
                </c:pt>
                <c:pt idx="10961">
                  <c:v>-62.953951799595899</c:v>
                </c:pt>
                <c:pt idx="10962">
                  <c:v>-62.9539677961614</c:v>
                </c:pt>
                <c:pt idx="10963">
                  <c:v>-62.953983800830699</c:v>
                </c:pt>
                <c:pt idx="10964">
                  <c:v>-62.953999813557701</c:v>
                </c:pt>
                <c:pt idx="10965">
                  <c:v>-62.954015834296001</c:v>
                </c:pt>
                <c:pt idx="10966">
                  <c:v>-62.954031862999699</c:v>
                </c:pt>
                <c:pt idx="10967">
                  <c:v>-62.954047899622601</c:v>
                </c:pt>
                <c:pt idx="10968">
                  <c:v>-62.954063944118602</c:v>
                </c:pt>
                <c:pt idx="10969">
                  <c:v>-62.954079996441799</c:v>
                </c:pt>
                <c:pt idx="10970">
                  <c:v>-62.954096056546</c:v>
                </c:pt>
                <c:pt idx="10971">
                  <c:v>-62.954112124385396</c:v>
                </c:pt>
                <c:pt idx="10972">
                  <c:v>-62.954128199914102</c:v>
                </c:pt>
                <c:pt idx="10973">
                  <c:v>-62.954144283086102</c:v>
                </c:pt>
                <c:pt idx="10974">
                  <c:v>-62.954160373855501</c:v>
                </c:pt>
                <c:pt idx="10975">
                  <c:v>-62.954176472176599</c:v>
                </c:pt>
                <c:pt idx="10976">
                  <c:v>-62.9541925780035</c:v>
                </c:pt>
                <c:pt idx="10977">
                  <c:v>-62.954208691290603</c:v>
                </c:pt>
                <c:pt idx="10978">
                  <c:v>-62.954224811991899</c:v>
                </c:pt>
                <c:pt idx="10979">
                  <c:v>-62.954240940061901</c:v>
                </c:pt>
                <c:pt idx="10980">
                  <c:v>-62.954257075454898</c:v>
                </c:pt>
                <c:pt idx="10981">
                  <c:v>-62.954273218125302</c:v>
                </c:pt>
                <c:pt idx="10982">
                  <c:v>-62.954289368027503</c:v>
                </c:pt>
                <c:pt idx="10983">
                  <c:v>-62.954305525115799</c:v>
                </c:pt>
                <c:pt idx="10984">
                  <c:v>-62.954321689344901</c:v>
                </c:pt>
                <c:pt idx="10985">
                  <c:v>-62.954337860669199</c:v>
                </c:pt>
                <c:pt idx="10986">
                  <c:v>-62.954354039043203</c:v>
                </c:pt>
                <c:pt idx="10987">
                  <c:v>-62.954370224421503</c:v>
                </c:pt>
                <c:pt idx="10988">
                  <c:v>-62.954386416758702</c:v>
                </c:pt>
                <c:pt idx="10989">
                  <c:v>-62.954402616009602</c:v>
                </c:pt>
                <c:pt idx="10990">
                  <c:v>-62.954418822128702</c:v>
                </c:pt>
                <c:pt idx="10991">
                  <c:v>-62.954435035070802</c:v>
                </c:pt>
                <c:pt idx="10992">
                  <c:v>-62.954451254790598</c:v>
                </c:pt>
                <c:pt idx="10993">
                  <c:v>-62.954467481242901</c:v>
                </c:pt>
                <c:pt idx="10994">
                  <c:v>-62.954483714382498</c:v>
                </c:pt>
                <c:pt idx="10995">
                  <c:v>-62.954499954164397</c:v>
                </c:pt>
                <c:pt idx="10996">
                  <c:v>-62.954516200543303</c:v>
                </c:pt>
                <c:pt idx="10997">
                  <c:v>-62.954532453474201</c:v>
                </c:pt>
                <c:pt idx="10998">
                  <c:v>-62.9545487129121</c:v>
                </c:pt>
                <c:pt idx="10999">
                  <c:v>-62.954564978811902</c:v>
                </c:pt>
                <c:pt idx="11000">
                  <c:v>-62.954581251128801</c:v>
                </c:pt>
                <c:pt idx="11001">
                  <c:v>-62.954597529817697</c:v>
                </c:pt>
                <c:pt idx="11002">
                  <c:v>-62.954613814833699</c:v>
                </c:pt>
                <c:pt idx="11003">
                  <c:v>-62.9546301061321</c:v>
                </c:pt>
                <c:pt idx="11004">
                  <c:v>-62.954646403667901</c:v>
                </c:pt>
                <c:pt idx="11005">
                  <c:v>-62.954662707396402</c:v>
                </c:pt>
                <c:pt idx="11006">
                  <c:v>-62.954679017272802</c:v>
                </c:pt>
                <c:pt idx="11007">
                  <c:v>-62.954695333252403</c:v>
                </c:pt>
                <c:pt idx="11008">
                  <c:v>-62.954711655290502</c:v>
                </c:pt>
                <c:pt idx="11009">
                  <c:v>-62.954727983342501</c:v>
                </c:pt>
                <c:pt idx="11010">
                  <c:v>-62.954744317363698</c:v>
                </c:pt>
                <c:pt idx="11011">
                  <c:v>-62.954760657309599</c:v>
                </c:pt>
                <c:pt idx="11012">
                  <c:v>-62.954777003135597</c:v>
                </c:pt>
                <c:pt idx="11013">
                  <c:v>-62.954793354797303</c:v>
                </c:pt>
                <c:pt idx="11014">
                  <c:v>-62.954809712250103</c:v>
                </c:pt>
                <c:pt idx="11015">
                  <c:v>-62.954826075449603</c:v>
                </c:pt>
                <c:pt idx="11016">
                  <c:v>-62.954842444351499</c:v>
                </c:pt>
                <c:pt idx="11017">
                  <c:v>-62.954858818911298</c:v>
                </c:pt>
                <c:pt idx="11018">
                  <c:v>-62.954875199084803</c:v>
                </c:pt>
                <c:pt idx="11019">
                  <c:v>-62.9548915848276</c:v>
                </c:pt>
                <c:pt idx="11020">
                  <c:v>-62.954907976095598</c:v>
                </c:pt>
                <c:pt idx="11021">
                  <c:v>-62.954924372844403</c:v>
                </c:pt>
                <c:pt idx="11022">
                  <c:v>-62.954940775030003</c:v>
                </c:pt>
                <c:pt idx="11023">
                  <c:v>-62.954957182608098</c:v>
                </c:pt>
                <c:pt idx="11024">
                  <c:v>-62.954973595534703</c:v>
                </c:pt>
                <c:pt idx="11025">
                  <c:v>-62.954990013765702</c:v>
                </c:pt>
                <c:pt idx="11026">
                  <c:v>-62.955006437257097</c:v>
                </c:pt>
                <c:pt idx="11027">
                  <c:v>-62.9550228659648</c:v>
                </c:pt>
                <c:pt idx="11028">
                  <c:v>-62.955039299844998</c:v>
                </c:pt>
                <c:pt idx="11029">
                  <c:v>-62.955055738853702</c:v>
                </c:pt>
                <c:pt idx="11030">
                  <c:v>-62.955072182946999</c:v>
                </c:pt>
                <c:pt idx="11031">
                  <c:v>-62.9550886320811</c:v>
                </c:pt>
                <c:pt idx="11032">
                  <c:v>-62.9551050862122</c:v>
                </c:pt>
                <c:pt idx="11033">
                  <c:v>-62.9551215452965</c:v>
                </c:pt>
                <c:pt idx="11034">
                  <c:v>-62.955138009290202</c:v>
                </c:pt>
                <c:pt idx="11035">
                  <c:v>-62.955154478149701</c:v>
                </c:pt>
                <c:pt idx="11036">
                  <c:v>-62.955170951831398</c:v>
                </c:pt>
                <c:pt idx="11037">
                  <c:v>-62.955187430291502</c:v>
                </c:pt>
                <c:pt idx="11038">
                  <c:v>-62.955203913486599</c:v>
                </c:pt>
                <c:pt idx="11039">
                  <c:v>-62.955220401373097</c:v>
                </c:pt>
                <c:pt idx="11040">
                  <c:v>-62.955236893907397</c:v>
                </c:pt>
                <c:pt idx="11041">
                  <c:v>-62.955253391046099</c:v>
                </c:pt>
                <c:pt idx="11042">
                  <c:v>-62.955269892745797</c:v>
                </c:pt>
                <c:pt idx="11043">
                  <c:v>-62.955286398963104</c:v>
                </c:pt>
                <c:pt idx="11044">
                  <c:v>-62.955302909654598</c:v>
                </c:pt>
                <c:pt idx="11045">
                  <c:v>-62.955319424777102</c:v>
                </c:pt>
                <c:pt idx="11046">
                  <c:v>-62.9553359442871</c:v>
                </c:pt>
                <c:pt idx="11047">
                  <c:v>-62.955352468141598</c:v>
                </c:pt>
                <c:pt idx="11048">
                  <c:v>-62.955368996297203</c:v>
                </c:pt>
                <c:pt idx="11049">
                  <c:v>-62.955385528710899</c:v>
                </c:pt>
                <c:pt idx="11050">
                  <c:v>-62.955402065339499</c:v>
                </c:pt>
                <c:pt idx="11051">
                  <c:v>-62.955418606139801</c:v>
                </c:pt>
                <c:pt idx="11052">
                  <c:v>-62.955435151068997</c:v>
                </c:pt>
                <c:pt idx="11053">
                  <c:v>-62.955451700083898</c:v>
                </c:pt>
                <c:pt idx="11054">
                  <c:v>-62.955468253141703</c:v>
                </c:pt>
                <c:pt idx="11055">
                  <c:v>-62.955484810199302</c:v>
                </c:pt>
                <c:pt idx="11056">
                  <c:v>-62.955501371213799</c:v>
                </c:pt>
                <c:pt idx="11057">
                  <c:v>-62.955517936142499</c:v>
                </c:pt>
                <c:pt idx="11058">
                  <c:v>-62.955534504942499</c:v>
                </c:pt>
                <c:pt idx="11059">
                  <c:v>-62.955551077570902</c:v>
                </c:pt>
                <c:pt idx="11060">
                  <c:v>-62.955567653985199</c:v>
                </c:pt>
                <c:pt idx="11061">
                  <c:v>-62.955584234142599</c:v>
                </c:pt>
                <c:pt idx="11062">
                  <c:v>-62.955600818000399</c:v>
                </c:pt>
                <c:pt idx="11063">
                  <c:v>-62.955617405516001</c:v>
                </c:pt>
                <c:pt idx="11064">
                  <c:v>-62.955633996646903</c:v>
                </c:pt>
                <c:pt idx="11065">
                  <c:v>-62.955650591350398</c:v>
                </c:pt>
                <c:pt idx="11066">
                  <c:v>-62.955667189584197</c:v>
                </c:pt>
                <c:pt idx="11067">
                  <c:v>-62.955683791305603</c:v>
                </c:pt>
                <c:pt idx="11068">
                  <c:v>-62.955700396472402</c:v>
                </c:pt>
                <c:pt idx="11069">
                  <c:v>-62.955717005042104</c:v>
                </c:pt>
                <c:pt idx="11070">
                  <c:v>-62.955733616972303</c:v>
                </c:pt>
                <c:pt idx="11071">
                  <c:v>-62.9557502322209</c:v>
                </c:pt>
                <c:pt idx="11072">
                  <c:v>-62.955766850745398</c:v>
                </c:pt>
                <c:pt idx="11073">
                  <c:v>-62.955783472503697</c:v>
                </c:pt>
                <c:pt idx="11074">
                  <c:v>-62.955800097453697</c:v>
                </c:pt>
                <c:pt idx="11075">
                  <c:v>-62.955816725553099</c:v>
                </c:pt>
                <c:pt idx="11076">
                  <c:v>-62.955833356759797</c:v>
                </c:pt>
                <c:pt idx="11077">
                  <c:v>-62.955849991031798</c:v>
                </c:pt>
                <c:pt idx="11078">
                  <c:v>-62.955866628327101</c:v>
                </c:pt>
                <c:pt idx="11079">
                  <c:v>-62.955883268603699</c:v>
                </c:pt>
                <c:pt idx="11080">
                  <c:v>-62.9558999118196</c:v>
                </c:pt>
                <c:pt idx="11081">
                  <c:v>-62.955916557932902</c:v>
                </c:pt>
                <c:pt idx="11082">
                  <c:v>-62.955933206901797</c:v>
                </c:pt>
                <c:pt idx="11083">
                  <c:v>-62.955949858684498</c:v>
                </c:pt>
                <c:pt idx="11084">
                  <c:v>-62.955966513239098</c:v>
                </c:pt>
                <c:pt idx="11085">
                  <c:v>-62.955983170523901</c:v>
                </c:pt>
                <c:pt idx="11086">
                  <c:v>-62.955999830497198</c:v>
                </c:pt>
                <c:pt idx="11087">
                  <c:v>-62.956016493117403</c:v>
                </c:pt>
                <c:pt idx="11088">
                  <c:v>-62.956033158342798</c:v>
                </c:pt>
                <c:pt idx="11089">
                  <c:v>-62.956049826131803</c:v>
                </c:pt>
                <c:pt idx="11090">
                  <c:v>-62.956066496443</c:v>
                </c:pt>
                <c:pt idx="11091">
                  <c:v>-62.956083169234802</c:v>
                </c:pt>
                <c:pt idx="11092">
                  <c:v>-62.956099844465697</c:v>
                </c:pt>
                <c:pt idx="11093">
                  <c:v>-62.956116522094398</c:v>
                </c:pt>
                <c:pt idx="11094">
                  <c:v>-62.9561332020794</c:v>
                </c:pt>
                <c:pt idx="11095">
                  <c:v>-62.9561498843794</c:v>
                </c:pt>
                <c:pt idx="11096">
                  <c:v>-62.956166568953201</c:v>
                </c:pt>
                <c:pt idx="11097">
                  <c:v>-62.956183255759399</c:v>
                </c:pt>
                <c:pt idx="11098">
                  <c:v>-62.956199944756897</c:v>
                </c:pt>
                <c:pt idx="11099">
                  <c:v>-62.956216635904497</c:v>
                </c:pt>
                <c:pt idx="11100">
                  <c:v>-62.956233329161101</c:v>
                </c:pt>
                <c:pt idx="11101">
                  <c:v>-62.956250024485499</c:v>
                </c:pt>
                <c:pt idx="11102">
                  <c:v>-62.956266721836698</c:v>
                </c:pt>
                <c:pt idx="11103">
                  <c:v>-62.956283421173801</c:v>
                </c:pt>
                <c:pt idx="11104">
                  <c:v>-62.956300122455701</c:v>
                </c:pt>
                <c:pt idx="11105">
                  <c:v>-62.956316825641601</c:v>
                </c:pt>
                <c:pt idx="11106">
                  <c:v>-62.9563335306905</c:v>
                </c:pt>
                <c:pt idx="11107">
                  <c:v>-62.956350237561601</c:v>
                </c:pt>
                <c:pt idx="11108">
                  <c:v>-62.956366946214096</c:v>
                </c:pt>
                <c:pt idx="11109">
                  <c:v>-62.956383656607301</c:v>
                </c:pt>
                <c:pt idx="11110">
                  <c:v>-62.9564003687004</c:v>
                </c:pt>
                <c:pt idx="11111">
                  <c:v>-62.956417082452802</c:v>
                </c:pt>
                <c:pt idx="11112">
                  <c:v>-62.956433797823799</c:v>
                </c:pt>
                <c:pt idx="11113">
                  <c:v>-62.956450514772897</c:v>
                </c:pt>
                <c:pt idx="11114">
                  <c:v>-62.956467233259502</c:v>
                </c:pt>
                <c:pt idx="11115">
                  <c:v>-62.956483953243001</c:v>
                </c:pt>
                <c:pt idx="11116">
                  <c:v>-62.956500674683099</c:v>
                </c:pt>
                <c:pt idx="11117">
                  <c:v>-62.956517397539301</c:v>
                </c:pt>
                <c:pt idx="11118">
                  <c:v>-62.956534121771298</c:v>
                </c:pt>
                <c:pt idx="11119">
                  <c:v>-62.956550847338598</c:v>
                </c:pt>
                <c:pt idx="11120">
                  <c:v>-62.956567574201003</c:v>
                </c:pt>
                <c:pt idx="11121">
                  <c:v>-62.956584302318298</c:v>
                </c:pt>
                <c:pt idx="11122">
                  <c:v>-62.956601031650202</c:v>
                </c:pt>
                <c:pt idx="11123">
                  <c:v>-62.956617762156498</c:v>
                </c:pt>
                <c:pt idx="11124">
                  <c:v>-62.956634493797203</c:v>
                </c:pt>
                <c:pt idx="11125">
                  <c:v>-62.956651226532202</c:v>
                </c:pt>
                <c:pt idx="11126">
                  <c:v>-62.956667960321397</c:v>
                </c:pt>
                <c:pt idx="11127">
                  <c:v>-62.9566846951248</c:v>
                </c:pt>
                <c:pt idx="11128">
                  <c:v>-62.956701430902498</c:v>
                </c:pt>
                <c:pt idx="11129">
                  <c:v>-62.956718167614497</c:v>
                </c:pt>
                <c:pt idx="11130">
                  <c:v>-62.956734905220998</c:v>
                </c:pt>
                <c:pt idx="11131">
                  <c:v>-62.956751643682203</c:v>
                </c:pt>
                <c:pt idx="11132">
                  <c:v>-62.956768382958202</c:v>
                </c:pt>
                <c:pt idx="11133">
                  <c:v>-62.956785123009404</c:v>
                </c:pt>
                <c:pt idx="11134">
                  <c:v>-62.956801863796002</c:v>
                </c:pt>
                <c:pt idx="11135">
                  <c:v>-62.9568186052784</c:v>
                </c:pt>
                <c:pt idx="11136">
                  <c:v>-62.956835347416998</c:v>
                </c:pt>
                <c:pt idx="11137">
                  <c:v>-62.956852090172099</c:v>
                </c:pt>
                <c:pt idx="11138">
                  <c:v>-62.956868833504302</c:v>
                </c:pt>
                <c:pt idx="11139">
                  <c:v>-62.956885577374102</c:v>
                </c:pt>
                <c:pt idx="11140">
                  <c:v>-62.956902321742099</c:v>
                </c:pt>
                <c:pt idx="11141">
                  <c:v>-62.956919066568801</c:v>
                </c:pt>
                <c:pt idx="11142">
                  <c:v>-62.956935811814901</c:v>
                </c:pt>
                <c:pt idx="11143">
                  <c:v>-62.956952557441099</c:v>
                </c:pt>
                <c:pt idx="11144">
                  <c:v>-62.956969303408101</c:v>
                </c:pt>
                <c:pt idx="11145">
                  <c:v>-62.956986049676701</c:v>
                </c:pt>
                <c:pt idx="11146">
                  <c:v>-62.957002796207703</c:v>
                </c:pt>
                <c:pt idx="11147">
                  <c:v>-62.957019542962001</c:v>
                </c:pt>
                <c:pt idx="11148">
                  <c:v>-62.9570362899005</c:v>
                </c:pt>
                <c:pt idx="11149">
                  <c:v>-62.957053036984199</c:v>
                </c:pt>
                <c:pt idx="11150">
                  <c:v>-62.957069784173903</c:v>
                </c:pt>
                <c:pt idx="11151">
                  <c:v>-62.957086531430903</c:v>
                </c:pt>
                <c:pt idx="11152">
                  <c:v>-62.957103278716097</c:v>
                </c:pt>
                <c:pt idx="11153">
                  <c:v>-62.957120025990697</c:v>
                </c:pt>
                <c:pt idx="11154">
                  <c:v>-62.957136773215801</c:v>
                </c:pt>
                <c:pt idx="11155">
                  <c:v>-62.957153520352698</c:v>
                </c:pt>
                <c:pt idx="11156">
                  <c:v>-62.957170267362599</c:v>
                </c:pt>
                <c:pt idx="11157">
                  <c:v>-62.957187014206802</c:v>
                </c:pt>
                <c:pt idx="11158">
                  <c:v>-62.957203760846703</c:v>
                </c:pt>
                <c:pt idx="11159">
                  <c:v>-62.957220507243598</c:v>
                </c:pt>
                <c:pt idx="11160">
                  <c:v>-62.957237253359096</c:v>
                </c:pt>
                <c:pt idx="11161">
                  <c:v>-62.957253999154503</c:v>
                </c:pt>
                <c:pt idx="11162">
                  <c:v>-62.957270744591398</c:v>
                </c:pt>
                <c:pt idx="11163">
                  <c:v>-62.957287489631298</c:v>
                </c:pt>
                <c:pt idx="11164">
                  <c:v>-62.957304234235899</c:v>
                </c:pt>
                <c:pt idx="11165">
                  <c:v>-62.957320978366802</c:v>
                </c:pt>
                <c:pt idx="11166">
                  <c:v>-62.957337721985802</c:v>
                </c:pt>
                <c:pt idx="11167">
                  <c:v>-62.957354465054401</c:v>
                </c:pt>
                <c:pt idx="11168">
                  <c:v>-62.957371207534699</c:v>
                </c:pt>
                <c:pt idx="11169">
                  <c:v>-62.957387949388298</c:v>
                </c:pt>
                <c:pt idx="11170">
                  <c:v>-62.957404690577199</c:v>
                </c:pt>
                <c:pt idx="11171">
                  <c:v>-62.957421431063203</c:v>
                </c:pt>
                <c:pt idx="11172">
                  <c:v>-62.957438170808402</c:v>
                </c:pt>
                <c:pt idx="11173">
                  <c:v>-62.957454909774697</c:v>
                </c:pt>
                <c:pt idx="11174">
                  <c:v>-62.957471647924301</c:v>
                </c:pt>
                <c:pt idx="11175">
                  <c:v>-62.957488385219101</c:v>
                </c:pt>
                <c:pt idx="11176">
                  <c:v>-62.957505121621402</c:v>
                </c:pt>
                <c:pt idx="11177">
                  <c:v>-62.957521857093298</c:v>
                </c:pt>
                <c:pt idx="11178">
                  <c:v>-62.9575385915971</c:v>
                </c:pt>
                <c:pt idx="11179">
                  <c:v>-62.9575553250951</c:v>
                </c:pt>
                <c:pt idx="11180">
                  <c:v>-62.957572057549498</c:v>
                </c:pt>
                <c:pt idx="11181">
                  <c:v>-62.957588788922799</c:v>
                </c:pt>
                <c:pt idx="11182">
                  <c:v>-62.957605519177299</c:v>
                </c:pt>
                <c:pt idx="11183">
                  <c:v>-62.957622248275499</c:v>
                </c:pt>
                <c:pt idx="11184">
                  <c:v>-62.95763897618</c:v>
                </c:pt>
                <c:pt idx="11185">
                  <c:v>-62.957655702853202</c:v>
                </c:pt>
                <c:pt idx="11186">
                  <c:v>-62.957672428257702</c:v>
                </c:pt>
                <c:pt idx="11187">
                  <c:v>-62.957689152356302</c:v>
                </c:pt>
                <c:pt idx="11188">
                  <c:v>-62.9577058751116</c:v>
                </c:pt>
                <c:pt idx="11189">
                  <c:v>-62.9577225964862</c:v>
                </c:pt>
                <c:pt idx="11190">
                  <c:v>-62.957739316443103</c:v>
                </c:pt>
                <c:pt idx="11191">
                  <c:v>-62.9577560349449</c:v>
                </c:pt>
                <c:pt idx="11192">
                  <c:v>-62.9577727519546</c:v>
                </c:pt>
                <c:pt idx="11193">
                  <c:v>-62.957789467435099</c:v>
                </c:pt>
                <c:pt idx="11194">
                  <c:v>-62.957806181349397</c:v>
                </c:pt>
                <c:pt idx="11195">
                  <c:v>-62.9578228936603</c:v>
                </c:pt>
                <c:pt idx="11196">
                  <c:v>-62.957839604331099</c:v>
                </c:pt>
                <c:pt idx="11197">
                  <c:v>-62.957856313324797</c:v>
                </c:pt>
                <c:pt idx="11198">
                  <c:v>-62.957873020604403</c:v>
                </c:pt>
                <c:pt idx="11199">
                  <c:v>-62.957889726133303</c:v>
                </c:pt>
                <c:pt idx="11200">
                  <c:v>-62.957906429874598</c:v>
                </c:pt>
                <c:pt idx="11201">
                  <c:v>-62.957923131791603</c:v>
                </c:pt>
                <c:pt idx="11202">
                  <c:v>-62.957939831847597</c:v>
                </c:pt>
                <c:pt idx="11203">
                  <c:v>-62.957956530006001</c:v>
                </c:pt>
                <c:pt idx="11204">
                  <c:v>-62.957973226230202</c:v>
                </c:pt>
                <c:pt idx="11205">
                  <c:v>-62.957989920483698</c:v>
                </c:pt>
                <c:pt idx="11206">
                  <c:v>-62.958006612730003</c:v>
                </c:pt>
                <c:pt idx="11207">
                  <c:v>-62.958023302932602</c:v>
                </c:pt>
                <c:pt idx="11208">
                  <c:v>-62.958039991055003</c:v>
                </c:pt>
                <c:pt idx="11209">
                  <c:v>-62.958056677061101</c:v>
                </c:pt>
                <c:pt idx="11210">
                  <c:v>-62.958073360914398</c:v>
                </c:pt>
                <c:pt idx="11211">
                  <c:v>-62.958090042578696</c:v>
                </c:pt>
                <c:pt idx="11212">
                  <c:v>-62.958106722017703</c:v>
                </c:pt>
                <c:pt idx="11213">
                  <c:v>-62.958123399195301</c:v>
                </c:pt>
                <c:pt idx="11214">
                  <c:v>-62.958140074075402</c:v>
                </c:pt>
                <c:pt idx="11215">
                  <c:v>-62.958156746621803</c:v>
                </c:pt>
                <c:pt idx="11216">
                  <c:v>-62.958173416798601</c:v>
                </c:pt>
                <c:pt idx="11217">
                  <c:v>-62.9581900845698</c:v>
                </c:pt>
                <c:pt idx="11218">
                  <c:v>-62.958206749899297</c:v>
                </c:pt>
                <c:pt idx="11219">
                  <c:v>-62.958223412751401</c:v>
                </c:pt>
                <c:pt idx="11220">
                  <c:v>-62.958240073090103</c:v>
                </c:pt>
                <c:pt idx="11221">
                  <c:v>-62.958256730879697</c:v>
                </c:pt>
                <c:pt idx="11222">
                  <c:v>-62.9582733860845</c:v>
                </c:pt>
                <c:pt idx="11223">
                  <c:v>-62.958290038668601</c:v>
                </c:pt>
                <c:pt idx="11224">
                  <c:v>-62.958306688596402</c:v>
                </c:pt>
                <c:pt idx="11225">
                  <c:v>-62.958323335832297</c:v>
                </c:pt>
                <c:pt idx="11226">
                  <c:v>-62.958339980340803</c:v>
                </c:pt>
                <c:pt idx="11227">
                  <c:v>-62.958356622086299</c:v>
                </c:pt>
                <c:pt idx="11228">
                  <c:v>-62.958373261033401</c:v>
                </c:pt>
                <c:pt idx="11229">
                  <c:v>-62.958389897146503</c:v>
                </c:pt>
                <c:pt idx="11230">
                  <c:v>-62.958406530390398</c:v>
                </c:pt>
                <c:pt idx="11231">
                  <c:v>-62.958423160729701</c:v>
                </c:pt>
                <c:pt idx="11232">
                  <c:v>-62.958439788128999</c:v>
                </c:pt>
                <c:pt idx="11233">
                  <c:v>-62.958456412553197</c:v>
                </c:pt>
                <c:pt idx="11234">
                  <c:v>-62.958473033967103</c:v>
                </c:pt>
                <c:pt idx="11235">
                  <c:v>-62.958489652335501</c:v>
                </c:pt>
                <c:pt idx="11236">
                  <c:v>-62.958506267623299</c:v>
                </c:pt>
                <c:pt idx="11237">
                  <c:v>-62.958522879795403</c:v>
                </c:pt>
                <c:pt idx="11238">
                  <c:v>-62.958539488816903</c:v>
                </c:pt>
                <c:pt idx="11239">
                  <c:v>-62.9585560946527</c:v>
                </c:pt>
                <c:pt idx="11240">
                  <c:v>-62.958572697268004</c:v>
                </c:pt>
                <c:pt idx="11241">
                  <c:v>-62.958589296627899</c:v>
                </c:pt>
                <c:pt idx="11242">
                  <c:v>-62.958605892697499</c:v>
                </c:pt>
                <c:pt idx="11243">
                  <c:v>-62.958622485442099</c:v>
                </c:pt>
                <c:pt idx="11244">
                  <c:v>-62.958639074827097</c:v>
                </c:pt>
                <c:pt idx="11245">
                  <c:v>-62.958655660817499</c:v>
                </c:pt>
                <c:pt idx="11246">
                  <c:v>-62.958672243378999</c:v>
                </c:pt>
                <c:pt idx="11247">
                  <c:v>-62.958688822476802</c:v>
                </c:pt>
                <c:pt idx="11248">
                  <c:v>-62.958705398076397</c:v>
                </c:pt>
                <c:pt idx="11249">
                  <c:v>-62.958721970143401</c:v>
                </c:pt>
                <c:pt idx="11250">
                  <c:v>-62.958738538643303</c:v>
                </c:pt>
                <c:pt idx="11251">
                  <c:v>-62.958755103541598</c:v>
                </c:pt>
                <c:pt idx="11252">
                  <c:v>-62.958771664804203</c:v>
                </c:pt>
                <c:pt idx="11253">
                  <c:v>-62.9587882223965</c:v>
                </c:pt>
                <c:pt idx="11254">
                  <c:v>-62.958804776284502</c:v>
                </c:pt>
                <c:pt idx="11255">
                  <c:v>-62.958821326433799</c:v>
                </c:pt>
                <c:pt idx="11256">
                  <c:v>-62.958837872810399</c:v>
                </c:pt>
                <c:pt idx="11257">
                  <c:v>-62.958854415380003</c:v>
                </c:pt>
                <c:pt idx="11258">
                  <c:v>-62.958870954108697</c:v>
                </c:pt>
                <c:pt idx="11259">
                  <c:v>-62.958887488962503</c:v>
                </c:pt>
                <c:pt idx="11260">
                  <c:v>-62.958904019907301</c:v>
                </c:pt>
                <c:pt idx="11261">
                  <c:v>-62.958920546909297</c:v>
                </c:pt>
                <c:pt idx="11262">
                  <c:v>-62.9589370699345</c:v>
                </c:pt>
                <c:pt idx="11263">
                  <c:v>-62.9589535889491</c:v>
                </c:pt>
                <c:pt idx="11264">
                  <c:v>-62.958970103919498</c:v>
                </c:pt>
                <c:pt idx="11265">
                  <c:v>-62.9589866148117</c:v>
                </c:pt>
                <c:pt idx="11266">
                  <c:v>-62.959003121592197</c:v>
                </c:pt>
                <c:pt idx="11267">
                  <c:v>-62.959019624227302</c:v>
                </c:pt>
                <c:pt idx="11268">
                  <c:v>-62.9590361226835</c:v>
                </c:pt>
                <c:pt idx="11269">
                  <c:v>-62.959052616927103</c:v>
                </c:pt>
                <c:pt idx="11270">
                  <c:v>-62.959069106924701</c:v>
                </c:pt>
                <c:pt idx="11271">
                  <c:v>-62.9590855926429</c:v>
                </c:pt>
                <c:pt idx="11272">
                  <c:v>-62.959102074048197</c:v>
                </c:pt>
                <c:pt idx="11273">
                  <c:v>-62.959118551107302</c:v>
                </c:pt>
                <c:pt idx="11274">
                  <c:v>-62.959135023786999</c:v>
                </c:pt>
                <c:pt idx="11275">
                  <c:v>-62.959151492053898</c:v>
                </c:pt>
                <c:pt idx="11276">
                  <c:v>-62.959167955874797</c:v>
                </c:pt>
                <c:pt idx="11277">
                  <c:v>-62.959184415216598</c:v>
                </c:pt>
                <c:pt idx="11278">
                  <c:v>-62.959200870046203</c:v>
                </c:pt>
                <c:pt idx="11279">
                  <c:v>-62.959217320330602</c:v>
                </c:pt>
                <c:pt idx="11280">
                  <c:v>-62.959233766036597</c:v>
                </c:pt>
                <c:pt idx="11281">
                  <c:v>-62.959250207131397</c:v>
                </c:pt>
                <c:pt idx="11282">
                  <c:v>-62.959266643582097</c:v>
                </c:pt>
                <c:pt idx="11283">
                  <c:v>-62.9592830753556</c:v>
                </c:pt>
                <c:pt idx="11284">
                  <c:v>-62.959299502419398</c:v>
                </c:pt>
                <c:pt idx="11285">
                  <c:v>-62.959315924740501</c:v>
                </c:pt>
                <c:pt idx="11286">
                  <c:v>-62.959332342286302</c:v>
                </c:pt>
                <c:pt idx="11287">
                  <c:v>-62.959348755024003</c:v>
                </c:pt>
                <c:pt idx="11288">
                  <c:v>-62.959365162921102</c:v>
                </c:pt>
                <c:pt idx="11289">
                  <c:v>-62.959381565945002</c:v>
                </c:pt>
                <c:pt idx="11290">
                  <c:v>-62.9593979640632</c:v>
                </c:pt>
                <c:pt idx="11291">
                  <c:v>-62.959414357242999</c:v>
                </c:pt>
                <c:pt idx="11292">
                  <c:v>-62.959430745452302</c:v>
                </c:pt>
                <c:pt idx="11293">
                  <c:v>-62.959447128658397</c:v>
                </c:pt>
                <c:pt idx="11294">
                  <c:v>-62.959463506829202</c:v>
                </c:pt>
                <c:pt idx="11295">
                  <c:v>-62.959479879932303</c:v>
                </c:pt>
                <c:pt idx="11296">
                  <c:v>-62.959496247935498</c:v>
                </c:pt>
                <c:pt idx="11297">
                  <c:v>-62.959512610806598</c:v>
                </c:pt>
                <c:pt idx="11298">
                  <c:v>-62.959528968513503</c:v>
                </c:pt>
                <c:pt idx="11299">
                  <c:v>-62.959545321024002</c:v>
                </c:pt>
                <c:pt idx="11300">
                  <c:v>-62.959561668306101</c:v>
                </c:pt>
                <c:pt idx="11301">
                  <c:v>-62.959578010327903</c:v>
                </c:pt>
                <c:pt idx="11302">
                  <c:v>-62.959594347057298</c:v>
                </c:pt>
                <c:pt idx="11303">
                  <c:v>-62.959610678462496</c:v>
                </c:pt>
                <c:pt idx="11304">
                  <c:v>-62.959627004511603</c:v>
                </c:pt>
                <c:pt idx="11305">
                  <c:v>-62.959643325172799</c:v>
                </c:pt>
                <c:pt idx="11306">
                  <c:v>-62.9596596404145</c:v>
                </c:pt>
                <c:pt idx="11307">
                  <c:v>-62.959675950204698</c:v>
                </c:pt>
                <c:pt idx="11308">
                  <c:v>-62.959692254511999</c:v>
                </c:pt>
                <c:pt idx="11309">
                  <c:v>-62.959708553304701</c:v>
                </c:pt>
                <c:pt idx="11310">
                  <c:v>-62.959724846551303</c:v>
                </c:pt>
                <c:pt idx="11311">
                  <c:v>-62.959741134220202</c:v>
                </c:pt>
                <c:pt idx="11312">
                  <c:v>-62.959757416279899</c:v>
                </c:pt>
                <c:pt idx="11313">
                  <c:v>-62.959773692699201</c:v>
                </c:pt>
                <c:pt idx="11314">
                  <c:v>-62.959789963446497</c:v>
                </c:pt>
                <c:pt idx="11315">
                  <c:v>-62.959806228490599</c:v>
                </c:pt>
                <c:pt idx="11316">
                  <c:v>-62.959822487800302</c:v>
                </c:pt>
                <c:pt idx="11317">
                  <c:v>-62.959838741344299</c:v>
                </c:pt>
                <c:pt idx="11318">
                  <c:v>-62.959854989091397</c:v>
                </c:pt>
                <c:pt idx="11319">
                  <c:v>-62.959871231010503</c:v>
                </c:pt>
                <c:pt idx="11320">
                  <c:v>-62.959887467070601</c:v>
                </c:pt>
                <c:pt idx="11321">
                  <c:v>-62.959903697240698</c:v>
                </c:pt>
                <c:pt idx="11322">
                  <c:v>-62.9599199214897</c:v>
                </c:pt>
                <c:pt idx="11323">
                  <c:v>-62.959936139786798</c:v>
                </c:pt>
                <c:pt idx="11324">
                  <c:v>-62.959952352100998</c:v>
                </c:pt>
                <c:pt idx="11325">
                  <c:v>-62.959968558401599</c:v>
                </c:pt>
                <c:pt idx="11326">
                  <c:v>-62.959984758657797</c:v>
                </c:pt>
                <c:pt idx="11327">
                  <c:v>-62.960000952838797</c:v>
                </c:pt>
                <c:pt idx="11328">
                  <c:v>-62.960017140913997</c:v>
                </c:pt>
                <c:pt idx="11329">
                  <c:v>-62.960033322852702</c:v>
                </c:pt>
                <c:pt idx="11330">
                  <c:v>-62.9600494986244</c:v>
                </c:pt>
                <c:pt idx="11331">
                  <c:v>-62.960065668198602</c:v>
                </c:pt>
                <c:pt idx="11332">
                  <c:v>-62.960081831544699</c:v>
                </c:pt>
                <c:pt idx="11333">
                  <c:v>-62.960097988632398</c:v>
                </c:pt>
                <c:pt idx="11334">
                  <c:v>-62.960114139431198</c:v>
                </c:pt>
                <c:pt idx="11335">
                  <c:v>-62.9601302839108</c:v>
                </c:pt>
                <c:pt idx="11336">
                  <c:v>-62.960146422040999</c:v>
                </c:pt>
                <c:pt idx="11337">
                  <c:v>-62.960162553791498</c:v>
                </c:pt>
                <c:pt idx="11338">
                  <c:v>-62.960178679132099</c:v>
                </c:pt>
                <c:pt idx="11339">
                  <c:v>-62.960194798032703</c:v>
                </c:pt>
                <c:pt idx="11340">
                  <c:v>-62.960210910463204</c:v>
                </c:pt>
                <c:pt idx="11341">
                  <c:v>-62.960227016393603</c:v>
                </c:pt>
                <c:pt idx="11342">
                  <c:v>-62.960243115793801</c:v>
                </c:pt>
                <c:pt idx="11343">
                  <c:v>-62.960259208634</c:v>
                </c:pt>
                <c:pt idx="11344">
                  <c:v>-62.960275294884298</c:v>
                </c:pt>
                <c:pt idx="11345">
                  <c:v>-62.960291374514703</c:v>
                </c:pt>
                <c:pt idx="11346">
                  <c:v>-62.960307447495602</c:v>
                </c:pt>
                <c:pt idx="11347">
                  <c:v>-62.960323513797199</c:v>
                </c:pt>
                <c:pt idx="11348">
                  <c:v>-62.960339573389803</c:v>
                </c:pt>
                <c:pt idx="11349">
                  <c:v>-62.960355626243803</c:v>
                </c:pt>
                <c:pt idx="11350">
                  <c:v>-62.960371672329501</c:v>
                </c:pt>
                <c:pt idx="11351">
                  <c:v>-62.9603877116174</c:v>
                </c:pt>
                <c:pt idx="11352">
                  <c:v>-62.9604037440781</c:v>
                </c:pt>
                <c:pt idx="11353">
                  <c:v>-62.960419769682098</c:v>
                </c:pt>
                <c:pt idx="11354">
                  <c:v>-62.960435788399998</c:v>
                </c:pt>
                <c:pt idx="11355">
                  <c:v>-62.960451800202399</c:v>
                </c:pt>
                <c:pt idx="11356">
                  <c:v>-62.960467805060098</c:v>
                </c:pt>
                <c:pt idx="11357">
                  <c:v>-62.960483802943898</c:v>
                </c:pt>
                <c:pt idx="11358">
                  <c:v>-62.960499793824397</c:v>
                </c:pt>
                <c:pt idx="11359">
                  <c:v>-62.960515777672697</c:v>
                </c:pt>
                <c:pt idx="11360">
                  <c:v>-62.960531754459502</c:v>
                </c:pt>
                <c:pt idx="11361">
                  <c:v>-62.960547724155902</c:v>
                </c:pt>
                <c:pt idx="11362">
                  <c:v>-62.960563686732797</c:v>
                </c:pt>
                <c:pt idx="11363">
                  <c:v>-62.960579642161299</c:v>
                </c:pt>
                <c:pt idx="11364">
                  <c:v>-62.960595590412503</c:v>
                </c:pt>
                <c:pt idx="11365">
                  <c:v>-62.960611531457602</c:v>
                </c:pt>
                <c:pt idx="11366">
                  <c:v>-62.960627465267699</c:v>
                </c:pt>
                <c:pt idx="11367">
                  <c:v>-62.960643391814202</c:v>
                </c:pt>
                <c:pt idx="11368">
                  <c:v>-62.960659311068298</c:v>
                </c:pt>
                <c:pt idx="11369">
                  <c:v>-62.960675223001303</c:v>
                </c:pt>
                <c:pt idx="11370">
                  <c:v>-62.960691127584703</c:v>
                </c:pt>
                <c:pt idx="11371">
                  <c:v>-62.960707024789897</c:v>
                </c:pt>
                <c:pt idx="11372">
                  <c:v>-62.960722914588501</c:v>
                </c:pt>
                <c:pt idx="11373">
                  <c:v>-62.960738796951901</c:v>
                </c:pt>
                <c:pt idx="11374">
                  <c:v>-62.960754671851802</c:v>
                </c:pt>
                <c:pt idx="11375">
                  <c:v>-62.960770539259798</c:v>
                </c:pt>
                <c:pt idx="11376">
                  <c:v>-62.9607863991477</c:v>
                </c:pt>
                <c:pt idx="11377">
                  <c:v>-62.960802251487102</c:v>
                </c:pt>
                <c:pt idx="11378">
                  <c:v>-62.960818096249902</c:v>
                </c:pt>
                <c:pt idx="11379">
                  <c:v>-62.960833933407997</c:v>
                </c:pt>
                <c:pt idx="11380">
                  <c:v>-62.960849762933101</c:v>
                </c:pt>
                <c:pt idx="11381">
                  <c:v>-62.960865584797403</c:v>
                </c:pt>
                <c:pt idx="11382">
                  <c:v>-62.960881398972703</c:v>
                </c:pt>
                <c:pt idx="11383">
                  <c:v>-62.960897205431202</c:v>
                </c:pt>
                <c:pt idx="11384">
                  <c:v>-62.960913004144899</c:v>
                </c:pt>
                <c:pt idx="11385">
                  <c:v>-62.960928795085898</c:v>
                </c:pt>
                <c:pt idx="11386">
                  <c:v>-62.960944578226602</c:v>
                </c:pt>
                <c:pt idx="11387">
                  <c:v>-62.960960353539001</c:v>
                </c:pt>
                <c:pt idx="11388">
                  <c:v>-62.960976120995603</c:v>
                </c:pt>
                <c:pt idx="11389">
                  <c:v>-62.960991880568699</c:v>
                </c:pt>
                <c:pt idx="11390">
                  <c:v>-62.961007632230697</c:v>
                </c:pt>
                <c:pt idx="11391">
                  <c:v>-62.9610233759539</c:v>
                </c:pt>
                <c:pt idx="11392">
                  <c:v>-62.961039111711102</c:v>
                </c:pt>
                <c:pt idx="11393">
                  <c:v>-62.9610548394745</c:v>
                </c:pt>
                <c:pt idx="11394">
                  <c:v>-62.961070559216999</c:v>
                </c:pt>
                <c:pt idx="11395">
                  <c:v>-62.961086270911103</c:v>
                </c:pt>
                <c:pt idx="11396">
                  <c:v>-62.961101974529498</c:v>
                </c:pt>
                <c:pt idx="11397">
                  <c:v>-62.961117670044999</c:v>
                </c:pt>
                <c:pt idx="11398">
                  <c:v>-62.961133357430299</c:v>
                </c:pt>
                <c:pt idx="11399">
                  <c:v>-62.961149036658398</c:v>
                </c:pt>
                <c:pt idx="11400">
                  <c:v>-62.961164707702103</c:v>
                </c:pt>
                <c:pt idx="11401">
                  <c:v>-62.9611803705344</c:v>
                </c:pt>
                <c:pt idx="11402">
                  <c:v>-62.961196025128203</c:v>
                </c:pt>
                <c:pt idx="11403">
                  <c:v>-62.961211671456702</c:v>
                </c:pt>
                <c:pt idx="11404">
                  <c:v>-62.961227309492898</c:v>
                </c:pt>
                <c:pt idx="11405">
                  <c:v>-62.961242939210003</c:v>
                </c:pt>
                <c:pt idx="11406">
                  <c:v>-62.961258560581101</c:v>
                </c:pt>
                <c:pt idx="11407">
                  <c:v>-62.961274173579604</c:v>
                </c:pt>
                <c:pt idx="11408">
                  <c:v>-62.961289778178703</c:v>
                </c:pt>
                <c:pt idx="11409">
                  <c:v>-62.961305374351703</c:v>
                </c:pt>
                <c:pt idx="11410">
                  <c:v>-62.9613209620722</c:v>
                </c:pt>
                <c:pt idx="11411">
                  <c:v>-62.961336541313401</c:v>
                </c:pt>
                <c:pt idx="11412">
                  <c:v>-62.961352112048999</c:v>
                </c:pt>
                <c:pt idx="11413">
                  <c:v>-62.9613676742525</c:v>
                </c:pt>
                <c:pt idx="11414">
                  <c:v>-62.9613832278975</c:v>
                </c:pt>
                <c:pt idx="11415">
                  <c:v>-62.961398772957502</c:v>
                </c:pt>
                <c:pt idx="11416">
                  <c:v>-62.9614143094065</c:v>
                </c:pt>
                <c:pt idx="11417">
                  <c:v>-62.961429837217999</c:v>
                </c:pt>
                <c:pt idx="11418">
                  <c:v>-62.9614453563659</c:v>
                </c:pt>
                <c:pt idx="11419">
                  <c:v>-62.961460866823998</c:v>
                </c:pt>
                <c:pt idx="11420">
                  <c:v>-62.961476368566302</c:v>
                </c:pt>
                <c:pt idx="11421">
                  <c:v>-62.961491861566699</c:v>
                </c:pt>
                <c:pt idx="11422">
                  <c:v>-62.961507345799099</c:v>
                </c:pt>
                <c:pt idx="11423">
                  <c:v>-62.9615228212378</c:v>
                </c:pt>
                <c:pt idx="11424">
                  <c:v>-62.961538287856598</c:v>
                </c:pt>
                <c:pt idx="11425">
                  <c:v>-62.961553745629899</c:v>
                </c:pt>
                <c:pt idx="11426">
                  <c:v>-62.961569194531798</c:v>
                </c:pt>
                <c:pt idx="11427">
                  <c:v>-62.961584634536599</c:v>
                </c:pt>
                <c:pt idx="11428">
                  <c:v>-62.961600065618597</c:v>
                </c:pt>
                <c:pt idx="11429">
                  <c:v>-62.961615487751999</c:v>
                </c:pt>
                <c:pt idx="11430">
                  <c:v>-62.961630900911402</c:v>
                </c:pt>
                <c:pt idx="11431">
                  <c:v>-62.961646305071199</c:v>
                </c:pt>
                <c:pt idx="11432">
                  <c:v>-62.961661700205902</c:v>
                </c:pt>
                <c:pt idx="11433">
                  <c:v>-62.961677086290003</c:v>
                </c:pt>
                <c:pt idx="11434">
                  <c:v>-62.9616924632981</c:v>
                </c:pt>
                <c:pt idx="11435">
                  <c:v>-62.961707831204997</c:v>
                </c:pt>
                <c:pt idx="11436">
                  <c:v>-62.9617231899853</c:v>
                </c:pt>
                <c:pt idx="11437">
                  <c:v>-62.961738539613798</c:v>
                </c:pt>
                <c:pt idx="11438">
                  <c:v>-62.961753880065203</c:v>
                </c:pt>
                <c:pt idx="11439">
                  <c:v>-62.961769211314497</c:v>
                </c:pt>
                <c:pt idx="11440">
                  <c:v>-62.961784533336498</c:v>
                </c:pt>
                <c:pt idx="11441">
                  <c:v>-62.961799846106203</c:v>
                </c:pt>
                <c:pt idx="11442">
                  <c:v>-62.9618151495986</c:v>
                </c:pt>
                <c:pt idx="11443">
                  <c:v>-62.961830443788799</c:v>
                </c:pt>
                <c:pt idx="11444">
                  <c:v>-62.961845728651802</c:v>
                </c:pt>
                <c:pt idx="11445">
                  <c:v>-62.961861004162898</c:v>
                </c:pt>
                <c:pt idx="11446">
                  <c:v>-62.961876270297203</c:v>
                </c:pt>
                <c:pt idx="11447">
                  <c:v>-62.961891527029998</c:v>
                </c:pt>
                <c:pt idx="11448">
                  <c:v>-62.961906774336697</c:v>
                </c:pt>
                <c:pt idx="11449">
                  <c:v>-62.961922012192503</c:v>
                </c:pt>
                <c:pt idx="11450">
                  <c:v>-62.961937240572801</c:v>
                </c:pt>
                <c:pt idx="11451">
                  <c:v>-62.9619524594533</c:v>
                </c:pt>
                <c:pt idx="11452">
                  <c:v>-62.961967668809201</c:v>
                </c:pt>
                <c:pt idx="11453">
                  <c:v>-62.961982868616303</c:v>
                </c:pt>
                <c:pt idx="11454">
                  <c:v>-62.961998058850099</c:v>
                </c:pt>
                <c:pt idx="11455">
                  <c:v>-62.962013239486303</c:v>
                </c:pt>
                <c:pt idx="11456">
                  <c:v>-62.962028410500601</c:v>
                </c:pt>
                <c:pt idx="11457">
                  <c:v>-62.962043571868698</c:v>
                </c:pt>
                <c:pt idx="11458">
                  <c:v>-62.962058723566599</c:v>
                </c:pt>
                <c:pt idx="11459">
                  <c:v>-62.962073865569899</c:v>
                </c:pt>
                <c:pt idx="11460">
                  <c:v>-62.9620889978547</c:v>
                </c:pt>
                <c:pt idx="11461">
                  <c:v>-62.962104120396901</c:v>
                </c:pt>
                <c:pt idx="11462">
                  <c:v>-62.962119233172601</c:v>
                </c:pt>
                <c:pt idx="11463">
                  <c:v>-62.962134336157703</c:v>
                </c:pt>
                <c:pt idx="11464">
                  <c:v>-62.962149429328399</c:v>
                </c:pt>
                <c:pt idx="11465">
                  <c:v>-62.962164512660898</c:v>
                </c:pt>
                <c:pt idx="11466">
                  <c:v>-62.962179586131398</c:v>
                </c:pt>
                <c:pt idx="11467">
                  <c:v>-62.962194649716103</c:v>
                </c:pt>
                <c:pt idx="11468">
                  <c:v>-62.962209703391402</c:v>
                </c:pt>
                <c:pt idx="11469">
                  <c:v>-62.962224747133703</c:v>
                </c:pt>
                <c:pt idx="11470">
                  <c:v>-62.962239780919198</c:v>
                </c:pt>
                <c:pt idx="11471">
                  <c:v>-62.962254804724601</c:v>
                </c:pt>
                <c:pt idx="11472">
                  <c:v>-62.962269818526302</c:v>
                </c:pt>
                <c:pt idx="11473">
                  <c:v>-62.962284822301001</c:v>
                </c:pt>
                <c:pt idx="11474">
                  <c:v>-62.962299816025102</c:v>
                </c:pt>
                <c:pt idx="11475">
                  <c:v>-62.962314799675397</c:v>
                </c:pt>
                <c:pt idx="11476">
                  <c:v>-62.962329773228603</c:v>
                </c:pt>
                <c:pt idx="11477">
                  <c:v>-62.9623447366615</c:v>
                </c:pt>
                <c:pt idx="11478">
                  <c:v>-62.962359689950901</c:v>
                </c:pt>
                <c:pt idx="11479">
                  <c:v>-62.962374633073601</c:v>
                </c:pt>
                <c:pt idx="11480">
                  <c:v>-62.9623895660066</c:v>
                </c:pt>
                <c:pt idx="11481">
                  <c:v>-62.962404488726797</c:v>
                </c:pt>
                <c:pt idx="11482">
                  <c:v>-62.962419401211299</c:v>
                </c:pt>
                <c:pt idx="11483">
                  <c:v>-62.962434303437199</c:v>
                </c:pt>
                <c:pt idx="11484">
                  <c:v>-62.962449195381502</c:v>
                </c:pt>
                <c:pt idx="11485">
                  <c:v>-62.962464077021401</c:v>
                </c:pt>
                <c:pt idx="11486">
                  <c:v>-62.962478948334201</c:v>
                </c:pt>
                <c:pt idx="11487">
                  <c:v>-62.962493809297101</c:v>
                </c:pt>
                <c:pt idx="11488">
                  <c:v>-62.962508659887398</c:v>
                </c:pt>
                <c:pt idx="11489">
                  <c:v>-62.962523500082597</c:v>
                </c:pt>
                <c:pt idx="11490">
                  <c:v>-62.962538329859903</c:v>
                </c:pt>
                <c:pt idx="11491">
                  <c:v>-62.962553149196999</c:v>
                </c:pt>
                <c:pt idx="11492">
                  <c:v>-62.962567958071297</c:v>
                </c:pt>
                <c:pt idx="11493">
                  <c:v>-62.962582756460399</c:v>
                </c:pt>
                <c:pt idx="11494">
                  <c:v>-62.962597544341897</c:v>
                </c:pt>
                <c:pt idx="11495">
                  <c:v>-62.962612321693499</c:v>
                </c:pt>
                <c:pt idx="11496">
                  <c:v>-62.962627088493001</c:v>
                </c:pt>
                <c:pt idx="11497">
                  <c:v>-62.962641844718</c:v>
                </c:pt>
                <c:pt idx="11498">
                  <c:v>-62.962656590346498</c:v>
                </c:pt>
                <c:pt idx="11499">
                  <c:v>-62.962671325356197</c:v>
                </c:pt>
                <c:pt idx="11500">
                  <c:v>-62.9626860497251</c:v>
                </c:pt>
                <c:pt idx="11501">
                  <c:v>-62.9627007634313</c:v>
                </c:pt>
                <c:pt idx="11502">
                  <c:v>-62.9627154664526</c:v>
                </c:pt>
                <c:pt idx="11503">
                  <c:v>-62.9627301587673</c:v>
                </c:pt>
                <c:pt idx="11504">
                  <c:v>-62.962744840353302</c:v>
                </c:pt>
                <c:pt idx="11505">
                  <c:v>-62.962759511188999</c:v>
                </c:pt>
                <c:pt idx="11506">
                  <c:v>-62.962774171252399</c:v>
                </c:pt>
                <c:pt idx="11507">
                  <c:v>-62.962788820522</c:v>
                </c:pt>
                <c:pt idx="11508">
                  <c:v>-62.962803458975898</c:v>
                </c:pt>
                <c:pt idx="11509">
                  <c:v>-62.962818086592698</c:v>
                </c:pt>
                <c:pt idx="11510">
                  <c:v>-62.9628327033506</c:v>
                </c:pt>
                <c:pt idx="11511">
                  <c:v>-62.962847309228302</c:v>
                </c:pt>
                <c:pt idx="11512">
                  <c:v>-62.962861904204203</c:v>
                </c:pt>
                <c:pt idx="11513">
                  <c:v>-62.962876488256803</c:v>
                </c:pt>
                <c:pt idx="11514">
                  <c:v>-62.9628910613649</c:v>
                </c:pt>
                <c:pt idx="11515">
                  <c:v>-62.962905623507098</c:v>
                </c:pt>
                <c:pt idx="11516">
                  <c:v>-62.962920174662202</c:v>
                </c:pt>
                <c:pt idx="11517">
                  <c:v>-62.962934714808803</c:v>
                </c:pt>
                <c:pt idx="11518">
                  <c:v>-62.962949243925898</c:v>
                </c:pt>
                <c:pt idx="11519">
                  <c:v>-62.962963761992199</c:v>
                </c:pt>
                <c:pt idx="11520">
                  <c:v>-62.962978268986802</c:v>
                </c:pt>
                <c:pt idx="11521">
                  <c:v>-62.962992764888597</c:v>
                </c:pt>
                <c:pt idx="11522">
                  <c:v>-62.9630072496767</c:v>
                </c:pt>
                <c:pt idx="11523">
                  <c:v>-62.963021723330101</c:v>
                </c:pt>
                <c:pt idx="11524">
                  <c:v>-62.963036185827903</c:v>
                </c:pt>
                <c:pt idx="11525">
                  <c:v>-62.963050637149301</c:v>
                </c:pt>
                <c:pt idx="11526">
                  <c:v>-62.963065077273598</c:v>
                </c:pt>
                <c:pt idx="11527">
                  <c:v>-62.963079506180101</c:v>
                </c:pt>
                <c:pt idx="11528">
                  <c:v>-62.9630939238479</c:v>
                </c:pt>
                <c:pt idx="11529">
                  <c:v>-62.963108330256702</c:v>
                </c:pt>
                <c:pt idx="11530">
                  <c:v>-62.963122725385603</c:v>
                </c:pt>
                <c:pt idx="11531">
                  <c:v>-62.963137109214401</c:v>
                </c:pt>
                <c:pt idx="11532">
                  <c:v>-62.963151481722299</c:v>
                </c:pt>
                <c:pt idx="11533">
                  <c:v>-62.963165842889197</c:v>
                </c:pt>
                <c:pt idx="11534">
                  <c:v>-62.963180192694502</c:v>
                </c:pt>
                <c:pt idx="11535">
                  <c:v>-62.963194531117999</c:v>
                </c:pt>
                <c:pt idx="11536">
                  <c:v>-62.963208858139303</c:v>
                </c:pt>
                <c:pt idx="11537">
                  <c:v>-62.963223173738299</c:v>
                </c:pt>
                <c:pt idx="11538">
                  <c:v>-62.963237477894801</c:v>
                </c:pt>
                <c:pt idx="11539">
                  <c:v>-62.963251770588698</c:v>
                </c:pt>
                <c:pt idx="11540">
                  <c:v>-62.963266051799799</c:v>
                </c:pt>
                <c:pt idx="11541">
                  <c:v>-62.963280321508201</c:v>
                </c:pt>
                <c:pt idx="11542">
                  <c:v>-62.963294579693901</c:v>
                </c:pt>
                <c:pt idx="11543">
                  <c:v>-62.963308826336998</c:v>
                </c:pt>
                <c:pt idx="11544">
                  <c:v>-62.963323061417597</c:v>
                </c:pt>
                <c:pt idx="11545">
                  <c:v>-62.963337284915902</c:v>
                </c:pt>
                <c:pt idx="11546">
                  <c:v>-62.963351496812102</c:v>
                </c:pt>
                <c:pt idx="11547">
                  <c:v>-62.963365697086402</c:v>
                </c:pt>
                <c:pt idx="11548">
                  <c:v>-62.963379885719299</c:v>
                </c:pt>
                <c:pt idx="11549">
                  <c:v>-62.963394062691002</c:v>
                </c:pt>
                <c:pt idx="11550">
                  <c:v>-62.9634082279821</c:v>
                </c:pt>
                <c:pt idx="11551">
                  <c:v>-62.963422381572997</c:v>
                </c:pt>
                <c:pt idx="11552">
                  <c:v>-62.963436523444201</c:v>
                </c:pt>
                <c:pt idx="11553">
                  <c:v>-62.963450653576203</c:v>
                </c:pt>
                <c:pt idx="11554">
                  <c:v>-62.963464771949802</c:v>
                </c:pt>
                <c:pt idx="11555">
                  <c:v>-62.963478878545601</c:v>
                </c:pt>
                <c:pt idx="11556">
                  <c:v>-62.963492973344302</c:v>
                </c:pt>
                <c:pt idx="11557">
                  <c:v>-62.963507056326698</c:v>
                </c:pt>
                <c:pt idx="11558">
                  <c:v>-62.963521127473598</c:v>
                </c:pt>
                <c:pt idx="11559">
                  <c:v>-62.963535186765903</c:v>
                </c:pt>
                <c:pt idx="11560">
                  <c:v>-62.963549234184498</c:v>
                </c:pt>
                <c:pt idx="11561">
                  <c:v>-62.963563269710399</c:v>
                </c:pt>
                <c:pt idx="11562">
                  <c:v>-62.963577293324697</c:v>
                </c:pt>
                <c:pt idx="11563">
                  <c:v>-62.9635913050083</c:v>
                </c:pt>
                <c:pt idx="11564">
                  <c:v>-62.963605304742401</c:v>
                </c:pt>
                <c:pt idx="11565">
                  <c:v>-62.963619292508199</c:v>
                </c:pt>
                <c:pt idx="11566">
                  <c:v>-62.963633268286998</c:v>
                </c:pt>
                <c:pt idx="11567">
                  <c:v>-62.963647232059898</c:v>
                </c:pt>
                <c:pt idx="11568">
                  <c:v>-62.963661183808298</c:v>
                </c:pt>
                <c:pt idx="11569">
                  <c:v>-62.963675123513497</c:v>
                </c:pt>
                <c:pt idx="11570">
                  <c:v>-62.963689051157097</c:v>
                </c:pt>
                <c:pt idx="11571">
                  <c:v>-62.963702966720398</c:v>
                </c:pt>
                <c:pt idx="11572">
                  <c:v>-62.963716870185003</c:v>
                </c:pt>
                <c:pt idx="11573">
                  <c:v>-62.963730761532503</c:v>
                </c:pt>
                <c:pt idx="11574">
                  <c:v>-62.963744640744402</c:v>
                </c:pt>
                <c:pt idx="11575">
                  <c:v>-62.963758507802503</c:v>
                </c:pt>
                <c:pt idx="11576">
                  <c:v>-62.963772362688502</c:v>
                </c:pt>
                <c:pt idx="11577">
                  <c:v>-62.963786205383997</c:v>
                </c:pt>
                <c:pt idx="11578">
                  <c:v>-62.963800035871003</c:v>
                </c:pt>
                <c:pt idx="11579">
                  <c:v>-62.963813854131402</c:v>
                </c:pt>
                <c:pt idx="11580">
                  <c:v>-62.963827660146897</c:v>
                </c:pt>
                <c:pt idx="11581">
                  <c:v>-62.963841453899697</c:v>
                </c:pt>
                <c:pt idx="11582">
                  <c:v>-62.963855235371597</c:v>
                </c:pt>
                <c:pt idx="11583">
                  <c:v>-62.963869004544897</c:v>
                </c:pt>
                <c:pt idx="11584">
                  <c:v>-62.9638827614015</c:v>
                </c:pt>
                <c:pt idx="11585">
                  <c:v>-62.9638965059236</c:v>
                </c:pt>
                <c:pt idx="11586">
                  <c:v>-62.963910238093597</c:v>
                </c:pt>
                <c:pt idx="11587">
                  <c:v>-62.963923957893499</c:v>
                </c:pt>
                <c:pt idx="11588">
                  <c:v>-62.963937665305799</c:v>
                </c:pt>
                <c:pt idx="11589">
                  <c:v>-62.963951360312798</c:v>
                </c:pt>
                <c:pt idx="11590">
                  <c:v>-62.963965042896902</c:v>
                </c:pt>
                <c:pt idx="11591">
                  <c:v>-62.963978713040603</c:v>
                </c:pt>
                <c:pt idx="11592">
                  <c:v>-62.963992370726302</c:v>
                </c:pt>
                <c:pt idx="11593">
                  <c:v>-62.964006015936697</c:v>
                </c:pt>
                <c:pt idx="11594">
                  <c:v>-62.9640196486544</c:v>
                </c:pt>
                <c:pt idx="11595">
                  <c:v>-62.964033268861897</c:v>
                </c:pt>
                <c:pt idx="11596">
                  <c:v>-62.964046876542</c:v>
                </c:pt>
                <c:pt idx="11597">
                  <c:v>-62.964060471677499</c:v>
                </c:pt>
                <c:pt idx="11598">
                  <c:v>-62.964074054251199</c:v>
                </c:pt>
                <c:pt idx="11599">
                  <c:v>-62.964087624245899</c:v>
                </c:pt>
                <c:pt idx="11600">
                  <c:v>-62.964101181644502</c:v>
                </c:pt>
                <c:pt idx="11601">
                  <c:v>-62.964114726429898</c:v>
                </c:pt>
                <c:pt idx="11602">
                  <c:v>-62.964128258585298</c:v>
                </c:pt>
                <c:pt idx="11603">
                  <c:v>-62.964141778093598</c:v>
                </c:pt>
                <c:pt idx="11604">
                  <c:v>-62.964155284937803</c:v>
                </c:pt>
                <c:pt idx="11605">
                  <c:v>-62.9641687791013</c:v>
                </c:pt>
                <c:pt idx="11606">
                  <c:v>-62.964182260567199</c:v>
                </c:pt>
                <c:pt idx="11607">
                  <c:v>-62.964195729318597</c:v>
                </c:pt>
                <c:pt idx="11608">
                  <c:v>-62.964209185339001</c:v>
                </c:pt>
                <c:pt idx="11609">
                  <c:v>-62.964222628611601</c:v>
                </c:pt>
                <c:pt idx="11610">
                  <c:v>-62.964236059119898</c:v>
                </c:pt>
                <c:pt idx="11611">
                  <c:v>-62.964249476847201</c:v>
                </c:pt>
                <c:pt idx="11612">
                  <c:v>-62.964262881777202</c:v>
                </c:pt>
                <c:pt idx="11613">
                  <c:v>-62.964276273893297</c:v>
                </c:pt>
                <c:pt idx="11614">
                  <c:v>-62.964289653179101</c:v>
                </c:pt>
                <c:pt idx="11615">
                  <c:v>-62.9643030196182</c:v>
                </c:pt>
                <c:pt idx="11616">
                  <c:v>-62.9643163731944</c:v>
                </c:pt>
                <c:pt idx="11617">
                  <c:v>-62.964329713891402</c:v>
                </c:pt>
                <c:pt idx="11618">
                  <c:v>-62.964343041692899</c:v>
                </c:pt>
                <c:pt idx="11619">
                  <c:v>-62.964356356582798</c:v>
                </c:pt>
                <c:pt idx="11620">
                  <c:v>-62.964369658545003</c:v>
                </c:pt>
                <c:pt idx="11621">
                  <c:v>-62.964382947563401</c:v>
                </c:pt>
                <c:pt idx="11622">
                  <c:v>-62.964396223622003</c:v>
                </c:pt>
                <c:pt idx="11623">
                  <c:v>-62.964409486704902</c:v>
                </c:pt>
                <c:pt idx="11624">
                  <c:v>-62.964422736796003</c:v>
                </c:pt>
                <c:pt idx="11625">
                  <c:v>-62.964435973879503</c:v>
                </c:pt>
                <c:pt idx="11626">
                  <c:v>-62.9644491979397</c:v>
                </c:pt>
                <c:pt idx="11627">
                  <c:v>-62.964462408960699</c:v>
                </c:pt>
                <c:pt idx="11628">
                  <c:v>-62.964475606926698</c:v>
                </c:pt>
                <c:pt idx="11629">
                  <c:v>-62.964488791822198</c:v>
                </c:pt>
                <c:pt idx="11630">
                  <c:v>-62.964501963631498</c:v>
                </c:pt>
                <c:pt idx="11631">
                  <c:v>-62.964515122339002</c:v>
                </c:pt>
                <c:pt idx="11632">
                  <c:v>-62.964528267929197</c:v>
                </c:pt>
                <c:pt idx="11633">
                  <c:v>-62.964541400386601</c:v>
                </c:pt>
                <c:pt idx="11634">
                  <c:v>-62.964554519695703</c:v>
                </c:pt>
                <c:pt idx="11635">
                  <c:v>-62.964567625841198</c:v>
                </c:pt>
                <c:pt idx="11636">
                  <c:v>-62.964580718807703</c:v>
                </c:pt>
                <c:pt idx="11637">
                  <c:v>-62.964593798579997</c:v>
                </c:pt>
                <c:pt idx="11638">
                  <c:v>-62.964606865142798</c:v>
                </c:pt>
                <c:pt idx="11639">
                  <c:v>-62.964619918480899</c:v>
                </c:pt>
                <c:pt idx="11640">
                  <c:v>-62.964632958579102</c:v>
                </c:pt>
                <c:pt idx="11641">
                  <c:v>-62.964645985422401</c:v>
                </c:pt>
                <c:pt idx="11642">
                  <c:v>-62.964658998995802</c:v>
                </c:pt>
                <c:pt idx="11643">
                  <c:v>-62.964671999284199</c:v>
                </c:pt>
                <c:pt idx="11644">
                  <c:v>-62.964684986272601</c:v>
                </c:pt>
                <c:pt idx="11645">
                  <c:v>-62.9646979599462</c:v>
                </c:pt>
                <c:pt idx="11646">
                  <c:v>-62.964710920290202</c:v>
                </c:pt>
                <c:pt idx="11647">
                  <c:v>-62.964723867289599</c:v>
                </c:pt>
                <c:pt idx="11648">
                  <c:v>-62.964736800929799</c:v>
                </c:pt>
                <c:pt idx="11649">
                  <c:v>-62.9647497211961</c:v>
                </c:pt>
                <c:pt idx="11650">
                  <c:v>-62.9647626280737</c:v>
                </c:pt>
                <c:pt idx="11651">
                  <c:v>-62.964775521548098</c:v>
                </c:pt>
                <c:pt idx="11652">
                  <c:v>-62.9647884016047</c:v>
                </c:pt>
                <c:pt idx="11653">
                  <c:v>-62.964801268229103</c:v>
                </c:pt>
                <c:pt idx="11654">
                  <c:v>-62.964814121406597</c:v>
                </c:pt>
                <c:pt idx="11655">
                  <c:v>-62.964826961122903</c:v>
                </c:pt>
                <c:pt idx="11656">
                  <c:v>-62.964839787363701</c:v>
                </c:pt>
                <c:pt idx="11657">
                  <c:v>-62.964852600114597</c:v>
                </c:pt>
                <c:pt idx="11658">
                  <c:v>-62.9648653993614</c:v>
                </c:pt>
                <c:pt idx="11659">
                  <c:v>-62.964878185089702</c:v>
                </c:pt>
                <c:pt idx="11660">
                  <c:v>-62.964890957285498</c:v>
                </c:pt>
                <c:pt idx="11661">
                  <c:v>-62.964903715934597</c:v>
                </c:pt>
                <c:pt idx="11662">
                  <c:v>-62.964916461022803</c:v>
                </c:pt>
                <c:pt idx="11663">
                  <c:v>-62.964929192536303</c:v>
                </c:pt>
                <c:pt idx="11664">
                  <c:v>-62.964941910461</c:v>
                </c:pt>
                <c:pt idx="11665">
                  <c:v>-62.964954614782897</c:v>
                </c:pt>
                <c:pt idx="11666">
                  <c:v>-62.964967305488202</c:v>
                </c:pt>
                <c:pt idx="11667">
                  <c:v>-62.964979982563001</c:v>
                </c:pt>
                <c:pt idx="11668">
                  <c:v>-62.964992645993497</c:v>
                </c:pt>
                <c:pt idx="11669">
                  <c:v>-62.965005295766098</c:v>
                </c:pt>
                <c:pt idx="11670">
                  <c:v>-62.965017931866797</c:v>
                </c:pt>
                <c:pt idx="11671">
                  <c:v>-62.965030554282301</c:v>
                </c:pt>
                <c:pt idx="11672">
                  <c:v>-62.965043162998697</c:v>
                </c:pt>
                <c:pt idx="11673">
                  <c:v>-62.965055758002599</c:v>
                </c:pt>
                <c:pt idx="11674">
                  <c:v>-62.965068339280499</c:v>
                </c:pt>
                <c:pt idx="11675">
                  <c:v>-62.965080906818798</c:v>
                </c:pt>
                <c:pt idx="11676">
                  <c:v>-62.965093460604201</c:v>
                </c:pt>
                <c:pt idx="11677">
                  <c:v>-62.9651060006234</c:v>
                </c:pt>
                <c:pt idx="11678">
                  <c:v>-62.965118526863002</c:v>
                </c:pt>
                <c:pt idx="11679">
                  <c:v>-62.965131039309597</c:v>
                </c:pt>
                <c:pt idx="11680">
                  <c:v>-62.965143537950198</c:v>
                </c:pt>
                <c:pt idx="11681">
                  <c:v>-62.965156022771502</c:v>
                </c:pt>
                <c:pt idx="11682">
                  <c:v>-62.965168493760501</c:v>
                </c:pt>
                <c:pt idx="11683">
                  <c:v>-62.9651809509039</c:v>
                </c:pt>
                <c:pt idx="11684">
                  <c:v>-62.965193394188901</c:v>
                </c:pt>
                <c:pt idx="11685">
                  <c:v>-62.965205823602297</c:v>
                </c:pt>
                <c:pt idx="11686">
                  <c:v>-62.965218239131303</c:v>
                </c:pt>
                <c:pt idx="11687">
                  <c:v>-62.965230640762996</c:v>
                </c:pt>
                <c:pt idx="11688">
                  <c:v>-62.965243028484501</c:v>
                </c:pt>
                <c:pt idx="11689">
                  <c:v>-62.965255402283098</c:v>
                </c:pt>
                <c:pt idx="11690">
                  <c:v>-62.965267762145999</c:v>
                </c:pt>
                <c:pt idx="11691">
                  <c:v>-62.965280108060398</c:v>
                </c:pt>
                <c:pt idx="11692">
                  <c:v>-62.965292440013798</c:v>
                </c:pt>
                <c:pt idx="11693">
                  <c:v>-62.965304757993501</c:v>
                </c:pt>
                <c:pt idx="11694">
                  <c:v>-62.965317061987001</c:v>
                </c:pt>
                <c:pt idx="11695">
                  <c:v>-62.965329351981701</c:v>
                </c:pt>
                <c:pt idx="11696">
                  <c:v>-62.965341627965302</c:v>
                </c:pt>
                <c:pt idx="11697">
                  <c:v>-62.965353889925197</c:v>
                </c:pt>
                <c:pt idx="11698">
                  <c:v>-62.965366137849102</c:v>
                </c:pt>
                <c:pt idx="11699">
                  <c:v>-62.965378371724803</c:v>
                </c:pt>
                <c:pt idx="11700">
                  <c:v>-62.965390591539801</c:v>
                </c:pt>
                <c:pt idx="11701">
                  <c:v>-62.965402797282003</c:v>
                </c:pt>
                <c:pt idx="11702">
                  <c:v>-62.965414988939202</c:v>
                </c:pt>
                <c:pt idx="11703">
                  <c:v>-62.965427166499303</c:v>
                </c:pt>
                <c:pt idx="11704">
                  <c:v>-62.9654393299502</c:v>
                </c:pt>
                <c:pt idx="11705">
                  <c:v>-62.9654514792798</c:v>
                </c:pt>
                <c:pt idx="11706">
                  <c:v>-62.9654636144761</c:v>
                </c:pt>
                <c:pt idx="11707">
                  <c:v>-62.965475735527299</c:v>
                </c:pt>
                <c:pt idx="11708">
                  <c:v>-62.965487842421297</c:v>
                </c:pt>
                <c:pt idx="11709">
                  <c:v>-62.965499935146397</c:v>
                </c:pt>
                <c:pt idx="11710">
                  <c:v>-62.965512013690699</c:v>
                </c:pt>
                <c:pt idx="11711">
                  <c:v>-62.965524078042499</c:v>
                </c:pt>
                <c:pt idx="11712">
                  <c:v>-62.965536128190003</c:v>
                </c:pt>
                <c:pt idx="11713">
                  <c:v>-62.965548164121699</c:v>
                </c:pt>
                <c:pt idx="11714">
                  <c:v>-62.965560185825801</c:v>
                </c:pt>
                <c:pt idx="11715">
                  <c:v>-62.965572193290903</c:v>
                </c:pt>
                <c:pt idx="11716">
                  <c:v>-62.965584186505303</c:v>
                </c:pt>
                <c:pt idx="11717">
                  <c:v>-62.965596165457697</c:v>
                </c:pt>
                <c:pt idx="11718">
                  <c:v>-62.965608130136502</c:v>
                </c:pt>
                <c:pt idx="11719">
                  <c:v>-62.9656200805304</c:v>
                </c:pt>
                <c:pt idx="11720">
                  <c:v>-62.965632016628099</c:v>
                </c:pt>
                <c:pt idx="11721">
                  <c:v>-62.965643938418197</c:v>
                </c:pt>
                <c:pt idx="11722">
                  <c:v>-62.965655845889501</c:v>
                </c:pt>
                <c:pt idx="11723">
                  <c:v>-62.965667739030799</c:v>
                </c:pt>
                <c:pt idx="11724">
                  <c:v>-62.965679617831</c:v>
                </c:pt>
                <c:pt idx="11725">
                  <c:v>-62.965691482278999</c:v>
                </c:pt>
                <c:pt idx="11726">
                  <c:v>-62.965703332363603</c:v>
                </c:pt>
                <c:pt idx="11727">
                  <c:v>-62.965715168073899</c:v>
                </c:pt>
                <c:pt idx="11728">
                  <c:v>-62.965726989398902</c:v>
                </c:pt>
                <c:pt idx="11729">
                  <c:v>-62.965738796327699</c:v>
                </c:pt>
                <c:pt idx="11730">
                  <c:v>-62.965750588849403</c:v>
                </c:pt>
                <c:pt idx="11731">
                  <c:v>-62.9657623669532</c:v>
                </c:pt>
                <c:pt idx="11732">
                  <c:v>-62.965774130628397</c:v>
                </c:pt>
                <c:pt idx="11733">
                  <c:v>-62.965785879864001</c:v>
                </c:pt>
                <c:pt idx="11734">
                  <c:v>-62.965797614649603</c:v>
                </c:pt>
                <c:pt idx="11735">
                  <c:v>-62.965809334974402</c:v>
                </c:pt>
                <c:pt idx="11736">
                  <c:v>-62.965821040827798</c:v>
                </c:pt>
                <c:pt idx="11737">
                  <c:v>-62.965832732199303</c:v>
                </c:pt>
                <c:pt idx="11738">
                  <c:v>-62.9658444090784</c:v>
                </c:pt>
                <c:pt idx="11739">
                  <c:v>-62.965856071454603</c:v>
                </c:pt>
                <c:pt idx="11740">
                  <c:v>-62.9658677193176</c:v>
                </c:pt>
                <c:pt idx="11741">
                  <c:v>-62.965879352656799</c:v>
                </c:pt>
                <c:pt idx="11742">
                  <c:v>-62.965890971462102</c:v>
                </c:pt>
                <c:pt idx="11743">
                  <c:v>-62.965902575723199</c:v>
                </c:pt>
                <c:pt idx="11744">
                  <c:v>-62.965914165429702</c:v>
                </c:pt>
                <c:pt idx="11745">
                  <c:v>-62.965925740571599</c:v>
                </c:pt>
                <c:pt idx="11746">
                  <c:v>-62.965937301138702</c:v>
                </c:pt>
                <c:pt idx="11747">
                  <c:v>-62.965948847120899</c:v>
                </c:pt>
                <c:pt idx="11748">
                  <c:v>-62.9659603785081</c:v>
                </c:pt>
                <c:pt idx="11749">
                  <c:v>-62.965971895290402</c:v>
                </c:pt>
                <c:pt idx="11750">
                  <c:v>-62.965983397457897</c:v>
                </c:pt>
                <c:pt idx="11751">
                  <c:v>-62.965994885000498</c:v>
                </c:pt>
                <c:pt idx="11752">
                  <c:v>-62.966006357908398</c:v>
                </c:pt>
                <c:pt idx="11753">
                  <c:v>-62.966017816171799</c:v>
                </c:pt>
                <c:pt idx="11754">
                  <c:v>-62.966029259781003</c:v>
                </c:pt>
                <c:pt idx="11755">
                  <c:v>-62.966040688726203</c:v>
                </c:pt>
                <c:pt idx="11756">
                  <c:v>-62.9660521029978</c:v>
                </c:pt>
                <c:pt idx="11757">
                  <c:v>-62.966063502586003</c:v>
                </c:pt>
                <c:pt idx="11758">
                  <c:v>-62.966074887481398</c:v>
                </c:pt>
                <c:pt idx="11759">
                  <c:v>-62.966086257674299</c:v>
                </c:pt>
                <c:pt idx="11760">
                  <c:v>-62.966097613155299</c:v>
                </c:pt>
                <c:pt idx="11761">
                  <c:v>-62.966108953914897</c:v>
                </c:pt>
                <c:pt idx="11762">
                  <c:v>-62.966120279943802</c:v>
                </c:pt>
                <c:pt idx="11763">
                  <c:v>-62.966131591232397</c:v>
                </c:pt>
                <c:pt idx="11764">
                  <c:v>-62.966142887771603</c:v>
                </c:pt>
                <c:pt idx="11765">
                  <c:v>-62.966154169552098</c:v>
                </c:pt>
                <c:pt idx="11766">
                  <c:v>-62.966165436564602</c:v>
                </c:pt>
                <c:pt idx="11767">
                  <c:v>-62.966176688799898</c:v>
                </c:pt>
                <c:pt idx="11768">
                  <c:v>-62.966187926248999</c:v>
                </c:pt>
                <c:pt idx="11769">
                  <c:v>-62.966199148902597</c:v>
                </c:pt>
                <c:pt idx="11770">
                  <c:v>-62.966210356751901</c:v>
                </c:pt>
                <c:pt idx="11771">
                  <c:v>-62.966221549787697</c:v>
                </c:pt>
                <c:pt idx="11772">
                  <c:v>-62.966232728001202</c:v>
                </c:pt>
                <c:pt idx="11773">
                  <c:v>-62.9662438913833</c:v>
                </c:pt>
                <c:pt idx="11774">
                  <c:v>-62.966255039925301</c:v>
                </c:pt>
                <c:pt idx="11775">
                  <c:v>-62.966266173618301</c:v>
                </c:pt>
                <c:pt idx="11776">
                  <c:v>-62.966277292453597</c:v>
                </c:pt>
                <c:pt idx="11777">
                  <c:v>-62.966288396422399</c:v>
                </c:pt>
                <c:pt idx="11778">
                  <c:v>-62.966299485515997</c:v>
                </c:pt>
                <c:pt idx="11779">
                  <c:v>-62.966310559725798</c:v>
                </c:pt>
                <c:pt idx="11780">
                  <c:v>-62.9663216190432</c:v>
                </c:pt>
                <c:pt idx="11781">
                  <c:v>-62.966332663459703</c:v>
                </c:pt>
                <c:pt idx="11782">
                  <c:v>-62.966343692966603</c:v>
                </c:pt>
                <c:pt idx="11783">
                  <c:v>-62.966354707555702</c:v>
                </c:pt>
                <c:pt idx="11784">
                  <c:v>-62.966365707218401</c:v>
                </c:pt>
                <c:pt idx="11785">
                  <c:v>-62.966376691946401</c:v>
                </c:pt>
                <c:pt idx="11786">
                  <c:v>-62.966387661731403</c:v>
                </c:pt>
                <c:pt idx="11787">
                  <c:v>-62.966398616565002</c:v>
                </c:pt>
                <c:pt idx="11788">
                  <c:v>-62.966409556438997</c:v>
                </c:pt>
                <c:pt idx="11789">
                  <c:v>-62.966420481345303</c:v>
                </c:pt>
                <c:pt idx="11790">
                  <c:v>-62.966431391275698</c:v>
                </c:pt>
                <c:pt idx="11791">
                  <c:v>-62.966442286222097</c:v>
                </c:pt>
                <c:pt idx="11792">
                  <c:v>-62.9664531661764</c:v>
                </c:pt>
                <c:pt idx="11793">
                  <c:v>-62.966464031130599</c:v>
                </c:pt>
                <c:pt idx="11794">
                  <c:v>-62.966474881076699</c:v>
                </c:pt>
                <c:pt idx="11795">
                  <c:v>-62.9664857160069</c:v>
                </c:pt>
                <c:pt idx="11796">
                  <c:v>-62.966496535913201</c:v>
                </c:pt>
                <c:pt idx="11797">
                  <c:v>-62.9665073407877</c:v>
                </c:pt>
                <c:pt idx="11798">
                  <c:v>-62.966518130622802</c:v>
                </c:pt>
                <c:pt idx="11799">
                  <c:v>-62.966528905410598</c:v>
                </c:pt>
                <c:pt idx="11800">
                  <c:v>-62.966539665143401</c:v>
                </c:pt>
                <c:pt idx="11801">
                  <c:v>-62.9665504098136</c:v>
                </c:pt>
                <c:pt idx="11802">
                  <c:v>-62.966561139413599</c:v>
                </c:pt>
                <c:pt idx="11803">
                  <c:v>-62.966571853935697</c:v>
                </c:pt>
                <c:pt idx="11804">
                  <c:v>-62.966582553372497</c:v>
                </c:pt>
                <c:pt idx="11805">
                  <c:v>-62.966593237716403</c:v>
                </c:pt>
                <c:pt idx="11806">
                  <c:v>-62.966603906960103</c:v>
                </c:pt>
                <c:pt idx="11807">
                  <c:v>-62.966614561096101</c:v>
                </c:pt>
                <c:pt idx="11808">
                  <c:v>-62.966625200117001</c:v>
                </c:pt>
                <c:pt idx="11809">
                  <c:v>-62.966635824015597</c:v>
                </c:pt>
                <c:pt idx="11810">
                  <c:v>-62.9666464327846</c:v>
                </c:pt>
                <c:pt idx="11811">
                  <c:v>-62.966657026416797</c:v>
                </c:pt>
                <c:pt idx="11812">
                  <c:v>-62.966667604904998</c:v>
                </c:pt>
                <c:pt idx="11813">
                  <c:v>-62.966678168241998</c:v>
                </c:pt>
                <c:pt idx="11814">
                  <c:v>-62.966688716420698</c:v>
                </c:pt>
                <c:pt idx="11815">
                  <c:v>-62.9666992494342</c:v>
                </c:pt>
                <c:pt idx="11816">
                  <c:v>-62.966709767275397</c:v>
                </c:pt>
                <c:pt idx="11817">
                  <c:v>-62.966720269937397</c:v>
                </c:pt>
                <c:pt idx="11818">
                  <c:v>-62.966730757413202</c:v>
                </c:pt>
                <c:pt idx="11819">
                  <c:v>-62.966741229695899</c:v>
                </c:pt>
                <c:pt idx="11820">
                  <c:v>-62.9667516867788</c:v>
                </c:pt>
                <c:pt idx="11821">
                  <c:v>-62.966762128654999</c:v>
                </c:pt>
                <c:pt idx="11822">
                  <c:v>-62.966772555317803</c:v>
                </c:pt>
                <c:pt idx="11823">
                  <c:v>-62.966782966760597</c:v>
                </c:pt>
                <c:pt idx="11824">
                  <c:v>-62.966793362976503</c:v>
                </c:pt>
                <c:pt idx="11825">
                  <c:v>-62.966803743959098</c:v>
                </c:pt>
                <c:pt idx="11826">
                  <c:v>-62.966814109701801</c:v>
                </c:pt>
                <c:pt idx="11827">
                  <c:v>-62.966824460197998</c:v>
                </c:pt>
                <c:pt idx="11828">
                  <c:v>-62.966834795441201</c:v>
                </c:pt>
                <c:pt idx="11829">
                  <c:v>-62.966845115425102</c:v>
                </c:pt>
                <c:pt idx="11830">
                  <c:v>-62.966855420143098</c:v>
                </c:pt>
                <c:pt idx="11831">
                  <c:v>-62.966865709589001</c:v>
                </c:pt>
                <c:pt idx="11832">
                  <c:v>-62.966875983756502</c:v>
                </c:pt>
                <c:pt idx="11833">
                  <c:v>-62.966886242639298</c:v>
                </c:pt>
                <c:pt idx="11834">
                  <c:v>-62.9668964862311</c:v>
                </c:pt>
                <c:pt idx="11835">
                  <c:v>-62.966906714525798</c:v>
                </c:pt>
                <c:pt idx="11836">
                  <c:v>-62.966916927517197</c:v>
                </c:pt>
                <c:pt idx="11837">
                  <c:v>-62.966927125199298</c:v>
                </c:pt>
                <c:pt idx="11838">
                  <c:v>-62.9669373075659</c:v>
                </c:pt>
                <c:pt idx="11839">
                  <c:v>-62.966947474611104</c:v>
                </c:pt>
                <c:pt idx="11840">
                  <c:v>-62.966957626328998</c:v>
                </c:pt>
                <c:pt idx="11841">
                  <c:v>-62.966967762713502</c:v>
                </c:pt>
                <c:pt idx="11842">
                  <c:v>-62.966977883758801</c:v>
                </c:pt>
                <c:pt idx="11843">
                  <c:v>-62.966987989459099</c:v>
                </c:pt>
                <c:pt idx="11844">
                  <c:v>-62.966998079808597</c:v>
                </c:pt>
                <c:pt idx="11845">
                  <c:v>-62.967008154801498</c:v>
                </c:pt>
                <c:pt idx="11846">
                  <c:v>-62.967018214432002</c:v>
                </c:pt>
                <c:pt idx="11847">
                  <c:v>-62.967028258694697</c:v>
                </c:pt>
                <c:pt idx="11848">
                  <c:v>-62.967038287583698</c:v>
                </c:pt>
                <c:pt idx="11849">
                  <c:v>-62.967048301093499</c:v>
                </c:pt>
                <c:pt idx="11850">
                  <c:v>-62.9670582992186</c:v>
                </c:pt>
                <c:pt idx="11851">
                  <c:v>-62.967068281953502</c:v>
                </c:pt>
                <c:pt idx="11852">
                  <c:v>-62.967078249292797</c:v>
                </c:pt>
                <c:pt idx="11853">
                  <c:v>-62.967088201230901</c:v>
                </c:pt>
                <c:pt idx="11854">
                  <c:v>-62.967098137762598</c:v>
                </c:pt>
                <c:pt idx="11855">
                  <c:v>-62.967108058882502</c:v>
                </c:pt>
                <c:pt idx="11856">
                  <c:v>-62.967117964585299</c:v>
                </c:pt>
                <c:pt idx="11857">
                  <c:v>-62.967127854865801</c:v>
                </c:pt>
                <c:pt idx="11858">
                  <c:v>-62.967137729718701</c:v>
                </c:pt>
                <c:pt idx="11859">
                  <c:v>-62.967147589139003</c:v>
                </c:pt>
                <c:pt idx="11860">
                  <c:v>-62.9671574331215</c:v>
                </c:pt>
                <c:pt idx="11861">
                  <c:v>-62.967167261661103</c:v>
                </c:pt>
                <c:pt idx="11862">
                  <c:v>-62.967177074752698</c:v>
                </c:pt>
                <c:pt idx="11863">
                  <c:v>-62.967186872391501</c:v>
                </c:pt>
                <c:pt idx="11864">
                  <c:v>-62.967196654572398</c:v>
                </c:pt>
                <c:pt idx="11865">
                  <c:v>-62.967206421290498</c:v>
                </c:pt>
                <c:pt idx="11866">
                  <c:v>-62.967216172541001</c:v>
                </c:pt>
                <c:pt idx="11867">
                  <c:v>-62.967225908319001</c:v>
                </c:pt>
                <c:pt idx="11868">
                  <c:v>-62.967235628619797</c:v>
                </c:pt>
                <c:pt idx="11869">
                  <c:v>-62.967245333438498</c:v>
                </c:pt>
                <c:pt idx="11870">
                  <c:v>-62.967255022770601</c:v>
                </c:pt>
                <c:pt idx="11871">
                  <c:v>-62.967264696611402</c:v>
                </c:pt>
                <c:pt idx="11872">
                  <c:v>-62.967274354956103</c:v>
                </c:pt>
                <c:pt idx="11873">
                  <c:v>-62.967283997800401</c:v>
                </c:pt>
                <c:pt idx="11874">
                  <c:v>-62.967293625139497</c:v>
                </c:pt>
                <c:pt idx="11875">
                  <c:v>-62.967303236969101</c:v>
                </c:pt>
                <c:pt idx="11876">
                  <c:v>-62.967312833284602</c:v>
                </c:pt>
                <c:pt idx="11877">
                  <c:v>-62.967322414081799</c:v>
                </c:pt>
                <c:pt idx="11878">
                  <c:v>-62.967331979356103</c:v>
                </c:pt>
                <c:pt idx="11879">
                  <c:v>-62.967341529103301</c:v>
                </c:pt>
                <c:pt idx="11880">
                  <c:v>-62.9673510633191</c:v>
                </c:pt>
                <c:pt idx="11881">
                  <c:v>-62.967360581999202</c:v>
                </c:pt>
                <c:pt idx="11882">
                  <c:v>-62.9673700851395</c:v>
                </c:pt>
                <c:pt idx="11883">
                  <c:v>-62.967379572735801</c:v>
                </c:pt>
                <c:pt idx="11884">
                  <c:v>-62.9673890447839</c:v>
                </c:pt>
                <c:pt idx="11885">
                  <c:v>-62.967398501279803</c:v>
                </c:pt>
                <c:pt idx="11886">
                  <c:v>-62.967407942219403</c:v>
                </c:pt>
                <c:pt idx="11887">
                  <c:v>-62.967417367598799</c:v>
                </c:pt>
                <c:pt idx="11888">
                  <c:v>-62.967426777413998</c:v>
                </c:pt>
                <c:pt idx="11889">
                  <c:v>-62.967436171660999</c:v>
                </c:pt>
                <c:pt idx="11890">
                  <c:v>-62.967445550336102</c:v>
                </c:pt>
                <c:pt idx="11891">
                  <c:v>-62.967454913435297</c:v>
                </c:pt>
                <c:pt idx="11892">
                  <c:v>-62.967464260954799</c:v>
                </c:pt>
                <c:pt idx="11893">
                  <c:v>-62.967473592890997</c:v>
                </c:pt>
                <c:pt idx="11894">
                  <c:v>-62.967482909240097</c:v>
                </c:pt>
                <c:pt idx="11895">
                  <c:v>-62.967492209998497</c:v>
                </c:pt>
                <c:pt idx="11896">
                  <c:v>-62.967501495162402</c:v>
                </c:pt>
                <c:pt idx="11897">
                  <c:v>-62.967510764728402</c:v>
                </c:pt>
                <c:pt idx="11898">
                  <c:v>-62.967520018692802</c:v>
                </c:pt>
                <c:pt idx="11899">
                  <c:v>-62.967529257052199</c:v>
                </c:pt>
                <c:pt idx="11900">
                  <c:v>-62.967538479803103</c:v>
                </c:pt>
                <c:pt idx="11901">
                  <c:v>-62.967547686942098</c:v>
                </c:pt>
                <c:pt idx="11902">
                  <c:v>-62.9675568784657</c:v>
                </c:pt>
                <c:pt idx="11903">
                  <c:v>-62.9675660543707</c:v>
                </c:pt>
                <c:pt idx="11904">
                  <c:v>-62.967575214653699</c:v>
                </c:pt>
                <c:pt idx="11905">
                  <c:v>-62.967584359311502</c:v>
                </c:pt>
                <c:pt idx="11906">
                  <c:v>-62.967593488340803</c:v>
                </c:pt>
                <c:pt idx="11907">
                  <c:v>-62.967602601738498</c:v>
                </c:pt>
                <c:pt idx="11908">
                  <c:v>-62.967611699501397</c:v>
                </c:pt>
                <c:pt idx="11909">
                  <c:v>-62.967620781626401</c:v>
                </c:pt>
                <c:pt idx="11910">
                  <c:v>-62.967629848110398</c:v>
                </c:pt>
                <c:pt idx="11911">
                  <c:v>-62.967638898950497</c:v>
                </c:pt>
                <c:pt idx="11912">
                  <c:v>-62.967647934143599</c:v>
                </c:pt>
                <c:pt idx="11913">
                  <c:v>-62.967656953686799</c:v>
                </c:pt>
                <c:pt idx="11914">
                  <c:v>-62.967665957577204</c:v>
                </c:pt>
                <c:pt idx="11915">
                  <c:v>-62.9676749458119</c:v>
                </c:pt>
                <c:pt idx="11916">
                  <c:v>-62.967683918388097</c:v>
                </c:pt>
                <c:pt idx="11917">
                  <c:v>-62.967692875303001</c:v>
                </c:pt>
                <c:pt idx="11918">
                  <c:v>-62.967701816553898</c:v>
                </c:pt>
                <c:pt idx="11919">
                  <c:v>-62.967710742138003</c:v>
                </c:pt>
                <c:pt idx="11920">
                  <c:v>-62.9677196520528</c:v>
                </c:pt>
                <c:pt idx="11921">
                  <c:v>-62.967728546295497</c:v>
                </c:pt>
                <c:pt idx="11922">
                  <c:v>-62.967737424863699</c:v>
                </c:pt>
                <c:pt idx="11923">
                  <c:v>-62.967746287754601</c:v>
                </c:pt>
                <c:pt idx="11924">
                  <c:v>-62.967755134965998</c:v>
                </c:pt>
                <c:pt idx="11925">
                  <c:v>-62.967763966495099</c:v>
                </c:pt>
                <c:pt idx="11926">
                  <c:v>-62.9677727823398</c:v>
                </c:pt>
                <c:pt idx="11927">
                  <c:v>-62.967781582497501</c:v>
                </c:pt>
                <c:pt idx="11928">
                  <c:v>-62.9677903669659</c:v>
                </c:pt>
                <c:pt idx="11929">
                  <c:v>-62.967799135742702</c:v>
                </c:pt>
                <c:pt idx="11930">
                  <c:v>-62.967807888825597</c:v>
                </c:pt>
                <c:pt idx="11931">
                  <c:v>-62.967816626212503</c:v>
                </c:pt>
                <c:pt idx="11932">
                  <c:v>-62.967825347900998</c:v>
                </c:pt>
                <c:pt idx="11933">
                  <c:v>-62.967834053889099</c:v>
                </c:pt>
                <c:pt idx="11934">
                  <c:v>-62.967842744174703</c:v>
                </c:pt>
                <c:pt idx="11935">
                  <c:v>-62.9678514187556</c:v>
                </c:pt>
                <c:pt idx="11936">
                  <c:v>-62.967860077629901</c:v>
                </c:pt>
                <c:pt idx="11937">
                  <c:v>-62.967868720795501</c:v>
                </c:pt>
                <c:pt idx="11938">
                  <c:v>-62.967877348250603</c:v>
                </c:pt>
                <c:pt idx="11939">
                  <c:v>-62.967885959992998</c:v>
                </c:pt>
                <c:pt idx="11940">
                  <c:v>-62.967894556021101</c:v>
                </c:pt>
                <c:pt idx="11941">
                  <c:v>-62.9679031363329</c:v>
                </c:pt>
                <c:pt idx="11942">
                  <c:v>-62.967911700926699</c:v>
                </c:pt>
                <c:pt idx="11943">
                  <c:v>-62.967920249800699</c:v>
                </c:pt>
                <c:pt idx="11944">
                  <c:v>-62.967928782953102</c:v>
                </c:pt>
                <c:pt idx="11945">
                  <c:v>-62.967937300382303</c:v>
                </c:pt>
                <c:pt idx="11946">
                  <c:v>-62.967945802086703</c:v>
                </c:pt>
                <c:pt idx="11947">
                  <c:v>-62.967954288064597</c:v>
                </c:pt>
                <c:pt idx="11948">
                  <c:v>-62.967962758314499</c:v>
                </c:pt>
                <c:pt idx="11949">
                  <c:v>-62.967971212834698</c:v>
                </c:pt>
                <c:pt idx="11950">
                  <c:v>-62.967979651623999</c:v>
                </c:pt>
                <c:pt idx="11951">
                  <c:v>-62.967988074680697</c:v>
                </c:pt>
                <c:pt idx="11952">
                  <c:v>-62.9679964820035</c:v>
                </c:pt>
                <c:pt idx="11953">
                  <c:v>-62.968004873590999</c:v>
                </c:pt>
                <c:pt idx="11954">
                  <c:v>-62.968013249441803</c:v>
                </c:pt>
                <c:pt idx="11955">
                  <c:v>-62.968021609554697</c:v>
                </c:pt>
                <c:pt idx="11956">
                  <c:v>-62.9680299539285</c:v>
                </c:pt>
                <c:pt idx="11957">
                  <c:v>-62.9680382825618</c:v>
                </c:pt>
                <c:pt idx="11958">
                  <c:v>-62.968046595453501</c:v>
                </c:pt>
                <c:pt idx="11959">
                  <c:v>-62.968054892602403</c:v>
                </c:pt>
                <c:pt idx="11960">
                  <c:v>-62.968063174007497</c:v>
                </c:pt>
                <c:pt idx="11961">
                  <c:v>-62.968071439667597</c:v>
                </c:pt>
                <c:pt idx="11962">
                  <c:v>-62.968079689581799</c:v>
                </c:pt>
                <c:pt idx="11963">
                  <c:v>-62.968087923749003</c:v>
                </c:pt>
                <c:pt idx="11964">
                  <c:v>-62.968096142168399</c:v>
                </c:pt>
                <c:pt idx="11965">
                  <c:v>-62.968104344838899</c:v>
                </c:pt>
                <c:pt idx="11966">
                  <c:v>-62.968112531759601</c:v>
                </c:pt>
                <c:pt idx="11967">
                  <c:v>-62.968120702929802</c:v>
                </c:pt>
                <c:pt idx="11968">
                  <c:v>-62.968128858348699</c:v>
                </c:pt>
                <c:pt idx="11969">
                  <c:v>-62.968136998015403</c:v>
                </c:pt>
                <c:pt idx="11970">
                  <c:v>-62.968145121929297</c:v>
                </c:pt>
                <c:pt idx="11971">
                  <c:v>-62.968153230089598</c:v>
                </c:pt>
                <c:pt idx="11972">
                  <c:v>-62.968161322495703</c:v>
                </c:pt>
                <c:pt idx="11973">
                  <c:v>-62.968169399147001</c:v>
                </c:pt>
                <c:pt idx="11974">
                  <c:v>-62.968177460042902</c:v>
                </c:pt>
                <c:pt idx="11975">
                  <c:v>-62.968185505182902</c:v>
                </c:pt>
                <c:pt idx="11976">
                  <c:v>-62.968193534566403</c:v>
                </c:pt>
                <c:pt idx="11977">
                  <c:v>-62.968201548193001</c:v>
                </c:pt>
                <c:pt idx="11978">
                  <c:v>-62.968209546062198</c:v>
                </c:pt>
                <c:pt idx="11979">
                  <c:v>-62.968217528173803</c:v>
                </c:pt>
                <c:pt idx="11980">
                  <c:v>-62.968225494527204</c:v>
                </c:pt>
                <c:pt idx="11981">
                  <c:v>-62.968233445122202</c:v>
                </c:pt>
                <c:pt idx="11982">
                  <c:v>-62.968241379958499</c:v>
                </c:pt>
                <c:pt idx="11983">
                  <c:v>-62.968249299035897</c:v>
                </c:pt>
                <c:pt idx="11984">
                  <c:v>-62.968257202354202</c:v>
                </c:pt>
                <c:pt idx="11985">
                  <c:v>-62.968265089913103</c:v>
                </c:pt>
                <c:pt idx="11986">
                  <c:v>-62.968272961712699</c:v>
                </c:pt>
                <c:pt idx="11987">
                  <c:v>-62.9682808177526</c:v>
                </c:pt>
                <c:pt idx="11988">
                  <c:v>-62.968288658033003</c:v>
                </c:pt>
                <c:pt idx="11989">
                  <c:v>-62.968296482553797</c:v>
                </c:pt>
                <c:pt idx="11990">
                  <c:v>-62.968304291314901</c:v>
                </c:pt>
                <c:pt idx="11991">
                  <c:v>-62.968312084316501</c:v>
                </c:pt>
                <c:pt idx="11992">
                  <c:v>-62.968319861558697</c:v>
                </c:pt>
                <c:pt idx="11993">
                  <c:v>-62.968327623041397</c:v>
                </c:pt>
                <c:pt idx="11994">
                  <c:v>-62.968335368765104</c:v>
                </c:pt>
                <c:pt idx="11995">
                  <c:v>-62.968343098729697</c:v>
                </c:pt>
                <c:pt idx="11996">
                  <c:v>-62.968350812935597</c:v>
                </c:pt>
                <c:pt idx="11997">
                  <c:v>-62.968358511383101</c:v>
                </c:pt>
                <c:pt idx="11998">
                  <c:v>-62.968366194072303</c:v>
                </c:pt>
                <c:pt idx="11999">
                  <c:v>-62.968373861003798</c:v>
                </c:pt>
                <c:pt idx="12000">
                  <c:v>-62.9683815121778</c:v>
                </c:pt>
                <c:pt idx="12001">
                  <c:v>-62.968389147594799</c:v>
                </c:pt>
                <c:pt idx="12002">
                  <c:v>-62.9683967672552</c:v>
                </c:pt>
                <c:pt idx="12003">
                  <c:v>-62.9684043711596</c:v>
                </c:pt>
                <c:pt idx="12004">
                  <c:v>-62.968411959308398</c:v>
                </c:pt>
                <c:pt idx="12005">
                  <c:v>-62.968419531702203</c:v>
                </c:pt>
                <c:pt idx="12006">
                  <c:v>-62.968427088341599</c:v>
                </c:pt>
                <c:pt idx="12007">
                  <c:v>-62.968434629227303</c:v>
                </c:pt>
                <c:pt idx="12008">
                  <c:v>-62.968442154359899</c:v>
                </c:pt>
                <c:pt idx="12009">
                  <c:v>-62.968449663740103</c:v>
                </c:pt>
                <c:pt idx="12010">
                  <c:v>-62.968457157368597</c:v>
                </c:pt>
                <c:pt idx="12011">
                  <c:v>-62.968464635246299</c:v>
                </c:pt>
                <c:pt idx="12012">
                  <c:v>-62.968472097373997</c:v>
                </c:pt>
                <c:pt idx="12013">
                  <c:v>-62.968479543752501</c:v>
                </c:pt>
                <c:pt idx="12014">
                  <c:v>-62.9684869743826</c:v>
                </c:pt>
                <c:pt idx="12015">
                  <c:v>-62.968494389265402</c:v>
                </c:pt>
                <c:pt idx="12016">
                  <c:v>-62.968501788401703</c:v>
                </c:pt>
                <c:pt idx="12017">
                  <c:v>-62.968509171792597</c:v>
                </c:pt>
                <c:pt idx="12018">
                  <c:v>-62.968516539439101</c:v>
                </c:pt>
                <c:pt idx="12019">
                  <c:v>-62.968523891342201</c:v>
                </c:pt>
                <c:pt idx="12020">
                  <c:v>-62.9685312275031</c:v>
                </c:pt>
                <c:pt idx="12021">
                  <c:v>-62.968538547922897</c:v>
                </c:pt>
                <c:pt idx="12022">
                  <c:v>-62.968545852602702</c:v>
                </c:pt>
                <c:pt idx="12023">
                  <c:v>-62.968553141543801</c:v>
                </c:pt>
                <c:pt idx="12024">
                  <c:v>-62.968560414747401</c:v>
                </c:pt>
                <c:pt idx="12025">
                  <c:v>-62.968567672214803</c:v>
                </c:pt>
                <c:pt idx="12026">
                  <c:v>-62.968574913947201</c:v>
                </c:pt>
                <c:pt idx="12027">
                  <c:v>-62.968582139946101</c:v>
                </c:pt>
                <c:pt idx="12028">
                  <c:v>-62.968589350212902</c:v>
                </c:pt>
                <c:pt idx="12029">
                  <c:v>-62.968596544748799</c:v>
                </c:pt>
                <c:pt idx="12030">
                  <c:v>-62.968603723555503</c:v>
                </c:pt>
                <c:pt idx="12031">
                  <c:v>-62.968610886634302</c:v>
                </c:pt>
                <c:pt idx="12032">
                  <c:v>-62.9686180339869</c:v>
                </c:pt>
                <c:pt idx="12033">
                  <c:v>-62.968625165614597</c:v>
                </c:pt>
                <c:pt idx="12034">
                  <c:v>-62.968632281519298</c:v>
                </c:pt>
                <c:pt idx="12035">
                  <c:v>-62.968639381702403</c:v>
                </c:pt>
                <c:pt idx="12036">
                  <c:v>-62.968646466165602</c:v>
                </c:pt>
                <c:pt idx="12037">
                  <c:v>-62.9686535349107</c:v>
                </c:pt>
                <c:pt idx="12038">
                  <c:v>-62.968660587939297</c:v>
                </c:pt>
                <c:pt idx="12039">
                  <c:v>-62.968667625253197</c:v>
                </c:pt>
                <c:pt idx="12040">
                  <c:v>-62.968674646854303</c:v>
                </c:pt>
                <c:pt idx="12041">
                  <c:v>-62.968681652744401</c:v>
                </c:pt>
                <c:pt idx="12042">
                  <c:v>-62.968688642925201</c:v>
                </c:pt>
                <c:pt idx="12043">
                  <c:v>-62.968695617398801</c:v>
                </c:pt>
                <c:pt idx="12044">
                  <c:v>-62.968702576167097</c:v>
                </c:pt>
                <c:pt idx="12045">
                  <c:v>-62.968709519232</c:v>
                </c:pt>
                <c:pt idx="12046">
                  <c:v>-62.9687164465956</c:v>
                </c:pt>
                <c:pt idx="12047">
                  <c:v>-62.968723358259901</c:v>
                </c:pt>
                <c:pt idx="12048">
                  <c:v>-62.968730254226898</c:v>
                </c:pt>
                <c:pt idx="12049">
                  <c:v>-62.968737134498802</c:v>
                </c:pt>
                <c:pt idx="12050">
                  <c:v>-62.968743999077702</c:v>
                </c:pt>
                <c:pt idx="12051">
                  <c:v>-62.9687508479659</c:v>
                </c:pt>
                <c:pt idx="12052">
                  <c:v>-62.9687576811654</c:v>
                </c:pt>
                <c:pt idx="12053">
                  <c:v>-62.968764498678603</c:v>
                </c:pt>
                <c:pt idx="12054">
                  <c:v>-62.968771300507797</c:v>
                </c:pt>
                <c:pt idx="12055">
                  <c:v>-62.968778086655099</c:v>
                </c:pt>
                <c:pt idx="12056">
                  <c:v>-62.968784857123097</c:v>
                </c:pt>
                <c:pt idx="12057">
                  <c:v>-62.968791611914099</c:v>
                </c:pt>
                <c:pt idx="12058">
                  <c:v>-62.9687983510305</c:v>
                </c:pt>
                <c:pt idx="12059">
                  <c:v>-62.968805074474702</c:v>
                </c:pt>
                <c:pt idx="12060">
                  <c:v>-62.968811782249198</c:v>
                </c:pt>
                <c:pt idx="12061">
                  <c:v>-62.968818474356603</c:v>
                </c:pt>
                <c:pt idx="12062">
                  <c:v>-62.968825150799397</c:v>
                </c:pt>
                <c:pt idx="12063">
                  <c:v>-62.968831811580102</c:v>
                </c:pt>
                <c:pt idx="12064">
                  <c:v>-62.968838456701498</c:v>
                </c:pt>
                <c:pt idx="12065">
                  <c:v>-62.968845086166098</c:v>
                </c:pt>
                <c:pt idx="12066">
                  <c:v>-62.968851699976597</c:v>
                </c:pt>
                <c:pt idx="12067">
                  <c:v>-62.9688582981358</c:v>
                </c:pt>
                <c:pt idx="12068">
                  <c:v>-62.968864880646301</c:v>
                </c:pt>
                <c:pt idx="12069">
                  <c:v>-62.968871447511098</c:v>
                </c:pt>
                <c:pt idx="12070">
                  <c:v>-62.9688779987328</c:v>
                </c:pt>
                <c:pt idx="12071">
                  <c:v>-62.968884534314498</c:v>
                </c:pt>
                <c:pt idx="12072">
                  <c:v>-62.968891054258798</c:v>
                </c:pt>
                <c:pt idx="12073">
                  <c:v>-62.968897558568798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03-4986-A105-94E9878D6415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PS_tau002_i05!$B$1:$B$12074</c:f>
              <c:numCache>
                <c:formatCode>General</c:formatCode>
                <c:ptCount val="12074"/>
                <c:pt idx="0">
                  <c:v>-69.88</c:v>
                </c:pt>
                <c:pt idx="1">
                  <c:v>-69.761448719999905</c:v>
                </c:pt>
                <c:pt idx="2">
                  <c:v>-69.644306518996004</c:v>
                </c:pt>
                <c:pt idx="3">
                  <c:v>-69.528535030596004</c:v>
                </c:pt>
                <c:pt idx="4">
                  <c:v>-69.414097109333198</c:v>
                </c:pt>
                <c:pt idx="5">
                  <c:v>-69.300956779618303</c:v>
                </c:pt>
                <c:pt idx="6">
                  <c:v>-69.189079187180596</c:v>
                </c:pt>
                <c:pt idx="7">
                  <c:v>-69.078430552854002</c:v>
                </c:pt>
                <c:pt idx="8">
                  <c:v>-68.968978128577305</c:v>
                </c:pt>
                <c:pt idx="9">
                  <c:v>-68.860690155482999</c:v>
                </c:pt>
                <c:pt idx="10">
                  <c:v>-68.753535823959794</c:v>
                </c:pt>
                <c:pt idx="11">
                  <c:v>-68.647485235578301</c:v>
                </c:pt>
                <c:pt idx="12">
                  <c:v>-68.542509366778205</c:v>
                </c:pt>
                <c:pt idx="13">
                  <c:v>-68.438580034222298</c:v>
                </c:pt>
                <c:pt idx="14">
                  <c:v>-68.335669861724895</c:v>
                </c:pt>
                <c:pt idx="15">
                  <c:v>-68.233752248672502</c:v>
                </c:pt>
                <c:pt idx="16">
                  <c:v>-68.132801339855902</c:v>
                </c:pt>
                <c:pt idx="17">
                  <c:v>-68.032791996639304</c:v>
                </c:pt>
                <c:pt idx="18">
                  <c:v>-67.933699769396597</c:v>
                </c:pt>
                <c:pt idx="19">
                  <c:v>-67.835500871148696</c:v>
                </c:pt>
                <c:pt idx="20">
                  <c:v>-67.738172152338805</c:v>
                </c:pt>
                <c:pt idx="21">
                  <c:v>-67.641691076688701</c:v>
                </c:pt>
                <c:pt idx="22">
                  <c:v>-67.546035698079095</c:v>
                </c:pt>
                <c:pt idx="23">
                  <c:v>-67.451184638403006</c:v>
                </c:pt>
                <c:pt idx="24">
                  <c:v>-67.357117066343406</c:v>
                </c:pt>
                <c:pt idx="25">
                  <c:v>-67.263812677026905</c:v>
                </c:pt>
                <c:pt idx="26">
                  <c:v>-67.171251672512795</c:v>
                </c:pt>
                <c:pt idx="27">
                  <c:v>-67.079414743072604</c:v>
                </c:pt>
                <c:pt idx="28">
                  <c:v>-66.988283049224293</c:v>
                </c:pt>
                <c:pt idx="29">
                  <c:v>-66.897838204482099</c:v>
                </c:pt>
                <c:pt idx="30">
                  <c:v>-66.808062258787999</c:v>
                </c:pt>
                <c:pt idx="31">
                  <c:v>-66.718937682591502</c:v>
                </c:pt>
                <c:pt idx="32">
                  <c:v>-66.630447351546906</c:v>
                </c:pt>
                <c:pt idx="33">
                  <c:v>-66.5425745317972</c:v>
                </c:pt>
                <c:pt idx="34">
                  <c:v>-66.455302865818894</c:v>
                </c:pt>
                <c:pt idx="35">
                  <c:v>-66.368616358798306</c:v>
                </c:pt>
                <c:pt idx="36">
                  <c:v>-66.282499365516102</c:v>
                </c:pt>
                <c:pt idx="37">
                  <c:v>-66.196936577716102</c:v>
                </c:pt>
                <c:pt idx="38">
                  <c:v>-66.111913011933893</c:v>
                </c:pt>
                <c:pt idx="39">
                  <c:v>-66.027413997766303</c:v>
                </c:pt>
                <c:pt idx="40">
                  <c:v>-65.943425166558697</c:v>
                </c:pt>
                <c:pt idx="41">
                  <c:v>-65.8599324404925</c:v>
                </c:pt>
                <c:pt idx="42">
                  <c:v>-65.776922022053796</c:v>
                </c:pt>
                <c:pt idx="43">
                  <c:v>-65.694380383864399</c:v>
                </c:pt>
                <c:pt idx="44">
                  <c:v>-65.612294258861297</c:v>
                </c:pt>
                <c:pt idx="45">
                  <c:v>-65.530650630804999</c:v>
                </c:pt>
                <c:pt idx="46">
                  <c:v>-65.449436725104604</c:v>
                </c:pt>
                <c:pt idx="47">
                  <c:v>-65.368639999943795</c:v>
                </c:pt>
                <c:pt idx="48">
                  <c:v>-65.288248137693202</c:v>
                </c:pt>
                <c:pt idx="49">
                  <c:v>-65.208249036598303</c:v>
                </c:pt>
                <c:pt idx="50">
                  <c:v>-65.1286308027274</c:v>
                </c:pt>
                <c:pt idx="51">
                  <c:v>-65.049381742170098</c:v>
                </c:pt>
                <c:pt idx="52">
                  <c:v>-64.970490353473295</c:v>
                </c:pt>
                <c:pt idx="53">
                  <c:v>-64.8919453203047</c:v>
                </c:pt>
                <c:pt idx="54">
                  <c:v>-64.813735504332598</c:v>
                </c:pt>
                <c:pt idx="55">
                  <c:v>-64.7358499383121</c:v>
                </c:pt>
                <c:pt idx="56">
                  <c:v>-64.658277819369005</c:v>
                </c:pt>
                <c:pt idx="57">
                  <c:v>-64.581008502470695</c:v>
                </c:pt>
                <c:pt idx="58">
                  <c:v>-64.5040314940766</c:v>
                </c:pt>
                <c:pt idx="59">
                  <c:v>-64.427336445958403</c:v>
                </c:pt>
                <c:pt idx="60">
                  <c:v>-64.350913149183796</c:v>
                </c:pt>
                <c:pt idx="61">
                  <c:v>-64.274751528253404</c:v>
                </c:pt>
                <c:pt idx="62">
                  <c:v>-64.198841635385904</c:v>
                </c:pt>
                <c:pt idx="63">
                  <c:v>-64.123173644942497</c:v>
                </c:pt>
                <c:pt idx="64">
                  <c:v>-64.047737847984195</c:v>
                </c:pt>
                <c:pt idx="65">
                  <c:v>-63.972524646955797</c:v>
                </c:pt>
                <c:pt idx="66">
                  <c:v>-63.897524550489003</c:v>
                </c:pt>
                <c:pt idx="67">
                  <c:v>-63.822728168319898</c:v>
                </c:pt>
                <c:pt idx="68">
                  <c:v>-63.748126206312897</c:v>
                </c:pt>
                <c:pt idx="69">
                  <c:v>-63.673709461587499</c:v>
                </c:pt>
                <c:pt idx="70">
                  <c:v>-63.599468817740203</c:v>
                </c:pt>
                <c:pt idx="71">
                  <c:v>-63.525395240158097</c:v>
                </c:pt>
                <c:pt idx="72">
                  <c:v>-63.451479771416501</c:v>
                </c:pt>
                <c:pt idx="73">
                  <c:v>-63.377713526758001</c:v>
                </c:pt>
                <c:pt idx="74">
                  <c:v>-63.304087689646202</c:v>
                </c:pt>
                <c:pt idx="75">
                  <c:v>-63.230593507389798</c:v>
                </c:pt>
                <c:pt idx="76">
                  <c:v>-63.157222286832798</c:v>
                </c:pt>
                <c:pt idx="77">
                  <c:v>-63.083965390105099</c:v>
                </c:pt>
                <c:pt idx="78">
                  <c:v>-63.01081423043</c:v>
                </c:pt>
                <c:pt idx="79">
                  <c:v>-62.937760267984501</c:v>
                </c:pt>
                <c:pt idx="80">
                  <c:v>-62.864795005806002</c:v>
                </c:pt>
                <c:pt idx="81">
                  <c:v>-62.791909985744297</c:v>
                </c:pt>
                <c:pt idx="82">
                  <c:v>-62.719096784451601</c:v>
                </c:pt>
                <c:pt idx="83">
                  <c:v>-62.646347009409403</c:v>
                </c:pt>
                <c:pt idx="84">
                  <c:v>-62.573652294985003</c:v>
                </c:pt>
                <c:pt idx="85">
                  <c:v>-62.5010042985176</c:v>
                </c:pt>
                <c:pt idx="86">
                  <c:v>-62.428394696425798</c:v>
                </c:pt>
                <c:pt idx="87">
                  <c:v>-62.3558151803364</c:v>
                </c:pt>
                <c:pt idx="88">
                  <c:v>-62.283257453228202</c:v>
                </c:pt>
                <c:pt idx="89">
                  <c:v>-62.210713225587803</c:v>
                </c:pt>
                <c:pt idx="90">
                  <c:v>-62.138174211574302</c:v>
                </c:pt>
                <c:pt idx="91">
                  <c:v>-62.065632125187598</c:v>
                </c:pt>
                <c:pt idx="92">
                  <c:v>-61.993078676437797</c:v>
                </c:pt>
                <c:pt idx="93">
                  <c:v>-61.920505567511903</c:v>
                </c:pt>
                <c:pt idx="94">
                  <c:v>-61.847904488933096</c:v>
                </c:pt>
                <c:pt idx="95">
                  <c:v>-61.775267115709802</c:v>
                </c:pt>
                <c:pt idx="96">
                  <c:v>-61.7025851034699</c:v>
                </c:pt>
                <c:pt idx="97">
                  <c:v>-61.629850084577697</c:v>
                </c:pt>
                <c:pt idx="98">
                  <c:v>-61.557053664227901</c:v>
                </c:pt>
                <c:pt idx="99">
                  <c:v>-61.484187416513997</c:v>
                </c:pt>
                <c:pt idx="100">
                  <c:v>-61.411242880466901</c:v>
                </c:pt>
                <c:pt idx="101">
                  <c:v>-61.338211556059903</c:v>
                </c:pt>
                <c:pt idx="102">
                  <c:v>-61.265084900175601</c:v>
                </c:pt>
                <c:pt idx="103">
                  <c:v>-61.191854322530901</c:v>
                </c:pt>
                <c:pt idx="104">
                  <c:v>-61.118511181555903</c:v>
                </c:pt>
                <c:pt idx="105">
                  <c:v>-61.045046780222897</c:v>
                </c:pt>
                <c:pt idx="106">
                  <c:v>-60.971452361820297</c:v>
                </c:pt>
                <c:pt idx="107">
                  <c:v>-60.897719105667399</c:v>
                </c:pt>
                <c:pt idx="108">
                  <c:v>-60.823838122766603</c:v>
                </c:pt>
                <c:pt idx="109">
                  <c:v>-60.749800451385902</c:v>
                </c:pt>
                <c:pt idx="110">
                  <c:v>-60.675597052569898</c:v>
                </c:pt>
                <c:pt idx="111">
                  <c:v>-60.601218805572103</c:v>
                </c:pt>
                <c:pt idx="112">
                  <c:v>-60.526656503204997</c:v>
                </c:pt>
                <c:pt idx="113">
                  <c:v>-60.451900847101697</c:v>
                </c:pt>
                <c:pt idx="114">
                  <c:v>-60.376942442885202</c:v>
                </c:pt>
                <c:pt idx="115">
                  <c:v>-60.301771795237599</c:v>
                </c:pt>
                <c:pt idx="116">
                  <c:v>-60.226379302866498</c:v>
                </c:pt>
                <c:pt idx="117">
                  <c:v>-60.150755253360003</c:v>
                </c:pt>
                <c:pt idx="118">
                  <c:v>-60.074889817926397</c:v>
                </c:pt>
                <c:pt idx="119">
                  <c:v>-59.998773046010498</c:v>
                </c:pt>
                <c:pt idx="120">
                  <c:v>-59.922394859782202</c:v>
                </c:pt>
                <c:pt idx="121">
                  <c:v>-59.845745048488197</c:v>
                </c:pt>
                <c:pt idx="122">
                  <c:v>-59.768813262662199</c:v>
                </c:pt>
                <c:pt idx="123">
                  <c:v>-59.6915890081846</c:v>
                </c:pt>
                <c:pt idx="124">
                  <c:v>-59.614061640185</c:v>
                </c:pt>
                <c:pt idx="125">
                  <c:v>-59.536220356779999</c:v>
                </c:pt>
                <c:pt idx="126">
                  <c:v>-59.458054192637299</c:v>
                </c:pt>
                <c:pt idx="127">
                  <c:v>-59.379552012358097</c:v>
                </c:pt>
                <c:pt idx="128">
                  <c:v>-59.300702503669001</c:v>
                </c:pt>
                <c:pt idx="129">
                  <c:v>-59.221494170414601</c:v>
                </c:pt>
                <c:pt idx="130">
                  <c:v>-59.141915325340101</c:v>
                </c:pt>
                <c:pt idx="131">
                  <c:v>-59.0619540826548</c:v>
                </c:pt>
                <c:pt idx="132">
                  <c:v>-58.9815983503659</c:v>
                </c:pt>
                <c:pt idx="133">
                  <c:v>-58.900835822371299</c:v>
                </c:pt>
                <c:pt idx="134">
                  <c:v>-58.819653970300799</c:v>
                </c:pt>
                <c:pt idx="135">
                  <c:v>-58.738040035091998</c:v>
                </c:pt>
                <c:pt idx="136">
                  <c:v>-58.655981018290802</c:v>
                </c:pt>
                <c:pt idx="137">
                  <c:v>-58.573463673061298</c:v>
                </c:pt>
                <c:pt idx="138">
                  <c:v>-58.490474494892197</c:v>
                </c:pt>
                <c:pt idx="139">
                  <c:v>-58.406999711986003</c:v>
                </c:pt>
                <c:pt idx="140">
                  <c:v>-58.323025275313903</c:v>
                </c:pt>
                <c:pt idx="141">
                  <c:v>-58.2385368483232</c:v>
                </c:pt>
                <c:pt idx="142">
                  <c:v>-58.153519796277799</c:v>
                </c:pt>
                <c:pt idx="143">
                  <c:v>-58.067959175217297</c:v>
                </c:pt>
                <c:pt idx="144">
                  <c:v>-57.981839720513001</c:v>
                </c:pt>
                <c:pt idx="145">
                  <c:v>-57.895145835004897</c:v>
                </c:pt>
                <c:pt idx="146">
                  <c:v>-57.807861576696297</c:v>
                </c:pt>
                <c:pt idx="147">
                  <c:v>-57.719970645987601</c:v>
                </c:pt>
                <c:pt idx="148">
                  <c:v>-57.631456372424402</c:v>
                </c:pt>
                <c:pt idx="149">
                  <c:v>-57.542301700937301</c:v>
                </c:pt>
                <c:pt idx="150">
                  <c:v>-57.452489177549197</c:v>
                </c:pt>
                <c:pt idx="151">
                  <c:v>-57.362000934522399</c:v>
                </c:pt>
                <c:pt idx="152">
                  <c:v>-57.270818674918701</c:v>
                </c:pt>
                <c:pt idx="153">
                  <c:v>-57.178923656543503</c:v>
                </c:pt>
                <c:pt idx="154">
                  <c:v>-57.086296675242501</c:v>
                </c:pt>
                <c:pt idx="155">
                  <c:v>-56.992918047519098</c:v>
                </c:pt>
                <c:pt idx="156">
                  <c:v>-56.898767592437601</c:v>
                </c:pt>
                <c:pt idx="157">
                  <c:v>-56.803824612776701</c:v>
                </c:pt>
                <c:pt idx="158">
                  <c:v>-56.708067875394299</c:v>
                </c:pt>
                <c:pt idx="159">
                  <c:v>-56.611475590763298</c:v>
                </c:pt>
                <c:pt idx="160">
                  <c:v>-56.514025391636402</c:v>
                </c:pt>
                <c:pt idx="161">
                  <c:v>-56.415694310793</c:v>
                </c:pt>
                <c:pt idx="162">
                  <c:v>-56.3164587578217</c:v>
                </c:pt>
                <c:pt idx="163">
                  <c:v>-56.216294494886597</c:v>
                </c:pt>
                <c:pt idx="164">
                  <c:v>-56.115176611424403</c:v>
                </c:pt>
                <c:pt idx="165">
                  <c:v>-56.013079497714102</c:v>
                </c:pt>
                <c:pt idx="166">
                  <c:v>-55.909976817260301</c:v>
                </c:pt>
                <c:pt idx="167">
                  <c:v>-55.805841477924098</c:v>
                </c:pt>
                <c:pt idx="168">
                  <c:v>-55.700645601735197</c:v>
                </c:pt>
                <c:pt idx="169">
                  <c:v>-55.594360493311399</c:v>
                </c:pt>
                <c:pt idx="170">
                  <c:v>-55.486956606808903</c:v>
                </c:pt>
                <c:pt idx="171">
                  <c:v>-55.378403511322801</c:v>
                </c:pt>
                <c:pt idx="172">
                  <c:v>-55.268669854648799</c:v>
                </c:pt>
                <c:pt idx="173">
                  <c:v>-55.157723325315303</c:v>
                </c:pt>
                <c:pt idx="174">
                  <c:v>-55.045530612786202</c:v>
                </c:pt>
                <c:pt idx="175">
                  <c:v>-54.9320573657305</c:v>
                </c:pt>
                <c:pt idx="176">
                  <c:v>-54.817268148245901</c:v>
                </c:pt>
                <c:pt idx="177">
                  <c:v>-54.701126393917903</c:v>
                </c:pt>
                <c:pt idx="178">
                  <c:v>-54.583594357586698</c:v>
                </c:pt>
                <c:pt idx="179">
                  <c:v>-54.464633064686502</c:v>
                </c:pt>
                <c:pt idx="180">
                  <c:v>-54.344202258012501</c:v>
                </c:pt>
                <c:pt idx="181">
                  <c:v>-54.222260341759203</c:v>
                </c:pt>
                <c:pt idx="182">
                  <c:v>-54.098764322666703</c:v>
                </c:pt>
                <c:pt idx="183">
                  <c:v>-53.973669748096498</c:v>
                </c:pt>
                <c:pt idx="184">
                  <c:v>-53.846930640846303</c:v>
                </c:pt>
                <c:pt idx="185">
                  <c:v>-53.718499430503599</c:v>
                </c:pt>
                <c:pt idx="186">
                  <c:v>-53.588326881116899</c:v>
                </c:pt>
                <c:pt idx="187">
                  <c:v>-53.456362014954799</c:v>
                </c:pt>
                <c:pt idx="188">
                  <c:v>-53.322552032100198</c:v>
                </c:pt>
                <c:pt idx="189">
                  <c:v>-53.186842225611301</c:v>
                </c:pt>
                <c:pt idx="190">
                  <c:v>-53.049175891962399</c:v>
                </c:pt>
                <c:pt idx="191">
                  <c:v>-52.909494236452403</c:v>
                </c:pt>
                <c:pt idx="192">
                  <c:v>-52.767736273247998</c:v>
                </c:pt>
                <c:pt idx="193">
                  <c:v>-52.623838719703002</c:v>
                </c:pt>
                <c:pt idx="194">
                  <c:v>-52.477735884565803</c:v>
                </c:pt>
                <c:pt idx="195">
                  <c:v>-52.329359549659003</c:v>
                </c:pt>
                <c:pt idx="196">
                  <c:v>-52.178638844581698</c:v>
                </c:pt>
                <c:pt idx="197">
                  <c:v>-52.0255001139477</c:v>
                </c:pt>
                <c:pt idx="198">
                  <c:v>-51.869866776636997</c:v>
                </c:pt>
                <c:pt idx="199">
                  <c:v>-51.711659176493598</c:v>
                </c:pt>
                <c:pt idx="200">
                  <c:v>-51.5507944238554</c:v>
                </c:pt>
                <c:pt idx="201">
                  <c:v>-51.387186227254503</c:v>
                </c:pt>
                <c:pt idx="202">
                  <c:v>-51.220744714567701</c:v>
                </c:pt>
                <c:pt idx="203">
                  <c:v>-51.051376242837897</c:v>
                </c:pt>
                <c:pt idx="204">
                  <c:v>-50.878983195921101</c:v>
                </c:pt>
                <c:pt idx="205">
                  <c:v>-50.703463769039097</c:v>
                </c:pt>
                <c:pt idx="206">
                  <c:v>-50.524711739240097</c:v>
                </c:pt>
                <c:pt idx="207">
                  <c:v>-50.3426162206801</c:v>
                </c:pt>
                <c:pt idx="208">
                  <c:v>-50.1570614035424</c:v>
                </c:pt>
                <c:pt idx="209">
                  <c:v>-49.967926275304301</c:v>
                </c:pt>
                <c:pt idx="210">
                  <c:v>-49.775084322946199</c:v>
                </c:pt>
                <c:pt idx="211">
                  <c:v>-49.578403214563799</c:v>
                </c:pt>
                <c:pt idx="212">
                  <c:v>-49.377744458707298</c:v>
                </c:pt>
                <c:pt idx="213">
                  <c:v>-49.172963039607403</c:v>
                </c:pt>
                <c:pt idx="214">
                  <c:v>-48.963907026278001</c:v>
                </c:pt>
                <c:pt idx="215">
                  <c:v>-48.7504171532876</c:v>
                </c:pt>
                <c:pt idx="216">
                  <c:v>-48.5323263707797</c:v>
                </c:pt>
                <c:pt idx="217">
                  <c:v>-48.309459361079902</c:v>
                </c:pt>
                <c:pt idx="218">
                  <c:v>-48.081632018965202</c:v>
                </c:pt>
                <c:pt idx="219">
                  <c:v>-47.848650892372</c:v>
                </c:pt>
                <c:pt idx="220">
                  <c:v>-47.610312579990797</c:v>
                </c:pt>
                <c:pt idx="221">
                  <c:v>-47.366403081825901</c:v>
                </c:pt>
                <c:pt idx="222">
                  <c:v>-47.116697098387903</c:v>
                </c:pt>
                <c:pt idx="223">
                  <c:v>-46.860957273722498</c:v>
                </c:pt>
                <c:pt idx="224">
                  <c:v>-46.598933376964503</c:v>
                </c:pt>
                <c:pt idx="225">
                  <c:v>-46.330361416523402</c:v>
                </c:pt>
                <c:pt idx="226">
                  <c:v>-46.054962680353299</c:v>
                </c:pt>
                <c:pt idx="227">
                  <c:v>-45.772442695024999</c:v>
                </c:pt>
                <c:pt idx="228">
                  <c:v>-45.4824900954874</c:v>
                </c:pt>
                <c:pt idx="229">
                  <c:v>-45.184775396466698</c:v>
                </c:pt>
                <c:pt idx="230">
                  <c:v>-44.878949655392503</c:v>
                </c:pt>
                <c:pt idx="231">
                  <c:v>-44.564643015533299</c:v>
                </c:pt>
                <c:pt idx="232">
                  <c:v>-44.241463116660697</c:v>
                </c:pt>
                <c:pt idx="233">
                  <c:v>-43.908993359003702</c:v>
                </c:pt>
                <c:pt idx="234">
                  <c:v>-43.566791004484799</c:v>
                </c:pt>
                <c:pt idx="235">
                  <c:v>-43.214385097202801</c:v>
                </c:pt>
                <c:pt idx="236">
                  <c:v>-42.8512741828158</c:v>
                </c:pt>
                <c:pt idx="237">
                  <c:v>-42.476923803816703</c:v>
                </c:pt>
                <c:pt idx="238">
                  <c:v>-42.090763744649898</c:v>
                </c:pt>
                <c:pt idx="239">
                  <c:v>-41.6921849970986</c:v>
                </c:pt>
                <c:pt idx="240">
                  <c:v>-41.280536412325901</c:v>
                </c:pt>
                <c:pt idx="241">
                  <c:v>-40.855121001258503</c:v>
                </c:pt>
                <c:pt idx="242">
                  <c:v>-40.415191839573097</c:v>
                </c:pt>
                <c:pt idx="243">
                  <c:v>-39.959947527226802</c:v>
                </c:pt>
                <c:pt idx="244">
                  <c:v>-39.488527145115803</c:v>
                </c:pt>
                <c:pt idx="245">
                  <c:v>-39.000004642853902</c:v>
                </c:pt>
                <c:pt idx="246">
                  <c:v>-38.493382581593202</c:v>
                </c:pt>
                <c:pt idx="247">
                  <c:v>-37.9675851439914</c:v>
                </c:pt>
                <c:pt idx="248">
                  <c:v>-37.4214503095019</c:v>
                </c:pt>
                <c:pt idx="249">
                  <c:v>-36.853721076715303</c:v>
                </c:pt>
                <c:pt idx="250">
                  <c:v>-36.263035594984501</c:v>
                </c:pt>
                <c:pt idx="251">
                  <c:v>-35.647916044392602</c:v>
                </c:pt>
                <c:pt idx="252">
                  <c:v>-35.006756075477298</c:v>
                </c:pt>
                <c:pt idx="253">
                  <c:v>-34.337806587037903</c:v>
                </c:pt>
                <c:pt idx="254">
                  <c:v>-33.639159580604399</c:v>
                </c:pt>
                <c:pt idx="255">
                  <c:v>-32.908729782222402</c:v>
                </c:pt>
                <c:pt idx="256">
                  <c:v>-32.144233664194999</c:v>
                </c:pt>
                <c:pt idx="257">
                  <c:v>-31.343165428913998</c:v>
                </c:pt>
                <c:pt idx="258">
                  <c:v>-30.502769430855601</c:v>
                </c:pt>
                <c:pt idx="259">
                  <c:v>-29.620008407304599</c:v>
                </c:pt>
                <c:pt idx="260">
                  <c:v>-28.691526758429099</c:v>
                </c:pt>
                <c:pt idx="261">
                  <c:v>-27.703607956496299</c:v>
                </c:pt>
                <c:pt idx="262">
                  <c:v>-26.6715683216968</c:v>
                </c:pt>
                <c:pt idx="263">
                  <c:v>-25.5813206133416</c:v>
                </c:pt>
                <c:pt idx="264">
                  <c:v>-24.4277271680408</c:v>
                </c:pt>
                <c:pt idx="265">
                  <c:v>-23.205032891470701</c:v>
                </c:pt>
                <c:pt idx="266">
                  <c:v>-21.9067702580233</c:v>
                </c:pt>
                <c:pt idx="267">
                  <c:v>-20.525646317208299</c:v>
                </c:pt>
                <c:pt idx="268">
                  <c:v>-19.053407622418199</c:v>
                </c:pt>
                <c:pt idx="269">
                  <c:v>-17.480677907744798</c:v>
                </c:pt>
                <c:pt idx="270">
                  <c:v>-15.7967619116189</c:v>
                </c:pt>
                <c:pt idx="271">
                  <c:v>-13.9894068627368</c:v>
                </c:pt>
                <c:pt idx="272">
                  <c:v>-12.044510636606001</c:v>
                </c:pt>
                <c:pt idx="273">
                  <c:v>-9.9457622228011395</c:v>
                </c:pt>
                <c:pt idx="274">
                  <c:v>-7.6741955736328702</c:v>
                </c:pt>
                <c:pt idx="275">
                  <c:v>-5.2076316412777297</c:v>
                </c:pt>
                <c:pt idx="276">
                  <c:v>-2.5199747282837102</c:v>
                </c:pt>
                <c:pt idx="277">
                  <c:v>0.41968290240101003</c:v>
                </c:pt>
                <c:pt idx="278">
                  <c:v>3.6482115157201398</c:v>
                </c:pt>
                <c:pt idx="279">
                  <c:v>7.2099377770016098</c:v>
                </c:pt>
                <c:pt idx="280">
                  <c:v>11.1586067459027</c:v>
                </c:pt>
                <c:pt idx="281">
                  <c:v>15.5599909004381</c:v>
                </c:pt>
                <c:pt idx="282">
                  <c:v>20.495407035544201</c:v>
                </c:pt>
                <c:pt idx="283">
                  <c:v>26.066528216975001</c:v>
                </c:pt>
                <c:pt idx="284">
                  <c:v>32.402076918035299</c:v>
                </c:pt>
                <c:pt idx="285">
                  <c:v>-65.054894169326005</c:v>
                </c:pt>
                <c:pt idx="286">
                  <c:v>-65.109542283822705</c:v>
                </c:pt>
                <c:pt idx="287">
                  <c:v>-65.163940449822505</c:v>
                </c:pt>
                <c:pt idx="288">
                  <c:v>-65.218084855336201</c:v>
                </c:pt>
                <c:pt idx="289">
                  <c:v>-65.271971770764196</c:v>
                </c:pt>
                <c:pt idx="290">
                  <c:v>-65.325597549553606</c:v>
                </c:pt>
                <c:pt idx="291">
                  <c:v>-65.378958628800305</c:v>
                </c:pt>
                <c:pt idx="292">
                  <c:v>-65.432051529798002</c:v>
                </c:pt>
                <c:pt idx="293">
                  <c:v>-65.484872858533805</c:v>
                </c:pt>
                <c:pt idx="294">
                  <c:v>-65.537419306129493</c:v>
                </c:pt>
                <c:pt idx="295">
                  <c:v>-65.589687649230598</c:v>
                </c:pt>
                <c:pt idx="296">
                  <c:v>-65.641674750343199</c:v>
                </c:pt>
                <c:pt idx="297">
                  <c:v>-65.693377558117902</c:v>
                </c:pt>
                <c:pt idx="298">
                  <c:v>-65.744793107582495</c:v>
                </c:pt>
                <c:pt idx="299">
                  <c:v>-65.795918520323895</c:v>
                </c:pt>
                <c:pt idx="300">
                  <c:v>-65.846751004619506</c:v>
                </c:pt>
                <c:pt idx="301">
                  <c:v>-65.897287855518798</c:v>
                </c:pt>
                <c:pt idx="302">
                  <c:v>-65.947526454875401</c:v>
                </c:pt>
                <c:pt idx="303">
                  <c:v>-65.997464271331495</c:v>
                </c:pt>
                <c:pt idx="304">
                  <c:v>-66.047098860254394</c:v>
                </c:pt>
                <c:pt idx="305">
                  <c:v>-66.096427863625905</c:v>
                </c:pt>
                <c:pt idx="306">
                  <c:v>-66.145449009885894</c:v>
                </c:pt>
                <c:pt idx="307">
                  <c:v>-66.194160113731201</c:v>
                </c:pt>
                <c:pt idx="308">
                  <c:v>-66.242559075869394</c:v>
                </c:pt>
                <c:pt idx="309">
                  <c:v>-66.290643882730095</c:v>
                </c:pt>
                <c:pt idx="310">
                  <c:v>-66.338412606133403</c:v>
                </c:pt>
                <c:pt idx="311">
                  <c:v>-66.385863402916797</c:v>
                </c:pt>
                <c:pt idx="312">
                  <c:v>-66.432994514522093</c:v>
                </c:pt>
                <c:pt idx="313">
                  <c:v>-66.479804266542601</c:v>
                </c:pt>
                <c:pt idx="314">
                  <c:v>-66.526291068232098</c:v>
                </c:pt>
                <c:pt idx="315">
                  <c:v>-66.572453411976497</c:v>
                </c:pt>
                <c:pt idx="316">
                  <c:v>-66.618289872728894</c:v>
                </c:pt>
                <c:pt idx="317">
                  <c:v>-66.663799107410298</c:v>
                </c:pt>
                <c:pt idx="318">
                  <c:v>-66.708979854275</c:v>
                </c:pt>
                <c:pt idx="319">
                  <c:v>-66.753830932244398</c:v>
                </c:pt>
                <c:pt idx="320">
                  <c:v>-66.798351240208007</c:v>
                </c:pt>
                <c:pt idx="321">
                  <c:v>-66.842539756293903</c:v>
                </c:pt>
                <c:pt idx="322">
                  <c:v>-66.886395537109706</c:v>
                </c:pt>
                <c:pt idx="323">
                  <c:v>-66.929917716955202</c:v>
                </c:pt>
                <c:pt idx="324">
                  <c:v>-66.973105507007404</c:v>
                </c:pt>
                <c:pt idx="325">
                  <c:v>-67.015958194479694</c:v>
                </c:pt>
                <c:pt idx="326">
                  <c:v>-67.058475141755295</c:v>
                </c:pt>
                <c:pt idx="327">
                  <c:v>-67.100655785497594</c:v>
                </c:pt>
                <c:pt idx="328">
                  <c:v>-67.142499635737295</c:v>
                </c:pt>
                <c:pt idx="329">
                  <c:v>-67.184006274938</c:v>
                </c:pt>
                <c:pt idx="330">
                  <c:v>-67.225175357040797</c:v>
                </c:pt>
                <c:pt idx="331">
                  <c:v>-67.266006606490507</c:v>
                </c:pt>
                <c:pt idx="332">
                  <c:v>-67.306499817242198</c:v>
                </c:pt>
                <c:pt idx="333">
                  <c:v>-67.346654851751893</c:v>
                </c:pt>
                <c:pt idx="334">
                  <c:v>-67.386471639950003</c:v>
                </c:pt>
                <c:pt idx="335">
                  <c:v>-67.425950178200495</c:v>
                </c:pt>
                <c:pt idx="336">
                  <c:v>-67.465090528245597</c:v>
                </c:pt>
                <c:pt idx="337">
                  <c:v>-67.503892816138006</c:v>
                </c:pt>
                <c:pt idx="338">
                  <c:v>-67.542357231160594</c:v>
                </c:pt>
                <c:pt idx="339">
                  <c:v>-67.580484024735796</c:v>
                </c:pt>
                <c:pt idx="340">
                  <c:v>-67.618273509325107</c:v>
                </c:pt>
                <c:pt idx="341">
                  <c:v>-67.655726057319299</c:v>
                </c:pt>
                <c:pt idx="342">
                  <c:v>-67.692842099921094</c:v>
                </c:pt>
                <c:pt idx="343">
                  <c:v>-67.7296221260208</c:v>
                </c:pt>
                <c:pt idx="344">
                  <c:v>-67.766066681065894</c:v>
                </c:pt>
                <c:pt idx="345">
                  <c:v>-67.802176365925604</c:v>
                </c:pt>
                <c:pt idx="346">
                  <c:v>-67.837951835751298</c:v>
                </c:pt>
                <c:pt idx="347">
                  <c:v>-67.873393798833206</c:v>
                </c:pt>
                <c:pt idx="348">
                  <c:v>-67.908503015455594</c:v>
                </c:pt>
                <c:pt idx="349">
                  <c:v>-67.943280296749094</c:v>
                </c:pt>
                <c:pt idx="350">
                  <c:v>-67.977726503543295</c:v>
                </c:pt>
                <c:pt idx="351">
                  <c:v>-68.011842545218798</c:v>
                </c:pt>
                <c:pt idx="352">
                  <c:v>-68.045629378559894</c:v>
                </c:pt>
                <c:pt idx="353">
                  <c:v>-68.079088006609396</c:v>
                </c:pt>
                <c:pt idx="354">
                  <c:v>-68.112219477525102</c:v>
                </c:pt>
                <c:pt idx="355">
                  <c:v>-68.145024883439405</c:v>
                </c:pt>
                <c:pt idx="356">
                  <c:v>-68.177505359322595</c:v>
                </c:pt>
                <c:pt idx="357">
                  <c:v>-68.209662081850396</c:v>
                </c:pt>
                <c:pt idx="358">
                  <c:v>-68.241496268276606</c:v>
                </c:pt>
                <c:pt idx="359">
                  <c:v>-68.273009175310705</c:v>
                </c:pt>
                <c:pt idx="360">
                  <c:v>-68.304202098002605</c:v>
                </c:pt>
                <c:pt idx="361">
                  <c:v>-68.335076368632997</c:v>
                </c:pt>
                <c:pt idx="362">
                  <c:v>-68.365633355612005</c:v>
                </c:pt>
                <c:pt idx="363">
                  <c:v>-68.395874462384498</c:v>
                </c:pt>
                <c:pt idx="364">
                  <c:v>-68.425801126344894</c:v>
                </c:pt>
                <c:pt idx="365">
                  <c:v>-68.455414817759802</c:v>
                </c:pt>
                <c:pt idx="366">
                  <c:v>-68.484717038700396</c:v>
                </c:pt>
                <c:pt idx="367">
                  <c:v>-68.513709321984095</c:v>
                </c:pt>
                <c:pt idx="368">
                  <c:v>-68.542393230126805</c:v>
                </c:pt>
                <c:pt idx="369">
                  <c:v>-68.570770354305395</c:v>
                </c:pt>
                <c:pt idx="370">
                  <c:v>-68.598842313330806</c:v>
                </c:pt>
                <c:pt idx="371">
                  <c:v>-68.626610752632502</c:v>
                </c:pt>
                <c:pt idx="372">
                  <c:v>-68.654077343254997</c:v>
                </c:pt>
                <c:pt idx="373">
                  <c:v>-68.6812437808656</c:v>
                </c:pt>
                <c:pt idx="374">
                  <c:v>-68.708111784774502</c:v>
                </c:pt>
                <c:pt idx="375">
                  <c:v>-68.734683096967302</c:v>
                </c:pt>
                <c:pt idx="376">
                  <c:v>-68.760959481150607</c:v>
                </c:pt>
                <c:pt idx="377">
                  <c:v>-68.786942721809794</c:v>
                </c:pt>
                <c:pt idx="378">
                  <c:v>-68.8126346232808</c:v>
                </c:pt>
                <c:pt idx="379">
                  <c:v>-68.838037008834505</c:v>
                </c:pt>
                <c:pt idx="380">
                  <c:v>-68.863151719775402</c:v>
                </c:pt>
                <c:pt idx="381">
                  <c:v>-68.887980614553499</c:v>
                </c:pt>
                <c:pt idx="382">
                  <c:v>-68.9125255678901</c:v>
                </c:pt>
                <c:pt idx="383">
                  <c:v>-68.9367884699179</c:v>
                </c:pt>
                <c:pt idx="384">
                  <c:v>-68.960771225334895</c:v>
                </c:pt>
                <c:pt idx="385">
                  <c:v>-68.984475752572905</c:v>
                </c:pt>
                <c:pt idx="386">
                  <c:v>-69.007903982979997</c:v>
                </c:pt>
                <c:pt idx="387">
                  <c:v>-69.031057860018095</c:v>
                </c:pt>
                <c:pt idx="388">
                  <c:v>-69.053939338473597</c:v>
                </c:pt>
                <c:pt idx="389">
                  <c:v>-69.076550383684506</c:v>
                </c:pt>
                <c:pt idx="390">
                  <c:v>-69.098892970780497</c:v>
                </c:pt>
                <c:pt idx="391">
                  <c:v>-69.120969083938405</c:v>
                </c:pt>
                <c:pt idx="392">
                  <c:v>-69.142780715652094</c:v>
                </c:pt>
                <c:pt idx="393">
                  <c:v>-69.1643298660168</c:v>
                </c:pt>
                <c:pt idx="394">
                  <c:v>-69.185618542028905</c:v>
                </c:pt>
                <c:pt idx="395">
                  <c:v>-69.206648756898701</c:v>
                </c:pt>
                <c:pt idx="396">
                  <c:v>-69.227422529379396</c:v>
                </c:pt>
                <c:pt idx="397">
                  <c:v>-69.247941883109704</c:v>
                </c:pt>
                <c:pt idx="398">
                  <c:v>-69.268208845971103</c:v>
                </c:pt>
                <c:pt idx="399">
                  <c:v>-69.288225449459503</c:v>
                </c:pt>
                <c:pt idx="400">
                  <c:v>-69.307993728071295</c:v>
                </c:pt>
                <c:pt idx="401">
                  <c:v>-69.327515718703594</c:v>
                </c:pt>
                <c:pt idx="402">
                  <c:v>-69.346793460068994</c:v>
                </c:pt>
                <c:pt idx="403">
                  <c:v>-69.365828992123596</c:v>
                </c:pt>
                <c:pt idx="404">
                  <c:v>-69.384624355510297</c:v>
                </c:pt>
                <c:pt idx="405">
                  <c:v>-69.403181591014402</c:v>
                </c:pt>
                <c:pt idx="406">
                  <c:v>-69.421502739034807</c:v>
                </c:pt>
                <c:pt idx="407">
                  <c:v>-69.439589839066898</c:v>
                </c:pt>
                <c:pt idx="408">
                  <c:v>-69.457444929200904</c:v>
                </c:pt>
                <c:pt idx="409">
                  <c:v>-69.475070045631995</c:v>
                </c:pt>
                <c:pt idx="410">
                  <c:v>-69.4924672221848</c:v>
                </c:pt>
                <c:pt idx="411">
                  <c:v>-69.509638489850303</c:v>
                </c:pt>
                <c:pt idx="412">
                  <c:v>-69.526585876336398</c:v>
                </c:pt>
                <c:pt idx="413">
                  <c:v>-69.543311405630703</c:v>
                </c:pt>
                <c:pt idx="414">
                  <c:v>-69.5598170975763</c:v>
                </c:pt>
                <c:pt idx="415">
                  <c:v>-69.576104967459798</c:v>
                </c:pt>
                <c:pt idx="416">
                  <c:v>-69.5921770256125</c:v>
                </c:pt>
                <c:pt idx="417">
                  <c:v>-69.608035277022395</c:v>
                </c:pt>
                <c:pt idx="418">
                  <c:v>-69.623681720959894</c:v>
                </c:pt>
                <c:pt idx="419">
                  <c:v>-69.6391183506136</c:v>
                </c:pt>
                <c:pt idx="420">
                  <c:v>-69.654347152739604</c:v>
                </c:pt>
                <c:pt idx="421">
                  <c:v>-69.669370107320702</c:v>
                </c:pt>
                <c:pt idx="422">
                  <c:v>-69.684189187238005</c:v>
                </c:pt>
                <c:pt idx="423">
                  <c:v>-69.698806357953501</c:v>
                </c:pt>
                <c:pt idx="424">
                  <c:v>-69.713223577203195</c:v>
                </c:pt>
                <c:pt idx="425">
                  <c:v>-69.727442794701602</c:v>
                </c:pt>
                <c:pt idx="426">
                  <c:v>-69.741465951856398</c:v>
                </c:pt>
                <c:pt idx="427">
                  <c:v>-69.755294981494004</c:v>
                </c:pt>
                <c:pt idx="428">
                  <c:v>-69.768931807595294</c:v>
                </c:pt>
                <c:pt idx="429">
                  <c:v>-69.782378345040797</c:v>
                </c:pt>
                <c:pt idx="430">
                  <c:v>-69.795636499366907</c:v>
                </c:pt>
                <c:pt idx="431">
                  <c:v>-69.808708166530906</c:v>
                </c:pt>
                <c:pt idx="432">
                  <c:v>-69.821595232685695</c:v>
                </c:pt>
                <c:pt idx="433">
                  <c:v>-69.8342995739645</c:v>
                </c:pt>
                <c:pt idx="434">
                  <c:v>-69.846823056274104</c:v>
                </c:pt>
                <c:pt idx="435">
                  <c:v>-69.859167535096802</c:v>
                </c:pt>
                <c:pt idx="436">
                  <c:v>-69.871334855302607</c:v>
                </c:pt>
                <c:pt idx="437">
                  <c:v>-69.883326850968103</c:v>
                </c:pt>
                <c:pt idx="438">
                  <c:v>-69.895145345205407</c:v>
                </c:pt>
                <c:pt idx="439">
                  <c:v>-69.906792149998594</c:v>
                </c:pt>
                <c:pt idx="440">
                  <c:v>-69.918269066048495</c:v>
                </c:pt>
                <c:pt idx="441">
                  <c:v>-69.929577882624997</c:v>
                </c:pt>
                <c:pt idx="442">
                  <c:v>-69.940720377427795</c:v>
                </c:pt>
                <c:pt idx="443">
                  <c:v>-69.951698316454298</c:v>
                </c:pt>
                <c:pt idx="444">
                  <c:v>-69.962513453874806</c:v>
                </c:pt>
                <c:pt idx="445">
                  <c:v>-69.973167531914996</c:v>
                </c:pt>
                <c:pt idx="446">
                  <c:v>-69.983662280746003</c:v>
                </c:pt>
                <c:pt idx="447">
                  <c:v>-69.993999418380696</c:v>
                </c:pt>
                <c:pt idx="448">
                  <c:v>-70.0041806505767</c:v>
                </c:pt>
                <c:pt idx="449">
                  <c:v>-70.014207670746799</c:v>
                </c:pt>
                <c:pt idx="450">
                  <c:v>-70.024082159874695</c:v>
                </c:pt>
                <c:pt idx="451">
                  <c:v>-70.033805786437696</c:v>
                </c:pt>
                <c:pt idx="452">
                  <c:v>-70.043380206335101</c:v>
                </c:pt>
                <c:pt idx="453">
                  <c:v>-70.052807062823007</c:v>
                </c:pt>
                <c:pt idx="454">
                  <c:v>-70.062087986454301</c:v>
                </c:pt>
                <c:pt idx="455">
                  <c:v>-70.071224595024603</c:v>
                </c:pt>
                <c:pt idx="456">
                  <c:v>-70.080218493523603</c:v>
                </c:pt>
                <c:pt idx="457">
                  <c:v>-70.089071274091907</c:v>
                </c:pt>
                <c:pt idx="458">
                  <c:v>-70.097784515982397</c:v>
                </c:pt>
                <c:pt idx="459">
                  <c:v>-70.1063597855278</c:v>
                </c:pt>
                <c:pt idx="460">
                  <c:v>-70.1147986361119</c:v>
                </c:pt>
                <c:pt idx="461">
                  <c:v>-70.123102608146297</c:v>
                </c:pt>
                <c:pt idx="462">
                  <c:v>-70.131273229051303</c:v>
                </c:pt>
                <c:pt idx="463">
                  <c:v>-70.139312013241906</c:v>
                </c:pt>
                <c:pt idx="464">
                  <c:v>-70.147220462117602</c:v>
                </c:pt>
                <c:pt idx="465">
                  <c:v>-70.155000064056097</c:v>
                </c:pt>
                <c:pt idx="466">
                  <c:v>-70.162652294412197</c:v>
                </c:pt>
                <c:pt idx="467">
                  <c:v>-70.170178615519902</c:v>
                </c:pt>
                <c:pt idx="468">
                  <c:v>-70.177580476697898</c:v>
                </c:pt>
                <c:pt idx="469">
                  <c:v>-70.184859314259896</c:v>
                </c:pt>
                <c:pt idx="470">
                  <c:v>-70.192016551527701</c:v>
                </c:pt>
                <c:pt idx="471">
                  <c:v>-70.199053598848295</c:v>
                </c:pt>
                <c:pt idx="472">
                  <c:v>-70.205971853613704</c:v>
                </c:pt>
                <c:pt idx="473">
                  <c:v>-70.212772700284404</c:v>
                </c:pt>
                <c:pt idx="474">
                  <c:v>-70.219457510416305</c:v>
                </c:pt>
                <c:pt idx="475">
                  <c:v>-70.2260276426899</c:v>
                </c:pt>
                <c:pt idx="476">
                  <c:v>-70.232484442943203</c:v>
                </c:pt>
                <c:pt idx="477">
                  <c:v>-70.238829244206698</c:v>
                </c:pt>
                <c:pt idx="478">
                  <c:v>-70.245063366741704</c:v>
                </c:pt>
                <c:pt idx="479">
                  <c:v>-70.251188118080904</c:v>
                </c:pt>
                <c:pt idx="480">
                  <c:v>-70.257204793071594</c:v>
                </c:pt>
                <c:pt idx="481">
                  <c:v>-70.263114673921393</c:v>
                </c:pt>
                <c:pt idx="482">
                  <c:v>-70.268919030245996</c:v>
                </c:pt>
                <c:pt idx="483">
                  <c:v>-70.274619119119805</c:v>
                </c:pt>
                <c:pt idx="484">
                  <c:v>-70.280216185127799</c:v>
                </c:pt>
                <c:pt idx="485">
                  <c:v>-70.285711460420202</c:v>
                </c:pt>
                <c:pt idx="486">
                  <c:v>-70.291106164769204</c:v>
                </c:pt>
                <c:pt idx="487">
                  <c:v>-70.296401505626406</c:v>
                </c:pt>
                <c:pt idx="488">
                  <c:v>-70.301598678184106</c:v>
                </c:pt>
                <c:pt idx="489">
                  <c:v>-70.306698865436104</c:v>
                </c:pt>
                <c:pt idx="490">
                  <c:v>-70.311703238241904</c:v>
                </c:pt>
                <c:pt idx="491">
                  <c:v>-70.316612955391605</c:v>
                </c:pt>
                <c:pt idx="492">
                  <c:v>-70.321429163672605</c:v>
                </c:pt>
                <c:pt idx="493">
                  <c:v>-70.326152997937299</c:v>
                </c:pt>
                <c:pt idx="494">
                  <c:v>-70.330785581173203</c:v>
                </c:pt>
                <c:pt idx="495">
                  <c:v>-70.335328024573002</c:v>
                </c:pt>
                <c:pt idx="496">
                  <c:v>-70.339781427607093</c:v>
                </c:pt>
                <c:pt idx="497">
                  <c:v>-70.344146878096197</c:v>
                </c:pt>
                <c:pt idx="498">
                  <c:v>-70.348425452285994</c:v>
                </c:pt>
                <c:pt idx="499">
                  <c:v>-70.352618214922501</c:v>
                </c:pt>
                <c:pt idx="500">
                  <c:v>-70.356726219327797</c:v>
                </c:pt>
                <c:pt idx="501">
                  <c:v>-70.360750507477803</c:v>
                </c:pt>
                <c:pt idx="502">
                  <c:v>-70.364692110080398</c:v>
                </c:pt>
                <c:pt idx="503">
                  <c:v>-70.368552046653704</c:v>
                </c:pt>
                <c:pt idx="504">
                  <c:v>-70.372331325606396</c:v>
                </c:pt>
                <c:pt idx="505">
                  <c:v>-70.376030944317804</c:v>
                </c:pt>
                <c:pt idx="506">
                  <c:v>-70.379651889219204</c:v>
                </c:pt>
                <c:pt idx="507">
                  <c:v>-70.383195135874999</c:v>
                </c:pt>
                <c:pt idx="508">
                  <c:v>-70.386661649065402</c:v>
                </c:pt>
                <c:pt idx="509">
                  <c:v>-70.390052382869001</c:v>
                </c:pt>
                <c:pt idx="510">
                  <c:v>-70.393368280746003</c:v>
                </c:pt>
                <c:pt idx="511">
                  <c:v>-70.396610275621896</c:v>
                </c:pt>
                <c:pt idx="512">
                  <c:v>-70.399779289971605</c:v>
                </c:pt>
                <c:pt idx="513">
                  <c:v>-70.402876235903605</c:v>
                </c:pt>
                <c:pt idx="514">
                  <c:v>-70.405902015244806</c:v>
                </c:pt>
                <c:pt idx="515">
                  <c:v>-70.408857519625599</c:v>
                </c:pt>
                <c:pt idx="516">
                  <c:v>-70.411743630565098</c:v>
                </c:pt>
                <c:pt idx="517">
                  <c:v>-70.414561219556106</c:v>
                </c:pt>
                <c:pt idx="518">
                  <c:v>-70.417311148151299</c:v>
                </c:pt>
                <c:pt idx="519">
                  <c:v>-70.419994268048598</c:v>
                </c:pt>
                <c:pt idx="520">
                  <c:v>-70.422611421176896</c:v>
                </c:pt>
                <c:pt idx="521">
                  <c:v>-70.425163439782096</c:v>
                </c:pt>
                <c:pt idx="522">
                  <c:v>-70.427651146513</c:v>
                </c:pt>
                <c:pt idx="523">
                  <c:v>-70.430075354507196</c:v>
                </c:pt>
                <c:pt idx="524">
                  <c:v>-70.432436867476596</c:v>
                </c:pt>
                <c:pt idx="525">
                  <c:v>-70.434736479794097</c:v>
                </c:pt>
                <c:pt idx="526">
                  <c:v>-70.436974976578298</c:v>
                </c:pt>
                <c:pt idx="527">
                  <c:v>-70.439153133780096</c:v>
                </c:pt>
                <c:pt idx="528">
                  <c:v>-70.441271718267501</c:v>
                </c:pt>
                <c:pt idx="529">
                  <c:v>-70.443331487911493</c:v>
                </c:pt>
                <c:pt idx="530">
                  <c:v>-70.445333191670997</c:v>
                </c:pt>
                <c:pt idx="531">
                  <c:v>-70.447277569677894</c:v>
                </c:pt>
                <c:pt idx="532">
                  <c:v>-70.449165353321902</c:v>
                </c:pt>
                <c:pt idx="533">
                  <c:v>-70.450997265335204</c:v>
                </c:pt>
                <c:pt idx="534">
                  <c:v>-70.4527740198765</c:v>
                </c:pt>
                <c:pt idx="535">
                  <c:v>-70.454496322615199</c:v>
                </c:pt>
                <c:pt idx="536">
                  <c:v>-70.4561648708153</c:v>
                </c:pt>
                <c:pt idx="537">
                  <c:v>-70.457780353418499</c:v>
                </c:pt>
                <c:pt idx="538">
                  <c:v>-70.459343451127594</c:v>
                </c:pt>
                <c:pt idx="539">
                  <c:v>-70.460854836489105</c:v>
                </c:pt>
                <c:pt idx="540">
                  <c:v>-70.462315173975696</c:v>
                </c:pt>
                <c:pt idx="541">
                  <c:v>-70.463725120068204</c:v>
                </c:pt>
                <c:pt idx="542">
                  <c:v>-70.465085323337206</c:v>
                </c:pt>
                <c:pt idx="543">
                  <c:v>-70.466396424524604</c:v>
                </c:pt>
                <c:pt idx="544">
                  <c:v>-70.467659056623901</c:v>
                </c:pt>
                <c:pt idx="545">
                  <c:v>-70.468873844961394</c:v>
                </c:pt>
                <c:pt idx="546">
                  <c:v>-70.470041407275303</c:v>
                </c:pt>
                <c:pt idx="547">
                  <c:v>-70.471162353795904</c:v>
                </c:pt>
                <c:pt idx="548">
                  <c:v>-70.472237287324504</c:v>
                </c:pt>
                <c:pt idx="549">
                  <c:v>-70.473266803311901</c:v>
                </c:pt>
                <c:pt idx="550">
                  <c:v>-70.474251489936606</c:v>
                </c:pt>
                <c:pt idx="551">
                  <c:v>-70.475191928182596</c:v>
                </c:pt>
                <c:pt idx="552">
                  <c:v>-70.476088691916303</c:v>
                </c:pt>
                <c:pt idx="553">
                  <c:v>-70.4769423479636</c:v>
                </c:pt>
                <c:pt idx="554">
                  <c:v>-70.477753456185596</c:v>
                </c:pt>
                <c:pt idx="555">
                  <c:v>-70.478522569554499</c:v>
                </c:pt>
                <c:pt idx="556">
                  <c:v>-70.479250234228701</c:v>
                </c:pt>
                <c:pt idx="557">
                  <c:v>-70.479936989627305</c:v>
                </c:pt>
                <c:pt idx="558">
                  <c:v>-70.480583368504398</c:v>
                </c:pt>
                <c:pt idx="559">
                  <c:v>-70.481189897022503</c:v>
                </c:pt>
                <c:pt idx="560">
                  <c:v>-70.481757094825298</c:v>
                </c:pt>
                <c:pt idx="561">
                  <c:v>-70.482285475110501</c:v>
                </c:pt>
                <c:pt idx="562">
                  <c:v>-70.482775544701596</c:v>
                </c:pt>
                <c:pt idx="563">
                  <c:v>-70.483227804118897</c:v>
                </c:pt>
                <c:pt idx="564">
                  <c:v>-70.483642747650904</c:v>
                </c:pt>
                <c:pt idx="565">
                  <c:v>-70.484020863423794</c:v>
                </c:pt>
                <c:pt idx="566">
                  <c:v>-70.484362633471804</c:v>
                </c:pt>
                <c:pt idx="567">
                  <c:v>-70.484668533805902</c:v>
                </c:pt>
                <c:pt idx="568">
                  <c:v>-70.484939034482295</c:v>
                </c:pt>
                <c:pt idx="569">
                  <c:v>-70.485174599670501</c:v>
                </c:pt>
                <c:pt idx="570">
                  <c:v>-70.485375687720705</c:v>
                </c:pt>
                <c:pt idx="571">
                  <c:v>-70.485542751230597</c:v>
                </c:pt>
                <c:pt idx="572">
                  <c:v>-70.485676237111406</c:v>
                </c:pt>
                <c:pt idx="573">
                  <c:v>-70.485776586653898</c:v>
                </c:pt>
                <c:pt idx="574">
                  <c:v>-70.485844235593007</c:v>
                </c:pt>
                <c:pt idx="575">
                  <c:v>-70.485879614172603</c:v>
                </c:pt>
                <c:pt idx="576">
                  <c:v>-70.485883147209506</c:v>
                </c:pt>
                <c:pt idx="577">
                  <c:v>-70.485855254156306</c:v>
                </c:pt>
                <c:pt idx="578">
                  <c:v>-70.485796349164801</c:v>
                </c:pt>
                <c:pt idx="579">
                  <c:v>-70.485706841147703</c:v>
                </c:pt>
                <c:pt idx="580">
                  <c:v>-70.485587133840298</c:v>
                </c:pt>
                <c:pt idx="581">
                  <c:v>-70.485437625861707</c:v>
                </c:pt>
                <c:pt idx="582">
                  <c:v>-70.4852587107749</c:v>
                </c:pt>
                <c:pt idx="583">
                  <c:v>-70.485050777146995</c:v>
                </c:pt>
                <c:pt idx="584">
                  <c:v>-70.484814208608398</c:v>
                </c:pt>
                <c:pt idx="585">
                  <c:v>-70.4845493839114</c:v>
                </c:pt>
                <c:pt idx="586">
                  <c:v>-70.484256676988394</c:v>
                </c:pt>
                <c:pt idx="587">
                  <c:v>-70.483936457009705</c:v>
                </c:pt>
                <c:pt idx="588">
                  <c:v>-70.483589088440198</c:v>
                </c:pt>
                <c:pt idx="589">
                  <c:v>-70.483214931095802</c:v>
                </c:pt>
                <c:pt idx="590">
                  <c:v>-70.482814340199894</c:v>
                </c:pt>
                <c:pt idx="591">
                  <c:v>-70.482387666437802</c:v>
                </c:pt>
                <c:pt idx="592">
                  <c:v>-70.481935256012093</c:v>
                </c:pt>
                <c:pt idx="593">
                  <c:v>-70.481457450696894</c:v>
                </c:pt>
                <c:pt idx="594">
                  <c:v>-70.480954587891105</c:v>
                </c:pt>
                <c:pt idx="595">
                  <c:v>-70.480427000671796</c:v>
                </c:pt>
                <c:pt idx="596">
                  <c:v>-70.479875017846496</c:v>
                </c:pt>
                <c:pt idx="597">
                  <c:v>-70.479298964005494</c:v>
                </c:pt>
                <c:pt idx="598">
                  <c:v>-70.478699159573196</c:v>
                </c:pt>
                <c:pt idx="599">
                  <c:v>-70.478075920858899</c:v>
                </c:pt>
                <c:pt idx="600">
                  <c:v>-70.477429560107396</c:v>
                </c:pt>
                <c:pt idx="601">
                  <c:v>-70.476760385548602</c:v>
                </c:pt>
                <c:pt idx="602">
                  <c:v>-70.476068701446806</c:v>
                </c:pt>
                <c:pt idx="603">
                  <c:v>-70.475354808150001</c:v>
                </c:pt>
                <c:pt idx="604">
                  <c:v>-70.474619002137203</c:v>
                </c:pt>
                <c:pt idx="605">
                  <c:v>-70.473861576067193</c:v>
                </c:pt>
                <c:pt idx="606">
                  <c:v>-70.473082818825006</c:v>
                </c:pt>
                <c:pt idx="607">
                  <c:v>-70.472283015568905</c:v>
                </c:pt>
                <c:pt idx="608">
                  <c:v>-70.471462447776602</c:v>
                </c:pt>
                <c:pt idx="609">
                  <c:v>-70.470621393290799</c:v>
                </c:pt>
                <c:pt idx="610">
                  <c:v>-70.469760126364605</c:v>
                </c:pt>
                <c:pt idx="611">
                  <c:v>-70.468878917705993</c:v>
                </c:pt>
                <c:pt idx="612">
                  <c:v>-70.467978034521906</c:v>
                </c:pt>
                <c:pt idx="613">
                  <c:v>-70.467057740562097</c:v>
                </c:pt>
                <c:pt idx="614">
                  <c:v>-70.466118296162506</c:v>
                </c:pt>
                <c:pt idx="615">
                  <c:v>-70.4651599582876</c:v>
                </c:pt>
                <c:pt idx="616">
                  <c:v>-70.464182980572801</c:v>
                </c:pt>
                <c:pt idx="617">
                  <c:v>-70.463187613366102</c:v>
                </c:pt>
                <c:pt idx="618">
                  <c:v>-70.462174103769698</c:v>
                </c:pt>
                <c:pt idx="619">
                  <c:v>-70.461142695680095</c:v>
                </c:pt>
                <c:pt idx="620">
                  <c:v>-70.460093629829402</c:v>
                </c:pt>
                <c:pt idx="621">
                  <c:v>-70.459027143824201</c:v>
                </c:pt>
                <c:pt idx="622">
                  <c:v>-70.457943472185804</c:v>
                </c:pt>
                <c:pt idx="623">
                  <c:v>-70.456842846388597</c:v>
                </c:pt>
                <c:pt idx="624">
                  <c:v>-70.4557254948989</c:v>
                </c:pt>
                <c:pt idx="625">
                  <c:v>-70.454591643213007</c:v>
                </c:pt>
                <c:pt idx="626">
                  <c:v>-70.453441513894703</c:v>
                </c:pt>
                <c:pt idx="627">
                  <c:v>-70.452275326612195</c:v>
                </c:pt>
                <c:pt idx="628">
                  <c:v>-70.451093298175607</c:v>
                </c:pt>
                <c:pt idx="629">
                  <c:v>-70.4498956425724</c:v>
                </c:pt>
                <c:pt idx="630">
                  <c:v>-70.4486825710039</c:v>
                </c:pt>
                <c:pt idx="631">
                  <c:v>-70.447454291920295</c:v>
                </c:pt>
                <c:pt idx="632">
                  <c:v>-70.446211011056306</c:v>
                </c:pt>
                <c:pt idx="633">
                  <c:v>-70.444952931465096</c:v>
                </c:pt>
                <c:pt idx="634">
                  <c:v>-70.443680253552799</c:v>
                </c:pt>
                <c:pt idx="635">
                  <c:v>-70.4423931751125</c:v>
                </c:pt>
                <c:pt idx="636">
                  <c:v>-70.441091891357502</c:v>
                </c:pt>
                <c:pt idx="637">
                  <c:v>-70.439776594953997</c:v>
                </c:pt>
                <c:pt idx="638">
                  <c:v>-70.438447476054293</c:v>
                </c:pt>
                <c:pt idx="639">
                  <c:v>-70.437104722328698</c:v>
                </c:pt>
                <c:pt idx="640">
                  <c:v>-70.435748518997102</c:v>
                </c:pt>
                <c:pt idx="641">
                  <c:v>-70.434379048860905</c:v>
                </c:pt>
                <c:pt idx="642">
                  <c:v>-70.432996492333899</c:v>
                </c:pt>
                <c:pt idx="643">
                  <c:v>-70.431601027472695</c:v>
                </c:pt>
                <c:pt idx="644">
                  <c:v>-70.4301928300074</c:v>
                </c:pt>
                <c:pt idx="645">
                  <c:v>-70.428772073371306</c:v>
                </c:pt>
                <c:pt idx="646">
                  <c:v>-70.427338928730904</c:v>
                </c:pt>
                <c:pt idx="647">
                  <c:v>-70.425893565014306</c:v>
                </c:pt>
                <c:pt idx="648">
                  <c:v>-70.424436148940899</c:v>
                </c:pt>
                <c:pt idx="649">
                  <c:v>-70.422966845049501</c:v>
                </c:pt>
                <c:pt idx="650">
                  <c:v>-70.421485815726399</c:v>
                </c:pt>
                <c:pt idx="651">
                  <c:v>-70.419993221233398</c:v>
                </c:pt>
                <c:pt idx="652">
                  <c:v>-70.418489219735307</c:v>
                </c:pt>
                <c:pt idx="653">
                  <c:v>-70.416973967326697</c:v>
                </c:pt>
                <c:pt idx="654">
                  <c:v>-70.415447618059304</c:v>
                </c:pt>
                <c:pt idx="655">
                  <c:v>-70.413910323967897</c:v>
                </c:pt>
                <c:pt idx="656">
                  <c:v>-70.412362235096595</c:v>
                </c:pt>
                <c:pt idx="657">
                  <c:v>-70.410803499525102</c:v>
                </c:pt>
                <c:pt idx="658">
                  <c:v>-70.409234263393401</c:v>
                </c:pt>
                <c:pt idx="659">
                  <c:v>-70.407654670927798</c:v>
                </c:pt>
                <c:pt idx="660">
                  <c:v>-70.406064864464895</c:v>
                </c:pt>
                <c:pt idx="661">
                  <c:v>-70.404464984476903</c:v>
                </c:pt>
                <c:pt idx="662">
                  <c:v>-70.402855169595497</c:v>
                </c:pt>
                <c:pt idx="663">
                  <c:v>-70.401235556635697</c:v>
                </c:pt>
                <c:pt idx="664">
                  <c:v>-70.399606280619807</c:v>
                </c:pt>
                <c:pt idx="665">
                  <c:v>-70.397967474800296</c:v>
                </c:pt>
                <c:pt idx="666">
                  <c:v>-70.396319270683506</c:v>
                </c:pt>
                <c:pt idx="667">
                  <c:v>-70.3946617980517</c:v>
                </c:pt>
                <c:pt idx="668">
                  <c:v>-70.392995184985907</c:v>
                </c:pt>
                <c:pt idx="669">
                  <c:v>-70.391319557888096</c:v>
                </c:pt>
                <c:pt idx="670">
                  <c:v>-70.389635041503098</c:v>
                </c:pt>
                <c:pt idx="671">
                  <c:v>-70.387941758940002</c:v>
                </c:pt>
                <c:pt idx="672">
                  <c:v>-70.3862398316938</c:v>
                </c:pt>
                <c:pt idx="673">
                  <c:v>-70.384529379666404</c:v>
                </c:pt>
                <c:pt idx="674">
                  <c:v>-70.382810521187196</c:v>
                </c:pt>
                <c:pt idx="675">
                  <c:v>-70.381083373033903</c:v>
                </c:pt>
                <c:pt idx="676">
                  <c:v>-70.379348050452705</c:v>
                </c:pt>
                <c:pt idx="677">
                  <c:v>-70.377604667178502</c:v>
                </c:pt>
                <c:pt idx="678">
                  <c:v>-70.375853335454295</c:v>
                </c:pt>
                <c:pt idx="679">
                  <c:v>-70.374094166050995</c:v>
                </c:pt>
                <c:pt idx="680">
                  <c:v>-70.372327268286696</c:v>
                </c:pt>
                <c:pt idx="681">
                  <c:v>-70.370552750045505</c:v>
                </c:pt>
                <c:pt idx="682">
                  <c:v>-70.368770717796707</c:v>
                </c:pt>
                <c:pt idx="683">
                  <c:v>-70.366981276612705</c:v>
                </c:pt>
                <c:pt idx="684">
                  <c:v>-70.365184530188003</c:v>
                </c:pt>
                <c:pt idx="685">
                  <c:v>-70.363380580856699</c:v>
                </c:pt>
                <c:pt idx="686">
                  <c:v>-70.361569529610705</c:v>
                </c:pt>
                <c:pt idx="687">
                  <c:v>-70.359751476117196</c:v>
                </c:pt>
                <c:pt idx="688">
                  <c:v>-70.357926518736093</c:v>
                </c:pt>
                <c:pt idx="689">
                  <c:v>-70.356094754536997</c:v>
                </c:pt>
                <c:pt idx="690">
                  <c:v>-70.354256279316402</c:v>
                </c:pt>
                <c:pt idx="691">
                  <c:v>-70.352411187614294</c:v>
                </c:pt>
                <c:pt idx="692">
                  <c:v>-70.350559572730603</c:v>
                </c:pt>
                <c:pt idx="693">
                  <c:v>-70.348701526741493</c:v>
                </c:pt>
                <c:pt idx="694">
                  <c:v>-70.346837140515703</c:v>
                </c:pt>
                <c:pt idx="695">
                  <c:v>-70.344966503729907</c:v>
                </c:pt>
                <c:pt idx="696">
                  <c:v>-70.343089704885003</c:v>
                </c:pt>
                <c:pt idx="697">
                  <c:v>-70.341206831321003</c:v>
                </c:pt>
                <c:pt idx="698">
                  <c:v>-70.339317969232695</c:v>
                </c:pt>
                <c:pt idx="699">
                  <c:v>-70.337423203684395</c:v>
                </c:pt>
                <c:pt idx="700">
                  <c:v>-70.335522618625305</c:v>
                </c:pt>
                <c:pt idx="701">
                  <c:v>-70.333616296903401</c:v>
                </c:pt>
                <c:pt idx="702">
                  <c:v>-70.331704320280906</c:v>
                </c:pt>
                <c:pt idx="703">
                  <c:v>-70.329786769447594</c:v>
                </c:pt>
                <c:pt idx="704">
                  <c:v>-70.327863724035794</c:v>
                </c:pt>
                <c:pt idx="705">
                  <c:v>-70.325935262633493</c:v>
                </c:pt>
                <c:pt idx="706">
                  <c:v>-70.324001462798805</c:v>
                </c:pt>
                <c:pt idx="707">
                  <c:v>-70.322062401073097</c:v>
                </c:pt>
                <c:pt idx="708">
                  <c:v>-70.320118152994596</c:v>
                </c:pt>
                <c:pt idx="709">
                  <c:v>-70.318168793111198</c:v>
                </c:pt>
                <c:pt idx="710">
                  <c:v>-70.316214394994304</c:v>
                </c:pt>
                <c:pt idx="711">
                  <c:v>-70.314255031250894</c:v>
                </c:pt>
                <c:pt idx="712">
                  <c:v>-70.312290773536503</c:v>
                </c:pt>
                <c:pt idx="713">
                  <c:v>-70.310321692568095</c:v>
                </c:pt>
                <c:pt idx="714">
                  <c:v>-70.308347858135903</c:v>
                </c:pt>
                <c:pt idx="715">
                  <c:v>-70.306369339115903</c:v>
                </c:pt>
                <c:pt idx="716">
                  <c:v>-70.304386203482096</c:v>
                </c:pt>
                <c:pt idx="717">
                  <c:v>-70.302398518317801</c:v>
                </c:pt>
                <c:pt idx="718">
                  <c:v>-70.300406349828094</c:v>
                </c:pt>
                <c:pt idx="719">
                  <c:v>-70.298409763350804</c:v>
                </c:pt>
                <c:pt idx="720">
                  <c:v>-70.296408823368196</c:v>
                </c:pt>
                <c:pt idx="721">
                  <c:v>-70.294403593518496</c:v>
                </c:pt>
                <c:pt idx="722">
                  <c:v>-70.292394136606504</c:v>
                </c:pt>
                <c:pt idx="723">
                  <c:v>-70.290380514614995</c:v>
                </c:pt>
                <c:pt idx="724">
                  <c:v>-70.288362788715403</c:v>
                </c:pt>
                <c:pt idx="725">
                  <c:v>-70.286341019278495</c:v>
                </c:pt>
                <c:pt idx="726">
                  <c:v>-70.284315265884999</c:v>
                </c:pt>
                <c:pt idx="727">
                  <c:v>-70.282285587336204</c:v>
                </c:pt>
                <c:pt idx="728">
                  <c:v>-70.2802520416638</c:v>
                </c:pt>
                <c:pt idx="729">
                  <c:v>-70.278214686140302</c:v>
                </c:pt>
                <c:pt idx="730">
                  <c:v>-70.2761735772892</c:v>
                </c:pt>
                <c:pt idx="731">
                  <c:v>-70.274128770894507</c:v>
                </c:pt>
                <c:pt idx="732">
                  <c:v>-70.272080322010794</c:v>
                </c:pt>
                <c:pt idx="733">
                  <c:v>-70.270028284972796</c:v>
                </c:pt>
                <c:pt idx="734">
                  <c:v>-70.267972713404504</c:v>
                </c:pt>
                <c:pt idx="735">
                  <c:v>-70.265913660229302</c:v>
                </c:pt>
                <c:pt idx="736">
                  <c:v>-70.263851177678504</c:v>
                </c:pt>
                <c:pt idx="737">
                  <c:v>-70.261785317300806</c:v>
                </c:pt>
                <c:pt idx="738">
                  <c:v>-70.259716129971096</c:v>
                </c:pt>
                <c:pt idx="739">
                  <c:v>-70.257643665899806</c:v>
                </c:pt>
                <c:pt idx="740">
                  <c:v>-70.255567974641096</c:v>
                </c:pt>
                <c:pt idx="741">
                  <c:v>-70.253489105101906</c:v>
                </c:pt>
                <c:pt idx="742">
                  <c:v>-70.251407105550399</c:v>
                </c:pt>
                <c:pt idx="743">
                  <c:v>-70.249322023624103</c:v>
                </c:pt>
                <c:pt idx="744">
                  <c:v>-70.247233906338806</c:v>
                </c:pt>
                <c:pt idx="745">
                  <c:v>-70.245142800096303</c:v>
                </c:pt>
                <c:pt idx="746">
                  <c:v>-70.243048750692594</c:v>
                </c:pt>
                <c:pt idx="747">
                  <c:v>-70.240951803325899</c:v>
                </c:pt>
                <c:pt idx="748">
                  <c:v>-70.238852002604602</c:v>
                </c:pt>
                <c:pt idx="749">
                  <c:v>-70.236749392554998</c:v>
                </c:pt>
                <c:pt idx="750">
                  <c:v>-70.234644016629005</c:v>
                </c:pt>
                <c:pt idx="751">
                  <c:v>-70.232535917711502</c:v>
                </c:pt>
                <c:pt idx="752">
                  <c:v>-70.230425138128197</c:v>
                </c:pt>
                <c:pt idx="753">
                  <c:v>-70.228311719652694</c:v>
                </c:pt>
                <c:pt idx="754">
                  <c:v>-70.226195703513895</c:v>
                </c:pt>
                <c:pt idx="755">
                  <c:v>-70.224077130403202</c:v>
                </c:pt>
                <c:pt idx="756">
                  <c:v>-70.221956040481601</c:v>
                </c:pt>
                <c:pt idx="757">
                  <c:v>-70.219832473386404</c:v>
                </c:pt>
                <c:pt idx="758">
                  <c:v>-70.217706468238703</c:v>
                </c:pt>
                <c:pt idx="759">
                  <c:v>-70.215578063649602</c:v>
                </c:pt>
                <c:pt idx="760">
                  <c:v>-70.213447297727399</c:v>
                </c:pt>
                <c:pt idx="761">
                  <c:v>-70.211314208083706</c:v>
                </c:pt>
                <c:pt idx="762">
                  <c:v>-70.209178831840504</c:v>
                </c:pt>
                <c:pt idx="763">
                  <c:v>-70.207041205636401</c:v>
                </c:pt>
                <c:pt idx="764">
                  <c:v>-70.204901365632793</c:v>
                </c:pt>
                <c:pt idx="765">
                  <c:v>-70.202759347520598</c:v>
                </c:pt>
                <c:pt idx="766">
                  <c:v>-70.200615186525994</c:v>
                </c:pt>
                <c:pt idx="767">
                  <c:v>-70.198468917416804</c:v>
                </c:pt>
                <c:pt idx="768">
                  <c:v>-70.196320574508405</c:v>
                </c:pt>
                <c:pt idx="769">
                  <c:v>-70.194170191669997</c:v>
                </c:pt>
                <c:pt idx="770">
                  <c:v>-70.1920178023299</c:v>
                </c:pt>
                <c:pt idx="771">
                  <c:v>-70.189863439482096</c:v>
                </c:pt>
                <c:pt idx="772">
                  <c:v>-70.187707135691099</c:v>
                </c:pt>
                <c:pt idx="773">
                  <c:v>-70.185548923098494</c:v>
                </c:pt>
                <c:pt idx="774">
                  <c:v>-70.183388833427799</c:v>
                </c:pt>
                <c:pt idx="775">
                  <c:v>-70.1812268979903</c:v>
                </c:pt>
                <c:pt idx="776">
                  <c:v>-70.179063147690499</c:v>
                </c:pt>
                <c:pt idx="777">
                  <c:v>-70.1768976130314</c:v>
                </c:pt>
                <c:pt idx="778">
                  <c:v>-70.174730324119594</c:v>
                </c:pt>
                <c:pt idx="779">
                  <c:v>-70.172561310670901</c:v>
                </c:pt>
                <c:pt idx="780">
                  <c:v>-70.170390602015203</c:v>
                </c:pt>
                <c:pt idx="781">
                  <c:v>-70.168218227101505</c:v>
                </c:pt>
                <c:pt idx="782">
                  <c:v>-70.166044214503103</c:v>
                </c:pt>
                <c:pt idx="783">
                  <c:v>-70.163868592422503</c:v>
                </c:pt>
                <c:pt idx="784">
                  <c:v>-70.161691388696099</c:v>
                </c:pt>
                <c:pt idx="785">
                  <c:v>-70.159512630799199</c:v>
                </c:pt>
                <c:pt idx="786">
                  <c:v>-70.157332345850904</c:v>
                </c:pt>
                <c:pt idx="787">
                  <c:v>-70.155150560618296</c:v>
                </c:pt>
                <c:pt idx="788">
                  <c:v>-70.152967301521599</c:v>
                </c:pt>
                <c:pt idx="789">
                  <c:v>-70.150782594638301</c:v>
                </c:pt>
                <c:pt idx="790">
                  <c:v>-70.148596465708096</c:v>
                </c:pt>
                <c:pt idx="791">
                  <c:v>-70.146408940136894</c:v>
                </c:pt>
                <c:pt idx="792">
                  <c:v>-70.144220043001397</c:v>
                </c:pt>
                <c:pt idx="793">
                  <c:v>-70.142029799053603</c:v>
                </c:pt>
                <c:pt idx="794">
                  <c:v>-70.139838232724699</c:v>
                </c:pt>
                <c:pt idx="795">
                  <c:v>-70.137645368129597</c:v>
                </c:pt>
                <c:pt idx="796">
                  <c:v>-70.135451229070895</c:v>
                </c:pt>
                <c:pt idx="797">
                  <c:v>-70.133255839043002</c:v>
                </c:pt>
                <c:pt idx="798">
                  <c:v>-70.131059221236299</c:v>
                </c:pt>
                <c:pt idx="799">
                  <c:v>-70.128861398541005</c:v>
                </c:pt>
                <c:pt idx="800">
                  <c:v>-70.126662393551101</c:v>
                </c:pt>
                <c:pt idx="801">
                  <c:v>-70.124462228568404</c:v>
                </c:pt>
                <c:pt idx="802">
                  <c:v>-70.122260925606099</c:v>
                </c:pt>
                <c:pt idx="803">
                  <c:v>-70.120058506392894</c:v>
                </c:pt>
                <c:pt idx="804">
                  <c:v>-70.117854992376294</c:v>
                </c:pt>
                <c:pt idx="805">
                  <c:v>-70.115650404726793</c:v>
                </c:pt>
                <c:pt idx="806">
                  <c:v>-70.113444764341196</c:v>
                </c:pt>
                <c:pt idx="807">
                  <c:v>-70.111238091846104</c:v>
                </c:pt>
                <c:pt idx="808">
                  <c:v>-70.109030407601793</c:v>
                </c:pt>
                <c:pt idx="809">
                  <c:v>-70.106821731705395</c:v>
                </c:pt>
                <c:pt idx="810">
                  <c:v>-70.104612083994596</c:v>
                </c:pt>
                <c:pt idx="811">
                  <c:v>-70.102401484050901</c:v>
                </c:pt>
                <c:pt idx="812">
                  <c:v>-70.100189951202793</c:v>
                </c:pt>
                <c:pt idx="813">
                  <c:v>-70.097977504529595</c:v>
                </c:pt>
                <c:pt idx="814">
                  <c:v>-70.095764162864199</c:v>
                </c:pt>
                <c:pt idx="815">
                  <c:v>-70.093549944796393</c:v>
                </c:pt>
                <c:pt idx="816">
                  <c:v>-70.091334868676299</c:v>
                </c:pt>
                <c:pt idx="817">
                  <c:v>-70.089118952617198</c:v>
                </c:pt>
                <c:pt idx="818">
                  <c:v>-70.086902214499005</c:v>
                </c:pt>
                <c:pt idx="819">
                  <c:v>-70.084684671970805</c:v>
                </c:pt>
                <c:pt idx="820">
                  <c:v>-70.082466342454296</c:v>
                </c:pt>
                <c:pt idx="821">
                  <c:v>-70.080247243146601</c:v>
                </c:pt>
                <c:pt idx="822">
                  <c:v>-70.078027391023298</c:v>
                </c:pt>
                <c:pt idx="823">
                  <c:v>-70.0758068028411</c:v>
                </c:pt>
                <c:pt idx="824">
                  <c:v>-70.073585495141003</c:v>
                </c:pt>
                <c:pt idx="825">
                  <c:v>-70.071363484250696</c:v>
                </c:pt>
                <c:pt idx="826">
                  <c:v>-70.069140786288003</c:v>
                </c:pt>
                <c:pt idx="827">
                  <c:v>-70.066917417162898</c:v>
                </c:pt>
                <c:pt idx="828">
                  <c:v>-70.064693392580693</c:v>
                </c:pt>
                <c:pt idx="829">
                  <c:v>-70.062468728044493</c:v>
                </c:pt>
                <c:pt idx="830">
                  <c:v>-70.060243438857995</c:v>
                </c:pt>
                <c:pt idx="831">
                  <c:v>-70.058017540127906</c:v>
                </c:pt>
                <c:pt idx="832">
                  <c:v>-70.0557910467667</c:v>
                </c:pt>
                <c:pt idx="833">
                  <c:v>-70.053563973495002</c:v>
                </c:pt>
                <c:pt idx="834">
                  <c:v>-70.051336334844194</c:v>
                </c:pt>
                <c:pt idx="835">
                  <c:v>-70.049108145158797</c:v>
                </c:pt>
                <c:pt idx="836">
                  <c:v>-70.046879418598905</c:v>
                </c:pt>
                <c:pt idx="837">
                  <c:v>-70.044650169142798</c:v>
                </c:pt>
                <c:pt idx="838">
                  <c:v>-70.042420410588903</c:v>
                </c:pt>
                <c:pt idx="839">
                  <c:v>-70.040190156558594</c:v>
                </c:pt>
                <c:pt idx="840">
                  <c:v>-70.037959420498197</c:v>
                </c:pt>
                <c:pt idx="841">
                  <c:v>-70.035728215681303</c:v>
                </c:pt>
                <c:pt idx="842">
                  <c:v>-70.033496555211201</c:v>
                </c:pt>
                <c:pt idx="843">
                  <c:v>-70.031264452022796</c:v>
                </c:pt>
                <c:pt idx="844">
                  <c:v>-70.029031918885195</c:v>
                </c:pt>
                <c:pt idx="845">
                  <c:v>-70.026798968403398</c:v>
                </c:pt>
                <c:pt idx="846">
                  <c:v>-70.024565613020798</c:v>
                </c:pt>
                <c:pt idx="847">
                  <c:v>-70.022331865021101</c:v>
                </c:pt>
                <c:pt idx="848">
                  <c:v>-70.020097736530502</c:v>
                </c:pt>
                <c:pt idx="849">
                  <c:v>-70.017863239519798</c:v>
                </c:pt>
                <c:pt idx="850">
                  <c:v>-70.015628385806096</c:v>
                </c:pt>
                <c:pt idx="851">
                  <c:v>-70.013393187055101</c:v>
                </c:pt>
                <c:pt idx="852">
                  <c:v>-70.011157654783005</c:v>
                </c:pt>
                <c:pt idx="853">
                  <c:v>-70.008921800358493</c:v>
                </c:pt>
                <c:pt idx="854">
                  <c:v>-70.006685635004402</c:v>
                </c:pt>
                <c:pt idx="855">
                  <c:v>-70.004449169799997</c:v>
                </c:pt>
                <c:pt idx="856">
                  <c:v>-70.002212415682493</c:v>
                </c:pt>
                <c:pt idx="857">
                  <c:v>-69.999975383449097</c:v>
                </c:pt>
                <c:pt idx="858">
                  <c:v>-69.997738083758804</c:v>
                </c:pt>
                <c:pt idx="859">
                  <c:v>-69.995500527134197</c:v>
                </c:pt>
                <c:pt idx="860">
                  <c:v>-69.993262723962999</c:v>
                </c:pt>
                <c:pt idx="861">
                  <c:v>-69.991024684500204</c:v>
                </c:pt>
                <c:pt idx="862">
                  <c:v>-69.988786418869495</c:v>
                </c:pt>
                <c:pt idx="863">
                  <c:v>-69.986547937064898</c:v>
                </c:pt>
                <c:pt idx="864">
                  <c:v>-69.984309248952997</c:v>
                </c:pt>
                <c:pt idx="865">
                  <c:v>-69.982070364273795</c:v>
                </c:pt>
                <c:pt idx="866">
                  <c:v>-69.979831292642899</c:v>
                </c:pt>
                <c:pt idx="867">
                  <c:v>-69.977592043553202</c:v>
                </c:pt>
                <c:pt idx="868">
                  <c:v>-69.975352626375894</c:v>
                </c:pt>
                <c:pt idx="869">
                  <c:v>-69.973113050362699</c:v>
                </c:pt>
                <c:pt idx="870">
                  <c:v>-69.970873324646803</c:v>
                </c:pt>
                <c:pt idx="871">
                  <c:v>-69.968633458245193</c:v>
                </c:pt>
                <c:pt idx="872">
                  <c:v>-69.966393460059095</c:v>
                </c:pt>
                <c:pt idx="873">
                  <c:v>-69.964153338876599</c:v>
                </c:pt>
                <c:pt idx="874">
                  <c:v>-69.961913103373107</c:v>
                </c:pt>
                <c:pt idx="875">
                  <c:v>-69.959672762113598</c:v>
                </c:pt>
                <c:pt idx="876">
                  <c:v>-69.957432323553604</c:v>
                </c:pt>
                <c:pt idx="877">
                  <c:v>-69.955191796040594</c:v>
                </c:pt>
                <c:pt idx="878">
                  <c:v>-69.9529511878157</c:v>
                </c:pt>
                <c:pt idx="879">
                  <c:v>-69.950710507014904</c:v>
                </c:pt>
                <c:pt idx="880">
                  <c:v>-69.948469761670296</c:v>
                </c:pt>
                <c:pt idx="881">
                  <c:v>-69.946228959711405</c:v>
                </c:pt>
                <c:pt idx="882">
                  <c:v>-69.943988108966906</c:v>
                </c:pt>
                <c:pt idx="883">
                  <c:v>-69.941747217165499</c:v>
                </c:pt>
                <c:pt idx="884">
                  <c:v>-69.939506291937207</c:v>
                </c:pt>
                <c:pt idx="885">
                  <c:v>-69.937265340815102</c:v>
                </c:pt>
                <c:pt idx="886">
                  <c:v>-69.935024371235997</c:v>
                </c:pt>
                <c:pt idx="887">
                  <c:v>-69.932783390541999</c:v>
                </c:pt>
                <c:pt idx="888">
                  <c:v>-69.930542405981598</c:v>
                </c:pt>
                <c:pt idx="889">
                  <c:v>-69.928301424711094</c:v>
                </c:pt>
                <c:pt idx="890">
                  <c:v>-69.926060453795401</c:v>
                </c:pt>
                <c:pt idx="891">
                  <c:v>-69.923819500209802</c:v>
                </c:pt>
                <c:pt idx="892">
                  <c:v>-69.921578570840296</c:v>
                </c:pt>
                <c:pt idx="893">
                  <c:v>-69.919337672485497</c:v>
                </c:pt>
                <c:pt idx="894">
                  <c:v>-69.917096811857505</c:v>
                </c:pt>
                <c:pt idx="895">
                  <c:v>-69.914855995582698</c:v>
                </c:pt>
                <c:pt idx="896">
                  <c:v>-69.9126152302034</c:v>
                </c:pt>
                <c:pt idx="897">
                  <c:v>-69.9103745221785</c:v>
                </c:pt>
                <c:pt idx="898">
                  <c:v>-69.908133877884794</c:v>
                </c:pt>
                <c:pt idx="899">
                  <c:v>-69.905893303617901</c:v>
                </c:pt>
                <c:pt idx="900">
                  <c:v>-69.903652805593396</c:v>
                </c:pt>
                <c:pt idx="901">
                  <c:v>-69.901412389947694</c:v>
                </c:pt>
                <c:pt idx="902">
                  <c:v>-69.899172062739297</c:v>
                </c:pt>
                <c:pt idx="903">
                  <c:v>-69.896931829949594</c:v>
                </c:pt>
                <c:pt idx="904">
                  <c:v>-69.894691697483907</c:v>
                </c:pt>
                <c:pt idx="905">
                  <c:v>-69.892451671172495</c:v>
                </c:pt>
                <c:pt idx="906">
                  <c:v>-69.890211756771507</c:v>
                </c:pt>
                <c:pt idx="907">
                  <c:v>-69.887971959964005</c:v>
                </c:pt>
                <c:pt idx="908">
                  <c:v>-69.885732286360806</c:v>
                </c:pt>
                <c:pt idx="909">
                  <c:v>-69.8834927415012</c:v>
                </c:pt>
                <c:pt idx="910">
                  <c:v>-69.881253330854506</c:v>
                </c:pt>
                <c:pt idx="911">
                  <c:v>-69.879014059820193</c:v>
                </c:pt>
                <c:pt idx="912">
                  <c:v>-69.876774933729294</c:v>
                </c:pt>
                <c:pt idx="913">
                  <c:v>-69.874535957845197</c:v>
                </c:pt>
                <c:pt idx="914">
                  <c:v>-69.872297137364299</c:v>
                </c:pt>
                <c:pt idx="915">
                  <c:v>-69.870058477417004</c:v>
                </c:pt>
                <c:pt idx="916">
                  <c:v>-69.867819983068898</c:v>
                </c:pt>
                <c:pt idx="917">
                  <c:v>-69.865581659320696</c:v>
                </c:pt>
                <c:pt idx="918">
                  <c:v>-69.863343511110202</c:v>
                </c:pt>
                <c:pt idx="919">
                  <c:v>-69.861105543312107</c:v>
                </c:pt>
                <c:pt idx="920">
                  <c:v>-69.8588677607395</c:v>
                </c:pt>
                <c:pt idx="921">
                  <c:v>-69.856630168144207</c:v>
                </c:pt>
                <c:pt idx="922">
                  <c:v>-69.854392770217899</c:v>
                </c:pt>
                <c:pt idx="923">
                  <c:v>-69.852155571592505</c:v>
                </c:pt>
                <c:pt idx="924">
                  <c:v>-69.849918576841603</c:v>
                </c:pt>
                <c:pt idx="925">
                  <c:v>-69.847681790480195</c:v>
                </c:pt>
                <c:pt idx="926">
                  <c:v>-69.845445216966397</c:v>
                </c:pt>
                <c:pt idx="927">
                  <c:v>-69.843208860701793</c:v>
                </c:pt>
                <c:pt idx="928">
                  <c:v>-69.840972726031794</c:v>
                </c:pt>
                <c:pt idx="929">
                  <c:v>-69.838736817246996</c:v>
                </c:pt>
                <c:pt idx="930">
                  <c:v>-69.8365011385835</c:v>
                </c:pt>
                <c:pt idx="931">
                  <c:v>-69.834265694223802</c:v>
                </c:pt>
                <c:pt idx="932">
                  <c:v>-69.832030488297093</c:v>
                </c:pt>
                <c:pt idx="933">
                  <c:v>-69.829795524880495</c:v>
                </c:pt>
                <c:pt idx="934">
                  <c:v>-69.827560807999205</c:v>
                </c:pt>
                <c:pt idx="935">
                  <c:v>-69.825326341627701</c:v>
                </c:pt>
                <c:pt idx="936">
                  <c:v>-69.823092129689698</c:v>
                </c:pt>
                <c:pt idx="937">
                  <c:v>-69.820858176059403</c:v>
                </c:pt>
                <c:pt idx="938">
                  <c:v>-69.818624484561894</c:v>
                </c:pt>
                <c:pt idx="939">
                  <c:v>-69.816391058973693</c:v>
                </c:pt>
                <c:pt idx="940">
                  <c:v>-69.814157903023698</c:v>
                </c:pt>
                <c:pt idx="941">
                  <c:v>-69.811925020393204</c:v>
                </c:pt>
                <c:pt idx="942">
                  <c:v>-69.809692414717105</c:v>
                </c:pt>
                <c:pt idx="943">
                  <c:v>-69.807460089583998</c:v>
                </c:pt>
                <c:pt idx="944">
                  <c:v>-69.805228048537401</c:v>
                </c:pt>
                <c:pt idx="945">
                  <c:v>-69.802996295075502</c:v>
                </c:pt>
                <c:pt idx="946">
                  <c:v>-69.800764832652405</c:v>
                </c:pt>
                <c:pt idx="947">
                  <c:v>-69.798533664678402</c:v>
                </c:pt>
                <c:pt idx="948">
                  <c:v>-69.796302794520599</c:v>
                </c:pt>
                <c:pt idx="949">
                  <c:v>-69.794072225503299</c:v>
                </c:pt>
                <c:pt idx="950">
                  <c:v>-69.791841960908997</c:v>
                </c:pt>
                <c:pt idx="951">
                  <c:v>-69.789612003978306</c:v>
                </c:pt>
                <c:pt idx="952">
                  <c:v>-69.7873823579109</c:v>
                </c:pt>
                <c:pt idx="953">
                  <c:v>-69.785153025865895</c:v>
                </c:pt>
                <c:pt idx="954">
                  <c:v>-69.782924010962404</c:v>
                </c:pt>
                <c:pt idx="955">
                  <c:v>-69.780695316280102</c:v>
                </c:pt>
                <c:pt idx="956">
                  <c:v>-69.778466944859403</c:v>
                </c:pt>
                <c:pt idx="957">
                  <c:v>-69.776238899702605</c:v>
                </c:pt>
                <c:pt idx="958">
                  <c:v>-69.774011183773595</c:v>
                </c:pt>
                <c:pt idx="959">
                  <c:v>-69.771783799998801</c:v>
                </c:pt>
                <c:pt idx="960">
                  <c:v>-69.7695567512678</c:v>
                </c:pt>
                <c:pt idx="961">
                  <c:v>-69.767330040433293</c:v>
                </c:pt>
                <c:pt idx="962">
                  <c:v>-69.765103670312001</c:v>
                </c:pt>
                <c:pt idx="963">
                  <c:v>-69.762877643684902</c:v>
                </c:pt>
                <c:pt idx="964">
                  <c:v>-69.760651963297704</c:v>
                </c:pt>
                <c:pt idx="965">
                  <c:v>-69.758426631861497</c:v>
                </c:pt>
                <c:pt idx="966">
                  <c:v>-69.756201652052695</c:v>
                </c:pt>
                <c:pt idx="967">
                  <c:v>-69.753977026514093</c:v>
                </c:pt>
                <c:pt idx="968">
                  <c:v>-69.751752757855002</c:v>
                </c:pt>
                <c:pt idx="969">
                  <c:v>-69.749528848651394</c:v>
                </c:pt>
                <c:pt idx="970">
                  <c:v>-69.747305301447</c:v>
                </c:pt>
                <c:pt idx="971">
                  <c:v>-69.745082118752904</c:v>
                </c:pt>
                <c:pt idx="972">
                  <c:v>-69.742859303048704</c:v>
                </c:pt>
                <c:pt idx="973">
                  <c:v>-69.740636856782402</c:v>
                </c:pt>
                <c:pt idx="974">
                  <c:v>-69.738414782370995</c:v>
                </c:pt>
                <c:pt idx="975">
                  <c:v>-69.736193082200799</c:v>
                </c:pt>
                <c:pt idx="976">
                  <c:v>-69.733971758627902</c:v>
                </c:pt>
                <c:pt idx="977">
                  <c:v>-69.731750813978707</c:v>
                </c:pt>
                <c:pt idx="978">
                  <c:v>-69.7295302505499</c:v>
                </c:pt>
                <c:pt idx="979">
                  <c:v>-69.727310070609093</c:v>
                </c:pt>
                <c:pt idx="980">
                  <c:v>-69.725090276395207</c:v>
                </c:pt>
                <c:pt idx="981">
                  <c:v>-69.722870870118697</c:v>
                </c:pt>
                <c:pt idx="982">
                  <c:v>-69.720651853961996</c:v>
                </c:pt>
                <c:pt idx="983">
                  <c:v>-69.718433230079896</c:v>
                </c:pt>
                <c:pt idx="984">
                  <c:v>-69.716215000600002</c:v>
                </c:pt>
                <c:pt idx="985">
                  <c:v>-69.713997167622495</c:v>
                </c:pt>
                <c:pt idx="986">
                  <c:v>-69.711779733221405</c:v>
                </c:pt>
                <c:pt idx="987">
                  <c:v>-69.709562699444106</c:v>
                </c:pt>
                <c:pt idx="988">
                  <c:v>-69.707346068312205</c:v>
                </c:pt>
                <c:pt idx="989">
                  <c:v>-69.705129841821403</c:v>
                </c:pt>
                <c:pt idx="990">
                  <c:v>-69.702914021942306</c:v>
                </c:pt>
                <c:pt idx="991">
                  <c:v>-69.700698610620407</c:v>
                </c:pt>
                <c:pt idx="992">
                  <c:v>-69.698483609776403</c:v>
                </c:pt>
                <c:pt idx="993">
                  <c:v>-69.696269021306904</c:v>
                </c:pt>
                <c:pt idx="994">
                  <c:v>-69.694054847084004</c:v>
                </c:pt>
                <c:pt idx="995">
                  <c:v>-69.691841088956394</c:v>
                </c:pt>
                <c:pt idx="996">
                  <c:v>-69.689627748749004</c:v>
                </c:pt>
                <c:pt idx="997">
                  <c:v>-69.687414828263798</c:v>
                </c:pt>
                <c:pt idx="998">
                  <c:v>-69.685202329279605</c:v>
                </c:pt>
                <c:pt idx="999">
                  <c:v>-69.682990253552902</c:v>
                </c:pt>
                <c:pt idx="1000">
                  <c:v>-69.680778602817497</c:v>
                </c:pt>
                <c:pt idx="1001">
                  <c:v>-69.678567378785601</c:v>
                </c:pt>
                <c:pt idx="1002">
                  <c:v>-69.676356583147196</c:v>
                </c:pt>
                <c:pt idx="1003">
                  <c:v>-69.674146217571007</c:v>
                </c:pt>
                <c:pt idx="1004">
                  <c:v>-69.671936283704497</c:v>
                </c:pt>
                <c:pt idx="1005">
                  <c:v>-69.669726783174198</c:v>
                </c:pt>
                <c:pt idx="1006">
                  <c:v>-69.667517717585895</c:v>
                </c:pt>
                <c:pt idx="1007">
                  <c:v>-69.665309088524793</c:v>
                </c:pt>
                <c:pt idx="1008">
                  <c:v>-69.663100897556205</c:v>
                </c:pt>
                <c:pt idx="1009">
                  <c:v>-69.660893146225106</c:v>
                </c:pt>
                <c:pt idx="1010">
                  <c:v>-69.658685836057302</c:v>
                </c:pt>
                <c:pt idx="1011">
                  <c:v>-69.656478968558602</c:v>
                </c:pt>
                <c:pt idx="1012">
                  <c:v>-69.654272545216003</c:v>
                </c:pt>
                <c:pt idx="1013">
                  <c:v>-69.652066567497499</c:v>
                </c:pt>
                <c:pt idx="1014">
                  <c:v>-69.649861036852101</c:v>
                </c:pt>
                <c:pt idx="1015">
                  <c:v>-69.647655954710601</c:v>
                </c:pt>
                <c:pt idx="1016">
                  <c:v>-69.645451322485499</c:v>
                </c:pt>
                <c:pt idx="1017">
                  <c:v>-69.643247141571095</c:v>
                </c:pt>
                <c:pt idx="1018">
                  <c:v>-69.641043413344093</c:v>
                </c:pt>
                <c:pt idx="1019">
                  <c:v>-69.638840139163506</c:v>
                </c:pt>
                <c:pt idx="1020">
                  <c:v>-69.636637320370994</c:v>
                </c:pt>
                <c:pt idx="1021">
                  <c:v>-69.634434958290996</c:v>
                </c:pt>
                <c:pt idx="1022">
                  <c:v>-69.632233054231094</c:v>
                </c:pt>
                <c:pt idx="1023">
                  <c:v>-69.630031609482202</c:v>
                </c:pt>
                <c:pt idx="1024">
                  <c:v>-69.627830625318694</c:v>
                </c:pt>
                <c:pt idx="1025">
                  <c:v>-69.6256301029985</c:v>
                </c:pt>
                <c:pt idx="1026">
                  <c:v>-69.623430043763605</c:v>
                </c:pt>
                <c:pt idx="1027">
                  <c:v>-69.621230448840095</c:v>
                </c:pt>
                <c:pt idx="1028">
                  <c:v>-69.619031319438093</c:v>
                </c:pt>
                <c:pt idx="1029">
                  <c:v>-69.616832656752507</c:v>
                </c:pt>
                <c:pt idx="1030">
                  <c:v>-69.614634461962794</c:v>
                </c:pt>
                <c:pt idx="1031">
                  <c:v>-69.612436736233406</c:v>
                </c:pt>
                <c:pt idx="1032">
                  <c:v>-69.610239480713503</c:v>
                </c:pt>
                <c:pt idx="1033">
                  <c:v>-69.608042696538007</c:v>
                </c:pt>
                <c:pt idx="1034">
                  <c:v>-69.605846384826805</c:v>
                </c:pt>
                <c:pt idx="1035">
                  <c:v>-69.603650546685699</c:v>
                </c:pt>
                <c:pt idx="1036">
                  <c:v>-69.601455183205999</c:v>
                </c:pt>
                <c:pt idx="1037">
                  <c:v>-69.599260295465399</c:v>
                </c:pt>
                <c:pt idx="1038">
                  <c:v>-69.597065884527197</c:v>
                </c:pt>
                <c:pt idx="1039">
                  <c:v>-69.594871951441505</c:v>
                </c:pt>
                <c:pt idx="1040">
                  <c:v>-69.592678497244506</c:v>
                </c:pt>
                <c:pt idx="1041">
                  <c:v>-69.590485522959298</c:v>
                </c:pt>
                <c:pt idx="1042">
                  <c:v>-69.588293029595704</c:v>
                </c:pt>
                <c:pt idx="1043">
                  <c:v>-69.5861010181506</c:v>
                </c:pt>
                <c:pt idx="1044">
                  <c:v>-69.583909489607706</c:v>
                </c:pt>
                <c:pt idx="1045">
                  <c:v>-69.581718444938502</c:v>
                </c:pt>
                <c:pt idx="1046">
                  <c:v>-69.579527885101498</c:v>
                </c:pt>
                <c:pt idx="1047">
                  <c:v>-69.577337811043094</c:v>
                </c:pt>
                <c:pt idx="1048">
                  <c:v>-69.575148223697298</c:v>
                </c:pt>
                <c:pt idx="1049">
                  <c:v>-69.572959123986095</c:v>
                </c:pt>
                <c:pt idx="1050">
                  <c:v>-69.570770512819493</c:v>
                </c:pt>
                <c:pt idx="1051">
                  <c:v>-69.568582391095802</c:v>
                </c:pt>
                <c:pt idx="1052">
                  <c:v>-69.566394759701694</c:v>
                </c:pt>
                <c:pt idx="1053">
                  <c:v>-69.564207619512104</c:v>
                </c:pt>
                <c:pt idx="1054">
                  <c:v>-69.562020971390893</c:v>
                </c:pt>
                <c:pt idx="1055">
                  <c:v>-69.559834816190602</c:v>
                </c:pt>
                <c:pt idx="1056">
                  <c:v>-69.557649154752696</c:v>
                </c:pt>
                <c:pt idx="1057">
                  <c:v>-69.555463987907601</c:v>
                </c:pt>
                <c:pt idx="1058">
                  <c:v>-69.553279316475098</c:v>
                </c:pt>
                <c:pt idx="1059">
                  <c:v>-69.551095141264298</c:v>
                </c:pt>
                <c:pt idx="1060">
                  <c:v>-69.548911463073594</c:v>
                </c:pt>
                <c:pt idx="1061">
                  <c:v>-69.546728282691006</c:v>
                </c:pt>
                <c:pt idx="1062">
                  <c:v>-69.544545600894594</c:v>
                </c:pt>
                <c:pt idx="1063">
                  <c:v>-69.542363418451799</c:v>
                </c:pt>
                <c:pt idx="1064">
                  <c:v>-69.540181736120203</c:v>
                </c:pt>
                <c:pt idx="1065">
                  <c:v>-69.538000554647795</c:v>
                </c:pt>
                <c:pt idx="1066">
                  <c:v>-69.535819874772201</c:v>
                </c:pt>
                <c:pt idx="1067">
                  <c:v>-69.533639697221901</c:v>
                </c:pt>
                <c:pt idx="1068">
                  <c:v>-69.531460022715393</c:v>
                </c:pt>
                <c:pt idx="1069">
                  <c:v>-69.529280851962298</c:v>
                </c:pt>
                <c:pt idx="1070">
                  <c:v>-69.527102185662301</c:v>
                </c:pt>
                <c:pt idx="1071">
                  <c:v>-69.524924024506305</c:v>
                </c:pt>
                <c:pt idx="1072">
                  <c:v>-69.522746369176005</c:v>
                </c:pt>
                <c:pt idx="1073">
                  <c:v>-69.5205692203441</c:v>
                </c:pt>
                <c:pt idx="1074">
                  <c:v>-69.518392578674593</c:v>
                </c:pt>
                <c:pt idx="1075">
                  <c:v>-69.516216444822405</c:v>
                </c:pt>
                <c:pt idx="1076">
                  <c:v>-69.514040819434101</c:v>
                </c:pt>
                <c:pt idx="1077">
                  <c:v>-69.511865703147706</c:v>
                </c:pt>
                <c:pt idx="1078">
                  <c:v>-69.509691096592604</c:v>
                </c:pt>
                <c:pt idx="1079">
                  <c:v>-69.507517000389896</c:v>
                </c:pt>
                <c:pt idx="1080">
                  <c:v>-69.505343415152694</c:v>
                </c:pt>
                <c:pt idx="1081">
                  <c:v>-69.503170341485699</c:v>
                </c:pt>
                <c:pt idx="1082">
                  <c:v>-69.500997779985795</c:v>
                </c:pt>
                <c:pt idx="1083">
                  <c:v>-69.498825731241794</c:v>
                </c:pt>
                <c:pt idx="1084">
                  <c:v>-69.496654195834594</c:v>
                </c:pt>
                <c:pt idx="1085">
                  <c:v>-69.494483174337702</c:v>
                </c:pt>
                <c:pt idx="1086">
                  <c:v>-69.492312667316696</c:v>
                </c:pt>
                <c:pt idx="1087">
                  <c:v>-69.490142675329594</c:v>
                </c:pt>
                <c:pt idx="1088">
                  <c:v>-69.487973198927193</c:v>
                </c:pt>
                <c:pt idx="1089">
                  <c:v>-69.485804238652705</c:v>
                </c:pt>
                <c:pt idx="1090">
                  <c:v>-69.483635795042105</c:v>
                </c:pt>
                <c:pt idx="1091">
                  <c:v>-69.481467868624193</c:v>
                </c:pt>
                <c:pt idx="1092">
                  <c:v>-69.479300459920907</c:v>
                </c:pt>
                <c:pt idx="1093">
                  <c:v>-69.477133569446806</c:v>
                </c:pt>
                <c:pt idx="1094">
                  <c:v>-69.474967197709802</c:v>
                </c:pt>
                <c:pt idx="1095">
                  <c:v>-69.472801345210797</c:v>
                </c:pt>
                <c:pt idx="1096">
                  <c:v>-69.470636012444004</c:v>
                </c:pt>
                <c:pt idx="1097">
                  <c:v>-69.468471199896896</c:v>
                </c:pt>
                <c:pt idx="1098">
                  <c:v>-69.466306908050598</c:v>
                </c:pt>
                <c:pt idx="1099">
                  <c:v>-69.464143137379395</c:v>
                </c:pt>
                <c:pt idx="1100">
                  <c:v>-69.461979888351394</c:v>
                </c:pt>
                <c:pt idx="1101">
                  <c:v>-69.459817161428205</c:v>
                </c:pt>
                <c:pt idx="1102">
                  <c:v>-69.457654957065202</c:v>
                </c:pt>
                <c:pt idx="1103">
                  <c:v>-69.455493275711703</c:v>
                </c:pt>
                <c:pt idx="1104">
                  <c:v>-69.453332117810604</c:v>
                </c:pt>
                <c:pt idx="1105">
                  <c:v>-69.451171483799001</c:v>
                </c:pt>
                <c:pt idx="1106">
                  <c:v>-69.449011374107997</c:v>
                </c:pt>
                <c:pt idx="1107">
                  <c:v>-69.446851789162594</c:v>
                </c:pt>
                <c:pt idx="1108">
                  <c:v>-69.444692729382297</c:v>
                </c:pt>
                <c:pt idx="1109">
                  <c:v>-69.4425341951805</c:v>
                </c:pt>
                <c:pt idx="1110">
                  <c:v>-69.440376186965096</c:v>
                </c:pt>
                <c:pt idx="1111">
                  <c:v>-69.438218705138496</c:v>
                </c:pt>
                <c:pt idx="1112">
                  <c:v>-69.436061750097295</c:v>
                </c:pt>
                <c:pt idx="1113">
                  <c:v>-69.433905322232704</c:v>
                </c:pt>
                <c:pt idx="1114">
                  <c:v>-69.431749421930505</c:v>
                </c:pt>
                <c:pt idx="1115">
                  <c:v>-69.429594049571307</c:v>
                </c:pt>
                <c:pt idx="1116">
                  <c:v>-69.427439205530206</c:v>
                </c:pt>
                <c:pt idx="1117">
                  <c:v>-69.425284890177096</c:v>
                </c:pt>
                <c:pt idx="1118">
                  <c:v>-69.423131103876898</c:v>
                </c:pt>
                <c:pt idx="1119">
                  <c:v>-69.420977846989203</c:v>
                </c:pt>
                <c:pt idx="1120">
                  <c:v>-69.418825119868799</c:v>
                </c:pt>
                <c:pt idx="1121">
                  <c:v>-69.416672922865402</c:v>
                </c:pt>
                <c:pt idx="1122">
                  <c:v>-69.414521256323695</c:v>
                </c:pt>
                <c:pt idx="1123">
                  <c:v>-69.412370120583702</c:v>
                </c:pt>
                <c:pt idx="1124">
                  <c:v>-69.4102195159807</c:v>
                </c:pt>
                <c:pt idx="1125">
                  <c:v>-69.408069442844905</c:v>
                </c:pt>
                <c:pt idx="1126">
                  <c:v>-69.405919901502202</c:v>
                </c:pt>
                <c:pt idx="1127">
                  <c:v>-69.403770892273698</c:v>
                </c:pt>
                <c:pt idx="1128">
                  <c:v>-69.401622415475998</c:v>
                </c:pt>
                <c:pt idx="1129">
                  <c:v>-69.399474471421101</c:v>
                </c:pt>
                <c:pt idx="1130">
                  <c:v>-69.3973270604167</c:v>
                </c:pt>
                <c:pt idx="1131">
                  <c:v>-69.395180182765898</c:v>
                </c:pt>
                <c:pt idx="1132">
                  <c:v>-69.393033838767707</c:v>
                </c:pt>
                <c:pt idx="1133">
                  <c:v>-69.390888028716603</c:v>
                </c:pt>
                <c:pt idx="1134">
                  <c:v>-69.388742752902999</c:v>
                </c:pt>
                <c:pt idx="1135">
                  <c:v>-69.386598011613003</c:v>
                </c:pt>
                <c:pt idx="1136">
                  <c:v>-69.3844538051287</c:v>
                </c:pt>
                <c:pt idx="1137">
                  <c:v>-69.382310133727998</c:v>
                </c:pt>
                <c:pt idx="1138">
                  <c:v>-69.380166997684697</c:v>
                </c:pt>
                <c:pt idx="1139">
                  <c:v>-69.378024397268703</c:v>
                </c:pt>
                <c:pt idx="1140">
                  <c:v>-69.375882332746102</c:v>
                </c:pt>
                <c:pt idx="1141">
                  <c:v>-69.373740804378897</c:v>
                </c:pt>
                <c:pt idx="1142">
                  <c:v>-69.371599812425202</c:v>
                </c:pt>
                <c:pt idx="1143">
                  <c:v>-69.369459357139704</c:v>
                </c:pt>
                <c:pt idx="1144">
                  <c:v>-69.367319438772796</c:v>
                </c:pt>
                <c:pt idx="1145">
                  <c:v>-69.365180057571607</c:v>
                </c:pt>
                <c:pt idx="1146">
                  <c:v>-69.363041213779397</c:v>
                </c:pt>
                <c:pt idx="1147">
                  <c:v>-69.360902907635804</c:v>
                </c:pt>
                <c:pt idx="1148">
                  <c:v>-69.358765139376999</c:v>
                </c:pt>
                <c:pt idx="1149">
                  <c:v>-69.356627909235598</c:v>
                </c:pt>
                <c:pt idx="1150">
                  <c:v>-69.354491217440497</c:v>
                </c:pt>
                <c:pt idx="1151">
                  <c:v>-69.352355064217505</c:v>
                </c:pt>
                <c:pt idx="1152">
                  <c:v>-69.350219449788796</c:v>
                </c:pt>
                <c:pt idx="1153">
                  <c:v>-69.3480843743733</c:v>
                </c:pt>
                <c:pt idx="1154">
                  <c:v>-69.345949838186499</c:v>
                </c:pt>
                <c:pt idx="1155">
                  <c:v>-69.343815841440701</c:v>
                </c:pt>
                <c:pt idx="1156">
                  <c:v>-69.341682384344793</c:v>
                </c:pt>
                <c:pt idx="1157">
                  <c:v>-69.339549467104902</c:v>
                </c:pt>
                <c:pt idx="1158">
                  <c:v>-69.337417089923306</c:v>
                </c:pt>
                <c:pt idx="1159">
                  <c:v>-69.335285252999796</c:v>
                </c:pt>
                <c:pt idx="1160">
                  <c:v>-69.333153956530694</c:v>
                </c:pt>
                <c:pt idx="1161">
                  <c:v>-69.331023200709495</c:v>
                </c:pt>
                <c:pt idx="1162">
                  <c:v>-69.328892985726398</c:v>
                </c:pt>
                <c:pt idx="1163">
                  <c:v>-69.3267633117689</c:v>
                </c:pt>
                <c:pt idx="1164">
                  <c:v>-69.324634179021402</c:v>
                </c:pt>
                <c:pt idx="1165">
                  <c:v>-69.322505587665404</c:v>
                </c:pt>
                <c:pt idx="1166">
                  <c:v>-69.320377537879693</c:v>
                </c:pt>
                <c:pt idx="1167">
                  <c:v>-69.318250029840101</c:v>
                </c:pt>
                <c:pt idx="1168">
                  <c:v>-69.316123063719502</c:v>
                </c:pt>
                <c:pt idx="1169">
                  <c:v>-69.313996639688199</c:v>
                </c:pt>
                <c:pt idx="1170">
                  <c:v>-69.311870757913795</c:v>
                </c:pt>
                <c:pt idx="1171">
                  <c:v>-69.309745418560993</c:v>
                </c:pt>
                <c:pt idx="1172">
                  <c:v>-69.307620621792097</c:v>
                </c:pt>
                <c:pt idx="1173">
                  <c:v>-69.305496367766395</c:v>
                </c:pt>
                <c:pt idx="1174">
                  <c:v>-69.303372656641002</c:v>
                </c:pt>
                <c:pt idx="1175">
                  <c:v>-69.301249488570093</c:v>
                </c:pt>
                <c:pt idx="1176">
                  <c:v>-69.299126863705396</c:v>
                </c:pt>
                <c:pt idx="1177">
                  <c:v>-69.297004782196296</c:v>
                </c:pt>
                <c:pt idx="1178">
                  <c:v>-69.294883244189606</c:v>
                </c:pt>
                <c:pt idx="1179">
                  <c:v>-69.292762249829494</c:v>
                </c:pt>
                <c:pt idx="1180">
                  <c:v>-69.290641799257898</c:v>
                </c:pt>
                <c:pt idx="1181">
                  <c:v>-69.288521892614497</c:v>
                </c:pt>
                <c:pt idx="1182">
                  <c:v>-69.286402530036199</c:v>
                </c:pt>
                <c:pt idx="1183">
                  <c:v>-69.284283711657906</c:v>
                </c:pt>
                <c:pt idx="1184">
                  <c:v>-69.282165437612093</c:v>
                </c:pt>
                <c:pt idx="1185">
                  <c:v>-69.280047708028903</c:v>
                </c:pt>
                <c:pt idx="1186">
                  <c:v>-69.277930523036503</c:v>
                </c:pt>
                <c:pt idx="1187">
                  <c:v>-69.275813882760403</c:v>
                </c:pt>
                <c:pt idx="1188">
                  <c:v>-69.273697787324195</c:v>
                </c:pt>
                <c:pt idx="1189">
                  <c:v>-69.271582236849198</c:v>
                </c:pt>
                <c:pt idx="1190">
                  <c:v>-69.269467231454598</c:v>
                </c:pt>
                <c:pt idx="1191">
                  <c:v>-69.267352771257606</c:v>
                </c:pt>
                <c:pt idx="1192">
                  <c:v>-69.265238856373102</c:v>
                </c:pt>
                <c:pt idx="1193">
                  <c:v>-69.263125486913907</c:v>
                </c:pt>
                <c:pt idx="1194">
                  <c:v>-69.261012662991106</c:v>
                </c:pt>
                <c:pt idx="1195">
                  <c:v>-69.2589003847133</c:v>
                </c:pt>
                <c:pt idx="1196">
                  <c:v>-69.256788652187495</c:v>
                </c:pt>
                <c:pt idx="1197">
                  <c:v>-69.254677465518597</c:v>
                </c:pt>
                <c:pt idx="1198">
                  <c:v>-69.252566824809307</c:v>
                </c:pt>
                <c:pt idx="1199">
                  <c:v>-69.250456730160707</c:v>
                </c:pt>
                <c:pt idx="1200">
                  <c:v>-69.248347181672003</c:v>
                </c:pt>
                <c:pt idx="1201">
                  <c:v>-69.246238179440297</c:v>
                </c:pt>
                <c:pt idx="1202">
                  <c:v>-69.244129723560903</c:v>
                </c:pt>
                <c:pt idx="1203">
                  <c:v>-69.242021814127398</c:v>
                </c:pt>
                <c:pt idx="1204">
                  <c:v>-69.2399144512314</c:v>
                </c:pt>
                <c:pt idx="1205">
                  <c:v>-69.237807634962806</c:v>
                </c:pt>
                <c:pt idx="1206">
                  <c:v>-69.235701365409895</c:v>
                </c:pt>
                <c:pt idx="1207">
                  <c:v>-69.233595642658898</c:v>
                </c:pt>
                <c:pt idx="1208">
                  <c:v>-69.231490466794597</c:v>
                </c:pt>
                <c:pt idx="1209">
                  <c:v>-69.229385837899699</c:v>
                </c:pt>
                <c:pt idx="1210">
                  <c:v>-69.227281756055703</c:v>
                </c:pt>
                <c:pt idx="1211">
                  <c:v>-69.225178221342105</c:v>
                </c:pt>
                <c:pt idx="1212">
                  <c:v>-69.223075233836795</c:v>
                </c:pt>
                <c:pt idx="1213">
                  <c:v>-69.220972793616198</c:v>
                </c:pt>
                <c:pt idx="1214">
                  <c:v>-69.218870900754894</c:v>
                </c:pt>
                <c:pt idx="1215">
                  <c:v>-69.216769555326096</c:v>
                </c:pt>
                <c:pt idx="1216">
                  <c:v>-69.214668757401299</c:v>
                </c:pt>
                <c:pt idx="1217">
                  <c:v>-69.212568507050506</c:v>
                </c:pt>
                <c:pt idx="1218">
                  <c:v>-69.210468804342199</c:v>
                </c:pt>
                <c:pt idx="1219">
                  <c:v>-69.208369649343197</c:v>
                </c:pt>
                <c:pt idx="1220">
                  <c:v>-69.206271042119099</c:v>
                </c:pt>
                <c:pt idx="1221">
                  <c:v>-69.204172982733795</c:v>
                </c:pt>
                <c:pt idx="1222">
                  <c:v>-69.202075471249898</c:v>
                </c:pt>
                <c:pt idx="1223">
                  <c:v>-69.199978507728403</c:v>
                </c:pt>
                <c:pt idx="1224">
                  <c:v>-69.197882092228895</c:v>
                </c:pt>
                <c:pt idx="1225">
                  <c:v>-69.195786224809595</c:v>
                </c:pt>
                <c:pt idx="1226">
                  <c:v>-69.193690905527504</c:v>
                </c:pt>
                <c:pt idx="1227">
                  <c:v>-69.191596134438001</c:v>
                </c:pt>
                <c:pt idx="1228">
                  <c:v>-69.189501911595102</c:v>
                </c:pt>
                <c:pt idx="1229">
                  <c:v>-69.187408237051699</c:v>
                </c:pt>
                <c:pt idx="1230">
                  <c:v>-69.185315110859193</c:v>
                </c:pt>
                <c:pt idx="1231">
                  <c:v>-69.183222533067607</c:v>
                </c:pt>
                <c:pt idx="1232">
                  <c:v>-69.181130503725896</c:v>
                </c:pt>
                <c:pt idx="1233">
                  <c:v>-69.179039022881597</c:v>
                </c:pt>
                <c:pt idx="1234">
                  <c:v>-69.176948090580893</c:v>
                </c:pt>
                <c:pt idx="1235">
                  <c:v>-69.174857706869005</c:v>
                </c:pt>
                <c:pt idx="1236">
                  <c:v>-69.172767871789503</c:v>
                </c:pt>
                <c:pt idx="1237">
                  <c:v>-69.170678585385204</c:v>
                </c:pt>
                <c:pt idx="1238">
                  <c:v>-69.168589847697305</c:v>
                </c:pt>
                <c:pt idx="1239">
                  <c:v>-69.166501658765995</c:v>
                </c:pt>
                <c:pt idx="1240">
                  <c:v>-69.164414018630396</c:v>
                </c:pt>
                <c:pt idx="1241">
                  <c:v>-69.162326927328394</c:v>
                </c:pt>
                <c:pt idx="1242">
                  <c:v>-69.160240384896497</c:v>
                </c:pt>
                <c:pt idx="1243">
                  <c:v>-69.158154391370402</c:v>
                </c:pt>
                <c:pt idx="1244">
                  <c:v>-69.156068946784501</c:v>
                </c:pt>
                <c:pt idx="1245">
                  <c:v>-69.153984051172202</c:v>
                </c:pt>
                <c:pt idx="1246">
                  <c:v>-69.151899704565693</c:v>
                </c:pt>
                <c:pt idx="1247">
                  <c:v>-69.149815906996096</c:v>
                </c:pt>
                <c:pt idx="1248">
                  <c:v>-69.147732658493595</c:v>
                </c:pt>
                <c:pt idx="1249">
                  <c:v>-69.145649959087095</c:v>
                </c:pt>
                <c:pt idx="1250">
                  <c:v>-69.143567808804804</c:v>
                </c:pt>
                <c:pt idx="1251">
                  <c:v>-69.141486207673395</c:v>
                </c:pt>
                <c:pt idx="1252">
                  <c:v>-69.139405155719103</c:v>
                </c:pt>
                <c:pt idx="1253">
                  <c:v>-69.137324652966697</c:v>
                </c:pt>
                <c:pt idx="1254">
                  <c:v>-69.135244699440094</c:v>
                </c:pt>
                <c:pt idx="1255">
                  <c:v>-69.1331652951623</c:v>
                </c:pt>
                <c:pt idx="1256">
                  <c:v>-69.1310864401554</c:v>
                </c:pt>
                <c:pt idx="1257">
                  <c:v>-69.129008134440298</c:v>
                </c:pt>
                <c:pt idx="1258">
                  <c:v>-69.126930378037102</c:v>
                </c:pt>
                <c:pt idx="1259">
                  <c:v>-69.124853170964997</c:v>
                </c:pt>
                <c:pt idx="1260">
                  <c:v>-69.122776513242201</c:v>
                </c:pt>
                <c:pt idx="1261">
                  <c:v>-69.120700404885994</c:v>
                </c:pt>
                <c:pt idx="1262">
                  <c:v>-69.118624845912805</c:v>
                </c:pt>
                <c:pt idx="1263">
                  <c:v>-69.116549836338194</c:v>
                </c:pt>
                <c:pt idx="1264">
                  <c:v>-69.114475376176699</c:v>
                </c:pt>
                <c:pt idx="1265">
                  <c:v>-69.112401465442105</c:v>
                </c:pt>
                <c:pt idx="1266">
                  <c:v>-69.1103281041473</c:v>
                </c:pt>
                <c:pt idx="1267">
                  <c:v>-69.108255292304406</c:v>
                </c:pt>
                <c:pt idx="1268">
                  <c:v>-69.106183029924495</c:v>
                </c:pt>
                <c:pt idx="1269">
                  <c:v>-69.104111317018194</c:v>
                </c:pt>
                <c:pt idx="1270">
                  <c:v>-69.1020401535948</c:v>
                </c:pt>
                <c:pt idx="1271">
                  <c:v>-69.099969539663206</c:v>
                </c:pt>
                <c:pt idx="1272">
                  <c:v>-69.097899475231301</c:v>
                </c:pt>
                <c:pt idx="1273">
                  <c:v>-69.095829960306204</c:v>
                </c:pt>
                <c:pt idx="1274">
                  <c:v>-69.093760994894495</c:v>
                </c:pt>
                <c:pt idx="1275">
                  <c:v>-69.091692579001503</c:v>
                </c:pt>
                <c:pt idx="1276">
                  <c:v>-69.089624712632201</c:v>
                </c:pt>
                <c:pt idx="1277">
                  <c:v>-69.087557395790796</c:v>
                </c:pt>
                <c:pt idx="1278">
                  <c:v>-69.0854906284804</c:v>
                </c:pt>
                <c:pt idx="1279">
                  <c:v>-69.083424410703699</c:v>
                </c:pt>
                <c:pt idx="1280">
                  <c:v>-69.081358742462598</c:v>
                </c:pt>
                <c:pt idx="1281">
                  <c:v>-69.079293623758304</c:v>
                </c:pt>
                <c:pt idx="1282">
                  <c:v>-69.077229054591101</c:v>
                </c:pt>
                <c:pt idx="1283">
                  <c:v>-69.075165034960904</c:v>
                </c:pt>
                <c:pt idx="1284">
                  <c:v>-69.073101564866704</c:v>
                </c:pt>
                <c:pt idx="1285">
                  <c:v>-69.071038644306896</c:v>
                </c:pt>
                <c:pt idx="1286">
                  <c:v>-69.068976273279205</c:v>
                </c:pt>
                <c:pt idx="1287">
                  <c:v>-69.066914451780505</c:v>
                </c:pt>
                <c:pt idx="1288">
                  <c:v>-69.064853179807201</c:v>
                </c:pt>
                <c:pt idx="1289">
                  <c:v>-69.062792457355201</c:v>
                </c:pt>
                <c:pt idx="1290">
                  <c:v>-69.060732284419302</c:v>
                </c:pt>
                <c:pt idx="1291">
                  <c:v>-69.058672660994105</c:v>
                </c:pt>
                <c:pt idx="1292">
                  <c:v>-69.0566135870734</c:v>
                </c:pt>
                <c:pt idx="1293">
                  <c:v>-69.054555062650294</c:v>
                </c:pt>
                <c:pt idx="1294">
                  <c:v>-69.052497087717299</c:v>
                </c:pt>
                <c:pt idx="1295">
                  <c:v>-69.050439662266598</c:v>
                </c:pt>
                <c:pt idx="1296">
                  <c:v>-69.048382786289295</c:v>
                </c:pt>
                <c:pt idx="1297">
                  <c:v>-69.046326459776296</c:v>
                </c:pt>
                <c:pt idx="1298">
                  <c:v>-69.044270682717794</c:v>
                </c:pt>
                <c:pt idx="1299">
                  <c:v>-69.042215455103303</c:v>
                </c:pt>
                <c:pt idx="1300">
                  <c:v>-69.040160776921894</c:v>
                </c:pt>
                <c:pt idx="1301">
                  <c:v>-69.038106648162</c:v>
                </c:pt>
                <c:pt idx="1302">
                  <c:v>-69.036053068811597</c:v>
                </c:pt>
                <c:pt idx="1303">
                  <c:v>-69.034000038857997</c:v>
                </c:pt>
                <c:pt idx="1304">
                  <c:v>-69.031947558287996</c:v>
                </c:pt>
                <c:pt idx="1305">
                  <c:v>-69.029895627087896</c:v>
                </c:pt>
                <c:pt idx="1306">
                  <c:v>-69.027844245243401</c:v>
                </c:pt>
                <c:pt idx="1307">
                  <c:v>-69.025793412739802</c:v>
                </c:pt>
                <c:pt idx="1308">
                  <c:v>-69.023743129561694</c:v>
                </c:pt>
                <c:pt idx="1309">
                  <c:v>-69.021693395693305</c:v>
                </c:pt>
                <c:pt idx="1310">
                  <c:v>-69.019644211118305</c:v>
                </c:pt>
                <c:pt idx="1311">
                  <c:v>-69.017595575819897</c:v>
                </c:pt>
                <c:pt idx="1312">
                  <c:v>-69.015547489780801</c:v>
                </c:pt>
                <c:pt idx="1313">
                  <c:v>-69.013499952983096</c:v>
                </c:pt>
                <c:pt idx="1314">
                  <c:v>-69.011452965408594</c:v>
                </c:pt>
                <c:pt idx="1315">
                  <c:v>-69.009406527038493</c:v>
                </c:pt>
                <c:pt idx="1316">
                  <c:v>-69.007360637853495</c:v>
                </c:pt>
                <c:pt idx="1317">
                  <c:v>-69.005315297834002</c:v>
                </c:pt>
                <c:pt idx="1318">
                  <c:v>-69.003270506959794</c:v>
                </c:pt>
                <c:pt idx="1319">
                  <c:v>-69.001226265210306</c:v>
                </c:pt>
                <c:pt idx="1320">
                  <c:v>-68.999182572564493</c:v>
                </c:pt>
                <c:pt idx="1321">
                  <c:v>-68.997139429000697</c:v>
                </c:pt>
                <c:pt idx="1322">
                  <c:v>-68.995096834497105</c:v>
                </c:pt>
                <c:pt idx="1323">
                  <c:v>-68.993054789031305</c:v>
                </c:pt>
                <c:pt idx="1324">
                  <c:v>-68.991013292580504</c:v>
                </c:pt>
                <c:pt idx="1325">
                  <c:v>-68.988972345121496</c:v>
                </c:pt>
                <c:pt idx="1326">
                  <c:v>-68.986931946630605</c:v>
                </c:pt>
                <c:pt idx="1327">
                  <c:v>-68.984892097083701</c:v>
                </c:pt>
                <c:pt idx="1328">
                  <c:v>-68.982852796456498</c:v>
                </c:pt>
                <c:pt idx="1329">
                  <c:v>-68.9808140447239</c:v>
                </c:pt>
                <c:pt idx="1330">
                  <c:v>-68.978775841860895</c:v>
                </c:pt>
                <c:pt idx="1331">
                  <c:v>-68.976738187841605</c:v>
                </c:pt>
                <c:pt idx="1332">
                  <c:v>-68.974701082640095</c:v>
                </c:pt>
                <c:pt idx="1333">
                  <c:v>-68.972664526230005</c:v>
                </c:pt>
                <c:pt idx="1334">
                  <c:v>-68.970628518584306</c:v>
                </c:pt>
                <c:pt idx="1335">
                  <c:v>-68.968593059676095</c:v>
                </c:pt>
                <c:pt idx="1336">
                  <c:v>-68.966558149477606</c:v>
                </c:pt>
                <c:pt idx="1337">
                  <c:v>-68.964523787961099</c:v>
                </c:pt>
                <c:pt idx="1338">
                  <c:v>-68.962489975098194</c:v>
                </c:pt>
                <c:pt idx="1339">
                  <c:v>-68.960456710860299</c:v>
                </c:pt>
                <c:pt idx="1340">
                  <c:v>-68.958423995218297</c:v>
                </c:pt>
                <c:pt idx="1341">
                  <c:v>-68.956391828143097</c:v>
                </c:pt>
                <c:pt idx="1342">
                  <c:v>-68.9543602096049</c:v>
                </c:pt>
                <c:pt idx="1343">
                  <c:v>-68.952329139573706</c:v>
                </c:pt>
                <c:pt idx="1344">
                  <c:v>-68.950298618019104</c:v>
                </c:pt>
                <c:pt idx="1345">
                  <c:v>-68.948268644910499</c:v>
                </c:pt>
                <c:pt idx="1346">
                  <c:v>-68.946239220216896</c:v>
                </c:pt>
                <c:pt idx="1347">
                  <c:v>-68.944210343907002</c:v>
                </c:pt>
                <c:pt idx="1348">
                  <c:v>-68.942182015949001</c:v>
                </c:pt>
                <c:pt idx="1349">
                  <c:v>-68.940154236311102</c:v>
                </c:pt>
                <c:pt idx="1350">
                  <c:v>-68.938127004961004</c:v>
                </c:pt>
                <c:pt idx="1351">
                  <c:v>-68.936100321866107</c:v>
                </c:pt>
                <c:pt idx="1352">
                  <c:v>-68.934074186993499</c:v>
                </c:pt>
                <c:pt idx="1353">
                  <c:v>-68.932048600309997</c:v>
                </c:pt>
                <c:pt idx="1354">
                  <c:v>-68.930023561782093</c:v>
                </c:pt>
                <c:pt idx="1355">
                  <c:v>-68.927999071376206</c:v>
                </c:pt>
                <c:pt idx="1356">
                  <c:v>-68.925975129058102</c:v>
                </c:pt>
                <c:pt idx="1357">
                  <c:v>-68.923951734793405</c:v>
                </c:pt>
                <c:pt idx="1358">
                  <c:v>-68.921928888547697</c:v>
                </c:pt>
                <c:pt idx="1359">
                  <c:v>-68.919906590285805</c:v>
                </c:pt>
                <c:pt idx="1360">
                  <c:v>-68.9178848399728</c:v>
                </c:pt>
                <c:pt idx="1361">
                  <c:v>-68.915863637572997</c:v>
                </c:pt>
                <c:pt idx="1362">
                  <c:v>-68.913842983050898</c:v>
                </c:pt>
                <c:pt idx="1363">
                  <c:v>-68.911822876370394</c:v>
                </c:pt>
                <c:pt idx="1364">
                  <c:v>-68.909803317495204</c:v>
                </c:pt>
                <c:pt idx="1365">
                  <c:v>-68.907784306388905</c:v>
                </c:pt>
                <c:pt idx="1366">
                  <c:v>-68.905765843014706</c:v>
                </c:pt>
                <c:pt idx="1367">
                  <c:v>-68.903747927335601</c:v>
                </c:pt>
                <c:pt idx="1368">
                  <c:v>-68.901730559314302</c:v>
                </c:pt>
                <c:pt idx="1369">
                  <c:v>-68.899713738913405</c:v>
                </c:pt>
                <c:pt idx="1370">
                  <c:v>-68.897697466094996</c:v>
                </c:pt>
                <c:pt idx="1371">
                  <c:v>-68.895681740821203</c:v>
                </c:pt>
                <c:pt idx="1372">
                  <c:v>-68.893666563053699</c:v>
                </c:pt>
                <c:pt idx="1373">
                  <c:v>-68.891651932754201</c:v>
                </c:pt>
                <c:pt idx="1374">
                  <c:v>-68.889637849883798</c:v>
                </c:pt>
                <c:pt idx="1375">
                  <c:v>-68.887624314403695</c:v>
                </c:pt>
                <c:pt idx="1376">
                  <c:v>-68.885611326274798</c:v>
                </c:pt>
                <c:pt idx="1377">
                  <c:v>-68.883598885457602</c:v>
                </c:pt>
                <c:pt idx="1378">
                  <c:v>-68.881586991912599</c:v>
                </c:pt>
                <c:pt idx="1379">
                  <c:v>-68.879575645599999</c:v>
                </c:pt>
                <c:pt idx="1380">
                  <c:v>-68.8775648464798</c:v>
                </c:pt>
                <c:pt idx="1381">
                  <c:v>-68.875554594511598</c:v>
                </c:pt>
                <c:pt idx="1382">
                  <c:v>-68.873544889655193</c:v>
                </c:pt>
                <c:pt idx="1383">
                  <c:v>-68.871535731869798</c:v>
                </c:pt>
                <c:pt idx="1384">
                  <c:v>-68.869527121114501</c:v>
                </c:pt>
                <c:pt idx="1385">
                  <c:v>-68.867519057348403</c:v>
                </c:pt>
                <c:pt idx="1386">
                  <c:v>-68.865511540530207</c:v>
                </c:pt>
                <c:pt idx="1387">
                  <c:v>-68.863504570618502</c:v>
                </c:pt>
                <c:pt idx="1388">
                  <c:v>-68.861498147571496</c:v>
                </c:pt>
                <c:pt idx="1389">
                  <c:v>-68.859492271347506</c:v>
                </c:pt>
                <c:pt idx="1390">
                  <c:v>-68.857486941904497</c:v>
                </c:pt>
                <c:pt idx="1391">
                  <c:v>-68.855482159200207</c:v>
                </c:pt>
                <c:pt idx="1392">
                  <c:v>-68.853477923192301</c:v>
                </c:pt>
                <c:pt idx="1393">
                  <c:v>-68.851474233838104</c:v>
                </c:pt>
                <c:pt idx="1394">
                  <c:v>-68.849471091094998</c:v>
                </c:pt>
                <c:pt idx="1395">
                  <c:v>-68.847468494919895</c:v>
                </c:pt>
                <c:pt idx="1396">
                  <c:v>-68.845466445269906</c:v>
                </c:pt>
                <c:pt idx="1397">
                  <c:v>-68.843464942101605</c:v>
                </c:pt>
                <c:pt idx="1398">
                  <c:v>-68.841463985371504</c:v>
                </c:pt>
                <c:pt idx="1399">
                  <c:v>-68.839463575036106</c:v>
                </c:pt>
                <c:pt idx="1400">
                  <c:v>-68.837463711051598</c:v>
                </c:pt>
                <c:pt idx="1401">
                  <c:v>-68.835464393374096</c:v>
                </c:pt>
                <c:pt idx="1402">
                  <c:v>-68.833465621959306</c:v>
                </c:pt>
                <c:pt idx="1403">
                  <c:v>-68.831467396763102</c:v>
                </c:pt>
                <c:pt idx="1404">
                  <c:v>-68.829469717741006</c:v>
                </c:pt>
                <c:pt idx="1405">
                  <c:v>-68.827472584848493</c:v>
                </c:pt>
                <c:pt idx="1406">
                  <c:v>-68.825475998040702</c:v>
                </c:pt>
                <c:pt idx="1407">
                  <c:v>-68.823479957272895</c:v>
                </c:pt>
                <c:pt idx="1408">
                  <c:v>-68.821484462499996</c:v>
                </c:pt>
                <c:pt idx="1409">
                  <c:v>-68.8194895136768</c:v>
                </c:pt>
                <c:pt idx="1410">
                  <c:v>-68.817495110757903</c:v>
                </c:pt>
                <c:pt idx="1411">
                  <c:v>-68.815501253697903</c:v>
                </c:pt>
                <c:pt idx="1412">
                  <c:v>-68.813507942451295</c:v>
                </c:pt>
                <c:pt idx="1413">
                  <c:v>-68.811515176972094</c:v>
                </c:pt>
                <c:pt idx="1414">
                  <c:v>-68.809522957214597</c:v>
                </c:pt>
                <c:pt idx="1415">
                  <c:v>-68.807531283132604</c:v>
                </c:pt>
                <c:pt idx="1416">
                  <c:v>-68.805540154680102</c:v>
                </c:pt>
                <c:pt idx="1417">
                  <c:v>-68.803549571810706</c:v>
                </c:pt>
                <c:pt idx="1418">
                  <c:v>-68.801559534477903</c:v>
                </c:pt>
                <c:pt idx="1419">
                  <c:v>-68.799570042635295</c:v>
                </c:pt>
                <c:pt idx="1420">
                  <c:v>-68.7975810962362</c:v>
                </c:pt>
                <c:pt idx="1421">
                  <c:v>-68.795592695233594</c:v>
                </c:pt>
                <c:pt idx="1422">
                  <c:v>-68.793604839580695</c:v>
                </c:pt>
                <c:pt idx="1423">
                  <c:v>-68.791617529230393</c:v>
                </c:pt>
                <c:pt idx="1424">
                  <c:v>-68.789630764135595</c:v>
                </c:pt>
                <c:pt idx="1425">
                  <c:v>-68.787644544248806</c:v>
                </c:pt>
                <c:pt idx="1426">
                  <c:v>-68.785658869522806</c:v>
                </c:pt>
                <c:pt idx="1427">
                  <c:v>-68.783673739909901</c:v>
                </c:pt>
                <c:pt idx="1428">
                  <c:v>-68.7816891553624</c:v>
                </c:pt>
                <c:pt idx="1429">
                  <c:v>-68.779705115832698</c:v>
                </c:pt>
                <c:pt idx="1430">
                  <c:v>-68.777721621272903</c:v>
                </c:pt>
                <c:pt idx="1431">
                  <c:v>-68.775738671634898</c:v>
                </c:pt>
                <c:pt idx="1432">
                  <c:v>-68.773756266870606</c:v>
                </c:pt>
                <c:pt idx="1433">
                  <c:v>-68.771774406931897</c:v>
                </c:pt>
                <c:pt idx="1434">
                  <c:v>-68.769793091770396</c:v>
                </c:pt>
                <c:pt idx="1435">
                  <c:v>-68.767812321337701</c:v>
                </c:pt>
                <c:pt idx="1436">
                  <c:v>-68.765832095585296</c:v>
                </c:pt>
                <c:pt idx="1437">
                  <c:v>-68.763852414464495</c:v>
                </c:pt>
                <c:pt idx="1438">
                  <c:v>-68.761873277926597</c:v>
                </c:pt>
                <c:pt idx="1439">
                  <c:v>-68.759894685922902</c:v>
                </c:pt>
                <c:pt idx="1440">
                  <c:v>-68.757916638404296</c:v>
                </c:pt>
                <c:pt idx="1441">
                  <c:v>-68.755939135321896</c:v>
                </c:pt>
                <c:pt idx="1442">
                  <c:v>-68.753962176626501</c:v>
                </c:pt>
                <c:pt idx="1443">
                  <c:v>-68.751985762269001</c:v>
                </c:pt>
                <c:pt idx="1444">
                  <c:v>-68.750009892199998</c:v>
                </c:pt>
                <c:pt idx="1445">
                  <c:v>-68.748034566370194</c:v>
                </c:pt>
                <c:pt idx="1446">
                  <c:v>-68.746059784729994</c:v>
                </c:pt>
                <c:pt idx="1447">
                  <c:v>-68.744085547229901</c:v>
                </c:pt>
                <c:pt idx="1448">
                  <c:v>-68.742111853820205</c:v>
                </c:pt>
                <c:pt idx="1449">
                  <c:v>-68.740138704451297</c:v>
                </c:pt>
                <c:pt idx="1450">
                  <c:v>-68.738166099073197</c:v>
                </c:pt>
                <c:pt idx="1451">
                  <c:v>-68.736194037635997</c:v>
                </c:pt>
                <c:pt idx="1452">
                  <c:v>-68.734222520089801</c:v>
                </c:pt>
                <c:pt idx="1453">
                  <c:v>-68.732251546384504</c:v>
                </c:pt>
                <c:pt idx="1454">
                  <c:v>-68.730281116469897</c:v>
                </c:pt>
                <c:pt idx="1455">
                  <c:v>-68.728311230295802</c:v>
                </c:pt>
                <c:pt idx="1456">
                  <c:v>-68.726341887811799</c:v>
                </c:pt>
                <c:pt idx="1457">
                  <c:v>-68.724373088967596</c:v>
                </c:pt>
                <c:pt idx="1458">
                  <c:v>-68.722404833712801</c:v>
                </c:pt>
                <c:pt idx="1459">
                  <c:v>-68.720437121996696</c:v>
                </c:pt>
                <c:pt idx="1460">
                  <c:v>-68.718469953768704</c:v>
                </c:pt>
                <c:pt idx="1461">
                  <c:v>-68.716503328978206</c:v>
                </c:pt>
                <c:pt idx="1462">
                  <c:v>-68.714537247574398</c:v>
                </c:pt>
                <c:pt idx="1463">
                  <c:v>-68.712571709506406</c:v>
                </c:pt>
                <c:pt idx="1464">
                  <c:v>-68.710606714723497</c:v>
                </c:pt>
                <c:pt idx="1465">
                  <c:v>-68.708642263174497</c:v>
                </c:pt>
                <c:pt idx="1466">
                  <c:v>-68.706678354808503</c:v>
                </c:pt>
                <c:pt idx="1467">
                  <c:v>-68.704714989574398</c:v>
                </c:pt>
                <c:pt idx="1468">
                  <c:v>-68.702752167420897</c:v>
                </c:pt>
                <c:pt idx="1469">
                  <c:v>-68.700789888296896</c:v>
                </c:pt>
                <c:pt idx="1470">
                  <c:v>-68.698828152151094</c:v>
                </c:pt>
                <c:pt idx="1471">
                  <c:v>-68.696866958932006</c:v>
                </c:pt>
                <c:pt idx="1472">
                  <c:v>-68.694906308588301</c:v>
                </c:pt>
                <c:pt idx="1473">
                  <c:v>-68.692946201068594</c:v>
                </c:pt>
                <c:pt idx="1474">
                  <c:v>-68.690986636321199</c:v>
                </c:pt>
                <c:pt idx="1475">
                  <c:v>-68.689027614294503</c:v>
                </c:pt>
                <c:pt idx="1476">
                  <c:v>-68.687069134937005</c:v>
                </c:pt>
                <c:pt idx="1477">
                  <c:v>-68.685111198196793</c:v>
                </c:pt>
                <c:pt idx="1478">
                  <c:v>-68.683153804022197</c:v>
                </c:pt>
                <c:pt idx="1479">
                  <c:v>-68.681196952361503</c:v>
                </c:pt>
                <c:pt idx="1480">
                  <c:v>-68.679240643162601</c:v>
                </c:pt>
                <c:pt idx="1481">
                  <c:v>-68.677284876373704</c:v>
                </c:pt>
                <c:pt idx="1482">
                  <c:v>-68.675329651942704</c:v>
                </c:pt>
                <c:pt idx="1483">
                  <c:v>-68.673374969817701</c:v>
                </c:pt>
                <c:pt idx="1484">
                  <c:v>-68.671420829946598</c:v>
                </c:pt>
                <c:pt idx="1485">
                  <c:v>-68.6694672322771</c:v>
                </c:pt>
                <c:pt idx="1486">
                  <c:v>-68.667514176757194</c:v>
                </c:pt>
                <c:pt idx="1487">
                  <c:v>-68.665561663334501</c:v>
                </c:pt>
                <c:pt idx="1488">
                  <c:v>-68.663609691956793</c:v>
                </c:pt>
                <c:pt idx="1489">
                  <c:v>-68.661658262571805</c:v>
                </c:pt>
                <c:pt idx="1490">
                  <c:v>-68.659707375126999</c:v>
                </c:pt>
                <c:pt idx="1491">
                  <c:v>-68.657757029570007</c:v>
                </c:pt>
                <c:pt idx="1492">
                  <c:v>-68.655807225848406</c:v>
                </c:pt>
                <c:pt idx="1493">
                  <c:v>-68.653857963909701</c:v>
                </c:pt>
                <c:pt idx="1494">
                  <c:v>-68.651909243701198</c:v>
                </c:pt>
                <c:pt idx="1495">
                  <c:v>-68.649961065170402</c:v>
                </c:pt>
                <c:pt idx="1496">
                  <c:v>-68.648013428264704</c:v>
                </c:pt>
                <c:pt idx="1497">
                  <c:v>-68.646066332931298</c:v>
                </c:pt>
                <c:pt idx="1498">
                  <c:v>-68.644119779117503</c:v>
                </c:pt>
                <c:pt idx="1499">
                  <c:v>-68.642173766770497</c:v>
                </c:pt>
                <c:pt idx="1500">
                  <c:v>-68.640228295837602</c:v>
                </c:pt>
                <c:pt idx="1501">
                  <c:v>-68.638283366265895</c:v>
                </c:pt>
                <c:pt idx="1502">
                  <c:v>-68.636338978002499</c:v>
                </c:pt>
                <c:pt idx="1503">
                  <c:v>-68.634395130994506</c:v>
                </c:pt>
                <c:pt idx="1504">
                  <c:v>-68.632451825188895</c:v>
                </c:pt>
                <c:pt idx="1505">
                  <c:v>-68.630509060532802</c:v>
                </c:pt>
                <c:pt idx="1506">
                  <c:v>-68.628566836972993</c:v>
                </c:pt>
                <c:pt idx="1507">
                  <c:v>-68.626625154456605</c:v>
                </c:pt>
                <c:pt idx="1508">
                  <c:v>-68.624684012930501</c:v>
                </c:pt>
                <c:pt idx="1509">
                  <c:v>-68.622743412341507</c:v>
                </c:pt>
                <c:pt idx="1510">
                  <c:v>-68.620803352636401</c:v>
                </c:pt>
                <c:pt idx="1511">
                  <c:v>-68.618863833762006</c:v>
                </c:pt>
                <c:pt idx="1512">
                  <c:v>-68.616924855665204</c:v>
                </c:pt>
                <c:pt idx="1513">
                  <c:v>-68.614986418292702</c:v>
                </c:pt>
                <c:pt idx="1514">
                  <c:v>-68.613048521591097</c:v>
                </c:pt>
                <c:pt idx="1515">
                  <c:v>-68.611111165507197</c:v>
                </c:pt>
                <c:pt idx="1516">
                  <c:v>-68.609174349987597</c:v>
                </c:pt>
                <c:pt idx="1517">
                  <c:v>-68.607238074978895</c:v>
                </c:pt>
                <c:pt idx="1518">
                  <c:v>-68.605302340427698</c:v>
                </c:pt>
                <c:pt idx="1519">
                  <c:v>-68.603367146280604</c:v>
                </c:pt>
                <c:pt idx="1520">
                  <c:v>-68.601432492484093</c:v>
                </c:pt>
                <c:pt idx="1521">
                  <c:v>-68.599498378984705</c:v>
                </c:pt>
                <c:pt idx="1522">
                  <c:v>-68.597564805728993</c:v>
                </c:pt>
                <c:pt idx="1523">
                  <c:v>-68.595631772663396</c:v>
                </c:pt>
                <c:pt idx="1524">
                  <c:v>-68.593699279734196</c:v>
                </c:pt>
                <c:pt idx="1525">
                  <c:v>-68.591767326888004</c:v>
                </c:pt>
                <c:pt idx="1526">
                  <c:v>-68.589835914071102</c:v>
                </c:pt>
                <c:pt idx="1527">
                  <c:v>-68.587905041229803</c:v>
                </c:pt>
                <c:pt idx="1528">
                  <c:v>-68.585974708310601</c:v>
                </c:pt>
                <c:pt idx="1529">
                  <c:v>-68.584044915259696</c:v>
                </c:pt>
                <c:pt idx="1530">
                  <c:v>-68.582115662023398</c:v>
                </c:pt>
                <c:pt idx="1531">
                  <c:v>-68.580186948548004</c:v>
                </c:pt>
                <c:pt idx="1532">
                  <c:v>-68.578258774779798</c:v>
                </c:pt>
                <c:pt idx="1533">
                  <c:v>-68.576331140664905</c:v>
                </c:pt>
                <c:pt idx="1534">
                  <c:v>-68.574404046149596</c:v>
                </c:pt>
                <c:pt idx="1535">
                  <c:v>-68.572477491180095</c:v>
                </c:pt>
                <c:pt idx="1536">
                  <c:v>-68.570551475702601</c:v>
                </c:pt>
                <c:pt idx="1537">
                  <c:v>-68.568625999663098</c:v>
                </c:pt>
                <c:pt idx="1538">
                  <c:v>-68.566701063007898</c:v>
                </c:pt>
                <c:pt idx="1539">
                  <c:v>-68.564776665683098</c:v>
                </c:pt>
                <c:pt idx="1540">
                  <c:v>-68.562852807634698</c:v>
                </c:pt>
                <c:pt idx="1541">
                  <c:v>-68.560929488808895</c:v>
                </c:pt>
                <c:pt idx="1542">
                  <c:v>-68.559006709151603</c:v>
                </c:pt>
                <c:pt idx="1543">
                  <c:v>-68.557084468609006</c:v>
                </c:pt>
                <c:pt idx="1544">
                  <c:v>-68.555162767127101</c:v>
                </c:pt>
                <c:pt idx="1545">
                  <c:v>-68.553241604651902</c:v>
                </c:pt>
                <c:pt idx="1546">
                  <c:v>-68.551320981129393</c:v>
                </c:pt>
                <c:pt idx="1547">
                  <c:v>-68.549400896505603</c:v>
                </c:pt>
                <c:pt idx="1548">
                  <c:v>-68.5474813507265</c:v>
                </c:pt>
                <c:pt idx="1549">
                  <c:v>-68.545562343737998</c:v>
                </c:pt>
                <c:pt idx="1550">
                  <c:v>-68.543643875486097</c:v>
                </c:pt>
                <c:pt idx="1551">
                  <c:v>-68.541725945916696</c:v>
                </c:pt>
                <c:pt idx="1552">
                  <c:v>-68.539808554975707</c:v>
                </c:pt>
                <c:pt idx="1553">
                  <c:v>-68.537891702609102</c:v>
                </c:pt>
                <c:pt idx="1554">
                  <c:v>-68.535975388762694</c:v>
                </c:pt>
                <c:pt idx="1555">
                  <c:v>-68.534059613382396</c:v>
                </c:pt>
                <c:pt idx="1556">
                  <c:v>-68.532144376414195</c:v>
                </c:pt>
                <c:pt idx="1557">
                  <c:v>-68.530229677803703</c:v>
                </c:pt>
                <c:pt idx="1558">
                  <c:v>-68.528315517497006</c:v>
                </c:pt>
                <c:pt idx="1559">
                  <c:v>-68.526401895439903</c:v>
                </c:pt>
                <c:pt idx="1560">
                  <c:v>-68.524488811578095</c:v>
                </c:pt>
                <c:pt idx="1561">
                  <c:v>-68.522576265857495</c:v>
                </c:pt>
                <c:pt idx="1562">
                  <c:v>-68.520664258224002</c:v>
                </c:pt>
                <c:pt idx="1563">
                  <c:v>-68.518752788623303</c:v>
                </c:pt>
                <c:pt idx="1564">
                  <c:v>-68.516841857001197</c:v>
                </c:pt>
                <c:pt idx="1565">
                  <c:v>-68.514931463303498</c:v>
                </c:pt>
                <c:pt idx="1566">
                  <c:v>-68.513021607476105</c:v>
                </c:pt>
                <c:pt idx="1567">
                  <c:v>-68.511112289464506</c:v>
                </c:pt>
                <c:pt idx="1568">
                  <c:v>-68.5092035092148</c:v>
                </c:pt>
                <c:pt idx="1569">
                  <c:v>-68.5072952666725</c:v>
                </c:pt>
                <c:pt idx="1570">
                  <c:v>-68.505387561783394</c:v>
                </c:pt>
                <c:pt idx="1571">
                  <c:v>-68.503480394493394</c:v>
                </c:pt>
                <c:pt idx="1572">
                  <c:v>-68.501573764748002</c:v>
                </c:pt>
                <c:pt idx="1573">
                  <c:v>-68.499667672493104</c:v>
                </c:pt>
                <c:pt idx="1574">
                  <c:v>-68.497762117674498</c:v>
                </c:pt>
                <c:pt idx="1575">
                  <c:v>-68.4958571002377</c:v>
                </c:pt>
                <c:pt idx="1576">
                  <c:v>-68.493952620128496</c:v>
                </c:pt>
                <c:pt idx="1577">
                  <c:v>-68.492048677292701</c:v>
                </c:pt>
                <c:pt idx="1578">
                  <c:v>-68.490145271675999</c:v>
                </c:pt>
                <c:pt idx="1579">
                  <c:v>-68.488242403224007</c:v>
                </c:pt>
                <c:pt idx="1580">
                  <c:v>-68.486340071882495</c:v>
                </c:pt>
                <c:pt idx="1581">
                  <c:v>-68.484438277597206</c:v>
                </c:pt>
                <c:pt idx="1582">
                  <c:v>-68.4825370203137</c:v>
                </c:pt>
                <c:pt idx="1583">
                  <c:v>-68.480636299977704</c:v>
                </c:pt>
                <c:pt idx="1584">
                  <c:v>-68.478736116535003</c:v>
                </c:pt>
                <c:pt idx="1585">
                  <c:v>-68.4768364699313</c:v>
                </c:pt>
                <c:pt idx="1586">
                  <c:v>-68.474937360112094</c:v>
                </c:pt>
                <c:pt idx="1587">
                  <c:v>-68.473038787023199</c:v>
                </c:pt>
                <c:pt idx="1588">
                  <c:v>-68.471140750610303</c:v>
                </c:pt>
                <c:pt idx="1589">
                  <c:v>-68.469243250819105</c:v>
                </c:pt>
                <c:pt idx="1590">
                  <c:v>-68.467346287595205</c:v>
                </c:pt>
                <c:pt idx="1591">
                  <c:v>-68.465449860884405</c:v>
                </c:pt>
                <c:pt idx="1592">
                  <c:v>-68.463553970632205</c:v>
                </c:pt>
                <c:pt idx="1593">
                  <c:v>-68.461658616784405</c:v>
                </c:pt>
                <c:pt idx="1594">
                  <c:v>-68.459763799286605</c:v>
                </c:pt>
                <c:pt idx="1595">
                  <c:v>-68.457869518084607</c:v>
                </c:pt>
                <c:pt idx="1596">
                  <c:v>-68.455975773123996</c:v>
                </c:pt>
                <c:pt idx="1597">
                  <c:v>-68.454082564350401</c:v>
                </c:pt>
                <c:pt idx="1598">
                  <c:v>-68.452189891709693</c:v>
                </c:pt>
                <c:pt idx="1599">
                  <c:v>-68.450297755147304</c:v>
                </c:pt>
                <c:pt idx="1600">
                  <c:v>-68.448406154609103</c:v>
                </c:pt>
                <c:pt idx="1601">
                  <c:v>-68.446515090040606</c:v>
                </c:pt>
                <c:pt idx="1602">
                  <c:v>-68.444624561387698</c:v>
                </c:pt>
                <c:pt idx="1603">
                  <c:v>-68.442734568595895</c:v>
                </c:pt>
                <c:pt idx="1604">
                  <c:v>-68.440845111610997</c:v>
                </c:pt>
                <c:pt idx="1605">
                  <c:v>-68.438956190378704</c:v>
                </c:pt>
                <c:pt idx="1606">
                  <c:v>-68.437067804844503</c:v>
                </c:pt>
                <c:pt idx="1607">
                  <c:v>-68.435179954954407</c:v>
                </c:pt>
                <c:pt idx="1608">
                  <c:v>-68.433292640653804</c:v>
                </c:pt>
                <c:pt idx="1609">
                  <c:v>-68.431405861888607</c:v>
                </c:pt>
                <c:pt idx="1610">
                  <c:v>-68.429519618604402</c:v>
                </c:pt>
                <c:pt idx="1611">
                  <c:v>-68.427633910746906</c:v>
                </c:pt>
                <c:pt idx="1612">
                  <c:v>-68.425748738262001</c:v>
                </c:pt>
                <c:pt idx="1613">
                  <c:v>-68.423864101095106</c:v>
                </c:pt>
                <c:pt idx="1614">
                  <c:v>-68.421979999192203</c:v>
                </c:pt>
                <c:pt idx="1615">
                  <c:v>-68.420096432498895</c:v>
                </c:pt>
                <c:pt idx="1616">
                  <c:v>-68.418213400960894</c:v>
                </c:pt>
                <c:pt idx="1617">
                  <c:v>-68.416330904523903</c:v>
                </c:pt>
                <c:pt idx="1618">
                  <c:v>-68.414448943133806</c:v>
                </c:pt>
                <c:pt idx="1619">
                  <c:v>-68.412567516736203</c:v>
                </c:pt>
                <c:pt idx="1620">
                  <c:v>-68.410686625276895</c:v>
                </c:pt>
                <c:pt idx="1621">
                  <c:v>-68.408806268701596</c:v>
                </c:pt>
                <c:pt idx="1622">
                  <c:v>-68.406926446956106</c:v>
                </c:pt>
                <c:pt idx="1623">
                  <c:v>-68.405047159986196</c:v>
                </c:pt>
                <c:pt idx="1624">
                  <c:v>-68.403168407737695</c:v>
                </c:pt>
                <c:pt idx="1625">
                  <c:v>-68.401290190156203</c:v>
                </c:pt>
                <c:pt idx="1626">
                  <c:v>-68.399412507187506</c:v>
                </c:pt>
                <c:pt idx="1627">
                  <c:v>-68.397535358777603</c:v>
                </c:pt>
                <c:pt idx="1628">
                  <c:v>-68.395658744872094</c:v>
                </c:pt>
                <c:pt idx="1629">
                  <c:v>-68.393782665416794</c:v>
                </c:pt>
                <c:pt idx="1630">
                  <c:v>-68.391907120357601</c:v>
                </c:pt>
                <c:pt idx="1631">
                  <c:v>-68.390032109640302</c:v>
                </c:pt>
                <c:pt idx="1632">
                  <c:v>-68.388157633210596</c:v>
                </c:pt>
                <c:pt idx="1633">
                  <c:v>-68.386283691014498</c:v>
                </c:pt>
                <c:pt idx="1634">
                  <c:v>-68.384410282997706</c:v>
                </c:pt>
                <c:pt idx="1635">
                  <c:v>-68.382537409106007</c:v>
                </c:pt>
                <c:pt idx="1636">
                  <c:v>-68.380665069285499</c:v>
                </c:pt>
                <c:pt idx="1637">
                  <c:v>-68.378793263481796</c:v>
                </c:pt>
                <c:pt idx="1638">
                  <c:v>-68.376921991640799</c:v>
                </c:pt>
                <c:pt idx="1639">
                  <c:v>-68.375051253708506</c:v>
                </c:pt>
                <c:pt idx="1640">
                  <c:v>-68.373181049630603</c:v>
                </c:pt>
                <c:pt idx="1641">
                  <c:v>-68.371311379353202</c:v>
                </c:pt>
                <c:pt idx="1642">
                  <c:v>-68.369442242822004</c:v>
                </c:pt>
                <c:pt idx="1643">
                  <c:v>-68.367573639982993</c:v>
                </c:pt>
                <c:pt idx="1644">
                  <c:v>-68.365705570782197</c:v>
                </c:pt>
                <c:pt idx="1645">
                  <c:v>-68.363838035165301</c:v>
                </c:pt>
                <c:pt idx="1646">
                  <c:v>-68.361971033078405</c:v>
                </c:pt>
                <c:pt idx="1647">
                  <c:v>-68.360104564467306</c:v>
                </c:pt>
                <c:pt idx="1648">
                  <c:v>-68.358238629278205</c:v>
                </c:pt>
                <c:pt idx="1649">
                  <c:v>-68.3563732274568</c:v>
                </c:pt>
                <c:pt idx="1650">
                  <c:v>-68.354508358949104</c:v>
                </c:pt>
                <c:pt idx="1651">
                  <c:v>-68.352644023701203</c:v>
                </c:pt>
                <c:pt idx="1652">
                  <c:v>-68.350780221659093</c:v>
                </c:pt>
                <c:pt idx="1653">
                  <c:v>-68.348916952768604</c:v>
                </c:pt>
                <c:pt idx="1654">
                  <c:v>-68.347054216975906</c:v>
                </c:pt>
                <c:pt idx="1655">
                  <c:v>-68.345192014226896</c:v>
                </c:pt>
                <c:pt idx="1656">
                  <c:v>-68.343330344467702</c:v>
                </c:pt>
                <c:pt idx="1657">
                  <c:v>-68.341469207644195</c:v>
                </c:pt>
                <c:pt idx="1658">
                  <c:v>-68.3396086037027</c:v>
                </c:pt>
                <c:pt idx="1659">
                  <c:v>-68.337748532589004</c:v>
                </c:pt>
                <c:pt idx="1660">
                  <c:v>-68.335888994249302</c:v>
                </c:pt>
                <c:pt idx="1661">
                  <c:v>-68.334029988629595</c:v>
                </c:pt>
                <c:pt idx="1662">
                  <c:v>-68.332171515676094</c:v>
                </c:pt>
                <c:pt idx="1663">
                  <c:v>-68.330313575334799</c:v>
                </c:pt>
                <c:pt idx="1664">
                  <c:v>-68.328456167551806</c:v>
                </c:pt>
                <c:pt idx="1665">
                  <c:v>-68.326599292273301</c:v>
                </c:pt>
                <c:pt idx="1666">
                  <c:v>-68.324742949445493</c:v>
                </c:pt>
                <c:pt idx="1667">
                  <c:v>-68.322887139014298</c:v>
                </c:pt>
                <c:pt idx="1668">
                  <c:v>-68.321031860925999</c:v>
                </c:pt>
                <c:pt idx="1669">
                  <c:v>-68.319177115126806</c:v>
                </c:pt>
                <c:pt idx="1670">
                  <c:v>-68.317322901562804</c:v>
                </c:pt>
                <c:pt idx="1671">
                  <c:v>-68.315469220180304</c:v>
                </c:pt>
                <c:pt idx="1672">
                  <c:v>-68.313616070925306</c:v>
                </c:pt>
                <c:pt idx="1673">
                  <c:v>-68.311763453744206</c:v>
                </c:pt>
                <c:pt idx="1674">
                  <c:v>-68.309911368583201</c:v>
                </c:pt>
                <c:pt idx="1675">
                  <c:v>-68.308059815388404</c:v>
                </c:pt>
                <c:pt idx="1676">
                  <c:v>-68.306208794106198</c:v>
                </c:pt>
                <c:pt idx="1677">
                  <c:v>-68.304358304682793</c:v>
                </c:pt>
                <c:pt idx="1678">
                  <c:v>-68.302508347064503</c:v>
                </c:pt>
                <c:pt idx="1679">
                  <c:v>-68.300658921197495</c:v>
                </c:pt>
                <c:pt idx="1680">
                  <c:v>-68.298810027028196</c:v>
                </c:pt>
                <c:pt idx="1681">
                  <c:v>-68.296961664502803</c:v>
                </c:pt>
                <c:pt idx="1682">
                  <c:v>-68.295113833567797</c:v>
                </c:pt>
                <c:pt idx="1683">
                  <c:v>-68.293266534169305</c:v>
                </c:pt>
                <c:pt idx="1684">
                  <c:v>-68.291419766253796</c:v>
                </c:pt>
                <c:pt idx="1685">
                  <c:v>-68.289573529767694</c:v>
                </c:pt>
                <c:pt idx="1686">
                  <c:v>-68.287727824657196</c:v>
                </c:pt>
                <c:pt idx="1687">
                  <c:v>-68.2858826508688</c:v>
                </c:pt>
                <c:pt idx="1688">
                  <c:v>-68.284038008349</c:v>
                </c:pt>
                <c:pt idx="1689">
                  <c:v>-68.282193897043996</c:v>
                </c:pt>
                <c:pt idx="1690">
                  <c:v>-68.280350316900297</c:v>
                </c:pt>
                <c:pt idx="1691">
                  <c:v>-68.278507267864399</c:v>
                </c:pt>
                <c:pt idx="1692">
                  <c:v>-68.276664749882698</c:v>
                </c:pt>
                <c:pt idx="1693">
                  <c:v>-68.274822762901593</c:v>
                </c:pt>
                <c:pt idx="1694">
                  <c:v>-68.272981306867706</c:v>
                </c:pt>
                <c:pt idx="1695">
                  <c:v>-68.271140381727506</c:v>
                </c:pt>
                <c:pt idx="1696">
                  <c:v>-68.269299987427402</c:v>
                </c:pt>
                <c:pt idx="1697">
                  <c:v>-68.267460123914006</c:v>
                </c:pt>
                <c:pt idx="1698">
                  <c:v>-68.265620791133799</c:v>
                </c:pt>
                <c:pt idx="1699">
                  <c:v>-68.263781989033305</c:v>
                </c:pt>
                <c:pt idx="1700">
                  <c:v>-68.261943717559106</c:v>
                </c:pt>
                <c:pt idx="1701">
                  <c:v>-68.260105976657798</c:v>
                </c:pt>
                <c:pt idx="1702">
                  <c:v>-68.258268766276004</c:v>
                </c:pt>
                <c:pt idx="1703">
                  <c:v>-68.256432086360306</c:v>
                </c:pt>
                <c:pt idx="1704">
                  <c:v>-68.2545959368572</c:v>
                </c:pt>
                <c:pt idx="1705">
                  <c:v>-68.252760317713495</c:v>
                </c:pt>
                <c:pt idx="1706">
                  <c:v>-68.250925228875701</c:v>
                </c:pt>
                <c:pt idx="1707">
                  <c:v>-68.249090670290599</c:v>
                </c:pt>
                <c:pt idx="1708">
                  <c:v>-68.247256641904698</c:v>
                </c:pt>
                <c:pt idx="1709">
                  <c:v>-68.245423143664794</c:v>
                </c:pt>
                <c:pt idx="1710">
                  <c:v>-68.243590175517696</c:v>
                </c:pt>
                <c:pt idx="1711">
                  <c:v>-68.241757737409898</c:v>
                </c:pt>
                <c:pt idx="1712">
                  <c:v>-68.239925829288197</c:v>
                </c:pt>
                <c:pt idx="1713">
                  <c:v>-68.2380944510994</c:v>
                </c:pt>
                <c:pt idx="1714">
                  <c:v>-68.236263602790302</c:v>
                </c:pt>
                <c:pt idx="1715">
                  <c:v>-68.234433284307599</c:v>
                </c:pt>
                <c:pt idx="1716">
                  <c:v>-68.232603495597999</c:v>
                </c:pt>
                <c:pt idx="1717">
                  <c:v>-68.230774236608497</c:v>
                </c:pt>
                <c:pt idx="1718">
                  <c:v>-68.2289455072858</c:v>
                </c:pt>
                <c:pt idx="1719">
                  <c:v>-68.227117307576805</c:v>
                </c:pt>
                <c:pt idx="1720">
                  <c:v>-68.225289637428304</c:v>
                </c:pt>
                <c:pt idx="1721">
                  <c:v>-68.223462496787107</c:v>
                </c:pt>
                <c:pt idx="1722">
                  <c:v>-68.221635885600307</c:v>
                </c:pt>
                <c:pt idx="1723">
                  <c:v>-68.219809803814599</c:v>
                </c:pt>
                <c:pt idx="1724">
                  <c:v>-68.217984251376905</c:v>
                </c:pt>
                <c:pt idx="1725">
                  <c:v>-68.216159228234204</c:v>
                </c:pt>
                <c:pt idx="1726">
                  <c:v>-68.214334734333406</c:v>
                </c:pt>
                <c:pt idx="1727">
                  <c:v>-68.212510769621602</c:v>
                </c:pt>
                <c:pt idx="1728">
                  <c:v>-68.210687334045602</c:v>
                </c:pt>
                <c:pt idx="1729">
                  <c:v>-68.208864427552399</c:v>
                </c:pt>
                <c:pt idx="1730">
                  <c:v>-68.207042050089001</c:v>
                </c:pt>
                <c:pt idx="1731">
                  <c:v>-68.2052202016026</c:v>
                </c:pt>
                <c:pt idx="1732">
                  <c:v>-68.203398882040005</c:v>
                </c:pt>
                <c:pt idx="1733">
                  <c:v>-68.201578091348395</c:v>
                </c:pt>
                <c:pt idx="1734">
                  <c:v>-68.199757829474706</c:v>
                </c:pt>
                <c:pt idx="1735">
                  <c:v>-68.197938096366201</c:v>
                </c:pt>
                <c:pt idx="1736">
                  <c:v>-68.196118891969803</c:v>
                </c:pt>
                <c:pt idx="1737">
                  <c:v>-68.194300216232705</c:v>
                </c:pt>
                <c:pt idx="1738">
                  <c:v>-68.192482069102098</c:v>
                </c:pt>
                <c:pt idx="1739">
                  <c:v>-68.190664450524906</c:v>
                </c:pt>
                <c:pt idx="1740">
                  <c:v>-68.188847360448605</c:v>
                </c:pt>
                <c:pt idx="1741">
                  <c:v>-68.187030798820103</c:v>
                </c:pt>
                <c:pt idx="1742">
                  <c:v>-68.185214765586693</c:v>
                </c:pt>
                <c:pt idx="1743">
                  <c:v>-68.183399260695595</c:v>
                </c:pt>
                <c:pt idx="1744">
                  <c:v>-68.181584284093901</c:v>
                </c:pt>
                <c:pt idx="1745">
                  <c:v>-68.179769835729104</c:v>
                </c:pt>
                <c:pt idx="1746">
                  <c:v>-68.177955915548196</c:v>
                </c:pt>
                <c:pt idx="1747">
                  <c:v>-68.176142523498697</c:v>
                </c:pt>
                <c:pt idx="1748">
                  <c:v>-68.1743296595277</c:v>
                </c:pt>
                <c:pt idx="1749">
                  <c:v>-68.172517323582497</c:v>
                </c:pt>
                <c:pt idx="1750">
                  <c:v>-68.170705515610507</c:v>
                </c:pt>
                <c:pt idx="1751">
                  <c:v>-68.168894235559094</c:v>
                </c:pt>
                <c:pt idx="1752">
                  <c:v>-68.167083483375606</c:v>
                </c:pt>
                <c:pt idx="1753">
                  <c:v>-68.165273259007193</c:v>
                </c:pt>
                <c:pt idx="1754">
                  <c:v>-68.163463562401503</c:v>
                </c:pt>
                <c:pt idx="1755">
                  <c:v>-68.161654393505898</c:v>
                </c:pt>
                <c:pt idx="1756">
                  <c:v>-68.1598457522676</c:v>
                </c:pt>
                <c:pt idx="1757">
                  <c:v>-68.158037638634298</c:v>
                </c:pt>
                <c:pt idx="1758">
                  <c:v>-68.156230052553198</c:v>
                </c:pt>
                <c:pt idx="1759">
                  <c:v>-68.154422993972005</c:v>
                </c:pt>
                <c:pt idx="1760">
                  <c:v>-68.152616462837997</c:v>
                </c:pt>
                <c:pt idx="1761">
                  <c:v>-68.150810459098807</c:v>
                </c:pt>
                <c:pt idx="1762">
                  <c:v>-68.149004982701896</c:v>
                </c:pt>
                <c:pt idx="1763">
                  <c:v>-68.1472000335948</c:v>
                </c:pt>
                <c:pt idx="1764">
                  <c:v>-68.145395611724993</c:v>
                </c:pt>
                <c:pt idx="1765">
                  <c:v>-68.143591717040195</c:v>
                </c:pt>
                <c:pt idx="1766">
                  <c:v>-68.141788349487896</c:v>
                </c:pt>
                <c:pt idx="1767">
                  <c:v>-68.139985509015801</c:v>
                </c:pt>
                <c:pt idx="1768">
                  <c:v>-68.138183195571301</c:v>
                </c:pt>
                <c:pt idx="1769">
                  <c:v>-68.136381409102199</c:v>
                </c:pt>
                <c:pt idx="1770">
                  <c:v>-68.1345801495562</c:v>
                </c:pt>
                <c:pt idx="1771">
                  <c:v>-68.132779416880794</c:v>
                </c:pt>
                <c:pt idx="1772">
                  <c:v>-68.1309792110237</c:v>
                </c:pt>
                <c:pt idx="1773">
                  <c:v>-68.129179531932806</c:v>
                </c:pt>
                <c:pt idx="1774">
                  <c:v>-68.127380379555603</c:v>
                </c:pt>
                <c:pt idx="1775">
                  <c:v>-68.125581753839896</c:v>
                </c:pt>
                <c:pt idx="1776">
                  <c:v>-68.123783654733401</c:v>
                </c:pt>
                <c:pt idx="1777">
                  <c:v>-68.121986082183994</c:v>
                </c:pt>
                <c:pt idx="1778">
                  <c:v>-68.120189036139394</c:v>
                </c:pt>
                <c:pt idx="1779">
                  <c:v>-68.118392516547402</c:v>
                </c:pt>
                <c:pt idx="1780">
                  <c:v>-68.116596523355796</c:v>
                </c:pt>
                <c:pt idx="1781">
                  <c:v>-68.114801056512405</c:v>
                </c:pt>
                <c:pt idx="1782">
                  <c:v>-68.113006115965206</c:v>
                </c:pt>
                <c:pt idx="1783">
                  <c:v>-68.111211701662</c:v>
                </c:pt>
                <c:pt idx="1784">
                  <c:v>-68.109417813550607</c:v>
                </c:pt>
                <c:pt idx="1785">
                  <c:v>-68.107624451578999</c:v>
                </c:pt>
                <c:pt idx="1786">
                  <c:v>-68.105831615695095</c:v>
                </c:pt>
                <c:pt idx="1787">
                  <c:v>-68.104039305846797</c:v>
                </c:pt>
                <c:pt idx="1788">
                  <c:v>-68.102247521981994</c:v>
                </c:pt>
                <c:pt idx="1789">
                  <c:v>-68.100456264048802</c:v>
                </c:pt>
                <c:pt idx="1790">
                  <c:v>-68.098665531995195</c:v>
                </c:pt>
                <c:pt idx="1791">
                  <c:v>-68.096875325769105</c:v>
                </c:pt>
                <c:pt idx="1792">
                  <c:v>-68.095085645318505</c:v>
                </c:pt>
                <c:pt idx="1793">
                  <c:v>-68.093296490591598</c:v>
                </c:pt>
                <c:pt idx="1794">
                  <c:v>-68.0915078615363</c:v>
                </c:pt>
                <c:pt idx="1795">
                  <c:v>-68.089719758100699</c:v>
                </c:pt>
                <c:pt idx="1796">
                  <c:v>-68.087932180232997</c:v>
                </c:pt>
                <c:pt idx="1797">
                  <c:v>-68.086145127881196</c:v>
                </c:pt>
                <c:pt idx="1798">
                  <c:v>-68.084358600993397</c:v>
                </c:pt>
                <c:pt idx="1799">
                  <c:v>-68.082572599517803</c:v>
                </c:pt>
                <c:pt idx="1800">
                  <c:v>-68.080787123402601</c:v>
                </c:pt>
                <c:pt idx="1801">
                  <c:v>-68.079002172596006</c:v>
                </c:pt>
                <c:pt idx="1802">
                  <c:v>-68.077217747046006</c:v>
                </c:pt>
                <c:pt idx="1803">
                  <c:v>-68.075433846701003</c:v>
                </c:pt>
                <c:pt idx="1804">
                  <c:v>-68.073650471509197</c:v>
                </c:pt>
                <c:pt idx="1805">
                  <c:v>-68.071867621418804</c:v>
                </c:pt>
                <c:pt idx="1806">
                  <c:v>-68.070085296377997</c:v>
                </c:pt>
                <c:pt idx="1807">
                  <c:v>-68.068303496335304</c:v>
                </c:pt>
                <c:pt idx="1808">
                  <c:v>-68.066522221238799</c:v>
                </c:pt>
                <c:pt idx="1809">
                  <c:v>-68.064741471036797</c:v>
                </c:pt>
                <c:pt idx="1810">
                  <c:v>-68.062961245677798</c:v>
                </c:pt>
                <c:pt idx="1811">
                  <c:v>-68.061181545110003</c:v>
                </c:pt>
                <c:pt idx="1812">
                  <c:v>-68.059402369281898</c:v>
                </c:pt>
                <c:pt idx="1813">
                  <c:v>-68.057623718141798</c:v>
                </c:pt>
                <c:pt idx="1814">
                  <c:v>-68.055845591638004</c:v>
                </c:pt>
                <c:pt idx="1815">
                  <c:v>-68.054067989719201</c:v>
                </c:pt>
                <c:pt idx="1816">
                  <c:v>-68.052290912333504</c:v>
                </c:pt>
                <c:pt idx="1817">
                  <c:v>-68.050514359429698</c:v>
                </c:pt>
                <c:pt idx="1818">
                  <c:v>-68.048738330955999</c:v>
                </c:pt>
                <c:pt idx="1819">
                  <c:v>-68.046962826861005</c:v>
                </c:pt>
                <c:pt idx="1820">
                  <c:v>-68.045187847093203</c:v>
                </c:pt>
                <c:pt idx="1821">
                  <c:v>-68.043413391601106</c:v>
                </c:pt>
                <c:pt idx="1822">
                  <c:v>-68.0416394603333</c:v>
                </c:pt>
                <c:pt idx="1823">
                  <c:v>-68.039866053238299</c:v>
                </c:pt>
                <c:pt idx="1824">
                  <c:v>-68.038093170264801</c:v>
                </c:pt>
                <c:pt idx="1825">
                  <c:v>-68.036320811361193</c:v>
                </c:pt>
                <c:pt idx="1826">
                  <c:v>-68.034548976476202</c:v>
                </c:pt>
                <c:pt idx="1827">
                  <c:v>-68.032777665558498</c:v>
                </c:pt>
                <c:pt idx="1828">
                  <c:v>-68.031006878556596</c:v>
                </c:pt>
                <c:pt idx="1829">
                  <c:v>-68.029236615419293</c:v>
                </c:pt>
                <c:pt idx="1830">
                  <c:v>-68.027466876095204</c:v>
                </c:pt>
                <c:pt idx="1831">
                  <c:v>-68.025697660533098</c:v>
                </c:pt>
                <c:pt idx="1832">
                  <c:v>-68.023928968681602</c:v>
                </c:pt>
                <c:pt idx="1833">
                  <c:v>-68.022160800489502</c:v>
                </c:pt>
                <c:pt idx="1834">
                  <c:v>-68.020393155905595</c:v>
                </c:pt>
                <c:pt idx="1835">
                  <c:v>-68.018626034878494</c:v>
                </c:pt>
                <c:pt idx="1836">
                  <c:v>-68.016859437357098</c:v>
                </c:pt>
                <c:pt idx="1837">
                  <c:v>-68.015093363290305</c:v>
                </c:pt>
                <c:pt idx="1838">
                  <c:v>-68.013327812626699</c:v>
                </c:pt>
                <c:pt idx="1839">
                  <c:v>-68.011562785315306</c:v>
                </c:pt>
                <c:pt idx="1840">
                  <c:v>-68.009798281304995</c:v>
                </c:pt>
                <c:pt idx="1841">
                  <c:v>-68.008034300544494</c:v>
                </c:pt>
                <c:pt idx="1842">
                  <c:v>-68.006270842982801</c:v>
                </c:pt>
                <c:pt idx="1843">
                  <c:v>-68.004507908568897</c:v>
                </c:pt>
                <c:pt idx="1844">
                  <c:v>-68.002745497251496</c:v>
                </c:pt>
                <c:pt idx="1845">
                  <c:v>-68.000983608979695</c:v>
                </c:pt>
                <c:pt idx="1846">
                  <c:v>-67.999222243702505</c:v>
                </c:pt>
                <c:pt idx="1847">
                  <c:v>-67.997461401368795</c:v>
                </c:pt>
                <c:pt idx="1848">
                  <c:v>-67.995701081927507</c:v>
                </c:pt>
                <c:pt idx="1849">
                  <c:v>-67.993941285327793</c:v>
                </c:pt>
                <c:pt idx="1850">
                  <c:v>-67.992182011518693</c:v>
                </c:pt>
                <c:pt idx="1851">
                  <c:v>-67.990423260449205</c:v>
                </c:pt>
                <c:pt idx="1852">
                  <c:v>-67.988665032068397</c:v>
                </c:pt>
                <c:pt idx="1853">
                  <c:v>-67.986907326325294</c:v>
                </c:pt>
                <c:pt idx="1854">
                  <c:v>-67.985150143169093</c:v>
                </c:pt>
                <c:pt idx="1855">
                  <c:v>-67.983393482548905</c:v>
                </c:pt>
                <c:pt idx="1856">
                  <c:v>-67.981637344413897</c:v>
                </c:pt>
                <c:pt idx="1857">
                  <c:v>-67.979881728713096</c:v>
                </c:pt>
                <c:pt idx="1858">
                  <c:v>-67.978126635395796</c:v>
                </c:pt>
                <c:pt idx="1859">
                  <c:v>-67.976372064411095</c:v>
                </c:pt>
                <c:pt idx="1860">
                  <c:v>-67.974618015708302</c:v>
                </c:pt>
                <c:pt idx="1861">
                  <c:v>-67.972864489236599</c:v>
                </c:pt>
                <c:pt idx="1862">
                  <c:v>-67.971111484945297</c:v>
                </c:pt>
                <c:pt idx="1863">
                  <c:v>-67.969359002783506</c:v>
                </c:pt>
                <c:pt idx="1864">
                  <c:v>-67.967607042700607</c:v>
                </c:pt>
                <c:pt idx="1865">
                  <c:v>-67.965855604645796</c:v>
                </c:pt>
                <c:pt idx="1866">
                  <c:v>-67.964104688568597</c:v>
                </c:pt>
                <c:pt idx="1867">
                  <c:v>-67.962354294418105</c:v>
                </c:pt>
                <c:pt idx="1868">
                  <c:v>-67.960604422143902</c:v>
                </c:pt>
                <c:pt idx="1869">
                  <c:v>-67.958855071695098</c:v>
                </c:pt>
                <c:pt idx="1870">
                  <c:v>-67.9571062430213</c:v>
                </c:pt>
                <c:pt idx="1871">
                  <c:v>-67.955357936071806</c:v>
                </c:pt>
                <c:pt idx="1872">
                  <c:v>-67.953610150796095</c:v>
                </c:pt>
                <c:pt idx="1873">
                  <c:v>-67.951862887143506</c:v>
                </c:pt>
                <c:pt idx="1874">
                  <c:v>-67.950116145063603</c:v>
                </c:pt>
                <c:pt idx="1875">
                  <c:v>-67.948369924505698</c:v>
                </c:pt>
                <c:pt idx="1876">
                  <c:v>-67.946624225419498</c:v>
                </c:pt>
                <c:pt idx="1877">
                  <c:v>-67.944879047754299</c:v>
                </c:pt>
                <c:pt idx="1878">
                  <c:v>-67.943134391459793</c:v>
                </c:pt>
                <c:pt idx="1879">
                  <c:v>-67.941390256485505</c:v>
                </c:pt>
                <c:pt idx="1880">
                  <c:v>-67.9396466427809</c:v>
                </c:pt>
                <c:pt idx="1881">
                  <c:v>-67.937903550295601</c:v>
                </c:pt>
                <c:pt idx="1882">
                  <c:v>-67.936160978979203</c:v>
                </c:pt>
                <c:pt idx="1883">
                  <c:v>-67.934418928781298</c:v>
                </c:pt>
                <c:pt idx="1884">
                  <c:v>-67.932677399651595</c:v>
                </c:pt>
                <c:pt idx="1885">
                  <c:v>-67.930936391539603</c:v>
                </c:pt>
                <c:pt idx="1886">
                  <c:v>-67.929195904395101</c:v>
                </c:pt>
                <c:pt idx="1887">
                  <c:v>-67.927455938167796</c:v>
                </c:pt>
                <c:pt idx="1888">
                  <c:v>-67.925716492807297</c:v>
                </c:pt>
                <c:pt idx="1889">
                  <c:v>-67.923977568263297</c:v>
                </c:pt>
                <c:pt idx="1890">
                  <c:v>-67.922239164485603</c:v>
                </c:pt>
                <c:pt idx="1891">
                  <c:v>-67.920501281423995</c:v>
                </c:pt>
                <c:pt idx="1892">
                  <c:v>-67.918763919028194</c:v>
                </c:pt>
                <c:pt idx="1893">
                  <c:v>-67.917027077247994</c:v>
                </c:pt>
                <c:pt idx="1894">
                  <c:v>-67.915290756033201</c:v>
                </c:pt>
                <c:pt idx="1895">
                  <c:v>-67.913554955333595</c:v>
                </c:pt>
                <c:pt idx="1896">
                  <c:v>-67.911819675099096</c:v>
                </c:pt>
                <c:pt idx="1897">
                  <c:v>-67.910084915279498</c:v>
                </c:pt>
                <c:pt idx="1898">
                  <c:v>-67.908350675824707</c:v>
                </c:pt>
                <c:pt idx="1899">
                  <c:v>-67.906616956684601</c:v>
                </c:pt>
                <c:pt idx="1900">
                  <c:v>-67.904883757809102</c:v>
                </c:pt>
                <c:pt idx="1901">
                  <c:v>-67.903151079148202</c:v>
                </c:pt>
                <c:pt idx="1902">
                  <c:v>-67.901418920651693</c:v>
                </c:pt>
                <c:pt idx="1903">
                  <c:v>-67.899687282269596</c:v>
                </c:pt>
                <c:pt idx="1904">
                  <c:v>-67.897956163951903</c:v>
                </c:pt>
                <c:pt idx="1905">
                  <c:v>-67.896225565648706</c:v>
                </c:pt>
                <c:pt idx="1906">
                  <c:v>-67.894495487309797</c:v>
                </c:pt>
                <c:pt idx="1907">
                  <c:v>-67.892765928885495</c:v>
                </c:pt>
                <c:pt idx="1908">
                  <c:v>-67.891036890325594</c:v>
                </c:pt>
                <c:pt idx="1909">
                  <c:v>-67.889308371580199</c:v>
                </c:pt>
                <c:pt idx="1910">
                  <c:v>-67.887580372599601</c:v>
                </c:pt>
                <c:pt idx="1911">
                  <c:v>-67.885852893333606</c:v>
                </c:pt>
                <c:pt idx="1912">
                  <c:v>-67.884125933732605</c:v>
                </c:pt>
                <c:pt idx="1913">
                  <c:v>-67.882399493746505</c:v>
                </c:pt>
                <c:pt idx="1914">
                  <c:v>-67.880673573325595</c:v>
                </c:pt>
                <c:pt idx="1915">
                  <c:v>-67.878948172419996</c:v>
                </c:pt>
                <c:pt idx="1916">
                  <c:v>-67.877223290979998</c:v>
                </c:pt>
                <c:pt idx="1917">
                  <c:v>-67.875498928955594</c:v>
                </c:pt>
                <c:pt idx="1918">
                  <c:v>-67.873775086297201</c:v>
                </c:pt>
                <c:pt idx="1919">
                  <c:v>-67.872051762954897</c:v>
                </c:pt>
                <c:pt idx="1920">
                  <c:v>-67.870328958879099</c:v>
                </c:pt>
                <c:pt idx="1921">
                  <c:v>-67.868606674019901</c:v>
                </c:pt>
                <c:pt idx="1922">
                  <c:v>-67.866884908327805</c:v>
                </c:pt>
                <c:pt idx="1923">
                  <c:v>-67.865163661752902</c:v>
                </c:pt>
                <c:pt idx="1924">
                  <c:v>-67.863442934245697</c:v>
                </c:pt>
                <c:pt idx="1925">
                  <c:v>-67.861722725756394</c:v>
                </c:pt>
                <c:pt idx="1926">
                  <c:v>-67.860003036235497</c:v>
                </c:pt>
                <c:pt idx="1927">
                  <c:v>-67.858283865633197</c:v>
                </c:pt>
                <c:pt idx="1928">
                  <c:v>-67.856565213900097</c:v>
                </c:pt>
                <c:pt idx="1929">
                  <c:v>-67.854847080986403</c:v>
                </c:pt>
                <c:pt idx="1930">
                  <c:v>-67.853129466842702</c:v>
                </c:pt>
                <c:pt idx="1931">
                  <c:v>-67.8514123714194</c:v>
                </c:pt>
                <c:pt idx="1932">
                  <c:v>-67.8496957946669</c:v>
                </c:pt>
                <c:pt idx="1933">
                  <c:v>-67.847979736535706</c:v>
                </c:pt>
                <c:pt idx="1934">
                  <c:v>-67.846264196976307</c:v>
                </c:pt>
                <c:pt idx="1935">
                  <c:v>-67.844549175939306</c:v>
                </c:pt>
                <c:pt idx="1936">
                  <c:v>-67.842834673375094</c:v>
                </c:pt>
                <c:pt idx="1937">
                  <c:v>-67.841120689234302</c:v>
                </c:pt>
                <c:pt idx="1938">
                  <c:v>-67.839407223467504</c:v>
                </c:pt>
                <c:pt idx="1939">
                  <c:v>-67.837694276025204</c:v>
                </c:pt>
                <c:pt idx="1940">
                  <c:v>-67.835981846858104</c:v>
                </c:pt>
                <c:pt idx="1941">
                  <c:v>-67.834269935916794</c:v>
                </c:pt>
                <c:pt idx="1942">
                  <c:v>-67.832558543151805</c:v>
                </c:pt>
                <c:pt idx="1943">
                  <c:v>-67.830847668513897</c:v>
                </c:pt>
                <c:pt idx="1944">
                  <c:v>-67.829137311953701</c:v>
                </c:pt>
                <c:pt idx="1945">
                  <c:v>-67.827427473421906</c:v>
                </c:pt>
                <c:pt idx="1946">
                  <c:v>-67.8257181528692</c:v>
                </c:pt>
                <c:pt idx="1947">
                  <c:v>-67.8240093502463</c:v>
                </c:pt>
                <c:pt idx="1948">
                  <c:v>-67.822301065504007</c:v>
                </c:pt>
                <c:pt idx="1949">
                  <c:v>-67.820593298592996</c:v>
                </c:pt>
                <c:pt idx="1950">
                  <c:v>-67.818886049463998</c:v>
                </c:pt>
                <c:pt idx="1951">
                  <c:v>-67.8171793180679</c:v>
                </c:pt>
                <c:pt idx="1952">
                  <c:v>-67.815473104355505</c:v>
                </c:pt>
                <c:pt idx="1953">
                  <c:v>-67.813767408277499</c:v>
                </c:pt>
                <c:pt idx="1954">
                  <c:v>-67.8120622297849</c:v>
                </c:pt>
                <c:pt idx="1955">
                  <c:v>-67.810357568828394</c:v>
                </c:pt>
                <c:pt idx="1956">
                  <c:v>-67.808653425358997</c:v>
                </c:pt>
                <c:pt idx="1957">
                  <c:v>-67.806949799327498</c:v>
                </c:pt>
                <c:pt idx="1958">
                  <c:v>-67.805246690684797</c:v>
                </c:pt>
                <c:pt idx="1959">
                  <c:v>-67.803544099381796</c:v>
                </c:pt>
                <c:pt idx="1960">
                  <c:v>-67.801842025369595</c:v>
                </c:pt>
                <c:pt idx="1961">
                  <c:v>-67.800140468598997</c:v>
                </c:pt>
                <c:pt idx="1962">
                  <c:v>-67.798439429020902</c:v>
                </c:pt>
                <c:pt idx="1963">
                  <c:v>-67.796738906586498</c:v>
                </c:pt>
                <c:pt idx="1964">
                  <c:v>-67.795038901246699</c:v>
                </c:pt>
                <c:pt idx="1965">
                  <c:v>-67.793339412952605</c:v>
                </c:pt>
                <c:pt idx="1966">
                  <c:v>-67.791640441655005</c:v>
                </c:pt>
                <c:pt idx="1967">
                  <c:v>-67.789941987305198</c:v>
                </c:pt>
                <c:pt idx="1968">
                  <c:v>-67.7882440498542</c:v>
                </c:pt>
                <c:pt idx="1969">
                  <c:v>-67.786546629253095</c:v>
                </c:pt>
                <c:pt idx="1970">
                  <c:v>-67.784849725452901</c:v>
                </c:pt>
                <c:pt idx="1971">
                  <c:v>-67.783153338404901</c:v>
                </c:pt>
                <c:pt idx="1972">
                  <c:v>-67.781457468060097</c:v>
                </c:pt>
                <c:pt idx="1973">
                  <c:v>-67.779762114369703</c:v>
                </c:pt>
                <c:pt idx="1974">
                  <c:v>-67.778067277284805</c:v>
                </c:pt>
                <c:pt idx="1975">
                  <c:v>-67.776372956756703</c:v>
                </c:pt>
                <c:pt idx="1976">
                  <c:v>-67.774679152736596</c:v>
                </c:pt>
                <c:pt idx="1977">
                  <c:v>-67.772985865175599</c:v>
                </c:pt>
                <c:pt idx="1978">
                  <c:v>-67.771293094025097</c:v>
                </c:pt>
                <c:pt idx="1979">
                  <c:v>-67.769600839236205</c:v>
                </c:pt>
                <c:pt idx="1980">
                  <c:v>-67.767909100760306</c:v>
                </c:pt>
                <c:pt idx="1981">
                  <c:v>-67.766217878548701</c:v>
                </c:pt>
                <c:pt idx="1982">
                  <c:v>-67.764527172552505</c:v>
                </c:pt>
                <c:pt idx="1983">
                  <c:v>-67.762836982723201</c:v>
                </c:pt>
                <c:pt idx="1984">
                  <c:v>-67.761147309012102</c:v>
                </c:pt>
                <c:pt idx="1985">
                  <c:v>-67.759458151370595</c:v>
                </c:pt>
                <c:pt idx="1986">
                  <c:v>-67.757769509749906</c:v>
                </c:pt>
                <c:pt idx="1987">
                  <c:v>-67.756081384101606</c:v>
                </c:pt>
                <c:pt idx="1988">
                  <c:v>-67.754393774376993</c:v>
                </c:pt>
                <c:pt idx="1989">
                  <c:v>-67.752706680527496</c:v>
                </c:pt>
                <c:pt idx="1990">
                  <c:v>-67.751020102504498</c:v>
                </c:pt>
                <c:pt idx="1991">
                  <c:v>-67.749334040259598</c:v>
                </c:pt>
                <c:pt idx="1992">
                  <c:v>-67.747648493744194</c:v>
                </c:pt>
                <c:pt idx="1993">
                  <c:v>-67.7459634629097</c:v>
                </c:pt>
                <c:pt idx="1994">
                  <c:v>-67.744278947707699</c:v>
                </c:pt>
                <c:pt idx="1995">
                  <c:v>-67.742594948089703</c:v>
                </c:pt>
                <c:pt idx="1996">
                  <c:v>-67.740911464007198</c:v>
                </c:pt>
                <c:pt idx="1997">
                  <c:v>-67.739228495411794</c:v>
                </c:pt>
                <c:pt idx="1998">
                  <c:v>-67.737546042255005</c:v>
                </c:pt>
                <c:pt idx="1999">
                  <c:v>-67.735864104488499</c:v>
                </c:pt>
                <c:pt idx="2000">
                  <c:v>-67.734182682063704</c:v>
                </c:pt>
                <c:pt idx="2001">
                  <c:v>-67.732501774932402</c:v>
                </c:pt>
                <c:pt idx="2002">
                  <c:v>-67.730821383046205</c:v>
                </c:pt>
                <c:pt idx="2003">
                  <c:v>-67.729141506356697</c:v>
                </c:pt>
                <c:pt idx="2004">
                  <c:v>-67.727462144815505</c:v>
                </c:pt>
                <c:pt idx="2005">
                  <c:v>-67.725783298374395</c:v>
                </c:pt>
                <c:pt idx="2006">
                  <c:v>-67.724104966985095</c:v>
                </c:pt>
                <c:pt idx="2007">
                  <c:v>-67.722427150599202</c:v>
                </c:pt>
                <c:pt idx="2008">
                  <c:v>-67.720749849168598</c:v>
                </c:pt>
                <c:pt idx="2009">
                  <c:v>-67.719073062644796</c:v>
                </c:pt>
                <c:pt idx="2010">
                  <c:v>-67.717396790979805</c:v>
                </c:pt>
                <c:pt idx="2011">
                  <c:v>-67.715721034125295</c:v>
                </c:pt>
                <c:pt idx="2012">
                  <c:v>-67.714045792033005</c:v>
                </c:pt>
                <c:pt idx="2013">
                  <c:v>-67.712371064654803</c:v>
                </c:pt>
                <c:pt idx="2014">
                  <c:v>-67.710696851942501</c:v>
                </c:pt>
                <c:pt idx="2015">
                  <c:v>-67.709023153847994</c:v>
                </c:pt>
                <c:pt idx="2016">
                  <c:v>-67.707349970323094</c:v>
                </c:pt>
                <c:pt idx="2017">
                  <c:v>-67.705677301319596</c:v>
                </c:pt>
                <c:pt idx="2018">
                  <c:v>-67.704005146789598</c:v>
                </c:pt>
                <c:pt idx="2019">
                  <c:v>-67.702333506684795</c:v>
                </c:pt>
                <c:pt idx="2020">
                  <c:v>-67.700662380957198</c:v>
                </c:pt>
                <c:pt idx="2021">
                  <c:v>-67.698991769558702</c:v>
                </c:pt>
                <c:pt idx="2022">
                  <c:v>-67.697321672441305</c:v>
                </c:pt>
                <c:pt idx="2023">
                  <c:v>-67.695652089557001</c:v>
                </c:pt>
                <c:pt idx="2024">
                  <c:v>-67.693983020857701</c:v>
                </c:pt>
                <c:pt idx="2025">
                  <c:v>-67.6923144662955</c:v>
                </c:pt>
                <c:pt idx="2026">
                  <c:v>-67.690646425822294</c:v>
                </c:pt>
                <c:pt idx="2027">
                  <c:v>-67.688978899390193</c:v>
                </c:pt>
                <c:pt idx="2028">
                  <c:v>-67.687311886951207</c:v>
                </c:pt>
                <c:pt idx="2029">
                  <c:v>-67.685645388457502</c:v>
                </c:pt>
                <c:pt idx="2030">
                  <c:v>-67.683979403861002</c:v>
                </c:pt>
                <c:pt idx="2031">
                  <c:v>-67.682313933114003</c:v>
                </c:pt>
                <c:pt idx="2032">
                  <c:v>-67.680648976168399</c:v>
                </c:pt>
                <c:pt idx="2033">
                  <c:v>-67.678984532976401</c:v>
                </c:pt>
                <c:pt idx="2034">
                  <c:v>-67.677320603490202</c:v>
                </c:pt>
                <c:pt idx="2035">
                  <c:v>-67.675657187661898</c:v>
                </c:pt>
                <c:pt idx="2036">
                  <c:v>-67.673994285443797</c:v>
                </c:pt>
                <c:pt idx="2037">
                  <c:v>-67.672331896787895</c:v>
                </c:pt>
                <c:pt idx="2038">
                  <c:v>-67.670670021646401</c:v>
                </c:pt>
                <c:pt idx="2039">
                  <c:v>-67.669008659971794</c:v>
                </c:pt>
                <c:pt idx="2040">
                  <c:v>-67.667347811715999</c:v>
                </c:pt>
                <c:pt idx="2041">
                  <c:v>-67.665687476831494</c:v>
                </c:pt>
                <c:pt idx="2042">
                  <c:v>-67.664027655270402</c:v>
                </c:pt>
                <c:pt idx="2043">
                  <c:v>-67.662368346985104</c:v>
                </c:pt>
                <c:pt idx="2044">
                  <c:v>-67.660709551927894</c:v>
                </c:pt>
                <c:pt idx="2045">
                  <c:v>-67.659051270050995</c:v>
                </c:pt>
                <c:pt idx="2046">
                  <c:v>-67.6573935013068</c:v>
                </c:pt>
                <c:pt idx="2047">
                  <c:v>-67.655736245647603</c:v>
                </c:pt>
                <c:pt idx="2048">
                  <c:v>-67.654079503025898</c:v>
                </c:pt>
                <c:pt idx="2049">
                  <c:v>-67.652423273394007</c:v>
                </c:pt>
                <c:pt idx="2050">
                  <c:v>-67.650767556704196</c:v>
                </c:pt>
                <c:pt idx="2051">
                  <c:v>-67.649112352909</c:v>
                </c:pt>
                <c:pt idx="2052">
                  <c:v>-67.6474576619608</c:v>
                </c:pt>
                <c:pt idx="2053">
                  <c:v>-67.645803483812102</c:v>
                </c:pt>
                <c:pt idx="2054">
                  <c:v>-67.644149818415301</c:v>
                </c:pt>
                <c:pt idx="2055">
                  <c:v>-67.642496665722902</c:v>
                </c:pt>
                <c:pt idx="2056">
                  <c:v>-67.640844025687301</c:v>
                </c:pt>
                <c:pt idx="2057">
                  <c:v>-67.639191898261103</c:v>
                </c:pt>
                <c:pt idx="2058">
                  <c:v>-67.637540283396703</c:v>
                </c:pt>
                <c:pt idx="2059">
                  <c:v>-67.635889181046707</c:v>
                </c:pt>
                <c:pt idx="2060">
                  <c:v>-67.634238591163793</c:v>
                </c:pt>
                <c:pt idx="2061">
                  <c:v>-67.632588513700298</c:v>
                </c:pt>
                <c:pt idx="2062">
                  <c:v>-67.6309389486089</c:v>
                </c:pt>
                <c:pt idx="2063">
                  <c:v>-67.629289895842106</c:v>
                </c:pt>
                <c:pt idx="2064">
                  <c:v>-67.627641355352694</c:v>
                </c:pt>
                <c:pt idx="2065">
                  <c:v>-67.625993327093198</c:v>
                </c:pt>
                <c:pt idx="2066">
                  <c:v>-67.624345811016198</c:v>
                </c:pt>
                <c:pt idx="2067">
                  <c:v>-67.6226988070744</c:v>
                </c:pt>
                <c:pt idx="2068">
                  <c:v>-67.621052315220496</c:v>
                </c:pt>
                <c:pt idx="2069">
                  <c:v>-67.619406335407206</c:v>
                </c:pt>
                <c:pt idx="2070">
                  <c:v>-67.617760867587094</c:v>
                </c:pt>
                <c:pt idx="2071">
                  <c:v>-67.616115911712896</c:v>
                </c:pt>
                <c:pt idx="2072">
                  <c:v>-67.614471467737502</c:v>
                </c:pt>
                <c:pt idx="2073">
                  <c:v>-67.612827535613405</c:v>
                </c:pt>
                <c:pt idx="2074">
                  <c:v>-67.611184115293597</c:v>
                </c:pt>
                <c:pt idx="2075">
                  <c:v>-67.609541206730697</c:v>
                </c:pt>
                <c:pt idx="2076">
                  <c:v>-67.607898809877597</c:v>
                </c:pt>
                <c:pt idx="2077">
                  <c:v>-67.606256924687003</c:v>
                </c:pt>
                <c:pt idx="2078">
                  <c:v>-67.604615551111905</c:v>
                </c:pt>
                <c:pt idx="2079">
                  <c:v>-67.602974689104897</c:v>
                </c:pt>
                <c:pt idx="2080">
                  <c:v>-67.601334338618997</c:v>
                </c:pt>
                <c:pt idx="2081">
                  <c:v>-67.599694499606898</c:v>
                </c:pt>
                <c:pt idx="2082">
                  <c:v>-67.598055172021702</c:v>
                </c:pt>
                <c:pt idx="2083">
                  <c:v>-67.596416355816203</c:v>
                </c:pt>
                <c:pt idx="2084">
                  <c:v>-67.594778050943304</c:v>
                </c:pt>
                <c:pt idx="2085">
                  <c:v>-67.593140257355898</c:v>
                </c:pt>
                <c:pt idx="2086">
                  <c:v>-67.591502975006904</c:v>
                </c:pt>
                <c:pt idx="2087">
                  <c:v>-67.589866203849397</c:v>
                </c:pt>
                <c:pt idx="2088">
                  <c:v>-67.588229943836197</c:v>
                </c:pt>
                <c:pt idx="2089">
                  <c:v>-67.586594194920394</c:v>
                </c:pt>
                <c:pt idx="2090">
                  <c:v>-67.584958957054894</c:v>
                </c:pt>
                <c:pt idx="2091">
                  <c:v>-67.583324230192801</c:v>
                </c:pt>
                <c:pt idx="2092">
                  <c:v>-67.581690014287105</c:v>
                </c:pt>
                <c:pt idx="2093">
                  <c:v>-67.580056309290796</c:v>
                </c:pt>
                <c:pt idx="2094">
                  <c:v>-67.578423115156994</c:v>
                </c:pt>
                <c:pt idx="2095">
                  <c:v>-67.576790431838802</c:v>
                </c:pt>
                <c:pt idx="2096">
                  <c:v>-67.575158259289196</c:v>
                </c:pt>
                <c:pt idx="2097">
                  <c:v>-67.573526597461296</c:v>
                </c:pt>
                <c:pt idx="2098">
                  <c:v>-67.571895446308204</c:v>
                </c:pt>
                <c:pt idx="2099">
                  <c:v>-67.570264805783196</c:v>
                </c:pt>
                <c:pt idx="2100">
                  <c:v>-67.568634675839306</c:v>
                </c:pt>
                <c:pt idx="2101">
                  <c:v>-67.567005056429593</c:v>
                </c:pt>
                <c:pt idx="2102">
                  <c:v>-67.565375947507405</c:v>
                </c:pt>
                <c:pt idx="2103">
                  <c:v>-67.563747349025803</c:v>
                </c:pt>
                <c:pt idx="2104">
                  <c:v>-67.562119260938104</c:v>
                </c:pt>
                <c:pt idx="2105">
                  <c:v>-67.560491683197398</c:v>
                </c:pt>
                <c:pt idx="2106">
                  <c:v>-67.558864615757003</c:v>
                </c:pt>
                <c:pt idx="2107">
                  <c:v>-67.557238058570107</c:v>
                </c:pt>
                <c:pt idx="2108">
                  <c:v>-67.55561201159</c:v>
                </c:pt>
                <c:pt idx="2109">
                  <c:v>-67.5539864747699</c:v>
                </c:pt>
                <c:pt idx="2110">
                  <c:v>-67.552361448063195</c:v>
                </c:pt>
                <c:pt idx="2111">
                  <c:v>-67.550736931423103</c:v>
                </c:pt>
                <c:pt idx="2112">
                  <c:v>-67.549112924802998</c:v>
                </c:pt>
                <c:pt idx="2113">
                  <c:v>-67.547489428156197</c:v>
                </c:pt>
                <c:pt idx="2114">
                  <c:v>-67.545866441436004</c:v>
                </c:pt>
                <c:pt idx="2115">
                  <c:v>-67.544243964595793</c:v>
                </c:pt>
                <c:pt idx="2116">
                  <c:v>-67.542621997588896</c:v>
                </c:pt>
                <c:pt idx="2117">
                  <c:v>-67.541000540368799</c:v>
                </c:pt>
                <c:pt idx="2118">
                  <c:v>-67.539379592888807</c:v>
                </c:pt>
                <c:pt idx="2119">
                  <c:v>-67.537759155102407</c:v>
                </c:pt>
                <c:pt idx="2120">
                  <c:v>-67.536139226963002</c:v>
                </c:pt>
                <c:pt idx="2121">
                  <c:v>-67.534519808423994</c:v>
                </c:pt>
                <c:pt idx="2122">
                  <c:v>-67.532900899438999</c:v>
                </c:pt>
                <c:pt idx="2123">
                  <c:v>-67.531282499961193</c:v>
                </c:pt>
                <c:pt idx="2124">
                  <c:v>-67.529664609944405</c:v>
                </c:pt>
                <c:pt idx="2125">
                  <c:v>-67.528047229341794</c:v>
                </c:pt>
                <c:pt idx="2126">
                  <c:v>-67.526430358107206</c:v>
                </c:pt>
                <c:pt idx="2127">
                  <c:v>-67.524813996193899</c:v>
                </c:pt>
                <c:pt idx="2128">
                  <c:v>-67.523198143555504</c:v>
                </c:pt>
                <c:pt idx="2129">
                  <c:v>-67.521582800145694</c:v>
                </c:pt>
                <c:pt idx="2130">
                  <c:v>-67.5199679659179</c:v>
                </c:pt>
                <c:pt idx="2131">
                  <c:v>-67.518353640825694</c:v>
                </c:pt>
                <c:pt idx="2132">
                  <c:v>-67.516739824822807</c:v>
                </c:pt>
                <c:pt idx="2133">
                  <c:v>-67.515126517862697</c:v>
                </c:pt>
                <c:pt idx="2134">
                  <c:v>-67.513513719899095</c:v>
                </c:pt>
                <c:pt idx="2135">
                  <c:v>-67.511901430885601</c:v>
                </c:pt>
                <c:pt idx="2136">
                  <c:v>-67.510289650775903</c:v>
                </c:pt>
                <c:pt idx="2137">
                  <c:v>-67.508678379523602</c:v>
                </c:pt>
                <c:pt idx="2138">
                  <c:v>-67.507067617082399</c:v>
                </c:pt>
                <c:pt idx="2139">
                  <c:v>-67.505457363405995</c:v>
                </c:pt>
                <c:pt idx="2140">
                  <c:v>-67.503847618448106</c:v>
                </c:pt>
                <c:pt idx="2141">
                  <c:v>-67.502238382162503</c:v>
                </c:pt>
                <c:pt idx="2142">
                  <c:v>-67.500629654502802</c:v>
                </c:pt>
                <c:pt idx="2143">
                  <c:v>-67.499021435422904</c:v>
                </c:pt>
                <c:pt idx="2144">
                  <c:v>-67.497413724876395</c:v>
                </c:pt>
                <c:pt idx="2145">
                  <c:v>-67.495806522817205</c:v>
                </c:pt>
                <c:pt idx="2146">
                  <c:v>-67.494199829199005</c:v>
                </c:pt>
                <c:pt idx="2147">
                  <c:v>-67.492593643975695</c:v>
                </c:pt>
                <c:pt idx="2148">
                  <c:v>-67.490987967101006</c:v>
                </c:pt>
                <c:pt idx="2149">
                  <c:v>-67.489382798528894</c:v>
                </c:pt>
                <c:pt idx="2150">
                  <c:v>-67.487778138213102</c:v>
                </c:pt>
                <c:pt idx="2151">
                  <c:v>-67.486173986107403</c:v>
                </c:pt>
                <c:pt idx="2152">
                  <c:v>-67.484570342165895</c:v>
                </c:pt>
                <c:pt idx="2153">
                  <c:v>-67.482967206342295</c:v>
                </c:pt>
                <c:pt idx="2154">
                  <c:v>-67.4813645785906</c:v>
                </c:pt>
                <c:pt idx="2155">
                  <c:v>-67.479762458864599</c:v>
                </c:pt>
                <c:pt idx="2156">
                  <c:v>-67.478160847118303</c:v>
                </c:pt>
                <c:pt idx="2157">
                  <c:v>-67.4765597433056</c:v>
                </c:pt>
                <c:pt idx="2158">
                  <c:v>-67.474959147380602</c:v>
                </c:pt>
                <c:pt idx="2159">
                  <c:v>-67.473359059296996</c:v>
                </c:pt>
                <c:pt idx="2160">
                  <c:v>-67.471759479008995</c:v>
                </c:pt>
                <c:pt idx="2161">
                  <c:v>-67.470160406470498</c:v>
                </c:pt>
                <c:pt idx="2162">
                  <c:v>-67.468561841635506</c:v>
                </c:pt>
                <c:pt idx="2163">
                  <c:v>-67.466963784458002</c:v>
                </c:pt>
                <c:pt idx="2164">
                  <c:v>-67.465366234892102</c:v>
                </c:pt>
                <c:pt idx="2165">
                  <c:v>-67.463769192891803</c:v>
                </c:pt>
                <c:pt idx="2166">
                  <c:v>-67.462172658411205</c:v>
                </c:pt>
                <c:pt idx="2167">
                  <c:v>-67.460576631404294</c:v>
                </c:pt>
                <c:pt idx="2168">
                  <c:v>-67.458981111825295</c:v>
                </c:pt>
                <c:pt idx="2169">
                  <c:v>-67.457386099628096</c:v>
                </c:pt>
                <c:pt idx="2170">
                  <c:v>-67.455791594767007</c:v>
                </c:pt>
                <c:pt idx="2171">
                  <c:v>-67.454197597196</c:v>
                </c:pt>
                <c:pt idx="2172">
                  <c:v>-67.452604106869401</c:v>
                </c:pt>
                <c:pt idx="2173">
                  <c:v>-67.451011123741097</c:v>
                </c:pt>
                <c:pt idx="2174">
                  <c:v>-67.449418647765498</c:v>
                </c:pt>
                <c:pt idx="2175">
                  <c:v>-67.447826678896604</c:v>
                </c:pt>
                <c:pt idx="2176">
                  <c:v>-67.446235217088699</c:v>
                </c:pt>
                <c:pt idx="2177">
                  <c:v>-67.444644262295995</c:v>
                </c:pt>
                <c:pt idx="2178">
                  <c:v>-67.443053814472606</c:v>
                </c:pt>
                <c:pt idx="2179">
                  <c:v>-67.4414638735729</c:v>
                </c:pt>
                <c:pt idx="2180">
                  <c:v>-67.439874439551005</c:v>
                </c:pt>
                <c:pt idx="2181">
                  <c:v>-67.438285512361205</c:v>
                </c:pt>
                <c:pt idx="2182">
                  <c:v>-67.436697091957697</c:v>
                </c:pt>
                <c:pt idx="2183">
                  <c:v>-67.435109178294894</c:v>
                </c:pt>
                <c:pt idx="2184">
                  <c:v>-67.433521771327094</c:v>
                </c:pt>
                <c:pt idx="2185">
                  <c:v>-67.431934871008394</c:v>
                </c:pt>
                <c:pt idx="2186">
                  <c:v>-67.430348477293407</c:v>
                </c:pt>
                <c:pt idx="2187">
                  <c:v>-67.428762590136202</c:v>
                </c:pt>
                <c:pt idx="2188">
                  <c:v>-67.427177209491205</c:v>
                </c:pt>
                <c:pt idx="2189">
                  <c:v>-67.4255923353128</c:v>
                </c:pt>
                <c:pt idx="2190">
                  <c:v>-67.424007967555397</c:v>
                </c:pt>
                <c:pt idx="2191">
                  <c:v>-67.422424106173295</c:v>
                </c:pt>
                <c:pt idx="2192">
                  <c:v>-67.420840751120906</c:v>
                </c:pt>
                <c:pt idx="2193">
                  <c:v>-67.419257902352697</c:v>
                </c:pt>
                <c:pt idx="2194">
                  <c:v>-67.417675559822996</c:v>
                </c:pt>
                <c:pt idx="2195">
                  <c:v>-67.416093723486298</c:v>
                </c:pt>
                <c:pt idx="2196">
                  <c:v>-67.414512393296903</c:v>
                </c:pt>
                <c:pt idx="2197">
                  <c:v>-67.412931569209505</c:v>
                </c:pt>
                <c:pt idx="2198">
                  <c:v>-67.411351251178402</c:v>
                </c:pt>
                <c:pt idx="2199">
                  <c:v>-67.409771439158206</c:v>
                </c:pt>
                <c:pt idx="2200">
                  <c:v>-67.408192133103199</c:v>
                </c:pt>
                <c:pt idx="2201">
                  <c:v>-67.406613332968107</c:v>
                </c:pt>
                <c:pt idx="2202">
                  <c:v>-67.405035038707297</c:v>
                </c:pt>
                <c:pt idx="2203">
                  <c:v>-67.403457250275395</c:v>
                </c:pt>
                <c:pt idx="2204">
                  <c:v>-67.401879967626897</c:v>
                </c:pt>
                <c:pt idx="2205">
                  <c:v>-67.4003031907164</c:v>
                </c:pt>
                <c:pt idx="2206">
                  <c:v>-67.398726919498401</c:v>
                </c:pt>
                <c:pt idx="2207">
                  <c:v>-67.397151153927496</c:v>
                </c:pt>
                <c:pt idx="2208">
                  <c:v>-67.395575893958295</c:v>
                </c:pt>
                <c:pt idx="2209">
                  <c:v>-67.394001139545395</c:v>
                </c:pt>
                <c:pt idx="2210">
                  <c:v>-67.392426890643506</c:v>
                </c:pt>
                <c:pt idx="2211">
                  <c:v>-67.390853147207096</c:v>
                </c:pt>
                <c:pt idx="2212">
                  <c:v>-67.389279909190904</c:v>
                </c:pt>
                <c:pt idx="2213">
                  <c:v>-67.387707176549497</c:v>
                </c:pt>
                <c:pt idx="2214">
                  <c:v>-67.3861349492377</c:v>
                </c:pt>
                <c:pt idx="2215">
                  <c:v>-67.384563227209995</c:v>
                </c:pt>
                <c:pt idx="2216">
                  <c:v>-67.382992010421304</c:v>
                </c:pt>
                <c:pt idx="2217">
                  <c:v>-67.381421298826098</c:v>
                </c:pt>
                <c:pt idx="2218">
                  <c:v>-67.379851092379198</c:v>
                </c:pt>
                <c:pt idx="2219">
                  <c:v>-67.378281391035301</c:v>
                </c:pt>
                <c:pt idx="2220">
                  <c:v>-67.376712194749203</c:v>
                </c:pt>
                <c:pt idx="2221">
                  <c:v>-67.375143503475599</c:v>
                </c:pt>
                <c:pt idx="2222">
                  <c:v>-67.373575317169298</c:v>
                </c:pt>
                <c:pt idx="2223">
                  <c:v>-67.372007635784897</c:v>
                </c:pt>
                <c:pt idx="2224">
                  <c:v>-67.370440459277404</c:v>
                </c:pt>
                <c:pt idx="2225">
                  <c:v>-67.368873787601601</c:v>
                </c:pt>
                <c:pt idx="2226">
                  <c:v>-67.367307620712097</c:v>
                </c:pt>
                <c:pt idx="2227">
                  <c:v>-67.365741958563902</c:v>
                </c:pt>
                <c:pt idx="2228">
                  <c:v>-67.364176801111796</c:v>
                </c:pt>
                <c:pt idx="2229">
                  <c:v>-67.362612148310603</c:v>
                </c:pt>
                <c:pt idx="2230">
                  <c:v>-67.361048000115204</c:v>
                </c:pt>
                <c:pt idx="2231">
                  <c:v>-67.359484356480394</c:v>
                </c:pt>
                <c:pt idx="2232">
                  <c:v>-67.357921217361195</c:v>
                </c:pt>
                <c:pt idx="2233">
                  <c:v>-67.356358582712403</c:v>
                </c:pt>
                <c:pt idx="2234">
                  <c:v>-67.354796452488898</c:v>
                </c:pt>
                <c:pt idx="2235">
                  <c:v>-67.353234826645604</c:v>
                </c:pt>
                <c:pt idx="2236">
                  <c:v>-67.3516737051375</c:v>
                </c:pt>
                <c:pt idx="2237">
                  <c:v>-67.350113087919496</c:v>
                </c:pt>
                <c:pt idx="2238">
                  <c:v>-67.3485529749466</c:v>
                </c:pt>
                <c:pt idx="2239">
                  <c:v>-67.346993366173606</c:v>
                </c:pt>
                <c:pt idx="2240">
                  <c:v>-67.345434261555596</c:v>
                </c:pt>
                <c:pt idx="2241">
                  <c:v>-67.343875661047605</c:v>
                </c:pt>
                <c:pt idx="2242">
                  <c:v>-67.3423175646045</c:v>
                </c:pt>
                <c:pt idx="2243">
                  <c:v>-67.340759972181402</c:v>
                </c:pt>
                <c:pt idx="2244">
                  <c:v>-67.339202883733293</c:v>
                </c:pt>
                <c:pt idx="2245">
                  <c:v>-67.337646299215194</c:v>
                </c:pt>
                <c:pt idx="2246">
                  <c:v>-67.3360902185822</c:v>
                </c:pt>
                <c:pt idx="2247">
                  <c:v>-67.334534641789205</c:v>
                </c:pt>
                <c:pt idx="2248">
                  <c:v>-67.332979568791401</c:v>
                </c:pt>
                <c:pt idx="2249">
                  <c:v>-67.331424999543898</c:v>
                </c:pt>
                <c:pt idx="2250">
                  <c:v>-67.329870934001704</c:v>
                </c:pt>
                <c:pt idx="2251">
                  <c:v>-67.328317372119898</c:v>
                </c:pt>
                <c:pt idx="2252">
                  <c:v>-67.326764313853602</c:v>
                </c:pt>
                <c:pt idx="2253">
                  <c:v>-67.325211759157995</c:v>
                </c:pt>
                <c:pt idx="2254">
                  <c:v>-67.323659707988199</c:v>
                </c:pt>
                <c:pt idx="2255">
                  <c:v>-67.322108160299294</c:v>
                </c:pt>
                <c:pt idx="2256">
                  <c:v>-67.320557116046402</c:v>
                </c:pt>
                <c:pt idx="2257">
                  <c:v>-67.3190065751849</c:v>
                </c:pt>
                <c:pt idx="2258">
                  <c:v>-67.317456537669699</c:v>
                </c:pt>
                <c:pt idx="2259">
                  <c:v>-67.315907003456104</c:v>
                </c:pt>
                <c:pt idx="2260">
                  <c:v>-67.314357972499394</c:v>
                </c:pt>
                <c:pt idx="2261">
                  <c:v>-67.312809444754606</c:v>
                </c:pt>
                <c:pt idx="2262">
                  <c:v>-67.311261420177104</c:v>
                </c:pt>
                <c:pt idx="2263">
                  <c:v>-67.309713898721995</c:v>
                </c:pt>
                <c:pt idx="2264">
                  <c:v>-67.308166880344601</c:v>
                </c:pt>
                <c:pt idx="2265">
                  <c:v>-67.3066203650002</c:v>
                </c:pt>
                <c:pt idx="2266">
                  <c:v>-67.305074352643999</c:v>
                </c:pt>
                <c:pt idx="2267">
                  <c:v>-67.303528843231206</c:v>
                </c:pt>
                <c:pt idx="2268">
                  <c:v>-67.301983836717298</c:v>
                </c:pt>
                <c:pt idx="2269">
                  <c:v>-67.300439333057398</c:v>
                </c:pt>
                <c:pt idx="2270">
                  <c:v>-67.298895332206897</c:v>
                </c:pt>
                <c:pt idx="2271">
                  <c:v>-67.297351834121102</c:v>
                </c:pt>
                <c:pt idx="2272">
                  <c:v>-67.295808838755306</c:v>
                </c:pt>
                <c:pt idx="2273">
                  <c:v>-67.294266346064902</c:v>
                </c:pt>
                <c:pt idx="2274">
                  <c:v>-67.292724356005195</c:v>
                </c:pt>
                <c:pt idx="2275">
                  <c:v>-67.291182868531493</c:v>
                </c:pt>
                <c:pt idx="2276">
                  <c:v>-67.289641883599302</c:v>
                </c:pt>
                <c:pt idx="2277">
                  <c:v>-67.2881014011639</c:v>
                </c:pt>
                <c:pt idx="2278">
                  <c:v>-67.286561421180707</c:v>
                </c:pt>
                <c:pt idx="2279">
                  <c:v>-67.285021943605201</c:v>
                </c:pt>
                <c:pt idx="2280">
                  <c:v>-67.283482968392605</c:v>
                </c:pt>
                <c:pt idx="2281">
                  <c:v>-67.281944495498493</c:v>
                </c:pt>
                <c:pt idx="2282">
                  <c:v>-67.280406524878302</c:v>
                </c:pt>
                <c:pt idx="2283">
                  <c:v>-67.278869056487494</c:v>
                </c:pt>
                <c:pt idx="2284">
                  <c:v>-67.277332090281405</c:v>
                </c:pt>
                <c:pt idx="2285">
                  <c:v>-67.275795626215597</c:v>
                </c:pt>
                <c:pt idx="2286">
                  <c:v>-67.274259664245506</c:v>
                </c:pt>
                <c:pt idx="2287">
                  <c:v>-67.272724204326593</c:v>
                </c:pt>
                <c:pt idx="2288">
                  <c:v>-67.271189246414394</c:v>
                </c:pt>
                <c:pt idx="2289">
                  <c:v>-67.2696547904645</c:v>
                </c:pt>
                <c:pt idx="2290">
                  <c:v>-67.268120836432303</c:v>
                </c:pt>
                <c:pt idx="2291">
                  <c:v>-67.266587384273294</c:v>
                </c:pt>
                <c:pt idx="2292">
                  <c:v>-67.265054433943106</c:v>
                </c:pt>
                <c:pt idx="2293">
                  <c:v>-67.263521985397304</c:v>
                </c:pt>
                <c:pt idx="2294">
                  <c:v>-67.261990038591406</c:v>
                </c:pt>
                <c:pt idx="2295">
                  <c:v>-67.260458593481005</c:v>
                </c:pt>
                <c:pt idx="2296">
                  <c:v>-67.258927650021604</c:v>
                </c:pt>
                <c:pt idx="2297">
                  <c:v>-67.257397208168896</c:v>
                </c:pt>
                <c:pt idx="2298">
                  <c:v>-67.255867267878401</c:v>
                </c:pt>
                <c:pt idx="2299">
                  <c:v>-67.254337829105793</c:v>
                </c:pt>
                <c:pt idx="2300">
                  <c:v>-67.252808891806595</c:v>
                </c:pt>
                <c:pt idx="2301">
                  <c:v>-67.251280455936595</c:v>
                </c:pt>
                <c:pt idx="2302">
                  <c:v>-67.2497525214512</c:v>
                </c:pt>
                <c:pt idx="2303">
                  <c:v>-67.248225088306299</c:v>
                </c:pt>
                <c:pt idx="2304">
                  <c:v>-67.246698156457398</c:v>
                </c:pt>
                <c:pt idx="2305">
                  <c:v>-67.245171725860203</c:v>
                </c:pt>
                <c:pt idx="2306">
                  <c:v>-67.243645796470403</c:v>
                </c:pt>
                <c:pt idx="2307">
                  <c:v>-67.242120368243704</c:v>
                </c:pt>
                <c:pt idx="2308">
                  <c:v>-67.240595441135696</c:v>
                </c:pt>
                <c:pt idx="2309">
                  <c:v>-67.239071015102297</c:v>
                </c:pt>
                <c:pt idx="2310">
                  <c:v>-67.237547090099099</c:v>
                </c:pt>
                <c:pt idx="2311">
                  <c:v>-67.236023666081707</c:v>
                </c:pt>
                <c:pt idx="2312">
                  <c:v>-67.234500743006095</c:v>
                </c:pt>
                <c:pt idx="2313">
                  <c:v>-67.232978320827897</c:v>
                </c:pt>
                <c:pt idx="2314">
                  <c:v>-67.231456399502903</c:v>
                </c:pt>
                <c:pt idx="2315">
                  <c:v>-67.229934978986805</c:v>
                </c:pt>
                <c:pt idx="2316">
                  <c:v>-67.228414059235405</c:v>
                </c:pt>
                <c:pt idx="2317">
                  <c:v>-67.226893640204594</c:v>
                </c:pt>
                <c:pt idx="2318">
                  <c:v>-67.225373721850005</c:v>
                </c:pt>
                <c:pt idx="2319">
                  <c:v>-67.223854304127499</c:v>
                </c:pt>
                <c:pt idx="2320">
                  <c:v>-67.222335386992995</c:v>
                </c:pt>
                <c:pt idx="2321">
                  <c:v>-67.220816970402197</c:v>
                </c:pt>
                <c:pt idx="2322">
                  <c:v>-67.219299054310994</c:v>
                </c:pt>
                <c:pt idx="2323">
                  <c:v>-67.217781638675206</c:v>
                </c:pt>
                <c:pt idx="2324">
                  <c:v>-67.216264723450706</c:v>
                </c:pt>
                <c:pt idx="2325">
                  <c:v>-67.2147483085934</c:v>
                </c:pt>
                <c:pt idx="2326">
                  <c:v>-67.213232394059006</c:v>
                </c:pt>
                <c:pt idx="2327">
                  <c:v>-67.211716979803597</c:v>
                </c:pt>
                <c:pt idx="2328">
                  <c:v>-67.210202065782894</c:v>
                </c:pt>
                <c:pt idx="2329">
                  <c:v>-67.2086876519529</c:v>
                </c:pt>
                <c:pt idx="2330">
                  <c:v>-67.207173738269503</c:v>
                </c:pt>
                <c:pt idx="2331">
                  <c:v>-67.205660324688594</c:v>
                </c:pt>
                <c:pt idx="2332">
                  <c:v>-67.204147411166105</c:v>
                </c:pt>
                <c:pt idx="2333">
                  <c:v>-67.202634997657995</c:v>
                </c:pt>
                <c:pt idx="2334">
                  <c:v>-67.201123084120198</c:v>
                </c:pt>
                <c:pt idx="2335">
                  <c:v>-67.199611670508702</c:v>
                </c:pt>
                <c:pt idx="2336">
                  <c:v>-67.198100756779397</c:v>
                </c:pt>
                <c:pt idx="2337">
                  <c:v>-67.1965903428883</c:v>
                </c:pt>
                <c:pt idx="2338">
                  <c:v>-67.195080428791499</c:v>
                </c:pt>
                <c:pt idx="2339">
                  <c:v>-67.1935710144448</c:v>
                </c:pt>
                <c:pt idx="2340">
                  <c:v>-67.192062099804303</c:v>
                </c:pt>
                <c:pt idx="2341">
                  <c:v>-67.190553684826</c:v>
                </c:pt>
                <c:pt idx="2342">
                  <c:v>-67.189045769465807</c:v>
                </c:pt>
                <c:pt idx="2343">
                  <c:v>-67.187538353679997</c:v>
                </c:pt>
                <c:pt idx="2344">
                  <c:v>-67.186031437424404</c:v>
                </c:pt>
                <c:pt idx="2345">
                  <c:v>-67.184525020655101</c:v>
                </c:pt>
                <c:pt idx="2346">
                  <c:v>-67.183019103328206</c:v>
                </c:pt>
                <c:pt idx="2347">
                  <c:v>-67.181513685399693</c:v>
                </c:pt>
                <c:pt idx="2348">
                  <c:v>-67.180008766825793</c:v>
                </c:pt>
                <c:pt idx="2349">
                  <c:v>-67.178504347562395</c:v>
                </c:pt>
                <c:pt idx="2350">
                  <c:v>-67.177000427565702</c:v>
                </c:pt>
                <c:pt idx="2351">
                  <c:v>-67.175497006791801</c:v>
                </c:pt>
                <c:pt idx="2352">
                  <c:v>-67.173994085196796</c:v>
                </c:pt>
                <c:pt idx="2353">
                  <c:v>-67.172491662736704</c:v>
                </c:pt>
                <c:pt idx="2354">
                  <c:v>-67.170989739367798</c:v>
                </c:pt>
                <c:pt idx="2355">
                  <c:v>-67.169488315046095</c:v>
                </c:pt>
                <c:pt idx="2356">
                  <c:v>-67.167987389727799</c:v>
                </c:pt>
                <c:pt idx="2357">
                  <c:v>-67.166486963369096</c:v>
                </c:pt>
                <c:pt idx="2358">
                  <c:v>-67.164987035926103</c:v>
                </c:pt>
                <c:pt idx="2359">
                  <c:v>-67.163487607354895</c:v>
                </c:pt>
                <c:pt idx="2360">
                  <c:v>-67.161988677611802</c:v>
                </c:pt>
                <c:pt idx="2361">
                  <c:v>-67.160490246652898</c:v>
                </c:pt>
                <c:pt idx="2362">
                  <c:v>-67.1589923144344</c:v>
                </c:pt>
                <c:pt idx="2363">
                  <c:v>-67.157494880912594</c:v>
                </c:pt>
                <c:pt idx="2364">
                  <c:v>-67.155997946043499</c:v>
                </c:pt>
                <c:pt idx="2365">
                  <c:v>-67.154501509783501</c:v>
                </c:pt>
                <c:pt idx="2366">
                  <c:v>-67.153005572088802</c:v>
                </c:pt>
                <c:pt idx="2367">
                  <c:v>-67.151510132915604</c:v>
                </c:pt>
                <c:pt idx="2368">
                  <c:v>-67.150015192220195</c:v>
                </c:pt>
                <c:pt idx="2369">
                  <c:v>-67.148520749958706</c:v>
                </c:pt>
                <c:pt idx="2370">
                  <c:v>-67.147026806087496</c:v>
                </c:pt>
                <c:pt idx="2371">
                  <c:v>-67.145533360562894</c:v>
                </c:pt>
                <c:pt idx="2372">
                  <c:v>-67.144040413341003</c:v>
                </c:pt>
                <c:pt idx="2373">
                  <c:v>-67.142547964378196</c:v>
                </c:pt>
                <c:pt idx="2374">
                  <c:v>-67.141056013630802</c:v>
                </c:pt>
                <c:pt idx="2375">
                  <c:v>-67.139564561055096</c:v>
                </c:pt>
                <c:pt idx="2376">
                  <c:v>-67.138073606607307</c:v>
                </c:pt>
                <c:pt idx="2377">
                  <c:v>-67.136583150243794</c:v>
                </c:pt>
                <c:pt idx="2378">
                  <c:v>-67.135093191921001</c:v>
                </c:pt>
                <c:pt idx="2379">
                  <c:v>-67.133603731595102</c:v>
                </c:pt>
                <c:pt idx="2380">
                  <c:v>-67.132114769222497</c:v>
                </c:pt>
                <c:pt idx="2381">
                  <c:v>-67.130626304759602</c:v>
                </c:pt>
                <c:pt idx="2382">
                  <c:v>-67.129138338162605</c:v>
                </c:pt>
                <c:pt idx="2383">
                  <c:v>-67.127650869388006</c:v>
                </c:pt>
                <c:pt idx="2384">
                  <c:v>-67.126163898392093</c:v>
                </c:pt>
                <c:pt idx="2385">
                  <c:v>-67.124677425131395</c:v>
                </c:pt>
                <c:pt idx="2386">
                  <c:v>-67.1231914495621</c:v>
                </c:pt>
                <c:pt idx="2387">
                  <c:v>-67.121705971640694</c:v>
                </c:pt>
                <c:pt idx="2388">
                  <c:v>-67.120220991323606</c:v>
                </c:pt>
                <c:pt idx="2389">
                  <c:v>-67.118736508567295</c:v>
                </c:pt>
                <c:pt idx="2390">
                  <c:v>-67.117252523328006</c:v>
                </c:pt>
                <c:pt idx="2391">
                  <c:v>-67.115769035562295</c:v>
                </c:pt>
                <c:pt idx="2392">
                  <c:v>-67.114286045226507</c:v>
                </c:pt>
                <c:pt idx="2393">
                  <c:v>-67.1128035522772</c:v>
                </c:pt>
                <c:pt idx="2394">
                  <c:v>-67.111321556670703</c:v>
                </c:pt>
                <c:pt idx="2395">
                  <c:v>-67.109840058363602</c:v>
                </c:pt>
                <c:pt idx="2396">
                  <c:v>-67.1083590573122</c:v>
                </c:pt>
                <c:pt idx="2397">
                  <c:v>-67.106878553473095</c:v>
                </c:pt>
                <c:pt idx="2398">
                  <c:v>-67.105398546802803</c:v>
                </c:pt>
                <c:pt idx="2399">
                  <c:v>-67.103919037257597</c:v>
                </c:pt>
                <c:pt idx="2400">
                  <c:v>-67.102440024794205</c:v>
                </c:pt>
                <c:pt idx="2401">
                  <c:v>-67.100961509369</c:v>
                </c:pt>
                <c:pt idx="2402">
                  <c:v>-67.099483490938496</c:v>
                </c:pt>
                <c:pt idx="2403">
                  <c:v>-67.098005969459194</c:v>
                </c:pt>
                <c:pt idx="2404">
                  <c:v>-67.096528944887694</c:v>
                </c:pt>
                <c:pt idx="2405">
                  <c:v>-67.095052417180497</c:v>
                </c:pt>
                <c:pt idx="2406">
                  <c:v>-67.093576386294004</c:v>
                </c:pt>
                <c:pt idx="2407">
                  <c:v>-67.092100852184998</c:v>
                </c:pt>
                <c:pt idx="2408">
                  <c:v>-67.090625814809897</c:v>
                </c:pt>
                <c:pt idx="2409">
                  <c:v>-67.0891512741253</c:v>
                </c:pt>
                <c:pt idx="2410">
                  <c:v>-67.087677230087607</c:v>
                </c:pt>
                <c:pt idx="2411">
                  <c:v>-67.086203682653704</c:v>
                </c:pt>
                <c:pt idx="2412">
                  <c:v>-67.084730631779905</c:v>
                </c:pt>
                <c:pt idx="2413">
                  <c:v>-67.083258077422798</c:v>
                </c:pt>
                <c:pt idx="2414">
                  <c:v>-67.081786019539194</c:v>
                </c:pt>
                <c:pt idx="2415">
                  <c:v>-67.080314458085496</c:v>
                </c:pt>
                <c:pt idx="2416">
                  <c:v>-67.078843393018403</c:v>
                </c:pt>
                <c:pt idx="2417">
                  <c:v>-67.077372824294599</c:v>
                </c:pt>
                <c:pt idx="2418">
                  <c:v>-67.075902751870501</c:v>
                </c:pt>
                <c:pt idx="2419">
                  <c:v>-67.074433175702893</c:v>
                </c:pt>
                <c:pt idx="2420">
                  <c:v>-67.072964095748304</c:v>
                </c:pt>
                <c:pt idx="2421">
                  <c:v>-67.071495511963505</c:v>
                </c:pt>
                <c:pt idx="2422">
                  <c:v>-67.070027424304996</c:v>
                </c:pt>
                <c:pt idx="2423">
                  <c:v>-67.068559832729605</c:v>
                </c:pt>
                <c:pt idx="2424">
                  <c:v>-67.067092737193903</c:v>
                </c:pt>
                <c:pt idx="2425">
                  <c:v>-67.065626137654505</c:v>
                </c:pt>
                <c:pt idx="2426">
                  <c:v>-67.064160034068195</c:v>
                </c:pt>
                <c:pt idx="2427">
                  <c:v>-67.062694426391602</c:v>
                </c:pt>
                <c:pt idx="2428">
                  <c:v>-67.061229314581297</c:v>
                </c:pt>
                <c:pt idx="2429">
                  <c:v>-67.059764698594194</c:v>
                </c:pt>
                <c:pt idx="2430">
                  <c:v>-67.058300578386905</c:v>
                </c:pt>
                <c:pt idx="2431">
                  <c:v>-67.056836953916104</c:v>
                </c:pt>
                <c:pt idx="2432">
                  <c:v>-67.055373825138503</c:v>
                </c:pt>
                <c:pt idx="2433">
                  <c:v>-67.053911192010901</c:v>
                </c:pt>
                <c:pt idx="2434">
                  <c:v>-67.052449054489898</c:v>
                </c:pt>
                <c:pt idx="2435">
                  <c:v>-67.050987412532393</c:v>
                </c:pt>
                <c:pt idx="2436">
                  <c:v>-67.049526266095</c:v>
                </c:pt>
                <c:pt idx="2437">
                  <c:v>-67.048065615134504</c:v>
                </c:pt>
                <c:pt idx="2438">
                  <c:v>-67.046605459607704</c:v>
                </c:pt>
                <c:pt idx="2439">
                  <c:v>-67.0451457994712</c:v>
                </c:pt>
                <c:pt idx="2440">
                  <c:v>-67.043686634682004</c:v>
                </c:pt>
                <c:pt idx="2441">
                  <c:v>-67.042227965196602</c:v>
                </c:pt>
                <c:pt idx="2442">
                  <c:v>-67.040769790972107</c:v>
                </c:pt>
                <c:pt idx="2443">
                  <c:v>-67.039312111965003</c:v>
                </c:pt>
                <c:pt idx="2444">
                  <c:v>-67.037854928132205</c:v>
                </c:pt>
                <c:pt idx="2445">
                  <c:v>-67.036398239430596</c:v>
                </c:pt>
                <c:pt idx="2446">
                  <c:v>-67.034942045816805</c:v>
                </c:pt>
                <c:pt idx="2447">
                  <c:v>-67.033486347247702</c:v>
                </c:pt>
                <c:pt idx="2448">
                  <c:v>-67.0320311436802</c:v>
                </c:pt>
                <c:pt idx="2449">
                  <c:v>-67.030576435070998</c:v>
                </c:pt>
                <c:pt idx="2450">
                  <c:v>-67.029122221376994</c:v>
                </c:pt>
                <c:pt idx="2451">
                  <c:v>-67.027668502555002</c:v>
                </c:pt>
                <c:pt idx="2452">
                  <c:v>-67.026215278561807</c:v>
                </c:pt>
                <c:pt idx="2453">
                  <c:v>-67.024762549354406</c:v>
                </c:pt>
                <c:pt idx="2454">
                  <c:v>-67.0233103148895</c:v>
                </c:pt>
                <c:pt idx="2455">
                  <c:v>-67.021858575124</c:v>
                </c:pt>
                <c:pt idx="2456">
                  <c:v>-67.020407330014706</c:v>
                </c:pt>
                <c:pt idx="2457">
                  <c:v>-67.018956579518601</c:v>
                </c:pt>
                <c:pt idx="2458">
                  <c:v>-67.0175063235924</c:v>
                </c:pt>
                <c:pt idx="2459">
                  <c:v>-67.016056562193199</c:v>
                </c:pt>
                <c:pt idx="2460">
                  <c:v>-67.014607295277699</c:v>
                </c:pt>
                <c:pt idx="2461">
                  <c:v>-67.013158522802897</c:v>
                </c:pt>
                <c:pt idx="2462">
                  <c:v>-67.011710244725606</c:v>
                </c:pt>
                <c:pt idx="2463">
                  <c:v>-67.010262461002796</c:v>
                </c:pt>
                <c:pt idx="2464">
                  <c:v>-67.008815171591394</c:v>
                </c:pt>
                <c:pt idx="2465">
                  <c:v>-67.007368376448298</c:v>
                </c:pt>
                <c:pt idx="2466">
                  <c:v>-67.005922075530293</c:v>
                </c:pt>
                <c:pt idx="2467">
                  <c:v>-67.004476268794406</c:v>
                </c:pt>
                <c:pt idx="2468">
                  <c:v>-67.003030956197705</c:v>
                </c:pt>
                <c:pt idx="2469">
                  <c:v>-67.001586137696904</c:v>
                </c:pt>
                <c:pt idx="2470">
                  <c:v>-67.000141813249002</c:v>
                </c:pt>
                <c:pt idx="2471">
                  <c:v>-66.998697982810995</c:v>
                </c:pt>
                <c:pt idx="2472">
                  <c:v>-66.997254646339798</c:v>
                </c:pt>
                <c:pt idx="2473">
                  <c:v>-66.995811803792407</c:v>
                </c:pt>
                <c:pt idx="2474">
                  <c:v>-66.994369455125707</c:v>
                </c:pt>
                <c:pt idx="2475">
                  <c:v>-66.992927600296795</c:v>
                </c:pt>
                <c:pt idx="2476">
                  <c:v>-66.9914862392625</c:v>
                </c:pt>
                <c:pt idx="2477">
                  <c:v>-66.990045371979903</c:v>
                </c:pt>
                <c:pt idx="2478">
                  <c:v>-66.988604998406004</c:v>
                </c:pt>
                <c:pt idx="2479">
                  <c:v>-66.9871651184977</c:v>
                </c:pt>
                <c:pt idx="2480">
                  <c:v>-66.985725732211904</c:v>
                </c:pt>
                <c:pt idx="2481">
                  <c:v>-66.984286839505899</c:v>
                </c:pt>
                <c:pt idx="2482">
                  <c:v>-66.982848440336397</c:v>
                </c:pt>
                <c:pt idx="2483">
                  <c:v>-66.981410534660597</c:v>
                </c:pt>
                <c:pt idx="2484">
                  <c:v>-66.979973122435396</c:v>
                </c:pt>
                <c:pt idx="2485">
                  <c:v>-66.978536203617907</c:v>
                </c:pt>
                <c:pt idx="2486">
                  <c:v>-66.977099778164998</c:v>
                </c:pt>
                <c:pt idx="2487">
                  <c:v>-66.975663846033896</c:v>
                </c:pt>
                <c:pt idx="2488">
                  <c:v>-66.974228407181499</c:v>
                </c:pt>
                <c:pt idx="2489">
                  <c:v>-66.972793461564905</c:v>
                </c:pt>
                <c:pt idx="2490">
                  <c:v>-66.971359009141096</c:v>
                </c:pt>
                <c:pt idx="2491">
                  <c:v>-66.9699250498672</c:v>
                </c:pt>
                <c:pt idx="2492">
                  <c:v>-66.968491583700199</c:v>
                </c:pt>
                <c:pt idx="2493">
                  <c:v>-66.967058610597206</c:v>
                </c:pt>
                <c:pt idx="2494">
                  <c:v>-66.965626130515304</c:v>
                </c:pt>
                <c:pt idx="2495">
                  <c:v>-66.964194143411405</c:v>
                </c:pt>
                <c:pt idx="2496">
                  <c:v>-66.962762649242705</c:v>
                </c:pt>
                <c:pt idx="2497">
                  <c:v>-66.961331647966304</c:v>
                </c:pt>
                <c:pt idx="2498">
                  <c:v>-66.959901139539198</c:v>
                </c:pt>
                <c:pt idx="2499">
                  <c:v>-66.9584711239185</c:v>
                </c:pt>
                <c:pt idx="2500">
                  <c:v>-66.957041601061405</c:v>
                </c:pt>
                <c:pt idx="2501">
                  <c:v>-66.955612570924799</c:v>
                </c:pt>
                <c:pt idx="2502">
                  <c:v>-66.954184033465907</c:v>
                </c:pt>
                <c:pt idx="2503">
                  <c:v>-66.952755988641798</c:v>
                </c:pt>
                <c:pt idx="2504">
                  <c:v>-66.951328436409597</c:v>
                </c:pt>
                <c:pt idx="2505">
                  <c:v>-66.949901376726402</c:v>
                </c:pt>
                <c:pt idx="2506">
                  <c:v>-66.948474809549396</c:v>
                </c:pt>
                <c:pt idx="2507">
                  <c:v>-66.947048734835505</c:v>
                </c:pt>
                <c:pt idx="2508">
                  <c:v>-66.945623152542098</c:v>
                </c:pt>
                <c:pt idx="2509">
                  <c:v>-66.9441980626261</c:v>
                </c:pt>
                <c:pt idx="2510">
                  <c:v>-66.942773465044795</c:v>
                </c:pt>
                <c:pt idx="2511">
                  <c:v>-66.941349359755193</c:v>
                </c:pt>
                <c:pt idx="2512">
                  <c:v>-66.939925746714593</c:v>
                </c:pt>
                <c:pt idx="2513">
                  <c:v>-66.938502625880005</c:v>
                </c:pt>
                <c:pt idx="2514">
                  <c:v>-66.937079997208599</c:v>
                </c:pt>
                <c:pt idx="2515">
                  <c:v>-66.9356578606575</c:v>
                </c:pt>
                <c:pt idx="2516">
                  <c:v>-66.934236216183905</c:v>
                </c:pt>
                <c:pt idx="2517">
                  <c:v>-66.932815063744997</c:v>
                </c:pt>
                <c:pt idx="2518">
                  <c:v>-66.931394403298</c:v>
                </c:pt>
                <c:pt idx="2519">
                  <c:v>-66.9299742347999</c:v>
                </c:pt>
                <c:pt idx="2520">
                  <c:v>-66.928554558208006</c:v>
                </c:pt>
                <c:pt idx="2521">
                  <c:v>-66.927135373479402</c:v>
                </c:pt>
                <c:pt idx="2522">
                  <c:v>-66.925716680571398</c:v>
                </c:pt>
                <c:pt idx="2523">
                  <c:v>-66.924298479441006</c:v>
                </c:pt>
                <c:pt idx="2524">
                  <c:v>-66.922880770045595</c:v>
                </c:pt>
                <c:pt idx="2525">
                  <c:v>-66.921463552342203</c:v>
                </c:pt>
                <c:pt idx="2526">
                  <c:v>-66.9200468262881</c:v>
                </c:pt>
                <c:pt idx="2527">
                  <c:v>-66.918630591840497</c:v>
                </c:pt>
                <c:pt idx="2528">
                  <c:v>-66.917214848956604</c:v>
                </c:pt>
                <c:pt idx="2529">
                  <c:v>-66.915799597593505</c:v>
                </c:pt>
                <c:pt idx="2530">
                  <c:v>-66.914384837708596</c:v>
                </c:pt>
                <c:pt idx="2531">
                  <c:v>-66.912970569258903</c:v>
                </c:pt>
                <c:pt idx="2532">
                  <c:v>-66.911556792201793</c:v>
                </c:pt>
                <c:pt idx="2533">
                  <c:v>-66.910143506494293</c:v>
                </c:pt>
                <c:pt idx="2534">
                  <c:v>-66.908730712093899</c:v>
                </c:pt>
                <c:pt idx="2535">
                  <c:v>-66.907318408957707</c:v>
                </c:pt>
                <c:pt idx="2536">
                  <c:v>-66.905906597042801</c:v>
                </c:pt>
                <c:pt idx="2537">
                  <c:v>-66.904495276306605</c:v>
                </c:pt>
                <c:pt idx="2538">
                  <c:v>-66.903084446706401</c:v>
                </c:pt>
                <c:pt idx="2539">
                  <c:v>-66.901674108199202</c:v>
                </c:pt>
                <c:pt idx="2540">
                  <c:v>-66.900264260742404</c:v>
                </c:pt>
                <c:pt idx="2541">
                  <c:v>-66.898854904293202</c:v>
                </c:pt>
                <c:pt idx="2542">
                  <c:v>-66.897446038808894</c:v>
                </c:pt>
                <c:pt idx="2543">
                  <c:v>-66.896037664246705</c:v>
                </c:pt>
                <c:pt idx="2544">
                  <c:v>-66.894629780563804</c:v>
                </c:pt>
                <c:pt idx="2545">
                  <c:v>-66.8932223877176</c:v>
                </c:pt>
                <c:pt idx="2546">
                  <c:v>-66.891815485665305</c:v>
                </c:pt>
                <c:pt idx="2547">
                  <c:v>-66.8904090743642</c:v>
                </c:pt>
                <c:pt idx="2548">
                  <c:v>-66.889003153771498</c:v>
                </c:pt>
                <c:pt idx="2549">
                  <c:v>-66.887597723844394</c:v>
                </c:pt>
                <c:pt idx="2550">
                  <c:v>-66.886192784540398</c:v>
                </c:pt>
                <c:pt idx="2551">
                  <c:v>-66.884788335816495</c:v>
                </c:pt>
                <c:pt idx="2552">
                  <c:v>-66.883384377630193</c:v>
                </c:pt>
                <c:pt idx="2553">
                  <c:v>-66.881980909938804</c:v>
                </c:pt>
                <c:pt idx="2554">
                  <c:v>-66.880577932699396</c:v>
                </c:pt>
                <c:pt idx="2555">
                  <c:v>-66.879175445869393</c:v>
                </c:pt>
                <c:pt idx="2556">
                  <c:v>-66.877773449406007</c:v>
                </c:pt>
                <c:pt idx="2557">
                  <c:v>-66.876371943266605</c:v>
                </c:pt>
                <c:pt idx="2558">
                  <c:v>-66.874970927408498</c:v>
                </c:pt>
                <c:pt idx="2559">
                  <c:v>-66.873570401788996</c:v>
                </c:pt>
                <c:pt idx="2560">
                  <c:v>-66.872170366365296</c:v>
                </c:pt>
                <c:pt idx="2561">
                  <c:v>-66.870770821094695</c:v>
                </c:pt>
                <c:pt idx="2562">
                  <c:v>-66.869371765934702</c:v>
                </c:pt>
                <c:pt idx="2563">
                  <c:v>-66.8679732008424</c:v>
                </c:pt>
                <c:pt idx="2564">
                  <c:v>-66.866575125775199</c:v>
                </c:pt>
                <c:pt idx="2565">
                  <c:v>-66.865177540690397</c:v>
                </c:pt>
                <c:pt idx="2566">
                  <c:v>-66.863780445545302</c:v>
                </c:pt>
                <c:pt idx="2567">
                  <c:v>-66.862383840297298</c:v>
                </c:pt>
                <c:pt idx="2568">
                  <c:v>-66.860987724903595</c:v>
                </c:pt>
                <c:pt idx="2569">
                  <c:v>-66.859592099321603</c:v>
                </c:pt>
                <c:pt idx="2570">
                  <c:v>-66.858196963508604</c:v>
                </c:pt>
                <c:pt idx="2571">
                  <c:v>-66.856802317421995</c:v>
                </c:pt>
                <c:pt idx="2572">
                  <c:v>-66.855408161019</c:v>
                </c:pt>
                <c:pt idx="2573">
                  <c:v>-66.854014494257001</c:v>
                </c:pt>
                <c:pt idx="2574">
                  <c:v>-66.852621317093394</c:v>
                </c:pt>
                <c:pt idx="2575">
                  <c:v>-66.851228629485405</c:v>
                </c:pt>
                <c:pt idx="2576">
                  <c:v>-66.849836431390401</c:v>
                </c:pt>
                <c:pt idx="2577">
                  <c:v>-66.848444722765805</c:v>
                </c:pt>
                <c:pt idx="2578">
                  <c:v>-66.847053503568802</c:v>
                </c:pt>
                <c:pt idx="2579">
                  <c:v>-66.845662773756999</c:v>
                </c:pt>
                <c:pt idx="2580">
                  <c:v>-66.844272533287494</c:v>
                </c:pt>
                <c:pt idx="2581">
                  <c:v>-66.842882782117698</c:v>
                </c:pt>
                <c:pt idx="2582">
                  <c:v>-66.841493520205006</c:v>
                </c:pt>
                <c:pt idx="2583">
                  <c:v>-66.8401047475067</c:v>
                </c:pt>
                <c:pt idx="2584">
                  <c:v>-66.838716463980205</c:v>
                </c:pt>
                <c:pt idx="2585">
                  <c:v>-66.837328669582902</c:v>
                </c:pt>
                <c:pt idx="2586">
                  <c:v>-66.835941364272102</c:v>
                </c:pt>
                <c:pt idx="2587">
                  <c:v>-66.834554548005201</c:v>
                </c:pt>
                <c:pt idx="2588">
                  <c:v>-66.833168220739395</c:v>
                </c:pt>
                <c:pt idx="2589">
                  <c:v>-66.831782382432294</c:v>
                </c:pt>
                <c:pt idx="2590">
                  <c:v>-66.830397033041095</c:v>
                </c:pt>
                <c:pt idx="2591">
                  <c:v>-66.829012172523207</c:v>
                </c:pt>
                <c:pt idx="2592">
                  <c:v>-66.827627800835998</c:v>
                </c:pt>
                <c:pt idx="2593">
                  <c:v>-66.826243917936907</c:v>
                </c:pt>
                <c:pt idx="2594">
                  <c:v>-66.824860523783201</c:v>
                </c:pt>
                <c:pt idx="2595">
                  <c:v>-66.823477618332305</c:v>
                </c:pt>
                <c:pt idx="2596">
                  <c:v>-66.8220952015416</c:v>
                </c:pt>
                <c:pt idx="2597">
                  <c:v>-66.820713273368398</c:v>
                </c:pt>
                <c:pt idx="2598">
                  <c:v>-66.819331833770207</c:v>
                </c:pt>
                <c:pt idx="2599">
                  <c:v>-66.817950882704196</c:v>
                </c:pt>
                <c:pt idx="2600">
                  <c:v>-66.816570420128002</c:v>
                </c:pt>
                <c:pt idx="2601">
                  <c:v>-66.815190445998795</c:v>
                </c:pt>
                <c:pt idx="2602">
                  <c:v>-66.813810960273997</c:v>
                </c:pt>
                <c:pt idx="2603">
                  <c:v>-66.812431962911106</c:v>
                </c:pt>
                <c:pt idx="2604">
                  <c:v>-66.811053453867402</c:v>
                </c:pt>
                <c:pt idx="2605">
                  <c:v>-66.809675433100296</c:v>
                </c:pt>
                <c:pt idx="2606">
                  <c:v>-66.808297900567197</c:v>
                </c:pt>
                <c:pt idx="2607">
                  <c:v>-66.806920856225403</c:v>
                </c:pt>
                <c:pt idx="2608">
                  <c:v>-66.805544300032395</c:v>
                </c:pt>
                <c:pt idx="2609">
                  <c:v>-66.804168231945596</c:v>
                </c:pt>
                <c:pt idx="2610">
                  <c:v>-66.802792651922303</c:v>
                </c:pt>
                <c:pt idx="2611">
                  <c:v>-66.801417559919898</c:v>
                </c:pt>
                <c:pt idx="2612">
                  <c:v>-66.800042955895904</c:v>
                </c:pt>
                <c:pt idx="2613">
                  <c:v>-66.798668839807604</c:v>
                </c:pt>
                <c:pt idx="2614">
                  <c:v>-66.797295211612393</c:v>
                </c:pt>
                <c:pt idx="2615">
                  <c:v>-66.795922071267697</c:v>
                </c:pt>
                <c:pt idx="2616">
                  <c:v>-66.794549418730895</c:v>
                </c:pt>
                <c:pt idx="2617">
                  <c:v>-66.793177253959399</c:v>
                </c:pt>
                <c:pt idx="2618">
                  <c:v>-66.791805576910605</c:v>
                </c:pt>
                <c:pt idx="2619">
                  <c:v>-66.790434387541893</c:v>
                </c:pt>
                <c:pt idx="2620">
                  <c:v>-66.789063685810703</c:v>
                </c:pt>
                <c:pt idx="2621">
                  <c:v>-66.787693471674402</c:v>
                </c:pt>
                <c:pt idx="2622">
                  <c:v>-66.786323745090399</c:v>
                </c:pt>
                <c:pt idx="2623">
                  <c:v>-66.784954506016106</c:v>
                </c:pt>
                <c:pt idx="2624">
                  <c:v>-66.783585754408904</c:v>
                </c:pt>
                <c:pt idx="2625">
                  <c:v>-66.782217490226202</c:v>
                </c:pt>
                <c:pt idx="2626">
                  <c:v>-66.780849713425397</c:v>
                </c:pt>
                <c:pt idx="2627">
                  <c:v>-66.779482423963898</c:v>
                </c:pt>
                <c:pt idx="2628">
                  <c:v>-66.778115621799103</c:v>
                </c:pt>
                <c:pt idx="2629">
                  <c:v>-66.776749306888405</c:v>
                </c:pt>
                <c:pt idx="2630">
                  <c:v>-66.775383479189202</c:v>
                </c:pt>
                <c:pt idx="2631">
                  <c:v>-66.774018138659002</c:v>
                </c:pt>
                <c:pt idx="2632">
                  <c:v>-66.772653285255004</c:v>
                </c:pt>
                <c:pt idx="2633">
                  <c:v>-66.7712889189348</c:v>
                </c:pt>
                <c:pt idx="2634">
                  <c:v>-66.769925039655703</c:v>
                </c:pt>
                <c:pt idx="2635">
                  <c:v>-66.768561647375194</c:v>
                </c:pt>
                <c:pt idx="2636">
                  <c:v>-66.767198742050496</c:v>
                </c:pt>
                <c:pt idx="2637">
                  <c:v>-66.765836323639206</c:v>
                </c:pt>
                <c:pt idx="2638">
                  <c:v>-66.764474392098705</c:v>
                </c:pt>
                <c:pt idx="2639">
                  <c:v>-66.763112947386304</c:v>
                </c:pt>
                <c:pt idx="2640">
                  <c:v>-66.761751989459498</c:v>
                </c:pt>
                <c:pt idx="2641">
                  <c:v>-66.760391518275597</c:v>
                </c:pt>
                <c:pt idx="2642">
                  <c:v>-66.759031533792097</c:v>
                </c:pt>
                <c:pt idx="2643">
                  <c:v>-66.757672035966394</c:v>
                </c:pt>
                <c:pt idx="2644">
                  <c:v>-66.756313024755798</c:v>
                </c:pt>
                <c:pt idx="2645">
                  <c:v>-66.754954500117805</c:v>
                </c:pt>
                <c:pt idx="2646">
                  <c:v>-66.753596462009796</c:v>
                </c:pt>
                <c:pt idx="2647">
                  <c:v>-66.752238910389195</c:v>
                </c:pt>
                <c:pt idx="2648">
                  <c:v>-66.7508818452133</c:v>
                </c:pt>
                <c:pt idx="2649">
                  <c:v>-66.749525266439704</c:v>
                </c:pt>
                <c:pt idx="2650">
                  <c:v>-66.748169174025605</c:v>
                </c:pt>
                <c:pt idx="2651">
                  <c:v>-66.746813567928498</c:v>
                </c:pt>
                <c:pt idx="2652">
                  <c:v>-66.745458448105893</c:v>
                </c:pt>
                <c:pt idx="2653">
                  <c:v>-66.744103814515</c:v>
                </c:pt>
                <c:pt idx="2654">
                  <c:v>-66.742749667113301</c:v>
                </c:pt>
                <c:pt idx="2655">
                  <c:v>-66.741396005858306</c:v>
                </c:pt>
                <c:pt idx="2656">
                  <c:v>-66.740042830707196</c:v>
                </c:pt>
                <c:pt idx="2657">
                  <c:v>-66.738690141617496</c:v>
                </c:pt>
                <c:pt idx="2658">
                  <c:v>-66.737337938546702</c:v>
                </c:pt>
                <c:pt idx="2659">
                  <c:v>-66.735986221451995</c:v>
                </c:pt>
                <c:pt idx="2660">
                  <c:v>-66.7346349902909</c:v>
                </c:pt>
                <c:pt idx="2661">
                  <c:v>-66.733284245020798</c:v>
                </c:pt>
                <c:pt idx="2662">
                  <c:v>-66.731933985599099</c:v>
                </c:pt>
                <c:pt idx="2663">
                  <c:v>-66.7305842119831</c:v>
                </c:pt>
                <c:pt idx="2664">
                  <c:v>-66.729234924130296</c:v>
                </c:pt>
                <c:pt idx="2665">
                  <c:v>-66.727886121998097</c:v>
                </c:pt>
                <c:pt idx="2666">
                  <c:v>-66.726537805543799</c:v>
                </c:pt>
                <c:pt idx="2667">
                  <c:v>-66.725189974724898</c:v>
                </c:pt>
                <c:pt idx="2668">
                  <c:v>-66.723842629498705</c:v>
                </c:pt>
                <c:pt idx="2669">
                  <c:v>-66.7224957698227</c:v>
                </c:pt>
                <c:pt idx="2670">
                  <c:v>-66.721149395654095</c:v>
                </c:pt>
                <c:pt idx="2671">
                  <c:v>-66.719803506950498</c:v>
                </c:pt>
                <c:pt idx="2672">
                  <c:v>-66.718458103669093</c:v>
                </c:pt>
                <c:pt idx="2673">
                  <c:v>-66.717113185767403</c:v>
                </c:pt>
                <c:pt idx="2674">
                  <c:v>-66.715768753202795</c:v>
                </c:pt>
                <c:pt idx="2675">
                  <c:v>-66.714424805932595</c:v>
                </c:pt>
                <c:pt idx="2676">
                  <c:v>-66.713081343914197</c:v>
                </c:pt>
                <c:pt idx="2677">
                  <c:v>-66.711738367104999</c:v>
                </c:pt>
                <c:pt idx="2678">
                  <c:v>-66.710395875462396</c:v>
                </c:pt>
                <c:pt idx="2679">
                  <c:v>-66.709053868943698</c:v>
                </c:pt>
                <c:pt idx="2680">
                  <c:v>-66.707712347506401</c:v>
                </c:pt>
                <c:pt idx="2681">
                  <c:v>-66.706371311107702</c:v>
                </c:pt>
                <c:pt idx="2682">
                  <c:v>-66.705030759705096</c:v>
                </c:pt>
                <c:pt idx="2683">
                  <c:v>-66.703690693255993</c:v>
                </c:pt>
                <c:pt idx="2684">
                  <c:v>-66.702351111717704</c:v>
                </c:pt>
                <c:pt idx="2685">
                  <c:v>-66.701012015047496</c:v>
                </c:pt>
                <c:pt idx="2686">
                  <c:v>-66.699673403202894</c:v>
                </c:pt>
                <c:pt idx="2687">
                  <c:v>-66.698335276141293</c:v>
                </c:pt>
                <c:pt idx="2688">
                  <c:v>-66.696997633819805</c:v>
                </c:pt>
                <c:pt idx="2689">
                  <c:v>-66.695660476196096</c:v>
                </c:pt>
                <c:pt idx="2690">
                  <c:v>-66.694323803227306</c:v>
                </c:pt>
                <c:pt idx="2691">
                  <c:v>-66.692987614870802</c:v>
                </c:pt>
                <c:pt idx="2692">
                  <c:v>-66.691651911084094</c:v>
                </c:pt>
                <c:pt idx="2693">
                  <c:v>-66.690316691824407</c:v>
                </c:pt>
                <c:pt idx="2694">
                  <c:v>-66.688981957049194</c:v>
                </c:pt>
                <c:pt idx="2695">
                  <c:v>-66.687647706715694</c:v>
                </c:pt>
                <c:pt idx="2696">
                  <c:v>-66.686313940781304</c:v>
                </c:pt>
                <c:pt idx="2697">
                  <c:v>-66.684980659203305</c:v>
                </c:pt>
                <c:pt idx="2698">
                  <c:v>-66.683647861939207</c:v>
                </c:pt>
                <c:pt idx="2699">
                  <c:v>-66.682315548946207</c:v>
                </c:pt>
                <c:pt idx="2700">
                  <c:v>-66.6809837201817</c:v>
                </c:pt>
                <c:pt idx="2701">
                  <c:v>-66.679652375602998</c:v>
                </c:pt>
                <c:pt idx="2702">
                  <c:v>-66.678321515167497</c:v>
                </c:pt>
                <c:pt idx="2703">
                  <c:v>-66.676991138832506</c:v>
                </c:pt>
                <c:pt idx="2704">
                  <c:v>-66.675661246555194</c:v>
                </c:pt>
                <c:pt idx="2705">
                  <c:v>-66.674331838293199</c:v>
                </c:pt>
                <c:pt idx="2706">
                  <c:v>-66.673002914003504</c:v>
                </c:pt>
                <c:pt idx="2707">
                  <c:v>-66.671674473643705</c:v>
                </c:pt>
                <c:pt idx="2708">
                  <c:v>-66.670346517171097</c:v>
                </c:pt>
                <c:pt idx="2709">
                  <c:v>-66.669019044542793</c:v>
                </c:pt>
                <c:pt idx="2710">
                  <c:v>-66.667692055716302</c:v>
                </c:pt>
                <c:pt idx="2711">
                  <c:v>-66.666365550648905</c:v>
                </c:pt>
                <c:pt idx="2712">
                  <c:v>-66.6650395292978</c:v>
                </c:pt>
                <c:pt idx="2713">
                  <c:v>-66.663713991620497</c:v>
                </c:pt>
                <c:pt idx="2714">
                  <c:v>-66.662388937574093</c:v>
                </c:pt>
                <c:pt idx="2715">
                  <c:v>-66.661064367116097</c:v>
                </c:pt>
                <c:pt idx="2716">
                  <c:v>-66.659740280203593</c:v>
                </c:pt>
                <c:pt idx="2717">
                  <c:v>-66.658416676794005</c:v>
                </c:pt>
                <c:pt idx="2718">
                  <c:v>-66.6570935568447</c:v>
                </c:pt>
                <c:pt idx="2719">
                  <c:v>-66.655770920312804</c:v>
                </c:pt>
                <c:pt idx="2720">
                  <c:v>-66.654448767155699</c:v>
                </c:pt>
                <c:pt idx="2721">
                  <c:v>-66.653127097330696</c:v>
                </c:pt>
                <c:pt idx="2722">
                  <c:v>-66.651805910795005</c:v>
                </c:pt>
                <c:pt idx="2723">
                  <c:v>-66.650485207505895</c:v>
                </c:pt>
                <c:pt idx="2724">
                  <c:v>-66.649164987420804</c:v>
                </c:pt>
                <c:pt idx="2725">
                  <c:v>-66.6478452504968</c:v>
                </c:pt>
                <c:pt idx="2726">
                  <c:v>-66.646525996691295</c:v>
                </c:pt>
                <c:pt idx="2727">
                  <c:v>-66.645207225961499</c:v>
                </c:pt>
                <c:pt idx="2728">
                  <c:v>-66.643888938264695</c:v>
                </c:pt>
                <c:pt idx="2729">
                  <c:v>-66.642571133558107</c:v>
                </c:pt>
                <c:pt idx="2730">
                  <c:v>-66.641253811799103</c:v>
                </c:pt>
                <c:pt idx="2731">
                  <c:v>-66.639936972944795</c:v>
                </c:pt>
                <c:pt idx="2732">
                  <c:v>-66.638620616952593</c:v>
                </c:pt>
                <c:pt idx="2733">
                  <c:v>-66.637304743779595</c:v>
                </c:pt>
                <c:pt idx="2734">
                  <c:v>-66.635989353383096</c:v>
                </c:pt>
                <c:pt idx="2735">
                  <c:v>-66.634674445720407</c:v>
                </c:pt>
                <c:pt idx="2736">
                  <c:v>-66.633360020748697</c:v>
                </c:pt>
                <c:pt idx="2737">
                  <c:v>-66.632046078425304</c:v>
                </c:pt>
                <c:pt idx="2738">
                  <c:v>-66.630732618707299</c:v>
                </c:pt>
                <c:pt idx="2739">
                  <c:v>-66.629419641552005</c:v>
                </c:pt>
                <c:pt idx="2740">
                  <c:v>-66.628107146916605</c:v>
                </c:pt>
                <c:pt idx="2741">
                  <c:v>-66.626795134758396</c:v>
                </c:pt>
                <c:pt idx="2742">
                  <c:v>-66.625483605034503</c:v>
                </c:pt>
                <c:pt idx="2743">
                  <c:v>-66.624172557702195</c:v>
                </c:pt>
                <c:pt idx="2744">
                  <c:v>-66.622861992718697</c:v>
                </c:pt>
                <c:pt idx="2745">
                  <c:v>-66.621551910041205</c:v>
                </c:pt>
                <c:pt idx="2746">
                  <c:v>-66.620242309626903</c:v>
                </c:pt>
                <c:pt idx="2747">
                  <c:v>-66.618933191433001</c:v>
                </c:pt>
                <c:pt idx="2748">
                  <c:v>-66.617624555416697</c:v>
                </c:pt>
                <c:pt idx="2749">
                  <c:v>-66.616316401535201</c:v>
                </c:pt>
                <c:pt idx="2750">
                  <c:v>-66.615008729745597</c:v>
                </c:pt>
                <c:pt idx="2751">
                  <c:v>-66.613701540005195</c:v>
                </c:pt>
                <c:pt idx="2752">
                  <c:v>-66.612394832271207</c:v>
                </c:pt>
                <c:pt idx="2753">
                  <c:v>-66.611088606500601</c:v>
                </c:pt>
                <c:pt idx="2754">
                  <c:v>-66.609782862650803</c:v>
                </c:pt>
                <c:pt idx="2755">
                  <c:v>-66.608477600678796</c:v>
                </c:pt>
                <c:pt idx="2756">
                  <c:v>-66.607172820541805</c:v>
                </c:pt>
                <c:pt idx="2757">
                  <c:v>-66.605868522196999</c:v>
                </c:pt>
                <c:pt idx="2758">
                  <c:v>-66.604564705601504</c:v>
                </c:pt>
                <c:pt idx="2759">
                  <c:v>-66.603261370712502</c:v>
                </c:pt>
                <c:pt idx="2760">
                  <c:v>-66.601958517487205</c:v>
                </c:pt>
                <c:pt idx="2761">
                  <c:v>-66.600656145882596</c:v>
                </c:pt>
                <c:pt idx="2762">
                  <c:v>-66.5993542558559</c:v>
                </c:pt>
                <c:pt idx="2763">
                  <c:v>-66.598052847364201</c:v>
                </c:pt>
                <c:pt idx="2764">
                  <c:v>-66.596751920364795</c:v>
                </c:pt>
                <c:pt idx="2765">
                  <c:v>-66.595451474814595</c:v>
                </c:pt>
                <c:pt idx="2766">
                  <c:v>-66.594151510670898</c:v>
                </c:pt>
                <c:pt idx="2767">
                  <c:v>-66.592852027890601</c:v>
                </c:pt>
                <c:pt idx="2768">
                  <c:v>-66.5915530264311</c:v>
                </c:pt>
                <c:pt idx="2769">
                  <c:v>-66.590254506249195</c:v>
                </c:pt>
                <c:pt idx="2770">
                  <c:v>-66.588956467302197</c:v>
                </c:pt>
                <c:pt idx="2771">
                  <c:v>-66.587658909547201</c:v>
                </c:pt>
                <c:pt idx="2772">
                  <c:v>-66.586361832941193</c:v>
                </c:pt>
                <c:pt idx="2773">
                  <c:v>-66.585065237441299</c:v>
                </c:pt>
                <c:pt idx="2774">
                  <c:v>-66.5837691230047</c:v>
                </c:pt>
                <c:pt idx="2775">
                  <c:v>-66.582473489588295</c:v>
                </c:pt>
                <c:pt idx="2776">
                  <c:v>-66.581178337149296</c:v>
                </c:pt>
                <c:pt idx="2777">
                  <c:v>-66.579883665644701</c:v>
                </c:pt>
                <c:pt idx="2778">
                  <c:v>-66.578589475031606</c:v>
                </c:pt>
                <c:pt idx="2779">
                  <c:v>-66.577295765267095</c:v>
                </c:pt>
                <c:pt idx="2780">
                  <c:v>-66.576002536308096</c:v>
                </c:pt>
                <c:pt idx="2781">
                  <c:v>-66.574709788111804</c:v>
                </c:pt>
                <c:pt idx="2782">
                  <c:v>-66.573417520635203</c:v>
                </c:pt>
                <c:pt idx="2783">
                  <c:v>-66.572125733835406</c:v>
                </c:pt>
                <c:pt idx="2784">
                  <c:v>-66.570834427669197</c:v>
                </c:pt>
                <c:pt idx="2785">
                  <c:v>-66.569543602093901</c:v>
                </c:pt>
                <c:pt idx="2786">
                  <c:v>-66.568253257066402</c:v>
                </c:pt>
                <c:pt idx="2787">
                  <c:v>-66.566963392543698</c:v>
                </c:pt>
                <c:pt idx="2788">
                  <c:v>-66.565674008482802</c:v>
                </c:pt>
                <c:pt idx="2789">
                  <c:v>-66.564385104840795</c:v>
                </c:pt>
                <c:pt idx="2790">
                  <c:v>-66.563096681574606</c:v>
                </c:pt>
                <c:pt idx="2791">
                  <c:v>-66.561808738641304</c:v>
                </c:pt>
                <c:pt idx="2792">
                  <c:v>-66.5605212759978</c:v>
                </c:pt>
                <c:pt idx="2793">
                  <c:v>-66.559234293601094</c:v>
                </c:pt>
                <c:pt idx="2794">
                  <c:v>-66.557947791408196</c:v>
                </c:pt>
                <c:pt idx="2795">
                  <c:v>-66.556661769376007</c:v>
                </c:pt>
                <c:pt idx="2796">
                  <c:v>-66.555376227461593</c:v>
                </c:pt>
                <c:pt idx="2797">
                  <c:v>-66.554091165621799</c:v>
                </c:pt>
                <c:pt idx="2798">
                  <c:v>-66.552806583813705</c:v>
                </c:pt>
                <c:pt idx="2799">
                  <c:v>-66.551522481994198</c:v>
                </c:pt>
                <c:pt idx="2800">
                  <c:v>-66.550238860120302</c:v>
                </c:pt>
                <c:pt idx="2801">
                  <c:v>-66.548955718148804</c:v>
                </c:pt>
                <c:pt idx="2802">
                  <c:v>-66.5476730560367</c:v>
                </c:pt>
                <c:pt idx="2803">
                  <c:v>-66.546390873741004</c:v>
                </c:pt>
                <c:pt idx="2804">
                  <c:v>-66.545109171218499</c:v>
                </c:pt>
                <c:pt idx="2805">
                  <c:v>-66.543827948426099</c:v>
                </c:pt>
                <c:pt idx="2806">
                  <c:v>-66.542547205320901</c:v>
                </c:pt>
                <c:pt idx="2807">
                  <c:v>-66.541266941859604</c:v>
                </c:pt>
                <c:pt idx="2808">
                  <c:v>-66.539987157999207</c:v>
                </c:pt>
                <c:pt idx="2809">
                  <c:v>-66.538707853696593</c:v>
                </c:pt>
                <c:pt idx="2810">
                  <c:v>-66.537429028908605</c:v>
                </c:pt>
                <c:pt idx="2811">
                  <c:v>-66.536150683592197</c:v>
                </c:pt>
                <c:pt idx="2812">
                  <c:v>-66.534872817704098</c:v>
                </c:pt>
                <c:pt idx="2813">
                  <c:v>-66.533595431201306</c:v>
                </c:pt>
                <c:pt idx="2814">
                  <c:v>-66.532318524040605</c:v>
                </c:pt>
                <c:pt idx="2815">
                  <c:v>-66.531042096178894</c:v>
                </c:pt>
                <c:pt idx="2816">
                  <c:v>-66.529766147573</c:v>
                </c:pt>
                <c:pt idx="2817">
                  <c:v>-66.528490678179793</c:v>
                </c:pt>
                <c:pt idx="2818">
                  <c:v>-66.527215687956101</c:v>
                </c:pt>
                <c:pt idx="2819">
                  <c:v>-66.525941176858694</c:v>
                </c:pt>
                <c:pt idx="2820">
                  <c:v>-66.5246671448444</c:v>
                </c:pt>
                <c:pt idx="2821">
                  <c:v>-66.523393591870004</c:v>
                </c:pt>
                <c:pt idx="2822">
                  <c:v>-66.522120517892503</c:v>
                </c:pt>
                <c:pt idx="2823">
                  <c:v>-66.520847922868498</c:v>
                </c:pt>
                <c:pt idx="2824">
                  <c:v>-66.519575806754801</c:v>
                </c:pt>
                <c:pt idx="2825">
                  <c:v>-66.518304169508298</c:v>
                </c:pt>
                <c:pt idx="2826">
                  <c:v>-66.517033011085601</c:v>
                </c:pt>
                <c:pt idx="2827">
                  <c:v>-66.515762331443696</c:v>
                </c:pt>
                <c:pt idx="2828">
                  <c:v>-66.514492130539196</c:v>
                </c:pt>
                <c:pt idx="2829">
                  <c:v>-66.513222408329</c:v>
                </c:pt>
                <c:pt idx="2830">
                  <c:v>-66.511953164769693</c:v>
                </c:pt>
                <c:pt idx="2831">
                  <c:v>-66.510684399818103</c:v>
                </c:pt>
                <c:pt idx="2832">
                  <c:v>-66.509416113430902</c:v>
                </c:pt>
                <c:pt idx="2833">
                  <c:v>-66.508148305564902</c:v>
                </c:pt>
                <c:pt idx="2834">
                  <c:v>-66.506880976176902</c:v>
                </c:pt>
                <c:pt idx="2835">
                  <c:v>-66.505614125223403</c:v>
                </c:pt>
                <c:pt idx="2836">
                  <c:v>-66.504347752661303</c:v>
                </c:pt>
                <c:pt idx="2837">
                  <c:v>-66.503081858447203</c:v>
                </c:pt>
                <c:pt idx="2838">
                  <c:v>-66.501816442537901</c:v>
                </c:pt>
                <c:pt idx="2839">
                  <c:v>-66.500551504889899</c:v>
                </c:pt>
                <c:pt idx="2840">
                  <c:v>-66.499287045460093</c:v>
                </c:pt>
                <c:pt idx="2841">
                  <c:v>-66.498023064205</c:v>
                </c:pt>
                <c:pt idx="2842">
                  <c:v>-66.496759561081305</c:v>
                </c:pt>
                <c:pt idx="2843">
                  <c:v>-66.495496536045707</c:v>
                </c:pt>
                <c:pt idx="2844">
                  <c:v>-66.494233989054905</c:v>
                </c:pt>
                <c:pt idx="2845">
                  <c:v>-66.492971920065401</c:v>
                </c:pt>
                <c:pt idx="2846">
                  <c:v>-66.491710329034007</c:v>
                </c:pt>
                <c:pt idx="2847">
                  <c:v>-66.490449215917195</c:v>
                </c:pt>
                <c:pt idx="2848">
                  <c:v>-66.489188580671595</c:v>
                </c:pt>
                <c:pt idx="2849">
                  <c:v>-66.487928423254004</c:v>
                </c:pt>
                <c:pt idx="2850">
                  <c:v>-66.486668743620797</c:v>
                </c:pt>
                <c:pt idx="2851">
                  <c:v>-66.4854095417287</c:v>
                </c:pt>
                <c:pt idx="2852">
                  <c:v>-66.484150817534299</c:v>
                </c:pt>
                <c:pt idx="2853">
                  <c:v>-66.482892570994096</c:v>
                </c:pt>
                <c:pt idx="2854">
                  <c:v>-66.481634802064804</c:v>
                </c:pt>
                <c:pt idx="2855">
                  <c:v>-66.480377510702795</c:v>
                </c:pt>
                <c:pt idx="2856">
                  <c:v>-66.479120696864797</c:v>
                </c:pt>
                <c:pt idx="2857">
                  <c:v>-66.477864360507198</c:v>
                </c:pt>
                <c:pt idx="2858">
                  <c:v>-66.476608501586696</c:v>
                </c:pt>
                <c:pt idx="2859">
                  <c:v>-66.475353120059793</c:v>
                </c:pt>
                <c:pt idx="2860">
                  <c:v>-66.474098215883004</c:v>
                </c:pt>
                <c:pt idx="2861">
                  <c:v>-66.4728437890127</c:v>
                </c:pt>
                <c:pt idx="2862">
                  <c:v>-66.471589839405596</c:v>
                </c:pt>
                <c:pt idx="2863">
                  <c:v>-66.470336367018106</c:v>
                </c:pt>
                <c:pt idx="2864">
                  <c:v>-66.469083371806803</c:v>
                </c:pt>
                <c:pt idx="2865">
                  <c:v>-66.467830853728003</c:v>
                </c:pt>
                <c:pt idx="2866">
                  <c:v>-66.466578812738305</c:v>
                </c:pt>
                <c:pt idx="2867">
                  <c:v>-66.465327248794097</c:v>
                </c:pt>
                <c:pt idx="2868">
                  <c:v>-66.464076161851906</c:v>
                </c:pt>
                <c:pt idx="2869">
                  <c:v>-66.462825551868207</c:v>
                </c:pt>
                <c:pt idx="2870">
                  <c:v>-66.461575418799299</c:v>
                </c:pt>
                <c:pt idx="2871">
                  <c:v>-66.460325762601798</c:v>
                </c:pt>
                <c:pt idx="2872">
                  <c:v>-66.459076583232005</c:v>
                </c:pt>
                <c:pt idx="2873">
                  <c:v>-66.457827880646406</c:v>
                </c:pt>
                <c:pt idx="2874">
                  <c:v>-66.456579654801303</c:v>
                </c:pt>
                <c:pt idx="2875">
                  <c:v>-66.455331905653196</c:v>
                </c:pt>
                <c:pt idx="2876">
                  <c:v>-66.454084633158502</c:v>
                </c:pt>
                <c:pt idx="2877">
                  <c:v>-66.452837837273506</c:v>
                </c:pt>
                <c:pt idx="2878">
                  <c:v>-66.451591517954597</c:v>
                </c:pt>
                <c:pt idx="2879">
                  <c:v>-66.450345675158204</c:v>
                </c:pt>
                <c:pt idx="2880">
                  <c:v>-66.449100308840599</c:v>
                </c:pt>
                <c:pt idx="2881">
                  <c:v>-66.447855418958099</c:v>
                </c:pt>
                <c:pt idx="2882">
                  <c:v>-66.446611005467204</c:v>
                </c:pt>
                <c:pt idx="2883">
                  <c:v>-66.445367068324103</c:v>
                </c:pt>
                <c:pt idx="2884">
                  <c:v>-66.444123607485196</c:v>
                </c:pt>
                <c:pt idx="2885">
                  <c:v>-66.442880622906699</c:v>
                </c:pt>
                <c:pt idx="2886">
                  <c:v>-66.441638114544901</c:v>
                </c:pt>
                <c:pt idx="2887">
                  <c:v>-66.440396082356301</c:v>
                </c:pt>
                <c:pt idx="2888">
                  <c:v>-66.439154526296903</c:v>
                </c:pt>
                <c:pt idx="2889">
                  <c:v>-66.437913446323194</c:v>
                </c:pt>
                <c:pt idx="2890">
                  <c:v>-66.436672842391303</c:v>
                </c:pt>
                <c:pt idx="2891">
                  <c:v>-66.435432714457505</c:v>
                </c:pt>
                <c:pt idx="2892">
                  <c:v>-66.434193062478101</c:v>
                </c:pt>
                <c:pt idx="2893">
                  <c:v>-66.432953886409294</c:v>
                </c:pt>
                <c:pt idx="2894">
                  <c:v>-66.431715186207299</c:v>
                </c:pt>
                <c:pt idx="2895">
                  <c:v>-66.430476961828404</c:v>
                </c:pt>
                <c:pt idx="2896">
                  <c:v>-66.429239213228698</c:v>
                </c:pt>
                <c:pt idx="2897">
                  <c:v>-66.428001940364396</c:v>
                </c:pt>
                <c:pt idx="2898">
                  <c:v>-66.426765143191702</c:v>
                </c:pt>
                <c:pt idx="2899">
                  <c:v>-66.425528821666902</c:v>
                </c:pt>
                <c:pt idx="2900">
                  <c:v>-66.424292975745999</c:v>
                </c:pt>
                <c:pt idx="2901">
                  <c:v>-66.423057605385296</c:v>
                </c:pt>
                <c:pt idx="2902">
                  <c:v>-66.421822710540795</c:v>
                </c:pt>
                <c:pt idx="2903">
                  <c:v>-66.420588291168698</c:v>
                </c:pt>
                <c:pt idx="2904">
                  <c:v>-66.419354347225195</c:v>
                </c:pt>
                <c:pt idx="2905">
                  <c:v>-66.418120878666301</c:v>
                </c:pt>
                <c:pt idx="2906">
                  <c:v>-66.416887885448205</c:v>
                </c:pt>
                <c:pt idx="2907">
                  <c:v>-66.415655367526995</c:v>
                </c:pt>
                <c:pt idx="2908">
                  <c:v>-66.414423324858703</c:v>
                </c:pt>
                <c:pt idx="2909">
                  <c:v>-66.413191757399403</c:v>
                </c:pt>
                <c:pt idx="2910">
                  <c:v>-66.411960665105298</c:v>
                </c:pt>
                <c:pt idx="2911">
                  <c:v>-66.410730047932205</c:v>
                </c:pt>
                <c:pt idx="2912">
                  <c:v>-66.409499905836398</c:v>
                </c:pt>
                <c:pt idx="2913">
                  <c:v>-66.408270238773795</c:v>
                </c:pt>
                <c:pt idx="2914">
                  <c:v>-66.407041046700499</c:v>
                </c:pt>
                <c:pt idx="2915">
                  <c:v>-66.405812329572498</c:v>
                </c:pt>
                <c:pt idx="2916">
                  <c:v>-66.404584087345697</c:v>
                </c:pt>
                <c:pt idx="2917">
                  <c:v>-66.403356319976197</c:v>
                </c:pt>
                <c:pt idx="2918">
                  <c:v>-66.402129027420003</c:v>
                </c:pt>
                <c:pt idx="2919">
                  <c:v>-66.400902209633003</c:v>
                </c:pt>
                <c:pt idx="2920">
                  <c:v>-66.3996758665713</c:v>
                </c:pt>
                <c:pt idx="2921">
                  <c:v>-66.398449998190699</c:v>
                </c:pt>
                <c:pt idx="2922">
                  <c:v>-66.397224604447104</c:v>
                </c:pt>
                <c:pt idx="2923">
                  <c:v>-66.395999685296701</c:v>
                </c:pt>
                <c:pt idx="2924">
                  <c:v>-66.394775240695097</c:v>
                </c:pt>
                <c:pt idx="2925">
                  <c:v>-66.393551270598493</c:v>
                </c:pt>
                <c:pt idx="2926">
                  <c:v>-66.392327774962595</c:v>
                </c:pt>
                <c:pt idx="2927">
                  <c:v>-66.391104753743306</c:v>
                </c:pt>
                <c:pt idx="2928">
                  <c:v>-66.389882206896601</c:v>
                </c:pt>
                <c:pt idx="2929">
                  <c:v>-66.388660134378298</c:v>
                </c:pt>
                <c:pt idx="2930">
                  <c:v>-66.387438536144202</c:v>
                </c:pt>
                <c:pt idx="2931">
                  <c:v>-66.386217412150302</c:v>
                </c:pt>
                <c:pt idx="2932">
                  <c:v>-66.384996762352202</c:v>
                </c:pt>
                <c:pt idx="2933">
                  <c:v>-66.383776586706006</c:v>
                </c:pt>
                <c:pt idx="2934">
                  <c:v>-66.382556885167304</c:v>
                </c:pt>
                <c:pt idx="2935">
                  <c:v>-66.381337657691901</c:v>
                </c:pt>
                <c:pt idx="2936">
                  <c:v>-66.3801189042358</c:v>
                </c:pt>
                <c:pt idx="2937">
                  <c:v>-66.378900624754493</c:v>
                </c:pt>
                <c:pt idx="2938">
                  <c:v>-66.377682819203997</c:v>
                </c:pt>
                <c:pt idx="2939">
                  <c:v>-66.376465487539903</c:v>
                </c:pt>
                <c:pt idx="2940">
                  <c:v>-66.375248629718001</c:v>
                </c:pt>
                <c:pt idx="2941">
                  <c:v>-66.374032245694096</c:v>
                </c:pt>
                <c:pt idx="2942">
                  <c:v>-66.372816335423806</c:v>
                </c:pt>
                <c:pt idx="2943">
                  <c:v>-66.371600898862894</c:v>
                </c:pt>
                <c:pt idx="2944">
                  <c:v>-66.370385935967093</c:v>
                </c:pt>
                <c:pt idx="2945">
                  <c:v>-66.369171446691993</c:v>
                </c:pt>
                <c:pt idx="2946">
                  <c:v>-66.3679574309934</c:v>
                </c:pt>
                <c:pt idx="2947">
                  <c:v>-66.366743888826804</c:v>
                </c:pt>
                <c:pt idx="2948">
                  <c:v>-66.365530820147995</c:v>
                </c:pt>
                <c:pt idx="2949">
                  <c:v>-66.364318224912594</c:v>
                </c:pt>
                <c:pt idx="2950">
                  <c:v>-66.363106103076205</c:v>
                </c:pt>
                <c:pt idx="2951">
                  <c:v>-66.361894454594406</c:v>
                </c:pt>
                <c:pt idx="2952">
                  <c:v>-66.360683279422901</c:v>
                </c:pt>
                <c:pt idx="2953">
                  <c:v>-66.359472577517195</c:v>
                </c:pt>
                <c:pt idx="2954">
                  <c:v>-66.358262348832895</c:v>
                </c:pt>
                <c:pt idx="2955">
                  <c:v>-66.357052593325605</c:v>
                </c:pt>
                <c:pt idx="2956">
                  <c:v>-66.355843310950803</c:v>
                </c:pt>
                <c:pt idx="2957">
                  <c:v>-66.354634501664094</c:v>
                </c:pt>
                <c:pt idx="2958">
                  <c:v>-66.353426165420998</c:v>
                </c:pt>
                <c:pt idx="2959">
                  <c:v>-66.352218302177107</c:v>
                </c:pt>
                <c:pt idx="2960">
                  <c:v>-66.351010911887798</c:v>
                </c:pt>
                <c:pt idx="2961">
                  <c:v>-66.349803994508605</c:v>
                </c:pt>
                <c:pt idx="2962">
                  <c:v>-66.348597549995105</c:v>
                </c:pt>
                <c:pt idx="2963">
                  <c:v>-66.347391578302606</c:v>
                </c:pt>
                <c:pt idx="2964">
                  <c:v>-66.346186079386797</c:v>
                </c:pt>
                <c:pt idx="2965">
                  <c:v>-66.344981053202901</c:v>
                </c:pt>
                <c:pt idx="2966">
                  <c:v>-66.343776499706394</c:v>
                </c:pt>
                <c:pt idx="2967">
                  <c:v>-66.342572418852896</c:v>
                </c:pt>
                <c:pt idx="2968">
                  <c:v>-66.341368810597501</c:v>
                </c:pt>
                <c:pt idx="2969">
                  <c:v>-66.3401656748959</c:v>
                </c:pt>
                <c:pt idx="2970">
                  <c:v>-66.338963011703299</c:v>
                </c:pt>
                <c:pt idx="2971">
                  <c:v>-66.337760820975106</c:v>
                </c:pt>
                <c:pt idx="2972">
                  <c:v>-66.336559102666698</c:v>
                </c:pt>
                <c:pt idx="2973">
                  <c:v>-66.335357856733395</c:v>
                </c:pt>
                <c:pt idx="2974">
                  <c:v>-66.334157083130606</c:v>
                </c:pt>
                <c:pt idx="2975">
                  <c:v>-66.332956781813493</c:v>
                </c:pt>
                <c:pt idx="2976">
                  <c:v>-66.331756952737607</c:v>
                </c:pt>
                <c:pt idx="2977">
                  <c:v>-66.330557595857996</c:v>
                </c:pt>
                <c:pt idx="2978">
                  <c:v>-66.329358711130098</c:v>
                </c:pt>
                <c:pt idx="2979">
                  <c:v>-66.328160298509104</c:v>
                </c:pt>
                <c:pt idx="2980">
                  <c:v>-66.326962357950293</c:v>
                </c:pt>
                <c:pt idx="2981">
                  <c:v>-66.325764889409001</c:v>
                </c:pt>
                <c:pt idx="2982">
                  <c:v>-66.324567892840307</c:v>
                </c:pt>
                <c:pt idx="2983">
                  <c:v>-66.323371368199503</c:v>
                </c:pt>
                <c:pt idx="2984">
                  <c:v>-66.322175315441697</c:v>
                </c:pt>
                <c:pt idx="2985">
                  <c:v>-66.320979734522297</c:v>
                </c:pt>
                <c:pt idx="2986">
                  <c:v>-66.319784625396196</c:v>
                </c:pt>
                <c:pt idx="2987">
                  <c:v>-66.3185899880188</c:v>
                </c:pt>
                <c:pt idx="2988">
                  <c:v>-66.317395822345205</c:v>
                </c:pt>
                <c:pt idx="2989">
                  <c:v>-66.316202128330403</c:v>
                </c:pt>
                <c:pt idx="2990">
                  <c:v>-66.315008905929702</c:v>
                </c:pt>
                <c:pt idx="2991">
                  <c:v>-66.313816155098095</c:v>
                </c:pt>
                <c:pt idx="2992">
                  <c:v>-66.312623875790706</c:v>
                </c:pt>
                <c:pt idx="2993">
                  <c:v>-66.311432067962599</c:v>
                </c:pt>
                <c:pt idx="2994">
                  <c:v>-66.310240731568996</c:v>
                </c:pt>
                <c:pt idx="2995">
                  <c:v>-66.309049866564706</c:v>
                </c:pt>
                <c:pt idx="2996">
                  <c:v>-66.307859472904894</c:v>
                </c:pt>
                <c:pt idx="2997">
                  <c:v>-66.306669550544598</c:v>
                </c:pt>
                <c:pt idx="2998">
                  <c:v>-66.305480099438896</c:v>
                </c:pt>
                <c:pt idx="2999">
                  <c:v>-66.304291119542597</c:v>
                </c:pt>
                <c:pt idx="3000">
                  <c:v>-66.303102610810896</c:v>
                </c:pt>
                <c:pt idx="3001">
                  <c:v>-66.301914573198601</c:v>
                </c:pt>
                <c:pt idx="3002">
                  <c:v>-66.300727006660793</c:v>
                </c:pt>
                <c:pt idx="3003">
                  <c:v>-66.299539911152294</c:v>
                </c:pt>
                <c:pt idx="3004">
                  <c:v>-66.298353286628199</c:v>
                </c:pt>
                <c:pt idx="3005">
                  <c:v>-66.297167133043203</c:v>
                </c:pt>
                <c:pt idx="3006">
                  <c:v>-66.2959814503524</c:v>
                </c:pt>
                <c:pt idx="3007">
                  <c:v>-66.294796238510699</c:v>
                </c:pt>
                <c:pt idx="3008">
                  <c:v>-66.293611497472796</c:v>
                </c:pt>
                <c:pt idx="3009">
                  <c:v>-66.292427227193599</c:v>
                </c:pt>
                <c:pt idx="3010">
                  <c:v>-66.291243427628103</c:v>
                </c:pt>
                <c:pt idx="3011">
                  <c:v>-66.290060098730905</c:v>
                </c:pt>
                <c:pt idx="3012">
                  <c:v>-66.288877240457097</c:v>
                </c:pt>
                <c:pt idx="3013">
                  <c:v>-66.287694852761206</c:v>
                </c:pt>
                <c:pt idx="3014">
                  <c:v>-66.286512935598196</c:v>
                </c:pt>
                <c:pt idx="3015">
                  <c:v>-66.285331488922793</c:v>
                </c:pt>
                <c:pt idx="3016">
                  <c:v>-66.284150512689806</c:v>
                </c:pt>
                <c:pt idx="3017">
                  <c:v>-66.282970006853802</c:v>
                </c:pt>
                <c:pt idx="3018">
                  <c:v>-66.281789971369705</c:v>
                </c:pt>
                <c:pt idx="3019">
                  <c:v>-66.280610406192196</c:v>
                </c:pt>
                <c:pt idx="3020">
                  <c:v>-66.2794313112759</c:v>
                </c:pt>
                <c:pt idx="3021">
                  <c:v>-66.278252686575499</c:v>
                </c:pt>
                <c:pt idx="3022">
                  <c:v>-66.277074532045702</c:v>
                </c:pt>
                <c:pt idx="3023">
                  <c:v>-66.275896847641206</c:v>
                </c:pt>
                <c:pt idx="3024">
                  <c:v>-66.274719633316593</c:v>
                </c:pt>
                <c:pt idx="3025">
                  <c:v>-66.273542889026601</c:v>
                </c:pt>
                <c:pt idx="3026">
                  <c:v>-66.272366614725598</c:v>
                </c:pt>
                <c:pt idx="3027">
                  <c:v>-66.271190810368395</c:v>
                </c:pt>
                <c:pt idx="3028">
                  <c:v>-66.270015475909503</c:v>
                </c:pt>
                <c:pt idx="3029">
                  <c:v>-66.268840611303503</c:v>
                </c:pt>
                <c:pt idx="3030">
                  <c:v>-66.267666216504907</c:v>
                </c:pt>
                <c:pt idx="3031">
                  <c:v>-66.266492291468296</c:v>
                </c:pt>
                <c:pt idx="3032">
                  <c:v>-66.265318836148197</c:v>
                </c:pt>
                <c:pt idx="3033">
                  <c:v>-66.264145850499006</c:v>
                </c:pt>
                <c:pt idx="3034">
                  <c:v>-66.262973334475404</c:v>
                </c:pt>
                <c:pt idx="3035">
                  <c:v>-66.261801288031606</c:v>
                </c:pt>
                <c:pt idx="3036">
                  <c:v>-66.260629711122306</c:v>
                </c:pt>
                <c:pt idx="3037">
                  <c:v>-66.259458603701901</c:v>
                </c:pt>
                <c:pt idx="3038">
                  <c:v>-66.258287965724705</c:v>
                </c:pt>
                <c:pt idx="3039">
                  <c:v>-66.257117797145199</c:v>
                </c:pt>
                <c:pt idx="3040">
                  <c:v>-66.255948097917795</c:v>
                </c:pt>
                <c:pt idx="3041">
                  <c:v>-66.254778867996905</c:v>
                </c:pt>
                <c:pt idx="3042">
                  <c:v>-66.253610107336797</c:v>
                </c:pt>
                <c:pt idx="3043">
                  <c:v>-66.2524418158918</c:v>
                </c:pt>
                <c:pt idx="3044">
                  <c:v>-66.251273993616394</c:v>
                </c:pt>
                <c:pt idx="3045">
                  <c:v>-66.250106640464907</c:v>
                </c:pt>
                <c:pt idx="3046">
                  <c:v>-66.248939756391394</c:v>
                </c:pt>
                <c:pt idx="3047">
                  <c:v>-66.247773341350396</c:v>
                </c:pt>
                <c:pt idx="3048">
                  <c:v>-66.246607395296095</c:v>
                </c:pt>
                <c:pt idx="3049">
                  <c:v>-66.245441918182706</c:v>
                </c:pt>
                <c:pt idx="3050">
                  <c:v>-66.244276909964498</c:v>
                </c:pt>
                <c:pt idx="3051">
                  <c:v>-66.243112370595796</c:v>
                </c:pt>
                <c:pt idx="3052">
                  <c:v>-66.2419483000306</c:v>
                </c:pt>
                <c:pt idx="3053">
                  <c:v>-66.240784698223194</c:v>
                </c:pt>
                <c:pt idx="3054">
                  <c:v>-66.239621565127806</c:v>
                </c:pt>
                <c:pt idx="3055">
                  <c:v>-66.238458900698504</c:v>
                </c:pt>
                <c:pt idx="3056">
                  <c:v>-66.237296704889502</c:v>
                </c:pt>
                <c:pt idx="3057">
                  <c:v>-66.236134977654899</c:v>
                </c:pt>
                <c:pt idx="3058">
                  <c:v>-66.234973718948794</c:v>
                </c:pt>
                <c:pt idx="3059">
                  <c:v>-66.2338129287253</c:v>
                </c:pt>
                <c:pt idx="3060">
                  <c:v>-66.232652606938501</c:v>
                </c:pt>
                <c:pt idx="3061">
                  <c:v>-66.231492753542398</c:v>
                </c:pt>
                <c:pt idx="3062">
                  <c:v>-66.230333368491003</c:v>
                </c:pt>
                <c:pt idx="3063">
                  <c:v>-66.229174451738501</c:v>
                </c:pt>
                <c:pt idx="3064">
                  <c:v>-66.228016003238807</c:v>
                </c:pt>
                <c:pt idx="3065">
                  <c:v>-66.226858022945905</c:v>
                </c:pt>
                <c:pt idx="3066">
                  <c:v>-66.225700510813695</c:v>
                </c:pt>
                <c:pt idx="3067">
                  <c:v>-66.224543466796305</c:v>
                </c:pt>
                <c:pt idx="3068">
                  <c:v>-66.223386890847493</c:v>
                </c:pt>
                <c:pt idx="3069">
                  <c:v>-66.2222307829214</c:v>
                </c:pt>
                <c:pt idx="3070">
                  <c:v>-66.221075142971799</c:v>
                </c:pt>
                <c:pt idx="3071">
                  <c:v>-66.219919970952603</c:v>
                </c:pt>
                <c:pt idx="3072">
                  <c:v>-66.218765266817599</c:v>
                </c:pt>
                <c:pt idx="3073">
                  <c:v>-66.2176110305208</c:v>
                </c:pt>
                <c:pt idx="3074">
                  <c:v>-66.216457262015993</c:v>
                </c:pt>
                <c:pt idx="3075">
                  <c:v>-66.215303961256893</c:v>
                </c:pt>
                <c:pt idx="3076">
                  <c:v>-66.2141511281975</c:v>
                </c:pt>
                <c:pt idx="3077">
                  <c:v>-66.212998762791401</c:v>
                </c:pt>
                <c:pt idx="3078">
                  <c:v>-66.211846864992594</c:v>
                </c:pt>
                <c:pt idx="3079">
                  <c:v>-66.210695434754598</c:v>
                </c:pt>
                <c:pt idx="3080">
                  <c:v>-66.209544472031297</c:v>
                </c:pt>
                <c:pt idx="3081">
                  <c:v>-66.208393976776307</c:v>
                </c:pt>
                <c:pt idx="3082">
                  <c:v>-66.2072439489435</c:v>
                </c:pt>
                <c:pt idx="3083">
                  <c:v>-66.206094388486406</c:v>
                </c:pt>
                <c:pt idx="3084">
                  <c:v>-66.204945295358698</c:v>
                </c:pt>
                <c:pt idx="3085">
                  <c:v>-66.203796669514105</c:v>
                </c:pt>
                <c:pt idx="3086">
                  <c:v>-66.202648510906201</c:v>
                </c:pt>
                <c:pt idx="3087">
                  <c:v>-66.2015008194887</c:v>
                </c:pt>
                <c:pt idx="3088">
                  <c:v>-66.200353595215006</c:v>
                </c:pt>
                <c:pt idx="3089">
                  <c:v>-66.199206838038904</c:v>
                </c:pt>
                <c:pt idx="3090">
                  <c:v>-66.198060547913897</c:v>
                </c:pt>
                <c:pt idx="3091">
                  <c:v>-66.196914724793402</c:v>
                </c:pt>
                <c:pt idx="3092">
                  <c:v>-66.195769368631105</c:v>
                </c:pt>
                <c:pt idx="3093">
                  <c:v>-66.194624479380394</c:v>
                </c:pt>
                <c:pt idx="3094">
                  <c:v>-66.193480056994801</c:v>
                </c:pt>
                <c:pt idx="3095">
                  <c:v>-66.192336101427799</c:v>
                </c:pt>
                <c:pt idx="3096">
                  <c:v>-66.191192612632904</c:v>
                </c:pt>
                <c:pt idx="3097">
                  <c:v>-66.190049590563504</c:v>
                </c:pt>
                <c:pt idx="3098">
                  <c:v>-66.188907035173003</c:v>
                </c:pt>
                <c:pt idx="3099">
                  <c:v>-66.187764946414802</c:v>
                </c:pt>
                <c:pt idx="3100">
                  <c:v>-66.186623324242305</c:v>
                </c:pt>
                <c:pt idx="3101">
                  <c:v>-66.1854821686088</c:v>
                </c:pt>
                <c:pt idx="3102">
                  <c:v>-66.184341479467804</c:v>
                </c:pt>
                <c:pt idx="3103">
                  <c:v>-66.183201256772406</c:v>
                </c:pt>
                <c:pt idx="3104">
                  <c:v>-66.182061500476095</c:v>
                </c:pt>
                <c:pt idx="3105">
                  <c:v>-66.180922210532103</c:v>
                </c:pt>
                <c:pt idx="3106">
                  <c:v>-66.179783386893703</c:v>
                </c:pt>
                <c:pt idx="3107">
                  <c:v>-66.1786450295142</c:v>
                </c:pt>
                <c:pt idx="3108">
                  <c:v>-66.177507138346698</c:v>
                </c:pt>
                <c:pt idx="3109">
                  <c:v>-66.176369713344499</c:v>
                </c:pt>
                <c:pt idx="3110">
                  <c:v>-66.175232754460794</c:v>
                </c:pt>
                <c:pt idx="3111">
                  <c:v>-66.174096261648799</c:v>
                </c:pt>
                <c:pt idx="3112">
                  <c:v>-66.172960234861506</c:v>
                </c:pt>
                <c:pt idx="3113">
                  <c:v>-66.171824674052303</c:v>
                </c:pt>
                <c:pt idx="3114">
                  <c:v>-66.170689579174194</c:v>
                </c:pt>
                <c:pt idx="3115">
                  <c:v>-66.169554950180199</c:v>
                </c:pt>
                <c:pt idx="3116">
                  <c:v>-66.168420787023507</c:v>
                </c:pt>
                <c:pt idx="3117">
                  <c:v>-66.167287089657094</c:v>
                </c:pt>
                <c:pt idx="3118">
                  <c:v>-66.166153858034207</c:v>
                </c:pt>
                <c:pt idx="3119">
                  <c:v>-66.165021092107594</c:v>
                </c:pt>
                <c:pt idx="3120">
                  <c:v>-66.163888791830502</c:v>
                </c:pt>
                <c:pt idx="3121">
                  <c:v>-66.162756957155693</c:v>
                </c:pt>
                <c:pt idx="3122">
                  <c:v>-66.161625588036401</c:v>
                </c:pt>
                <c:pt idx="3123">
                  <c:v>-66.160494684425402</c:v>
                </c:pt>
                <c:pt idx="3124">
                  <c:v>-66.159364246275601</c:v>
                </c:pt>
                <c:pt idx="3125">
                  <c:v>-66.158234273540003</c:v>
                </c:pt>
                <c:pt idx="3126">
                  <c:v>-66.1571047661715</c:v>
                </c:pt>
                <c:pt idx="3127">
                  <c:v>-66.155975724122897</c:v>
                </c:pt>
                <c:pt idx="3128">
                  <c:v>-66.154847147347098</c:v>
                </c:pt>
                <c:pt idx="3129">
                  <c:v>-66.153719035796897</c:v>
                </c:pt>
                <c:pt idx="3130">
                  <c:v>-66.152591389425098</c:v>
                </c:pt>
                <c:pt idx="3131">
                  <c:v>-66.151464208184606</c:v>
                </c:pt>
                <c:pt idx="3132">
                  <c:v>-66.150337492028001</c:v>
                </c:pt>
                <c:pt idx="3133">
                  <c:v>-66.149211240908301</c:v>
                </c:pt>
                <c:pt idx="3134">
                  <c:v>-66.148085454777998</c:v>
                </c:pt>
                <c:pt idx="3135">
                  <c:v>-66.1469601335899</c:v>
                </c:pt>
                <c:pt idx="3136">
                  <c:v>-66.145835277296797</c:v>
                </c:pt>
                <c:pt idx="3137">
                  <c:v>-66.144710885851197</c:v>
                </c:pt>
                <c:pt idx="3138">
                  <c:v>-66.143586959205905</c:v>
                </c:pt>
                <c:pt idx="3139">
                  <c:v>-66.1424634973135</c:v>
                </c:pt>
                <c:pt idx="3140">
                  <c:v>-66.141340500126503</c:v>
                </c:pt>
                <c:pt idx="3141">
                  <c:v>-66.140217967597593</c:v>
                </c:pt>
                <c:pt idx="3142">
                  <c:v>-66.139095899679404</c:v>
                </c:pt>
                <c:pt idx="3143">
                  <c:v>-66.137974296324401</c:v>
                </c:pt>
                <c:pt idx="3144">
                  <c:v>-66.136853157485206</c:v>
                </c:pt>
                <c:pt idx="3145">
                  <c:v>-66.135732483114296</c:v>
                </c:pt>
                <c:pt idx="3146">
                  <c:v>-66.134612273164095</c:v>
                </c:pt>
                <c:pt idx="3147">
                  <c:v>-66.133492527587094</c:v>
                </c:pt>
                <c:pt idx="3148">
                  <c:v>-66.132373246335902</c:v>
                </c:pt>
                <c:pt idx="3149">
                  <c:v>-66.131254429362798</c:v>
                </c:pt>
                <c:pt idx="3150">
                  <c:v>-66.130136076620204</c:v>
                </c:pt>
                <c:pt idx="3151">
                  <c:v>-66.129018188060599</c:v>
                </c:pt>
                <c:pt idx="3152">
                  <c:v>-66.127900763636305</c:v>
                </c:pt>
                <c:pt idx="3153">
                  <c:v>-66.126783803299602</c:v>
                </c:pt>
                <c:pt idx="3154">
                  <c:v>-66.125667307002999</c:v>
                </c:pt>
                <c:pt idx="3155">
                  <c:v>-66.124551274698604</c:v>
                </c:pt>
                <c:pt idx="3156">
                  <c:v>-66.123435706338896</c:v>
                </c:pt>
                <c:pt idx="3157">
                  <c:v>-66.122320601875998</c:v>
                </c:pt>
                <c:pt idx="3158">
                  <c:v>-66.121205961262206</c:v>
                </c:pt>
                <c:pt idx="3159">
                  <c:v>-66.120091784449798</c:v>
                </c:pt>
                <c:pt idx="3160">
                  <c:v>-66.118978071390899</c:v>
                </c:pt>
                <c:pt idx="3161">
                  <c:v>-66.117864822037802</c:v>
                </c:pt>
                <c:pt idx="3162">
                  <c:v>-66.116752036342604</c:v>
                </c:pt>
                <c:pt idx="3163">
                  <c:v>-66.115639714257398</c:v>
                </c:pt>
                <c:pt idx="3164">
                  <c:v>-66.114527855734394</c:v>
                </c:pt>
                <c:pt idx="3165">
                  <c:v>-66.113416460725702</c:v>
                </c:pt>
                <c:pt idx="3166">
                  <c:v>-66.112305529183303</c:v>
                </c:pt>
                <c:pt idx="3167">
                  <c:v>-66.111195061059306</c:v>
                </c:pt>
                <c:pt idx="3168">
                  <c:v>-66.110085056305806</c:v>
                </c:pt>
                <c:pt idx="3169">
                  <c:v>-66.1089755148748</c:v>
                </c:pt>
                <c:pt idx="3170">
                  <c:v>-66.107866436718197</c:v>
                </c:pt>
                <c:pt idx="3171">
                  <c:v>-66.106757821787994</c:v>
                </c:pt>
                <c:pt idx="3172">
                  <c:v>-66.1056496700363</c:v>
                </c:pt>
                <c:pt idx="3173">
                  <c:v>-66.104541981414798</c:v>
                </c:pt>
                <c:pt idx="3174">
                  <c:v>-66.103434755875597</c:v>
                </c:pt>
                <c:pt idx="3175">
                  <c:v>-66.102327993370594</c:v>
                </c:pt>
                <c:pt idx="3176">
                  <c:v>-66.1012216938515</c:v>
                </c:pt>
                <c:pt idx="3177">
                  <c:v>-66.100115857270197</c:v>
                </c:pt>
                <c:pt idx="3178">
                  <c:v>-66.099010483578596</c:v>
                </c:pt>
                <c:pt idx="3179">
                  <c:v>-66.097905572728493</c:v>
                </c:pt>
                <c:pt idx="3180">
                  <c:v>-66.0968011246716</c:v>
                </c:pt>
                <c:pt idx="3181">
                  <c:v>-66.095697139359601</c:v>
                </c:pt>
                <c:pt idx="3182">
                  <c:v>-66.094593616744504</c:v>
                </c:pt>
                <c:pt idx="3183">
                  <c:v>-66.093490556777695</c:v>
                </c:pt>
                <c:pt idx="3184">
                  <c:v>-66.092387959411099</c:v>
                </c:pt>
                <c:pt idx="3185">
                  <c:v>-66.091285824596298</c:v>
                </c:pt>
                <c:pt idx="3186">
                  <c:v>-66.090184152285005</c:v>
                </c:pt>
                <c:pt idx="3187">
                  <c:v>-66.089082942428803</c:v>
                </c:pt>
                <c:pt idx="3188">
                  <c:v>-66.087982194979205</c:v>
                </c:pt>
                <c:pt idx="3189">
                  <c:v>-66.086881909887893</c:v>
                </c:pt>
                <c:pt idx="3190">
                  <c:v>-66.085782087106395</c:v>
                </c:pt>
                <c:pt idx="3191">
                  <c:v>-66.084682726586294</c:v>
                </c:pt>
                <c:pt idx="3192">
                  <c:v>-66.083583828279103</c:v>
                </c:pt>
                <c:pt idx="3193">
                  <c:v>-66.082485392136306</c:v>
                </c:pt>
                <c:pt idx="3194">
                  <c:v>-66.081387418109301</c:v>
                </c:pt>
                <c:pt idx="3195">
                  <c:v>-66.080289906149602</c:v>
                </c:pt>
                <c:pt idx="3196">
                  <c:v>-66.079192856208607</c:v>
                </c:pt>
                <c:pt idx="3197">
                  <c:v>-66.078096268237701</c:v>
                </c:pt>
                <c:pt idx="3198">
                  <c:v>-66.077000142188297</c:v>
                </c:pt>
                <c:pt idx="3199">
                  <c:v>-66.075904478011793</c:v>
                </c:pt>
                <c:pt idx="3200">
                  <c:v>-66.074809275659405</c:v>
                </c:pt>
                <c:pt idx="3201">
                  <c:v>-66.073714535082601</c:v>
                </c:pt>
                <c:pt idx="3202">
                  <c:v>-66.072620256232497</c:v>
                </c:pt>
                <c:pt idx="3203">
                  <c:v>-66.071526439060506</c:v>
                </c:pt>
                <c:pt idx="3204">
                  <c:v>-66.070433083517798</c:v>
                </c:pt>
                <c:pt idx="3205">
                  <c:v>-66.069340189555703</c:v>
                </c:pt>
                <c:pt idx="3206">
                  <c:v>-66.068247757125206</c:v>
                </c:pt>
                <c:pt idx="3207">
                  <c:v>-66.067155786177693</c:v>
                </c:pt>
                <c:pt idx="3208">
                  <c:v>-66.066064276664093</c:v>
                </c:pt>
                <c:pt idx="3209">
                  <c:v>-66.064973228535806</c:v>
                </c:pt>
                <c:pt idx="3210">
                  <c:v>-66.063882641743703</c:v>
                </c:pt>
                <c:pt idx="3211">
                  <c:v>-66.062792516239</c:v>
                </c:pt>
                <c:pt idx="3212">
                  <c:v>-66.061702851972697</c:v>
                </c:pt>
                <c:pt idx="3213">
                  <c:v>-66.060613648895895</c:v>
                </c:pt>
                <c:pt idx="3214">
                  <c:v>-66.059524906959496</c:v>
                </c:pt>
                <c:pt idx="3215">
                  <c:v>-66.058436626114599</c:v>
                </c:pt>
                <c:pt idx="3216">
                  <c:v>-66.057348806312106</c:v>
                </c:pt>
                <c:pt idx="3217">
                  <c:v>-66.056261447502905</c:v>
                </c:pt>
                <c:pt idx="3218">
                  <c:v>-66.055174549638096</c:v>
                </c:pt>
                <c:pt idx="3219">
                  <c:v>-66.054088112668396</c:v>
                </c:pt>
                <c:pt idx="3220">
                  <c:v>-66.053002136544706</c:v>
                </c:pt>
                <c:pt idx="3221">
                  <c:v>-66.051916621217998</c:v>
                </c:pt>
                <c:pt idx="3222">
                  <c:v>-66.050831566638905</c:v>
                </c:pt>
                <c:pt idx="3223">
                  <c:v>-66.049746972758399</c:v>
                </c:pt>
                <c:pt idx="3224">
                  <c:v>-66.048662839527196</c:v>
                </c:pt>
                <c:pt idx="3225">
                  <c:v>-66.047579166896</c:v>
                </c:pt>
                <c:pt idx="3226">
                  <c:v>-66.046495954815597</c:v>
                </c:pt>
                <c:pt idx="3227">
                  <c:v>-66.045413203236606</c:v>
                </c:pt>
                <c:pt idx="3228">
                  <c:v>-66.044330912109899</c:v>
                </c:pt>
                <c:pt idx="3229">
                  <c:v>-66.043249081385895</c:v>
                </c:pt>
                <c:pt idx="3230">
                  <c:v>-66.042167711015395</c:v>
                </c:pt>
                <c:pt idx="3231">
                  <c:v>-66.041086800948904</c:v>
                </c:pt>
                <c:pt idx="3232">
                  <c:v>-66.040006351137094</c:v>
                </c:pt>
                <c:pt idx="3233">
                  <c:v>-66.0389263615304</c:v>
                </c:pt>
                <c:pt idx="3234">
                  <c:v>-66.037846832079495</c:v>
                </c:pt>
                <c:pt idx="3235">
                  <c:v>-66.036767762734897</c:v>
                </c:pt>
                <c:pt idx="3236">
                  <c:v>-66.035689153446995</c:v>
                </c:pt>
                <c:pt idx="3237">
                  <c:v>-66.034611004166294</c:v>
                </c:pt>
                <c:pt idx="3238">
                  <c:v>-66.033533314843197</c:v>
                </c:pt>
                <c:pt idx="3239">
                  <c:v>-66.032456085428194</c:v>
                </c:pt>
                <c:pt idx="3240">
                  <c:v>-66.031379315871604</c:v>
                </c:pt>
                <c:pt idx="3241">
                  <c:v>-66.030303006123802</c:v>
                </c:pt>
                <c:pt idx="3242">
                  <c:v>-66.029227156135093</c:v>
                </c:pt>
                <c:pt idx="3243">
                  <c:v>-66.028151765855895</c:v>
                </c:pt>
                <c:pt idx="3244">
                  <c:v>-66.0270768352365</c:v>
                </c:pt>
                <c:pt idx="3245">
                  <c:v>-66.026002364227097</c:v>
                </c:pt>
                <c:pt idx="3246">
                  <c:v>-66.024928352777906</c:v>
                </c:pt>
                <c:pt idx="3247">
                  <c:v>-66.023854800839203</c:v>
                </c:pt>
                <c:pt idx="3248">
                  <c:v>-66.022781708361094</c:v>
                </c:pt>
                <c:pt idx="3249">
                  <c:v>-66.021709075293899</c:v>
                </c:pt>
                <c:pt idx="3250">
                  <c:v>-66.020636901587693</c:v>
                </c:pt>
                <c:pt idx="3251">
                  <c:v>-66.019565187192597</c:v>
                </c:pt>
                <c:pt idx="3252">
                  <c:v>-66.018493932058604</c:v>
                </c:pt>
                <c:pt idx="3253">
                  <c:v>-66.017423136135903</c:v>
                </c:pt>
                <c:pt idx="3254">
                  <c:v>-66.016352799374403</c:v>
                </c:pt>
                <c:pt idx="3255">
                  <c:v>-66.015282921724307</c:v>
                </c:pt>
                <c:pt idx="3256">
                  <c:v>-66.014213503135494</c:v>
                </c:pt>
                <c:pt idx="3257">
                  <c:v>-66.0131445435579</c:v>
                </c:pt>
                <c:pt idx="3258">
                  <c:v>-66.012076042941601</c:v>
                </c:pt>
                <c:pt idx="3259">
                  <c:v>-66.011008001236306</c:v>
                </c:pt>
                <c:pt idx="3260">
                  <c:v>-66.009940418392105</c:v>
                </c:pt>
                <c:pt idx="3261">
                  <c:v>-66.008873294358693</c:v>
                </c:pt>
                <c:pt idx="3262">
                  <c:v>-66.007806629086005</c:v>
                </c:pt>
                <c:pt idx="3263">
                  <c:v>-66.006740422523805</c:v>
                </c:pt>
                <c:pt idx="3264">
                  <c:v>-66.005674674622</c:v>
                </c:pt>
                <c:pt idx="3265">
                  <c:v>-66.004609385330198</c:v>
                </c:pt>
                <c:pt idx="3266">
                  <c:v>-66.003544554598193</c:v>
                </c:pt>
                <c:pt idx="3267">
                  <c:v>-66.002480182375805</c:v>
                </c:pt>
                <c:pt idx="3268">
                  <c:v>-66.001416268612502</c:v>
                </c:pt>
                <c:pt idx="3269">
                  <c:v>-66.000352813258104</c:v>
                </c:pt>
                <c:pt idx="3270">
                  <c:v>-65.999289816262205</c:v>
                </c:pt>
                <c:pt idx="3271">
                  <c:v>-65.998227277574401</c:v>
                </c:pt>
                <c:pt idx="3272">
                  <c:v>-65.997165197144199</c:v>
                </c:pt>
                <c:pt idx="3273">
                  <c:v>-65.996103574921307</c:v>
                </c:pt>
                <c:pt idx="3274">
                  <c:v>-65.995042410855106</c:v>
                </c:pt>
                <c:pt idx="3275">
                  <c:v>-65.993981704895205</c:v>
                </c:pt>
                <c:pt idx="3276">
                  <c:v>-65.992921456991098</c:v>
                </c:pt>
                <c:pt idx="3277">
                  <c:v>-65.991861667092095</c:v>
                </c:pt>
                <c:pt idx="3278">
                  <c:v>-65.990802335147706</c:v>
                </c:pt>
                <c:pt idx="3279">
                  <c:v>-65.989743461107395</c:v>
                </c:pt>
                <c:pt idx="3280">
                  <c:v>-65.988685044920402</c:v>
                </c:pt>
                <c:pt idx="3281">
                  <c:v>-65.987627086536094</c:v>
                </c:pt>
                <c:pt idx="3282">
                  <c:v>-65.986569585903894</c:v>
                </c:pt>
                <c:pt idx="3283">
                  <c:v>-65.985512542972998</c:v>
                </c:pt>
                <c:pt idx="3284">
                  <c:v>-65.984455957692703</c:v>
                </c:pt>
                <c:pt idx="3285">
                  <c:v>-65.983399830012203</c:v>
                </c:pt>
                <c:pt idx="3286">
                  <c:v>-65.982344159880796</c:v>
                </c:pt>
                <c:pt idx="3287">
                  <c:v>-65.981288947247606</c:v>
                </c:pt>
                <c:pt idx="3288">
                  <c:v>-65.980234192061801</c:v>
                </c:pt>
                <c:pt idx="3289">
                  <c:v>-65.979179894272505</c:v>
                </c:pt>
                <c:pt idx="3290">
                  <c:v>-65.978126053828802</c:v>
                </c:pt>
                <c:pt idx="3291">
                  <c:v>-65.977072670679902</c:v>
                </c:pt>
                <c:pt idx="3292">
                  <c:v>-65.976019744774703</c:v>
                </c:pt>
                <c:pt idx="3293">
                  <c:v>-65.974967276062301</c:v>
                </c:pt>
                <c:pt idx="3294">
                  <c:v>-65.973915264491595</c:v>
                </c:pt>
                <c:pt idx="3295">
                  <c:v>-65.972863710011694</c:v>
                </c:pt>
                <c:pt idx="3296">
                  <c:v>-65.971812612571497</c:v>
                </c:pt>
                <c:pt idx="3297">
                  <c:v>-65.970761972119902</c:v>
                </c:pt>
                <c:pt idx="3298">
                  <c:v>-65.969711788605807</c:v>
                </c:pt>
                <c:pt idx="3299">
                  <c:v>-65.968662061978094</c:v>
                </c:pt>
                <c:pt idx="3300">
                  <c:v>-65.967612792185506</c:v>
                </c:pt>
                <c:pt idx="3301">
                  <c:v>-65.966563979176897</c:v>
                </c:pt>
                <c:pt idx="3302">
                  <c:v>-65.965515622901094</c:v>
                </c:pt>
                <c:pt idx="3303">
                  <c:v>-65.964467723306797</c:v>
                </c:pt>
                <c:pt idx="3304">
                  <c:v>-65.963420280342802</c:v>
                </c:pt>
                <c:pt idx="3305">
                  <c:v>-65.962373293957697</c:v>
                </c:pt>
                <c:pt idx="3306">
                  <c:v>-65.961326764100306</c:v>
                </c:pt>
                <c:pt idx="3307">
                  <c:v>-65.960280690719102</c:v>
                </c:pt>
                <c:pt idx="3308">
                  <c:v>-65.959235073762699</c:v>
                </c:pt>
                <c:pt idx="3309">
                  <c:v>-65.958189913179893</c:v>
                </c:pt>
                <c:pt idx="3310">
                  <c:v>-65.957145208919002</c:v>
                </c:pt>
                <c:pt idx="3311">
                  <c:v>-65.956100960928694</c:v>
                </c:pt>
                <c:pt idx="3312">
                  <c:v>-65.955057169157399</c:v>
                </c:pt>
                <c:pt idx="3313">
                  <c:v>-65.954013833553702</c:v>
                </c:pt>
                <c:pt idx="3314">
                  <c:v>-65.952970954066004</c:v>
                </c:pt>
                <c:pt idx="3315">
                  <c:v>-65.951928530642604</c:v>
                </c:pt>
                <c:pt idx="3316">
                  <c:v>-65.950886563232004</c:v>
                </c:pt>
                <c:pt idx="3317">
                  <c:v>-65.949845051782603</c:v>
                </c:pt>
                <c:pt idx="3318">
                  <c:v>-65.948803996242603</c:v>
                </c:pt>
                <c:pt idx="3319">
                  <c:v>-65.947763396560504</c:v>
                </c:pt>
                <c:pt idx="3320">
                  <c:v>-65.946723252684393</c:v>
                </c:pt>
                <c:pt idx="3321">
                  <c:v>-65.9456835645626</c:v>
                </c:pt>
                <c:pt idx="3322">
                  <c:v>-65.944644332143397</c:v>
                </c:pt>
                <c:pt idx="3323">
                  <c:v>-65.943605555374901</c:v>
                </c:pt>
                <c:pt idx="3324">
                  <c:v>-65.942567234205299</c:v>
                </c:pt>
                <c:pt idx="3325">
                  <c:v>-65.941529368582707</c:v>
                </c:pt>
                <c:pt idx="3326">
                  <c:v>-65.940491958455297</c:v>
                </c:pt>
                <c:pt idx="3327">
                  <c:v>-65.939455003771101</c:v>
                </c:pt>
                <c:pt idx="3328">
                  <c:v>-65.938418504478193</c:v>
                </c:pt>
                <c:pt idx="3329">
                  <c:v>-65.937382460524503</c:v>
                </c:pt>
                <c:pt idx="3330">
                  <c:v>-65.936346871858206</c:v>
                </c:pt>
                <c:pt idx="3331">
                  <c:v>-65.935311738427202</c:v>
                </c:pt>
                <c:pt idx="3332">
                  <c:v>-65.934277060179298</c:v>
                </c:pt>
                <c:pt idx="3333">
                  <c:v>-65.933242837062494</c:v>
                </c:pt>
                <c:pt idx="3334">
                  <c:v>-65.932209069024694</c:v>
                </c:pt>
                <c:pt idx="3335">
                  <c:v>-65.931175756013801</c:v>
                </c:pt>
                <c:pt idx="3336">
                  <c:v>-65.930142897977504</c:v>
                </c:pt>
                <c:pt idx="3337">
                  <c:v>-65.929110494863593</c:v>
                </c:pt>
                <c:pt idx="3338">
                  <c:v>-65.92807854662</c:v>
                </c:pt>
                <c:pt idx="3339">
                  <c:v>-65.9270470531943</c:v>
                </c:pt>
                <c:pt idx="3340">
                  <c:v>-65.926016014534198</c:v>
                </c:pt>
                <c:pt idx="3341">
                  <c:v>-65.924985430587498</c:v>
                </c:pt>
                <c:pt idx="3342">
                  <c:v>-65.923955301301703</c:v>
                </c:pt>
                <c:pt idx="3343">
                  <c:v>-65.922925626624604</c:v>
                </c:pt>
                <c:pt idx="3344">
                  <c:v>-65.921896406503606</c:v>
                </c:pt>
                <c:pt idx="3345">
                  <c:v>-65.9208676408863</c:v>
                </c:pt>
                <c:pt idx="3346">
                  <c:v>-65.919839329720304</c:v>
                </c:pt>
                <c:pt idx="3347">
                  <c:v>-65.918811472953095</c:v>
                </c:pt>
                <c:pt idx="3348">
                  <c:v>-65.917784070532093</c:v>
                </c:pt>
                <c:pt idx="3349">
                  <c:v>-65.916757122404704</c:v>
                </c:pt>
                <c:pt idx="3350">
                  <c:v>-65.915730628518503</c:v>
                </c:pt>
                <c:pt idx="3351">
                  <c:v>-65.914704588820697</c:v>
                </c:pt>
                <c:pt idx="3352">
                  <c:v>-65.913679003258693</c:v>
                </c:pt>
                <c:pt idx="3353">
                  <c:v>-65.912653871779895</c:v>
                </c:pt>
                <c:pt idx="3354">
                  <c:v>-65.911629194331496</c:v>
                </c:pt>
                <c:pt idx="3355">
                  <c:v>-65.910604970860803</c:v>
                </c:pt>
                <c:pt idx="3356">
                  <c:v>-65.909581201315106</c:v>
                </c:pt>
                <c:pt idx="3357">
                  <c:v>-65.9085578856414</c:v>
                </c:pt>
                <c:pt idx="3358">
                  <c:v>-65.907535023787105</c:v>
                </c:pt>
                <c:pt idx="3359">
                  <c:v>-65.906512615699199</c:v>
                </c:pt>
                <c:pt idx="3360">
                  <c:v>-65.905490661324905</c:v>
                </c:pt>
                <c:pt idx="3361">
                  <c:v>-65.9044691606112</c:v>
                </c:pt>
                <c:pt idx="3362">
                  <c:v>-65.903448113505206</c:v>
                </c:pt>
                <c:pt idx="3363">
                  <c:v>-65.902427519953903</c:v>
                </c:pt>
                <c:pt idx="3364">
                  <c:v>-65.901407379904299</c:v>
                </c:pt>
                <c:pt idx="3365">
                  <c:v>-65.900387693303401</c:v>
                </c:pt>
                <c:pt idx="3366">
                  <c:v>-65.899368460098103</c:v>
                </c:pt>
                <c:pt idx="3367">
                  <c:v>-65.898349680235299</c:v>
                </c:pt>
                <c:pt idx="3368">
                  <c:v>-65.897331353661798</c:v>
                </c:pt>
                <c:pt idx="3369">
                  <c:v>-65.896313480324594</c:v>
                </c:pt>
                <c:pt idx="3370">
                  <c:v>-65.895296060170395</c:v>
                </c:pt>
                <c:pt idx="3371">
                  <c:v>-65.894279093145997</c:v>
                </c:pt>
                <c:pt idx="3372">
                  <c:v>-65.893262579198094</c:v>
                </c:pt>
                <c:pt idx="3373">
                  <c:v>-65.892246518273495</c:v>
                </c:pt>
                <c:pt idx="3374">
                  <c:v>-65.891230910318896</c:v>
                </c:pt>
                <c:pt idx="3375">
                  <c:v>-65.890215755280806</c:v>
                </c:pt>
                <c:pt idx="3376">
                  <c:v>-65.889201053106007</c:v>
                </c:pt>
                <c:pt idx="3377">
                  <c:v>-65.888186803741107</c:v>
                </c:pt>
                <c:pt idx="3378">
                  <c:v>-65.887173007132503</c:v>
                </c:pt>
                <c:pt idx="3379">
                  <c:v>-65.886159663226906</c:v>
                </c:pt>
                <c:pt idx="3380">
                  <c:v>-65.885146771970696</c:v>
                </c:pt>
                <c:pt idx="3381">
                  <c:v>-65.8841343333103</c:v>
                </c:pt>
                <c:pt idx="3382">
                  <c:v>-65.883122347192398</c:v>
                </c:pt>
                <c:pt idx="3383">
                  <c:v>-65.882110813563102</c:v>
                </c:pt>
                <c:pt idx="3384">
                  <c:v>-65.881099732368995</c:v>
                </c:pt>
                <c:pt idx="3385">
                  <c:v>-65.880089103556401</c:v>
                </c:pt>
                <c:pt idx="3386">
                  <c:v>-65.879078927071504</c:v>
                </c:pt>
                <c:pt idx="3387">
                  <c:v>-65.8780692028608</c:v>
                </c:pt>
                <c:pt idx="3388">
                  <c:v>-65.877059930870303</c:v>
                </c:pt>
                <c:pt idx="3389">
                  <c:v>-65.876051111046394</c:v>
                </c:pt>
                <c:pt idx="3390">
                  <c:v>-65.8750427433352</c:v>
                </c:pt>
                <c:pt idx="3391">
                  <c:v>-65.874034827682905</c:v>
                </c:pt>
                <c:pt idx="3392">
                  <c:v>-65.873027364035593</c:v>
                </c:pt>
                <c:pt idx="3393">
                  <c:v>-65.872020352339504</c:v>
                </c:pt>
                <c:pt idx="3394">
                  <c:v>-65.871013792540495</c:v>
                </c:pt>
                <c:pt idx="3395">
                  <c:v>-65.870007684584706</c:v>
                </c:pt>
                <c:pt idx="3396">
                  <c:v>-65.869002028418194</c:v>
                </c:pt>
                <c:pt idx="3397">
                  <c:v>-65.8679968239868</c:v>
                </c:pt>
                <c:pt idx="3398">
                  <c:v>-65.866992071236496</c:v>
                </c:pt>
                <c:pt idx="3399">
                  <c:v>-65.865987770113193</c:v>
                </c:pt>
                <c:pt idx="3400">
                  <c:v>-65.864983920562807</c:v>
                </c:pt>
                <c:pt idx="3401">
                  <c:v>-65.863980522531193</c:v>
                </c:pt>
                <c:pt idx="3402">
                  <c:v>-65.862977575964095</c:v>
                </c:pt>
                <c:pt idx="3403">
                  <c:v>-65.861975080807298</c:v>
                </c:pt>
                <c:pt idx="3404">
                  <c:v>-65.860973037006502</c:v>
                </c:pt>
                <c:pt idx="3405">
                  <c:v>-65.859971444507593</c:v>
                </c:pt>
                <c:pt idx="3406">
                  <c:v>-65.858970303256001</c:v>
                </c:pt>
                <c:pt idx="3407">
                  <c:v>-65.857969613197596</c:v>
                </c:pt>
                <c:pt idx="3408">
                  <c:v>-65.856969374277895</c:v>
                </c:pt>
                <c:pt idx="3409">
                  <c:v>-65.855969586442498</c:v>
                </c:pt>
                <c:pt idx="3410">
                  <c:v>-65.854970249637006</c:v>
                </c:pt>
                <c:pt idx="3411">
                  <c:v>-65.853971363806806</c:v>
                </c:pt>
                <c:pt idx="3412">
                  <c:v>-65.852972928897401</c:v>
                </c:pt>
                <c:pt idx="3413">
                  <c:v>-65.851974944854405</c:v>
                </c:pt>
                <c:pt idx="3414">
                  <c:v>-65.850977411623106</c:v>
                </c:pt>
                <c:pt idx="3415">
                  <c:v>-65.849980329149005</c:v>
                </c:pt>
                <c:pt idx="3416">
                  <c:v>-65.848983697377307</c:v>
                </c:pt>
                <c:pt idx="3417">
                  <c:v>-65.847987516253397</c:v>
                </c:pt>
                <c:pt idx="3418">
                  <c:v>-65.846991785722594</c:v>
                </c:pt>
                <c:pt idx="3419">
                  <c:v>-65.845996505730099</c:v>
                </c:pt>
                <c:pt idx="3420">
                  <c:v>-65.845001676221202</c:v>
                </c:pt>
                <c:pt idx="3421">
                  <c:v>-65.844007297141005</c:v>
                </c:pt>
                <c:pt idx="3422">
                  <c:v>-65.843013368434796</c:v>
                </c:pt>
                <c:pt idx="3423">
                  <c:v>-65.842019890047695</c:v>
                </c:pt>
                <c:pt idx="3424">
                  <c:v>-65.841026861924604</c:v>
                </c:pt>
                <c:pt idx="3425">
                  <c:v>-65.840034284010798</c:v>
                </c:pt>
                <c:pt idx="3426">
                  <c:v>-65.839042156251196</c:v>
                </c:pt>
                <c:pt idx="3427">
                  <c:v>-65.838050478590802</c:v>
                </c:pt>
                <c:pt idx="3428">
                  <c:v>-65.837059250974605</c:v>
                </c:pt>
                <c:pt idx="3429">
                  <c:v>-65.836068473347495</c:v>
                </c:pt>
                <c:pt idx="3430">
                  <c:v>-65.835078145654407</c:v>
                </c:pt>
                <c:pt idx="3431">
                  <c:v>-65.834088267840201</c:v>
                </c:pt>
                <c:pt idx="3432">
                  <c:v>-65.833098839849697</c:v>
                </c:pt>
                <c:pt idx="3433">
                  <c:v>-65.8321098616277</c:v>
                </c:pt>
                <c:pt idx="3434">
                  <c:v>-65.831121333118901</c:v>
                </c:pt>
                <c:pt idx="3435">
                  <c:v>-65.830133254268006</c:v>
                </c:pt>
                <c:pt idx="3436">
                  <c:v>-65.829145625019905</c:v>
                </c:pt>
                <c:pt idx="3437">
                  <c:v>-65.828158445319005</c:v>
                </c:pt>
                <c:pt idx="3438">
                  <c:v>-65.827171715110197</c:v>
                </c:pt>
                <c:pt idx="3439">
                  <c:v>-65.826185434337802</c:v>
                </c:pt>
                <c:pt idx="3440">
                  <c:v>-65.825199602946597</c:v>
                </c:pt>
                <c:pt idx="3441">
                  <c:v>-65.824214220881004</c:v>
                </c:pt>
                <c:pt idx="3442">
                  <c:v>-65.8232292880855</c:v>
                </c:pt>
                <c:pt idx="3443">
                  <c:v>-65.822244804504606</c:v>
                </c:pt>
                <c:pt idx="3444">
                  <c:v>-65.821260770082702</c:v>
                </c:pt>
                <c:pt idx="3445">
                  <c:v>-65.820277184764194</c:v>
                </c:pt>
                <c:pt idx="3446">
                  <c:v>-65.819294048493404</c:v>
                </c:pt>
                <c:pt idx="3447">
                  <c:v>-65.818311361214697</c:v>
                </c:pt>
                <c:pt idx="3448">
                  <c:v>-65.817329122872394</c:v>
                </c:pt>
                <c:pt idx="3449">
                  <c:v>-65.816347333410604</c:v>
                </c:pt>
                <c:pt idx="3450">
                  <c:v>-65.815365992773707</c:v>
                </c:pt>
                <c:pt idx="3451">
                  <c:v>-65.814385100905795</c:v>
                </c:pt>
                <c:pt idx="3452">
                  <c:v>-65.813404657751093</c:v>
                </c:pt>
                <c:pt idx="3453">
                  <c:v>-65.812424663253594</c:v>
                </c:pt>
                <c:pt idx="3454">
                  <c:v>-65.811445117357493</c:v>
                </c:pt>
                <c:pt idx="3455">
                  <c:v>-65.8104660200067</c:v>
                </c:pt>
                <c:pt idx="3456">
                  <c:v>-65.809487371145494</c:v>
                </c:pt>
                <c:pt idx="3457">
                  <c:v>-65.8085091707175</c:v>
                </c:pt>
                <c:pt idx="3458">
                  <c:v>-65.807531418666997</c:v>
                </c:pt>
                <c:pt idx="3459">
                  <c:v>-65.806554114937697</c:v>
                </c:pt>
                <c:pt idx="3460">
                  <c:v>-65.805577259473495</c:v>
                </c:pt>
                <c:pt idx="3461">
                  <c:v>-65.804600852218201</c:v>
                </c:pt>
                <c:pt idx="3462">
                  <c:v>-65.803624893115796</c:v>
                </c:pt>
                <c:pt idx="3463">
                  <c:v>-65.802649382109806</c:v>
                </c:pt>
                <c:pt idx="3464">
                  <c:v>-65.801674319144198</c:v>
                </c:pt>
                <c:pt idx="3465">
                  <c:v>-65.800699704162497</c:v>
                </c:pt>
                <c:pt idx="3466">
                  <c:v>-65.799725537108401</c:v>
                </c:pt>
                <c:pt idx="3467">
                  <c:v>-65.798751817925606</c:v>
                </c:pt>
                <c:pt idx="3468">
                  <c:v>-65.797778546557694</c:v>
                </c:pt>
                <c:pt idx="3469">
                  <c:v>-65.796805722948093</c:v>
                </c:pt>
                <c:pt idx="3470">
                  <c:v>-65.795833347040599</c:v>
                </c:pt>
                <c:pt idx="3471">
                  <c:v>-65.794861418778396</c:v>
                </c:pt>
                <c:pt idx="3472">
                  <c:v>-65.793889938105195</c:v>
                </c:pt>
                <c:pt idx="3473">
                  <c:v>-65.792918904964296</c:v>
                </c:pt>
                <c:pt idx="3474">
                  <c:v>-65.791948319298996</c:v>
                </c:pt>
                <c:pt idx="3475">
                  <c:v>-65.790978181052793</c:v>
                </c:pt>
                <c:pt idx="3476">
                  <c:v>-65.790008490169001</c:v>
                </c:pt>
                <c:pt idx="3477">
                  <c:v>-65.789039246590804</c:v>
                </c:pt>
                <c:pt idx="3478">
                  <c:v>-65.7880704502615</c:v>
                </c:pt>
                <c:pt idx="3479">
                  <c:v>-65.787102101124205</c:v>
                </c:pt>
                <c:pt idx="3480">
                  <c:v>-65.786134199122301</c:v>
                </c:pt>
                <c:pt idx="3481">
                  <c:v>-65.785166744198705</c:v>
                </c:pt>
                <c:pt idx="3482">
                  <c:v>-65.7841997362966</c:v>
                </c:pt>
                <c:pt idx="3483">
                  <c:v>-65.783233175359001</c:v>
                </c:pt>
                <c:pt idx="3484">
                  <c:v>-65.782267061328994</c:v>
                </c:pt>
                <c:pt idx="3485">
                  <c:v>-65.781301394149693</c:v>
                </c:pt>
                <c:pt idx="3486">
                  <c:v>-65.7803361737638</c:v>
                </c:pt>
                <c:pt idx="3487">
                  <c:v>-65.7793714001144</c:v>
                </c:pt>
                <c:pt idx="3488">
                  <c:v>-65.778407073144294</c:v>
                </c:pt>
                <c:pt idx="3489">
                  <c:v>-65.777443192796497</c:v>
                </c:pt>
                <c:pt idx="3490">
                  <c:v>-65.776479759013597</c:v>
                </c:pt>
                <c:pt idx="3491">
                  <c:v>-65.775516771738495</c:v>
                </c:pt>
                <c:pt idx="3492">
                  <c:v>-65.774554230913907</c:v>
                </c:pt>
                <c:pt idx="3493">
                  <c:v>-65.773592136482605</c:v>
                </c:pt>
                <c:pt idx="3494">
                  <c:v>-65.772630488387094</c:v>
                </c:pt>
                <c:pt idx="3495">
                  <c:v>-65.771669286570202</c:v>
                </c:pt>
                <c:pt idx="3496">
                  <c:v>-65.770708530974403</c:v>
                </c:pt>
                <c:pt idx="3497">
                  <c:v>-65.769748221542301</c:v>
                </c:pt>
                <c:pt idx="3498">
                  <c:v>-65.768788358216298</c:v>
                </c:pt>
                <c:pt idx="3499">
                  <c:v>-65.767828940939097</c:v>
                </c:pt>
                <c:pt idx="3500">
                  <c:v>-65.766869969653001</c:v>
                </c:pt>
                <c:pt idx="3501">
                  <c:v>-65.7659114443004</c:v>
                </c:pt>
                <c:pt idx="3502">
                  <c:v>-65.764953364823796</c:v>
                </c:pt>
                <c:pt idx="3503">
                  <c:v>-65.763995731165494</c:v>
                </c:pt>
                <c:pt idx="3504">
                  <c:v>-65.763038543267697</c:v>
                </c:pt>
                <c:pt idx="3505">
                  <c:v>-65.762081801072796</c:v>
                </c:pt>
                <c:pt idx="3506">
                  <c:v>-65.761125504522894</c:v>
                </c:pt>
                <c:pt idx="3507">
                  <c:v>-65.760169653560396</c:v>
                </c:pt>
                <c:pt idx="3508">
                  <c:v>-65.759214248127194</c:v>
                </c:pt>
                <c:pt idx="3509">
                  <c:v>-65.758259288165604</c:v>
                </c:pt>
                <c:pt idx="3510">
                  <c:v>-65.757304773617605</c:v>
                </c:pt>
                <c:pt idx="3511">
                  <c:v>-65.756350704425302</c:v>
                </c:pt>
                <c:pt idx="3512">
                  <c:v>-65.755397080530599</c:v>
                </c:pt>
                <c:pt idx="3513">
                  <c:v>-65.754443901875604</c:v>
                </c:pt>
                <c:pt idx="3514">
                  <c:v>-65.753491168402206</c:v>
                </c:pt>
                <c:pt idx="3515">
                  <c:v>-65.752538880052299</c:v>
                </c:pt>
                <c:pt idx="3516">
                  <c:v>-65.751587036767802</c:v>
                </c:pt>
                <c:pt idx="3517">
                  <c:v>-65.750635638490394</c:v>
                </c:pt>
                <c:pt idx="3518">
                  <c:v>-65.749684685161895</c:v>
                </c:pt>
                <c:pt idx="3519">
                  <c:v>-65.748734176724199</c:v>
                </c:pt>
                <c:pt idx="3520">
                  <c:v>-65.747784113118797</c:v>
                </c:pt>
                <c:pt idx="3521">
                  <c:v>-65.746834494287597</c:v>
                </c:pt>
                <c:pt idx="3522">
                  <c:v>-65.745885320172107</c:v>
                </c:pt>
                <c:pt idx="3523">
                  <c:v>-65.744936590713905</c:v>
                </c:pt>
                <c:pt idx="3524">
                  <c:v>-65.743988305854501</c:v>
                </c:pt>
                <c:pt idx="3525">
                  <c:v>-65.7430404655356</c:v>
                </c:pt>
                <c:pt idx="3526">
                  <c:v>-65.742093069698598</c:v>
                </c:pt>
                <c:pt idx="3527">
                  <c:v>-65.741146118284902</c:v>
                </c:pt>
                <c:pt idx="3528">
                  <c:v>-65.740199611235994</c:v>
                </c:pt>
                <c:pt idx="3529">
                  <c:v>-65.739253548493195</c:v>
                </c:pt>
                <c:pt idx="3530">
                  <c:v>-65.738307929997802</c:v>
                </c:pt>
                <c:pt idx="3531">
                  <c:v>-65.737362755691194</c:v>
                </c:pt>
                <c:pt idx="3532">
                  <c:v>-65.736418025514595</c:v>
                </c:pt>
                <c:pt idx="3533">
                  <c:v>-65.735473739409201</c:v>
                </c:pt>
                <c:pt idx="3534">
                  <c:v>-65.734529897316307</c:v>
                </c:pt>
                <c:pt idx="3535">
                  <c:v>-65.733586499176894</c:v>
                </c:pt>
                <c:pt idx="3536">
                  <c:v>-65.732643544932202</c:v>
                </c:pt>
                <c:pt idx="3537">
                  <c:v>-65.731701034523198</c:v>
                </c:pt>
                <c:pt idx="3538">
                  <c:v>-65.730758967891006</c:v>
                </c:pt>
                <c:pt idx="3539">
                  <c:v>-65.729817344976496</c:v>
                </c:pt>
                <c:pt idx="3540">
                  <c:v>-65.728876165720706</c:v>
                </c:pt>
                <c:pt idx="3541">
                  <c:v>-65.727935430064605</c:v>
                </c:pt>
                <c:pt idx="3542">
                  <c:v>-65.726995137949004</c:v>
                </c:pt>
                <c:pt idx="3543">
                  <c:v>-65.726055289314701</c:v>
                </c:pt>
                <c:pt idx="3544">
                  <c:v>-65.725115884102493</c:v>
                </c:pt>
                <c:pt idx="3545">
                  <c:v>-65.724176922253307</c:v>
                </c:pt>
                <c:pt idx="3546">
                  <c:v>-65.723238403707697</c:v>
                </c:pt>
                <c:pt idx="3547">
                  <c:v>-65.722300328406405</c:v>
                </c:pt>
                <c:pt idx="3548">
                  <c:v>-65.721362696290001</c:v>
                </c:pt>
                <c:pt idx="3549">
                  <c:v>-65.720425507299197</c:v>
                </c:pt>
                <c:pt idx="3550">
                  <c:v>-65.719488761374606</c:v>
                </c:pt>
                <c:pt idx="3551">
                  <c:v>-65.7185524584566</c:v>
                </c:pt>
                <c:pt idx="3552">
                  <c:v>-65.717616598485805</c:v>
                </c:pt>
                <c:pt idx="3553">
                  <c:v>-65.716681181402507</c:v>
                </c:pt>
                <c:pt idx="3554">
                  <c:v>-65.715746207147305</c:v>
                </c:pt>
                <c:pt idx="3555">
                  <c:v>-65.714811675660499</c:v>
                </c:pt>
                <c:pt idx="3556">
                  <c:v>-65.713877586882305</c:v>
                </c:pt>
                <c:pt idx="3557">
                  <c:v>-65.712943940753306</c:v>
                </c:pt>
                <c:pt idx="3558">
                  <c:v>-65.712010737213404</c:v>
                </c:pt>
                <c:pt idx="3559">
                  <c:v>-65.7110779762031</c:v>
                </c:pt>
                <c:pt idx="3560">
                  <c:v>-65.710145657662494</c:v>
                </c:pt>
                <c:pt idx="3561">
                  <c:v>-65.709213781531702</c:v>
                </c:pt>
                <c:pt idx="3562">
                  <c:v>-65.708282347750796</c:v>
                </c:pt>
                <c:pt idx="3563">
                  <c:v>-65.707351356259807</c:v>
                </c:pt>
                <c:pt idx="3564">
                  <c:v>-65.706420806998906</c:v>
                </c:pt>
                <c:pt idx="3565">
                  <c:v>-65.705490699907898</c:v>
                </c:pt>
                <c:pt idx="3566">
                  <c:v>-65.704561034926797</c:v>
                </c:pt>
                <c:pt idx="3567">
                  <c:v>-65.703631811995606</c:v>
                </c:pt>
                <c:pt idx="3568">
                  <c:v>-65.702703031054099</c:v>
                </c:pt>
                <c:pt idx="3569">
                  <c:v>-65.701774692041994</c:v>
                </c:pt>
                <c:pt idx="3570">
                  <c:v>-65.700846794899306</c:v>
                </c:pt>
                <c:pt idx="3571">
                  <c:v>-65.699919339565596</c:v>
                </c:pt>
                <c:pt idx="3572">
                  <c:v>-65.698992325980598</c:v>
                </c:pt>
                <c:pt idx="3573">
                  <c:v>-65.698065754083999</c:v>
                </c:pt>
                <c:pt idx="3574">
                  <c:v>-65.697139623815502</c:v>
                </c:pt>
                <c:pt idx="3575">
                  <c:v>-65.696213935114599</c:v>
                </c:pt>
                <c:pt idx="3576">
                  <c:v>-65.695288687920893</c:v>
                </c:pt>
                <c:pt idx="3577">
                  <c:v>-65.694363882173803</c:v>
                </c:pt>
                <c:pt idx="3578">
                  <c:v>-65.693439517812806</c:v>
                </c:pt>
                <c:pt idx="3579">
                  <c:v>-65.692515594777504</c:v>
                </c:pt>
                <c:pt idx="3580">
                  <c:v>-65.691592113007005</c:v>
                </c:pt>
                <c:pt idx="3581">
                  <c:v>-65.690669072440897</c:v>
                </c:pt>
                <c:pt idx="3582">
                  <c:v>-65.689746473018303</c:v>
                </c:pt>
                <c:pt idx="3583">
                  <c:v>-65.688824314678598</c:v>
                </c:pt>
                <c:pt idx="3584">
                  <c:v>-65.687902597361003</c:v>
                </c:pt>
                <c:pt idx="3585">
                  <c:v>-65.686981321004694</c:v>
                </c:pt>
                <c:pt idx="3586">
                  <c:v>-65.686060485548794</c:v>
                </c:pt>
                <c:pt idx="3587">
                  <c:v>-65.685140090932293</c:v>
                </c:pt>
                <c:pt idx="3588">
                  <c:v>-65.684220137094499</c:v>
                </c:pt>
                <c:pt idx="3589">
                  <c:v>-65.683300623974304</c:v>
                </c:pt>
                <c:pt idx="3590">
                  <c:v>-65.682381551510602</c:v>
                </c:pt>
                <c:pt idx="3591">
                  <c:v>-65.681462919642499</c:v>
                </c:pt>
                <c:pt idx="3592">
                  <c:v>-65.680544728308803</c:v>
                </c:pt>
                <c:pt idx="3593">
                  <c:v>-65.679626977448393</c:v>
                </c:pt>
                <c:pt idx="3594">
                  <c:v>-65.678709667000106</c:v>
                </c:pt>
                <c:pt idx="3595">
                  <c:v>-65.677792796902693</c:v>
                </c:pt>
                <c:pt idx="3596">
                  <c:v>-65.676876367094906</c:v>
                </c:pt>
                <c:pt idx="3597">
                  <c:v>-65.675960377515395</c:v>
                </c:pt>
                <c:pt idx="3598">
                  <c:v>-65.675044828102898</c:v>
                </c:pt>
                <c:pt idx="3599">
                  <c:v>-65.674129718796095</c:v>
                </c:pt>
                <c:pt idx="3600">
                  <c:v>-65.673215049533297</c:v>
                </c:pt>
                <c:pt idx="3601">
                  <c:v>-65.672300820253298</c:v>
                </c:pt>
                <c:pt idx="3602">
                  <c:v>-65.671387030894493</c:v>
                </c:pt>
                <c:pt idx="3603">
                  <c:v>-65.670473681395293</c:v>
                </c:pt>
                <c:pt idx="3604">
                  <c:v>-65.669560771694194</c:v>
                </c:pt>
                <c:pt idx="3605">
                  <c:v>-65.668648301729505</c:v>
                </c:pt>
                <c:pt idx="3606">
                  <c:v>-65.667736271439495</c:v>
                </c:pt>
                <c:pt idx="3607">
                  <c:v>-65.666824680762602</c:v>
                </c:pt>
                <c:pt idx="3608">
                  <c:v>-65.665913529636995</c:v>
                </c:pt>
                <c:pt idx="3609">
                  <c:v>-65.6650028180009</c:v>
                </c:pt>
                <c:pt idx="3610">
                  <c:v>-65.6640925457924</c:v>
                </c:pt>
                <c:pt idx="3611">
                  <c:v>-65.663182712949705</c:v>
                </c:pt>
                <c:pt idx="3612">
                  <c:v>-65.6622733194109</c:v>
                </c:pt>
                <c:pt idx="3613">
                  <c:v>-65.661364365113997</c:v>
                </c:pt>
                <c:pt idx="3614">
                  <c:v>-65.660455849996893</c:v>
                </c:pt>
                <c:pt idx="3615">
                  <c:v>-65.659547773997701</c:v>
                </c:pt>
                <c:pt idx="3616">
                  <c:v>-65.658640137054206</c:v>
                </c:pt>
                <c:pt idx="3617">
                  <c:v>-65.657732939104406</c:v>
                </c:pt>
                <c:pt idx="3618">
                  <c:v>-65.656826180086099</c:v>
                </c:pt>
                <c:pt idx="3619">
                  <c:v>-65.655919859936901</c:v>
                </c:pt>
                <c:pt idx="3620">
                  <c:v>-65.655013978594795</c:v>
                </c:pt>
                <c:pt idx="3621">
                  <c:v>-65.654108535997395</c:v>
                </c:pt>
                <c:pt idx="3622">
                  <c:v>-65.653203532082401</c:v>
                </c:pt>
                <c:pt idx="3623">
                  <c:v>-65.652298966787299</c:v>
                </c:pt>
                <c:pt idx="3624">
                  <c:v>-65.651394840049804</c:v>
                </c:pt>
                <c:pt idx="3625">
                  <c:v>-65.650491151807401</c:v>
                </c:pt>
                <c:pt idx="3626">
                  <c:v>-65.649587901997606</c:v>
                </c:pt>
                <c:pt idx="3627">
                  <c:v>-65.648685090557805</c:v>
                </c:pt>
                <c:pt idx="3628">
                  <c:v>-65.6477827174255</c:v>
                </c:pt>
                <c:pt idx="3629">
                  <c:v>-65.646880782538005</c:v>
                </c:pt>
                <c:pt idx="3630">
                  <c:v>-65.645979285832695</c:v>
                </c:pt>
                <c:pt idx="3631">
                  <c:v>-65.645078227246799</c:v>
                </c:pt>
                <c:pt idx="3632">
                  <c:v>-65.644177606717605</c:v>
                </c:pt>
                <c:pt idx="3633">
                  <c:v>-65.643277424182202</c:v>
                </c:pt>
                <c:pt idx="3634">
                  <c:v>-65.642377679577905</c:v>
                </c:pt>
                <c:pt idx="3635">
                  <c:v>-65.641478372841803</c:v>
                </c:pt>
                <c:pt idx="3636">
                  <c:v>-65.6405795039108</c:v>
                </c:pt>
                <c:pt idx="3637">
                  <c:v>-65.639681072722098</c:v>
                </c:pt>
                <c:pt idx="3638">
                  <c:v>-65.638783079212601</c:v>
                </c:pt>
                <c:pt idx="3639">
                  <c:v>-65.637885523319298</c:v>
                </c:pt>
                <c:pt idx="3640">
                  <c:v>-65.636988404979107</c:v>
                </c:pt>
                <c:pt idx="3641">
                  <c:v>-65.636091724128804</c:v>
                </c:pt>
                <c:pt idx="3642">
                  <c:v>-65.635195480705207</c:v>
                </c:pt>
                <c:pt idx="3643">
                  <c:v>-65.634299674645206</c:v>
                </c:pt>
                <c:pt idx="3644">
                  <c:v>-65.633404305885506</c:v>
                </c:pt>
                <c:pt idx="3645">
                  <c:v>-65.632509374362598</c:v>
                </c:pt>
                <c:pt idx="3646">
                  <c:v>-65.631614880013402</c:v>
                </c:pt>
                <c:pt idx="3647">
                  <c:v>-65.630720822774293</c:v>
                </c:pt>
                <c:pt idx="3648">
                  <c:v>-65.629827202582007</c:v>
                </c:pt>
                <c:pt idx="3649">
                  <c:v>-65.628934019373006</c:v>
                </c:pt>
                <c:pt idx="3650">
                  <c:v>-65.628041273083696</c:v>
                </c:pt>
                <c:pt idx="3651">
                  <c:v>-65.627148963650498</c:v>
                </c:pt>
                <c:pt idx="3652">
                  <c:v>-65.626257091009904</c:v>
                </c:pt>
                <c:pt idx="3653">
                  <c:v>-65.625365655098093</c:v>
                </c:pt>
                <c:pt idx="3654">
                  <c:v>-65.6244746558516</c:v>
                </c:pt>
                <c:pt idx="3655">
                  <c:v>-65.623584093206503</c:v>
                </c:pt>
                <c:pt idx="3656">
                  <c:v>-65.622693967098996</c:v>
                </c:pt>
                <c:pt idx="3657">
                  <c:v>-65.621804277465401</c:v>
                </c:pt>
                <c:pt idx="3658">
                  <c:v>-65.620915024241697</c:v>
                </c:pt>
                <c:pt idx="3659">
                  <c:v>-65.620026207364006</c:v>
                </c:pt>
                <c:pt idx="3660">
                  <c:v>-65.619137826768394</c:v>
                </c:pt>
                <c:pt idx="3661">
                  <c:v>-65.618249882390899</c:v>
                </c:pt>
                <c:pt idx="3662">
                  <c:v>-65.6173623741673</c:v>
                </c:pt>
                <c:pt idx="3663">
                  <c:v>-65.616475302033706</c:v>
                </c:pt>
                <c:pt idx="3664">
                  <c:v>-65.615588665925898</c:v>
                </c:pt>
                <c:pt idx="3665">
                  <c:v>-65.6147024657797</c:v>
                </c:pt>
                <c:pt idx="3666">
                  <c:v>-65.613816701530894</c:v>
                </c:pt>
                <c:pt idx="3667">
                  <c:v>-65.612931373115202</c:v>
                </c:pt>
                <c:pt idx="3668">
                  <c:v>-65.612046480468294</c:v>
                </c:pt>
                <c:pt idx="3669">
                  <c:v>-65.611162023525793</c:v>
                </c:pt>
                <c:pt idx="3670">
                  <c:v>-65.610278002223396</c:v>
                </c:pt>
                <c:pt idx="3671">
                  <c:v>-65.6093944164965</c:v>
                </c:pt>
                <c:pt idx="3672">
                  <c:v>-65.6085112662808</c:v>
                </c:pt>
                <c:pt idx="3673">
                  <c:v>-65.607628551511695</c:v>
                </c:pt>
                <c:pt idx="3674">
                  <c:v>-65.606746272124596</c:v>
                </c:pt>
                <c:pt idx="3675">
                  <c:v>-65.6058644280549</c:v>
                </c:pt>
                <c:pt idx="3676">
                  <c:v>-65.604983019237906</c:v>
                </c:pt>
                <c:pt idx="3677">
                  <c:v>-65.604102045608997</c:v>
                </c:pt>
                <c:pt idx="3678">
                  <c:v>-65.603221507103299</c:v>
                </c:pt>
                <c:pt idx="3679">
                  <c:v>-65.602341403655998</c:v>
                </c:pt>
                <c:pt idx="3680">
                  <c:v>-65.601461735202406</c:v>
                </c:pt>
                <c:pt idx="3681">
                  <c:v>-65.600582501677593</c:v>
                </c:pt>
                <c:pt idx="3682">
                  <c:v>-65.599703703016502</c:v>
                </c:pt>
                <c:pt idx="3683">
                  <c:v>-65.598825339154303</c:v>
                </c:pt>
                <c:pt idx="3684">
                  <c:v>-65.597947410025895</c:v>
                </c:pt>
                <c:pt idx="3685">
                  <c:v>-65.597069915566294</c:v>
                </c:pt>
                <c:pt idx="3686">
                  <c:v>-65.596192855710299</c:v>
                </c:pt>
                <c:pt idx="3687">
                  <c:v>-65.595316230392797</c:v>
                </c:pt>
                <c:pt idx="3688">
                  <c:v>-65.594440039548601</c:v>
                </c:pt>
                <c:pt idx="3689">
                  <c:v>-65.593564283112499</c:v>
                </c:pt>
                <c:pt idx="3690">
                  <c:v>-65.592688961019107</c:v>
                </c:pt>
                <c:pt idx="3691">
                  <c:v>-65.591814073203196</c:v>
                </c:pt>
                <c:pt idx="3692">
                  <c:v>-65.590939619599297</c:v>
                </c:pt>
                <c:pt idx="3693">
                  <c:v>-65.590065600141997</c:v>
                </c:pt>
                <c:pt idx="3694">
                  <c:v>-65.589192014765999</c:v>
                </c:pt>
                <c:pt idx="3695">
                  <c:v>-65.588318863405604</c:v>
                </c:pt>
                <c:pt idx="3696">
                  <c:v>-65.587446145995301</c:v>
                </c:pt>
                <c:pt idx="3697">
                  <c:v>-65.586573862469393</c:v>
                </c:pt>
                <c:pt idx="3698">
                  <c:v>-65.585702012762496</c:v>
                </c:pt>
                <c:pt idx="3699">
                  <c:v>-65.5848305968087</c:v>
                </c:pt>
                <c:pt idx="3700">
                  <c:v>-65.583959614542295</c:v>
                </c:pt>
                <c:pt idx="3701">
                  <c:v>-65.583089065897596</c:v>
                </c:pt>
                <c:pt idx="3702">
                  <c:v>-65.582218950808695</c:v>
                </c:pt>
                <c:pt idx="3703">
                  <c:v>-65.581349269209696</c:v>
                </c:pt>
                <c:pt idx="3704">
                  <c:v>-65.580480021034802</c:v>
                </c:pt>
                <c:pt idx="3705">
                  <c:v>-65.579611206217905</c:v>
                </c:pt>
                <c:pt idx="3706">
                  <c:v>-65.578742824692995</c:v>
                </c:pt>
                <c:pt idx="3707">
                  <c:v>-65.577874876394105</c:v>
                </c:pt>
                <c:pt idx="3708">
                  <c:v>-65.577007361255198</c:v>
                </c:pt>
                <c:pt idx="3709">
                  <c:v>-65.576140279209994</c:v>
                </c:pt>
                <c:pt idx="3710">
                  <c:v>-65.575273630192299</c:v>
                </c:pt>
                <c:pt idx="3711">
                  <c:v>-65.574407414136004</c:v>
                </c:pt>
                <c:pt idx="3712">
                  <c:v>-65.573541630974702</c:v>
                </c:pt>
                <c:pt idx="3713">
                  <c:v>-65.572676280642099</c:v>
                </c:pt>
                <c:pt idx="3714">
                  <c:v>-65.571811363071802</c:v>
                </c:pt>
                <c:pt idx="3715">
                  <c:v>-65.570946878197404</c:v>
                </c:pt>
                <c:pt idx="3716">
                  <c:v>-65.570082825952497</c:v>
                </c:pt>
                <c:pt idx="3717">
                  <c:v>-65.569219206270503</c:v>
                </c:pt>
                <c:pt idx="3718">
                  <c:v>-65.568356019084902</c:v>
                </c:pt>
                <c:pt idx="3719">
                  <c:v>-65.567493264329102</c:v>
                </c:pt>
                <c:pt idx="3720">
                  <c:v>-65.566630941936396</c:v>
                </c:pt>
                <c:pt idx="3721">
                  <c:v>-65.565769051840107</c:v>
                </c:pt>
                <c:pt idx="3722">
                  <c:v>-65.564907593973501</c:v>
                </c:pt>
                <c:pt idx="3723">
                  <c:v>-65.564046568269802</c:v>
                </c:pt>
                <c:pt idx="3724">
                  <c:v>-65.563185974662204</c:v>
                </c:pt>
                <c:pt idx="3725">
                  <c:v>-65.562325813083802</c:v>
                </c:pt>
                <c:pt idx="3726">
                  <c:v>-65.561466083467593</c:v>
                </c:pt>
                <c:pt idx="3727">
                  <c:v>-65.5606067857467</c:v>
                </c:pt>
                <c:pt idx="3728">
                  <c:v>-65.559747919854004</c:v>
                </c:pt>
                <c:pt idx="3729">
                  <c:v>-65.558889485722602</c:v>
                </c:pt>
                <c:pt idx="3730">
                  <c:v>-65.558031483285205</c:v>
                </c:pt>
                <c:pt idx="3731">
                  <c:v>-65.557173912474795</c:v>
                </c:pt>
                <c:pt idx="3732">
                  <c:v>-65.556316773223998</c:v>
                </c:pt>
                <c:pt idx="3733">
                  <c:v>-65.555460065465795</c:v>
                </c:pt>
                <c:pt idx="3734">
                  <c:v>-65.554603789132699</c:v>
                </c:pt>
                <c:pt idx="3735">
                  <c:v>-65.553747944157394</c:v>
                </c:pt>
                <c:pt idx="3736">
                  <c:v>-65.552892530472604</c:v>
                </c:pt>
                <c:pt idx="3737">
                  <c:v>-65.552037548010802</c:v>
                </c:pt>
                <c:pt idx="3738">
                  <c:v>-65.551182996704398</c:v>
                </c:pt>
                <c:pt idx="3739">
                  <c:v>-65.550328876486105</c:v>
                </c:pt>
                <c:pt idx="3740">
                  <c:v>-65.549475187288195</c:v>
                </c:pt>
                <c:pt idx="3741">
                  <c:v>-65.548621929042994</c:v>
                </c:pt>
                <c:pt idx="3742">
                  <c:v>-65.547769101682903</c:v>
                </c:pt>
                <c:pt idx="3743">
                  <c:v>-65.546916705140205</c:v>
                </c:pt>
                <c:pt idx="3744">
                  <c:v>-65.546064739347202</c:v>
                </c:pt>
                <c:pt idx="3745">
                  <c:v>-65.545213204235907</c:v>
                </c:pt>
                <c:pt idx="3746">
                  <c:v>-65.544362099738606</c:v>
                </c:pt>
                <c:pt idx="3747">
                  <c:v>-65.543511425787301</c:v>
                </c:pt>
                <c:pt idx="3748">
                  <c:v>-65.542661182314106</c:v>
                </c:pt>
                <c:pt idx="3749">
                  <c:v>-65.541811369250894</c:v>
                </c:pt>
                <c:pt idx="3750">
                  <c:v>-65.540961986529794</c:v>
                </c:pt>
                <c:pt idx="3751">
                  <c:v>-65.540113034082694</c:v>
                </c:pt>
                <c:pt idx="3752">
                  <c:v>-65.539264511841296</c:v>
                </c:pt>
                <c:pt idx="3753">
                  <c:v>-65.538416419737501</c:v>
                </c:pt>
                <c:pt idx="3754">
                  <c:v>-65.537568757703099</c:v>
                </c:pt>
                <c:pt idx="3755">
                  <c:v>-65.536721525669705</c:v>
                </c:pt>
                <c:pt idx="3756">
                  <c:v>-65.535874723569194</c:v>
                </c:pt>
                <c:pt idx="3757">
                  <c:v>-65.535028351332898</c:v>
                </c:pt>
                <c:pt idx="3758">
                  <c:v>-65.534182408892605</c:v>
                </c:pt>
                <c:pt idx="3759">
                  <c:v>-65.533336896179804</c:v>
                </c:pt>
                <c:pt idx="3760">
                  <c:v>-65.532491813125802</c:v>
                </c:pt>
                <c:pt idx="3761">
                  <c:v>-65.531647159662299</c:v>
                </c:pt>
                <c:pt idx="3762">
                  <c:v>-65.530802935720502</c:v>
                </c:pt>
                <c:pt idx="3763">
                  <c:v>-65.5299591412317</c:v>
                </c:pt>
                <c:pt idx="3764">
                  <c:v>-65.529115776127398</c:v>
                </c:pt>
                <c:pt idx="3765">
                  <c:v>-65.528272840338602</c:v>
                </c:pt>
                <c:pt idx="3766">
                  <c:v>-65.527430333796602</c:v>
                </c:pt>
                <c:pt idx="3767">
                  <c:v>-65.526588256432603</c:v>
                </c:pt>
                <c:pt idx="3768">
                  <c:v>-65.525746608177599</c:v>
                </c:pt>
                <c:pt idx="3769">
                  <c:v>-65.524905388962694</c:v>
                </c:pt>
                <c:pt idx="3770">
                  <c:v>-65.524064598718795</c:v>
                </c:pt>
                <c:pt idx="3771">
                  <c:v>-65.523224237376994</c:v>
                </c:pt>
                <c:pt idx="3772">
                  <c:v>-65.522384304868098</c:v>
                </c:pt>
                <c:pt idx="3773">
                  <c:v>-65.5215448011229</c:v>
                </c:pt>
                <c:pt idx="3774">
                  <c:v>-65.520705726072407</c:v>
                </c:pt>
                <c:pt idx="3775">
                  <c:v>-65.519867079647199</c:v>
                </c:pt>
                <c:pt idx="3776">
                  <c:v>-65.519028861778096</c:v>
                </c:pt>
                <c:pt idx="3777">
                  <c:v>-65.518191072395695</c:v>
                </c:pt>
                <c:pt idx="3778">
                  <c:v>-65.517353711430601</c:v>
                </c:pt>
                <c:pt idx="3779">
                  <c:v>-65.516516778813397</c:v>
                </c:pt>
                <c:pt idx="3780">
                  <c:v>-65.515680274474605</c:v>
                </c:pt>
                <c:pt idx="3781">
                  <c:v>-65.514844198344704</c:v>
                </c:pt>
                <c:pt idx="3782">
                  <c:v>-65.514008550354106</c:v>
                </c:pt>
                <c:pt idx="3783">
                  <c:v>-65.513173330433204</c:v>
                </c:pt>
                <c:pt idx="3784">
                  <c:v>-65.512338538512296</c:v>
                </c:pt>
                <c:pt idx="3785">
                  <c:v>-65.511504174521605</c:v>
                </c:pt>
                <c:pt idx="3786">
                  <c:v>-65.510670238391398</c:v>
                </c:pt>
                <c:pt idx="3787">
                  <c:v>-65.509836730051902</c:v>
                </c:pt>
                <c:pt idx="3788">
                  <c:v>-65.509003649433197</c:v>
                </c:pt>
                <c:pt idx="3789">
                  <c:v>-65.508170996465395</c:v>
                </c:pt>
                <c:pt idx="3790">
                  <c:v>-65.507338771078494</c:v>
                </c:pt>
                <c:pt idx="3791">
                  <c:v>-65.506506973202406</c:v>
                </c:pt>
                <c:pt idx="3792">
                  <c:v>-65.505675602767198</c:v>
                </c:pt>
                <c:pt idx="3793">
                  <c:v>-65.504844659702698</c:v>
                </c:pt>
                <c:pt idx="3794">
                  <c:v>-65.504014143938804</c:v>
                </c:pt>
                <c:pt idx="3795">
                  <c:v>-65.5031840554051</c:v>
                </c:pt>
                <c:pt idx="3796">
                  <c:v>-65.502354394031599</c:v>
                </c:pt>
                <c:pt idx="3797">
                  <c:v>-65.5015251597477</c:v>
                </c:pt>
                <c:pt idx="3798">
                  <c:v>-65.500696352483303</c:v>
                </c:pt>
                <c:pt idx="3799">
                  <c:v>-65.499867972167905</c:v>
                </c:pt>
                <c:pt idx="3800">
                  <c:v>-65.499040018730994</c:v>
                </c:pt>
                <c:pt idx="3801">
                  <c:v>-65.498212492102098</c:v>
                </c:pt>
                <c:pt idx="3802">
                  <c:v>-65.497385392210603</c:v>
                </c:pt>
                <c:pt idx="3803">
                  <c:v>-65.496558718986094</c:v>
                </c:pt>
                <c:pt idx="3804">
                  <c:v>-65.495732472357702</c:v>
                </c:pt>
                <c:pt idx="3805">
                  <c:v>-65.494906652254798</c:v>
                </c:pt>
                <c:pt idx="3806">
                  <c:v>-65.494081258606599</c:v>
                </c:pt>
                <c:pt idx="3807">
                  <c:v>-65.493256291342405</c:v>
                </c:pt>
                <c:pt idx="3808">
                  <c:v>-65.492431750391304</c:v>
                </c:pt>
                <c:pt idx="3809">
                  <c:v>-65.4916076356823</c:v>
                </c:pt>
                <c:pt idx="3810">
                  <c:v>-65.490783947144493</c:v>
                </c:pt>
                <c:pt idx="3811">
                  <c:v>-65.489960684707</c:v>
                </c:pt>
                <c:pt idx="3812">
                  <c:v>-65.489137848298697</c:v>
                </c:pt>
                <c:pt idx="3813">
                  <c:v>-65.488315437848399</c:v>
                </c:pt>
                <c:pt idx="3814">
                  <c:v>-65.487493453284998</c:v>
                </c:pt>
                <c:pt idx="3815">
                  <c:v>-65.486671894537395</c:v>
                </c:pt>
                <c:pt idx="3816">
                  <c:v>-65.485850761534195</c:v>
                </c:pt>
                <c:pt idx="3817">
                  <c:v>-65.485030054204202</c:v>
                </c:pt>
                <c:pt idx="3818">
                  <c:v>-65.484209772476007</c:v>
                </c:pt>
                <c:pt idx="3819">
                  <c:v>-65.483389916278199</c:v>
                </c:pt>
                <c:pt idx="3820">
                  <c:v>-65.482570485539398</c:v>
                </c:pt>
                <c:pt idx="3821">
                  <c:v>-65.481751480188095</c:v>
                </c:pt>
                <c:pt idx="3822">
                  <c:v>-65.480932900152695</c:v>
                </c:pt>
                <c:pt idx="3823">
                  <c:v>-65.480114745361604</c:v>
                </c:pt>
                <c:pt idx="3824">
                  <c:v>-65.4792970157431</c:v>
                </c:pt>
                <c:pt idx="3825">
                  <c:v>-65.478479711225702</c:v>
                </c:pt>
                <c:pt idx="3826">
                  <c:v>-65.477662831737504</c:v>
                </c:pt>
                <c:pt idx="3827">
                  <c:v>-65.476846377206698</c:v>
                </c:pt>
                <c:pt idx="3828">
                  <c:v>-65.476030347561505</c:v>
                </c:pt>
                <c:pt idx="3829">
                  <c:v>-65.475214742729904</c:v>
                </c:pt>
                <c:pt idx="3830">
                  <c:v>-65.474399562640102</c:v>
                </c:pt>
                <c:pt idx="3831">
                  <c:v>-65.473584807220007</c:v>
                </c:pt>
                <c:pt idx="3832">
                  <c:v>-65.472770476397599</c:v>
                </c:pt>
                <c:pt idx="3833">
                  <c:v>-65.471956570100801</c:v>
                </c:pt>
                <c:pt idx="3834">
                  <c:v>-65.471143088257307</c:v>
                </c:pt>
                <c:pt idx="3835">
                  <c:v>-65.470330030795097</c:v>
                </c:pt>
                <c:pt idx="3836">
                  <c:v>-65.469517397641894</c:v>
                </c:pt>
                <c:pt idx="3837">
                  <c:v>-65.468705188725295</c:v>
                </c:pt>
                <c:pt idx="3838">
                  <c:v>-65.467893403973093</c:v>
                </c:pt>
                <c:pt idx="3839">
                  <c:v>-65.467082043312701</c:v>
                </c:pt>
                <c:pt idx="3840">
                  <c:v>-65.466271106671797</c:v>
                </c:pt>
                <c:pt idx="3841">
                  <c:v>-65.465460593977895</c:v>
                </c:pt>
                <c:pt idx="3842">
                  <c:v>-65.464650505158303</c:v>
                </c:pt>
                <c:pt idx="3843">
                  <c:v>-65.463840840140506</c:v>
                </c:pt>
                <c:pt idx="3844">
                  <c:v>-65.463031598851899</c:v>
                </c:pt>
                <c:pt idx="3845">
                  <c:v>-65.462222781219694</c:v>
                </c:pt>
                <c:pt idx="3846">
                  <c:v>-65.461414387171104</c:v>
                </c:pt>
                <c:pt idx="3847">
                  <c:v>-65.460606416633397</c:v>
                </c:pt>
                <c:pt idx="3848">
                  <c:v>-65.459798869533699</c:v>
                </c:pt>
                <c:pt idx="3849">
                  <c:v>-65.458991745799096</c:v>
                </c:pt>
                <c:pt idx="3850">
                  <c:v>-65.458185045356601</c:v>
                </c:pt>
                <c:pt idx="3851">
                  <c:v>-65.457378768133196</c:v>
                </c:pt>
                <c:pt idx="3852">
                  <c:v>-65.456572914055798</c:v>
                </c:pt>
                <c:pt idx="3853">
                  <c:v>-65.455767483051403</c:v>
                </c:pt>
                <c:pt idx="3854">
                  <c:v>-65.454962475046699</c:v>
                </c:pt>
                <c:pt idx="3855">
                  <c:v>-65.454157889968599</c:v>
                </c:pt>
                <c:pt idx="3856">
                  <c:v>-65.453353727743703</c:v>
                </c:pt>
                <c:pt idx="3857">
                  <c:v>-65.452549988298799</c:v>
                </c:pt>
                <c:pt idx="3858">
                  <c:v>-65.4517466715605</c:v>
                </c:pt>
                <c:pt idx="3859">
                  <c:v>-65.450943777455393</c:v>
                </c:pt>
                <c:pt idx="3860">
                  <c:v>-65.450141305909895</c:v>
                </c:pt>
                <c:pt idx="3861">
                  <c:v>-65.449339256850607</c:v>
                </c:pt>
                <c:pt idx="3862">
                  <c:v>-65.448537630203901</c:v>
                </c:pt>
                <c:pt idx="3863">
                  <c:v>-65.447736425896096</c:v>
                </c:pt>
                <c:pt idx="3864">
                  <c:v>-65.446935643853607</c:v>
                </c:pt>
                <c:pt idx="3865">
                  <c:v>-65.446135284002693</c:v>
                </c:pt>
                <c:pt idx="3866">
                  <c:v>-65.445335346269502</c:v>
                </c:pt>
                <c:pt idx="3867">
                  <c:v>-65.444535830580307</c:v>
                </c:pt>
                <c:pt idx="3868">
                  <c:v>-65.443736736861098</c:v>
                </c:pt>
                <c:pt idx="3869">
                  <c:v>-65.442938065038106</c:v>
                </c:pt>
                <c:pt idx="3870">
                  <c:v>-65.442139815037095</c:v>
                </c:pt>
                <c:pt idx="3871">
                  <c:v>-65.441341986784295</c:v>
                </c:pt>
                <c:pt idx="3872">
                  <c:v>-65.440544580205398</c:v>
                </c:pt>
                <c:pt idx="3873">
                  <c:v>-65.439747595226393</c:v>
                </c:pt>
                <c:pt idx="3874">
                  <c:v>-65.438951031773001</c:v>
                </c:pt>
                <c:pt idx="3875">
                  <c:v>-65.438154889771099</c:v>
                </c:pt>
                <c:pt idx="3876">
                  <c:v>-65.437359169146205</c:v>
                </c:pt>
                <c:pt idx="3877">
                  <c:v>-65.436563869824099</c:v>
                </c:pt>
                <c:pt idx="3878">
                  <c:v>-65.435768991730399</c:v>
                </c:pt>
                <c:pt idx="3879">
                  <c:v>-65.434974534790499</c:v>
                </c:pt>
                <c:pt idx="3880">
                  <c:v>-65.434180498930104</c:v>
                </c:pt>
                <c:pt idx="3881">
                  <c:v>-65.433386884074494</c:v>
                </c:pt>
                <c:pt idx="3882">
                  <c:v>-65.432593690149105</c:v>
                </c:pt>
                <c:pt idx="3883">
                  <c:v>-65.431800917079201</c:v>
                </c:pt>
                <c:pt idx="3884">
                  <c:v>-65.431008564790304</c:v>
                </c:pt>
                <c:pt idx="3885">
                  <c:v>-65.430216633207394</c:v>
                </c:pt>
                <c:pt idx="3886">
                  <c:v>-65.429425122255694</c:v>
                </c:pt>
                <c:pt idx="3887">
                  <c:v>-65.428634031860398</c:v>
                </c:pt>
                <c:pt idx="3888">
                  <c:v>-65.4278433619466</c:v>
                </c:pt>
                <c:pt idx="3889">
                  <c:v>-65.427053112439296</c:v>
                </c:pt>
                <c:pt idx="3890">
                  <c:v>-65.426263283263495</c:v>
                </c:pt>
                <c:pt idx="3891">
                  <c:v>-65.425473874343993</c:v>
                </c:pt>
                <c:pt idx="3892">
                  <c:v>-65.424684885605799</c:v>
                </c:pt>
                <c:pt idx="3893">
                  <c:v>-65.423896316973597</c:v>
                </c:pt>
                <c:pt idx="3894">
                  <c:v>-65.423108168372295</c:v>
                </c:pt>
                <c:pt idx="3895">
                  <c:v>-65.422320439726505</c:v>
                </c:pt>
                <c:pt idx="3896">
                  <c:v>-65.421533130960896</c:v>
                </c:pt>
                <c:pt idx="3897">
                  <c:v>-65.420746242000106</c:v>
                </c:pt>
                <c:pt idx="3898">
                  <c:v>-65.419959772768607</c:v>
                </c:pt>
                <c:pt idx="3899">
                  <c:v>-65.419173723190994</c:v>
                </c:pt>
                <c:pt idx="3900">
                  <c:v>-65.418388093191695</c:v>
                </c:pt>
                <c:pt idx="3901">
                  <c:v>-65.417602882695107</c:v>
                </c:pt>
                <c:pt idx="3902">
                  <c:v>-65.416818091625501</c:v>
                </c:pt>
                <c:pt idx="3903">
                  <c:v>-65.416033719907205</c:v>
                </c:pt>
                <c:pt idx="3904">
                  <c:v>-65.415249767464502</c:v>
                </c:pt>
                <c:pt idx="3905">
                  <c:v>-65.414466234221507</c:v>
                </c:pt>
                <c:pt idx="3906">
                  <c:v>-65.413683120102405</c:v>
                </c:pt>
                <c:pt idx="3907">
                  <c:v>-65.412900425031197</c:v>
                </c:pt>
                <c:pt idx="3908">
                  <c:v>-65.412118148931995</c:v>
                </c:pt>
                <c:pt idx="3909">
                  <c:v>-65.411336291728801</c:v>
                </c:pt>
                <c:pt idx="3910">
                  <c:v>-65.410554853345403</c:v>
                </c:pt>
                <c:pt idx="3911">
                  <c:v>-65.4097738337057</c:v>
                </c:pt>
                <c:pt idx="3912">
                  <c:v>-65.408993232733593</c:v>
                </c:pt>
                <c:pt idx="3913">
                  <c:v>-65.408213050352799</c:v>
                </c:pt>
                <c:pt idx="3914">
                  <c:v>-65.407433286487006</c:v>
                </c:pt>
                <c:pt idx="3915">
                  <c:v>-65.406653941059901</c:v>
                </c:pt>
                <c:pt idx="3916">
                  <c:v>-65.405875013995001</c:v>
                </c:pt>
                <c:pt idx="3917">
                  <c:v>-65.405096505215894</c:v>
                </c:pt>
                <c:pt idx="3918">
                  <c:v>-65.404318414646198</c:v>
                </c:pt>
                <c:pt idx="3919">
                  <c:v>-65.403540742209202</c:v>
                </c:pt>
                <c:pt idx="3920">
                  <c:v>-65.402763487828295</c:v>
                </c:pt>
                <c:pt idx="3921">
                  <c:v>-65.401986651426895</c:v>
                </c:pt>
                <c:pt idx="3922">
                  <c:v>-65.401210232928193</c:v>
                </c:pt>
                <c:pt idx="3923">
                  <c:v>-65.400434232255506</c:v>
                </c:pt>
                <c:pt idx="3924">
                  <c:v>-65.399658649331997</c:v>
                </c:pt>
                <c:pt idx="3925">
                  <c:v>-65.398883484080699</c:v>
                </c:pt>
                <c:pt idx="3926">
                  <c:v>-65.398108736424803</c:v>
                </c:pt>
                <c:pt idx="3927">
                  <c:v>-65.3973344062872</c:v>
                </c:pt>
                <c:pt idx="3928">
                  <c:v>-65.396560493590897</c:v>
                </c:pt>
                <c:pt idx="3929">
                  <c:v>-65.395786998258799</c:v>
                </c:pt>
                <c:pt idx="3930">
                  <c:v>-65.395013920213898</c:v>
                </c:pt>
                <c:pt idx="3931">
                  <c:v>-65.394241259378703</c:v>
                </c:pt>
                <c:pt idx="3932">
                  <c:v>-65.393469015676203</c:v>
                </c:pt>
                <c:pt idx="3933">
                  <c:v>-65.392697189029093</c:v>
                </c:pt>
                <c:pt idx="3934">
                  <c:v>-65.391925779359795</c:v>
                </c:pt>
                <c:pt idx="3935">
                  <c:v>-65.391154786591102</c:v>
                </c:pt>
                <c:pt idx="3936">
                  <c:v>-65.390384210645493</c:v>
                </c:pt>
                <c:pt idx="3937">
                  <c:v>-65.389614051445406</c:v>
                </c:pt>
                <c:pt idx="3938">
                  <c:v>-65.388844308913207</c:v>
                </c:pt>
                <c:pt idx="3939">
                  <c:v>-65.388074982971403</c:v>
                </c:pt>
                <c:pt idx="3940">
                  <c:v>-65.387306073542305</c:v>
                </c:pt>
                <c:pt idx="3941">
                  <c:v>-65.386537580548094</c:v>
                </c:pt>
                <c:pt idx="3942">
                  <c:v>-65.385769503910893</c:v>
                </c:pt>
                <c:pt idx="3943">
                  <c:v>-65.385001843553098</c:v>
                </c:pt>
                <c:pt idx="3944">
                  <c:v>-65.384234599396606</c:v>
                </c:pt>
                <c:pt idx="3945">
                  <c:v>-65.383467771363598</c:v>
                </c:pt>
                <c:pt idx="3946">
                  <c:v>-65.382701359375901</c:v>
                </c:pt>
                <c:pt idx="3947">
                  <c:v>-65.381935363355595</c:v>
                </c:pt>
                <c:pt idx="3948">
                  <c:v>-65.381169783224493</c:v>
                </c:pt>
                <c:pt idx="3949">
                  <c:v>-65.380404618904507</c:v>
                </c:pt>
                <c:pt idx="3950">
                  <c:v>-65.379639870317405</c:v>
                </c:pt>
                <c:pt idx="3951">
                  <c:v>-65.378875537384801</c:v>
                </c:pt>
                <c:pt idx="3952">
                  <c:v>-65.378111620028406</c:v>
                </c:pt>
                <c:pt idx="3953">
                  <c:v>-65.377348118169806</c:v>
                </c:pt>
                <c:pt idx="3954">
                  <c:v>-65.376585031730599</c:v>
                </c:pt>
                <c:pt idx="3955">
                  <c:v>-65.375822360632398</c:v>
                </c:pt>
                <c:pt idx="3956">
                  <c:v>-65.375060104796404</c:v>
                </c:pt>
                <c:pt idx="3957">
                  <c:v>-65.374298264144301</c:v>
                </c:pt>
                <c:pt idx="3958">
                  <c:v>-65.373536838597204</c:v>
                </c:pt>
                <c:pt idx="3959">
                  <c:v>-65.372775828076399</c:v>
                </c:pt>
                <c:pt idx="3960">
                  <c:v>-65.372015232503301</c:v>
                </c:pt>
                <c:pt idx="3961">
                  <c:v>-65.371255051798997</c:v>
                </c:pt>
                <c:pt idx="3962">
                  <c:v>-65.370495285884502</c:v>
                </c:pt>
                <c:pt idx="3963">
                  <c:v>-65.369735934681003</c:v>
                </c:pt>
                <c:pt idx="3964">
                  <c:v>-65.368976998109503</c:v>
                </c:pt>
                <c:pt idx="3965">
                  <c:v>-65.368218476091002</c:v>
                </c:pt>
                <c:pt idx="3966">
                  <c:v>-65.367460368546205</c:v>
                </c:pt>
                <c:pt idx="3967">
                  <c:v>-65.366702675396198</c:v>
                </c:pt>
                <c:pt idx="3968">
                  <c:v>-65.365945396561699</c:v>
                </c:pt>
                <c:pt idx="3969">
                  <c:v>-65.365188531963398</c:v>
                </c:pt>
                <c:pt idx="3970">
                  <c:v>-65.364432081521997</c:v>
                </c:pt>
                <c:pt idx="3971">
                  <c:v>-65.363676045158101</c:v>
                </c:pt>
                <c:pt idx="3972">
                  <c:v>-65.362920422792399</c:v>
                </c:pt>
                <c:pt idx="3973">
                  <c:v>-65.362165214345296</c:v>
                </c:pt>
                <c:pt idx="3974">
                  <c:v>-65.361410419737297</c:v>
                </c:pt>
                <c:pt idx="3975">
                  <c:v>-65.360656038888806</c:v>
                </c:pt>
                <c:pt idx="3976">
                  <c:v>-65.3599020717202</c:v>
                </c:pt>
                <c:pt idx="3977">
                  <c:v>-65.359148518151798</c:v>
                </c:pt>
                <c:pt idx="3978">
                  <c:v>-65.358395378103793</c:v>
                </c:pt>
                <c:pt idx="3979">
                  <c:v>-65.357642651496406</c:v>
                </c:pt>
                <c:pt idx="3980">
                  <c:v>-65.356890338249798</c:v>
                </c:pt>
                <c:pt idx="3981">
                  <c:v>-65.356138438283907</c:v>
                </c:pt>
                <c:pt idx="3982">
                  <c:v>-65.355386951518994</c:v>
                </c:pt>
                <c:pt idx="3983">
                  <c:v>-65.354635877874799</c:v>
                </c:pt>
                <c:pt idx="3984">
                  <c:v>-65.353885217271397</c:v>
                </c:pt>
                <c:pt idx="3985">
                  <c:v>-65.353134969628599</c:v>
                </c:pt>
                <c:pt idx="3986">
                  <c:v>-65.352385134866296</c:v>
                </c:pt>
                <c:pt idx="3987">
                  <c:v>-65.351635712903999</c:v>
                </c:pt>
                <c:pt idx="3988">
                  <c:v>-65.350886703661601</c:v>
                </c:pt>
                <c:pt idx="3989">
                  <c:v>-65.350138107058697</c:v>
                </c:pt>
                <c:pt idx="3990">
                  <c:v>-65.349389923014897</c:v>
                </c:pt>
                <c:pt idx="3991">
                  <c:v>-65.348642151449695</c:v>
                </c:pt>
                <c:pt idx="3992">
                  <c:v>-65.347894792282503</c:v>
                </c:pt>
                <c:pt idx="3993">
                  <c:v>-65.3471478454329</c:v>
                </c:pt>
                <c:pt idx="3994">
                  <c:v>-65.346401310820099</c:v>
                </c:pt>
                <c:pt idx="3995">
                  <c:v>-65.345655188363395</c:v>
                </c:pt>
                <c:pt idx="3996">
                  <c:v>-65.344909477982199</c:v>
                </c:pt>
                <c:pt idx="3997">
                  <c:v>-65.344164179595595</c:v>
                </c:pt>
                <c:pt idx="3998">
                  <c:v>-65.343419293122693</c:v>
                </c:pt>
                <c:pt idx="3999">
                  <c:v>-65.342674818482706</c:v>
                </c:pt>
                <c:pt idx="4000">
                  <c:v>-65.341930755594504</c:v>
                </c:pt>
                <c:pt idx="4001">
                  <c:v>-65.341187104377198</c:v>
                </c:pt>
                <c:pt idx="4002">
                  <c:v>-65.340443864749602</c:v>
                </c:pt>
                <c:pt idx="4003">
                  <c:v>-65.339701036630601</c:v>
                </c:pt>
                <c:pt idx="4004">
                  <c:v>-65.338958619939106</c:v>
                </c:pt>
                <c:pt idx="4005">
                  <c:v>-65.338216614593705</c:v>
                </c:pt>
                <c:pt idx="4006">
                  <c:v>-65.337475020513196</c:v>
                </c:pt>
                <c:pt idx="4007">
                  <c:v>-65.336733837616293</c:v>
                </c:pt>
                <c:pt idx="4008">
                  <c:v>-65.335993065821398</c:v>
                </c:pt>
                <c:pt idx="4009">
                  <c:v>-65.335252705047097</c:v>
                </c:pt>
                <c:pt idx="4010">
                  <c:v>-65.334512755212003</c:v>
                </c:pt>
                <c:pt idx="4011">
                  <c:v>-65.333773216234306</c:v>
                </c:pt>
                <c:pt idx="4012">
                  <c:v>-65.333034088032505</c:v>
                </c:pt>
                <c:pt idx="4013">
                  <c:v>-65.332295370524903</c:v>
                </c:pt>
                <c:pt idx="4014">
                  <c:v>-65.331557063629702</c:v>
                </c:pt>
                <c:pt idx="4015">
                  <c:v>-65.330819167265105</c:v>
                </c:pt>
                <c:pt idx="4016">
                  <c:v>-65.330081681349299</c:v>
                </c:pt>
                <c:pt idx="4017">
                  <c:v>-65.329344605800301</c:v>
                </c:pt>
                <c:pt idx="4018">
                  <c:v>-65.328607940536202</c:v>
                </c:pt>
                <c:pt idx="4019">
                  <c:v>-65.327871685474804</c:v>
                </c:pt>
                <c:pt idx="4020">
                  <c:v>-65.327135840534197</c:v>
                </c:pt>
                <c:pt idx="4021">
                  <c:v>-65.326400405632199</c:v>
                </c:pt>
                <c:pt idx="4022">
                  <c:v>-65.325665380686601</c:v>
                </c:pt>
                <c:pt idx="4023">
                  <c:v>-65.324930765615207</c:v>
                </c:pt>
                <c:pt idx="4024">
                  <c:v>-65.324196560335494</c:v>
                </c:pt>
                <c:pt idx="4025">
                  <c:v>-65.323462764765296</c:v>
                </c:pt>
                <c:pt idx="4026">
                  <c:v>-65.322729378822103</c:v>
                </c:pt>
                <c:pt idx="4027">
                  <c:v>-65.321996402423494</c:v>
                </c:pt>
                <c:pt idx="4028">
                  <c:v>-65.321263835486903</c:v>
                </c:pt>
                <c:pt idx="4029">
                  <c:v>-65.320531677929694</c:v>
                </c:pt>
                <c:pt idx="4030">
                  <c:v>-65.319799929669202</c:v>
                </c:pt>
                <c:pt idx="4031">
                  <c:v>-65.319068590622805</c:v>
                </c:pt>
                <c:pt idx="4032">
                  <c:v>-65.318337660707797</c:v>
                </c:pt>
                <c:pt idx="4033">
                  <c:v>-65.317607139841101</c:v>
                </c:pt>
                <c:pt idx="4034">
                  <c:v>-65.316877027940095</c:v>
                </c:pt>
                <c:pt idx="4035">
                  <c:v>-65.316147324921701</c:v>
                </c:pt>
                <c:pt idx="4036">
                  <c:v>-65.3154180307031</c:v>
                </c:pt>
                <c:pt idx="4037">
                  <c:v>-65.314689145201001</c:v>
                </c:pt>
                <c:pt idx="4038">
                  <c:v>-65.313960668332498</c:v>
                </c:pt>
                <c:pt idx="4039">
                  <c:v>-65.313232600014302</c:v>
                </c:pt>
                <c:pt idx="4040">
                  <c:v>-65.312504940163294</c:v>
                </c:pt>
                <c:pt idx="4041">
                  <c:v>-65.311777688696196</c:v>
                </c:pt>
                <c:pt idx="4042">
                  <c:v>-65.311050845529607</c:v>
                </c:pt>
                <c:pt idx="4043">
                  <c:v>-65.310324410580193</c:v>
                </c:pt>
                <c:pt idx="4044">
                  <c:v>-65.309598383764495</c:v>
                </c:pt>
                <c:pt idx="4045">
                  <c:v>-65.308872764998995</c:v>
                </c:pt>
                <c:pt idx="4046">
                  <c:v>-65.308147554200204</c:v>
                </c:pt>
                <c:pt idx="4047">
                  <c:v>-65.307422751284506</c:v>
                </c:pt>
                <c:pt idx="4048">
                  <c:v>-65.306698356168198</c:v>
                </c:pt>
                <c:pt idx="4049">
                  <c:v>-65.305974368767494</c:v>
                </c:pt>
                <c:pt idx="4050">
                  <c:v>-65.305250788998706</c:v>
                </c:pt>
                <c:pt idx="4051">
                  <c:v>-65.304527616777904</c:v>
                </c:pt>
                <c:pt idx="4052">
                  <c:v>-65.303804852021301</c:v>
                </c:pt>
                <c:pt idx="4053">
                  <c:v>-65.303082494644897</c:v>
                </c:pt>
                <c:pt idx="4054">
                  <c:v>-65.302360544564607</c:v>
                </c:pt>
                <c:pt idx="4055">
                  <c:v>-65.3016390016965</c:v>
                </c:pt>
                <c:pt idx="4056">
                  <c:v>-65.300917865956393</c:v>
                </c:pt>
                <c:pt idx="4057">
                  <c:v>-65.30019713726</c:v>
                </c:pt>
                <c:pt idx="4058">
                  <c:v>-65.299476815523306</c:v>
                </c:pt>
                <c:pt idx="4059">
                  <c:v>-65.2987569006618</c:v>
                </c:pt>
                <c:pt idx="4060">
                  <c:v>-65.298037392591198</c:v>
                </c:pt>
                <c:pt idx="4061">
                  <c:v>-65.297318291227199</c:v>
                </c:pt>
                <c:pt idx="4062">
                  <c:v>-65.296599596485194</c:v>
                </c:pt>
                <c:pt idx="4063">
                  <c:v>-65.295881308280698</c:v>
                </c:pt>
                <c:pt idx="4064">
                  <c:v>-65.295163426529101</c:v>
                </c:pt>
                <c:pt idx="4065">
                  <c:v>-65.294445951145903</c:v>
                </c:pt>
                <c:pt idx="4066">
                  <c:v>-65.293728882046295</c:v>
                </c:pt>
                <c:pt idx="4067">
                  <c:v>-65.293012219145496</c:v>
                </c:pt>
                <c:pt idx="4068">
                  <c:v>-65.292295962358807</c:v>
                </c:pt>
                <c:pt idx="4069">
                  <c:v>-65.291580111601206</c:v>
                </c:pt>
                <c:pt idx="4070">
                  <c:v>-65.290864666787996</c:v>
                </c:pt>
                <c:pt idx="4071">
                  <c:v>-65.290149627833898</c:v>
                </c:pt>
                <c:pt idx="4072">
                  <c:v>-65.289434994654201</c:v>
                </c:pt>
                <c:pt idx="4073">
                  <c:v>-65.288720767163497</c:v>
                </c:pt>
                <c:pt idx="4074">
                  <c:v>-65.288006945276905</c:v>
                </c:pt>
                <c:pt idx="4075">
                  <c:v>-65.287293528909004</c:v>
                </c:pt>
                <c:pt idx="4076">
                  <c:v>-65.286580517974699</c:v>
                </c:pt>
                <c:pt idx="4077">
                  <c:v>-65.285867912388497</c:v>
                </c:pt>
                <c:pt idx="4078">
                  <c:v>-65.285155712065105</c:v>
                </c:pt>
                <c:pt idx="4079">
                  <c:v>-65.284443916919102</c:v>
                </c:pt>
                <c:pt idx="4080">
                  <c:v>-65.283732526864895</c:v>
                </c:pt>
                <c:pt idx="4081">
                  <c:v>-65.283021541817106</c:v>
                </c:pt>
                <c:pt idx="4082">
                  <c:v>-65.282310961689902</c:v>
                </c:pt>
                <c:pt idx="4083">
                  <c:v>-65.281600786397803</c:v>
                </c:pt>
                <c:pt idx="4084">
                  <c:v>-65.280891015854905</c:v>
                </c:pt>
                <c:pt idx="4085">
                  <c:v>-65.280181649975603</c:v>
                </c:pt>
                <c:pt idx="4086">
                  <c:v>-65.279472688673906</c:v>
                </c:pt>
                <c:pt idx="4087">
                  <c:v>-65.278764131863994</c:v>
                </c:pt>
                <c:pt idx="4088">
                  <c:v>-65.278055979459893</c:v>
                </c:pt>
                <c:pt idx="4089">
                  <c:v>-65.277348231375498</c:v>
                </c:pt>
                <c:pt idx="4090">
                  <c:v>-65.276640887524906</c:v>
                </c:pt>
                <c:pt idx="4091">
                  <c:v>-65.275933947821898</c:v>
                </c:pt>
                <c:pt idx="4092">
                  <c:v>-65.2752274121803</c:v>
                </c:pt>
                <c:pt idx="4093">
                  <c:v>-65.274521280513795</c:v>
                </c:pt>
                <c:pt idx="4094">
                  <c:v>-65.273815552736096</c:v>
                </c:pt>
                <c:pt idx="4095">
                  <c:v>-65.273110228760899</c:v>
                </c:pt>
                <c:pt idx="4096">
                  <c:v>-65.272405308501803</c:v>
                </c:pt>
                <c:pt idx="4097">
                  <c:v>-65.271700791872306</c:v>
                </c:pt>
                <c:pt idx="4098">
                  <c:v>-65.270996678785806</c:v>
                </c:pt>
                <c:pt idx="4099">
                  <c:v>-65.270292969155705</c:v>
                </c:pt>
                <c:pt idx="4100">
                  <c:v>-65.269589662895399</c:v>
                </c:pt>
                <c:pt idx="4101">
                  <c:v>-65.268886759918303</c:v>
                </c:pt>
                <c:pt idx="4102">
                  <c:v>-65.268184260137403</c:v>
                </c:pt>
                <c:pt idx="4103">
                  <c:v>-65.267482163465999</c:v>
                </c:pt>
                <c:pt idx="4104">
                  <c:v>-65.266780469817306</c:v>
                </c:pt>
                <c:pt idx="4105">
                  <c:v>-65.266079179104196</c:v>
                </c:pt>
                <c:pt idx="4106">
                  <c:v>-65.265378291239699</c:v>
                </c:pt>
                <c:pt idx="4107">
                  <c:v>-65.264677806136902</c:v>
                </c:pt>
                <c:pt idx="4108">
                  <c:v>-65.263977723708507</c:v>
                </c:pt>
                <c:pt idx="4109">
                  <c:v>-65.263278043867501</c:v>
                </c:pt>
                <c:pt idx="4110">
                  <c:v>-65.262578766526602</c:v>
                </c:pt>
                <c:pt idx="4111">
                  <c:v>-65.261879891598397</c:v>
                </c:pt>
                <c:pt idx="4112">
                  <c:v>-65.261181418995704</c:v>
                </c:pt>
                <c:pt idx="4113">
                  <c:v>-65.260483348631098</c:v>
                </c:pt>
                <c:pt idx="4114">
                  <c:v>-65.259785680416996</c:v>
                </c:pt>
                <c:pt idx="4115">
                  <c:v>-65.259088414265904</c:v>
                </c:pt>
                <c:pt idx="4116">
                  <c:v>-65.258391550090394</c:v>
                </c:pt>
                <c:pt idx="4117">
                  <c:v>-65.257695087802603</c:v>
                </c:pt>
                <c:pt idx="4118">
                  <c:v>-65.256999027315004</c:v>
                </c:pt>
                <c:pt idx="4119">
                  <c:v>-65.256303368539804</c:v>
                </c:pt>
                <c:pt idx="4120">
                  <c:v>-65.255608111389094</c:v>
                </c:pt>
                <c:pt idx="4121">
                  <c:v>-65.254913255775193</c:v>
                </c:pt>
                <c:pt idx="4122">
                  <c:v>-65.254218801609994</c:v>
                </c:pt>
                <c:pt idx="4123">
                  <c:v>-65.253524748805503</c:v>
                </c:pt>
                <c:pt idx="4124">
                  <c:v>-65.252831097273798</c:v>
                </c:pt>
                <c:pt idx="4125">
                  <c:v>-65.252137846926701</c:v>
                </c:pt>
                <c:pt idx="4126">
                  <c:v>-65.251444997676003</c:v>
                </c:pt>
                <c:pt idx="4127">
                  <c:v>-65.250752549433599</c:v>
                </c:pt>
                <c:pt idx="4128">
                  <c:v>-65.250060502111097</c:v>
                </c:pt>
                <c:pt idx="4129">
                  <c:v>-65.249368855620304</c:v>
                </c:pt>
                <c:pt idx="4130">
                  <c:v>-65.248677609872601</c:v>
                </c:pt>
                <c:pt idx="4131">
                  <c:v>-65.247986764779796</c:v>
                </c:pt>
                <c:pt idx="4132">
                  <c:v>-65.247296320253099</c:v>
                </c:pt>
                <c:pt idx="4133">
                  <c:v>-65.246606276204105</c:v>
                </c:pt>
                <c:pt idx="4134">
                  <c:v>-65.245916632544194</c:v>
                </c:pt>
                <c:pt idx="4135">
                  <c:v>-65.245227389184606</c:v>
                </c:pt>
                <c:pt idx="4136">
                  <c:v>-65.244538546036594</c:v>
                </c:pt>
                <c:pt idx="4137">
                  <c:v>-65.243850103011397</c:v>
                </c:pt>
                <c:pt idx="4138">
                  <c:v>-65.243162060020197</c:v>
                </c:pt>
                <c:pt idx="4139">
                  <c:v>-65.242474416973906</c:v>
                </c:pt>
                <c:pt idx="4140">
                  <c:v>-65.241787173783706</c:v>
                </c:pt>
                <c:pt idx="4141">
                  <c:v>-65.241100330360396</c:v>
                </c:pt>
                <c:pt idx="4142">
                  <c:v>-65.240413886615002</c:v>
                </c:pt>
                <c:pt idx="4143">
                  <c:v>-65.239727842458294</c:v>
                </c:pt>
                <c:pt idx="4144">
                  <c:v>-65.239042197801098</c:v>
                </c:pt>
                <c:pt idx="4145">
                  <c:v>-65.238356952554199</c:v>
                </c:pt>
                <c:pt idx="4146">
                  <c:v>-65.237672106628096</c:v>
                </c:pt>
                <c:pt idx="4147">
                  <c:v>-65.236987659933604</c:v>
                </c:pt>
                <c:pt idx="4148">
                  <c:v>-65.236303612380993</c:v>
                </c:pt>
                <c:pt idx="4149">
                  <c:v>-65.235619963881007</c:v>
                </c:pt>
                <c:pt idx="4150">
                  <c:v>-65.234936714344002</c:v>
                </c:pt>
                <c:pt idx="4151">
                  <c:v>-65.234253863680294</c:v>
                </c:pt>
                <c:pt idx="4152">
                  <c:v>-65.233571411800298</c:v>
                </c:pt>
                <c:pt idx="4153">
                  <c:v>-65.232889358614102</c:v>
                </c:pt>
                <c:pt idx="4154">
                  <c:v>-65.232207704032007</c:v>
                </c:pt>
                <c:pt idx="4155">
                  <c:v>-65.2315264479642</c:v>
                </c:pt>
                <c:pt idx="4156">
                  <c:v>-65.230845590320698</c:v>
                </c:pt>
                <c:pt idx="4157">
                  <c:v>-65.230165131011503</c:v>
                </c:pt>
                <c:pt idx="4158">
                  <c:v>-65.229485069946506</c:v>
                </c:pt>
                <c:pt idx="4159">
                  <c:v>-65.228805407035793</c:v>
                </c:pt>
                <c:pt idx="4160">
                  <c:v>-65.228126142189097</c:v>
                </c:pt>
                <c:pt idx="4161">
                  <c:v>-65.227447275316194</c:v>
                </c:pt>
                <c:pt idx="4162">
                  <c:v>-65.226768806326803</c:v>
                </c:pt>
                <c:pt idx="4163">
                  <c:v>-65.226090735130597</c:v>
                </c:pt>
                <c:pt idx="4164">
                  <c:v>-65.225413061637298</c:v>
                </c:pt>
                <c:pt idx="4165">
                  <c:v>-65.224735785756295</c:v>
                </c:pt>
                <c:pt idx="4166">
                  <c:v>-65.224058907397094</c:v>
                </c:pt>
                <c:pt idx="4167">
                  <c:v>-65.223382426469101</c:v>
                </c:pt>
                <c:pt idx="4168">
                  <c:v>-65.222706342881906</c:v>
                </c:pt>
                <c:pt idx="4169">
                  <c:v>-65.222030656544504</c:v>
                </c:pt>
                <c:pt idx="4170">
                  <c:v>-65.221355367366399</c:v>
                </c:pt>
                <c:pt idx="4171">
                  <c:v>-65.2206804752566</c:v>
                </c:pt>
                <c:pt idx="4172">
                  <c:v>-65.220005980124398</c:v>
                </c:pt>
                <c:pt idx="4173">
                  <c:v>-65.219331881878702</c:v>
                </c:pt>
                <c:pt idx="4174">
                  <c:v>-65.218658180428704</c:v>
                </c:pt>
                <c:pt idx="4175">
                  <c:v>-65.2179848756833</c:v>
                </c:pt>
                <c:pt idx="4176">
                  <c:v>-65.217311967551296</c:v>
                </c:pt>
                <c:pt idx="4177">
                  <c:v>-65.216639455941603</c:v>
                </c:pt>
                <c:pt idx="4178">
                  <c:v>-65.215967340763001</c:v>
                </c:pt>
                <c:pt idx="4179">
                  <c:v>-65.215295621924199</c:v>
                </c:pt>
                <c:pt idx="4180">
                  <c:v>-65.214624299333906</c:v>
                </c:pt>
                <c:pt idx="4181">
                  <c:v>-65.213953372900605</c:v>
                </c:pt>
                <c:pt idx="4182">
                  <c:v>-65.213282842532905</c:v>
                </c:pt>
                <c:pt idx="4183">
                  <c:v>-65.212612708139304</c:v>
                </c:pt>
                <c:pt idx="4184">
                  <c:v>-65.211942969628296</c:v>
                </c:pt>
                <c:pt idx="4185">
                  <c:v>-65.211273626908095</c:v>
                </c:pt>
                <c:pt idx="4186">
                  <c:v>-65.210604679886998</c:v>
                </c:pt>
                <c:pt idx="4187">
                  <c:v>-65.209936128473402</c:v>
                </c:pt>
                <c:pt idx="4188">
                  <c:v>-65.209267972575503</c:v>
                </c:pt>
                <c:pt idx="4189">
                  <c:v>-65.208600212101203</c:v>
                </c:pt>
                <c:pt idx="4190">
                  <c:v>-65.207932846958798</c:v>
                </c:pt>
                <c:pt idx="4191">
                  <c:v>-65.207265877056102</c:v>
                </c:pt>
                <c:pt idx="4192">
                  <c:v>-65.206599302301299</c:v>
                </c:pt>
                <c:pt idx="4193">
                  <c:v>-65.205933122602005</c:v>
                </c:pt>
                <c:pt idx="4194">
                  <c:v>-65.205267337866303</c:v>
                </c:pt>
                <c:pt idx="4195">
                  <c:v>-65.204601948001795</c:v>
                </c:pt>
                <c:pt idx="4196">
                  <c:v>-65.203936952916294</c:v>
                </c:pt>
                <c:pt idx="4197">
                  <c:v>-65.203272352517402</c:v>
                </c:pt>
                <c:pt idx="4198">
                  <c:v>-65.202608146712706</c:v>
                </c:pt>
                <c:pt idx="4199">
                  <c:v>-65.201944335409806</c:v>
                </c:pt>
                <c:pt idx="4200">
                  <c:v>-65.201280918516005</c:v>
                </c:pt>
                <c:pt idx="4201">
                  <c:v>-65.200617895938905</c:v>
                </c:pt>
                <c:pt idx="4202">
                  <c:v>-65.199955267585807</c:v>
                </c:pt>
                <c:pt idx="4203">
                  <c:v>-65.199293033364</c:v>
                </c:pt>
                <c:pt idx="4204">
                  <c:v>-65.198631193180702</c:v>
                </c:pt>
                <c:pt idx="4205">
                  <c:v>-65.197969746943002</c:v>
                </c:pt>
                <c:pt idx="4206">
                  <c:v>-65.197308694558203</c:v>
                </c:pt>
                <c:pt idx="4207">
                  <c:v>-65.196648035933293</c:v>
                </c:pt>
                <c:pt idx="4208">
                  <c:v>-65.195987770975194</c:v>
                </c:pt>
                <c:pt idx="4209">
                  <c:v>-65.195327899590893</c:v>
                </c:pt>
                <c:pt idx="4210">
                  <c:v>-65.194668421687297</c:v>
                </c:pt>
                <c:pt idx="4211">
                  <c:v>-65.194009337171195</c:v>
                </c:pt>
                <c:pt idx="4212">
                  <c:v>-65.193350645949394</c:v>
                </c:pt>
                <c:pt idx="4213">
                  <c:v>-65.192692347928499</c:v>
                </c:pt>
                <c:pt idx="4214">
                  <c:v>-65.192034443015203</c:v>
                </c:pt>
                <c:pt idx="4215">
                  <c:v>-65.191376931116096</c:v>
                </c:pt>
                <c:pt idx="4216">
                  <c:v>-65.1907198121378</c:v>
                </c:pt>
                <c:pt idx="4217">
                  <c:v>-65.190063085986495</c:v>
                </c:pt>
                <c:pt idx="4218">
                  <c:v>-65.1894067525689</c:v>
                </c:pt>
                <c:pt idx="4219">
                  <c:v>-65.188750811791195</c:v>
                </c:pt>
                <c:pt idx="4220">
                  <c:v>-65.188095263559603</c:v>
                </c:pt>
                <c:pt idx="4221">
                  <c:v>-65.187440107780503</c:v>
                </c:pt>
                <c:pt idx="4222">
                  <c:v>-65.186785344359905</c:v>
                </c:pt>
                <c:pt idx="4223">
                  <c:v>-65.186130973204101</c:v>
                </c:pt>
                <c:pt idx="4224">
                  <c:v>-65.185476994219002</c:v>
                </c:pt>
                <c:pt idx="4225">
                  <c:v>-65.184823407310503</c:v>
                </c:pt>
                <c:pt idx="4226">
                  <c:v>-65.184170212384799</c:v>
                </c:pt>
                <c:pt idx="4227">
                  <c:v>-65.183517409347502</c:v>
                </c:pt>
                <c:pt idx="4228">
                  <c:v>-65.182864998104506</c:v>
                </c:pt>
                <c:pt idx="4229">
                  <c:v>-65.182212978561594</c:v>
                </c:pt>
                <c:pt idx="4230">
                  <c:v>-65.181561350624406</c:v>
                </c:pt>
                <c:pt idx="4231">
                  <c:v>-65.180910114198696</c:v>
                </c:pt>
                <c:pt idx="4232">
                  <c:v>-65.180259269189804</c:v>
                </c:pt>
                <c:pt idx="4233">
                  <c:v>-65.1796088155034</c:v>
                </c:pt>
                <c:pt idx="4234">
                  <c:v>-65.178958753044796</c:v>
                </c:pt>
                <c:pt idx="4235">
                  <c:v>-65.178309081719505</c:v>
                </c:pt>
                <c:pt idx="4236">
                  <c:v>-65.177659801432895</c:v>
                </c:pt>
                <c:pt idx="4237">
                  <c:v>-65.177010912090097</c:v>
                </c:pt>
                <c:pt idx="4238">
                  <c:v>-65.176362413596394</c:v>
                </c:pt>
                <c:pt idx="4239">
                  <c:v>-65.1757143058569</c:v>
                </c:pt>
                <c:pt idx="4240">
                  <c:v>-65.175066588776701</c:v>
                </c:pt>
                <c:pt idx="4241">
                  <c:v>-65.174419262260898</c:v>
                </c:pt>
                <c:pt idx="4242">
                  <c:v>-65.173772326214305</c:v>
                </c:pt>
                <c:pt idx="4243">
                  <c:v>-65.173125780541994</c:v>
                </c:pt>
                <c:pt idx="4244">
                  <c:v>-65.172479625148796</c:v>
                </c:pt>
                <c:pt idx="4245">
                  <c:v>-65.171833859939397</c:v>
                </c:pt>
                <c:pt idx="4246">
                  <c:v>-65.1711884848186</c:v>
                </c:pt>
                <c:pt idx="4247">
                  <c:v>-65.170543499691107</c:v>
                </c:pt>
                <c:pt idx="4248">
                  <c:v>-65.169898904461405</c:v>
                </c:pt>
                <c:pt idx="4249">
                  <c:v>-65.169254699034099</c:v>
                </c:pt>
                <c:pt idx="4250">
                  <c:v>-65.168610883313804</c:v>
                </c:pt>
                <c:pt idx="4251">
                  <c:v>-65.167967457204796</c:v>
                </c:pt>
                <c:pt idx="4252">
                  <c:v>-65.167324420611394</c:v>
                </c:pt>
                <c:pt idx="4253">
                  <c:v>-65.1666817734381</c:v>
                </c:pt>
                <c:pt idx="4254">
                  <c:v>-65.166039515589105</c:v>
                </c:pt>
                <c:pt idx="4255">
                  <c:v>-65.165397646968501</c:v>
                </c:pt>
                <c:pt idx="4256">
                  <c:v>-65.164756167480505</c:v>
                </c:pt>
                <c:pt idx="4257">
                  <c:v>-65.164115077029095</c:v>
                </c:pt>
                <c:pt idx="4258">
                  <c:v>-65.163474375518405</c:v>
                </c:pt>
                <c:pt idx="4259">
                  <c:v>-65.162834062852397</c:v>
                </c:pt>
                <c:pt idx="4260">
                  <c:v>-65.162194138934794</c:v>
                </c:pt>
                <c:pt idx="4261">
                  <c:v>-65.1615546036696</c:v>
                </c:pt>
                <c:pt idx="4262">
                  <c:v>-65.160915456960495</c:v>
                </c:pt>
                <c:pt idx="4263">
                  <c:v>-65.160276698711201</c:v>
                </c:pt>
                <c:pt idx="4264">
                  <c:v>-65.159638328825395</c:v>
                </c:pt>
                <c:pt idx="4265">
                  <c:v>-65.1590003472066</c:v>
                </c:pt>
                <c:pt idx="4266">
                  <c:v>-65.158362753758396</c:v>
                </c:pt>
                <c:pt idx="4267">
                  <c:v>-65.157725548384306</c:v>
                </c:pt>
                <c:pt idx="4268">
                  <c:v>-65.157088730987596</c:v>
                </c:pt>
                <c:pt idx="4269">
                  <c:v>-65.156452301471802</c:v>
                </c:pt>
                <c:pt idx="4270">
                  <c:v>-65.155816259740106</c:v>
                </c:pt>
                <c:pt idx="4271">
                  <c:v>-65.155180605695705</c:v>
                </c:pt>
                <c:pt idx="4272">
                  <c:v>-65.154545339241906</c:v>
                </c:pt>
                <c:pt idx="4273">
                  <c:v>-65.153910460281693</c:v>
                </c:pt>
                <c:pt idx="4274">
                  <c:v>-65.153275968718106</c:v>
                </c:pt>
                <c:pt idx="4275">
                  <c:v>-65.152641864454196</c:v>
                </c:pt>
                <c:pt idx="4276">
                  <c:v>-65.152008147392905</c:v>
                </c:pt>
                <c:pt idx="4277">
                  <c:v>-65.151374817437102</c:v>
                </c:pt>
                <c:pt idx="4278">
                  <c:v>-65.150741874489498</c:v>
                </c:pt>
                <c:pt idx="4279">
                  <c:v>-65.150109318453005</c:v>
                </c:pt>
                <c:pt idx="4280">
                  <c:v>-65.149477149230194</c:v>
                </c:pt>
                <c:pt idx="4281">
                  <c:v>-65.148845366723805</c:v>
                </c:pt>
                <c:pt idx="4282">
                  <c:v>-65.148213970836295</c:v>
                </c:pt>
                <c:pt idx="4283">
                  <c:v>-65.147582961470107</c:v>
                </c:pt>
                <c:pt idx="4284">
                  <c:v>-65.146952338527896</c:v>
                </c:pt>
                <c:pt idx="4285">
                  <c:v>-65.146322101912006</c:v>
                </c:pt>
                <c:pt idx="4286">
                  <c:v>-65.145692251524594</c:v>
                </c:pt>
                <c:pt idx="4287">
                  <c:v>-65.145062787268103</c:v>
                </c:pt>
                <c:pt idx="4288">
                  <c:v>-65.144433709044705</c:v>
                </c:pt>
                <c:pt idx="4289">
                  <c:v>-65.143805016756602</c:v>
                </c:pt>
                <c:pt idx="4290">
                  <c:v>-65.143176710305696</c:v>
                </c:pt>
                <c:pt idx="4291">
                  <c:v>-65.142548789594201</c:v>
                </c:pt>
                <c:pt idx="4292">
                  <c:v>-65.141921254524107</c:v>
                </c:pt>
                <c:pt idx="4293">
                  <c:v>-65.141294104997101</c:v>
                </c:pt>
                <c:pt idx="4294">
                  <c:v>-65.140667340915201</c:v>
                </c:pt>
                <c:pt idx="4295">
                  <c:v>-65.140040962180194</c:v>
                </c:pt>
                <c:pt idx="4296">
                  <c:v>-65.139414968693799</c:v>
                </c:pt>
                <c:pt idx="4297">
                  <c:v>-65.138789360357706</c:v>
                </c:pt>
                <c:pt idx="4298">
                  <c:v>-65.138164137073403</c:v>
                </c:pt>
                <c:pt idx="4299">
                  <c:v>-65.137539298742595</c:v>
                </c:pt>
                <c:pt idx="4300">
                  <c:v>-65.136914845266702</c:v>
                </c:pt>
                <c:pt idx="4301">
                  <c:v>-65.136290776547099</c:v>
                </c:pt>
                <c:pt idx="4302">
                  <c:v>-65.135667092485207</c:v>
                </c:pt>
                <c:pt idx="4303">
                  <c:v>-65.135043792982401</c:v>
                </c:pt>
                <c:pt idx="4304">
                  <c:v>-65.134420877939803</c:v>
                </c:pt>
                <c:pt idx="4305">
                  <c:v>-65.133798347258704</c:v>
                </c:pt>
                <c:pt idx="4306">
                  <c:v>-65.133176200840097</c:v>
                </c:pt>
                <c:pt idx="4307">
                  <c:v>-65.132554438585203</c:v>
                </c:pt>
                <c:pt idx="4308">
                  <c:v>-65.131933060394999</c:v>
                </c:pt>
                <c:pt idx="4309">
                  <c:v>-65.131312066170395</c:v>
                </c:pt>
                <c:pt idx="4310">
                  <c:v>-65.130691455812297</c:v>
                </c:pt>
                <c:pt idx="4311">
                  <c:v>-65.1300712292215</c:v>
                </c:pt>
                <c:pt idx="4312">
                  <c:v>-65.129451386298797</c:v>
                </c:pt>
                <c:pt idx="4313">
                  <c:v>-65.128831926944798</c:v>
                </c:pt>
                <c:pt idx="4314">
                  <c:v>-65.128212851060397</c:v>
                </c:pt>
                <c:pt idx="4315">
                  <c:v>-65.127594158545904</c:v>
                </c:pt>
                <c:pt idx="4316">
                  <c:v>-65.126975849302099</c:v>
                </c:pt>
                <c:pt idx="4317">
                  <c:v>-65.126357923229193</c:v>
                </c:pt>
                <c:pt idx="4318">
                  <c:v>-65.125740380227796</c:v>
                </c:pt>
                <c:pt idx="4319">
                  <c:v>-65.125123220198105</c:v>
                </c:pt>
                <c:pt idx="4320">
                  <c:v>-65.124506443040602</c:v>
                </c:pt>
                <c:pt idx="4321">
                  <c:v>-65.123890048655298</c:v>
                </c:pt>
                <c:pt idx="4322">
                  <c:v>-65.123274036942504</c:v>
                </c:pt>
                <c:pt idx="4323">
                  <c:v>-65.122658407802206</c:v>
                </c:pt>
                <c:pt idx="4324">
                  <c:v>-65.122043161134599</c:v>
                </c:pt>
                <c:pt idx="4325">
                  <c:v>-65.121428296839497</c:v>
                </c:pt>
                <c:pt idx="4326">
                  <c:v>-65.120813814816998</c:v>
                </c:pt>
                <c:pt idx="4327">
                  <c:v>-65.120199714966802</c:v>
                </c:pt>
                <c:pt idx="4328">
                  <c:v>-65.119585997188807</c:v>
                </c:pt>
                <c:pt idx="4329">
                  <c:v>-65.118972661382799</c:v>
                </c:pt>
                <c:pt idx="4330">
                  <c:v>-65.118359707448406</c:v>
                </c:pt>
                <c:pt idx="4331">
                  <c:v>-65.117747135285299</c:v>
                </c:pt>
                <c:pt idx="4332">
                  <c:v>-65.117134944792994</c:v>
                </c:pt>
                <c:pt idx="4333">
                  <c:v>-65.116523135870906</c:v>
                </c:pt>
                <c:pt idx="4334">
                  <c:v>-65.115911708418693</c:v>
                </c:pt>
                <c:pt idx="4335">
                  <c:v>-65.115300662335599</c:v>
                </c:pt>
                <c:pt idx="4336">
                  <c:v>-65.114689997520898</c:v>
                </c:pt>
                <c:pt idx="4337">
                  <c:v>-65.114079713874006</c:v>
                </c:pt>
                <c:pt idx="4338">
                  <c:v>-65.113469811294095</c:v>
                </c:pt>
                <c:pt idx="4339">
                  <c:v>-65.112860289680199</c:v>
                </c:pt>
                <c:pt idx="4340">
                  <c:v>-65.112251148931406</c:v>
                </c:pt>
                <c:pt idx="4341">
                  <c:v>-65.111642388946905</c:v>
                </c:pt>
                <c:pt idx="4342">
                  <c:v>-65.111034009625499</c:v>
                </c:pt>
                <c:pt idx="4343">
                  <c:v>-65.110426010866206</c:v>
                </c:pt>
                <c:pt idx="4344">
                  <c:v>-65.109818392567803</c:v>
                </c:pt>
                <c:pt idx="4345">
                  <c:v>-65.109211154629094</c:v>
                </c:pt>
                <c:pt idx="4346">
                  <c:v>-65.108604296948798</c:v>
                </c:pt>
                <c:pt idx="4347">
                  <c:v>-65.107997819425506</c:v>
                </c:pt>
                <c:pt idx="4348">
                  <c:v>-65.107391721957995</c:v>
                </c:pt>
                <c:pt idx="4349">
                  <c:v>-65.106786004444601</c:v>
                </c:pt>
                <c:pt idx="4350">
                  <c:v>-65.106180666783899</c:v>
                </c:pt>
                <c:pt idx="4351">
                  <c:v>-65.105575708874397</c:v>
                </c:pt>
                <c:pt idx="4352">
                  <c:v>-65.104971130614402</c:v>
                </c:pt>
                <c:pt idx="4353">
                  <c:v>-65.104366931902106</c:v>
                </c:pt>
                <c:pt idx="4354">
                  <c:v>-65.103763112635903</c:v>
                </c:pt>
                <c:pt idx="4355">
                  <c:v>-65.1031596727139</c:v>
                </c:pt>
                <c:pt idx="4356">
                  <c:v>-65.102556612034206</c:v>
                </c:pt>
                <c:pt idx="4357">
                  <c:v>-65.101953930494901</c:v>
                </c:pt>
                <c:pt idx="4358">
                  <c:v>-65.101351627994006</c:v>
                </c:pt>
                <c:pt idx="4359">
                  <c:v>-65.100749704429504</c:v>
                </c:pt>
                <c:pt idx="4360">
                  <c:v>-65.100148159699202</c:v>
                </c:pt>
                <c:pt idx="4361">
                  <c:v>-65.099546993700898</c:v>
                </c:pt>
                <c:pt idx="4362">
                  <c:v>-65.098946206332499</c:v>
                </c:pt>
                <c:pt idx="4363">
                  <c:v>-65.098345797491504</c:v>
                </c:pt>
                <c:pt idx="4364">
                  <c:v>-65.097745767075693</c:v>
                </c:pt>
                <c:pt idx="4365">
                  <c:v>-65.097146114982706</c:v>
                </c:pt>
                <c:pt idx="4366">
                  <c:v>-65.096546841109898</c:v>
                </c:pt>
                <c:pt idx="4367">
                  <c:v>-65.095947945354794</c:v>
                </c:pt>
                <c:pt idx="4368">
                  <c:v>-65.095349427614806</c:v>
                </c:pt>
                <c:pt idx="4369">
                  <c:v>-65.094751287787403</c:v>
                </c:pt>
                <c:pt idx="4370">
                  <c:v>-65.094153525769599</c:v>
                </c:pt>
                <c:pt idx="4371">
                  <c:v>-65.093556141458805</c:v>
                </c:pt>
                <c:pt idx="4372">
                  <c:v>-65.092959134752206</c:v>
                </c:pt>
                <c:pt idx="4373">
                  <c:v>-65.092362505546703</c:v>
                </c:pt>
                <c:pt idx="4374">
                  <c:v>-65.091766253739607</c:v>
                </c:pt>
                <c:pt idx="4375">
                  <c:v>-65.091170379227705</c:v>
                </c:pt>
                <c:pt idx="4376">
                  <c:v>-65.090574881907997</c:v>
                </c:pt>
                <c:pt idx="4377">
                  <c:v>-65.089979761677299</c:v>
                </c:pt>
                <c:pt idx="4378">
                  <c:v>-65.089385018432395</c:v>
                </c:pt>
                <c:pt idx="4379">
                  <c:v>-65.088790652070202</c:v>
                </c:pt>
                <c:pt idx="4380">
                  <c:v>-65.088196662487206</c:v>
                </c:pt>
                <c:pt idx="4381">
                  <c:v>-65.087603049579997</c:v>
                </c:pt>
                <c:pt idx="4382">
                  <c:v>-65.087009813245402</c:v>
                </c:pt>
                <c:pt idx="4383">
                  <c:v>-65.086416953379597</c:v>
                </c:pt>
                <c:pt idx="4384">
                  <c:v>-65.085824469879299</c:v>
                </c:pt>
                <c:pt idx="4385">
                  <c:v>-65.085232362640696</c:v>
                </c:pt>
                <c:pt idx="4386">
                  <c:v>-65.084640631560205</c:v>
                </c:pt>
                <c:pt idx="4387">
                  <c:v>-65.084049276534103</c:v>
                </c:pt>
                <c:pt idx="4388">
                  <c:v>-65.083458297458606</c:v>
                </c:pt>
                <c:pt idx="4389">
                  <c:v>-65.082867694229705</c:v>
                </c:pt>
                <c:pt idx="4390">
                  <c:v>-65.082277466743605</c:v>
                </c:pt>
                <c:pt idx="4391">
                  <c:v>-65.081687614896396</c:v>
                </c:pt>
                <c:pt idx="4392">
                  <c:v>-65.081098138583897</c:v>
                </c:pt>
                <c:pt idx="4393">
                  <c:v>-65.0805090377021</c:v>
                </c:pt>
                <c:pt idx="4394">
                  <c:v>-65.079920312146797</c:v>
                </c:pt>
                <c:pt idx="4395">
                  <c:v>-65.079331961813807</c:v>
                </c:pt>
                <c:pt idx="4396">
                  <c:v>-65.078743986598795</c:v>
                </c:pt>
                <c:pt idx="4397">
                  <c:v>-65.078156386397495</c:v>
                </c:pt>
                <c:pt idx="4398">
                  <c:v>-65.077569161105501</c:v>
                </c:pt>
                <c:pt idx="4399">
                  <c:v>-65.076982310618305</c:v>
                </c:pt>
                <c:pt idx="4400">
                  <c:v>-65.076395834831501</c:v>
                </c:pt>
                <c:pt idx="4401">
                  <c:v>-65.075809733640398</c:v>
                </c:pt>
                <c:pt idx="4402">
                  <c:v>-65.075224006940402</c:v>
                </c:pt>
                <c:pt idx="4403">
                  <c:v>-65.074638654626796</c:v>
                </c:pt>
                <c:pt idx="4404">
                  <c:v>-65.074053676594801</c:v>
                </c:pt>
                <c:pt idx="4405">
                  <c:v>-65.073469072739698</c:v>
                </c:pt>
                <c:pt idx="4406">
                  <c:v>-65.072884842956597</c:v>
                </c:pt>
                <c:pt idx="4407">
                  <c:v>-65.072300987140494</c:v>
                </c:pt>
                <c:pt idx="4408">
                  <c:v>-65.071717505186399</c:v>
                </c:pt>
                <c:pt idx="4409">
                  <c:v>-65.071134396989393</c:v>
                </c:pt>
                <c:pt idx="4410">
                  <c:v>-65.070551662444203</c:v>
                </c:pt>
                <c:pt idx="4411">
                  <c:v>-65.069969301445596</c:v>
                </c:pt>
                <c:pt idx="4412">
                  <c:v>-65.069387313888598</c:v>
                </c:pt>
                <c:pt idx="4413">
                  <c:v>-65.068805699667706</c:v>
                </c:pt>
                <c:pt idx="4414">
                  <c:v>-65.068224458677605</c:v>
                </c:pt>
                <c:pt idx="4415">
                  <c:v>-65.067643590812906</c:v>
                </c:pt>
                <c:pt idx="4416">
                  <c:v>-65.067063095968194</c:v>
                </c:pt>
                <c:pt idx="4417">
                  <c:v>-65.066482974037896</c:v>
                </c:pt>
                <c:pt idx="4418">
                  <c:v>-65.065903224916397</c:v>
                </c:pt>
                <c:pt idx="4419">
                  <c:v>-65.065323848497997</c:v>
                </c:pt>
                <c:pt idx="4420">
                  <c:v>-65.064744844677094</c:v>
                </c:pt>
                <c:pt idx="4421">
                  <c:v>-65.064166213347804</c:v>
                </c:pt>
                <c:pt idx="4422">
                  <c:v>-65.063587954404397</c:v>
                </c:pt>
                <c:pt idx="4423">
                  <c:v>-65.063010067741004</c:v>
                </c:pt>
                <c:pt idx="4424">
                  <c:v>-65.062432553251497</c:v>
                </c:pt>
                <c:pt idx="4425">
                  <c:v>-65.061855410830105</c:v>
                </c:pt>
                <c:pt idx="4426">
                  <c:v>-65.061278640370602</c:v>
                </c:pt>
                <c:pt idx="4427">
                  <c:v>-65.060702241766904</c:v>
                </c:pt>
                <c:pt idx="4428">
                  <c:v>-65.060126214912799</c:v>
                </c:pt>
                <c:pt idx="4429">
                  <c:v>-65.059550559702004</c:v>
                </c:pt>
                <c:pt idx="4430">
                  <c:v>-65.058975276028306</c:v>
                </c:pt>
                <c:pt idx="4431">
                  <c:v>-65.058400363785395</c:v>
                </c:pt>
                <c:pt idx="4432">
                  <c:v>-65.057825822866704</c:v>
                </c:pt>
                <c:pt idx="4433">
                  <c:v>-65.057251653165693</c:v>
                </c:pt>
                <c:pt idx="4434">
                  <c:v>-65.056677854575995</c:v>
                </c:pt>
                <c:pt idx="4435">
                  <c:v>-65.056104426990998</c:v>
                </c:pt>
                <c:pt idx="4436">
                  <c:v>-65.055531370303896</c:v>
                </c:pt>
                <c:pt idx="4437">
                  <c:v>-65.054958684408007</c:v>
                </c:pt>
                <c:pt idx="4438">
                  <c:v>-65.054386369196607</c:v>
                </c:pt>
                <c:pt idx="4439">
                  <c:v>-65.053814424562901</c:v>
                </c:pt>
                <c:pt idx="4440">
                  <c:v>-65.053242850399798</c:v>
                </c:pt>
                <c:pt idx="4441">
                  <c:v>-65.052671646600601</c:v>
                </c:pt>
                <c:pt idx="4442">
                  <c:v>-65.052100813058004</c:v>
                </c:pt>
                <c:pt idx="4443">
                  <c:v>-65.0515303496651</c:v>
                </c:pt>
                <c:pt idx="4444">
                  <c:v>-65.050960256314696</c:v>
                </c:pt>
                <c:pt idx="4445">
                  <c:v>-65.050390532899698</c:v>
                </c:pt>
                <c:pt idx="4446">
                  <c:v>-65.049821179312701</c:v>
                </c:pt>
                <c:pt idx="4447">
                  <c:v>-65.0492521954464</c:v>
                </c:pt>
                <c:pt idx="4448">
                  <c:v>-65.0486835811936</c:v>
                </c:pt>
                <c:pt idx="4449">
                  <c:v>-65.0481153364466</c:v>
                </c:pt>
                <c:pt idx="4450">
                  <c:v>-65.047547461098105</c:v>
                </c:pt>
                <c:pt idx="4451">
                  <c:v>-65.046979955040399</c:v>
                </c:pt>
                <c:pt idx="4452">
                  <c:v>-65.046412818166104</c:v>
                </c:pt>
                <c:pt idx="4453">
                  <c:v>-65.045846050367302</c:v>
                </c:pt>
                <c:pt idx="4454">
                  <c:v>-65.045279651536404</c:v>
                </c:pt>
                <c:pt idx="4455">
                  <c:v>-65.044713621565506</c:v>
                </c:pt>
                <c:pt idx="4456">
                  <c:v>-65.044147960346905</c:v>
                </c:pt>
                <c:pt idx="4457">
                  <c:v>-65.043582667772597</c:v>
                </c:pt>
                <c:pt idx="4458">
                  <c:v>-65.043017743734694</c:v>
                </c:pt>
                <c:pt idx="4459">
                  <c:v>-65.042453188124995</c:v>
                </c:pt>
                <c:pt idx="4460">
                  <c:v>-65.041889000835496</c:v>
                </c:pt>
                <c:pt idx="4461">
                  <c:v>-65.041325181758197</c:v>
                </c:pt>
                <c:pt idx="4462">
                  <c:v>-65.040761730784695</c:v>
                </c:pt>
                <c:pt idx="4463">
                  <c:v>-65.040198647806804</c:v>
                </c:pt>
                <c:pt idx="4464">
                  <c:v>-65.039635932716195</c:v>
                </c:pt>
                <c:pt idx="4465">
                  <c:v>-65.039073585404495</c:v>
                </c:pt>
                <c:pt idx="4466">
                  <c:v>-65.038511605763205</c:v>
                </c:pt>
                <c:pt idx="4467">
                  <c:v>-65.037949993683895</c:v>
                </c:pt>
                <c:pt idx="4468">
                  <c:v>-65.037388749057996</c:v>
                </c:pt>
                <c:pt idx="4469">
                  <c:v>-65.036827871776794</c:v>
                </c:pt>
                <c:pt idx="4470">
                  <c:v>-65.036267361731802</c:v>
                </c:pt>
                <c:pt idx="4471">
                  <c:v>-65.035707218814096</c:v>
                </c:pt>
                <c:pt idx="4472">
                  <c:v>-65.035147442915004</c:v>
                </c:pt>
                <c:pt idx="4473">
                  <c:v>-65.034588033925502</c:v>
                </c:pt>
                <c:pt idx="4474">
                  <c:v>-65.034028991736903</c:v>
                </c:pt>
                <c:pt idx="4475">
                  <c:v>-65.033470316240098</c:v>
                </c:pt>
                <c:pt idx="4476">
                  <c:v>-65.032912007326104</c:v>
                </c:pt>
                <c:pt idx="4477">
                  <c:v>-65.032354064885695</c:v>
                </c:pt>
                <c:pt idx="4478">
                  <c:v>-65.031796488809903</c:v>
                </c:pt>
                <c:pt idx="4479">
                  <c:v>-65.031239278989403</c:v>
                </c:pt>
                <c:pt idx="4480">
                  <c:v>-65.030682435315001</c:v>
                </c:pt>
                <c:pt idx="4481">
                  <c:v>-65.030125957677399</c:v>
                </c:pt>
                <c:pt idx="4482">
                  <c:v>-65.029569845967004</c:v>
                </c:pt>
                <c:pt idx="4483">
                  <c:v>-65.029014100074605</c:v>
                </c:pt>
                <c:pt idx="4484">
                  <c:v>-65.028458719890594</c:v>
                </c:pt>
                <c:pt idx="4485">
                  <c:v>-65.027903705305405</c:v>
                </c:pt>
                <c:pt idx="4486">
                  <c:v>-65.027349056209502</c:v>
                </c:pt>
                <c:pt idx="4487">
                  <c:v>-65.026794772493105</c:v>
                </c:pt>
                <c:pt idx="4488">
                  <c:v>-65.026240854046506</c:v>
                </c:pt>
                <c:pt idx="4489">
                  <c:v>-65.025687300759898</c:v>
                </c:pt>
                <c:pt idx="4490">
                  <c:v>-65.025134112523403</c:v>
                </c:pt>
                <c:pt idx="4491">
                  <c:v>-65.0245812892272</c:v>
                </c:pt>
                <c:pt idx="4492">
                  <c:v>-65.024028830761196</c:v>
                </c:pt>
                <c:pt idx="4493">
                  <c:v>-65.0234767370155</c:v>
                </c:pt>
                <c:pt idx="4494">
                  <c:v>-65.022925007879905</c:v>
                </c:pt>
                <c:pt idx="4495">
                  <c:v>-65.022373643244293</c:v>
                </c:pt>
                <c:pt idx="4496">
                  <c:v>-65.021822642998401</c:v>
                </c:pt>
                <c:pt idx="4497">
                  <c:v>-65.021272007032096</c:v>
                </c:pt>
                <c:pt idx="4498">
                  <c:v>-65.020721735235</c:v>
                </c:pt>
                <c:pt idx="4499">
                  <c:v>-65.020171827496597</c:v>
                </c:pt>
                <c:pt idx="4500">
                  <c:v>-65.019622283706695</c:v>
                </c:pt>
                <c:pt idx="4501">
                  <c:v>-65.019073103754494</c:v>
                </c:pt>
                <c:pt idx="4502">
                  <c:v>-65.018524287529701</c:v>
                </c:pt>
                <c:pt idx="4503">
                  <c:v>-65.0179758349216</c:v>
                </c:pt>
                <c:pt idx="4504">
                  <c:v>-65.017427745819504</c:v>
                </c:pt>
                <c:pt idx="4505">
                  <c:v>-65.016880020112595</c:v>
                </c:pt>
                <c:pt idx="4506">
                  <c:v>-65.016332657690299</c:v>
                </c:pt>
                <c:pt idx="4507">
                  <c:v>-65.015785658441501</c:v>
                </c:pt>
                <c:pt idx="4508">
                  <c:v>-65.0152390222555</c:v>
                </c:pt>
                <c:pt idx="4509">
                  <c:v>-65.014692749021293</c:v>
                </c:pt>
                <c:pt idx="4510">
                  <c:v>-65.014146838627696</c:v>
                </c:pt>
                <c:pt idx="4511">
                  <c:v>-65.013601290963805</c:v>
                </c:pt>
                <c:pt idx="4512">
                  <c:v>-65.013056105918395</c:v>
                </c:pt>
                <c:pt idx="4513">
                  <c:v>-65.012511283380306</c:v>
                </c:pt>
                <c:pt idx="4514">
                  <c:v>-65.011966823238197</c:v>
                </c:pt>
                <c:pt idx="4515">
                  <c:v>-65.011422725380896</c:v>
                </c:pt>
                <c:pt idx="4516">
                  <c:v>-65.010878989696806</c:v>
                </c:pt>
                <c:pt idx="4517">
                  <c:v>-65.010335616074698</c:v>
                </c:pt>
                <c:pt idx="4518">
                  <c:v>-65.009792604403003</c:v>
                </c:pt>
                <c:pt idx="4519">
                  <c:v>-65.009249954570194</c:v>
                </c:pt>
                <c:pt idx="4520">
                  <c:v>-65.008707666464602</c:v>
                </c:pt>
                <c:pt idx="4521">
                  <c:v>-65.008165739974601</c:v>
                </c:pt>
                <c:pt idx="4522">
                  <c:v>-65.007624174988507</c:v>
                </c:pt>
                <c:pt idx="4523">
                  <c:v>-65.007082971394496</c:v>
                </c:pt>
                <c:pt idx="4524">
                  <c:v>-65.0065421290807</c:v>
                </c:pt>
                <c:pt idx="4525">
                  <c:v>-65.006001647935193</c:v>
                </c:pt>
                <c:pt idx="4526">
                  <c:v>-65.005461527846094</c:v>
                </c:pt>
                <c:pt idx="4527">
                  <c:v>-65.004921768701394</c:v>
                </c:pt>
                <c:pt idx="4528">
                  <c:v>-65.004382370388996</c:v>
                </c:pt>
                <c:pt idx="4529">
                  <c:v>-65.003843332796706</c:v>
                </c:pt>
                <c:pt idx="4530">
                  <c:v>-65.0033046558124</c:v>
                </c:pt>
                <c:pt idx="4531">
                  <c:v>-65.002766339323898</c:v>
                </c:pt>
                <c:pt idx="4532">
                  <c:v>-65.002228383218693</c:v>
                </c:pt>
                <c:pt idx="4533">
                  <c:v>-65.001690787384604</c:v>
                </c:pt>
                <c:pt idx="4534">
                  <c:v>-65.001153551709194</c:v>
                </c:pt>
                <c:pt idx="4535">
                  <c:v>-65.0006166760799</c:v>
                </c:pt>
                <c:pt idx="4536">
                  <c:v>-65.000080160384201</c:v>
                </c:pt>
                <c:pt idx="4537">
                  <c:v>-64.999544004509602</c:v>
                </c:pt>
                <c:pt idx="4538">
                  <c:v>-64.999008208343298</c:v>
                </c:pt>
                <c:pt idx="4539">
                  <c:v>-64.998472771772697</c:v>
                </c:pt>
                <c:pt idx="4540">
                  <c:v>-64.997937694685007</c:v>
                </c:pt>
                <c:pt idx="4541">
                  <c:v>-64.997402976967393</c:v>
                </c:pt>
                <c:pt idx="4542">
                  <c:v>-64.996868618506895</c:v>
                </c:pt>
                <c:pt idx="4543">
                  <c:v>-64.996334619190705</c:v>
                </c:pt>
                <c:pt idx="4544">
                  <c:v>-64.995800978905805</c:v>
                </c:pt>
                <c:pt idx="4545">
                  <c:v>-64.995267697539106</c:v>
                </c:pt>
                <c:pt idx="4546">
                  <c:v>-64.994734774977402</c:v>
                </c:pt>
                <c:pt idx="4547">
                  <c:v>-64.994202211107705</c:v>
                </c:pt>
                <c:pt idx="4548">
                  <c:v>-64.993670005816597</c:v>
                </c:pt>
                <c:pt idx="4549">
                  <c:v>-64.993138158991002</c:v>
                </c:pt>
                <c:pt idx="4550">
                  <c:v>-64.992606670517404</c:v>
                </c:pt>
                <c:pt idx="4551">
                  <c:v>-64.9920755402824</c:v>
                </c:pt>
                <c:pt idx="4552">
                  <c:v>-64.991544768172702</c:v>
                </c:pt>
                <c:pt idx="4553">
                  <c:v>-64.991014354074593</c:v>
                </c:pt>
                <c:pt idx="4554">
                  <c:v>-64.990484297874701</c:v>
                </c:pt>
                <c:pt idx="4555">
                  <c:v>-64.989954599459196</c:v>
                </c:pt>
                <c:pt idx="4556">
                  <c:v>-64.989425258714505</c:v>
                </c:pt>
                <c:pt idx="4557">
                  <c:v>-64.988896275526798</c:v>
                </c:pt>
                <c:pt idx="4558">
                  <c:v>-64.988367649782404</c:v>
                </c:pt>
                <c:pt idx="4559">
                  <c:v>-64.987839381367394</c:v>
                </c:pt>
                <c:pt idx="4560">
                  <c:v>-64.987311470167796</c:v>
                </c:pt>
                <c:pt idx="4561">
                  <c:v>-64.986783916069697</c:v>
                </c:pt>
                <c:pt idx="4562">
                  <c:v>-64.986256718959098</c:v>
                </c:pt>
                <c:pt idx="4563">
                  <c:v>-64.985729878721898</c:v>
                </c:pt>
                <c:pt idx="4564">
                  <c:v>-64.985203395243801</c:v>
                </c:pt>
                <c:pt idx="4565">
                  <c:v>-64.984677268410806</c:v>
                </c:pt>
                <c:pt idx="4566">
                  <c:v>-64.984151498108602</c:v>
                </c:pt>
                <c:pt idx="4567">
                  <c:v>-64.983626084222806</c:v>
                </c:pt>
                <c:pt idx="4568">
                  <c:v>-64.983101026639105</c:v>
                </c:pt>
                <c:pt idx="4569">
                  <c:v>-64.982576325243002</c:v>
                </c:pt>
                <c:pt idx="4570">
                  <c:v>-64.982051979920101</c:v>
                </c:pt>
                <c:pt idx="4571">
                  <c:v>-64.981527990555804</c:v>
                </c:pt>
                <c:pt idx="4572">
                  <c:v>-64.981004357035502</c:v>
                </c:pt>
                <c:pt idx="4573">
                  <c:v>-64.980481079244498</c:v>
                </c:pt>
                <c:pt idx="4574">
                  <c:v>-64.979958157068197</c:v>
                </c:pt>
                <c:pt idx="4575">
                  <c:v>-64.979435590391702</c:v>
                </c:pt>
                <c:pt idx="4576">
                  <c:v>-64.978913379100206</c:v>
                </c:pt>
                <c:pt idx="4577">
                  <c:v>-64.978391523078898</c:v>
                </c:pt>
                <c:pt idx="4578">
                  <c:v>-64.977870022212798</c:v>
                </c:pt>
                <c:pt idx="4579">
                  <c:v>-64.977348876386898</c:v>
                </c:pt>
                <c:pt idx="4580">
                  <c:v>-64.976828085486105</c:v>
                </c:pt>
                <c:pt idx="4581">
                  <c:v>-64.976307649395395</c:v>
                </c:pt>
                <c:pt idx="4582">
                  <c:v>-64.975787567999504</c:v>
                </c:pt>
                <c:pt idx="4583">
                  <c:v>-64.975267841183296</c:v>
                </c:pt>
                <c:pt idx="4584">
                  <c:v>-64.974748468831393</c:v>
                </c:pt>
                <c:pt idx="4585">
                  <c:v>-64.974229450828503</c:v>
                </c:pt>
                <c:pt idx="4586">
                  <c:v>-64.973710787059204</c:v>
                </c:pt>
                <c:pt idx="4587">
                  <c:v>-64.973192477408105</c:v>
                </c:pt>
                <c:pt idx="4588">
                  <c:v>-64.9726745217597</c:v>
                </c:pt>
                <c:pt idx="4589">
                  <c:v>-64.972156919998298</c:v>
                </c:pt>
                <c:pt idx="4590">
                  <c:v>-64.971639672008394</c:v>
                </c:pt>
                <c:pt idx="4591">
                  <c:v>-64.971122777674296</c:v>
                </c:pt>
                <c:pt idx="4592">
                  <c:v>-64.970606236880201</c:v>
                </c:pt>
                <c:pt idx="4593">
                  <c:v>-64.970090049510404</c:v>
                </c:pt>
                <c:pt idx="4594">
                  <c:v>-64.969574215448901</c:v>
                </c:pt>
                <c:pt idx="4595">
                  <c:v>-64.969058734580003</c:v>
                </c:pt>
                <c:pt idx="4596">
                  <c:v>-64.968543606787705</c:v>
                </c:pt>
                <c:pt idx="4597">
                  <c:v>-64.968028831955806</c:v>
                </c:pt>
                <c:pt idx="4598">
                  <c:v>-64.967514409968402</c:v>
                </c:pt>
                <c:pt idx="4599">
                  <c:v>-64.967000340709404</c:v>
                </c:pt>
                <c:pt idx="4600">
                  <c:v>-64.966486624062497</c:v>
                </c:pt>
                <c:pt idx="4601">
                  <c:v>-64.965973259911493</c:v>
                </c:pt>
                <c:pt idx="4602">
                  <c:v>-64.965460248140005</c:v>
                </c:pt>
                <c:pt idx="4603">
                  <c:v>-64.964947588631901</c:v>
                </c:pt>
                <c:pt idx="4604">
                  <c:v>-64.964435281270497</c:v>
                </c:pt>
                <c:pt idx="4605">
                  <c:v>-64.963923325939604</c:v>
                </c:pt>
                <c:pt idx="4606">
                  <c:v>-64.963411722522395</c:v>
                </c:pt>
                <c:pt idx="4607">
                  <c:v>-64.962900470902596</c:v>
                </c:pt>
                <c:pt idx="4608">
                  <c:v>-64.962389570963396</c:v>
                </c:pt>
                <c:pt idx="4609">
                  <c:v>-64.961879022588107</c:v>
                </c:pt>
                <c:pt idx="4610">
                  <c:v>-64.961368825660003</c:v>
                </c:pt>
                <c:pt idx="4611">
                  <c:v>-64.960858980062397</c:v>
                </c:pt>
                <c:pt idx="4612">
                  <c:v>-64.960349485678293</c:v>
                </c:pt>
                <c:pt idx="4613">
                  <c:v>-64.959840342390805</c:v>
                </c:pt>
                <c:pt idx="4614">
                  <c:v>-64.959331550082993</c:v>
                </c:pt>
                <c:pt idx="4615">
                  <c:v>-64.958823108637802</c:v>
                </c:pt>
                <c:pt idx="4616">
                  <c:v>-64.958315017938105</c:v>
                </c:pt>
                <c:pt idx="4617">
                  <c:v>-64.957807277866905</c:v>
                </c:pt>
                <c:pt idx="4618">
                  <c:v>-64.957299888306906</c:v>
                </c:pt>
                <c:pt idx="4619">
                  <c:v>-64.956792849140896</c:v>
                </c:pt>
                <c:pt idx="4620">
                  <c:v>-64.956286160251594</c:v>
                </c:pt>
                <c:pt idx="4621">
                  <c:v>-64.955779821521503</c:v>
                </c:pt>
                <c:pt idx="4622">
                  <c:v>-64.955273832833399</c:v>
                </c:pt>
                <c:pt idx="4623">
                  <c:v>-64.9547681940697</c:v>
                </c:pt>
                <c:pt idx="4624">
                  <c:v>-64.954262905112998</c:v>
                </c:pt>
                <c:pt idx="4625">
                  <c:v>-64.953757965845497</c:v>
                </c:pt>
                <c:pt idx="4626">
                  <c:v>-64.953253376149803</c:v>
                </c:pt>
                <c:pt idx="4627">
                  <c:v>-64.952749135908107</c:v>
                </c:pt>
                <c:pt idx="4628">
                  <c:v>-64.952245245002601</c:v>
                </c:pt>
                <c:pt idx="4629">
                  <c:v>-64.951741703315605</c:v>
                </c:pt>
                <c:pt idx="4630">
                  <c:v>-64.951238510729098</c:v>
                </c:pt>
                <c:pt idx="4631">
                  <c:v>-64.9507356671254</c:v>
                </c:pt>
                <c:pt idx="4632">
                  <c:v>-64.950233172386405</c:v>
                </c:pt>
                <c:pt idx="4633">
                  <c:v>-64.949731026394105</c:v>
                </c:pt>
                <c:pt idx="4634">
                  <c:v>-64.949229229030394</c:v>
                </c:pt>
                <c:pt idx="4635">
                  <c:v>-64.948727780177194</c:v>
                </c:pt>
                <c:pt idx="4636">
                  <c:v>-64.948226679716299</c:v>
                </c:pt>
                <c:pt idx="4637">
                  <c:v>-64.947725927529405</c:v>
                </c:pt>
                <c:pt idx="4638">
                  <c:v>-64.947225523498304</c:v>
                </c:pt>
                <c:pt idx="4639">
                  <c:v>-64.946725467504706</c:v>
                </c:pt>
                <c:pt idx="4640">
                  <c:v>-64.946225759430007</c:v>
                </c:pt>
                <c:pt idx="4641">
                  <c:v>-64.945726399155802</c:v>
                </c:pt>
                <c:pt idx="4642">
                  <c:v>-64.945227386563701</c:v>
                </c:pt>
                <c:pt idx="4643">
                  <c:v>-64.944728721535</c:v>
                </c:pt>
                <c:pt idx="4644">
                  <c:v>-64.944230403951195</c:v>
                </c:pt>
                <c:pt idx="4645">
                  <c:v>-64.943732433693398</c:v>
                </c:pt>
                <c:pt idx="4646">
                  <c:v>-64.943234810643105</c:v>
                </c:pt>
                <c:pt idx="4647">
                  <c:v>-64.942737534681399</c:v>
                </c:pt>
                <c:pt idx="4648">
                  <c:v>-64.942240605689406</c:v>
                </c:pt>
                <c:pt idx="4649">
                  <c:v>-64.941744023548395</c:v>
                </c:pt>
                <c:pt idx="4650">
                  <c:v>-64.941247788139194</c:v>
                </c:pt>
                <c:pt idx="4651">
                  <c:v>-64.940751899342899</c:v>
                </c:pt>
                <c:pt idx="4652">
                  <c:v>-64.940256357040496</c:v>
                </c:pt>
                <c:pt idx="4653">
                  <c:v>-64.939761161112699</c:v>
                </c:pt>
                <c:pt idx="4654">
                  <c:v>-64.939266311440605</c:v>
                </c:pt>
                <c:pt idx="4655">
                  <c:v>-64.9387718079047</c:v>
                </c:pt>
                <c:pt idx="4656">
                  <c:v>-64.9382776503858</c:v>
                </c:pt>
                <c:pt idx="4657">
                  <c:v>-64.937783838764702</c:v>
                </c:pt>
                <c:pt idx="4658">
                  <c:v>-64.937290372921893</c:v>
                </c:pt>
                <c:pt idx="4659">
                  <c:v>-64.936797252737904</c:v>
                </c:pt>
                <c:pt idx="4660">
                  <c:v>-64.936304478093305</c:v>
                </c:pt>
                <c:pt idx="4661">
                  <c:v>-64.935812048868499</c:v>
                </c:pt>
                <c:pt idx="4662">
                  <c:v>-64.935319964943901</c:v>
                </c:pt>
                <c:pt idx="4663">
                  <c:v>-64.934828226199798</c:v>
                </c:pt>
                <c:pt idx="4664">
                  <c:v>-64.934336832516607</c:v>
                </c:pt>
                <c:pt idx="4665">
                  <c:v>-64.933845783774402</c:v>
                </c:pt>
                <c:pt idx="4666">
                  <c:v>-64.933355079853399</c:v>
                </c:pt>
                <c:pt idx="4667">
                  <c:v>-64.932864720633802</c:v>
                </c:pt>
                <c:pt idx="4668">
                  <c:v>-64.932374705995599</c:v>
                </c:pt>
                <c:pt idx="4669">
                  <c:v>-64.931885035818894</c:v>
                </c:pt>
                <c:pt idx="4670">
                  <c:v>-64.931395709983505</c:v>
                </c:pt>
                <c:pt idx="4671">
                  <c:v>-64.930906728369393</c:v>
                </c:pt>
                <c:pt idx="4672">
                  <c:v>-64.930418090856506</c:v>
                </c:pt>
                <c:pt idx="4673">
                  <c:v>-64.929929797324505</c:v>
                </c:pt>
                <c:pt idx="4674">
                  <c:v>-64.929441847653294</c:v>
                </c:pt>
                <c:pt idx="4675">
                  <c:v>-64.928954241722394</c:v>
                </c:pt>
                <c:pt idx="4676">
                  <c:v>-64.928466979411596</c:v>
                </c:pt>
                <c:pt idx="4677">
                  <c:v>-64.927980060600305</c:v>
                </c:pt>
                <c:pt idx="4678">
                  <c:v>-64.927493485168199</c:v>
                </c:pt>
                <c:pt idx="4679">
                  <c:v>-64.927007252994798</c:v>
                </c:pt>
                <c:pt idx="4680">
                  <c:v>-64.926521363959296</c:v>
                </c:pt>
                <c:pt idx="4681">
                  <c:v>-64.926035817941298</c:v>
                </c:pt>
                <c:pt idx="4682">
                  <c:v>-64.925550614819997</c:v>
                </c:pt>
                <c:pt idx="4683">
                  <c:v>-64.925065754474701</c:v>
                </c:pt>
                <c:pt idx="4684">
                  <c:v>-64.924581236784604</c:v>
                </c:pt>
                <c:pt idx="4685">
                  <c:v>-64.9240970616288</c:v>
                </c:pt>
                <c:pt idx="4686">
                  <c:v>-64.923613228886595</c:v>
                </c:pt>
                <c:pt idx="4687">
                  <c:v>-64.923129738436799</c:v>
                </c:pt>
                <c:pt idx="4688">
                  <c:v>-64.922646590158493</c:v>
                </c:pt>
                <c:pt idx="4689">
                  <c:v>-64.922163783930699</c:v>
                </c:pt>
                <c:pt idx="4690">
                  <c:v>-64.921681319632199</c:v>
                </c:pt>
                <c:pt idx="4691">
                  <c:v>-64.921199197141902</c:v>
                </c:pt>
                <c:pt idx="4692">
                  <c:v>-64.920717416338505</c:v>
                </c:pt>
                <c:pt idx="4693">
                  <c:v>-64.920235977100901</c:v>
                </c:pt>
                <c:pt idx="4694">
                  <c:v>-64.919754879307604</c:v>
                </c:pt>
                <c:pt idx="4695">
                  <c:v>-64.919274122837294</c:v>
                </c:pt>
                <c:pt idx="4696">
                  <c:v>-64.918793707568597</c:v>
                </c:pt>
                <c:pt idx="4697">
                  <c:v>-64.918313633379896</c:v>
                </c:pt>
                <c:pt idx="4698">
                  <c:v>-64.917833900149802</c:v>
                </c:pt>
                <c:pt idx="4699">
                  <c:v>-64.917354507756698</c:v>
                </c:pt>
                <c:pt idx="4700">
                  <c:v>-64.916875456078998</c:v>
                </c:pt>
                <c:pt idx="4701">
                  <c:v>-64.916396744994799</c:v>
                </c:pt>
                <c:pt idx="4702">
                  <c:v>-64.915918374382599</c:v>
                </c:pt>
                <c:pt idx="4703">
                  <c:v>-64.915440344120398</c:v>
                </c:pt>
                <c:pt idx="4704">
                  <c:v>-64.914962654086494</c:v>
                </c:pt>
                <c:pt idx="4705">
                  <c:v>-64.914485304158902</c:v>
                </c:pt>
                <c:pt idx="4706">
                  <c:v>-64.914008294215805</c:v>
                </c:pt>
                <c:pt idx="4707">
                  <c:v>-64.913531624135004</c:v>
                </c:pt>
                <c:pt idx="4708">
                  <c:v>-64.9130552937945</c:v>
                </c:pt>
                <c:pt idx="4709">
                  <c:v>-64.912579303072306</c:v>
                </c:pt>
                <c:pt idx="4710">
                  <c:v>-64.912103651846095</c:v>
                </c:pt>
                <c:pt idx="4711">
                  <c:v>-64.911628339993698</c:v>
                </c:pt>
                <c:pt idx="4712">
                  <c:v>-64.911153367392899</c:v>
                </c:pt>
                <c:pt idx="4713">
                  <c:v>-64.910678733921301</c:v>
                </c:pt>
                <c:pt idx="4714">
                  <c:v>-64.910204439456606</c:v>
                </c:pt>
                <c:pt idx="4715">
                  <c:v>-64.909730483876402</c:v>
                </c:pt>
                <c:pt idx="4716">
                  <c:v>-64.909256867058104</c:v>
                </c:pt>
                <c:pt idx="4717">
                  <c:v>-64.908783588879302</c:v>
                </c:pt>
                <c:pt idx="4718">
                  <c:v>-64.908310649217299</c:v>
                </c:pt>
                <c:pt idx="4719">
                  <c:v>-64.907838047949497</c:v>
                </c:pt>
                <c:pt idx="4720">
                  <c:v>-64.907365784953299</c:v>
                </c:pt>
                <c:pt idx="4721">
                  <c:v>-64.906893860105797</c:v>
                </c:pt>
                <c:pt idx="4722">
                  <c:v>-64.906422273284406</c:v>
                </c:pt>
                <c:pt idx="4723">
                  <c:v>-64.905951024366104</c:v>
                </c:pt>
                <c:pt idx="4724">
                  <c:v>-64.905480113228194</c:v>
                </c:pt>
                <c:pt idx="4725">
                  <c:v>-64.905009539747496</c:v>
                </c:pt>
                <c:pt idx="4726">
                  <c:v>-64.904539303801201</c:v>
                </c:pt>
                <c:pt idx="4727">
                  <c:v>-64.904069405266199</c:v>
                </c:pt>
                <c:pt idx="4728">
                  <c:v>-64.903599844019297</c:v>
                </c:pt>
                <c:pt idx="4729">
                  <c:v>-64.9031306199375</c:v>
                </c:pt>
                <c:pt idx="4730">
                  <c:v>-64.902661732897599</c:v>
                </c:pt>
                <c:pt idx="4731">
                  <c:v>-64.902193182776202</c:v>
                </c:pt>
                <c:pt idx="4732">
                  <c:v>-64.9017249694501</c:v>
                </c:pt>
                <c:pt idx="4733">
                  <c:v>-64.901257092795902</c:v>
                </c:pt>
                <c:pt idx="4734">
                  <c:v>-64.900789552690298</c:v>
                </c:pt>
                <c:pt idx="4735">
                  <c:v>-64.900322349009699</c:v>
                </c:pt>
                <c:pt idx="4736">
                  <c:v>-64.899855481630595</c:v>
                </c:pt>
                <c:pt idx="4737">
                  <c:v>-64.899388950429497</c:v>
                </c:pt>
                <c:pt idx="4738">
                  <c:v>-64.898922755282797</c:v>
                </c:pt>
                <c:pt idx="4739">
                  <c:v>-64.898456896066804</c:v>
                </c:pt>
                <c:pt idx="4740">
                  <c:v>-64.8979913726577</c:v>
                </c:pt>
                <c:pt idx="4741">
                  <c:v>-64.897526184931905</c:v>
                </c:pt>
                <c:pt idx="4742">
                  <c:v>-64.897061332765503</c:v>
                </c:pt>
                <c:pt idx="4743">
                  <c:v>-64.896596816034702</c:v>
                </c:pt>
                <c:pt idx="4744">
                  <c:v>-64.896132634615498</c:v>
                </c:pt>
                <c:pt idx="4745">
                  <c:v>-64.895668788383901</c:v>
                </c:pt>
                <c:pt idx="4746">
                  <c:v>-64.895205277215894</c:v>
                </c:pt>
                <c:pt idx="4747">
                  <c:v>-64.8947421009875</c:v>
                </c:pt>
                <c:pt idx="4748">
                  <c:v>-64.894279259574503</c:v>
                </c:pt>
                <c:pt idx="4749">
                  <c:v>-64.8938167528528</c:v>
                </c:pt>
                <c:pt idx="4750">
                  <c:v>-64.893354580698201</c:v>
                </c:pt>
                <c:pt idx="4751">
                  <c:v>-64.892892742986305</c:v>
                </c:pt>
                <c:pt idx="4752">
                  <c:v>-64.892431239592796</c:v>
                </c:pt>
                <c:pt idx="4753">
                  <c:v>-64.891970070393398</c:v>
                </c:pt>
                <c:pt idx="4754">
                  <c:v>-64.891509235263698</c:v>
                </c:pt>
                <c:pt idx="4755">
                  <c:v>-64.891048734079106</c:v>
                </c:pt>
                <c:pt idx="4756">
                  <c:v>-64.890588566715195</c:v>
                </c:pt>
                <c:pt idx="4757">
                  <c:v>-64.890128733047305</c:v>
                </c:pt>
                <c:pt idx="4758">
                  <c:v>-64.889669232950794</c:v>
                </c:pt>
                <c:pt idx="4759">
                  <c:v>-64.889210066301104</c:v>
                </c:pt>
                <c:pt idx="4760">
                  <c:v>-64.888751232973505</c:v>
                </c:pt>
                <c:pt idx="4761">
                  <c:v>-64.888292732843098</c:v>
                </c:pt>
                <c:pt idx="4762">
                  <c:v>-64.887834565785099</c:v>
                </c:pt>
                <c:pt idx="4763">
                  <c:v>-64.887376731674607</c:v>
                </c:pt>
                <c:pt idx="4764">
                  <c:v>-64.886919230386795</c:v>
                </c:pt>
                <c:pt idx="4765">
                  <c:v>-64.886462061796706</c:v>
                </c:pt>
                <c:pt idx="4766">
                  <c:v>-64.886005225779101</c:v>
                </c:pt>
                <c:pt idx="4767">
                  <c:v>-64.885548722209094</c:v>
                </c:pt>
                <c:pt idx="4768">
                  <c:v>-64.885092550961502</c:v>
                </c:pt>
                <c:pt idx="4769">
                  <c:v>-64.884636711911199</c:v>
                </c:pt>
                <c:pt idx="4770">
                  <c:v>-64.884181204932801</c:v>
                </c:pt>
                <c:pt idx="4771">
                  <c:v>-64.883726029901197</c:v>
                </c:pt>
                <c:pt idx="4772">
                  <c:v>-64.883271186691005</c:v>
                </c:pt>
                <c:pt idx="4773">
                  <c:v>-64.882816675176798</c:v>
                </c:pt>
                <c:pt idx="4774">
                  <c:v>-64.882362495233295</c:v>
                </c:pt>
                <c:pt idx="4775">
                  <c:v>-64.8819086467348</c:v>
                </c:pt>
                <c:pt idx="4776">
                  <c:v>-64.881455129556002</c:v>
                </c:pt>
                <c:pt idx="4777">
                  <c:v>-64.881001943571206</c:v>
                </c:pt>
                <c:pt idx="4778">
                  <c:v>-64.880549088654902</c:v>
                </c:pt>
                <c:pt idx="4779">
                  <c:v>-64.880096564681196</c:v>
                </c:pt>
                <c:pt idx="4780">
                  <c:v>-64.879644371524606</c:v>
                </c:pt>
                <c:pt idx="4781">
                  <c:v>-64.879192509059294</c:v>
                </c:pt>
                <c:pt idx="4782">
                  <c:v>-64.878740977159396</c:v>
                </c:pt>
                <c:pt idx="4783">
                  <c:v>-64.878289775699002</c:v>
                </c:pt>
                <c:pt idx="4784">
                  <c:v>-64.877838904552306</c:v>
                </c:pt>
                <c:pt idx="4785">
                  <c:v>-64.877388363593298</c:v>
                </c:pt>
                <c:pt idx="4786">
                  <c:v>-64.876938152695899</c:v>
                </c:pt>
                <c:pt idx="4787">
                  <c:v>-64.876488271734203</c:v>
                </c:pt>
                <c:pt idx="4788">
                  <c:v>-64.876038720581903</c:v>
                </c:pt>
                <c:pt idx="4789">
                  <c:v>-64.875589499113005</c:v>
                </c:pt>
                <c:pt idx="4790">
                  <c:v>-64.875140607201104</c:v>
                </c:pt>
                <c:pt idx="4791">
                  <c:v>-64.874692044720206</c:v>
                </c:pt>
                <c:pt idx="4792">
                  <c:v>-64.874243811543707</c:v>
                </c:pt>
                <c:pt idx="4793">
                  <c:v>-64.8737959075455</c:v>
                </c:pt>
                <c:pt idx="4794">
                  <c:v>-64.873348332599093</c:v>
                </c:pt>
                <c:pt idx="4795">
                  <c:v>-64.872901086577897</c:v>
                </c:pt>
                <c:pt idx="4796">
                  <c:v>-64.872454169355706</c:v>
                </c:pt>
                <c:pt idx="4797">
                  <c:v>-64.8720075808057</c:v>
                </c:pt>
                <c:pt idx="4798">
                  <c:v>-64.871561320801305</c:v>
                </c:pt>
                <c:pt idx="4799">
                  <c:v>-64.871115389216101</c:v>
                </c:pt>
                <c:pt idx="4800">
                  <c:v>-64.870669785923099</c:v>
                </c:pt>
                <c:pt idx="4801">
                  <c:v>-64.870224510795794</c:v>
                </c:pt>
                <c:pt idx="4802">
                  <c:v>-64.869779563707198</c:v>
                </c:pt>
                <c:pt idx="4803">
                  <c:v>-64.869334944530607</c:v>
                </c:pt>
                <c:pt idx="4804">
                  <c:v>-64.868890653139104</c:v>
                </c:pt>
                <c:pt idx="4805">
                  <c:v>-64.8684466894058</c:v>
                </c:pt>
                <c:pt idx="4806">
                  <c:v>-64.868003053203594</c:v>
                </c:pt>
                <c:pt idx="4807">
                  <c:v>-64.867559744405497</c:v>
                </c:pt>
                <c:pt idx="4808">
                  <c:v>-64.867116762884507</c:v>
                </c:pt>
                <c:pt idx="4809">
                  <c:v>-64.866674108513394</c:v>
                </c:pt>
                <c:pt idx="4810">
                  <c:v>-64.866231781164998</c:v>
                </c:pt>
                <c:pt idx="4811">
                  <c:v>-64.865789780712106</c:v>
                </c:pt>
                <c:pt idx="4812">
                  <c:v>-64.865348107027501</c:v>
                </c:pt>
                <c:pt idx="4813">
                  <c:v>-64.864906759983796</c:v>
                </c:pt>
                <c:pt idx="4814">
                  <c:v>-64.864465739453706</c:v>
                </c:pt>
                <c:pt idx="4815">
                  <c:v>-64.864025045309702</c:v>
                </c:pt>
                <c:pt idx="4816">
                  <c:v>-64.863584677424498</c:v>
                </c:pt>
                <c:pt idx="4817">
                  <c:v>-64.863144635670395</c:v>
                </c:pt>
                <c:pt idx="4818">
                  <c:v>-64.862704919919906</c:v>
                </c:pt>
                <c:pt idx="4819">
                  <c:v>-64.862265530045505</c:v>
                </c:pt>
                <c:pt idx="4820">
                  <c:v>-64.861826465919407</c:v>
                </c:pt>
                <c:pt idx="4821">
                  <c:v>-64.861387727414098</c:v>
                </c:pt>
                <c:pt idx="4822">
                  <c:v>-64.860949314401594</c:v>
                </c:pt>
                <c:pt idx="4823">
                  <c:v>-64.860511226754298</c:v>
                </c:pt>
                <c:pt idx="4824">
                  <c:v>-64.860073464344296</c:v>
                </c:pt>
                <c:pt idx="4825">
                  <c:v>-64.859636027043706</c:v>
                </c:pt>
                <c:pt idx="4826">
                  <c:v>-64.859198914724601</c:v>
                </c:pt>
                <c:pt idx="4827">
                  <c:v>-64.858762127259098</c:v>
                </c:pt>
                <c:pt idx="4828">
                  <c:v>-64.858325664519</c:v>
                </c:pt>
                <c:pt idx="4829">
                  <c:v>-64.857889526376297</c:v>
                </c:pt>
                <c:pt idx="4830">
                  <c:v>-64.857453712702906</c:v>
                </c:pt>
                <c:pt idx="4831">
                  <c:v>-64.857018223370602</c:v>
                </c:pt>
                <c:pt idx="4832">
                  <c:v>-64.856583058251204</c:v>
                </c:pt>
                <c:pt idx="4833">
                  <c:v>-64.8561482172165</c:v>
                </c:pt>
                <c:pt idx="4834">
                  <c:v>-64.855713700138196</c:v>
                </c:pt>
                <c:pt idx="4835">
                  <c:v>-64.855279506887797</c:v>
                </c:pt>
                <c:pt idx="4836">
                  <c:v>-64.854845637336993</c:v>
                </c:pt>
                <c:pt idx="4837">
                  <c:v>-64.854412091357403</c:v>
                </c:pt>
                <c:pt idx="4838">
                  <c:v>-64.853978868820406</c:v>
                </c:pt>
                <c:pt idx="4839">
                  <c:v>-64.853545969597604</c:v>
                </c:pt>
                <c:pt idx="4840">
                  <c:v>-64.853113393560307</c:v>
                </c:pt>
                <c:pt idx="4841">
                  <c:v>-64.852681140579904</c:v>
                </c:pt>
                <c:pt idx="4842">
                  <c:v>-64.852249210527802</c:v>
                </c:pt>
                <c:pt idx="4843">
                  <c:v>-64.851817603275194</c:v>
                </c:pt>
                <c:pt idx="4844">
                  <c:v>-64.851386318693301</c:v>
                </c:pt>
                <c:pt idx="4845">
                  <c:v>-64.850955356653301</c:v>
                </c:pt>
                <c:pt idx="4846">
                  <c:v>-64.850524717026403</c:v>
                </c:pt>
                <c:pt idx="4847">
                  <c:v>-64.850094399683698</c:v>
                </c:pt>
                <c:pt idx="4848">
                  <c:v>-64.849664404496195</c:v>
                </c:pt>
                <c:pt idx="4849">
                  <c:v>-64.849234731334903</c:v>
                </c:pt>
                <c:pt idx="4850">
                  <c:v>-64.8488053800708</c:v>
                </c:pt>
                <c:pt idx="4851">
                  <c:v>-64.848376350574796</c:v>
                </c:pt>
                <c:pt idx="4852">
                  <c:v>-64.847947642717799</c:v>
                </c:pt>
                <c:pt idx="4853">
                  <c:v>-64.847519256370504</c:v>
                </c:pt>
                <c:pt idx="4854">
                  <c:v>-64.847091191403806</c:v>
                </c:pt>
                <c:pt idx="4855">
                  <c:v>-64.8466634476883</c:v>
                </c:pt>
                <c:pt idx="4856">
                  <c:v>-64.846236025094896</c:v>
                </c:pt>
                <c:pt idx="4857">
                  <c:v>-64.845808923494005</c:v>
                </c:pt>
                <c:pt idx="4858">
                  <c:v>-64.845382142756407</c:v>
                </c:pt>
                <c:pt idx="4859">
                  <c:v>-64.844955682752499</c:v>
                </c:pt>
                <c:pt idx="4860">
                  <c:v>-64.844529543352905</c:v>
                </c:pt>
                <c:pt idx="4861">
                  <c:v>-64.844103724427995</c:v>
                </c:pt>
                <c:pt idx="4862">
                  <c:v>-64.843678225848194</c:v>
                </c:pt>
                <c:pt idx="4863">
                  <c:v>-64.843253047483898</c:v>
                </c:pt>
                <c:pt idx="4864">
                  <c:v>-64.842828189205406</c:v>
                </c:pt>
                <c:pt idx="4865">
                  <c:v>-64.842403650883099</c:v>
                </c:pt>
                <c:pt idx="4866">
                  <c:v>-64.841979432387106</c:v>
                </c:pt>
                <c:pt idx="4867">
                  <c:v>-64.841555533587695</c:v>
                </c:pt>
                <c:pt idx="4868">
                  <c:v>-64.841131954354907</c:v>
                </c:pt>
                <c:pt idx="4869">
                  <c:v>-64.840708694558899</c:v>
                </c:pt>
                <c:pt idx="4870">
                  <c:v>-64.840285754069697</c:v>
                </c:pt>
                <c:pt idx="4871">
                  <c:v>-64.839863132757401</c:v>
                </c:pt>
                <c:pt idx="4872">
                  <c:v>-64.839440830491895</c:v>
                </c:pt>
                <c:pt idx="4873">
                  <c:v>-64.839018847143194</c:v>
                </c:pt>
                <c:pt idx="4874">
                  <c:v>-64.838597182581097</c:v>
                </c:pt>
                <c:pt idx="4875">
                  <c:v>-64.838175836675404</c:v>
                </c:pt>
                <c:pt idx="4876">
                  <c:v>-64.837754809296001</c:v>
                </c:pt>
                <c:pt idx="4877">
                  <c:v>-64.837334100312503</c:v>
                </c:pt>
                <c:pt idx="4878">
                  <c:v>-64.836913709594796</c:v>
                </c:pt>
                <c:pt idx="4879">
                  <c:v>-64.836493637012495</c:v>
                </c:pt>
                <c:pt idx="4880">
                  <c:v>-64.836073882435102</c:v>
                </c:pt>
                <c:pt idx="4881">
                  <c:v>-64.835654445732203</c:v>
                </c:pt>
                <c:pt idx="4882">
                  <c:v>-64.8352353267735</c:v>
                </c:pt>
                <c:pt idx="4883">
                  <c:v>-64.834816525428195</c:v>
                </c:pt>
                <c:pt idx="4884">
                  <c:v>-64.834398041566004</c:v>
                </c:pt>
                <c:pt idx="4885">
                  <c:v>-64.833979875056201</c:v>
                </c:pt>
                <c:pt idx="4886">
                  <c:v>-64.833562025768103</c:v>
                </c:pt>
                <c:pt idx="4887">
                  <c:v>-64.833144493571098</c:v>
                </c:pt>
                <c:pt idx="4888">
                  <c:v>-64.832727278334403</c:v>
                </c:pt>
                <c:pt idx="4889">
                  <c:v>-64.832310379927193</c:v>
                </c:pt>
                <c:pt idx="4890">
                  <c:v>-64.831893798218701</c:v>
                </c:pt>
                <c:pt idx="4891">
                  <c:v>-64.8314775330782</c:v>
                </c:pt>
                <c:pt idx="4892">
                  <c:v>-64.831061584374496</c:v>
                </c:pt>
                <c:pt idx="4893">
                  <c:v>-64.830645951976905</c:v>
                </c:pt>
                <c:pt idx="4894">
                  <c:v>-64.830230635754205</c:v>
                </c:pt>
                <c:pt idx="4895">
                  <c:v>-64.8298156355755</c:v>
                </c:pt>
                <c:pt idx="4896">
                  <c:v>-64.829400951309793</c:v>
                </c:pt>
                <c:pt idx="4897">
                  <c:v>-64.828986582825706</c:v>
                </c:pt>
                <c:pt idx="4898">
                  <c:v>-64.8285725299923</c:v>
                </c:pt>
                <c:pt idx="4899">
                  <c:v>-64.828158792678295</c:v>
                </c:pt>
                <c:pt idx="4900">
                  <c:v>-64.827745370752396</c:v>
                </c:pt>
                <c:pt idx="4901">
                  <c:v>-64.827332264083296</c:v>
                </c:pt>
                <c:pt idx="4902">
                  <c:v>-64.826919472539799</c:v>
                </c:pt>
                <c:pt idx="4903">
                  <c:v>-64.8265069959904</c:v>
                </c:pt>
                <c:pt idx="4904">
                  <c:v>-64.826094834303703</c:v>
                </c:pt>
                <c:pt idx="4905">
                  <c:v>-64.825682987348202</c:v>
                </c:pt>
                <c:pt idx="4906">
                  <c:v>-64.825271454992503</c:v>
                </c:pt>
                <c:pt idx="4907">
                  <c:v>-64.824860237105</c:v>
                </c:pt>
                <c:pt idx="4908">
                  <c:v>-64.824449333554</c:v>
                </c:pt>
                <c:pt idx="4909">
                  <c:v>-64.824038744208096</c:v>
                </c:pt>
                <c:pt idx="4910">
                  <c:v>-64.823628468935397</c:v>
                </c:pt>
                <c:pt idx="4911">
                  <c:v>-64.823218507604295</c:v>
                </c:pt>
                <c:pt idx="4912">
                  <c:v>-64.822808860082901</c:v>
                </c:pt>
                <c:pt idx="4913">
                  <c:v>-64.822399526239593</c:v>
                </c:pt>
                <c:pt idx="4914">
                  <c:v>-64.821990505942495</c:v>
                </c:pt>
                <c:pt idx="4915">
                  <c:v>-64.8215817990597</c:v>
                </c:pt>
                <c:pt idx="4916">
                  <c:v>-64.821173405459206</c:v>
                </c:pt>
                <c:pt idx="4917">
                  <c:v>-64.820765325009106</c:v>
                </c:pt>
                <c:pt idx="4918">
                  <c:v>-64.820357557577296</c:v>
                </c:pt>
                <c:pt idx="4919">
                  <c:v>-64.8199501030319</c:v>
                </c:pt>
                <c:pt idx="4920">
                  <c:v>-64.8195429612407</c:v>
                </c:pt>
                <c:pt idx="4921">
                  <c:v>-64.819136132071606</c:v>
                </c:pt>
                <c:pt idx="4922">
                  <c:v>-64.818729615392499</c:v>
                </c:pt>
                <c:pt idx="4923">
                  <c:v>-64.818323411071006</c:v>
                </c:pt>
                <c:pt idx="4924">
                  <c:v>-64.817917518974895</c:v>
                </c:pt>
                <c:pt idx="4925">
                  <c:v>-64.817511938972004</c:v>
                </c:pt>
                <c:pt idx="4926">
                  <c:v>-64.817106670929903</c:v>
                </c:pt>
                <c:pt idx="4927">
                  <c:v>-64.816701714716302</c:v>
                </c:pt>
                <c:pt idx="4928">
                  <c:v>-64.816297070198601</c:v>
                </c:pt>
                <c:pt idx="4929">
                  <c:v>-64.815892737244397</c:v>
                </c:pt>
                <c:pt idx="4930">
                  <c:v>-64.815488715721301</c:v>
                </c:pt>
                <c:pt idx="4931">
                  <c:v>-64.815085005496599</c:v>
                </c:pt>
                <c:pt idx="4932">
                  <c:v>-64.814681606437802</c:v>
                </c:pt>
                <c:pt idx="4933">
                  <c:v>-64.814278518412294</c:v>
                </c:pt>
                <c:pt idx="4934">
                  <c:v>-64.813875741287404</c:v>
                </c:pt>
                <c:pt idx="4935">
                  <c:v>-64.813473274930303</c:v>
                </c:pt>
                <c:pt idx="4936">
                  <c:v>-64.813071119208402</c:v>
                </c:pt>
                <c:pt idx="4937">
                  <c:v>-64.812669273988803</c:v>
                </c:pt>
                <c:pt idx="4938">
                  <c:v>-64.812267739138704</c:v>
                </c:pt>
                <c:pt idx="4939">
                  <c:v>-64.811866514525306</c:v>
                </c:pt>
                <c:pt idx="4940">
                  <c:v>-64.811465600015595</c:v>
                </c:pt>
                <c:pt idx="4941">
                  <c:v>-64.811064995476698</c:v>
                </c:pt>
                <c:pt idx="4942">
                  <c:v>-64.810664700775504</c:v>
                </c:pt>
                <c:pt idx="4943">
                  <c:v>-64.810264715779198</c:v>
                </c:pt>
                <c:pt idx="4944">
                  <c:v>-64.809865040354495</c:v>
                </c:pt>
                <c:pt idx="4945">
                  <c:v>-64.809465674368298</c:v>
                </c:pt>
                <c:pt idx="4946">
                  <c:v>-64.809066617687606</c:v>
                </c:pt>
                <c:pt idx="4947">
                  <c:v>-64.808667870179093</c:v>
                </c:pt>
                <c:pt idx="4948">
                  <c:v>-64.808269431709604</c:v>
                </c:pt>
                <c:pt idx="4949">
                  <c:v>-64.807871302145799</c:v>
                </c:pt>
                <c:pt idx="4950">
                  <c:v>-64.807473481354407</c:v>
                </c:pt>
                <c:pt idx="4951">
                  <c:v>-64.807075969202103</c:v>
                </c:pt>
                <c:pt idx="4952">
                  <c:v>-64.806678765555503</c:v>
                </c:pt>
                <c:pt idx="4953">
                  <c:v>-64.806281870281097</c:v>
                </c:pt>
                <c:pt idx="4954">
                  <c:v>-64.805885283245502</c:v>
                </c:pt>
                <c:pt idx="4955">
                  <c:v>-64.805489004315206</c:v>
                </c:pt>
                <c:pt idx="4956">
                  <c:v>-64.805093033356499</c:v>
                </c:pt>
                <c:pt idx="4957">
                  <c:v>-64.804697370235999</c:v>
                </c:pt>
                <c:pt idx="4958">
                  <c:v>-64.804302014819996</c:v>
                </c:pt>
                <c:pt idx="4959">
                  <c:v>-64.803906966974907</c:v>
                </c:pt>
                <c:pt idx="4960">
                  <c:v>-64.803512226566895</c:v>
                </c:pt>
                <c:pt idx="4961">
                  <c:v>-64.803117793462306</c:v>
                </c:pt>
                <c:pt idx="4962">
                  <c:v>-64.802723667527303</c:v>
                </c:pt>
                <c:pt idx="4963">
                  <c:v>-64.802329848628005</c:v>
                </c:pt>
                <c:pt idx="4964">
                  <c:v>-64.801936336630803</c:v>
                </c:pt>
                <c:pt idx="4965">
                  <c:v>-64.801543131401502</c:v>
                </c:pt>
                <c:pt idx="4966">
                  <c:v>-64.801150232806407</c:v>
                </c:pt>
                <c:pt idx="4967">
                  <c:v>-64.800757640711396</c:v>
                </c:pt>
                <c:pt idx="4968">
                  <c:v>-64.800365354982503</c:v>
                </c:pt>
                <c:pt idx="4969">
                  <c:v>-64.799973375485706</c:v>
                </c:pt>
                <c:pt idx="4970">
                  <c:v>-64.799581702086797</c:v>
                </c:pt>
                <c:pt idx="4971">
                  <c:v>-64.799190334651797</c:v>
                </c:pt>
                <c:pt idx="4972">
                  <c:v>-64.798799273046498</c:v>
                </c:pt>
                <c:pt idx="4973">
                  <c:v>-64.798408517136593</c:v>
                </c:pt>
                <c:pt idx="4974">
                  <c:v>-64.798018066787904</c:v>
                </c:pt>
                <c:pt idx="4975">
                  <c:v>-64.797627921866194</c:v>
                </c:pt>
                <c:pt idx="4976">
                  <c:v>-64.7972380822372</c:v>
                </c:pt>
                <c:pt idx="4977">
                  <c:v>-64.796848547766402</c:v>
                </c:pt>
                <c:pt idx="4978">
                  <c:v>-64.796459318319506</c:v>
                </c:pt>
                <c:pt idx="4979">
                  <c:v>-64.796070393761994</c:v>
                </c:pt>
                <c:pt idx="4980">
                  <c:v>-64.795681773959501</c:v>
                </c:pt>
                <c:pt idx="4981">
                  <c:v>-64.795293458777493</c:v>
                </c:pt>
                <c:pt idx="4982">
                  <c:v>-64.794905448081394</c:v>
                </c:pt>
                <c:pt idx="4983">
                  <c:v>-64.794517741736598</c:v>
                </c:pt>
                <c:pt idx="4984">
                  <c:v>-64.7941303396086</c:v>
                </c:pt>
                <c:pt idx="4985">
                  <c:v>-64.793743241562595</c:v>
                </c:pt>
                <c:pt idx="4986">
                  <c:v>-64.793356447464006</c:v>
                </c:pt>
                <c:pt idx="4987">
                  <c:v>-64.792969957178002</c:v>
                </c:pt>
                <c:pt idx="4988">
                  <c:v>-64.792583770569905</c:v>
                </c:pt>
                <c:pt idx="4989">
                  <c:v>-64.792197887504898</c:v>
                </c:pt>
                <c:pt idx="4990">
                  <c:v>-64.791812307848105</c:v>
                </c:pt>
                <c:pt idx="4991">
                  <c:v>-64.791427031464593</c:v>
                </c:pt>
                <c:pt idx="4992">
                  <c:v>-64.791042058219602</c:v>
                </c:pt>
                <c:pt idx="4993">
                  <c:v>-64.790657387978001</c:v>
                </c:pt>
                <c:pt idx="4994">
                  <c:v>-64.7902730206049</c:v>
                </c:pt>
                <c:pt idx="4995">
                  <c:v>-64.789888955965196</c:v>
                </c:pt>
                <c:pt idx="4996">
                  <c:v>-64.789505193924001</c:v>
                </c:pt>
                <c:pt idx="4997">
                  <c:v>-64.789121734345997</c:v>
                </c:pt>
                <c:pt idx="4998">
                  <c:v>-64.788738577096197</c:v>
                </c:pt>
                <c:pt idx="4999">
                  <c:v>-64.788355722039299</c:v>
                </c:pt>
                <c:pt idx="5000">
                  <c:v>-64.787973169040299</c:v>
                </c:pt>
                <c:pt idx="5001">
                  <c:v>-64.787590917963698</c:v>
                </c:pt>
                <c:pt idx="5002">
                  <c:v>-64.787208968674406</c:v>
                </c:pt>
                <c:pt idx="5003">
                  <c:v>-64.786827321036995</c:v>
                </c:pt>
                <c:pt idx="5004">
                  <c:v>-64.786445974916205</c:v>
                </c:pt>
                <c:pt idx="5005">
                  <c:v>-64.786064930176593</c:v>
                </c:pt>
                <c:pt idx="5006">
                  <c:v>-64.785684186682701</c:v>
                </c:pt>
                <c:pt idx="5007">
                  <c:v>-64.7853037442991</c:v>
                </c:pt>
                <c:pt idx="5008">
                  <c:v>-64.784923602890302</c:v>
                </c:pt>
                <c:pt idx="5009">
                  <c:v>-64.784543762320794</c:v>
                </c:pt>
                <c:pt idx="5010">
                  <c:v>-64.784164222454905</c:v>
                </c:pt>
                <c:pt idx="5011">
                  <c:v>-64.783784983157204</c:v>
                </c:pt>
                <c:pt idx="5012">
                  <c:v>-64.783406044291894</c:v>
                </c:pt>
                <c:pt idx="5013">
                  <c:v>-64.783027405723402</c:v>
                </c:pt>
                <c:pt idx="5014">
                  <c:v>-64.782649067315901</c:v>
                </c:pt>
                <c:pt idx="5015">
                  <c:v>-64.782271028933806</c:v>
                </c:pt>
                <c:pt idx="5016">
                  <c:v>-64.781893290441204</c:v>
                </c:pt>
                <c:pt idx="5017">
                  <c:v>-64.781515851702295</c:v>
                </c:pt>
                <c:pt idx="5018">
                  <c:v>-64.781138712581296</c:v>
                </c:pt>
                <c:pt idx="5019">
                  <c:v>-64.780761872942193</c:v>
                </c:pt>
                <c:pt idx="5020">
                  <c:v>-64.780385332649303</c:v>
                </c:pt>
                <c:pt idx="5021">
                  <c:v>-64.780009091566399</c:v>
                </c:pt>
                <c:pt idx="5022">
                  <c:v>-64.779633149557597</c:v>
                </c:pt>
                <c:pt idx="5023">
                  <c:v>-64.779257506486999</c:v>
                </c:pt>
                <c:pt idx="5024">
                  <c:v>-64.778882162218295</c:v>
                </c:pt>
                <c:pt idx="5025">
                  <c:v>-64.7785071166156</c:v>
                </c:pt>
                <c:pt idx="5026">
                  <c:v>-64.778132369542703</c:v>
                </c:pt>
                <c:pt idx="5027">
                  <c:v>-64.777757920863493</c:v>
                </c:pt>
                <c:pt idx="5028">
                  <c:v>-64.777383770441602</c:v>
                </c:pt>
                <c:pt idx="5029">
                  <c:v>-64.777009918141005</c:v>
                </c:pt>
                <c:pt idx="5030">
                  <c:v>-64.776636363825304</c:v>
                </c:pt>
                <c:pt idx="5031">
                  <c:v>-64.776263107358304</c:v>
                </c:pt>
                <c:pt idx="5032">
                  <c:v>-64.775890148603594</c:v>
                </c:pt>
                <c:pt idx="5033">
                  <c:v>-64.775517487424807</c:v>
                </c:pt>
                <c:pt idx="5034">
                  <c:v>-64.775145123685604</c:v>
                </c:pt>
                <c:pt idx="5035">
                  <c:v>-64.774773057249405</c:v>
                </c:pt>
                <c:pt idx="5036">
                  <c:v>-64.774401287979899</c:v>
                </c:pt>
                <c:pt idx="5037">
                  <c:v>-64.774029815740505</c:v>
                </c:pt>
                <c:pt idx="5038">
                  <c:v>-64.7736586403947</c:v>
                </c:pt>
                <c:pt idx="5039">
                  <c:v>-64.773287761805904</c:v>
                </c:pt>
                <c:pt idx="5040">
                  <c:v>-64.772917179837506</c:v>
                </c:pt>
                <c:pt idx="5041">
                  <c:v>-64.772546894352899</c:v>
                </c:pt>
                <c:pt idx="5042">
                  <c:v>-64.772176905215304</c:v>
                </c:pt>
                <c:pt idx="5043">
                  <c:v>-64.771807212288195</c:v>
                </c:pt>
                <c:pt idx="5044">
                  <c:v>-64.771437815434695</c:v>
                </c:pt>
                <c:pt idx="5045">
                  <c:v>-64.771068714518094</c:v>
                </c:pt>
                <c:pt idx="5046">
                  <c:v>-64.7706999094016</c:v>
                </c:pt>
                <c:pt idx="5047">
                  <c:v>-64.770331399948304</c:v>
                </c:pt>
                <c:pt idx="5048">
                  <c:v>-64.7699631860214</c:v>
                </c:pt>
                <c:pt idx="5049">
                  <c:v>-64.769595267483993</c:v>
                </c:pt>
                <c:pt idx="5050">
                  <c:v>-64.769227644199006</c:v>
                </c:pt>
                <c:pt idx="5051">
                  <c:v>-64.768860316029702</c:v>
                </c:pt>
                <c:pt idx="5052">
                  <c:v>-64.768493282838904</c:v>
                </c:pt>
                <c:pt idx="5053">
                  <c:v>-64.768126544489604</c:v>
                </c:pt>
                <c:pt idx="5054">
                  <c:v>-64.767760100844797</c:v>
                </c:pt>
                <c:pt idx="5055">
                  <c:v>-64.767393951767303</c:v>
                </c:pt>
                <c:pt idx="5056">
                  <c:v>-64.767028097120004</c:v>
                </c:pt>
                <c:pt idx="5057">
                  <c:v>-64.766662536765907</c:v>
                </c:pt>
                <c:pt idx="5058">
                  <c:v>-64.766297270567506</c:v>
                </c:pt>
                <c:pt idx="5059">
                  <c:v>-64.765932298387895</c:v>
                </c:pt>
                <c:pt idx="5060">
                  <c:v>-64.765567620089598</c:v>
                </c:pt>
                <c:pt idx="5061">
                  <c:v>-64.765203235535395</c:v>
                </c:pt>
                <c:pt idx="5062">
                  <c:v>-64.764839144587896</c:v>
                </c:pt>
                <c:pt idx="5063">
                  <c:v>-64.764475347109794</c:v>
                </c:pt>
                <c:pt idx="5064">
                  <c:v>-64.7641118429638</c:v>
                </c:pt>
                <c:pt idx="5065">
                  <c:v>-64.763748632012394</c:v>
                </c:pt>
                <c:pt idx="5066">
                  <c:v>-64.763385714118101</c:v>
                </c:pt>
                <c:pt idx="5067">
                  <c:v>-64.763023089143402</c:v>
                </c:pt>
                <c:pt idx="5068">
                  <c:v>-64.762660756951007</c:v>
                </c:pt>
                <c:pt idx="5069">
                  <c:v>-64.762298717403098</c:v>
                </c:pt>
                <c:pt idx="5070">
                  <c:v>-64.7619369703622</c:v>
                </c:pt>
                <c:pt idx="5071">
                  <c:v>-64.761575515690794</c:v>
                </c:pt>
                <c:pt idx="5072">
                  <c:v>-64.761214353251106</c:v>
                </c:pt>
                <c:pt idx="5073">
                  <c:v>-64.760853482905603</c:v>
                </c:pt>
                <c:pt idx="5074">
                  <c:v>-64.760492904516397</c:v>
                </c:pt>
                <c:pt idx="5075">
                  <c:v>-64.760132617945999</c:v>
                </c:pt>
                <c:pt idx="5076">
                  <c:v>-64.759772623056406</c:v>
                </c:pt>
                <c:pt idx="5077">
                  <c:v>-64.759412919710002</c:v>
                </c:pt>
                <c:pt idx="5078">
                  <c:v>-64.759053507768797</c:v>
                </c:pt>
                <c:pt idx="5079">
                  <c:v>-64.758694387095105</c:v>
                </c:pt>
                <c:pt idx="5080">
                  <c:v>-64.758335557550893</c:v>
                </c:pt>
                <c:pt idx="5081">
                  <c:v>-64.757977018998403</c:v>
                </c:pt>
                <c:pt idx="5082">
                  <c:v>-64.757618771299505</c:v>
                </c:pt>
                <c:pt idx="5083">
                  <c:v>-64.757260814316396</c:v>
                </c:pt>
                <c:pt idx="5084">
                  <c:v>-64.756903147910904</c:v>
                </c:pt>
                <c:pt idx="5085">
                  <c:v>-64.756545771945099</c:v>
                </c:pt>
                <c:pt idx="5086">
                  <c:v>-64.756188686280893</c:v>
                </c:pt>
                <c:pt idx="5087">
                  <c:v>-64.7558318907803</c:v>
                </c:pt>
                <c:pt idx="5088">
                  <c:v>-64.755475385304905</c:v>
                </c:pt>
                <c:pt idx="5089">
                  <c:v>-64.755119169716806</c:v>
                </c:pt>
                <c:pt idx="5090">
                  <c:v>-64.754763243877704</c:v>
                </c:pt>
                <c:pt idx="5091">
                  <c:v>-64.754407607649398</c:v>
                </c:pt>
                <c:pt idx="5092">
                  <c:v>-64.754052260893701</c:v>
                </c:pt>
                <c:pt idx="5093">
                  <c:v>-64.7536972034722</c:v>
                </c:pt>
                <c:pt idx="5094">
                  <c:v>-64.753342435246694</c:v>
                </c:pt>
                <c:pt idx="5095">
                  <c:v>-64.752987956078897</c:v>
                </c:pt>
                <c:pt idx="5096">
                  <c:v>-64.752633765830296</c:v>
                </c:pt>
                <c:pt idx="5097">
                  <c:v>-64.752279864362606</c:v>
                </c:pt>
                <c:pt idx="5098">
                  <c:v>-64.751926251537398</c:v>
                </c:pt>
                <c:pt idx="5099">
                  <c:v>-64.751572927216102</c:v>
                </c:pt>
                <c:pt idx="5100">
                  <c:v>-64.751219891260405</c:v>
                </c:pt>
                <c:pt idx="5101">
                  <c:v>-64.750867143531593</c:v>
                </c:pt>
                <c:pt idx="5102">
                  <c:v>-64.750514683891396</c:v>
                </c:pt>
                <c:pt idx="5103">
                  <c:v>-64.750162512201001</c:v>
                </c:pt>
                <c:pt idx="5104">
                  <c:v>-64.749810628321896</c:v>
                </c:pt>
                <c:pt idx="5105">
                  <c:v>-64.749459032115496</c:v>
                </c:pt>
                <c:pt idx="5106">
                  <c:v>-64.749107723443203</c:v>
                </c:pt>
                <c:pt idx="5107">
                  <c:v>-64.748756702166105</c:v>
                </c:pt>
                <c:pt idx="5108">
                  <c:v>-64.748405968145704</c:v>
                </c:pt>
                <c:pt idx="5109">
                  <c:v>-64.748055521243103</c:v>
                </c:pt>
                <c:pt idx="5110">
                  <c:v>-64.747705361319703</c:v>
                </c:pt>
                <c:pt idx="5111">
                  <c:v>-64.747355488236593</c:v>
                </c:pt>
                <c:pt idx="5112">
                  <c:v>-64.747005901855005</c:v>
                </c:pt>
                <c:pt idx="5113">
                  <c:v>-64.746656602035998</c:v>
                </c:pt>
                <c:pt idx="5114">
                  <c:v>-64.746307588640803</c:v>
                </c:pt>
                <c:pt idx="5115">
                  <c:v>-64.745958861530397</c:v>
                </c:pt>
                <c:pt idx="5116">
                  <c:v>-64.745610420565896</c:v>
                </c:pt>
                <c:pt idx="5117">
                  <c:v>-64.745262265608403</c:v>
                </c:pt>
                <c:pt idx="5118">
                  <c:v>-64.744914396518794</c:v>
                </c:pt>
                <c:pt idx="5119">
                  <c:v>-64.744566813158102</c:v>
                </c:pt>
                <c:pt idx="5120">
                  <c:v>-64.7442195153874</c:v>
                </c:pt>
                <c:pt idx="5121">
                  <c:v>-64.743872503067394</c:v>
                </c:pt>
                <c:pt idx="5122">
                  <c:v>-64.743525776059201</c:v>
                </c:pt>
                <c:pt idx="5123">
                  <c:v>-64.743179334223498</c:v>
                </c:pt>
                <c:pt idx="5124">
                  <c:v>-64.742833177421304</c:v>
                </c:pt>
                <c:pt idx="5125">
                  <c:v>-64.742487305513194</c:v>
                </c:pt>
                <c:pt idx="5126">
                  <c:v>-64.742141718360202</c:v>
                </c:pt>
                <c:pt idx="5127">
                  <c:v>-64.741796415823003</c:v>
                </c:pt>
                <c:pt idx="5128">
                  <c:v>-64.741451397762305</c:v>
                </c:pt>
                <c:pt idx="5129">
                  <c:v>-64.741106664038895</c:v>
                </c:pt>
                <c:pt idx="5130">
                  <c:v>-64.740762214513296</c:v>
                </c:pt>
                <c:pt idx="5131">
                  <c:v>-64.740418049046298</c:v>
                </c:pt>
                <c:pt idx="5132">
                  <c:v>-64.740074167498506</c:v>
                </c:pt>
                <c:pt idx="5133">
                  <c:v>-64.739730569730497</c:v>
                </c:pt>
                <c:pt idx="5134">
                  <c:v>-64.739387255602907</c:v>
                </c:pt>
                <c:pt idx="5135">
                  <c:v>-64.739044224976098</c:v>
                </c:pt>
                <c:pt idx="5136">
                  <c:v>-64.738701477710805</c:v>
                </c:pt>
                <c:pt idx="5137">
                  <c:v>-64.738359013667505</c:v>
                </c:pt>
                <c:pt idx="5138">
                  <c:v>-64.738016832706506</c:v>
                </c:pt>
                <c:pt idx="5139">
                  <c:v>-64.7376749346884</c:v>
                </c:pt>
                <c:pt idx="5140">
                  <c:v>-64.737333319473606</c:v>
                </c:pt>
                <c:pt idx="5141">
                  <c:v>-64.736991986922405</c:v>
                </c:pt>
                <c:pt idx="5142">
                  <c:v>-64.736650936895202</c:v>
                </c:pt>
                <c:pt idx="5143">
                  <c:v>-64.736310169252405</c:v>
                </c:pt>
                <c:pt idx="5144">
                  <c:v>-64.735969683854293</c:v>
                </c:pt>
                <c:pt idx="5145">
                  <c:v>-64.735629480561101</c:v>
                </c:pt>
                <c:pt idx="5146">
                  <c:v>-64.735289559233195</c:v>
                </c:pt>
                <c:pt idx="5147">
                  <c:v>-64.734949919730695</c:v>
                </c:pt>
                <c:pt idx="5148">
                  <c:v>-64.734610561913897</c:v>
                </c:pt>
                <c:pt idx="5149">
                  <c:v>-64.734271485643006</c:v>
                </c:pt>
                <c:pt idx="5150">
                  <c:v>-64.733932690778104</c:v>
                </c:pt>
                <c:pt idx="5151">
                  <c:v>-64.733594177179398</c:v>
                </c:pt>
                <c:pt idx="5152">
                  <c:v>-64.733255944706897</c:v>
                </c:pt>
                <c:pt idx="5153">
                  <c:v>-64.732917993220795</c:v>
                </c:pt>
                <c:pt idx="5154">
                  <c:v>-64.7325803225812</c:v>
                </c:pt>
                <c:pt idx="5155">
                  <c:v>-64.732242932648006</c:v>
                </c:pt>
                <c:pt idx="5156">
                  <c:v>-64.731905823281195</c:v>
                </c:pt>
                <c:pt idx="5157">
                  <c:v>-64.731568994341004</c:v>
                </c:pt>
                <c:pt idx="5158">
                  <c:v>-64.731232445687198</c:v>
                </c:pt>
                <c:pt idx="5159">
                  <c:v>-64.730896177179702</c:v>
                </c:pt>
                <c:pt idx="5160">
                  <c:v>-64.730560188678496</c:v>
                </c:pt>
                <c:pt idx="5161">
                  <c:v>-64.730224480043503</c:v>
                </c:pt>
                <c:pt idx="5162">
                  <c:v>-64.729889051134606</c:v>
                </c:pt>
                <c:pt idx="5163">
                  <c:v>-64.729553901811499</c:v>
                </c:pt>
                <c:pt idx="5164">
                  <c:v>-64.729219031934093</c:v>
                </c:pt>
                <c:pt idx="5165">
                  <c:v>-64.728884441362197</c:v>
                </c:pt>
                <c:pt idx="5166">
                  <c:v>-64.728550129955593</c:v>
                </c:pt>
                <c:pt idx="5167">
                  <c:v>-64.728216097573906</c:v>
                </c:pt>
                <c:pt idx="5168">
                  <c:v>-64.727882344077003</c:v>
                </c:pt>
                <c:pt idx="5169">
                  <c:v>-64.727548869324494</c:v>
                </c:pt>
                <c:pt idx="5170">
                  <c:v>-64.727215673176204</c:v>
                </c:pt>
                <c:pt idx="5171">
                  <c:v>-64.726882755491502</c:v>
                </c:pt>
                <c:pt idx="5172">
                  <c:v>-64.726550116130298</c:v>
                </c:pt>
                <c:pt idx="5173">
                  <c:v>-64.726217754952103</c:v>
                </c:pt>
                <c:pt idx="5174">
                  <c:v>-64.7258856718164</c:v>
                </c:pt>
                <c:pt idx="5175">
                  <c:v>-64.7255538665828</c:v>
                </c:pt>
                <c:pt idx="5176">
                  <c:v>-64.7252223391109</c:v>
                </c:pt>
                <c:pt idx="5177">
                  <c:v>-64.724891089260197</c:v>
                </c:pt>
                <c:pt idx="5178">
                  <c:v>-64.724560116890203</c:v>
                </c:pt>
                <c:pt idx="5179">
                  <c:v>-64.724229421860201</c:v>
                </c:pt>
                <c:pt idx="5180">
                  <c:v>-64.723899004029903</c:v>
                </c:pt>
                <c:pt idx="5181">
                  <c:v>-64.723568863258507</c:v>
                </c:pt>
                <c:pt idx="5182">
                  <c:v>-64.723238999405496</c:v>
                </c:pt>
                <c:pt idx="5183">
                  <c:v>-64.722909412330296</c:v>
                </c:pt>
                <c:pt idx="5184">
                  <c:v>-64.722580101892206</c:v>
                </c:pt>
                <c:pt idx="5185">
                  <c:v>-64.722251067950594</c:v>
                </c:pt>
                <c:pt idx="5186">
                  <c:v>-64.721922310364704</c:v>
                </c:pt>
                <c:pt idx="5187">
                  <c:v>-64.721593828993903</c:v>
                </c:pt>
                <c:pt idx="5188">
                  <c:v>-64.721265623697306</c:v>
                </c:pt>
                <c:pt idx="5189">
                  <c:v>-64.720937694334296</c:v>
                </c:pt>
                <c:pt idx="5190">
                  <c:v>-64.7206100407641</c:v>
                </c:pt>
                <c:pt idx="5191">
                  <c:v>-64.720282662845904</c:v>
                </c:pt>
                <c:pt idx="5192">
                  <c:v>-64.719955560438805</c:v>
                </c:pt>
                <c:pt idx="5193">
                  <c:v>-64.719628733402004</c:v>
                </c:pt>
                <c:pt idx="5194">
                  <c:v>-64.7193021815946</c:v>
                </c:pt>
                <c:pt idx="5195">
                  <c:v>-64.718975904875805</c:v>
                </c:pt>
                <c:pt idx="5196">
                  <c:v>-64.718649903104605</c:v>
                </c:pt>
                <c:pt idx="5197">
                  <c:v>-64.718324176140101</c:v>
                </c:pt>
                <c:pt idx="5198">
                  <c:v>-64.717998723841305</c:v>
                </c:pt>
                <c:pt idx="5199">
                  <c:v>-64.717673546067303</c:v>
                </c:pt>
                <c:pt idx="5200">
                  <c:v>-64.717348642677095</c:v>
                </c:pt>
                <c:pt idx="5201">
                  <c:v>-64.717024013529695</c:v>
                </c:pt>
                <c:pt idx="5202">
                  <c:v>-64.716699658483904</c:v>
                </c:pt>
                <c:pt idx="5203">
                  <c:v>-64.716375577398907</c:v>
                </c:pt>
                <c:pt idx="5204">
                  <c:v>-64.716051770133404</c:v>
                </c:pt>
                <c:pt idx="5205">
                  <c:v>-64.715728236546397</c:v>
                </c:pt>
                <c:pt idx="5206">
                  <c:v>-64.715404976496799</c:v>
                </c:pt>
                <c:pt idx="5207">
                  <c:v>-64.715081989843398</c:v>
                </c:pt>
                <c:pt idx="5208">
                  <c:v>-64.714759276445093</c:v>
                </c:pt>
                <c:pt idx="5209">
                  <c:v>-64.714436836160601</c:v>
                </c:pt>
                <c:pt idx="5210">
                  <c:v>-64.714114668848794</c:v>
                </c:pt>
                <c:pt idx="5211">
                  <c:v>-64.7137927743685</c:v>
                </c:pt>
                <c:pt idx="5212">
                  <c:v>-64.713471152578293</c:v>
                </c:pt>
                <c:pt idx="5213">
                  <c:v>-64.713149803337203</c:v>
                </c:pt>
                <c:pt idx="5214">
                  <c:v>-64.712828726503702</c:v>
                </c:pt>
                <c:pt idx="5215">
                  <c:v>-64.712507921936506</c:v>
                </c:pt>
                <c:pt idx="5216">
                  <c:v>-64.712187389494403</c:v>
                </c:pt>
                <c:pt idx="5217">
                  <c:v>-64.711867129035994</c:v>
                </c:pt>
                <c:pt idx="5218">
                  <c:v>-64.711547140419896</c:v>
                </c:pt>
                <c:pt idx="5219">
                  <c:v>-64.711227423504795</c:v>
                </c:pt>
                <c:pt idx="5220">
                  <c:v>-64.710907978149194</c:v>
                </c:pt>
                <c:pt idx="5221">
                  <c:v>-64.710588804211696</c:v>
                </c:pt>
                <c:pt idx="5222">
                  <c:v>-64.710269901550902</c:v>
                </c:pt>
                <c:pt idx="5223">
                  <c:v>-64.7099512700254</c:v>
                </c:pt>
                <c:pt idx="5224">
                  <c:v>-64.709632909493607</c:v>
                </c:pt>
                <c:pt idx="5225">
                  <c:v>-64.709314819814097</c:v>
                </c:pt>
                <c:pt idx="5226">
                  <c:v>-64.708997000845301</c:v>
                </c:pt>
                <c:pt idx="5227">
                  <c:v>-64.708679452445693</c:v>
                </c:pt>
                <c:pt idx="5228">
                  <c:v>-64.708362174473706</c:v>
                </c:pt>
                <c:pt idx="5229">
                  <c:v>-64.708045166787898</c:v>
                </c:pt>
                <c:pt idx="5230">
                  <c:v>-64.707728429246501</c:v>
                </c:pt>
                <c:pt idx="5231">
                  <c:v>-64.707411961707905</c:v>
                </c:pt>
                <c:pt idx="5232">
                  <c:v>-64.707095764030598</c:v>
                </c:pt>
                <c:pt idx="5233">
                  <c:v>-64.706779836072897</c:v>
                </c:pt>
                <c:pt idx="5234">
                  <c:v>-64.706464177693107</c:v>
                </c:pt>
                <c:pt idx="5235">
                  <c:v>-64.706148788749601</c:v>
                </c:pt>
                <c:pt idx="5236">
                  <c:v>-64.705833669100599</c:v>
                </c:pt>
                <c:pt idx="5237">
                  <c:v>-64.705518818604503</c:v>
                </c:pt>
                <c:pt idx="5238">
                  <c:v>-64.705204237119403</c:v>
                </c:pt>
                <c:pt idx="5239">
                  <c:v>-64.704889924503604</c:v>
                </c:pt>
                <c:pt idx="5240">
                  <c:v>-64.704575880615394</c:v>
                </c:pt>
                <c:pt idx="5241">
                  <c:v>-64.704262105312907</c:v>
                </c:pt>
                <c:pt idx="5242">
                  <c:v>-64.703948598454403</c:v>
                </c:pt>
                <c:pt idx="5243">
                  <c:v>-64.703635359898001</c:v>
                </c:pt>
                <c:pt idx="5244">
                  <c:v>-64.703322389501906</c:v>
                </c:pt>
                <c:pt idx="5245">
                  <c:v>-64.703009687124194</c:v>
                </c:pt>
                <c:pt idx="5246">
                  <c:v>-64.702697252622997</c:v>
                </c:pt>
                <c:pt idx="5247">
                  <c:v>-64.702385085856505</c:v>
                </c:pt>
                <c:pt idx="5248">
                  <c:v>-64.702073186682696</c:v>
                </c:pt>
                <c:pt idx="5249">
                  <c:v>-64.701761554959603</c:v>
                </c:pt>
                <c:pt idx="5250">
                  <c:v>-64.701450190545501</c:v>
                </c:pt>
                <c:pt idx="5251">
                  <c:v>-64.701139093298195</c:v>
                </c:pt>
                <c:pt idx="5252">
                  <c:v>-64.700828263075806</c:v>
                </c:pt>
                <c:pt idx="5253">
                  <c:v>-64.700517699736295</c:v>
                </c:pt>
                <c:pt idx="5254">
                  <c:v>-64.700207403137696</c:v>
                </c:pt>
                <c:pt idx="5255">
                  <c:v>-64.699897373137901</c:v>
                </c:pt>
                <c:pt idx="5256">
                  <c:v>-64.6995876095949</c:v>
                </c:pt>
                <c:pt idx="5257">
                  <c:v>-64.699278112366699</c:v>
                </c:pt>
                <c:pt idx="5258">
                  <c:v>-64.698968881311103</c:v>
                </c:pt>
                <c:pt idx="5259">
                  <c:v>-64.698659916286104</c:v>
                </c:pt>
                <c:pt idx="5260">
                  <c:v>-64.698351217149593</c:v>
                </c:pt>
                <c:pt idx="5261">
                  <c:v>-64.698042783759306</c:v>
                </c:pt>
                <c:pt idx="5262">
                  <c:v>-64.697734615973204</c:v>
                </c:pt>
                <c:pt idx="5263">
                  <c:v>-64.697426713649193</c:v>
                </c:pt>
                <c:pt idx="5264">
                  <c:v>-64.697119076644896</c:v>
                </c:pt>
                <c:pt idx="5265">
                  <c:v>-64.696811704818302</c:v>
                </c:pt>
                <c:pt idx="5266">
                  <c:v>-64.696504598027204</c:v>
                </c:pt>
                <c:pt idx="5267">
                  <c:v>-64.696197756129195</c:v>
                </c:pt>
                <c:pt idx="5268">
                  <c:v>-64.695891178982194</c:v>
                </c:pt>
                <c:pt idx="5269">
                  <c:v>-64.695584866443895</c:v>
                </c:pt>
                <c:pt idx="5270">
                  <c:v>-64.695278818372103</c:v>
                </c:pt>
                <c:pt idx="5271">
                  <c:v>-64.694973034624397</c:v>
                </c:pt>
                <c:pt idx="5272">
                  <c:v>-64.694667515058498</c:v>
                </c:pt>
                <c:pt idx="5273">
                  <c:v>-64.694362259532198</c:v>
                </c:pt>
                <c:pt idx="5274">
                  <c:v>-64.694057267903105</c:v>
                </c:pt>
                <c:pt idx="5275">
                  <c:v>-64.693752540028896</c:v>
                </c:pt>
                <c:pt idx="5276">
                  <c:v>-64.693448075767094</c:v>
                </c:pt>
                <c:pt idx="5277">
                  <c:v>-64.693143874975505</c:v>
                </c:pt>
                <c:pt idx="5278">
                  <c:v>-64.692839937511593</c:v>
                </c:pt>
                <c:pt idx="5279">
                  <c:v>-64.692536263233094</c:v>
                </c:pt>
                <c:pt idx="5280">
                  <c:v>-64.692232851997403</c:v>
                </c:pt>
                <c:pt idx="5281">
                  <c:v>-64.691929703662296</c:v>
                </c:pt>
                <c:pt idx="5282">
                  <c:v>-64.691626818085098</c:v>
                </c:pt>
                <c:pt idx="5283">
                  <c:v>-64.691324195123599</c:v>
                </c:pt>
                <c:pt idx="5284">
                  <c:v>-64.691021834635094</c:v>
                </c:pt>
                <c:pt idx="5285">
                  <c:v>-64.690719736477206</c:v>
                </c:pt>
                <c:pt idx="5286">
                  <c:v>-64.690417900507398</c:v>
                </c:pt>
                <c:pt idx="5287">
                  <c:v>-64.690116326583194</c:v>
                </c:pt>
                <c:pt idx="5288">
                  <c:v>-64.6898150145621</c:v>
                </c:pt>
                <c:pt idx="5289">
                  <c:v>-64.689513964301398</c:v>
                </c:pt>
                <c:pt idx="5290">
                  <c:v>-64.689213175658693</c:v>
                </c:pt>
                <c:pt idx="5291">
                  <c:v>-64.688912648491396</c:v>
                </c:pt>
                <c:pt idx="5292">
                  <c:v>-64.688612382656899</c:v>
                </c:pt>
                <c:pt idx="5293">
                  <c:v>-64.688312378012498</c:v>
                </c:pt>
                <c:pt idx="5294">
                  <c:v>-64.688012634415799</c:v>
                </c:pt>
                <c:pt idx="5295">
                  <c:v>-64.687713151723898</c:v>
                </c:pt>
                <c:pt idx="5296">
                  <c:v>-64.687413929794403</c:v>
                </c:pt>
                <c:pt idx="5297">
                  <c:v>-64.687114968484593</c:v>
                </c:pt>
                <c:pt idx="5298">
                  <c:v>-64.686816267651693</c:v>
                </c:pt>
                <c:pt idx="5299">
                  <c:v>-64.686517827153196</c:v>
                </c:pt>
                <c:pt idx="5300">
                  <c:v>-64.686219646846297</c:v>
                </c:pt>
                <c:pt idx="5301">
                  <c:v>-64.685921726588305</c:v>
                </c:pt>
                <c:pt idx="5302">
                  <c:v>-64.6856240662365</c:v>
                </c:pt>
                <c:pt idx="5303">
                  <c:v>-64.685326665648205</c:v>
                </c:pt>
                <c:pt idx="5304">
                  <c:v>-64.685029524680601</c:v>
                </c:pt>
                <c:pt idx="5305">
                  <c:v>-64.684732643190998</c:v>
                </c:pt>
                <c:pt idx="5306">
                  <c:v>-64.684436021036703</c:v>
                </c:pt>
                <c:pt idx="5307">
                  <c:v>-64.684139658074798</c:v>
                </c:pt>
                <c:pt idx="5308">
                  <c:v>-64.683843554162493</c:v>
                </c:pt>
                <c:pt idx="5309">
                  <c:v>-64.683547709157097</c:v>
                </c:pt>
                <c:pt idx="5310">
                  <c:v>-64.683252122915803</c:v>
                </c:pt>
                <c:pt idx="5311">
                  <c:v>-64.682956795295595</c:v>
                </c:pt>
                <c:pt idx="5312">
                  <c:v>-64.682661726153896</c:v>
                </c:pt>
                <c:pt idx="5313">
                  <c:v>-64.6823669153477</c:v>
                </c:pt>
                <c:pt idx="5314">
                  <c:v>-64.682072362734104</c:v>
                </c:pt>
                <c:pt idx="5315">
                  <c:v>-64.681778068170402</c:v>
                </c:pt>
                <c:pt idx="5316">
                  <c:v>-64.681484031513605</c:v>
                </c:pt>
                <c:pt idx="5317">
                  <c:v>-64.681190252620794</c:v>
                </c:pt>
                <c:pt idx="5318">
                  <c:v>-64.680896731349094</c:v>
                </c:pt>
                <c:pt idx="5319">
                  <c:v>-64.680603467555699</c:v>
                </c:pt>
                <c:pt idx="5320">
                  <c:v>-64.680310461097505</c:v>
                </c:pt>
                <c:pt idx="5321">
                  <c:v>-64.680017711831596</c:v>
                </c:pt>
                <c:pt idx="5322">
                  <c:v>-64.679725219615193</c:v>
                </c:pt>
                <c:pt idx="5323">
                  <c:v>-64.679432984305194</c:v>
                </c:pt>
                <c:pt idx="5324">
                  <c:v>-64.679141005758595</c:v>
                </c:pt>
                <c:pt idx="5325">
                  <c:v>-64.678849283832605</c:v>
                </c:pt>
                <c:pt idx="5326">
                  <c:v>-64.678557818383993</c:v>
                </c:pt>
                <c:pt idx="5327">
                  <c:v>-64.678266609269897</c:v>
                </c:pt>
                <c:pt idx="5328">
                  <c:v>-64.6779756563473</c:v>
                </c:pt>
                <c:pt idx="5329">
                  <c:v>-64.677684959473197</c:v>
                </c:pt>
                <c:pt idx="5330">
                  <c:v>-64.677394518504499</c:v>
                </c:pt>
                <c:pt idx="5331">
                  <c:v>-64.677104333298104</c:v>
                </c:pt>
                <c:pt idx="5332">
                  <c:v>-64.676814403711106</c:v>
                </c:pt>
                <c:pt idx="5333">
                  <c:v>-64.676524729600402</c:v>
                </c:pt>
                <c:pt idx="5334">
                  <c:v>-64.676235310822804</c:v>
                </c:pt>
                <c:pt idx="5335">
                  <c:v>-64.675946147235393</c:v>
                </c:pt>
                <c:pt idx="5336">
                  <c:v>-64.675657238694995</c:v>
                </c:pt>
                <c:pt idx="5337">
                  <c:v>-64.675368585058493</c:v>
                </c:pt>
                <c:pt idx="5338">
                  <c:v>-64.675080186182797</c:v>
                </c:pt>
                <c:pt idx="5339">
                  <c:v>-64.674792041924803</c:v>
                </c:pt>
                <c:pt idx="5340">
                  <c:v>-64.674504152141395</c:v>
                </c:pt>
                <c:pt idx="5341">
                  <c:v>-64.674216516689398</c:v>
                </c:pt>
                <c:pt idx="5342">
                  <c:v>-64.673929135425695</c:v>
                </c:pt>
                <c:pt idx="5343">
                  <c:v>-64.673642008207096</c:v>
                </c:pt>
                <c:pt idx="5344">
                  <c:v>-64.6733551348905</c:v>
                </c:pt>
                <c:pt idx="5345">
                  <c:v>-64.673068515332602</c:v>
                </c:pt>
                <c:pt idx="5346">
                  <c:v>-64.6727821493904</c:v>
                </c:pt>
                <c:pt idx="5347">
                  <c:v>-64.672496036920506</c:v>
                </c:pt>
                <c:pt idx="5348">
                  <c:v>-64.672210177779903</c:v>
                </c:pt>
                <c:pt idx="5349">
                  <c:v>-64.671924571825201</c:v>
                </c:pt>
                <c:pt idx="5350">
                  <c:v>-64.671639218913299</c:v>
                </c:pt>
                <c:pt idx="5351">
                  <c:v>-64.671354118900993</c:v>
                </c:pt>
                <c:pt idx="5352">
                  <c:v>-64.671069271645095</c:v>
                </c:pt>
                <c:pt idx="5353">
                  <c:v>-64.670784677002104</c:v>
                </c:pt>
                <c:pt idx="5354">
                  <c:v>-64.6705003348291</c:v>
                </c:pt>
                <c:pt idx="5355">
                  <c:v>-64.670216244982598</c:v>
                </c:pt>
                <c:pt idx="5356">
                  <c:v>-64.669932407319394</c:v>
                </c:pt>
                <c:pt idx="5357">
                  <c:v>-64.6696488216962</c:v>
                </c:pt>
                <c:pt idx="5358">
                  <c:v>-64.669365487969799</c:v>
                </c:pt>
                <c:pt idx="5359">
                  <c:v>-64.669082405996903</c:v>
                </c:pt>
                <c:pt idx="5360">
                  <c:v>-64.668799575634097</c:v>
                </c:pt>
                <c:pt idx="5361">
                  <c:v>-64.668516996738205</c:v>
                </c:pt>
                <c:pt idx="5362">
                  <c:v>-64.668234669165898</c:v>
                </c:pt>
                <c:pt idx="5363">
                  <c:v>-64.667952592773801</c:v>
                </c:pt>
                <c:pt idx="5364">
                  <c:v>-64.667670767418599</c:v>
                </c:pt>
                <c:pt idx="5365">
                  <c:v>-64.667389192957003</c:v>
                </c:pt>
                <c:pt idx="5366">
                  <c:v>-64.667107869245598</c:v>
                </c:pt>
                <c:pt idx="5367">
                  <c:v>-64.666826796141095</c:v>
                </c:pt>
                <c:pt idx="5368">
                  <c:v>-64.666545973500206</c:v>
                </c:pt>
                <c:pt idx="5369">
                  <c:v>-64.666265401179402</c:v>
                </c:pt>
                <c:pt idx="5370">
                  <c:v>-64.665985079035494</c:v>
                </c:pt>
                <c:pt idx="5371">
                  <c:v>-64.665705006924995</c:v>
                </c:pt>
                <c:pt idx="5372">
                  <c:v>-64.665425184704603</c:v>
                </c:pt>
                <c:pt idx="5373">
                  <c:v>-64.665145612230802</c:v>
                </c:pt>
                <c:pt idx="5374">
                  <c:v>-64.664866289360305</c:v>
                </c:pt>
                <c:pt idx="5375">
                  <c:v>-64.664587215949695</c:v>
                </c:pt>
                <c:pt idx="5376">
                  <c:v>-64.664308391855599</c:v>
                </c:pt>
                <c:pt idx="5377">
                  <c:v>-64.664029816934601</c:v>
                </c:pt>
                <c:pt idx="5378">
                  <c:v>-64.6637514910432</c:v>
                </c:pt>
                <c:pt idx="5379">
                  <c:v>-64.663473414037995</c:v>
                </c:pt>
                <c:pt idx="5380">
                  <c:v>-64.663195585775696</c:v>
                </c:pt>
                <c:pt idx="5381">
                  <c:v>-64.662918006112704</c:v>
                </c:pt>
                <c:pt idx="5382">
                  <c:v>-64.662640674905603</c:v>
                </c:pt>
                <c:pt idx="5383">
                  <c:v>-64.662363592011104</c:v>
                </c:pt>
                <c:pt idx="5384">
                  <c:v>-64.662086757285493</c:v>
                </c:pt>
                <c:pt idx="5385">
                  <c:v>-64.661810170585596</c:v>
                </c:pt>
                <c:pt idx="5386">
                  <c:v>-64.661533831767699</c:v>
                </c:pt>
                <c:pt idx="5387">
                  <c:v>-64.661257740688498</c:v>
                </c:pt>
                <c:pt idx="5388">
                  <c:v>-64.660981897204493</c:v>
                </c:pt>
                <c:pt idx="5389">
                  <c:v>-64.660706301172198</c:v>
                </c:pt>
                <c:pt idx="5390">
                  <c:v>-64.660430952448195</c:v>
                </c:pt>
                <c:pt idx="5391">
                  <c:v>-64.660155850888799</c:v>
                </c:pt>
                <c:pt idx="5392">
                  <c:v>-64.659880996350694</c:v>
                </c:pt>
                <c:pt idx="5393">
                  <c:v>-64.659606388690406</c:v>
                </c:pt>
                <c:pt idx="5394">
                  <c:v>-64.659332027764293</c:v>
                </c:pt>
                <c:pt idx="5395">
                  <c:v>-64.659057913428995</c:v>
                </c:pt>
                <c:pt idx="5396">
                  <c:v>-64.658784045540898</c:v>
                </c:pt>
                <c:pt idx="5397">
                  <c:v>-64.6585104239565</c:v>
                </c:pt>
                <c:pt idx="5398">
                  <c:v>-64.6582370485323</c:v>
                </c:pt>
                <c:pt idx="5399">
                  <c:v>-64.657963919124896</c:v>
                </c:pt>
                <c:pt idx="5400">
                  <c:v>-64.657691035590602</c:v>
                </c:pt>
                <c:pt idx="5401">
                  <c:v>-64.657418397785904</c:v>
                </c:pt>
                <c:pt idx="5402">
                  <c:v>-64.657146005567299</c:v>
                </c:pt>
                <c:pt idx="5403">
                  <c:v>-64.6568738587913</c:v>
                </c:pt>
                <c:pt idx="5404">
                  <c:v>-64.656601957314294</c:v>
                </c:pt>
                <c:pt idx="5405">
                  <c:v>-64.656330300992806</c:v>
                </c:pt>
                <c:pt idx="5406">
                  <c:v>-64.656058889683294</c:v>
                </c:pt>
                <c:pt idx="5407">
                  <c:v>-64.655787723242099</c:v>
                </c:pt>
                <c:pt idx="5408">
                  <c:v>-64.655516801525806</c:v>
                </c:pt>
                <c:pt idx="5409">
                  <c:v>-64.6552461243907</c:v>
                </c:pt>
                <c:pt idx="5410">
                  <c:v>-64.654975691693394</c:v>
                </c:pt>
                <c:pt idx="5411">
                  <c:v>-64.654705503290202</c:v>
                </c:pt>
                <c:pt idx="5412">
                  <c:v>-64.654435559037495</c:v>
                </c:pt>
                <c:pt idx="5413">
                  <c:v>-64.654165858791899</c:v>
                </c:pt>
                <c:pt idx="5414">
                  <c:v>-64.653896402409799</c:v>
                </c:pt>
                <c:pt idx="5415">
                  <c:v>-64.653627189747496</c:v>
                </c:pt>
                <c:pt idx="5416">
                  <c:v>-64.653358220661502</c:v>
                </c:pt>
                <c:pt idx="5417">
                  <c:v>-64.653089495008203</c:v>
                </c:pt>
                <c:pt idx="5418">
                  <c:v>-64.652821012644097</c:v>
                </c:pt>
                <c:pt idx="5419">
                  <c:v>-64.652552773425498</c:v>
                </c:pt>
                <c:pt idx="5420">
                  <c:v>-64.652284777208806</c:v>
                </c:pt>
                <c:pt idx="5421">
                  <c:v>-64.652017023850505</c:v>
                </c:pt>
                <c:pt idx="5422">
                  <c:v>-64.651749513207093</c:v>
                </c:pt>
                <c:pt idx="5423">
                  <c:v>-64.651482245134702</c:v>
                </c:pt>
                <c:pt idx="5424">
                  <c:v>-64.651215219489998</c:v>
                </c:pt>
                <c:pt idx="5425">
                  <c:v>-64.650948436129298</c:v>
                </c:pt>
                <c:pt idx="5426">
                  <c:v>-64.650681894908999</c:v>
                </c:pt>
                <c:pt idx="5427">
                  <c:v>-64.650415595685502</c:v>
                </c:pt>
                <c:pt idx="5428">
                  <c:v>-64.650149538315205</c:v>
                </c:pt>
                <c:pt idx="5429">
                  <c:v>-64.649883722654494</c:v>
                </c:pt>
                <c:pt idx="5430">
                  <c:v>-64.649618148559796</c:v>
                </c:pt>
                <c:pt idx="5431">
                  <c:v>-64.649352815887397</c:v>
                </c:pt>
                <c:pt idx="5432">
                  <c:v>-64.649087724493896</c:v>
                </c:pt>
                <c:pt idx="5433">
                  <c:v>-64.648822874235506</c:v>
                </c:pt>
                <c:pt idx="5434">
                  <c:v>-64.648558264968699</c:v>
                </c:pt>
                <c:pt idx="5435">
                  <c:v>-64.648293896549902</c:v>
                </c:pt>
                <c:pt idx="5436">
                  <c:v>-64.6480297688354</c:v>
                </c:pt>
                <c:pt idx="5437">
                  <c:v>-64.647765881681593</c:v>
                </c:pt>
                <c:pt idx="5438">
                  <c:v>-64.647502234944895</c:v>
                </c:pt>
                <c:pt idx="5439">
                  <c:v>-64.647238828481804</c:v>
                </c:pt>
                <c:pt idx="5440">
                  <c:v>-64.646975662148606</c:v>
                </c:pt>
                <c:pt idx="5441">
                  <c:v>-64.6467127358016</c:v>
                </c:pt>
                <c:pt idx="5442">
                  <c:v>-64.6464500492973</c:v>
                </c:pt>
                <c:pt idx="5443">
                  <c:v>-64.646187602492105</c:v>
                </c:pt>
                <c:pt idx="5444">
                  <c:v>-64.645925395242401</c:v>
                </c:pt>
                <c:pt idx="5445">
                  <c:v>-64.645663427404401</c:v>
                </c:pt>
                <c:pt idx="5446">
                  <c:v>-64.645401698834704</c:v>
                </c:pt>
                <c:pt idx="5447">
                  <c:v>-64.645140209389595</c:v>
                </c:pt>
                <c:pt idx="5448">
                  <c:v>-64.644878958925503</c:v>
                </c:pt>
                <c:pt idx="5449">
                  <c:v>-64.644617947298798</c:v>
                </c:pt>
                <c:pt idx="5450">
                  <c:v>-64.644357174365794</c:v>
                </c:pt>
                <c:pt idx="5451">
                  <c:v>-64.644096639983005</c:v>
                </c:pt>
                <c:pt idx="5452">
                  <c:v>-64.643836344006701</c:v>
                </c:pt>
                <c:pt idx="5453">
                  <c:v>-64.643576286293396</c:v>
                </c:pt>
                <c:pt idx="5454">
                  <c:v>-64.643316466699403</c:v>
                </c:pt>
                <c:pt idx="5455">
                  <c:v>-64.643056885081094</c:v>
                </c:pt>
                <c:pt idx="5456">
                  <c:v>-64.642797541294996</c:v>
                </c:pt>
                <c:pt idx="5457">
                  <c:v>-64.642538435197295</c:v>
                </c:pt>
                <c:pt idx="5458">
                  <c:v>-64.642279566644504</c:v>
                </c:pt>
                <c:pt idx="5459">
                  <c:v>-64.642020935492994</c:v>
                </c:pt>
                <c:pt idx="5460">
                  <c:v>-64.641762541599206</c:v>
                </c:pt>
                <c:pt idx="5461">
                  <c:v>-64.641504384819598</c:v>
                </c:pt>
                <c:pt idx="5462">
                  <c:v>-64.641246465010298</c:v>
                </c:pt>
                <c:pt idx="5463">
                  <c:v>-64.640988782028003</c:v>
                </c:pt>
                <c:pt idx="5464">
                  <c:v>-64.640731335729001</c:v>
                </c:pt>
                <c:pt idx="5465">
                  <c:v>-64.640474125969703</c:v>
                </c:pt>
                <c:pt idx="5466">
                  <c:v>-64.640217152606397</c:v>
                </c:pt>
                <c:pt idx="5467">
                  <c:v>-64.639960415495693</c:v>
                </c:pt>
                <c:pt idx="5468">
                  <c:v>-64.639703914493893</c:v>
                </c:pt>
                <c:pt idx="5469">
                  <c:v>-64.639447649457495</c:v>
                </c:pt>
                <c:pt idx="5470">
                  <c:v>-64.639191620242798</c:v>
                </c:pt>
                <c:pt idx="5471">
                  <c:v>-64.638935826706202</c:v>
                </c:pt>
                <c:pt idx="5472">
                  <c:v>-64.638680268704306</c:v>
                </c:pt>
                <c:pt idx="5473">
                  <c:v>-64.638424946093394</c:v>
                </c:pt>
                <c:pt idx="5474">
                  <c:v>-64.638169858729896</c:v>
                </c:pt>
                <c:pt idx="5475">
                  <c:v>-64.637915006470195</c:v>
                </c:pt>
                <c:pt idx="5476">
                  <c:v>-64.637660389170904</c:v>
                </c:pt>
                <c:pt idx="5477">
                  <c:v>-64.637406006688195</c:v>
                </c:pt>
                <c:pt idx="5478">
                  <c:v>-64.637151858878795</c:v>
                </c:pt>
                <c:pt idx="5479">
                  <c:v>-64.636897945598903</c:v>
                </c:pt>
                <c:pt idx="5480">
                  <c:v>-64.636644266705105</c:v>
                </c:pt>
                <c:pt idx="5481">
                  <c:v>-64.636390822053798</c:v>
                </c:pt>
                <c:pt idx="5482">
                  <c:v>-64.636137611501397</c:v>
                </c:pt>
                <c:pt idx="5483">
                  <c:v>-64.6358846349044</c:v>
                </c:pt>
                <c:pt idx="5484">
                  <c:v>-64.635631892119207</c:v>
                </c:pt>
                <c:pt idx="5485">
                  <c:v>-64.635379383002402</c:v>
                </c:pt>
                <c:pt idx="5486">
                  <c:v>-64.635127107410298</c:v>
                </c:pt>
                <c:pt idx="5487">
                  <c:v>-64.634875065199395</c:v>
                </c:pt>
                <c:pt idx="5488">
                  <c:v>-64.634623256226305</c:v>
                </c:pt>
                <c:pt idx="5489">
                  <c:v>-64.6343716803473</c:v>
                </c:pt>
                <c:pt idx="5490">
                  <c:v>-64.634120337418906</c:v>
                </c:pt>
                <c:pt idx="5491">
                  <c:v>-64.633869227297694</c:v>
                </c:pt>
                <c:pt idx="5492">
                  <c:v>-64.633618349840106</c:v>
                </c:pt>
                <c:pt idx="5493">
                  <c:v>-64.633367704902696</c:v>
                </c:pt>
                <c:pt idx="5494">
                  <c:v>-64.633117292341794</c:v>
                </c:pt>
                <c:pt idx="5495">
                  <c:v>-64.632867112013997</c:v>
                </c:pt>
                <c:pt idx="5496">
                  <c:v>-64.632617163775805</c:v>
                </c:pt>
                <c:pt idx="5497">
                  <c:v>-64.632367447483801</c:v>
                </c:pt>
                <c:pt idx="5498">
                  <c:v>-64.6321179629943</c:v>
                </c:pt>
                <c:pt idx="5499">
                  <c:v>-64.631868710164099</c:v>
                </c:pt>
                <c:pt idx="5500">
                  <c:v>-64.631619688849398</c:v>
                </c:pt>
                <c:pt idx="5501">
                  <c:v>-64.631370898906994</c:v>
                </c:pt>
                <c:pt idx="5502">
                  <c:v>-64.631122340193301</c:v>
                </c:pt>
                <c:pt idx="5503">
                  <c:v>-64.630874012564902</c:v>
                </c:pt>
                <c:pt idx="5504">
                  <c:v>-64.630625915878198</c:v>
                </c:pt>
                <c:pt idx="5505">
                  <c:v>-64.63037804999</c:v>
                </c:pt>
                <c:pt idx="5506">
                  <c:v>-64.630130414756593</c:v>
                </c:pt>
                <c:pt idx="5507">
                  <c:v>-64.629883010034703</c:v>
                </c:pt>
                <c:pt idx="5508">
                  <c:v>-64.629635835680801</c:v>
                </c:pt>
                <c:pt idx="5509">
                  <c:v>-64.629388891551599</c:v>
                </c:pt>
                <c:pt idx="5510">
                  <c:v>-64.629142177503496</c:v>
                </c:pt>
                <c:pt idx="5511">
                  <c:v>-64.628895693393105</c:v>
                </c:pt>
                <c:pt idx="5512">
                  <c:v>-64.628649439077194</c:v>
                </c:pt>
                <c:pt idx="5513">
                  <c:v>-64.628403414412105</c:v>
                </c:pt>
                <c:pt idx="5514">
                  <c:v>-64.628157619254594</c:v>
                </c:pt>
                <c:pt idx="5515">
                  <c:v>-64.627912053461202</c:v>
                </c:pt>
                <c:pt idx="5516">
                  <c:v>-64.627666716888598</c:v>
                </c:pt>
                <c:pt idx="5517">
                  <c:v>-64.627421609393394</c:v>
                </c:pt>
                <c:pt idx="5518">
                  <c:v>-64.627176730832204</c:v>
                </c:pt>
                <c:pt idx="5519">
                  <c:v>-64.626932081061597</c:v>
                </c:pt>
                <c:pt idx="5520">
                  <c:v>-64.626687659938298</c:v>
                </c:pt>
                <c:pt idx="5521">
                  <c:v>-64.626443467318893</c:v>
                </c:pt>
                <c:pt idx="5522">
                  <c:v>-64.626199503059993</c:v>
                </c:pt>
                <c:pt idx="5523">
                  <c:v>-64.625955767018496</c:v>
                </c:pt>
                <c:pt idx="5524">
                  <c:v>-64.625712259050701</c:v>
                </c:pt>
                <c:pt idx="5525">
                  <c:v>-64.625468979013604</c:v>
                </c:pt>
                <c:pt idx="5526">
                  <c:v>-64.625225926763704</c:v>
                </c:pt>
                <c:pt idx="5527">
                  <c:v>-64.624983102157699</c:v>
                </c:pt>
                <c:pt idx="5528">
                  <c:v>-64.624740505052401</c:v>
                </c:pt>
                <c:pt idx="5529">
                  <c:v>-64.624498135304407</c:v>
                </c:pt>
                <c:pt idx="5530">
                  <c:v>-64.624255992770401</c:v>
                </c:pt>
                <c:pt idx="5531">
                  <c:v>-64.624014077307194</c:v>
                </c:pt>
                <c:pt idx="5532">
                  <c:v>-64.623772388771499</c:v>
                </c:pt>
                <c:pt idx="5533">
                  <c:v>-64.623530927019999</c:v>
                </c:pt>
                <c:pt idx="5534">
                  <c:v>-64.623289691909406</c:v>
                </c:pt>
                <c:pt idx="5535">
                  <c:v>-64.623048683296503</c:v>
                </c:pt>
                <c:pt idx="5536">
                  <c:v>-64.622807901038101</c:v>
                </c:pt>
                <c:pt idx="5537">
                  <c:v>-64.622567344990998</c:v>
                </c:pt>
                <c:pt idx="5538">
                  <c:v>-64.622327015011805</c:v>
                </c:pt>
                <c:pt idx="5539">
                  <c:v>-64.622086910957407</c:v>
                </c:pt>
                <c:pt idx="5540">
                  <c:v>-64.621847032684499</c:v>
                </c:pt>
                <c:pt idx="5541">
                  <c:v>-64.621607380050094</c:v>
                </c:pt>
                <c:pt idx="5542">
                  <c:v>-64.621367952910703</c:v>
                </c:pt>
                <c:pt idx="5543">
                  <c:v>-64.621128751123393</c:v>
                </c:pt>
                <c:pt idx="5544">
                  <c:v>-64.620889774544906</c:v>
                </c:pt>
                <c:pt idx="5545">
                  <c:v>-64.620651023032096</c:v>
                </c:pt>
                <c:pt idx="5546">
                  <c:v>-64.620412496441702</c:v>
                </c:pt>
                <c:pt idx="5547">
                  <c:v>-64.620174194630593</c:v>
                </c:pt>
                <c:pt idx="5548">
                  <c:v>-64.619936117455794</c:v>
                </c:pt>
                <c:pt idx="5549">
                  <c:v>-64.619698264774001</c:v>
                </c:pt>
                <c:pt idx="5550">
                  <c:v>-64.619460636442199</c:v>
                </c:pt>
                <c:pt idx="5551">
                  <c:v>-64.619223232317196</c:v>
                </c:pt>
                <c:pt idx="5552">
                  <c:v>-64.618986052255906</c:v>
                </c:pt>
                <c:pt idx="5553">
                  <c:v>-64.618749096115295</c:v>
                </c:pt>
                <c:pt idx="5554">
                  <c:v>-64.618512363752203</c:v>
                </c:pt>
                <c:pt idx="5555">
                  <c:v>-64.618275855023597</c:v>
                </c:pt>
                <c:pt idx="5556">
                  <c:v>-64.618039569786404</c:v>
                </c:pt>
                <c:pt idx="5557">
                  <c:v>-64.617803507897506</c:v>
                </c:pt>
                <c:pt idx="5558">
                  <c:v>-64.617567669213997</c:v>
                </c:pt>
                <c:pt idx="5559">
                  <c:v>-64.617332053592804</c:v>
                </c:pt>
                <c:pt idx="5560">
                  <c:v>-64.617096660890795</c:v>
                </c:pt>
                <c:pt idx="5561">
                  <c:v>-64.616861490965107</c:v>
                </c:pt>
                <c:pt idx="5562">
                  <c:v>-64.616626543672595</c:v>
                </c:pt>
                <c:pt idx="5563">
                  <c:v>-64.616391818870298</c:v>
                </c:pt>
                <c:pt idx="5564">
                  <c:v>-64.616157316415297</c:v>
                </c:pt>
                <c:pt idx="5565">
                  <c:v>-64.615923036164602</c:v>
                </c:pt>
                <c:pt idx="5566">
                  <c:v>-64.615688977975296</c:v>
                </c:pt>
                <c:pt idx="5567">
                  <c:v>-64.615455141704302</c:v>
                </c:pt>
                <c:pt idx="5568">
                  <c:v>-64.615221527208803</c:v>
                </c:pt>
                <c:pt idx="5569">
                  <c:v>-64.614988134345793</c:v>
                </c:pt>
                <c:pt idx="5570">
                  <c:v>-64.614754962972398</c:v>
                </c:pt>
                <c:pt idx="5571">
                  <c:v>-64.614522012945599</c:v>
                </c:pt>
                <c:pt idx="5572">
                  <c:v>-64.614289284122705</c:v>
                </c:pt>
                <c:pt idx="5573">
                  <c:v>-64.614056776360698</c:v>
                </c:pt>
                <c:pt idx="5574">
                  <c:v>-64.613824489516702</c:v>
                </c:pt>
                <c:pt idx="5575">
                  <c:v>-64.613592423447898</c:v>
                </c:pt>
                <c:pt idx="5576">
                  <c:v>-64.613360578011395</c:v>
                </c:pt>
                <c:pt idx="5577">
                  <c:v>-64.613128953064404</c:v>
                </c:pt>
                <c:pt idx="5578">
                  <c:v>-64.612897548464105</c:v>
                </c:pt>
                <c:pt idx="5579">
                  <c:v>-64.612666364067593</c:v>
                </c:pt>
                <c:pt idx="5580">
                  <c:v>-64.612435399732206</c:v>
                </c:pt>
                <c:pt idx="5581">
                  <c:v>-64.612204655315097</c:v>
                </c:pt>
                <c:pt idx="5582">
                  <c:v>-64.611974130673403</c:v>
                </c:pt>
                <c:pt idx="5583">
                  <c:v>-64.611743825664405</c:v>
                </c:pt>
                <c:pt idx="5584">
                  <c:v>-64.611513740145398</c:v>
                </c:pt>
                <c:pt idx="5585">
                  <c:v>-64.611283873973605</c:v>
                </c:pt>
                <c:pt idx="5586">
                  <c:v>-64.611054227006306</c:v>
                </c:pt>
                <c:pt idx="5587">
                  <c:v>-64.610824799100797</c:v>
                </c:pt>
                <c:pt idx="5588">
                  <c:v>-64.610595590114301</c:v>
                </c:pt>
                <c:pt idx="5589">
                  <c:v>-64.610366599904296</c:v>
                </c:pt>
                <c:pt idx="5590">
                  <c:v>-64.610137828327893</c:v>
                </c:pt>
                <c:pt idx="5591">
                  <c:v>-64.609909275242501</c:v>
                </c:pt>
                <c:pt idx="5592">
                  <c:v>-64.609680940505598</c:v>
                </c:pt>
                <c:pt idx="5593">
                  <c:v>-64.609452823974394</c:v>
                </c:pt>
                <c:pt idx="5594">
                  <c:v>-64.609224925506297</c:v>
                </c:pt>
                <c:pt idx="5595">
                  <c:v>-64.608997244958701</c:v>
                </c:pt>
                <c:pt idx="5596">
                  <c:v>-64.608769782189</c:v>
                </c:pt>
                <c:pt idx="5597">
                  <c:v>-64.608542537054603</c:v>
                </c:pt>
                <c:pt idx="5598">
                  <c:v>-64.608315509413003</c:v>
                </c:pt>
                <c:pt idx="5599">
                  <c:v>-64.608088699121595</c:v>
                </c:pt>
                <c:pt idx="5600">
                  <c:v>-64.6078621060378</c:v>
                </c:pt>
                <c:pt idx="5601">
                  <c:v>-64.607635730019098</c:v>
                </c:pt>
                <c:pt idx="5602">
                  <c:v>-64.607409570922997</c:v>
                </c:pt>
                <c:pt idx="5603">
                  <c:v>-64.607183628607004</c:v>
                </c:pt>
                <c:pt idx="5604">
                  <c:v>-64.606957902928499</c:v>
                </c:pt>
                <c:pt idx="5605">
                  <c:v>-64.606732393745204</c:v>
                </c:pt>
                <c:pt idx="5606">
                  <c:v>-64.606507100914598</c:v>
                </c:pt>
                <c:pt idx="5607">
                  <c:v>-64.606282024294202</c:v>
                </c:pt>
                <c:pt idx="5608">
                  <c:v>-64.606057163741497</c:v>
                </c:pt>
                <c:pt idx="5609">
                  <c:v>-64.605832519114202</c:v>
                </c:pt>
                <c:pt idx="5610">
                  <c:v>-64.605608090269897</c:v>
                </c:pt>
                <c:pt idx="5611">
                  <c:v>-64.605383877066103</c:v>
                </c:pt>
                <c:pt idx="5612">
                  <c:v>-64.605159879360599</c:v>
                </c:pt>
                <c:pt idx="5613">
                  <c:v>-64.604936097010807</c:v>
                </c:pt>
                <c:pt idx="5614">
                  <c:v>-64.604712529874504</c:v>
                </c:pt>
                <c:pt idx="5615">
                  <c:v>-64.604489177809398</c:v>
                </c:pt>
                <c:pt idx="5616">
                  <c:v>-64.604266040673195</c:v>
                </c:pt>
                <c:pt idx="5617">
                  <c:v>-64.604043118323403</c:v>
                </c:pt>
                <c:pt idx="5618">
                  <c:v>-64.603820410617899</c:v>
                </c:pt>
                <c:pt idx="5619">
                  <c:v>-64.603597917414405</c:v>
                </c:pt>
                <c:pt idx="5620">
                  <c:v>-64.603375638570697</c:v>
                </c:pt>
                <c:pt idx="5621">
                  <c:v>-64.603153573944397</c:v>
                </c:pt>
                <c:pt idx="5622">
                  <c:v>-64.602931723393397</c:v>
                </c:pt>
                <c:pt idx="5623">
                  <c:v>-64.602710086775403</c:v>
                </c:pt>
                <c:pt idx="5624">
                  <c:v>-64.602488663948407</c:v>
                </c:pt>
                <c:pt idx="5625">
                  <c:v>-64.602267454770001</c:v>
                </c:pt>
                <c:pt idx="5626">
                  <c:v>-64.602046459098105</c:v>
                </c:pt>
                <c:pt idx="5627">
                  <c:v>-64.601825676790696</c:v>
                </c:pt>
                <c:pt idx="5628">
                  <c:v>-64.601605107705495</c:v>
                </c:pt>
                <c:pt idx="5629">
                  <c:v>-64.601384751700394</c:v>
                </c:pt>
                <c:pt idx="5630">
                  <c:v>-64.601164608633397</c:v>
                </c:pt>
                <c:pt idx="5631">
                  <c:v>-64.600944678362396</c:v>
                </c:pt>
                <c:pt idx="5632">
                  <c:v>-64.600724960745296</c:v>
                </c:pt>
                <c:pt idx="5633">
                  <c:v>-64.600505455640004</c:v>
                </c:pt>
                <c:pt idx="5634">
                  <c:v>-64.600286162904595</c:v>
                </c:pt>
                <c:pt idx="5635">
                  <c:v>-64.600067082397004</c:v>
                </c:pt>
                <c:pt idx="5636">
                  <c:v>-64.599848213975207</c:v>
                </c:pt>
                <c:pt idx="5637">
                  <c:v>-64.599629557497295</c:v>
                </c:pt>
                <c:pt idx="5638">
                  <c:v>-64.599411112821301</c:v>
                </c:pt>
                <c:pt idx="5639">
                  <c:v>-64.599192879805202</c:v>
                </c:pt>
                <c:pt idx="5640">
                  <c:v>-64.598974858307102</c:v>
                </c:pt>
                <c:pt idx="5641">
                  <c:v>-64.598757048185107</c:v>
                </c:pt>
                <c:pt idx="5642">
                  <c:v>-64.598539449297306</c:v>
                </c:pt>
                <c:pt idx="5643">
                  <c:v>-64.598322061501804</c:v>
                </c:pt>
                <c:pt idx="5644">
                  <c:v>-64.598104884656806</c:v>
                </c:pt>
                <c:pt idx="5645">
                  <c:v>-64.597887918620501</c:v>
                </c:pt>
                <c:pt idx="5646">
                  <c:v>-64.597671163250894</c:v>
                </c:pt>
                <c:pt idx="5647">
                  <c:v>-64.597454618406402</c:v>
                </c:pt>
                <c:pt idx="5648">
                  <c:v>-64.597238283945003</c:v>
                </c:pt>
                <c:pt idx="5649">
                  <c:v>-64.5970221597251</c:v>
                </c:pt>
                <c:pt idx="5650">
                  <c:v>-64.596806245604895</c:v>
                </c:pt>
                <c:pt idx="5651">
                  <c:v>-64.596590541442694</c:v>
                </c:pt>
                <c:pt idx="5652">
                  <c:v>-64.5963750470966</c:v>
                </c:pt>
                <c:pt idx="5653">
                  <c:v>-64.596159762425202</c:v>
                </c:pt>
                <c:pt idx="5654">
                  <c:v>-64.595944687286504</c:v>
                </c:pt>
                <c:pt idx="5655">
                  <c:v>-64.595729821539095</c:v>
                </c:pt>
                <c:pt idx="5656">
                  <c:v>-64.595515165041206</c:v>
                </c:pt>
                <c:pt idx="5657">
                  <c:v>-64.595300717651298</c:v>
                </c:pt>
                <c:pt idx="5658">
                  <c:v>-64.595086479227604</c:v>
                </c:pt>
                <c:pt idx="5659">
                  <c:v>-64.594872449628795</c:v>
                </c:pt>
                <c:pt idx="5660">
                  <c:v>-64.594658628713006</c:v>
                </c:pt>
                <c:pt idx="5661">
                  <c:v>-64.594445016338994</c:v>
                </c:pt>
                <c:pt idx="5662">
                  <c:v>-64.594231612364993</c:v>
                </c:pt>
                <c:pt idx="5663">
                  <c:v>-64.594018416649504</c:v>
                </c:pt>
                <c:pt idx="5664">
                  <c:v>-64.593805429051201</c:v>
                </c:pt>
                <c:pt idx="5665">
                  <c:v>-64.593592649428402</c:v>
                </c:pt>
                <c:pt idx="5666">
                  <c:v>-64.593380077639907</c:v>
                </c:pt>
                <c:pt idx="5667">
                  <c:v>-64.593167713544005</c:v>
                </c:pt>
                <c:pt idx="5668">
                  <c:v>-64.592955556999499</c:v>
                </c:pt>
                <c:pt idx="5669">
                  <c:v>-64.592743607864904</c:v>
                </c:pt>
                <c:pt idx="5670">
                  <c:v>-64.592531865998893</c:v>
                </c:pt>
                <c:pt idx="5671">
                  <c:v>-64.592320331259998</c:v>
                </c:pt>
                <c:pt idx="5672">
                  <c:v>-64.592109003506906</c:v>
                </c:pt>
                <c:pt idx="5673">
                  <c:v>-64.591897882598502</c:v>
                </c:pt>
                <c:pt idx="5674">
                  <c:v>-64.591686968393205</c:v>
                </c:pt>
                <c:pt idx="5675">
                  <c:v>-64.5914762607499</c:v>
                </c:pt>
                <c:pt idx="5676">
                  <c:v>-64.591265759527303</c:v>
                </c:pt>
                <c:pt idx="5677">
                  <c:v>-64.591055464584201</c:v>
                </c:pt>
                <c:pt idx="5678">
                  <c:v>-64.590845375779395</c:v>
                </c:pt>
                <c:pt idx="5679">
                  <c:v>-64.5906354929716</c:v>
                </c:pt>
                <c:pt idx="5680">
                  <c:v>-64.590425816019703</c:v>
                </c:pt>
                <c:pt idx="5681">
                  <c:v>-64.590216344782505</c:v>
                </c:pt>
                <c:pt idx="5682">
                  <c:v>-64.590007079119005</c:v>
                </c:pt>
                <c:pt idx="5683">
                  <c:v>-64.589798018887905</c:v>
                </c:pt>
                <c:pt idx="5684">
                  <c:v>-64.589589163948304</c:v>
                </c:pt>
                <c:pt idx="5685">
                  <c:v>-64.589380514158904</c:v>
                </c:pt>
                <c:pt idx="5686">
                  <c:v>-64.589172069378904</c:v>
                </c:pt>
                <c:pt idx="5687">
                  <c:v>-64.588963829467104</c:v>
                </c:pt>
                <c:pt idx="5688">
                  <c:v>-64.588755794282605</c:v>
                </c:pt>
                <c:pt idx="5689">
                  <c:v>-64.588547963684306</c:v>
                </c:pt>
                <c:pt idx="5690">
                  <c:v>-64.588340337531307</c:v>
                </c:pt>
                <c:pt idx="5691">
                  <c:v>-64.588132915682706</c:v>
                </c:pt>
                <c:pt idx="5692">
                  <c:v>-64.587925697997505</c:v>
                </c:pt>
                <c:pt idx="5693">
                  <c:v>-64.587718684334803</c:v>
                </c:pt>
                <c:pt idx="5694">
                  <c:v>-64.587511874553797</c:v>
                </c:pt>
                <c:pt idx="5695">
                  <c:v>-64.587305268513603</c:v>
                </c:pt>
                <c:pt idx="5696">
                  <c:v>-64.587098866073404</c:v>
                </c:pt>
                <c:pt idx="5697">
                  <c:v>-64.5868926670923</c:v>
                </c:pt>
                <c:pt idx="5698">
                  <c:v>-64.586686671429504</c:v>
                </c:pt>
                <c:pt idx="5699">
                  <c:v>-64.5864808789444</c:v>
                </c:pt>
                <c:pt idx="5700">
                  <c:v>-64.586275289496101</c:v>
                </c:pt>
                <c:pt idx="5701">
                  <c:v>-64.586069902944004</c:v>
                </c:pt>
                <c:pt idx="5702">
                  <c:v>-64.585864719147196</c:v>
                </c:pt>
                <c:pt idx="5703">
                  <c:v>-64.585659737965202</c:v>
                </c:pt>
                <c:pt idx="5704">
                  <c:v>-64.585454959257305</c:v>
                </c:pt>
                <c:pt idx="5705">
                  <c:v>-64.585250382882904</c:v>
                </c:pt>
                <c:pt idx="5706">
                  <c:v>-64.585046008701298</c:v>
                </c:pt>
                <c:pt idx="5707">
                  <c:v>-64.584841836571897</c:v>
                </c:pt>
                <c:pt idx="5708">
                  <c:v>-64.584637866354299</c:v>
                </c:pt>
                <c:pt idx="5709">
                  <c:v>-64.584434097907803</c:v>
                </c:pt>
                <c:pt idx="5710">
                  <c:v>-64.584230531091904</c:v>
                </c:pt>
                <c:pt idx="5711">
                  <c:v>-64.584027165766102</c:v>
                </c:pt>
                <c:pt idx="5712">
                  <c:v>-64.583824001790006</c:v>
                </c:pt>
                <c:pt idx="5713">
                  <c:v>-64.5836210390231</c:v>
                </c:pt>
                <c:pt idx="5714">
                  <c:v>-64.583418277324995</c:v>
                </c:pt>
                <c:pt idx="5715">
                  <c:v>-64.583215716555202</c:v>
                </c:pt>
                <c:pt idx="5716">
                  <c:v>-64.583013356573503</c:v>
                </c:pt>
                <c:pt idx="5717">
                  <c:v>-64.582811197239394</c:v>
                </c:pt>
                <c:pt idx="5718">
                  <c:v>-64.582609238412601</c:v>
                </c:pt>
                <c:pt idx="5719">
                  <c:v>-64.582407479952707</c:v>
                </c:pt>
                <c:pt idx="5720">
                  <c:v>-64.582205921719705</c:v>
                </c:pt>
                <c:pt idx="5721">
                  <c:v>-64.582004563572994</c:v>
                </c:pt>
                <c:pt idx="5722">
                  <c:v>-64.581803405372597</c:v>
                </c:pt>
                <c:pt idx="5723">
                  <c:v>-64.581602446978195</c:v>
                </c:pt>
                <c:pt idx="5724">
                  <c:v>-64.581401688249599</c:v>
                </c:pt>
                <c:pt idx="5725">
                  <c:v>-64.581201129046605</c:v>
                </c:pt>
                <c:pt idx="5726">
                  <c:v>-64.581000769229206</c:v>
                </c:pt>
                <c:pt idx="5727">
                  <c:v>-64.5808006086571</c:v>
                </c:pt>
                <c:pt idx="5728">
                  <c:v>-64.580600647190394</c:v>
                </c:pt>
                <c:pt idx="5729">
                  <c:v>-64.580400884688899</c:v>
                </c:pt>
                <c:pt idx="5730">
                  <c:v>-64.580201321012595</c:v>
                </c:pt>
                <c:pt idx="5731">
                  <c:v>-64.580001956021405</c:v>
                </c:pt>
                <c:pt idx="5732">
                  <c:v>-64.579802789575496</c:v>
                </c:pt>
                <c:pt idx="5733">
                  <c:v>-64.579603821534704</c:v>
                </c:pt>
                <c:pt idx="5734">
                  <c:v>-64.579405051759295</c:v>
                </c:pt>
                <c:pt idx="5735">
                  <c:v>-64.579206480109093</c:v>
                </c:pt>
                <c:pt idx="5736">
                  <c:v>-64.579008106444505</c:v>
                </c:pt>
                <c:pt idx="5737">
                  <c:v>-64.578809930625496</c:v>
                </c:pt>
                <c:pt idx="5738">
                  <c:v>-64.578611952512205</c:v>
                </c:pt>
                <c:pt idx="5739">
                  <c:v>-64.578414171964795</c:v>
                </c:pt>
                <c:pt idx="5740">
                  <c:v>-64.578216588843603</c:v>
                </c:pt>
                <c:pt idx="5741">
                  <c:v>-64.578019203008793</c:v>
                </c:pt>
                <c:pt idx="5742">
                  <c:v>-64.577822014320603</c:v>
                </c:pt>
                <c:pt idx="5743">
                  <c:v>-64.577625022639396</c:v>
                </c:pt>
                <c:pt idx="5744">
                  <c:v>-64.577428227825393</c:v>
                </c:pt>
                <c:pt idx="5745">
                  <c:v>-64.577231629739003</c:v>
                </c:pt>
                <c:pt idx="5746">
                  <c:v>-64.577035228240504</c:v>
                </c:pt>
                <c:pt idx="5747">
                  <c:v>-64.576839023190303</c:v>
                </c:pt>
                <c:pt idx="5748">
                  <c:v>-64.576643014448905</c:v>
                </c:pt>
                <c:pt idx="5749">
                  <c:v>-64.576447201876704</c:v>
                </c:pt>
                <c:pt idx="5750">
                  <c:v>-64.576251585334205</c:v>
                </c:pt>
                <c:pt idx="5751">
                  <c:v>-64.576056164681802</c:v>
                </c:pt>
                <c:pt idx="5752">
                  <c:v>-64.5758609397801</c:v>
                </c:pt>
                <c:pt idx="5753">
                  <c:v>-64.575665910489604</c:v>
                </c:pt>
                <c:pt idx="5754">
                  <c:v>-64.575471076670993</c:v>
                </c:pt>
                <c:pt idx="5755">
                  <c:v>-64.575276438184702</c:v>
                </c:pt>
                <c:pt idx="5756">
                  <c:v>-64.575081994891406</c:v>
                </c:pt>
                <c:pt idx="5757">
                  <c:v>-64.574887746651797</c:v>
                </c:pt>
                <c:pt idx="5758">
                  <c:v>-64.574693693326594</c:v>
                </c:pt>
                <c:pt idx="5759">
                  <c:v>-64.574499834776503</c:v>
                </c:pt>
                <c:pt idx="5760">
                  <c:v>-64.574306170862201</c:v>
                </c:pt>
                <c:pt idx="5761">
                  <c:v>-64.574112701444406</c:v>
                </c:pt>
                <c:pt idx="5762">
                  <c:v>-64.573919426383995</c:v>
                </c:pt>
                <c:pt idx="5763">
                  <c:v>-64.5737263455418</c:v>
                </c:pt>
                <c:pt idx="5764">
                  <c:v>-64.573533458778599</c:v>
                </c:pt>
                <c:pt idx="5765">
                  <c:v>-64.573340765955294</c:v>
                </c:pt>
                <c:pt idx="5766">
                  <c:v>-64.573148266932805</c:v>
                </c:pt>
                <c:pt idx="5767">
                  <c:v>-64.572955961572106</c:v>
                </c:pt>
                <c:pt idx="5768">
                  <c:v>-64.572763849734002</c:v>
                </c:pt>
                <c:pt idx="5769">
                  <c:v>-64.572571931279597</c:v>
                </c:pt>
                <c:pt idx="5770">
                  <c:v>-64.572380206069795</c:v>
                </c:pt>
                <c:pt idx="5771">
                  <c:v>-64.572188673965798</c:v>
                </c:pt>
                <c:pt idx="5772">
                  <c:v>-64.571997334828495</c:v>
                </c:pt>
                <c:pt idx="5773">
                  <c:v>-64.571806188519204</c:v>
                </c:pt>
                <c:pt idx="5774">
                  <c:v>-64.5716152348988</c:v>
                </c:pt>
                <c:pt idx="5775">
                  <c:v>-64.5714244738286</c:v>
                </c:pt>
                <c:pt idx="5776">
                  <c:v>-64.571233905169706</c:v>
                </c:pt>
                <c:pt idx="5777">
                  <c:v>-64.571043528783306</c:v>
                </c:pt>
                <c:pt idx="5778">
                  <c:v>-64.570853344530803</c:v>
                </c:pt>
                <c:pt idx="5779">
                  <c:v>-64.5706633522733</c:v>
                </c:pt>
                <c:pt idx="5780">
                  <c:v>-64.570473551872098</c:v>
                </c:pt>
                <c:pt idx="5781">
                  <c:v>-64.570283943188599</c:v>
                </c:pt>
                <c:pt idx="5782">
                  <c:v>-64.570094526084105</c:v>
                </c:pt>
                <c:pt idx="5783">
                  <c:v>-64.569905300420004</c:v>
                </c:pt>
                <c:pt idx="5784">
                  <c:v>-64.569716266057696</c:v>
                </c:pt>
                <c:pt idx="5785">
                  <c:v>-64.569527422858698</c:v>
                </c:pt>
                <c:pt idx="5786">
                  <c:v>-64.569338770684297</c:v>
                </c:pt>
                <c:pt idx="5787">
                  <c:v>-64.569150309396207</c:v>
                </c:pt>
                <c:pt idx="5788">
                  <c:v>-64.568962038855801</c:v>
                </c:pt>
                <c:pt idx="5789">
                  <c:v>-64.568773958924794</c:v>
                </c:pt>
                <c:pt idx="5790">
                  <c:v>-64.568586069464502</c:v>
                </c:pt>
                <c:pt idx="5791">
                  <c:v>-64.568398370336794</c:v>
                </c:pt>
                <c:pt idx="5792">
                  <c:v>-64.568210861403301</c:v>
                </c:pt>
                <c:pt idx="5793">
                  <c:v>-64.568023542525495</c:v>
                </c:pt>
                <c:pt idx="5794">
                  <c:v>-64.567836413565303</c:v>
                </c:pt>
                <c:pt idx="5795">
                  <c:v>-64.567649474384297</c:v>
                </c:pt>
                <c:pt idx="5796">
                  <c:v>-64.567462724844404</c:v>
                </c:pt>
                <c:pt idx="5797">
                  <c:v>-64.567276164807296</c:v>
                </c:pt>
                <c:pt idx="5798">
                  <c:v>-64.567089794134802</c:v>
                </c:pt>
                <c:pt idx="5799">
                  <c:v>-64.566903612688805</c:v>
                </c:pt>
                <c:pt idx="5800">
                  <c:v>-64.566717620331104</c:v>
                </c:pt>
                <c:pt idx="5801">
                  <c:v>-64.566531816923799</c:v>
                </c:pt>
                <c:pt idx="5802">
                  <c:v>-64.566346202328702</c:v>
                </c:pt>
                <c:pt idx="5803">
                  <c:v>-64.566160776407898</c:v>
                </c:pt>
                <c:pt idx="5804">
                  <c:v>-64.565975539023199</c:v>
                </c:pt>
                <c:pt idx="5805">
                  <c:v>-64.565790490036903</c:v>
                </c:pt>
                <c:pt idx="5806">
                  <c:v>-64.565605629310795</c:v>
                </c:pt>
                <c:pt idx="5807">
                  <c:v>-64.5654209567072</c:v>
                </c:pt>
                <c:pt idx="5808">
                  <c:v>-64.565236472088102</c:v>
                </c:pt>
                <c:pt idx="5809">
                  <c:v>-64.565052175315799</c:v>
                </c:pt>
                <c:pt idx="5810">
                  <c:v>-64.564868066252401</c:v>
                </c:pt>
                <c:pt idx="5811">
                  <c:v>-64.564684144760093</c:v>
                </c:pt>
                <c:pt idx="5812">
                  <c:v>-64.5645004107012</c:v>
                </c:pt>
                <c:pt idx="5813">
                  <c:v>-64.564316863937904</c:v>
                </c:pt>
                <c:pt idx="5814">
                  <c:v>-64.564133504332702</c:v>
                </c:pt>
                <c:pt idx="5815">
                  <c:v>-64.563950331747805</c:v>
                </c:pt>
                <c:pt idx="5816">
                  <c:v>-64.563767346045594</c:v>
                </c:pt>
                <c:pt idx="5817">
                  <c:v>-64.563584547088595</c:v>
                </c:pt>
                <c:pt idx="5818">
                  <c:v>-64.563401934739105</c:v>
                </c:pt>
                <c:pt idx="5819">
                  <c:v>-64.563219508859703</c:v>
                </c:pt>
                <c:pt idx="5820">
                  <c:v>-64.563037269312801</c:v>
                </c:pt>
                <c:pt idx="5821">
                  <c:v>-64.562855215961093</c:v>
                </c:pt>
                <c:pt idx="5822">
                  <c:v>-64.562673348667005</c:v>
                </c:pt>
                <c:pt idx="5823">
                  <c:v>-64.562491667293102</c:v>
                </c:pt>
                <c:pt idx="5824">
                  <c:v>-64.562310171702194</c:v>
                </c:pt>
                <c:pt idx="5825">
                  <c:v>-64.562128861756904</c:v>
                </c:pt>
                <c:pt idx="5826">
                  <c:v>-64.561947737319798</c:v>
                </c:pt>
                <c:pt idx="5827">
                  <c:v>-64.5617667982537</c:v>
                </c:pt>
                <c:pt idx="5828">
                  <c:v>-64.561586044421404</c:v>
                </c:pt>
                <c:pt idx="5829">
                  <c:v>-64.561405475685604</c:v>
                </c:pt>
                <c:pt idx="5830">
                  <c:v>-64.561225091909193</c:v>
                </c:pt>
                <c:pt idx="5831">
                  <c:v>-64.561044892955096</c:v>
                </c:pt>
                <c:pt idx="5832">
                  <c:v>-64.560864878686104</c:v>
                </c:pt>
                <c:pt idx="5833">
                  <c:v>-64.560685048965198</c:v>
                </c:pt>
                <c:pt idx="5834">
                  <c:v>-64.560505403655398</c:v>
                </c:pt>
                <c:pt idx="5835">
                  <c:v>-64.5603259426195</c:v>
                </c:pt>
                <c:pt idx="5836">
                  <c:v>-64.560146665720694</c:v>
                </c:pt>
                <c:pt idx="5837">
                  <c:v>-64.559967572822003</c:v>
                </c:pt>
                <c:pt idx="5838">
                  <c:v>-64.559788663786605</c:v>
                </c:pt>
                <c:pt idx="5839">
                  <c:v>-64.559609938477394</c:v>
                </c:pt>
                <c:pt idx="5840">
                  <c:v>-64.559431396757802</c:v>
                </c:pt>
                <c:pt idx="5841">
                  <c:v>-64.559253038490795</c:v>
                </c:pt>
                <c:pt idx="5842">
                  <c:v>-64.559074863539706</c:v>
                </c:pt>
                <c:pt idx="5843">
                  <c:v>-64.558896871767899</c:v>
                </c:pt>
                <c:pt idx="5844">
                  <c:v>-64.558719063038396</c:v>
                </c:pt>
                <c:pt idx="5845">
                  <c:v>-64.558541437214799</c:v>
                </c:pt>
                <c:pt idx="5846">
                  <c:v>-64.558363994160302</c:v>
                </c:pt>
                <c:pt idx="5847">
                  <c:v>-64.558186733738296</c:v>
                </c:pt>
                <c:pt idx="5848">
                  <c:v>-64.558009655812299</c:v>
                </c:pt>
                <c:pt idx="5849">
                  <c:v>-64.557832760245702</c:v>
                </c:pt>
                <c:pt idx="5850">
                  <c:v>-64.557656046902096</c:v>
                </c:pt>
                <c:pt idx="5851">
                  <c:v>-64.5574795156449</c:v>
                </c:pt>
                <c:pt idx="5852">
                  <c:v>-64.557303166337803</c:v>
                </c:pt>
                <c:pt idx="5853">
                  <c:v>-64.557126998844296</c:v>
                </c:pt>
                <c:pt idx="5854">
                  <c:v>-64.556951013027998</c:v>
                </c:pt>
                <c:pt idx="5855">
                  <c:v>-64.556775208752697</c:v>
                </c:pt>
                <c:pt idx="5856">
                  <c:v>-64.556599585881898</c:v>
                </c:pt>
                <c:pt idx="5857">
                  <c:v>-64.556424144279603</c:v>
                </c:pt>
                <c:pt idx="5858">
                  <c:v>-64.556248883809403</c:v>
                </c:pt>
                <c:pt idx="5859">
                  <c:v>-64.556073804335099</c:v>
                </c:pt>
                <c:pt idx="5860">
                  <c:v>-64.555898905720596</c:v>
                </c:pt>
                <c:pt idx="5861">
                  <c:v>-64.555724187829796</c:v>
                </c:pt>
                <c:pt idx="5862">
                  <c:v>-64.555549650526601</c:v>
                </c:pt>
                <c:pt idx="5863">
                  <c:v>-64.5553752936748</c:v>
                </c:pt>
                <c:pt idx="5864">
                  <c:v>-64.555201117138594</c:v>
                </c:pt>
                <c:pt idx="5865">
                  <c:v>-64.555027120781901</c:v>
                </c:pt>
                <c:pt idx="5866">
                  <c:v>-64.554853304468807</c:v>
                </c:pt>
                <c:pt idx="5867">
                  <c:v>-64.554679668063301</c:v>
                </c:pt>
                <c:pt idx="5868">
                  <c:v>-64.554506211429597</c:v>
                </c:pt>
                <c:pt idx="5869">
                  <c:v>-64.554332934431798</c:v>
                </c:pt>
                <c:pt idx="5870">
                  <c:v>-64.554159836934204</c:v>
                </c:pt>
                <c:pt idx="5871">
                  <c:v>-64.553986918800902</c:v>
                </c:pt>
                <c:pt idx="5872">
                  <c:v>-64.553814179896307</c:v>
                </c:pt>
                <c:pt idx="5873">
                  <c:v>-64.553641620084605</c:v>
                </c:pt>
                <c:pt idx="5874">
                  <c:v>-64.553469239230097</c:v>
                </c:pt>
                <c:pt idx="5875">
                  <c:v>-64.553297037197297</c:v>
                </c:pt>
                <c:pt idx="5876">
                  <c:v>-64.553125013850604</c:v>
                </c:pt>
                <c:pt idx="5877">
                  <c:v>-64.552953169054305</c:v>
                </c:pt>
                <c:pt idx="5878">
                  <c:v>-64.552781502673</c:v>
                </c:pt>
                <c:pt idx="5879">
                  <c:v>-64.552610014571201</c:v>
                </c:pt>
                <c:pt idx="5880">
                  <c:v>-64.552438704613394</c:v>
                </c:pt>
                <c:pt idx="5881">
                  <c:v>-64.552267572664306</c:v>
                </c:pt>
                <c:pt idx="5882">
                  <c:v>-64.552096618588394</c:v>
                </c:pt>
                <c:pt idx="5883">
                  <c:v>-64.551925842250498</c:v>
                </c:pt>
                <c:pt idx="5884">
                  <c:v>-64.551755243515103</c:v>
                </c:pt>
                <c:pt idx="5885">
                  <c:v>-64.551584822247193</c:v>
                </c:pt>
                <c:pt idx="5886">
                  <c:v>-64.551414578311295</c:v>
                </c:pt>
                <c:pt idx="5887">
                  <c:v>-64.551244511572406</c:v>
                </c:pt>
                <c:pt idx="5888">
                  <c:v>-64.551074621895296</c:v>
                </c:pt>
                <c:pt idx="5889">
                  <c:v>-64.550904909144805</c:v>
                </c:pt>
                <c:pt idx="5890">
                  <c:v>-64.550735373186001</c:v>
                </c:pt>
                <c:pt idx="5891">
                  <c:v>-64.550566013883696</c:v>
                </c:pt>
                <c:pt idx="5892">
                  <c:v>-64.550396831102901</c:v>
                </c:pt>
                <c:pt idx="5893">
                  <c:v>-64.550227824708699</c:v>
                </c:pt>
                <c:pt idx="5894">
                  <c:v>-64.5500589945662</c:v>
                </c:pt>
                <c:pt idx="5895">
                  <c:v>-64.549890340540401</c:v>
                </c:pt>
                <c:pt idx="5896">
                  <c:v>-64.549721862496497</c:v>
                </c:pt>
                <c:pt idx="5897">
                  <c:v>-64.549553560299699</c:v>
                </c:pt>
                <c:pt idx="5898">
                  <c:v>-64.549385433815203</c:v>
                </c:pt>
                <c:pt idx="5899">
                  <c:v>-64.549217482908205</c:v>
                </c:pt>
                <c:pt idx="5900">
                  <c:v>-64.549049707444098</c:v>
                </c:pt>
                <c:pt idx="5901">
                  <c:v>-64.548882107288193</c:v>
                </c:pt>
                <c:pt idx="5902">
                  <c:v>-64.5487146823058</c:v>
                </c:pt>
                <c:pt idx="5903">
                  <c:v>-64.548547432362398</c:v>
                </c:pt>
                <c:pt idx="5904">
                  <c:v>-64.548380357323396</c:v>
                </c:pt>
                <c:pt idx="5905">
                  <c:v>-64.548213457054203</c:v>
                </c:pt>
                <c:pt idx="5906">
                  <c:v>-64.548046731420499</c:v>
                </c:pt>
                <c:pt idx="5907">
                  <c:v>-64.547880180287805</c:v>
                </c:pt>
                <c:pt idx="5908">
                  <c:v>-64.547713803521603</c:v>
                </c:pt>
                <c:pt idx="5909">
                  <c:v>-64.547547600987699</c:v>
                </c:pt>
                <c:pt idx="5910">
                  <c:v>-64.5473815725516</c:v>
                </c:pt>
                <c:pt idx="5911">
                  <c:v>-64.547215718079102</c:v>
                </c:pt>
                <c:pt idx="5912">
                  <c:v>-64.547050037435994</c:v>
                </c:pt>
                <c:pt idx="5913">
                  <c:v>-64.5468845304881</c:v>
                </c:pt>
                <c:pt idx="5914">
                  <c:v>-64.546719197101098</c:v>
                </c:pt>
                <c:pt idx="5915">
                  <c:v>-64.546554037140893</c:v>
                </c:pt>
                <c:pt idx="5916">
                  <c:v>-64.546389050473493</c:v>
                </c:pt>
                <c:pt idx="5917">
                  <c:v>-64.546224236964804</c:v>
                </c:pt>
                <c:pt idx="5918">
                  <c:v>-64.546059596480802</c:v>
                </c:pt>
                <c:pt idx="5919">
                  <c:v>-64.545895128887594</c:v>
                </c:pt>
                <c:pt idx="5920">
                  <c:v>-64.545730834051</c:v>
                </c:pt>
                <c:pt idx="5921">
                  <c:v>-64.545566711837395</c:v>
                </c:pt>
                <c:pt idx="5922">
                  <c:v>-64.545402762112801</c:v>
                </c:pt>
                <c:pt idx="5923">
                  <c:v>-64.545238984743406</c:v>
                </c:pt>
                <c:pt idx="5924">
                  <c:v>-64.545075379595403</c:v>
                </c:pt>
                <c:pt idx="5925">
                  <c:v>-64.544911946535194</c:v>
                </c:pt>
                <c:pt idx="5926">
                  <c:v>-64.5447486854289</c:v>
                </c:pt>
                <c:pt idx="5927">
                  <c:v>-64.544585596142895</c:v>
                </c:pt>
                <c:pt idx="5928">
                  <c:v>-64.544422678543597</c:v>
                </c:pt>
                <c:pt idx="5929">
                  <c:v>-64.544259932497496</c:v>
                </c:pt>
                <c:pt idx="5930">
                  <c:v>-64.544097357870996</c:v>
                </c:pt>
                <c:pt idx="5931">
                  <c:v>-64.543934954530499</c:v>
                </c:pt>
                <c:pt idx="5932">
                  <c:v>-64.543772722342695</c:v>
                </c:pt>
                <c:pt idx="5933">
                  <c:v>-64.5436106611741</c:v>
                </c:pt>
                <c:pt idx="5934">
                  <c:v>-64.543448770891303</c:v>
                </c:pt>
                <c:pt idx="5935">
                  <c:v>-64.543287051360906</c:v>
                </c:pt>
                <c:pt idx="5936">
                  <c:v>-64.543125502449797</c:v>
                </c:pt>
                <c:pt idx="5937">
                  <c:v>-64.542964124024607</c:v>
                </c:pt>
                <c:pt idx="5938">
                  <c:v>-64.542802915952194</c:v>
                </c:pt>
                <c:pt idx="5939">
                  <c:v>-64.542641878099204</c:v>
                </c:pt>
                <c:pt idx="5940">
                  <c:v>-64.542481010332594</c:v>
                </c:pt>
                <c:pt idx="5941">
                  <c:v>-64.542320312519394</c:v>
                </c:pt>
                <c:pt idx="5942">
                  <c:v>-64.542159784526305</c:v>
                </c:pt>
                <c:pt idx="5943">
                  <c:v>-64.541999426220499</c:v>
                </c:pt>
                <c:pt idx="5944">
                  <c:v>-64.541839237468906</c:v>
                </c:pt>
                <c:pt idx="5945">
                  <c:v>-64.541679218138597</c:v>
                </c:pt>
                <c:pt idx="5946">
                  <c:v>-64.5415193680968</c:v>
                </c:pt>
                <c:pt idx="5947">
                  <c:v>-64.541359687210502</c:v>
                </c:pt>
                <c:pt idx="5948">
                  <c:v>-64.541200175347001</c:v>
                </c:pt>
                <c:pt idx="5949">
                  <c:v>-64.541040832373398</c:v>
                </c:pt>
                <c:pt idx="5950">
                  <c:v>-64.540881658157105</c:v>
                </c:pt>
                <c:pt idx="5951">
                  <c:v>-64.540722652565293</c:v>
                </c:pt>
                <c:pt idx="5952">
                  <c:v>-64.540563815465504</c:v>
                </c:pt>
                <c:pt idx="5953">
                  <c:v>-64.540405146725007</c:v>
                </c:pt>
                <c:pt idx="5954">
                  <c:v>-64.540246646211202</c:v>
                </c:pt>
                <c:pt idx="5955">
                  <c:v>-64.540088313791699</c:v>
                </c:pt>
                <c:pt idx="5956">
                  <c:v>-64.539930149333898</c:v>
                </c:pt>
                <c:pt idx="5957">
                  <c:v>-64.539772152705396</c:v>
                </c:pt>
                <c:pt idx="5958">
                  <c:v>-64.539614323773804</c:v>
                </c:pt>
                <c:pt idx="5959">
                  <c:v>-64.539456662406806</c:v>
                </c:pt>
                <c:pt idx="5960">
                  <c:v>-64.539299168471999</c:v>
                </c:pt>
                <c:pt idx="5961">
                  <c:v>-64.539141841837207</c:v>
                </c:pt>
                <c:pt idx="5962">
                  <c:v>-64.538984682370099</c:v>
                </c:pt>
                <c:pt idx="5963">
                  <c:v>-64.5388276899386</c:v>
                </c:pt>
                <c:pt idx="5964">
                  <c:v>-64.538670864410506</c:v>
                </c:pt>
                <c:pt idx="5965">
                  <c:v>-64.538514205653598</c:v>
                </c:pt>
                <c:pt idx="5966">
                  <c:v>-64.538357713536101</c:v>
                </c:pt>
                <c:pt idx="5967">
                  <c:v>-64.538201387925696</c:v>
                </c:pt>
                <c:pt idx="5968">
                  <c:v>-64.538045228690606</c:v>
                </c:pt>
                <c:pt idx="5969">
                  <c:v>-64.537889235698799</c:v>
                </c:pt>
                <c:pt idx="5970">
                  <c:v>-64.537733408818397</c:v>
                </c:pt>
                <c:pt idx="5971">
                  <c:v>-64.537577747917595</c:v>
                </c:pt>
                <c:pt idx="5972">
                  <c:v>-64.537422252864502</c:v>
                </c:pt>
                <c:pt idx="5973">
                  <c:v>-64.537266923527497</c:v>
                </c:pt>
                <c:pt idx="5974">
                  <c:v>-64.537111759774803</c:v>
                </c:pt>
                <c:pt idx="5975">
                  <c:v>-64.536956761474599</c:v>
                </c:pt>
                <c:pt idx="5976">
                  <c:v>-64.536801928495393</c:v>
                </c:pt>
                <c:pt idx="5977">
                  <c:v>-64.536647260705607</c:v>
                </c:pt>
                <c:pt idx="5978">
                  <c:v>-64.536492757973704</c:v>
                </c:pt>
                <c:pt idx="5979">
                  <c:v>-64.536338420167993</c:v>
                </c:pt>
                <c:pt idx="5980">
                  <c:v>-64.536184247157195</c:v>
                </c:pt>
                <c:pt idx="5981">
                  <c:v>-64.5360302388099</c:v>
                </c:pt>
                <c:pt idx="5982">
                  <c:v>-64.535876394994602</c:v>
                </c:pt>
                <c:pt idx="5983">
                  <c:v>-64.535722715580107</c:v>
                </c:pt>
                <c:pt idx="5984">
                  <c:v>-64.535569200435006</c:v>
                </c:pt>
                <c:pt idx="5985">
                  <c:v>-64.535415849428105</c:v>
                </c:pt>
                <c:pt idx="5986">
                  <c:v>-64.535262662428195</c:v>
                </c:pt>
                <c:pt idx="5987">
                  <c:v>-64.535109639304196</c:v>
                </c:pt>
                <c:pt idx="5988">
                  <c:v>-64.534956779924798</c:v>
                </c:pt>
                <c:pt idx="5989">
                  <c:v>-64.534804084159106</c:v>
                </c:pt>
                <c:pt idx="5990">
                  <c:v>-64.534651551876095</c:v>
                </c:pt>
                <c:pt idx="5991">
                  <c:v>-64.5344991829447</c:v>
                </c:pt>
                <c:pt idx="5992">
                  <c:v>-64.534346977233994</c:v>
                </c:pt>
                <c:pt idx="5993">
                  <c:v>-64.534194934613097</c:v>
                </c:pt>
                <c:pt idx="5994">
                  <c:v>-64.534043054951198</c:v>
                </c:pt>
                <c:pt idx="5995">
                  <c:v>-64.5338913381174</c:v>
                </c:pt>
                <c:pt idx="5996">
                  <c:v>-64.533739783981105</c:v>
                </c:pt>
                <c:pt idx="5997">
                  <c:v>-64.533588392411403</c:v>
                </c:pt>
                <c:pt idx="5998">
                  <c:v>-64.533437163277696</c:v>
                </c:pt>
                <c:pt idx="5999">
                  <c:v>-64.533286096449302</c:v>
                </c:pt>
                <c:pt idx="6000">
                  <c:v>-64.533135191795793</c:v>
                </c:pt>
                <c:pt idx="6001">
                  <c:v>-64.532984449186401</c:v>
                </c:pt>
                <c:pt idx="6002">
                  <c:v>-64.532833868490897</c:v>
                </c:pt>
                <c:pt idx="6003">
                  <c:v>-64.532683449578599</c:v>
                </c:pt>
                <c:pt idx="6004">
                  <c:v>-64.532533192319207</c:v>
                </c:pt>
                <c:pt idx="6005">
                  <c:v>-64.532383096582393</c:v>
                </c:pt>
                <c:pt idx="6006">
                  <c:v>-64.532233162237702</c:v>
                </c:pt>
                <c:pt idx="6007">
                  <c:v>-64.532083389155005</c:v>
                </c:pt>
                <c:pt idx="6008">
                  <c:v>-64.531933777204003</c:v>
                </c:pt>
                <c:pt idx="6009">
                  <c:v>-64.531784326254495</c:v>
                </c:pt>
                <c:pt idx="6010">
                  <c:v>-64.531635036176397</c:v>
                </c:pt>
                <c:pt idx="6011">
                  <c:v>-64.531485906839606</c:v>
                </c:pt>
                <c:pt idx="6012">
                  <c:v>-64.531336938114094</c:v>
                </c:pt>
                <c:pt idx="6013">
                  <c:v>-64.531188129869804</c:v>
                </c:pt>
                <c:pt idx="6014">
                  <c:v>-64.531039481976805</c:v>
                </c:pt>
                <c:pt idx="6015">
                  <c:v>-64.530890994305196</c:v>
                </c:pt>
                <c:pt idx="6016">
                  <c:v>-64.530742666725104</c:v>
                </c:pt>
                <c:pt idx="6017">
                  <c:v>-64.530594499106698</c:v>
                </c:pt>
                <c:pt idx="6018">
                  <c:v>-64.530446491320305</c:v>
                </c:pt>
                <c:pt idx="6019">
                  <c:v>-64.530298643235994</c:v>
                </c:pt>
                <c:pt idx="6020">
                  <c:v>-64.530150954724206</c:v>
                </c:pt>
                <c:pt idx="6021">
                  <c:v>-64.530003425655394</c:v>
                </c:pt>
                <c:pt idx="6022">
                  <c:v>-64.529856055899799</c:v>
                </c:pt>
                <c:pt idx="6023">
                  <c:v>-64.529708845327903</c:v>
                </c:pt>
                <c:pt idx="6024">
                  <c:v>-64.529561793810302</c:v>
                </c:pt>
                <c:pt idx="6025">
                  <c:v>-64.529414901217507</c:v>
                </c:pt>
                <c:pt idx="6026">
                  <c:v>-64.52926816742</c:v>
                </c:pt>
                <c:pt idx="6027">
                  <c:v>-64.529121592288604</c:v>
                </c:pt>
                <c:pt idx="6028">
                  <c:v>-64.528975175693802</c:v>
                </c:pt>
                <c:pt idx="6029">
                  <c:v>-64.528828917506502</c:v>
                </c:pt>
                <c:pt idx="6030">
                  <c:v>-64.528682817597499</c:v>
                </c:pt>
                <c:pt idx="6031">
                  <c:v>-64.528536875837403</c:v>
                </c:pt>
                <c:pt idx="6032">
                  <c:v>-64.528391092097294</c:v>
                </c:pt>
                <c:pt idx="6033">
                  <c:v>-64.528245466247995</c:v>
                </c:pt>
                <c:pt idx="6034">
                  <c:v>-64.5280999981604</c:v>
                </c:pt>
                <c:pt idx="6035">
                  <c:v>-64.527954687705702</c:v>
                </c:pt>
                <c:pt idx="6036">
                  <c:v>-64.527809534754795</c:v>
                </c:pt>
                <c:pt idx="6037">
                  <c:v>-64.5276645391789</c:v>
                </c:pt>
                <c:pt idx="6038">
                  <c:v>-64.527519700849098</c:v>
                </c:pt>
                <c:pt idx="6039">
                  <c:v>-64.527375019636594</c:v>
                </c:pt>
                <c:pt idx="6040">
                  <c:v>-64.527230495412596</c:v>
                </c:pt>
                <c:pt idx="6041">
                  <c:v>-64.527086128048495</c:v>
                </c:pt>
                <c:pt idx="6042">
                  <c:v>-64.526941917415598</c:v>
                </c:pt>
                <c:pt idx="6043">
                  <c:v>-64.526797863385198</c:v>
                </c:pt>
                <c:pt idx="6044">
                  <c:v>-64.5266539658288</c:v>
                </c:pt>
                <c:pt idx="6045">
                  <c:v>-64.526510224617894</c:v>
                </c:pt>
                <c:pt idx="6046">
                  <c:v>-64.526366639624001</c:v>
                </c:pt>
                <c:pt idx="6047">
                  <c:v>-64.526223210718697</c:v>
                </c:pt>
                <c:pt idx="6048">
                  <c:v>-64.526079937773602</c:v>
                </c:pt>
                <c:pt idx="6049">
                  <c:v>-64.525936820660306</c:v>
                </c:pt>
                <c:pt idx="6050">
                  <c:v>-64.525793859250697</c:v>
                </c:pt>
                <c:pt idx="6051">
                  <c:v>-64.525651053416397</c:v>
                </c:pt>
                <c:pt idx="6052">
                  <c:v>-64.525508403029207</c:v>
                </c:pt>
                <c:pt idx="6053">
                  <c:v>-64.525365907961103</c:v>
                </c:pt>
                <c:pt idx="6054">
                  <c:v>-64.525223568083902</c:v>
                </c:pt>
                <c:pt idx="6055">
                  <c:v>-64.525081383269494</c:v>
                </c:pt>
                <c:pt idx="6056">
                  <c:v>-64.524939353390096</c:v>
                </c:pt>
                <c:pt idx="6057">
                  <c:v>-64.524797478317595</c:v>
                </c:pt>
                <c:pt idx="6058">
                  <c:v>-64.524655757924094</c:v>
                </c:pt>
                <c:pt idx="6059">
                  <c:v>-64.524514192081796</c:v>
                </c:pt>
                <c:pt idx="6060">
                  <c:v>-64.524372780662901</c:v>
                </c:pt>
                <c:pt idx="6061">
                  <c:v>-64.524231523539598</c:v>
                </c:pt>
                <c:pt idx="6062">
                  <c:v>-64.524090420584201</c:v>
                </c:pt>
                <c:pt idx="6063">
                  <c:v>-64.523949471669098</c:v>
                </c:pt>
                <c:pt idx="6064">
                  <c:v>-64.523808676666604</c:v>
                </c:pt>
                <c:pt idx="6065">
                  <c:v>-64.523668035449205</c:v>
                </c:pt>
                <c:pt idx="6066">
                  <c:v>-64.523527547889302</c:v>
                </c:pt>
                <c:pt idx="6067">
                  <c:v>-64.523387213859493</c:v>
                </c:pt>
                <c:pt idx="6068">
                  <c:v>-64.523247033232394</c:v>
                </c:pt>
                <c:pt idx="6069">
                  <c:v>-64.523107005880604</c:v>
                </c:pt>
                <c:pt idx="6070">
                  <c:v>-64.522967131676793</c:v>
                </c:pt>
                <c:pt idx="6071">
                  <c:v>-64.522827410493704</c:v>
                </c:pt>
                <c:pt idx="6072">
                  <c:v>-64.522687842204107</c:v>
                </c:pt>
                <c:pt idx="6073">
                  <c:v>-64.5225484266808</c:v>
                </c:pt>
                <c:pt idx="6074">
                  <c:v>-64.522409163796695</c:v>
                </c:pt>
                <c:pt idx="6075">
                  <c:v>-64.522270053424705</c:v>
                </c:pt>
                <c:pt idx="6076">
                  <c:v>-64.5221310954378</c:v>
                </c:pt>
                <c:pt idx="6077">
                  <c:v>-64.521992289708905</c:v>
                </c:pt>
                <c:pt idx="6078">
                  <c:v>-64.521853636111302</c:v>
                </c:pt>
                <c:pt idx="6079">
                  <c:v>-64.521715134517905</c:v>
                </c:pt>
                <c:pt idx="6080">
                  <c:v>-64.521576784802093</c:v>
                </c:pt>
                <c:pt idx="6081">
                  <c:v>-64.521438586836794</c:v>
                </c:pt>
                <c:pt idx="6082">
                  <c:v>-64.521300540495602</c:v>
                </c:pt>
                <c:pt idx="6083">
                  <c:v>-64.5211626456516</c:v>
                </c:pt>
                <c:pt idx="6084">
                  <c:v>-64.521024902178198</c:v>
                </c:pt>
                <c:pt idx="6085">
                  <c:v>-64.520887309948904</c:v>
                </c:pt>
                <c:pt idx="6086">
                  <c:v>-64.5207498688371</c:v>
                </c:pt>
                <c:pt idx="6087">
                  <c:v>-64.520612578716296</c:v>
                </c:pt>
                <c:pt idx="6088">
                  <c:v>-64.5204754394601</c:v>
                </c:pt>
                <c:pt idx="6089">
                  <c:v>-64.520338450942106</c:v>
                </c:pt>
                <c:pt idx="6090">
                  <c:v>-64.520201613035994</c:v>
                </c:pt>
                <c:pt idx="6091">
                  <c:v>-64.5200649256155</c:v>
                </c:pt>
                <c:pt idx="6092">
                  <c:v>-64.519928388554305</c:v>
                </c:pt>
                <c:pt idx="6093">
                  <c:v>-64.519792001726302</c:v>
                </c:pt>
                <c:pt idx="6094">
                  <c:v>-64.519655765005297</c:v>
                </c:pt>
                <c:pt idx="6095">
                  <c:v>-64.519519678265198</c:v>
                </c:pt>
                <c:pt idx="6096">
                  <c:v>-64.519383741379997</c:v>
                </c:pt>
                <c:pt idx="6097">
                  <c:v>-64.5192479542238</c:v>
                </c:pt>
                <c:pt idx="6098">
                  <c:v>-64.519112316670501</c:v>
                </c:pt>
                <c:pt idx="6099">
                  <c:v>-64.518976828594404</c:v>
                </c:pt>
                <c:pt idx="6100">
                  <c:v>-64.518841489869502</c:v>
                </c:pt>
                <c:pt idx="6101">
                  <c:v>-64.518706300370098</c:v>
                </c:pt>
                <c:pt idx="6102">
                  <c:v>-64.5185712599704</c:v>
                </c:pt>
                <c:pt idx="6103">
                  <c:v>-64.518436368544798</c:v>
                </c:pt>
                <c:pt idx="6104">
                  <c:v>-64.518301625967595</c:v>
                </c:pt>
                <c:pt idx="6105">
                  <c:v>-64.518167032113297</c:v>
                </c:pt>
                <c:pt idx="6106">
                  <c:v>-64.518032586856194</c:v>
                </c:pt>
                <c:pt idx="6107">
                  <c:v>-64.517898290071003</c:v>
                </c:pt>
                <c:pt idx="6108">
                  <c:v>-64.517764141632199</c:v>
                </c:pt>
                <c:pt idx="6109">
                  <c:v>-64.517630141414401</c:v>
                </c:pt>
                <c:pt idx="6110">
                  <c:v>-64.517496289292296</c:v>
                </c:pt>
                <c:pt idx="6111">
                  <c:v>-64.517362585140702</c:v>
                </c:pt>
                <c:pt idx="6112">
                  <c:v>-64.517229028834194</c:v>
                </c:pt>
                <c:pt idx="6113">
                  <c:v>-64.517095620247702</c:v>
                </c:pt>
                <c:pt idx="6114">
                  <c:v>-64.516962359256098</c:v>
                </c:pt>
                <c:pt idx="6115">
                  <c:v>-64.5168292457343</c:v>
                </c:pt>
                <c:pt idx="6116">
                  <c:v>-64.516696279557394</c:v>
                </c:pt>
                <c:pt idx="6117">
                  <c:v>-64.516563460600196</c:v>
                </c:pt>
                <c:pt idx="6118">
                  <c:v>-64.516430788737907</c:v>
                </c:pt>
                <c:pt idx="6119">
                  <c:v>-64.516298263845698</c:v>
                </c:pt>
                <c:pt idx="6120">
                  <c:v>-64.516165885798699</c:v>
                </c:pt>
                <c:pt idx="6121">
                  <c:v>-64.516033654472196</c:v>
                </c:pt>
                <c:pt idx="6122">
                  <c:v>-64.515901569741303</c:v>
                </c:pt>
                <c:pt idx="6123">
                  <c:v>-64.515769631481604</c:v>
                </c:pt>
                <c:pt idx="6124">
                  <c:v>-64.515637839568299</c:v>
                </c:pt>
                <c:pt idx="6125">
                  <c:v>-64.515506193876902</c:v>
                </c:pt>
                <c:pt idx="6126">
                  <c:v>-64.515374694282897</c:v>
                </c:pt>
                <c:pt idx="6127">
                  <c:v>-64.515243340661897</c:v>
                </c:pt>
                <c:pt idx="6128">
                  <c:v>-64.5151121328893</c:v>
                </c:pt>
                <c:pt idx="6129">
                  <c:v>-64.514981070841003</c:v>
                </c:pt>
                <c:pt idx="6130">
                  <c:v>-64.514850154392505</c:v>
                </c:pt>
                <c:pt idx="6131">
                  <c:v>-64.514719383419703</c:v>
                </c:pt>
                <c:pt idx="6132">
                  <c:v>-64.514588757798293</c:v>
                </c:pt>
                <c:pt idx="6133">
                  <c:v>-64.514458277404302</c:v>
                </c:pt>
                <c:pt idx="6134">
                  <c:v>-64.514327942113397</c:v>
                </c:pt>
                <c:pt idx="6135">
                  <c:v>-64.514197751801703</c:v>
                </c:pt>
                <c:pt idx="6136">
                  <c:v>-64.514067706345102</c:v>
                </c:pt>
                <c:pt idx="6137">
                  <c:v>-64.513937805619804</c:v>
                </c:pt>
                <c:pt idx="6138">
                  <c:v>-64.513808049501904</c:v>
                </c:pt>
                <c:pt idx="6139">
                  <c:v>-64.513678437867497</c:v>
                </c:pt>
                <c:pt idx="6140">
                  <c:v>-64.513548970592794</c:v>
                </c:pt>
                <c:pt idx="6141">
                  <c:v>-64.513419647554102</c:v>
                </c:pt>
                <c:pt idx="6142">
                  <c:v>-64.513290468627801</c:v>
                </c:pt>
                <c:pt idx="6143">
                  <c:v>-64.5131614336903</c:v>
                </c:pt>
                <c:pt idx="6144">
                  <c:v>-64.513032542617907</c:v>
                </c:pt>
                <c:pt idx="6145">
                  <c:v>-64.512903795287102</c:v>
                </c:pt>
                <c:pt idx="6146">
                  <c:v>-64.512775191574505</c:v>
                </c:pt>
                <c:pt idx="6147">
                  <c:v>-64.512646731356696</c:v>
                </c:pt>
                <c:pt idx="6148">
                  <c:v>-64.512518414510296</c:v>
                </c:pt>
                <c:pt idx="6149">
                  <c:v>-64.512390240911998</c:v>
                </c:pt>
                <c:pt idx="6150">
                  <c:v>-64.512262210438607</c:v>
                </c:pt>
                <c:pt idx="6151">
                  <c:v>-64.512134322966801</c:v>
                </c:pt>
                <c:pt idx="6152">
                  <c:v>-64.512006578373601</c:v>
                </c:pt>
                <c:pt idx="6153">
                  <c:v>-64.511878976535698</c:v>
                </c:pt>
                <c:pt idx="6154">
                  <c:v>-64.511751517330296</c:v>
                </c:pt>
                <c:pt idx="6155">
                  <c:v>-64.511624200634301</c:v>
                </c:pt>
                <c:pt idx="6156">
                  <c:v>-64.511497026324705</c:v>
                </c:pt>
                <c:pt idx="6157">
                  <c:v>-64.511369994278695</c:v>
                </c:pt>
                <c:pt idx="6158">
                  <c:v>-64.511243104373406</c:v>
                </c:pt>
                <c:pt idx="6159">
                  <c:v>-64.511116356486198</c:v>
                </c:pt>
                <c:pt idx="6160">
                  <c:v>-64.510989750494204</c:v>
                </c:pt>
                <c:pt idx="6161">
                  <c:v>-64.510863286274898</c:v>
                </c:pt>
                <c:pt idx="6162">
                  <c:v>-64.510736963705497</c:v>
                </c:pt>
                <c:pt idx="6163">
                  <c:v>-64.510610782663605</c:v>
                </c:pt>
                <c:pt idx="6164">
                  <c:v>-64.510484743026495</c:v>
                </c:pt>
                <c:pt idx="6165">
                  <c:v>-64.510358844671998</c:v>
                </c:pt>
                <c:pt idx="6166">
                  <c:v>-64.510233087477502</c:v>
                </c:pt>
                <c:pt idx="6167">
                  <c:v>-64.510107471320794</c:v>
                </c:pt>
                <c:pt idx="6168">
                  <c:v>-64.509981996079503</c:v>
                </c:pt>
                <c:pt idx="6169">
                  <c:v>-64.509856661631403</c:v>
                </c:pt>
                <c:pt idx="6170">
                  <c:v>-64.509731467854394</c:v>
                </c:pt>
                <c:pt idx="6171">
                  <c:v>-64.509606414626205</c:v>
                </c:pt>
                <c:pt idx="6172">
                  <c:v>-64.509481501824794</c:v>
                </c:pt>
                <c:pt idx="6173">
                  <c:v>-64.509356729328303</c:v>
                </c:pt>
                <c:pt idx="6174">
                  <c:v>-64.509232097014603</c:v>
                </c:pt>
                <c:pt idx="6175">
                  <c:v>-64.509107604761795</c:v>
                </c:pt>
                <c:pt idx="6176">
                  <c:v>-64.508983252448004</c:v>
                </c:pt>
                <c:pt idx="6177">
                  <c:v>-64.508859039951602</c:v>
                </c:pt>
                <c:pt idx="6178">
                  <c:v>-64.508734967150602</c:v>
                </c:pt>
                <c:pt idx="6179">
                  <c:v>-64.508611033923501</c:v>
                </c:pt>
                <c:pt idx="6180">
                  <c:v>-64.508487240148497</c:v>
                </c:pt>
                <c:pt idx="6181">
                  <c:v>-64.508363585704103</c:v>
                </c:pt>
                <c:pt idx="6182">
                  <c:v>-64.508240070468801</c:v>
                </c:pt>
                <c:pt idx="6183">
                  <c:v>-64.508116694321004</c:v>
                </c:pt>
                <c:pt idx="6184">
                  <c:v>-64.507993457139406</c:v>
                </c:pt>
                <c:pt idx="6185">
                  <c:v>-64.507870358802606</c:v>
                </c:pt>
                <c:pt idx="6186">
                  <c:v>-64.507747399189199</c:v>
                </c:pt>
                <c:pt idx="6187">
                  <c:v>-64.507624578178095</c:v>
                </c:pt>
                <c:pt idx="6188">
                  <c:v>-64.507501895648005</c:v>
                </c:pt>
                <c:pt idx="6189">
                  <c:v>-64.507379351477695</c:v>
                </c:pt>
                <c:pt idx="6190">
                  <c:v>-64.507256945546203</c:v>
                </c:pt>
                <c:pt idx="6191">
                  <c:v>-64.507134677732395</c:v>
                </c:pt>
                <c:pt idx="6192">
                  <c:v>-64.507012547915295</c:v>
                </c:pt>
                <c:pt idx="6193">
                  <c:v>-64.506890555974095</c:v>
                </c:pt>
                <c:pt idx="6194">
                  <c:v>-64.506768701787806</c:v>
                </c:pt>
                <c:pt idx="6195">
                  <c:v>-64.506646985235605</c:v>
                </c:pt>
                <c:pt idx="6196">
                  <c:v>-64.506525406196701</c:v>
                </c:pt>
                <c:pt idx="6197">
                  <c:v>-64.506403964550501</c:v>
                </c:pt>
                <c:pt idx="6198">
                  <c:v>-64.506282660176296</c:v>
                </c:pt>
                <c:pt idx="6199">
                  <c:v>-64.506161492953396</c:v>
                </c:pt>
                <c:pt idx="6200">
                  <c:v>-64.506040462761405</c:v>
                </c:pt>
                <c:pt idx="6201">
                  <c:v>-64.505919569479801</c:v>
                </c:pt>
                <c:pt idx="6202">
                  <c:v>-64.505798812988004</c:v>
                </c:pt>
                <c:pt idx="6203">
                  <c:v>-64.505678193165807</c:v>
                </c:pt>
                <c:pt idx="6204">
                  <c:v>-64.505557709892798</c:v>
                </c:pt>
                <c:pt idx="6205">
                  <c:v>-64.505437363048799</c:v>
                </c:pt>
                <c:pt idx="6206">
                  <c:v>-64.505317152513499</c:v>
                </c:pt>
                <c:pt idx="6207">
                  <c:v>-64.505197078166802</c:v>
                </c:pt>
                <c:pt idx="6208">
                  <c:v>-64.505077139888499</c:v>
                </c:pt>
                <c:pt idx="6209">
                  <c:v>-64.504957337558693</c:v>
                </c:pt>
                <c:pt idx="6210">
                  <c:v>-64.504837671057402</c:v>
                </c:pt>
                <c:pt idx="6211">
                  <c:v>-64.504718140264501</c:v>
                </c:pt>
                <c:pt idx="6212">
                  <c:v>-64.504598745060306</c:v>
                </c:pt>
                <c:pt idx="6213">
                  <c:v>-64.504479485324893</c:v>
                </c:pt>
                <c:pt idx="6214">
                  <c:v>-64.504360360938605</c:v>
                </c:pt>
                <c:pt idx="6215">
                  <c:v>-64.504241371781603</c:v>
                </c:pt>
                <c:pt idx="6216">
                  <c:v>-64.504122517734302</c:v>
                </c:pt>
                <c:pt idx="6217">
                  <c:v>-64.504003798677005</c:v>
                </c:pt>
                <c:pt idx="6218">
                  <c:v>-64.503885214490396</c:v>
                </c:pt>
                <c:pt idx="6219">
                  <c:v>-64.503766765054706</c:v>
                </c:pt>
                <c:pt idx="6220">
                  <c:v>-64.503648450250793</c:v>
                </c:pt>
                <c:pt idx="6221">
                  <c:v>-64.503530269959001</c:v>
                </c:pt>
                <c:pt idx="6222">
                  <c:v>-64.503412224060199</c:v>
                </c:pt>
                <c:pt idx="6223">
                  <c:v>-64.503294312435102</c:v>
                </c:pt>
                <c:pt idx="6224">
                  <c:v>-64.503176534964496</c:v>
                </c:pt>
                <c:pt idx="6225">
                  <c:v>-64.503058891529193</c:v>
                </c:pt>
                <c:pt idx="6226">
                  <c:v>-64.502941382010107</c:v>
                </c:pt>
                <c:pt idx="6227">
                  <c:v>-64.502824006288293</c:v>
                </c:pt>
                <c:pt idx="6228">
                  <c:v>-64.502706764244607</c:v>
                </c:pt>
                <c:pt idx="6229">
                  <c:v>-64.502589655760303</c:v>
                </c:pt>
                <c:pt idx="6230">
                  <c:v>-64.502472680716394</c:v>
                </c:pt>
                <c:pt idx="6231">
                  <c:v>-64.502355838994106</c:v>
                </c:pt>
                <c:pt idx="6232">
                  <c:v>-64.502239130474607</c:v>
                </c:pt>
                <c:pt idx="6233">
                  <c:v>-64.502122555039406</c:v>
                </c:pt>
                <c:pt idx="6234">
                  <c:v>-64.502006112569703</c:v>
                </c:pt>
                <c:pt idx="6235">
                  <c:v>-64.501889802947005</c:v>
                </c:pt>
                <c:pt idx="6236">
                  <c:v>-64.501773626052696</c:v>
                </c:pt>
                <c:pt idx="6237">
                  <c:v>-64.501657581768299</c:v>
                </c:pt>
                <c:pt idx="6238">
                  <c:v>-64.501541669975495</c:v>
                </c:pt>
                <c:pt idx="6239">
                  <c:v>-64.501425890555893</c:v>
                </c:pt>
                <c:pt idx="6240">
                  <c:v>-64.501310243391202</c:v>
                </c:pt>
                <c:pt idx="6241">
                  <c:v>-64.501194728363103</c:v>
                </c:pt>
                <c:pt idx="6242">
                  <c:v>-64.501079345353503</c:v>
                </c:pt>
                <c:pt idx="6243">
                  <c:v>-64.500964094244296</c:v>
                </c:pt>
                <c:pt idx="6244">
                  <c:v>-64.500848974917304</c:v>
                </c:pt>
                <c:pt idx="6245">
                  <c:v>-64.500733987254605</c:v>
                </c:pt>
                <c:pt idx="6246">
                  <c:v>-64.500619131138293</c:v>
                </c:pt>
                <c:pt idx="6247">
                  <c:v>-64.500504406450304</c:v>
                </c:pt>
                <c:pt idx="6248">
                  <c:v>-64.5003898130729</c:v>
                </c:pt>
                <c:pt idx="6249">
                  <c:v>-64.500275350888302</c:v>
                </c:pt>
                <c:pt idx="6250">
                  <c:v>-64.500161019778702</c:v>
                </c:pt>
                <c:pt idx="6251">
                  <c:v>-64.500046819626604</c:v>
                </c:pt>
                <c:pt idx="6252">
                  <c:v>-64.499932750314201</c:v>
                </c:pt>
                <c:pt idx="6253">
                  <c:v>-64.499818811723998</c:v>
                </c:pt>
                <c:pt idx="6254">
                  <c:v>-64.499705003738597</c:v>
                </c:pt>
                <c:pt idx="6255">
                  <c:v>-64.499591326240505</c:v>
                </c:pt>
                <c:pt idx="6256">
                  <c:v>-64.499477779112297</c:v>
                </c:pt>
                <c:pt idx="6257">
                  <c:v>-64.499364362236705</c:v>
                </c:pt>
                <c:pt idx="6258">
                  <c:v>-64.499251075496403</c:v>
                </c:pt>
                <c:pt idx="6259">
                  <c:v>-64.499137918774295</c:v>
                </c:pt>
                <c:pt idx="6260">
                  <c:v>-64.499024891953098</c:v>
                </c:pt>
                <c:pt idx="6261">
                  <c:v>-64.498911994915701</c:v>
                </c:pt>
                <c:pt idx="6262">
                  <c:v>-64.498799227545305</c:v>
                </c:pt>
                <c:pt idx="6263">
                  <c:v>-64.498686589724699</c:v>
                </c:pt>
                <c:pt idx="6264">
                  <c:v>-64.498574081336997</c:v>
                </c:pt>
                <c:pt idx="6265">
                  <c:v>-64.498461702265402</c:v>
                </c:pt>
                <c:pt idx="6266">
                  <c:v>-64.498349452393199</c:v>
                </c:pt>
                <c:pt idx="6267">
                  <c:v>-64.498237331603406</c:v>
                </c:pt>
                <c:pt idx="6268">
                  <c:v>-64.498125339779506</c:v>
                </c:pt>
                <c:pt idx="6269">
                  <c:v>-64.4980134768049</c:v>
                </c:pt>
                <c:pt idx="6270">
                  <c:v>-64.497901742562902</c:v>
                </c:pt>
                <c:pt idx="6271">
                  <c:v>-64.497790136936999</c:v>
                </c:pt>
                <c:pt idx="6272">
                  <c:v>-64.497678659810802</c:v>
                </c:pt>
                <c:pt idx="6273">
                  <c:v>-64.497567311067996</c:v>
                </c:pt>
                <c:pt idx="6274">
                  <c:v>-64.497456090591996</c:v>
                </c:pt>
                <c:pt idx="6275">
                  <c:v>-64.497344998266797</c:v>
                </c:pt>
                <c:pt idx="6276">
                  <c:v>-64.497234033976</c:v>
                </c:pt>
                <c:pt idx="6277">
                  <c:v>-64.497123197603599</c:v>
                </c:pt>
                <c:pt idx="6278">
                  <c:v>-64.497012489033295</c:v>
                </c:pt>
                <c:pt idx="6279">
                  <c:v>-64.496901908149198</c:v>
                </c:pt>
                <c:pt idx="6280">
                  <c:v>-64.496791454835204</c:v>
                </c:pt>
                <c:pt idx="6281">
                  <c:v>-64.496681128975496</c:v>
                </c:pt>
                <c:pt idx="6282">
                  <c:v>-64.496570930454098</c:v>
                </c:pt>
                <c:pt idx="6283">
                  <c:v>-64.496460859155306</c:v>
                </c:pt>
                <c:pt idx="6284">
                  <c:v>-64.496350914963301</c:v>
                </c:pt>
                <c:pt idx="6285">
                  <c:v>-64.496241097762393</c:v>
                </c:pt>
                <c:pt idx="6286">
                  <c:v>-64.496131407437005</c:v>
                </c:pt>
                <c:pt idx="6287">
                  <c:v>-64.496021843871503</c:v>
                </c:pt>
                <c:pt idx="6288">
                  <c:v>-64.495912406950296</c:v>
                </c:pt>
                <c:pt idx="6289">
                  <c:v>-64.495803096558106</c:v>
                </c:pt>
                <c:pt idx="6290">
                  <c:v>-64.495693912579497</c:v>
                </c:pt>
                <c:pt idx="6291">
                  <c:v>-64.495584854898993</c:v>
                </c:pt>
                <c:pt idx="6292">
                  <c:v>-64.495475923401401</c:v>
                </c:pt>
                <c:pt idx="6293">
                  <c:v>-64.495367117971398</c:v>
                </c:pt>
                <c:pt idx="6294">
                  <c:v>-64.495258438494005</c:v>
                </c:pt>
                <c:pt idx="6295">
                  <c:v>-64.495149884854101</c:v>
                </c:pt>
                <c:pt idx="6296">
                  <c:v>-64.495041456936505</c:v>
                </c:pt>
                <c:pt idx="6297">
                  <c:v>-64.494933154626196</c:v>
                </c:pt>
                <c:pt idx="6298">
                  <c:v>-64.494824977808506</c:v>
                </c:pt>
                <c:pt idx="6299">
                  <c:v>-64.494716926368298</c:v>
                </c:pt>
                <c:pt idx="6300">
                  <c:v>-64.494609000190906</c:v>
                </c:pt>
                <c:pt idx="6301">
                  <c:v>-64.494501199161505</c:v>
                </c:pt>
                <c:pt idx="6302">
                  <c:v>-64.494393523165499</c:v>
                </c:pt>
                <c:pt idx="6303">
                  <c:v>-64.494285972088207</c:v>
                </c:pt>
                <c:pt idx="6304">
                  <c:v>-64.494178545815004</c:v>
                </c:pt>
                <c:pt idx="6305">
                  <c:v>-64.494071244231506</c:v>
                </c:pt>
                <c:pt idx="6306">
                  <c:v>-64.493964067223104</c:v>
                </c:pt>
                <c:pt idx="6307">
                  <c:v>-64.493857014675498</c:v>
                </c:pt>
                <c:pt idx="6308">
                  <c:v>-64.493750086474407</c:v>
                </c:pt>
                <c:pt idx="6309">
                  <c:v>-64.493643282505403</c:v>
                </c:pt>
                <c:pt idx="6310">
                  <c:v>-64.493536602654402</c:v>
                </c:pt>
                <c:pt idx="6311">
                  <c:v>-64.493430046807205</c:v>
                </c:pt>
                <c:pt idx="6312">
                  <c:v>-64.4933236148498</c:v>
                </c:pt>
                <c:pt idx="6313">
                  <c:v>-64.493217306668001</c:v>
                </c:pt>
                <c:pt idx="6314">
                  <c:v>-64.493111122147894</c:v>
                </c:pt>
                <c:pt idx="6315">
                  <c:v>-64.493005061175595</c:v>
                </c:pt>
                <c:pt idx="6316">
                  <c:v>-64.492899123637201</c:v>
                </c:pt>
                <c:pt idx="6317">
                  <c:v>-64.4927933094189</c:v>
                </c:pt>
                <c:pt idx="6318">
                  <c:v>-64.492687618407103</c:v>
                </c:pt>
                <c:pt idx="6319">
                  <c:v>-64.492582050487997</c:v>
                </c:pt>
                <c:pt idx="6320">
                  <c:v>-64.492476605547907</c:v>
                </c:pt>
                <c:pt idx="6321">
                  <c:v>-64.492371283473503</c:v>
                </c:pt>
                <c:pt idx="6322">
                  <c:v>-64.492266084151098</c:v>
                </c:pt>
                <c:pt idx="6323">
                  <c:v>-64.492161007467203</c:v>
                </c:pt>
                <c:pt idx="6324">
                  <c:v>-64.492056053308701</c:v>
                </c:pt>
                <c:pt idx="6325">
                  <c:v>-64.491951221562005</c:v>
                </c:pt>
                <c:pt idx="6326">
                  <c:v>-64.491846512114094</c:v>
                </c:pt>
                <c:pt idx="6327">
                  <c:v>-64.491741924851596</c:v>
                </c:pt>
                <c:pt idx="6328">
                  <c:v>-64.491637459661405</c:v>
                </c:pt>
                <c:pt idx="6329">
                  <c:v>-64.491533116430503</c:v>
                </c:pt>
                <c:pt idx="6330">
                  <c:v>-64.4914288950458</c:v>
                </c:pt>
                <c:pt idx="6331">
                  <c:v>-64.491324795394405</c:v>
                </c:pt>
                <c:pt idx="6332">
                  <c:v>-64.491220817363399</c:v>
                </c:pt>
                <c:pt idx="6333">
                  <c:v>-64.491116960840003</c:v>
                </c:pt>
                <c:pt idx="6334">
                  <c:v>-64.491013225711299</c:v>
                </c:pt>
                <c:pt idx="6335">
                  <c:v>-64.490909611864794</c:v>
                </c:pt>
                <c:pt idx="6336">
                  <c:v>-64.490806119187596</c:v>
                </c:pt>
                <c:pt idx="6337">
                  <c:v>-64.490702747567298</c:v>
                </c:pt>
                <c:pt idx="6338">
                  <c:v>-64.490599496891207</c:v>
                </c:pt>
                <c:pt idx="6339">
                  <c:v>-64.490496367047001</c:v>
                </c:pt>
                <c:pt idx="6340">
                  <c:v>-64.490393357922102</c:v>
                </c:pt>
                <c:pt idx="6341">
                  <c:v>-64.4902904694044</c:v>
                </c:pt>
                <c:pt idx="6342">
                  <c:v>-64.490187701381402</c:v>
                </c:pt>
                <c:pt idx="6343">
                  <c:v>-64.490085053740899</c:v>
                </c:pt>
                <c:pt idx="6344">
                  <c:v>-64.489982526370795</c:v>
                </c:pt>
                <c:pt idx="6345">
                  <c:v>-64.489880119158897</c:v>
                </c:pt>
                <c:pt idx="6346">
                  <c:v>-64.489777831993294</c:v>
                </c:pt>
                <c:pt idx="6347">
                  <c:v>-64.489675664761904</c:v>
                </c:pt>
                <c:pt idx="6348">
                  <c:v>-64.489573617352804</c:v>
                </c:pt>
                <c:pt idx="6349">
                  <c:v>-64.489471689654096</c:v>
                </c:pt>
                <c:pt idx="6350">
                  <c:v>-64.489369881553998</c:v>
                </c:pt>
                <c:pt idx="6351">
                  <c:v>-64.489268192940898</c:v>
                </c:pt>
                <c:pt idx="6352">
                  <c:v>-64.4891666237029</c:v>
                </c:pt>
                <c:pt idx="6353">
                  <c:v>-64.489065173728505</c:v>
                </c:pt>
                <c:pt idx="6354">
                  <c:v>-64.488963842906102</c:v>
                </c:pt>
                <c:pt idx="6355">
                  <c:v>-64.488862631124306</c:v>
                </c:pt>
                <c:pt idx="6356">
                  <c:v>-64.488761538271504</c:v>
                </c:pt>
                <c:pt idx="6357">
                  <c:v>-64.488660564236397</c:v>
                </c:pt>
                <c:pt idx="6358">
                  <c:v>-64.4885597089078</c:v>
                </c:pt>
                <c:pt idx="6359">
                  <c:v>-64.4884589721742</c:v>
                </c:pt>
                <c:pt idx="6360">
                  <c:v>-64.488358353924596</c:v>
                </c:pt>
                <c:pt idx="6361">
                  <c:v>-64.488257854047802</c:v>
                </c:pt>
                <c:pt idx="6362">
                  <c:v>-64.488157472432704</c:v>
                </c:pt>
                <c:pt idx="6363">
                  <c:v>-64.488057208968399</c:v>
                </c:pt>
                <c:pt idx="6364">
                  <c:v>-64.487957063543803</c:v>
                </c:pt>
                <c:pt idx="6365">
                  <c:v>-64.487857036048098</c:v>
                </c:pt>
                <c:pt idx="6366">
                  <c:v>-64.487757126370397</c:v>
                </c:pt>
                <c:pt idx="6367">
                  <c:v>-64.487657334400097</c:v>
                </c:pt>
                <c:pt idx="6368">
                  <c:v>-64.487557660026297</c:v>
                </c:pt>
                <c:pt idx="6369">
                  <c:v>-64.487458103138493</c:v>
                </c:pt>
                <c:pt idx="6370">
                  <c:v>-64.487358663625997</c:v>
                </c:pt>
                <c:pt idx="6371">
                  <c:v>-64.487259341378405</c:v>
                </c:pt>
                <c:pt idx="6372">
                  <c:v>-64.487160136285198</c:v>
                </c:pt>
                <c:pt idx="6373">
                  <c:v>-64.487061048235901</c:v>
                </c:pt>
                <c:pt idx="6374">
                  <c:v>-64.486962077120296</c:v>
                </c:pt>
                <c:pt idx="6375">
                  <c:v>-64.486863222828106</c:v>
                </c:pt>
                <c:pt idx="6376">
                  <c:v>-64.486764485249097</c:v>
                </c:pt>
                <c:pt idx="6377">
                  <c:v>-64.486665864272993</c:v>
                </c:pt>
                <c:pt idx="6378">
                  <c:v>-64.486567359789902</c:v>
                </c:pt>
                <c:pt idx="6379">
                  <c:v>-64.486468971689703</c:v>
                </c:pt>
                <c:pt idx="6380">
                  <c:v>-64.486370699862505</c:v>
                </c:pt>
                <c:pt idx="6381">
                  <c:v>-64.486272544198201</c:v>
                </c:pt>
                <c:pt idx="6382">
                  <c:v>-64.486174504587197</c:v>
                </c:pt>
                <c:pt idx="6383">
                  <c:v>-64.486076580919601</c:v>
                </c:pt>
                <c:pt idx="6384">
                  <c:v>-64.485978773085606</c:v>
                </c:pt>
                <c:pt idx="6385">
                  <c:v>-64.485881080975702</c:v>
                </c:pt>
                <c:pt idx="6386">
                  <c:v>-64.485783504480196</c:v>
                </c:pt>
                <c:pt idx="6387">
                  <c:v>-64.485686043489594</c:v>
                </c:pt>
                <c:pt idx="6388">
                  <c:v>-64.485588697894499</c:v>
                </c:pt>
                <c:pt idx="6389">
                  <c:v>-64.485491467585405</c:v>
                </c:pt>
                <c:pt idx="6390">
                  <c:v>-64.4853943524529</c:v>
                </c:pt>
                <c:pt idx="6391">
                  <c:v>-64.485297352387903</c:v>
                </c:pt>
                <c:pt idx="6392">
                  <c:v>-64.485200467281004</c:v>
                </c:pt>
                <c:pt idx="6393">
                  <c:v>-64.485103697023106</c:v>
                </c:pt>
                <c:pt idx="6394">
                  <c:v>-64.485007041505199</c:v>
                </c:pt>
                <c:pt idx="6395">
                  <c:v>-64.484910500618099</c:v>
                </c:pt>
                <c:pt idx="6396">
                  <c:v>-64.484814074252895</c:v>
                </c:pt>
                <c:pt idx="6397">
                  <c:v>-64.484717762300704</c:v>
                </c:pt>
                <c:pt idx="6398">
                  <c:v>-64.484621564652599</c:v>
                </c:pt>
                <c:pt idx="6399">
                  <c:v>-64.484525481199896</c:v>
                </c:pt>
                <c:pt idx="6400">
                  <c:v>-64.484429511833696</c:v>
                </c:pt>
                <c:pt idx="6401">
                  <c:v>-64.4843336564456</c:v>
                </c:pt>
                <c:pt idx="6402">
                  <c:v>-64.484237914926794</c:v>
                </c:pt>
                <c:pt idx="6403">
                  <c:v>-64.484142287168794</c:v>
                </c:pt>
                <c:pt idx="6404">
                  <c:v>-64.484046773063099</c:v>
                </c:pt>
                <c:pt idx="6405">
                  <c:v>-64.483951372501394</c:v>
                </c:pt>
                <c:pt idx="6406">
                  <c:v>-64.483856085375294</c:v>
                </c:pt>
                <c:pt idx="6407">
                  <c:v>-64.483760911576397</c:v>
                </c:pt>
                <c:pt idx="6408">
                  <c:v>-64.483665850996502</c:v>
                </c:pt>
                <c:pt idx="6409">
                  <c:v>-64.483570903527607</c:v>
                </c:pt>
                <c:pt idx="6410">
                  <c:v>-64.483476069061496</c:v>
                </c:pt>
                <c:pt idx="6411">
                  <c:v>-64.483381347489996</c:v>
                </c:pt>
                <c:pt idx="6412">
                  <c:v>-64.483286738705402</c:v>
                </c:pt>
                <c:pt idx="6413">
                  <c:v>-64.4831922425996</c:v>
                </c:pt>
                <c:pt idx="6414">
                  <c:v>-64.483097859064799</c:v>
                </c:pt>
                <c:pt idx="6415">
                  <c:v>-64.483003587993196</c:v>
                </c:pt>
                <c:pt idx="6416">
                  <c:v>-64.4829094292771</c:v>
                </c:pt>
                <c:pt idx="6417">
                  <c:v>-64.482815382808795</c:v>
                </c:pt>
                <c:pt idx="6418">
                  <c:v>-64.482721448480703</c:v>
                </c:pt>
                <c:pt idx="6419">
                  <c:v>-64.482627626185305</c:v>
                </c:pt>
                <c:pt idx="6420">
                  <c:v>-64.482533915815196</c:v>
                </c:pt>
                <c:pt idx="6421">
                  <c:v>-64.4824403172627</c:v>
                </c:pt>
                <c:pt idx="6422">
                  <c:v>-64.482346830420795</c:v>
                </c:pt>
                <c:pt idx="6423">
                  <c:v>-64.482253455181905</c:v>
                </c:pt>
                <c:pt idx="6424">
                  <c:v>-64.482160191438993</c:v>
                </c:pt>
                <c:pt idx="6425">
                  <c:v>-64.482067039084797</c:v>
                </c:pt>
                <c:pt idx="6426">
                  <c:v>-64.481973998012293</c:v>
                </c:pt>
                <c:pt idx="6427">
                  <c:v>-64.481881068114404</c:v>
                </c:pt>
                <c:pt idx="6428">
                  <c:v>-64.481788249284193</c:v>
                </c:pt>
                <c:pt idx="6429">
                  <c:v>-64.481695541414695</c:v>
                </c:pt>
                <c:pt idx="6430">
                  <c:v>-64.481602944399</c:v>
                </c:pt>
                <c:pt idx="6431">
                  <c:v>-64.481510458130501</c:v>
                </c:pt>
                <c:pt idx="6432">
                  <c:v>-64.481418082502302</c:v>
                </c:pt>
                <c:pt idx="6433">
                  <c:v>-64.481325817407907</c:v>
                </c:pt>
                <c:pt idx="6434">
                  <c:v>-64.481233662740493</c:v>
                </c:pt>
                <c:pt idx="6435">
                  <c:v>-64.481141618393806</c:v>
                </c:pt>
                <c:pt idx="6436">
                  <c:v>-64.481049684261194</c:v>
                </c:pt>
                <c:pt idx="6437">
                  <c:v>-64.480957860236202</c:v>
                </c:pt>
                <c:pt idx="6438">
                  <c:v>-64.480866146212605</c:v>
                </c:pt>
                <c:pt idx="6439">
                  <c:v>-64.480774542084205</c:v>
                </c:pt>
                <c:pt idx="6440">
                  <c:v>-64.480683047744506</c:v>
                </c:pt>
                <c:pt idx="6441">
                  <c:v>-64.480591663087594</c:v>
                </c:pt>
                <c:pt idx="6442">
                  <c:v>-64.4805003880073</c:v>
                </c:pt>
                <c:pt idx="6443">
                  <c:v>-64.480409222397597</c:v>
                </c:pt>
                <c:pt idx="6444">
                  <c:v>-64.4803181661525</c:v>
                </c:pt>
                <c:pt idx="6445">
                  <c:v>-64.480227219166096</c:v>
                </c:pt>
                <c:pt idx="6446">
                  <c:v>-64.480136381332599</c:v>
                </c:pt>
                <c:pt idx="6447">
                  <c:v>-64.480045652546096</c:v>
                </c:pt>
                <c:pt idx="6448">
                  <c:v>-64.479955032701099</c:v>
                </c:pt>
                <c:pt idx="6449">
                  <c:v>-64.479864521691795</c:v>
                </c:pt>
                <c:pt idx="6450">
                  <c:v>-64.479774119412696</c:v>
                </c:pt>
                <c:pt idx="6451">
                  <c:v>-64.479683825758201</c:v>
                </c:pt>
                <c:pt idx="6452">
                  <c:v>-64.479593640622895</c:v>
                </c:pt>
                <c:pt idx="6453">
                  <c:v>-64.479503563901304</c:v>
                </c:pt>
                <c:pt idx="6454">
                  <c:v>-64.479413595488197</c:v>
                </c:pt>
                <c:pt idx="6455">
                  <c:v>-64.4793237352783</c:v>
                </c:pt>
                <c:pt idx="6456">
                  <c:v>-64.479233983166296</c:v>
                </c:pt>
                <c:pt idx="6457">
                  <c:v>-64.479144339047195</c:v>
                </c:pt>
                <c:pt idx="6458">
                  <c:v>-64.479054802815796</c:v>
                </c:pt>
                <c:pt idx="6459">
                  <c:v>-64.478965374367206</c:v>
                </c:pt>
                <c:pt idx="6460">
                  <c:v>-64.478876053596295</c:v>
                </c:pt>
                <c:pt idx="6461">
                  <c:v>-64.4787868403983</c:v>
                </c:pt>
                <c:pt idx="6462">
                  <c:v>-64.478697734668401</c:v>
                </c:pt>
                <c:pt idx="6463">
                  <c:v>-64.478608736301794</c:v>
                </c:pt>
                <c:pt idx="6464">
                  <c:v>-64.478519845193802</c:v>
                </c:pt>
                <c:pt idx="6465">
                  <c:v>-64.478431061239803</c:v>
                </c:pt>
                <c:pt idx="6466">
                  <c:v>-64.478342384335207</c:v>
                </c:pt>
                <c:pt idx="6467">
                  <c:v>-64.478253814375506</c:v>
                </c:pt>
                <c:pt idx="6468">
                  <c:v>-64.478165351256294</c:v>
                </c:pt>
                <c:pt idx="6469">
                  <c:v>-64.478076994873106</c:v>
                </c:pt>
                <c:pt idx="6470">
                  <c:v>-64.477988745121706</c:v>
                </c:pt>
                <c:pt idx="6471">
                  <c:v>-64.477900601897801</c:v>
                </c:pt>
                <c:pt idx="6472">
                  <c:v>-64.477812565097295</c:v>
                </c:pt>
                <c:pt idx="6473">
                  <c:v>-64.477724634615896</c:v>
                </c:pt>
                <c:pt idx="6474">
                  <c:v>-64.477636810349694</c:v>
                </c:pt>
                <c:pt idx="6475">
                  <c:v>-64.477549092194593</c:v>
                </c:pt>
                <c:pt idx="6476">
                  <c:v>-64.477461480046799</c:v>
                </c:pt>
                <c:pt idx="6477">
                  <c:v>-64.477373973802301</c:v>
                </c:pt>
                <c:pt idx="6478">
                  <c:v>-64.477286573357304</c:v>
                </c:pt>
                <c:pt idx="6479">
                  <c:v>-64.477199278608097</c:v>
                </c:pt>
                <c:pt idx="6480">
                  <c:v>-64.477112089451097</c:v>
                </c:pt>
                <c:pt idx="6481">
                  <c:v>-64.477025005782494</c:v>
                </c:pt>
                <c:pt idx="6482">
                  <c:v>-64.476938027498903</c:v>
                </c:pt>
                <c:pt idx="6483">
                  <c:v>-64.476851154496799</c:v>
                </c:pt>
                <c:pt idx="6484">
                  <c:v>-64.476764386672798</c:v>
                </c:pt>
                <c:pt idx="6485">
                  <c:v>-64.476677723923402</c:v>
                </c:pt>
                <c:pt idx="6486">
                  <c:v>-64.476591166145397</c:v>
                </c:pt>
                <c:pt idx="6487">
                  <c:v>-64.476504713235599</c:v>
                </c:pt>
                <c:pt idx="6488">
                  <c:v>-64.476418365090794</c:v>
                </c:pt>
                <c:pt idx="6489">
                  <c:v>-64.476332121607996</c:v>
                </c:pt>
                <c:pt idx="6490">
                  <c:v>-64.476245982683906</c:v>
                </c:pt>
                <c:pt idx="6491">
                  <c:v>-64.476159948215795</c:v>
                </c:pt>
                <c:pt idx="6492">
                  <c:v>-64.476074018100704</c:v>
                </c:pt>
                <c:pt idx="6493">
                  <c:v>-64.475988192235704</c:v>
                </c:pt>
                <c:pt idx="6494">
                  <c:v>-64.475902470518093</c:v>
                </c:pt>
                <c:pt idx="6495">
                  <c:v>-64.475816852845099</c:v>
                </c:pt>
                <c:pt idx="6496">
                  <c:v>-64.475731339114105</c:v>
                </c:pt>
                <c:pt idx="6497">
                  <c:v>-64.475645929222495</c:v>
                </c:pt>
                <c:pt idx="6498">
                  <c:v>-64.475560623067807</c:v>
                </c:pt>
                <c:pt idx="6499">
                  <c:v>-64.475475420547497</c:v>
                </c:pt>
                <c:pt idx="6500">
                  <c:v>-64.475390321559203</c:v>
                </c:pt>
                <c:pt idx="6501">
                  <c:v>-64.475305326000594</c:v>
                </c:pt>
                <c:pt idx="6502">
                  <c:v>-64.475220433769394</c:v>
                </c:pt>
                <c:pt idx="6503">
                  <c:v>-64.475135644763498</c:v>
                </c:pt>
                <c:pt idx="6504">
                  <c:v>-64.475050958880601</c:v>
                </c:pt>
                <c:pt idx="6505">
                  <c:v>-64.474966376018699</c:v>
                </c:pt>
                <c:pt idx="6506">
                  <c:v>-64.4748818960759</c:v>
                </c:pt>
                <c:pt idx="6507">
                  <c:v>-64.474797518950098</c:v>
                </c:pt>
                <c:pt idx="6508">
                  <c:v>-64.474713244539402</c:v>
                </c:pt>
                <c:pt idx="6509">
                  <c:v>-64.474629072742104</c:v>
                </c:pt>
                <c:pt idx="6510">
                  <c:v>-64.474545003456399</c:v>
                </c:pt>
                <c:pt idx="6511">
                  <c:v>-64.474461036580607</c:v>
                </c:pt>
                <c:pt idx="6512">
                  <c:v>-64.474377172013106</c:v>
                </c:pt>
                <c:pt idx="6513">
                  <c:v>-64.474293409652404</c:v>
                </c:pt>
                <c:pt idx="6514">
                  <c:v>-64.474209749396806</c:v>
                </c:pt>
                <c:pt idx="6515">
                  <c:v>-64.474126191145103</c:v>
                </c:pt>
                <c:pt idx="6516">
                  <c:v>-64.474042734795802</c:v>
                </c:pt>
                <c:pt idx="6517">
                  <c:v>-64.473959380247607</c:v>
                </c:pt>
                <c:pt idx="6518">
                  <c:v>-64.473876127399393</c:v>
                </c:pt>
                <c:pt idx="6519">
                  <c:v>-64.473792976149795</c:v>
                </c:pt>
                <c:pt idx="6520">
                  <c:v>-64.473709926397902</c:v>
                </c:pt>
                <c:pt idx="6521">
                  <c:v>-64.473626978042503</c:v>
                </c:pt>
                <c:pt idx="6522">
                  <c:v>-64.473544130982702</c:v>
                </c:pt>
                <c:pt idx="6523">
                  <c:v>-64.473461385117602</c:v>
                </c:pt>
                <c:pt idx="6524">
                  <c:v>-64.473378740346305</c:v>
                </c:pt>
                <c:pt idx="6525">
                  <c:v>-64.4732961965681</c:v>
                </c:pt>
                <c:pt idx="6526">
                  <c:v>-64.473213753682103</c:v>
                </c:pt>
                <c:pt idx="6527">
                  <c:v>-64.4731314115879</c:v>
                </c:pt>
                <c:pt idx="6528">
                  <c:v>-64.473049170184694</c:v>
                </c:pt>
                <c:pt idx="6529">
                  <c:v>-64.472967029372001</c:v>
                </c:pt>
                <c:pt idx="6530">
                  <c:v>-64.472884989049504</c:v>
                </c:pt>
                <c:pt idx="6531">
                  <c:v>-64.472803049116607</c:v>
                </c:pt>
                <c:pt idx="6532">
                  <c:v>-64.472721209472994</c:v>
                </c:pt>
                <c:pt idx="6533">
                  <c:v>-64.472639470018606</c:v>
                </c:pt>
                <c:pt idx="6534">
                  <c:v>-64.472557830653002</c:v>
                </c:pt>
                <c:pt idx="6535">
                  <c:v>-64.472476291276095</c:v>
                </c:pt>
                <c:pt idx="6536">
                  <c:v>-64.472394851787897</c:v>
                </c:pt>
                <c:pt idx="6537">
                  <c:v>-64.472313512088405</c:v>
                </c:pt>
                <c:pt idx="6538">
                  <c:v>-64.472232272077505</c:v>
                </c:pt>
                <c:pt idx="6539">
                  <c:v>-64.472151131655494</c:v>
                </c:pt>
                <c:pt idx="6540">
                  <c:v>-64.472070090722497</c:v>
                </c:pt>
                <c:pt idx="6541">
                  <c:v>-64.471989149178796</c:v>
                </c:pt>
                <c:pt idx="6542">
                  <c:v>-64.471908306924604</c:v>
                </c:pt>
                <c:pt idx="6543">
                  <c:v>-64.471827563860401</c:v>
                </c:pt>
                <c:pt idx="6544">
                  <c:v>-64.471746919886598</c:v>
                </c:pt>
                <c:pt idx="6545">
                  <c:v>-64.471666374903606</c:v>
                </c:pt>
                <c:pt idx="6546">
                  <c:v>-64.471585928812203</c:v>
                </c:pt>
                <c:pt idx="6547">
                  <c:v>-64.471505581512901</c:v>
                </c:pt>
                <c:pt idx="6548">
                  <c:v>-64.471425332906307</c:v>
                </c:pt>
                <c:pt idx="6549">
                  <c:v>-64.471345182893401</c:v>
                </c:pt>
                <c:pt idx="6550">
                  <c:v>-64.471265131374906</c:v>
                </c:pt>
                <c:pt idx="6551">
                  <c:v>-64.471185178251702</c:v>
                </c:pt>
                <c:pt idx="6552">
                  <c:v>-64.471105323424695</c:v>
                </c:pt>
                <c:pt idx="6553">
                  <c:v>-64.471025566795106</c:v>
                </c:pt>
                <c:pt idx="6554">
                  <c:v>-64.4709459082639</c:v>
                </c:pt>
                <c:pt idx="6555">
                  <c:v>-64.470866347732198</c:v>
                </c:pt>
                <c:pt idx="6556">
                  <c:v>-64.470786885101305</c:v>
                </c:pt>
                <c:pt idx="6557">
                  <c:v>-64.470707520272398</c:v>
                </c:pt>
                <c:pt idx="6558">
                  <c:v>-64.470628253146998</c:v>
                </c:pt>
                <c:pt idx="6559">
                  <c:v>-64.470549083626395</c:v>
                </c:pt>
                <c:pt idx="6560">
                  <c:v>-64.470470011612093</c:v>
                </c:pt>
                <c:pt idx="6561">
                  <c:v>-64.470391037005598</c:v>
                </c:pt>
                <c:pt idx="6562">
                  <c:v>-64.470312159708598</c:v>
                </c:pt>
                <c:pt idx="6563">
                  <c:v>-64.470233379622798</c:v>
                </c:pt>
                <c:pt idx="6564">
                  <c:v>-64.4701546966498</c:v>
                </c:pt>
                <c:pt idx="6565">
                  <c:v>-64.470076110691593</c:v>
                </c:pt>
                <c:pt idx="6566">
                  <c:v>-64.469997621649895</c:v>
                </c:pt>
                <c:pt idx="6567">
                  <c:v>-64.469919229426694</c:v>
                </c:pt>
                <c:pt idx="6568">
                  <c:v>-64.469840933924004</c:v>
                </c:pt>
                <c:pt idx="6569">
                  <c:v>-64.469762735043901</c:v>
                </c:pt>
                <c:pt idx="6570">
                  <c:v>-64.469684632688399</c:v>
                </c:pt>
                <c:pt idx="6571">
                  <c:v>-64.469606626759898</c:v>
                </c:pt>
                <c:pt idx="6572">
                  <c:v>-64.4695287171605</c:v>
                </c:pt>
                <c:pt idx="6573">
                  <c:v>-64.469450903792705</c:v>
                </c:pt>
                <c:pt idx="6574">
                  <c:v>-64.469373186558698</c:v>
                </c:pt>
                <c:pt idx="6575">
                  <c:v>-64.469295565360994</c:v>
                </c:pt>
                <c:pt idx="6576">
                  <c:v>-64.469218040102206</c:v>
                </c:pt>
                <c:pt idx="6577">
                  <c:v>-64.469140610684804</c:v>
                </c:pt>
                <c:pt idx="6578">
                  <c:v>-64.4690632770115</c:v>
                </c:pt>
                <c:pt idx="6579">
                  <c:v>-64.468986038985094</c:v>
                </c:pt>
                <c:pt idx="6580">
                  <c:v>-64.468908896508196</c:v>
                </c:pt>
                <c:pt idx="6581">
                  <c:v>-64.468831849483806</c:v>
                </c:pt>
                <c:pt idx="6582">
                  <c:v>-64.468754897814804</c:v>
                </c:pt>
                <c:pt idx="6583">
                  <c:v>-64.468678041404104</c:v>
                </c:pt>
                <c:pt idx="6584">
                  <c:v>-64.468601280154701</c:v>
                </c:pt>
                <c:pt idx="6585">
                  <c:v>-64.468524613969905</c:v>
                </c:pt>
                <c:pt idx="6586">
                  <c:v>-64.468448042752698</c:v>
                </c:pt>
                <c:pt idx="6587">
                  <c:v>-64.468371566406404</c:v>
                </c:pt>
                <c:pt idx="6588">
                  <c:v>-64.468295184834403</c:v>
                </c:pt>
                <c:pt idx="6589">
                  <c:v>-64.468218897939906</c:v>
                </c:pt>
                <c:pt idx="6590">
                  <c:v>-64.468142705626406</c:v>
                </c:pt>
                <c:pt idx="6591">
                  <c:v>-64.468066607797397</c:v>
                </c:pt>
                <c:pt idx="6592">
                  <c:v>-64.467990604356501</c:v>
                </c:pt>
                <c:pt idx="6593">
                  <c:v>-64.467914695207298</c:v>
                </c:pt>
                <c:pt idx="6594">
                  <c:v>-64.467838880253495</c:v>
                </c:pt>
                <c:pt idx="6595">
                  <c:v>-64.467763159398899</c:v>
                </c:pt>
                <c:pt idx="6596">
                  <c:v>-64.467687532547302</c:v>
                </c:pt>
                <c:pt idx="6597">
                  <c:v>-64.467611999602497</c:v>
                </c:pt>
                <c:pt idx="6598">
                  <c:v>-64.467536560468602</c:v>
                </c:pt>
                <c:pt idx="6599">
                  <c:v>-64.467461215049497</c:v>
                </c:pt>
                <c:pt idx="6600">
                  <c:v>-64.467385963249399</c:v>
                </c:pt>
                <c:pt idx="6601">
                  <c:v>-64.467310804972399</c:v>
                </c:pt>
                <c:pt idx="6602">
                  <c:v>-64.467235740122703</c:v>
                </c:pt>
                <c:pt idx="6603">
                  <c:v>-64.467160768604501</c:v>
                </c:pt>
                <c:pt idx="6604">
                  <c:v>-64.467085890322394</c:v>
                </c:pt>
                <c:pt idx="6605">
                  <c:v>-64.467011105180603</c:v>
                </c:pt>
                <c:pt idx="6606">
                  <c:v>-64.466936413083602</c:v>
                </c:pt>
                <c:pt idx="6607">
                  <c:v>-64.466861813936006</c:v>
                </c:pt>
                <c:pt idx="6608">
                  <c:v>-64.466787307642406</c:v>
                </c:pt>
                <c:pt idx="6609">
                  <c:v>-64.466712894107502</c:v>
                </c:pt>
                <c:pt idx="6610">
                  <c:v>-64.466638573235997</c:v>
                </c:pt>
                <c:pt idx="6611">
                  <c:v>-64.466564344932706</c:v>
                </c:pt>
                <c:pt idx="6612">
                  <c:v>-64.466490209102503</c:v>
                </c:pt>
                <c:pt idx="6613">
                  <c:v>-64.466416165650301</c:v>
                </c:pt>
                <c:pt idx="6614">
                  <c:v>-64.466342214481202</c:v>
                </c:pt>
                <c:pt idx="6615">
                  <c:v>-64.466268355500105</c:v>
                </c:pt>
                <c:pt idx="6616">
                  <c:v>-64.466194588612296</c:v>
                </c:pt>
                <c:pt idx="6617">
                  <c:v>-64.466120913722804</c:v>
                </c:pt>
                <c:pt idx="6618">
                  <c:v>-64.466047330737098</c:v>
                </c:pt>
                <c:pt idx="6619">
                  <c:v>-64.465973839560405</c:v>
                </c:pt>
                <c:pt idx="6620">
                  <c:v>-64.465900440098096</c:v>
                </c:pt>
                <c:pt idx="6621">
                  <c:v>-64.465827132255598</c:v>
                </c:pt>
                <c:pt idx="6622">
                  <c:v>-64.465753915938507</c:v>
                </c:pt>
                <c:pt idx="6623">
                  <c:v>-64.465680791052506</c:v>
                </c:pt>
                <c:pt idx="6624">
                  <c:v>-64.465607757502994</c:v>
                </c:pt>
                <c:pt idx="6625">
                  <c:v>-64.465534815195994</c:v>
                </c:pt>
                <c:pt idx="6626">
                  <c:v>-64.465461964037004</c:v>
                </c:pt>
                <c:pt idx="6627">
                  <c:v>-64.465389203932105</c:v>
                </c:pt>
                <c:pt idx="6628">
                  <c:v>-64.465316534786993</c:v>
                </c:pt>
                <c:pt idx="6629">
                  <c:v>-64.465243956507905</c:v>
                </c:pt>
                <c:pt idx="6630">
                  <c:v>-64.465171469000694</c:v>
                </c:pt>
                <c:pt idx="6631">
                  <c:v>-64.465099072171597</c:v>
                </c:pt>
                <c:pt idx="6632">
                  <c:v>-64.465026765926694</c:v>
                </c:pt>
                <c:pt idx="6633">
                  <c:v>-64.464954550172294</c:v>
                </c:pt>
                <c:pt idx="6634">
                  <c:v>-64.464882424814704</c:v>
                </c:pt>
                <c:pt idx="6635">
                  <c:v>-64.464810389760302</c:v>
                </c:pt>
                <c:pt idx="6636">
                  <c:v>-64.464738444915398</c:v>
                </c:pt>
                <c:pt idx="6637">
                  <c:v>-64.464666590186695</c:v>
                </c:pt>
                <c:pt idx="6638">
                  <c:v>-64.464594825480702</c:v>
                </c:pt>
                <c:pt idx="6639">
                  <c:v>-64.464523150703997</c:v>
                </c:pt>
                <c:pt idx="6640">
                  <c:v>-64.464451565763298</c:v>
                </c:pt>
                <c:pt idx="6641">
                  <c:v>-64.464380070565397</c:v>
                </c:pt>
                <c:pt idx="6642">
                  <c:v>-64.464308665017199</c:v>
                </c:pt>
                <c:pt idx="6643">
                  <c:v>-64.464237349025495</c:v>
                </c:pt>
                <c:pt idx="6644">
                  <c:v>-64.464166122497204</c:v>
                </c:pt>
                <c:pt idx="6645">
                  <c:v>-64.4640949853395</c:v>
                </c:pt>
                <c:pt idx="6646">
                  <c:v>-64.464023937459402</c:v>
                </c:pt>
                <c:pt idx="6647">
                  <c:v>-64.463952978764098</c:v>
                </c:pt>
                <c:pt idx="6648">
                  <c:v>-64.463882109160807</c:v>
                </c:pt>
                <c:pt idx="6649">
                  <c:v>-64.463811328556801</c:v>
                </c:pt>
                <c:pt idx="6650">
                  <c:v>-64.463740636859498</c:v>
                </c:pt>
                <c:pt idx="6651">
                  <c:v>-64.4636700339762</c:v>
                </c:pt>
                <c:pt idx="6652">
                  <c:v>-64.463599519814494</c:v>
                </c:pt>
                <c:pt idx="6653">
                  <c:v>-64.463529094281895</c:v>
                </c:pt>
                <c:pt idx="6654">
                  <c:v>-64.463458757286105</c:v>
                </c:pt>
                <c:pt idx="6655">
                  <c:v>-64.463388508734695</c:v>
                </c:pt>
                <c:pt idx="6656">
                  <c:v>-64.463318348535395</c:v>
                </c:pt>
                <c:pt idx="6657">
                  <c:v>-64.463248276596204</c:v>
                </c:pt>
                <c:pt idx="6658">
                  <c:v>-64.463178292824793</c:v>
                </c:pt>
                <c:pt idx="6659">
                  <c:v>-64.463108397129204</c:v>
                </c:pt>
                <c:pt idx="6660">
                  <c:v>-64.463038589417494</c:v>
                </c:pt>
                <c:pt idx="6661">
                  <c:v>-64.462968869597702</c:v>
                </c:pt>
                <c:pt idx="6662">
                  <c:v>-64.462899237577901</c:v>
                </c:pt>
                <c:pt idx="6663">
                  <c:v>-64.4628296932664</c:v>
                </c:pt>
                <c:pt idx="6664">
                  <c:v>-64.462760236571498</c:v>
                </c:pt>
                <c:pt idx="6665">
                  <c:v>-64.462690867401406</c:v>
                </c:pt>
                <c:pt idx="6666">
                  <c:v>-64.462621585664607</c:v>
                </c:pt>
                <c:pt idx="6667">
                  <c:v>-64.462552391269497</c:v>
                </c:pt>
                <c:pt idx="6668">
                  <c:v>-64.462483284124701</c:v>
                </c:pt>
                <c:pt idx="6669">
                  <c:v>-64.4624142641389</c:v>
                </c:pt>
                <c:pt idx="6670">
                  <c:v>-64.462345331220604</c:v>
                </c:pt>
                <c:pt idx="6671">
                  <c:v>-64.462276485278593</c:v>
                </c:pt>
                <c:pt idx="6672">
                  <c:v>-64.462207726221607</c:v>
                </c:pt>
                <c:pt idx="6673">
                  <c:v>-64.462139053958694</c:v>
                </c:pt>
                <c:pt idx="6674">
                  <c:v>-64.462070468398593</c:v>
                </c:pt>
                <c:pt idx="6675">
                  <c:v>-64.462001969450398</c:v>
                </c:pt>
                <c:pt idx="6676">
                  <c:v>-64.461933557023102</c:v>
                </c:pt>
                <c:pt idx="6677">
                  <c:v>-64.461865231025897</c:v>
                </c:pt>
                <c:pt idx="6678">
                  <c:v>-64.461796991368004</c:v>
                </c:pt>
                <c:pt idx="6679">
                  <c:v>-64.461728837958503</c:v>
                </c:pt>
                <c:pt idx="6680">
                  <c:v>-64.461660770706999</c:v>
                </c:pt>
                <c:pt idx="6681">
                  <c:v>-64.461592789522598</c:v>
                </c:pt>
                <c:pt idx="6682">
                  <c:v>-64.461524894314906</c:v>
                </c:pt>
                <c:pt idx="6683">
                  <c:v>-64.461457084993398</c:v>
                </c:pt>
                <c:pt idx="6684">
                  <c:v>-64.461389361467795</c:v>
                </c:pt>
                <c:pt idx="6685">
                  <c:v>-64.461321723647501</c:v>
                </c:pt>
                <c:pt idx="6686">
                  <c:v>-64.461254171442405</c:v>
                </c:pt>
                <c:pt idx="6687">
                  <c:v>-64.461186704762198</c:v>
                </c:pt>
                <c:pt idx="6688">
                  <c:v>-64.461119323516797</c:v>
                </c:pt>
                <c:pt idx="6689">
                  <c:v>-64.461052027616105</c:v>
                </c:pt>
                <c:pt idx="6690">
                  <c:v>-64.460984816969997</c:v>
                </c:pt>
                <c:pt idx="6691">
                  <c:v>-64.460917691488703</c:v>
                </c:pt>
                <c:pt idx="6692">
                  <c:v>-64.460850651082197</c:v>
                </c:pt>
                <c:pt idx="6693">
                  <c:v>-64.460783695660695</c:v>
                </c:pt>
                <c:pt idx="6694">
                  <c:v>-64.460716825134398</c:v>
                </c:pt>
                <c:pt idx="6695">
                  <c:v>-64.460650039413693</c:v>
                </c:pt>
                <c:pt idx="6696">
                  <c:v>-64.460583338408796</c:v>
                </c:pt>
                <c:pt idx="6697">
                  <c:v>-64.460516722030306</c:v>
                </c:pt>
                <c:pt idx="6698">
                  <c:v>-64.460450190188695</c:v>
                </c:pt>
                <c:pt idx="6699">
                  <c:v>-64.460383742794406</c:v>
                </c:pt>
                <c:pt idx="6700">
                  <c:v>-64.460317379758294</c:v>
                </c:pt>
                <c:pt idx="6701">
                  <c:v>-64.460251100990803</c:v>
                </c:pt>
                <c:pt idx="6702">
                  <c:v>-64.460184906402901</c:v>
                </c:pt>
                <c:pt idx="6703">
                  <c:v>-64.460118795905302</c:v>
                </c:pt>
                <c:pt idx="6704">
                  <c:v>-64.460052769409003</c:v>
                </c:pt>
                <c:pt idx="6705">
                  <c:v>-64.459986826824803</c:v>
                </c:pt>
                <c:pt idx="6706">
                  <c:v>-64.459920968063798</c:v>
                </c:pt>
                <c:pt idx="6707">
                  <c:v>-64.4598551930372</c:v>
                </c:pt>
                <c:pt idx="6708">
                  <c:v>-64.459789501656005</c:v>
                </c:pt>
                <c:pt idx="6709">
                  <c:v>-64.459723893831594</c:v>
                </c:pt>
                <c:pt idx="6710">
                  <c:v>-64.459658369474994</c:v>
                </c:pt>
                <c:pt idx="6711">
                  <c:v>-64.459592928497898</c:v>
                </c:pt>
                <c:pt idx="6712">
                  <c:v>-64.459527570811403</c:v>
                </c:pt>
                <c:pt idx="6713">
                  <c:v>-64.459462296327203</c:v>
                </c:pt>
                <c:pt idx="6714">
                  <c:v>-64.459397104956807</c:v>
                </c:pt>
                <c:pt idx="6715">
                  <c:v>-64.459331996611695</c:v>
                </c:pt>
                <c:pt idx="6716">
                  <c:v>-64.459266971203803</c:v>
                </c:pt>
                <c:pt idx="6717">
                  <c:v>-64.459202028644597</c:v>
                </c:pt>
                <c:pt idx="6718">
                  <c:v>-64.459137168846098</c:v>
                </c:pt>
                <c:pt idx="6719">
                  <c:v>-64.459072391720099</c:v>
                </c:pt>
                <c:pt idx="6720">
                  <c:v>-64.459007697178507</c:v>
                </c:pt>
                <c:pt idx="6721">
                  <c:v>-64.458943085133399</c:v>
                </c:pt>
                <c:pt idx="6722">
                  <c:v>-64.458878555496895</c:v>
                </c:pt>
                <c:pt idx="6723">
                  <c:v>-64.458814108180903</c:v>
                </c:pt>
                <c:pt idx="6724">
                  <c:v>-64.458749743097897</c:v>
                </c:pt>
                <c:pt idx="6725">
                  <c:v>-64.458685460159998</c:v>
                </c:pt>
                <c:pt idx="6726">
                  <c:v>-64.458621259279496</c:v>
                </c:pt>
                <c:pt idx="6727">
                  <c:v>-64.458557140368995</c:v>
                </c:pt>
                <c:pt idx="6728">
                  <c:v>-64.4584931033408</c:v>
                </c:pt>
                <c:pt idx="6729">
                  <c:v>-64.458429148107399</c:v>
                </c:pt>
                <c:pt idx="6730">
                  <c:v>-64.458365274581496</c:v>
                </c:pt>
                <c:pt idx="6731">
                  <c:v>-64.458301482675694</c:v>
                </c:pt>
                <c:pt idx="6732">
                  <c:v>-64.458237772302795</c:v>
                </c:pt>
                <c:pt idx="6733">
                  <c:v>-64.458174143375501</c:v>
                </c:pt>
                <c:pt idx="6734">
                  <c:v>-64.458110595806701</c:v>
                </c:pt>
                <c:pt idx="6735">
                  <c:v>-64.458047129509396</c:v>
                </c:pt>
                <c:pt idx="6736">
                  <c:v>-64.457983744396401</c:v>
                </c:pt>
                <c:pt idx="6737">
                  <c:v>-64.457920440380903</c:v>
                </c:pt>
                <c:pt idx="6738">
                  <c:v>-64.457857217376002</c:v>
                </c:pt>
                <c:pt idx="6739">
                  <c:v>-64.457794075294899</c:v>
                </c:pt>
                <c:pt idx="6740">
                  <c:v>-64.457731014050793</c:v>
                </c:pt>
                <c:pt idx="6741">
                  <c:v>-64.457668033556999</c:v>
                </c:pt>
                <c:pt idx="6742">
                  <c:v>-64.457605133726901</c:v>
                </c:pt>
                <c:pt idx="6743">
                  <c:v>-64.457542314473997</c:v>
                </c:pt>
                <c:pt idx="6744">
                  <c:v>-64.457479575711801</c:v>
                </c:pt>
                <c:pt idx="6745">
                  <c:v>-64.457416917353797</c:v>
                </c:pt>
                <c:pt idx="6746">
                  <c:v>-64.457354339313596</c:v>
                </c:pt>
                <c:pt idx="6747">
                  <c:v>-64.457291841505096</c:v>
                </c:pt>
                <c:pt idx="6748">
                  <c:v>-64.457229423841895</c:v>
                </c:pt>
                <c:pt idx="6749">
                  <c:v>-64.457167086238002</c:v>
                </c:pt>
                <c:pt idx="6750">
                  <c:v>-64.4571048286071</c:v>
                </c:pt>
                <c:pt idx="6751">
                  <c:v>-64.457042650863301</c:v>
                </c:pt>
                <c:pt idx="6752">
                  <c:v>-64.456980552920598</c:v>
                </c:pt>
                <c:pt idx="6753">
                  <c:v>-64.456918534693202</c:v>
                </c:pt>
                <c:pt idx="6754">
                  <c:v>-64.456856596094994</c:v>
                </c:pt>
                <c:pt idx="6755">
                  <c:v>-64.456794737040497</c:v>
                </c:pt>
                <c:pt idx="6756">
                  <c:v>-64.456732957443904</c:v>
                </c:pt>
                <c:pt idx="6757">
                  <c:v>-64.456671257219497</c:v>
                </c:pt>
                <c:pt idx="6758">
                  <c:v>-64.456609636281797</c:v>
                </c:pt>
                <c:pt idx="6759">
                  <c:v>-64.456548094545198</c:v>
                </c:pt>
                <c:pt idx="6760">
                  <c:v>-64.456486631924406</c:v>
                </c:pt>
                <c:pt idx="6761">
                  <c:v>-64.4564252483339</c:v>
                </c:pt>
                <c:pt idx="6762">
                  <c:v>-64.456363943688402</c:v>
                </c:pt>
                <c:pt idx="6763">
                  <c:v>-64.456302717902702</c:v>
                </c:pt>
                <c:pt idx="6764">
                  <c:v>-64.456241570891606</c:v>
                </c:pt>
                <c:pt idx="6765">
                  <c:v>-64.456180502569893</c:v>
                </c:pt>
                <c:pt idx="6766">
                  <c:v>-64.456119512852695</c:v>
                </c:pt>
                <c:pt idx="6767">
                  <c:v>-64.456058601654902</c:v>
                </c:pt>
                <c:pt idx="6768">
                  <c:v>-64.455997768891606</c:v>
                </c:pt>
                <c:pt idx="6769">
                  <c:v>-64.455937014477996</c:v>
                </c:pt>
                <c:pt idx="6770">
                  <c:v>-64.455876338329205</c:v>
                </c:pt>
                <c:pt idx="6771">
                  <c:v>-64.455815740360507</c:v>
                </c:pt>
                <c:pt idx="6772">
                  <c:v>-64.455755220487305</c:v>
                </c:pt>
                <c:pt idx="6773">
                  <c:v>-64.455694778624903</c:v>
                </c:pt>
                <c:pt idx="6774">
                  <c:v>-64.455634414688902</c:v>
                </c:pt>
                <c:pt idx="6775">
                  <c:v>-64.455574128594805</c:v>
                </c:pt>
                <c:pt idx="6776">
                  <c:v>-64.455513920258099</c:v>
                </c:pt>
                <c:pt idx="6777">
                  <c:v>-64.4554537895945</c:v>
                </c:pt>
                <c:pt idx="6778">
                  <c:v>-64.455393736519795</c:v>
                </c:pt>
                <c:pt idx="6779">
                  <c:v>-64.455333760949699</c:v>
                </c:pt>
                <c:pt idx="6780">
                  <c:v>-64.455273862800198</c:v>
                </c:pt>
                <c:pt idx="6781">
                  <c:v>-64.455214041987006</c:v>
                </c:pt>
                <c:pt idx="6782">
                  <c:v>-64.455154298426294</c:v>
                </c:pt>
                <c:pt idx="6783">
                  <c:v>-64.455094632034005</c:v>
                </c:pt>
                <c:pt idx="6784">
                  <c:v>-64.455035042726294</c:v>
                </c:pt>
                <c:pt idx="6785">
                  <c:v>-64.454975530419404</c:v>
                </c:pt>
                <c:pt idx="6786">
                  <c:v>-64.454916095029503</c:v>
                </c:pt>
                <c:pt idx="6787">
                  <c:v>-64.454856736472905</c:v>
                </c:pt>
                <c:pt idx="6788">
                  <c:v>-64.454797454666107</c:v>
                </c:pt>
                <c:pt idx="6789">
                  <c:v>-64.454738249525406</c:v>
                </c:pt>
                <c:pt idx="6790">
                  <c:v>-64.454679120967299</c:v>
                </c:pt>
                <c:pt idx="6791">
                  <c:v>-64.454620068908497</c:v>
                </c:pt>
                <c:pt idx="6792">
                  <c:v>-64.454561093265596</c:v>
                </c:pt>
                <c:pt idx="6793">
                  <c:v>-64.454502193955193</c:v>
                </c:pt>
                <c:pt idx="6794">
                  <c:v>-64.454443370894097</c:v>
                </c:pt>
                <c:pt idx="6795">
                  <c:v>-64.454384623999303</c:v>
                </c:pt>
                <c:pt idx="6796">
                  <c:v>-64.454325953187507</c:v>
                </c:pt>
                <c:pt idx="6797">
                  <c:v>-64.454267358375702</c:v>
                </c:pt>
                <c:pt idx="6798">
                  <c:v>-64.454208839480998</c:v>
                </c:pt>
                <c:pt idx="6799">
                  <c:v>-64.454150396420502</c:v>
                </c:pt>
                <c:pt idx="6800">
                  <c:v>-64.454092029111195</c:v>
                </c:pt>
                <c:pt idx="6801">
                  <c:v>-64.454033737470496</c:v>
                </c:pt>
                <c:pt idx="6802">
                  <c:v>-64.4539755214156</c:v>
                </c:pt>
                <c:pt idx="6803">
                  <c:v>-64.453917380863899</c:v>
                </c:pt>
                <c:pt idx="6804">
                  <c:v>-64.453859315732799</c:v>
                </c:pt>
                <c:pt idx="6805">
                  <c:v>-64.453801325939807</c:v>
                </c:pt>
                <c:pt idx="6806">
                  <c:v>-64.453743411402399</c:v>
                </c:pt>
                <c:pt idx="6807">
                  <c:v>-64.453685572038196</c:v>
                </c:pt>
                <c:pt idx="6808">
                  <c:v>-64.453627807764903</c:v>
                </c:pt>
                <c:pt idx="6809">
                  <c:v>-64.453570118500195</c:v>
                </c:pt>
                <c:pt idx="6810">
                  <c:v>-64.453512504162006</c:v>
                </c:pt>
                <c:pt idx="6811">
                  <c:v>-64.453454964668197</c:v>
                </c:pt>
                <c:pt idx="6812">
                  <c:v>-64.4533974999366</c:v>
                </c:pt>
                <c:pt idx="6813">
                  <c:v>-64.453340109885204</c:v>
                </c:pt>
                <c:pt idx="6814">
                  <c:v>-64.453282794432198</c:v>
                </c:pt>
                <c:pt idx="6815">
                  <c:v>-64.453225553495599</c:v>
                </c:pt>
                <c:pt idx="6816">
                  <c:v>-64.453168386993696</c:v>
                </c:pt>
                <c:pt idx="6817">
                  <c:v>-64.453111294844703</c:v>
                </c:pt>
                <c:pt idx="6818">
                  <c:v>-64.453054276966895</c:v>
                </c:pt>
                <c:pt idx="6819">
                  <c:v>-64.452997333278702</c:v>
                </c:pt>
                <c:pt idx="6820">
                  <c:v>-64.452940463698695</c:v>
                </c:pt>
                <c:pt idx="6821">
                  <c:v>-64.452883668145205</c:v>
                </c:pt>
                <c:pt idx="6822">
                  <c:v>-64.452826946536902</c:v>
                </c:pt>
                <c:pt idx="6823">
                  <c:v>-64.452770298792402</c:v>
                </c:pt>
                <c:pt idx="6824">
                  <c:v>-64.452713724830403</c:v>
                </c:pt>
                <c:pt idx="6825">
                  <c:v>-64.452657224569705</c:v>
                </c:pt>
                <c:pt idx="6826">
                  <c:v>-64.452600797929193</c:v>
                </c:pt>
                <c:pt idx="6827">
                  <c:v>-64.452544444827794</c:v>
                </c:pt>
                <c:pt idx="6828">
                  <c:v>-64.452488165184405</c:v>
                </c:pt>
                <c:pt idx="6829">
                  <c:v>-64.452431958917998</c:v>
                </c:pt>
                <c:pt idx="6830">
                  <c:v>-64.452375825947797</c:v>
                </c:pt>
                <c:pt idx="6831">
                  <c:v>-64.452319766193</c:v>
                </c:pt>
                <c:pt idx="6832">
                  <c:v>-64.452263779572704</c:v>
                </c:pt>
                <c:pt idx="6833">
                  <c:v>-64.452207866006205</c:v>
                </c:pt>
                <c:pt idx="6834">
                  <c:v>-64.4521520254129</c:v>
                </c:pt>
                <c:pt idx="6835">
                  <c:v>-64.452096257712299</c:v>
                </c:pt>
                <c:pt idx="6836">
                  <c:v>-64.452040562823797</c:v>
                </c:pt>
                <c:pt idx="6837">
                  <c:v>-64.451984940666904</c:v>
                </c:pt>
                <c:pt idx="6838">
                  <c:v>-64.4519293911614</c:v>
                </c:pt>
                <c:pt idx="6839">
                  <c:v>-64.451873914226795</c:v>
                </c:pt>
                <c:pt idx="6840">
                  <c:v>-64.451818509782896</c:v>
                </c:pt>
                <c:pt idx="6841">
                  <c:v>-64.451763177749498</c:v>
                </c:pt>
                <c:pt idx="6842">
                  <c:v>-64.451707918046495</c:v>
                </c:pt>
                <c:pt idx="6843">
                  <c:v>-64.451652730593807</c:v>
                </c:pt>
                <c:pt idx="6844">
                  <c:v>-64.451597615311499</c:v>
                </c:pt>
                <c:pt idx="6845">
                  <c:v>-64.451542572119493</c:v>
                </c:pt>
                <c:pt idx="6846">
                  <c:v>-64.451487600938094</c:v>
                </c:pt>
                <c:pt idx="6847">
                  <c:v>-64.451432701687395</c:v>
                </c:pt>
                <c:pt idx="6848">
                  <c:v>-64.451377874287701</c:v>
                </c:pt>
                <c:pt idx="6849">
                  <c:v>-64.451323118659303</c:v>
                </c:pt>
                <c:pt idx="6850">
                  <c:v>-64.451268434722607</c:v>
                </c:pt>
                <c:pt idx="6851">
                  <c:v>-64.451213822398003</c:v>
                </c:pt>
                <c:pt idx="6852">
                  <c:v>-64.451159281606095</c:v>
                </c:pt>
                <c:pt idx="6853">
                  <c:v>-64.451104812267502</c:v>
                </c:pt>
                <c:pt idx="6854">
                  <c:v>-64.451050414302699</c:v>
                </c:pt>
                <c:pt idx="6855">
                  <c:v>-64.450996087632603</c:v>
                </c:pt>
                <c:pt idx="6856">
                  <c:v>-64.450941832177804</c:v>
                </c:pt>
                <c:pt idx="6857">
                  <c:v>-64.450887647859304</c:v>
                </c:pt>
                <c:pt idx="6858">
                  <c:v>-64.450833534597805</c:v>
                </c:pt>
                <c:pt idx="6859">
                  <c:v>-64.450779492314496</c:v>
                </c:pt>
                <c:pt idx="6860">
                  <c:v>-64.450725520930206</c:v>
                </c:pt>
                <c:pt idx="6861">
                  <c:v>-64.450671620366194</c:v>
                </c:pt>
                <c:pt idx="6862">
                  <c:v>-64.450617790543603</c:v>
                </c:pt>
                <c:pt idx="6863">
                  <c:v>-64.450564031383493</c:v>
                </c:pt>
                <c:pt idx="6864">
                  <c:v>-64.450510342807306</c:v>
                </c:pt>
                <c:pt idx="6865">
                  <c:v>-64.450456724736398</c:v>
                </c:pt>
                <c:pt idx="6866">
                  <c:v>-64.450403177092099</c:v>
                </c:pt>
                <c:pt idx="6867">
                  <c:v>-64.450349699795893</c:v>
                </c:pt>
                <c:pt idx="6868">
                  <c:v>-64.450296292769494</c:v>
                </c:pt>
                <c:pt idx="6869">
                  <c:v>-64.4502429559343</c:v>
                </c:pt>
                <c:pt idx="6870">
                  <c:v>-64.450189689211996</c:v>
                </c:pt>
                <c:pt idx="6871">
                  <c:v>-64.450136492524507</c:v>
                </c:pt>
                <c:pt idx="6872">
                  <c:v>-64.450083365793404</c:v>
                </c:pt>
                <c:pt idx="6873">
                  <c:v>-64.450030308940697</c:v>
                </c:pt>
                <c:pt idx="6874">
                  <c:v>-64.449977321888298</c:v>
                </c:pt>
                <c:pt idx="6875">
                  <c:v>-64.449924404558203</c:v>
                </c:pt>
                <c:pt idx="6876">
                  <c:v>-64.449871556872395</c:v>
                </c:pt>
                <c:pt idx="6877">
                  <c:v>-64.449818778752999</c:v>
                </c:pt>
                <c:pt idx="6878">
                  <c:v>-64.449766070122294</c:v>
                </c:pt>
                <c:pt idx="6879">
                  <c:v>-64.449713430902506</c:v>
                </c:pt>
                <c:pt idx="6880">
                  <c:v>-64.4496608610159</c:v>
                </c:pt>
                <c:pt idx="6881">
                  <c:v>-64.449608360384801</c:v>
                </c:pt>
                <c:pt idx="6882">
                  <c:v>-64.449555928931801</c:v>
                </c:pt>
                <c:pt idx="6883">
                  <c:v>-64.449503566579295</c:v>
                </c:pt>
                <c:pt idx="6884">
                  <c:v>-64.449451273249906</c:v>
                </c:pt>
                <c:pt idx="6885">
                  <c:v>-64.449399048866198</c:v>
                </c:pt>
                <c:pt idx="6886">
                  <c:v>-64.449346893350906</c:v>
                </c:pt>
                <c:pt idx="6887">
                  <c:v>-64.449294806626796</c:v>
                </c:pt>
                <c:pt idx="6888">
                  <c:v>-64.449242788616701</c:v>
                </c:pt>
                <c:pt idx="6889">
                  <c:v>-64.4491908392434</c:v>
                </c:pt>
                <c:pt idx="6890">
                  <c:v>-64.449138958429998</c:v>
                </c:pt>
                <c:pt idx="6891">
                  <c:v>-64.449087146099501</c:v>
                </c:pt>
                <c:pt idx="6892">
                  <c:v>-64.4490354021749</c:v>
                </c:pt>
                <c:pt idx="6893">
                  <c:v>-64.4489837265793</c:v>
                </c:pt>
                <c:pt idx="6894">
                  <c:v>-64.448932119236005</c:v>
                </c:pt>
                <c:pt idx="6895">
                  <c:v>-64.448880580068305</c:v>
                </c:pt>
                <c:pt idx="6896">
                  <c:v>-64.448829108999405</c:v>
                </c:pt>
                <c:pt idx="6897">
                  <c:v>-64.448777705952807</c:v>
                </c:pt>
                <c:pt idx="6898">
                  <c:v>-64.448726370852</c:v>
                </c:pt>
                <c:pt idx="6899">
                  <c:v>-64.448675103620303</c:v>
                </c:pt>
                <c:pt idx="6900">
                  <c:v>-64.448623904181602</c:v>
                </c:pt>
                <c:pt idx="6901">
                  <c:v>-64.4485727724593</c:v>
                </c:pt>
                <c:pt idx="6902">
                  <c:v>-64.448521708377299</c:v>
                </c:pt>
                <c:pt idx="6903">
                  <c:v>-64.448470711859201</c:v>
                </c:pt>
                <c:pt idx="6904">
                  <c:v>-64.448419782828907</c:v>
                </c:pt>
                <c:pt idx="6905">
                  <c:v>-64.448368921210403</c:v>
                </c:pt>
                <c:pt idx="6906">
                  <c:v>-64.448318126927603</c:v>
                </c:pt>
                <c:pt idx="6907">
                  <c:v>-64.448267399904495</c:v>
                </c:pt>
                <c:pt idx="6908">
                  <c:v>-64.448216740065305</c:v>
                </c:pt>
                <c:pt idx="6909">
                  <c:v>-64.448166147334007</c:v>
                </c:pt>
                <c:pt idx="6910">
                  <c:v>-64.448115621634997</c:v>
                </c:pt>
                <c:pt idx="6911">
                  <c:v>-64.448065162892405</c:v>
                </c:pt>
                <c:pt idx="6912">
                  <c:v>-64.448014771030699</c:v>
                </c:pt>
                <c:pt idx="6913">
                  <c:v>-64.447964445974307</c:v>
                </c:pt>
                <c:pt idx="6914">
                  <c:v>-64.447914187647498</c:v>
                </c:pt>
                <c:pt idx="6915">
                  <c:v>-64.447863995975098</c:v>
                </c:pt>
                <c:pt idx="6916">
                  <c:v>-64.447813870881504</c:v>
                </c:pt>
                <c:pt idx="6917">
                  <c:v>-64.447763812291498</c:v>
                </c:pt>
                <c:pt idx="6918">
                  <c:v>-64.447713820129806</c:v>
                </c:pt>
                <c:pt idx="6919">
                  <c:v>-64.447663894321096</c:v>
                </c:pt>
                <c:pt idx="6920">
                  <c:v>-64.447614034790305</c:v>
                </c:pt>
                <c:pt idx="6921">
                  <c:v>-64.447564241462402</c:v>
                </c:pt>
                <c:pt idx="6922">
                  <c:v>-64.447514514262295</c:v>
                </c:pt>
                <c:pt idx="6923">
                  <c:v>-64.447464853115093</c:v>
                </c:pt>
                <c:pt idx="6924">
                  <c:v>-64.447415257945806</c:v>
                </c:pt>
                <c:pt idx="6925">
                  <c:v>-64.447365728679699</c:v>
                </c:pt>
                <c:pt idx="6926">
                  <c:v>-64.447316265241994</c:v>
                </c:pt>
                <c:pt idx="6927">
                  <c:v>-64.4472668675579</c:v>
                </c:pt>
                <c:pt idx="6928">
                  <c:v>-64.447217535552895</c:v>
                </c:pt>
                <c:pt idx="6929">
                  <c:v>-64.447168269152399</c:v>
                </c:pt>
                <c:pt idx="6930">
                  <c:v>-64.447119068281793</c:v>
                </c:pt>
                <c:pt idx="6931">
                  <c:v>-64.447069932866796</c:v>
                </c:pt>
                <c:pt idx="6932">
                  <c:v>-64.447020862832801</c:v>
                </c:pt>
                <c:pt idx="6933">
                  <c:v>-64.446971858105698</c:v>
                </c:pt>
                <c:pt idx="6934">
                  <c:v>-64.446922918611094</c:v>
                </c:pt>
                <c:pt idx="6935">
                  <c:v>-64.446874044274793</c:v>
                </c:pt>
                <c:pt idx="6936">
                  <c:v>-64.4468252350228</c:v>
                </c:pt>
                <c:pt idx="6937">
                  <c:v>-64.446776490780806</c:v>
                </c:pt>
                <c:pt idx="6938">
                  <c:v>-64.4467278114751</c:v>
                </c:pt>
                <c:pt idx="6939">
                  <c:v>-64.446679197031401</c:v>
                </c:pt>
                <c:pt idx="6940">
                  <c:v>-64.446630647376097</c:v>
                </c:pt>
                <c:pt idx="6941">
                  <c:v>-64.446582162435305</c:v>
                </c:pt>
                <c:pt idx="6942">
                  <c:v>-64.446533742135202</c:v>
                </c:pt>
                <c:pt idx="6943">
                  <c:v>-64.446485386402102</c:v>
                </c:pt>
                <c:pt idx="6944">
                  <c:v>-64.446437095162494</c:v>
                </c:pt>
                <c:pt idx="6945">
                  <c:v>-64.446388868342595</c:v>
                </c:pt>
                <c:pt idx="6946">
                  <c:v>-64.446340705869105</c:v>
                </c:pt>
                <c:pt idx="6947">
                  <c:v>-64.446292607668497</c:v>
                </c:pt>
                <c:pt idx="6948">
                  <c:v>-64.4462445736674</c:v>
                </c:pt>
                <c:pt idx="6949">
                  <c:v>-64.446196603792401</c:v>
                </c:pt>
                <c:pt idx="6950">
                  <c:v>-64.446148697970401</c:v>
                </c:pt>
                <c:pt idx="6951">
                  <c:v>-64.446100856128197</c:v>
                </c:pt>
                <c:pt idx="6952">
                  <c:v>-64.446053078192506</c:v>
                </c:pt>
                <c:pt idx="6953">
                  <c:v>-64.446005364090396</c:v>
                </c:pt>
                <c:pt idx="6954">
                  <c:v>-64.445957713748896</c:v>
                </c:pt>
                <c:pt idx="6955">
                  <c:v>-64.445910127095004</c:v>
                </c:pt>
                <c:pt idx="6956">
                  <c:v>-64.445862604055705</c:v>
                </c:pt>
                <c:pt idx="6957">
                  <c:v>-64.445815144558395</c:v>
                </c:pt>
                <c:pt idx="6958">
                  <c:v>-64.445767748530301</c:v>
                </c:pt>
                <c:pt idx="6959">
                  <c:v>-64.445720415898606</c:v>
                </c:pt>
                <c:pt idx="6960">
                  <c:v>-64.445673146590806</c:v>
                </c:pt>
                <c:pt idx="6961">
                  <c:v>-64.4456259405342</c:v>
                </c:pt>
                <c:pt idx="6962">
                  <c:v>-64.445578797656395</c:v>
                </c:pt>
                <c:pt idx="6963">
                  <c:v>-64.445531717884904</c:v>
                </c:pt>
                <c:pt idx="6964">
                  <c:v>-64.445484701147393</c:v>
                </c:pt>
                <c:pt idx="6965">
                  <c:v>-64.445437747371599</c:v>
                </c:pt>
                <c:pt idx="6966">
                  <c:v>-64.445390856485105</c:v>
                </c:pt>
                <c:pt idx="6967">
                  <c:v>-64.445344028415803</c:v>
                </c:pt>
                <c:pt idx="6968">
                  <c:v>-64.445297263091604</c:v>
                </c:pt>
                <c:pt idx="6969">
                  <c:v>-64.4452505604403</c:v>
                </c:pt>
                <c:pt idx="6970">
                  <c:v>-64.445203920390099</c:v>
                </c:pt>
                <c:pt idx="6971">
                  <c:v>-64.445157342868896</c:v>
                </c:pt>
                <c:pt idx="6972">
                  <c:v>-64.445110827804896</c:v>
                </c:pt>
                <c:pt idx="6973">
                  <c:v>-64.445064375126293</c:v>
                </c:pt>
                <c:pt idx="6974">
                  <c:v>-64.445017984761293</c:v>
                </c:pt>
                <c:pt idx="6975">
                  <c:v>-64.444971656638202</c:v>
                </c:pt>
                <c:pt idx="6976">
                  <c:v>-64.444925390685299</c:v>
                </c:pt>
                <c:pt idx="6977">
                  <c:v>-64.444879186831201</c:v>
                </c:pt>
                <c:pt idx="6978">
                  <c:v>-64.444833045004302</c:v>
                </c:pt>
                <c:pt idx="6979">
                  <c:v>-64.444786965133204</c:v>
                </c:pt>
                <c:pt idx="6980">
                  <c:v>-64.4447409471464</c:v>
                </c:pt>
                <c:pt idx="6981">
                  <c:v>-64.444694990972707</c:v>
                </c:pt>
                <c:pt idx="6982">
                  <c:v>-64.4446490965408</c:v>
                </c:pt>
                <c:pt idx="6983">
                  <c:v>-64.444603263779598</c:v>
                </c:pt>
                <c:pt idx="6984">
                  <c:v>-64.444557492617804</c:v>
                </c:pt>
                <c:pt idx="6985">
                  <c:v>-64.444511782984407</c:v>
                </c:pt>
                <c:pt idx="6986">
                  <c:v>-64.444466134808494</c:v>
                </c:pt>
                <c:pt idx="6987">
                  <c:v>-64.444420548018897</c:v>
                </c:pt>
                <c:pt idx="6988">
                  <c:v>-64.444375022545003</c:v>
                </c:pt>
                <c:pt idx="6989">
                  <c:v>-64.4443295583158</c:v>
                </c:pt>
                <c:pt idx="6990">
                  <c:v>-64.444284155260604</c:v>
                </c:pt>
                <c:pt idx="6991">
                  <c:v>-64.444238813308701</c:v>
                </c:pt>
                <c:pt idx="6992">
                  <c:v>-64.444193532389406</c:v>
                </c:pt>
                <c:pt idx="6993">
                  <c:v>-64.444148312432205</c:v>
                </c:pt>
                <c:pt idx="6994">
                  <c:v>-64.444103153366598</c:v>
                </c:pt>
                <c:pt idx="6995">
                  <c:v>-64.444058055122099</c:v>
                </c:pt>
                <c:pt idx="6996">
                  <c:v>-64.444013017628293</c:v>
                </c:pt>
                <c:pt idx="6997">
                  <c:v>-64.443968040814894</c:v>
                </c:pt>
                <c:pt idx="6998">
                  <c:v>-64.443923124611601</c:v>
                </c:pt>
                <c:pt idx="6999">
                  <c:v>-64.443878268948296</c:v>
                </c:pt>
                <c:pt idx="7000">
                  <c:v>-64.443833473754694</c:v>
                </c:pt>
                <c:pt idx="7001">
                  <c:v>-64.443788738960805</c:v>
                </c:pt>
                <c:pt idx="7002">
                  <c:v>-64.443744064496599</c:v>
                </c:pt>
                <c:pt idx="7003">
                  <c:v>-64.443699450292101</c:v>
                </c:pt>
                <c:pt idx="7004">
                  <c:v>-64.443654896277494</c:v>
                </c:pt>
                <c:pt idx="7005">
                  <c:v>-64.443610402382802</c:v>
                </c:pt>
                <c:pt idx="7006">
                  <c:v>-64.443565968538394</c:v>
                </c:pt>
                <c:pt idx="7007">
                  <c:v>-64.443521594674394</c:v>
                </c:pt>
                <c:pt idx="7008">
                  <c:v>-64.443477280721297</c:v>
                </c:pt>
                <c:pt idx="7009">
                  <c:v>-64.443433026609497</c:v>
                </c:pt>
                <c:pt idx="7010">
                  <c:v>-64.443388832269406</c:v>
                </c:pt>
                <c:pt idx="7011">
                  <c:v>-64.443344697631602</c:v>
                </c:pt>
                <c:pt idx="7012">
                  <c:v>-64.443300622626694</c:v>
                </c:pt>
                <c:pt idx="7013">
                  <c:v>-64.443256607185305</c:v>
                </c:pt>
                <c:pt idx="7014">
                  <c:v>-64.443212651238198</c:v>
                </c:pt>
                <c:pt idx="7015">
                  <c:v>-64.443168754715998</c:v>
                </c:pt>
                <c:pt idx="7016">
                  <c:v>-64.443124917549795</c:v>
                </c:pt>
                <c:pt idx="7017">
                  <c:v>-64.443081139670298</c:v>
                </c:pt>
                <c:pt idx="7018">
                  <c:v>-64.443037421008597</c:v>
                </c:pt>
                <c:pt idx="7019">
                  <c:v>-64.4429937614956</c:v>
                </c:pt>
                <c:pt idx="7020">
                  <c:v>-64.442950161062498</c:v>
                </c:pt>
                <c:pt idx="7021">
                  <c:v>-64.442906619640397</c:v>
                </c:pt>
                <c:pt idx="7022">
                  <c:v>-64.442863137160501</c:v>
                </c:pt>
                <c:pt idx="7023">
                  <c:v>-64.442819713554002</c:v>
                </c:pt>
                <c:pt idx="7024">
                  <c:v>-64.442776348752403</c:v>
                </c:pt>
                <c:pt idx="7025">
                  <c:v>-64.442733042686996</c:v>
                </c:pt>
                <c:pt idx="7026">
                  <c:v>-64.442689795289198</c:v>
                </c:pt>
                <c:pt idx="7027">
                  <c:v>-64.442646606490698</c:v>
                </c:pt>
                <c:pt idx="7028">
                  <c:v>-64.4426034762228</c:v>
                </c:pt>
                <c:pt idx="7029">
                  <c:v>-64.442560404417407</c:v>
                </c:pt>
                <c:pt idx="7030">
                  <c:v>-64.442517391006007</c:v>
                </c:pt>
                <c:pt idx="7031">
                  <c:v>-64.442474435920502</c:v>
                </c:pt>
                <c:pt idx="7032">
                  <c:v>-64.442431539092595</c:v>
                </c:pt>
                <c:pt idx="7033">
                  <c:v>-64.442388700454302</c:v>
                </c:pt>
                <c:pt idx="7034">
                  <c:v>-64.442345919937495</c:v>
                </c:pt>
                <c:pt idx="7035">
                  <c:v>-64.442303197474203</c:v>
                </c:pt>
                <c:pt idx="7036">
                  <c:v>-64.442260532996499</c:v>
                </c:pt>
                <c:pt idx="7037">
                  <c:v>-64.442217926436399</c:v>
                </c:pt>
                <c:pt idx="7038">
                  <c:v>-64.442175377726201</c:v>
                </c:pt>
                <c:pt idx="7039">
                  <c:v>-64.442132886798106</c:v>
                </c:pt>
                <c:pt idx="7040">
                  <c:v>-64.442090453584399</c:v>
                </c:pt>
                <c:pt idx="7041">
                  <c:v>-64.442048078017606</c:v>
                </c:pt>
                <c:pt idx="7042">
                  <c:v>-64.4420057600299</c:v>
                </c:pt>
                <c:pt idx="7043">
                  <c:v>-64.441963499554006</c:v>
                </c:pt>
                <c:pt idx="7044">
                  <c:v>-64.441921296522295</c:v>
                </c:pt>
                <c:pt idx="7045">
                  <c:v>-64.441879150867507</c:v>
                </c:pt>
                <c:pt idx="7046">
                  <c:v>-64.441837062522296</c:v>
                </c:pt>
                <c:pt idx="7047">
                  <c:v>-64.441795031419304</c:v>
                </c:pt>
                <c:pt idx="7048">
                  <c:v>-64.441753057491397</c:v>
                </c:pt>
                <c:pt idx="7049">
                  <c:v>-64.441711140671501</c:v>
                </c:pt>
                <c:pt idx="7050">
                  <c:v>-64.441669280892398</c:v>
                </c:pt>
                <c:pt idx="7051">
                  <c:v>-64.441627478087099</c:v>
                </c:pt>
                <c:pt idx="7052">
                  <c:v>-64.441585732188599</c:v>
                </c:pt>
                <c:pt idx="7053">
                  <c:v>-64.441544043130094</c:v>
                </c:pt>
                <c:pt idx="7054">
                  <c:v>-64.441502410844706</c:v>
                </c:pt>
                <c:pt idx="7055">
                  <c:v>-64.441460835265701</c:v>
                </c:pt>
                <c:pt idx="7056">
                  <c:v>-64.441419316326204</c:v>
                </c:pt>
                <c:pt idx="7057">
                  <c:v>-64.441377853959693</c:v>
                </c:pt>
                <c:pt idx="7058">
                  <c:v>-64.441336448099506</c:v>
                </c:pt>
                <c:pt idx="7059">
                  <c:v>-64.441295098679106</c:v>
                </c:pt>
                <c:pt idx="7060">
                  <c:v>-64.441253805632002</c:v>
                </c:pt>
                <c:pt idx="7061">
                  <c:v>-64.441212568891899</c:v>
                </c:pt>
                <c:pt idx="7062">
                  <c:v>-64.441171388392206</c:v>
                </c:pt>
                <c:pt idx="7063">
                  <c:v>-64.4411302640668</c:v>
                </c:pt>
                <c:pt idx="7064">
                  <c:v>-64.441089195849401</c:v>
                </c:pt>
                <c:pt idx="7065">
                  <c:v>-64.4410481836738</c:v>
                </c:pt>
                <c:pt idx="7066">
                  <c:v>-64.441007227473904</c:v>
                </c:pt>
                <c:pt idx="7067">
                  <c:v>-64.440966327183702</c:v>
                </c:pt>
                <c:pt idx="7068">
                  <c:v>-64.440925482737001</c:v>
                </c:pt>
                <c:pt idx="7069">
                  <c:v>-64.440884694068103</c:v>
                </c:pt>
                <c:pt idx="7070">
                  <c:v>-64.440843961111</c:v>
                </c:pt>
                <c:pt idx="7071">
                  <c:v>-64.440803283799994</c:v>
                </c:pt>
                <c:pt idx="7072">
                  <c:v>-64.440762662069105</c:v>
                </c:pt>
                <c:pt idx="7073">
                  <c:v>-64.440722095852806</c:v>
                </c:pt>
                <c:pt idx="7074">
                  <c:v>-64.4406815850854</c:v>
                </c:pt>
                <c:pt idx="7075">
                  <c:v>-64.440641129701305</c:v>
                </c:pt>
                <c:pt idx="7076">
                  <c:v>-64.440600729635094</c:v>
                </c:pt>
                <c:pt idx="7077">
                  <c:v>-64.440560384821197</c:v>
                </c:pt>
                <c:pt idx="7078">
                  <c:v>-64.440520095194202</c:v>
                </c:pt>
                <c:pt idx="7079">
                  <c:v>-64.440479860688896</c:v>
                </c:pt>
                <c:pt idx="7080">
                  <c:v>-64.440439681239894</c:v>
                </c:pt>
                <c:pt idx="7081">
                  <c:v>-64.440399556781998</c:v>
                </c:pt>
                <c:pt idx="7082">
                  <c:v>-64.440359487250106</c:v>
                </c:pt>
                <c:pt idx="7083">
                  <c:v>-64.440319472579006</c:v>
                </c:pt>
                <c:pt idx="7084">
                  <c:v>-64.440279512703796</c:v>
                </c:pt>
                <c:pt idx="7085">
                  <c:v>-64.440239607559405</c:v>
                </c:pt>
                <c:pt idx="7086">
                  <c:v>-64.440199757080904</c:v>
                </c:pt>
                <c:pt idx="7087">
                  <c:v>-64.440159961203406</c:v>
                </c:pt>
                <c:pt idx="7088">
                  <c:v>-64.440120219862195</c:v>
                </c:pt>
                <c:pt idx="7089">
                  <c:v>-64.440080532992496</c:v>
                </c:pt>
                <c:pt idx="7090">
                  <c:v>-64.440040900529695</c:v>
                </c:pt>
                <c:pt idx="7091">
                  <c:v>-64.440001322409003</c:v>
                </c:pt>
                <c:pt idx="7092">
                  <c:v>-64.439961798566003</c:v>
                </c:pt>
                <c:pt idx="7093">
                  <c:v>-64.439922328936206</c:v>
                </c:pt>
                <c:pt idx="7094">
                  <c:v>-64.439882913454994</c:v>
                </c:pt>
                <c:pt idx="7095">
                  <c:v>-64.439843552058093</c:v>
                </c:pt>
                <c:pt idx="7096">
                  <c:v>-64.439804244681298</c:v>
                </c:pt>
                <c:pt idx="7097">
                  <c:v>-64.439764991260105</c:v>
                </c:pt>
                <c:pt idx="7098">
                  <c:v>-64.439725791730496</c:v>
                </c:pt>
                <c:pt idx="7099">
                  <c:v>-64.439686646028207</c:v>
                </c:pt>
                <c:pt idx="7100">
                  <c:v>-64.439647554089305</c:v>
                </c:pt>
                <c:pt idx="7101">
                  <c:v>-64.439608515849599</c:v>
                </c:pt>
                <c:pt idx="7102">
                  <c:v>-64.439569531245098</c:v>
                </c:pt>
                <c:pt idx="7103">
                  <c:v>-64.439530600212095</c:v>
                </c:pt>
                <c:pt idx="7104">
                  <c:v>-64.439491722686498</c:v>
                </c:pt>
                <c:pt idx="7105">
                  <c:v>-64.439452898604699</c:v>
                </c:pt>
                <c:pt idx="7106">
                  <c:v>-64.439414127902893</c:v>
                </c:pt>
                <c:pt idx="7107">
                  <c:v>-64.4393754105174</c:v>
                </c:pt>
                <c:pt idx="7108">
                  <c:v>-64.439336746384598</c:v>
                </c:pt>
                <c:pt idx="7109">
                  <c:v>-64.439298135441007</c:v>
                </c:pt>
                <c:pt idx="7110">
                  <c:v>-64.439259577623105</c:v>
                </c:pt>
                <c:pt idx="7111">
                  <c:v>-64.439221072867397</c:v>
                </c:pt>
                <c:pt idx="7112">
                  <c:v>-64.439182621110504</c:v>
                </c:pt>
                <c:pt idx="7113">
                  <c:v>-64.439144222289201</c:v>
                </c:pt>
                <c:pt idx="7114">
                  <c:v>-64.439105876340093</c:v>
                </c:pt>
                <c:pt idx="7115">
                  <c:v>-64.439067583200099</c:v>
                </c:pt>
                <c:pt idx="7116">
                  <c:v>-64.439029342806094</c:v>
                </c:pt>
                <c:pt idx="7117">
                  <c:v>-64.438991155094797</c:v>
                </c:pt>
                <c:pt idx="7118">
                  <c:v>-64.438953020003396</c:v>
                </c:pt>
                <c:pt idx="7119">
                  <c:v>-64.438914937468894</c:v>
                </c:pt>
                <c:pt idx="7120">
                  <c:v>-64.438876907428295</c:v>
                </c:pt>
                <c:pt idx="7121">
                  <c:v>-64.4388389298188</c:v>
                </c:pt>
                <c:pt idx="7122">
                  <c:v>-64.438801004577599</c:v>
                </c:pt>
                <c:pt idx="7123">
                  <c:v>-64.438763131642006</c:v>
                </c:pt>
                <c:pt idx="7124">
                  <c:v>-64.438725310949394</c:v>
                </c:pt>
                <c:pt idx="7125">
                  <c:v>-64.438687542436995</c:v>
                </c:pt>
                <c:pt idx="7126">
                  <c:v>-64.438649826042393</c:v>
                </c:pt>
                <c:pt idx="7127">
                  <c:v>-64.438612161703006</c:v>
                </c:pt>
                <c:pt idx="7128">
                  <c:v>-64.438574549356403</c:v>
                </c:pt>
                <c:pt idx="7129">
                  <c:v>-64.438536988940299</c:v>
                </c:pt>
                <c:pt idx="7130">
                  <c:v>-64.438499480392295</c:v>
                </c:pt>
                <c:pt idx="7131">
                  <c:v>-64.438462023650104</c:v>
                </c:pt>
                <c:pt idx="7132">
                  <c:v>-64.438424618651595</c:v>
                </c:pt>
                <c:pt idx="7133">
                  <c:v>-64.438387265334597</c:v>
                </c:pt>
                <c:pt idx="7134">
                  <c:v>-64.438349963637094</c:v>
                </c:pt>
                <c:pt idx="7135">
                  <c:v>-64.438312713496899</c:v>
                </c:pt>
                <c:pt idx="7136">
                  <c:v>-64.438275514852094</c:v>
                </c:pt>
                <c:pt idx="7137">
                  <c:v>-64.438238367640906</c:v>
                </c:pt>
                <c:pt idx="7138">
                  <c:v>-64.438201271801304</c:v>
                </c:pt>
                <c:pt idx="7139">
                  <c:v>-64.438164227271599</c:v>
                </c:pt>
                <c:pt idx="7140">
                  <c:v>-64.438127233990002</c:v>
                </c:pt>
                <c:pt idx="7141">
                  <c:v>-64.438090291894895</c:v>
                </c:pt>
                <c:pt idx="7142">
                  <c:v>-64.438053400924602</c:v>
                </c:pt>
                <c:pt idx="7143">
                  <c:v>-64.438016561017605</c:v>
                </c:pt>
                <c:pt idx="7144">
                  <c:v>-64.437979772112399</c:v>
                </c:pt>
                <c:pt idx="7145">
                  <c:v>-64.437943034147494</c:v>
                </c:pt>
                <c:pt idx="7146">
                  <c:v>-64.437906347061499</c:v>
                </c:pt>
                <c:pt idx="7147">
                  <c:v>-64.437869710793095</c:v>
                </c:pt>
                <c:pt idx="7148">
                  <c:v>-64.437833125281102</c:v>
                </c:pt>
                <c:pt idx="7149">
                  <c:v>-64.437796590464202</c:v>
                </c:pt>
                <c:pt idx="7150">
                  <c:v>-64.437760106281303</c:v>
                </c:pt>
                <c:pt idx="7151">
                  <c:v>-64.437723672671197</c:v>
                </c:pt>
                <c:pt idx="7152">
                  <c:v>-64.437687289573006</c:v>
                </c:pt>
                <c:pt idx="7153">
                  <c:v>-64.437650956925694</c:v>
                </c:pt>
                <c:pt idx="7154">
                  <c:v>-64.437614674668296</c:v>
                </c:pt>
                <c:pt idx="7155">
                  <c:v>-64.437578442739905</c:v>
                </c:pt>
                <c:pt idx="7156">
                  <c:v>-64.437542261079798</c:v>
                </c:pt>
                <c:pt idx="7157">
                  <c:v>-64.437506129627195</c:v>
                </c:pt>
                <c:pt idx="7158">
                  <c:v>-64.437470048321501</c:v>
                </c:pt>
                <c:pt idx="7159">
                  <c:v>-64.437434017101907</c:v>
                </c:pt>
                <c:pt idx="7160">
                  <c:v>-64.437398035907904</c:v>
                </c:pt>
                <c:pt idx="7161">
                  <c:v>-64.437362104678996</c:v>
                </c:pt>
                <c:pt idx="7162">
                  <c:v>-64.437326223354802</c:v>
                </c:pt>
                <c:pt idx="7163">
                  <c:v>-64.437290391874797</c:v>
                </c:pt>
                <c:pt idx="7164">
                  <c:v>-64.437254610178599</c:v>
                </c:pt>
                <c:pt idx="7165">
                  <c:v>-64.437218878206096</c:v>
                </c:pt>
                <c:pt idx="7166">
                  <c:v>-64.437183195896907</c:v>
                </c:pt>
                <c:pt idx="7167">
                  <c:v>-64.437147563190905</c:v>
                </c:pt>
                <c:pt idx="7168">
                  <c:v>-64.437111980027893</c:v>
                </c:pt>
                <c:pt idx="7169">
                  <c:v>-64.437076446348001</c:v>
                </c:pt>
                <c:pt idx="7170">
                  <c:v>-64.437040962091103</c:v>
                </c:pt>
                <c:pt idx="7171">
                  <c:v>-64.4370055271973</c:v>
                </c:pt>
                <c:pt idx="7172">
                  <c:v>-64.436970141606693</c:v>
                </c:pt>
                <c:pt idx="7173">
                  <c:v>-64.436934805259398</c:v>
                </c:pt>
                <c:pt idx="7174">
                  <c:v>-64.436899518095601</c:v>
                </c:pt>
                <c:pt idx="7175">
                  <c:v>-64.436864280055801</c:v>
                </c:pt>
                <c:pt idx="7176">
                  <c:v>-64.436829091080199</c:v>
                </c:pt>
                <c:pt idx="7177">
                  <c:v>-64.436793951109195</c:v>
                </c:pt>
                <c:pt idx="7178">
                  <c:v>-64.436758860083202</c:v>
                </c:pt>
                <c:pt idx="7179">
                  <c:v>-64.436723817942806</c:v>
                </c:pt>
                <c:pt idx="7180">
                  <c:v>-64.436688824628604</c:v>
                </c:pt>
                <c:pt idx="7181">
                  <c:v>-64.436653880081195</c:v>
                </c:pt>
                <c:pt idx="7182">
                  <c:v>-64.436618984241306</c:v>
                </c:pt>
                <c:pt idx="7183">
                  <c:v>-64.436584137049493</c:v>
                </c:pt>
                <c:pt idx="7184">
                  <c:v>-64.436549338446795</c:v>
                </c:pt>
                <c:pt idx="7185">
                  <c:v>-64.436514588373996</c:v>
                </c:pt>
                <c:pt idx="7186">
                  <c:v>-64.436479886771906</c:v>
                </c:pt>
                <c:pt idx="7187">
                  <c:v>-64.436445233581594</c:v>
                </c:pt>
                <c:pt idx="7188">
                  <c:v>-64.436410628744099</c:v>
                </c:pt>
                <c:pt idx="7189">
                  <c:v>-64.436376072200403</c:v>
                </c:pt>
                <c:pt idx="7190">
                  <c:v>-64.436341563891801</c:v>
                </c:pt>
                <c:pt idx="7191">
                  <c:v>-64.436307103759404</c:v>
                </c:pt>
                <c:pt idx="7192">
                  <c:v>-64.436272691744406</c:v>
                </c:pt>
                <c:pt idx="7193">
                  <c:v>-64.436238327788303</c:v>
                </c:pt>
                <c:pt idx="7194">
                  <c:v>-64.436204011832203</c:v>
                </c:pt>
                <c:pt idx="7195">
                  <c:v>-64.4361697438178</c:v>
                </c:pt>
                <c:pt idx="7196">
                  <c:v>-64.436135523686403</c:v>
                </c:pt>
                <c:pt idx="7197">
                  <c:v>-64.436101351379506</c:v>
                </c:pt>
                <c:pt idx="7198">
                  <c:v>-64.436067226838901</c:v>
                </c:pt>
                <c:pt idx="7199">
                  <c:v>-64.436033150006097</c:v>
                </c:pt>
                <c:pt idx="7200">
                  <c:v>-64.435999120822899</c:v>
                </c:pt>
                <c:pt idx="7201">
                  <c:v>-64.435965139231001</c:v>
                </c:pt>
                <c:pt idx="7202">
                  <c:v>-64.435931205172196</c:v>
                </c:pt>
                <c:pt idx="7203">
                  <c:v>-64.435897318588403</c:v>
                </c:pt>
                <c:pt idx="7204">
                  <c:v>-64.435863479421599</c:v>
                </c:pt>
                <c:pt idx="7205">
                  <c:v>-64.435829687613705</c:v>
                </c:pt>
                <c:pt idx="7206">
                  <c:v>-64.435795943106797</c:v>
                </c:pt>
                <c:pt idx="7207">
                  <c:v>-64.435762245842895</c:v>
                </c:pt>
                <c:pt idx="7208">
                  <c:v>-64.435728595764402</c:v>
                </c:pt>
                <c:pt idx="7209">
                  <c:v>-64.435694992813296</c:v>
                </c:pt>
                <c:pt idx="7210">
                  <c:v>-64.435661436931895</c:v>
                </c:pt>
                <c:pt idx="7211">
                  <c:v>-64.435627928062601</c:v>
                </c:pt>
                <c:pt idx="7212">
                  <c:v>-64.435594466147805</c:v>
                </c:pt>
                <c:pt idx="7213">
                  <c:v>-64.435561051129795</c:v>
                </c:pt>
                <c:pt idx="7214">
                  <c:v>-64.435527682951303</c:v>
                </c:pt>
                <c:pt idx="7215">
                  <c:v>-64.435494361554603</c:v>
                </c:pt>
                <c:pt idx="7216">
                  <c:v>-64.435461086882597</c:v>
                </c:pt>
                <c:pt idx="7217">
                  <c:v>-64.435427858877702</c:v>
                </c:pt>
                <c:pt idx="7218">
                  <c:v>-64.435394677482805</c:v>
                </c:pt>
                <c:pt idx="7219">
                  <c:v>-64.435361542640607</c:v>
                </c:pt>
                <c:pt idx="7220">
                  <c:v>-64.435328454293995</c:v>
                </c:pt>
                <c:pt idx="7221">
                  <c:v>-64.435295412385798</c:v>
                </c:pt>
                <c:pt idx="7222">
                  <c:v>-64.435262416858905</c:v>
                </c:pt>
                <c:pt idx="7223">
                  <c:v>-64.435229467656498</c:v>
                </c:pt>
                <c:pt idx="7224">
                  <c:v>-64.435196564721494</c:v>
                </c:pt>
                <c:pt idx="7225">
                  <c:v>-64.435163707997106</c:v>
                </c:pt>
                <c:pt idx="7226">
                  <c:v>-64.435130897426404</c:v>
                </c:pt>
                <c:pt idx="7227">
                  <c:v>-64.435098132952604</c:v>
                </c:pt>
                <c:pt idx="7228">
                  <c:v>-64.435065414519102</c:v>
                </c:pt>
                <c:pt idx="7229">
                  <c:v>-64.435032742069097</c:v>
                </c:pt>
                <c:pt idx="7230">
                  <c:v>-64.435000115546103</c:v>
                </c:pt>
                <c:pt idx="7231">
                  <c:v>-64.434967534893502</c:v>
                </c:pt>
                <c:pt idx="7232">
                  <c:v>-64.434935000054793</c:v>
                </c:pt>
                <c:pt idx="7233">
                  <c:v>-64.4349025109736</c:v>
                </c:pt>
                <c:pt idx="7234">
                  <c:v>-64.434870067593394</c:v>
                </c:pt>
                <c:pt idx="7235">
                  <c:v>-64.434837669857998</c:v>
                </c:pt>
                <c:pt idx="7236">
                  <c:v>-64.434805317711096</c:v>
                </c:pt>
                <c:pt idx="7237">
                  <c:v>-64.434773011096397</c:v>
                </c:pt>
                <c:pt idx="7238">
                  <c:v>-64.434740749957797</c:v>
                </c:pt>
                <c:pt idx="7239">
                  <c:v>-64.434708534239206</c:v>
                </c:pt>
                <c:pt idx="7240">
                  <c:v>-64.434676363884506</c:v>
                </c:pt>
                <c:pt idx="7241">
                  <c:v>-64.434644238837706</c:v>
                </c:pt>
                <c:pt idx="7242">
                  <c:v>-64.434612159042899</c:v>
                </c:pt>
                <c:pt idx="7243">
                  <c:v>-64.434580124444196</c:v>
                </c:pt>
                <c:pt idx="7244">
                  <c:v>-64.434548134985803</c:v>
                </c:pt>
                <c:pt idx="7245">
                  <c:v>-64.434516190611802</c:v>
                </c:pt>
                <c:pt idx="7246">
                  <c:v>-64.4344842912666</c:v>
                </c:pt>
                <c:pt idx="7247">
                  <c:v>-64.434452436894503</c:v>
                </c:pt>
                <c:pt idx="7248">
                  <c:v>-64.434420627439906</c:v>
                </c:pt>
                <c:pt idx="7249">
                  <c:v>-64.4343888628472</c:v>
                </c:pt>
                <c:pt idx="7250">
                  <c:v>-64.434357143061007</c:v>
                </c:pt>
                <c:pt idx="7251">
                  <c:v>-64.434325468025705</c:v>
                </c:pt>
                <c:pt idx="7252">
                  <c:v>-64.434293837685999</c:v>
                </c:pt>
                <c:pt idx="7253">
                  <c:v>-64.434262251986596</c:v>
                </c:pt>
                <c:pt idx="7254">
                  <c:v>-64.4342307108721</c:v>
                </c:pt>
                <c:pt idx="7255">
                  <c:v>-64.434199214287304</c:v>
                </c:pt>
                <c:pt idx="7256">
                  <c:v>-64.434167762177196</c:v>
                </c:pt>
                <c:pt idx="7257">
                  <c:v>-64.434136354486498</c:v>
                </c:pt>
                <c:pt idx="7258">
                  <c:v>-64.434104991160098</c:v>
                </c:pt>
                <c:pt idx="7259">
                  <c:v>-64.434073672143199</c:v>
                </c:pt>
                <c:pt idx="7260">
                  <c:v>-64.434042397380694</c:v>
                </c:pt>
                <c:pt idx="7261">
                  <c:v>-64.434011166817697</c:v>
                </c:pt>
                <c:pt idx="7262">
                  <c:v>-64.4339799803994</c:v>
                </c:pt>
                <c:pt idx="7263">
                  <c:v>-64.433948838071004</c:v>
                </c:pt>
                <c:pt idx="7264">
                  <c:v>-64.433917739777698</c:v>
                </c:pt>
                <c:pt idx="7265">
                  <c:v>-64.433886685464998</c:v>
                </c:pt>
                <c:pt idx="7266">
                  <c:v>-64.433855675078107</c:v>
                </c:pt>
                <c:pt idx="7267">
                  <c:v>-64.433824708562398</c:v>
                </c:pt>
                <c:pt idx="7268">
                  <c:v>-64.4337937858636</c:v>
                </c:pt>
                <c:pt idx="7269">
                  <c:v>-64.433762906927001</c:v>
                </c:pt>
                <c:pt idx="7270">
                  <c:v>-64.433732071698401</c:v>
                </c:pt>
                <c:pt idx="7271">
                  <c:v>-64.433701280123302</c:v>
                </c:pt>
                <c:pt idx="7272">
                  <c:v>-64.433670532147502</c:v>
                </c:pt>
                <c:pt idx="7273">
                  <c:v>-64.433639827716604</c:v>
                </c:pt>
                <c:pt idx="7274">
                  <c:v>-64.433609166776606</c:v>
                </c:pt>
                <c:pt idx="7275">
                  <c:v>-64.433578549273193</c:v>
                </c:pt>
                <c:pt idx="7276">
                  <c:v>-64.433547975152507</c:v>
                </c:pt>
                <c:pt idx="7277">
                  <c:v>-64.433517444360305</c:v>
                </c:pt>
                <c:pt idx="7278">
                  <c:v>-64.433486956842799</c:v>
                </c:pt>
                <c:pt idx="7279">
                  <c:v>-64.433456512545902</c:v>
                </c:pt>
                <c:pt idx="7280">
                  <c:v>-64.433426111415798</c:v>
                </c:pt>
                <c:pt idx="7281">
                  <c:v>-64.433395753398699</c:v>
                </c:pt>
                <c:pt idx="7282">
                  <c:v>-64.433365438440802</c:v>
                </c:pt>
                <c:pt idx="7283">
                  <c:v>-64.433335166488504</c:v>
                </c:pt>
                <c:pt idx="7284">
                  <c:v>-64.433304937488103</c:v>
                </c:pt>
                <c:pt idx="7285">
                  <c:v>-64.433274751386094</c:v>
                </c:pt>
                <c:pt idx="7286">
                  <c:v>-64.433244608128703</c:v>
                </c:pt>
                <c:pt idx="7287">
                  <c:v>-64.433214507662697</c:v>
                </c:pt>
                <c:pt idx="7288">
                  <c:v>-64.433184449934402</c:v>
                </c:pt>
                <c:pt idx="7289">
                  <c:v>-64.433154434890696</c:v>
                </c:pt>
                <c:pt idx="7290">
                  <c:v>-64.433124462478006</c:v>
                </c:pt>
                <c:pt idx="7291">
                  <c:v>-64.433094532643295</c:v>
                </c:pt>
                <c:pt idx="7292">
                  <c:v>-64.433064645333104</c:v>
                </c:pt>
                <c:pt idx="7293">
                  <c:v>-64.433034800494497</c:v>
                </c:pt>
                <c:pt idx="7294">
                  <c:v>-64.433004998074196</c:v>
                </c:pt>
                <c:pt idx="7295">
                  <c:v>-64.432975238019296</c:v>
                </c:pt>
                <c:pt idx="7296">
                  <c:v>-64.432945520276604</c:v>
                </c:pt>
                <c:pt idx="7297">
                  <c:v>-64.4329158447933</c:v>
                </c:pt>
                <c:pt idx="7298">
                  <c:v>-64.432886211516504</c:v>
                </c:pt>
                <c:pt idx="7299">
                  <c:v>-64.432856620393295</c:v>
                </c:pt>
                <c:pt idx="7300">
                  <c:v>-64.432827071370994</c:v>
                </c:pt>
                <c:pt idx="7301">
                  <c:v>-64.432797564396694</c:v>
                </c:pt>
                <c:pt idx="7302">
                  <c:v>-64.4327680994178</c:v>
                </c:pt>
                <c:pt idx="7303">
                  <c:v>-64.432738676381703</c:v>
                </c:pt>
                <c:pt idx="7304">
                  <c:v>-64.432709295235895</c:v>
                </c:pt>
                <c:pt idx="7305">
                  <c:v>-64.432679955927696</c:v>
                </c:pt>
                <c:pt idx="7306">
                  <c:v>-64.432650658404796</c:v>
                </c:pt>
                <c:pt idx="7307">
                  <c:v>-64.4326214026146</c:v>
                </c:pt>
                <c:pt idx="7308">
                  <c:v>-64.432592188504898</c:v>
                </c:pt>
                <c:pt idx="7309">
                  <c:v>-64.432563016023295</c:v>
                </c:pt>
                <c:pt idx="7310">
                  <c:v>-64.432533885117607</c:v>
                </c:pt>
                <c:pt idx="7311">
                  <c:v>-64.432504795735497</c:v>
                </c:pt>
                <c:pt idx="7312">
                  <c:v>-64.432475747824995</c:v>
                </c:pt>
                <c:pt idx="7313">
                  <c:v>-64.432446741333905</c:v>
                </c:pt>
                <c:pt idx="7314">
                  <c:v>-64.432417776210201</c:v>
                </c:pt>
                <c:pt idx="7315">
                  <c:v>-64.4323888524019</c:v>
                </c:pt>
                <c:pt idx="7316">
                  <c:v>-64.432359969857004</c:v>
                </c:pt>
                <c:pt idx="7317">
                  <c:v>-64.4323311285237</c:v>
                </c:pt>
                <c:pt idx="7318">
                  <c:v>-64.432302328350104</c:v>
                </c:pt>
                <c:pt idx="7319">
                  <c:v>-64.432273569284504</c:v>
                </c:pt>
                <c:pt idx="7320">
                  <c:v>-64.432244851275101</c:v>
                </c:pt>
                <c:pt idx="7321">
                  <c:v>-64.432216174270295</c:v>
                </c:pt>
                <c:pt idx="7322">
                  <c:v>-64.4321875382184</c:v>
                </c:pt>
                <c:pt idx="7323">
                  <c:v>-64.432158943067904</c:v>
                </c:pt>
                <c:pt idx="7324">
                  <c:v>-64.432130388767206</c:v>
                </c:pt>
                <c:pt idx="7325">
                  <c:v>-64.432101875264905</c:v>
                </c:pt>
                <c:pt idx="7326">
                  <c:v>-64.432073402509602</c:v>
                </c:pt>
                <c:pt idx="7327">
                  <c:v>-64.432044970449894</c:v>
                </c:pt>
                <c:pt idx="7328">
                  <c:v>-64.432016579034496</c:v>
                </c:pt>
                <c:pt idx="7329">
                  <c:v>-64.431988228212205</c:v>
                </c:pt>
                <c:pt idx="7330">
                  <c:v>-64.431959917931806</c:v>
                </c:pt>
                <c:pt idx="7331">
                  <c:v>-64.431931648141997</c:v>
                </c:pt>
                <c:pt idx="7332">
                  <c:v>-64.431903418791904</c:v>
                </c:pt>
                <c:pt idx="7333">
                  <c:v>-64.431875229830396</c:v>
                </c:pt>
                <c:pt idx="7334">
                  <c:v>-64.431847081206399</c:v>
                </c:pt>
                <c:pt idx="7335">
                  <c:v>-64.431818972869195</c:v>
                </c:pt>
                <c:pt idx="7336">
                  <c:v>-64.431790904767595</c:v>
                </c:pt>
                <c:pt idx="7337">
                  <c:v>-64.431762876850996</c:v>
                </c:pt>
                <c:pt idx="7338">
                  <c:v>-64.431734889068593</c:v>
                </c:pt>
                <c:pt idx="7339">
                  <c:v>-64.431706941369598</c:v>
                </c:pt>
                <c:pt idx="7340">
                  <c:v>-64.431679033703304</c:v>
                </c:pt>
                <c:pt idx="7341">
                  <c:v>-64.431651166019094</c:v>
                </c:pt>
                <c:pt idx="7342">
                  <c:v>-64.431623338266505</c:v>
                </c:pt>
                <c:pt idx="7343">
                  <c:v>-64.431595550394903</c:v>
                </c:pt>
                <c:pt idx="7344">
                  <c:v>-64.431567802353896</c:v>
                </c:pt>
                <c:pt idx="7345">
                  <c:v>-64.431540094093094</c:v>
                </c:pt>
                <c:pt idx="7346">
                  <c:v>-64.431512425562005</c:v>
                </c:pt>
                <c:pt idx="7347">
                  <c:v>-64.431484796710393</c:v>
                </c:pt>
                <c:pt idx="7348">
                  <c:v>-64.431457207487995</c:v>
                </c:pt>
                <c:pt idx="7349">
                  <c:v>-64.431429657844603</c:v>
                </c:pt>
                <c:pt idx="7350">
                  <c:v>-64.431402147729997</c:v>
                </c:pt>
                <c:pt idx="7351">
                  <c:v>-64.431374677094198</c:v>
                </c:pt>
                <c:pt idx="7352">
                  <c:v>-64.431347245886997</c:v>
                </c:pt>
                <c:pt idx="7353">
                  <c:v>-64.4313198540586</c:v>
                </c:pt>
                <c:pt idx="7354">
                  <c:v>-64.4312925015589</c:v>
                </c:pt>
                <c:pt idx="7355">
                  <c:v>-64.431265188338003</c:v>
                </c:pt>
                <c:pt idx="7356">
                  <c:v>-64.431237914346099</c:v>
                </c:pt>
                <c:pt idx="7357">
                  <c:v>-64.431210679533393</c:v>
                </c:pt>
                <c:pt idx="7358">
                  <c:v>-64.431183483850205</c:v>
                </c:pt>
                <c:pt idx="7359">
                  <c:v>-64.431156327246697</c:v>
                </c:pt>
                <c:pt idx="7360">
                  <c:v>-64.431129209673401</c:v>
                </c:pt>
                <c:pt idx="7361">
                  <c:v>-64.431102131080607</c:v>
                </c:pt>
                <c:pt idx="7362">
                  <c:v>-64.431075091418805</c:v>
                </c:pt>
                <c:pt idx="7363">
                  <c:v>-64.431048090638498</c:v>
                </c:pt>
                <c:pt idx="7364">
                  <c:v>-64.431021128690304</c:v>
                </c:pt>
                <c:pt idx="7365">
                  <c:v>-64.430994205524698</c:v>
                </c:pt>
                <c:pt idx="7366">
                  <c:v>-64.430967321092595</c:v>
                </c:pt>
                <c:pt idx="7367">
                  <c:v>-64.430940475344499</c:v>
                </c:pt>
                <c:pt idx="7368">
                  <c:v>-64.430913668231298</c:v>
                </c:pt>
                <c:pt idx="7369">
                  <c:v>-64.430886899703793</c:v>
                </c:pt>
                <c:pt idx="7370">
                  <c:v>-64.430860169712801</c:v>
                </c:pt>
                <c:pt idx="7371">
                  <c:v>-64.430833478209294</c:v>
                </c:pt>
                <c:pt idx="7372">
                  <c:v>-64.430806825144202</c:v>
                </c:pt>
                <c:pt idx="7373">
                  <c:v>-64.430780210468697</c:v>
                </c:pt>
                <c:pt idx="7374">
                  <c:v>-64.430753634133694</c:v>
                </c:pt>
                <c:pt idx="7375">
                  <c:v>-64.430727096090394</c:v>
                </c:pt>
                <c:pt idx="7376">
                  <c:v>-64.430700596289896</c:v>
                </c:pt>
                <c:pt idx="7377">
                  <c:v>-64.430674134683599</c:v>
                </c:pt>
                <c:pt idx="7378">
                  <c:v>-64.430647711222605</c:v>
                </c:pt>
                <c:pt idx="7379">
                  <c:v>-64.430621325858397</c:v>
                </c:pt>
                <c:pt idx="7380">
                  <c:v>-64.430594978542203</c:v>
                </c:pt>
                <c:pt idx="7381">
                  <c:v>-64.430568669225593</c:v>
                </c:pt>
                <c:pt idx="7382">
                  <c:v>-64.430542397859995</c:v>
                </c:pt>
                <c:pt idx="7383">
                  <c:v>-64.430516164396906</c:v>
                </c:pt>
                <c:pt idx="7384">
                  <c:v>-64.430489968787995</c:v>
                </c:pt>
                <c:pt idx="7385">
                  <c:v>-64.430463810984904</c:v>
                </c:pt>
                <c:pt idx="7386">
                  <c:v>-64.4304376909393</c:v>
                </c:pt>
                <c:pt idx="7387">
                  <c:v>-64.430411608602796</c:v>
                </c:pt>
                <c:pt idx="7388">
                  <c:v>-64.430385563927402</c:v>
                </c:pt>
                <c:pt idx="7389">
                  <c:v>-64.430359556864801</c:v>
                </c:pt>
                <c:pt idx="7390">
                  <c:v>-64.430333587366903</c:v>
                </c:pt>
                <c:pt idx="7391">
                  <c:v>-64.430307655385704</c:v>
                </c:pt>
                <c:pt idx="7392">
                  <c:v>-64.4302817608731</c:v>
                </c:pt>
                <c:pt idx="7393">
                  <c:v>-64.430255903781202</c:v>
                </c:pt>
                <c:pt idx="7394">
                  <c:v>-64.430230084062202</c:v>
                </c:pt>
                <c:pt idx="7395">
                  <c:v>-64.430204301668098</c:v>
                </c:pt>
                <c:pt idx="7396">
                  <c:v>-64.430178556551098</c:v>
                </c:pt>
                <c:pt idx="7397">
                  <c:v>-64.430152848663496</c:v>
                </c:pt>
                <c:pt idx="7398">
                  <c:v>-64.430127177957502</c:v>
                </c:pt>
                <c:pt idx="7399">
                  <c:v>-64.430101544385593</c:v>
                </c:pt>
                <c:pt idx="7400">
                  <c:v>-64.430075947899994</c:v>
                </c:pt>
                <c:pt idx="7401">
                  <c:v>-64.430050388453395</c:v>
                </c:pt>
                <c:pt idx="7402">
                  <c:v>-64.430024865998007</c:v>
                </c:pt>
                <c:pt idx="7403">
                  <c:v>-64.429999380486507</c:v>
                </c:pt>
                <c:pt idx="7404">
                  <c:v>-64.429973931871601</c:v>
                </c:pt>
                <c:pt idx="7405">
                  <c:v>-64.429948520105697</c:v>
                </c:pt>
                <c:pt idx="7406">
                  <c:v>-64.4299231451417</c:v>
                </c:pt>
                <c:pt idx="7407">
                  <c:v>-64.429897806932203</c:v>
                </c:pt>
                <c:pt idx="7408">
                  <c:v>-64.429872505430197</c:v>
                </c:pt>
                <c:pt idx="7409">
                  <c:v>-64.429847240588302</c:v>
                </c:pt>
                <c:pt idx="7410">
                  <c:v>-64.429822012359494</c:v>
                </c:pt>
                <c:pt idx="7411">
                  <c:v>-64.429796820696694</c:v>
                </c:pt>
                <c:pt idx="7412">
                  <c:v>-64.429771665553005</c:v>
                </c:pt>
                <c:pt idx="7413">
                  <c:v>-64.429746546881404</c:v>
                </c:pt>
                <c:pt idx="7414">
                  <c:v>-64.429721464634895</c:v>
                </c:pt>
                <c:pt idx="7415">
                  <c:v>-64.429696418766795</c:v>
                </c:pt>
                <c:pt idx="7416">
                  <c:v>-64.429671409230096</c:v>
                </c:pt>
                <c:pt idx="7417">
                  <c:v>-64.429646435978299</c:v>
                </c:pt>
                <c:pt idx="7418">
                  <c:v>-64.429621498964394</c:v>
                </c:pt>
                <c:pt idx="7419">
                  <c:v>-64.429596598141998</c:v>
                </c:pt>
                <c:pt idx="7420">
                  <c:v>-64.4295717334643</c:v>
                </c:pt>
                <c:pt idx="7421">
                  <c:v>-64.429546904884802</c:v>
                </c:pt>
                <c:pt idx="7422">
                  <c:v>-64.429522112357006</c:v>
                </c:pt>
                <c:pt idx="7423">
                  <c:v>-64.429497355834499</c:v>
                </c:pt>
                <c:pt idx="7424">
                  <c:v>-64.429472635270798</c:v>
                </c:pt>
                <c:pt idx="7425">
                  <c:v>-64.429447950619604</c:v>
                </c:pt>
                <c:pt idx="7426">
                  <c:v>-64.429423301834603</c:v>
                </c:pt>
                <c:pt idx="7427">
                  <c:v>-64.429398688869398</c:v>
                </c:pt>
                <c:pt idx="7428">
                  <c:v>-64.429374111677902</c:v>
                </c:pt>
                <c:pt idx="7429">
                  <c:v>-64.429349570214001</c:v>
                </c:pt>
                <c:pt idx="7430">
                  <c:v>-64.429325064431396</c:v>
                </c:pt>
                <c:pt idx="7431">
                  <c:v>-64.4293005942842</c:v>
                </c:pt>
                <c:pt idx="7432">
                  <c:v>-64.4292761597262</c:v>
                </c:pt>
                <c:pt idx="7433">
                  <c:v>-64.429251760711693</c:v>
                </c:pt>
                <c:pt idx="7434">
                  <c:v>-64.429227397194495</c:v>
                </c:pt>
                <c:pt idx="7435">
                  <c:v>-64.429203069129002</c:v>
                </c:pt>
                <c:pt idx="7436">
                  <c:v>-64.429178776469101</c:v>
                </c:pt>
                <c:pt idx="7437">
                  <c:v>-64.429154519169202</c:v>
                </c:pt>
                <c:pt idx="7438">
                  <c:v>-64.429130297183605</c:v>
                </c:pt>
                <c:pt idx="7439">
                  <c:v>-64.429106110466506</c:v>
                </c:pt>
                <c:pt idx="7440">
                  <c:v>-64.429081958972404</c:v>
                </c:pt>
                <c:pt idx="7441">
                  <c:v>-64.429057842655595</c:v>
                </c:pt>
                <c:pt idx="7442">
                  <c:v>-64.429033761470606</c:v>
                </c:pt>
                <c:pt idx="7443">
                  <c:v>-64.429009715372004</c:v>
                </c:pt>
                <c:pt idx="7444">
                  <c:v>-64.4289857043144</c:v>
                </c:pt>
                <c:pt idx="7445">
                  <c:v>-64.428961728252204</c:v>
                </c:pt>
                <c:pt idx="7446">
                  <c:v>-64.428937787140299</c:v>
                </c:pt>
                <c:pt idx="7447">
                  <c:v>-64.428913880933294</c:v>
                </c:pt>
                <c:pt idx="7448">
                  <c:v>-64.428890009585999</c:v>
                </c:pt>
                <c:pt idx="7449">
                  <c:v>-64.428866173053194</c:v>
                </c:pt>
                <c:pt idx="7450">
                  <c:v>-64.428842371289704</c:v>
                </c:pt>
                <c:pt idx="7451">
                  <c:v>-64.428818604250495</c:v>
                </c:pt>
                <c:pt idx="7452">
                  <c:v>-64.428794871890602</c:v>
                </c:pt>
                <c:pt idx="7453">
                  <c:v>-64.428771174164794</c:v>
                </c:pt>
                <c:pt idx="7454">
                  <c:v>-64.428747511028405</c:v>
                </c:pt>
                <c:pt idx="7455">
                  <c:v>-64.428723882436302</c:v>
                </c:pt>
                <c:pt idx="7456">
                  <c:v>-64.428700288343805</c:v>
                </c:pt>
                <c:pt idx="7457">
                  <c:v>-64.428676728705994</c:v>
                </c:pt>
                <c:pt idx="7458">
                  <c:v>-64.428653203478206</c:v>
                </c:pt>
                <c:pt idx="7459">
                  <c:v>-64.428629712615702</c:v>
                </c:pt>
                <c:pt idx="7460">
                  <c:v>-64.428606256073806</c:v>
                </c:pt>
                <c:pt idx="7461">
                  <c:v>-64.428582833807894</c:v>
                </c:pt>
                <c:pt idx="7462">
                  <c:v>-64.428559445773502</c:v>
                </c:pt>
                <c:pt idx="7463">
                  <c:v>-64.428536091926006</c:v>
                </c:pt>
                <c:pt idx="7464">
                  <c:v>-64.428512772220998</c:v>
                </c:pt>
                <c:pt idx="7465">
                  <c:v>-64.428489486614097</c:v>
                </c:pt>
                <c:pt idx="7466">
                  <c:v>-64.428466235060796</c:v>
                </c:pt>
                <c:pt idx="7467">
                  <c:v>-64.428443017516997</c:v>
                </c:pt>
                <c:pt idx="7468">
                  <c:v>-64.428419833938193</c:v>
                </c:pt>
                <c:pt idx="7469">
                  <c:v>-64.428396684280301</c:v>
                </c:pt>
                <c:pt idx="7470">
                  <c:v>-64.428373568499197</c:v>
                </c:pt>
                <c:pt idx="7471">
                  <c:v>-64.428350486550599</c:v>
                </c:pt>
                <c:pt idx="7472">
                  <c:v>-64.428327438390497</c:v>
                </c:pt>
                <c:pt idx="7473">
                  <c:v>-64.428304423974794</c:v>
                </c:pt>
                <c:pt idx="7474">
                  <c:v>-64.428281443259607</c:v>
                </c:pt>
                <c:pt idx="7475">
                  <c:v>-64.428258496200996</c:v>
                </c:pt>
                <c:pt idx="7476">
                  <c:v>-64.428235582754994</c:v>
                </c:pt>
                <c:pt idx="7477">
                  <c:v>-64.428212702877801</c:v>
                </c:pt>
                <c:pt idx="7478">
                  <c:v>-64.428189856525606</c:v>
                </c:pt>
                <c:pt idx="7479">
                  <c:v>-64.428167043654696</c:v>
                </c:pt>
                <c:pt idx="7480">
                  <c:v>-64.428144264221402</c:v>
                </c:pt>
                <c:pt idx="7481">
                  <c:v>-64.428121518181896</c:v>
                </c:pt>
                <c:pt idx="7482">
                  <c:v>-64.428098805492695</c:v>
                </c:pt>
                <c:pt idx="7483">
                  <c:v>-64.428076126110298</c:v>
                </c:pt>
                <c:pt idx="7484">
                  <c:v>-64.428053479991107</c:v>
                </c:pt>
                <c:pt idx="7485">
                  <c:v>-64.428030867091707</c:v>
                </c:pt>
                <c:pt idx="7486">
                  <c:v>-64.428008287368698</c:v>
                </c:pt>
                <c:pt idx="7487">
                  <c:v>-64.427985740778595</c:v>
                </c:pt>
                <c:pt idx="7488">
                  <c:v>-64.427963227278198</c:v>
                </c:pt>
                <c:pt idx="7489">
                  <c:v>-64.427940746824206</c:v>
                </c:pt>
                <c:pt idx="7490">
                  <c:v>-64.427918299373303</c:v>
                </c:pt>
                <c:pt idx="7491">
                  <c:v>-64.427895884882403</c:v>
                </c:pt>
                <c:pt idx="7492">
                  <c:v>-64.427873503308405</c:v>
                </c:pt>
                <c:pt idx="7493">
                  <c:v>-64.427851154608106</c:v>
                </c:pt>
                <c:pt idx="7494">
                  <c:v>-64.427828838738506</c:v>
                </c:pt>
                <c:pt idx="7495">
                  <c:v>-64.427806555656701</c:v>
                </c:pt>
                <c:pt idx="7496">
                  <c:v>-64.427784305319705</c:v>
                </c:pt>
                <c:pt idx="7497">
                  <c:v>-64.427762087684499</c:v>
                </c:pt>
                <c:pt idx="7498">
                  <c:v>-64.427739902708396</c:v>
                </c:pt>
                <c:pt idx="7499">
                  <c:v>-64.427717750348506</c:v>
                </c:pt>
                <c:pt idx="7500">
                  <c:v>-64.427695630561999</c:v>
                </c:pt>
                <c:pt idx="7501">
                  <c:v>-64.427673543306398</c:v>
                </c:pt>
                <c:pt idx="7502">
                  <c:v>-64.4276514885388</c:v>
                </c:pt>
                <c:pt idx="7503">
                  <c:v>-64.4276294662167</c:v>
                </c:pt>
                <c:pt idx="7504">
                  <c:v>-64.427607476297496</c:v>
                </c:pt>
                <c:pt idx="7505">
                  <c:v>-64.427585518738596</c:v>
                </c:pt>
                <c:pt idx="7506">
                  <c:v>-64.427563593497695</c:v>
                </c:pt>
                <c:pt idx="7507">
                  <c:v>-64.427541700532203</c:v>
                </c:pt>
                <c:pt idx="7508">
                  <c:v>-64.427519839799899</c:v>
                </c:pt>
                <c:pt idx="7509">
                  <c:v>-64.427498011258294</c:v>
                </c:pt>
                <c:pt idx="7510">
                  <c:v>-64.427476214865095</c:v>
                </c:pt>
                <c:pt idx="7511">
                  <c:v>-64.427454450578097</c:v>
                </c:pt>
                <c:pt idx="7512">
                  <c:v>-64.427432718355107</c:v>
                </c:pt>
                <c:pt idx="7513">
                  <c:v>-64.427411018154004</c:v>
                </c:pt>
                <c:pt idx="7514">
                  <c:v>-64.427389349932696</c:v>
                </c:pt>
                <c:pt idx="7515">
                  <c:v>-64.427367713649005</c:v>
                </c:pt>
                <c:pt idx="7516">
                  <c:v>-64.427346109260995</c:v>
                </c:pt>
                <c:pt idx="7517">
                  <c:v>-64.4273245367268</c:v>
                </c:pt>
                <c:pt idx="7518">
                  <c:v>-64.4273029960043</c:v>
                </c:pt>
                <c:pt idx="7519">
                  <c:v>-64.427281487051701</c:v>
                </c:pt>
                <c:pt idx="7520">
                  <c:v>-64.427260009827194</c:v>
                </c:pt>
                <c:pt idx="7521">
                  <c:v>-64.427238564288899</c:v>
                </c:pt>
                <c:pt idx="7522">
                  <c:v>-64.427217150395293</c:v>
                </c:pt>
                <c:pt idx="7523">
                  <c:v>-64.427195768104497</c:v>
                </c:pt>
                <c:pt idx="7524">
                  <c:v>-64.4271744173749</c:v>
                </c:pt>
                <c:pt idx="7525">
                  <c:v>-64.427153098164993</c:v>
                </c:pt>
                <c:pt idx="7526">
                  <c:v>-64.427131810433096</c:v>
                </c:pt>
                <c:pt idx="7527">
                  <c:v>-64.427110554137798</c:v>
                </c:pt>
                <c:pt idx="7528">
                  <c:v>-64.427089329237504</c:v>
                </c:pt>
                <c:pt idx="7529">
                  <c:v>-64.427068135691002</c:v>
                </c:pt>
                <c:pt idx="7530">
                  <c:v>-64.427046973456697</c:v>
                </c:pt>
                <c:pt idx="7531">
                  <c:v>-64.427025842493407</c:v>
                </c:pt>
                <c:pt idx="7532">
                  <c:v>-64.427004742759905</c:v>
                </c:pt>
                <c:pt idx="7533">
                  <c:v>-64.426983674214796</c:v>
                </c:pt>
                <c:pt idx="7534">
                  <c:v>-64.426962636816995</c:v>
                </c:pt>
                <c:pt idx="7535">
                  <c:v>-64.426941630525306</c:v>
                </c:pt>
                <c:pt idx="7536">
                  <c:v>-64.426920655298701</c:v>
                </c:pt>
                <c:pt idx="7537">
                  <c:v>-64.426899711096098</c:v>
                </c:pt>
                <c:pt idx="7538">
                  <c:v>-64.426878797876498</c:v>
                </c:pt>
                <c:pt idx="7539">
                  <c:v>-64.426857915598902</c:v>
                </c:pt>
                <c:pt idx="7540">
                  <c:v>-64.426837064222397</c:v>
                </c:pt>
                <c:pt idx="7541">
                  <c:v>-64.426816243706099</c:v>
                </c:pt>
                <c:pt idx="7542">
                  <c:v>-64.426795454009294</c:v>
                </c:pt>
                <c:pt idx="7543">
                  <c:v>-64.426774695091098</c:v>
                </c:pt>
                <c:pt idx="7544">
                  <c:v>-64.426753966910795</c:v>
                </c:pt>
                <c:pt idx="7545">
                  <c:v>-64.4267332694277</c:v>
                </c:pt>
                <c:pt idx="7546">
                  <c:v>-64.426712602601199</c:v>
                </c:pt>
                <c:pt idx="7547">
                  <c:v>-64.426691966390706</c:v>
                </c:pt>
                <c:pt idx="7548">
                  <c:v>-64.426671360755506</c:v>
                </c:pt>
                <c:pt idx="7549">
                  <c:v>-64.426650785655298</c:v>
                </c:pt>
                <c:pt idx="7550">
                  <c:v>-64.426630241049594</c:v>
                </c:pt>
                <c:pt idx="7551">
                  <c:v>-64.426609726897894</c:v>
                </c:pt>
                <c:pt idx="7552">
                  <c:v>-64.426589243159796</c:v>
                </c:pt>
                <c:pt idx="7553">
                  <c:v>-64.426568789795098</c:v>
                </c:pt>
                <c:pt idx="7554">
                  <c:v>-64.426548366763399</c:v>
                </c:pt>
                <c:pt idx="7555">
                  <c:v>-64.426527974024495</c:v>
                </c:pt>
                <c:pt idx="7556">
                  <c:v>-64.426507611538298</c:v>
                </c:pt>
                <c:pt idx="7557">
                  <c:v>-64.426487279264506</c:v>
                </c:pt>
                <c:pt idx="7558">
                  <c:v>-64.426466977163102</c:v>
                </c:pt>
                <c:pt idx="7559">
                  <c:v>-64.426446705193996</c:v>
                </c:pt>
                <c:pt idx="7560">
                  <c:v>-64.4264264633171</c:v>
                </c:pt>
                <c:pt idx="7561">
                  <c:v>-64.426406251492594</c:v>
                </c:pt>
                <c:pt idx="7562">
                  <c:v>-64.426386069680504</c:v>
                </c:pt>
                <c:pt idx="7563">
                  <c:v>-64.426365917840897</c:v>
                </c:pt>
                <c:pt idx="7564">
                  <c:v>-64.426345795933997</c:v>
                </c:pt>
                <c:pt idx="7565">
                  <c:v>-64.42632570392</c:v>
                </c:pt>
                <c:pt idx="7566">
                  <c:v>-64.4263056417591</c:v>
                </c:pt>
                <c:pt idx="7567">
                  <c:v>-64.426285609411593</c:v>
                </c:pt>
                <c:pt idx="7568">
                  <c:v>-64.426265606838001</c:v>
                </c:pt>
                <c:pt idx="7569">
                  <c:v>-64.426245633998505</c:v>
                </c:pt>
                <c:pt idx="7570">
                  <c:v>-64.426225690853599</c:v>
                </c:pt>
                <c:pt idx="7571">
                  <c:v>-64.426205777363705</c:v>
                </c:pt>
                <c:pt idx="7572">
                  <c:v>-64.426185893489503</c:v>
                </c:pt>
                <c:pt idx="7573">
                  <c:v>-64.426166039191401</c:v>
                </c:pt>
                <c:pt idx="7574">
                  <c:v>-64.426146214430105</c:v>
                </c:pt>
                <c:pt idx="7575">
                  <c:v>-64.426126419166195</c:v>
                </c:pt>
                <c:pt idx="7576">
                  <c:v>-64.426106653360407</c:v>
                </c:pt>
                <c:pt idx="7577">
                  <c:v>-64.426086916973503</c:v>
                </c:pt>
                <c:pt idx="7578">
                  <c:v>-64.426067209966206</c:v>
                </c:pt>
                <c:pt idx="7579">
                  <c:v>-64.426047532299407</c:v>
                </c:pt>
                <c:pt idx="7580">
                  <c:v>-64.426027883933898</c:v>
                </c:pt>
                <c:pt idx="7581">
                  <c:v>-64.426008264830699</c:v>
                </c:pt>
                <c:pt idx="7582">
                  <c:v>-64.425988674950702</c:v>
                </c:pt>
                <c:pt idx="7583">
                  <c:v>-64.425969114254897</c:v>
                </c:pt>
                <c:pt idx="7584">
                  <c:v>-64.425949582704405</c:v>
                </c:pt>
                <c:pt idx="7585">
                  <c:v>-64.425930080260201</c:v>
                </c:pt>
                <c:pt idx="7586">
                  <c:v>-64.425910606883505</c:v>
                </c:pt>
                <c:pt idx="7587">
                  <c:v>-64.425891162535606</c:v>
                </c:pt>
                <c:pt idx="7588">
                  <c:v>-64.425871747177496</c:v>
                </c:pt>
                <c:pt idx="7589">
                  <c:v>-64.425852360770605</c:v>
                </c:pt>
                <c:pt idx="7590">
                  <c:v>-64.425833003276097</c:v>
                </c:pt>
                <c:pt idx="7591">
                  <c:v>-64.425813674655501</c:v>
                </c:pt>
                <c:pt idx="7592">
                  <c:v>-64.425794374870094</c:v>
                </c:pt>
                <c:pt idx="7593">
                  <c:v>-64.425775103881406</c:v>
                </c:pt>
                <c:pt idx="7594">
                  <c:v>-64.425755861650899</c:v>
                </c:pt>
                <c:pt idx="7595">
                  <c:v>-64.425736648140003</c:v>
                </c:pt>
                <c:pt idx="7596">
                  <c:v>-64.425717463310406</c:v>
                </c:pt>
                <c:pt idx="7597">
                  <c:v>-64.425698307123696</c:v>
                </c:pt>
                <c:pt idx="7598">
                  <c:v>-64.425679179541504</c:v>
                </c:pt>
                <c:pt idx="7599">
                  <c:v>-64.425660080525503</c:v>
                </c:pt>
                <c:pt idx="7600">
                  <c:v>-64.425641010037594</c:v>
                </c:pt>
                <c:pt idx="7601">
                  <c:v>-64.425621968039394</c:v>
                </c:pt>
                <c:pt idx="7602">
                  <c:v>-64.425602954492703</c:v>
                </c:pt>
                <c:pt idx="7603">
                  <c:v>-64.425583969359593</c:v>
                </c:pt>
                <c:pt idx="7604">
                  <c:v>-64.425565012601893</c:v>
                </c:pt>
                <c:pt idx="7605">
                  <c:v>-64.425546084181505</c:v>
                </c:pt>
                <c:pt idx="7606">
                  <c:v>-64.425527184060499</c:v>
                </c:pt>
                <c:pt idx="7607">
                  <c:v>-64.425508312200904</c:v>
                </c:pt>
                <c:pt idx="7608">
                  <c:v>-64.425489468564706</c:v>
                </c:pt>
                <c:pt idx="7609">
                  <c:v>-64.425470653114303</c:v>
                </c:pt>
                <c:pt idx="7610">
                  <c:v>-64.425451865811596</c:v>
                </c:pt>
                <c:pt idx="7611">
                  <c:v>-64.425433106618996</c:v>
                </c:pt>
                <c:pt idx="7612">
                  <c:v>-64.425414375498605</c:v>
                </c:pt>
                <c:pt idx="7613">
                  <c:v>-64.425395672412904</c:v>
                </c:pt>
                <c:pt idx="7614">
                  <c:v>-64.425376997324094</c:v>
                </c:pt>
                <c:pt idx="7615">
                  <c:v>-64.425358350194699</c:v>
                </c:pt>
                <c:pt idx="7616">
                  <c:v>-64.425339730987005</c:v>
                </c:pt>
                <c:pt idx="7617">
                  <c:v>-64.425321139663595</c:v>
                </c:pt>
                <c:pt idx="7618">
                  <c:v>-64.425302576186894</c:v>
                </c:pt>
                <c:pt idx="7619">
                  <c:v>-64.4252840405196</c:v>
                </c:pt>
                <c:pt idx="7620">
                  <c:v>-64.425265532624195</c:v>
                </c:pt>
                <c:pt idx="7621">
                  <c:v>-64.425247052463405</c:v>
                </c:pt>
                <c:pt idx="7622">
                  <c:v>-64.425228599999897</c:v>
                </c:pt>
                <c:pt idx="7623">
                  <c:v>-64.425210175196298</c:v>
                </c:pt>
                <c:pt idx="7624">
                  <c:v>-64.425191778015602</c:v>
                </c:pt>
                <c:pt idx="7625">
                  <c:v>-64.425173408420505</c:v>
                </c:pt>
                <c:pt idx="7626">
                  <c:v>-64.425155066373804</c:v>
                </c:pt>
                <c:pt idx="7627">
                  <c:v>-64.425136751838494</c:v>
                </c:pt>
                <c:pt idx="7628">
                  <c:v>-64.425118464777398</c:v>
                </c:pt>
                <c:pt idx="7629">
                  <c:v>-64.425100205153697</c:v>
                </c:pt>
                <c:pt idx="7630">
                  <c:v>-64.4250819729303</c:v>
                </c:pt>
                <c:pt idx="7631">
                  <c:v>-64.425063768070302</c:v>
                </c:pt>
                <c:pt idx="7632">
                  <c:v>-64.425045590536797</c:v>
                </c:pt>
                <c:pt idx="7633">
                  <c:v>-64.425027440292993</c:v>
                </c:pt>
                <c:pt idx="7634">
                  <c:v>-64.425009317301999</c:v>
                </c:pt>
                <c:pt idx="7635">
                  <c:v>-64.424991221527094</c:v>
                </c:pt>
                <c:pt idx="7636">
                  <c:v>-64.424973152931599</c:v>
                </c:pt>
                <c:pt idx="7637">
                  <c:v>-64.424955111478795</c:v>
                </c:pt>
                <c:pt idx="7638">
                  <c:v>-64.424937097132101</c:v>
                </c:pt>
                <c:pt idx="7639">
                  <c:v>-64.424919109854898</c:v>
                </c:pt>
                <c:pt idx="7640">
                  <c:v>-64.424901149610506</c:v>
                </c:pt>
                <c:pt idx="7641">
                  <c:v>-64.424883216362701</c:v>
                </c:pt>
                <c:pt idx="7642">
                  <c:v>-64.424865310074694</c:v>
                </c:pt>
                <c:pt idx="7643">
                  <c:v>-64.424847430710301</c:v>
                </c:pt>
                <c:pt idx="7644">
                  <c:v>-64.424829578233101</c:v>
                </c:pt>
                <c:pt idx="7645">
                  <c:v>-64.424811752606701</c:v>
                </c:pt>
                <c:pt idx="7646">
                  <c:v>-64.424793953794705</c:v>
                </c:pt>
                <c:pt idx="7647">
                  <c:v>-64.424776181761104</c:v>
                </c:pt>
                <c:pt idx="7648">
                  <c:v>-64.424758436469403</c:v>
                </c:pt>
                <c:pt idx="7649">
                  <c:v>-64.424740717883694</c:v>
                </c:pt>
                <c:pt idx="7650">
                  <c:v>-64.424723025967594</c:v>
                </c:pt>
                <c:pt idx="7651">
                  <c:v>-64.424705360685195</c:v>
                </c:pt>
                <c:pt idx="7652">
                  <c:v>-64.4246877220004</c:v>
                </c:pt>
                <c:pt idx="7653">
                  <c:v>-64.424670109877198</c:v>
                </c:pt>
                <c:pt idx="7654">
                  <c:v>-64.424652524279594</c:v>
                </c:pt>
                <c:pt idx="7655">
                  <c:v>-64.424634965171705</c:v>
                </c:pt>
                <c:pt idx="7656">
                  <c:v>-64.424617432517607</c:v>
                </c:pt>
                <c:pt idx="7657">
                  <c:v>-64.424599926281402</c:v>
                </c:pt>
                <c:pt idx="7658">
                  <c:v>-64.424582446427394</c:v>
                </c:pt>
                <c:pt idx="7659">
                  <c:v>-64.424564992919898</c:v>
                </c:pt>
                <c:pt idx="7660">
                  <c:v>-64.424547565723003</c:v>
                </c:pt>
                <c:pt idx="7661">
                  <c:v>-64.424530164801098</c:v>
                </c:pt>
                <c:pt idx="7662">
                  <c:v>-64.424512790118598</c:v>
                </c:pt>
                <c:pt idx="7663">
                  <c:v>-64.424495441639905</c:v>
                </c:pt>
                <c:pt idx="7664">
                  <c:v>-64.424478119329393</c:v>
                </c:pt>
                <c:pt idx="7665">
                  <c:v>-64.424460823151605</c:v>
                </c:pt>
                <c:pt idx="7666">
                  <c:v>-64.424443553071001</c:v>
                </c:pt>
                <c:pt idx="7667">
                  <c:v>-64.424426309052294</c:v>
                </c:pt>
                <c:pt idx="7668">
                  <c:v>-64.424409091059999</c:v>
                </c:pt>
                <c:pt idx="7669">
                  <c:v>-64.424391899058705</c:v>
                </c:pt>
                <c:pt idx="7670">
                  <c:v>-64.424374733013195</c:v>
                </c:pt>
                <c:pt idx="7671">
                  <c:v>-64.4243575928882</c:v>
                </c:pt>
                <c:pt idx="7672">
                  <c:v>-64.424340478648503</c:v>
                </c:pt>
                <c:pt idx="7673">
                  <c:v>-64.424323390258905</c:v>
                </c:pt>
                <c:pt idx="7674">
                  <c:v>-64.424306327684207</c:v>
                </c:pt>
                <c:pt idx="7675">
                  <c:v>-64.424289290889305</c:v>
                </c:pt>
                <c:pt idx="7676">
                  <c:v>-64.4242722798393</c:v>
                </c:pt>
                <c:pt idx="7677">
                  <c:v>-64.424255294498906</c:v>
                </c:pt>
                <c:pt idx="7678">
                  <c:v>-64.424238334833404</c:v>
                </c:pt>
                <c:pt idx="7679">
                  <c:v>-64.424221400807596</c:v>
                </c:pt>
                <c:pt idx="7680">
                  <c:v>-64.424204492386806</c:v>
                </c:pt>
                <c:pt idx="7681">
                  <c:v>-64.424187609536105</c:v>
                </c:pt>
                <c:pt idx="7682">
                  <c:v>-64.424170752220604</c:v>
                </c:pt>
                <c:pt idx="7683">
                  <c:v>-64.424153920405601</c:v>
                </c:pt>
                <c:pt idx="7684">
                  <c:v>-64.424137114056293</c:v>
                </c:pt>
                <c:pt idx="7685">
                  <c:v>-64.424120333138006</c:v>
                </c:pt>
                <c:pt idx="7686">
                  <c:v>-64.424103577616194</c:v>
                </c:pt>
                <c:pt idx="7687">
                  <c:v>-64.424086847455996</c:v>
                </c:pt>
                <c:pt idx="7688">
                  <c:v>-64.424070142623094</c:v>
                </c:pt>
                <c:pt idx="7689">
                  <c:v>-64.424053463082799</c:v>
                </c:pt>
                <c:pt idx="7690">
                  <c:v>-64.424036808800594</c:v>
                </c:pt>
                <c:pt idx="7691">
                  <c:v>-64.424020179742101</c:v>
                </c:pt>
                <c:pt idx="7692">
                  <c:v>-64.424003575872902</c:v>
                </c:pt>
                <c:pt idx="7693">
                  <c:v>-64.423986997158593</c:v>
                </c:pt>
                <c:pt idx="7694">
                  <c:v>-64.423970443564798</c:v>
                </c:pt>
                <c:pt idx="7695">
                  <c:v>-64.423953915057297</c:v>
                </c:pt>
                <c:pt idx="7696">
                  <c:v>-64.423937411601798</c:v>
                </c:pt>
                <c:pt idx="7697">
                  <c:v>-64.423920933164098</c:v>
                </c:pt>
                <c:pt idx="7698">
                  <c:v>-64.423904479710004</c:v>
                </c:pt>
                <c:pt idx="7699">
                  <c:v>-64.423888051205395</c:v>
                </c:pt>
                <c:pt idx="7700">
                  <c:v>-64.423871647616096</c:v>
                </c:pt>
                <c:pt idx="7701">
                  <c:v>-64.423855268908198</c:v>
                </c:pt>
                <c:pt idx="7702">
                  <c:v>-64.423838915047597</c:v>
                </c:pt>
                <c:pt idx="7703">
                  <c:v>-64.423822586000298</c:v>
                </c:pt>
                <c:pt idx="7704">
                  <c:v>-64.423806281732396</c:v>
                </c:pt>
                <c:pt idx="7705">
                  <c:v>-64.423790002209998</c:v>
                </c:pt>
                <c:pt idx="7706">
                  <c:v>-64.423773747399196</c:v>
                </c:pt>
                <c:pt idx="7707">
                  <c:v>-64.423757517266296</c:v>
                </c:pt>
                <c:pt idx="7708">
                  <c:v>-64.423741311777306</c:v>
                </c:pt>
                <c:pt idx="7709">
                  <c:v>-64.423725130898703</c:v>
                </c:pt>
                <c:pt idx="7710">
                  <c:v>-64.423708974596707</c:v>
                </c:pt>
                <c:pt idx="7711">
                  <c:v>-64.423692842837596</c:v>
                </c:pt>
                <c:pt idx="7712">
                  <c:v>-64.423676735587804</c:v>
                </c:pt>
                <c:pt idx="7713">
                  <c:v>-64.423660652813794</c:v>
                </c:pt>
                <c:pt idx="7714">
                  <c:v>-64.4236445944819</c:v>
                </c:pt>
                <c:pt idx="7715">
                  <c:v>-64.423628560558697</c:v>
                </c:pt>
                <c:pt idx="7716">
                  <c:v>-64.423612551010805</c:v>
                </c:pt>
                <c:pt idx="7717">
                  <c:v>-64.423596565804701</c:v>
                </c:pt>
                <c:pt idx="7718">
                  <c:v>-64.423580604906903</c:v>
                </c:pt>
                <c:pt idx="7719">
                  <c:v>-64.4235646682843</c:v>
                </c:pt>
                <c:pt idx="7720">
                  <c:v>-64.423548755903397</c:v>
                </c:pt>
                <c:pt idx="7721">
                  <c:v>-64.423532867730998</c:v>
                </c:pt>
                <c:pt idx="7722">
                  <c:v>-64.423517003733906</c:v>
                </c:pt>
                <c:pt idx="7723">
                  <c:v>-64.423501163878896</c:v>
                </c:pt>
                <c:pt idx="7724">
                  <c:v>-64.4234853481328</c:v>
                </c:pt>
                <c:pt idx="7725">
                  <c:v>-64.423469556462507</c:v>
                </c:pt>
                <c:pt idx="7726">
                  <c:v>-64.423453788834905</c:v>
                </c:pt>
                <c:pt idx="7727">
                  <c:v>-64.423438045217097</c:v>
                </c:pt>
                <c:pt idx="7728">
                  <c:v>-64.423422325575999</c:v>
                </c:pt>
                <c:pt idx="7729">
                  <c:v>-64.423406629878599</c:v>
                </c:pt>
                <c:pt idx="7730">
                  <c:v>-64.423390958092099</c:v>
                </c:pt>
                <c:pt idx="7731">
                  <c:v>-64.423375310183602</c:v>
                </c:pt>
                <c:pt idx="7732">
                  <c:v>-64.423359686120193</c:v>
                </c:pt>
                <c:pt idx="7733">
                  <c:v>-64.423344085869104</c:v>
                </c:pt>
                <c:pt idx="7734">
                  <c:v>-64.423328509397606</c:v>
                </c:pt>
                <c:pt idx="7735">
                  <c:v>-64.423312956673001</c:v>
                </c:pt>
                <c:pt idx="7736">
                  <c:v>-64.423297427662504</c:v>
                </c:pt>
                <c:pt idx="7737">
                  <c:v>-64.423281922333501</c:v>
                </c:pt>
                <c:pt idx="7738">
                  <c:v>-64.423266440653506</c:v>
                </c:pt>
                <c:pt idx="7739">
                  <c:v>-64.423250982589806</c:v>
                </c:pt>
                <c:pt idx="7740">
                  <c:v>-64.423235548109901</c:v>
                </c:pt>
                <c:pt idx="7741">
                  <c:v>-64.423220137181303</c:v>
                </c:pt>
                <c:pt idx="7742">
                  <c:v>-64.4232047497716</c:v>
                </c:pt>
                <c:pt idx="7743">
                  <c:v>-64.423189385848303</c:v>
                </c:pt>
                <c:pt idx="7744">
                  <c:v>-64.423174045379199</c:v>
                </c:pt>
                <c:pt idx="7745">
                  <c:v>-64.4231587283317</c:v>
                </c:pt>
                <c:pt idx="7746">
                  <c:v>-64.423143434673705</c:v>
                </c:pt>
                <c:pt idx="7747">
                  <c:v>-64.423128164372898</c:v>
                </c:pt>
                <c:pt idx="7748">
                  <c:v>-64.423112917397006</c:v>
                </c:pt>
                <c:pt idx="7749">
                  <c:v>-64.423097693713899</c:v>
                </c:pt>
                <c:pt idx="7750">
                  <c:v>-64.423082493291503</c:v>
                </c:pt>
                <c:pt idx="7751">
                  <c:v>-64.423067316097502</c:v>
                </c:pt>
                <c:pt idx="7752">
                  <c:v>-64.423052162100007</c:v>
                </c:pt>
                <c:pt idx="7753">
                  <c:v>-64.423037031266901</c:v>
                </c:pt>
                <c:pt idx="7754">
                  <c:v>-64.423021923566296</c:v>
                </c:pt>
                <c:pt idx="7755">
                  <c:v>-64.423006838966103</c:v>
                </c:pt>
                <c:pt idx="7756">
                  <c:v>-64.422991777434405</c:v>
                </c:pt>
                <c:pt idx="7757">
                  <c:v>-64.422976738939397</c:v>
                </c:pt>
                <c:pt idx="7758">
                  <c:v>-64.422961723449205</c:v>
                </c:pt>
                <c:pt idx="7759">
                  <c:v>-64.422946730932097</c:v>
                </c:pt>
                <c:pt idx="7760">
                  <c:v>-64.422931761356196</c:v>
                </c:pt>
                <c:pt idx="7761">
                  <c:v>-64.422916814689799</c:v>
                </c:pt>
                <c:pt idx="7762">
                  <c:v>-64.422901890901301</c:v>
                </c:pt>
                <c:pt idx="7763">
                  <c:v>-64.422886989958897</c:v>
                </c:pt>
                <c:pt idx="7764">
                  <c:v>-64.422872111831097</c:v>
                </c:pt>
                <c:pt idx="7765">
                  <c:v>-64.422857256486196</c:v>
                </c:pt>
                <c:pt idx="7766">
                  <c:v>-64.422842423892902</c:v>
                </c:pt>
                <c:pt idx="7767">
                  <c:v>-64.422827614019397</c:v>
                </c:pt>
                <c:pt idx="7768">
                  <c:v>-64.422812826834402</c:v>
                </c:pt>
                <c:pt idx="7769">
                  <c:v>-64.422798062306498</c:v>
                </c:pt>
                <c:pt idx="7770">
                  <c:v>-64.422783320404307</c:v>
                </c:pt>
                <c:pt idx="7771">
                  <c:v>-64.422768601096294</c:v>
                </c:pt>
                <c:pt idx="7772">
                  <c:v>-64.422753904351296</c:v>
                </c:pt>
                <c:pt idx="7773">
                  <c:v>-64.422739230138106</c:v>
                </c:pt>
                <c:pt idx="7774">
                  <c:v>-64.422724578425303</c:v>
                </c:pt>
                <c:pt idx="7775">
                  <c:v>-64.422709949181794</c:v>
                </c:pt>
                <c:pt idx="7776">
                  <c:v>-64.422695342376301</c:v>
                </c:pt>
                <c:pt idx="7777">
                  <c:v>-64.422680757977901</c:v>
                </c:pt>
                <c:pt idx="7778">
                  <c:v>-64.422666195955301</c:v>
                </c:pt>
                <c:pt idx="7779">
                  <c:v>-64.422651656277594</c:v>
                </c:pt>
                <c:pt idx="7780">
                  <c:v>-64.422637138913601</c:v>
                </c:pt>
                <c:pt idx="7781">
                  <c:v>-64.422622643832497</c:v>
                </c:pt>
                <c:pt idx="7782">
                  <c:v>-64.422608171003304</c:v>
                </c:pt>
                <c:pt idx="7783">
                  <c:v>-64.422593720395</c:v>
                </c:pt>
                <c:pt idx="7784">
                  <c:v>-64.422579291976902</c:v>
                </c:pt>
                <c:pt idx="7785">
                  <c:v>-64.422564885718003</c:v>
                </c:pt>
                <c:pt idx="7786">
                  <c:v>-64.422550501587594</c:v>
                </c:pt>
                <c:pt idx="7787">
                  <c:v>-64.422536139555007</c:v>
                </c:pt>
                <c:pt idx="7788">
                  <c:v>-64.422521799589305</c:v>
                </c:pt>
                <c:pt idx="7789">
                  <c:v>-64.422507481660006</c:v>
                </c:pt>
                <c:pt idx="7790">
                  <c:v>-64.4224931857363</c:v>
                </c:pt>
                <c:pt idx="7791">
                  <c:v>-64.422478911787707</c:v>
                </c:pt>
                <c:pt idx="7792">
                  <c:v>-64.4224646597836</c:v>
                </c:pt>
                <c:pt idx="7793">
                  <c:v>-64.422450429693498</c:v>
                </c:pt>
                <c:pt idx="7794">
                  <c:v>-64.422436221486805</c:v>
                </c:pt>
                <c:pt idx="7795">
                  <c:v>-64.422422035133096</c:v>
                </c:pt>
                <c:pt idx="7796">
                  <c:v>-64.422407870601901</c:v>
                </c:pt>
                <c:pt idx="7797">
                  <c:v>-64.422393727862897</c:v>
                </c:pt>
                <c:pt idx="7798">
                  <c:v>-64.422379606885698</c:v>
                </c:pt>
                <c:pt idx="7799">
                  <c:v>-64.422365507639995</c:v>
                </c:pt>
                <c:pt idx="7800">
                  <c:v>-64.422351430095503</c:v>
                </c:pt>
                <c:pt idx="7801">
                  <c:v>-64.422337374221996</c:v>
                </c:pt>
                <c:pt idx="7802">
                  <c:v>-64.422323339989305</c:v>
                </c:pt>
                <c:pt idx="7803">
                  <c:v>-64.422309327367103</c:v>
                </c:pt>
                <c:pt idx="7804">
                  <c:v>-64.422295336325405</c:v>
                </c:pt>
                <c:pt idx="7805">
                  <c:v>-64.422281366834099</c:v>
                </c:pt>
                <c:pt idx="7806">
                  <c:v>-64.422267418863001</c:v>
                </c:pt>
                <c:pt idx="7807">
                  <c:v>-64.422253492382197</c:v>
                </c:pt>
                <c:pt idx="7808">
                  <c:v>-64.422239587361702</c:v>
                </c:pt>
                <c:pt idx="7809">
                  <c:v>-64.422225703771502</c:v>
                </c:pt>
                <c:pt idx="7810">
                  <c:v>-64.422211841581699</c:v>
                </c:pt>
                <c:pt idx="7811">
                  <c:v>-64.422198000762506</c:v>
                </c:pt>
                <c:pt idx="7812">
                  <c:v>-64.422184181283896</c:v>
                </c:pt>
                <c:pt idx="7813">
                  <c:v>-64.422170383116196</c:v>
                </c:pt>
                <c:pt idx="7814">
                  <c:v>-64.422156606229507</c:v>
                </c:pt>
                <c:pt idx="7815">
                  <c:v>-64.422142850594298</c:v>
                </c:pt>
                <c:pt idx="7816">
                  <c:v>-64.422129116180599</c:v>
                </c:pt>
                <c:pt idx="7817">
                  <c:v>-64.422115402958994</c:v>
                </c:pt>
                <c:pt idx="7818">
                  <c:v>-64.422101710899696</c:v>
                </c:pt>
                <c:pt idx="7819">
                  <c:v>-64.422088039973204</c:v>
                </c:pt>
                <c:pt idx="7820">
                  <c:v>-64.422074390149902</c:v>
                </c:pt>
                <c:pt idx="7821">
                  <c:v>-64.422060761400203</c:v>
                </c:pt>
                <c:pt idx="7822">
                  <c:v>-64.422047153694805</c:v>
                </c:pt>
                <c:pt idx="7823">
                  <c:v>-64.422033567004107</c:v>
                </c:pt>
                <c:pt idx="7824">
                  <c:v>-64.422020001298705</c:v>
                </c:pt>
                <c:pt idx="7825">
                  <c:v>-64.422006456549298</c:v>
                </c:pt>
                <c:pt idx="7826">
                  <c:v>-64.421992932726496</c:v>
                </c:pt>
                <c:pt idx="7827">
                  <c:v>-64.421979429800899</c:v>
                </c:pt>
                <c:pt idx="7828">
                  <c:v>-64.421965947743402</c:v>
                </c:pt>
                <c:pt idx="7829">
                  <c:v>-64.421952486524702</c:v>
                </c:pt>
                <c:pt idx="7830">
                  <c:v>-64.421939046115597</c:v>
                </c:pt>
                <c:pt idx="7831">
                  <c:v>-64.421925626486896</c:v>
                </c:pt>
                <c:pt idx="7832">
                  <c:v>-64.421912227609397</c:v>
                </c:pt>
                <c:pt idx="7833">
                  <c:v>-64.421898849454195</c:v>
                </c:pt>
                <c:pt idx="7834">
                  <c:v>-64.421885491992001</c:v>
                </c:pt>
                <c:pt idx="7835">
                  <c:v>-64.421872155193995</c:v>
                </c:pt>
                <c:pt idx="7836">
                  <c:v>-64.421858839031103</c:v>
                </c:pt>
                <c:pt idx="7837">
                  <c:v>-64.421845543474404</c:v>
                </c:pt>
                <c:pt idx="7838">
                  <c:v>-64.421832268494896</c:v>
                </c:pt>
                <c:pt idx="7839">
                  <c:v>-64.421819014063701</c:v>
                </c:pt>
                <c:pt idx="7840">
                  <c:v>-64.421805780152098</c:v>
                </c:pt>
                <c:pt idx="7841">
                  <c:v>-64.421792566731099</c:v>
                </c:pt>
                <c:pt idx="7842">
                  <c:v>-64.421779373772097</c:v>
                </c:pt>
                <c:pt idx="7843">
                  <c:v>-64.4217662012462</c:v>
                </c:pt>
                <c:pt idx="7844">
                  <c:v>-64.421753049124803</c:v>
                </c:pt>
                <c:pt idx="7845">
                  <c:v>-64.421739917379199</c:v>
                </c:pt>
                <c:pt idx="7846">
                  <c:v>-64.421726805980796</c:v>
                </c:pt>
                <c:pt idx="7847">
                  <c:v>-64.421713714900903</c:v>
                </c:pt>
                <c:pt idx="7848">
                  <c:v>-64.421700644110899</c:v>
                </c:pt>
                <c:pt idx="7849">
                  <c:v>-64.421687593582504</c:v>
                </c:pt>
                <c:pt idx="7850">
                  <c:v>-64.421674563286899</c:v>
                </c:pt>
                <c:pt idx="7851">
                  <c:v>-64.421661553195904</c:v>
                </c:pt>
                <c:pt idx="7852">
                  <c:v>-64.421648563280897</c:v>
                </c:pt>
                <c:pt idx="7853">
                  <c:v>-64.4216355935135</c:v>
                </c:pt>
                <c:pt idx="7854">
                  <c:v>-64.421622643865504</c:v>
                </c:pt>
                <c:pt idx="7855">
                  <c:v>-64.421609714308403</c:v>
                </c:pt>
                <c:pt idx="7856">
                  <c:v>-64.421596804814001</c:v>
                </c:pt>
                <c:pt idx="7857">
                  <c:v>-64.421583915354006</c:v>
                </c:pt>
                <c:pt idx="7858">
                  <c:v>-64.421571045900194</c:v>
                </c:pt>
                <c:pt idx="7859">
                  <c:v>-64.421558196424499</c:v>
                </c:pt>
                <c:pt idx="7860">
                  <c:v>-64.421545366898599</c:v>
                </c:pt>
                <c:pt idx="7861">
                  <c:v>-64.421532557294398</c:v>
                </c:pt>
                <c:pt idx="7862">
                  <c:v>-64.421519767583902</c:v>
                </c:pt>
                <c:pt idx="7863">
                  <c:v>-64.421506997739101</c:v>
                </c:pt>
                <c:pt idx="7864">
                  <c:v>-64.4214942477318</c:v>
                </c:pt>
                <c:pt idx="7865">
                  <c:v>-64.421481517534104</c:v>
                </c:pt>
                <c:pt idx="7866">
                  <c:v>-64.421468807118103</c:v>
                </c:pt>
                <c:pt idx="7867">
                  <c:v>-64.4214561164559</c:v>
                </c:pt>
                <c:pt idx="7868">
                  <c:v>-64.4214434455196</c:v>
                </c:pt>
                <c:pt idx="7869">
                  <c:v>-64.421430794281207</c:v>
                </c:pt>
                <c:pt idx="7870">
                  <c:v>-64.421418162713195</c:v>
                </c:pt>
                <c:pt idx="7871">
                  <c:v>-64.421405550787497</c:v>
                </c:pt>
                <c:pt idx="7872">
                  <c:v>-64.421392958476602</c:v>
                </c:pt>
                <c:pt idx="7873">
                  <c:v>-64.421380385752698</c:v>
                </c:pt>
                <c:pt idx="7874">
                  <c:v>-64.421367832588103</c:v>
                </c:pt>
                <c:pt idx="7875">
                  <c:v>-64.421355298955206</c:v>
                </c:pt>
                <c:pt idx="7876">
                  <c:v>-64.421342784826393</c:v>
                </c:pt>
                <c:pt idx="7877">
                  <c:v>-64.421330290174197</c:v>
                </c:pt>
                <c:pt idx="7878">
                  <c:v>-64.421317814970806</c:v>
                </c:pt>
                <c:pt idx="7879">
                  <c:v>-64.421305359189006</c:v>
                </c:pt>
                <c:pt idx="7880">
                  <c:v>-64.4212929228012</c:v>
                </c:pt>
                <c:pt idx="7881">
                  <c:v>-64.421280505780004</c:v>
                </c:pt>
                <c:pt idx="7882">
                  <c:v>-64.421268108097905</c:v>
                </c:pt>
                <c:pt idx="7883">
                  <c:v>-64.421255729727605</c:v>
                </c:pt>
                <c:pt idx="7884">
                  <c:v>-64.421243370641804</c:v>
                </c:pt>
                <c:pt idx="7885">
                  <c:v>-64.421231030813203</c:v>
                </c:pt>
                <c:pt idx="7886">
                  <c:v>-64.421218710214504</c:v>
                </c:pt>
                <c:pt idx="7887">
                  <c:v>-64.421206408818406</c:v>
                </c:pt>
                <c:pt idx="7888">
                  <c:v>-64.421194126597797</c:v>
                </c:pt>
                <c:pt idx="7889">
                  <c:v>-64.421181863525504</c:v>
                </c:pt>
                <c:pt idx="7890">
                  <c:v>-64.4211696195744</c:v>
                </c:pt>
                <c:pt idx="7891">
                  <c:v>-64.421157394717397</c:v>
                </c:pt>
                <c:pt idx="7892">
                  <c:v>-64.421145188927298</c:v>
                </c:pt>
                <c:pt idx="7893">
                  <c:v>-64.4211330021772</c:v>
                </c:pt>
                <c:pt idx="7894">
                  <c:v>-64.421120834440103</c:v>
                </c:pt>
                <c:pt idx="7895">
                  <c:v>-64.421108685689106</c:v>
                </c:pt>
                <c:pt idx="7896">
                  <c:v>-64.421096555897094</c:v>
                </c:pt>
                <c:pt idx="7897">
                  <c:v>-64.421084445037195</c:v>
                </c:pt>
                <c:pt idx="7898">
                  <c:v>-64.421072353082707</c:v>
                </c:pt>
                <c:pt idx="7899">
                  <c:v>-64.421060280006699</c:v>
                </c:pt>
                <c:pt idx="7900">
                  <c:v>-64.4210482257824</c:v>
                </c:pt>
                <c:pt idx="7901">
                  <c:v>-64.421036190382907</c:v>
                </c:pt>
                <c:pt idx="7902">
                  <c:v>-64.421024173781703</c:v>
                </c:pt>
                <c:pt idx="7903">
                  <c:v>-64.421012175951901</c:v>
                </c:pt>
                <c:pt idx="7904">
                  <c:v>-64.421000196866999</c:v>
                </c:pt>
                <c:pt idx="7905">
                  <c:v>-64.420988236500193</c:v>
                </c:pt>
                <c:pt idx="7906">
                  <c:v>-64.420976294824996</c:v>
                </c:pt>
                <c:pt idx="7907">
                  <c:v>-64.420964371814904</c:v>
                </c:pt>
                <c:pt idx="7908">
                  <c:v>-64.4209524674432</c:v>
                </c:pt>
                <c:pt idx="7909">
                  <c:v>-64.420940581683496</c:v>
                </c:pt>
                <c:pt idx="7910">
                  <c:v>-64.420928714509301</c:v>
                </c:pt>
                <c:pt idx="7911">
                  <c:v>-64.420916865894199</c:v>
                </c:pt>
                <c:pt idx="7912">
                  <c:v>-64.420905035811799</c:v>
                </c:pt>
                <c:pt idx="7913">
                  <c:v>-64.420893224235698</c:v>
                </c:pt>
                <c:pt idx="7914">
                  <c:v>-64.420881431139506</c:v>
                </c:pt>
                <c:pt idx="7915">
                  <c:v>-64.420869656497004</c:v>
                </c:pt>
                <c:pt idx="7916">
                  <c:v>-64.420857900281902</c:v>
                </c:pt>
                <c:pt idx="7917">
                  <c:v>-64.420846162467896</c:v>
                </c:pt>
                <c:pt idx="7918">
                  <c:v>-64.420834443028895</c:v>
                </c:pt>
                <c:pt idx="7919">
                  <c:v>-64.420822741938693</c:v>
                </c:pt>
                <c:pt idx="7920">
                  <c:v>-64.420811059171001</c:v>
                </c:pt>
                <c:pt idx="7921">
                  <c:v>-64.420799394699898</c:v>
                </c:pt>
                <c:pt idx="7922">
                  <c:v>-64.420787748499293</c:v>
                </c:pt>
                <c:pt idx="7923">
                  <c:v>-64.420776120542996</c:v>
                </c:pt>
                <c:pt idx="7924">
                  <c:v>-64.4207645108051</c:v>
                </c:pt>
                <c:pt idx="7925">
                  <c:v>-64.420752919259698</c:v>
                </c:pt>
                <c:pt idx="7926">
                  <c:v>-64.4207413458807</c:v>
                </c:pt>
                <c:pt idx="7927">
                  <c:v>-64.420729790642199</c:v>
                </c:pt>
                <c:pt idx="7928">
                  <c:v>-64.420718253518402</c:v>
                </c:pt>
                <c:pt idx="7929">
                  <c:v>-64.420706734483403</c:v>
                </c:pt>
                <c:pt idx="7930">
                  <c:v>-64.420695233511395</c:v>
                </c:pt>
                <c:pt idx="7931">
                  <c:v>-64.4206837505767</c:v>
                </c:pt>
                <c:pt idx="7932">
                  <c:v>-64.420672285653396</c:v>
                </c:pt>
                <c:pt idx="7933">
                  <c:v>-64.420660838715804</c:v>
                </c:pt>
                <c:pt idx="7934">
                  <c:v>-64.420649409738203</c:v>
                </c:pt>
                <c:pt idx="7935">
                  <c:v>-64.420637998695099</c:v>
                </c:pt>
                <c:pt idx="7936">
                  <c:v>-64.420626605560699</c:v>
                </c:pt>
                <c:pt idx="7937">
                  <c:v>-64.420615230309593</c:v>
                </c:pt>
                <c:pt idx="7938">
                  <c:v>-64.420603872916004</c:v>
                </c:pt>
                <c:pt idx="7939">
                  <c:v>-64.420592533354494</c:v>
                </c:pt>
                <c:pt idx="7940">
                  <c:v>-64.420581211599597</c:v>
                </c:pt>
                <c:pt idx="7941">
                  <c:v>-64.420569907625804</c:v>
                </c:pt>
                <c:pt idx="7942">
                  <c:v>-64.420558621407693</c:v>
                </c:pt>
                <c:pt idx="7943">
                  <c:v>-64.420547352919897</c:v>
                </c:pt>
                <c:pt idx="7944">
                  <c:v>-64.420536102137007</c:v>
                </c:pt>
                <c:pt idx="7945">
                  <c:v>-64.420524869033699</c:v>
                </c:pt>
                <c:pt idx="7946">
                  <c:v>-64.420513653584706</c:v>
                </c:pt>
                <c:pt idx="7947">
                  <c:v>-64.420502455764705</c:v>
                </c:pt>
                <c:pt idx="7948">
                  <c:v>-64.4204912755484</c:v>
                </c:pt>
                <c:pt idx="7949">
                  <c:v>-64.420480112910695</c:v>
                </c:pt>
                <c:pt idx="7950">
                  <c:v>-64.420468967826395</c:v>
                </c:pt>
                <c:pt idx="7951">
                  <c:v>-64.420457840270302</c:v>
                </c:pt>
                <c:pt idx="7952">
                  <c:v>-64.420446730217293</c:v>
                </c:pt>
                <c:pt idx="7953">
                  <c:v>-64.420435637642299</c:v>
                </c:pt>
                <c:pt idx="7954">
                  <c:v>-64.420424562520196</c:v>
                </c:pt>
                <c:pt idx="7955">
                  <c:v>-64.4204135048262</c:v>
                </c:pt>
                <c:pt idx="7956">
                  <c:v>-64.420402464535101</c:v>
                </c:pt>
                <c:pt idx="7957">
                  <c:v>-64.420391441621902</c:v>
                </c:pt>
                <c:pt idx="7958">
                  <c:v>-64.420380436061905</c:v>
                </c:pt>
                <c:pt idx="7959">
                  <c:v>-64.420369447829998</c:v>
                </c:pt>
                <c:pt idx="7960">
                  <c:v>-64.420358476901498</c:v>
                </c:pt>
                <c:pt idx="7961">
                  <c:v>-64.420347523251394</c:v>
                </c:pt>
                <c:pt idx="7962">
                  <c:v>-64.420336586855001</c:v>
                </c:pt>
                <c:pt idx="7963">
                  <c:v>-64.420325667687493</c:v>
                </c:pt>
                <c:pt idx="7964">
                  <c:v>-64.4203147657242</c:v>
                </c:pt>
                <c:pt idx="7965">
                  <c:v>-64.420303880940295</c:v>
                </c:pt>
                <c:pt idx="7966">
                  <c:v>-64.420293013311195</c:v>
                </c:pt>
                <c:pt idx="7967">
                  <c:v>-64.4202821628122</c:v>
                </c:pt>
                <c:pt idx="7968">
                  <c:v>-64.420271329418796</c:v>
                </c:pt>
                <c:pt idx="7969">
                  <c:v>-64.4202605131063</c:v>
                </c:pt>
                <c:pt idx="7970">
                  <c:v>-64.420249713850097</c:v>
                </c:pt>
                <c:pt idx="7971">
                  <c:v>-64.420238931625903</c:v>
                </c:pt>
                <c:pt idx="7972">
                  <c:v>-64.420228166408904</c:v>
                </c:pt>
                <c:pt idx="7973">
                  <c:v>-64.4202174181749</c:v>
                </c:pt>
                <c:pt idx="7974">
                  <c:v>-64.420206686899405</c:v>
                </c:pt>
                <c:pt idx="7975">
                  <c:v>-64.420195972557906</c:v>
                </c:pt>
                <c:pt idx="7976">
                  <c:v>-64.420185275126201</c:v>
                </c:pt>
                <c:pt idx="7977">
                  <c:v>-64.420174594579805</c:v>
                </c:pt>
                <c:pt idx="7978">
                  <c:v>-64.420163930894503</c:v>
                </c:pt>
                <c:pt idx="7979">
                  <c:v>-64.420153284045995</c:v>
                </c:pt>
                <c:pt idx="7980">
                  <c:v>-64.420142654009993</c:v>
                </c:pt>
                <c:pt idx="7981">
                  <c:v>-64.420132040762397</c:v>
                </c:pt>
                <c:pt idx="7982">
                  <c:v>-64.420121444278905</c:v>
                </c:pt>
                <c:pt idx="7983">
                  <c:v>-64.420110864535403</c:v>
                </c:pt>
                <c:pt idx="7984">
                  <c:v>-64.420100301507802</c:v>
                </c:pt>
                <c:pt idx="7985">
                  <c:v>-64.420089755171901</c:v>
                </c:pt>
                <c:pt idx="7986">
                  <c:v>-64.420079225503798</c:v>
                </c:pt>
                <c:pt idx="7987">
                  <c:v>-64.420068712479306</c:v>
                </c:pt>
                <c:pt idx="7988">
                  <c:v>-64.420058216074594</c:v>
                </c:pt>
                <c:pt idx="7989">
                  <c:v>-64.420047736265502</c:v>
                </c:pt>
                <c:pt idx="7990">
                  <c:v>-64.420037273028299</c:v>
                </c:pt>
                <c:pt idx="7991">
                  <c:v>-64.420026826338898</c:v>
                </c:pt>
                <c:pt idx="7992">
                  <c:v>-64.420016396173494</c:v>
                </c:pt>
                <c:pt idx="7993">
                  <c:v>-64.420005982508201</c:v>
                </c:pt>
                <c:pt idx="7994">
                  <c:v>-64.419995585319199</c:v>
                </c:pt>
                <c:pt idx="7995">
                  <c:v>-64.419985204582801</c:v>
                </c:pt>
                <c:pt idx="7996">
                  <c:v>-64.419974840275103</c:v>
                </c:pt>
                <c:pt idx="7997">
                  <c:v>-64.4199644923725</c:v>
                </c:pt>
                <c:pt idx="7998">
                  <c:v>-64.419954160851304</c:v>
                </c:pt>
                <c:pt idx="7999">
                  <c:v>-64.419943845687698</c:v>
                </c:pt>
                <c:pt idx="8000">
                  <c:v>-64.419933546858104</c:v>
                </c:pt>
                <c:pt idx="8001">
                  <c:v>-64.419923264339005</c:v>
                </c:pt>
                <c:pt idx="8002">
                  <c:v>-64.419912998106795</c:v>
                </c:pt>
                <c:pt idx="8003">
                  <c:v>-64.419902748137801</c:v>
                </c:pt>
                <c:pt idx="8004">
                  <c:v>-64.419892514408701</c:v>
                </c:pt>
                <c:pt idx="8005">
                  <c:v>-64.419882296895807</c:v>
                </c:pt>
                <c:pt idx="8006">
                  <c:v>-64.419872095575798</c:v>
                </c:pt>
                <c:pt idx="8007">
                  <c:v>-64.419861910425197</c:v>
                </c:pt>
                <c:pt idx="8008">
                  <c:v>-64.4198517414207</c:v>
                </c:pt>
                <c:pt idx="8009">
                  <c:v>-64.419841588538702</c:v>
                </c:pt>
                <c:pt idx="8010">
                  <c:v>-64.419831451756096</c:v>
                </c:pt>
                <c:pt idx="8011">
                  <c:v>-64.419821331049505</c:v>
                </c:pt>
                <c:pt idx="8012">
                  <c:v>-64.419811226395694</c:v>
                </c:pt>
                <c:pt idx="8013">
                  <c:v>-64.419801137771202</c:v>
                </c:pt>
                <c:pt idx="8014">
                  <c:v>-64.419791065153106</c:v>
                </c:pt>
                <c:pt idx="8015">
                  <c:v>-64.419781008518001</c:v>
                </c:pt>
                <c:pt idx="8016">
                  <c:v>-64.419770967842794</c:v>
                </c:pt>
                <c:pt idx="8017">
                  <c:v>-64.419760943104393</c:v>
                </c:pt>
                <c:pt idx="8018">
                  <c:v>-64.419750934279605</c:v>
                </c:pt>
                <c:pt idx="8019">
                  <c:v>-64.419740941345495</c:v>
                </c:pt>
                <c:pt idx="8020">
                  <c:v>-64.419730964278898</c:v>
                </c:pt>
                <c:pt idx="8021">
                  <c:v>-64.419721003056793</c:v>
                </c:pt>
                <c:pt idx="8022">
                  <c:v>-64.419711057656301</c:v>
                </c:pt>
                <c:pt idx="8023">
                  <c:v>-64.419701128054399</c:v>
                </c:pt>
                <c:pt idx="8024">
                  <c:v>-64.419691214228195</c:v>
                </c:pt>
                <c:pt idx="8025">
                  <c:v>-64.419681316154794</c:v>
                </c:pt>
                <c:pt idx="8026">
                  <c:v>-64.419671433811303</c:v>
                </c:pt>
                <c:pt idx="8027">
                  <c:v>-64.419661567174799</c:v>
                </c:pt>
                <c:pt idx="8028">
                  <c:v>-64.419651716222603</c:v>
                </c:pt>
                <c:pt idx="8029">
                  <c:v>-64.419641880932005</c:v>
                </c:pt>
                <c:pt idx="8030">
                  <c:v>-64.419632061279998</c:v>
                </c:pt>
                <c:pt idx="8031">
                  <c:v>-64.4196222572441</c:v>
                </c:pt>
                <c:pt idx="8032">
                  <c:v>-64.419612468801503</c:v>
                </c:pt>
                <c:pt idx="8033">
                  <c:v>-64.419602695929598</c:v>
                </c:pt>
                <c:pt idx="8034">
                  <c:v>-64.419592938605703</c:v>
                </c:pt>
                <c:pt idx="8035">
                  <c:v>-64.419583196807295</c:v>
                </c:pt>
                <c:pt idx="8036">
                  <c:v>-64.419573470511693</c:v>
                </c:pt>
                <c:pt idx="8037">
                  <c:v>-64.419563759696402</c:v>
                </c:pt>
                <c:pt idx="8038">
                  <c:v>-64.419554064338897</c:v>
                </c:pt>
                <c:pt idx="8039">
                  <c:v>-64.419544384416696</c:v>
                </c:pt>
                <c:pt idx="8040">
                  <c:v>-64.419534719907304</c:v>
                </c:pt>
                <c:pt idx="8041">
                  <c:v>-64.419525070788296</c:v>
                </c:pt>
                <c:pt idx="8042">
                  <c:v>-64.419515437037404</c:v>
                </c:pt>
                <c:pt idx="8043">
                  <c:v>-64.419505818632103</c:v>
                </c:pt>
                <c:pt idx="8044">
                  <c:v>-64.419496215550097</c:v>
                </c:pt>
                <c:pt idx="8045">
                  <c:v>-64.419486627769004</c:v>
                </c:pt>
                <c:pt idx="8046">
                  <c:v>-64.419477055266597</c:v>
                </c:pt>
                <c:pt idx="8047">
                  <c:v>-64.419467498020694</c:v>
                </c:pt>
                <c:pt idx="8048">
                  <c:v>-64.419457956008998</c:v>
                </c:pt>
                <c:pt idx="8049">
                  <c:v>-64.419448429209297</c:v>
                </c:pt>
                <c:pt idx="8050">
                  <c:v>-64.419438917599393</c:v>
                </c:pt>
                <c:pt idx="8051">
                  <c:v>-64.419429421157105</c:v>
                </c:pt>
                <c:pt idx="8052">
                  <c:v>-64.419419939860504</c:v>
                </c:pt>
                <c:pt idx="8053">
                  <c:v>-64.419410473687293</c:v>
                </c:pt>
                <c:pt idx="8054">
                  <c:v>-64.419401022615503</c:v>
                </c:pt>
                <c:pt idx="8055">
                  <c:v>-64.419391586623107</c:v>
                </c:pt>
                <c:pt idx="8056">
                  <c:v>-64.419382165688106</c:v>
                </c:pt>
                <c:pt idx="8057">
                  <c:v>-64.419372759788601</c:v>
                </c:pt>
                <c:pt idx="8058">
                  <c:v>-64.419363368902495</c:v>
                </c:pt>
                <c:pt idx="8059">
                  <c:v>-64.419353993007903</c:v>
                </c:pt>
                <c:pt idx="8060">
                  <c:v>-64.419344632082996</c:v>
                </c:pt>
                <c:pt idx="8061">
                  <c:v>-64.419335286105905</c:v>
                </c:pt>
                <c:pt idx="8062">
                  <c:v>-64.419325955054802</c:v>
                </c:pt>
                <c:pt idx="8063">
                  <c:v>-64.419316638907802</c:v>
                </c:pt>
                <c:pt idx="8064">
                  <c:v>-64.419307337643303</c:v>
                </c:pt>
                <c:pt idx="8065">
                  <c:v>-64.419298051239295</c:v>
                </c:pt>
                <c:pt idx="8066">
                  <c:v>-64.419288779674304</c:v>
                </c:pt>
                <c:pt idx="8067">
                  <c:v>-64.419279522926502</c:v>
                </c:pt>
                <c:pt idx="8068">
                  <c:v>-64.419270280974303</c:v>
                </c:pt>
                <c:pt idx="8069">
                  <c:v>-64.419261053796006</c:v>
                </c:pt>
                <c:pt idx="8070">
                  <c:v>-64.419251841370098</c:v>
                </c:pt>
                <c:pt idx="8071">
                  <c:v>-64.419242643674806</c:v>
                </c:pt>
                <c:pt idx="8072">
                  <c:v>-64.419233460688801</c:v>
                </c:pt>
                <c:pt idx="8073">
                  <c:v>-64.419224292390496</c:v>
                </c:pt>
                <c:pt idx="8074">
                  <c:v>-64.419215138758304</c:v>
                </c:pt>
                <c:pt idx="8075">
                  <c:v>-64.419205999770796</c:v>
                </c:pt>
                <c:pt idx="8076">
                  <c:v>-64.419196875406499</c:v>
                </c:pt>
                <c:pt idx="8077">
                  <c:v>-64.419187765644196</c:v>
                </c:pt>
                <c:pt idx="8078">
                  <c:v>-64.419178670462301</c:v>
                </c:pt>
                <c:pt idx="8079">
                  <c:v>-64.419169589839498</c:v>
                </c:pt>
                <c:pt idx="8080">
                  <c:v>-64.4191605237544</c:v>
                </c:pt>
                <c:pt idx="8081">
                  <c:v>-64.419151472185902</c:v>
                </c:pt>
                <c:pt idx="8082">
                  <c:v>-64.419142435112505</c:v>
                </c:pt>
                <c:pt idx="8083">
                  <c:v>-64.419133412513105</c:v>
                </c:pt>
                <c:pt idx="8084">
                  <c:v>-64.419124404366499</c:v>
                </c:pt>
                <c:pt idx="8085">
                  <c:v>-64.419115410651301</c:v>
                </c:pt>
                <c:pt idx="8086">
                  <c:v>-64.419106431346606</c:v>
                </c:pt>
                <c:pt idx="8087">
                  <c:v>-64.419097466431097</c:v>
                </c:pt>
                <c:pt idx="8088">
                  <c:v>-64.419088515883701</c:v>
                </c:pt>
                <c:pt idx="8089">
                  <c:v>-64.419079579683398</c:v>
                </c:pt>
                <c:pt idx="8090">
                  <c:v>-64.419070657809101</c:v>
                </c:pt>
                <c:pt idx="8091">
                  <c:v>-64.419061750239806</c:v>
                </c:pt>
                <c:pt idx="8092">
                  <c:v>-64.419052856954394</c:v>
                </c:pt>
                <c:pt idx="8093">
                  <c:v>-64.419043977932006</c:v>
                </c:pt>
                <c:pt idx="8094">
                  <c:v>-64.419035113151693</c:v>
                </c:pt>
                <c:pt idx="8095">
                  <c:v>-64.419026262592595</c:v>
                </c:pt>
                <c:pt idx="8096">
                  <c:v>-64.419017426233594</c:v>
                </c:pt>
                <c:pt idx="8097">
                  <c:v>-64.419008604054099</c:v>
                </c:pt>
                <c:pt idx="8098">
                  <c:v>-64.418999796033006</c:v>
                </c:pt>
                <c:pt idx="8099">
                  <c:v>-64.418991002149795</c:v>
                </c:pt>
                <c:pt idx="8100">
                  <c:v>-64.418982222383505</c:v>
                </c:pt>
                <c:pt idx="8101">
                  <c:v>-64.418973456713303</c:v>
                </c:pt>
                <c:pt idx="8102">
                  <c:v>-64.418964705118697</c:v>
                </c:pt>
                <c:pt idx="8103">
                  <c:v>-64.418955967578796</c:v>
                </c:pt>
                <c:pt idx="8104">
                  <c:v>-64.418947244072996</c:v>
                </c:pt>
                <c:pt idx="8105">
                  <c:v>-64.418938534580704</c:v>
                </c:pt>
                <c:pt idx="8106">
                  <c:v>-64.418929839081201</c:v>
                </c:pt>
                <c:pt idx="8107">
                  <c:v>-64.418921157553896</c:v>
                </c:pt>
                <c:pt idx="8108">
                  <c:v>-64.418912489978297</c:v>
                </c:pt>
                <c:pt idx="8109">
                  <c:v>-64.418903836333797</c:v>
                </c:pt>
                <c:pt idx="8110">
                  <c:v>-64.418895196600005</c:v>
                </c:pt>
                <c:pt idx="8111">
                  <c:v>-64.4188865707563</c:v>
                </c:pt>
                <c:pt idx="8112">
                  <c:v>-64.418877958782204</c:v>
                </c:pt>
                <c:pt idx="8113">
                  <c:v>-64.418869360657396</c:v>
                </c:pt>
                <c:pt idx="8114">
                  <c:v>-64.418860776361399</c:v>
                </c:pt>
                <c:pt idx="8115">
                  <c:v>-64.418852205873904</c:v>
                </c:pt>
                <c:pt idx="8116">
                  <c:v>-64.418843649174505</c:v>
                </c:pt>
                <c:pt idx="8117">
                  <c:v>-64.418835106242895</c:v>
                </c:pt>
                <c:pt idx="8118">
                  <c:v>-64.418826577058695</c:v>
                </c:pt>
                <c:pt idx="8119">
                  <c:v>-64.418818061601797</c:v>
                </c:pt>
                <c:pt idx="8120">
                  <c:v>-64.418809559851795</c:v>
                </c:pt>
                <c:pt idx="8121">
                  <c:v>-64.418801071788494</c:v>
                </c:pt>
                <c:pt idx="8122">
                  <c:v>-64.4187925973918</c:v>
                </c:pt>
                <c:pt idx="8123">
                  <c:v>-64.418784136641406</c:v>
                </c:pt>
                <c:pt idx="8124">
                  <c:v>-64.418775689517403</c:v>
                </c:pt>
                <c:pt idx="8125">
                  <c:v>-64.418767255999398</c:v>
                </c:pt>
                <c:pt idx="8126">
                  <c:v>-64.418758836067497</c:v>
                </c:pt>
                <c:pt idx="8127">
                  <c:v>-64.418750429701504</c:v>
                </c:pt>
                <c:pt idx="8128">
                  <c:v>-64.418742036881497</c:v>
                </c:pt>
                <c:pt idx="8129">
                  <c:v>-64.418733657587396</c:v>
                </c:pt>
                <c:pt idx="8130">
                  <c:v>-64.418725291799305</c:v>
                </c:pt>
                <c:pt idx="8131">
                  <c:v>-64.418716939497202</c:v>
                </c:pt>
                <c:pt idx="8132">
                  <c:v>-64.418708600661105</c:v>
                </c:pt>
                <c:pt idx="8133">
                  <c:v>-64.418700275271206</c:v>
                </c:pt>
                <c:pt idx="8134">
                  <c:v>-64.418691963307595</c:v>
                </c:pt>
                <c:pt idx="8135">
                  <c:v>-64.418683664750404</c:v>
                </c:pt>
                <c:pt idx="8136">
                  <c:v>-64.418675379579796</c:v>
                </c:pt>
                <c:pt idx="8137">
                  <c:v>-64.418667107776002</c:v>
                </c:pt>
                <c:pt idx="8138">
                  <c:v>-64.4186588493193</c:v>
                </c:pt>
                <c:pt idx="8139">
                  <c:v>-64.418650604189807</c:v>
                </c:pt>
                <c:pt idx="8140">
                  <c:v>-64.418642372367998</c:v>
                </c:pt>
                <c:pt idx="8141">
                  <c:v>-64.418634153833906</c:v>
                </c:pt>
                <c:pt idx="8142">
                  <c:v>-64.418625948568106</c:v>
                </c:pt>
                <c:pt idx="8143">
                  <c:v>-64.418617756550802</c:v>
                </c:pt>
                <c:pt idx="8144">
                  <c:v>-64.418609577762496</c:v>
                </c:pt>
                <c:pt idx="8145">
                  <c:v>-64.418601412183506</c:v>
                </c:pt>
                <c:pt idx="8146">
                  <c:v>-64.418593259794307</c:v>
                </c:pt>
                <c:pt idx="8147">
                  <c:v>-64.418585120575301</c:v>
                </c:pt>
                <c:pt idx="8148">
                  <c:v>-64.418576994507106</c:v>
                </c:pt>
                <c:pt idx="8149">
                  <c:v>-64.418568881570096</c:v>
                </c:pt>
                <c:pt idx="8150">
                  <c:v>-64.418560781744802</c:v>
                </c:pt>
                <c:pt idx="8151">
                  <c:v>-64.418552695011897</c:v>
                </c:pt>
                <c:pt idx="8152">
                  <c:v>-64.418544621351998</c:v>
                </c:pt>
                <c:pt idx="8153">
                  <c:v>-64.418536560745494</c:v>
                </c:pt>
                <c:pt idx="8154">
                  <c:v>-64.4185285131732</c:v>
                </c:pt>
                <c:pt idx="8155">
                  <c:v>-64.418520478615804</c:v>
                </c:pt>
                <c:pt idx="8156">
                  <c:v>-64.418512457053893</c:v>
                </c:pt>
                <c:pt idx="8157">
                  <c:v>-64.418504448468198</c:v>
                </c:pt>
                <c:pt idx="8158">
                  <c:v>-64.418496452839506</c:v>
                </c:pt>
                <c:pt idx="8159">
                  <c:v>-64.418488470148603</c:v>
                </c:pt>
                <c:pt idx="8160">
                  <c:v>-64.418480500376205</c:v>
                </c:pt>
                <c:pt idx="8161">
                  <c:v>-64.418472543503199</c:v>
                </c:pt>
                <c:pt idx="8162">
                  <c:v>-64.418464599510401</c:v>
                </c:pt>
                <c:pt idx="8163">
                  <c:v>-64.418456668378596</c:v>
                </c:pt>
                <c:pt idx="8164">
                  <c:v>-64.4184487500888</c:v>
                </c:pt>
                <c:pt idx="8165">
                  <c:v>-64.418440844621898</c:v>
                </c:pt>
                <c:pt idx="8166">
                  <c:v>-64.418432951958906</c:v>
                </c:pt>
                <c:pt idx="8167">
                  <c:v>-64.418425072080595</c:v>
                </c:pt>
                <c:pt idx="8168">
                  <c:v>-64.418417204968094</c:v>
                </c:pt>
                <c:pt idx="8169">
                  <c:v>-64.418409350602403</c:v>
                </c:pt>
                <c:pt idx="8170">
                  <c:v>-64.418401508964493</c:v>
                </c:pt>
                <c:pt idx="8171">
                  <c:v>-64.418393680035607</c:v>
                </c:pt>
                <c:pt idx="8172">
                  <c:v>-64.418385863796701</c:v>
                </c:pt>
                <c:pt idx="8173">
                  <c:v>-64.418378060229003</c:v>
                </c:pt>
                <c:pt idx="8174">
                  <c:v>-64.418370269313499</c:v>
                </c:pt>
                <c:pt idx="8175">
                  <c:v>-64.418362491031502</c:v>
                </c:pt>
                <c:pt idx="8176">
                  <c:v>-64.418354725364097</c:v>
                </c:pt>
                <c:pt idx="8177">
                  <c:v>-64.418346972292596</c:v>
                </c:pt>
                <c:pt idx="8178">
                  <c:v>-64.4183392317982</c:v>
                </c:pt>
                <c:pt idx="8179">
                  <c:v>-64.418331503862206</c:v>
                </c:pt>
                <c:pt idx="8180">
                  <c:v>-64.418323788465798</c:v>
                </c:pt>
                <c:pt idx="8181">
                  <c:v>-64.418316085590405</c:v>
                </c:pt>
                <c:pt idx="8182">
                  <c:v>-64.418308395217394</c:v>
                </c:pt>
                <c:pt idx="8183">
                  <c:v>-64.418300717328094</c:v>
                </c:pt>
                <c:pt idx="8184">
                  <c:v>-64.418293051903902</c:v>
                </c:pt>
                <c:pt idx="8185">
                  <c:v>-64.418285398926201</c:v>
                </c:pt>
                <c:pt idx="8186">
                  <c:v>-64.418277758376405</c:v>
                </c:pt>
                <c:pt idx="8187">
                  <c:v>-64.418270130236095</c:v>
                </c:pt>
                <c:pt idx="8188">
                  <c:v>-64.418262514486699</c:v>
                </c:pt>
                <c:pt idx="8189">
                  <c:v>-64.418254911109699</c:v>
                </c:pt>
                <c:pt idx="8190">
                  <c:v>-64.418247320086707</c:v>
                </c:pt>
                <c:pt idx="8191">
                  <c:v>-64.418239741399304</c:v>
                </c:pt>
                <c:pt idx="8192">
                  <c:v>-64.418232175028905</c:v>
                </c:pt>
                <c:pt idx="8193">
                  <c:v>-64.418224620957403</c:v>
                </c:pt>
                <c:pt idx="8194">
                  <c:v>-64.418217079166197</c:v>
                </c:pt>
                <c:pt idx="8195">
                  <c:v>-64.418209549636998</c:v>
                </c:pt>
                <c:pt idx="8196">
                  <c:v>-64.418202032351601</c:v>
                </c:pt>
                <c:pt idx="8197">
                  <c:v>-64.418194527291703</c:v>
                </c:pt>
                <c:pt idx="8198">
                  <c:v>-64.418187034438901</c:v>
                </c:pt>
                <c:pt idx="8199">
                  <c:v>-64.418179553775104</c:v>
                </c:pt>
                <c:pt idx="8200">
                  <c:v>-64.418172085281995</c:v>
                </c:pt>
                <c:pt idx="8201">
                  <c:v>-64.418164628941398</c:v>
                </c:pt>
                <c:pt idx="8202">
                  <c:v>-64.418157184735193</c:v>
                </c:pt>
                <c:pt idx="8203">
                  <c:v>-64.418149752645306</c:v>
                </c:pt>
                <c:pt idx="8204">
                  <c:v>-64.418142332653503</c:v>
                </c:pt>
                <c:pt idx="8205">
                  <c:v>-64.418134924741693</c:v>
                </c:pt>
                <c:pt idx="8206">
                  <c:v>-64.418127528891901</c:v>
                </c:pt>
                <c:pt idx="8207">
                  <c:v>-64.418120145085894</c:v>
                </c:pt>
                <c:pt idx="8208">
                  <c:v>-64.418112773305893</c:v>
                </c:pt>
                <c:pt idx="8209">
                  <c:v>-64.418105413533794</c:v>
                </c:pt>
                <c:pt idx="8210">
                  <c:v>-64.418098065751494</c:v>
                </c:pt>
                <c:pt idx="8211">
                  <c:v>-64.418090729941298</c:v>
                </c:pt>
                <c:pt idx="8212">
                  <c:v>-64.418083406085103</c:v>
                </c:pt>
                <c:pt idx="8213">
                  <c:v>-64.418076094165002</c:v>
                </c:pt>
                <c:pt idx="8214">
                  <c:v>-64.418068794163204</c:v>
                </c:pt>
                <c:pt idx="8215">
                  <c:v>-64.418061506061804</c:v>
                </c:pt>
                <c:pt idx="8216">
                  <c:v>-64.418054229842994</c:v>
                </c:pt>
                <c:pt idx="8217">
                  <c:v>-64.418046965488998</c:v>
                </c:pt>
                <c:pt idx="8218">
                  <c:v>-64.418039712981994</c:v>
                </c:pt>
                <c:pt idx="8219">
                  <c:v>-64.418032472304205</c:v>
                </c:pt>
                <c:pt idx="8220">
                  <c:v>-64.418025243437995</c:v>
                </c:pt>
                <c:pt idx="8221">
                  <c:v>-64.418018026365502</c:v>
                </c:pt>
                <c:pt idx="8222">
                  <c:v>-64.418010821069103</c:v>
                </c:pt>
                <c:pt idx="8223">
                  <c:v>-64.418003627531206</c:v>
                </c:pt>
                <c:pt idx="8224">
                  <c:v>-64.417996445734104</c:v>
                </c:pt>
                <c:pt idx="8225">
                  <c:v>-64.417989275660204</c:v>
                </c:pt>
                <c:pt idx="8226">
                  <c:v>-64.417982117291899</c:v>
                </c:pt>
                <c:pt idx="8227">
                  <c:v>-64.417974970611596</c:v>
                </c:pt>
                <c:pt idx="8228">
                  <c:v>-64.4179678356019</c:v>
                </c:pt>
                <c:pt idx="8229">
                  <c:v>-64.417960712245005</c:v>
                </c:pt>
                <c:pt idx="8230">
                  <c:v>-64.417953600523703</c:v>
                </c:pt>
                <c:pt idx="8231">
                  <c:v>-64.417946500420399</c:v>
                </c:pt>
                <c:pt idx="8232">
                  <c:v>-64.417939411917601</c:v>
                </c:pt>
                <c:pt idx="8233">
                  <c:v>-64.4179323349979</c:v>
                </c:pt>
                <c:pt idx="8234">
                  <c:v>-64.417925269643902</c:v>
                </c:pt>
                <c:pt idx="8235">
                  <c:v>-64.417918215838299</c:v>
                </c:pt>
                <c:pt idx="8236">
                  <c:v>-64.417911173563596</c:v>
                </c:pt>
                <c:pt idx="8237">
                  <c:v>-64.417904142802598</c:v>
                </c:pt>
                <c:pt idx="8238">
                  <c:v>-64.417897123537898</c:v>
                </c:pt>
                <c:pt idx="8239">
                  <c:v>-64.4178901157523</c:v>
                </c:pt>
                <c:pt idx="8240">
                  <c:v>-64.417883119428495</c:v>
                </c:pt>
                <c:pt idx="8241">
                  <c:v>-64.417876134549104</c:v>
                </c:pt>
                <c:pt idx="8242">
                  <c:v>-64.417869161097201</c:v>
                </c:pt>
                <c:pt idx="8243">
                  <c:v>-64.417862199055307</c:v>
                </c:pt>
                <c:pt idx="8244">
                  <c:v>-64.417855248406397</c:v>
                </c:pt>
                <c:pt idx="8245">
                  <c:v>-64.417848309133305</c:v>
                </c:pt>
                <c:pt idx="8246">
                  <c:v>-64.417841381218906</c:v>
                </c:pt>
                <c:pt idx="8247">
                  <c:v>-64.417834464646106</c:v>
                </c:pt>
                <c:pt idx="8248">
                  <c:v>-64.417827559397793</c:v>
                </c:pt>
                <c:pt idx="8249">
                  <c:v>-64.417820665456901</c:v>
                </c:pt>
                <c:pt idx="8250">
                  <c:v>-64.417813782806505</c:v>
                </c:pt>
                <c:pt idx="8251">
                  <c:v>-64.417806911429395</c:v>
                </c:pt>
                <c:pt idx="8252">
                  <c:v>-64.417800051308802</c:v>
                </c:pt>
                <c:pt idx="8253">
                  <c:v>-64.417793202427603</c:v>
                </c:pt>
                <c:pt idx="8254">
                  <c:v>-64.417786364769</c:v>
                </c:pt>
                <c:pt idx="8255">
                  <c:v>-64.417779538315898</c:v>
                </c:pt>
                <c:pt idx="8256">
                  <c:v>-64.417772723051598</c:v>
                </c:pt>
                <c:pt idx="8257">
                  <c:v>-64.417765918959006</c:v>
                </c:pt>
                <c:pt idx="8258">
                  <c:v>-64.417759126021494</c:v>
                </c:pt>
                <c:pt idx="8259">
                  <c:v>-64.417752344222095</c:v>
                </c:pt>
                <c:pt idx="8260">
                  <c:v>-64.417745573543996</c:v>
                </c:pt>
                <c:pt idx="8261">
                  <c:v>-64.417738813970502</c:v>
                </c:pt>
                <c:pt idx="8262">
                  <c:v>-64.417732065484799</c:v>
                </c:pt>
                <c:pt idx="8263">
                  <c:v>-64.417725328070205</c:v>
                </c:pt>
                <c:pt idx="8264">
                  <c:v>-64.417718601709893</c:v>
                </c:pt>
                <c:pt idx="8265">
                  <c:v>-64.417711886387394</c:v>
                </c:pt>
                <c:pt idx="8266">
                  <c:v>-64.417705182085697</c:v>
                </c:pt>
                <c:pt idx="8267">
                  <c:v>-64.417698488788503</c:v>
                </c:pt>
                <c:pt idx="8268">
                  <c:v>-64.417691806478999</c:v>
                </c:pt>
                <c:pt idx="8269">
                  <c:v>-64.417685135140502</c:v>
                </c:pt>
                <c:pt idx="8270">
                  <c:v>-64.417678474756698</c:v>
                </c:pt>
                <c:pt idx="8271">
                  <c:v>-64.417671825310805</c:v>
                </c:pt>
                <c:pt idx="8272">
                  <c:v>-64.417665186786394</c:v>
                </c:pt>
                <c:pt idx="8273">
                  <c:v>-64.417658559166895</c:v>
                </c:pt>
                <c:pt idx="8274">
                  <c:v>-64.417651942435896</c:v>
                </c:pt>
                <c:pt idx="8275">
                  <c:v>-64.417645336576896</c:v>
                </c:pt>
                <c:pt idx="8276">
                  <c:v>-64.417638741573398</c:v>
                </c:pt>
                <c:pt idx="8277">
                  <c:v>-64.417632157409102</c:v>
                </c:pt>
                <c:pt idx="8278">
                  <c:v>-64.417625584067494</c:v>
                </c:pt>
                <c:pt idx="8279">
                  <c:v>-64.417619021532204</c:v>
                </c:pt>
                <c:pt idx="8280">
                  <c:v>-64.417612469786903</c:v>
                </c:pt>
                <c:pt idx="8281">
                  <c:v>-64.417605928815306</c:v>
                </c:pt>
                <c:pt idx="8282">
                  <c:v>-64.417599398600998</c:v>
                </c:pt>
                <c:pt idx="8283">
                  <c:v>-64.417592879127795</c:v>
                </c:pt>
                <c:pt idx="8284">
                  <c:v>-64.417586370379297</c:v>
                </c:pt>
                <c:pt idx="8285">
                  <c:v>-64.417579872339502</c:v>
                </c:pt>
                <c:pt idx="8286">
                  <c:v>-64.417573384991897</c:v>
                </c:pt>
                <c:pt idx="8287">
                  <c:v>-64.417566908320495</c:v>
                </c:pt>
                <c:pt idx="8288">
                  <c:v>-64.417560442308996</c:v>
                </c:pt>
                <c:pt idx="8289">
                  <c:v>-64.4175539869413</c:v>
                </c:pt>
                <c:pt idx="8290">
                  <c:v>-64.417547542201206</c:v>
                </c:pt>
                <c:pt idx="8291">
                  <c:v>-64.417541108072797</c:v>
                </c:pt>
                <c:pt idx="8292">
                  <c:v>-64.417534684539703</c:v>
                </c:pt>
                <c:pt idx="8293">
                  <c:v>-64.417528271586093</c:v>
                </c:pt>
                <c:pt idx="8294">
                  <c:v>-64.417521869195795</c:v>
                </c:pt>
                <c:pt idx="8295">
                  <c:v>-64.417515477352794</c:v>
                </c:pt>
                <c:pt idx="8296">
                  <c:v>-64.417509096041101</c:v>
                </c:pt>
                <c:pt idx="8297">
                  <c:v>-64.417502725244702</c:v>
                </c:pt>
                <c:pt idx="8298">
                  <c:v>-64.417496364947695</c:v>
                </c:pt>
                <c:pt idx="8299">
                  <c:v>-64.417490015134106</c:v>
                </c:pt>
                <c:pt idx="8300">
                  <c:v>-64.417483675788105</c:v>
                </c:pt>
                <c:pt idx="8301">
                  <c:v>-64.417477346893605</c:v>
                </c:pt>
                <c:pt idx="8302">
                  <c:v>-64.417471028435003</c:v>
                </c:pt>
                <c:pt idx="8303">
                  <c:v>-64.417464720396197</c:v>
                </c:pt>
                <c:pt idx="8304">
                  <c:v>-64.417458422761499</c:v>
                </c:pt>
                <c:pt idx="8305">
                  <c:v>-64.417452135515006</c:v>
                </c:pt>
                <c:pt idx="8306">
                  <c:v>-64.417445858641003</c:v>
                </c:pt>
                <c:pt idx="8307">
                  <c:v>-64.417439592123699</c:v>
                </c:pt>
                <c:pt idx="8308">
                  <c:v>-64.417433335947393</c:v>
                </c:pt>
                <c:pt idx="8309">
                  <c:v>-64.417427090096297</c:v>
                </c:pt>
                <c:pt idx="8310">
                  <c:v>-64.417420854554805</c:v>
                </c:pt>
                <c:pt idx="8311">
                  <c:v>-64.417414629307103</c:v>
                </c:pt>
                <c:pt idx="8312">
                  <c:v>-64.4174084143377</c:v>
                </c:pt>
                <c:pt idx="8313">
                  <c:v>-64.417402209630794</c:v>
                </c:pt>
                <c:pt idx="8314">
                  <c:v>-64.417396015170894</c:v>
                </c:pt>
                <c:pt idx="8315">
                  <c:v>-64.417389830942298</c:v>
                </c:pt>
                <c:pt idx="8316">
                  <c:v>-64.417383656929502</c:v>
                </c:pt>
                <c:pt idx="8317">
                  <c:v>-64.417377493117002</c:v>
                </c:pt>
                <c:pt idx="8318">
                  <c:v>-64.417371339489094</c:v>
                </c:pt>
                <c:pt idx="8319">
                  <c:v>-64.417365196030502</c:v>
                </c:pt>
                <c:pt idx="8320">
                  <c:v>-64.417359062725595</c:v>
                </c:pt>
                <c:pt idx="8321">
                  <c:v>-64.417352939558896</c:v>
                </c:pt>
                <c:pt idx="8322">
                  <c:v>-64.417346826515001</c:v>
                </c:pt>
                <c:pt idx="8323">
                  <c:v>-64.417340723578604</c:v>
                </c:pt>
                <c:pt idx="8324">
                  <c:v>-64.417334630734103</c:v>
                </c:pt>
                <c:pt idx="8325">
                  <c:v>-64.417328547966093</c:v>
                </c:pt>
                <c:pt idx="8326">
                  <c:v>-64.417322475259496</c:v>
                </c:pt>
                <c:pt idx="8327">
                  <c:v>-64.417316412598694</c:v>
                </c:pt>
                <c:pt idx="8328">
                  <c:v>-64.417310359968496</c:v>
                </c:pt>
                <c:pt idx="8329">
                  <c:v>-64.417304317353597</c:v>
                </c:pt>
                <c:pt idx="8330">
                  <c:v>-64.417298284738706</c:v>
                </c:pt>
                <c:pt idx="8331">
                  <c:v>-64.417292262108504</c:v>
                </c:pt>
                <c:pt idx="8332">
                  <c:v>-64.417286249447898</c:v>
                </c:pt>
                <c:pt idx="8333">
                  <c:v>-64.417280246741598</c:v>
                </c:pt>
                <c:pt idx="8334">
                  <c:v>-64.417274253974298</c:v>
                </c:pt>
                <c:pt idx="8335">
                  <c:v>-64.417268271130993</c:v>
                </c:pt>
                <c:pt idx="8336">
                  <c:v>-64.417262298196505</c:v>
                </c:pt>
                <c:pt idx="8337">
                  <c:v>-64.417256335155699</c:v>
                </c:pt>
                <c:pt idx="8338">
                  <c:v>-64.417250381993398</c:v>
                </c:pt>
                <c:pt idx="8339">
                  <c:v>-64.417244438694595</c:v>
                </c:pt>
                <c:pt idx="8340">
                  <c:v>-64.4172385052441</c:v>
                </c:pt>
                <c:pt idx="8341">
                  <c:v>-64.417232581627005</c:v>
                </c:pt>
                <c:pt idx="8342">
                  <c:v>-64.417226667828302</c:v>
                </c:pt>
                <c:pt idx="8343">
                  <c:v>-64.417220763832802</c:v>
                </c:pt>
                <c:pt idx="8344">
                  <c:v>-64.417214869625695</c:v>
                </c:pt>
                <c:pt idx="8345">
                  <c:v>-64.417208985191905</c:v>
                </c:pt>
                <c:pt idx="8346">
                  <c:v>-64.417203110516496</c:v>
                </c:pt>
                <c:pt idx="8347">
                  <c:v>-64.417197245584703</c:v>
                </c:pt>
                <c:pt idx="8348">
                  <c:v>-64.417191390381404</c:v>
                </c:pt>
                <c:pt idx="8349">
                  <c:v>-64.417185544891893</c:v>
                </c:pt>
                <c:pt idx="8350">
                  <c:v>-64.417179709101205</c:v>
                </c:pt>
                <c:pt idx="8351">
                  <c:v>-64.417173882994504</c:v>
                </c:pt>
                <c:pt idx="8352">
                  <c:v>-64.417168066556997</c:v>
                </c:pt>
                <c:pt idx="8353">
                  <c:v>-64.417162259773804</c:v>
                </c:pt>
                <c:pt idx="8354">
                  <c:v>-64.417156462630302</c:v>
                </c:pt>
                <c:pt idx="8355">
                  <c:v>-64.417150675111699</c:v>
                </c:pt>
                <c:pt idx="8356">
                  <c:v>-64.417144897203102</c:v>
                </c:pt>
                <c:pt idx="8357">
                  <c:v>-64.4171391288899</c:v>
                </c:pt>
                <c:pt idx="8358">
                  <c:v>-64.417133370157501</c:v>
                </c:pt>
                <c:pt idx="8359">
                  <c:v>-64.417127620990996</c:v>
                </c:pt>
                <c:pt idx="8360">
                  <c:v>-64.417121881375905</c:v>
                </c:pt>
                <c:pt idx="8361">
                  <c:v>-64.417116151297506</c:v>
                </c:pt>
                <c:pt idx="8362">
                  <c:v>-64.417110430741204</c:v>
                </c:pt>
                <c:pt idx="8363">
                  <c:v>-64.417104719692404</c:v>
                </c:pt>
                <c:pt idx="8364">
                  <c:v>-64.417099018136497</c:v>
                </c:pt>
                <c:pt idx="8365">
                  <c:v>-64.417093326059003</c:v>
                </c:pt>
                <c:pt idx="8366">
                  <c:v>-64.417087643445299</c:v>
                </c:pt>
                <c:pt idx="8367">
                  <c:v>-64.417081970280904</c:v>
                </c:pt>
                <c:pt idx="8368">
                  <c:v>-64.417076306551394</c:v>
                </c:pt>
                <c:pt idx="8369">
                  <c:v>-64.417070652242202</c:v>
                </c:pt>
                <c:pt idx="8370">
                  <c:v>-64.417065007338806</c:v>
                </c:pt>
                <c:pt idx="8371">
                  <c:v>-64.417059371826895</c:v>
                </c:pt>
                <c:pt idx="8372">
                  <c:v>-64.417053745692101</c:v>
                </c:pt>
                <c:pt idx="8373">
                  <c:v>-64.417048128919802</c:v>
                </c:pt>
                <c:pt idx="8374">
                  <c:v>-64.417042521495802</c:v>
                </c:pt>
                <c:pt idx="8375">
                  <c:v>-64.417036923405703</c:v>
                </c:pt>
                <c:pt idx="8376">
                  <c:v>-64.417031334635197</c:v>
                </c:pt>
                <c:pt idx="8377">
                  <c:v>-64.417025755169902</c:v>
                </c:pt>
                <c:pt idx="8378">
                  <c:v>-64.417020184995593</c:v>
                </c:pt>
                <c:pt idx="8379">
                  <c:v>-64.417014624097902</c:v>
                </c:pt>
                <c:pt idx="8380">
                  <c:v>-64.417009072462605</c:v>
                </c:pt>
                <c:pt idx="8381">
                  <c:v>-64.417003530075505</c:v>
                </c:pt>
                <c:pt idx="8382">
                  <c:v>-64.416997996922305</c:v>
                </c:pt>
                <c:pt idx="8383">
                  <c:v>-64.416992472988895</c:v>
                </c:pt>
                <c:pt idx="8384">
                  <c:v>-64.416986958261006</c:v>
                </c:pt>
                <c:pt idx="8385">
                  <c:v>-64.416981452724599</c:v>
                </c:pt>
                <c:pt idx="8386">
                  <c:v>-64.416975956365405</c:v>
                </c:pt>
                <c:pt idx="8387">
                  <c:v>-64.416970469169399</c:v>
                </c:pt>
                <c:pt idx="8388">
                  <c:v>-64.416964991122498</c:v>
                </c:pt>
                <c:pt idx="8389">
                  <c:v>-64.416959522210504</c:v>
                </c:pt>
                <c:pt idx="8390">
                  <c:v>-64.416954062419407</c:v>
                </c:pt>
                <c:pt idx="8391">
                  <c:v>-64.416948611735194</c:v>
                </c:pt>
                <c:pt idx="8392">
                  <c:v>-64.416943170143796</c:v>
                </c:pt>
                <c:pt idx="8393">
                  <c:v>-64.416937737631301</c:v>
                </c:pt>
                <c:pt idx="8394">
                  <c:v>-64.416932314183597</c:v>
                </c:pt>
                <c:pt idx="8395">
                  <c:v>-64.416926899786802</c:v>
                </c:pt>
                <c:pt idx="8396">
                  <c:v>-64.416921494427001</c:v>
                </c:pt>
                <c:pt idx="8397">
                  <c:v>-64.416916098090198</c:v>
                </c:pt>
                <c:pt idx="8398">
                  <c:v>-64.416910710762494</c:v>
                </c:pt>
                <c:pt idx="8399">
                  <c:v>-64.416905332430105</c:v>
                </c:pt>
                <c:pt idx="8400">
                  <c:v>-64.416899963079004</c:v>
                </c:pt>
                <c:pt idx="8401">
                  <c:v>-64.416894602695393</c:v>
                </c:pt>
                <c:pt idx="8402">
                  <c:v>-64.416889251265502</c:v>
                </c:pt>
                <c:pt idx="8403">
                  <c:v>-64.416883908775503</c:v>
                </c:pt>
                <c:pt idx="8404">
                  <c:v>-64.416878575211499</c:v>
                </c:pt>
                <c:pt idx="8405">
                  <c:v>-64.416873250559902</c:v>
                </c:pt>
                <c:pt idx="8406">
                  <c:v>-64.416867934806803</c:v>
                </c:pt>
                <c:pt idx="8407">
                  <c:v>-64.416862627938599</c:v>
                </c:pt>
                <c:pt idx="8408">
                  <c:v>-64.416857329941493</c:v>
                </c:pt>
                <c:pt idx="8409">
                  <c:v>-64.4168520408018</c:v>
                </c:pt>
                <c:pt idx="8410">
                  <c:v>-64.416846760505905</c:v>
                </c:pt>
                <c:pt idx="8411">
                  <c:v>-64.416841489039996</c:v>
                </c:pt>
                <c:pt idx="8412">
                  <c:v>-64.4168362263906</c:v>
                </c:pt>
                <c:pt idx="8413">
                  <c:v>-64.416830972544105</c:v>
                </c:pt>
                <c:pt idx="8414">
                  <c:v>-64.416825727486696</c:v>
                </c:pt>
                <c:pt idx="8415">
                  <c:v>-64.416820491205002</c:v>
                </c:pt>
                <c:pt idx="8416">
                  <c:v>-64.416815263685507</c:v>
                </c:pt>
                <c:pt idx="8417">
                  <c:v>-64.416810044914399</c:v>
                </c:pt>
                <c:pt idx="8418">
                  <c:v>-64.416804834878405</c:v>
                </c:pt>
                <c:pt idx="8419">
                  <c:v>-64.416799633563897</c:v>
                </c:pt>
                <c:pt idx="8420">
                  <c:v>-64.416794440957503</c:v>
                </c:pt>
                <c:pt idx="8421">
                  <c:v>-64.416789257045593</c:v>
                </c:pt>
                <c:pt idx="8422">
                  <c:v>-64.416784081814896</c:v>
                </c:pt>
                <c:pt idx="8423">
                  <c:v>-64.416778915251797</c:v>
                </c:pt>
                <c:pt idx="8424">
                  <c:v>-64.416773757342995</c:v>
                </c:pt>
                <c:pt idx="8425">
                  <c:v>-64.416768608075103</c:v>
                </c:pt>
                <c:pt idx="8426">
                  <c:v>-64.416763467434706</c:v>
                </c:pt>
                <c:pt idx="8427">
                  <c:v>-64.416758335408502</c:v>
                </c:pt>
                <c:pt idx="8428">
                  <c:v>-64.416753211983107</c:v>
                </c:pt>
                <c:pt idx="8429">
                  <c:v>-64.416748097145202</c:v>
                </c:pt>
                <c:pt idx="8430">
                  <c:v>-64.416742990881602</c:v>
                </c:pt>
                <c:pt idx="8431">
                  <c:v>-64.416737893178805</c:v>
                </c:pt>
                <c:pt idx="8432">
                  <c:v>-64.416732804023795</c:v>
                </c:pt>
                <c:pt idx="8433">
                  <c:v>-64.416727723403099</c:v>
                </c:pt>
                <c:pt idx="8434">
                  <c:v>-64.416722651303701</c:v>
                </c:pt>
                <c:pt idx="8435">
                  <c:v>-64.416717587712199</c:v>
                </c:pt>
                <c:pt idx="8436">
                  <c:v>-64.416712532615605</c:v>
                </c:pt>
                <c:pt idx="8437">
                  <c:v>-64.416707486000604</c:v>
                </c:pt>
                <c:pt idx="8438">
                  <c:v>-64.416702447854107</c:v>
                </c:pt>
                <c:pt idx="8439">
                  <c:v>-64.416697418162997</c:v>
                </c:pt>
                <c:pt idx="8440">
                  <c:v>-64.416692396914101</c:v>
                </c:pt>
                <c:pt idx="8441">
                  <c:v>-64.416687384094303</c:v>
                </c:pt>
                <c:pt idx="8442">
                  <c:v>-64.416682379690698</c:v>
                </c:pt>
                <c:pt idx="8443">
                  <c:v>-64.416677383690001</c:v>
                </c:pt>
                <c:pt idx="8444">
                  <c:v>-64.416672396079406</c:v>
                </c:pt>
                <c:pt idx="8445">
                  <c:v>-64.416667416845598</c:v>
                </c:pt>
                <c:pt idx="8446">
                  <c:v>-64.416662445975902</c:v>
                </c:pt>
                <c:pt idx="8447">
                  <c:v>-64.416657483457101</c:v>
                </c:pt>
                <c:pt idx="8448">
                  <c:v>-64.416652529276305</c:v>
                </c:pt>
                <c:pt idx="8449">
                  <c:v>-64.416647583420499</c:v>
                </c:pt>
                <c:pt idx="8450">
                  <c:v>-64.416642645876905</c:v>
                </c:pt>
                <c:pt idx="8451">
                  <c:v>-64.416637716632493</c:v>
                </c:pt>
                <c:pt idx="8452">
                  <c:v>-64.416632795674403</c:v>
                </c:pt>
                <c:pt idx="8453">
                  <c:v>-64.416627882989701</c:v>
                </c:pt>
                <c:pt idx="8454">
                  <c:v>-64.416622978565698</c:v>
                </c:pt>
                <c:pt idx="8455">
                  <c:v>-64.416618082389306</c:v>
                </c:pt>
                <c:pt idx="8456">
                  <c:v>-64.416613194447905</c:v>
                </c:pt>
                <c:pt idx="8457">
                  <c:v>-64.416608314728606</c:v>
                </c:pt>
                <c:pt idx="8458">
                  <c:v>-64.416603443218605</c:v>
                </c:pt>
                <c:pt idx="8459">
                  <c:v>-64.416598579905198</c:v>
                </c:pt>
                <c:pt idx="8460">
                  <c:v>-64.416593724775595</c:v>
                </c:pt>
                <c:pt idx="8461">
                  <c:v>-64.416588877817105</c:v>
                </c:pt>
                <c:pt idx="8462">
                  <c:v>-64.416584039016996</c:v>
                </c:pt>
                <c:pt idx="8463">
                  <c:v>-64.416579208362506</c:v>
                </c:pt>
                <c:pt idx="8464">
                  <c:v>-64.416574385841002</c:v>
                </c:pt>
                <c:pt idx="8465">
                  <c:v>-64.416569571439894</c:v>
                </c:pt>
                <c:pt idx="8466">
                  <c:v>-64.416564765146404</c:v>
                </c:pt>
                <c:pt idx="8467">
                  <c:v>-64.416559966948</c:v>
                </c:pt>
                <c:pt idx="8468">
                  <c:v>-64.416555176832105</c:v>
                </c:pt>
                <c:pt idx="8469">
                  <c:v>-64.416550394786</c:v>
                </c:pt>
                <c:pt idx="8470">
                  <c:v>-64.416545620797294</c:v>
                </c:pt>
                <c:pt idx="8471">
                  <c:v>-64.416540854853196</c:v>
                </c:pt>
                <c:pt idx="8472">
                  <c:v>-64.4165360969414</c:v>
                </c:pt>
                <c:pt idx="8473">
                  <c:v>-64.4165313470493</c:v>
                </c:pt>
                <c:pt idx="8474">
                  <c:v>-64.416526605164407</c:v>
                </c:pt>
                <c:pt idx="8475">
                  <c:v>-64.416521871274199</c:v>
                </c:pt>
                <c:pt idx="8476">
                  <c:v>-64.4165171453662</c:v>
                </c:pt>
                <c:pt idx="8477">
                  <c:v>-64.416512427428103</c:v>
                </c:pt>
                <c:pt idx="8478">
                  <c:v>-64.416507717447303</c:v>
                </c:pt>
                <c:pt idx="8479">
                  <c:v>-64.416503015411394</c:v>
                </c:pt>
                <c:pt idx="8480">
                  <c:v>-64.416498321308197</c:v>
                </c:pt>
                <c:pt idx="8481">
                  <c:v>-64.416493635125093</c:v>
                </c:pt>
                <c:pt idx="8482">
                  <c:v>-64.416488956849804</c:v>
                </c:pt>
                <c:pt idx="8483">
                  <c:v>-64.416484286469995</c:v>
                </c:pt>
                <c:pt idx="8484">
                  <c:v>-64.416479623973402</c:v>
                </c:pt>
                <c:pt idx="8485">
                  <c:v>-64.416474969347604</c:v>
                </c:pt>
                <c:pt idx="8486">
                  <c:v>-64.416470322580395</c:v>
                </c:pt>
                <c:pt idx="8487">
                  <c:v>-64.416465683659396</c:v>
                </c:pt>
                <c:pt idx="8488">
                  <c:v>-64.416461052572501</c:v>
                </c:pt>
                <c:pt idx="8489">
                  <c:v>-64.416456429307402</c:v>
                </c:pt>
                <c:pt idx="8490">
                  <c:v>-64.416451813851793</c:v>
                </c:pt>
                <c:pt idx="8491">
                  <c:v>-64.416447206193695</c:v>
                </c:pt>
                <c:pt idx="8492">
                  <c:v>-64.4164426063207</c:v>
                </c:pt>
                <c:pt idx="8493">
                  <c:v>-64.416438014220702</c:v>
                </c:pt>
                <c:pt idx="8494">
                  <c:v>-64.416433429881593</c:v>
                </c:pt>
                <c:pt idx="8495">
                  <c:v>-64.416428853291293</c:v>
                </c:pt>
                <c:pt idx="8496">
                  <c:v>-64.416424284437497</c:v>
                </c:pt>
                <c:pt idx="8497">
                  <c:v>-64.416419723308195</c:v>
                </c:pt>
                <c:pt idx="8498">
                  <c:v>-64.416415169891394</c:v>
                </c:pt>
                <c:pt idx="8499">
                  <c:v>-64.416410624175001</c:v>
                </c:pt>
                <c:pt idx="8500">
                  <c:v>-64.416406086146793</c:v>
                </c:pt>
                <c:pt idx="8501">
                  <c:v>-64.416401555795005</c:v>
                </c:pt>
                <c:pt idx="8502">
                  <c:v>-64.416397033107401</c:v>
                </c:pt>
                <c:pt idx="8503">
                  <c:v>-64.416392518072101</c:v>
                </c:pt>
                <c:pt idx="8504">
                  <c:v>-64.416388010677096</c:v>
                </c:pt>
                <c:pt idx="8505">
                  <c:v>-64.416383510910407</c:v>
                </c:pt>
                <c:pt idx="8506">
                  <c:v>-64.416379018760097</c:v>
                </c:pt>
                <c:pt idx="8507">
                  <c:v>-64.416374534214199</c:v>
                </c:pt>
                <c:pt idx="8508">
                  <c:v>-64.416370057260906</c:v>
                </c:pt>
                <c:pt idx="8509">
                  <c:v>-64.416365587888293</c:v>
                </c:pt>
                <c:pt idx="8510">
                  <c:v>-64.416361126084396</c:v>
                </c:pt>
                <c:pt idx="8511">
                  <c:v>-64.416356671837406</c:v>
                </c:pt>
                <c:pt idx="8512">
                  <c:v>-64.416352225135498</c:v>
                </c:pt>
                <c:pt idx="8513">
                  <c:v>-64.416347785966806</c:v>
                </c:pt>
                <c:pt idx="8514">
                  <c:v>-64.416343354319594</c:v>
                </c:pt>
                <c:pt idx="8515">
                  <c:v>-64.416338930181993</c:v>
                </c:pt>
                <c:pt idx="8516">
                  <c:v>-64.416334513542196</c:v>
                </c:pt>
                <c:pt idx="8517">
                  <c:v>-64.416330104388507</c:v>
                </c:pt>
                <c:pt idx="8518">
                  <c:v>-64.416325702709202</c:v>
                </c:pt>
                <c:pt idx="8519">
                  <c:v>-64.416321308492499</c:v>
                </c:pt>
                <c:pt idx="8520">
                  <c:v>-64.416316921726704</c:v>
                </c:pt>
                <c:pt idx="8521">
                  <c:v>-64.416312542400107</c:v>
                </c:pt>
                <c:pt idx="8522">
                  <c:v>-64.416308170501097</c:v>
                </c:pt>
                <c:pt idx="8523">
                  <c:v>-64.416303806017893</c:v>
                </c:pt>
                <c:pt idx="8524">
                  <c:v>-64.416299448939</c:v>
                </c:pt>
                <c:pt idx="8525">
                  <c:v>-64.416295099252693</c:v>
                </c:pt>
                <c:pt idx="8526">
                  <c:v>-64.416290756947404</c:v>
                </c:pt>
                <c:pt idx="8527">
                  <c:v>-64.416286422011495</c:v>
                </c:pt>
                <c:pt idx="8528">
                  <c:v>-64.416282094433399</c:v>
                </c:pt>
                <c:pt idx="8529">
                  <c:v>-64.416277774201603</c:v>
                </c:pt>
                <c:pt idx="8530">
                  <c:v>-64.416273461304499</c:v>
                </c:pt>
                <c:pt idx="8531">
                  <c:v>-64.416269155730603</c:v>
                </c:pt>
                <c:pt idx="8532">
                  <c:v>-64.416264857468406</c:v>
                </c:pt>
                <c:pt idx="8533">
                  <c:v>-64.416260566506395</c:v>
                </c:pt>
                <c:pt idx="8534">
                  <c:v>-64.416256282833004</c:v>
                </c:pt>
                <c:pt idx="8535">
                  <c:v>-64.416252006436906</c:v>
                </c:pt>
                <c:pt idx="8536">
                  <c:v>-64.416247737306705</c:v>
                </c:pt>
                <c:pt idx="8537">
                  <c:v>-64.416243475430704</c:v>
                </c:pt>
                <c:pt idx="8538">
                  <c:v>-64.416239220797806</c:v>
                </c:pt>
                <c:pt idx="8539">
                  <c:v>-64.416234973396399</c:v>
                </c:pt>
                <c:pt idx="8540">
                  <c:v>-64.416230733215201</c:v>
                </c:pt>
                <c:pt idx="8541">
                  <c:v>-64.4162265002428</c:v>
                </c:pt>
                <c:pt idx="8542">
                  <c:v>-64.416222274467799</c:v>
                </c:pt>
                <c:pt idx="8543">
                  <c:v>-64.416218055879</c:v>
                </c:pt>
                <c:pt idx="8544">
                  <c:v>-64.416213844465005</c:v>
                </c:pt>
                <c:pt idx="8545">
                  <c:v>-64.416209640214603</c:v>
                </c:pt>
                <c:pt idx="8546">
                  <c:v>-64.416205443116297</c:v>
                </c:pt>
                <c:pt idx="8547">
                  <c:v>-64.416201253159102</c:v>
                </c:pt>
                <c:pt idx="8548">
                  <c:v>-64.416197070331506</c:v>
                </c:pt>
                <c:pt idx="8549">
                  <c:v>-64.416192894622498</c:v>
                </c:pt>
                <c:pt idx="8550">
                  <c:v>-64.416188726020593</c:v>
                </c:pt>
                <c:pt idx="8551">
                  <c:v>-64.416184564514893</c:v>
                </c:pt>
                <c:pt idx="8552">
                  <c:v>-64.416180410094</c:v>
                </c:pt>
                <c:pt idx="8553">
                  <c:v>-64.416176262746902</c:v>
                </c:pt>
                <c:pt idx="8554">
                  <c:v>-64.4161721224622</c:v>
                </c:pt>
                <c:pt idx="8555">
                  <c:v>-64.416167989228995</c:v>
                </c:pt>
                <c:pt idx="8556">
                  <c:v>-64.416163863036104</c:v>
                </c:pt>
                <c:pt idx="8557">
                  <c:v>-64.416159743872299</c:v>
                </c:pt>
                <c:pt idx="8558">
                  <c:v>-64.416155631726696</c:v>
                </c:pt>
                <c:pt idx="8559">
                  <c:v>-64.416151526587996</c:v>
                </c:pt>
                <c:pt idx="8560">
                  <c:v>-64.416147428445299</c:v>
                </c:pt>
                <c:pt idx="8561">
                  <c:v>-64.416143337287593</c:v>
                </c:pt>
                <c:pt idx="8562">
                  <c:v>-64.416139253103694</c:v>
                </c:pt>
                <c:pt idx="8563">
                  <c:v>-64.416135175882602</c:v>
                </c:pt>
                <c:pt idx="8564">
                  <c:v>-64.416131105613502</c:v>
                </c:pt>
                <c:pt idx="8565">
                  <c:v>-64.416127042285297</c:v>
                </c:pt>
                <c:pt idx="8566">
                  <c:v>-64.416122985886901</c:v>
                </c:pt>
                <c:pt idx="8567">
                  <c:v>-64.416118936407599</c:v>
                </c:pt>
                <c:pt idx="8568">
                  <c:v>-64.416114893836294</c:v>
                </c:pt>
                <c:pt idx="8569">
                  <c:v>-64.416110858162199</c:v>
                </c:pt>
                <c:pt idx="8570">
                  <c:v>-64.4161068293743</c:v>
                </c:pt>
                <c:pt idx="8571">
                  <c:v>-64.416102807461698</c:v>
                </c:pt>
                <c:pt idx="8572">
                  <c:v>-64.416098792413607</c:v>
                </c:pt>
                <c:pt idx="8573">
                  <c:v>-64.416094784219197</c:v>
                </c:pt>
                <c:pt idx="8574">
                  <c:v>-64.416090782867499</c:v>
                </c:pt>
                <c:pt idx="8575">
                  <c:v>-64.416086788347798</c:v>
                </c:pt>
                <c:pt idx="8576">
                  <c:v>-64.416082800649207</c:v>
                </c:pt>
                <c:pt idx="8577">
                  <c:v>-64.416078819760997</c:v>
                </c:pt>
                <c:pt idx="8578">
                  <c:v>-64.416074845672398</c:v>
                </c:pt>
                <c:pt idx="8579">
                  <c:v>-64.416070878372594</c:v>
                </c:pt>
                <c:pt idx="8580">
                  <c:v>-64.416066917850898</c:v>
                </c:pt>
                <c:pt idx="8581">
                  <c:v>-64.416062964096497</c:v>
                </c:pt>
                <c:pt idx="8582">
                  <c:v>-64.416059017098803</c:v>
                </c:pt>
                <c:pt idx="8583">
                  <c:v>-64.416055076847002</c:v>
                </c:pt>
                <c:pt idx="8584">
                  <c:v>-64.416051143330506</c:v>
                </c:pt>
                <c:pt idx="8585">
                  <c:v>-64.416047216538502</c:v>
                </c:pt>
                <c:pt idx="8586">
                  <c:v>-64.416043296460501</c:v>
                </c:pt>
                <c:pt idx="8587">
                  <c:v>-64.416039383085703</c:v>
                </c:pt>
                <c:pt idx="8588">
                  <c:v>-64.416035476403707</c:v>
                </c:pt>
                <c:pt idx="8589">
                  <c:v>-64.416031576403697</c:v>
                </c:pt>
                <c:pt idx="8590">
                  <c:v>-64.4160276830752</c:v>
                </c:pt>
                <c:pt idx="8591">
                  <c:v>-64.416023796407501</c:v>
                </c:pt>
                <c:pt idx="8592">
                  <c:v>-64.416019916390297</c:v>
                </c:pt>
                <c:pt idx="8593">
                  <c:v>-64.416016043012803</c:v>
                </c:pt>
                <c:pt idx="8594">
                  <c:v>-64.416012176264502</c:v>
                </c:pt>
                <c:pt idx="8595">
                  <c:v>-64.416008316135006</c:v>
                </c:pt>
                <c:pt idx="8596">
                  <c:v>-64.416004462613799</c:v>
                </c:pt>
                <c:pt idx="8597">
                  <c:v>-64.416000615690294</c:v>
                </c:pt>
                <c:pt idx="8598">
                  <c:v>-64.415996775354103</c:v>
                </c:pt>
                <c:pt idx="8599">
                  <c:v>-64.415992941594695</c:v>
                </c:pt>
                <c:pt idx="8600">
                  <c:v>-64.415989114401796</c:v>
                </c:pt>
                <c:pt idx="8601">
                  <c:v>-64.415985293764805</c:v>
                </c:pt>
                <c:pt idx="8602">
                  <c:v>-64.415981479673306</c:v>
                </c:pt>
                <c:pt idx="8603">
                  <c:v>-64.415977672117094</c:v>
                </c:pt>
                <c:pt idx="8604">
                  <c:v>-64.415973871085598</c:v>
                </c:pt>
                <c:pt idx="8605">
                  <c:v>-64.415970076568499</c:v>
                </c:pt>
                <c:pt idx="8606">
                  <c:v>-64.415966288555595</c:v>
                </c:pt>
                <c:pt idx="8607">
                  <c:v>-64.415962507036298</c:v>
                </c:pt>
                <c:pt idx="8608">
                  <c:v>-64.415958732000504</c:v>
                </c:pt>
                <c:pt idx="8609">
                  <c:v>-64.415954963437798</c:v>
                </c:pt>
                <c:pt idx="8610">
                  <c:v>-64.415951201337904</c:v>
                </c:pt>
                <c:pt idx="8611">
                  <c:v>-64.415947445690605</c:v>
                </c:pt>
                <c:pt idx="8612">
                  <c:v>-64.415943696485598</c:v>
                </c:pt>
                <c:pt idx="8613">
                  <c:v>-64.415939953712595</c:v>
                </c:pt>
                <c:pt idx="8614">
                  <c:v>-64.415936217361505</c:v>
                </c:pt>
                <c:pt idx="8615">
                  <c:v>-64.415932487421898</c:v>
                </c:pt>
                <c:pt idx="8616">
                  <c:v>-64.415928763883798</c:v>
                </c:pt>
                <c:pt idx="8617">
                  <c:v>-64.415925046736803</c:v>
                </c:pt>
                <c:pt idx="8618">
                  <c:v>-64.415921335971007</c:v>
                </c:pt>
                <c:pt idx="8619">
                  <c:v>-64.415917631575994</c:v>
                </c:pt>
                <c:pt idx="8620">
                  <c:v>-64.415913933541702</c:v>
                </c:pt>
                <c:pt idx="8621">
                  <c:v>-64.4159102418581</c:v>
                </c:pt>
                <c:pt idx="8622">
                  <c:v>-64.415906556514997</c:v>
                </c:pt>
                <c:pt idx="8623">
                  <c:v>-64.415902877502305</c:v>
                </c:pt>
                <c:pt idx="8624">
                  <c:v>-64.415899204809904</c:v>
                </c:pt>
                <c:pt idx="8625">
                  <c:v>-64.415895538427804</c:v>
                </c:pt>
                <c:pt idx="8626">
                  <c:v>-64.415891878346002</c:v>
                </c:pt>
                <c:pt idx="8627">
                  <c:v>-64.415888224554294</c:v>
                </c:pt>
                <c:pt idx="8628">
                  <c:v>-64.415884577042704</c:v>
                </c:pt>
                <c:pt idx="8629">
                  <c:v>-64.415880935801297</c:v>
                </c:pt>
                <c:pt idx="8630">
                  <c:v>-64.41587730082</c:v>
                </c:pt>
                <c:pt idx="8631">
                  <c:v>-64.415873672088793</c:v>
                </c:pt>
                <c:pt idx="8632">
                  <c:v>-64.415870049597899</c:v>
                </c:pt>
                <c:pt idx="8633">
                  <c:v>-64.4158664333372</c:v>
                </c:pt>
                <c:pt idx="8634">
                  <c:v>-64.415862823296905</c:v>
                </c:pt>
                <c:pt idx="8635">
                  <c:v>-64.415859219466896</c:v>
                </c:pt>
                <c:pt idx="8636">
                  <c:v>-64.415855621837395</c:v>
                </c:pt>
                <c:pt idx="8637">
                  <c:v>-64.415852030398497</c:v>
                </c:pt>
                <c:pt idx="8638">
                  <c:v>-64.415848445140298</c:v>
                </c:pt>
                <c:pt idx="8639">
                  <c:v>-64.415844866052893</c:v>
                </c:pt>
                <c:pt idx="8640">
                  <c:v>-64.415841293126505</c:v>
                </c:pt>
                <c:pt idx="8641">
                  <c:v>-64.415837726351299</c:v>
                </c:pt>
                <c:pt idx="8642">
                  <c:v>-64.415834165717399</c:v>
                </c:pt>
                <c:pt idx="8643">
                  <c:v>-64.415830611215</c:v>
                </c:pt>
                <c:pt idx="8644">
                  <c:v>-64.415827062834396</c:v>
                </c:pt>
                <c:pt idx="8645">
                  <c:v>-64.415823520565695</c:v>
                </c:pt>
                <c:pt idx="8646">
                  <c:v>-64.415819984399207</c:v>
                </c:pt>
                <c:pt idx="8647">
                  <c:v>-64.415816454325096</c:v>
                </c:pt>
                <c:pt idx="8648">
                  <c:v>-64.415812930333701</c:v>
                </c:pt>
                <c:pt idx="8649">
                  <c:v>-64.4158094124153</c:v>
                </c:pt>
                <c:pt idx="8650">
                  <c:v>-64.415805900560201</c:v>
                </c:pt>
                <c:pt idx="8651">
                  <c:v>-64.4158023947587</c:v>
                </c:pt>
                <c:pt idx="8652">
                  <c:v>-64.415798895001103</c:v>
                </c:pt>
                <c:pt idx="8653">
                  <c:v>-64.415795401277705</c:v>
                </c:pt>
                <c:pt idx="8654">
                  <c:v>-64.415791913578801</c:v>
                </c:pt>
                <c:pt idx="8655">
                  <c:v>-64.415788431894995</c:v>
                </c:pt>
                <c:pt idx="8656">
                  <c:v>-64.415784956216399</c:v>
                </c:pt>
                <c:pt idx="8657">
                  <c:v>-64.415781486533604</c:v>
                </c:pt>
                <c:pt idx="8658">
                  <c:v>-64.415778022836804</c:v>
                </c:pt>
                <c:pt idx="8659">
                  <c:v>-64.415774565116607</c:v>
                </c:pt>
                <c:pt idx="8660">
                  <c:v>-64.415771113363405</c:v>
                </c:pt>
                <c:pt idx="8661">
                  <c:v>-64.415767667567593</c:v>
                </c:pt>
                <c:pt idx="8662">
                  <c:v>-64.415764227719706</c:v>
                </c:pt>
                <c:pt idx="8663">
                  <c:v>-64.415760793810094</c:v>
                </c:pt>
                <c:pt idx="8664">
                  <c:v>-64.415757365829407</c:v>
                </c:pt>
                <c:pt idx="8665">
                  <c:v>-64.415753943767996</c:v>
                </c:pt>
                <c:pt idx="8666">
                  <c:v>-64.415750527616396</c:v>
                </c:pt>
                <c:pt idx="8667">
                  <c:v>-64.415747117365299</c:v>
                </c:pt>
                <c:pt idx="8668">
                  <c:v>-64.415743713005099</c:v>
                </c:pt>
                <c:pt idx="8669">
                  <c:v>-64.415740314526303</c:v>
                </c:pt>
                <c:pt idx="8670">
                  <c:v>-64.415736921919702</c:v>
                </c:pt>
                <c:pt idx="8671">
                  <c:v>-64.415733535175704</c:v>
                </c:pt>
                <c:pt idx="8672">
                  <c:v>-64.415730154284901</c:v>
                </c:pt>
                <c:pt idx="8673">
                  <c:v>-64.415726779238</c:v>
                </c:pt>
                <c:pt idx="8674">
                  <c:v>-64.415723410025606</c:v>
                </c:pt>
                <c:pt idx="8675">
                  <c:v>-64.415720046638398</c:v>
                </c:pt>
                <c:pt idx="8676">
                  <c:v>-64.415716689066898</c:v>
                </c:pt>
                <c:pt idx="8677">
                  <c:v>-64.415713337301895</c:v>
                </c:pt>
                <c:pt idx="8678">
                  <c:v>-64.415709991333998</c:v>
                </c:pt>
                <c:pt idx="8679">
                  <c:v>-64.415706651153897</c:v>
                </c:pt>
                <c:pt idx="8680">
                  <c:v>-64.415703316752399</c:v>
                </c:pt>
                <c:pt idx="8681">
                  <c:v>-64.415699988120096</c:v>
                </c:pt>
                <c:pt idx="8682">
                  <c:v>-64.415696665247793</c:v>
                </c:pt>
                <c:pt idx="8683">
                  <c:v>-64.415693348126297</c:v>
                </c:pt>
                <c:pt idx="8684">
                  <c:v>-64.415690036746298</c:v>
                </c:pt>
                <c:pt idx="8685">
                  <c:v>-64.415686731098603</c:v>
                </c:pt>
                <c:pt idx="8686">
                  <c:v>-64.415683431174003</c:v>
                </c:pt>
                <c:pt idx="8687">
                  <c:v>-64.415680136963203</c:v>
                </c:pt>
                <c:pt idx="8688">
                  <c:v>-64.415676848457196</c:v>
                </c:pt>
                <c:pt idx="8689">
                  <c:v>-64.415673565646699</c:v>
                </c:pt>
                <c:pt idx="8690">
                  <c:v>-64.415670288522605</c:v>
                </c:pt>
                <c:pt idx="8691">
                  <c:v>-64.415667017075705</c:v>
                </c:pt>
                <c:pt idx="8692">
                  <c:v>-64.415663751296904</c:v>
                </c:pt>
                <c:pt idx="8693">
                  <c:v>-64.415660491177107</c:v>
                </c:pt>
                <c:pt idx="8694">
                  <c:v>-64.415657236707204</c:v>
                </c:pt>
                <c:pt idx="8695">
                  <c:v>-64.415653987878102</c:v>
                </c:pt>
                <c:pt idx="8696">
                  <c:v>-64.415650744680804</c:v>
                </c:pt>
                <c:pt idx="8697">
                  <c:v>-64.415647507106101</c:v>
                </c:pt>
                <c:pt idx="8698">
                  <c:v>-64.415644275144999</c:v>
                </c:pt>
                <c:pt idx="8699">
                  <c:v>-64.415641048788501</c:v>
                </c:pt>
                <c:pt idx="8700">
                  <c:v>-64.415637828027599</c:v>
                </c:pt>
                <c:pt idx="8701">
                  <c:v>-64.415634612853196</c:v>
                </c:pt>
                <c:pt idx="8702">
                  <c:v>-64.415631403256398</c:v>
                </c:pt>
                <c:pt idx="8703">
                  <c:v>-64.415628199228095</c:v>
                </c:pt>
                <c:pt idx="8704">
                  <c:v>-64.415625000759505</c:v>
                </c:pt>
                <c:pt idx="8705">
                  <c:v>-64.415621807841504</c:v>
                </c:pt>
                <c:pt idx="8706">
                  <c:v>-64.415618620465196</c:v>
                </c:pt>
                <c:pt idx="8707">
                  <c:v>-64.4156154386217</c:v>
                </c:pt>
                <c:pt idx="8708">
                  <c:v>-64.415612262302105</c:v>
                </c:pt>
                <c:pt idx="8709">
                  <c:v>-64.415609091497501</c:v>
                </c:pt>
                <c:pt idx="8710">
                  <c:v>-64.415605926198893</c:v>
                </c:pt>
                <c:pt idx="8711">
                  <c:v>-64.415602766397498</c:v>
                </c:pt>
                <c:pt idx="8712">
                  <c:v>-64.415599612084407</c:v>
                </c:pt>
                <c:pt idx="8713">
                  <c:v>-64.415596463250907</c:v>
                </c:pt>
                <c:pt idx="8714">
                  <c:v>-64.415593319887904</c:v>
                </c:pt>
                <c:pt idx="8715">
                  <c:v>-64.415590181986801</c:v>
                </c:pt>
                <c:pt idx="8716">
                  <c:v>-64.4155870495388</c:v>
                </c:pt>
                <c:pt idx="8717">
                  <c:v>-64.415583922534907</c:v>
                </c:pt>
                <c:pt idx="8718">
                  <c:v>-64.415580800966396</c:v>
                </c:pt>
                <c:pt idx="8719">
                  <c:v>-64.415577684824598</c:v>
                </c:pt>
                <c:pt idx="8720">
                  <c:v>-64.415574574100702</c:v>
                </c:pt>
                <c:pt idx="8721">
                  <c:v>-64.415571468785998</c:v>
                </c:pt>
                <c:pt idx="8722">
                  <c:v>-64.415568368871604</c:v>
                </c:pt>
                <c:pt idx="8723">
                  <c:v>-64.415565274349007</c:v>
                </c:pt>
                <c:pt idx="8724">
                  <c:v>-64.415562185209396</c:v>
                </c:pt>
                <c:pt idx="8725">
                  <c:v>-64.415559101444003</c:v>
                </c:pt>
                <c:pt idx="8726">
                  <c:v>-64.415556023044303</c:v>
                </c:pt>
                <c:pt idx="8727">
                  <c:v>-64.415552950001498</c:v>
                </c:pt>
                <c:pt idx="8728">
                  <c:v>-64.415549882306905</c:v>
                </c:pt>
                <c:pt idx="8729">
                  <c:v>-64.415546819952098</c:v>
                </c:pt>
                <c:pt idx="8730">
                  <c:v>-64.415543762928195</c:v>
                </c:pt>
                <c:pt idx="8731">
                  <c:v>-64.415540711226697</c:v>
                </c:pt>
                <c:pt idx="8732">
                  <c:v>-64.415537664838993</c:v>
                </c:pt>
                <c:pt idx="8733">
                  <c:v>-64.415534623756599</c:v>
                </c:pt>
                <c:pt idx="8734">
                  <c:v>-64.415531587970705</c:v>
                </c:pt>
                <c:pt idx="8735">
                  <c:v>-64.415528557472896</c:v>
                </c:pt>
                <c:pt idx="8736">
                  <c:v>-64.415525532254605</c:v>
                </c:pt>
                <c:pt idx="8737">
                  <c:v>-64.415522512307206</c:v>
                </c:pt>
                <c:pt idx="8738">
                  <c:v>-64.415519497622199</c:v>
                </c:pt>
                <c:pt idx="8739">
                  <c:v>-64.415516488191201</c:v>
                </c:pt>
                <c:pt idx="8740">
                  <c:v>-64.415513484005601</c:v>
                </c:pt>
                <c:pt idx="8741">
                  <c:v>-64.415510485056899</c:v>
                </c:pt>
                <c:pt idx="8742">
                  <c:v>-64.415507491336598</c:v>
                </c:pt>
                <c:pt idx="8743">
                  <c:v>-64.415504502836299</c:v>
                </c:pt>
                <c:pt idx="8744">
                  <c:v>-64.415501519547405</c:v>
                </c:pt>
                <c:pt idx="8745">
                  <c:v>-64.415498541461702</c:v>
                </c:pt>
                <c:pt idx="8746">
                  <c:v>-64.415495568570606</c:v>
                </c:pt>
                <c:pt idx="8747">
                  <c:v>-64.415492600865804</c:v>
                </c:pt>
                <c:pt idx="8748">
                  <c:v>-64.415489638338798</c:v>
                </c:pt>
                <c:pt idx="8749">
                  <c:v>-64.415486680981203</c:v>
                </c:pt>
                <c:pt idx="8750">
                  <c:v>-64.415483728784594</c:v>
                </c:pt>
                <c:pt idx="8751">
                  <c:v>-64.415480781740797</c:v>
                </c:pt>
                <c:pt idx="8752">
                  <c:v>-64.415477839841301</c:v>
                </c:pt>
                <c:pt idx="8753">
                  <c:v>-64.415474903077794</c:v>
                </c:pt>
                <c:pt idx="8754">
                  <c:v>-64.415471971441903</c:v>
                </c:pt>
                <c:pt idx="8755">
                  <c:v>-64.415469044925402</c:v>
                </c:pt>
                <c:pt idx="8756">
                  <c:v>-64.415466123520005</c:v>
                </c:pt>
                <c:pt idx="8757">
                  <c:v>-64.4154632072173</c:v>
                </c:pt>
                <c:pt idx="8758">
                  <c:v>-64.415460296009101</c:v>
                </c:pt>
                <c:pt idx="8759">
                  <c:v>-64.415457389887095</c:v>
                </c:pt>
                <c:pt idx="8760">
                  <c:v>-64.415454488842997</c:v>
                </c:pt>
                <c:pt idx="8761">
                  <c:v>-64.415451592868706</c:v>
                </c:pt>
                <c:pt idx="8762">
                  <c:v>-64.415448701955796</c:v>
                </c:pt>
                <c:pt idx="8763">
                  <c:v>-64.415445816096195</c:v>
                </c:pt>
                <c:pt idx="8764">
                  <c:v>-64.415442935281703</c:v>
                </c:pt>
                <c:pt idx="8765">
                  <c:v>-64.415440059503993</c:v>
                </c:pt>
                <c:pt idx="8766">
                  <c:v>-64.415437188755007</c:v>
                </c:pt>
                <c:pt idx="8767">
                  <c:v>-64.415434323026602</c:v>
                </c:pt>
                <c:pt idx="8768">
                  <c:v>-64.415431462310494</c:v>
                </c:pt>
                <c:pt idx="8769">
                  <c:v>-64.415428606598496</c:v>
                </c:pt>
                <c:pt idx="8770">
                  <c:v>-64.415425755882694</c:v>
                </c:pt>
                <c:pt idx="8771">
                  <c:v>-64.415422910154803</c:v>
                </c:pt>
                <c:pt idx="8772">
                  <c:v>-64.415420069406807</c:v>
                </c:pt>
                <c:pt idx="8773">
                  <c:v>-64.415417233630507</c:v>
                </c:pt>
                <c:pt idx="8774">
                  <c:v>-64.415414402817902</c:v>
                </c:pt>
                <c:pt idx="8775">
                  <c:v>-64.415411576960906</c:v>
                </c:pt>
                <c:pt idx="8776">
                  <c:v>-64.415408756051406</c:v>
                </c:pt>
                <c:pt idx="8777">
                  <c:v>-64.415405940081499</c:v>
                </c:pt>
                <c:pt idx="8778">
                  <c:v>-64.4154031290429</c:v>
                </c:pt>
                <c:pt idx="8779">
                  <c:v>-64.415400322927795</c:v>
                </c:pt>
                <c:pt idx="8780">
                  <c:v>-64.415397521728096</c:v>
                </c:pt>
                <c:pt idx="8781">
                  <c:v>-64.415394725435803</c:v>
                </c:pt>
                <c:pt idx="8782">
                  <c:v>-64.415391934042901</c:v>
                </c:pt>
                <c:pt idx="8783">
                  <c:v>-64.415389147541504</c:v>
                </c:pt>
                <c:pt idx="8784">
                  <c:v>-64.415386365923595</c:v>
                </c:pt>
                <c:pt idx="8785">
                  <c:v>-64.415383589181204</c:v>
                </c:pt>
                <c:pt idx="8786">
                  <c:v>-64.415380817306399</c:v>
                </c:pt>
                <c:pt idx="8787">
                  <c:v>-64.415378050291196</c:v>
                </c:pt>
                <c:pt idx="8788">
                  <c:v>-64.415375288127805</c:v>
                </c:pt>
                <c:pt idx="8789">
                  <c:v>-64.415372530808298</c:v>
                </c:pt>
                <c:pt idx="8790">
                  <c:v>-64.415369778324603</c:v>
                </c:pt>
                <c:pt idx="8791">
                  <c:v>-64.415367030669103</c:v>
                </c:pt>
                <c:pt idx="8792">
                  <c:v>-64.415364287833697</c:v>
                </c:pt>
                <c:pt idx="8793">
                  <c:v>-64.415361549810697</c:v>
                </c:pt>
                <c:pt idx="8794">
                  <c:v>-64.415358816592104</c:v>
                </c:pt>
                <c:pt idx="8795">
                  <c:v>-64.415356088170299</c:v>
                </c:pt>
                <c:pt idx="8796">
                  <c:v>-64.415353364537197</c:v>
                </c:pt>
                <c:pt idx="8797">
                  <c:v>-64.415350645685194</c:v>
                </c:pt>
                <c:pt idx="8798">
                  <c:v>-64.415347931606306</c:v>
                </c:pt>
                <c:pt idx="8799">
                  <c:v>-64.415345222292899</c:v>
                </c:pt>
                <c:pt idx="8800">
                  <c:v>-64.415342517737201</c:v>
                </c:pt>
                <c:pt idx="8801">
                  <c:v>-64.415339817931397</c:v>
                </c:pt>
                <c:pt idx="8802">
                  <c:v>-64.415337122867697</c:v>
                </c:pt>
                <c:pt idx="8803">
                  <c:v>-64.415334432538302</c:v>
                </c:pt>
                <c:pt idx="8804">
                  <c:v>-64.415331746935706</c:v>
                </c:pt>
                <c:pt idx="8805">
                  <c:v>-64.415329066051996</c:v>
                </c:pt>
                <c:pt idx="8806">
                  <c:v>-64.415326389879596</c:v>
                </c:pt>
                <c:pt idx="8807">
                  <c:v>-64.415323718410605</c:v>
                </c:pt>
                <c:pt idx="8808">
                  <c:v>-64.415321051637605</c:v>
                </c:pt>
                <c:pt idx="8809">
                  <c:v>-64.415318389552795</c:v>
                </c:pt>
                <c:pt idx="8810">
                  <c:v>-64.4153157321484</c:v>
                </c:pt>
                <c:pt idx="8811">
                  <c:v>-64.415313079417004</c:v>
                </c:pt>
                <c:pt idx="8812">
                  <c:v>-64.415310431350804</c:v>
                </c:pt>
                <c:pt idx="8813">
                  <c:v>-64.415307787942197</c:v>
                </c:pt>
                <c:pt idx="8814">
                  <c:v>-64.415305149183695</c:v>
                </c:pt>
                <c:pt idx="8815">
                  <c:v>-64.415302515067495</c:v>
                </c:pt>
                <c:pt idx="8816">
                  <c:v>-64.415299885586094</c:v>
                </c:pt>
                <c:pt idx="8817">
                  <c:v>-64.415297260732004</c:v>
                </c:pt>
                <c:pt idx="8818">
                  <c:v>-64.415294640497507</c:v>
                </c:pt>
                <c:pt idx="8819">
                  <c:v>-64.4152920248751</c:v>
                </c:pt>
                <c:pt idx="8820">
                  <c:v>-64.415289413857295</c:v>
                </c:pt>
                <c:pt idx="8821">
                  <c:v>-64.415286807436502</c:v>
                </c:pt>
                <c:pt idx="8822">
                  <c:v>-64.415284205605204</c:v>
                </c:pt>
                <c:pt idx="8823">
                  <c:v>-64.415281608355897</c:v>
                </c:pt>
                <c:pt idx="8824">
                  <c:v>-64.415279015680994</c:v>
                </c:pt>
                <c:pt idx="8825">
                  <c:v>-64.415276427573204</c:v>
                </c:pt>
                <c:pt idx="8826">
                  <c:v>-64.415273844024796</c:v>
                </c:pt>
                <c:pt idx="8827">
                  <c:v>-64.415271265028593</c:v>
                </c:pt>
                <c:pt idx="8828">
                  <c:v>-64.415268690576895</c:v>
                </c:pt>
                <c:pt idx="8829">
                  <c:v>-64.415266120662295</c:v>
                </c:pt>
                <c:pt idx="8830">
                  <c:v>-64.415263555277505</c:v>
                </c:pt>
                <c:pt idx="8831">
                  <c:v>-64.415260994414894</c:v>
                </c:pt>
                <c:pt idx="8832">
                  <c:v>-64.415258438067198</c:v>
                </c:pt>
                <c:pt idx="8833">
                  <c:v>-64.415255886227001</c:v>
                </c:pt>
                <c:pt idx="8834">
                  <c:v>-64.415253338886899</c:v>
                </c:pt>
                <c:pt idx="8835">
                  <c:v>-64.415250796039501</c:v>
                </c:pt>
                <c:pt idx="8836">
                  <c:v>-64.415248257677504</c:v>
                </c:pt>
                <c:pt idx="8837">
                  <c:v>-64.415245723793404</c:v>
                </c:pt>
                <c:pt idx="8838">
                  <c:v>-64.415243194379997</c:v>
                </c:pt>
                <c:pt idx="8839">
                  <c:v>-64.415240669429906</c:v>
                </c:pt>
                <c:pt idx="8840">
                  <c:v>-64.415238148935799</c:v>
                </c:pt>
                <c:pt idx="8841">
                  <c:v>-64.415235632890301</c:v>
                </c:pt>
                <c:pt idx="8842">
                  <c:v>-64.415233121286306</c:v>
                </c:pt>
                <c:pt idx="8843">
                  <c:v>-64.415230614116297</c:v>
                </c:pt>
                <c:pt idx="8844">
                  <c:v>-64.415228111373096</c:v>
                </c:pt>
                <c:pt idx="8845">
                  <c:v>-64.4152256130495</c:v>
                </c:pt>
                <c:pt idx="8846">
                  <c:v>-64.415223119138105</c:v>
                </c:pt>
                <c:pt idx="8847">
                  <c:v>-64.415220629631804</c:v>
                </c:pt>
                <c:pt idx="8848">
                  <c:v>-64.415218144523294</c:v>
                </c:pt>
                <c:pt idx="8849">
                  <c:v>-64.415215663805398</c:v>
                </c:pt>
                <c:pt idx="8850">
                  <c:v>-64.415213187470798</c:v>
                </c:pt>
                <c:pt idx="8851">
                  <c:v>-64.415210715512401</c:v>
                </c:pt>
                <c:pt idx="8852">
                  <c:v>-64.415208247923005</c:v>
                </c:pt>
                <c:pt idx="8853">
                  <c:v>-64.415205784695402</c:v>
                </c:pt>
                <c:pt idx="8854">
                  <c:v>-64.415203325822404</c:v>
                </c:pt>
                <c:pt idx="8855">
                  <c:v>-64.415200871296804</c:v>
                </c:pt>
                <c:pt idx="8856">
                  <c:v>-64.415198421111597</c:v>
                </c:pt>
                <c:pt idx="8857">
                  <c:v>-64.415195975259607</c:v>
                </c:pt>
                <c:pt idx="8858">
                  <c:v>-64.4151935337336</c:v>
                </c:pt>
                <c:pt idx="8859">
                  <c:v>-64.415191096526598</c:v>
                </c:pt>
                <c:pt idx="8860">
                  <c:v>-64.415188663631398</c:v>
                </c:pt>
                <c:pt idx="8861">
                  <c:v>-64.415186235040906</c:v>
                </c:pt>
                <c:pt idx="8862">
                  <c:v>-64.415183810748104</c:v>
                </c:pt>
                <c:pt idx="8863">
                  <c:v>-64.4151813907459</c:v>
                </c:pt>
                <c:pt idx="8864">
                  <c:v>-64.415178975027203</c:v>
                </c:pt>
                <c:pt idx="8865">
                  <c:v>-64.415176563584893</c:v>
                </c:pt>
                <c:pt idx="8866">
                  <c:v>-64.415174156412206</c:v>
                </c:pt>
                <c:pt idx="8867">
                  <c:v>-64.415171753501795</c:v>
                </c:pt>
                <c:pt idx="8868">
                  <c:v>-64.415169354846796</c:v>
                </c:pt>
                <c:pt idx="8869">
                  <c:v>-64.415166960440104</c:v>
                </c:pt>
                <c:pt idx="8870">
                  <c:v>-64.415164570274897</c:v>
                </c:pt>
                <c:pt idx="8871">
                  <c:v>-64.415162184343998</c:v>
                </c:pt>
                <c:pt idx="8872">
                  <c:v>-64.415159802640602</c:v>
                </c:pt>
                <c:pt idx="8873">
                  <c:v>-64.415157425157602</c:v>
                </c:pt>
                <c:pt idx="8874">
                  <c:v>-64.415155051888107</c:v>
                </c:pt>
                <c:pt idx="8875">
                  <c:v>-64.415152682825095</c:v>
                </c:pt>
                <c:pt idx="8876">
                  <c:v>-64.415150317961704</c:v>
                </c:pt>
                <c:pt idx="8877">
                  <c:v>-64.415147957291097</c:v>
                </c:pt>
                <c:pt idx="8878">
                  <c:v>-64.415145600806198</c:v>
                </c:pt>
                <c:pt idx="8879">
                  <c:v>-64.4151432485002</c:v>
                </c:pt>
                <c:pt idx="8880">
                  <c:v>-64.415140900366197</c:v>
                </c:pt>
                <c:pt idx="8881">
                  <c:v>-64.415138556397196</c:v>
                </c:pt>
                <c:pt idx="8882">
                  <c:v>-64.415136216586504</c:v>
                </c:pt>
                <c:pt idx="8883">
                  <c:v>-64.4151338809272</c:v>
                </c:pt>
                <c:pt idx="8884">
                  <c:v>-64.415131549412294</c:v>
                </c:pt>
                <c:pt idx="8885">
                  <c:v>-64.415129222035205</c:v>
                </c:pt>
                <c:pt idx="8886">
                  <c:v>-64.415126898788799</c:v>
                </c:pt>
                <c:pt idx="8887">
                  <c:v>-64.415124579666596</c:v>
                </c:pt>
                <c:pt idx="8888">
                  <c:v>-64.415122264661505</c:v>
                </c:pt>
                <c:pt idx="8889">
                  <c:v>-64.415119953766805</c:v>
                </c:pt>
                <c:pt idx="8890">
                  <c:v>-64.415117646975801</c:v>
                </c:pt>
                <c:pt idx="8891">
                  <c:v>-64.415115344281602</c:v>
                </c:pt>
                <c:pt idx="8892">
                  <c:v>-64.415113045677501</c:v>
                </c:pt>
                <c:pt idx="8893">
                  <c:v>-64.415110751156703</c:v>
                </c:pt>
                <c:pt idx="8894">
                  <c:v>-64.415108460712503</c:v>
                </c:pt>
                <c:pt idx="8895">
                  <c:v>-64.415106174338106</c:v>
                </c:pt>
                <c:pt idx="8896">
                  <c:v>-64.415103892026906</c:v>
                </c:pt>
                <c:pt idx="8897">
                  <c:v>-64.415101613771995</c:v>
                </c:pt>
                <c:pt idx="8898">
                  <c:v>-64.415099339566794</c:v>
                </c:pt>
                <c:pt idx="8899">
                  <c:v>-64.415097069404695</c:v>
                </c:pt>
                <c:pt idx="8900">
                  <c:v>-64.415094803278805</c:v>
                </c:pt>
                <c:pt idx="8901">
                  <c:v>-64.415092541182503</c:v>
                </c:pt>
                <c:pt idx="8902">
                  <c:v>-64.415090283109294</c:v>
                </c:pt>
                <c:pt idx="8903">
                  <c:v>-64.415088029052299</c:v>
                </c:pt>
                <c:pt idx="8904">
                  <c:v>-64.415085779004997</c:v>
                </c:pt>
                <c:pt idx="8905">
                  <c:v>-64.415083532960693</c:v>
                </c:pt>
                <c:pt idx="8906">
                  <c:v>-64.415081290912795</c:v>
                </c:pt>
                <c:pt idx="8907">
                  <c:v>-64.415079052854693</c:v>
                </c:pt>
                <c:pt idx="8908">
                  <c:v>-64.415076818779795</c:v>
                </c:pt>
                <c:pt idx="8909">
                  <c:v>-64.415074588681506</c:v>
                </c:pt>
                <c:pt idx="8910">
                  <c:v>-64.415072362553104</c:v>
                </c:pt>
                <c:pt idx="8911">
                  <c:v>-64.415070140388295</c:v>
                </c:pt>
                <c:pt idx="8912">
                  <c:v>-64.415067922180199</c:v>
                </c:pt>
                <c:pt idx="8913">
                  <c:v>-64.415065707922494</c:v>
                </c:pt>
                <c:pt idx="8914">
                  <c:v>-64.4150634976085</c:v>
                </c:pt>
                <c:pt idx="8915">
                  <c:v>-64.415061291231794</c:v>
                </c:pt>
                <c:pt idx="8916">
                  <c:v>-64.415059088785796</c:v>
                </c:pt>
                <c:pt idx="8917">
                  <c:v>-64.415056890263898</c:v>
                </c:pt>
                <c:pt idx="8918">
                  <c:v>-64.415054695659805</c:v>
                </c:pt>
                <c:pt idx="8919">
                  <c:v>-64.415052504966795</c:v>
                </c:pt>
                <c:pt idx="8920">
                  <c:v>-64.415050318178501</c:v>
                </c:pt>
                <c:pt idx="8921">
                  <c:v>-64.415048135288501</c:v>
                </c:pt>
                <c:pt idx="8922">
                  <c:v>-64.4150459562902</c:v>
                </c:pt>
                <c:pt idx="8923">
                  <c:v>-64.415043781177204</c:v>
                </c:pt>
                <c:pt idx="8924">
                  <c:v>-64.415041609943103</c:v>
                </c:pt>
                <c:pt idx="8925">
                  <c:v>-64.415039442581403</c:v>
                </c:pt>
                <c:pt idx="8926">
                  <c:v>-64.415037279085794</c:v>
                </c:pt>
                <c:pt idx="8927">
                  <c:v>-64.415035119449598</c:v>
                </c:pt>
                <c:pt idx="8928">
                  <c:v>-64.415032963666704</c:v>
                </c:pt>
                <c:pt idx="8929">
                  <c:v>-64.415030811730503</c:v>
                </c:pt>
                <c:pt idx="8930">
                  <c:v>-64.4150286636348</c:v>
                </c:pt>
                <c:pt idx="8931">
                  <c:v>-64.415026519373001</c:v>
                </c:pt>
                <c:pt idx="8932">
                  <c:v>-64.415024378938995</c:v>
                </c:pt>
                <c:pt idx="8933">
                  <c:v>-64.415022242326103</c:v>
                </c:pt>
                <c:pt idx="8934">
                  <c:v>-64.415020109528299</c:v>
                </c:pt>
                <c:pt idx="8935">
                  <c:v>-64.415017980539005</c:v>
                </c:pt>
                <c:pt idx="8936">
                  <c:v>-64.415015855351996</c:v>
                </c:pt>
                <c:pt idx="8937">
                  <c:v>-64.415013733961004</c:v>
                </c:pt>
                <c:pt idx="8938">
                  <c:v>-64.415011616359607</c:v>
                </c:pt>
                <c:pt idx="8939">
                  <c:v>-64.415009502541594</c:v>
                </c:pt>
                <c:pt idx="8940">
                  <c:v>-64.415007392500598</c:v>
                </c:pt>
                <c:pt idx="8941">
                  <c:v>-64.415005286230496</c:v>
                </c:pt>
                <c:pt idx="8942">
                  <c:v>-64.415003183724806</c:v>
                </c:pt>
                <c:pt idx="8943">
                  <c:v>-64.415001084977305</c:v>
                </c:pt>
                <c:pt idx="8944">
                  <c:v>-64.414998989981896</c:v>
                </c:pt>
                <c:pt idx="8945">
                  <c:v>-64.414996898732198</c:v>
                </c:pt>
                <c:pt idx="8946">
                  <c:v>-64.414994811222101</c:v>
                </c:pt>
                <c:pt idx="8947">
                  <c:v>-64.414992727445195</c:v>
                </c:pt>
                <c:pt idx="8948">
                  <c:v>-64.414990647395399</c:v>
                </c:pt>
                <c:pt idx="8949">
                  <c:v>-64.414988571066502</c:v>
                </c:pt>
                <c:pt idx="8950">
                  <c:v>-64.414986498452393</c:v>
                </c:pt>
                <c:pt idx="8951">
                  <c:v>-64.414984429546607</c:v>
                </c:pt>
                <c:pt idx="8952">
                  <c:v>-64.414982364343302</c:v>
                </c:pt>
                <c:pt idx="8953">
                  <c:v>-64.414980302836099</c:v>
                </c:pt>
                <c:pt idx="8954">
                  <c:v>-64.414978245018901</c:v>
                </c:pt>
                <c:pt idx="8955">
                  <c:v>-64.414976190885596</c:v>
                </c:pt>
                <c:pt idx="8956">
                  <c:v>-64.414974140429905</c:v>
                </c:pt>
                <c:pt idx="8957">
                  <c:v>-64.4149720936459</c:v>
                </c:pt>
                <c:pt idx="8958">
                  <c:v>-64.414970050527401</c:v>
                </c:pt>
                <c:pt idx="8959">
                  <c:v>-64.414968011068197</c:v>
                </c:pt>
                <c:pt idx="8960">
                  <c:v>-64.414965975262305</c:v>
                </c:pt>
                <c:pt idx="8961">
                  <c:v>-64.414963943103601</c:v>
                </c:pt>
                <c:pt idx="8962">
                  <c:v>-64.414961914586002</c:v>
                </c:pt>
                <c:pt idx="8963">
                  <c:v>-64.414959889703397</c:v>
                </c:pt>
                <c:pt idx="8964">
                  <c:v>-64.414957868449804</c:v>
                </c:pt>
                <c:pt idx="8965">
                  <c:v>-64.414955850818998</c:v>
                </c:pt>
                <c:pt idx="8966">
                  <c:v>-64.414953836805196</c:v>
                </c:pt>
                <c:pt idx="8967">
                  <c:v>-64.414951826402202</c:v>
                </c:pt>
                <c:pt idx="8968">
                  <c:v>-64.414949819603905</c:v>
                </c:pt>
                <c:pt idx="8969">
                  <c:v>-64.414947816404506</c:v>
                </c:pt>
                <c:pt idx="8970">
                  <c:v>-64.414945816797896</c:v>
                </c:pt>
                <c:pt idx="8971">
                  <c:v>-64.414943820778106</c:v>
                </c:pt>
                <c:pt idx="8972">
                  <c:v>-64.414941828338996</c:v>
                </c:pt>
                <c:pt idx="8973">
                  <c:v>-64.414939839474798</c:v>
                </c:pt>
                <c:pt idx="8974">
                  <c:v>-64.414937854179399</c:v>
                </c:pt>
                <c:pt idx="8975">
                  <c:v>-64.414935872447003</c:v>
                </c:pt>
                <c:pt idx="8976">
                  <c:v>-64.4149338942714</c:v>
                </c:pt>
                <c:pt idx="8977">
                  <c:v>-64.414931919646904</c:v>
                </c:pt>
                <c:pt idx="8978">
                  <c:v>-64.414929948567405</c:v>
                </c:pt>
                <c:pt idx="8979">
                  <c:v>-64.414927981027105</c:v>
                </c:pt>
                <c:pt idx="8980">
                  <c:v>-64.414926017019994</c:v>
                </c:pt>
                <c:pt idx="8981">
                  <c:v>-64.414924056540201</c:v>
                </c:pt>
                <c:pt idx="8982">
                  <c:v>-64.414922099581901</c:v>
                </c:pt>
                <c:pt idx="8983">
                  <c:v>-64.414920146138996</c:v>
                </c:pt>
                <c:pt idx="8984">
                  <c:v>-64.414918196205903</c:v>
                </c:pt>
                <c:pt idx="8985">
                  <c:v>-64.414916249776496</c:v>
                </c:pt>
                <c:pt idx="8986">
                  <c:v>-64.414914306845105</c:v>
                </c:pt>
                <c:pt idx="8987">
                  <c:v>-64.414912367405705</c:v>
                </c:pt>
                <c:pt idx="8988">
                  <c:v>-64.414910431452597</c:v>
                </c:pt>
                <c:pt idx="8989">
                  <c:v>-64.414908498979898</c:v>
                </c:pt>
                <c:pt idx="8990">
                  <c:v>-64.414906569981795</c:v>
                </c:pt>
                <c:pt idx="8991">
                  <c:v>-64.414904644452406</c:v>
                </c:pt>
                <c:pt idx="8992">
                  <c:v>-64.414902722386003</c:v>
                </c:pt>
                <c:pt idx="8993">
                  <c:v>-64.414900803776803</c:v>
                </c:pt>
                <c:pt idx="8994">
                  <c:v>-64.414898888618893</c:v>
                </c:pt>
                <c:pt idx="8995">
                  <c:v>-64.414896976906604</c:v>
                </c:pt>
                <c:pt idx="8996">
                  <c:v>-64.414895068634195</c:v>
                </c:pt>
                <c:pt idx="8997">
                  <c:v>-64.414893163795796</c:v>
                </c:pt>
                <c:pt idx="8998">
                  <c:v>-64.414891262385694</c:v>
                </c:pt>
                <c:pt idx="8999">
                  <c:v>-64.414889364398206</c:v>
                </c:pt>
                <c:pt idx="9000">
                  <c:v>-64.414887469827505</c:v>
                </c:pt>
                <c:pt idx="9001">
                  <c:v>-64.414885578667906</c:v>
                </c:pt>
                <c:pt idx="9002">
                  <c:v>-64.414883690913797</c:v>
                </c:pt>
                <c:pt idx="9003">
                  <c:v>-64.414881806559293</c:v>
                </c:pt>
                <c:pt idx="9004">
                  <c:v>-64.414879925598697</c:v>
                </c:pt>
                <c:pt idx="9005">
                  <c:v>-64.414878048026495</c:v>
                </c:pt>
                <c:pt idx="9006">
                  <c:v>-64.414876173836902</c:v>
                </c:pt>
                <c:pt idx="9007">
                  <c:v>-64.414874303024206</c:v>
                </c:pt>
                <c:pt idx="9008">
                  <c:v>-64.414872435582794</c:v>
                </c:pt>
                <c:pt idx="9009">
                  <c:v>-64.414870571506995</c:v>
                </c:pt>
                <c:pt idx="9010">
                  <c:v>-64.414868710791197</c:v>
                </c:pt>
                <c:pt idx="9011">
                  <c:v>-64.4148668534297</c:v>
                </c:pt>
                <c:pt idx="9012">
                  <c:v>-64.414864999416906</c:v>
                </c:pt>
                <c:pt idx="9013">
                  <c:v>-64.414863148747202</c:v>
                </c:pt>
                <c:pt idx="9014">
                  <c:v>-64.414861301414902</c:v>
                </c:pt>
                <c:pt idx="9015">
                  <c:v>-64.414859457414593</c:v>
                </c:pt>
                <c:pt idx="9016">
                  <c:v>-64.414857616740505</c:v>
                </c:pt>
                <c:pt idx="9017">
                  <c:v>-64.414855779387096</c:v>
                </c:pt>
                <c:pt idx="9018">
                  <c:v>-64.414853945348796</c:v>
                </c:pt>
                <c:pt idx="9019">
                  <c:v>-64.414852114620004</c:v>
                </c:pt>
                <c:pt idx="9020">
                  <c:v>-64.414850287195193</c:v>
                </c:pt>
                <c:pt idx="9021">
                  <c:v>-64.414848463068907</c:v>
                </c:pt>
                <c:pt idx="9022">
                  <c:v>-64.414846642235403</c:v>
                </c:pt>
                <c:pt idx="9023">
                  <c:v>-64.414844824689297</c:v>
                </c:pt>
                <c:pt idx="9024">
                  <c:v>-64.414843010425002</c:v>
                </c:pt>
                <c:pt idx="9025">
                  <c:v>-64.414841199437106</c:v>
                </c:pt>
                <c:pt idx="9026">
                  <c:v>-64.414839391719894</c:v>
                </c:pt>
                <c:pt idx="9027">
                  <c:v>-64.414837587268096</c:v>
                </c:pt>
                <c:pt idx="9028">
                  <c:v>-64.414835786075997</c:v>
                </c:pt>
                <c:pt idx="9029">
                  <c:v>-64.414833988138298</c:v>
                </c:pt>
                <c:pt idx="9030">
                  <c:v>-64.414832193449499</c:v>
                </c:pt>
                <c:pt idx="9031">
                  <c:v>-64.414830402004</c:v>
                </c:pt>
                <c:pt idx="9032">
                  <c:v>-64.414828613796502</c:v>
                </c:pt>
                <c:pt idx="9033">
                  <c:v>-64.414826828821504</c:v>
                </c:pt>
                <c:pt idx="9034">
                  <c:v>-64.414825047073506</c:v>
                </c:pt>
                <c:pt idx="9035">
                  <c:v>-64.414823268547096</c:v>
                </c:pt>
                <c:pt idx="9036">
                  <c:v>-64.4148214932369</c:v>
                </c:pt>
                <c:pt idx="9037">
                  <c:v>-64.414819721137505</c:v>
                </c:pt>
                <c:pt idx="9038">
                  <c:v>-64.414817952243496</c:v>
                </c:pt>
                <c:pt idx="9039">
                  <c:v>-64.414816186549402</c:v>
                </c:pt>
                <c:pt idx="9040">
                  <c:v>-64.414814424049894</c:v>
                </c:pt>
                <c:pt idx="9041">
                  <c:v>-64.4148126647396</c:v>
                </c:pt>
                <c:pt idx="9042">
                  <c:v>-64.414810908613106</c:v>
                </c:pt>
                <c:pt idx="9043">
                  <c:v>-64.414809155665097</c:v>
                </c:pt>
                <c:pt idx="9044">
                  <c:v>-64.414807405890201</c:v>
                </c:pt>
                <c:pt idx="9045">
                  <c:v>-64.414805659283104</c:v>
                </c:pt>
                <c:pt idx="9046">
                  <c:v>-64.414803915838405</c:v>
                </c:pt>
                <c:pt idx="9047">
                  <c:v>-64.414802175550804</c:v>
                </c:pt>
                <c:pt idx="9048">
                  <c:v>-64.4148004384149</c:v>
                </c:pt>
                <c:pt idx="9049">
                  <c:v>-64.414798704425493</c:v>
                </c:pt>
                <c:pt idx="9050">
                  <c:v>-64.414796973577197</c:v>
                </c:pt>
                <c:pt idx="9051">
                  <c:v>-64.414795245864795</c:v>
                </c:pt>
                <c:pt idx="9052">
                  <c:v>-64.414793521282903</c:v>
                </c:pt>
                <c:pt idx="9053">
                  <c:v>-64.414791799826403</c:v>
                </c:pt>
                <c:pt idx="9054">
                  <c:v>-64.414790081489798</c:v>
                </c:pt>
                <c:pt idx="9055">
                  <c:v>-64.414788366267899</c:v>
                </c:pt>
                <c:pt idx="9056">
                  <c:v>-64.414786654155506</c:v>
                </c:pt>
                <c:pt idx="9057">
                  <c:v>-64.414784945147403</c:v>
                </c:pt>
                <c:pt idx="9058">
                  <c:v>-64.414783239238204</c:v>
                </c:pt>
                <c:pt idx="9059">
                  <c:v>-64.414781536422893</c:v>
                </c:pt>
                <c:pt idx="9060">
                  <c:v>-64.414779836695999</c:v>
                </c:pt>
                <c:pt idx="9061">
                  <c:v>-64.414778140052505</c:v>
                </c:pt>
                <c:pt idx="9062">
                  <c:v>-64.414776446486997</c:v>
                </c:pt>
                <c:pt idx="9063">
                  <c:v>-64.4147747559945</c:v>
                </c:pt>
                <c:pt idx="9064">
                  <c:v>-64.414773068569701</c:v>
                </c:pt>
                <c:pt idx="9065">
                  <c:v>-64.414771384207398</c:v>
                </c:pt>
                <c:pt idx="9066">
                  <c:v>-64.414769702902504</c:v>
                </c:pt>
                <c:pt idx="9067">
                  <c:v>-64.414768024649803</c:v>
                </c:pt>
                <c:pt idx="9068">
                  <c:v>-64.414766349444093</c:v>
                </c:pt>
                <c:pt idx="9069">
                  <c:v>-64.414764677280303</c:v>
                </c:pt>
                <c:pt idx="9070">
                  <c:v>-64.414763008153301</c:v>
                </c:pt>
                <c:pt idx="9071">
                  <c:v>-64.414761342057801</c:v>
                </c:pt>
                <c:pt idx="9072">
                  <c:v>-64.414759678988801</c:v>
                </c:pt>
                <c:pt idx="9073">
                  <c:v>-64.4147580189412</c:v>
                </c:pt>
                <c:pt idx="9074">
                  <c:v>-64.414756361909795</c:v>
                </c:pt>
                <c:pt idx="9075">
                  <c:v>-64.4147547078896</c:v>
                </c:pt>
                <c:pt idx="9076">
                  <c:v>-64.414753056875398</c:v>
                </c:pt>
                <c:pt idx="9077">
                  <c:v>-64.414751408862102</c:v>
                </c:pt>
                <c:pt idx="9078">
                  <c:v>-64.414749763844796</c:v>
                </c:pt>
                <c:pt idx="9079">
                  <c:v>-64.414748121818207</c:v>
                </c:pt>
                <c:pt idx="9080">
                  <c:v>-64.414746482777403</c:v>
                </c:pt>
                <c:pt idx="9081">
                  <c:v>-64.414744846717298</c:v>
                </c:pt>
                <c:pt idx="9082">
                  <c:v>-64.414743213632903</c:v>
                </c:pt>
                <c:pt idx="9083">
                  <c:v>-64.414741583519003</c:v>
                </c:pt>
                <c:pt idx="9084">
                  <c:v>-64.414739956370695</c:v>
                </c:pt>
                <c:pt idx="9085">
                  <c:v>-64.414738332183006</c:v>
                </c:pt>
                <c:pt idx="9086">
                  <c:v>-64.414736710950805</c:v>
                </c:pt>
                <c:pt idx="9087">
                  <c:v>-64.414735092669105</c:v>
                </c:pt>
                <c:pt idx="9088">
                  <c:v>-64.414733477332902</c:v>
                </c:pt>
                <c:pt idx="9089">
                  <c:v>-64.414731864937295</c:v>
                </c:pt>
                <c:pt idx="9090">
                  <c:v>-64.414730255477195</c:v>
                </c:pt>
                <c:pt idx="9091">
                  <c:v>-64.414728648947701</c:v>
                </c:pt>
                <c:pt idx="9092">
                  <c:v>-64.414727045343795</c:v>
                </c:pt>
                <c:pt idx="9093">
                  <c:v>-64.414725444660505</c:v>
                </c:pt>
                <c:pt idx="9094">
                  <c:v>-64.414723846892898</c:v>
                </c:pt>
                <c:pt idx="9095">
                  <c:v>-64.414722252036</c:v>
                </c:pt>
                <c:pt idx="9096">
                  <c:v>-64.414720660084996</c:v>
                </c:pt>
                <c:pt idx="9097">
                  <c:v>-64.414719071034796</c:v>
                </c:pt>
                <c:pt idx="9098">
                  <c:v>-64.414717484880597</c:v>
                </c:pt>
                <c:pt idx="9099">
                  <c:v>-64.414715901617399</c:v>
                </c:pt>
                <c:pt idx="9100">
                  <c:v>-64.414714321240396</c:v>
                </c:pt>
                <c:pt idx="9101">
                  <c:v>-64.414712743744502</c:v>
                </c:pt>
                <c:pt idx="9102">
                  <c:v>-64.414711169124999</c:v>
                </c:pt>
                <c:pt idx="9103">
                  <c:v>-64.414709597376998</c:v>
                </c:pt>
                <c:pt idx="9104">
                  <c:v>-64.414708028495497</c:v>
                </c:pt>
                <c:pt idx="9105">
                  <c:v>-64.414706462475706</c:v>
                </c:pt>
                <c:pt idx="9106">
                  <c:v>-64.414704899312795</c:v>
                </c:pt>
                <c:pt idx="9107">
                  <c:v>-64.414703339001903</c:v>
                </c:pt>
                <c:pt idx="9108">
                  <c:v>-64.414701781538099</c:v>
                </c:pt>
                <c:pt idx="9109">
                  <c:v>-64.414700226916693</c:v>
                </c:pt>
                <c:pt idx="9110">
                  <c:v>-64.414698675132698</c:v>
                </c:pt>
                <c:pt idx="9111">
                  <c:v>-64.414697126181395</c:v>
                </c:pt>
                <c:pt idx="9112">
                  <c:v>-64.414695580057895</c:v>
                </c:pt>
                <c:pt idx="9113">
                  <c:v>-64.414694036757396</c:v>
                </c:pt>
                <c:pt idx="9114">
                  <c:v>-64.414692496275194</c:v>
                </c:pt>
                <c:pt idx="9115">
                  <c:v>-64.4146909586064</c:v>
                </c:pt>
                <c:pt idx="9116">
                  <c:v>-64.414689423746296</c:v>
                </c:pt>
                <c:pt idx="9117">
                  <c:v>-64.414687891690093</c:v>
                </c:pt>
                <c:pt idx="9118">
                  <c:v>-64.414686362432903</c:v>
                </c:pt>
                <c:pt idx="9119">
                  <c:v>-64.414684835970107</c:v>
                </c:pt>
                <c:pt idx="9120">
                  <c:v>-64.414683312296901</c:v>
                </c:pt>
                <c:pt idx="9121">
                  <c:v>-64.414681791408597</c:v>
                </c:pt>
                <c:pt idx="9122">
                  <c:v>-64.414680273300306</c:v>
                </c:pt>
                <c:pt idx="9123">
                  <c:v>-64.414678757967394</c:v>
                </c:pt>
                <c:pt idx="9124">
                  <c:v>-64.414677245405201</c:v>
                </c:pt>
                <c:pt idx="9125">
                  <c:v>-64.414675735608796</c:v>
                </c:pt>
                <c:pt idx="9126">
                  <c:v>-64.414674228573702</c:v>
                </c:pt>
                <c:pt idx="9127">
                  <c:v>-64.414672724295201</c:v>
                </c:pt>
                <c:pt idx="9128">
                  <c:v>-64.414671222768405</c:v>
                </c:pt>
                <c:pt idx="9129">
                  <c:v>-64.414669723988794</c:v>
                </c:pt>
                <c:pt idx="9130">
                  <c:v>-64.414668227951594</c:v>
                </c:pt>
                <c:pt idx="9131">
                  <c:v>-64.414666734652201</c:v>
                </c:pt>
                <c:pt idx="9132">
                  <c:v>-64.414665244085896</c:v>
                </c:pt>
                <c:pt idx="9133">
                  <c:v>-64.414663756248004</c:v>
                </c:pt>
                <c:pt idx="9134">
                  <c:v>-64.414662271133906</c:v>
                </c:pt>
                <c:pt idx="9135">
                  <c:v>-64.414660788739099</c:v>
                </c:pt>
                <c:pt idx="9136">
                  <c:v>-64.414659309058706</c:v>
                </c:pt>
                <c:pt idx="9137">
                  <c:v>-64.414657832088196</c:v>
                </c:pt>
                <c:pt idx="9138">
                  <c:v>-64.414656357823006</c:v>
                </c:pt>
                <c:pt idx="9139">
                  <c:v>-64.414654886258404</c:v>
                </c:pt>
                <c:pt idx="9140">
                  <c:v>-64.4146534173899</c:v>
                </c:pt>
                <c:pt idx="9141">
                  <c:v>-64.414651951212804</c:v>
                </c:pt>
                <c:pt idx="9142">
                  <c:v>-64.414650487722596</c:v>
                </c:pt>
                <c:pt idx="9143">
                  <c:v>-64.414649026914702</c:v>
                </c:pt>
                <c:pt idx="9144">
                  <c:v>-64.414647568784403</c:v>
                </c:pt>
                <c:pt idx="9145">
                  <c:v>-64.414646113327294</c:v>
                </c:pt>
                <c:pt idx="9146">
                  <c:v>-64.414644660538698</c:v>
                </c:pt>
                <c:pt idx="9147">
                  <c:v>-64.414643210414098</c:v>
                </c:pt>
                <c:pt idx="9148">
                  <c:v>-64.414641762949003</c:v>
                </c:pt>
                <c:pt idx="9149">
                  <c:v>-64.414640318138694</c:v>
                </c:pt>
                <c:pt idx="9150">
                  <c:v>-64.414638875978895</c:v>
                </c:pt>
                <c:pt idx="9151">
                  <c:v>-64.414637436464801</c:v>
                </c:pt>
                <c:pt idx="9152">
                  <c:v>-64.414635999592093</c:v>
                </c:pt>
                <c:pt idx="9153">
                  <c:v>-64.414634565356195</c:v>
                </c:pt>
                <c:pt idx="9154">
                  <c:v>-64.414633133752602</c:v>
                </c:pt>
                <c:pt idx="9155">
                  <c:v>-64.414631704776895</c:v>
                </c:pt>
                <c:pt idx="9156">
                  <c:v>-64.414630278424397</c:v>
                </c:pt>
                <c:pt idx="9157">
                  <c:v>-64.414628854690704</c:v>
                </c:pt>
                <c:pt idx="9158">
                  <c:v>-64.414627433571397</c:v>
                </c:pt>
                <c:pt idx="9159">
                  <c:v>-64.414626015061998</c:v>
                </c:pt>
                <c:pt idx="9160">
                  <c:v>-64.414624599158003</c:v>
                </c:pt>
                <c:pt idx="9161">
                  <c:v>-64.414623185854893</c:v>
                </c:pt>
                <c:pt idx="9162">
                  <c:v>-64.414621775148404</c:v>
                </c:pt>
                <c:pt idx="9163">
                  <c:v>-64.414620367033905</c:v>
                </c:pt>
                <c:pt idx="9164">
                  <c:v>-64.414618961507003</c:v>
                </c:pt>
                <c:pt idx="9165">
                  <c:v>-64.414617558563293</c:v>
                </c:pt>
                <c:pt idx="9166">
                  <c:v>-64.414616158198498</c:v>
                </c:pt>
                <c:pt idx="9167">
                  <c:v>-64.4146147604079</c:v>
                </c:pt>
                <c:pt idx="9168">
                  <c:v>-64.414613365187407</c:v>
                </c:pt>
                <c:pt idx="9169">
                  <c:v>-64.414611972532299</c:v>
                </c:pt>
                <c:pt idx="9170">
                  <c:v>-64.414610582438499</c:v>
                </c:pt>
                <c:pt idx="9171">
                  <c:v>-64.414609194901402</c:v>
                </c:pt>
                <c:pt idx="9172">
                  <c:v>-64.414607809916703</c:v>
                </c:pt>
                <c:pt idx="9173">
                  <c:v>-64.414606427480095</c:v>
                </c:pt>
                <c:pt idx="9174">
                  <c:v>-64.414605047587003</c:v>
                </c:pt>
                <c:pt idx="9175">
                  <c:v>-64.414603670233305</c:v>
                </c:pt>
                <c:pt idx="9176">
                  <c:v>-64.414602295414596</c:v>
                </c:pt>
                <c:pt idx="9177">
                  <c:v>-64.4146009231264</c:v>
                </c:pt>
                <c:pt idx="9178">
                  <c:v>-64.414599553364496</c:v>
                </c:pt>
                <c:pt idx="9179">
                  <c:v>-64.414598186124493</c:v>
                </c:pt>
                <c:pt idx="9180">
                  <c:v>-64.414596821402199</c:v>
                </c:pt>
                <c:pt idx="9181">
                  <c:v>-64.414595459193094</c:v>
                </c:pt>
                <c:pt idx="9182">
                  <c:v>-64.414594099493002</c:v>
                </c:pt>
                <c:pt idx="9183">
                  <c:v>-64.414592742297501</c:v>
                </c:pt>
                <c:pt idx="9184">
                  <c:v>-64.414591387602499</c:v>
                </c:pt>
                <c:pt idx="9185">
                  <c:v>-64.414590035403506</c:v>
                </c:pt>
                <c:pt idx="9186">
                  <c:v>-64.414588685696302</c:v>
                </c:pt>
                <c:pt idx="9187">
                  <c:v>-64.414587338476693</c:v>
                </c:pt>
                <c:pt idx="9188">
                  <c:v>-64.414585993740303</c:v>
                </c:pt>
                <c:pt idx="9189">
                  <c:v>-64.414584651482897</c:v>
                </c:pt>
                <c:pt idx="9190">
                  <c:v>-64.414583311700298</c:v>
                </c:pt>
                <c:pt idx="9191">
                  <c:v>-64.414581974388099</c:v>
                </c:pt>
                <c:pt idx="9192">
                  <c:v>-64.414580639542194</c:v>
                </c:pt>
                <c:pt idx="9193">
                  <c:v>-64.414579307158306</c:v>
                </c:pt>
                <c:pt idx="9194">
                  <c:v>-64.414577977232099</c:v>
                </c:pt>
                <c:pt idx="9195">
                  <c:v>-64.414576649759596</c:v>
                </c:pt>
                <c:pt idx="9196">
                  <c:v>-64.414575324736305</c:v>
                </c:pt>
                <c:pt idx="9197">
                  <c:v>-64.414574002158204</c:v>
                </c:pt>
                <c:pt idx="9198">
                  <c:v>-64.414572682021003</c:v>
                </c:pt>
                <c:pt idx="9199">
                  <c:v>-64.414571364320594</c:v>
                </c:pt>
                <c:pt idx="9200">
                  <c:v>-64.414570049052699</c:v>
                </c:pt>
                <c:pt idx="9201">
                  <c:v>-64.414568736213198</c:v>
                </c:pt>
                <c:pt idx="9202">
                  <c:v>-64.414567425797799</c:v>
                </c:pt>
                <c:pt idx="9203">
                  <c:v>-64.414566117802494</c:v>
                </c:pt>
                <c:pt idx="9204">
                  <c:v>-64.414564812223105</c:v>
                </c:pt>
                <c:pt idx="9205">
                  <c:v>-64.414563509055299</c:v>
                </c:pt>
                <c:pt idx="9206">
                  <c:v>-64.414562208295095</c:v>
                </c:pt>
                <c:pt idx="9207">
                  <c:v>-64.414560909938302</c:v>
                </c:pt>
                <c:pt idx="9208">
                  <c:v>-64.414559613980799</c:v>
                </c:pt>
                <c:pt idx="9209">
                  <c:v>-64.414558320418394</c:v>
                </c:pt>
                <c:pt idx="9210">
                  <c:v>-64.414557029247007</c:v>
                </c:pt>
                <c:pt idx="9211">
                  <c:v>-64.414555740462603</c:v>
                </c:pt>
                <c:pt idx="9212">
                  <c:v>-64.414554454060905</c:v>
                </c:pt>
                <c:pt idx="9213">
                  <c:v>-64.414553170037905</c:v>
                </c:pt>
                <c:pt idx="9214">
                  <c:v>-64.414551888389596</c:v>
                </c:pt>
                <c:pt idx="9215">
                  <c:v>-64.4145506091117</c:v>
                </c:pt>
                <c:pt idx="9216">
                  <c:v>-64.414549332200295</c:v>
                </c:pt>
                <c:pt idx="9217">
                  <c:v>-64.414548057651203</c:v>
                </c:pt>
                <c:pt idx="9218">
                  <c:v>-64.414546785460402</c:v>
                </c:pt>
                <c:pt idx="9219">
                  <c:v>-64.4145455156238</c:v>
                </c:pt>
                <c:pt idx="9220">
                  <c:v>-64.414544248137304</c:v>
                </c:pt>
                <c:pt idx="9221">
                  <c:v>-64.414542982997006</c:v>
                </c:pt>
                <c:pt idx="9222">
                  <c:v>-64.414541720198699</c:v>
                </c:pt>
                <c:pt idx="9223">
                  <c:v>-64.414540459738404</c:v>
                </c:pt>
                <c:pt idx="9224">
                  <c:v>-64.414539201612101</c:v>
                </c:pt>
                <c:pt idx="9225">
                  <c:v>-64.414537945815795</c:v>
                </c:pt>
                <c:pt idx="9226">
                  <c:v>-64.414536692345493</c:v>
                </c:pt>
                <c:pt idx="9227">
                  <c:v>-64.414535441197003</c:v>
                </c:pt>
                <c:pt idx="9228">
                  <c:v>-64.414534192366503</c:v>
                </c:pt>
                <c:pt idx="9229">
                  <c:v>-64.414532945849899</c:v>
                </c:pt>
                <c:pt idx="9230">
                  <c:v>-64.414531701643298</c:v>
                </c:pt>
                <c:pt idx="9231">
                  <c:v>-64.414530459742593</c:v>
                </c:pt>
                <c:pt idx="9232">
                  <c:v>-64.414529220143905</c:v>
                </c:pt>
                <c:pt idx="9233">
                  <c:v>-64.414527982843197</c:v>
                </c:pt>
                <c:pt idx="9234">
                  <c:v>-64.414526747836504</c:v>
                </c:pt>
                <c:pt idx="9235">
                  <c:v>-64.414525515119806</c:v>
                </c:pt>
                <c:pt idx="9236">
                  <c:v>-64.414524284689307</c:v>
                </c:pt>
                <c:pt idx="9237">
                  <c:v>-64.414523056541</c:v>
                </c:pt>
                <c:pt idx="9238">
                  <c:v>-64.414521830670793</c:v>
                </c:pt>
                <c:pt idx="9239">
                  <c:v>-64.414520607075005</c:v>
                </c:pt>
                <c:pt idx="9240">
                  <c:v>-64.4145193857495</c:v>
                </c:pt>
                <c:pt idx="9241">
                  <c:v>-64.414518166690399</c:v>
                </c:pt>
                <c:pt idx="9242">
                  <c:v>-64.414516949893894</c:v>
                </c:pt>
                <c:pt idx="9243">
                  <c:v>-64.414515735355906</c:v>
                </c:pt>
                <c:pt idx="9244">
                  <c:v>-64.414514523072697</c:v>
                </c:pt>
                <c:pt idx="9245">
                  <c:v>-64.414513313040302</c:v>
                </c:pt>
                <c:pt idx="9246">
                  <c:v>-64.414512105254701</c:v>
                </c:pt>
                <c:pt idx="9247">
                  <c:v>-64.414510899712198</c:v>
                </c:pt>
                <c:pt idx="9248">
                  <c:v>-64.414509696408899</c:v>
                </c:pt>
                <c:pt idx="9249">
                  <c:v>-64.414508495340797</c:v>
                </c:pt>
                <c:pt idx="9250">
                  <c:v>-64.414507296504098</c:v>
                </c:pt>
                <c:pt idx="9251">
                  <c:v>-64.414506099894993</c:v>
                </c:pt>
                <c:pt idx="9252">
                  <c:v>-64.414504905509503</c:v>
                </c:pt>
                <c:pt idx="9253">
                  <c:v>-64.414503713343905</c:v>
                </c:pt>
                <c:pt idx="9254">
                  <c:v>-64.414502523394304</c:v>
                </c:pt>
                <c:pt idx="9255">
                  <c:v>-64.414501335656894</c:v>
                </c:pt>
                <c:pt idx="9256">
                  <c:v>-64.414500150127793</c:v>
                </c:pt>
                <c:pt idx="9257">
                  <c:v>-64.414498966803194</c:v>
                </c:pt>
                <c:pt idx="9258">
                  <c:v>-64.414497785679202</c:v>
                </c:pt>
                <c:pt idx="9259">
                  <c:v>-64.414496606752195</c:v>
                </c:pt>
                <c:pt idx="9260">
                  <c:v>-64.414495430018206</c:v>
                </c:pt>
                <c:pt idx="9261">
                  <c:v>-64.414494255473599</c:v>
                </c:pt>
                <c:pt idx="9262">
                  <c:v>-64.414493083114394</c:v>
                </c:pt>
                <c:pt idx="9263">
                  <c:v>-64.414491912936896</c:v>
                </c:pt>
                <c:pt idx="9264">
                  <c:v>-64.414490744937297</c:v>
                </c:pt>
                <c:pt idx="9265">
                  <c:v>-64.414489579111802</c:v>
                </c:pt>
                <c:pt idx="9266">
                  <c:v>-64.414488415456702</c:v>
                </c:pt>
                <c:pt idx="9267">
                  <c:v>-64.414487253968204</c:v>
                </c:pt>
                <c:pt idx="9268">
                  <c:v>-64.414486094642598</c:v>
                </c:pt>
                <c:pt idx="9269">
                  <c:v>-64.414484937476104</c:v>
                </c:pt>
                <c:pt idx="9270">
                  <c:v>-64.414483782464899</c:v>
                </c:pt>
                <c:pt idx="9271">
                  <c:v>-64.414482629605402</c:v>
                </c:pt>
                <c:pt idx="9272">
                  <c:v>-64.414481478893705</c:v>
                </c:pt>
                <c:pt idx="9273">
                  <c:v>-64.414480330326199</c:v>
                </c:pt>
                <c:pt idx="9274">
                  <c:v>-64.414479183899104</c:v>
                </c:pt>
                <c:pt idx="9275">
                  <c:v>-64.414478039608795</c:v>
                </c:pt>
                <c:pt idx="9276">
                  <c:v>-64.414476897451394</c:v>
                </c:pt>
                <c:pt idx="9277">
                  <c:v>-64.414475757423403</c:v>
                </c:pt>
                <c:pt idx="9278">
                  <c:v>-64.414474619521002</c:v>
                </c:pt>
                <c:pt idx="9279">
                  <c:v>-64.414473483740494</c:v>
                </c:pt>
                <c:pt idx="9280">
                  <c:v>-64.414472350078199</c:v>
                </c:pt>
                <c:pt idx="9281">
                  <c:v>-64.414471218530494</c:v>
                </c:pt>
                <c:pt idx="9282">
                  <c:v>-64.414470089093697</c:v>
                </c:pt>
                <c:pt idx="9283">
                  <c:v>-64.414468961764101</c:v>
                </c:pt>
                <c:pt idx="9284">
                  <c:v>-64.414467836538094</c:v>
                </c:pt>
                <c:pt idx="9285">
                  <c:v>-64.414466713411997</c:v>
                </c:pt>
                <c:pt idx="9286">
                  <c:v>-64.414465592382101</c:v>
                </c:pt>
                <c:pt idx="9287">
                  <c:v>-64.414464473444895</c:v>
                </c:pt>
                <c:pt idx="9288">
                  <c:v>-64.414463356596599</c:v>
                </c:pt>
                <c:pt idx="9289">
                  <c:v>-64.414462241833604</c:v>
                </c:pt>
                <c:pt idx="9290">
                  <c:v>-64.4144611291524</c:v>
                </c:pt>
                <c:pt idx="9291">
                  <c:v>-64.414460018549207</c:v>
                </c:pt>
                <c:pt idx="9292">
                  <c:v>-64.414458910020599</c:v>
                </c:pt>
                <c:pt idx="9293">
                  <c:v>-64.414457803562797</c:v>
                </c:pt>
                <c:pt idx="9294">
                  <c:v>-64.414456699172305</c:v>
                </c:pt>
                <c:pt idx="9295">
                  <c:v>-64.4144555968454</c:v>
                </c:pt>
                <c:pt idx="9296">
                  <c:v>-64.414454496578699</c:v>
                </c:pt>
                <c:pt idx="9297">
                  <c:v>-64.414453398368394</c:v>
                </c:pt>
                <c:pt idx="9298">
                  <c:v>-64.414452302211004</c:v>
                </c:pt>
                <c:pt idx="9299">
                  <c:v>-64.414451208103003</c:v>
                </c:pt>
                <c:pt idx="9300">
                  <c:v>-64.414450116040797</c:v>
                </c:pt>
                <c:pt idx="9301">
                  <c:v>-64.414449026020804</c:v>
                </c:pt>
                <c:pt idx="9302">
                  <c:v>-64.414447938039501</c:v>
                </c:pt>
                <c:pt idx="9303">
                  <c:v>-64.414446852093207</c:v>
                </c:pt>
                <c:pt idx="9304">
                  <c:v>-64.414445768178595</c:v>
                </c:pt>
                <c:pt idx="9305">
                  <c:v>-64.414444686291901</c:v>
                </c:pt>
                <c:pt idx="9306">
                  <c:v>-64.4144436064297</c:v>
                </c:pt>
                <c:pt idx="9307">
                  <c:v>-64.414442528588495</c:v>
                </c:pt>
                <c:pt idx="9308">
                  <c:v>-64.414441452764805</c:v>
                </c:pt>
                <c:pt idx="9309">
                  <c:v>-64.414440378954893</c:v>
                </c:pt>
                <c:pt idx="9310">
                  <c:v>-64.414439307155504</c:v>
                </c:pt>
                <c:pt idx="9311">
                  <c:v>-64.414438237363001</c:v>
                </c:pt>
                <c:pt idx="9312">
                  <c:v>-64.414437169573901</c:v>
                </c:pt>
                <c:pt idx="9313">
                  <c:v>-64.414436103784695</c:v>
                </c:pt>
                <c:pt idx="9314">
                  <c:v>-64.414435039992</c:v>
                </c:pt>
                <c:pt idx="9315">
                  <c:v>-64.414433978192093</c:v>
                </c:pt>
                <c:pt idx="9316">
                  <c:v>-64.414432918381806</c:v>
                </c:pt>
                <c:pt idx="9317">
                  <c:v>-64.414431860557499</c:v>
                </c:pt>
                <c:pt idx="9318">
                  <c:v>-64.414430804715707</c:v>
                </c:pt>
                <c:pt idx="9319">
                  <c:v>-64.414429750852904</c:v>
                </c:pt>
                <c:pt idx="9320">
                  <c:v>-64.414428698965807</c:v>
                </c:pt>
                <c:pt idx="9321">
                  <c:v>-64.414427649050893</c:v>
                </c:pt>
                <c:pt idx="9322">
                  <c:v>-64.414426601104694</c:v>
                </c:pt>
                <c:pt idx="9323">
                  <c:v>-64.414425555123699</c:v>
                </c:pt>
                <c:pt idx="9324">
                  <c:v>-64.414424511104698</c:v>
                </c:pt>
                <c:pt idx="9325">
                  <c:v>-64.414423469044095</c:v>
                </c:pt>
                <c:pt idx="9326">
                  <c:v>-64.414422428938394</c:v>
                </c:pt>
                <c:pt idx="9327">
                  <c:v>-64.414421390784398</c:v>
                </c:pt>
                <c:pt idx="9328">
                  <c:v>-64.414420354578596</c:v>
                </c:pt>
                <c:pt idx="9329">
                  <c:v>-64.414419320317506</c:v>
                </c:pt>
                <c:pt idx="9330">
                  <c:v>-64.414418287997904</c:v>
                </c:pt>
                <c:pt idx="9331">
                  <c:v>-64.414417257616194</c:v>
                </c:pt>
                <c:pt idx="9332">
                  <c:v>-64.414416229169206</c:v>
                </c:pt>
                <c:pt idx="9333">
                  <c:v>-64.414415202653302</c:v>
                </c:pt>
                <c:pt idx="9334">
                  <c:v>-64.4144141780653</c:v>
                </c:pt>
                <c:pt idx="9335">
                  <c:v>-64.414413155401803</c:v>
                </c:pt>
                <c:pt idx="9336">
                  <c:v>-64.414412134659401</c:v>
                </c:pt>
                <c:pt idx="9337">
                  <c:v>-64.414411115834795</c:v>
                </c:pt>
                <c:pt idx="9338">
                  <c:v>-64.414410098924506</c:v>
                </c:pt>
                <c:pt idx="9339">
                  <c:v>-64.414409083925307</c:v>
                </c:pt>
                <c:pt idx="9340">
                  <c:v>-64.414408070833801</c:v>
                </c:pt>
                <c:pt idx="9341">
                  <c:v>-64.414407059646607</c:v>
                </c:pt>
                <c:pt idx="9342">
                  <c:v>-64.414406050360498</c:v>
                </c:pt>
                <c:pt idx="9343">
                  <c:v>-64.414405042972106</c:v>
                </c:pt>
                <c:pt idx="9344">
                  <c:v>-64.414404037477993</c:v>
                </c:pt>
                <c:pt idx="9345">
                  <c:v>-64.414403033875104</c:v>
                </c:pt>
                <c:pt idx="9346">
                  <c:v>-64.414402032159799</c:v>
                </c:pt>
                <c:pt idx="9347">
                  <c:v>-64.414401032329096</c:v>
                </c:pt>
                <c:pt idx="9348">
                  <c:v>-64.414400034379398</c:v>
                </c:pt>
                <c:pt idx="9349">
                  <c:v>-64.414399038307707</c:v>
                </c:pt>
                <c:pt idx="9350">
                  <c:v>-64.414398044110499</c:v>
                </c:pt>
                <c:pt idx="9351">
                  <c:v>-64.414397051784505</c:v>
                </c:pt>
                <c:pt idx="9352">
                  <c:v>-64.414396061326599</c:v>
                </c:pt>
                <c:pt idx="9353">
                  <c:v>-64.414395072733399</c:v>
                </c:pt>
                <c:pt idx="9354">
                  <c:v>-64.414394086001593</c:v>
                </c:pt>
                <c:pt idx="9355">
                  <c:v>-64.414393101128098</c:v>
                </c:pt>
                <c:pt idx="9356">
                  <c:v>-64.414392118109404</c:v>
                </c:pt>
                <c:pt idx="9357">
                  <c:v>-64.414391136942498</c:v>
                </c:pt>
                <c:pt idx="9358">
                  <c:v>-64.414390157623998</c:v>
                </c:pt>
                <c:pt idx="9359">
                  <c:v>-64.414389180150593</c:v>
                </c:pt>
                <c:pt idx="9360">
                  <c:v>-64.414388204519298</c:v>
                </c:pt>
                <c:pt idx="9361">
                  <c:v>-64.414387230726604</c:v>
                </c:pt>
                <c:pt idx="9362">
                  <c:v>-64.414386258769497</c:v>
                </c:pt>
                <c:pt idx="9363">
                  <c:v>-64.414385288644695</c:v>
                </c:pt>
                <c:pt idx="9364">
                  <c:v>-64.414384320348901</c:v>
                </c:pt>
                <c:pt idx="9365">
                  <c:v>-64.414383353878904</c:v>
                </c:pt>
                <c:pt idx="9366">
                  <c:v>-64.414382389231605</c:v>
                </c:pt>
                <c:pt idx="9367">
                  <c:v>-64.414381426403807</c:v>
                </c:pt>
                <c:pt idx="9368">
                  <c:v>-64.414380465392199</c:v>
                </c:pt>
                <c:pt idx="9369">
                  <c:v>-64.414379506193598</c:v>
                </c:pt>
                <c:pt idx="9370">
                  <c:v>-64.414378548805004</c:v>
                </c:pt>
                <c:pt idx="9371">
                  <c:v>-64.414377593222994</c:v>
                </c:pt>
                <c:pt idx="9372">
                  <c:v>-64.414376639444598</c:v>
                </c:pt>
                <c:pt idx="9373">
                  <c:v>-64.414375687466503</c:v>
                </c:pt>
                <c:pt idx="9374">
                  <c:v>-64.414374737285698</c:v>
                </c:pt>
                <c:pt idx="9375">
                  <c:v>-64.4143737888988</c:v>
                </c:pt>
                <c:pt idx="9376">
                  <c:v>-64.414372842302896</c:v>
                </c:pt>
                <c:pt idx="9377">
                  <c:v>-64.414371897494604</c:v>
                </c:pt>
                <c:pt idx="9378">
                  <c:v>-64.414370954470996</c:v>
                </c:pt>
                <c:pt idx="9379">
                  <c:v>-64.414370013228805</c:v>
                </c:pt>
                <c:pt idx="9380">
                  <c:v>-64.414369073764902</c:v>
                </c:pt>
                <c:pt idx="9381">
                  <c:v>-64.414368136076305</c:v>
                </c:pt>
                <c:pt idx="9382">
                  <c:v>-64.414367200159703</c:v>
                </c:pt>
                <c:pt idx="9383">
                  <c:v>-64.414366266011996</c:v>
                </c:pt>
                <c:pt idx="9384">
                  <c:v>-64.414365333630201</c:v>
                </c:pt>
                <c:pt idx="9385">
                  <c:v>-64.414364403011106</c:v>
                </c:pt>
                <c:pt idx="9386">
                  <c:v>-64.414363474151699</c:v>
                </c:pt>
                <c:pt idx="9387">
                  <c:v>-64.414362547048796</c:v>
                </c:pt>
                <c:pt idx="9388">
                  <c:v>-64.4143616216993</c:v>
                </c:pt>
                <c:pt idx="9389">
                  <c:v>-64.414360698100197</c:v>
                </c:pt>
                <c:pt idx="9390">
                  <c:v>-64.414359776248304</c:v>
                </c:pt>
                <c:pt idx="9391">
                  <c:v>-64.414358856140694</c:v>
                </c:pt>
                <c:pt idx="9392">
                  <c:v>-64.414357937774099</c:v>
                </c:pt>
                <c:pt idx="9393">
                  <c:v>-64.414357021145705</c:v>
                </c:pt>
                <c:pt idx="9394">
                  <c:v>-64.4143561062522</c:v>
                </c:pt>
                <c:pt idx="9395">
                  <c:v>-64.414355193090699</c:v>
                </c:pt>
                <c:pt idx="9396">
                  <c:v>-64.414354281658007</c:v>
                </c:pt>
                <c:pt idx="9397">
                  <c:v>-64.414353371951293</c:v>
                </c:pt>
                <c:pt idx="9398">
                  <c:v>-64.414352463967205</c:v>
                </c:pt>
                <c:pt idx="9399">
                  <c:v>-64.414351557703</c:v>
                </c:pt>
                <c:pt idx="9400">
                  <c:v>-64.414350653155495</c:v>
                </c:pt>
                <c:pt idx="9401">
                  <c:v>-64.414349750321705</c:v>
                </c:pt>
                <c:pt idx="9402">
                  <c:v>-64.414348849198603</c:v>
                </c:pt>
                <c:pt idx="9403">
                  <c:v>-64.414347949783107</c:v>
                </c:pt>
                <c:pt idx="9404">
                  <c:v>-64.414347052072301</c:v>
                </c:pt>
                <c:pt idx="9405">
                  <c:v>-64.414346156063104</c:v>
                </c:pt>
                <c:pt idx="9406">
                  <c:v>-64.414345261752601</c:v>
                </c:pt>
                <c:pt idx="9407">
                  <c:v>-64.414344369137694</c:v>
                </c:pt>
                <c:pt idx="9408">
                  <c:v>-64.4143434782155</c:v>
                </c:pt>
                <c:pt idx="9409">
                  <c:v>-64.414342588983004</c:v>
                </c:pt>
                <c:pt idx="9410">
                  <c:v>-64.414341701437095</c:v>
                </c:pt>
                <c:pt idx="9411">
                  <c:v>-64.414340815574903</c:v>
                </c:pt>
                <c:pt idx="9412">
                  <c:v>-64.414339931393499</c:v>
                </c:pt>
                <c:pt idx="9413">
                  <c:v>-64.414339048889801</c:v>
                </c:pt>
                <c:pt idx="9414">
                  <c:v>-64.414338168060993</c:v>
                </c:pt>
                <c:pt idx="9415">
                  <c:v>-64.414337288903994</c:v>
                </c:pt>
                <c:pt idx="9416">
                  <c:v>-64.414336411415803</c:v>
                </c:pt>
                <c:pt idx="9417">
                  <c:v>-64.414335535593693</c:v>
                </c:pt>
                <c:pt idx="9418">
                  <c:v>-64.414334661434495</c:v>
                </c:pt>
                <c:pt idx="9419">
                  <c:v>-64.414333788935394</c:v>
                </c:pt>
                <c:pt idx="9420">
                  <c:v>-64.414332918093393</c:v>
                </c:pt>
                <c:pt idx="9421">
                  <c:v>-64.414332048905607</c:v>
                </c:pt>
                <c:pt idx="9422">
                  <c:v>-64.414331181369107</c:v>
                </c:pt>
                <c:pt idx="9423">
                  <c:v>-64.414330315480896</c:v>
                </c:pt>
                <c:pt idx="9424">
                  <c:v>-64.414329451238203</c:v>
                </c:pt>
                <c:pt idx="9425">
                  <c:v>-64.414328588638</c:v>
                </c:pt>
                <c:pt idx="9426">
                  <c:v>-64.414327727677403</c:v>
                </c:pt>
                <c:pt idx="9427">
                  <c:v>-64.414326868353598</c:v>
                </c:pt>
                <c:pt idx="9428">
                  <c:v>-64.414326010663501</c:v>
                </c:pt>
                <c:pt idx="9429">
                  <c:v>-64.414325154604398</c:v>
                </c:pt>
                <c:pt idx="9430">
                  <c:v>-64.414324300173405</c:v>
                </c:pt>
                <c:pt idx="9431">
                  <c:v>-64.414323447367593</c:v>
                </c:pt>
                <c:pt idx="9432">
                  <c:v>-64.414322596183993</c:v>
                </c:pt>
                <c:pt idx="9433">
                  <c:v>-64.414321746619805</c:v>
                </c:pt>
                <c:pt idx="9434">
                  <c:v>-64.414320898672202</c:v>
                </c:pt>
                <c:pt idx="9435">
                  <c:v>-64.414320052338297</c:v>
                </c:pt>
                <c:pt idx="9436">
                  <c:v>-64.414319207615307</c:v>
                </c:pt>
                <c:pt idx="9437">
                  <c:v>-64.414318364500204</c:v>
                </c:pt>
                <c:pt idx="9438">
                  <c:v>-64.414317522990302</c:v>
                </c:pt>
                <c:pt idx="9439">
                  <c:v>-64.414316683082603</c:v>
                </c:pt>
                <c:pt idx="9440">
                  <c:v>-64.414315844774407</c:v>
                </c:pt>
                <c:pt idx="9441">
                  <c:v>-64.4143150080628</c:v>
                </c:pt>
                <c:pt idx="9442">
                  <c:v>-64.414314172944998</c:v>
                </c:pt>
                <c:pt idx="9443">
                  <c:v>-64.4143133394182</c:v>
                </c:pt>
                <c:pt idx="9444">
                  <c:v>-64.414312507479494</c:v>
                </c:pt>
                <c:pt idx="9445">
                  <c:v>-64.414311677126094</c:v>
                </c:pt>
                <c:pt idx="9446">
                  <c:v>-64.4143108483552</c:v>
                </c:pt>
                <c:pt idx="9447">
                  <c:v>-64.414310021164098</c:v>
                </c:pt>
                <c:pt idx="9448">
                  <c:v>-64.414309195549905</c:v>
                </c:pt>
                <c:pt idx="9449">
                  <c:v>-64.414308371509705</c:v>
                </c:pt>
                <c:pt idx="9450">
                  <c:v>-64.414307549040899</c:v>
                </c:pt>
                <c:pt idx="9451">
                  <c:v>-64.414306728140602</c:v>
                </c:pt>
                <c:pt idx="9452">
                  <c:v>-64.414305908806099</c:v>
                </c:pt>
                <c:pt idx="9453">
                  <c:v>-64.414305091034507</c:v>
                </c:pt>
                <c:pt idx="9454">
                  <c:v>-64.414304274823195</c:v>
                </c:pt>
                <c:pt idx="9455">
                  <c:v>-64.414303460169194</c:v>
                </c:pt>
                <c:pt idx="9456">
                  <c:v>-64.414302647069903</c:v>
                </c:pt>
                <c:pt idx="9457">
                  <c:v>-64.414301835522593</c:v>
                </c:pt>
                <c:pt idx="9458">
                  <c:v>-64.414301025524296</c:v>
                </c:pt>
                <c:pt idx="9459">
                  <c:v>-64.414300217072494</c:v>
                </c:pt>
                <c:pt idx="9460">
                  <c:v>-64.414299410164205</c:v>
                </c:pt>
                <c:pt idx="9461">
                  <c:v>-64.414298604796898</c:v>
                </c:pt>
                <c:pt idx="9462">
                  <c:v>-64.414297800967802</c:v>
                </c:pt>
                <c:pt idx="9463">
                  <c:v>-64.414296998674104</c:v>
                </c:pt>
                <c:pt idx="9464">
                  <c:v>-64.414296197913103</c:v>
                </c:pt>
                <c:pt idx="9465">
                  <c:v>-64.4142953986821</c:v>
                </c:pt>
                <c:pt idx="9466">
                  <c:v>-64.414294600978295</c:v>
                </c:pt>
                <c:pt idx="9467">
                  <c:v>-64.414293804799101</c:v>
                </c:pt>
                <c:pt idx="9468">
                  <c:v>-64.414293010141705</c:v>
                </c:pt>
                <c:pt idx="9469">
                  <c:v>-64.414292217003407</c:v>
                </c:pt>
                <c:pt idx="9470">
                  <c:v>-64.414291425381606</c:v>
                </c:pt>
                <c:pt idx="9471">
                  <c:v>-64.414290635273503</c:v>
                </c:pt>
                <c:pt idx="9472">
                  <c:v>-64.414289846676397</c:v>
                </c:pt>
                <c:pt idx="9473">
                  <c:v>-64.414289059587702</c:v>
                </c:pt>
                <c:pt idx="9474">
                  <c:v>-64.414288274004704</c:v>
                </c:pt>
                <c:pt idx="9475">
                  <c:v>-64.414287489924604</c:v>
                </c:pt>
                <c:pt idx="9476">
                  <c:v>-64.4142867073448</c:v>
                </c:pt>
                <c:pt idx="9477">
                  <c:v>-64.414285926262707</c:v>
                </c:pt>
                <c:pt idx="9478">
                  <c:v>-64.414285146675596</c:v>
                </c:pt>
                <c:pt idx="9479">
                  <c:v>-64.414284368580695</c:v>
                </c:pt>
                <c:pt idx="9480">
                  <c:v>-64.414283591975504</c:v>
                </c:pt>
                <c:pt idx="9481">
                  <c:v>-64.414282816857295</c:v>
                </c:pt>
                <c:pt idx="9482">
                  <c:v>-64.414282043223494</c:v>
                </c:pt>
                <c:pt idx="9483">
                  <c:v>-64.414281271071403</c:v>
                </c:pt>
                <c:pt idx="9484">
                  <c:v>-64.414280500398306</c:v>
                </c:pt>
                <c:pt idx="9485">
                  <c:v>-64.414279731201702</c:v>
                </c:pt>
                <c:pt idx="9486">
                  <c:v>-64.414278963478907</c:v>
                </c:pt>
                <c:pt idx="9487">
                  <c:v>-64.414278197227205</c:v>
                </c:pt>
                <c:pt idx="9488">
                  <c:v>-64.414277432444095</c:v>
                </c:pt>
                <c:pt idx="9489">
                  <c:v>-64.414276669127005</c:v>
                </c:pt>
                <c:pt idx="9490">
                  <c:v>-64.414275907273094</c:v>
                </c:pt>
                <c:pt idx="9491">
                  <c:v>-64.414275146880001</c:v>
                </c:pt>
                <c:pt idx="9492">
                  <c:v>-64.414274387944999</c:v>
                </c:pt>
                <c:pt idx="9493">
                  <c:v>-64.414273630465502</c:v>
                </c:pt>
                <c:pt idx="9494">
                  <c:v>-64.414272874438893</c:v>
                </c:pt>
                <c:pt idx="9495">
                  <c:v>-64.414272119862602</c:v>
                </c:pt>
                <c:pt idx="9496">
                  <c:v>-64.414271366733999</c:v>
                </c:pt>
                <c:pt idx="9497">
                  <c:v>-64.414270615050597</c:v>
                </c:pt>
                <c:pt idx="9498">
                  <c:v>-64.414269864809796</c:v>
                </c:pt>
                <c:pt idx="9499">
                  <c:v>-64.414269116008896</c:v>
                </c:pt>
                <c:pt idx="9500">
                  <c:v>-64.414268368645494</c:v>
                </c:pt>
                <c:pt idx="9501">
                  <c:v>-64.414267622716906</c:v>
                </c:pt>
                <c:pt idx="9502">
                  <c:v>-64.414266878220602</c:v>
                </c:pt>
                <c:pt idx="9503">
                  <c:v>-64.414266135154094</c:v>
                </c:pt>
                <c:pt idx="9504">
                  <c:v>-64.414265393514697</c:v>
                </c:pt>
                <c:pt idx="9505">
                  <c:v>-64.414264653299995</c:v>
                </c:pt>
                <c:pt idx="9506">
                  <c:v>-64.414263914507302</c:v>
                </c:pt>
                <c:pt idx="9507">
                  <c:v>-64.414263177134202</c:v>
                </c:pt>
                <c:pt idx="9508">
                  <c:v>-64.414262441178195</c:v>
                </c:pt>
                <c:pt idx="9509">
                  <c:v>-64.414261706636594</c:v>
                </c:pt>
                <c:pt idx="9510">
                  <c:v>-64.414260973506899</c:v>
                </c:pt>
                <c:pt idx="9511">
                  <c:v>-64.414260241786707</c:v>
                </c:pt>
                <c:pt idx="9512">
                  <c:v>-64.414259511473304</c:v>
                </c:pt>
                <c:pt idx="9513">
                  <c:v>-64.414258782564403</c:v>
                </c:pt>
                <c:pt idx="9514">
                  <c:v>-64.414258055057303</c:v>
                </c:pt>
                <c:pt idx="9515">
                  <c:v>-64.414257328949702</c:v>
                </c:pt>
                <c:pt idx="9516">
                  <c:v>-64.414256604238801</c:v>
                </c:pt>
                <c:pt idx="9517">
                  <c:v>-64.414255880922397</c:v>
                </c:pt>
                <c:pt idx="9518">
                  <c:v>-64.414255158997804</c:v>
                </c:pt>
                <c:pt idx="9519">
                  <c:v>-64.414254438462606</c:v>
                </c:pt>
                <c:pt idx="9520">
                  <c:v>-64.414253719314303</c:v>
                </c:pt>
                <c:pt idx="9521">
                  <c:v>-64.414253001550506</c:v>
                </c:pt>
                <c:pt idx="9522">
                  <c:v>-64.414252285168502</c:v>
                </c:pt>
                <c:pt idx="9523">
                  <c:v>-64.414251570166101</c:v>
                </c:pt>
                <c:pt idx="9524">
                  <c:v>-64.414250856540605</c:v>
                </c:pt>
                <c:pt idx="9525">
                  <c:v>-64.414250144289596</c:v>
                </c:pt>
                <c:pt idx="9526">
                  <c:v>-64.414249433410703</c:v>
                </c:pt>
                <c:pt idx="9527">
                  <c:v>-64.414248723901494</c:v>
                </c:pt>
                <c:pt idx="9528">
                  <c:v>-64.414248015759298</c:v>
                </c:pt>
                <c:pt idx="9529">
                  <c:v>-64.414247308981899</c:v>
                </c:pt>
                <c:pt idx="9530">
                  <c:v>-64.414246603566696</c:v>
                </c:pt>
                <c:pt idx="9531">
                  <c:v>-64.4142458995114</c:v>
                </c:pt>
                <c:pt idx="9532">
                  <c:v>-64.414245196813397</c:v>
                </c:pt>
                <c:pt idx="9533">
                  <c:v>-64.414244495470399</c:v>
                </c:pt>
                <c:pt idx="9534">
                  <c:v>-64.414243795479905</c:v>
                </c:pt>
                <c:pt idx="9535">
                  <c:v>-64.414243096839499</c:v>
                </c:pt>
                <c:pt idx="9536">
                  <c:v>-64.414242399546794</c:v>
                </c:pt>
                <c:pt idx="9537">
                  <c:v>-64.414241703599302</c:v>
                </c:pt>
                <c:pt idx="9538">
                  <c:v>-64.414241008994594</c:v>
                </c:pt>
                <c:pt idx="9539">
                  <c:v>-64.414240315730396</c:v>
                </c:pt>
                <c:pt idx="9540">
                  <c:v>-64.414239623804306</c:v>
                </c:pt>
                <c:pt idx="9541">
                  <c:v>-64.414238933213696</c:v>
                </c:pt>
                <c:pt idx="9542">
                  <c:v>-64.414238243956405</c:v>
                </c:pt>
                <c:pt idx="9543">
                  <c:v>-64.414237556029903</c:v>
                </c:pt>
                <c:pt idx="9544">
                  <c:v>-64.414236869431903</c:v>
                </c:pt>
                <c:pt idx="9545">
                  <c:v>-64.414236184159904</c:v>
                </c:pt>
                <c:pt idx="9546">
                  <c:v>-64.414235500211603</c:v>
                </c:pt>
                <c:pt idx="9547">
                  <c:v>-64.414234817584699</c:v>
                </c:pt>
                <c:pt idx="9548">
                  <c:v>-64.414234136276605</c:v>
                </c:pt>
                <c:pt idx="9549">
                  <c:v>-64.414233456285103</c:v>
                </c:pt>
                <c:pt idx="9550">
                  <c:v>-64.414232777607893</c:v>
                </c:pt>
                <c:pt idx="9551">
                  <c:v>-64.414232100242401</c:v>
                </c:pt>
                <c:pt idx="9552">
                  <c:v>-64.414231424186397</c:v>
                </c:pt>
                <c:pt idx="9553">
                  <c:v>-64.414230749437607</c:v>
                </c:pt>
                <c:pt idx="9554">
                  <c:v>-64.414230075993601</c:v>
                </c:pt>
                <c:pt idx="9555">
                  <c:v>-64.414229403851905</c:v>
                </c:pt>
                <c:pt idx="9556">
                  <c:v>-64.414228733010404</c:v>
                </c:pt>
                <c:pt idx="9557">
                  <c:v>-64.414228063466595</c:v>
                </c:pt>
                <c:pt idx="9558">
                  <c:v>-64.414227395218305</c:v>
                </c:pt>
                <c:pt idx="9559">
                  <c:v>-64.414226728263003</c:v>
                </c:pt>
                <c:pt idx="9560">
                  <c:v>-64.414226062598502</c:v>
                </c:pt>
                <c:pt idx="9561">
                  <c:v>-64.414225398222399</c:v>
                </c:pt>
                <c:pt idx="9562">
                  <c:v>-64.414224735132507</c:v>
                </c:pt>
                <c:pt idx="9563">
                  <c:v>-64.414224073326395</c:v>
                </c:pt>
                <c:pt idx="9564">
                  <c:v>-64.414223412801803</c:v>
                </c:pt>
                <c:pt idx="9565">
                  <c:v>-64.414222753556302</c:v>
                </c:pt>
                <c:pt idx="9566">
                  <c:v>-64.414222095587803</c:v>
                </c:pt>
                <c:pt idx="9567">
                  <c:v>-64.414221438893904</c:v>
                </c:pt>
                <c:pt idx="9568">
                  <c:v>-64.414220783472203</c:v>
                </c:pt>
                <c:pt idx="9569">
                  <c:v>-64.414220129320597</c:v>
                </c:pt>
                <c:pt idx="9570">
                  <c:v>-64.414219476436699</c:v>
                </c:pt>
                <c:pt idx="9571">
                  <c:v>-64.414218824818207</c:v>
                </c:pt>
                <c:pt idx="9572">
                  <c:v>-64.414218174462903</c:v>
                </c:pt>
                <c:pt idx="9573">
                  <c:v>-64.4142175253684</c:v>
                </c:pt>
                <c:pt idx="9574">
                  <c:v>-64.414216877532596</c:v>
                </c:pt>
                <c:pt idx="9575">
                  <c:v>-64.414216230953102</c:v>
                </c:pt>
                <c:pt idx="9576">
                  <c:v>-64.414215585627701</c:v>
                </c:pt>
                <c:pt idx="9577">
                  <c:v>-64.414214941554107</c:v>
                </c:pt>
                <c:pt idx="9578">
                  <c:v>-64.414214298730101</c:v>
                </c:pt>
                <c:pt idx="9579">
                  <c:v>-64.414213657153297</c:v>
                </c:pt>
                <c:pt idx="9580">
                  <c:v>-64.414213016821705</c:v>
                </c:pt>
                <c:pt idx="9581">
                  <c:v>-64.414212377732795</c:v>
                </c:pt>
                <c:pt idx="9582">
                  <c:v>-64.414211739884493</c:v>
                </c:pt>
                <c:pt idx="9583">
                  <c:v>-64.414211103274596</c:v>
                </c:pt>
                <c:pt idx="9584">
                  <c:v>-64.414210467900702</c:v>
                </c:pt>
                <c:pt idx="9585">
                  <c:v>-64.414209833760793</c:v>
                </c:pt>
                <c:pt idx="9586">
                  <c:v>-64.414209200852397</c:v>
                </c:pt>
                <c:pt idx="9587">
                  <c:v>-64.414208569173496</c:v>
                </c:pt>
                <c:pt idx="9588">
                  <c:v>-64.414207938721802</c:v>
                </c:pt>
                <c:pt idx="9589">
                  <c:v>-64.414207309495097</c:v>
                </c:pt>
                <c:pt idx="9590">
                  <c:v>-64.414206681491095</c:v>
                </c:pt>
                <c:pt idx="9591">
                  <c:v>-64.414206054707705</c:v>
                </c:pt>
                <c:pt idx="9592">
                  <c:v>-64.414205429142697</c:v>
                </c:pt>
                <c:pt idx="9593">
                  <c:v>-64.414204804793798</c:v>
                </c:pt>
                <c:pt idx="9594">
                  <c:v>-64.414204181658903</c:v>
                </c:pt>
                <c:pt idx="9595">
                  <c:v>-64.414203559735796</c:v>
                </c:pt>
                <c:pt idx="9596">
                  <c:v>-64.414202939022303</c:v>
                </c:pt>
                <c:pt idx="9597">
                  <c:v>-64.414202319516093</c:v>
                </c:pt>
                <c:pt idx="9598">
                  <c:v>-64.414201701215205</c:v>
                </c:pt>
                <c:pt idx="9599">
                  <c:v>-64.414201084117295</c:v>
                </c:pt>
                <c:pt idx="9600">
                  <c:v>-64.414200468220301</c:v>
                </c:pt>
                <c:pt idx="9601">
                  <c:v>-64.414199853521893</c:v>
                </c:pt>
                <c:pt idx="9602">
                  <c:v>-64.414199240020096</c:v>
                </c:pt>
                <c:pt idx="9603">
                  <c:v>-64.414198627712594</c:v>
                </c:pt>
                <c:pt idx="9604">
                  <c:v>-64.414198016597396</c:v>
                </c:pt>
                <c:pt idx="9605">
                  <c:v>-64.414197406672102</c:v>
                </c:pt>
                <c:pt idx="9606">
                  <c:v>-64.414196797934807</c:v>
                </c:pt>
                <c:pt idx="9607">
                  <c:v>-64.414196190383194</c:v>
                </c:pt>
                <c:pt idx="9608">
                  <c:v>-64.414195584015204</c:v>
                </c:pt>
                <c:pt idx="9609">
                  <c:v>-64.414194978828704</c:v>
                </c:pt>
                <c:pt idx="9610">
                  <c:v>-64.414194374821406</c:v>
                </c:pt>
                <c:pt idx="9611">
                  <c:v>-64.414193771991407</c:v>
                </c:pt>
                <c:pt idx="9612">
                  <c:v>-64.414193170336404</c:v>
                </c:pt>
                <c:pt idx="9613">
                  <c:v>-64.414192569854293</c:v>
                </c:pt>
                <c:pt idx="9614">
                  <c:v>-64.414191970543001</c:v>
                </c:pt>
                <c:pt idx="9615">
                  <c:v>-64.414191372400396</c:v>
                </c:pt>
                <c:pt idx="9616">
                  <c:v>-64.414190775424402</c:v>
                </c:pt>
                <c:pt idx="9617">
                  <c:v>-64.414190179612802</c:v>
                </c:pt>
                <c:pt idx="9618">
                  <c:v>-64.414189584963495</c:v>
                </c:pt>
                <c:pt idx="9619">
                  <c:v>-64.414188991474504</c:v>
                </c:pt>
                <c:pt idx="9620">
                  <c:v>-64.414188399143598</c:v>
                </c:pt>
                <c:pt idx="9621">
                  <c:v>-64.414187807968702</c:v>
                </c:pt>
                <c:pt idx="9622">
                  <c:v>-64.414187217947699</c:v>
                </c:pt>
                <c:pt idx="9623">
                  <c:v>-64.4141866290786</c:v>
                </c:pt>
                <c:pt idx="9624">
                  <c:v>-64.414186041359301</c:v>
                </c:pt>
                <c:pt idx="9625">
                  <c:v>-64.414185454787599</c:v>
                </c:pt>
                <c:pt idx="9626">
                  <c:v>-64.414184869361506</c:v>
                </c:pt>
                <c:pt idx="9627">
                  <c:v>-64.414184285078903</c:v>
                </c:pt>
                <c:pt idx="9628">
                  <c:v>-64.414183701937702</c:v>
                </c:pt>
                <c:pt idx="9629">
                  <c:v>-64.414183119935998</c:v>
                </c:pt>
                <c:pt idx="9630">
                  <c:v>-64.414182539071504</c:v>
                </c:pt>
                <c:pt idx="9631">
                  <c:v>-64.414181959342201</c:v>
                </c:pt>
                <c:pt idx="9632">
                  <c:v>-64.414181380746101</c:v>
                </c:pt>
                <c:pt idx="9633">
                  <c:v>-64.414180803281099</c:v>
                </c:pt>
                <c:pt idx="9634">
                  <c:v>-64.414180226945206</c:v>
                </c:pt>
                <c:pt idx="9635">
                  <c:v>-64.414179651736305</c:v>
                </c:pt>
                <c:pt idx="9636">
                  <c:v>-64.414179077652406</c:v>
                </c:pt>
                <c:pt idx="9637">
                  <c:v>-64.414178504691293</c:v>
                </c:pt>
                <c:pt idx="9638">
                  <c:v>-64.414177932851203</c:v>
                </c:pt>
                <c:pt idx="9639">
                  <c:v>-64.414177362129905</c:v>
                </c:pt>
                <c:pt idx="9640">
                  <c:v>-64.414176792525396</c:v>
                </c:pt>
                <c:pt idx="9641">
                  <c:v>-64.4141762240357</c:v>
                </c:pt>
                <c:pt idx="9642">
                  <c:v>-64.414175656658799</c:v>
                </c:pt>
                <c:pt idx="9643">
                  <c:v>-64.414175090392604</c:v>
                </c:pt>
                <c:pt idx="9644">
                  <c:v>-64.414174525235097</c:v>
                </c:pt>
                <c:pt idx="9645">
                  <c:v>-64.414173961184304</c:v>
                </c:pt>
                <c:pt idx="9646">
                  <c:v>-64.414173398238205</c:v>
                </c:pt>
                <c:pt idx="9647">
                  <c:v>-64.414172836394798</c:v>
                </c:pt>
                <c:pt idx="9648">
                  <c:v>-64.414172275652007</c:v>
                </c:pt>
                <c:pt idx="9649">
                  <c:v>-64.414171716007999</c:v>
                </c:pt>
                <c:pt idx="9650">
                  <c:v>-64.414171157460601</c:v>
                </c:pt>
                <c:pt idx="9651">
                  <c:v>-64.414170600007793</c:v>
                </c:pt>
                <c:pt idx="9652">
                  <c:v>-64.4141700436478</c:v>
                </c:pt>
                <c:pt idx="9653">
                  <c:v>-64.414169488378505</c:v>
                </c:pt>
                <c:pt idx="9654">
                  <c:v>-64.414168934197804</c:v>
                </c:pt>
                <c:pt idx="9655">
                  <c:v>-64.414168381103906</c:v>
                </c:pt>
                <c:pt idx="9656">
                  <c:v>-64.414167829094794</c:v>
                </c:pt>
                <c:pt idx="9657">
                  <c:v>-64.414167278168406</c:v>
                </c:pt>
                <c:pt idx="9658">
                  <c:v>-64.414166728322897</c:v>
                </c:pt>
                <c:pt idx="9659">
                  <c:v>-64.414166179556105</c:v>
                </c:pt>
                <c:pt idx="9660">
                  <c:v>-64.414165631866297</c:v>
                </c:pt>
                <c:pt idx="9661">
                  <c:v>-64.414165085251298</c:v>
                </c:pt>
                <c:pt idx="9662">
                  <c:v>-64.414164539709304</c:v>
                </c:pt>
                <c:pt idx="9663">
                  <c:v>-64.414163995238397</c:v>
                </c:pt>
                <c:pt idx="9664">
                  <c:v>-64.414163451836401</c:v>
                </c:pt>
                <c:pt idx="9665">
                  <c:v>-64.414162909501599</c:v>
                </c:pt>
                <c:pt idx="9666">
                  <c:v>-64.414162368231899</c:v>
                </c:pt>
                <c:pt idx="9667">
                  <c:v>-64.414161828025399</c:v>
                </c:pt>
                <c:pt idx="9668">
                  <c:v>-64.414161288880194</c:v>
                </c:pt>
                <c:pt idx="9669">
                  <c:v>-64.414160750794295</c:v>
                </c:pt>
                <c:pt idx="9670">
                  <c:v>-64.414160213765797</c:v>
                </c:pt>
                <c:pt idx="9671">
                  <c:v>-64.414159677792796</c:v>
                </c:pt>
                <c:pt idx="9672">
                  <c:v>-64.414159142873402</c:v>
                </c:pt>
                <c:pt idx="9673">
                  <c:v>-64.414158609005597</c:v>
                </c:pt>
                <c:pt idx="9674">
                  <c:v>-64.414158076187505</c:v>
                </c:pt>
                <c:pt idx="9675">
                  <c:v>-64.414157544417193</c:v>
                </c:pt>
                <c:pt idx="9676">
                  <c:v>-64.414157013692702</c:v>
                </c:pt>
                <c:pt idx="9677">
                  <c:v>-64.414156484012295</c:v>
                </c:pt>
                <c:pt idx="9678">
                  <c:v>-64.4141559553739</c:v>
                </c:pt>
                <c:pt idx="9679">
                  <c:v>-64.414155427775597</c:v>
                </c:pt>
                <c:pt idx="9680">
                  <c:v>-64.414154901215696</c:v>
                </c:pt>
                <c:pt idx="9681">
                  <c:v>-64.414154375692107</c:v>
                </c:pt>
                <c:pt idx="9682">
                  <c:v>-64.414153851202997</c:v>
                </c:pt>
                <c:pt idx="9683">
                  <c:v>-64.414153327746405</c:v>
                </c:pt>
                <c:pt idx="9684">
                  <c:v>-64.414152805320597</c:v>
                </c:pt>
                <c:pt idx="9685">
                  <c:v>-64.414152283923599</c:v>
                </c:pt>
                <c:pt idx="9686">
                  <c:v>-64.414151763553505</c:v>
                </c:pt>
                <c:pt idx="9687">
                  <c:v>-64.414151244208497</c:v>
                </c:pt>
                <c:pt idx="9688">
                  <c:v>-64.414150725886699</c:v>
                </c:pt>
                <c:pt idx="9689">
                  <c:v>-64.414150208586193</c:v>
                </c:pt>
                <c:pt idx="9690">
                  <c:v>-64.414149692305102</c:v>
                </c:pt>
                <c:pt idx="9691">
                  <c:v>-64.414149177041594</c:v>
                </c:pt>
                <c:pt idx="9692">
                  <c:v>-64.414148662793806</c:v>
                </c:pt>
                <c:pt idx="9693">
                  <c:v>-64.414148149559907</c:v>
                </c:pt>
                <c:pt idx="9694">
                  <c:v>-64.414147637338104</c:v>
                </c:pt>
                <c:pt idx="9695">
                  <c:v>-64.414147126126295</c:v>
                </c:pt>
                <c:pt idx="9696">
                  <c:v>-64.414146615922903</c:v>
                </c:pt>
                <c:pt idx="9697">
                  <c:v>-64.414146106725994</c:v>
                </c:pt>
                <c:pt idx="9698">
                  <c:v>-64.414145598533693</c:v>
                </c:pt>
                <c:pt idx="9699">
                  <c:v>-64.414145091344096</c:v>
                </c:pt>
                <c:pt idx="9700">
                  <c:v>-64.414144585155498</c:v>
                </c:pt>
                <c:pt idx="9701">
                  <c:v>-64.414144079965993</c:v>
                </c:pt>
                <c:pt idx="9702">
                  <c:v>-64.414143575773906</c:v>
                </c:pt>
                <c:pt idx="9703">
                  <c:v>-64.414143072577104</c:v>
                </c:pt>
                <c:pt idx="9704">
                  <c:v>-64.414142570373997</c:v>
                </c:pt>
                <c:pt idx="9705">
                  <c:v>-64.414142069162807</c:v>
                </c:pt>
                <c:pt idx="9706">
                  <c:v>-64.414141568941503</c:v>
                </c:pt>
                <c:pt idx="9707">
                  <c:v>-64.414141069708407</c:v>
                </c:pt>
                <c:pt idx="9708">
                  <c:v>-64.414140571461701</c:v>
                </c:pt>
                <c:pt idx="9709">
                  <c:v>-64.414140074199594</c:v>
                </c:pt>
                <c:pt idx="9710">
                  <c:v>-64.414139577920196</c:v>
                </c:pt>
                <c:pt idx="9711">
                  <c:v>-64.414139082621801</c:v>
                </c:pt>
                <c:pt idx="9712">
                  <c:v>-64.414138588302507</c:v>
                </c:pt>
                <c:pt idx="9713">
                  <c:v>-64.414138094960606</c:v>
                </c:pt>
                <c:pt idx="9714">
                  <c:v>-64.414137602594295</c:v>
                </c:pt>
                <c:pt idx="9715">
                  <c:v>-64.414137111201796</c:v>
                </c:pt>
                <c:pt idx="9716">
                  <c:v>-64.414136620781306</c:v>
                </c:pt>
                <c:pt idx="9717">
                  <c:v>-64.414136131331006</c:v>
                </c:pt>
                <c:pt idx="9718">
                  <c:v>-64.414135642849104</c:v>
                </c:pt>
                <c:pt idx="9719">
                  <c:v>-64.414135155333895</c:v>
                </c:pt>
                <c:pt idx="9720">
                  <c:v>-64.414134668783504</c:v>
                </c:pt>
                <c:pt idx="9721">
                  <c:v>-64.414134183196296</c:v>
                </c:pt>
                <c:pt idx="9722">
                  <c:v>-64.414133698570495</c:v>
                </c:pt>
                <c:pt idx="9723">
                  <c:v>-64.414133214904197</c:v>
                </c:pt>
                <c:pt idx="9724">
                  <c:v>-64.414132732195696</c:v>
                </c:pt>
                <c:pt idx="9725">
                  <c:v>-64.414132250443302</c:v>
                </c:pt>
                <c:pt idx="9726">
                  <c:v>-64.414131769645195</c:v>
                </c:pt>
                <c:pt idx="9727">
                  <c:v>-64.414131289799599</c:v>
                </c:pt>
                <c:pt idx="9728">
                  <c:v>-64.414130810904894</c:v>
                </c:pt>
                <c:pt idx="9729">
                  <c:v>-64.414130332959203</c:v>
                </c:pt>
                <c:pt idx="9730">
                  <c:v>-64.414129855960795</c:v>
                </c:pt>
                <c:pt idx="9731">
                  <c:v>-64.414129379907905</c:v>
                </c:pt>
                <c:pt idx="9732">
                  <c:v>-64.414128904798901</c:v>
                </c:pt>
                <c:pt idx="9733">
                  <c:v>-64.414128430632005</c:v>
                </c:pt>
                <c:pt idx="9734">
                  <c:v>-64.414127957405498</c:v>
                </c:pt>
                <c:pt idx="9735">
                  <c:v>-64.414127485117604</c:v>
                </c:pt>
                <c:pt idx="9736">
                  <c:v>-64.414127013766603</c:v>
                </c:pt>
                <c:pt idx="9737">
                  <c:v>-64.414126543350804</c:v>
                </c:pt>
                <c:pt idx="9738">
                  <c:v>-64.414126073868403</c:v>
                </c:pt>
                <c:pt idx="9739">
                  <c:v>-64.414125605317807</c:v>
                </c:pt>
                <c:pt idx="9740">
                  <c:v>-64.414125137697297</c:v>
                </c:pt>
                <c:pt idx="9741">
                  <c:v>-64.414124671004998</c:v>
                </c:pt>
                <c:pt idx="9742">
                  <c:v>-64.414124205239403</c:v>
                </c:pt>
                <c:pt idx="9743">
                  <c:v>-64.414123740398693</c:v>
                </c:pt>
                <c:pt idx="9744">
                  <c:v>-64.414123276481206</c:v>
                </c:pt>
                <c:pt idx="9745">
                  <c:v>-64.414122813485093</c:v>
                </c:pt>
                <c:pt idx="9746">
                  <c:v>-64.414122351408906</c:v>
                </c:pt>
                <c:pt idx="9747">
                  <c:v>-64.414121890250897</c:v>
                </c:pt>
                <c:pt idx="9748">
                  <c:v>-64.414121430009203</c:v>
                </c:pt>
                <c:pt idx="9749">
                  <c:v>-64.414120970682205</c:v>
                </c:pt>
                <c:pt idx="9750">
                  <c:v>-64.414120512268397</c:v>
                </c:pt>
                <c:pt idx="9751">
                  <c:v>-64.414120054765803</c:v>
                </c:pt>
                <c:pt idx="9752">
                  <c:v>-64.414119598173002</c:v>
                </c:pt>
                <c:pt idx="9753">
                  <c:v>-64.414119142488204</c:v>
                </c:pt>
                <c:pt idx="9754">
                  <c:v>-64.414118687709703</c:v>
                </c:pt>
                <c:pt idx="9755">
                  <c:v>-64.414118233835893</c:v>
                </c:pt>
                <c:pt idx="9756">
                  <c:v>-64.414117780865098</c:v>
                </c:pt>
                <c:pt idx="9757">
                  <c:v>-64.414117328795598</c:v>
                </c:pt>
                <c:pt idx="9758">
                  <c:v>-64.414116877625801</c:v>
                </c:pt>
                <c:pt idx="9759">
                  <c:v>-64.414116427354003</c:v>
                </c:pt>
                <c:pt idx="9760">
                  <c:v>-64.414115977978597</c:v>
                </c:pt>
                <c:pt idx="9761">
                  <c:v>-64.414115529497806</c:v>
                </c:pt>
                <c:pt idx="9762">
                  <c:v>-64.414115081910097</c:v>
                </c:pt>
                <c:pt idx="9763">
                  <c:v>-64.414114635213807</c:v>
                </c:pt>
                <c:pt idx="9764">
                  <c:v>-64.4141141894073</c:v>
                </c:pt>
                <c:pt idx="9765">
                  <c:v>-64.414113744488901</c:v>
                </c:pt>
                <c:pt idx="9766">
                  <c:v>-64.414113300456904</c:v>
                </c:pt>
                <c:pt idx="9767">
                  <c:v>-64.414112857309803</c:v>
                </c:pt>
                <c:pt idx="9768">
                  <c:v>-64.414112415045906</c:v>
                </c:pt>
                <c:pt idx="9769">
                  <c:v>-64.414111973663594</c:v>
                </c:pt>
                <c:pt idx="9770">
                  <c:v>-64.414111533161204</c:v>
                </c:pt>
                <c:pt idx="9771">
                  <c:v>-64.414111093537201</c:v>
                </c:pt>
                <c:pt idx="9772">
                  <c:v>-64.414110654789894</c:v>
                </c:pt>
                <c:pt idx="9773">
                  <c:v>-64.414110216917607</c:v>
                </c:pt>
                <c:pt idx="9774">
                  <c:v>-64.414109779918803</c:v>
                </c:pt>
                <c:pt idx="9775">
                  <c:v>-64.414109343791793</c:v>
                </c:pt>
                <c:pt idx="9776">
                  <c:v>-64.414108908535098</c:v>
                </c:pt>
                <c:pt idx="9777">
                  <c:v>-64.4141084741469</c:v>
                </c:pt>
                <c:pt idx="9778">
                  <c:v>-64.414108040625905</c:v>
                </c:pt>
                <c:pt idx="9779">
                  <c:v>-64.414107607970195</c:v>
                </c:pt>
                <c:pt idx="9780">
                  <c:v>-64.414107176178305</c:v>
                </c:pt>
                <c:pt idx="9781">
                  <c:v>-64.414106745248702</c:v>
                </c:pt>
                <c:pt idx="9782">
                  <c:v>-64.414106315179694</c:v>
                </c:pt>
                <c:pt idx="9783">
                  <c:v>-64.414105885969704</c:v>
                </c:pt>
                <c:pt idx="9784">
                  <c:v>-64.414105457617197</c:v>
                </c:pt>
                <c:pt idx="9785">
                  <c:v>-64.414105030120496</c:v>
                </c:pt>
                <c:pt idx="9786">
                  <c:v>-64.414104603478094</c:v>
                </c:pt>
                <c:pt idx="9787">
                  <c:v>-64.414104177688401</c:v>
                </c:pt>
                <c:pt idx="9788">
                  <c:v>-64.414103752749796</c:v>
                </c:pt>
                <c:pt idx="9789">
                  <c:v>-64.414103328660701</c:v>
                </c:pt>
                <c:pt idx="9790">
                  <c:v>-64.414102905419597</c:v>
                </c:pt>
                <c:pt idx="9791">
                  <c:v>-64.414102483024905</c:v>
                </c:pt>
                <c:pt idx="9792">
                  <c:v>-64.414102061475006</c:v>
                </c:pt>
                <c:pt idx="9793">
                  <c:v>-64.414101640768294</c:v>
                </c:pt>
                <c:pt idx="9794">
                  <c:v>-64.414101220903405</c:v>
                </c:pt>
                <c:pt idx="9795">
                  <c:v>-64.414100801878604</c:v>
                </c:pt>
                <c:pt idx="9796">
                  <c:v>-64.4141003836924</c:v>
                </c:pt>
                <c:pt idx="9797">
                  <c:v>-64.414099966343201</c:v>
                </c:pt>
                <c:pt idx="9798">
                  <c:v>-64.414099549829501</c:v>
                </c:pt>
                <c:pt idx="9799">
                  <c:v>-64.414099134149694</c:v>
                </c:pt>
                <c:pt idx="9800">
                  <c:v>-64.414098719302302</c:v>
                </c:pt>
                <c:pt idx="9801">
                  <c:v>-64.414098305285705</c:v>
                </c:pt>
                <c:pt idx="9802">
                  <c:v>-64.414097892098397</c:v>
                </c:pt>
                <c:pt idx="9803">
                  <c:v>-64.414097479738899</c:v>
                </c:pt>
                <c:pt idx="9804">
                  <c:v>-64.414097068205606</c:v>
                </c:pt>
                <c:pt idx="9805">
                  <c:v>-64.414096657496998</c:v>
                </c:pt>
                <c:pt idx="9806">
                  <c:v>-64.414096247611496</c:v>
                </c:pt>
                <c:pt idx="9807">
                  <c:v>-64.414095838547695</c:v>
                </c:pt>
                <c:pt idx="9808">
                  <c:v>-64.414095430303902</c:v>
                </c:pt>
                <c:pt idx="9809">
                  <c:v>-64.414095022878797</c:v>
                </c:pt>
                <c:pt idx="9810">
                  <c:v>-64.414094616270702</c:v>
                </c:pt>
                <c:pt idx="9811">
                  <c:v>-64.414094210478197</c:v>
                </c:pt>
                <c:pt idx="9812">
                  <c:v>-64.414093805499704</c:v>
                </c:pt>
                <c:pt idx="9813">
                  <c:v>-64.414093401333801</c:v>
                </c:pt>
                <c:pt idx="9814">
                  <c:v>-64.414092997978798</c:v>
                </c:pt>
                <c:pt idx="9815">
                  <c:v>-64.414092595433303</c:v>
                </c:pt>
                <c:pt idx="9816">
                  <c:v>-64.414092193695893</c:v>
                </c:pt>
                <c:pt idx="9817">
                  <c:v>-64.414091792764907</c:v>
                </c:pt>
                <c:pt idx="9818">
                  <c:v>-64.414091392638994</c:v>
                </c:pt>
                <c:pt idx="9819">
                  <c:v>-64.414090993316506</c:v>
                </c:pt>
                <c:pt idx="9820">
                  <c:v>-64.414090594796093</c:v>
                </c:pt>
                <c:pt idx="9821">
                  <c:v>-64.414090197076206</c:v>
                </c:pt>
                <c:pt idx="9822">
                  <c:v>-64.414089800155296</c:v>
                </c:pt>
                <c:pt idx="9823">
                  <c:v>-64.414089404031998</c:v>
                </c:pt>
                <c:pt idx="9824">
                  <c:v>-64.414089008704707</c:v>
                </c:pt>
                <c:pt idx="9825">
                  <c:v>-64.414088614172002</c:v>
                </c:pt>
                <c:pt idx="9826">
                  <c:v>-64.414088220432404</c:v>
                </c:pt>
                <c:pt idx="9827">
                  <c:v>-64.414087827484394</c:v>
                </c:pt>
                <c:pt idx="9828">
                  <c:v>-64.414087435326607</c:v>
                </c:pt>
                <c:pt idx="9829">
                  <c:v>-64.414087043957494</c:v>
                </c:pt>
                <c:pt idx="9830">
                  <c:v>-64.414086653375506</c:v>
                </c:pt>
                <c:pt idx="9831">
                  <c:v>-64.414086263579406</c:v>
                </c:pt>
                <c:pt idx="9832">
                  <c:v>-64.414085874567505</c:v>
                </c:pt>
                <c:pt idx="9833">
                  <c:v>-64.414085486338493</c:v>
                </c:pt>
                <c:pt idx="9834">
                  <c:v>-64.414085098890794</c:v>
                </c:pt>
                <c:pt idx="9835">
                  <c:v>-64.414084712223001</c:v>
                </c:pt>
                <c:pt idx="9836">
                  <c:v>-64.414084326333693</c:v>
                </c:pt>
                <c:pt idx="9837">
                  <c:v>-64.414083941221406</c:v>
                </c:pt>
                <c:pt idx="9838">
                  <c:v>-64.414083556884705</c:v>
                </c:pt>
                <c:pt idx="9839">
                  <c:v>-64.414083173322098</c:v>
                </c:pt>
                <c:pt idx="9840">
                  <c:v>-64.414082790532106</c:v>
                </c:pt>
                <c:pt idx="9841">
                  <c:v>-64.414082408513394</c:v>
                </c:pt>
                <c:pt idx="9842">
                  <c:v>-64.414082027264499</c:v>
                </c:pt>
                <c:pt idx="9843">
                  <c:v>-64.414081646783998</c:v>
                </c:pt>
                <c:pt idx="9844">
                  <c:v>-64.414081267070401</c:v>
                </c:pt>
                <c:pt idx="9845">
                  <c:v>-64.414080888122299</c:v>
                </c:pt>
                <c:pt idx="9846">
                  <c:v>-64.414080509938202</c:v>
                </c:pt>
                <c:pt idx="9847">
                  <c:v>-64.414080132516801</c:v>
                </c:pt>
                <c:pt idx="9848">
                  <c:v>-64.414079755856704</c:v>
                </c:pt>
                <c:pt idx="9849">
                  <c:v>-64.414079379956306</c:v>
                </c:pt>
                <c:pt idx="9850">
                  <c:v>-64.414079004814297</c:v>
                </c:pt>
                <c:pt idx="9851">
                  <c:v>-64.414078630429302</c:v>
                </c:pt>
                <c:pt idx="9852">
                  <c:v>-64.414078256799897</c:v>
                </c:pt>
                <c:pt idx="9853">
                  <c:v>-64.414077883924605</c:v>
                </c:pt>
                <c:pt idx="9854">
                  <c:v>-64.414077511802006</c:v>
                </c:pt>
                <c:pt idx="9855">
                  <c:v>-64.414077140430805</c:v>
                </c:pt>
                <c:pt idx="9856">
                  <c:v>-64.414076769809498</c:v>
                </c:pt>
                <c:pt idx="9857">
                  <c:v>-64.414076399936704</c:v>
                </c:pt>
                <c:pt idx="9858">
                  <c:v>-64.414076030811003</c:v>
                </c:pt>
                <c:pt idx="9859">
                  <c:v>-64.414075662431102</c:v>
                </c:pt>
                <c:pt idx="9860">
                  <c:v>-64.414075294795595</c:v>
                </c:pt>
                <c:pt idx="9861">
                  <c:v>-64.414074927902902</c:v>
                </c:pt>
                <c:pt idx="9862">
                  <c:v>-64.414074561751903</c:v>
                </c:pt>
                <c:pt idx="9863">
                  <c:v>-64.414074196341005</c:v>
                </c:pt>
                <c:pt idx="9864">
                  <c:v>-64.414073831668901</c:v>
                </c:pt>
                <c:pt idx="9865">
                  <c:v>-64.414073467734298</c:v>
                </c:pt>
                <c:pt idx="9866">
                  <c:v>-64.414073104535603</c:v>
                </c:pt>
                <c:pt idx="9867">
                  <c:v>-64.414072742071596</c:v>
                </c:pt>
                <c:pt idx="9868">
                  <c:v>-64.414072380340897</c:v>
                </c:pt>
                <c:pt idx="9869">
                  <c:v>-64.4140720193421</c:v>
                </c:pt>
                <c:pt idx="9870">
                  <c:v>-64.414071659073898</c:v>
                </c:pt>
                <c:pt idx="9871">
                  <c:v>-64.414071299534797</c:v>
                </c:pt>
                <c:pt idx="9872">
                  <c:v>-64.414070940723505</c:v>
                </c:pt>
                <c:pt idx="9873">
                  <c:v>-64.414070582638701</c:v>
                </c:pt>
                <c:pt idx="9874">
                  <c:v>-64.414070225279005</c:v>
                </c:pt>
                <c:pt idx="9875">
                  <c:v>-64.414069868642997</c:v>
                </c:pt>
                <c:pt idx="9876">
                  <c:v>-64.414069512729398</c:v>
                </c:pt>
                <c:pt idx="9877">
                  <c:v>-64.414069157536701</c:v>
                </c:pt>
                <c:pt idx="9878">
                  <c:v>-64.414068803063799</c:v>
                </c:pt>
                <c:pt idx="9879">
                  <c:v>-64.414068449309198</c:v>
                </c:pt>
                <c:pt idx="9880">
                  <c:v>-64.414068096271507</c:v>
                </c:pt>
                <c:pt idx="9881">
                  <c:v>-64.414067743949502</c:v>
                </c:pt>
                <c:pt idx="9882">
                  <c:v>-64.414067392341806</c:v>
                </c:pt>
                <c:pt idx="9883">
                  <c:v>-64.414067041447097</c:v>
                </c:pt>
                <c:pt idx="9884">
                  <c:v>-64.414066691263898</c:v>
                </c:pt>
                <c:pt idx="9885">
                  <c:v>-64.414066341791099</c:v>
                </c:pt>
                <c:pt idx="9886">
                  <c:v>-64.414065993027194</c:v>
                </c:pt>
                <c:pt idx="9887">
                  <c:v>-64.414065644970904</c:v>
                </c:pt>
                <c:pt idx="9888">
                  <c:v>-64.414065297620894</c:v>
                </c:pt>
                <c:pt idx="9889">
                  <c:v>-64.414064950975899</c:v>
                </c:pt>
                <c:pt idx="9890">
                  <c:v>-64.414064605034596</c:v>
                </c:pt>
                <c:pt idx="9891">
                  <c:v>-64.414064259795495</c:v>
                </c:pt>
                <c:pt idx="9892">
                  <c:v>-64.414063915257501</c:v>
                </c:pt>
                <c:pt idx="9893">
                  <c:v>-64.414063571419206</c:v>
                </c:pt>
                <c:pt idx="9894">
                  <c:v>-64.414063228279204</c:v>
                </c:pt>
                <c:pt idx="9895">
                  <c:v>-64.414062885836401</c:v>
                </c:pt>
                <c:pt idx="9896">
                  <c:v>-64.414062544089305</c:v>
                </c:pt>
                <c:pt idx="9897">
                  <c:v>-64.414062203036593</c:v>
                </c:pt>
                <c:pt idx="9898">
                  <c:v>-64.414061862677102</c:v>
                </c:pt>
                <c:pt idx="9899">
                  <c:v>-64.414061523009494</c:v>
                </c:pt>
                <c:pt idx="9900">
                  <c:v>-64.414061184032406</c:v>
                </c:pt>
                <c:pt idx="9901">
                  <c:v>-64.414060845744601</c:v>
                </c:pt>
                <c:pt idx="9902">
                  <c:v>-64.414060508144701</c:v>
                </c:pt>
                <c:pt idx="9903">
                  <c:v>-64.414060171231498</c:v>
                </c:pt>
                <c:pt idx="9904">
                  <c:v>-64.414059835003698</c:v>
                </c:pt>
                <c:pt idx="9905">
                  <c:v>-64.414059499459995</c:v>
                </c:pt>
                <c:pt idx="9906">
                  <c:v>-64.414059164598996</c:v>
                </c:pt>
                <c:pt idx="9907">
                  <c:v>-64.414058830419606</c:v>
                </c:pt>
                <c:pt idx="9908">
                  <c:v>-64.414058496920404</c:v>
                </c:pt>
                <c:pt idx="9909">
                  <c:v>-64.414058164100197</c:v>
                </c:pt>
                <c:pt idx="9910">
                  <c:v>-64.414057831957706</c:v>
                </c:pt>
                <c:pt idx="9911">
                  <c:v>-64.414057500491595</c:v>
                </c:pt>
                <c:pt idx="9912">
                  <c:v>-64.414057169700598</c:v>
                </c:pt>
                <c:pt idx="9913">
                  <c:v>-64.414056839583395</c:v>
                </c:pt>
                <c:pt idx="9914">
                  <c:v>-64.414056510138906</c:v>
                </c:pt>
                <c:pt idx="9915">
                  <c:v>-64.414056181365694</c:v>
                </c:pt>
                <c:pt idx="9916">
                  <c:v>-64.414055853262596</c:v>
                </c:pt>
                <c:pt idx="9917">
                  <c:v>-64.414055525828203</c:v>
                </c:pt>
                <c:pt idx="9918">
                  <c:v>-64.414055199061494</c:v>
                </c:pt>
                <c:pt idx="9919">
                  <c:v>-64.414054872961003</c:v>
                </c:pt>
                <c:pt idx="9920">
                  <c:v>-64.414054547525495</c:v>
                </c:pt>
                <c:pt idx="9921">
                  <c:v>-64.414054222753805</c:v>
                </c:pt>
                <c:pt idx="9922">
                  <c:v>-64.414053898644696</c:v>
                </c:pt>
                <c:pt idx="9923">
                  <c:v>-64.414053575196803</c:v>
                </c:pt>
                <c:pt idx="9924">
                  <c:v>-64.414053252409005</c:v>
                </c:pt>
                <c:pt idx="9925">
                  <c:v>-64.414052930279993</c:v>
                </c:pt>
                <c:pt idx="9926">
                  <c:v>-64.414052608808504</c:v>
                </c:pt>
                <c:pt idx="9927">
                  <c:v>-64.4140522879934</c:v>
                </c:pt>
                <c:pt idx="9928">
                  <c:v>-64.414051967833302</c:v>
                </c:pt>
                <c:pt idx="9929">
                  <c:v>-64.414051648327103</c:v>
                </c:pt>
                <c:pt idx="9930">
                  <c:v>-64.414051329473494</c:v>
                </c:pt>
                <c:pt idx="9931">
                  <c:v>-64.414051011271198</c:v>
                </c:pt>
                <c:pt idx="9932">
                  <c:v>-64.414050693719105</c:v>
                </c:pt>
                <c:pt idx="9933">
                  <c:v>-64.414050376815993</c:v>
                </c:pt>
                <c:pt idx="9934">
                  <c:v>-64.414050060560498</c:v>
                </c:pt>
                <c:pt idx="9935">
                  <c:v>-64.414049744951498</c:v>
                </c:pt>
                <c:pt idx="9936">
                  <c:v>-64.414049429987699</c:v>
                </c:pt>
                <c:pt idx="9937">
                  <c:v>-64.414049115668007</c:v>
                </c:pt>
                <c:pt idx="9938">
                  <c:v>-64.4140488019911</c:v>
                </c:pt>
                <c:pt idx="9939">
                  <c:v>-64.414048488955899</c:v>
                </c:pt>
                <c:pt idx="9940">
                  <c:v>-64.414048176560996</c:v>
                </c:pt>
                <c:pt idx="9941">
                  <c:v>-64.414047864805298</c:v>
                </c:pt>
                <c:pt idx="9942">
                  <c:v>-64.414047553687595</c:v>
                </c:pt>
                <c:pt idx="9943">
                  <c:v>-64.414047243206696</c:v>
                </c:pt>
                <c:pt idx="9944">
                  <c:v>-64.414046933361305</c:v>
                </c:pt>
                <c:pt idx="9945">
                  <c:v>-64.414046624150401</c:v>
                </c:pt>
                <c:pt idx="9946">
                  <c:v>-64.414046315572605</c:v>
                </c:pt>
                <c:pt idx="9947">
                  <c:v>-64.414046007626695</c:v>
                </c:pt>
                <c:pt idx="9948">
                  <c:v>-64.414045700311704</c:v>
                </c:pt>
                <c:pt idx="9949">
                  <c:v>-64.414045393626296</c:v>
                </c:pt>
                <c:pt idx="9950">
                  <c:v>-64.414045087569207</c:v>
                </c:pt>
                <c:pt idx="9951">
                  <c:v>-64.414044782139399</c:v>
                </c:pt>
                <c:pt idx="9952">
                  <c:v>-64.414044477335594</c:v>
                </c:pt>
                <c:pt idx="9953">
                  <c:v>-64.414044173156597</c:v>
                </c:pt>
                <c:pt idx="9954">
                  <c:v>-64.414043869601301</c:v>
                </c:pt>
                <c:pt idx="9955">
                  <c:v>-64.414043566668497</c:v>
                </c:pt>
                <c:pt idx="9956">
                  <c:v>-64.414043264357005</c:v>
                </c:pt>
                <c:pt idx="9957">
                  <c:v>-64.414042962665604</c:v>
                </c:pt>
                <c:pt idx="9958">
                  <c:v>-64.414042661593101</c:v>
                </c:pt>
                <c:pt idx="9959">
                  <c:v>-64.414042361138499</c:v>
                </c:pt>
                <c:pt idx="9960">
                  <c:v>-64.414042061300407</c:v>
                </c:pt>
                <c:pt idx="9961">
                  <c:v>-64.4140417620779</c:v>
                </c:pt>
                <c:pt idx="9962">
                  <c:v>-64.414041463469502</c:v>
                </c:pt>
                <c:pt idx="9963">
                  <c:v>-64.414041165474302</c:v>
                </c:pt>
                <c:pt idx="9964">
                  <c:v>-64.414040868091107</c:v>
                </c:pt>
                <c:pt idx="9965">
                  <c:v>-64.414040571318694</c:v>
                </c:pt>
                <c:pt idx="9966">
                  <c:v>-64.414040275155898</c:v>
                </c:pt>
                <c:pt idx="9967">
                  <c:v>-64.414039979601498</c:v>
                </c:pt>
                <c:pt idx="9968">
                  <c:v>-64.414039684654497</c:v>
                </c:pt>
                <c:pt idx="9969">
                  <c:v>-64.414039390313704</c:v>
                </c:pt>
                <c:pt idx="9970">
                  <c:v>-64.414039096577994</c:v>
                </c:pt>
                <c:pt idx="9971">
                  <c:v>-64.414038803446104</c:v>
                </c:pt>
                <c:pt idx="9972">
                  <c:v>-64.414038510916896</c:v>
                </c:pt>
                <c:pt idx="9973">
                  <c:v>-64.414038218989305</c:v>
                </c:pt>
                <c:pt idx="9974">
                  <c:v>-64.414037927662207</c:v>
                </c:pt>
                <c:pt idx="9975">
                  <c:v>-64.414037636934395</c:v>
                </c:pt>
                <c:pt idx="9976">
                  <c:v>-64.414037346804804</c:v>
                </c:pt>
                <c:pt idx="9977">
                  <c:v>-64.414037057272296</c:v>
                </c:pt>
                <c:pt idx="9978">
                  <c:v>-64.414036768335606</c:v>
                </c:pt>
                <c:pt idx="9979">
                  <c:v>-64.414036479993698</c:v>
                </c:pt>
                <c:pt idx="9980">
                  <c:v>-64.414036192245504</c:v>
                </c:pt>
                <c:pt idx="9981">
                  <c:v>-64.414035905089804</c:v>
                </c:pt>
                <c:pt idx="9982">
                  <c:v>-64.414035618525503</c:v>
                </c:pt>
                <c:pt idx="9983">
                  <c:v>-64.414035332551506</c:v>
                </c:pt>
                <c:pt idx="9984">
                  <c:v>-64.414035047166607</c:v>
                </c:pt>
                <c:pt idx="9985">
                  <c:v>-64.414034762369795</c:v>
                </c:pt>
                <c:pt idx="9986">
                  <c:v>-64.414034478159905</c:v>
                </c:pt>
                <c:pt idx="9987">
                  <c:v>-64.414034194535802</c:v>
                </c:pt>
                <c:pt idx="9988">
                  <c:v>-64.414033911496404</c:v>
                </c:pt>
                <c:pt idx="9989">
                  <c:v>-64.414033629040503</c:v>
                </c:pt>
                <c:pt idx="9990">
                  <c:v>-64.414033347167205</c:v>
                </c:pt>
                <c:pt idx="9991">
                  <c:v>-64.414033065875202</c:v>
                </c:pt>
                <c:pt idx="9992">
                  <c:v>-64.414032785163499</c:v>
                </c:pt>
                <c:pt idx="9993">
                  <c:v>-64.414032505030903</c:v>
                </c:pt>
                <c:pt idx="9994">
                  <c:v>-64.414032225476305</c:v>
                </c:pt>
                <c:pt idx="9995">
                  <c:v>-64.414031946498795</c:v>
                </c:pt>
                <c:pt idx="9996">
                  <c:v>-64.414031668097095</c:v>
                </c:pt>
                <c:pt idx="9997">
                  <c:v>-64.414031390270097</c:v>
                </c:pt>
                <c:pt idx="9998">
                  <c:v>-64.414031113016804</c:v>
                </c:pt>
                <c:pt idx="9999">
                  <c:v>-64.414030836336096</c:v>
                </c:pt>
                <c:pt idx="10000">
                  <c:v>-64.414030560226905</c:v>
                </c:pt>
                <c:pt idx="10001">
                  <c:v>-64.414030284688096</c:v>
                </c:pt>
                <c:pt idx="10002">
                  <c:v>-64.414030009718601</c:v>
                </c:pt>
                <c:pt idx="10003">
                  <c:v>-64.4140297353173</c:v>
                </c:pt>
                <c:pt idx="10004">
                  <c:v>-64.414029461483196</c:v>
                </c:pt>
                <c:pt idx="10005">
                  <c:v>-64.414029188215196</c:v>
                </c:pt>
                <c:pt idx="10006">
                  <c:v>-64.414028915512105</c:v>
                </c:pt>
                <c:pt idx="10007">
                  <c:v>-64.414028643372902</c:v>
                </c:pt>
                <c:pt idx="10008">
                  <c:v>-64.414028371796604</c:v>
                </c:pt>
                <c:pt idx="10009">
                  <c:v>-64.414028100782105</c:v>
                </c:pt>
                <c:pt idx="10010">
                  <c:v>-64.414027830328294</c:v>
                </c:pt>
                <c:pt idx="10011">
                  <c:v>-64.414027560433993</c:v>
                </c:pt>
                <c:pt idx="10012">
                  <c:v>-64.414027291098407</c:v>
                </c:pt>
                <c:pt idx="10013">
                  <c:v>-64.414027022320198</c:v>
                </c:pt>
                <c:pt idx="10014">
                  <c:v>-64.414026754098501</c:v>
                </c:pt>
                <c:pt idx="10015">
                  <c:v>-64.414026486432107</c:v>
                </c:pt>
                <c:pt idx="10016">
                  <c:v>-64.414026219320107</c:v>
                </c:pt>
                <c:pt idx="10017">
                  <c:v>-64.414025952761307</c:v>
                </c:pt>
                <c:pt idx="10018">
                  <c:v>-64.414025686754698</c:v>
                </c:pt>
                <c:pt idx="10019">
                  <c:v>-64.4140254212993</c:v>
                </c:pt>
                <c:pt idx="10020">
                  <c:v>-64.414025156394004</c:v>
                </c:pt>
                <c:pt idx="10021">
                  <c:v>-64.414024892037702</c:v>
                </c:pt>
                <c:pt idx="10022">
                  <c:v>-64.414024628229399</c:v>
                </c:pt>
                <c:pt idx="10023">
                  <c:v>-64.414024364968</c:v>
                </c:pt>
                <c:pt idx="10024">
                  <c:v>-64.414024102252597</c:v>
                </c:pt>
                <c:pt idx="10025">
                  <c:v>-64.414023840081995</c:v>
                </c:pt>
                <c:pt idx="10026">
                  <c:v>-64.4140235784553</c:v>
                </c:pt>
                <c:pt idx="10027">
                  <c:v>-64.414023317371303</c:v>
                </c:pt>
                <c:pt idx="10028">
                  <c:v>-64.414023056829095</c:v>
                </c:pt>
                <c:pt idx="10029">
                  <c:v>-64.414022796827595</c:v>
                </c:pt>
                <c:pt idx="10030">
                  <c:v>-64.414022537365796</c:v>
                </c:pt>
                <c:pt idx="10031">
                  <c:v>-64.414022278442701</c:v>
                </c:pt>
                <c:pt idx="10032">
                  <c:v>-64.414022020057104</c:v>
                </c:pt>
                <c:pt idx="10033">
                  <c:v>-64.414021762208193</c:v>
                </c:pt>
                <c:pt idx="10034">
                  <c:v>-64.414021504894805</c:v>
                </c:pt>
                <c:pt idx="10035">
                  <c:v>-64.414021248115901</c:v>
                </c:pt>
                <c:pt idx="10036">
                  <c:v>-64.414020991870601</c:v>
                </c:pt>
                <c:pt idx="10037">
                  <c:v>-64.414020736157795</c:v>
                </c:pt>
                <c:pt idx="10038">
                  <c:v>-64.414020480976504</c:v>
                </c:pt>
                <c:pt idx="10039">
                  <c:v>-64.414020226325604</c:v>
                </c:pt>
                <c:pt idx="10040">
                  <c:v>-64.414019972204201</c:v>
                </c:pt>
                <c:pt idx="10041">
                  <c:v>-64.4140197186112</c:v>
                </c:pt>
                <c:pt idx="10042">
                  <c:v>-64.414019465545607</c:v>
                </c:pt>
                <c:pt idx="10043">
                  <c:v>-64.414019213006497</c:v>
                </c:pt>
                <c:pt idx="10044">
                  <c:v>-64.414018960992806</c:v>
                </c:pt>
                <c:pt idx="10045">
                  <c:v>-64.414018709503395</c:v>
                </c:pt>
                <c:pt idx="10046">
                  <c:v>-64.414018458537498</c:v>
                </c:pt>
                <c:pt idx="10047">
                  <c:v>-64.414018208094006</c:v>
                </c:pt>
                <c:pt idx="10048">
                  <c:v>-64.414017958171797</c:v>
                </c:pt>
                <c:pt idx="10049">
                  <c:v>-64.414017708770103</c:v>
                </c:pt>
                <c:pt idx="10050">
                  <c:v>-64.414017459887802</c:v>
                </c:pt>
                <c:pt idx="10051">
                  <c:v>-64.414017211523799</c:v>
                </c:pt>
                <c:pt idx="10052">
                  <c:v>-64.414016963677298</c:v>
                </c:pt>
                <c:pt idx="10053">
                  <c:v>-64.414016716347206</c:v>
                </c:pt>
                <c:pt idx="10054">
                  <c:v>-64.414016469532498</c:v>
                </c:pt>
                <c:pt idx="10055">
                  <c:v>-64.414016223232295</c:v>
                </c:pt>
                <c:pt idx="10056">
                  <c:v>-64.414015977445501</c:v>
                </c:pt>
                <c:pt idx="10057">
                  <c:v>-64.414015732171194</c:v>
                </c:pt>
                <c:pt idx="10058">
                  <c:v>-64.414015487408406</c:v>
                </c:pt>
                <c:pt idx="10059">
                  <c:v>-64.414015243156101</c:v>
                </c:pt>
                <c:pt idx="10060">
                  <c:v>-64.414014999413297</c:v>
                </c:pt>
                <c:pt idx="10061">
                  <c:v>-64.414014756179</c:v>
                </c:pt>
                <c:pt idx="10062">
                  <c:v>-64.4140145134524</c:v>
                </c:pt>
                <c:pt idx="10063">
                  <c:v>-64.414014271232304</c:v>
                </c:pt>
                <c:pt idx="10064">
                  <c:v>-64.414014029517901</c:v>
                </c:pt>
                <c:pt idx="10065">
                  <c:v>-64.414013788308097</c:v>
                </c:pt>
                <c:pt idx="10066">
                  <c:v>-64.414013547601996</c:v>
                </c:pt>
                <c:pt idx="10067">
                  <c:v>-64.414013307398605</c:v>
                </c:pt>
                <c:pt idx="10068">
                  <c:v>-64.414013067696999</c:v>
                </c:pt>
                <c:pt idx="10069">
                  <c:v>-64.414012828496197</c:v>
                </c:pt>
                <c:pt idx="10070">
                  <c:v>-64.414012589795206</c:v>
                </c:pt>
                <c:pt idx="10071">
                  <c:v>-64.414012351593001</c:v>
                </c:pt>
                <c:pt idx="10072">
                  <c:v>-64.414012113888802</c:v>
                </c:pt>
                <c:pt idx="10073">
                  <c:v>-64.414011876681599</c:v>
                </c:pt>
                <c:pt idx="10074">
                  <c:v>-64.414011639970298</c:v>
                </c:pt>
                <c:pt idx="10075">
                  <c:v>-64.414011403754103</c:v>
                </c:pt>
                <c:pt idx="10076">
                  <c:v>-64.414011168032005</c:v>
                </c:pt>
                <c:pt idx="10077">
                  <c:v>-64.414010932802995</c:v>
                </c:pt>
                <c:pt idx="10078">
                  <c:v>-64.414010698066207</c:v>
                </c:pt>
                <c:pt idx="10079">
                  <c:v>-64.414010463820702</c:v>
                </c:pt>
                <c:pt idx="10080">
                  <c:v>-64.414010230065401</c:v>
                </c:pt>
                <c:pt idx="10081">
                  <c:v>-64.414009996799507</c:v>
                </c:pt>
                <c:pt idx="10082">
                  <c:v>-64.414009764022097</c:v>
                </c:pt>
                <c:pt idx="10083">
                  <c:v>-64.414009531732106</c:v>
                </c:pt>
                <c:pt idx="10084">
                  <c:v>-64.414009299928694</c:v>
                </c:pt>
                <c:pt idx="10085">
                  <c:v>-64.414009068610795</c:v>
                </c:pt>
                <c:pt idx="10086">
                  <c:v>-64.4140088377777</c:v>
                </c:pt>
                <c:pt idx="10087">
                  <c:v>-64.414008607428201</c:v>
                </c:pt>
                <c:pt idx="10088">
                  <c:v>-64.414008377561601</c:v>
                </c:pt>
                <c:pt idx="10089">
                  <c:v>-64.414008148176904</c:v>
                </c:pt>
                <c:pt idx="10090">
                  <c:v>-64.414007919273104</c:v>
                </c:pt>
                <c:pt idx="10091">
                  <c:v>-64.414007690849303</c:v>
                </c:pt>
                <c:pt idx="10092">
                  <c:v>-64.414007462904607</c:v>
                </c:pt>
                <c:pt idx="10093">
                  <c:v>-64.414007235438106</c:v>
                </c:pt>
                <c:pt idx="10094">
                  <c:v>-64.414007008448806</c:v>
                </c:pt>
                <c:pt idx="10095">
                  <c:v>-64.414006781935896</c:v>
                </c:pt>
                <c:pt idx="10096">
                  <c:v>-64.414006555898297</c:v>
                </c:pt>
                <c:pt idx="10097">
                  <c:v>-64.414006330335297</c:v>
                </c:pt>
                <c:pt idx="10098">
                  <c:v>-64.414006105245804</c:v>
                </c:pt>
                <c:pt idx="10099">
                  <c:v>-64.414005880629105</c:v>
                </c:pt>
                <c:pt idx="10100">
                  <c:v>-64.414005656483994</c:v>
                </c:pt>
                <c:pt idx="10101">
                  <c:v>-64.414005432809901</c:v>
                </c:pt>
                <c:pt idx="10102">
                  <c:v>-64.414005209605605</c:v>
                </c:pt>
                <c:pt idx="10103">
                  <c:v>-64.414004986870395</c:v>
                </c:pt>
                <c:pt idx="10104">
                  <c:v>-64.414004764603305</c:v>
                </c:pt>
                <c:pt idx="10105">
                  <c:v>-64.414004542803497</c:v>
                </c:pt>
                <c:pt idx="10106">
                  <c:v>-64.414004321469903</c:v>
                </c:pt>
                <c:pt idx="10107">
                  <c:v>-64.414004100601801</c:v>
                </c:pt>
                <c:pt idx="10108">
                  <c:v>-64.414003880198194</c:v>
                </c:pt>
                <c:pt idx="10109">
                  <c:v>-64.414003660258203</c:v>
                </c:pt>
                <c:pt idx="10110">
                  <c:v>-64.414003440780903</c:v>
                </c:pt>
                <c:pt idx="10111">
                  <c:v>-64.414003221765498</c:v>
                </c:pt>
                <c:pt idx="10112">
                  <c:v>-64.414003003210993</c:v>
                </c:pt>
                <c:pt idx="10113">
                  <c:v>-64.414002785116594</c:v>
                </c:pt>
                <c:pt idx="10114">
                  <c:v>-64.414002567481305</c:v>
                </c:pt>
                <c:pt idx="10115">
                  <c:v>-64.414002350304301</c:v>
                </c:pt>
                <c:pt idx="10116">
                  <c:v>-64.414002133584702</c:v>
                </c:pt>
                <c:pt idx="10117">
                  <c:v>-64.414001917321599</c:v>
                </c:pt>
                <c:pt idx="10118">
                  <c:v>-64.414001701514096</c:v>
                </c:pt>
                <c:pt idx="10119">
                  <c:v>-64.414001486161396</c:v>
                </c:pt>
                <c:pt idx="10120">
                  <c:v>-64.414001271262507</c:v>
                </c:pt>
                <c:pt idx="10121">
                  <c:v>-64.414001056816602</c:v>
                </c:pt>
                <c:pt idx="10122">
                  <c:v>-64.414000842822801</c:v>
                </c:pt>
                <c:pt idx="10123">
                  <c:v>-64.414000629280295</c:v>
                </c:pt>
                <c:pt idx="10124">
                  <c:v>-64.414000416188102</c:v>
                </c:pt>
                <c:pt idx="10125">
                  <c:v>-64.414000203545399</c:v>
                </c:pt>
                <c:pt idx="10126">
                  <c:v>-64.413999991351304</c:v>
                </c:pt>
                <c:pt idx="10127">
                  <c:v>-64.413999779605007</c:v>
                </c:pt>
                <c:pt idx="10128">
                  <c:v>-64.413999568305499</c:v>
                </c:pt>
                <c:pt idx="10129">
                  <c:v>-64.413999357452099</c:v>
                </c:pt>
                <c:pt idx="10130">
                  <c:v>-64.413999147043796</c:v>
                </c:pt>
                <c:pt idx="10131">
                  <c:v>-64.413998937079796</c:v>
                </c:pt>
                <c:pt idx="10132">
                  <c:v>-64.413998727559203</c:v>
                </c:pt>
                <c:pt idx="10133">
                  <c:v>-64.413998518481193</c:v>
                </c:pt>
                <c:pt idx="10134">
                  <c:v>-64.413998309844899</c:v>
                </c:pt>
                <c:pt idx="10135">
                  <c:v>-64.413998101649497</c:v>
                </c:pt>
                <c:pt idx="10136">
                  <c:v>-64.413997893894006</c:v>
                </c:pt>
                <c:pt idx="10137">
                  <c:v>-64.413997686577801</c:v>
                </c:pt>
                <c:pt idx="10138">
                  <c:v>-64.413997479699802</c:v>
                </c:pt>
                <c:pt idx="10139">
                  <c:v>-64.413997273259199</c:v>
                </c:pt>
                <c:pt idx="10140">
                  <c:v>-64.413997067255295</c:v>
                </c:pt>
                <c:pt idx="10141">
                  <c:v>-64.413996861687096</c:v>
                </c:pt>
                <c:pt idx="10142">
                  <c:v>-64.413996656553806</c:v>
                </c:pt>
                <c:pt idx="10143">
                  <c:v>-64.413996451854601</c:v>
                </c:pt>
                <c:pt idx="10144">
                  <c:v>-64.413996247588699</c:v>
                </c:pt>
                <c:pt idx="10145">
                  <c:v>-64.413996043755006</c:v>
                </c:pt>
                <c:pt idx="10146">
                  <c:v>-64.413995840352996</c:v>
                </c:pt>
                <c:pt idx="10147">
                  <c:v>-64.413995637381603</c:v>
                </c:pt>
                <c:pt idx="10148">
                  <c:v>-64.413995434840103</c:v>
                </c:pt>
                <c:pt idx="10149">
                  <c:v>-64.4139952327277</c:v>
                </c:pt>
                <c:pt idx="10150">
                  <c:v>-64.413995031043399</c:v>
                </c:pt>
                <c:pt idx="10151">
                  <c:v>-64.413994829786503</c:v>
                </c:pt>
                <c:pt idx="10152">
                  <c:v>-64.413994628956104</c:v>
                </c:pt>
                <c:pt idx="10153">
                  <c:v>-64.413994428551504</c:v>
                </c:pt>
                <c:pt idx="10154">
                  <c:v>-64.413994228571696</c:v>
                </c:pt>
                <c:pt idx="10155">
                  <c:v>-64.413994029015996</c:v>
                </c:pt>
                <c:pt idx="10156">
                  <c:v>-64.413993829883495</c:v>
                </c:pt>
                <c:pt idx="10157">
                  <c:v>-64.413993631173497</c:v>
                </c:pt>
                <c:pt idx="10158">
                  <c:v>-64.413993432884993</c:v>
                </c:pt>
                <c:pt idx="10159">
                  <c:v>-64.413993235017202</c:v>
                </c:pt>
                <c:pt idx="10160">
                  <c:v>-64.413993037569497</c:v>
                </c:pt>
                <c:pt idx="10161">
                  <c:v>-64.4139928405408</c:v>
                </c:pt>
                <c:pt idx="10162">
                  <c:v>-64.413992643930499</c:v>
                </c:pt>
                <c:pt idx="10163">
                  <c:v>-64.413992447737698</c:v>
                </c:pt>
                <c:pt idx="10164">
                  <c:v>-64.413992251961602</c:v>
                </c:pt>
                <c:pt idx="10165">
                  <c:v>-64.413992056601302</c:v>
                </c:pt>
                <c:pt idx="10166">
                  <c:v>-64.4139918616562</c:v>
                </c:pt>
                <c:pt idx="10167">
                  <c:v>-64.413991667125302</c:v>
                </c:pt>
                <c:pt idx="10168">
                  <c:v>-64.413991473007798</c:v>
                </c:pt>
                <c:pt idx="10169">
                  <c:v>-64.413991279303005</c:v>
                </c:pt>
                <c:pt idx="10170">
                  <c:v>-64.41399108601</c:v>
                </c:pt>
                <c:pt idx="10171">
                  <c:v>-64.413990893128101</c:v>
                </c:pt>
                <c:pt idx="10172">
                  <c:v>-64.413990700656498</c:v>
                </c:pt>
                <c:pt idx="10173">
                  <c:v>-64.413990508594296</c:v>
                </c:pt>
                <c:pt idx="10174">
                  <c:v>-64.413990316940698</c:v>
                </c:pt>
                <c:pt idx="10175">
                  <c:v>-64.413990125694994</c:v>
                </c:pt>
                <c:pt idx="10176">
                  <c:v>-64.413989934856303</c:v>
                </c:pt>
                <c:pt idx="10177">
                  <c:v>-64.413989744423901</c:v>
                </c:pt>
                <c:pt idx="10178">
                  <c:v>-64.413989554397006</c:v>
                </c:pt>
                <c:pt idx="10179">
                  <c:v>-64.413989364774693</c:v>
                </c:pt>
                <c:pt idx="10180">
                  <c:v>-64.413989175556296</c:v>
                </c:pt>
                <c:pt idx="10181">
                  <c:v>-64.413988986741103</c:v>
                </c:pt>
                <c:pt idx="10182">
                  <c:v>-64.413988798328106</c:v>
                </c:pt>
                <c:pt idx="10183">
                  <c:v>-64.413988610316693</c:v>
                </c:pt>
                <c:pt idx="10184">
                  <c:v>-64.413988422706097</c:v>
                </c:pt>
                <c:pt idx="10185">
                  <c:v>-64.413988235495395</c:v>
                </c:pt>
                <c:pt idx="10186">
                  <c:v>-64.413988048683805</c:v>
                </c:pt>
                <c:pt idx="10187">
                  <c:v>-64.413987862270702</c:v>
                </c:pt>
                <c:pt idx="10188">
                  <c:v>-64.413987676255303</c:v>
                </c:pt>
                <c:pt idx="10189">
                  <c:v>-64.4139874906367</c:v>
                </c:pt>
                <c:pt idx="10190">
                  <c:v>-64.413987305414096</c:v>
                </c:pt>
                <c:pt idx="10191">
                  <c:v>-64.413987120586896</c:v>
                </c:pt>
                <c:pt idx="10192">
                  <c:v>-64.413986936154203</c:v>
                </c:pt>
                <c:pt idx="10193">
                  <c:v>-64.413986752115207</c:v>
                </c:pt>
                <c:pt idx="10194">
                  <c:v>-64.413986568469198</c:v>
                </c:pt>
                <c:pt idx="10195">
                  <c:v>-64.413986385215495</c:v>
                </c:pt>
                <c:pt idx="10196">
                  <c:v>-64.4139862023532</c:v>
                </c:pt>
                <c:pt idx="10197">
                  <c:v>-64.413986019881605</c:v>
                </c:pt>
                <c:pt idx="10198">
                  <c:v>-64.413985837799999</c:v>
                </c:pt>
                <c:pt idx="10199">
                  <c:v>-64.413985656107499</c:v>
                </c:pt>
                <c:pt idx="10200">
                  <c:v>-64.413985474803397</c:v>
                </c:pt>
                <c:pt idx="10201">
                  <c:v>-64.413985293886896</c:v>
                </c:pt>
                <c:pt idx="10202">
                  <c:v>-64.413985113357398</c:v>
                </c:pt>
                <c:pt idx="10203">
                  <c:v>-64.413984933213897</c:v>
                </c:pt>
                <c:pt idx="10204">
                  <c:v>-64.413984753455907</c:v>
                </c:pt>
                <c:pt idx="10205">
                  <c:v>-64.413984574082406</c:v>
                </c:pt>
                <c:pt idx="10206">
                  <c:v>-64.413984395092896</c:v>
                </c:pt>
                <c:pt idx="10207">
                  <c:v>-64.413984216486398</c:v>
                </c:pt>
                <c:pt idx="10208">
                  <c:v>-64.413984038262299</c:v>
                </c:pt>
                <c:pt idx="10209">
                  <c:v>-64.413983860419805</c:v>
                </c:pt>
                <c:pt idx="10210">
                  <c:v>-64.413983682958204</c:v>
                </c:pt>
                <c:pt idx="10211">
                  <c:v>-64.413983505876701</c:v>
                </c:pt>
                <c:pt idx="10212">
                  <c:v>-64.413983329174599</c:v>
                </c:pt>
                <c:pt idx="10213">
                  <c:v>-64.413983152851102</c:v>
                </c:pt>
                <c:pt idx="10214">
                  <c:v>-64.413982976905501</c:v>
                </c:pt>
                <c:pt idx="10215">
                  <c:v>-64.413982801337099</c:v>
                </c:pt>
                <c:pt idx="10216">
                  <c:v>-64.413982626145099</c:v>
                </c:pt>
                <c:pt idx="10217">
                  <c:v>-64.413982451328707</c:v>
                </c:pt>
                <c:pt idx="10218">
                  <c:v>-64.413982276887396</c:v>
                </c:pt>
                <c:pt idx="10219">
                  <c:v>-64.413982102820199</c:v>
                </c:pt>
                <c:pt idx="10220">
                  <c:v>-64.413981929126393</c:v>
                </c:pt>
                <c:pt idx="10221">
                  <c:v>-64.413981755805395</c:v>
                </c:pt>
                <c:pt idx="10222">
                  <c:v>-64.413981582856394</c:v>
                </c:pt>
                <c:pt idx="10223">
                  <c:v>-64.413981410278694</c:v>
                </c:pt>
                <c:pt idx="10224">
                  <c:v>-64.413981238071599</c:v>
                </c:pt>
                <c:pt idx="10225">
                  <c:v>-64.4139810662342</c:v>
                </c:pt>
                <c:pt idx="10226">
                  <c:v>-64.413980894765999</c:v>
                </c:pt>
                <c:pt idx="10227">
                  <c:v>-64.4139807236661</c:v>
                </c:pt>
                <c:pt idx="10228">
                  <c:v>-64.413980552933893</c:v>
                </c:pt>
                <c:pt idx="10229">
                  <c:v>-64.413980382568496</c:v>
                </c:pt>
                <c:pt idx="10230">
                  <c:v>-64.413980212569399</c:v>
                </c:pt>
                <c:pt idx="10231">
                  <c:v>-64.413980042935805</c:v>
                </c:pt>
                <c:pt idx="10232">
                  <c:v>-64.413979873667003</c:v>
                </c:pt>
                <c:pt idx="10233">
                  <c:v>-64.413979704762198</c:v>
                </c:pt>
                <c:pt idx="10234">
                  <c:v>-64.413979536220694</c:v>
                </c:pt>
                <c:pt idx="10235">
                  <c:v>-64.413979368041893</c:v>
                </c:pt>
                <c:pt idx="10236">
                  <c:v>-64.413979200224901</c:v>
                </c:pt>
                <c:pt idx="10237">
                  <c:v>-64.413979032769205</c:v>
                </c:pt>
                <c:pt idx="10238">
                  <c:v>-64.413978865673897</c:v>
                </c:pt>
                <c:pt idx="10239">
                  <c:v>-64.413978698938493</c:v>
                </c:pt>
                <c:pt idx="10240">
                  <c:v>-64.413978532561998</c:v>
                </c:pt>
                <c:pt idx="10241">
                  <c:v>-64.413978366544001</c:v>
                </c:pt>
                <c:pt idx="10242">
                  <c:v>-64.413978200883605</c:v>
                </c:pt>
                <c:pt idx="10243">
                  <c:v>-64.4139780355802</c:v>
                </c:pt>
                <c:pt idx="10244">
                  <c:v>-64.413977870633005</c:v>
                </c:pt>
                <c:pt idx="10245">
                  <c:v>-64.413977706041393</c:v>
                </c:pt>
                <c:pt idx="10246">
                  <c:v>-64.413977541804599</c:v>
                </c:pt>
                <c:pt idx="10247">
                  <c:v>-64.413977377921995</c:v>
                </c:pt>
                <c:pt idx="10248">
                  <c:v>-64.413977214392801</c:v>
                </c:pt>
                <c:pt idx="10249">
                  <c:v>-64.413977051216406</c:v>
                </c:pt>
                <c:pt idx="10250">
                  <c:v>-64.413976888392099</c:v>
                </c:pt>
                <c:pt idx="10251">
                  <c:v>-64.413976725919099</c:v>
                </c:pt>
                <c:pt idx="10252">
                  <c:v>-64.413976563796794</c:v>
                </c:pt>
                <c:pt idx="10253">
                  <c:v>-64.413976402024502</c:v>
                </c:pt>
                <c:pt idx="10254">
                  <c:v>-64.4139762406015</c:v>
                </c:pt>
                <c:pt idx="10255">
                  <c:v>-64.413976079527103</c:v>
                </c:pt>
                <c:pt idx="10256">
                  <c:v>-64.413975918800602</c:v>
                </c:pt>
                <c:pt idx="10257">
                  <c:v>-64.413975758421401</c:v>
                </c:pt>
                <c:pt idx="10258">
                  <c:v>-64.413975598388703</c:v>
                </c:pt>
                <c:pt idx="10259">
                  <c:v>-64.413975438701897</c:v>
                </c:pt>
                <c:pt idx="10260">
                  <c:v>-64.413975279360301</c:v>
                </c:pt>
                <c:pt idx="10261">
                  <c:v>-64.413975120363204</c:v>
                </c:pt>
                <c:pt idx="10262">
                  <c:v>-64.413974961709897</c:v>
                </c:pt>
                <c:pt idx="10263">
                  <c:v>-64.413974803399697</c:v>
                </c:pt>
                <c:pt idx="10264">
                  <c:v>-64.413974645432006</c:v>
                </c:pt>
                <c:pt idx="10265">
                  <c:v>-64.4139744878062</c:v>
                </c:pt>
                <c:pt idx="10266">
                  <c:v>-64.413974330521398</c:v>
                </c:pt>
                <c:pt idx="10267">
                  <c:v>-64.413974173577103</c:v>
                </c:pt>
                <c:pt idx="10268">
                  <c:v>-64.413974016972602</c:v>
                </c:pt>
                <c:pt idx="10269">
                  <c:v>-64.413973860707102</c:v>
                </c:pt>
                <c:pt idx="10270">
                  <c:v>-64.413973704780105</c:v>
                </c:pt>
                <c:pt idx="10271">
                  <c:v>-64.413973549190899</c:v>
                </c:pt>
                <c:pt idx="10272">
                  <c:v>-64.413973393938704</c:v>
                </c:pt>
                <c:pt idx="10273">
                  <c:v>-64.413973239022994</c:v>
                </c:pt>
                <c:pt idx="10274">
                  <c:v>-64.4139730844431</c:v>
                </c:pt>
                <c:pt idx="10275">
                  <c:v>-64.413972930198298</c:v>
                </c:pt>
                <c:pt idx="10276">
                  <c:v>-64.413972776287807</c:v>
                </c:pt>
                <c:pt idx="10277">
                  <c:v>-64.413972622711199</c:v>
                </c:pt>
                <c:pt idx="10278">
                  <c:v>-64.413972469467694</c:v>
                </c:pt>
                <c:pt idx="10279">
                  <c:v>-64.413972316556695</c:v>
                </c:pt>
                <c:pt idx="10280">
                  <c:v>-64.413972163977405</c:v>
                </c:pt>
                <c:pt idx="10281">
                  <c:v>-64.413972011729399</c:v>
                </c:pt>
                <c:pt idx="10282">
                  <c:v>-64.413971859811795</c:v>
                </c:pt>
                <c:pt idx="10283">
                  <c:v>-64.413971708223997</c:v>
                </c:pt>
                <c:pt idx="10284">
                  <c:v>-64.413971556965393</c:v>
                </c:pt>
                <c:pt idx="10285">
                  <c:v>-64.413971406035401</c:v>
                </c:pt>
                <c:pt idx="10286">
                  <c:v>-64.413971255433196</c:v>
                </c:pt>
                <c:pt idx="10287">
                  <c:v>-64.413971105158296</c:v>
                </c:pt>
                <c:pt idx="10288">
                  <c:v>-64.413970955209905</c:v>
                </c:pt>
                <c:pt idx="10289">
                  <c:v>-64.413970805587496</c:v>
                </c:pt>
                <c:pt idx="10290">
                  <c:v>-64.413970656290402</c:v>
                </c:pt>
                <c:pt idx="10291">
                  <c:v>-64.413970507317998</c:v>
                </c:pt>
                <c:pt idx="10292">
                  <c:v>-64.413970358669502</c:v>
                </c:pt>
                <c:pt idx="10293">
                  <c:v>-64.413970210344402</c:v>
                </c:pt>
                <c:pt idx="10294">
                  <c:v>-64.413970062342003</c:v>
                </c:pt>
                <c:pt idx="10295">
                  <c:v>-64.413969914661706</c:v>
                </c:pt>
                <c:pt idx="10296">
                  <c:v>-64.413969767302902</c:v>
                </c:pt>
                <c:pt idx="10297">
                  <c:v>-64.413969620264893</c:v>
                </c:pt>
                <c:pt idx="10298">
                  <c:v>-64.413969473546999</c:v>
                </c:pt>
                <c:pt idx="10299">
                  <c:v>-64.413969327148607</c:v>
                </c:pt>
                <c:pt idx="10300">
                  <c:v>-64.413969181069206</c:v>
                </c:pt>
                <c:pt idx="10301">
                  <c:v>-64.413969035308099</c:v>
                </c:pt>
                <c:pt idx="10302">
                  <c:v>-64.413968889864506</c:v>
                </c:pt>
                <c:pt idx="10303">
                  <c:v>-64.413968744738</c:v>
                </c:pt>
                <c:pt idx="10304">
                  <c:v>-64.413968599927898</c:v>
                </c:pt>
                <c:pt idx="10305">
                  <c:v>-64.413968455433505</c:v>
                </c:pt>
                <c:pt idx="10306">
                  <c:v>-64.413968311254195</c:v>
                </c:pt>
                <c:pt idx="10307">
                  <c:v>-64.413968167389399</c:v>
                </c:pt>
                <c:pt idx="10308">
                  <c:v>-64.413968023838507</c:v>
                </c:pt>
                <c:pt idx="10309">
                  <c:v>-64.413967880600893</c:v>
                </c:pt>
                <c:pt idx="10310">
                  <c:v>-64.413967737675904</c:v>
                </c:pt>
                <c:pt idx="10311">
                  <c:v>-64.4139675950628</c:v>
                </c:pt>
                <c:pt idx="10312">
                  <c:v>-64.413967452761199</c:v>
                </c:pt>
                <c:pt idx="10313">
                  <c:v>-64.413967310770303</c:v>
                </c:pt>
                <c:pt idx="10314">
                  <c:v>-64.413967169089602</c:v>
                </c:pt>
                <c:pt idx="10315">
                  <c:v>-64.4139670277184</c:v>
                </c:pt>
                <c:pt idx="10316">
                  <c:v>-64.413966886656198</c:v>
                </c:pt>
                <c:pt idx="10317">
                  <c:v>-64.413966745902201</c:v>
                </c:pt>
                <c:pt idx="10318">
                  <c:v>-64.413966605455897</c:v>
                </c:pt>
                <c:pt idx="10319">
                  <c:v>-64.413966465316705</c:v>
                </c:pt>
                <c:pt idx="10320">
                  <c:v>-64.413966325483997</c:v>
                </c:pt>
                <c:pt idx="10321">
                  <c:v>-64.413966185957094</c:v>
                </c:pt>
                <c:pt idx="10322">
                  <c:v>-64.413966046735496</c:v>
                </c:pt>
                <c:pt idx="10323">
                  <c:v>-64.413965907818493</c:v>
                </c:pt>
                <c:pt idx="10324">
                  <c:v>-64.413965769205603</c:v>
                </c:pt>
                <c:pt idx="10325">
                  <c:v>-64.413965630896001</c:v>
                </c:pt>
                <c:pt idx="10326">
                  <c:v>-64.413965492889304</c:v>
                </c:pt>
                <c:pt idx="10327">
                  <c:v>-64.413965355184899</c:v>
                </c:pt>
                <c:pt idx="10328">
                  <c:v>-64.413965217782007</c:v>
                </c:pt>
                <c:pt idx="10329">
                  <c:v>-64.4139650806802</c:v>
                </c:pt>
                <c:pt idx="10330">
                  <c:v>-64.413964943878696</c:v>
                </c:pt>
                <c:pt idx="10331">
                  <c:v>-64.413964807377099</c:v>
                </c:pt>
                <c:pt idx="10332">
                  <c:v>-64.413964671174796</c:v>
                </c:pt>
                <c:pt idx="10333">
                  <c:v>-64.413964535271006</c:v>
                </c:pt>
                <c:pt idx="10334">
                  <c:v>-64.413964399665304</c:v>
                </c:pt>
                <c:pt idx="10335">
                  <c:v>-64.413964264357006</c:v>
                </c:pt>
                <c:pt idx="10336">
                  <c:v>-64.413964129345601</c:v>
                </c:pt>
                <c:pt idx="10337">
                  <c:v>-64.413963994630393</c:v>
                </c:pt>
                <c:pt idx="10338">
                  <c:v>-64.413963860210799</c:v>
                </c:pt>
                <c:pt idx="10339">
                  <c:v>-64.413963726086394</c:v>
                </c:pt>
                <c:pt idx="10340">
                  <c:v>-64.413963592256394</c:v>
                </c:pt>
                <c:pt idx="10341">
                  <c:v>-64.413963458720303</c:v>
                </c:pt>
                <c:pt idx="10342">
                  <c:v>-64.413963325477596</c:v>
                </c:pt>
                <c:pt idx="10343">
                  <c:v>-64.413963192527504</c:v>
                </c:pt>
                <c:pt idx="10344">
                  <c:v>-64.413963059869602</c:v>
                </c:pt>
                <c:pt idx="10345">
                  <c:v>-64.413962927503206</c:v>
                </c:pt>
                <c:pt idx="10346">
                  <c:v>-64.413962795427807</c:v>
                </c:pt>
                <c:pt idx="10347">
                  <c:v>-64.413962663642806</c:v>
                </c:pt>
                <c:pt idx="10348">
                  <c:v>-64.413962532147593</c:v>
                </c:pt>
                <c:pt idx="10349">
                  <c:v>-64.413962400941699</c:v>
                </c:pt>
                <c:pt idx="10350">
                  <c:v>-64.413962270024399</c:v>
                </c:pt>
                <c:pt idx="10351">
                  <c:v>-64.413962139395196</c:v>
                </c:pt>
                <c:pt idx="10352">
                  <c:v>-64.413962009053506</c:v>
                </c:pt>
                <c:pt idx="10353">
                  <c:v>-64.413961878998705</c:v>
                </c:pt>
                <c:pt idx="10354">
                  <c:v>-64.413961749230197</c:v>
                </c:pt>
                <c:pt idx="10355">
                  <c:v>-64.413961619747596</c:v>
                </c:pt>
                <c:pt idx="10356">
                  <c:v>-64.413961490550093</c:v>
                </c:pt>
                <c:pt idx="10357">
                  <c:v>-64.413961361637305</c:v>
                </c:pt>
                <c:pt idx="10358">
                  <c:v>-64.413961233008493</c:v>
                </c:pt>
                <c:pt idx="10359">
                  <c:v>-64.413961104663301</c:v>
                </c:pt>
                <c:pt idx="10360">
                  <c:v>-64.413960976601004</c:v>
                </c:pt>
                <c:pt idx="10361">
                  <c:v>-64.413960848821006</c:v>
                </c:pt>
                <c:pt idx="10362">
                  <c:v>-64.413960721322894</c:v>
                </c:pt>
                <c:pt idx="10363">
                  <c:v>-64.413960594106001</c:v>
                </c:pt>
                <c:pt idx="10364">
                  <c:v>-64.413960467169701</c:v>
                </c:pt>
                <c:pt idx="10365">
                  <c:v>-64.413960340513597</c:v>
                </c:pt>
                <c:pt idx="10366">
                  <c:v>-64.413960214137006</c:v>
                </c:pt>
                <c:pt idx="10367">
                  <c:v>-64.413960088039403</c:v>
                </c:pt>
                <c:pt idx="10368">
                  <c:v>-64.413959962220304</c:v>
                </c:pt>
                <c:pt idx="10369">
                  <c:v>-64.413959836678998</c:v>
                </c:pt>
                <c:pt idx="10370">
                  <c:v>-64.413959711415004</c:v>
                </c:pt>
                <c:pt idx="10371">
                  <c:v>-64.413959586427794</c:v>
                </c:pt>
                <c:pt idx="10372">
                  <c:v>-64.4139594617168</c:v>
                </c:pt>
                <c:pt idx="10373">
                  <c:v>-64.413959337281497</c:v>
                </c:pt>
                <c:pt idx="10374">
                  <c:v>-64.413959213121302</c:v>
                </c:pt>
                <c:pt idx="10375">
                  <c:v>-64.413959089235604</c:v>
                </c:pt>
                <c:pt idx="10376">
                  <c:v>-64.413958965623905</c:v>
                </c:pt>
                <c:pt idx="10377">
                  <c:v>-64.413958842285595</c:v>
                </c:pt>
                <c:pt idx="10378">
                  <c:v>-64.413958719220304</c:v>
                </c:pt>
                <c:pt idx="10379">
                  <c:v>-64.413958596427307</c:v>
                </c:pt>
                <c:pt idx="10380">
                  <c:v>-64.413958473906106</c:v>
                </c:pt>
                <c:pt idx="10381">
                  <c:v>-64.413958351656106</c:v>
                </c:pt>
                <c:pt idx="10382">
                  <c:v>-64.413958229676894</c:v>
                </c:pt>
                <c:pt idx="10383">
                  <c:v>-64.413958107967801</c:v>
                </c:pt>
                <c:pt idx="10384">
                  <c:v>-64.413957986528402</c:v>
                </c:pt>
                <c:pt idx="10385">
                  <c:v>-64.4139578653581</c:v>
                </c:pt>
                <c:pt idx="10386">
                  <c:v>-64.413957744456297</c:v>
                </c:pt>
                <c:pt idx="10387">
                  <c:v>-64.413957623822498</c:v>
                </c:pt>
                <c:pt idx="10388">
                  <c:v>-64.413957503456203</c:v>
                </c:pt>
                <c:pt idx="10389">
                  <c:v>-64.413957383356802</c:v>
                </c:pt>
                <c:pt idx="10390">
                  <c:v>-64.413957263523798</c:v>
                </c:pt>
                <c:pt idx="10391">
                  <c:v>-64.413957143956694</c:v>
                </c:pt>
                <c:pt idx="10392">
                  <c:v>-64.413957024654806</c:v>
                </c:pt>
                <c:pt idx="10393">
                  <c:v>-64.413956905617795</c:v>
                </c:pt>
                <c:pt idx="10394">
                  <c:v>-64.413956786845006</c:v>
                </c:pt>
                <c:pt idx="10395">
                  <c:v>-64.413956668335999</c:v>
                </c:pt>
                <c:pt idx="10396">
                  <c:v>-64.413956550090106</c:v>
                </c:pt>
                <c:pt idx="10397">
                  <c:v>-64.4139564321069</c:v>
                </c:pt>
                <c:pt idx="10398">
                  <c:v>-64.413956314385899</c:v>
                </c:pt>
                <c:pt idx="10399">
                  <c:v>-64.413956196926506</c:v>
                </c:pt>
                <c:pt idx="10400">
                  <c:v>-64.413956079728095</c:v>
                </c:pt>
                <c:pt idx="10401">
                  <c:v>-64.413955962790297</c:v>
                </c:pt>
                <c:pt idx="10402">
                  <c:v>-64.413955846112501</c:v>
                </c:pt>
                <c:pt idx="10403">
                  <c:v>-64.413955729694294</c:v>
                </c:pt>
                <c:pt idx="10404">
                  <c:v>-64.413955613534995</c:v>
                </c:pt>
                <c:pt idx="10405">
                  <c:v>-64.413955497634205</c:v>
                </c:pt>
                <c:pt idx="10406">
                  <c:v>-64.4139553819913</c:v>
                </c:pt>
                <c:pt idx="10407">
                  <c:v>-64.413955266605896</c:v>
                </c:pt>
                <c:pt idx="10408">
                  <c:v>-64.413955151477296</c:v>
                </c:pt>
                <c:pt idx="10409">
                  <c:v>-64.413955036605103</c:v>
                </c:pt>
                <c:pt idx="10410">
                  <c:v>-64.413954921988903</c:v>
                </c:pt>
                <c:pt idx="10411">
                  <c:v>-64.413954807627903</c:v>
                </c:pt>
                <c:pt idx="10412">
                  <c:v>-64.413954693521802</c:v>
                </c:pt>
                <c:pt idx="10413">
                  <c:v>-64.413954579670005</c:v>
                </c:pt>
                <c:pt idx="10414">
                  <c:v>-64.413954466072099</c:v>
                </c:pt>
                <c:pt idx="10415">
                  <c:v>-64.413954352727401</c:v>
                </c:pt>
                <c:pt idx="10416">
                  <c:v>-64.413954239635501</c:v>
                </c:pt>
                <c:pt idx="10417">
                  <c:v>-64.4139541267959</c:v>
                </c:pt>
                <c:pt idx="10418">
                  <c:v>-64.413954014208102</c:v>
                </c:pt>
                <c:pt idx="10419">
                  <c:v>-64.413953901871494</c:v>
                </c:pt>
                <c:pt idx="10420">
                  <c:v>-64.413953789785694</c:v>
                </c:pt>
                <c:pt idx="10421">
                  <c:v>-64.413953677950104</c:v>
                </c:pt>
                <c:pt idx="10422">
                  <c:v>-64.413953566364299</c:v>
                </c:pt>
                <c:pt idx="10423">
                  <c:v>-64.413953455027695</c:v>
                </c:pt>
                <c:pt idx="10424">
                  <c:v>-64.413953343939795</c:v>
                </c:pt>
                <c:pt idx="10425">
                  <c:v>-64.413953233100202</c:v>
                </c:pt>
                <c:pt idx="10426">
                  <c:v>-64.413953122508204</c:v>
                </c:pt>
                <c:pt idx="10427">
                  <c:v>-64.413953012163603</c:v>
                </c:pt>
                <c:pt idx="10428">
                  <c:v>-64.413952902065603</c:v>
                </c:pt>
                <c:pt idx="10429">
                  <c:v>-64.413952792213905</c:v>
                </c:pt>
                <c:pt idx="10430">
                  <c:v>-64.413952682607899</c:v>
                </c:pt>
                <c:pt idx="10431">
                  <c:v>-64.413952573247101</c:v>
                </c:pt>
                <c:pt idx="10432">
                  <c:v>-64.4139524641311</c:v>
                </c:pt>
                <c:pt idx="10433">
                  <c:v>-64.413952355259298</c:v>
                </c:pt>
                <c:pt idx="10434">
                  <c:v>-64.413952246631297</c:v>
                </c:pt>
                <c:pt idx="10435">
                  <c:v>-64.413952138246501</c:v>
                </c:pt>
                <c:pt idx="10436">
                  <c:v>-64.413952030104497</c:v>
                </c:pt>
                <c:pt idx="10437">
                  <c:v>-64.413951922204703</c:v>
                </c:pt>
                <c:pt idx="10438">
                  <c:v>-64.413951814546706</c:v>
                </c:pt>
                <c:pt idx="10439">
                  <c:v>-64.413951707130096</c:v>
                </c:pt>
                <c:pt idx="10440">
                  <c:v>-64.413951599954203</c:v>
                </c:pt>
                <c:pt idx="10441">
                  <c:v>-64.413951493018601</c:v>
                </c:pt>
                <c:pt idx="10442">
                  <c:v>-64.413951386322907</c:v>
                </c:pt>
                <c:pt idx="10443">
                  <c:v>-64.413951279866495</c:v>
                </c:pt>
                <c:pt idx="10444">
                  <c:v>-64.413951173648897</c:v>
                </c:pt>
                <c:pt idx="10445">
                  <c:v>-64.413951067669799</c:v>
                </c:pt>
                <c:pt idx="10446">
                  <c:v>-64.413950961928506</c:v>
                </c:pt>
                <c:pt idx="10447">
                  <c:v>-64.413950856424606</c:v>
                </c:pt>
                <c:pt idx="10448">
                  <c:v>-64.413950751157699</c:v>
                </c:pt>
                <c:pt idx="10449">
                  <c:v>-64.413950646127105</c:v>
                </c:pt>
                <c:pt idx="10450">
                  <c:v>-64.413950541332596</c:v>
                </c:pt>
                <c:pt idx="10451">
                  <c:v>-64.413950436773504</c:v>
                </c:pt>
                <c:pt idx="10452">
                  <c:v>-64.413950332449502</c:v>
                </c:pt>
                <c:pt idx="10453">
                  <c:v>-64.413950228359994</c:v>
                </c:pt>
                <c:pt idx="10454">
                  <c:v>-64.413950124504495</c:v>
                </c:pt>
                <c:pt idx="10455">
                  <c:v>-64.413950020882595</c:v>
                </c:pt>
                <c:pt idx="10456">
                  <c:v>-64.413949917493795</c:v>
                </c:pt>
                <c:pt idx="10457">
                  <c:v>-64.413949814337698</c:v>
                </c:pt>
                <c:pt idx="10458">
                  <c:v>-64.413949711413693</c:v>
                </c:pt>
                <c:pt idx="10459">
                  <c:v>-64.413949608721396</c:v>
                </c:pt>
                <c:pt idx="10460">
                  <c:v>-64.413949506260295</c:v>
                </c:pt>
                <c:pt idx="10461">
                  <c:v>-64.413949404029907</c:v>
                </c:pt>
                <c:pt idx="10462">
                  <c:v>-64.413949302029906</c:v>
                </c:pt>
                <c:pt idx="10463">
                  <c:v>-64.413949200259594</c:v>
                </c:pt>
                <c:pt idx="10464">
                  <c:v>-64.413949098718703</c:v>
                </c:pt>
                <c:pt idx="10465">
                  <c:v>-64.413948997406706</c:v>
                </c:pt>
                <c:pt idx="10466">
                  <c:v>-64.413948896323006</c:v>
                </c:pt>
                <c:pt idx="10467">
                  <c:v>-64.413948795467405</c:v>
                </c:pt>
                <c:pt idx="10468">
                  <c:v>-64.413948694839206</c:v>
                </c:pt>
                <c:pt idx="10469">
                  <c:v>-64.413948594437997</c:v>
                </c:pt>
                <c:pt idx="10470">
                  <c:v>-64.413948494263394</c:v>
                </c:pt>
                <c:pt idx="10471">
                  <c:v>-64.413948394314801</c:v>
                </c:pt>
                <c:pt idx="10472">
                  <c:v>-64.413948294592004</c:v>
                </c:pt>
                <c:pt idx="10473">
                  <c:v>-64.413948195094207</c:v>
                </c:pt>
                <c:pt idx="10474">
                  <c:v>-64.413948095821297</c:v>
                </c:pt>
                <c:pt idx="10475">
                  <c:v>-64.413947996772507</c:v>
                </c:pt>
                <c:pt idx="10476">
                  <c:v>-64.413947897947594</c:v>
                </c:pt>
                <c:pt idx="10477">
                  <c:v>-64.413947799346005</c:v>
                </c:pt>
                <c:pt idx="10478">
                  <c:v>-64.413947700967398</c:v>
                </c:pt>
                <c:pt idx="10479">
                  <c:v>-64.413947602811106</c:v>
                </c:pt>
                <c:pt idx="10480">
                  <c:v>-64.413947504876901</c:v>
                </c:pt>
                <c:pt idx="10481">
                  <c:v>-64.413947407164102</c:v>
                </c:pt>
                <c:pt idx="10482">
                  <c:v>-64.413947309672494</c:v>
                </c:pt>
                <c:pt idx="10483">
                  <c:v>-64.413947212401496</c:v>
                </c:pt>
                <c:pt idx="10484">
                  <c:v>-64.413947115350695</c:v>
                </c:pt>
                <c:pt idx="10485">
                  <c:v>-64.413947018519593</c:v>
                </c:pt>
                <c:pt idx="10486">
                  <c:v>-64.413946921907794</c:v>
                </c:pt>
                <c:pt idx="10487">
                  <c:v>-64.413946825514799</c:v>
                </c:pt>
                <c:pt idx="10488">
                  <c:v>-64.413946729340196</c:v>
                </c:pt>
                <c:pt idx="10489">
                  <c:v>-64.413946633383503</c:v>
                </c:pt>
                <c:pt idx="10490">
                  <c:v>-64.413946537644406</c:v>
                </c:pt>
                <c:pt idx="10491">
                  <c:v>-64.413946442122295</c:v>
                </c:pt>
                <c:pt idx="10492">
                  <c:v>-64.4139463468168</c:v>
                </c:pt>
                <c:pt idx="10493">
                  <c:v>-64.413946251727495</c:v>
                </c:pt>
                <c:pt idx="10494">
                  <c:v>-64.413946156853896</c:v>
                </c:pt>
                <c:pt idx="10495">
                  <c:v>-64.413946062195606</c:v>
                </c:pt>
                <c:pt idx="10496">
                  <c:v>-64.413945967752198</c:v>
                </c:pt>
                <c:pt idx="10497">
                  <c:v>-64.413945873523105</c:v>
                </c:pt>
                <c:pt idx="10498">
                  <c:v>-64.413945779508097</c:v>
                </c:pt>
                <c:pt idx="10499">
                  <c:v>-64.413945685706594</c:v>
                </c:pt>
                <c:pt idx="10500">
                  <c:v>-64.413945592118097</c:v>
                </c:pt>
                <c:pt idx="10501">
                  <c:v>-64.413945498742294</c:v>
                </c:pt>
                <c:pt idx="10502">
                  <c:v>-64.413945405578801</c:v>
                </c:pt>
                <c:pt idx="10503">
                  <c:v>-64.413945312627007</c:v>
                </c:pt>
                <c:pt idx="10504">
                  <c:v>-64.4139452198866</c:v>
                </c:pt>
                <c:pt idx="10505">
                  <c:v>-64.413945127357096</c:v>
                </c:pt>
                <c:pt idx="10506">
                  <c:v>-64.413945035038097</c:v>
                </c:pt>
                <c:pt idx="10507">
                  <c:v>-64.413944942929206</c:v>
                </c:pt>
                <c:pt idx="10508">
                  <c:v>-64.413944851029896</c:v>
                </c:pt>
                <c:pt idx="10509">
                  <c:v>-64.413944759339799</c:v>
                </c:pt>
                <c:pt idx="10510">
                  <c:v>-64.413944667858502</c:v>
                </c:pt>
                <c:pt idx="10511">
                  <c:v>-64.413944576585493</c:v>
                </c:pt>
                <c:pt idx="10512">
                  <c:v>-64.413944485520503</c:v>
                </c:pt>
                <c:pt idx="10513">
                  <c:v>-64.413944394662906</c:v>
                </c:pt>
                <c:pt idx="10514">
                  <c:v>-64.413944304012503</c:v>
                </c:pt>
                <c:pt idx="10515">
                  <c:v>-64.413944213568598</c:v>
                </c:pt>
                <c:pt idx="10516">
                  <c:v>-64.413944123331007</c:v>
                </c:pt>
                <c:pt idx="10517">
                  <c:v>-64.413944033299202</c:v>
                </c:pt>
                <c:pt idx="10518">
                  <c:v>-64.413943943472802</c:v>
                </c:pt>
                <c:pt idx="10519">
                  <c:v>-64.413943853851293</c:v>
                </c:pt>
                <c:pt idx="10520">
                  <c:v>-64.413943764434293</c:v>
                </c:pt>
                <c:pt idx="10521">
                  <c:v>-64.413943675221503</c:v>
                </c:pt>
                <c:pt idx="10522">
                  <c:v>-64.413943586212397</c:v>
                </c:pt>
                <c:pt idx="10523">
                  <c:v>-64.413943497406507</c:v>
                </c:pt>
                <c:pt idx="10524">
                  <c:v>-64.413943408803505</c:v>
                </c:pt>
                <c:pt idx="10525">
                  <c:v>-64.413943320403007</c:v>
                </c:pt>
                <c:pt idx="10526">
                  <c:v>-64.413943232204502</c:v>
                </c:pt>
                <c:pt idx="10527">
                  <c:v>-64.413943144207593</c:v>
                </c:pt>
                <c:pt idx="10528">
                  <c:v>-64.413943056411895</c:v>
                </c:pt>
                <c:pt idx="10529">
                  <c:v>-64.413942968816997</c:v>
                </c:pt>
                <c:pt idx="10530">
                  <c:v>-64.4139428814224</c:v>
                </c:pt>
                <c:pt idx="10531">
                  <c:v>-64.413942794227907</c:v>
                </c:pt>
                <c:pt idx="10532">
                  <c:v>-64.413942707232806</c:v>
                </c:pt>
                <c:pt idx="10533">
                  <c:v>-64.413942620436998</c:v>
                </c:pt>
                <c:pt idx="10534">
                  <c:v>-64.413942533839801</c:v>
                </c:pt>
                <c:pt idx="10535">
                  <c:v>-64.413942447441002</c:v>
                </c:pt>
                <c:pt idx="10536">
                  <c:v>-64.413942361240103</c:v>
                </c:pt>
                <c:pt idx="10537">
                  <c:v>-64.413942275236707</c:v>
                </c:pt>
                <c:pt idx="10538">
                  <c:v>-64.413942189430401</c:v>
                </c:pt>
                <c:pt idx="10539">
                  <c:v>-64.413942103820901</c:v>
                </c:pt>
                <c:pt idx="10540">
                  <c:v>-64.413942018407596</c:v>
                </c:pt>
                <c:pt idx="10541">
                  <c:v>-64.413941933190202</c:v>
                </c:pt>
                <c:pt idx="10542">
                  <c:v>-64.413941848168193</c:v>
                </c:pt>
                <c:pt idx="10543">
                  <c:v>-64.413941763341398</c:v>
                </c:pt>
                <c:pt idx="10544">
                  <c:v>-64.413941678709193</c:v>
                </c:pt>
                <c:pt idx="10545">
                  <c:v>-64.413941594271407</c:v>
                </c:pt>
                <c:pt idx="10546">
                  <c:v>-64.413941510027399</c:v>
                </c:pt>
                <c:pt idx="10547">
                  <c:v>-64.413941425976901</c:v>
                </c:pt>
                <c:pt idx="10548">
                  <c:v>-64.4139413421195</c:v>
                </c:pt>
                <c:pt idx="10549">
                  <c:v>-64.413941258454699</c:v>
                </c:pt>
                <c:pt idx="10550">
                  <c:v>-64.413941174982298</c:v>
                </c:pt>
                <c:pt idx="10551">
                  <c:v>-64.413941091701702</c:v>
                </c:pt>
                <c:pt idx="10552">
                  <c:v>-64.413941008612696</c:v>
                </c:pt>
                <c:pt idx="10553">
                  <c:v>-64.413940925714698</c:v>
                </c:pt>
                <c:pt idx="10554">
                  <c:v>-64.413940843007495</c:v>
                </c:pt>
                <c:pt idx="10555">
                  <c:v>-64.413940760490505</c:v>
                </c:pt>
                <c:pt idx="10556">
                  <c:v>-64.413940678163499</c:v>
                </c:pt>
                <c:pt idx="10557">
                  <c:v>-64.413940596025995</c:v>
                </c:pt>
                <c:pt idx="10558">
                  <c:v>-64.413940514077694</c:v>
                </c:pt>
                <c:pt idx="10559">
                  <c:v>-64.4139404323181</c:v>
                </c:pt>
                <c:pt idx="10560">
                  <c:v>-64.413940350746898</c:v>
                </c:pt>
                <c:pt idx="10561">
                  <c:v>-64.413940269363593</c:v>
                </c:pt>
                <c:pt idx="10562">
                  <c:v>-64.413940188167899</c:v>
                </c:pt>
                <c:pt idx="10563">
                  <c:v>-64.413940107159405</c:v>
                </c:pt>
                <c:pt idx="10564">
                  <c:v>-64.413940026337698</c:v>
                </c:pt>
                <c:pt idx="10565">
                  <c:v>-64.413939945702495</c:v>
                </c:pt>
                <c:pt idx="10566">
                  <c:v>-64.413939865253298</c:v>
                </c:pt>
                <c:pt idx="10567">
                  <c:v>-64.413939784989694</c:v>
                </c:pt>
                <c:pt idx="10568">
                  <c:v>-64.4139397049114</c:v>
                </c:pt>
                <c:pt idx="10569">
                  <c:v>-64.413939625017903</c:v>
                </c:pt>
                <c:pt idx="10570">
                  <c:v>-64.413939545309006</c:v>
                </c:pt>
                <c:pt idx="10571">
                  <c:v>-64.413939465784196</c:v>
                </c:pt>
                <c:pt idx="10572">
                  <c:v>-64.413939386443204</c:v>
                </c:pt>
                <c:pt idx="10573">
                  <c:v>-64.413939307285503</c:v>
                </c:pt>
                <c:pt idx="10574">
                  <c:v>-64.413939228310795</c:v>
                </c:pt>
                <c:pt idx="10575">
                  <c:v>-64.413939149518697</c:v>
                </c:pt>
                <c:pt idx="10576">
                  <c:v>-64.413939070908796</c:v>
                </c:pt>
                <c:pt idx="10577">
                  <c:v>-64.413938992480794</c:v>
                </c:pt>
                <c:pt idx="10578">
                  <c:v>-64.413938914234194</c:v>
                </c:pt>
                <c:pt idx="10579">
                  <c:v>-64.413938836168697</c:v>
                </c:pt>
                <c:pt idx="10580">
                  <c:v>-64.413938758284004</c:v>
                </c:pt>
                <c:pt idx="10581">
                  <c:v>-64.413938680579605</c:v>
                </c:pt>
                <c:pt idx="10582">
                  <c:v>-64.413938603055101</c:v>
                </c:pt>
                <c:pt idx="10583">
                  <c:v>-64.413938525710293</c:v>
                </c:pt>
                <c:pt idx="10584">
                  <c:v>-64.413938448544698</c:v>
                </c:pt>
                <c:pt idx="10585">
                  <c:v>-64.413938371557904</c:v>
                </c:pt>
                <c:pt idx="10586">
                  <c:v>-64.413938294749698</c:v>
                </c:pt>
                <c:pt idx="10587">
                  <c:v>-64.413938218119497</c:v>
                </c:pt>
                <c:pt idx="10588">
                  <c:v>-64.413938141667103</c:v>
                </c:pt>
                <c:pt idx="10589">
                  <c:v>-64.413938065392102</c:v>
                </c:pt>
                <c:pt idx="10590">
                  <c:v>-64.413937989294098</c:v>
                </c:pt>
                <c:pt idx="10591">
                  <c:v>-64.413937913372706</c:v>
                </c:pt>
                <c:pt idx="10592">
                  <c:v>-64.4139378376276</c:v>
                </c:pt>
                <c:pt idx="10593">
                  <c:v>-64.413937762058396</c:v>
                </c:pt>
                <c:pt idx="10594">
                  <c:v>-64.413937686664795</c:v>
                </c:pt>
                <c:pt idx="10595">
                  <c:v>-64.4139376114463</c:v>
                </c:pt>
                <c:pt idx="10596">
                  <c:v>-64.413937536402599</c:v>
                </c:pt>
                <c:pt idx="10597">
                  <c:v>-64.413937461533493</c:v>
                </c:pt>
                <c:pt idx="10598">
                  <c:v>-64.413937386838299</c:v>
                </c:pt>
                <c:pt idx="10599">
                  <c:v>-64.413937312317003</c:v>
                </c:pt>
                <c:pt idx="10600">
                  <c:v>-64.413937237968995</c:v>
                </c:pt>
                <c:pt idx="10601">
                  <c:v>-64.413937163793904</c:v>
                </c:pt>
                <c:pt idx="10602">
                  <c:v>-64.413937089791602</c:v>
                </c:pt>
                <c:pt idx="10603">
                  <c:v>-64.413937015961494</c:v>
                </c:pt>
                <c:pt idx="10604">
                  <c:v>-64.413936942303394</c:v>
                </c:pt>
                <c:pt idx="10605">
                  <c:v>-64.413936868816805</c:v>
                </c:pt>
                <c:pt idx="10606">
                  <c:v>-64.413936795501499</c:v>
                </c:pt>
                <c:pt idx="10607">
                  <c:v>-64.413936722356993</c:v>
                </c:pt>
                <c:pt idx="10608">
                  <c:v>-64.413936649383004</c:v>
                </c:pt>
                <c:pt idx="10609">
                  <c:v>-64.413936576579204</c:v>
                </c:pt>
                <c:pt idx="10610">
                  <c:v>-64.413936503945195</c:v>
                </c:pt>
                <c:pt idx="10611">
                  <c:v>-64.413936431480593</c:v>
                </c:pt>
                <c:pt idx="10612">
                  <c:v>-64.413936359185101</c:v>
                </c:pt>
                <c:pt idx="10613">
                  <c:v>-64.413936287058306</c:v>
                </c:pt>
                <c:pt idx="10614">
                  <c:v>-64.413936215099994</c:v>
                </c:pt>
                <c:pt idx="10615">
                  <c:v>-64.413936143309598</c:v>
                </c:pt>
                <c:pt idx="10616">
                  <c:v>-64.413936071687004</c:v>
                </c:pt>
                <c:pt idx="10617">
                  <c:v>-64.413936000231601</c:v>
                </c:pt>
                <c:pt idx="10618">
                  <c:v>-64.413935928943303</c:v>
                </c:pt>
                <c:pt idx="10619">
                  <c:v>-64.413935857821599</c:v>
                </c:pt>
                <c:pt idx="10620">
                  <c:v>-64.413935786866205</c:v>
                </c:pt>
                <c:pt idx="10621">
                  <c:v>-64.413935716076793</c:v>
                </c:pt>
                <c:pt idx="10622">
                  <c:v>-64.413935645452895</c:v>
                </c:pt>
                <c:pt idx="10623">
                  <c:v>-64.413935574994298</c:v>
                </c:pt>
                <c:pt idx="10624">
                  <c:v>-64.413935504700603</c:v>
                </c:pt>
                <c:pt idx="10625">
                  <c:v>-64.413935434571499</c:v>
                </c:pt>
                <c:pt idx="10626">
                  <c:v>-64.413935364606601</c:v>
                </c:pt>
                <c:pt idx="10627">
                  <c:v>-64.413935294805597</c:v>
                </c:pt>
                <c:pt idx="10628">
                  <c:v>-64.413935225168103</c:v>
                </c:pt>
                <c:pt idx="10629">
                  <c:v>-64.413935155693807</c:v>
                </c:pt>
                <c:pt idx="10630">
                  <c:v>-64.413935086382295</c:v>
                </c:pt>
                <c:pt idx="10631">
                  <c:v>-64.413935017233399</c:v>
                </c:pt>
                <c:pt idx="10632">
                  <c:v>-64.413934948246705</c:v>
                </c:pt>
                <c:pt idx="10633">
                  <c:v>-64.413934879421703</c:v>
                </c:pt>
                <c:pt idx="10634">
                  <c:v>-64.413934810758306</c:v>
                </c:pt>
                <c:pt idx="10635">
                  <c:v>-64.413934742256103</c:v>
                </c:pt>
                <c:pt idx="10636">
                  <c:v>-64.413934673914596</c:v>
                </c:pt>
                <c:pt idx="10637">
                  <c:v>-64.413934605733701</c:v>
                </c:pt>
                <c:pt idx="10638">
                  <c:v>-64.413934537712905</c:v>
                </c:pt>
                <c:pt idx="10639">
                  <c:v>-64.413934469851895</c:v>
                </c:pt>
                <c:pt idx="10640">
                  <c:v>-64.413934402150403</c:v>
                </c:pt>
                <c:pt idx="10641">
                  <c:v>-64.413934334608101</c:v>
                </c:pt>
                <c:pt idx="10642">
                  <c:v>-64.413934267224505</c:v>
                </c:pt>
                <c:pt idx="10643">
                  <c:v>-64.413934199999503</c:v>
                </c:pt>
                <c:pt idx="10644">
                  <c:v>-64.413934132932596</c:v>
                </c:pt>
                <c:pt idx="10645">
                  <c:v>-64.413934066023501</c:v>
                </c:pt>
                <c:pt idx="10646">
                  <c:v>-64.413933999271904</c:v>
                </c:pt>
                <c:pt idx="10647">
                  <c:v>-64.413933932677494</c:v>
                </c:pt>
                <c:pt idx="10648">
                  <c:v>-64.413933866239901</c:v>
                </c:pt>
                <c:pt idx="10649">
                  <c:v>-64.413933799958798</c:v>
                </c:pt>
                <c:pt idx="10650">
                  <c:v>-64.4139337338339</c:v>
                </c:pt>
                <c:pt idx="10651">
                  <c:v>-64.413933667864896</c:v>
                </c:pt>
                <c:pt idx="10652">
                  <c:v>-64.413933602051301</c:v>
                </c:pt>
                <c:pt idx="10653">
                  <c:v>-64.413933536392904</c:v>
                </c:pt>
                <c:pt idx="10654">
                  <c:v>-64.413933470889503</c:v>
                </c:pt>
                <c:pt idx="10655">
                  <c:v>-64.413933405540504</c:v>
                </c:pt>
                <c:pt idx="10656">
                  <c:v>-64.413933340345807</c:v>
                </c:pt>
                <c:pt idx="10657">
                  <c:v>-64.413933275304998</c:v>
                </c:pt>
                <c:pt idx="10658">
                  <c:v>-64.413933210417696</c:v>
                </c:pt>
                <c:pt idx="10659">
                  <c:v>-64.4139331456837</c:v>
                </c:pt>
                <c:pt idx="10660">
                  <c:v>-64.413933081102698</c:v>
                </c:pt>
                <c:pt idx="10661">
                  <c:v>-64.413933016674207</c:v>
                </c:pt>
                <c:pt idx="10662">
                  <c:v>-64.413932952398</c:v>
                </c:pt>
                <c:pt idx="10663">
                  <c:v>-64.413932888273806</c:v>
                </c:pt>
                <c:pt idx="10664">
                  <c:v>-64.413932824301298</c:v>
                </c:pt>
                <c:pt idx="10665">
                  <c:v>-64.413932760480094</c:v>
                </c:pt>
                <c:pt idx="10666">
                  <c:v>-64.413932696809795</c:v>
                </c:pt>
                <c:pt idx="10667">
                  <c:v>-64.413932633290301</c:v>
                </c:pt>
                <c:pt idx="10668">
                  <c:v>-64.413932569921201</c:v>
                </c:pt>
                <c:pt idx="10669">
                  <c:v>-64.413932506702096</c:v>
                </c:pt>
                <c:pt idx="10670">
                  <c:v>-64.413932443632802</c:v>
                </c:pt>
                <c:pt idx="10671">
                  <c:v>-64.413932380712893</c:v>
                </c:pt>
                <c:pt idx="10672">
                  <c:v>-64.413932317942098</c:v>
                </c:pt>
                <c:pt idx="10673">
                  <c:v>-64.413932255320105</c:v>
                </c:pt>
                <c:pt idx="10674">
                  <c:v>-64.413932192846602</c:v>
                </c:pt>
                <c:pt idx="10675">
                  <c:v>-64.413932130521303</c:v>
                </c:pt>
                <c:pt idx="10676">
                  <c:v>-64.413932068343897</c:v>
                </c:pt>
                <c:pt idx="10677">
                  <c:v>-64.413932006313999</c:v>
                </c:pt>
                <c:pt idx="10678">
                  <c:v>-64.413931944431397</c:v>
                </c:pt>
                <c:pt idx="10679">
                  <c:v>-64.413931882695707</c:v>
                </c:pt>
                <c:pt idx="10680">
                  <c:v>-64.413931821106601</c:v>
                </c:pt>
                <c:pt idx="10681">
                  <c:v>-64.413931759663896</c:v>
                </c:pt>
                <c:pt idx="10682">
                  <c:v>-64.413931698367094</c:v>
                </c:pt>
                <c:pt idx="10683">
                  <c:v>-64.413931637216095</c:v>
                </c:pt>
                <c:pt idx="10684">
                  <c:v>-64.413931576210402</c:v>
                </c:pt>
                <c:pt idx="10685">
                  <c:v>-64.413931515349802</c:v>
                </c:pt>
                <c:pt idx="10686">
                  <c:v>-64.413931454634096</c:v>
                </c:pt>
                <c:pt idx="10687">
                  <c:v>-64.413931394062701</c:v>
                </c:pt>
                <c:pt idx="10688">
                  <c:v>-64.413931333635603</c:v>
                </c:pt>
                <c:pt idx="10689">
                  <c:v>-64.413931273352304</c:v>
                </c:pt>
                <c:pt idx="10690">
                  <c:v>-64.413931213212607</c:v>
                </c:pt>
                <c:pt idx="10691">
                  <c:v>-64.413931153216197</c:v>
                </c:pt>
                <c:pt idx="10692">
                  <c:v>-64.413931093362706</c:v>
                </c:pt>
                <c:pt idx="10693">
                  <c:v>-64.413931033651807</c:v>
                </c:pt>
                <c:pt idx="10694">
                  <c:v>-64.413930974083399</c:v>
                </c:pt>
                <c:pt idx="10695">
                  <c:v>-64.413930914656902</c:v>
                </c:pt>
                <c:pt idx="10696">
                  <c:v>-64.4139308553723</c:v>
                </c:pt>
                <c:pt idx="10697">
                  <c:v>-64.413930796229096</c:v>
                </c:pt>
                <c:pt idx="10698">
                  <c:v>-64.413930737227005</c:v>
                </c:pt>
                <c:pt idx="10699">
                  <c:v>-64.413930678365801</c:v>
                </c:pt>
                <c:pt idx="10700">
                  <c:v>-64.4139306196451</c:v>
                </c:pt>
                <c:pt idx="10701">
                  <c:v>-64.413930561064802</c:v>
                </c:pt>
                <c:pt idx="10702">
                  <c:v>-64.413930502624396</c:v>
                </c:pt>
                <c:pt idx="10703">
                  <c:v>-64.413930444323597</c:v>
                </c:pt>
                <c:pt idx="10704">
                  <c:v>-64.413930386162207</c:v>
                </c:pt>
                <c:pt idx="10705">
                  <c:v>-64.413930328139998</c:v>
                </c:pt>
                <c:pt idx="10706">
                  <c:v>-64.4139302702565</c:v>
                </c:pt>
                <c:pt idx="10707">
                  <c:v>-64.413930212511502</c:v>
                </c:pt>
                <c:pt idx="10708">
                  <c:v>-64.413930154904705</c:v>
                </c:pt>
                <c:pt idx="10709">
                  <c:v>-64.413930097435795</c:v>
                </c:pt>
                <c:pt idx="10710">
                  <c:v>-64.413930040104503</c:v>
                </c:pt>
                <c:pt idx="10711">
                  <c:v>-64.413929982910503</c:v>
                </c:pt>
                <c:pt idx="10712">
                  <c:v>-64.413929925853594</c:v>
                </c:pt>
                <c:pt idx="10713">
                  <c:v>-64.413929868933394</c:v>
                </c:pt>
                <c:pt idx="10714">
                  <c:v>-64.413929812149703</c:v>
                </c:pt>
                <c:pt idx="10715">
                  <c:v>-64.413929755502096</c:v>
                </c:pt>
                <c:pt idx="10716">
                  <c:v>-64.413929698990401</c:v>
                </c:pt>
                <c:pt idx="10717">
                  <c:v>-64.413929642614306</c:v>
                </c:pt>
                <c:pt idx="10718">
                  <c:v>-64.413929586373499</c:v>
                </c:pt>
                <c:pt idx="10719">
                  <c:v>-64.413929530267694</c:v>
                </c:pt>
                <c:pt idx="10720">
                  <c:v>-64.413929474296694</c:v>
                </c:pt>
                <c:pt idx="10721">
                  <c:v>-64.41392941846</c:v>
                </c:pt>
                <c:pt idx="10722">
                  <c:v>-64.4139293627576</c:v>
                </c:pt>
                <c:pt idx="10723">
                  <c:v>-64.413929307188994</c:v>
                </c:pt>
                <c:pt idx="10724">
                  <c:v>-64.413929251753899</c:v>
                </c:pt>
                <c:pt idx="10725">
                  <c:v>-64.413929196452202</c:v>
                </c:pt>
                <c:pt idx="10726">
                  <c:v>-64.413929141283504</c:v>
                </c:pt>
                <c:pt idx="10727">
                  <c:v>-64.413929086247606</c:v>
                </c:pt>
                <c:pt idx="10728">
                  <c:v>-64.413929031344097</c:v>
                </c:pt>
                <c:pt idx="10729">
                  <c:v>-64.413928976572706</c:v>
                </c:pt>
                <c:pt idx="10730">
                  <c:v>-64.413928921933305</c:v>
                </c:pt>
                <c:pt idx="10731">
                  <c:v>-64.413928867425497</c:v>
                </c:pt>
                <c:pt idx="10732">
                  <c:v>-64.413928813048997</c:v>
                </c:pt>
                <c:pt idx="10733">
                  <c:v>-64.413928758803607</c:v>
                </c:pt>
                <c:pt idx="10734">
                  <c:v>-64.4139287046889</c:v>
                </c:pt>
                <c:pt idx="10735">
                  <c:v>-64.413928650704705</c:v>
                </c:pt>
                <c:pt idx="10736">
                  <c:v>-64.413928596850795</c:v>
                </c:pt>
                <c:pt idx="10737">
                  <c:v>-64.413928543126801</c:v>
                </c:pt>
                <c:pt idx="10738">
                  <c:v>-64.413928489532495</c:v>
                </c:pt>
                <c:pt idx="10739">
                  <c:v>-64.413928436067494</c:v>
                </c:pt>
                <c:pt idx="10740">
                  <c:v>-64.413928382731697</c:v>
                </c:pt>
                <c:pt idx="10741">
                  <c:v>-64.413928329524694</c:v>
                </c:pt>
                <c:pt idx="10742">
                  <c:v>-64.413928276446299</c:v>
                </c:pt>
                <c:pt idx="10743">
                  <c:v>-64.4139282234962</c:v>
                </c:pt>
                <c:pt idx="10744">
                  <c:v>-64.413928170673998</c:v>
                </c:pt>
                <c:pt idx="10745">
                  <c:v>-64.413928117979694</c:v>
                </c:pt>
                <c:pt idx="10746">
                  <c:v>-64.413928065412804</c:v>
                </c:pt>
                <c:pt idx="10747">
                  <c:v>-64.413928012973102</c:v>
                </c:pt>
                <c:pt idx="10748">
                  <c:v>-64.413927960660303</c:v>
                </c:pt>
                <c:pt idx="10749">
                  <c:v>-64.413927908474193</c:v>
                </c:pt>
                <c:pt idx="10750">
                  <c:v>-64.413927856414503</c:v>
                </c:pt>
                <c:pt idx="10751">
                  <c:v>-64.413927804480906</c:v>
                </c:pt>
                <c:pt idx="10752">
                  <c:v>-64.413927752673104</c:v>
                </c:pt>
                <c:pt idx="10753">
                  <c:v>-64.413927700990996</c:v>
                </c:pt>
                <c:pt idx="10754">
                  <c:v>-64.4139276494341</c:v>
                </c:pt>
                <c:pt idx="10755">
                  <c:v>-64.413927598002303</c:v>
                </c:pt>
                <c:pt idx="10756">
                  <c:v>-64.413927546695305</c:v>
                </c:pt>
                <c:pt idx="10757">
                  <c:v>-64.413927495512795</c:v>
                </c:pt>
                <c:pt idx="10758">
                  <c:v>-64.4139274444546</c:v>
                </c:pt>
                <c:pt idx="10759">
                  <c:v>-64.413927393520297</c:v>
                </c:pt>
                <c:pt idx="10760">
                  <c:v>-64.413927342709698</c:v>
                </c:pt>
                <c:pt idx="10761">
                  <c:v>-64.413927292022606</c:v>
                </c:pt>
                <c:pt idx="10762">
                  <c:v>-64.413927241458694</c:v>
                </c:pt>
                <c:pt idx="10763">
                  <c:v>-64.413927191017706</c:v>
                </c:pt>
                <c:pt idx="10764">
                  <c:v>-64.4139271406994</c:v>
                </c:pt>
                <c:pt idx="10765">
                  <c:v>-64.413927090503506</c:v>
                </c:pt>
                <c:pt idx="10766">
                  <c:v>-64.413927040429698</c:v>
                </c:pt>
                <c:pt idx="10767">
                  <c:v>-64.413926990477805</c:v>
                </c:pt>
                <c:pt idx="10768">
                  <c:v>-64.413926940647499</c:v>
                </c:pt>
                <c:pt idx="10769">
                  <c:v>-64.413926890938598</c:v>
                </c:pt>
                <c:pt idx="10770">
                  <c:v>-64.413926841350801</c:v>
                </c:pt>
                <c:pt idx="10771">
                  <c:v>-64.413926791883796</c:v>
                </c:pt>
                <c:pt idx="10772">
                  <c:v>-64.413926742537399</c:v>
                </c:pt>
                <c:pt idx="10773">
                  <c:v>-64.413926693311296</c:v>
                </c:pt>
                <c:pt idx="10774">
                  <c:v>-64.413926644205205</c:v>
                </c:pt>
                <c:pt idx="10775">
                  <c:v>-64.413926595218996</c:v>
                </c:pt>
                <c:pt idx="10776">
                  <c:v>-64.4139265463524</c:v>
                </c:pt>
                <c:pt idx="10777">
                  <c:v>-64.413926497605004</c:v>
                </c:pt>
                <c:pt idx="10778">
                  <c:v>-64.413926448976596</c:v>
                </c:pt>
                <c:pt idx="10779">
                  <c:v>-64.413926400467105</c:v>
                </c:pt>
                <c:pt idx="10780">
                  <c:v>-64.413926352076004</c:v>
                </c:pt>
                <c:pt idx="10781">
                  <c:v>-64.413926303803294</c:v>
                </c:pt>
                <c:pt idx="10782">
                  <c:v>-64.413926255648605</c:v>
                </c:pt>
                <c:pt idx="10783">
                  <c:v>-64.413926207611595</c:v>
                </c:pt>
                <c:pt idx="10784">
                  <c:v>-64.413926159692096</c:v>
                </c:pt>
                <c:pt idx="10785">
                  <c:v>-64.413926111889893</c:v>
                </c:pt>
                <c:pt idx="10786">
                  <c:v>-64.413926064204801</c:v>
                </c:pt>
                <c:pt idx="10787">
                  <c:v>-64.413926016636395</c:v>
                </c:pt>
                <c:pt idx="10788">
                  <c:v>-64.413925969184405</c:v>
                </c:pt>
                <c:pt idx="10789">
                  <c:v>-64.413925921848801</c:v>
                </c:pt>
                <c:pt idx="10790">
                  <c:v>-64.4139258746292</c:v>
                </c:pt>
                <c:pt idx="10791">
                  <c:v>-64.413925827525304</c:v>
                </c:pt>
                <c:pt idx="10792">
                  <c:v>-64.4139257805369</c:v>
                </c:pt>
                <c:pt idx="10793">
                  <c:v>-64.413925733663802</c:v>
                </c:pt>
                <c:pt idx="10794">
                  <c:v>-64.413925686905699</c:v>
                </c:pt>
                <c:pt idx="10795">
                  <c:v>-64.413925640262306</c:v>
                </c:pt>
                <c:pt idx="10796">
                  <c:v>-64.413925593733495</c:v>
                </c:pt>
                <c:pt idx="10797">
                  <c:v>-64.413925547318996</c:v>
                </c:pt>
                <c:pt idx="10798">
                  <c:v>-64.413925501018497</c:v>
                </c:pt>
                <c:pt idx="10799">
                  <c:v>-64.413925454831798</c:v>
                </c:pt>
                <c:pt idx="10800">
                  <c:v>-64.413925408758601</c:v>
                </c:pt>
                <c:pt idx="10801">
                  <c:v>-64.413925362798693</c:v>
                </c:pt>
                <c:pt idx="10802">
                  <c:v>-64.413925316951804</c:v>
                </c:pt>
                <c:pt idx="10803">
                  <c:v>-64.413925271217806</c:v>
                </c:pt>
                <c:pt idx="10804">
                  <c:v>-64.413925225596302</c:v>
                </c:pt>
                <c:pt idx="10805">
                  <c:v>-64.413925180087205</c:v>
                </c:pt>
                <c:pt idx="10806">
                  <c:v>-64.413925134690103</c:v>
                </c:pt>
                <c:pt idx="10807">
                  <c:v>-64.413925089404898</c:v>
                </c:pt>
                <c:pt idx="10808">
                  <c:v>-64.413925044231206</c:v>
                </c:pt>
                <c:pt idx="10809">
                  <c:v>-64.413924999168998</c:v>
                </c:pt>
                <c:pt idx="10810">
                  <c:v>-64.413924954217805</c:v>
                </c:pt>
                <c:pt idx="10811">
                  <c:v>-64.413924909377499</c:v>
                </c:pt>
                <c:pt idx="10812">
                  <c:v>-64.413924864647896</c:v>
                </c:pt>
                <c:pt idx="10813">
                  <c:v>-64.413924820028598</c:v>
                </c:pt>
                <c:pt idx="10814">
                  <c:v>-64.413924775519504</c:v>
                </c:pt>
                <c:pt idx="10815">
                  <c:v>-64.413924731120304</c:v>
                </c:pt>
                <c:pt idx="10816">
                  <c:v>-64.413924686830896</c:v>
                </c:pt>
                <c:pt idx="10817">
                  <c:v>-64.413924642650798</c:v>
                </c:pt>
                <c:pt idx="10818">
                  <c:v>-64.413924598579996</c:v>
                </c:pt>
                <c:pt idx="10819">
                  <c:v>-64.413924554618106</c:v>
                </c:pt>
                <c:pt idx="10820">
                  <c:v>-64.413924510765</c:v>
                </c:pt>
                <c:pt idx="10821">
                  <c:v>-64.413924467020394</c:v>
                </c:pt>
                <c:pt idx="10822">
                  <c:v>-64.413924423384103</c:v>
                </c:pt>
                <c:pt idx="10823">
                  <c:v>-64.4139243798558</c:v>
                </c:pt>
                <c:pt idx="10824">
                  <c:v>-64.413924336435301</c:v>
                </c:pt>
                <c:pt idx="10825">
                  <c:v>-64.413924293122406</c:v>
                </c:pt>
                <c:pt idx="10826">
                  <c:v>-64.413924249916803</c:v>
                </c:pt>
                <c:pt idx="10827">
                  <c:v>-64.413924206818393</c:v>
                </c:pt>
                <c:pt idx="10828">
                  <c:v>-64.413924163826707</c:v>
                </c:pt>
                <c:pt idx="10829">
                  <c:v>-64.4139241209418</c:v>
                </c:pt>
                <c:pt idx="10830">
                  <c:v>-64.413924078163205</c:v>
                </c:pt>
                <c:pt idx="10831">
                  <c:v>-64.413924035490894</c:v>
                </c:pt>
                <c:pt idx="10832">
                  <c:v>-64.413923992924495</c:v>
                </c:pt>
                <c:pt idx="10833">
                  <c:v>-64.413923950463797</c:v>
                </c:pt>
                <c:pt idx="10834">
                  <c:v>-64.4139239081086</c:v>
                </c:pt>
                <c:pt idx="10835">
                  <c:v>-64.413923865858706</c:v>
                </c:pt>
                <c:pt idx="10836">
                  <c:v>-64.413923823713802</c:v>
                </c:pt>
                <c:pt idx="10837">
                  <c:v>-64.413923781673702</c:v>
                </c:pt>
                <c:pt idx="10838">
                  <c:v>-64.413923739738195</c:v>
                </c:pt>
                <c:pt idx="10839">
                  <c:v>-64.413923697907094</c:v>
                </c:pt>
                <c:pt idx="10840">
                  <c:v>-64.413923656180003</c:v>
                </c:pt>
                <c:pt idx="10841">
                  <c:v>-64.413923614556893</c:v>
                </c:pt>
                <c:pt idx="10842">
                  <c:v>-64.413923573037493</c:v>
                </c:pt>
                <c:pt idx="10843">
                  <c:v>-64.413923531621506</c:v>
                </c:pt>
                <c:pt idx="10844">
                  <c:v>-64.413923490308804</c:v>
                </c:pt>
                <c:pt idx="10845">
                  <c:v>-64.413923449099002</c:v>
                </c:pt>
                <c:pt idx="10846">
                  <c:v>-64.413923407992002</c:v>
                </c:pt>
                <c:pt idx="10847">
                  <c:v>-64.413923366987603</c:v>
                </c:pt>
                <c:pt idx="10848">
                  <c:v>-64.413923326085595</c:v>
                </c:pt>
                <c:pt idx="10849">
                  <c:v>-64.413923285285605</c:v>
                </c:pt>
                <c:pt idx="10850">
                  <c:v>-64.413923244587494</c:v>
                </c:pt>
                <c:pt idx="10851">
                  <c:v>-64.413923203991104</c:v>
                </c:pt>
                <c:pt idx="10852">
                  <c:v>-64.413923163496193</c:v>
                </c:pt>
                <c:pt idx="10853">
                  <c:v>-64.413923123102407</c:v>
                </c:pt>
                <c:pt idx="10854">
                  <c:v>-64.413923082809703</c:v>
                </c:pt>
                <c:pt idx="10855">
                  <c:v>-64.413923042617796</c:v>
                </c:pt>
                <c:pt idx="10856">
                  <c:v>-64.413923002526403</c:v>
                </c:pt>
                <c:pt idx="10857">
                  <c:v>-64.413922962535395</c:v>
                </c:pt>
                <c:pt idx="10858">
                  <c:v>-64.413922922644502</c:v>
                </c:pt>
                <c:pt idx="10859">
                  <c:v>-64.413922882853598</c:v>
                </c:pt>
                <c:pt idx="10860">
                  <c:v>-64.413922843162297</c:v>
                </c:pt>
                <c:pt idx="10861">
                  <c:v>-64.4139228035705</c:v>
                </c:pt>
                <c:pt idx="10862">
                  <c:v>-64.413922764077995</c:v>
                </c:pt>
                <c:pt idx="10863">
                  <c:v>-64.413922724684497</c:v>
                </c:pt>
                <c:pt idx="10864">
                  <c:v>-64.413922685389906</c:v>
                </c:pt>
                <c:pt idx="10865">
                  <c:v>-64.413922646193797</c:v>
                </c:pt>
                <c:pt idx="10866">
                  <c:v>-64.413922607096197</c:v>
                </c:pt>
                <c:pt idx="10867">
                  <c:v>-64.413922568096794</c:v>
                </c:pt>
                <c:pt idx="10868">
                  <c:v>-64.413922529195304</c:v>
                </c:pt>
                <c:pt idx="10869">
                  <c:v>-64.413922490391599</c:v>
                </c:pt>
                <c:pt idx="10870">
                  <c:v>-64.413922451685394</c:v>
                </c:pt>
                <c:pt idx="10871">
                  <c:v>-64.413922413076506</c:v>
                </c:pt>
                <c:pt idx="10872">
                  <c:v>-64.413922374564805</c:v>
                </c:pt>
                <c:pt idx="10873">
                  <c:v>-64.413922336149994</c:v>
                </c:pt>
                <c:pt idx="10874">
                  <c:v>-64.413922297831903</c:v>
                </c:pt>
                <c:pt idx="10875">
                  <c:v>-64.413922259610302</c:v>
                </c:pt>
                <c:pt idx="10876">
                  <c:v>-64.413922221484896</c:v>
                </c:pt>
                <c:pt idx="10877">
                  <c:v>-64.413922183455597</c:v>
                </c:pt>
                <c:pt idx="10878">
                  <c:v>-64.413922145522207</c:v>
                </c:pt>
                <c:pt idx="10879">
                  <c:v>-64.4139221076844</c:v>
                </c:pt>
                <c:pt idx="10880">
                  <c:v>-64.413922069942004</c:v>
                </c:pt>
                <c:pt idx="10881">
                  <c:v>-64.413922032294906</c:v>
                </c:pt>
                <c:pt idx="10882">
                  <c:v>-64.413921994742793</c:v>
                </c:pt>
                <c:pt idx="10883">
                  <c:v>-64.413921957285496</c:v>
                </c:pt>
                <c:pt idx="10884">
                  <c:v>-64.413921919922799</c:v>
                </c:pt>
                <c:pt idx="10885">
                  <c:v>-64.413921882654506</c:v>
                </c:pt>
                <c:pt idx="10886">
                  <c:v>-64.413921845480402</c:v>
                </c:pt>
                <c:pt idx="10887">
                  <c:v>-64.413921808400303</c:v>
                </c:pt>
                <c:pt idx="10888">
                  <c:v>-64.413921771413996</c:v>
                </c:pt>
                <c:pt idx="10889">
                  <c:v>-64.413921734521196</c:v>
                </c:pt>
                <c:pt idx="10890">
                  <c:v>-64.413921697721804</c:v>
                </c:pt>
                <c:pt idx="10891">
                  <c:v>-64.413921661015607</c:v>
                </c:pt>
                <c:pt idx="10892">
                  <c:v>-64.413921624402306</c:v>
                </c:pt>
                <c:pt idx="10893">
                  <c:v>-64.413921587881802</c:v>
                </c:pt>
                <c:pt idx="10894">
                  <c:v>-64.413921551453797</c:v>
                </c:pt>
                <c:pt idx="10895">
                  <c:v>-64.413921515118204</c:v>
                </c:pt>
                <c:pt idx="10896">
                  <c:v>-64.413921478874698</c:v>
                </c:pt>
                <c:pt idx="10897">
                  <c:v>-64.413921442723193</c:v>
                </c:pt>
                <c:pt idx="10898">
                  <c:v>-64.413921406663405</c:v>
                </c:pt>
                <c:pt idx="10899">
                  <c:v>-64.413921370695206</c:v>
                </c:pt>
                <c:pt idx="10900">
                  <c:v>-64.413921334818298</c:v>
                </c:pt>
                <c:pt idx="10901">
                  <c:v>-64.413921299032594</c:v>
                </c:pt>
                <c:pt idx="10902">
                  <c:v>-64.413921263337798</c:v>
                </c:pt>
                <c:pt idx="10903">
                  <c:v>-64.413921227733695</c:v>
                </c:pt>
                <c:pt idx="10904">
                  <c:v>-64.413921192220201</c:v>
                </c:pt>
                <c:pt idx="10905">
                  <c:v>-64.413921156797002</c:v>
                </c:pt>
                <c:pt idx="10906">
                  <c:v>-64.413921121464</c:v>
                </c:pt>
                <c:pt idx="10907">
                  <c:v>-64.413921086220896</c:v>
                </c:pt>
                <c:pt idx="10908">
                  <c:v>-64.413921051067604</c:v>
                </c:pt>
                <c:pt idx="10909">
                  <c:v>-64.413921016003798</c:v>
                </c:pt>
                <c:pt idx="10910">
                  <c:v>-64.413920981029406</c:v>
                </c:pt>
                <c:pt idx="10911">
                  <c:v>-64.413920946144103</c:v>
                </c:pt>
                <c:pt idx="10912">
                  <c:v>-64.413920911347802</c:v>
                </c:pt>
                <c:pt idx="10913">
                  <c:v>-64.413920876640304</c:v>
                </c:pt>
                <c:pt idx="10914">
                  <c:v>-64.413920842021298</c:v>
                </c:pt>
                <c:pt idx="10915">
                  <c:v>-64.413920807490697</c:v>
                </c:pt>
                <c:pt idx="10916">
                  <c:v>-64.413920773048304</c:v>
                </c:pt>
                <c:pt idx="10917">
                  <c:v>-64.413920738693903</c:v>
                </c:pt>
                <c:pt idx="10918">
                  <c:v>-64.413920704427298</c:v>
                </c:pt>
                <c:pt idx="10919">
                  <c:v>-64.413920670248203</c:v>
                </c:pt>
                <c:pt idx="10920">
                  <c:v>-64.413920636156604</c:v>
                </c:pt>
                <c:pt idx="10921">
                  <c:v>-64.413920602152203</c:v>
                </c:pt>
                <c:pt idx="10922">
                  <c:v>-64.4139205682349</c:v>
                </c:pt>
                <c:pt idx="10923">
                  <c:v>-64.413920534404298</c:v>
                </c:pt>
                <c:pt idx="10924">
                  <c:v>-64.413920500660396</c:v>
                </c:pt>
                <c:pt idx="10925">
                  <c:v>-64.413920467002995</c:v>
                </c:pt>
                <c:pt idx="10926">
                  <c:v>-64.413920433431798</c:v>
                </c:pt>
                <c:pt idx="10927">
                  <c:v>-64.413920399946605</c:v>
                </c:pt>
                <c:pt idx="10928">
                  <c:v>-64.413920366547401</c:v>
                </c:pt>
                <c:pt idx="10929">
                  <c:v>-64.413920333233804</c:v>
                </c:pt>
                <c:pt idx="10930">
                  <c:v>-64.413920300005799</c:v>
                </c:pt>
                <c:pt idx="10931">
                  <c:v>-64.413920266863101</c:v>
                </c:pt>
                <c:pt idx="10932">
                  <c:v>-64.413920233805399</c:v>
                </c:pt>
                <c:pt idx="10933">
                  <c:v>-64.413920200832706</c:v>
                </c:pt>
                <c:pt idx="10934">
                  <c:v>-64.413920167944795</c:v>
                </c:pt>
                <c:pt idx="10935">
                  <c:v>-64.413920135141396</c:v>
                </c:pt>
                <c:pt idx="10936">
                  <c:v>-64.413920102422395</c:v>
                </c:pt>
                <c:pt idx="10937">
                  <c:v>-64.413920069787594</c:v>
                </c:pt>
                <c:pt idx="10938">
                  <c:v>-64.413920037236807</c:v>
                </c:pt>
                <c:pt idx="10939">
                  <c:v>-64.413920004769807</c:v>
                </c:pt>
                <c:pt idx="10940">
                  <c:v>-64.413919972386395</c:v>
                </c:pt>
                <c:pt idx="10941">
                  <c:v>-64.413919940086501</c:v>
                </c:pt>
                <c:pt idx="10942">
                  <c:v>-64.413919907869797</c:v>
                </c:pt>
                <c:pt idx="10943">
                  <c:v>-64.413919875736198</c:v>
                </c:pt>
                <c:pt idx="10944">
                  <c:v>-64.413919843685505</c:v>
                </c:pt>
                <c:pt idx="10945">
                  <c:v>-64.413919811717506</c:v>
                </c:pt>
                <c:pt idx="10946">
                  <c:v>-64.413919779832</c:v>
                </c:pt>
                <c:pt idx="10947">
                  <c:v>-64.413919748028903</c:v>
                </c:pt>
                <c:pt idx="10948">
                  <c:v>-64.413919716307902</c:v>
                </c:pt>
                <c:pt idx="10949">
                  <c:v>-64.413919684668898</c:v>
                </c:pt>
                <c:pt idx="10950">
                  <c:v>-64.413919653111705</c:v>
                </c:pt>
                <c:pt idx="10951">
                  <c:v>-64.413919621636197</c:v>
                </c:pt>
                <c:pt idx="10952">
                  <c:v>-64.413919590242003</c:v>
                </c:pt>
                <c:pt idx="10953">
                  <c:v>-64.413919558929095</c:v>
                </c:pt>
                <c:pt idx="10954">
                  <c:v>-64.413919527697303</c:v>
                </c:pt>
                <c:pt idx="10955">
                  <c:v>-64.413919496546399</c:v>
                </c:pt>
                <c:pt idx="10956">
                  <c:v>-64.413919465476198</c:v>
                </c:pt>
                <c:pt idx="10957">
                  <c:v>-64.413919434486502</c:v>
                </c:pt>
                <c:pt idx="10958">
                  <c:v>-64.413919403577097</c:v>
                </c:pt>
                <c:pt idx="10959">
                  <c:v>-64.413919372747998</c:v>
                </c:pt>
                <c:pt idx="10960">
                  <c:v>-64.413919341998806</c:v>
                </c:pt>
                <c:pt idx="10961">
                  <c:v>-64.413919311329494</c:v>
                </c:pt>
                <c:pt idx="10962">
                  <c:v>-64.413919280739805</c:v>
                </c:pt>
                <c:pt idx="10963">
                  <c:v>-64.413919250229597</c:v>
                </c:pt>
                <c:pt idx="10964">
                  <c:v>-64.413919219798601</c:v>
                </c:pt>
                <c:pt idx="10965">
                  <c:v>-64.413919189446801</c:v>
                </c:pt>
                <c:pt idx="10966">
                  <c:v>-64.413919159173901</c:v>
                </c:pt>
                <c:pt idx="10967">
                  <c:v>-64.413919128979799</c:v>
                </c:pt>
                <c:pt idx="10968">
                  <c:v>-64.413919098864298</c:v>
                </c:pt>
                <c:pt idx="10969">
                  <c:v>-64.413919068827198</c:v>
                </c:pt>
                <c:pt idx="10970">
                  <c:v>-64.413919038868301</c:v>
                </c:pt>
                <c:pt idx="10971">
                  <c:v>-64.413919008987506</c:v>
                </c:pt>
                <c:pt idx="10972">
                  <c:v>-64.413918979184501</c:v>
                </c:pt>
                <c:pt idx="10973">
                  <c:v>-64.413918949459301</c:v>
                </c:pt>
                <c:pt idx="10974">
                  <c:v>-64.413918919811593</c:v>
                </c:pt>
                <c:pt idx="10975">
                  <c:v>-64.413918890241305</c:v>
                </c:pt>
                <c:pt idx="10976">
                  <c:v>-64.413918860748197</c:v>
                </c:pt>
                <c:pt idx="10977">
                  <c:v>-64.413918831332197</c:v>
                </c:pt>
                <c:pt idx="10978">
                  <c:v>-64.413918801992907</c:v>
                </c:pt>
                <c:pt idx="10979">
                  <c:v>-64.413918772730398</c:v>
                </c:pt>
                <c:pt idx="10980">
                  <c:v>-64.4139187435444</c:v>
                </c:pt>
                <c:pt idx="10981">
                  <c:v>-64.413918714434701</c:v>
                </c:pt>
                <c:pt idx="10982">
                  <c:v>-64.4139186854012</c:v>
                </c:pt>
                <c:pt idx="10983">
                  <c:v>-64.413918656443698</c:v>
                </c:pt>
                <c:pt idx="10984">
                  <c:v>-64.413918627561998</c:v>
                </c:pt>
                <c:pt idx="10985">
                  <c:v>-64.413918598755998</c:v>
                </c:pt>
                <c:pt idx="10986">
                  <c:v>-64.413918570025402</c:v>
                </c:pt>
                <c:pt idx="10987">
                  <c:v>-64.413918541370194</c:v>
                </c:pt>
                <c:pt idx="10988">
                  <c:v>-64.413918512790204</c:v>
                </c:pt>
                <c:pt idx="10989">
                  <c:v>-64.413918484285105</c:v>
                </c:pt>
                <c:pt idx="10990">
                  <c:v>-64.413918455854898</c:v>
                </c:pt>
                <c:pt idx="10991">
                  <c:v>-64.413918427499297</c:v>
                </c:pt>
                <c:pt idx="10992">
                  <c:v>-64.413918399218204</c:v>
                </c:pt>
                <c:pt idx="10993">
                  <c:v>-64.413918371011405</c:v>
                </c:pt>
                <c:pt idx="10994">
                  <c:v>-64.413918342878702</c:v>
                </c:pt>
                <c:pt idx="10995">
                  <c:v>-64.413918314820094</c:v>
                </c:pt>
                <c:pt idx="10996">
                  <c:v>-64.413918286835298</c:v>
                </c:pt>
                <c:pt idx="10997">
                  <c:v>-64.413918258924099</c:v>
                </c:pt>
                <c:pt idx="10998">
                  <c:v>-64.413918231086399</c:v>
                </c:pt>
                <c:pt idx="10999">
                  <c:v>-64.413918203322098</c:v>
                </c:pt>
                <c:pt idx="11000">
                  <c:v>-64.413918175630897</c:v>
                </c:pt>
                <c:pt idx="11001">
                  <c:v>-64.413918148012698</c:v>
                </c:pt>
                <c:pt idx="11002">
                  <c:v>-64.4139181204674</c:v>
                </c:pt>
                <c:pt idx="11003">
                  <c:v>-64.413918092994706</c:v>
                </c:pt>
                <c:pt idx="11004">
                  <c:v>-64.413918065594501</c:v>
                </c:pt>
                <c:pt idx="11005">
                  <c:v>-64.413918038266701</c:v>
                </c:pt>
                <c:pt idx="11006">
                  <c:v>-64.413918011011006</c:v>
                </c:pt>
                <c:pt idx="11007">
                  <c:v>-64.413917983827403</c:v>
                </c:pt>
                <c:pt idx="11008">
                  <c:v>-64.413917956715693</c:v>
                </c:pt>
                <c:pt idx="11009">
                  <c:v>-64.413917929675605</c:v>
                </c:pt>
                <c:pt idx="11010">
                  <c:v>-64.413917902707098</c:v>
                </c:pt>
                <c:pt idx="11011">
                  <c:v>-64.413917875809901</c:v>
                </c:pt>
                <c:pt idx="11012">
                  <c:v>-64.413917848983999</c:v>
                </c:pt>
                <c:pt idx="11013">
                  <c:v>-64.413917822229095</c:v>
                </c:pt>
                <c:pt idx="11014">
                  <c:v>-64.413917795545103</c:v>
                </c:pt>
                <c:pt idx="11015">
                  <c:v>-64.413917768931896</c:v>
                </c:pt>
                <c:pt idx="11016">
                  <c:v>-64.413917742389302</c:v>
                </c:pt>
                <c:pt idx="11017">
                  <c:v>-64.413917715916995</c:v>
                </c:pt>
                <c:pt idx="11018">
                  <c:v>-64.413917689515003</c:v>
                </c:pt>
                <c:pt idx="11019">
                  <c:v>-64.413917663183199</c:v>
                </c:pt>
                <c:pt idx="11020">
                  <c:v>-64.413917636921198</c:v>
                </c:pt>
                <c:pt idx="11021">
                  <c:v>-64.413917610729101</c:v>
                </c:pt>
                <c:pt idx="11022">
                  <c:v>-64.413917584606594</c:v>
                </c:pt>
                <c:pt idx="11023">
                  <c:v>-64.413917558553607</c:v>
                </c:pt>
                <c:pt idx="11024">
                  <c:v>-64.413917532569897</c:v>
                </c:pt>
                <c:pt idx="11025">
                  <c:v>-64.413917506655295</c:v>
                </c:pt>
                <c:pt idx="11026">
                  <c:v>-64.413917480809801</c:v>
                </c:pt>
                <c:pt idx="11027">
                  <c:v>-64.413917455033101</c:v>
                </c:pt>
                <c:pt idx="11028">
                  <c:v>-64.413917429325096</c:v>
                </c:pt>
                <c:pt idx="11029">
                  <c:v>-64.413917403685602</c:v>
                </c:pt>
                <c:pt idx="11030">
                  <c:v>-64.413917378114604</c:v>
                </c:pt>
                <c:pt idx="11031">
                  <c:v>-64.413917352611705</c:v>
                </c:pt>
                <c:pt idx="11032">
                  <c:v>-64.413917327177003</c:v>
                </c:pt>
                <c:pt idx="11033">
                  <c:v>-64.413917301810201</c:v>
                </c:pt>
                <c:pt idx="11034">
                  <c:v>-64.4139172765111</c:v>
                </c:pt>
                <c:pt idx="11035">
                  <c:v>-64.413917251279699</c:v>
                </c:pt>
                <c:pt idx="11036">
                  <c:v>-64.4139172261157</c:v>
                </c:pt>
                <c:pt idx="11037">
                  <c:v>-64.413917201019103</c:v>
                </c:pt>
                <c:pt idx="11038">
                  <c:v>-64.413917175989596</c:v>
                </c:pt>
                <c:pt idx="11039">
                  <c:v>-64.413917151027107</c:v>
                </c:pt>
                <c:pt idx="11040">
                  <c:v>-64.413917126131494</c:v>
                </c:pt>
                <c:pt idx="11041">
                  <c:v>-64.413917101302502</c:v>
                </c:pt>
                <c:pt idx="11042">
                  <c:v>-64.413917076540201</c:v>
                </c:pt>
                <c:pt idx="11043">
                  <c:v>-64.413917051844194</c:v>
                </c:pt>
                <c:pt idx="11044">
                  <c:v>-64.413917027214495</c:v>
                </c:pt>
                <c:pt idx="11045">
                  <c:v>-64.413917002650905</c:v>
                </c:pt>
                <c:pt idx="11046">
                  <c:v>-64.413916978153296</c:v>
                </c:pt>
                <c:pt idx="11047">
                  <c:v>-64.413916953721497</c:v>
                </c:pt>
                <c:pt idx="11048">
                  <c:v>-64.413916929355295</c:v>
                </c:pt>
                <c:pt idx="11049">
                  <c:v>-64.413916905054606</c:v>
                </c:pt>
                <c:pt idx="11050">
                  <c:v>-64.413916880819301</c:v>
                </c:pt>
                <c:pt idx="11051">
                  <c:v>-64.413916856649294</c:v>
                </c:pt>
                <c:pt idx="11052">
                  <c:v>-64.413916832544203</c:v>
                </c:pt>
                <c:pt idx="11053">
                  <c:v>-64.413916808504098</c:v>
                </c:pt>
                <c:pt idx="11054">
                  <c:v>-64.413916784528794</c:v>
                </c:pt>
                <c:pt idx="11055">
                  <c:v>-64.413916760618093</c:v>
                </c:pt>
                <c:pt idx="11056">
                  <c:v>-64.413916736771895</c:v>
                </c:pt>
                <c:pt idx="11057">
                  <c:v>-64.413916712990002</c:v>
                </c:pt>
                <c:pt idx="11058">
                  <c:v>-64.413916689272298</c:v>
                </c:pt>
                <c:pt idx="11059">
                  <c:v>-64.413916665618601</c:v>
                </c:pt>
                <c:pt idx="11060">
                  <c:v>-64.413916642028795</c:v>
                </c:pt>
                <c:pt idx="11061">
                  <c:v>-64.413916618502796</c:v>
                </c:pt>
                <c:pt idx="11062">
                  <c:v>-64.413916595040405</c:v>
                </c:pt>
                <c:pt idx="11063">
                  <c:v>-64.413916571641394</c:v>
                </c:pt>
                <c:pt idx="11064">
                  <c:v>-64.413916548305707</c:v>
                </c:pt>
                <c:pt idx="11065">
                  <c:v>-64.413916525033301</c:v>
                </c:pt>
                <c:pt idx="11066">
                  <c:v>-64.413916501823806</c:v>
                </c:pt>
                <c:pt idx="11067">
                  <c:v>-64.413916478677294</c:v>
                </c:pt>
                <c:pt idx="11068">
                  <c:v>-64.413916455593395</c:v>
                </c:pt>
                <c:pt idx="11069">
                  <c:v>-64.413916432572194</c:v>
                </c:pt>
                <c:pt idx="11070">
                  <c:v>-64.413916409613407</c:v>
                </c:pt>
                <c:pt idx="11071">
                  <c:v>-64.413916386717005</c:v>
                </c:pt>
                <c:pt idx="11072">
                  <c:v>-64.413916363882706</c:v>
                </c:pt>
                <c:pt idx="11073">
                  <c:v>-64.413916341110394</c:v>
                </c:pt>
                <c:pt idx="11074">
                  <c:v>-64.413916318400098</c:v>
                </c:pt>
                <c:pt idx="11075">
                  <c:v>-64.413916295751505</c:v>
                </c:pt>
                <c:pt idx="11076">
                  <c:v>-64.413916273164503</c:v>
                </c:pt>
                <c:pt idx="11077">
                  <c:v>-64.413916250638906</c:v>
                </c:pt>
                <c:pt idx="11078">
                  <c:v>-64.413916228174699</c:v>
                </c:pt>
                <c:pt idx="11079">
                  <c:v>-64.413916205771699</c:v>
                </c:pt>
                <c:pt idx="11080">
                  <c:v>-64.413916183429706</c:v>
                </c:pt>
                <c:pt idx="11081">
                  <c:v>-64.413916161148705</c:v>
                </c:pt>
                <c:pt idx="11082">
                  <c:v>-64.4139161389284</c:v>
                </c:pt>
                <c:pt idx="11083">
                  <c:v>-64.413916116768704</c:v>
                </c:pt>
                <c:pt idx="11084">
                  <c:v>-64.413916094669602</c:v>
                </c:pt>
                <c:pt idx="11085">
                  <c:v>-64.413916072630798</c:v>
                </c:pt>
                <c:pt idx="11086">
                  <c:v>-64.413916050652205</c:v>
                </c:pt>
                <c:pt idx="11087">
                  <c:v>-64.413916028733695</c:v>
                </c:pt>
                <c:pt idx="11088">
                  <c:v>-64.413916006875098</c:v>
                </c:pt>
                <c:pt idx="11089">
                  <c:v>-64.413915985076301</c:v>
                </c:pt>
                <c:pt idx="11090">
                  <c:v>-64.413915963337203</c:v>
                </c:pt>
                <c:pt idx="11091">
                  <c:v>-64.413915941657706</c:v>
                </c:pt>
                <c:pt idx="11092">
                  <c:v>-64.413915920037496</c:v>
                </c:pt>
                <c:pt idx="11093">
                  <c:v>-64.413915898476603</c:v>
                </c:pt>
                <c:pt idx="11094">
                  <c:v>-64.413915876974798</c:v>
                </c:pt>
                <c:pt idx="11095">
                  <c:v>-64.413915855531997</c:v>
                </c:pt>
                <c:pt idx="11096">
                  <c:v>-64.413915834148099</c:v>
                </c:pt>
                <c:pt idx="11097">
                  <c:v>-64.413915812822907</c:v>
                </c:pt>
                <c:pt idx="11098">
                  <c:v>-64.413915791556207</c:v>
                </c:pt>
                <c:pt idx="11099">
                  <c:v>-64.413915770348098</c:v>
                </c:pt>
                <c:pt idx="11100">
                  <c:v>-64.413915749198196</c:v>
                </c:pt>
                <c:pt idx="11101">
                  <c:v>-64.413915728106502</c:v>
                </c:pt>
                <c:pt idx="11102">
                  <c:v>-64.413915707072903</c:v>
                </c:pt>
                <c:pt idx="11103">
                  <c:v>-64.413915686097198</c:v>
                </c:pt>
                <c:pt idx="11104">
                  <c:v>-64.413915665179303</c:v>
                </c:pt>
                <c:pt idx="11105">
                  <c:v>-64.413915644319005</c:v>
                </c:pt>
                <c:pt idx="11106">
                  <c:v>-64.413915623516203</c:v>
                </c:pt>
                <c:pt idx="11107">
                  <c:v>-64.413915602770899</c:v>
                </c:pt>
                <c:pt idx="11108">
                  <c:v>-64.413915582082794</c:v>
                </c:pt>
                <c:pt idx="11109">
                  <c:v>-64.413915561451802</c:v>
                </c:pt>
                <c:pt idx="11110">
                  <c:v>-64.413915540877795</c:v>
                </c:pt>
                <c:pt idx="11111">
                  <c:v>-64.413915520360604</c:v>
                </c:pt>
                <c:pt idx="11112">
                  <c:v>-64.413915499900199</c:v>
                </c:pt>
                <c:pt idx="11113">
                  <c:v>-64.413915479496396</c:v>
                </c:pt>
                <c:pt idx="11114">
                  <c:v>-64.413915459149095</c:v>
                </c:pt>
                <c:pt idx="11115">
                  <c:v>-64.413915438858098</c:v>
                </c:pt>
                <c:pt idx="11116">
                  <c:v>-64.413915418623304</c:v>
                </c:pt>
                <c:pt idx="11117">
                  <c:v>-64.413915398444701</c:v>
                </c:pt>
                <c:pt idx="11118">
                  <c:v>-64.413915378321903</c:v>
                </c:pt>
                <c:pt idx="11119">
                  <c:v>-64.413915358254997</c:v>
                </c:pt>
                <c:pt idx="11120">
                  <c:v>-64.413915338243797</c:v>
                </c:pt>
                <c:pt idx="11121">
                  <c:v>-64.413915318288105</c:v>
                </c:pt>
                <c:pt idx="11122">
                  <c:v>-64.413915298387906</c:v>
                </c:pt>
                <c:pt idx="11123">
                  <c:v>-64.413915278543001</c:v>
                </c:pt>
                <c:pt idx="11124">
                  <c:v>-64.413915258753306</c:v>
                </c:pt>
                <c:pt idx="11125">
                  <c:v>-64.413915239018706</c:v>
                </c:pt>
                <c:pt idx="11126">
                  <c:v>-64.413915219339003</c:v>
                </c:pt>
                <c:pt idx="11127">
                  <c:v>-64.413915199713998</c:v>
                </c:pt>
                <c:pt idx="11128">
                  <c:v>-64.413915180143803</c:v>
                </c:pt>
                <c:pt idx="11129">
                  <c:v>-64.413915160628093</c:v>
                </c:pt>
                <c:pt idx="11130">
                  <c:v>-64.413915141166896</c:v>
                </c:pt>
                <c:pt idx="11131">
                  <c:v>-64.413915121759899</c:v>
                </c:pt>
                <c:pt idx="11132">
                  <c:v>-64.413915102407103</c:v>
                </c:pt>
                <c:pt idx="11133">
                  <c:v>-64.413915083108407</c:v>
                </c:pt>
                <c:pt idx="11134">
                  <c:v>-64.413915063863598</c:v>
                </c:pt>
                <c:pt idx="11135">
                  <c:v>-64.413915044672606</c:v>
                </c:pt>
                <c:pt idx="11136">
                  <c:v>-64.413915025535204</c:v>
                </c:pt>
                <c:pt idx="11137">
                  <c:v>-64.413915006451404</c:v>
                </c:pt>
                <c:pt idx="11138">
                  <c:v>-64.413914987421094</c:v>
                </c:pt>
                <c:pt idx="11139">
                  <c:v>-64.413914968444004</c:v>
                </c:pt>
                <c:pt idx="11140">
                  <c:v>-64.413914949520205</c:v>
                </c:pt>
                <c:pt idx="11141">
                  <c:v>-64.413914930649398</c:v>
                </c:pt>
                <c:pt idx="11142">
                  <c:v>-64.413914911831498</c:v>
                </c:pt>
                <c:pt idx="11143">
                  <c:v>-64.413914893066405</c:v>
                </c:pt>
                <c:pt idx="11144">
                  <c:v>-64.413914874354106</c:v>
                </c:pt>
                <c:pt idx="11145">
                  <c:v>-64.413914855694301</c:v>
                </c:pt>
                <c:pt idx="11146">
                  <c:v>-64.413914837086907</c:v>
                </c:pt>
                <c:pt idx="11147">
                  <c:v>-64.413914818531893</c:v>
                </c:pt>
                <c:pt idx="11148">
                  <c:v>-64.413914800029005</c:v>
                </c:pt>
                <c:pt idx="11149">
                  <c:v>-64.413914781578299</c:v>
                </c:pt>
                <c:pt idx="11150">
                  <c:v>-64.413914763179505</c:v>
                </c:pt>
                <c:pt idx="11151">
                  <c:v>-64.413914744832596</c:v>
                </c:pt>
                <c:pt idx="11152">
                  <c:v>-64.413914726537399</c:v>
                </c:pt>
                <c:pt idx="11153">
                  <c:v>-64.413914708293802</c:v>
                </c:pt>
                <c:pt idx="11154">
                  <c:v>-64.413914690101606</c:v>
                </c:pt>
                <c:pt idx="11155">
                  <c:v>-64.413914671960896</c:v>
                </c:pt>
                <c:pt idx="11156">
                  <c:v>-64.413914653871302</c:v>
                </c:pt>
                <c:pt idx="11157">
                  <c:v>-64.413914635832896</c:v>
                </c:pt>
                <c:pt idx="11158">
                  <c:v>-64.413914617845506</c:v>
                </c:pt>
                <c:pt idx="11159">
                  <c:v>-64.413914599909006</c:v>
                </c:pt>
                <c:pt idx="11160">
                  <c:v>-64.413914582023295</c:v>
                </c:pt>
                <c:pt idx="11161">
                  <c:v>-64.413914564188204</c:v>
                </c:pt>
                <c:pt idx="11162">
                  <c:v>-64.413914546403603</c:v>
                </c:pt>
                <c:pt idx="11163">
                  <c:v>-64.413914528669494</c:v>
                </c:pt>
                <c:pt idx="11164">
                  <c:v>-64.413914510985606</c:v>
                </c:pt>
                <c:pt idx="11165">
                  <c:v>-64.413914493351996</c:v>
                </c:pt>
                <c:pt idx="11166">
                  <c:v>-64.413914475768394</c:v>
                </c:pt>
                <c:pt idx="11167">
                  <c:v>-64.4139144582347</c:v>
                </c:pt>
                <c:pt idx="11168">
                  <c:v>-64.413914440750901</c:v>
                </c:pt>
                <c:pt idx="11169">
                  <c:v>-64.413914423316797</c:v>
                </c:pt>
                <c:pt idx="11170">
                  <c:v>-64.413914405932303</c:v>
                </c:pt>
                <c:pt idx="11171">
                  <c:v>-64.413914388597206</c:v>
                </c:pt>
                <c:pt idx="11172">
                  <c:v>-64.413914371311606</c:v>
                </c:pt>
                <c:pt idx="11173">
                  <c:v>-64.413914354075203</c:v>
                </c:pt>
                <c:pt idx="11174">
                  <c:v>-64.413914336887899</c:v>
                </c:pt>
                <c:pt idx="11175">
                  <c:v>-64.413914319749694</c:v>
                </c:pt>
                <c:pt idx="11176">
                  <c:v>-64.413914302660302</c:v>
                </c:pt>
                <c:pt idx="11177">
                  <c:v>-64.413914285619796</c:v>
                </c:pt>
                <c:pt idx="11178">
                  <c:v>-64.413914268627906</c:v>
                </c:pt>
                <c:pt idx="11179">
                  <c:v>-64.413914251684602</c:v>
                </c:pt>
                <c:pt idx="11180">
                  <c:v>-64.4139142347898</c:v>
                </c:pt>
                <c:pt idx="11181">
                  <c:v>-64.413914217943301</c:v>
                </c:pt>
                <c:pt idx="11182">
                  <c:v>-64.413914201145005</c:v>
                </c:pt>
                <c:pt idx="11183">
                  <c:v>-64.413914184394898</c:v>
                </c:pt>
                <c:pt idx="11184">
                  <c:v>-64.413914167692795</c:v>
                </c:pt>
                <c:pt idx="11185">
                  <c:v>-64.413914151038497</c:v>
                </c:pt>
                <c:pt idx="11186">
                  <c:v>-64.413914134432005</c:v>
                </c:pt>
                <c:pt idx="11187">
                  <c:v>-64.413914117873205</c:v>
                </c:pt>
                <c:pt idx="11188">
                  <c:v>-64.413914101361897</c:v>
                </c:pt>
                <c:pt idx="11189">
                  <c:v>-64.413914084898096</c:v>
                </c:pt>
                <c:pt idx="11190">
                  <c:v>-64.413914068481603</c:v>
                </c:pt>
                <c:pt idx="11191">
                  <c:v>-64.413914052112403</c:v>
                </c:pt>
                <c:pt idx="11192">
                  <c:v>-64.413914035790199</c:v>
                </c:pt>
                <c:pt idx="11193">
                  <c:v>-64.413914019515104</c:v>
                </c:pt>
                <c:pt idx="11194">
                  <c:v>-64.413914003286806</c:v>
                </c:pt>
                <c:pt idx="11195">
                  <c:v>-64.413913987105303</c:v>
                </c:pt>
                <c:pt idx="11196">
                  <c:v>-64.413913970970498</c:v>
                </c:pt>
                <c:pt idx="11197">
                  <c:v>-64.413913954882304</c:v>
                </c:pt>
                <c:pt idx="11198">
                  <c:v>-64.413913938840494</c:v>
                </c:pt>
                <c:pt idx="11199">
                  <c:v>-64.413913922844998</c:v>
                </c:pt>
                <c:pt idx="11200">
                  <c:v>-64.4139139068958</c:v>
                </c:pt>
                <c:pt idx="11201">
                  <c:v>-64.413913890992703</c:v>
                </c:pt>
                <c:pt idx="11202">
                  <c:v>-64.413913875135606</c:v>
                </c:pt>
                <c:pt idx="11203">
                  <c:v>-64.413913859324396</c:v>
                </c:pt>
                <c:pt idx="11204">
                  <c:v>-64.413913843559101</c:v>
                </c:pt>
                <c:pt idx="11205">
                  <c:v>-64.413913827839394</c:v>
                </c:pt>
                <c:pt idx="11206">
                  <c:v>-64.413913812165305</c:v>
                </c:pt>
                <c:pt idx="11207">
                  <c:v>-64.413913796536704</c:v>
                </c:pt>
                <c:pt idx="11208">
                  <c:v>-64.413913780953493</c:v>
                </c:pt>
                <c:pt idx="11209">
                  <c:v>-64.413913765415501</c:v>
                </c:pt>
                <c:pt idx="11210">
                  <c:v>-64.413913749922699</c:v>
                </c:pt>
                <c:pt idx="11211">
                  <c:v>-64.413913734474903</c:v>
                </c:pt>
                <c:pt idx="11212">
                  <c:v>-64.413913719072099</c:v>
                </c:pt>
                <c:pt idx="11213">
                  <c:v>-64.413913703714101</c:v>
                </c:pt>
                <c:pt idx="11214">
                  <c:v>-64.413913688400797</c:v>
                </c:pt>
                <c:pt idx="11215">
                  <c:v>-64.4139136731322</c:v>
                </c:pt>
                <c:pt idx="11216">
                  <c:v>-64.413913657908097</c:v>
                </c:pt>
                <c:pt idx="11217">
                  <c:v>-64.413913642728403</c:v>
                </c:pt>
                <c:pt idx="11218">
                  <c:v>-64.413913627593104</c:v>
                </c:pt>
                <c:pt idx="11219">
                  <c:v>-64.413913612501901</c:v>
                </c:pt>
                <c:pt idx="11220">
                  <c:v>-64.413913597454894</c:v>
                </c:pt>
                <c:pt idx="11221">
                  <c:v>-64.413913582451798</c:v>
                </c:pt>
                <c:pt idx="11222">
                  <c:v>-64.413913567492699</c:v>
                </c:pt>
                <c:pt idx="11223">
                  <c:v>-64.413913552577299</c:v>
                </c:pt>
                <c:pt idx="11224">
                  <c:v>-64.413913537705696</c:v>
                </c:pt>
                <c:pt idx="11225">
                  <c:v>-64.413913522877607</c:v>
                </c:pt>
                <c:pt idx="11226">
                  <c:v>-64.413913508093003</c:v>
                </c:pt>
                <c:pt idx="11227">
                  <c:v>-64.4139134933517</c:v>
                </c:pt>
                <c:pt idx="11228">
                  <c:v>-64.413913478653797</c:v>
                </c:pt>
                <c:pt idx="11229">
                  <c:v>-64.413913463998995</c:v>
                </c:pt>
                <c:pt idx="11230">
                  <c:v>-64.413913449387394</c:v>
                </c:pt>
                <c:pt idx="11231">
                  <c:v>-64.413913434818596</c:v>
                </c:pt>
                <c:pt idx="11232">
                  <c:v>-64.413913420292801</c:v>
                </c:pt>
                <c:pt idx="11233">
                  <c:v>-64.413913405809694</c:v>
                </c:pt>
                <c:pt idx="11234">
                  <c:v>-64.413913391369306</c:v>
                </c:pt>
                <c:pt idx="11235">
                  <c:v>-64.413913376971394</c:v>
                </c:pt>
                <c:pt idx="11236">
                  <c:v>-64.4139133626161</c:v>
                </c:pt>
                <c:pt idx="11237">
                  <c:v>-64.413913348302998</c:v>
                </c:pt>
                <c:pt idx="11238">
                  <c:v>-64.413913334032301</c:v>
                </c:pt>
                <c:pt idx="11239">
                  <c:v>-64.413913319803697</c:v>
                </c:pt>
                <c:pt idx="11240">
                  <c:v>-64.4139133056172</c:v>
                </c:pt>
                <c:pt idx="11241">
                  <c:v>-64.413913291472596</c:v>
                </c:pt>
                <c:pt idx="11242">
                  <c:v>-64.4139132773699</c:v>
                </c:pt>
                <c:pt idx="11243">
                  <c:v>-64.413913263308999</c:v>
                </c:pt>
                <c:pt idx="11244">
                  <c:v>-64.413913249289706</c:v>
                </c:pt>
                <c:pt idx="11245">
                  <c:v>-64.413913235311995</c:v>
                </c:pt>
                <c:pt idx="11246">
                  <c:v>-64.413913221375694</c:v>
                </c:pt>
                <c:pt idx="11247">
                  <c:v>-64.413913207480903</c:v>
                </c:pt>
                <c:pt idx="11248">
                  <c:v>-64.413913193627295</c:v>
                </c:pt>
                <c:pt idx="11249">
                  <c:v>-64.413913179814799</c:v>
                </c:pt>
                <c:pt idx="11250">
                  <c:v>-64.4139131660435</c:v>
                </c:pt>
                <c:pt idx="11251">
                  <c:v>-64.4139131523131</c:v>
                </c:pt>
                <c:pt idx="11252">
                  <c:v>-64.413913138623599</c:v>
                </c:pt>
                <c:pt idx="11253">
                  <c:v>-64.413913124974897</c:v>
                </c:pt>
                <c:pt idx="11254">
                  <c:v>-64.413913111366895</c:v>
                </c:pt>
                <c:pt idx="11255">
                  <c:v>-64.413913097799394</c:v>
                </c:pt>
                <c:pt idx="11256">
                  <c:v>-64.413913084272494</c:v>
                </c:pt>
                <c:pt idx="11257">
                  <c:v>-64.413913070785895</c:v>
                </c:pt>
                <c:pt idx="11258">
                  <c:v>-64.413913057339698</c:v>
                </c:pt>
                <c:pt idx="11259">
                  <c:v>-64.413913043933604</c:v>
                </c:pt>
                <c:pt idx="11260">
                  <c:v>-64.413913030567699</c:v>
                </c:pt>
                <c:pt idx="11261">
                  <c:v>-64.413913017241697</c:v>
                </c:pt>
                <c:pt idx="11262">
                  <c:v>-64.413913003955699</c:v>
                </c:pt>
                <c:pt idx="11263">
                  <c:v>-64.413912990709505</c:v>
                </c:pt>
                <c:pt idx="11264">
                  <c:v>-64.413912977503003</c:v>
                </c:pt>
                <c:pt idx="11265">
                  <c:v>-64.413912964336205</c:v>
                </c:pt>
                <c:pt idx="11266">
                  <c:v>-64.4139129512088</c:v>
                </c:pt>
                <c:pt idx="11267">
                  <c:v>-64.413912938121001</c:v>
                </c:pt>
                <c:pt idx="11268">
                  <c:v>-64.413912925072495</c:v>
                </c:pt>
                <c:pt idx="11269">
                  <c:v>-64.413912912063196</c:v>
                </c:pt>
                <c:pt idx="11270">
                  <c:v>-64.413912899093106</c:v>
                </c:pt>
                <c:pt idx="11271">
                  <c:v>-64.413912886161995</c:v>
                </c:pt>
                <c:pt idx="11272">
                  <c:v>-64.413912873269894</c:v>
                </c:pt>
                <c:pt idx="11273">
                  <c:v>-64.413912860416701</c:v>
                </c:pt>
                <c:pt idx="11274">
                  <c:v>-64.413912847602305</c:v>
                </c:pt>
                <c:pt idx="11275">
                  <c:v>-64.413912834826604</c:v>
                </c:pt>
                <c:pt idx="11276">
                  <c:v>-64.413912822089401</c:v>
                </c:pt>
                <c:pt idx="11277">
                  <c:v>-64.413912809390794</c:v>
                </c:pt>
                <c:pt idx="11278">
                  <c:v>-64.4139127967306</c:v>
                </c:pt>
                <c:pt idx="11279">
                  <c:v>-64.413912784108703</c:v>
                </c:pt>
                <c:pt idx="11280">
                  <c:v>-64.413912771525105</c:v>
                </c:pt>
                <c:pt idx="11281">
                  <c:v>-64.413912758979606</c:v>
                </c:pt>
                <c:pt idx="11282">
                  <c:v>-64.413912746472107</c:v>
                </c:pt>
                <c:pt idx="11283">
                  <c:v>-64.413912734002594</c:v>
                </c:pt>
                <c:pt idx="11284">
                  <c:v>-64.413912721570895</c:v>
                </c:pt>
                <c:pt idx="11285">
                  <c:v>-64.413912709177097</c:v>
                </c:pt>
                <c:pt idx="11286">
                  <c:v>-64.413912696820901</c:v>
                </c:pt>
                <c:pt idx="11287">
                  <c:v>-64.413912684502293</c:v>
                </c:pt>
                <c:pt idx="11288">
                  <c:v>-64.413912672221102</c:v>
                </c:pt>
                <c:pt idx="11289">
                  <c:v>-64.413912659977498</c:v>
                </c:pt>
                <c:pt idx="11290">
                  <c:v>-64.413912647771099</c:v>
                </c:pt>
                <c:pt idx="11291">
                  <c:v>-64.413912635601903</c:v>
                </c:pt>
                <c:pt idx="11292">
                  <c:v>-64.413912623469997</c:v>
                </c:pt>
                <c:pt idx="11293">
                  <c:v>-64.413912611374997</c:v>
                </c:pt>
                <c:pt idx="11294">
                  <c:v>-64.413912599317001</c:v>
                </c:pt>
                <c:pt idx="11295">
                  <c:v>-64.413912587295897</c:v>
                </c:pt>
                <c:pt idx="11296">
                  <c:v>-64.413912575311599</c:v>
                </c:pt>
                <c:pt idx="11297">
                  <c:v>-64.413912563363994</c:v>
                </c:pt>
                <c:pt idx="11298">
                  <c:v>-64.413912551452995</c:v>
                </c:pt>
                <c:pt idx="11299">
                  <c:v>-64.413912539578504</c:v>
                </c:pt>
                <c:pt idx="11300">
                  <c:v>-64.413912527740393</c:v>
                </c:pt>
                <c:pt idx="11301">
                  <c:v>-64.413912515938705</c:v>
                </c:pt>
                <c:pt idx="11302">
                  <c:v>-64.413912504173297</c:v>
                </c:pt>
                <c:pt idx="11303">
                  <c:v>-64.413912492443998</c:v>
                </c:pt>
                <c:pt idx="11304">
                  <c:v>-64.413912480750795</c:v>
                </c:pt>
                <c:pt idx="11305">
                  <c:v>-64.413912469093503</c:v>
                </c:pt>
                <c:pt idx="11306">
                  <c:v>-64.413912457472193</c:v>
                </c:pt>
                <c:pt idx="11307">
                  <c:v>-64.413912445886794</c:v>
                </c:pt>
                <c:pt idx="11308">
                  <c:v>-64.413912434337007</c:v>
                </c:pt>
                <c:pt idx="11309">
                  <c:v>-64.413912422822904</c:v>
                </c:pt>
                <c:pt idx="11310">
                  <c:v>-64.413912411344299</c:v>
                </c:pt>
                <c:pt idx="11311">
                  <c:v>-64.413912399901307</c:v>
                </c:pt>
                <c:pt idx="11312">
                  <c:v>-64.4139123884936</c:v>
                </c:pt>
                <c:pt idx="11313">
                  <c:v>-64.413912377121207</c:v>
                </c:pt>
                <c:pt idx="11314">
                  <c:v>-64.413912365784</c:v>
                </c:pt>
                <c:pt idx="11315">
                  <c:v>-64.413912354481994</c:v>
                </c:pt>
                <c:pt idx="11316">
                  <c:v>-64.413912343215003</c:v>
                </c:pt>
                <c:pt idx="11317">
                  <c:v>-64.413912331982999</c:v>
                </c:pt>
                <c:pt idx="11318">
                  <c:v>-64.413912320785897</c:v>
                </c:pt>
                <c:pt idx="11319">
                  <c:v>-64.413912309623498</c:v>
                </c:pt>
                <c:pt idx="11320">
                  <c:v>-64.413912298495902</c:v>
                </c:pt>
                <c:pt idx="11321">
                  <c:v>-64.413912287402894</c:v>
                </c:pt>
                <c:pt idx="11322">
                  <c:v>-64.413912276344405</c:v>
                </c:pt>
                <c:pt idx="11323">
                  <c:v>-64.413912265320405</c:v>
                </c:pt>
                <c:pt idx="11324">
                  <c:v>-64.413912254330796</c:v>
                </c:pt>
                <c:pt idx="11325">
                  <c:v>-64.413912243375407</c:v>
                </c:pt>
                <c:pt idx="11326">
                  <c:v>-64.413912232454294</c:v>
                </c:pt>
                <c:pt idx="11327">
                  <c:v>-64.413912221567301</c:v>
                </c:pt>
                <c:pt idx="11328">
                  <c:v>-64.413912210714301</c:v>
                </c:pt>
                <c:pt idx="11329">
                  <c:v>-64.413912199895293</c:v>
                </c:pt>
                <c:pt idx="11330">
                  <c:v>-64.413912189110107</c:v>
                </c:pt>
                <c:pt idx="11331">
                  <c:v>-64.4139121783587</c:v>
                </c:pt>
                <c:pt idx="11332">
                  <c:v>-64.413912167641101</c:v>
                </c:pt>
                <c:pt idx="11333">
                  <c:v>-64.413912156957096</c:v>
                </c:pt>
                <c:pt idx="11334">
                  <c:v>-64.4139121463066</c:v>
                </c:pt>
                <c:pt idx="11335">
                  <c:v>-64.4139121356896</c:v>
                </c:pt>
                <c:pt idx="11336">
                  <c:v>-64.413912125105895</c:v>
                </c:pt>
                <c:pt idx="11337">
                  <c:v>-64.4139121145556</c:v>
                </c:pt>
                <c:pt idx="11338">
                  <c:v>-64.413912104038502</c:v>
                </c:pt>
                <c:pt idx="11339">
                  <c:v>-64.413912093554501</c:v>
                </c:pt>
                <c:pt idx="11340">
                  <c:v>-64.413912083103597</c:v>
                </c:pt>
                <c:pt idx="11341">
                  <c:v>-64.413912072685605</c:v>
                </c:pt>
                <c:pt idx="11342">
                  <c:v>-64.413912062300597</c:v>
                </c:pt>
                <c:pt idx="11343">
                  <c:v>-64.413912051948401</c:v>
                </c:pt>
                <c:pt idx="11344">
                  <c:v>-64.413912041628905</c:v>
                </c:pt>
                <c:pt idx="11345">
                  <c:v>-64.413912031342093</c:v>
                </c:pt>
                <c:pt idx="11346">
                  <c:v>-64.413912021087796</c:v>
                </c:pt>
                <c:pt idx="11347">
                  <c:v>-64.413912010865999</c:v>
                </c:pt>
                <c:pt idx="11348">
                  <c:v>-64.413912000676703</c:v>
                </c:pt>
                <c:pt idx="11349">
                  <c:v>-64.413911990519694</c:v>
                </c:pt>
                <c:pt idx="11350">
                  <c:v>-64.4139119803949</c:v>
                </c:pt>
                <c:pt idx="11351">
                  <c:v>-64.413911970302394</c:v>
                </c:pt>
                <c:pt idx="11352">
                  <c:v>-64.413911960241904</c:v>
                </c:pt>
                <c:pt idx="11353">
                  <c:v>-64.413911950213404</c:v>
                </c:pt>
                <c:pt idx="11354">
                  <c:v>-64.413911940216906</c:v>
                </c:pt>
                <c:pt idx="11355">
                  <c:v>-64.413911930252297</c:v>
                </c:pt>
                <c:pt idx="11356">
                  <c:v>-64.413911920319507</c:v>
                </c:pt>
                <c:pt idx="11357">
                  <c:v>-64.413911910418307</c:v>
                </c:pt>
                <c:pt idx="11358">
                  <c:v>-64.413911900548797</c:v>
                </c:pt>
                <c:pt idx="11359">
                  <c:v>-64.413911890710807</c:v>
                </c:pt>
                <c:pt idx="11360">
                  <c:v>-64.413911880904394</c:v>
                </c:pt>
                <c:pt idx="11361">
                  <c:v>-64.413911871129301</c:v>
                </c:pt>
                <c:pt idx="11362">
                  <c:v>-64.4139118613855</c:v>
                </c:pt>
                <c:pt idx="11363">
                  <c:v>-64.413911851673006</c:v>
                </c:pt>
                <c:pt idx="11364">
                  <c:v>-64.413911841991606</c:v>
                </c:pt>
                <c:pt idx="11365">
                  <c:v>-64.413911832341398</c:v>
                </c:pt>
                <c:pt idx="11366">
                  <c:v>-64.413911822722099</c:v>
                </c:pt>
                <c:pt idx="11367">
                  <c:v>-64.413911813133794</c:v>
                </c:pt>
                <c:pt idx="11368">
                  <c:v>-64.413911803576397</c:v>
                </c:pt>
                <c:pt idx="11369">
                  <c:v>-64.413911794049696</c:v>
                </c:pt>
                <c:pt idx="11370">
                  <c:v>-64.413911784553804</c:v>
                </c:pt>
                <c:pt idx="11371">
                  <c:v>-64.413911775088494</c:v>
                </c:pt>
                <c:pt idx="11372">
                  <c:v>-64.413911765653694</c:v>
                </c:pt>
                <c:pt idx="11373">
                  <c:v>-64.413911756249405</c:v>
                </c:pt>
                <c:pt idx="11374">
                  <c:v>-64.413911746875598</c:v>
                </c:pt>
                <c:pt idx="11375">
                  <c:v>-64.413911737532104</c:v>
                </c:pt>
                <c:pt idx="11376">
                  <c:v>-64.413911728218807</c:v>
                </c:pt>
                <c:pt idx="11377">
                  <c:v>-64.413911718935694</c:v>
                </c:pt>
                <c:pt idx="11378">
                  <c:v>-64.413911709682694</c:v>
                </c:pt>
                <c:pt idx="11379">
                  <c:v>-64.413911700459806</c:v>
                </c:pt>
                <c:pt idx="11380">
                  <c:v>-64.413911691266804</c:v>
                </c:pt>
                <c:pt idx="11381">
                  <c:v>-64.413911682103702</c:v>
                </c:pt>
                <c:pt idx="11382">
                  <c:v>-64.413911672970499</c:v>
                </c:pt>
                <c:pt idx="11383">
                  <c:v>-64.413911663866898</c:v>
                </c:pt>
                <c:pt idx="11384">
                  <c:v>-64.413911654792997</c:v>
                </c:pt>
                <c:pt idx="11385">
                  <c:v>-64.413911645748797</c:v>
                </c:pt>
                <c:pt idx="11386">
                  <c:v>-64.413911636733999</c:v>
                </c:pt>
                <c:pt idx="11387">
                  <c:v>-64.413911627748703</c:v>
                </c:pt>
                <c:pt idx="11388">
                  <c:v>-64.413911618792696</c:v>
                </c:pt>
                <c:pt idx="11389">
                  <c:v>-64.413911609866105</c:v>
                </c:pt>
                <c:pt idx="11390">
                  <c:v>-64.413911600968603</c:v>
                </c:pt>
                <c:pt idx="11391">
                  <c:v>-64.413911592100405</c:v>
                </c:pt>
                <c:pt idx="11392">
                  <c:v>-64.413911583261196</c:v>
                </c:pt>
                <c:pt idx="11393">
                  <c:v>-64.413911574451006</c:v>
                </c:pt>
                <c:pt idx="11394">
                  <c:v>-64.413911565669807</c:v>
                </c:pt>
                <c:pt idx="11395">
                  <c:v>-64.413911556917398</c:v>
                </c:pt>
                <c:pt idx="11396">
                  <c:v>-64.413911548193894</c:v>
                </c:pt>
                <c:pt idx="11397">
                  <c:v>-64.413911539498997</c:v>
                </c:pt>
                <c:pt idx="11398">
                  <c:v>-64.413911530832806</c:v>
                </c:pt>
                <c:pt idx="11399">
                  <c:v>-64.413911522195207</c:v>
                </c:pt>
                <c:pt idx="11400">
                  <c:v>-64.4139115135861</c:v>
                </c:pt>
                <c:pt idx="11401">
                  <c:v>-64.413911505005402</c:v>
                </c:pt>
                <c:pt idx="11402">
                  <c:v>-64.413911496453096</c:v>
                </c:pt>
                <c:pt idx="11403">
                  <c:v>-64.413911487929099</c:v>
                </c:pt>
                <c:pt idx="11404">
                  <c:v>-64.413911479433395</c:v>
                </c:pt>
                <c:pt idx="11405">
                  <c:v>-64.4139114709658</c:v>
                </c:pt>
                <c:pt idx="11406">
                  <c:v>-64.413911462526201</c:v>
                </c:pt>
                <c:pt idx="11407">
                  <c:v>-64.413911454114697</c:v>
                </c:pt>
                <c:pt idx="11408">
                  <c:v>-64.413911445731202</c:v>
                </c:pt>
                <c:pt idx="11409">
                  <c:v>-64.413911437375504</c:v>
                </c:pt>
                <c:pt idx="11410">
                  <c:v>-64.413911429047602</c:v>
                </c:pt>
                <c:pt idx="11411">
                  <c:v>-64.413911420747496</c:v>
                </c:pt>
                <c:pt idx="11412">
                  <c:v>-64.413911412475002</c:v>
                </c:pt>
                <c:pt idx="11413">
                  <c:v>-64.413911404230106</c:v>
                </c:pt>
                <c:pt idx="11414">
                  <c:v>-64.413911396012793</c:v>
                </c:pt>
                <c:pt idx="11415">
                  <c:v>-64.413911387822907</c:v>
                </c:pt>
                <c:pt idx="11416">
                  <c:v>-64.413911379660405</c:v>
                </c:pt>
                <c:pt idx="11417">
                  <c:v>-64.413911371525302</c:v>
                </c:pt>
                <c:pt idx="11418">
                  <c:v>-64.413911363417398</c:v>
                </c:pt>
                <c:pt idx="11419">
                  <c:v>-64.413911355336694</c:v>
                </c:pt>
                <c:pt idx="11420">
                  <c:v>-64.413911347283104</c:v>
                </c:pt>
                <c:pt idx="11421">
                  <c:v>-64.413911339256501</c:v>
                </c:pt>
                <c:pt idx="11422">
                  <c:v>-64.413911331256998</c:v>
                </c:pt>
                <c:pt idx="11423">
                  <c:v>-64.413911323284296</c:v>
                </c:pt>
                <c:pt idx="11424">
                  <c:v>-64.413911315338595</c:v>
                </c:pt>
                <c:pt idx="11425">
                  <c:v>-64.413911307419596</c:v>
                </c:pt>
                <c:pt idx="11426">
                  <c:v>-64.4139112995273</c:v>
                </c:pt>
                <c:pt idx="11427">
                  <c:v>-64.413911291661606</c:v>
                </c:pt>
                <c:pt idx="11428">
                  <c:v>-64.4139112838226</c:v>
                </c:pt>
                <c:pt idx="11429">
                  <c:v>-64.413911276009998</c:v>
                </c:pt>
                <c:pt idx="11430">
                  <c:v>-64.413911268223899</c:v>
                </c:pt>
                <c:pt idx="11431">
                  <c:v>-64.413911260464204</c:v>
                </c:pt>
                <c:pt idx="11432">
                  <c:v>-64.413911252730799</c:v>
                </c:pt>
                <c:pt idx="11433">
                  <c:v>-64.413911245023698</c:v>
                </c:pt>
                <c:pt idx="11434">
                  <c:v>-64.413911237342703</c:v>
                </c:pt>
                <c:pt idx="11435">
                  <c:v>-64.413911229687898</c:v>
                </c:pt>
                <c:pt idx="11436">
                  <c:v>-64.413911222059099</c:v>
                </c:pt>
                <c:pt idx="11437">
                  <c:v>-64.413911214456206</c:v>
                </c:pt>
                <c:pt idx="11438">
                  <c:v>-64.413911206879405</c:v>
                </c:pt>
                <c:pt idx="11439">
                  <c:v>-64.413911199328297</c:v>
                </c:pt>
                <c:pt idx="11440">
                  <c:v>-64.413911191803095</c:v>
                </c:pt>
                <c:pt idx="11441">
                  <c:v>-64.413911184303601</c:v>
                </c:pt>
                <c:pt idx="11442">
                  <c:v>-64.4139111768297</c:v>
                </c:pt>
                <c:pt idx="11443">
                  <c:v>-64.413911169381393</c:v>
                </c:pt>
                <c:pt idx="11444">
                  <c:v>-64.413911161958694</c:v>
                </c:pt>
                <c:pt idx="11445">
                  <c:v>-64.413911154561404</c:v>
                </c:pt>
                <c:pt idx="11446">
                  <c:v>-64.413911147189594</c:v>
                </c:pt>
                <c:pt idx="11447">
                  <c:v>-64.413911139843094</c:v>
                </c:pt>
                <c:pt idx="11448">
                  <c:v>-64.413911132521804</c:v>
                </c:pt>
                <c:pt idx="11449">
                  <c:v>-64.413911125225795</c:v>
                </c:pt>
                <c:pt idx="11450">
                  <c:v>-64.413911117954896</c:v>
                </c:pt>
                <c:pt idx="11451">
                  <c:v>-64.413911110709094</c:v>
                </c:pt>
                <c:pt idx="11452">
                  <c:v>-64.413911103488303</c:v>
                </c:pt>
                <c:pt idx="11453">
                  <c:v>-64.413911096292495</c:v>
                </c:pt>
                <c:pt idx="11454">
                  <c:v>-64.413911089121498</c:v>
                </c:pt>
                <c:pt idx="11455">
                  <c:v>-64.413911081975399</c:v>
                </c:pt>
                <c:pt idx="11456">
                  <c:v>-64.413911074854099</c:v>
                </c:pt>
                <c:pt idx="11457">
                  <c:v>-64.413911067757496</c:v>
                </c:pt>
                <c:pt idx="11458">
                  <c:v>-64.413911060685507</c:v>
                </c:pt>
                <c:pt idx="11459">
                  <c:v>-64.413911053638003</c:v>
                </c:pt>
                <c:pt idx="11460">
                  <c:v>-64.413911046615198</c:v>
                </c:pt>
                <c:pt idx="11461">
                  <c:v>-64.413911039616707</c:v>
                </c:pt>
                <c:pt idx="11462">
                  <c:v>-64.413911032642702</c:v>
                </c:pt>
                <c:pt idx="11463">
                  <c:v>-64.413911025692997</c:v>
                </c:pt>
                <c:pt idx="11464">
                  <c:v>-64.413911018767493</c:v>
                </c:pt>
                <c:pt idx="11465">
                  <c:v>-64.413911011866304</c:v>
                </c:pt>
                <c:pt idx="11466">
                  <c:v>-64.413911004989203</c:v>
                </c:pt>
                <c:pt idx="11467">
                  <c:v>-64.413910998136203</c:v>
                </c:pt>
                <c:pt idx="11468">
                  <c:v>-64.413910991307205</c:v>
                </c:pt>
                <c:pt idx="11469">
                  <c:v>-64.413910984502195</c:v>
                </c:pt>
                <c:pt idx="11470">
                  <c:v>-64.413910977721002</c:v>
                </c:pt>
                <c:pt idx="11471">
                  <c:v>-64.413910970963798</c:v>
                </c:pt>
                <c:pt idx="11472">
                  <c:v>-64.413910964230297</c:v>
                </c:pt>
                <c:pt idx="11473">
                  <c:v>-64.4139109575205</c:v>
                </c:pt>
                <c:pt idx="11474">
                  <c:v>-64.413910950834307</c:v>
                </c:pt>
                <c:pt idx="11475">
                  <c:v>-64.413910944171803</c:v>
                </c:pt>
                <c:pt idx="11476">
                  <c:v>-64.413910937532805</c:v>
                </c:pt>
                <c:pt idx="11477">
                  <c:v>-64.413910930917297</c:v>
                </c:pt>
                <c:pt idx="11478">
                  <c:v>-64.413910924325194</c:v>
                </c:pt>
                <c:pt idx="11479">
                  <c:v>-64.413910917756496</c:v>
                </c:pt>
                <c:pt idx="11480">
                  <c:v>-64.413910911211104</c:v>
                </c:pt>
                <c:pt idx="11481">
                  <c:v>-64.413910904688905</c:v>
                </c:pt>
                <c:pt idx="11482">
                  <c:v>-64.413910898189897</c:v>
                </c:pt>
                <c:pt idx="11483">
                  <c:v>-64.413910891713996</c:v>
                </c:pt>
                <c:pt idx="11484">
                  <c:v>-64.413910885261103</c:v>
                </c:pt>
                <c:pt idx="11485">
                  <c:v>-64.413910878831302</c:v>
                </c:pt>
                <c:pt idx="11486">
                  <c:v>-64.413910872424395</c:v>
                </c:pt>
                <c:pt idx="11487">
                  <c:v>-64.413910866040396</c:v>
                </c:pt>
                <c:pt idx="11488">
                  <c:v>-64.413910859679206</c:v>
                </c:pt>
                <c:pt idx="11489">
                  <c:v>-64.413910853340795</c:v>
                </c:pt>
                <c:pt idx="11490">
                  <c:v>-64.413910847025093</c:v>
                </c:pt>
                <c:pt idx="11491">
                  <c:v>-64.4139108407321</c:v>
                </c:pt>
                <c:pt idx="11492">
                  <c:v>-64.413910834461603</c:v>
                </c:pt>
                <c:pt idx="11493">
                  <c:v>-64.413910828213702</c:v>
                </c:pt>
                <c:pt idx="11494">
                  <c:v>-64.413910821988196</c:v>
                </c:pt>
                <c:pt idx="11495">
                  <c:v>-64.413910815785201</c:v>
                </c:pt>
                <c:pt idx="11496">
                  <c:v>-64.413910809604602</c:v>
                </c:pt>
                <c:pt idx="11497">
                  <c:v>-64.4139108034462</c:v>
                </c:pt>
                <c:pt idx="11498">
                  <c:v>-64.413910797310095</c:v>
                </c:pt>
                <c:pt idx="11499">
                  <c:v>-64.413910791196201</c:v>
                </c:pt>
                <c:pt idx="11500">
                  <c:v>-64.413910785104406</c:v>
                </c:pt>
                <c:pt idx="11501">
                  <c:v>-64.413910779034694</c:v>
                </c:pt>
                <c:pt idx="11502">
                  <c:v>-64.413910772986995</c:v>
                </c:pt>
                <c:pt idx="11503">
                  <c:v>-64.413910766961294</c:v>
                </c:pt>
                <c:pt idx="11504">
                  <c:v>-64.413910760957407</c:v>
                </c:pt>
                <c:pt idx="11505">
                  <c:v>-64.413910754975404</c:v>
                </c:pt>
                <c:pt idx="11506">
                  <c:v>-64.413910749015301</c:v>
                </c:pt>
                <c:pt idx="11507">
                  <c:v>-64.413910743076798</c:v>
                </c:pt>
                <c:pt idx="11508">
                  <c:v>-64.413910737160094</c:v>
                </c:pt>
                <c:pt idx="11509">
                  <c:v>-64.413910731264906</c:v>
                </c:pt>
                <c:pt idx="11510">
                  <c:v>-64.413910725391304</c:v>
                </c:pt>
                <c:pt idx="11511">
                  <c:v>-64.413910719539302</c:v>
                </c:pt>
                <c:pt idx="11512">
                  <c:v>-64.413910713708702</c:v>
                </c:pt>
                <c:pt idx="11513">
                  <c:v>-64.413910707899504</c:v>
                </c:pt>
                <c:pt idx="11514">
                  <c:v>-64.413910702111593</c:v>
                </c:pt>
                <c:pt idx="11515">
                  <c:v>-64.413910696345098</c:v>
                </c:pt>
                <c:pt idx="11516">
                  <c:v>-64.413910690599707</c:v>
                </c:pt>
                <c:pt idx="11517">
                  <c:v>-64.413910684875603</c:v>
                </c:pt>
                <c:pt idx="11518">
                  <c:v>-64.413910679172602</c:v>
                </c:pt>
                <c:pt idx="11519">
                  <c:v>-64.413910673490605</c:v>
                </c:pt>
                <c:pt idx="11520">
                  <c:v>-64.413910667829697</c:v>
                </c:pt>
                <c:pt idx="11521">
                  <c:v>-64.413910662189707</c:v>
                </c:pt>
                <c:pt idx="11522">
                  <c:v>-64.413910656570707</c:v>
                </c:pt>
                <c:pt idx="11523">
                  <c:v>-64.413910650972497</c:v>
                </c:pt>
                <c:pt idx="11524">
                  <c:v>-64.413910645395106</c:v>
                </c:pt>
                <c:pt idx="11525">
                  <c:v>-64.413910639838406</c:v>
                </c:pt>
                <c:pt idx="11526">
                  <c:v>-64.413910634302496</c:v>
                </c:pt>
                <c:pt idx="11527">
                  <c:v>-64.413910628787093</c:v>
                </c:pt>
                <c:pt idx="11528">
                  <c:v>-64.413910623292395</c:v>
                </c:pt>
                <c:pt idx="11529">
                  <c:v>-64.413910617818203</c:v>
                </c:pt>
                <c:pt idx="11530">
                  <c:v>-64.413910612364504</c:v>
                </c:pt>
                <c:pt idx="11531">
                  <c:v>-64.413910606931196</c:v>
                </c:pt>
                <c:pt idx="11532">
                  <c:v>-64.413910601518197</c:v>
                </c:pt>
                <c:pt idx="11533">
                  <c:v>-64.413910596125604</c:v>
                </c:pt>
                <c:pt idx="11534">
                  <c:v>-64.413910590753204</c:v>
                </c:pt>
                <c:pt idx="11535">
                  <c:v>-64.413910585401098</c:v>
                </c:pt>
                <c:pt idx="11536">
                  <c:v>-64.4139105800691</c:v>
                </c:pt>
                <c:pt idx="11537">
                  <c:v>-64.413910574757296</c:v>
                </c:pt>
                <c:pt idx="11538">
                  <c:v>-64.413910569465401</c:v>
                </c:pt>
                <c:pt idx="11539">
                  <c:v>-64.4139105641936</c:v>
                </c:pt>
                <c:pt idx="11540">
                  <c:v>-64.413910558941794</c:v>
                </c:pt>
                <c:pt idx="11541">
                  <c:v>-64.413910553709798</c:v>
                </c:pt>
                <c:pt idx="11542">
                  <c:v>-64.413910548497697</c:v>
                </c:pt>
                <c:pt idx="11543">
                  <c:v>-64.413910543305406</c:v>
                </c:pt>
                <c:pt idx="11544">
                  <c:v>-64.413910538132797</c:v>
                </c:pt>
                <c:pt idx="11545">
                  <c:v>-64.413910532979898</c:v>
                </c:pt>
                <c:pt idx="11546">
                  <c:v>-64.413910527846596</c:v>
                </c:pt>
                <c:pt idx="11547">
                  <c:v>-64.413910522733005</c:v>
                </c:pt>
                <c:pt idx="11548">
                  <c:v>-64.413910517638797</c:v>
                </c:pt>
                <c:pt idx="11549">
                  <c:v>-64.4139105125642</c:v>
                </c:pt>
                <c:pt idx="11550">
                  <c:v>-64.413910507509001</c:v>
                </c:pt>
                <c:pt idx="11551">
                  <c:v>-64.413910502473101</c:v>
                </c:pt>
                <c:pt idx="11552">
                  <c:v>-64.413910497456698</c:v>
                </c:pt>
                <c:pt idx="11553">
                  <c:v>-64.413910492459493</c:v>
                </c:pt>
                <c:pt idx="11554">
                  <c:v>-64.413910487481502</c:v>
                </c:pt>
                <c:pt idx="11555">
                  <c:v>-64.413910482522695</c:v>
                </c:pt>
                <c:pt idx="11556">
                  <c:v>-64.413910477583002</c:v>
                </c:pt>
                <c:pt idx="11557">
                  <c:v>-64.413910472662394</c:v>
                </c:pt>
                <c:pt idx="11558">
                  <c:v>-64.4139104677608</c:v>
                </c:pt>
                <c:pt idx="11559">
                  <c:v>-64.413910462878306</c:v>
                </c:pt>
                <c:pt idx="11560">
                  <c:v>-64.413910458014598</c:v>
                </c:pt>
                <c:pt idx="11561">
                  <c:v>-64.413910453169805</c:v>
                </c:pt>
                <c:pt idx="11562">
                  <c:v>-64.413910448343898</c:v>
                </c:pt>
                <c:pt idx="11563">
                  <c:v>-64.413910443536693</c:v>
                </c:pt>
                <c:pt idx="11564">
                  <c:v>-64.413910438748303</c:v>
                </c:pt>
                <c:pt idx="11565">
                  <c:v>-64.4139104339786</c:v>
                </c:pt>
                <c:pt idx="11566">
                  <c:v>-64.413910429227499</c:v>
                </c:pt>
                <c:pt idx="11567">
                  <c:v>-64.413910424494901</c:v>
                </c:pt>
                <c:pt idx="11568">
                  <c:v>-64.413910419780905</c:v>
                </c:pt>
                <c:pt idx="11569">
                  <c:v>-64.413910415085397</c:v>
                </c:pt>
                <c:pt idx="11570">
                  <c:v>-64.413910410408306</c:v>
                </c:pt>
                <c:pt idx="11571">
                  <c:v>-64.413910405749704</c:v>
                </c:pt>
                <c:pt idx="11572">
                  <c:v>-64.413910401109305</c:v>
                </c:pt>
                <c:pt idx="11573">
                  <c:v>-64.413910396487296</c:v>
                </c:pt>
                <c:pt idx="11574">
                  <c:v>-64.413910391883405</c:v>
                </c:pt>
                <c:pt idx="11575">
                  <c:v>-64.413910387297804</c:v>
                </c:pt>
                <c:pt idx="11576">
                  <c:v>-64.413910382730407</c:v>
                </c:pt>
                <c:pt idx="11577">
                  <c:v>-64.413910378181001</c:v>
                </c:pt>
                <c:pt idx="11578">
                  <c:v>-64.413910373649699</c:v>
                </c:pt>
                <c:pt idx="11579">
                  <c:v>-64.413910369136303</c:v>
                </c:pt>
                <c:pt idx="11580">
                  <c:v>-64.413910364640998</c:v>
                </c:pt>
                <c:pt idx="11581">
                  <c:v>-64.413910360163499</c:v>
                </c:pt>
                <c:pt idx="11582">
                  <c:v>-64.413910355703905</c:v>
                </c:pt>
                <c:pt idx="11583">
                  <c:v>-64.413910351262103</c:v>
                </c:pt>
                <c:pt idx="11584">
                  <c:v>-64.413910346838094</c:v>
                </c:pt>
                <c:pt idx="11585">
                  <c:v>-64.413910342431706</c:v>
                </c:pt>
                <c:pt idx="11586">
                  <c:v>-64.413910338043095</c:v>
                </c:pt>
                <c:pt idx="11587">
                  <c:v>-64.413910333672106</c:v>
                </c:pt>
                <c:pt idx="11588">
                  <c:v>-64.413910329318696</c:v>
                </c:pt>
                <c:pt idx="11589">
                  <c:v>-64.413910324982695</c:v>
                </c:pt>
                <c:pt idx="11590">
                  <c:v>-64.4139103206643</c:v>
                </c:pt>
                <c:pt idx="11591">
                  <c:v>-64.4139103163633</c:v>
                </c:pt>
                <c:pt idx="11592">
                  <c:v>-64.413910312079693</c:v>
                </c:pt>
                <c:pt idx="11593">
                  <c:v>-64.413910307813396</c:v>
                </c:pt>
                <c:pt idx="11594">
                  <c:v>-64.413910303564506</c:v>
                </c:pt>
                <c:pt idx="11595">
                  <c:v>-64.413910299332699</c:v>
                </c:pt>
                <c:pt idx="11596">
                  <c:v>-64.4139102951182</c:v>
                </c:pt>
                <c:pt idx="11597">
                  <c:v>-64.413910290920896</c:v>
                </c:pt>
                <c:pt idx="11598">
                  <c:v>-64.413910286740602</c:v>
                </c:pt>
                <c:pt idx="11599">
                  <c:v>-64.413910282577504</c:v>
                </c:pt>
                <c:pt idx="11600">
                  <c:v>-64.413910278431302</c:v>
                </c:pt>
                <c:pt idx="11601">
                  <c:v>-64.413910274302097</c:v>
                </c:pt>
                <c:pt idx="11602">
                  <c:v>-64.413910270189902</c:v>
                </c:pt>
                <c:pt idx="11603">
                  <c:v>-64.413910266094504</c:v>
                </c:pt>
                <c:pt idx="11604">
                  <c:v>-64.413910262016003</c:v>
                </c:pt>
                <c:pt idx="11605">
                  <c:v>-64.413910257954299</c:v>
                </c:pt>
                <c:pt idx="11606">
                  <c:v>-64.413910253909293</c:v>
                </c:pt>
                <c:pt idx="11607">
                  <c:v>-64.413910249880999</c:v>
                </c:pt>
                <c:pt idx="11608">
                  <c:v>-64.413910245869403</c:v>
                </c:pt>
                <c:pt idx="11609">
                  <c:v>-64.413910241874405</c:v>
                </c:pt>
                <c:pt idx="11610">
                  <c:v>-64.413910237896005</c:v>
                </c:pt>
                <c:pt idx="11611">
                  <c:v>-64.413910233934104</c:v>
                </c:pt>
                <c:pt idx="11612">
                  <c:v>-64.413910229988701</c:v>
                </c:pt>
                <c:pt idx="11613">
                  <c:v>-64.413910226059699</c:v>
                </c:pt>
                <c:pt idx="11614">
                  <c:v>-64.413910222147095</c:v>
                </c:pt>
                <c:pt idx="11615">
                  <c:v>-64.413910218250905</c:v>
                </c:pt>
                <c:pt idx="11616">
                  <c:v>-64.413910214371001</c:v>
                </c:pt>
                <c:pt idx="11617">
                  <c:v>-64.413910210507296</c:v>
                </c:pt>
                <c:pt idx="11618">
                  <c:v>-64.413910206659807</c:v>
                </c:pt>
                <c:pt idx="11619">
                  <c:v>-64.413910202828504</c:v>
                </c:pt>
                <c:pt idx="11620">
                  <c:v>-64.413910199013401</c:v>
                </c:pt>
                <c:pt idx="11621">
                  <c:v>-64.413910195214299</c:v>
                </c:pt>
                <c:pt idx="11622">
                  <c:v>-64.413910191431299</c:v>
                </c:pt>
                <c:pt idx="11623">
                  <c:v>-64.4139101876643</c:v>
                </c:pt>
                <c:pt idx="11624">
                  <c:v>-64.413910183913202</c:v>
                </c:pt>
                <c:pt idx="11625">
                  <c:v>-64.413910180177993</c:v>
                </c:pt>
                <c:pt idx="11626">
                  <c:v>-64.413910176458799</c:v>
                </c:pt>
                <c:pt idx="11627">
                  <c:v>-64.413910172755294</c:v>
                </c:pt>
                <c:pt idx="11628">
                  <c:v>-64.413910169067606</c:v>
                </c:pt>
                <c:pt idx="11629">
                  <c:v>-64.413910165395706</c:v>
                </c:pt>
                <c:pt idx="11630">
                  <c:v>-64.413910161739494</c:v>
                </c:pt>
                <c:pt idx="11631">
                  <c:v>-64.413910158098901</c:v>
                </c:pt>
                <c:pt idx="11632">
                  <c:v>-64.413910154473896</c:v>
                </c:pt>
                <c:pt idx="11633">
                  <c:v>-64.413910150864595</c:v>
                </c:pt>
                <c:pt idx="11634">
                  <c:v>-64.413910147270698</c:v>
                </c:pt>
                <c:pt idx="11635">
                  <c:v>-64.413910143692306</c:v>
                </c:pt>
                <c:pt idx="11636">
                  <c:v>-64.413910140129403</c:v>
                </c:pt>
                <c:pt idx="11637">
                  <c:v>-64.413910136581904</c:v>
                </c:pt>
                <c:pt idx="11638">
                  <c:v>-64.413910133049697</c:v>
                </c:pt>
                <c:pt idx="11639">
                  <c:v>-64.413910129532894</c:v>
                </c:pt>
                <c:pt idx="11640">
                  <c:v>-64.413910126031297</c:v>
                </c:pt>
                <c:pt idx="11641">
                  <c:v>-64.413910122545005</c:v>
                </c:pt>
                <c:pt idx="11642">
                  <c:v>-64.413910119073805</c:v>
                </c:pt>
                <c:pt idx="11643">
                  <c:v>-64.413910115617895</c:v>
                </c:pt>
                <c:pt idx="11644">
                  <c:v>-64.413910112177007</c:v>
                </c:pt>
                <c:pt idx="11645">
                  <c:v>-64.413910108751196</c:v>
                </c:pt>
                <c:pt idx="11646">
                  <c:v>-64.413910105340406</c:v>
                </c:pt>
                <c:pt idx="11647">
                  <c:v>-64.413910101944694</c:v>
                </c:pt>
                <c:pt idx="11648">
                  <c:v>-64.413910098563804</c:v>
                </c:pt>
                <c:pt idx="11649">
                  <c:v>-64.413910095197906</c:v>
                </c:pt>
                <c:pt idx="11650">
                  <c:v>-64.413910091846802</c:v>
                </c:pt>
                <c:pt idx="11651">
                  <c:v>-64.413910088510605</c:v>
                </c:pt>
                <c:pt idx="11652">
                  <c:v>-64.413910085189201</c:v>
                </c:pt>
                <c:pt idx="11653">
                  <c:v>-64.413910081882506</c:v>
                </c:pt>
                <c:pt idx="11654">
                  <c:v>-64.413910078590504</c:v>
                </c:pt>
                <c:pt idx="11655">
                  <c:v>-64.413910075313098</c:v>
                </c:pt>
                <c:pt idx="11656">
                  <c:v>-64.413910072050399</c:v>
                </c:pt>
                <c:pt idx="11657">
                  <c:v>-64.413910068802295</c:v>
                </c:pt>
                <c:pt idx="11658">
                  <c:v>-64.4139100655687</c:v>
                </c:pt>
                <c:pt idx="11659">
                  <c:v>-64.4139100623497</c:v>
                </c:pt>
                <c:pt idx="11660">
                  <c:v>-64.413910059144996</c:v>
                </c:pt>
                <c:pt idx="11661">
                  <c:v>-64.413910055954901</c:v>
                </c:pt>
                <c:pt idx="11662">
                  <c:v>-64.413910052779102</c:v>
                </c:pt>
                <c:pt idx="11663">
                  <c:v>-64.413910049617598</c:v>
                </c:pt>
                <c:pt idx="11664">
                  <c:v>-64.413910046470406</c:v>
                </c:pt>
                <c:pt idx="11665">
                  <c:v>-64.413910043337594</c:v>
                </c:pt>
                <c:pt idx="11666">
                  <c:v>-64.413910040218894</c:v>
                </c:pt>
                <c:pt idx="11667">
                  <c:v>-64.413910037114405</c:v>
                </c:pt>
                <c:pt idx="11668">
                  <c:v>-64.413910034024099</c:v>
                </c:pt>
                <c:pt idx="11669">
                  <c:v>-64.413910030947903</c:v>
                </c:pt>
                <c:pt idx="11670">
                  <c:v>-64.413910027885805</c:v>
                </c:pt>
                <c:pt idx="11671">
                  <c:v>-64.413910024837605</c:v>
                </c:pt>
                <c:pt idx="11672">
                  <c:v>-64.413910021803503</c:v>
                </c:pt>
                <c:pt idx="11673">
                  <c:v>-64.413910018783398</c:v>
                </c:pt>
                <c:pt idx="11674">
                  <c:v>-64.413910015777105</c:v>
                </c:pt>
                <c:pt idx="11675">
                  <c:v>-64.413910012784797</c:v>
                </c:pt>
                <c:pt idx="11676">
                  <c:v>-64.413910009806202</c:v>
                </c:pt>
                <c:pt idx="11677">
                  <c:v>-64.413910006841505</c:v>
                </c:pt>
                <c:pt idx="11678">
                  <c:v>-64.413910003890507</c:v>
                </c:pt>
                <c:pt idx="11679">
                  <c:v>-64.413910000953294</c:v>
                </c:pt>
                <c:pt idx="11680">
                  <c:v>-64.413909998029695</c:v>
                </c:pt>
                <c:pt idx="11681">
                  <c:v>-64.413909995119795</c:v>
                </c:pt>
                <c:pt idx="11682">
                  <c:v>-64.413909992223495</c:v>
                </c:pt>
                <c:pt idx="11683">
                  <c:v>-64.413909989340794</c:v>
                </c:pt>
                <c:pt idx="11684">
                  <c:v>-64.413909986471594</c:v>
                </c:pt>
                <c:pt idx="11685">
                  <c:v>-64.413909983615994</c:v>
                </c:pt>
                <c:pt idx="11686">
                  <c:v>-64.413909980773695</c:v>
                </c:pt>
                <c:pt idx="11687">
                  <c:v>-64.413909977944897</c:v>
                </c:pt>
                <c:pt idx="11688">
                  <c:v>-64.413909975129499</c:v>
                </c:pt>
                <c:pt idx="11689">
                  <c:v>-64.413909972327403</c:v>
                </c:pt>
                <c:pt idx="11690">
                  <c:v>-64.413909969538693</c:v>
                </c:pt>
                <c:pt idx="11691">
                  <c:v>-64.4139099667632</c:v>
                </c:pt>
                <c:pt idx="11692">
                  <c:v>-64.413909964000993</c:v>
                </c:pt>
                <c:pt idx="11693">
                  <c:v>-64.413909961251903</c:v>
                </c:pt>
                <c:pt idx="11694">
                  <c:v>-64.413909958516001</c:v>
                </c:pt>
                <c:pt idx="11695">
                  <c:v>-64.413909955793301</c:v>
                </c:pt>
                <c:pt idx="11696">
                  <c:v>-64.413909953083603</c:v>
                </c:pt>
                <c:pt idx="11697">
                  <c:v>-64.413909950386994</c:v>
                </c:pt>
                <c:pt idx="11698">
                  <c:v>-64.413909947703402</c:v>
                </c:pt>
                <c:pt idx="11699">
                  <c:v>-64.413909945032799</c:v>
                </c:pt>
                <c:pt idx="11700">
                  <c:v>-64.413909942375099</c:v>
                </c:pt>
                <c:pt idx="11701">
                  <c:v>-64.413909939730303</c:v>
                </c:pt>
                <c:pt idx="11702">
                  <c:v>-64.413909937098396</c:v>
                </c:pt>
                <c:pt idx="11703">
                  <c:v>-64.413909934479406</c:v>
                </c:pt>
                <c:pt idx="11704">
                  <c:v>-64.413909931873107</c:v>
                </c:pt>
                <c:pt idx="11705">
                  <c:v>-64.413909929279598</c:v>
                </c:pt>
                <c:pt idx="11706">
                  <c:v>-64.413909926698906</c:v>
                </c:pt>
                <c:pt idx="11707">
                  <c:v>-64.413909924130806</c:v>
                </c:pt>
                <c:pt idx="11708">
                  <c:v>-64.413909921575396</c:v>
                </c:pt>
                <c:pt idx="11709">
                  <c:v>-64.413909919032605</c:v>
                </c:pt>
                <c:pt idx="11710">
                  <c:v>-64.413909916502405</c:v>
                </c:pt>
                <c:pt idx="11711">
                  <c:v>-64.413909913984696</c:v>
                </c:pt>
                <c:pt idx="11712">
                  <c:v>-64.413909911479493</c:v>
                </c:pt>
                <c:pt idx="11713">
                  <c:v>-64.413909908986895</c:v>
                </c:pt>
                <c:pt idx="11714">
                  <c:v>-64.413909906506703</c:v>
                </c:pt>
                <c:pt idx="11715">
                  <c:v>-64.413909904038803</c:v>
                </c:pt>
                <c:pt idx="11716">
                  <c:v>-64.413909901583395</c:v>
                </c:pt>
                <c:pt idx="11717">
                  <c:v>-64.413909899140293</c:v>
                </c:pt>
                <c:pt idx="11718">
                  <c:v>-64.413909896709498</c:v>
                </c:pt>
                <c:pt idx="11719">
                  <c:v>-64.413909894290995</c:v>
                </c:pt>
                <c:pt idx="11720">
                  <c:v>-64.4139098918847</c:v>
                </c:pt>
                <c:pt idx="11721">
                  <c:v>-64.413909889490597</c:v>
                </c:pt>
                <c:pt idx="11722">
                  <c:v>-64.413909887108701</c:v>
                </c:pt>
                <c:pt idx="11723">
                  <c:v>-64.413909884738899</c:v>
                </c:pt>
                <c:pt idx="11724">
                  <c:v>-64.413909882381205</c:v>
                </c:pt>
                <c:pt idx="11725">
                  <c:v>-64.413909880035604</c:v>
                </c:pt>
                <c:pt idx="11726">
                  <c:v>-64.413909877701997</c:v>
                </c:pt>
                <c:pt idx="11727">
                  <c:v>-64.413909875380398</c:v>
                </c:pt>
                <c:pt idx="11728">
                  <c:v>-64.413909873070693</c:v>
                </c:pt>
                <c:pt idx="11729">
                  <c:v>-64.413909870772997</c:v>
                </c:pt>
                <c:pt idx="11730">
                  <c:v>-64.413909868487195</c:v>
                </c:pt>
                <c:pt idx="11731">
                  <c:v>-64.413909866213203</c:v>
                </c:pt>
                <c:pt idx="11732">
                  <c:v>-64.413909863951105</c:v>
                </c:pt>
                <c:pt idx="11733">
                  <c:v>-64.413909861700702</c:v>
                </c:pt>
                <c:pt idx="11734">
                  <c:v>-64.413909859462095</c:v>
                </c:pt>
                <c:pt idx="11735">
                  <c:v>-64.413909857235296</c:v>
                </c:pt>
                <c:pt idx="11736">
                  <c:v>-64.413909855020094</c:v>
                </c:pt>
                <c:pt idx="11737">
                  <c:v>-64.413909852816602</c:v>
                </c:pt>
                <c:pt idx="11738">
                  <c:v>-64.413909850624705</c:v>
                </c:pt>
                <c:pt idx="11739">
                  <c:v>-64.413909848444405</c:v>
                </c:pt>
                <c:pt idx="11740">
                  <c:v>-64.413909846275601</c:v>
                </c:pt>
                <c:pt idx="11741">
                  <c:v>-64.413909844118393</c:v>
                </c:pt>
                <c:pt idx="11742">
                  <c:v>-64.413909841972696</c:v>
                </c:pt>
                <c:pt idx="11743">
                  <c:v>-64.413909839838396</c:v>
                </c:pt>
                <c:pt idx="11744">
                  <c:v>-64.413909837715593</c:v>
                </c:pt>
                <c:pt idx="11745">
                  <c:v>-64.413909835604201</c:v>
                </c:pt>
                <c:pt idx="11746">
                  <c:v>-64.413909833504107</c:v>
                </c:pt>
                <c:pt idx="11747">
                  <c:v>-64.413909831415296</c:v>
                </c:pt>
                <c:pt idx="11748">
                  <c:v>-64.413909829337896</c:v>
                </c:pt>
                <c:pt idx="11749">
                  <c:v>-64.413909827271695</c:v>
                </c:pt>
                <c:pt idx="11750">
                  <c:v>-64.413909825216706</c:v>
                </c:pt>
                <c:pt idx="11751">
                  <c:v>-64.413909823173</c:v>
                </c:pt>
                <c:pt idx="11752">
                  <c:v>-64.413909821140393</c:v>
                </c:pt>
                <c:pt idx="11753">
                  <c:v>-64.413909819118899</c:v>
                </c:pt>
                <c:pt idx="11754">
                  <c:v>-64.413909817108603</c:v>
                </c:pt>
                <c:pt idx="11755">
                  <c:v>-64.413909815109307</c:v>
                </c:pt>
                <c:pt idx="11756">
                  <c:v>-64.413909813121094</c:v>
                </c:pt>
                <c:pt idx="11757">
                  <c:v>-64.413909811143796</c:v>
                </c:pt>
                <c:pt idx="11758">
                  <c:v>-64.413909809177596</c:v>
                </c:pt>
                <c:pt idx="11759">
                  <c:v>-64.413909807222296</c:v>
                </c:pt>
                <c:pt idx="11760">
                  <c:v>-64.413909805277896</c:v>
                </c:pt>
                <c:pt idx="11761">
                  <c:v>-64.413909803344296</c:v>
                </c:pt>
                <c:pt idx="11762">
                  <c:v>-64.413909801421696</c:v>
                </c:pt>
                <c:pt idx="11763">
                  <c:v>-64.413909799509796</c:v>
                </c:pt>
                <c:pt idx="11764">
                  <c:v>-64.413909797608795</c:v>
                </c:pt>
                <c:pt idx="11765">
                  <c:v>-64.413909795718496</c:v>
                </c:pt>
                <c:pt idx="11766">
                  <c:v>-64.413909793838897</c:v>
                </c:pt>
                <c:pt idx="11767">
                  <c:v>-64.413909791969999</c:v>
                </c:pt>
                <c:pt idx="11768">
                  <c:v>-64.413909790111802</c:v>
                </c:pt>
                <c:pt idx="11769">
                  <c:v>-64.413909788264206</c:v>
                </c:pt>
                <c:pt idx="11770">
                  <c:v>-64.413909786427197</c:v>
                </c:pt>
                <c:pt idx="11771">
                  <c:v>-64.413909784600804</c:v>
                </c:pt>
                <c:pt idx="11772">
                  <c:v>-64.413909782784899</c:v>
                </c:pt>
                <c:pt idx="11773">
                  <c:v>-64.413909780979495</c:v>
                </c:pt>
                <c:pt idx="11774">
                  <c:v>-64.413909779184607</c:v>
                </c:pt>
                <c:pt idx="11775">
                  <c:v>-64.413909777400207</c:v>
                </c:pt>
                <c:pt idx="11776">
                  <c:v>-64.413909775626195</c:v>
                </c:pt>
                <c:pt idx="11777">
                  <c:v>-64.4139097738625</c:v>
                </c:pt>
                <c:pt idx="11778">
                  <c:v>-64.413909772109207</c:v>
                </c:pt>
                <c:pt idx="11779">
                  <c:v>-64.413909770366303</c:v>
                </c:pt>
                <c:pt idx="11780">
                  <c:v>-64.413909768633602</c:v>
                </c:pt>
                <c:pt idx="11781">
                  <c:v>-64.413909766911203</c:v>
                </c:pt>
                <c:pt idx="11782">
                  <c:v>-64.413909765199094</c:v>
                </c:pt>
                <c:pt idx="11783">
                  <c:v>-64.413909763497102</c:v>
                </c:pt>
                <c:pt idx="11784">
                  <c:v>-64.4139097618053</c:v>
                </c:pt>
                <c:pt idx="11785">
                  <c:v>-64.413909760123701</c:v>
                </c:pt>
                <c:pt idx="11786">
                  <c:v>-64.413909758452206</c:v>
                </c:pt>
                <c:pt idx="11787">
                  <c:v>-64.413909756790801</c:v>
                </c:pt>
                <c:pt idx="11788">
                  <c:v>-64.4139097551394</c:v>
                </c:pt>
                <c:pt idx="11789">
                  <c:v>-64.413909753498103</c:v>
                </c:pt>
                <c:pt idx="11790">
                  <c:v>-64.413909751866797</c:v>
                </c:pt>
                <c:pt idx="11791">
                  <c:v>-64.413909750245395</c:v>
                </c:pt>
                <c:pt idx="11792">
                  <c:v>-64.413909748633998</c:v>
                </c:pt>
                <c:pt idx="11793">
                  <c:v>-64.413909747032505</c:v>
                </c:pt>
                <c:pt idx="11794">
                  <c:v>-64.413909745440804</c:v>
                </c:pt>
                <c:pt idx="11795">
                  <c:v>-64.413909743859094</c:v>
                </c:pt>
                <c:pt idx="11796">
                  <c:v>-64.413909742287103</c:v>
                </c:pt>
                <c:pt idx="11797">
                  <c:v>-64.413909740725003</c:v>
                </c:pt>
                <c:pt idx="11798">
                  <c:v>-64.413909739172595</c:v>
                </c:pt>
                <c:pt idx="11799">
                  <c:v>-64.413909737629993</c:v>
                </c:pt>
                <c:pt idx="11800">
                  <c:v>-64.413909736096997</c:v>
                </c:pt>
                <c:pt idx="11801">
                  <c:v>-64.413909734573707</c:v>
                </c:pt>
                <c:pt idx="11802">
                  <c:v>-64.413909733060095</c:v>
                </c:pt>
                <c:pt idx="11803">
                  <c:v>-64.413909731556203</c:v>
                </c:pt>
                <c:pt idx="11804">
                  <c:v>-64.413909730061803</c:v>
                </c:pt>
                <c:pt idx="11805">
                  <c:v>-64.413909728576996</c:v>
                </c:pt>
                <c:pt idx="11806">
                  <c:v>-64.413909727101696</c:v>
                </c:pt>
                <c:pt idx="11807">
                  <c:v>-64.413909725635904</c:v>
                </c:pt>
                <c:pt idx="11808">
                  <c:v>-64.413909724179604</c:v>
                </c:pt>
                <c:pt idx="11809">
                  <c:v>-64.413909722732797</c:v>
                </c:pt>
                <c:pt idx="11810">
                  <c:v>-64.413909721295397</c:v>
                </c:pt>
                <c:pt idx="11811">
                  <c:v>-64.413909719867306</c:v>
                </c:pt>
                <c:pt idx="11812">
                  <c:v>-64.413909718448707</c:v>
                </c:pt>
                <c:pt idx="11813">
                  <c:v>-64.413909717039402</c:v>
                </c:pt>
                <c:pt idx="11814">
                  <c:v>-64.413909715639406</c:v>
                </c:pt>
                <c:pt idx="11815">
                  <c:v>-64.413909714248703</c:v>
                </c:pt>
                <c:pt idx="11816">
                  <c:v>-64.413909712867195</c:v>
                </c:pt>
                <c:pt idx="11817">
                  <c:v>-64.413909711494995</c:v>
                </c:pt>
                <c:pt idx="11818">
                  <c:v>-64.413909710132003</c:v>
                </c:pt>
                <c:pt idx="11819">
                  <c:v>-64.413909708778206</c:v>
                </c:pt>
                <c:pt idx="11820">
                  <c:v>-64.413909707433504</c:v>
                </c:pt>
                <c:pt idx="11821">
                  <c:v>-64.413909706097897</c:v>
                </c:pt>
                <c:pt idx="11822">
                  <c:v>-64.413909704771498</c:v>
                </c:pt>
                <c:pt idx="11823">
                  <c:v>-64.413909703454095</c:v>
                </c:pt>
                <c:pt idx="11824">
                  <c:v>-64.413909702145702</c:v>
                </c:pt>
                <c:pt idx="11825">
                  <c:v>-64.413909700846304</c:v>
                </c:pt>
                <c:pt idx="11826">
                  <c:v>-64.413909699556001</c:v>
                </c:pt>
                <c:pt idx="11827">
                  <c:v>-64.413909698274594</c:v>
                </c:pt>
                <c:pt idx="11828">
                  <c:v>-64.413909697002097</c:v>
                </c:pt>
                <c:pt idx="11829">
                  <c:v>-64.413909695738496</c:v>
                </c:pt>
                <c:pt idx="11830">
                  <c:v>-64.413909694483806</c:v>
                </c:pt>
                <c:pt idx="11831">
                  <c:v>-64.413909693237997</c:v>
                </c:pt>
                <c:pt idx="11832">
                  <c:v>-64.413909692000999</c:v>
                </c:pt>
                <c:pt idx="11833">
                  <c:v>-64.413909690772797</c:v>
                </c:pt>
                <c:pt idx="11834">
                  <c:v>-64.413909689553293</c:v>
                </c:pt>
                <c:pt idx="11835">
                  <c:v>-64.413909688342599</c:v>
                </c:pt>
                <c:pt idx="11836">
                  <c:v>-64.413909687140603</c:v>
                </c:pt>
                <c:pt idx="11837">
                  <c:v>-64.413909685947402</c:v>
                </c:pt>
                <c:pt idx="11838">
                  <c:v>-64.4139096847627</c:v>
                </c:pt>
                <c:pt idx="11839">
                  <c:v>-64.413909683586795</c:v>
                </c:pt>
                <c:pt idx="11840">
                  <c:v>-64.413909682419401</c:v>
                </c:pt>
                <c:pt idx="11841">
                  <c:v>-64.413909681260606</c:v>
                </c:pt>
                <c:pt idx="11842">
                  <c:v>-64.413909680110393</c:v>
                </c:pt>
                <c:pt idx="11843">
                  <c:v>-64.413909678968693</c:v>
                </c:pt>
                <c:pt idx="11844">
                  <c:v>-64.413909677835505</c:v>
                </c:pt>
                <c:pt idx="11845">
                  <c:v>-64.413909676710901</c:v>
                </c:pt>
                <c:pt idx="11846">
                  <c:v>-64.413909675594596</c:v>
                </c:pt>
                <c:pt idx="11847">
                  <c:v>-64.413909674486803</c:v>
                </c:pt>
                <c:pt idx="11848">
                  <c:v>-64.413909673387494</c:v>
                </c:pt>
                <c:pt idx="11849">
                  <c:v>-64.413909672296498</c:v>
                </c:pt>
                <c:pt idx="11850">
                  <c:v>-64.413909671213801</c:v>
                </c:pt>
                <c:pt idx="11851">
                  <c:v>-64.413909670139503</c:v>
                </c:pt>
                <c:pt idx="11852">
                  <c:v>-64.413909669073504</c:v>
                </c:pt>
                <c:pt idx="11853">
                  <c:v>-64.413909668015805</c:v>
                </c:pt>
                <c:pt idx="11854">
                  <c:v>-64.413909666966305</c:v>
                </c:pt>
                <c:pt idx="11855">
                  <c:v>-64.413909665925004</c:v>
                </c:pt>
                <c:pt idx="11856">
                  <c:v>-64.413909664892003</c:v>
                </c:pt>
                <c:pt idx="11857">
                  <c:v>-64.413909663867102</c:v>
                </c:pt>
                <c:pt idx="11858">
                  <c:v>-64.413909662850401</c:v>
                </c:pt>
                <c:pt idx="11859">
                  <c:v>-64.413909661841899</c:v>
                </c:pt>
                <c:pt idx="11860">
                  <c:v>-64.413909660841398</c:v>
                </c:pt>
                <c:pt idx="11861">
                  <c:v>-64.413909659848997</c:v>
                </c:pt>
                <c:pt idx="11862">
                  <c:v>-64.413909658864696</c:v>
                </c:pt>
                <c:pt idx="11863">
                  <c:v>-64.413909657888397</c:v>
                </c:pt>
                <c:pt idx="11864">
                  <c:v>-64.413909656920097</c:v>
                </c:pt>
                <c:pt idx="11865">
                  <c:v>-64.413909655959799</c:v>
                </c:pt>
                <c:pt idx="11866">
                  <c:v>-64.413909655007402</c:v>
                </c:pt>
                <c:pt idx="11867">
                  <c:v>-64.413909654063005</c:v>
                </c:pt>
                <c:pt idx="11868">
                  <c:v>-64.413909653126495</c:v>
                </c:pt>
                <c:pt idx="11869">
                  <c:v>-64.413909652197802</c:v>
                </c:pt>
                <c:pt idx="11870">
                  <c:v>-64.413909651277095</c:v>
                </c:pt>
                <c:pt idx="11871">
                  <c:v>-64.413909650364104</c:v>
                </c:pt>
                <c:pt idx="11872">
                  <c:v>-64.413909649459001</c:v>
                </c:pt>
                <c:pt idx="11873">
                  <c:v>-64.413909648561599</c:v>
                </c:pt>
                <c:pt idx="11874">
                  <c:v>-64.413909647672099</c:v>
                </c:pt>
                <c:pt idx="11875">
                  <c:v>-64.413909646790202</c:v>
                </c:pt>
                <c:pt idx="11876">
                  <c:v>-64.413909645916107</c:v>
                </c:pt>
                <c:pt idx="11877">
                  <c:v>-64.413909645049699</c:v>
                </c:pt>
                <c:pt idx="11878">
                  <c:v>-64.413909644190895</c:v>
                </c:pt>
                <c:pt idx="11879">
                  <c:v>-64.413909643339807</c:v>
                </c:pt>
                <c:pt idx="11880">
                  <c:v>-64.413909642496293</c:v>
                </c:pt>
                <c:pt idx="11881">
                  <c:v>-64.413909641660396</c:v>
                </c:pt>
                <c:pt idx="11882">
                  <c:v>-64.413909640832003</c:v>
                </c:pt>
                <c:pt idx="11883">
                  <c:v>-64.413909640011298</c:v>
                </c:pt>
                <c:pt idx="11884">
                  <c:v>-64.413909639197996</c:v>
                </c:pt>
                <c:pt idx="11885">
                  <c:v>-64.413909638392198</c:v>
                </c:pt>
                <c:pt idx="11886">
                  <c:v>-64.413909637594003</c:v>
                </c:pt>
                <c:pt idx="11887">
                  <c:v>-64.413909636803098</c:v>
                </c:pt>
                <c:pt idx="11888">
                  <c:v>-64.413909636019795</c:v>
                </c:pt>
                <c:pt idx="11889">
                  <c:v>-64.413909635243797</c:v>
                </c:pt>
                <c:pt idx="11890">
                  <c:v>-64.413909634475203</c:v>
                </c:pt>
                <c:pt idx="11891">
                  <c:v>-64.413909633713899</c:v>
                </c:pt>
                <c:pt idx="11892">
                  <c:v>-64.413909632959999</c:v>
                </c:pt>
                <c:pt idx="11893">
                  <c:v>-64.413909632213503</c:v>
                </c:pt>
                <c:pt idx="11894">
                  <c:v>-64.413909631474198</c:v>
                </c:pt>
                <c:pt idx="11895">
                  <c:v>-64.413909630742197</c:v>
                </c:pt>
                <c:pt idx="11896">
                  <c:v>-64.4139096300174</c:v>
                </c:pt>
                <c:pt idx="11897">
                  <c:v>-64.413909629299894</c:v>
                </c:pt>
                <c:pt idx="11898">
                  <c:v>-64.413909628589494</c:v>
                </c:pt>
                <c:pt idx="11899">
                  <c:v>-64.413909627886397</c:v>
                </c:pt>
                <c:pt idx="11900">
                  <c:v>-64.413909627190407</c:v>
                </c:pt>
                <c:pt idx="11901">
                  <c:v>-64.413909626501507</c:v>
                </c:pt>
                <c:pt idx="11902">
                  <c:v>-64.413909625819798</c:v>
                </c:pt>
                <c:pt idx="11903">
                  <c:v>-64.413909625145095</c:v>
                </c:pt>
                <c:pt idx="11904">
                  <c:v>-64.413909624477498</c:v>
                </c:pt>
                <c:pt idx="11905">
                  <c:v>-64.413909623817005</c:v>
                </c:pt>
                <c:pt idx="11906">
                  <c:v>-64.413909623163406</c:v>
                </c:pt>
                <c:pt idx="11907">
                  <c:v>-64.413909622516897</c:v>
                </c:pt>
                <c:pt idx="11908">
                  <c:v>-64.413909621877394</c:v>
                </c:pt>
                <c:pt idx="11909">
                  <c:v>-64.413909621244798</c:v>
                </c:pt>
                <c:pt idx="11910">
                  <c:v>-64.413909620619194</c:v>
                </c:pt>
                <c:pt idx="11911">
                  <c:v>-64.413909620000396</c:v>
                </c:pt>
                <c:pt idx="11912">
                  <c:v>-64.413909619388605</c:v>
                </c:pt>
                <c:pt idx="11913">
                  <c:v>-64.413909618783606</c:v>
                </c:pt>
                <c:pt idx="11914">
                  <c:v>-64.4139096181854</c:v>
                </c:pt>
                <c:pt idx="11915">
                  <c:v>-64.413909617594101</c:v>
                </c:pt>
                <c:pt idx="11916">
                  <c:v>-64.413909617009594</c:v>
                </c:pt>
                <c:pt idx="11917">
                  <c:v>-64.413909616431894</c:v>
                </c:pt>
                <c:pt idx="11918">
                  <c:v>-64.413909615860902</c:v>
                </c:pt>
                <c:pt idx="11919">
                  <c:v>-64.413909615296703</c:v>
                </c:pt>
                <c:pt idx="11920">
                  <c:v>-64.413909614739197</c:v>
                </c:pt>
                <c:pt idx="11921">
                  <c:v>-64.413909614188398</c:v>
                </c:pt>
                <c:pt idx="11922">
                  <c:v>-64.413909613644293</c:v>
                </c:pt>
                <c:pt idx="11923">
                  <c:v>-64.413909613106796</c:v>
                </c:pt>
                <c:pt idx="11924">
                  <c:v>-64.413909612575907</c:v>
                </c:pt>
                <c:pt idx="11925">
                  <c:v>-64.413909612051697</c:v>
                </c:pt>
                <c:pt idx="11926">
                  <c:v>-64.413909611533995</c:v>
                </c:pt>
                <c:pt idx="11927">
                  <c:v>-64.413909611022902</c:v>
                </c:pt>
                <c:pt idx="11928">
                  <c:v>-64.413909610518402</c:v>
                </c:pt>
                <c:pt idx="11929">
                  <c:v>-64.413909610020397</c:v>
                </c:pt>
                <c:pt idx="11930">
                  <c:v>-64.413909609528901</c:v>
                </c:pt>
                <c:pt idx="11931">
                  <c:v>-64.413909609043898</c:v>
                </c:pt>
                <c:pt idx="11932">
                  <c:v>-64.413909608565305</c:v>
                </c:pt>
                <c:pt idx="11933">
                  <c:v>-64.413909608093206</c:v>
                </c:pt>
                <c:pt idx="11934">
                  <c:v>-64.413909607627502</c:v>
                </c:pt>
                <c:pt idx="11935">
                  <c:v>-64.413909607168193</c:v>
                </c:pt>
                <c:pt idx="11936">
                  <c:v>-64.413909606715293</c:v>
                </c:pt>
                <c:pt idx="11937">
                  <c:v>-64.413909606268703</c:v>
                </c:pt>
                <c:pt idx="11938">
                  <c:v>-64.413909605828493</c:v>
                </c:pt>
                <c:pt idx="11939">
                  <c:v>-64.413909605394593</c:v>
                </c:pt>
                <c:pt idx="11940">
                  <c:v>-64.413909604967003</c:v>
                </c:pt>
                <c:pt idx="11941">
                  <c:v>-64.413909604545694</c:v>
                </c:pt>
                <c:pt idx="11942">
                  <c:v>-64.413909604130694</c:v>
                </c:pt>
                <c:pt idx="11943">
                  <c:v>-64.413909603721805</c:v>
                </c:pt>
                <c:pt idx="11944">
                  <c:v>-64.413909603319198</c:v>
                </c:pt>
                <c:pt idx="11945">
                  <c:v>-64.4139096029228</c:v>
                </c:pt>
                <c:pt idx="11946">
                  <c:v>-64.413909602532598</c:v>
                </c:pt>
                <c:pt idx="11947">
                  <c:v>-64.413909602148493</c:v>
                </c:pt>
                <c:pt idx="11948">
                  <c:v>-64.413909601770598</c:v>
                </c:pt>
                <c:pt idx="11949">
                  <c:v>-64.4139096013987</c:v>
                </c:pt>
                <c:pt idx="11950">
                  <c:v>-64.413909601032998</c:v>
                </c:pt>
                <c:pt idx="11951">
                  <c:v>-64.413909600673307</c:v>
                </c:pt>
                <c:pt idx="11952">
                  <c:v>-64.413909600319698</c:v>
                </c:pt>
                <c:pt idx="11953">
                  <c:v>-64.4139095999722</c:v>
                </c:pt>
                <c:pt idx="11954">
                  <c:v>-64.4139095996306</c:v>
                </c:pt>
                <c:pt idx="11955">
                  <c:v>-64.413909599295096</c:v>
                </c:pt>
                <c:pt idx="11956">
                  <c:v>-64.413909598965503</c:v>
                </c:pt>
                <c:pt idx="11957">
                  <c:v>-64.413909598641894</c:v>
                </c:pt>
                <c:pt idx="11958">
                  <c:v>-64.413909598324295</c:v>
                </c:pt>
                <c:pt idx="11959">
                  <c:v>-64.413909598012495</c:v>
                </c:pt>
                <c:pt idx="11960">
                  <c:v>-64.413909597706606</c:v>
                </c:pt>
                <c:pt idx="11961">
                  <c:v>-64.4139095974067</c:v>
                </c:pt>
                <c:pt idx="11962">
                  <c:v>-64.413909597112493</c:v>
                </c:pt>
                <c:pt idx="11963">
                  <c:v>-64.413909596824297</c:v>
                </c:pt>
                <c:pt idx="11964">
                  <c:v>-64.413909596541799</c:v>
                </c:pt>
                <c:pt idx="11965">
                  <c:v>-64.4139095962651</c:v>
                </c:pt>
                <c:pt idx="11966">
                  <c:v>-64.413909595994298</c:v>
                </c:pt>
                <c:pt idx="11967">
                  <c:v>-64.413909595729194</c:v>
                </c:pt>
                <c:pt idx="11968">
                  <c:v>-64.413909595469804</c:v>
                </c:pt>
                <c:pt idx="11969">
                  <c:v>-64.413909595216197</c:v>
                </c:pt>
                <c:pt idx="11970">
                  <c:v>-64.413909594968203</c:v>
                </c:pt>
                <c:pt idx="11971">
                  <c:v>-64.413909594725993</c:v>
                </c:pt>
                <c:pt idx="11972">
                  <c:v>-64.413909594489397</c:v>
                </c:pt>
                <c:pt idx="11973">
                  <c:v>-64.413909594258499</c:v>
                </c:pt>
                <c:pt idx="11974">
                  <c:v>-64.4139095940332</c:v>
                </c:pt>
                <c:pt idx="11975">
                  <c:v>-64.413909593813599</c:v>
                </c:pt>
                <c:pt idx="11976">
                  <c:v>-64.413909593599499</c:v>
                </c:pt>
                <c:pt idx="11977">
                  <c:v>-64.413909593390997</c:v>
                </c:pt>
                <c:pt idx="11978">
                  <c:v>-64.413909593187995</c:v>
                </c:pt>
                <c:pt idx="11979">
                  <c:v>-64.413909592990606</c:v>
                </c:pt>
                <c:pt idx="11980">
                  <c:v>-64.413909592798703</c:v>
                </c:pt>
                <c:pt idx="11981">
                  <c:v>-64.413909592612299</c:v>
                </c:pt>
                <c:pt idx="11982">
                  <c:v>-64.413909592431395</c:v>
                </c:pt>
                <c:pt idx="11983">
                  <c:v>-64.413909592256005</c:v>
                </c:pt>
                <c:pt idx="11984">
                  <c:v>-64.413909592086</c:v>
                </c:pt>
                <c:pt idx="11985">
                  <c:v>-64.413909591921396</c:v>
                </c:pt>
                <c:pt idx="11986">
                  <c:v>-64.413909591762305</c:v>
                </c:pt>
                <c:pt idx="11987">
                  <c:v>-64.413909591608501</c:v>
                </c:pt>
                <c:pt idx="11988">
                  <c:v>-64.413909591460097</c:v>
                </c:pt>
                <c:pt idx="11989">
                  <c:v>-64.413909591317093</c:v>
                </c:pt>
                <c:pt idx="11990">
                  <c:v>-64.413909591179404</c:v>
                </c:pt>
                <c:pt idx="11991">
                  <c:v>-64.413909591047002</c:v>
                </c:pt>
                <c:pt idx="11992">
                  <c:v>-64.4139095909199</c:v>
                </c:pt>
                <c:pt idx="11993">
                  <c:v>-64.413909590798099</c:v>
                </c:pt>
                <c:pt idx="11994">
                  <c:v>-64.413909590681598</c:v>
                </c:pt>
                <c:pt idx="11995">
                  <c:v>-64.413909590570299</c:v>
                </c:pt>
                <c:pt idx="11996">
                  <c:v>-64.413909590464201</c:v>
                </c:pt>
                <c:pt idx="11997">
                  <c:v>-64.413909590363403</c:v>
                </c:pt>
                <c:pt idx="11998">
                  <c:v>-64.413909590267707</c:v>
                </c:pt>
                <c:pt idx="11999">
                  <c:v>-64.413909590177198</c:v>
                </c:pt>
                <c:pt idx="12000">
                  <c:v>-64.413909590091905</c:v>
                </c:pt>
                <c:pt idx="12001">
                  <c:v>-64.413909590011698</c:v>
                </c:pt>
                <c:pt idx="12002">
                  <c:v>-64.413909589936694</c:v>
                </c:pt>
                <c:pt idx="12003">
                  <c:v>-64.413909589866705</c:v>
                </c:pt>
                <c:pt idx="12004">
                  <c:v>-64.413909589801904</c:v>
                </c:pt>
                <c:pt idx="12005">
                  <c:v>-64.413909589742104</c:v>
                </c:pt>
                <c:pt idx="12006">
                  <c:v>-64.413909589687293</c:v>
                </c:pt>
                <c:pt idx="12007">
                  <c:v>-64.413909589637598</c:v>
                </c:pt>
                <c:pt idx="12008">
                  <c:v>-64.413909589593004</c:v>
                </c:pt>
                <c:pt idx="12009">
                  <c:v>-64.413909589553299</c:v>
                </c:pt>
                <c:pt idx="12010">
                  <c:v>-64.413909589518596</c:v>
                </c:pt>
                <c:pt idx="12011">
                  <c:v>-64.413909589488895</c:v>
                </c:pt>
                <c:pt idx="12012">
                  <c:v>-64.413909589464097</c:v>
                </c:pt>
                <c:pt idx="12013">
                  <c:v>-64.413909589444302</c:v>
                </c:pt>
                <c:pt idx="12014">
                  <c:v>-64.413909589429295</c:v>
                </c:pt>
                <c:pt idx="12015">
                  <c:v>-64.413909589419305</c:v>
                </c:pt>
                <c:pt idx="12016">
                  <c:v>-64.413909589414203</c:v>
                </c:pt>
                <c:pt idx="12017">
                  <c:v>-64.413909589413905</c:v>
                </c:pt>
                <c:pt idx="12018">
                  <c:v>-64.413909589418495</c:v>
                </c:pt>
                <c:pt idx="12019">
                  <c:v>-64.413909589427902</c:v>
                </c:pt>
                <c:pt idx="12020">
                  <c:v>-64.413909589442099</c:v>
                </c:pt>
                <c:pt idx="12021">
                  <c:v>-64.413909589461099</c:v>
                </c:pt>
                <c:pt idx="12022">
                  <c:v>-64.413909589484902</c:v>
                </c:pt>
                <c:pt idx="12023">
                  <c:v>-64.413909589513494</c:v>
                </c:pt>
                <c:pt idx="12024">
                  <c:v>-64.413909589546805</c:v>
                </c:pt>
                <c:pt idx="12025">
                  <c:v>-64.413909589584804</c:v>
                </c:pt>
                <c:pt idx="12026">
                  <c:v>-64.413909589627593</c:v>
                </c:pt>
                <c:pt idx="12027">
                  <c:v>-64.4139095896751</c:v>
                </c:pt>
                <c:pt idx="12028">
                  <c:v>-64.413909589727197</c:v>
                </c:pt>
                <c:pt idx="12029">
                  <c:v>-64.413909589783998</c:v>
                </c:pt>
                <c:pt idx="12030">
                  <c:v>-64.413909589845503</c:v>
                </c:pt>
                <c:pt idx="12031">
                  <c:v>-64.413909589911597</c:v>
                </c:pt>
                <c:pt idx="12032">
                  <c:v>-64.413909589982296</c:v>
                </c:pt>
                <c:pt idx="12033">
                  <c:v>-64.4139095900576</c:v>
                </c:pt>
                <c:pt idx="12034">
                  <c:v>-64.413909590137493</c:v>
                </c:pt>
                <c:pt idx="12035">
                  <c:v>-64.413909590222005</c:v>
                </c:pt>
                <c:pt idx="12036">
                  <c:v>-64.413909590310993</c:v>
                </c:pt>
                <c:pt idx="12037">
                  <c:v>-64.4139095904046</c:v>
                </c:pt>
                <c:pt idx="12038">
                  <c:v>-64.413909590502598</c:v>
                </c:pt>
                <c:pt idx="12039">
                  <c:v>-64.413909590605201</c:v>
                </c:pt>
                <c:pt idx="12040">
                  <c:v>-64.413909590712294</c:v>
                </c:pt>
                <c:pt idx="12041">
                  <c:v>-64.413909590823806</c:v>
                </c:pt>
                <c:pt idx="12042">
                  <c:v>-64.413909590939795</c:v>
                </c:pt>
                <c:pt idx="12043">
                  <c:v>-64.413909591060303</c:v>
                </c:pt>
                <c:pt idx="12044">
                  <c:v>-64.413909591185103</c:v>
                </c:pt>
                <c:pt idx="12045">
                  <c:v>-64.413909591314393</c:v>
                </c:pt>
                <c:pt idx="12046">
                  <c:v>-64.413909591448103</c:v>
                </c:pt>
                <c:pt idx="12047">
                  <c:v>-64.413909591586105</c:v>
                </c:pt>
                <c:pt idx="12048">
                  <c:v>-64.413909591728597</c:v>
                </c:pt>
                <c:pt idx="12049">
                  <c:v>-64.413909591875296</c:v>
                </c:pt>
                <c:pt idx="12050">
                  <c:v>-64.4139095920264</c:v>
                </c:pt>
                <c:pt idx="12051">
                  <c:v>-64.413909592181795</c:v>
                </c:pt>
                <c:pt idx="12052">
                  <c:v>-64.413909592341597</c:v>
                </c:pt>
                <c:pt idx="12053">
                  <c:v>-64.413909592505505</c:v>
                </c:pt>
                <c:pt idx="12054">
                  <c:v>-64.413909592673804</c:v>
                </c:pt>
                <c:pt idx="12055">
                  <c:v>-64.413909592846295</c:v>
                </c:pt>
                <c:pt idx="12056">
                  <c:v>-64.413909593023106</c:v>
                </c:pt>
                <c:pt idx="12057">
                  <c:v>-64.413909593204096</c:v>
                </c:pt>
                <c:pt idx="12058">
                  <c:v>-64.413909593389306</c:v>
                </c:pt>
                <c:pt idx="12059">
                  <c:v>-64.413909593578694</c:v>
                </c:pt>
                <c:pt idx="12060">
                  <c:v>-64.413909593772203</c:v>
                </c:pt>
                <c:pt idx="12061">
                  <c:v>-64.413909593970004</c:v>
                </c:pt>
                <c:pt idx="12062">
                  <c:v>-64.413909594171898</c:v>
                </c:pt>
                <c:pt idx="12063">
                  <c:v>-64.413909594377898</c:v>
                </c:pt>
                <c:pt idx="12064">
                  <c:v>-64.413909594588006</c:v>
                </c:pt>
                <c:pt idx="12065">
                  <c:v>-64.413909594802206</c:v>
                </c:pt>
                <c:pt idx="12066">
                  <c:v>-64.413909595020598</c:v>
                </c:pt>
                <c:pt idx="12067">
                  <c:v>-64.413909595242998</c:v>
                </c:pt>
                <c:pt idx="12068">
                  <c:v>-64.413909595469406</c:v>
                </c:pt>
                <c:pt idx="12069">
                  <c:v>-64.413909595699906</c:v>
                </c:pt>
                <c:pt idx="12070">
                  <c:v>-64.413909595934498</c:v>
                </c:pt>
                <c:pt idx="12071">
                  <c:v>-64.413909596172999</c:v>
                </c:pt>
                <c:pt idx="12072">
                  <c:v>-64.413909596415607</c:v>
                </c:pt>
                <c:pt idx="1207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03-4986-A105-94E9878D6415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PS_tau002_i05!$C$1:$C$12074</c:f>
              <c:numCache>
                <c:formatCode>General</c:formatCode>
                <c:ptCount val="12074"/>
                <c:pt idx="0">
                  <c:v>-69.88</c:v>
                </c:pt>
                <c:pt idx="1">
                  <c:v>-69.761448719999905</c:v>
                </c:pt>
                <c:pt idx="2">
                  <c:v>-69.644306518996004</c:v>
                </c:pt>
                <c:pt idx="3">
                  <c:v>-69.528535030596004</c:v>
                </c:pt>
                <c:pt idx="4">
                  <c:v>-69.414097109333198</c:v>
                </c:pt>
                <c:pt idx="5">
                  <c:v>-69.300956779618303</c:v>
                </c:pt>
                <c:pt idx="6">
                  <c:v>-69.189079187180596</c:v>
                </c:pt>
                <c:pt idx="7">
                  <c:v>-69.078430552854002</c:v>
                </c:pt>
                <c:pt idx="8">
                  <c:v>-68.968978128577305</c:v>
                </c:pt>
                <c:pt idx="9">
                  <c:v>-68.860690155482999</c:v>
                </c:pt>
                <c:pt idx="10">
                  <c:v>-68.753535823959794</c:v>
                </c:pt>
                <c:pt idx="11">
                  <c:v>-68.647485235578301</c:v>
                </c:pt>
                <c:pt idx="12">
                  <c:v>-68.542509366778205</c:v>
                </c:pt>
                <c:pt idx="13">
                  <c:v>-68.438580034222298</c:v>
                </c:pt>
                <c:pt idx="14">
                  <c:v>-68.335669861724895</c:v>
                </c:pt>
                <c:pt idx="15">
                  <c:v>-68.233752248672502</c:v>
                </c:pt>
                <c:pt idx="16">
                  <c:v>-68.132801339855902</c:v>
                </c:pt>
                <c:pt idx="17">
                  <c:v>-68.032791996639304</c:v>
                </c:pt>
                <c:pt idx="18">
                  <c:v>-67.933699769396597</c:v>
                </c:pt>
                <c:pt idx="19">
                  <c:v>-67.835500871148696</c:v>
                </c:pt>
                <c:pt idx="20">
                  <c:v>-67.738172152338805</c:v>
                </c:pt>
                <c:pt idx="21">
                  <c:v>-67.641691076688701</c:v>
                </c:pt>
                <c:pt idx="22">
                  <c:v>-67.546035698079095</c:v>
                </c:pt>
                <c:pt idx="23">
                  <c:v>-67.451184638403006</c:v>
                </c:pt>
                <c:pt idx="24">
                  <c:v>-67.357117066343406</c:v>
                </c:pt>
                <c:pt idx="25">
                  <c:v>-67.263812677026905</c:v>
                </c:pt>
                <c:pt idx="26">
                  <c:v>-67.171251672512795</c:v>
                </c:pt>
                <c:pt idx="27">
                  <c:v>-67.079414743072604</c:v>
                </c:pt>
                <c:pt idx="28">
                  <c:v>-66.988283049224293</c:v>
                </c:pt>
                <c:pt idx="29">
                  <c:v>-66.897838204482099</c:v>
                </c:pt>
                <c:pt idx="30">
                  <c:v>-66.808062258787999</c:v>
                </c:pt>
                <c:pt idx="31">
                  <c:v>-66.718937682591502</c:v>
                </c:pt>
                <c:pt idx="32">
                  <c:v>-66.630447351546906</c:v>
                </c:pt>
                <c:pt idx="33">
                  <c:v>-66.5425745317972</c:v>
                </c:pt>
                <c:pt idx="34">
                  <c:v>-66.455302865818894</c:v>
                </c:pt>
                <c:pt idx="35">
                  <c:v>-66.368616358798306</c:v>
                </c:pt>
                <c:pt idx="36">
                  <c:v>-66.282499365516102</c:v>
                </c:pt>
                <c:pt idx="37">
                  <c:v>-66.196936577716102</c:v>
                </c:pt>
                <c:pt idx="38">
                  <c:v>-66.111913011933893</c:v>
                </c:pt>
                <c:pt idx="39">
                  <c:v>-66.027413997766303</c:v>
                </c:pt>
                <c:pt idx="40">
                  <c:v>-65.943425166558697</c:v>
                </c:pt>
                <c:pt idx="41">
                  <c:v>-65.8599324404925</c:v>
                </c:pt>
                <c:pt idx="42">
                  <c:v>-65.776922022053796</c:v>
                </c:pt>
                <c:pt idx="43">
                  <c:v>-65.694380383864399</c:v>
                </c:pt>
                <c:pt idx="44">
                  <c:v>-65.612294258861297</c:v>
                </c:pt>
                <c:pt idx="45">
                  <c:v>-65.530650630804999</c:v>
                </c:pt>
                <c:pt idx="46">
                  <c:v>-65.449436725104604</c:v>
                </c:pt>
                <c:pt idx="47">
                  <c:v>-65.368639999943795</c:v>
                </c:pt>
                <c:pt idx="48">
                  <c:v>-65.288248137693202</c:v>
                </c:pt>
                <c:pt idx="49">
                  <c:v>-65.208249036598303</c:v>
                </c:pt>
                <c:pt idx="50">
                  <c:v>-65.1286308027274</c:v>
                </c:pt>
                <c:pt idx="51">
                  <c:v>-65.049381742170098</c:v>
                </c:pt>
                <c:pt idx="52">
                  <c:v>-64.970490353473295</c:v>
                </c:pt>
                <c:pt idx="53">
                  <c:v>-64.8919453203047</c:v>
                </c:pt>
                <c:pt idx="54">
                  <c:v>-64.813735504332598</c:v>
                </c:pt>
                <c:pt idx="55">
                  <c:v>-64.7358499383121</c:v>
                </c:pt>
                <c:pt idx="56">
                  <c:v>-64.658277819369005</c:v>
                </c:pt>
                <c:pt idx="57">
                  <c:v>-64.581008502470695</c:v>
                </c:pt>
                <c:pt idx="58">
                  <c:v>-64.5040314940766</c:v>
                </c:pt>
                <c:pt idx="59">
                  <c:v>-64.427336445958403</c:v>
                </c:pt>
                <c:pt idx="60">
                  <c:v>-64.350913149183796</c:v>
                </c:pt>
                <c:pt idx="61">
                  <c:v>-64.274751528253404</c:v>
                </c:pt>
                <c:pt idx="62">
                  <c:v>-64.198841635385904</c:v>
                </c:pt>
                <c:pt idx="63">
                  <c:v>-64.123173644942497</c:v>
                </c:pt>
                <c:pt idx="64">
                  <c:v>-64.047737847984195</c:v>
                </c:pt>
                <c:pt idx="65">
                  <c:v>-63.972524646955797</c:v>
                </c:pt>
                <c:pt idx="66">
                  <c:v>-63.897524550489003</c:v>
                </c:pt>
                <c:pt idx="67">
                  <c:v>-63.822728168319898</c:v>
                </c:pt>
                <c:pt idx="68">
                  <c:v>-63.748126206312897</c:v>
                </c:pt>
                <c:pt idx="69">
                  <c:v>-63.673709461587499</c:v>
                </c:pt>
                <c:pt idx="70">
                  <c:v>-63.599468817740203</c:v>
                </c:pt>
                <c:pt idx="71">
                  <c:v>-63.525395240158097</c:v>
                </c:pt>
                <c:pt idx="72">
                  <c:v>-63.451479771416501</c:v>
                </c:pt>
                <c:pt idx="73">
                  <c:v>-63.377713526758001</c:v>
                </c:pt>
                <c:pt idx="74">
                  <c:v>-63.304087689646202</c:v>
                </c:pt>
                <c:pt idx="75">
                  <c:v>-63.230593507389798</c:v>
                </c:pt>
                <c:pt idx="76">
                  <c:v>-63.157222286832798</c:v>
                </c:pt>
                <c:pt idx="77">
                  <c:v>-63.083965390105099</c:v>
                </c:pt>
                <c:pt idx="78">
                  <c:v>-63.01081423043</c:v>
                </c:pt>
                <c:pt idx="79">
                  <c:v>-62.937760267984501</c:v>
                </c:pt>
                <c:pt idx="80">
                  <c:v>-62.864795005806002</c:v>
                </c:pt>
                <c:pt idx="81">
                  <c:v>-62.791909985744297</c:v>
                </c:pt>
                <c:pt idx="82">
                  <c:v>-62.719096784451601</c:v>
                </c:pt>
                <c:pt idx="83">
                  <c:v>-62.646347009409403</c:v>
                </c:pt>
                <c:pt idx="84">
                  <c:v>-62.573652294985003</c:v>
                </c:pt>
                <c:pt idx="85">
                  <c:v>-62.5010042985176</c:v>
                </c:pt>
                <c:pt idx="86">
                  <c:v>-62.428394696425798</c:v>
                </c:pt>
                <c:pt idx="87">
                  <c:v>-62.3558151803364</c:v>
                </c:pt>
                <c:pt idx="88">
                  <c:v>-62.283257453228202</c:v>
                </c:pt>
                <c:pt idx="89">
                  <c:v>-62.210713225587803</c:v>
                </c:pt>
                <c:pt idx="90">
                  <c:v>-62.138174211574302</c:v>
                </c:pt>
                <c:pt idx="91">
                  <c:v>-62.065632125187598</c:v>
                </c:pt>
                <c:pt idx="92">
                  <c:v>-61.993078676437797</c:v>
                </c:pt>
                <c:pt idx="93">
                  <c:v>-61.920505567511903</c:v>
                </c:pt>
                <c:pt idx="94">
                  <c:v>-61.847904488933096</c:v>
                </c:pt>
                <c:pt idx="95">
                  <c:v>-61.775267115709802</c:v>
                </c:pt>
                <c:pt idx="96">
                  <c:v>-61.7025851034699</c:v>
                </c:pt>
                <c:pt idx="97">
                  <c:v>-61.629850084577697</c:v>
                </c:pt>
                <c:pt idx="98">
                  <c:v>-61.557053664227901</c:v>
                </c:pt>
                <c:pt idx="99">
                  <c:v>-61.484187416513997</c:v>
                </c:pt>
                <c:pt idx="100">
                  <c:v>-61.411242880466901</c:v>
                </c:pt>
                <c:pt idx="101">
                  <c:v>-61.338211556059903</c:v>
                </c:pt>
                <c:pt idx="102">
                  <c:v>-61.265084900175601</c:v>
                </c:pt>
                <c:pt idx="103">
                  <c:v>-61.191854322530901</c:v>
                </c:pt>
                <c:pt idx="104">
                  <c:v>-61.118511181555903</c:v>
                </c:pt>
                <c:pt idx="105">
                  <c:v>-61.045046780222897</c:v>
                </c:pt>
                <c:pt idx="106">
                  <c:v>-60.971452361820297</c:v>
                </c:pt>
                <c:pt idx="107">
                  <c:v>-60.897719105667399</c:v>
                </c:pt>
                <c:pt idx="108">
                  <c:v>-60.823838122766603</c:v>
                </c:pt>
                <c:pt idx="109">
                  <c:v>-60.749800451385902</c:v>
                </c:pt>
                <c:pt idx="110">
                  <c:v>-60.675597052569898</c:v>
                </c:pt>
                <c:pt idx="111">
                  <c:v>-60.601218805572103</c:v>
                </c:pt>
                <c:pt idx="112">
                  <c:v>-60.526656503204997</c:v>
                </c:pt>
                <c:pt idx="113">
                  <c:v>-60.451900847101697</c:v>
                </c:pt>
                <c:pt idx="114">
                  <c:v>-60.376942442885202</c:v>
                </c:pt>
                <c:pt idx="115">
                  <c:v>-60.301771795237599</c:v>
                </c:pt>
                <c:pt idx="116">
                  <c:v>-60.226379302866498</c:v>
                </c:pt>
                <c:pt idx="117">
                  <c:v>-60.150755253360003</c:v>
                </c:pt>
                <c:pt idx="118">
                  <c:v>-60.074889817926397</c:v>
                </c:pt>
                <c:pt idx="119">
                  <c:v>-59.998773046010498</c:v>
                </c:pt>
                <c:pt idx="120">
                  <c:v>-59.922394859782202</c:v>
                </c:pt>
                <c:pt idx="121">
                  <c:v>-59.845745048488197</c:v>
                </c:pt>
                <c:pt idx="122">
                  <c:v>-59.768813262662199</c:v>
                </c:pt>
                <c:pt idx="123">
                  <c:v>-59.6915890081846</c:v>
                </c:pt>
                <c:pt idx="124">
                  <c:v>-59.614061640185</c:v>
                </c:pt>
                <c:pt idx="125">
                  <c:v>-59.536220356779999</c:v>
                </c:pt>
                <c:pt idx="126">
                  <c:v>-59.458054192637299</c:v>
                </c:pt>
                <c:pt idx="127">
                  <c:v>-59.379552012358097</c:v>
                </c:pt>
                <c:pt idx="128">
                  <c:v>-59.300702503669001</c:v>
                </c:pt>
                <c:pt idx="129">
                  <c:v>-59.221494170414601</c:v>
                </c:pt>
                <c:pt idx="130">
                  <c:v>-59.141915325340101</c:v>
                </c:pt>
                <c:pt idx="131">
                  <c:v>-59.0619540826548</c:v>
                </c:pt>
                <c:pt idx="132">
                  <c:v>-58.9815983503659</c:v>
                </c:pt>
                <c:pt idx="133">
                  <c:v>-58.900835822371299</c:v>
                </c:pt>
                <c:pt idx="134">
                  <c:v>-58.819653970300799</c:v>
                </c:pt>
                <c:pt idx="135">
                  <c:v>-58.738040035091998</c:v>
                </c:pt>
                <c:pt idx="136">
                  <c:v>-58.655981018290802</c:v>
                </c:pt>
                <c:pt idx="137">
                  <c:v>-58.573463673061298</c:v>
                </c:pt>
                <c:pt idx="138">
                  <c:v>-58.490474494892197</c:v>
                </c:pt>
                <c:pt idx="139">
                  <c:v>-58.406999711986003</c:v>
                </c:pt>
                <c:pt idx="140">
                  <c:v>-58.323025275313903</c:v>
                </c:pt>
                <c:pt idx="141">
                  <c:v>-58.2385368483232</c:v>
                </c:pt>
                <c:pt idx="142">
                  <c:v>-58.153519796277799</c:v>
                </c:pt>
                <c:pt idx="143">
                  <c:v>-58.067959175217297</c:v>
                </c:pt>
                <c:pt idx="144">
                  <c:v>-57.981839720513001</c:v>
                </c:pt>
                <c:pt idx="145">
                  <c:v>-57.895145835004897</c:v>
                </c:pt>
                <c:pt idx="146">
                  <c:v>-57.807861576696297</c:v>
                </c:pt>
                <c:pt idx="147">
                  <c:v>-57.719970645987601</c:v>
                </c:pt>
                <c:pt idx="148">
                  <c:v>-57.631456372424402</c:v>
                </c:pt>
                <c:pt idx="149">
                  <c:v>-57.542301700937301</c:v>
                </c:pt>
                <c:pt idx="150">
                  <c:v>-57.452489177549197</c:v>
                </c:pt>
                <c:pt idx="151">
                  <c:v>-57.362000934522399</c:v>
                </c:pt>
                <c:pt idx="152">
                  <c:v>-57.270818674918701</c:v>
                </c:pt>
                <c:pt idx="153">
                  <c:v>-57.178923656543503</c:v>
                </c:pt>
                <c:pt idx="154">
                  <c:v>-57.086296675242501</c:v>
                </c:pt>
                <c:pt idx="155">
                  <c:v>-56.992918047519098</c:v>
                </c:pt>
                <c:pt idx="156">
                  <c:v>-56.898767592437601</c:v>
                </c:pt>
                <c:pt idx="157">
                  <c:v>-56.803824612776701</c:v>
                </c:pt>
                <c:pt idx="158">
                  <c:v>-56.708067875394299</c:v>
                </c:pt>
                <c:pt idx="159">
                  <c:v>-56.611475590763298</c:v>
                </c:pt>
                <c:pt idx="160">
                  <c:v>-56.514025391636402</c:v>
                </c:pt>
                <c:pt idx="161">
                  <c:v>-56.415694310793</c:v>
                </c:pt>
                <c:pt idx="162">
                  <c:v>-56.3164587578217</c:v>
                </c:pt>
                <c:pt idx="163">
                  <c:v>-56.216294494886597</c:v>
                </c:pt>
                <c:pt idx="164">
                  <c:v>-56.115176611424403</c:v>
                </c:pt>
                <c:pt idx="165">
                  <c:v>-56.013079497714102</c:v>
                </c:pt>
                <c:pt idx="166">
                  <c:v>-55.909976817260301</c:v>
                </c:pt>
                <c:pt idx="167">
                  <c:v>-55.805841477924098</c:v>
                </c:pt>
                <c:pt idx="168">
                  <c:v>-55.700645601735197</c:v>
                </c:pt>
                <c:pt idx="169">
                  <c:v>-55.594360493311399</c:v>
                </c:pt>
                <c:pt idx="170">
                  <c:v>-55.486956606808903</c:v>
                </c:pt>
                <c:pt idx="171">
                  <c:v>-55.378403511322801</c:v>
                </c:pt>
                <c:pt idx="172">
                  <c:v>-55.268669854648799</c:v>
                </c:pt>
                <c:pt idx="173">
                  <c:v>-55.157723325315303</c:v>
                </c:pt>
                <c:pt idx="174">
                  <c:v>-55.045530612786202</c:v>
                </c:pt>
                <c:pt idx="175">
                  <c:v>-54.9320573657305</c:v>
                </c:pt>
                <c:pt idx="176">
                  <c:v>-54.817268148245901</c:v>
                </c:pt>
                <c:pt idx="177">
                  <c:v>-54.701126393917903</c:v>
                </c:pt>
                <c:pt idx="178">
                  <c:v>-54.583594357586698</c:v>
                </c:pt>
                <c:pt idx="179">
                  <c:v>-54.464633064686502</c:v>
                </c:pt>
                <c:pt idx="180">
                  <c:v>-54.344202258012501</c:v>
                </c:pt>
                <c:pt idx="181">
                  <c:v>-54.222260341759203</c:v>
                </c:pt>
                <c:pt idx="182">
                  <c:v>-54.098764322666703</c:v>
                </c:pt>
                <c:pt idx="183">
                  <c:v>-53.973669748096498</c:v>
                </c:pt>
                <c:pt idx="184">
                  <c:v>-53.846930640846303</c:v>
                </c:pt>
                <c:pt idx="185">
                  <c:v>-53.718499430503599</c:v>
                </c:pt>
                <c:pt idx="186">
                  <c:v>-53.588326881116899</c:v>
                </c:pt>
                <c:pt idx="187">
                  <c:v>-53.456362014954799</c:v>
                </c:pt>
                <c:pt idx="188">
                  <c:v>-53.322552032100198</c:v>
                </c:pt>
                <c:pt idx="189">
                  <c:v>-53.186842225611301</c:v>
                </c:pt>
                <c:pt idx="190">
                  <c:v>-53.049175891962399</c:v>
                </c:pt>
                <c:pt idx="191">
                  <c:v>-52.909494236452403</c:v>
                </c:pt>
                <c:pt idx="192">
                  <c:v>-52.767736273247998</c:v>
                </c:pt>
                <c:pt idx="193">
                  <c:v>-52.623838719703002</c:v>
                </c:pt>
                <c:pt idx="194">
                  <c:v>-52.477735884565803</c:v>
                </c:pt>
                <c:pt idx="195">
                  <c:v>-52.329359549659003</c:v>
                </c:pt>
                <c:pt idx="196">
                  <c:v>-52.178638844581698</c:v>
                </c:pt>
                <c:pt idx="197">
                  <c:v>-52.0255001139477</c:v>
                </c:pt>
                <c:pt idx="198">
                  <c:v>-51.869866776636997</c:v>
                </c:pt>
                <c:pt idx="199">
                  <c:v>-51.711659176493598</c:v>
                </c:pt>
                <c:pt idx="200">
                  <c:v>-51.5507944238554</c:v>
                </c:pt>
                <c:pt idx="201">
                  <c:v>-51.387186227254503</c:v>
                </c:pt>
                <c:pt idx="202">
                  <c:v>-51.220744714567701</c:v>
                </c:pt>
                <c:pt idx="203">
                  <c:v>-51.051376242837897</c:v>
                </c:pt>
                <c:pt idx="204">
                  <c:v>-50.878983195921101</c:v>
                </c:pt>
                <c:pt idx="205">
                  <c:v>-50.703463769039097</c:v>
                </c:pt>
                <c:pt idx="206">
                  <c:v>-50.524711739240097</c:v>
                </c:pt>
                <c:pt idx="207">
                  <c:v>-50.3426162206801</c:v>
                </c:pt>
                <c:pt idx="208">
                  <c:v>-50.1570614035424</c:v>
                </c:pt>
                <c:pt idx="209">
                  <c:v>-49.967926275304301</c:v>
                </c:pt>
                <c:pt idx="210">
                  <c:v>-49.775084322946199</c:v>
                </c:pt>
                <c:pt idx="211">
                  <c:v>-49.578403214563799</c:v>
                </c:pt>
                <c:pt idx="212">
                  <c:v>-49.377744458707298</c:v>
                </c:pt>
                <c:pt idx="213">
                  <c:v>-49.172963039607403</c:v>
                </c:pt>
                <c:pt idx="214">
                  <c:v>-48.963907026278001</c:v>
                </c:pt>
                <c:pt idx="215">
                  <c:v>-48.7504171532876</c:v>
                </c:pt>
                <c:pt idx="216">
                  <c:v>-48.5323263707797</c:v>
                </c:pt>
                <c:pt idx="217">
                  <c:v>-48.309459361079902</c:v>
                </c:pt>
                <c:pt idx="218">
                  <c:v>-48.081632018965202</c:v>
                </c:pt>
                <c:pt idx="219">
                  <c:v>-47.848650892372</c:v>
                </c:pt>
                <c:pt idx="220">
                  <c:v>-47.610312579990797</c:v>
                </c:pt>
                <c:pt idx="221">
                  <c:v>-47.366403081825901</c:v>
                </c:pt>
                <c:pt idx="222">
                  <c:v>-47.116697098387903</c:v>
                </c:pt>
                <c:pt idx="223">
                  <c:v>-46.860957273722498</c:v>
                </c:pt>
                <c:pt idx="224">
                  <c:v>-46.598933376964503</c:v>
                </c:pt>
                <c:pt idx="225">
                  <c:v>-46.330361416523402</c:v>
                </c:pt>
                <c:pt idx="226">
                  <c:v>-46.054962680353299</c:v>
                </c:pt>
                <c:pt idx="227">
                  <c:v>-45.772442695024999</c:v>
                </c:pt>
                <c:pt idx="228">
                  <c:v>-45.4824900954874</c:v>
                </c:pt>
                <c:pt idx="229">
                  <c:v>-45.184775396466698</c:v>
                </c:pt>
                <c:pt idx="230">
                  <c:v>-44.878949655392503</c:v>
                </c:pt>
                <c:pt idx="231">
                  <c:v>-44.564643015533299</c:v>
                </c:pt>
                <c:pt idx="232">
                  <c:v>-44.241463116660697</c:v>
                </c:pt>
                <c:pt idx="233">
                  <c:v>-43.908993359003702</c:v>
                </c:pt>
                <c:pt idx="234">
                  <c:v>-43.566791004484799</c:v>
                </c:pt>
                <c:pt idx="235">
                  <c:v>-43.214385097202801</c:v>
                </c:pt>
                <c:pt idx="236">
                  <c:v>-42.8512741828158</c:v>
                </c:pt>
                <c:pt idx="237">
                  <c:v>-42.476923803816703</c:v>
                </c:pt>
                <c:pt idx="238">
                  <c:v>-42.090763744649898</c:v>
                </c:pt>
                <c:pt idx="239">
                  <c:v>-41.6921849970986</c:v>
                </c:pt>
                <c:pt idx="240">
                  <c:v>-41.280536412325901</c:v>
                </c:pt>
                <c:pt idx="241">
                  <c:v>-40.855121001258503</c:v>
                </c:pt>
                <c:pt idx="242">
                  <c:v>-40.415191839573097</c:v>
                </c:pt>
                <c:pt idx="243">
                  <c:v>-39.959947527226802</c:v>
                </c:pt>
                <c:pt idx="244">
                  <c:v>-39.488527145115803</c:v>
                </c:pt>
                <c:pt idx="245">
                  <c:v>-39.000004642853902</c:v>
                </c:pt>
                <c:pt idx="246">
                  <c:v>-38.493382581593202</c:v>
                </c:pt>
                <c:pt idx="247">
                  <c:v>-37.9675851439914</c:v>
                </c:pt>
                <c:pt idx="248">
                  <c:v>-37.4214503095019</c:v>
                </c:pt>
                <c:pt idx="249">
                  <c:v>-36.853721076715303</c:v>
                </c:pt>
                <c:pt idx="250">
                  <c:v>-36.263035594984501</c:v>
                </c:pt>
                <c:pt idx="251">
                  <c:v>-35.647916044392602</c:v>
                </c:pt>
                <c:pt idx="252">
                  <c:v>-35.006756075477298</c:v>
                </c:pt>
                <c:pt idx="253">
                  <c:v>-34.337806587037903</c:v>
                </c:pt>
                <c:pt idx="254">
                  <c:v>-33.639159580604399</c:v>
                </c:pt>
                <c:pt idx="255">
                  <c:v>-32.908729782222402</c:v>
                </c:pt>
                <c:pt idx="256">
                  <c:v>-32.144233664194999</c:v>
                </c:pt>
                <c:pt idx="257">
                  <c:v>-31.343165428913998</c:v>
                </c:pt>
                <c:pt idx="258">
                  <c:v>-30.502769430855601</c:v>
                </c:pt>
                <c:pt idx="259">
                  <c:v>-29.620008407304599</c:v>
                </c:pt>
                <c:pt idx="260">
                  <c:v>-28.691526758429099</c:v>
                </c:pt>
                <c:pt idx="261">
                  <c:v>-27.7136079564963</c:v>
                </c:pt>
                <c:pt idx="262">
                  <c:v>-26.6821249639695</c:v>
                </c:pt>
                <c:pt idx="263">
                  <c:v>-25.592482290053098</c:v>
                </c:pt>
                <c:pt idx="264">
                  <c:v>-24.439548000656</c:v>
                </c:pt>
                <c:pt idx="265">
                  <c:v>-23.217573598814798</c:v>
                </c:pt>
                <c:pt idx="266">
                  <c:v>-21.920099186169001</c:v>
                </c:pt>
                <c:pt idx="267">
                  <c:v>-20.5398406673255</c:v>
                </c:pt>
                <c:pt idx="268">
                  <c:v>-19.068554922205799</c:v>
                </c:pt>
                <c:pt idx="269">
                  <c:v>-17.496877784425902</c:v>
                </c:pt>
                <c:pt idx="270">
                  <c:v>-15.814128240726999</c:v>
                </c:pt>
                <c:pt idx="271">
                  <c:v>-14.0080703884475</c:v>
                </c:pt>
                <c:pt idx="272">
                  <c:v>-12.0646221881464</c:v>
                </c:pt>
                <c:pt idx="273">
                  <c:v>-9.9674966903069198</c:v>
                </c:pt>
                <c:pt idx="274">
                  <c:v>-7.6977568597591501</c:v>
                </c:pt>
                <c:pt idx="275">
                  <c:v>-5.2332588778052802</c:v>
                </c:pt>
                <c:pt idx="276">
                  <c:v>-2.5479501486099001</c:v>
                </c:pt>
                <c:pt idx="277">
                  <c:v>0.38902390058017</c:v>
                </c:pt>
                <c:pt idx="278">
                  <c:v>3.61446737818016</c:v>
                </c:pt>
                <c:pt idx="279">
                  <c:v>7.1726238344652096</c:v>
                </c:pt>
                <c:pt idx="280">
                  <c:v>11.117132814437699</c:v>
                </c:pt>
                <c:pt idx="281">
                  <c:v>15.513631309868201</c:v>
                </c:pt>
                <c:pt idx="282">
                  <c:v>20.4432599540228</c:v>
                </c:pt>
                <c:pt idx="283">
                  <c:v>26.007459582053102</c:v>
                </c:pt>
                <c:pt idx="284">
                  <c:v>32.334641806206498</c:v>
                </c:pt>
                <c:pt idx="285">
                  <c:v>-65.054892896826303</c:v>
                </c:pt>
                <c:pt idx="286">
                  <c:v>-65.109539744536704</c:v>
                </c:pt>
                <c:pt idx="287">
                  <c:v>-65.163936649664507</c:v>
                </c:pt>
                <c:pt idx="288">
                  <c:v>-65.218079800417499</c:v>
                </c:pt>
                <c:pt idx="289">
                  <c:v>-65.271965467389606</c:v>
                </c:pt>
                <c:pt idx="290">
                  <c:v>-65.325590004216593</c:v>
                </c:pt>
                <c:pt idx="291">
                  <c:v>-65.378949848179602</c:v>
                </c:pt>
                <c:pt idx="292">
                  <c:v>-65.432041520753501</c:v>
                </c:pt>
                <c:pt idx="293">
                  <c:v>-65.484861628101598</c:v>
                </c:pt>
                <c:pt idx="294">
                  <c:v>-65.537406861518406</c:v>
                </c:pt>
                <c:pt idx="295">
                  <c:v>-65.589673997817599</c:v>
                </c:pt>
                <c:pt idx="296">
                  <c:v>-65.641659899669094</c:v>
                </c:pt>
                <c:pt idx="297">
                  <c:v>-65.693361515882799</c:v>
                </c:pt>
                <c:pt idx="298">
                  <c:v>-65.744775881641601</c:v>
                </c:pt>
                <c:pt idx="299">
                  <c:v>-65.795900118683093</c:v>
                </c:pt>
                <c:pt idx="300">
                  <c:v>-65.846731435430698</c:v>
                </c:pt>
                <c:pt idx="301">
                  <c:v>-65.897267127075494</c:v>
                </c:pt>
                <c:pt idx="302">
                  <c:v>-65.947504575608306</c:v>
                </c:pt>
                <c:pt idx="303">
                  <c:v>-65.997441249803998</c:v>
                </c:pt>
                <c:pt idx="304">
                  <c:v>-66.047074705157797</c:v>
                </c:pt>
                <c:pt idx="305">
                  <c:v>-66.096402583775102</c:v>
                </c:pt>
                <c:pt idx="306">
                  <c:v>-66.145422614214795</c:v>
                </c:pt>
                <c:pt idx="307">
                  <c:v>-66.194132611288097</c:v>
                </c:pt>
                <c:pt idx="308">
                  <c:v>-66.2425304758126</c:v>
                </c:pt>
                <c:pt idx="309">
                  <c:v>-66.290614194323098</c:v>
                </c:pt>
                <c:pt idx="310">
                  <c:v>-66.338381838740702</c:v>
                </c:pt>
                <c:pt idx="311">
                  <c:v>-66.385831565998998</c:v>
                </c:pt>
                <c:pt idx="312">
                  <c:v>-66.432961617631804</c:v>
                </c:pt>
                <c:pt idx="313">
                  <c:v>-66.479770319319798</c:v>
                </c:pt>
                <c:pt idx="314">
                  <c:v>-66.526256080399506</c:v>
                </c:pt>
                <c:pt idx="315">
                  <c:v>-66.5724173933353</c:v>
                </c:pt>
                <c:pt idx="316">
                  <c:v>-66.6182528331546</c:v>
                </c:pt>
                <c:pt idx="317">
                  <c:v>-66.663761056847704</c:v>
                </c:pt>
                <c:pt idx="318">
                  <c:v>-66.708940802734602</c:v>
                </c:pt>
                <c:pt idx="319">
                  <c:v>-66.753790889797699</c:v>
                </c:pt>
                <c:pt idx="320">
                  <c:v>-66.798310216983197</c:v>
                </c:pt>
                <c:pt idx="321">
                  <c:v>-66.842497762471595</c:v>
                </c:pt>
                <c:pt idx="322">
                  <c:v>-66.886352582919301</c:v>
                </c:pt>
                <c:pt idx="323">
                  <c:v>-66.929873812670095</c:v>
                </c:pt>
                <c:pt idx="324">
                  <c:v>-66.973060662941293</c:v>
                </c:pt>
                <c:pt idx="325">
                  <c:v>-67.015912420982204</c:v>
                </c:pt>
                <c:pt idx="326">
                  <c:v>-67.058428449208506</c:v>
                </c:pt>
                <c:pt idx="327">
                  <c:v>-67.100608184311795</c:v>
                </c:pt>
                <c:pt idx="328">
                  <c:v>-67.142451136347006</c:v>
                </c:pt>
                <c:pt idx="329">
                  <c:v>-67.183956887798303</c:v>
                </c:pt>
                <c:pt idx="330">
                  <c:v>-67.225125092623799</c:v>
                </c:pt>
                <c:pt idx="331">
                  <c:v>-67.265955475281004</c:v>
                </c:pt>
                <c:pt idx="332">
                  <c:v>-67.306447829734907</c:v>
                </c:pt>
                <c:pt idx="333">
                  <c:v>-67.346602018447101</c:v>
                </c:pt>
                <c:pt idx="334">
                  <c:v>-67.386417971350497</c:v>
                </c:pt>
                <c:pt idx="335">
                  <c:v>-67.425895684808097</c:v>
                </c:pt>
                <c:pt idx="336">
                  <c:v>-67.465035220557596</c:v>
                </c:pt>
                <c:pt idx="337">
                  <c:v>-67.503836704644002</c:v>
                </c:pt>
                <c:pt idx="338">
                  <c:v>-67.542300326339003</c:v>
                </c:pt>
                <c:pt idx="339">
                  <c:v>-67.580426337051193</c:v>
                </c:pt>
                <c:pt idx="340">
                  <c:v>-67.618215049224602</c:v>
                </c:pt>
                <c:pt idx="341">
                  <c:v>-67.655666835229795</c:v>
                </c:pt>
                <c:pt idx="342">
                  <c:v>-67.692782126246101</c:v>
                </c:pt>
                <c:pt idx="343">
                  <c:v>-67.729561411137794</c:v>
                </c:pt>
                <c:pt idx="344">
                  <c:v>-67.766005235323405</c:v>
                </c:pt>
                <c:pt idx="345">
                  <c:v>-67.8021141996404</c:v>
                </c:pt>
                <c:pt idx="346">
                  <c:v>-67.8378889592056</c:v>
                </c:pt>
                <c:pt idx="347">
                  <c:v>-67.8733302222725</c:v>
                </c:pt>
                <c:pt idx="348">
                  <c:v>-67.908438749085505</c:v>
                </c:pt>
                <c:pt idx="349">
                  <c:v>-67.943215350733396</c:v>
                </c:pt>
                <c:pt idx="350">
                  <c:v>-67.977660888001395</c:v>
                </c:pt>
                <c:pt idx="351">
                  <c:v>-68.011776270223194</c:v>
                </c:pt>
                <c:pt idx="352">
                  <c:v>-68.045562454134398</c:v>
                </c:pt>
                <c:pt idx="353">
                  <c:v>-68.079020442726403</c:v>
                </c:pt>
                <c:pt idx="354">
                  <c:v>-68.112151284103902</c:v>
                </c:pt>
                <c:pt idx="355">
                  <c:v>-68.144956070343895</c:v>
                </c:pt>
                <c:pt idx="356">
                  <c:v>-68.177435936359402</c:v>
                </c:pt>
                <c:pt idx="357">
                  <c:v>-68.2095920587671</c:v>
                </c:pt>
                <c:pt idx="358">
                  <c:v>-68.241425654759695</c:v>
                </c:pt>
                <c:pt idx="359">
                  <c:v>-68.272937980983997</c:v>
                </c:pt>
                <c:pt idx="360">
                  <c:v>-68.304130332425302</c:v>
                </c:pt>
                <c:pt idx="361">
                  <c:v>-68.335004041298504</c:v>
                </c:pt>
                <c:pt idx="362">
                  <c:v>-68.365560475945898</c:v>
                </c:pt>
                <c:pt idx="363">
                  <c:v>-68.395801039743404</c:v>
                </c:pt>
                <c:pt idx="364">
                  <c:v>-68.425727170014696</c:v>
                </c:pt>
                <c:pt idx="365">
                  <c:v>-68.455340336954706</c:v>
                </c:pt>
                <c:pt idx="366">
                  <c:v>-68.484642042561205</c:v>
                </c:pt>
                <c:pt idx="367">
                  <c:v>-68.513633819577294</c:v>
                </c:pt>
                <c:pt idx="368">
                  <c:v>-68.542317230443402</c:v>
                </c:pt>
                <c:pt idx="369">
                  <c:v>-68.570693866259404</c:v>
                </c:pt>
                <c:pt idx="370">
                  <c:v>-68.598765345758594</c:v>
                </c:pt>
                <c:pt idx="371">
                  <c:v>-68.626533314291706</c:v>
                </c:pt>
                <c:pt idx="372">
                  <c:v>-68.653999442823704</c:v>
                </c:pt>
                <c:pt idx="373">
                  <c:v>-68.681165426941007</c:v>
                </c:pt>
                <c:pt idx="374">
                  <c:v>-68.708032985872606</c:v>
                </c:pt>
                <c:pt idx="375">
                  <c:v>-68.734603861521904</c:v>
                </c:pt>
                <c:pt idx="376">
                  <c:v>-68.760879817512603</c:v>
                </c:pt>
                <c:pt idx="377">
                  <c:v>-68.786862638246504</c:v>
                </c:pt>
                <c:pt idx="378">
                  <c:v>-68.812554127975503</c:v>
                </c:pt>
                <c:pt idx="379">
                  <c:v>-68.837956109885695</c:v>
                </c:pt>
                <c:pt idx="380">
                  <c:v>-68.863070425196597</c:v>
                </c:pt>
                <c:pt idx="381">
                  <c:v>-68.887898932272194</c:v>
                </c:pt>
                <c:pt idx="382">
                  <c:v>-68.912443505748001</c:v>
                </c:pt>
                <c:pt idx="383">
                  <c:v>-68.936706035670099</c:v>
                </c:pt>
                <c:pt idx="384">
                  <c:v>-68.960688426649796</c:v>
                </c:pt>
                <c:pt idx="385">
                  <c:v>-68.984392597031899</c:v>
                </c:pt>
                <c:pt idx="386">
                  <c:v>-69.007820478077406</c:v>
                </c:pt>
                <c:pt idx="387">
                  <c:v>-69.030974013160304</c:v>
                </c:pt>
                <c:pt idx="388">
                  <c:v>-69.053855156979907</c:v>
                </c:pt>
                <c:pt idx="389">
                  <c:v>-69.076465874786294</c:v>
                </c:pt>
                <c:pt idx="390">
                  <c:v>-69.098808141621305</c:v>
                </c:pt>
                <c:pt idx="391">
                  <c:v>-69.120883941574107</c:v>
                </c:pt>
                <c:pt idx="392">
                  <c:v>-69.142695267050797</c:v>
                </c:pt>
                <c:pt idx="393">
                  <c:v>-69.164244118058804</c:v>
                </c:pt>
                <c:pt idx="394">
                  <c:v>-69.185532501506799</c:v>
                </c:pt>
                <c:pt idx="395">
                  <c:v>-69.206562430517494</c:v>
                </c:pt>
                <c:pt idx="396">
                  <c:v>-69.227335923756897</c:v>
                </c:pt>
                <c:pt idx="397">
                  <c:v>-69.247855004776397</c:v>
                </c:pt>
                <c:pt idx="398">
                  <c:v>-69.268121701370305</c:v>
                </c:pt>
                <c:pt idx="399">
                  <c:v>-69.2881380449478</c:v>
                </c:pt>
                <c:pt idx="400">
                  <c:v>-69.307906069918801</c:v>
                </c:pt>
                <c:pt idx="401">
                  <c:v>-69.327427813094303</c:v>
                </c:pt>
                <c:pt idx="402">
                  <c:v>-69.346705313100699</c:v>
                </c:pt>
                <c:pt idx="403">
                  <c:v>-69.365740609808697</c:v>
                </c:pt>
                <c:pt idx="404">
                  <c:v>-69.384535743775899</c:v>
                </c:pt>
                <c:pt idx="405">
                  <c:v>-69.4030927557029</c:v>
                </c:pt>
                <c:pt idx="406">
                  <c:v>-69.421413685904099</c:v>
                </c:pt>
                <c:pt idx="407">
                  <c:v>-69.439500573791094</c:v>
                </c:pt>
                <c:pt idx="408">
                  <c:v>-69.457355457370497</c:v>
                </c:pt>
                <c:pt idx="409">
                  <c:v>-69.474980372754402</c:v>
                </c:pt>
                <c:pt idx="410">
                  <c:v>-69.492377353685001</c:v>
                </c:pt>
                <c:pt idx="411">
                  <c:v>-69.509548431071295</c:v>
                </c:pt>
                <c:pt idx="412">
                  <c:v>-69.526495632539707</c:v>
                </c:pt>
                <c:pt idx="413">
                  <c:v>-69.543220981996797</c:v>
                </c:pt>
                <c:pt idx="414">
                  <c:v>-69.559726499205397</c:v>
                </c:pt>
                <c:pt idx="415">
                  <c:v>-69.576014199372395</c:v>
                </c:pt>
                <c:pt idx="416">
                  <c:v>-69.592086092749796</c:v>
                </c:pt>
                <c:pt idx="417">
                  <c:v>-69.607944184247302</c:v>
                </c:pt>
                <c:pt idx="418">
                  <c:v>-69.623590473057007</c:v>
                </c:pt>
                <c:pt idx="419">
                  <c:v>-69.639026952290493</c:v>
                </c:pt>
                <c:pt idx="420">
                  <c:v>-69.654255608627096</c:v>
                </c:pt>
                <c:pt idx="421">
                  <c:v>-69.669278421973701</c:v>
                </c:pt>
                <c:pt idx="422">
                  <c:v>-69.684097365135997</c:v>
                </c:pt>
                <c:pt idx="423">
                  <c:v>-69.698714403501299</c:v>
                </c:pt>
                <c:pt idx="424">
                  <c:v>-69.713131494731797</c:v>
                </c:pt>
                <c:pt idx="425">
                  <c:v>-69.727350588468596</c:v>
                </c:pt>
                <c:pt idx="426">
                  <c:v>-69.741373626046993</c:v>
                </c:pt>
                <c:pt idx="427">
                  <c:v>-69.755202540221504</c:v>
                </c:pt>
                <c:pt idx="428">
                  <c:v>-69.768839254901707</c:v>
                </c:pt>
                <c:pt idx="429">
                  <c:v>-69.7822856848979</c:v>
                </c:pt>
                <c:pt idx="430">
                  <c:v>-69.795543735676702</c:v>
                </c:pt>
                <c:pt idx="431">
                  <c:v>-69.808615303126402</c:v>
                </c:pt>
                <c:pt idx="432">
                  <c:v>-69.821502273331902</c:v>
                </c:pt>
                <c:pt idx="433">
                  <c:v>-69.834206522358897</c:v>
                </c:pt>
                <c:pt idx="434">
                  <c:v>-69.846729916047295</c:v>
                </c:pt>
                <c:pt idx="435">
                  <c:v>-69.859074309813707</c:v>
                </c:pt>
                <c:pt idx="436">
                  <c:v>-69.871241548462606</c:v>
                </c:pt>
                <c:pt idx="437">
                  <c:v>-69.883233466006402</c:v>
                </c:pt>
                <c:pt idx="438">
                  <c:v>-69.895051885493302</c:v>
                </c:pt>
                <c:pt idx="439">
                  <c:v>-69.906698618844501</c:v>
                </c:pt>
                <c:pt idx="440">
                  <c:v>-69.9181754666986</c:v>
                </c:pt>
                <c:pt idx="441">
                  <c:v>-69.929484218264193</c:v>
                </c:pt>
                <c:pt idx="442">
                  <c:v>-69.940626651180196</c:v>
                </c:pt>
                <c:pt idx="443">
                  <c:v>-69.951604531384007</c:v>
                </c:pt>
                <c:pt idx="444">
                  <c:v>-69.962419612986807</c:v>
                </c:pt>
                <c:pt idx="445">
                  <c:v>-69.973073638155896</c:v>
                </c:pt>
                <c:pt idx="446">
                  <c:v>-69.983568337004897</c:v>
                </c:pt>
                <c:pt idx="447">
                  <c:v>-69.993905427489494</c:v>
                </c:pt>
                <c:pt idx="448">
                  <c:v>-70.004086615311394</c:v>
                </c:pt>
                <c:pt idx="449">
                  <c:v>-70.014113593827801</c:v>
                </c:pt>
                <c:pt idx="450">
                  <c:v>-70.023988043967904</c:v>
                </c:pt>
                <c:pt idx="451">
                  <c:v>-70.033711634154997</c:v>
                </c:pt>
                <c:pt idx="452">
                  <c:v>-70.0432860202353</c:v>
                </c:pt>
                <c:pt idx="453">
                  <c:v>-70.052712845412401</c:v>
                </c:pt>
                <c:pt idx="454">
                  <c:v>-70.061993740187603</c:v>
                </c:pt>
                <c:pt idx="455">
                  <c:v>-70.071130322305507</c:v>
                </c:pt>
                <c:pt idx="456">
                  <c:v>-70.080124196705498</c:v>
                </c:pt>
                <c:pt idx="457">
                  <c:v>-70.088976955478699</c:v>
                </c:pt>
                <c:pt idx="458">
                  <c:v>-70.097690177829307</c:v>
                </c:pt>
                <c:pt idx="459">
                  <c:v>-70.106265430041802</c:v>
                </c:pt>
                <c:pt idx="460">
                  <c:v>-70.114704265452602</c:v>
                </c:pt>
                <c:pt idx="461">
                  <c:v>-70.123008224426698</c:v>
                </c:pt>
                <c:pt idx="462">
                  <c:v>-70.131178834338598</c:v>
                </c:pt>
                <c:pt idx="463">
                  <c:v>-70.139217609557804</c:v>
                </c:pt>
                <c:pt idx="464">
                  <c:v>-70.147126051439102</c:v>
                </c:pt>
                <c:pt idx="465">
                  <c:v>-70.154905648316699</c:v>
                </c:pt>
                <c:pt idx="466">
                  <c:v>-70.162557875501903</c:v>
                </c:pt>
                <c:pt idx="467">
                  <c:v>-70.170084195286194</c:v>
                </c:pt>
                <c:pt idx="468">
                  <c:v>-70.177486056946407</c:v>
                </c:pt>
                <c:pt idx="469">
                  <c:v>-70.184764896755198</c:v>
                </c:pt>
                <c:pt idx="470">
                  <c:v>-70.1919221379936</c:v>
                </c:pt>
                <c:pt idx="471">
                  <c:v>-70.198959190968793</c:v>
                </c:pt>
                <c:pt idx="472">
                  <c:v>-70.205877453033395</c:v>
                </c:pt>
                <c:pt idx="473">
                  <c:v>-70.212678308609497</c:v>
                </c:pt>
                <c:pt idx="474">
                  <c:v>-70.219363129214798</c:v>
                </c:pt>
                <c:pt idx="475">
                  <c:v>-70.2259332734927</c:v>
                </c:pt>
                <c:pt idx="476">
                  <c:v>-70.232390087244099</c:v>
                </c:pt>
                <c:pt idx="477">
                  <c:v>-70.238734903463694</c:v>
                </c:pt>
                <c:pt idx="478">
                  <c:v>-70.244969042376994</c:v>
                </c:pt>
                <c:pt idx="479">
                  <c:v>-70.251093811481994</c:v>
                </c:pt>
                <c:pt idx="480">
                  <c:v>-70.257110505591498</c:v>
                </c:pt>
                <c:pt idx="481">
                  <c:v>-70.263020406879406</c:v>
                </c:pt>
                <c:pt idx="482">
                  <c:v>-70.268824784928398</c:v>
                </c:pt>
                <c:pt idx="483">
                  <c:v>-70.274524896780093</c:v>
                </c:pt>
                <c:pt idx="484">
                  <c:v>-70.280121986987496</c:v>
                </c:pt>
                <c:pt idx="485">
                  <c:v>-70.285617287669496</c:v>
                </c:pt>
                <c:pt idx="486">
                  <c:v>-70.291012018567102</c:v>
                </c:pt>
                <c:pt idx="487">
                  <c:v>-70.296307387101905</c:v>
                </c:pt>
                <c:pt idx="488">
                  <c:v>-70.301504588436103</c:v>
                </c:pt>
                <c:pt idx="489">
                  <c:v>-70.306604805534406</c:v>
                </c:pt>
                <c:pt idx="490">
                  <c:v>-70.311609209227498</c:v>
                </c:pt>
                <c:pt idx="491">
                  <c:v>-70.3165189582773</c:v>
                </c:pt>
                <c:pt idx="492">
                  <c:v>-70.321335199443197</c:v>
                </c:pt>
                <c:pt idx="493">
                  <c:v>-70.326059067550801</c:v>
                </c:pt>
                <c:pt idx="494">
                  <c:v>-70.330691685560595</c:v>
                </c:pt>
                <c:pt idx="495">
                  <c:v>-70.335234164639303</c:v>
                </c:pt>
                <c:pt idx="496">
                  <c:v>-70.339687604231301</c:v>
                </c:pt>
                <c:pt idx="497">
                  <c:v>-70.344053092132299</c:v>
                </c:pt>
                <c:pt idx="498">
                  <c:v>-70.348331704563293</c:v>
                </c:pt>
                <c:pt idx="499">
                  <c:v>-70.352524506245601</c:v>
                </c:pt>
                <c:pt idx="500">
                  <c:v>-70.356632550477798</c:v>
                </c:pt>
                <c:pt idx="501">
                  <c:v>-70.360656879212499</c:v>
                </c:pt>
                <c:pt idx="502">
                  <c:v>-70.364598523134305</c:v>
                </c:pt>
                <c:pt idx="503">
                  <c:v>-70.368458501738999</c:v>
                </c:pt>
                <c:pt idx="504">
                  <c:v>-70.3722378234134</c:v>
                </c:pt>
                <c:pt idx="505">
                  <c:v>-70.375937485514996</c:v>
                </c:pt>
                <c:pt idx="506">
                  <c:v>-70.379558474453901</c:v>
                </c:pt>
                <c:pt idx="507">
                  <c:v>-70.383101765773802</c:v>
                </c:pt>
                <c:pt idx="508">
                  <c:v>-70.386568324234503</c:v>
                </c:pt>
                <c:pt idx="509">
                  <c:v>-70.389959103894597</c:v>
                </c:pt>
                <c:pt idx="510">
                  <c:v>-70.393275048194894</c:v>
                </c:pt>
                <c:pt idx="511">
                  <c:v>-70.396517090041499</c:v>
                </c:pt>
                <c:pt idx="512">
                  <c:v>-70.399686151890705</c:v>
                </c:pt>
                <c:pt idx="513">
                  <c:v>-70.402783145832402</c:v>
                </c:pt>
                <c:pt idx="514">
                  <c:v>-70.405808973675803</c:v>
                </c:pt>
                <c:pt idx="515">
                  <c:v>-70.408764527033398</c:v>
                </c:pt>
                <c:pt idx="516">
                  <c:v>-70.411650687407004</c:v>
                </c:pt>
                <c:pt idx="517">
                  <c:v>-70.414468326272697</c:v>
                </c:pt>
                <c:pt idx="518">
                  <c:v>-70.417218305166401</c:v>
                </c:pt>
                <c:pt idx="519">
                  <c:v>-70.419901475769905</c:v>
                </c:pt>
                <c:pt idx="520">
                  <c:v>-70.422518679996202</c:v>
                </c:pt>
                <c:pt idx="521">
                  <c:v>-70.425070750075605</c:v>
                </c:pt>
                <c:pt idx="522">
                  <c:v>-70.427558508641695</c:v>
                </c:pt>
                <c:pt idx="523">
                  <c:v>-70.429982768817098</c:v>
                </c:pt>
                <c:pt idx="524">
                  <c:v>-70.432344334299401</c:v>
                </c:pt>
                <c:pt idx="525">
                  <c:v>-70.434643999447005</c:v>
                </c:pt>
                <c:pt idx="526">
                  <c:v>-70.436882549364796</c:v>
                </c:pt>
                <c:pt idx="527">
                  <c:v>-70.4390607599898</c:v>
                </c:pt>
                <c:pt idx="528">
                  <c:v>-70.4411793981768</c:v>
                </c:pt>
                <c:pt idx="529">
                  <c:v>-70.443239221783799</c:v>
                </c:pt>
                <c:pt idx="530">
                  <c:v>-70.445240979756804</c:v>
                </c:pt>
                <c:pt idx="531">
                  <c:v>-70.447185412215404</c:v>
                </c:pt>
                <c:pt idx="532">
                  <c:v>-70.449073250536998</c:v>
                </c:pt>
                <c:pt idx="533">
                  <c:v>-70.4509052174419</c:v>
                </c:pt>
                <c:pt idx="534">
                  <c:v>-70.452682027077103</c:v>
                </c:pt>
                <c:pt idx="535">
                  <c:v>-70.454404385100702</c:v>
                </c:pt>
                <c:pt idx="536">
                  <c:v>-70.456072988765598</c:v>
                </c:pt>
                <c:pt idx="537">
                  <c:v>-70.457688527002702</c:v>
                </c:pt>
                <c:pt idx="538">
                  <c:v>-70.459251680503996</c:v>
                </c:pt>
                <c:pt idx="539">
                  <c:v>-70.460763121805797</c:v>
                </c:pt>
                <c:pt idx="540">
                  <c:v>-70.462223515370596</c:v>
                </c:pt>
                <c:pt idx="541">
                  <c:v>-70.463633517669294</c:v>
                </c:pt>
                <c:pt idx="542">
                  <c:v>-70.464993777263004</c:v>
                </c:pt>
                <c:pt idx="543">
                  <c:v>-70.466304934883993</c:v>
                </c:pt>
                <c:pt idx="544">
                  <c:v>-70.4675676235168</c:v>
                </c:pt>
                <c:pt idx="545">
                  <c:v>-70.468782468478494</c:v>
                </c:pt>
                <c:pt idx="546">
                  <c:v>-70.469950087498802</c:v>
                </c:pt>
                <c:pt idx="547">
                  <c:v>-70.471071090799398</c:v>
                </c:pt>
                <c:pt idx="548">
                  <c:v>-70.472146081173193</c:v>
                </c:pt>
                <c:pt idx="549">
                  <c:v>-70.473175654062899</c:v>
                </c:pt>
                <c:pt idx="550">
                  <c:v>-70.474160397639196</c:v>
                </c:pt>
                <c:pt idx="551">
                  <c:v>-70.475100892878203</c:v>
                </c:pt>
                <c:pt idx="552">
                  <c:v>-70.475997713639003</c:v>
                </c:pt>
                <c:pt idx="553">
                  <c:v>-70.476851426739998</c:v>
                </c:pt>
                <c:pt idx="554">
                  <c:v>-70.477662592035202</c:v>
                </c:pt>
                <c:pt idx="555">
                  <c:v>-70.478431762489905</c:v>
                </c:pt>
                <c:pt idx="556">
                  <c:v>-70.479159484255703</c:v>
                </c:pt>
                <c:pt idx="557">
                  <c:v>-70.479846296745094</c:v>
                </c:pt>
                <c:pt idx="558">
                  <c:v>-70.480492732705798</c:v>
                </c:pt>
                <c:pt idx="559">
                  <c:v>-70.4810993182939</c:v>
                </c:pt>
                <c:pt idx="560">
                  <c:v>-70.481666573147294</c:v>
                </c:pt>
                <c:pt idx="561">
                  <c:v>-70.482195010457602</c:v>
                </c:pt>
                <c:pt idx="562">
                  <c:v>-70.482685137042395</c:v>
                </c:pt>
                <c:pt idx="563">
                  <c:v>-70.483137453416802</c:v>
                </c:pt>
                <c:pt idx="564">
                  <c:v>-70.483552453863396</c:v>
                </c:pt>
                <c:pt idx="565">
                  <c:v>-70.483930626503493</c:v>
                </c:pt>
                <c:pt idx="566">
                  <c:v>-70.484272453365904</c:v>
                </c:pt>
                <c:pt idx="567">
                  <c:v>-70.484578410456606</c:v>
                </c:pt>
                <c:pt idx="568">
                  <c:v>-70.484848967827006</c:v>
                </c:pt>
                <c:pt idx="569">
                  <c:v>-70.485084589642</c:v>
                </c:pt>
                <c:pt idx="570">
                  <c:v>-70.4852857342471</c:v>
                </c:pt>
                <c:pt idx="571">
                  <c:v>-70.485452854235504</c:v>
                </c:pt>
                <c:pt idx="572">
                  <c:v>-70.485586396514293</c:v>
                </c:pt>
                <c:pt idx="573">
                  <c:v>-70.485686802369798</c:v>
                </c:pt>
                <c:pt idx="574">
                  <c:v>-70.485754507533102</c:v>
                </c:pt>
                <c:pt idx="575">
                  <c:v>-70.485789942244097</c:v>
                </c:pt>
                <c:pt idx="576">
                  <c:v>-70.485793531315693</c:v>
                </c:pt>
                <c:pt idx="577">
                  <c:v>-70.4857656941969</c:v>
                </c:pt>
                <c:pt idx="578">
                  <c:v>-70.485706845035807</c:v>
                </c:pt>
                <c:pt idx="579">
                  <c:v>-70.485617392741801</c:v>
                </c:pt>
                <c:pt idx="580">
                  <c:v>-70.4854977410468</c:v>
                </c:pt>
                <c:pt idx="581">
                  <c:v>-70.485348288566499</c:v>
                </c:pt>
                <c:pt idx="582">
                  <c:v>-70.4851694288609</c:v>
                </c:pt>
                <c:pt idx="583">
                  <c:v>-70.484961550494006</c:v>
                </c:pt>
                <c:pt idx="584">
                  <c:v>-70.484725037093398</c:v>
                </c:pt>
                <c:pt idx="585">
                  <c:v>-70.484460267408494</c:v>
                </c:pt>
                <c:pt idx="586">
                  <c:v>-70.484167615368904</c:v>
                </c:pt>
                <c:pt idx="587">
                  <c:v>-70.483847450142306</c:v>
                </c:pt>
                <c:pt idx="588">
                  <c:v>-70.483500136191097</c:v>
                </c:pt>
                <c:pt idx="589">
                  <c:v>-70.483126033328801</c:v>
                </c:pt>
                <c:pt idx="590">
                  <c:v>-70.482725496776098</c:v>
                </c:pt>
                <c:pt idx="591">
                  <c:v>-70.482298877216493</c:v>
                </c:pt>
                <c:pt idx="592">
                  <c:v>-70.481846520850098</c:v>
                </c:pt>
                <c:pt idx="593">
                  <c:v>-70.481368769449006</c:v>
                </c:pt>
                <c:pt idx="594">
                  <c:v>-70.4808659604101</c:v>
                </c:pt>
                <c:pt idx="595">
                  <c:v>-70.480338426808402</c:v>
                </c:pt>
                <c:pt idx="596">
                  <c:v>-70.479786497449695</c:v>
                </c:pt>
                <c:pt idx="597">
                  <c:v>-70.479210496922605</c:v>
                </c:pt>
                <c:pt idx="598">
                  <c:v>-70.478610745649604</c:v>
                </c:pt>
                <c:pt idx="599">
                  <c:v>-70.477987559938398</c:v>
                </c:pt>
                <c:pt idx="600">
                  <c:v>-70.477341252032204</c:v>
                </c:pt>
                <c:pt idx="601">
                  <c:v>-70.4766721301595</c:v>
                </c:pt>
                <c:pt idx="602">
                  <c:v>-70.475980498583198</c:v>
                </c:pt>
                <c:pt idx="603">
                  <c:v>-70.475266657649698</c:v>
                </c:pt>
                <c:pt idx="604">
                  <c:v>-70.474530903837007</c:v>
                </c:pt>
                <c:pt idx="605">
                  <c:v>-70.4737735298025</c:v>
                </c:pt>
                <c:pt idx="606">
                  <c:v>-70.472994824430103</c:v>
                </c:pt>
                <c:pt idx="607">
                  <c:v>-70.4721950728769</c:v>
                </c:pt>
                <c:pt idx="608">
                  <c:v>-70.471374556619693</c:v>
                </c:pt>
                <c:pt idx="609">
                  <c:v>-70.470533553500104</c:v>
                </c:pt>
                <c:pt idx="610">
                  <c:v>-70.469672337770305</c:v>
                </c:pt>
                <c:pt idx="611">
                  <c:v>-70.468791180137401</c:v>
                </c:pt>
                <c:pt idx="612">
                  <c:v>-70.467890347807398</c:v>
                </c:pt>
                <c:pt idx="613">
                  <c:v>-70.466970104529594</c:v>
                </c:pt>
                <c:pt idx="614">
                  <c:v>-70.466030710638805</c:v>
                </c:pt>
                <c:pt idx="615">
                  <c:v>-70.465072423099102</c:v>
                </c:pt>
                <c:pt idx="616">
                  <c:v>-70.464095495545195</c:v>
                </c:pt>
                <c:pt idx="617">
                  <c:v>-70.463100178324495</c:v>
                </c:pt>
                <c:pt idx="618">
                  <c:v>-70.4620867185387</c:v>
                </c:pt>
                <c:pt idx="619">
                  <c:v>-70.461055360083805</c:v>
                </c:pt>
                <c:pt idx="620">
                  <c:v>-70.460006343691504</c:v>
                </c:pt>
                <c:pt idx="621">
                  <c:v>-70.458939906967998</c:v>
                </c:pt>
                <c:pt idx="622">
                  <c:v>-70.457856284434101</c:v>
                </c:pt>
                <c:pt idx="623">
                  <c:v>-70.456755707564099</c:v>
                </c:pt>
                <c:pt idx="624">
                  <c:v>-70.455638404824001</c:v>
                </c:pt>
                <c:pt idx="625">
                  <c:v>-70.4545046017098</c:v>
                </c:pt>
                <c:pt idx="626">
                  <c:v>-70.453354520784998</c:v>
                </c:pt>
                <c:pt idx="627">
                  <c:v>-70.452188381717804</c:v>
                </c:pt>
                <c:pt idx="628">
                  <c:v>-70.451006401318097</c:v>
                </c:pt>
                <c:pt idx="629">
                  <c:v>-70.449808793573396</c:v>
                </c:pt>
                <c:pt idx="630">
                  <c:v>-70.4485957696848</c:v>
                </c:pt>
                <c:pt idx="631">
                  <c:v>-70.447367538102696</c:v>
                </c:pt>
                <c:pt idx="632">
                  <c:v>-70.446124304561593</c:v>
                </c:pt>
                <c:pt idx="633">
                  <c:v>-70.444866272114695</c:v>
                </c:pt>
                <c:pt idx="634">
                  <c:v>-70.443593641168405</c:v>
                </c:pt>
                <c:pt idx="635">
                  <c:v>-70.442306609515796</c:v>
                </c:pt>
                <c:pt idx="636">
                  <c:v>-70.441005372370299</c:v>
                </c:pt>
                <c:pt idx="637">
                  <c:v>-70.439690122398304</c:v>
                </c:pt>
                <c:pt idx="638">
                  <c:v>-70.438361049752203</c:v>
                </c:pt>
                <c:pt idx="639">
                  <c:v>-70.437018342102604</c:v>
                </c:pt>
                <c:pt idx="640">
                  <c:v>-70.435662184669695</c:v>
                </c:pt>
                <c:pt idx="641">
                  <c:v>-70.434292760255005</c:v>
                </c:pt>
                <c:pt idx="642">
                  <c:v>-70.432910249272595</c:v>
                </c:pt>
                <c:pt idx="643">
                  <c:v>-70.431514829779601</c:v>
                </c:pt>
                <c:pt idx="644">
                  <c:v>-70.430106677506203</c:v>
                </c:pt>
                <c:pt idx="645">
                  <c:v>-70.428685965886402</c:v>
                </c:pt>
                <c:pt idx="646">
                  <c:v>-70.427252866086604</c:v>
                </c:pt>
                <c:pt idx="647">
                  <c:v>-70.425807547035703</c:v>
                </c:pt>
                <c:pt idx="648">
                  <c:v>-70.424350175453299</c:v>
                </c:pt>
                <c:pt idx="649">
                  <c:v>-70.422880915878594</c:v>
                </c:pt>
                <c:pt idx="650">
                  <c:v>-70.421399930698598</c:v>
                </c:pt>
                <c:pt idx="651">
                  <c:v>-70.419907380175403</c:v>
                </c:pt>
                <c:pt idx="652">
                  <c:v>-70.418403422474199</c:v>
                </c:pt>
                <c:pt idx="653">
                  <c:v>-70.416888213690399</c:v>
                </c:pt>
                <c:pt idx="654">
                  <c:v>-70.415361907876004</c:v>
                </c:pt>
                <c:pt idx="655">
                  <c:v>-70.4138246570663</c:v>
                </c:pt>
                <c:pt idx="656">
                  <c:v>-70.412276611306197</c:v>
                </c:pt>
                <c:pt idx="657">
                  <c:v>-70.4107179186758</c:v>
                </c:pt>
                <c:pt idx="658">
                  <c:v>-70.409148725315703</c:v>
                </c:pt>
                <c:pt idx="659">
                  <c:v>-70.407569175452807</c:v>
                </c:pt>
                <c:pt idx="660">
                  <c:v>-70.405979411424298</c:v>
                </c:pt>
                <c:pt idx="661">
                  <c:v>-70.404379573703196</c:v>
                </c:pt>
                <c:pt idx="662">
                  <c:v>-70.402769800921604</c:v>
                </c:pt>
                <c:pt idx="663">
                  <c:v>-70.401150229895293</c:v>
                </c:pt>
                <c:pt idx="664">
                  <c:v>-70.399520995647094</c:v>
                </c:pt>
                <c:pt idx="665">
                  <c:v>-70.397882231430501</c:v>
                </c:pt>
                <c:pt idx="666">
                  <c:v>-70.396234068752094</c:v>
                </c:pt>
                <c:pt idx="667">
                  <c:v>-70.394576637395105</c:v>
                </c:pt>
                <c:pt idx="668">
                  <c:v>-70.3929100654412</c:v>
                </c:pt>
                <c:pt idx="669">
                  <c:v>-70.391234479293203</c:v>
                </c:pt>
                <c:pt idx="670">
                  <c:v>-70.389550003696399</c:v>
                </c:pt>
                <c:pt idx="671">
                  <c:v>-70.387856761760801</c:v>
                </c:pt>
                <c:pt idx="672">
                  <c:v>-70.386154874982196</c:v>
                </c:pt>
                <c:pt idx="673">
                  <c:v>-70.384444463262994</c:v>
                </c:pt>
                <c:pt idx="674">
                  <c:v>-70.382725644933501</c:v>
                </c:pt>
                <c:pt idx="675">
                  <c:v>-70.380998536772196</c:v>
                </c:pt>
                <c:pt idx="676">
                  <c:v>-70.3792632540261</c:v>
                </c:pt>
                <c:pt idx="677">
                  <c:v>-70.377519910430806</c:v>
                </c:pt>
                <c:pt idx="678">
                  <c:v>-70.375768618229998</c:v>
                </c:pt>
                <c:pt idx="679">
                  <c:v>-70.374009488195597</c:v>
                </c:pt>
                <c:pt idx="680">
                  <c:v>-70.372242629646394</c:v>
                </c:pt>
                <c:pt idx="681">
                  <c:v>-70.370468150467303</c:v>
                </c:pt>
                <c:pt idx="682">
                  <c:v>-70.368686157128295</c:v>
                </c:pt>
                <c:pt idx="683">
                  <c:v>-70.366896754702793</c:v>
                </c:pt>
                <c:pt idx="684">
                  <c:v>-70.3651000468859</c:v>
                </c:pt>
                <c:pt idx="685">
                  <c:v>-70.363296136012707</c:v>
                </c:pt>
                <c:pt idx="686">
                  <c:v>-70.361485123075994</c:v>
                </c:pt>
                <c:pt idx="687">
                  <c:v>-70.359667107743604</c:v>
                </c:pt>
                <c:pt idx="688">
                  <c:v>-70.357842188376296</c:v>
                </c:pt>
                <c:pt idx="689">
                  <c:v>-70.356010462044594</c:v>
                </c:pt>
                <c:pt idx="690">
                  <c:v>-70.354172024545804</c:v>
                </c:pt>
                <c:pt idx="691">
                  <c:v>-70.352326970420705</c:v>
                </c:pt>
                <c:pt idx="692">
                  <c:v>-70.350475392970196</c:v>
                </c:pt>
                <c:pt idx="693">
                  <c:v>-70.348617384271193</c:v>
                </c:pt>
                <c:pt idx="694">
                  <c:v>-70.346753035193203</c:v>
                </c:pt>
                <c:pt idx="695">
                  <c:v>-70.344882435413993</c:v>
                </c:pt>
                <c:pt idx="696">
                  <c:v>-70.343005673435002</c:v>
                </c:pt>
                <c:pt idx="697">
                  <c:v>-70.341122836597293</c:v>
                </c:pt>
                <c:pt idx="698">
                  <c:v>-70.339234011096394</c:v>
                </c:pt>
                <c:pt idx="699">
                  <c:v>-70.3373392819977</c:v>
                </c:pt>
                <c:pt idx="700">
                  <c:v>-70.335438733250896</c:v>
                </c:pt>
                <c:pt idx="701">
                  <c:v>-70.333532447705295</c:v>
                </c:pt>
                <c:pt idx="702">
                  <c:v>-70.331620507123503</c:v>
                </c:pt>
                <c:pt idx="703">
                  <c:v>-70.329702992196403</c:v>
                </c:pt>
                <c:pt idx="704">
                  <c:v>-70.327779982557104</c:v>
                </c:pt>
                <c:pt idx="705">
                  <c:v>-70.325851556794603</c:v>
                </c:pt>
                <c:pt idx="706">
                  <c:v>-70.323917792467697</c:v>
                </c:pt>
                <c:pt idx="707">
                  <c:v>-70.321978766118704</c:v>
                </c:pt>
                <c:pt idx="708">
                  <c:v>-70.320034553286604</c:v>
                </c:pt>
                <c:pt idx="709">
                  <c:v>-70.318085228520303</c:v>
                </c:pt>
                <c:pt idx="710">
                  <c:v>-70.316130865391898</c:v>
                </c:pt>
                <c:pt idx="711">
                  <c:v>-70.314171536509207</c:v>
                </c:pt>
                <c:pt idx="712">
                  <c:v>-70.312207313528901</c:v>
                </c:pt>
                <c:pt idx="713">
                  <c:v>-70.310238267168401</c:v>
                </c:pt>
                <c:pt idx="714">
                  <c:v>-70.308264467219104</c:v>
                </c:pt>
                <c:pt idx="715">
                  <c:v>-70.306285982557796</c:v>
                </c:pt>
                <c:pt idx="716">
                  <c:v>-70.304302881159202</c:v>
                </c:pt>
                <c:pt idx="717">
                  <c:v>-70.302315230107496</c:v>
                </c:pt>
                <c:pt idx="718">
                  <c:v>-70.300323095608704</c:v>
                </c:pt>
                <c:pt idx="719">
                  <c:v>-70.298326543001295</c:v>
                </c:pt>
                <c:pt idx="720">
                  <c:v>-70.296325636768699</c:v>
                </c:pt>
                <c:pt idx="721">
                  <c:v>-70.294320440549697</c:v>
                </c:pt>
                <c:pt idx="722">
                  <c:v>-70.292311017150098</c:v>
                </c:pt>
                <c:pt idx="723">
                  <c:v>-70.290297428553401</c:v>
                </c:pt>
                <c:pt idx="724">
                  <c:v>-70.288279735931894</c:v>
                </c:pt>
                <c:pt idx="725">
                  <c:v>-70.286257999657295</c:v>
                </c:pt>
                <c:pt idx="726">
                  <c:v>-70.284232279310999</c:v>
                </c:pt>
                <c:pt idx="727">
                  <c:v>-70.282202633695206</c:v>
                </c:pt>
                <c:pt idx="728">
                  <c:v>-70.280169120842402</c:v>
                </c:pt>
                <c:pt idx="729">
                  <c:v>-70.278131798025896</c:v>
                </c:pt>
                <c:pt idx="730">
                  <c:v>-70.276090721770004</c:v>
                </c:pt>
                <c:pt idx="731">
                  <c:v>-70.274045947859605</c:v>
                </c:pt>
                <c:pt idx="732">
                  <c:v>-70.271997531350195</c:v>
                </c:pt>
                <c:pt idx="733">
                  <c:v>-70.269945526577004</c:v>
                </c:pt>
                <c:pt idx="734">
                  <c:v>-70.267889987165105</c:v>
                </c:pt>
                <c:pt idx="735">
                  <c:v>-70.265830966038493</c:v>
                </c:pt>
                <c:pt idx="736">
                  <c:v>-70.263768515429405</c:v>
                </c:pt>
                <c:pt idx="737">
                  <c:v>-70.261702686887205</c:v>
                </c:pt>
                <c:pt idx="738">
                  <c:v>-70.259633531287903</c:v>
                </c:pt>
                <c:pt idx="739">
                  <c:v>-70.257561098842302</c:v>
                </c:pt>
                <c:pt idx="740">
                  <c:v>-70.255485439105598</c:v>
                </c:pt>
                <c:pt idx="741">
                  <c:v>-70.2534066009854</c:v>
                </c:pt>
                <c:pt idx="742">
                  <c:v>-70.251324632750695</c:v>
                </c:pt>
                <c:pt idx="743">
                  <c:v>-70.249239582039905</c:v>
                </c:pt>
                <c:pt idx="744">
                  <c:v>-70.247151495869403</c:v>
                </c:pt>
                <c:pt idx="745">
                  <c:v>-70.245060420641806</c:v>
                </c:pt>
                <c:pt idx="746">
                  <c:v>-70.242966402153797</c:v>
                </c:pt>
                <c:pt idx="747">
                  <c:v>-70.240869485604605</c:v>
                </c:pt>
                <c:pt idx="748">
                  <c:v>-70.238769715603198</c:v>
                </c:pt>
                <c:pt idx="749">
                  <c:v>-70.236667136176706</c:v>
                </c:pt>
                <c:pt idx="750">
                  <c:v>-70.234561790777605</c:v>
                </c:pt>
                <c:pt idx="751">
                  <c:v>-70.232453722291794</c:v>
                </c:pt>
                <c:pt idx="752">
                  <c:v>-70.230342973045495</c:v>
                </c:pt>
                <c:pt idx="753">
                  <c:v>-70.228229584813107</c:v>
                </c:pt>
                <c:pt idx="754">
                  <c:v>-70.226113598824398</c:v>
                </c:pt>
                <c:pt idx="755">
                  <c:v>-70.223995055771397</c:v>
                </c:pt>
                <c:pt idx="756">
                  <c:v>-70.221873995815699</c:v>
                </c:pt>
                <c:pt idx="757">
                  <c:v>-70.219750458595598</c:v>
                </c:pt>
                <c:pt idx="758">
                  <c:v>-70.217624483232797</c:v>
                </c:pt>
                <c:pt idx="759">
                  <c:v>-70.215496108338996</c:v>
                </c:pt>
                <c:pt idx="760">
                  <c:v>-70.213365372023304</c:v>
                </c:pt>
                <c:pt idx="761">
                  <c:v>-70.211232311898002</c:v>
                </c:pt>
                <c:pt idx="762">
                  <c:v>-70.209096965085905</c:v>
                </c:pt>
                <c:pt idx="763">
                  <c:v>-70.206959368226194</c:v>
                </c:pt>
                <c:pt idx="764">
                  <c:v>-70.204819557481002</c:v>
                </c:pt>
                <c:pt idx="765">
                  <c:v>-70.202677568541802</c:v>
                </c:pt>
                <c:pt idx="766">
                  <c:v>-70.200533436635595</c:v>
                </c:pt>
                <c:pt idx="767">
                  <c:v>-70.198387196530902</c:v>
                </c:pt>
                <c:pt idx="768">
                  <c:v>-70.196238882543796</c:v>
                </c:pt>
                <c:pt idx="769">
                  <c:v>-70.194088528544</c:v>
                </c:pt>
                <c:pt idx="770">
                  <c:v>-70.191936167960705</c:v>
                </c:pt>
                <c:pt idx="771">
                  <c:v>-70.189781833788402</c:v>
                </c:pt>
                <c:pt idx="772">
                  <c:v>-70.187625558592302</c:v>
                </c:pt>
                <c:pt idx="773">
                  <c:v>-70.185467374514701</c:v>
                </c:pt>
                <c:pt idx="774">
                  <c:v>-70.183307313279599</c:v>
                </c:pt>
                <c:pt idx="775">
                  <c:v>-70.181145406199207</c:v>
                </c:pt>
                <c:pt idx="776">
                  <c:v>-70.178981684178495</c:v>
                </c:pt>
                <c:pt idx="777">
                  <c:v>-70.176816177721093</c:v>
                </c:pt>
                <c:pt idx="778">
                  <c:v>-70.174648916934402</c:v>
                </c:pt>
                <c:pt idx="779">
                  <c:v>-70.172479931534696</c:v>
                </c:pt>
                <c:pt idx="780">
                  <c:v>-70.170309250852497</c:v>
                </c:pt>
                <c:pt idx="781">
                  <c:v>-70.168136903837393</c:v>
                </c:pt>
                <c:pt idx="782">
                  <c:v>-70.165962919063503</c:v>
                </c:pt>
                <c:pt idx="783">
                  <c:v>-70.163787324733704</c:v>
                </c:pt>
                <c:pt idx="784">
                  <c:v>-70.161610148685199</c:v>
                </c:pt>
                <c:pt idx="785">
                  <c:v>-70.159431418393893</c:v>
                </c:pt>
                <c:pt idx="786">
                  <c:v>-70.1572511609793</c:v>
                </c:pt>
                <c:pt idx="787">
                  <c:v>-70.155069403209296</c:v>
                </c:pt>
                <c:pt idx="788">
                  <c:v>-70.152886171504505</c:v>
                </c:pt>
                <c:pt idx="789">
                  <c:v>-70.150701491943295</c:v>
                </c:pt>
                <c:pt idx="790">
                  <c:v>-70.1485153902657</c:v>
                </c:pt>
                <c:pt idx="791">
                  <c:v>-70.146327891878201</c:v>
                </c:pt>
                <c:pt idx="792">
                  <c:v>-70.144139021858294</c:v>
                </c:pt>
                <c:pt idx="793">
                  <c:v>-70.141948804958304</c:v>
                </c:pt>
                <c:pt idx="794">
                  <c:v>-70.1397572656102</c:v>
                </c:pt>
                <c:pt idx="795">
                  <c:v>-70.137564427929306</c:v>
                </c:pt>
                <c:pt idx="796">
                  <c:v>-70.135370315718902</c:v>
                </c:pt>
                <c:pt idx="797">
                  <c:v>-70.133174952473794</c:v>
                </c:pt>
                <c:pt idx="798">
                  <c:v>-70.130978361385104</c:v>
                </c:pt>
                <c:pt idx="799">
                  <c:v>-70.128780565343405</c:v>
                </c:pt>
                <c:pt idx="800">
                  <c:v>-70.126581586943402</c:v>
                </c:pt>
                <c:pt idx="801">
                  <c:v>-70.124381448487398</c:v>
                </c:pt>
                <c:pt idx="802">
                  <c:v>-70.1221801719891</c:v>
                </c:pt>
                <c:pt idx="803">
                  <c:v>-70.119977779177603</c:v>
                </c:pt>
                <c:pt idx="804">
                  <c:v>-70.117774291501306</c:v>
                </c:pt>
                <c:pt idx="805">
                  <c:v>-70.1155697301309</c:v>
                </c:pt>
                <c:pt idx="806">
                  <c:v>-70.113364115963705</c:v>
                </c:pt>
                <c:pt idx="807">
                  <c:v>-70.111157469627102</c:v>
                </c:pt>
                <c:pt idx="808">
                  <c:v>-70.108949811481693</c:v>
                </c:pt>
                <c:pt idx="809">
                  <c:v>-70.106741161625095</c:v>
                </c:pt>
                <c:pt idx="810">
                  <c:v>-70.104531539895703</c:v>
                </c:pt>
                <c:pt idx="811">
                  <c:v>-70.102320965875194</c:v>
                </c:pt>
                <c:pt idx="812">
                  <c:v>-70.100109458892902</c:v>
                </c:pt>
                <c:pt idx="813">
                  <c:v>-70.097897038028407</c:v>
                </c:pt>
                <c:pt idx="814">
                  <c:v>-70.095683722115098</c:v>
                </c:pt>
                <c:pt idx="815">
                  <c:v>-70.093469529743402</c:v>
                </c:pt>
                <c:pt idx="816">
                  <c:v>-70.091254479263796</c:v>
                </c:pt>
                <c:pt idx="817">
                  <c:v>-70.089038588790203</c:v>
                </c:pt>
                <c:pt idx="818">
                  <c:v>-70.086821876202706</c:v>
                </c:pt>
                <c:pt idx="819">
                  <c:v>-70.084604359151101</c:v>
                </c:pt>
                <c:pt idx="820">
                  <c:v>-70.082386055057498</c:v>
                </c:pt>
                <c:pt idx="821">
                  <c:v>-70.080166981119604</c:v>
                </c:pt>
                <c:pt idx="822">
                  <c:v>-70.077947154313193</c:v>
                </c:pt>
                <c:pt idx="823">
                  <c:v>-70.075726591395593</c:v>
                </c:pt>
                <c:pt idx="824">
                  <c:v>-70.073505308908295</c:v>
                </c:pt>
                <c:pt idx="825">
                  <c:v>-70.071283323179401</c:v>
                </c:pt>
                <c:pt idx="826">
                  <c:v>-70.069060650327103</c:v>
                </c:pt>
                <c:pt idx="827">
                  <c:v>-70.066837306261903</c:v>
                </c:pt>
                <c:pt idx="828">
                  <c:v>-70.064613306689495</c:v>
                </c:pt>
                <c:pt idx="829">
                  <c:v>-70.062388667113495</c:v>
                </c:pt>
                <c:pt idx="830">
                  <c:v>-70.060163402837901</c:v>
                </c:pt>
                <c:pt idx="831">
                  <c:v>-70.057937528970001</c:v>
                </c:pt>
                <c:pt idx="832">
                  <c:v>-70.055711060422695</c:v>
                </c:pt>
                <c:pt idx="833">
                  <c:v>-70.053484011916794</c:v>
                </c:pt>
                <c:pt idx="834">
                  <c:v>-70.051256397984403</c:v>
                </c:pt>
                <c:pt idx="835">
                  <c:v>-70.049028232970201</c:v>
                </c:pt>
                <c:pt idx="836">
                  <c:v>-70.046799531034907</c:v>
                </c:pt>
                <c:pt idx="837">
                  <c:v>-70.044570306156999</c:v>
                </c:pt>
                <c:pt idx="838">
                  <c:v>-70.042340572135501</c:v>
                </c:pt>
                <c:pt idx="839">
                  <c:v>-70.040110342592101</c:v>
                </c:pt>
                <c:pt idx="840">
                  <c:v>-70.037879630973507</c:v>
                </c:pt>
                <c:pt idx="841">
                  <c:v>-70.035648450553694</c:v>
                </c:pt>
                <c:pt idx="842">
                  <c:v>-70.033416814436407</c:v>
                </c:pt>
                <c:pt idx="843">
                  <c:v>-70.031184735556906</c:v>
                </c:pt>
                <c:pt idx="844">
                  <c:v>-70.028952226684694</c:v>
                </c:pt>
                <c:pt idx="845">
                  <c:v>-70.026719300425</c:v>
                </c:pt>
                <c:pt idx="846">
                  <c:v>-70.024485969221899</c:v>
                </c:pt>
                <c:pt idx="847">
                  <c:v>-70.022252245359198</c:v>
                </c:pt>
                <c:pt idx="848">
                  <c:v>-70.0200181409637</c:v>
                </c:pt>
                <c:pt idx="849">
                  <c:v>-70.017783668006302</c:v>
                </c:pt>
                <c:pt idx="850">
                  <c:v>-70.015548838304696</c:v>
                </c:pt>
                <c:pt idx="851">
                  <c:v>-70.013313663524798</c:v>
                </c:pt>
                <c:pt idx="852">
                  <c:v>-70.011078155183299</c:v>
                </c:pt>
                <c:pt idx="853">
                  <c:v>-70.008842324649095</c:v>
                </c:pt>
                <c:pt idx="854">
                  <c:v>-70.006606183145493</c:v>
                </c:pt>
                <c:pt idx="855">
                  <c:v>-70.0043697417521</c:v>
                </c:pt>
                <c:pt idx="856">
                  <c:v>-70.0021330114064</c:v>
                </c:pt>
                <c:pt idx="857">
                  <c:v>-69.999896002905999</c:v>
                </c:pt>
                <c:pt idx="858">
                  <c:v>-69.997658726910302</c:v>
                </c:pt>
                <c:pt idx="859">
                  <c:v>-69.995421193941993</c:v>
                </c:pt>
                <c:pt idx="860">
                  <c:v>-69.993183414389406</c:v>
                </c:pt>
                <c:pt idx="861">
                  <c:v>-69.990945398507705</c:v>
                </c:pt>
                <c:pt idx="862">
                  <c:v>-69.988707156420901</c:v>
                </c:pt>
                <c:pt idx="863">
                  <c:v>-69.986468698123403</c:v>
                </c:pt>
                <c:pt idx="864">
                  <c:v>-69.984230033482106</c:v>
                </c:pt>
                <c:pt idx="865">
                  <c:v>-69.981991172237301</c:v>
                </c:pt>
                <c:pt idx="866">
                  <c:v>-69.979752124005103</c:v>
                </c:pt>
                <c:pt idx="867">
                  <c:v>-69.977512898278405</c:v>
                </c:pt>
                <c:pt idx="868">
                  <c:v>-69.975273504428898</c:v>
                </c:pt>
                <c:pt idx="869">
                  <c:v>-69.973033951708601</c:v>
                </c:pt>
                <c:pt idx="870">
                  <c:v>-69.970794249251</c:v>
                </c:pt>
                <c:pt idx="871">
                  <c:v>-69.968554406073295</c:v>
                </c:pt>
                <c:pt idx="872">
                  <c:v>-69.966314431077294</c:v>
                </c:pt>
                <c:pt idx="873">
                  <c:v>-69.964074333050903</c:v>
                </c:pt>
                <c:pt idx="874">
                  <c:v>-69.961834120670304</c:v>
                </c:pt>
                <c:pt idx="875">
                  <c:v>-69.959593802500507</c:v>
                </c:pt>
                <c:pt idx="876">
                  <c:v>-69.957353386997397</c:v>
                </c:pt>
                <c:pt idx="877">
                  <c:v>-69.9551128825088</c:v>
                </c:pt>
                <c:pt idx="878">
                  <c:v>-69.952872297276002</c:v>
                </c:pt>
                <c:pt idx="879">
                  <c:v>-69.950631639435301</c:v>
                </c:pt>
                <c:pt idx="880">
                  <c:v>-69.948390917019097</c:v>
                </c:pt>
                <c:pt idx="881">
                  <c:v>-69.946150137957304</c:v>
                </c:pt>
                <c:pt idx="882">
                  <c:v>-69.943909310078695</c:v>
                </c:pt>
                <c:pt idx="883">
                  <c:v>-69.941668441112299</c:v>
                </c:pt>
                <c:pt idx="884">
                  <c:v>-69.939427538688506</c:v>
                </c:pt>
                <c:pt idx="885">
                  <c:v>-69.937186610340504</c:v>
                </c:pt>
                <c:pt idx="886">
                  <c:v>-69.934945663505403</c:v>
                </c:pt>
                <c:pt idx="887">
                  <c:v>-69.932704705525694</c:v>
                </c:pt>
                <c:pt idx="888">
                  <c:v>-69.930463743649995</c:v>
                </c:pt>
                <c:pt idx="889">
                  <c:v>-69.928222785035004</c:v>
                </c:pt>
                <c:pt idx="890">
                  <c:v>-69.925981836745805</c:v>
                </c:pt>
                <c:pt idx="891">
                  <c:v>-69.923740905757896</c:v>
                </c:pt>
                <c:pt idx="892">
                  <c:v>-69.9214999989576</c:v>
                </c:pt>
                <c:pt idx="893">
                  <c:v>-69.919259123143704</c:v>
                </c:pt>
                <c:pt idx="894">
                  <c:v>-69.917018285028604</c:v>
                </c:pt>
                <c:pt idx="895">
                  <c:v>-69.914777491238993</c:v>
                </c:pt>
                <c:pt idx="896">
                  <c:v>-69.912536748317294</c:v>
                </c:pt>
                <c:pt idx="897">
                  <c:v>-69.910296062722693</c:v>
                </c:pt>
                <c:pt idx="898">
                  <c:v>-69.9080554408323</c:v>
                </c:pt>
                <c:pt idx="899">
                  <c:v>-69.905814888941904</c:v>
                </c:pt>
                <c:pt idx="900">
                  <c:v>-69.903574413267293</c:v>
                </c:pt>
                <c:pt idx="901">
                  <c:v>-69.901334019945196</c:v>
                </c:pt>
                <c:pt idx="902">
                  <c:v>-69.899093715034297</c:v>
                </c:pt>
                <c:pt idx="903">
                  <c:v>-69.896853504516102</c:v>
                </c:pt>
                <c:pt idx="904">
                  <c:v>-69.8946133942963</c:v>
                </c:pt>
                <c:pt idx="905">
                  <c:v>-69.892373390205407</c:v>
                </c:pt>
                <c:pt idx="906">
                  <c:v>-69.890133497999798</c:v>
                </c:pt>
                <c:pt idx="907">
                  <c:v>-69.887893723362595</c:v>
                </c:pt>
                <c:pt idx="908">
                  <c:v>-69.885654071904796</c:v>
                </c:pt>
                <c:pt idx="909">
                  <c:v>-69.883414549166204</c:v>
                </c:pt>
                <c:pt idx="910">
                  <c:v>-69.881175160616095</c:v>
                </c:pt>
                <c:pt idx="911">
                  <c:v>-69.878935911654196</c:v>
                </c:pt>
                <c:pt idx="912">
                  <c:v>-69.876696807611907</c:v>
                </c:pt>
                <c:pt idx="913">
                  <c:v>-69.874457853752602</c:v>
                </c:pt>
                <c:pt idx="914">
                  <c:v>-69.872219055273007</c:v>
                </c:pt>
                <c:pt idx="915">
                  <c:v>-69.869980417303793</c:v>
                </c:pt>
                <c:pt idx="916">
                  <c:v>-69.867741944910506</c:v>
                </c:pt>
                <c:pt idx="917">
                  <c:v>-69.865503643094399</c:v>
                </c:pt>
                <c:pt idx="918">
                  <c:v>-69.863265516793206</c:v>
                </c:pt>
                <c:pt idx="919">
                  <c:v>-69.861027570881902</c:v>
                </c:pt>
                <c:pt idx="920">
                  <c:v>-69.858789810173803</c:v>
                </c:pt>
                <c:pt idx="921">
                  <c:v>-69.856552239420793</c:v>
                </c:pt>
                <c:pt idx="922">
                  <c:v>-69.854314863314897</c:v>
                </c:pt>
                <c:pt idx="923">
                  <c:v>-69.8520776864883</c:v>
                </c:pt>
                <c:pt idx="924">
                  <c:v>-69.849840713514496</c:v>
                </c:pt>
                <c:pt idx="925">
                  <c:v>-69.847603948908898</c:v>
                </c:pt>
                <c:pt idx="926">
                  <c:v>-69.845367397129706</c:v>
                </c:pt>
                <c:pt idx="927">
                  <c:v>-69.843131062578607</c:v>
                </c:pt>
                <c:pt idx="928">
                  <c:v>-69.840894949601406</c:v>
                </c:pt>
                <c:pt idx="929">
                  <c:v>-69.838659062488802</c:v>
                </c:pt>
                <c:pt idx="930">
                  <c:v>-69.836423405477007</c:v>
                </c:pt>
                <c:pt idx="931">
                  <c:v>-69.834187982748603</c:v>
                </c:pt>
                <c:pt idx="932">
                  <c:v>-69.831952798433207</c:v>
                </c:pt>
                <c:pt idx="933">
                  <c:v>-69.8297178566079</c:v>
                </c:pt>
                <c:pt idx="934">
                  <c:v>-69.827483161298204</c:v>
                </c:pt>
                <c:pt idx="935">
                  <c:v>-69.825248716478598</c:v>
                </c:pt>
                <c:pt idx="936">
                  <c:v>-69.823014526073095</c:v>
                </c:pt>
                <c:pt idx="937">
                  <c:v>-69.820780593956101</c:v>
                </c:pt>
                <c:pt idx="938">
                  <c:v>-69.818546923952795</c:v>
                </c:pt>
                <c:pt idx="939">
                  <c:v>-69.816313519839895</c:v>
                </c:pt>
                <c:pt idx="940">
                  <c:v>-69.814080385346301</c:v>
                </c:pt>
                <c:pt idx="941">
                  <c:v>-69.811847524153606</c:v>
                </c:pt>
                <c:pt idx="942">
                  <c:v>-69.809614939896804</c:v>
                </c:pt>
                <c:pt idx="943">
                  <c:v>-69.807382636164803</c:v>
                </c:pt>
                <c:pt idx="944">
                  <c:v>-69.805150616501095</c:v>
                </c:pt>
                <c:pt idx="945">
                  <c:v>-69.802918884404093</c:v>
                </c:pt>
                <c:pt idx="946">
                  <c:v>-69.800687443328101</c:v>
                </c:pt>
                <c:pt idx="947">
                  <c:v>-69.798456296683398</c:v>
                </c:pt>
                <c:pt idx="948">
                  <c:v>-69.7962254478375</c:v>
                </c:pt>
                <c:pt idx="949">
                  <c:v>-69.793994900114697</c:v>
                </c:pt>
                <c:pt idx="950">
                  <c:v>-69.791764656797497</c:v>
                </c:pt>
                <c:pt idx="951">
                  <c:v>-69.789534721126898</c:v>
                </c:pt>
                <c:pt idx="952">
                  <c:v>-69.787305096302703</c:v>
                </c:pt>
                <c:pt idx="953">
                  <c:v>-69.785075785483997</c:v>
                </c:pt>
                <c:pt idx="954">
                  <c:v>-69.782846791790206</c:v>
                </c:pt>
                <c:pt idx="955">
                  <c:v>-69.780618118301007</c:v>
                </c:pt>
                <c:pt idx="956">
                  <c:v>-69.778389768057096</c:v>
                </c:pt>
                <c:pt idx="957">
                  <c:v>-69.776161744060701</c:v>
                </c:pt>
                <c:pt idx="958">
                  <c:v>-69.773934049275994</c:v>
                </c:pt>
                <c:pt idx="959">
                  <c:v>-69.771706686629699</c:v>
                </c:pt>
                <c:pt idx="960">
                  <c:v>-69.769479659011196</c:v>
                </c:pt>
                <c:pt idx="961">
                  <c:v>-69.7672529692735</c:v>
                </c:pt>
                <c:pt idx="962">
                  <c:v>-69.7650266202334</c:v>
                </c:pt>
                <c:pt idx="963">
                  <c:v>-69.762800614672003</c:v>
                </c:pt>
                <c:pt idx="964">
                  <c:v>-69.760574955335201</c:v>
                </c:pt>
                <c:pt idx="965">
                  <c:v>-69.7583496449341</c:v>
                </c:pt>
                <c:pt idx="966">
                  <c:v>-69.756124686145398</c:v>
                </c:pt>
                <c:pt idx="967">
                  <c:v>-69.753900081612002</c:v>
                </c:pt>
                <c:pt idx="968">
                  <c:v>-69.751675833943295</c:v>
                </c:pt>
                <c:pt idx="969">
                  <c:v>-69.749451945715293</c:v>
                </c:pt>
                <c:pt idx="970">
                  <c:v>-69.747228419471995</c:v>
                </c:pt>
                <c:pt idx="971">
                  <c:v>-69.7450052577245</c:v>
                </c:pt>
                <c:pt idx="972">
                  <c:v>-69.742782462952505</c:v>
                </c:pt>
                <c:pt idx="973">
                  <c:v>-69.740560037604197</c:v>
                </c:pt>
                <c:pt idx="974">
                  <c:v>-69.738337984096702</c:v>
                </c:pt>
                <c:pt idx="975">
                  <c:v>-69.736116304816306</c:v>
                </c:pt>
                <c:pt idx="976">
                  <c:v>-69.733895002119496</c:v>
                </c:pt>
                <c:pt idx="977">
                  <c:v>-69.731674078332603</c:v>
                </c:pt>
                <c:pt idx="978">
                  <c:v>-69.729453535752299</c:v>
                </c:pt>
                <c:pt idx="979">
                  <c:v>-69.727233376646495</c:v>
                </c:pt>
                <c:pt idx="980">
                  <c:v>-69.725013603254197</c:v>
                </c:pt>
                <c:pt idx="981">
                  <c:v>-69.722794217786003</c:v>
                </c:pt>
                <c:pt idx="982">
                  <c:v>-69.720575222424401</c:v>
                </c:pt>
                <c:pt idx="983">
                  <c:v>-69.718356619324297</c:v>
                </c:pt>
                <c:pt idx="984">
                  <c:v>-69.716138410613198</c:v>
                </c:pt>
                <c:pt idx="985">
                  <c:v>-69.713920598391795</c:v>
                </c:pt>
                <c:pt idx="986">
                  <c:v>-69.711703184733906</c:v>
                </c:pt>
                <c:pt idx="987">
                  <c:v>-69.709486171687104</c:v>
                </c:pt>
                <c:pt idx="988">
                  <c:v>-69.707269561273094</c:v>
                </c:pt>
                <c:pt idx="989">
                  <c:v>-69.705053355487806</c:v>
                </c:pt>
                <c:pt idx="990">
                  <c:v>-69.702837556301702</c:v>
                </c:pt>
                <c:pt idx="991">
                  <c:v>-69.700622165660604</c:v>
                </c:pt>
                <c:pt idx="992">
                  <c:v>-69.698407185485195</c:v>
                </c:pt>
                <c:pt idx="993">
                  <c:v>-69.696192617672097</c:v>
                </c:pt>
                <c:pt idx="994">
                  <c:v>-69.693978464093703</c:v>
                </c:pt>
                <c:pt idx="995">
                  <c:v>-69.691764726598606</c:v>
                </c:pt>
                <c:pt idx="996">
                  <c:v>-69.689551407012004</c:v>
                </c:pt>
                <c:pt idx="997">
                  <c:v>-69.687338507135806</c:v>
                </c:pt>
                <c:pt idx="998">
                  <c:v>-69.685126028749096</c:v>
                </c:pt>
                <c:pt idx="999">
                  <c:v>-69.682913973608194</c:v>
                </c:pt>
                <c:pt idx="1000">
                  <c:v>-69.680702343447194</c:v>
                </c:pt>
                <c:pt idx="1001">
                  <c:v>-69.678491139978306</c:v>
                </c:pt>
                <c:pt idx="1002">
                  <c:v>-69.676280364891696</c:v>
                </c:pt>
                <c:pt idx="1003">
                  <c:v>-69.674070019856202</c:v>
                </c:pt>
                <c:pt idx="1004">
                  <c:v>-69.671860106519205</c:v>
                </c:pt>
                <c:pt idx="1005">
                  <c:v>-69.669650626507504</c:v>
                </c:pt>
                <c:pt idx="1006">
                  <c:v>-69.667441581426701</c:v>
                </c:pt>
                <c:pt idx="1007">
                  <c:v>-69.665232972862398</c:v>
                </c:pt>
                <c:pt idx="1008">
                  <c:v>-69.663024802379795</c:v>
                </c:pt>
                <c:pt idx="1009">
                  <c:v>-69.660817071524093</c:v>
                </c:pt>
                <c:pt idx="1010">
                  <c:v>-69.658609781820999</c:v>
                </c:pt>
                <c:pt idx="1011">
                  <c:v>-69.656402934776594</c:v>
                </c:pt>
                <c:pt idx="1012">
                  <c:v>-69.654196531877901</c:v>
                </c:pt>
                <c:pt idx="1013">
                  <c:v>-69.651990574592901</c:v>
                </c:pt>
                <c:pt idx="1014">
                  <c:v>-69.649785064370704</c:v>
                </c:pt>
                <c:pt idx="1015">
                  <c:v>-69.6475800026423</c:v>
                </c:pt>
                <c:pt idx="1016">
                  <c:v>-69.645375390820107</c:v>
                </c:pt>
                <c:pt idx="1017">
                  <c:v>-69.643171230298705</c:v>
                </c:pt>
                <c:pt idx="1018">
                  <c:v>-69.640967522454702</c:v>
                </c:pt>
                <c:pt idx="1019">
                  <c:v>-69.638764268647193</c:v>
                </c:pt>
                <c:pt idx="1020">
                  <c:v>-69.636561470217899</c:v>
                </c:pt>
                <c:pt idx="1021">
                  <c:v>-69.634359128491397</c:v>
                </c:pt>
                <c:pt idx="1022">
                  <c:v>-69.632157244775499</c:v>
                </c:pt>
                <c:pt idx="1023">
                  <c:v>-69.629955820360905</c:v>
                </c:pt>
                <c:pt idx="1024">
                  <c:v>-69.627754856522202</c:v>
                </c:pt>
                <c:pt idx="1025">
                  <c:v>-69.625554354517405</c:v>
                </c:pt>
                <c:pt idx="1026">
                  <c:v>-69.6233543155885</c:v>
                </c:pt>
                <c:pt idx="1027">
                  <c:v>-69.6211547409616</c:v>
                </c:pt>
                <c:pt idx="1028">
                  <c:v>-69.618955631847101</c:v>
                </c:pt>
                <c:pt idx="1029">
                  <c:v>-69.616756989439807</c:v>
                </c:pt>
                <c:pt idx="1030">
                  <c:v>-69.614558814919306</c:v>
                </c:pt>
                <c:pt idx="1031">
                  <c:v>-69.612361109450006</c:v>
                </c:pt>
                <c:pt idx="1032">
                  <c:v>-69.610163874181396</c:v>
                </c:pt>
                <c:pt idx="1033">
                  <c:v>-69.607967110248197</c:v>
                </c:pt>
                <c:pt idx="1034">
                  <c:v>-69.605770818770495</c:v>
                </c:pt>
                <c:pt idx="1035">
                  <c:v>-69.603575000854093</c:v>
                </c:pt>
                <c:pt idx="1036">
                  <c:v>-69.6013796575904</c:v>
                </c:pt>
                <c:pt idx="1037">
                  <c:v>-69.599184790057095</c:v>
                </c:pt>
                <c:pt idx="1038">
                  <c:v>-69.596990399317804</c:v>
                </c:pt>
                <c:pt idx="1039">
                  <c:v>-69.594796486422297</c:v>
                </c:pt>
                <c:pt idx="1040">
                  <c:v>-69.592603052407199</c:v>
                </c:pt>
                <c:pt idx="1041">
                  <c:v>-69.590410098295393</c:v>
                </c:pt>
                <c:pt idx="1042">
                  <c:v>-69.588217625096902</c:v>
                </c:pt>
                <c:pt idx="1043">
                  <c:v>-69.586025633808603</c:v>
                </c:pt>
                <c:pt idx="1044">
                  <c:v>-69.583834125414398</c:v>
                </c:pt>
                <c:pt idx="1045">
                  <c:v>-69.5816431008856</c:v>
                </c:pt>
                <c:pt idx="1046">
                  <c:v>-69.579452561180901</c:v>
                </c:pt>
                <c:pt idx="1047">
                  <c:v>-69.5772625072468</c:v>
                </c:pt>
                <c:pt idx="1048">
                  <c:v>-69.575072940017407</c:v>
                </c:pt>
                <c:pt idx="1049">
                  <c:v>-69.572883860414606</c:v>
                </c:pt>
                <c:pt idx="1050">
                  <c:v>-69.570695269348604</c:v>
                </c:pt>
                <c:pt idx="1051">
                  <c:v>-69.568507167717598</c:v>
                </c:pt>
                <c:pt idx="1052">
                  <c:v>-69.566319556408402</c:v>
                </c:pt>
                <c:pt idx="1053">
                  <c:v>-69.564132436296106</c:v>
                </c:pt>
                <c:pt idx="1054">
                  <c:v>-69.561945808244502</c:v>
                </c:pt>
                <c:pt idx="1055">
                  <c:v>-69.5597596731062</c:v>
                </c:pt>
                <c:pt idx="1056">
                  <c:v>-69.557574031722694</c:v>
                </c:pt>
                <c:pt idx="1057">
                  <c:v>-69.555388884924596</c:v>
                </c:pt>
                <c:pt idx="1058">
                  <c:v>-69.553204233531602</c:v>
                </c:pt>
                <c:pt idx="1059">
                  <c:v>-69.551020078352906</c:v>
                </c:pt>
                <c:pt idx="1060">
                  <c:v>-69.548836420187001</c:v>
                </c:pt>
                <c:pt idx="1061">
                  <c:v>-69.546653259821994</c:v>
                </c:pt>
                <c:pt idx="1062">
                  <c:v>-69.544470598035701</c:v>
                </c:pt>
                <c:pt idx="1063">
                  <c:v>-69.542288435596006</c:v>
                </c:pt>
                <c:pt idx="1064">
                  <c:v>-69.540106773260405</c:v>
                </c:pt>
                <c:pt idx="1065">
                  <c:v>-69.5379256117767</c:v>
                </c:pt>
                <c:pt idx="1066">
                  <c:v>-69.535744951882904</c:v>
                </c:pt>
                <c:pt idx="1067">
                  <c:v>-69.533564794307296</c:v>
                </c:pt>
                <c:pt idx="1068">
                  <c:v>-69.531385139768702</c:v>
                </c:pt>
                <c:pt idx="1069">
                  <c:v>-69.5292059889764</c:v>
                </c:pt>
                <c:pt idx="1070">
                  <c:v>-69.527027342630404</c:v>
                </c:pt>
                <c:pt idx="1071">
                  <c:v>-69.524849201421603</c:v>
                </c:pt>
                <c:pt idx="1072">
                  <c:v>-69.522671566031804</c:v>
                </c:pt>
                <c:pt idx="1073">
                  <c:v>-69.520494437133607</c:v>
                </c:pt>
                <c:pt idx="1074">
                  <c:v>-69.518317815391001</c:v>
                </c:pt>
                <c:pt idx="1075">
                  <c:v>-69.516141701459304</c:v>
                </c:pt>
                <c:pt idx="1076">
                  <c:v>-69.513966095984799</c:v>
                </c:pt>
                <c:pt idx="1077">
                  <c:v>-69.511790999605495</c:v>
                </c:pt>
                <c:pt idx="1078">
                  <c:v>-69.509616412951104</c:v>
                </c:pt>
                <c:pt idx="1079">
                  <c:v>-69.507442336642697</c:v>
                </c:pt>
                <c:pt idx="1080">
                  <c:v>-69.505268771293302</c:v>
                </c:pt>
                <c:pt idx="1081">
                  <c:v>-69.503095717507705</c:v>
                </c:pt>
                <c:pt idx="1082">
                  <c:v>-69.500923175882903</c:v>
                </c:pt>
                <c:pt idx="1083">
                  <c:v>-69.498751147007596</c:v>
                </c:pt>
                <c:pt idx="1084">
                  <c:v>-69.496579631463007</c:v>
                </c:pt>
                <c:pt idx="1085">
                  <c:v>-69.494408629822303</c:v>
                </c:pt>
                <c:pt idx="1086">
                  <c:v>-69.492238142651402</c:v>
                </c:pt>
                <c:pt idx="1087">
                  <c:v>-69.490068170508195</c:v>
                </c:pt>
                <c:pt idx="1088">
                  <c:v>-69.487898713943594</c:v>
                </c:pt>
                <c:pt idx="1089">
                  <c:v>-69.485729773500793</c:v>
                </c:pt>
                <c:pt idx="1090">
                  <c:v>-69.483561349715998</c:v>
                </c:pt>
                <c:pt idx="1091">
                  <c:v>-69.481393443117895</c:v>
                </c:pt>
                <c:pt idx="1092">
                  <c:v>-69.479226054228306</c:v>
                </c:pt>
                <c:pt idx="1093">
                  <c:v>-69.477059183562005</c:v>
                </c:pt>
                <c:pt idx="1094">
                  <c:v>-69.474892831626903</c:v>
                </c:pt>
                <c:pt idx="1095">
                  <c:v>-69.472726998924003</c:v>
                </c:pt>
                <c:pt idx="1096">
                  <c:v>-69.470561685947402</c:v>
                </c:pt>
                <c:pt idx="1097">
                  <c:v>-69.468396893184902</c:v>
                </c:pt>
                <c:pt idx="1098">
                  <c:v>-69.4662326211173</c:v>
                </c:pt>
                <c:pt idx="1099">
                  <c:v>-69.464068870219194</c:v>
                </c:pt>
                <c:pt idx="1100">
                  <c:v>-69.461905640958506</c:v>
                </c:pt>
                <c:pt idx="1101">
                  <c:v>-69.459742933797003</c:v>
                </c:pt>
                <c:pt idx="1102">
                  <c:v>-69.4575807491902</c:v>
                </c:pt>
                <c:pt idx="1103">
                  <c:v>-69.455419087587103</c:v>
                </c:pt>
                <c:pt idx="1104">
                  <c:v>-69.453257949431006</c:v>
                </c:pt>
                <c:pt idx="1105">
                  <c:v>-69.451097335158906</c:v>
                </c:pt>
                <c:pt idx="1106">
                  <c:v>-69.448937245201805</c:v>
                </c:pt>
                <c:pt idx="1107">
                  <c:v>-69.446777679985004</c:v>
                </c:pt>
                <c:pt idx="1108">
                  <c:v>-69.444618639927697</c:v>
                </c:pt>
                <c:pt idx="1109">
                  <c:v>-69.442460125443702</c:v>
                </c:pt>
                <c:pt idx="1110">
                  <c:v>-69.440302136940701</c:v>
                </c:pt>
                <c:pt idx="1111">
                  <c:v>-69.438144674821103</c:v>
                </c:pt>
                <c:pt idx="1112">
                  <c:v>-69.435987739481703</c:v>
                </c:pt>
                <c:pt idx="1113">
                  <c:v>-69.433831331313598</c:v>
                </c:pt>
                <c:pt idx="1114">
                  <c:v>-69.431675450702699</c:v>
                </c:pt>
                <c:pt idx="1115">
                  <c:v>-69.429520098029499</c:v>
                </c:pt>
                <c:pt idx="1116">
                  <c:v>-69.427365273669295</c:v>
                </c:pt>
                <c:pt idx="1117">
                  <c:v>-69.425210977991995</c:v>
                </c:pt>
                <c:pt idx="1118">
                  <c:v>-69.423057211362405</c:v>
                </c:pt>
                <c:pt idx="1119">
                  <c:v>-69.420903974140302</c:v>
                </c:pt>
                <c:pt idx="1120">
                  <c:v>-69.418751266680403</c:v>
                </c:pt>
                <c:pt idx="1121">
                  <c:v>-69.416599089332394</c:v>
                </c:pt>
                <c:pt idx="1122">
                  <c:v>-69.414447442441201</c:v>
                </c:pt>
                <c:pt idx="1123">
                  <c:v>-69.412296326346706</c:v>
                </c:pt>
                <c:pt idx="1124">
                  <c:v>-69.410145741384099</c:v>
                </c:pt>
                <c:pt idx="1125">
                  <c:v>-69.407995687883997</c:v>
                </c:pt>
                <c:pt idx="1126">
                  <c:v>-69.405846166171997</c:v>
                </c:pt>
                <c:pt idx="1127">
                  <c:v>-69.403697176569295</c:v>
                </c:pt>
                <c:pt idx="1128">
                  <c:v>-69.401548719392594</c:v>
                </c:pt>
                <c:pt idx="1129">
                  <c:v>-69.399400794953806</c:v>
                </c:pt>
                <c:pt idx="1130">
                  <c:v>-69.397253403560796</c:v>
                </c:pt>
                <c:pt idx="1131">
                  <c:v>-69.395106545516697</c:v>
                </c:pt>
                <c:pt idx="1132">
                  <c:v>-69.392960221120305</c:v>
                </c:pt>
                <c:pt idx="1133">
                  <c:v>-69.390814430666396</c:v>
                </c:pt>
                <c:pt idx="1134">
                  <c:v>-69.388669174445297</c:v>
                </c:pt>
                <c:pt idx="1135">
                  <c:v>-69.386524452743103</c:v>
                </c:pt>
                <c:pt idx="1136">
                  <c:v>-69.384380265841898</c:v>
                </c:pt>
                <c:pt idx="1137">
                  <c:v>-69.382236614019604</c:v>
                </c:pt>
                <c:pt idx="1138">
                  <c:v>-69.380093497550206</c:v>
                </c:pt>
                <c:pt idx="1139">
                  <c:v>-69.377950916703696</c:v>
                </c:pt>
                <c:pt idx="1140">
                  <c:v>-69.375808871745804</c:v>
                </c:pt>
                <c:pt idx="1141">
                  <c:v>-69.373667362938903</c:v>
                </c:pt>
                <c:pt idx="1142">
                  <c:v>-69.371526390541007</c:v>
                </c:pt>
                <c:pt idx="1143">
                  <c:v>-69.369385954806702</c:v>
                </c:pt>
                <c:pt idx="1144">
                  <c:v>-69.367246055986698</c:v>
                </c:pt>
                <c:pt idx="1145">
                  <c:v>-69.365106694327906</c:v>
                </c:pt>
                <c:pt idx="1146">
                  <c:v>-69.362967870073703</c:v>
                </c:pt>
                <c:pt idx="1147">
                  <c:v>-69.360829583463698</c:v>
                </c:pt>
                <c:pt idx="1148">
                  <c:v>-69.358691834734103</c:v>
                </c:pt>
                <c:pt idx="1149">
                  <c:v>-69.356554624117507</c:v>
                </c:pt>
                <c:pt idx="1150">
                  <c:v>-69.354417951842905</c:v>
                </c:pt>
                <c:pt idx="1151">
                  <c:v>-69.352281818136206</c:v>
                </c:pt>
                <c:pt idx="1152">
                  <c:v>-69.350146223219397</c:v>
                </c:pt>
                <c:pt idx="1153">
                  <c:v>-69.348011167311597</c:v>
                </c:pt>
                <c:pt idx="1154">
                  <c:v>-69.345876650628199</c:v>
                </c:pt>
                <c:pt idx="1155">
                  <c:v>-69.343742673381499</c:v>
                </c:pt>
                <c:pt idx="1156">
                  <c:v>-69.341609235780695</c:v>
                </c:pt>
                <c:pt idx="1157">
                  <c:v>-69.339476338031503</c:v>
                </c:pt>
                <c:pt idx="1158">
                  <c:v>-69.337343980336598</c:v>
                </c:pt>
                <c:pt idx="1159">
                  <c:v>-69.335212162895601</c:v>
                </c:pt>
                <c:pt idx="1160">
                  <c:v>-69.333080885904806</c:v>
                </c:pt>
                <c:pt idx="1161">
                  <c:v>-69.330950149557793</c:v>
                </c:pt>
                <c:pt idx="1162">
                  <c:v>-69.328819954044803</c:v>
                </c:pt>
                <c:pt idx="1163">
                  <c:v>-69.326690299553405</c:v>
                </c:pt>
                <c:pt idx="1164">
                  <c:v>-69.3245611862679</c:v>
                </c:pt>
                <c:pt idx="1165">
                  <c:v>-69.322432614370001</c:v>
                </c:pt>
                <c:pt idx="1166">
                  <c:v>-69.320304584038198</c:v>
                </c:pt>
                <c:pt idx="1167">
                  <c:v>-69.318177095448505</c:v>
                </c:pt>
                <c:pt idx="1168">
                  <c:v>-69.316050148773897</c:v>
                </c:pt>
                <c:pt idx="1169">
                  <c:v>-69.313923744184606</c:v>
                </c:pt>
                <c:pt idx="1170">
                  <c:v>-69.311797881848307</c:v>
                </c:pt>
                <c:pt idx="1171">
                  <c:v>-69.309672561929702</c:v>
                </c:pt>
                <c:pt idx="1172">
                  <c:v>-69.307547784590895</c:v>
                </c:pt>
                <c:pt idx="1173">
                  <c:v>-69.305423549991602</c:v>
                </c:pt>
                <c:pt idx="1174">
                  <c:v>-69.303299858288597</c:v>
                </c:pt>
                <c:pt idx="1175">
                  <c:v>-69.301176709636195</c:v>
                </c:pt>
                <c:pt idx="1176">
                  <c:v>-69.299054104186297</c:v>
                </c:pt>
                <c:pt idx="1177">
                  <c:v>-69.296932042088102</c:v>
                </c:pt>
                <c:pt idx="1178">
                  <c:v>-69.294810523488394</c:v>
                </c:pt>
                <c:pt idx="1179">
                  <c:v>-69.292689548531598</c:v>
                </c:pt>
                <c:pt idx="1180">
                  <c:v>-69.290569117359496</c:v>
                </c:pt>
                <c:pt idx="1181">
                  <c:v>-69.288449230111794</c:v>
                </c:pt>
                <c:pt idx="1182">
                  <c:v>-69.286329886925401</c:v>
                </c:pt>
                <c:pt idx="1183">
                  <c:v>-69.284211087935404</c:v>
                </c:pt>
                <c:pt idx="1184">
                  <c:v>-69.282092833274106</c:v>
                </c:pt>
                <c:pt idx="1185">
                  <c:v>-69.279975123071793</c:v>
                </c:pt>
                <c:pt idx="1186">
                  <c:v>-69.277857957456405</c:v>
                </c:pt>
                <c:pt idx="1187">
                  <c:v>-69.275741336553807</c:v>
                </c:pt>
                <c:pt idx="1188">
                  <c:v>-69.273625260487293</c:v>
                </c:pt>
                <c:pt idx="1189">
                  <c:v>-69.271509729378494</c:v>
                </c:pt>
                <c:pt idx="1190">
                  <c:v>-69.269394743346496</c:v>
                </c:pt>
                <c:pt idx="1191">
                  <c:v>-69.267280302508297</c:v>
                </c:pt>
                <c:pt idx="1192">
                  <c:v>-69.265166406979105</c:v>
                </c:pt>
                <c:pt idx="1193">
                  <c:v>-69.263053056871598</c:v>
                </c:pt>
                <c:pt idx="1194">
                  <c:v>-69.260940252296905</c:v>
                </c:pt>
                <c:pt idx="1195">
                  <c:v>-69.258827993363695</c:v>
                </c:pt>
                <c:pt idx="1196">
                  <c:v>-69.256716280178907</c:v>
                </c:pt>
                <c:pt idx="1197">
                  <c:v>-69.254605112847401</c:v>
                </c:pt>
                <c:pt idx="1198">
                  <c:v>-69.252494491472106</c:v>
                </c:pt>
                <c:pt idx="1199">
                  <c:v>-69.250384416153906</c:v>
                </c:pt>
                <c:pt idx="1200">
                  <c:v>-69.248274886992107</c:v>
                </c:pt>
                <c:pt idx="1201">
                  <c:v>-69.246165904083895</c:v>
                </c:pt>
                <c:pt idx="1202">
                  <c:v>-69.244057467524499</c:v>
                </c:pt>
                <c:pt idx="1203">
                  <c:v>-69.241949577407496</c:v>
                </c:pt>
                <c:pt idx="1204">
                  <c:v>-69.239842233824604</c:v>
                </c:pt>
                <c:pt idx="1205">
                  <c:v>-69.237735436865705</c:v>
                </c:pt>
                <c:pt idx="1206">
                  <c:v>-69.235629186618993</c:v>
                </c:pt>
                <c:pt idx="1207">
                  <c:v>-69.233523483170799</c:v>
                </c:pt>
                <c:pt idx="1208">
                  <c:v>-69.231418326605905</c:v>
                </c:pt>
                <c:pt idx="1209">
                  <c:v>-69.229313717007102</c:v>
                </c:pt>
                <c:pt idx="1210">
                  <c:v>-69.227209654455805</c:v>
                </c:pt>
                <c:pt idx="1211">
                  <c:v>-69.225106139031496</c:v>
                </c:pt>
                <c:pt idx="1212">
                  <c:v>-69.223003170812206</c:v>
                </c:pt>
                <c:pt idx="1213">
                  <c:v>-69.220900749874204</c:v>
                </c:pt>
                <c:pt idx="1214">
                  <c:v>-69.218798876292198</c:v>
                </c:pt>
                <c:pt idx="1215">
                  <c:v>-69.216697550139401</c:v>
                </c:pt>
                <c:pt idx="1216">
                  <c:v>-69.214596771487294</c:v>
                </c:pt>
                <c:pt idx="1217">
                  <c:v>-69.212496540405795</c:v>
                </c:pt>
                <c:pt idx="1218">
                  <c:v>-69.210396856963598</c:v>
                </c:pt>
                <c:pt idx="1219">
                  <c:v>-69.208297721227495</c:v>
                </c:pt>
                <c:pt idx="1220">
                  <c:v>-69.206199133262999</c:v>
                </c:pt>
                <c:pt idx="1221">
                  <c:v>-69.204101093134099</c:v>
                </c:pt>
                <c:pt idx="1222">
                  <c:v>-69.202003600903296</c:v>
                </c:pt>
                <c:pt idx="1223">
                  <c:v>-69.199906656631597</c:v>
                </c:pt>
                <c:pt idx="1224">
                  <c:v>-69.197810260378802</c:v>
                </c:pt>
                <c:pt idx="1225">
                  <c:v>-69.195714412203003</c:v>
                </c:pt>
                <c:pt idx="1226">
                  <c:v>-69.193619112161201</c:v>
                </c:pt>
                <c:pt idx="1227">
                  <c:v>-69.191524360308705</c:v>
                </c:pt>
                <c:pt idx="1228">
                  <c:v>-69.1894301566998</c:v>
                </c:pt>
                <c:pt idx="1229">
                  <c:v>-69.187336501387094</c:v>
                </c:pt>
                <c:pt idx="1230">
                  <c:v>-69.185243394422201</c:v>
                </c:pt>
                <c:pt idx="1231">
                  <c:v>-69.183150835855102</c:v>
                </c:pt>
                <c:pt idx="1232">
                  <c:v>-69.181058825734695</c:v>
                </c:pt>
                <c:pt idx="1233">
                  <c:v>-69.178967364108601</c:v>
                </c:pt>
                <c:pt idx="1234">
                  <c:v>-69.176876451023006</c:v>
                </c:pt>
                <c:pt idx="1235">
                  <c:v>-69.174786086523</c:v>
                </c:pt>
                <c:pt idx="1236">
                  <c:v>-69.172696270652395</c:v>
                </c:pt>
                <c:pt idx="1237">
                  <c:v>-69.170607003453895</c:v>
                </c:pt>
                <c:pt idx="1238">
                  <c:v>-69.168518284968698</c:v>
                </c:pt>
                <c:pt idx="1239">
                  <c:v>-69.166430115237105</c:v>
                </c:pt>
                <c:pt idx="1240">
                  <c:v>-69.164342494298097</c:v>
                </c:pt>
                <c:pt idx="1241">
                  <c:v>-69.162255422189503</c:v>
                </c:pt>
                <c:pt idx="1242">
                  <c:v>-69.1601688989482</c:v>
                </c:pt>
                <c:pt idx="1243">
                  <c:v>-69.158082924609502</c:v>
                </c:pt>
                <c:pt idx="1244">
                  <c:v>-69.155997499208098</c:v>
                </c:pt>
                <c:pt idx="1245">
                  <c:v>-69.153912622777199</c:v>
                </c:pt>
                <c:pt idx="1246">
                  <c:v>-69.151828295349105</c:v>
                </c:pt>
                <c:pt idx="1247">
                  <c:v>-69.149744516954996</c:v>
                </c:pt>
                <c:pt idx="1248">
                  <c:v>-69.147661287624899</c:v>
                </c:pt>
                <c:pt idx="1249">
                  <c:v>-69.145578607387904</c:v>
                </c:pt>
                <c:pt idx="1250">
                  <c:v>-69.143496476272006</c:v>
                </c:pt>
                <c:pt idx="1251">
                  <c:v>-69.141414894304106</c:v>
                </c:pt>
                <c:pt idx="1252">
                  <c:v>-69.139333861510295</c:v>
                </c:pt>
                <c:pt idx="1253">
                  <c:v>-69.137253377915499</c:v>
                </c:pt>
                <c:pt idx="1254">
                  <c:v>-69.135173443543593</c:v>
                </c:pt>
                <c:pt idx="1255">
                  <c:v>-69.133094058417598</c:v>
                </c:pt>
                <c:pt idx="1256">
                  <c:v>-69.131015222559398</c:v>
                </c:pt>
                <c:pt idx="1257">
                  <c:v>-69.128936935990197</c:v>
                </c:pt>
                <c:pt idx="1258">
                  <c:v>-69.126859198730003</c:v>
                </c:pt>
                <c:pt idx="1259">
                  <c:v>-69.124782010798</c:v>
                </c:pt>
                <c:pt idx="1260">
                  <c:v>-69.122705372212394</c:v>
                </c:pt>
                <c:pt idx="1261">
                  <c:v>-69.120629282990507</c:v>
                </c:pt>
                <c:pt idx="1262">
                  <c:v>-69.118553743148695</c:v>
                </c:pt>
                <c:pt idx="1263">
                  <c:v>-69.116478752702605</c:v>
                </c:pt>
                <c:pt idx="1264">
                  <c:v>-69.114404311666803</c:v>
                </c:pt>
                <c:pt idx="1265">
                  <c:v>-69.112330420055002</c:v>
                </c:pt>
                <c:pt idx="1266">
                  <c:v>-69.110257077880206</c:v>
                </c:pt>
                <c:pt idx="1267">
                  <c:v>-69.108184285154394</c:v>
                </c:pt>
                <c:pt idx="1268">
                  <c:v>-69.106112041888906</c:v>
                </c:pt>
                <c:pt idx="1269">
                  <c:v>-69.104040348094003</c:v>
                </c:pt>
                <c:pt idx="1270">
                  <c:v>-69.101969203779205</c:v>
                </c:pt>
                <c:pt idx="1271">
                  <c:v>-69.099898608953495</c:v>
                </c:pt>
                <c:pt idx="1272">
                  <c:v>-69.097828563624603</c:v>
                </c:pt>
                <c:pt idx="1273">
                  <c:v>-69.095759067799804</c:v>
                </c:pt>
                <c:pt idx="1274">
                  <c:v>-69.093690121485395</c:v>
                </c:pt>
                <c:pt idx="1275">
                  <c:v>-69.091621724687101</c:v>
                </c:pt>
                <c:pt idx="1276">
                  <c:v>-69.089553877409699</c:v>
                </c:pt>
                <c:pt idx="1277">
                  <c:v>-69.087486579657295</c:v>
                </c:pt>
                <c:pt idx="1278">
                  <c:v>-69.0854198314332</c:v>
                </c:pt>
                <c:pt idx="1279">
                  <c:v>-69.083353632740099</c:v>
                </c:pt>
                <c:pt idx="1280">
                  <c:v>-69.081287983579799</c:v>
                </c:pt>
                <c:pt idx="1281">
                  <c:v>-69.079222883953506</c:v>
                </c:pt>
                <c:pt idx="1282">
                  <c:v>-69.077158333861703</c:v>
                </c:pt>
                <c:pt idx="1283">
                  <c:v>-69.075094333304094</c:v>
                </c:pt>
                <c:pt idx="1284">
                  <c:v>-69.073030882279696</c:v>
                </c:pt>
                <c:pt idx="1285">
                  <c:v>-69.070967980787003</c:v>
                </c:pt>
                <c:pt idx="1286">
                  <c:v>-69.0689056288237</c:v>
                </c:pt>
                <c:pt idx="1287">
                  <c:v>-69.066843826386702</c:v>
                </c:pt>
                <c:pt idx="1288">
                  <c:v>-69.064782573472399</c:v>
                </c:pt>
                <c:pt idx="1289">
                  <c:v>-69.062721870076601</c:v>
                </c:pt>
                <c:pt idx="1290">
                  <c:v>-69.060661716194303</c:v>
                </c:pt>
                <c:pt idx="1291">
                  <c:v>-69.058602111820093</c:v>
                </c:pt>
                <c:pt idx="1292">
                  <c:v>-69.056543056947504</c:v>
                </c:pt>
                <c:pt idx="1293">
                  <c:v>-69.0544845515699</c:v>
                </c:pt>
                <c:pt idx="1294">
                  <c:v>-69.052426595679904</c:v>
                </c:pt>
                <c:pt idx="1295">
                  <c:v>-69.050369189269304</c:v>
                </c:pt>
                <c:pt idx="1296">
                  <c:v>-69.048312332329601</c:v>
                </c:pt>
                <c:pt idx="1297">
                  <c:v>-69.046256024851502</c:v>
                </c:pt>
                <c:pt idx="1298">
                  <c:v>-69.0442002668252</c:v>
                </c:pt>
                <c:pt idx="1299">
                  <c:v>-69.042145058240294</c:v>
                </c:pt>
                <c:pt idx="1300">
                  <c:v>-69.040090399085898</c:v>
                </c:pt>
                <c:pt idx="1301">
                  <c:v>-69.038036289350302</c:v>
                </c:pt>
                <c:pt idx="1302">
                  <c:v>-69.035982729021597</c:v>
                </c:pt>
                <c:pt idx="1303">
                  <c:v>-69.033929718087094</c:v>
                </c:pt>
                <c:pt idx="1304">
                  <c:v>-69.031877256533505</c:v>
                </c:pt>
                <c:pt idx="1305">
                  <c:v>-69.029825344347302</c:v>
                </c:pt>
                <c:pt idx="1306">
                  <c:v>-69.027773981514002</c:v>
                </c:pt>
                <c:pt idx="1307">
                  <c:v>-69.025723168018999</c:v>
                </c:pt>
                <c:pt idx="1308">
                  <c:v>-69.023672903846901</c:v>
                </c:pt>
                <c:pt idx="1309">
                  <c:v>-69.021623188982005</c:v>
                </c:pt>
                <c:pt idx="1310">
                  <c:v>-69.019574023407898</c:v>
                </c:pt>
                <c:pt idx="1311">
                  <c:v>-69.017525407107797</c:v>
                </c:pt>
                <c:pt idx="1312">
                  <c:v>-69.015477340064294</c:v>
                </c:pt>
                <c:pt idx="1313">
                  <c:v>-69.013429822259795</c:v>
                </c:pt>
                <c:pt idx="1314">
                  <c:v>-69.011382853675798</c:v>
                </c:pt>
                <c:pt idx="1315">
                  <c:v>-69.009336434293701</c:v>
                </c:pt>
                <c:pt idx="1316">
                  <c:v>-69.007290564094106</c:v>
                </c:pt>
                <c:pt idx="1317">
                  <c:v>-69.005245243057502</c:v>
                </c:pt>
                <c:pt idx="1318">
                  <c:v>-69.003200471163694</c:v>
                </c:pt>
                <c:pt idx="1319">
                  <c:v>-69.001156248391993</c:v>
                </c:pt>
                <c:pt idx="1320">
                  <c:v>-68.999112574721295</c:v>
                </c:pt>
                <c:pt idx="1321">
                  <c:v>-68.997069450130297</c:v>
                </c:pt>
                <c:pt idx="1322">
                  <c:v>-68.995026874596903</c:v>
                </c:pt>
                <c:pt idx="1323">
                  <c:v>-68.9929848480988</c:v>
                </c:pt>
                <c:pt idx="1324">
                  <c:v>-68.990943370613095</c:v>
                </c:pt>
                <c:pt idx="1325">
                  <c:v>-68.988902442116697</c:v>
                </c:pt>
                <c:pt idx="1326">
                  <c:v>-68.9868620625858</c:v>
                </c:pt>
                <c:pt idx="1327">
                  <c:v>-68.984822231996603</c:v>
                </c:pt>
                <c:pt idx="1328">
                  <c:v>-68.982782950324406</c:v>
                </c:pt>
                <c:pt idx="1329">
                  <c:v>-68.980744217544398</c:v>
                </c:pt>
                <c:pt idx="1330">
                  <c:v>-68.978706033631497</c:v>
                </c:pt>
                <c:pt idx="1331">
                  <c:v>-68.976668398559795</c:v>
                </c:pt>
                <c:pt idx="1332">
                  <c:v>-68.974631312303401</c:v>
                </c:pt>
                <c:pt idx="1333">
                  <c:v>-68.972594774835898</c:v>
                </c:pt>
                <c:pt idx="1334">
                  <c:v>-68.970558786130397</c:v>
                </c:pt>
                <c:pt idx="1335">
                  <c:v>-68.968523346159898</c:v>
                </c:pt>
                <c:pt idx="1336">
                  <c:v>-68.966488454896606</c:v>
                </c:pt>
                <c:pt idx="1337">
                  <c:v>-68.964454112312794</c:v>
                </c:pt>
                <c:pt idx="1338">
                  <c:v>-68.962420318380197</c:v>
                </c:pt>
                <c:pt idx="1339">
                  <c:v>-68.960387073070095</c:v>
                </c:pt>
                <c:pt idx="1340">
                  <c:v>-68.958354376353498</c:v>
                </c:pt>
                <c:pt idx="1341">
                  <c:v>-68.956322228201202</c:v>
                </c:pt>
                <c:pt idx="1342">
                  <c:v>-68.954290628583394</c:v>
                </c:pt>
                <c:pt idx="1343">
                  <c:v>-68.952259577470201</c:v>
                </c:pt>
                <c:pt idx="1344">
                  <c:v>-68.950229074831199</c:v>
                </c:pt>
                <c:pt idx="1345">
                  <c:v>-68.948199120635806</c:v>
                </c:pt>
                <c:pt idx="1346">
                  <c:v>-68.9461697148529</c:v>
                </c:pt>
                <c:pt idx="1347">
                  <c:v>-68.944140857451202</c:v>
                </c:pt>
                <c:pt idx="1348">
                  <c:v>-68.942112548399095</c:v>
                </c:pt>
                <c:pt idx="1349">
                  <c:v>-68.940084787664603</c:v>
                </c:pt>
                <c:pt idx="1350">
                  <c:v>-68.938057575215495</c:v>
                </c:pt>
                <c:pt idx="1351">
                  <c:v>-68.936030911019103</c:v>
                </c:pt>
                <c:pt idx="1352">
                  <c:v>-68.934004795042696</c:v>
                </c:pt>
                <c:pt idx="1353">
                  <c:v>-68.931979227252995</c:v>
                </c:pt>
                <c:pt idx="1354">
                  <c:v>-68.929954207616504</c:v>
                </c:pt>
                <c:pt idx="1355">
                  <c:v>-68.9279297360995</c:v>
                </c:pt>
                <c:pt idx="1356">
                  <c:v>-68.925905812668006</c:v>
                </c:pt>
                <c:pt idx="1357">
                  <c:v>-68.923882437287503</c:v>
                </c:pt>
                <c:pt idx="1358">
                  <c:v>-68.921859609923501</c:v>
                </c:pt>
                <c:pt idx="1359">
                  <c:v>-68.9198373305411</c:v>
                </c:pt>
                <c:pt idx="1360">
                  <c:v>-68.917815599105097</c:v>
                </c:pt>
                <c:pt idx="1361">
                  <c:v>-68.915794415579995</c:v>
                </c:pt>
                <c:pt idx="1362">
                  <c:v>-68.913773779930096</c:v>
                </c:pt>
                <c:pt idx="1363">
                  <c:v>-68.911753692119404</c:v>
                </c:pt>
                <c:pt idx="1364">
                  <c:v>-68.909734152111795</c:v>
                </c:pt>
                <c:pt idx="1365">
                  <c:v>-68.907715159870605</c:v>
                </c:pt>
                <c:pt idx="1366">
                  <c:v>-68.905696715359198</c:v>
                </c:pt>
                <c:pt idx="1367">
                  <c:v>-68.903678818540499</c:v>
                </c:pt>
                <c:pt idx="1368">
                  <c:v>-68.901661469377302</c:v>
                </c:pt>
                <c:pt idx="1369">
                  <c:v>-68.899644667832106</c:v>
                </c:pt>
                <c:pt idx="1370">
                  <c:v>-68.897628413867096</c:v>
                </c:pt>
                <c:pt idx="1371">
                  <c:v>-68.8956127074443</c:v>
                </c:pt>
                <c:pt idx="1372">
                  <c:v>-68.893597548525506</c:v>
                </c:pt>
                <c:pt idx="1373">
                  <c:v>-68.891582937072201</c:v>
                </c:pt>
                <c:pt idx="1374">
                  <c:v>-68.889568873045903</c:v>
                </c:pt>
                <c:pt idx="1375">
                  <c:v>-68.887555356407404</c:v>
                </c:pt>
                <c:pt idx="1376">
                  <c:v>-68.885542387117795</c:v>
                </c:pt>
                <c:pt idx="1377">
                  <c:v>-68.883529965137598</c:v>
                </c:pt>
                <c:pt idx="1378">
                  <c:v>-68.881518090427306</c:v>
                </c:pt>
                <c:pt idx="1379">
                  <c:v>-68.879506762947003</c:v>
                </c:pt>
                <c:pt idx="1380">
                  <c:v>-68.877495982656697</c:v>
                </c:pt>
                <c:pt idx="1381">
                  <c:v>-68.875485749516301</c:v>
                </c:pt>
                <c:pt idx="1382">
                  <c:v>-68.873476063485199</c:v>
                </c:pt>
                <c:pt idx="1383">
                  <c:v>-68.871466924522807</c:v>
                </c:pt>
                <c:pt idx="1384">
                  <c:v>-68.869458332588394</c:v>
                </c:pt>
                <c:pt idx="1385">
                  <c:v>-68.867450287640693</c:v>
                </c:pt>
                <c:pt idx="1386">
                  <c:v>-68.865442789638607</c:v>
                </c:pt>
                <c:pt idx="1387">
                  <c:v>-68.863435838540695</c:v>
                </c:pt>
                <c:pt idx="1388">
                  <c:v>-68.861429434305293</c:v>
                </c:pt>
                <c:pt idx="1389">
                  <c:v>-68.859423576890507</c:v>
                </c:pt>
                <c:pt idx="1390">
                  <c:v>-68.857418266254399</c:v>
                </c:pt>
                <c:pt idx="1391">
                  <c:v>-68.855413502354807</c:v>
                </c:pt>
                <c:pt idx="1392">
                  <c:v>-68.853409285149198</c:v>
                </c:pt>
                <c:pt idx="1393">
                  <c:v>-68.851405614595095</c:v>
                </c:pt>
                <c:pt idx="1394">
                  <c:v>-68.849402490649794</c:v>
                </c:pt>
                <c:pt idx="1395">
                  <c:v>-68.847399913270195</c:v>
                </c:pt>
                <c:pt idx="1396">
                  <c:v>-68.845397882413394</c:v>
                </c:pt>
                <c:pt idx="1397">
                  <c:v>-68.843396398036106</c:v>
                </c:pt>
                <c:pt idx="1398">
                  <c:v>-68.841395460094702</c:v>
                </c:pt>
                <c:pt idx="1399">
                  <c:v>-68.839395068545699</c:v>
                </c:pt>
                <c:pt idx="1400">
                  <c:v>-68.837395223345396</c:v>
                </c:pt>
                <c:pt idx="1401">
                  <c:v>-68.835395924449699</c:v>
                </c:pt>
                <c:pt idx="1402">
                  <c:v>-68.833397171814497</c:v>
                </c:pt>
                <c:pt idx="1403">
                  <c:v>-68.831398965395707</c:v>
                </c:pt>
                <c:pt idx="1404">
                  <c:v>-68.829401305148707</c:v>
                </c:pt>
                <c:pt idx="1405">
                  <c:v>-68.827404191029004</c:v>
                </c:pt>
                <c:pt idx="1406">
                  <c:v>-68.825407622991904</c:v>
                </c:pt>
                <c:pt idx="1407">
                  <c:v>-68.823411600992401</c:v>
                </c:pt>
                <c:pt idx="1408">
                  <c:v>-68.821416124985603</c:v>
                </c:pt>
                <c:pt idx="1409">
                  <c:v>-68.819421194926207</c:v>
                </c:pt>
                <c:pt idx="1410">
                  <c:v>-68.817426810769007</c:v>
                </c:pt>
                <c:pt idx="1411">
                  <c:v>-68.8154329724684</c:v>
                </c:pt>
                <c:pt idx="1412">
                  <c:v>-68.813439679978799</c:v>
                </c:pt>
                <c:pt idx="1413">
                  <c:v>-68.811446933254601</c:v>
                </c:pt>
                <c:pt idx="1414">
                  <c:v>-68.809454732249705</c:v>
                </c:pt>
                <c:pt idx="1415">
                  <c:v>-68.807463076918197</c:v>
                </c:pt>
                <c:pt idx="1416">
                  <c:v>-68.805471967213805</c:v>
                </c:pt>
                <c:pt idx="1417">
                  <c:v>-68.803481403090402</c:v>
                </c:pt>
                <c:pt idx="1418">
                  <c:v>-68.801491384501404</c:v>
                </c:pt>
                <c:pt idx="1419">
                  <c:v>-68.799501911400299</c:v>
                </c:pt>
                <c:pt idx="1420">
                  <c:v>-68.797512983740404</c:v>
                </c:pt>
                <c:pt idx="1421">
                  <c:v>-68.795524601474995</c:v>
                </c:pt>
                <c:pt idx="1422">
                  <c:v>-68.793536764556904</c:v>
                </c:pt>
                <c:pt idx="1423">
                  <c:v>-68.791549472939295</c:v>
                </c:pt>
                <c:pt idx="1424">
                  <c:v>-68.7895627265749</c:v>
                </c:pt>
                <c:pt idx="1425">
                  <c:v>-68.787576525416398</c:v>
                </c:pt>
                <c:pt idx="1426">
                  <c:v>-68.785590869416296</c:v>
                </c:pt>
                <c:pt idx="1427">
                  <c:v>-68.783605758527202</c:v>
                </c:pt>
                <c:pt idx="1428">
                  <c:v>-68.781621192701394</c:v>
                </c:pt>
                <c:pt idx="1429">
                  <c:v>-68.779637171891096</c:v>
                </c:pt>
                <c:pt idx="1430">
                  <c:v>-68.777653696048503</c:v>
                </c:pt>
                <c:pt idx="1431">
                  <c:v>-68.775670765125497</c:v>
                </c:pt>
                <c:pt idx="1432">
                  <c:v>-68.773688379074102</c:v>
                </c:pt>
                <c:pt idx="1433">
                  <c:v>-68.771706537846001</c:v>
                </c:pt>
                <c:pt idx="1434">
                  <c:v>-68.769725241392905</c:v>
                </c:pt>
                <c:pt idx="1435">
                  <c:v>-68.767744489666399</c:v>
                </c:pt>
                <c:pt idx="1436">
                  <c:v>-68.765764282618093</c:v>
                </c:pt>
                <c:pt idx="1437">
                  <c:v>-68.763784620199203</c:v>
                </c:pt>
                <c:pt idx="1438">
                  <c:v>-68.761805502361</c:v>
                </c:pt>
                <c:pt idx="1439">
                  <c:v>-68.759826929054796</c:v>
                </c:pt>
                <c:pt idx="1440">
                  <c:v>-68.757848900231494</c:v>
                </c:pt>
                <c:pt idx="1441">
                  <c:v>-68.755871415842293</c:v>
                </c:pt>
                <c:pt idx="1442">
                  <c:v>-68.753894475837896</c:v>
                </c:pt>
                <c:pt idx="1443">
                  <c:v>-68.751918080169204</c:v>
                </c:pt>
                <c:pt idx="1444">
                  <c:v>-68.749942228786793</c:v>
                </c:pt>
                <c:pt idx="1445">
                  <c:v>-68.747966921641407</c:v>
                </c:pt>
                <c:pt idx="1446">
                  <c:v>-68.745992158683606</c:v>
                </c:pt>
                <c:pt idx="1447">
                  <c:v>-68.744017939863596</c:v>
                </c:pt>
                <c:pt idx="1448">
                  <c:v>-68.742044265131895</c:v>
                </c:pt>
                <c:pt idx="1449">
                  <c:v>-68.740071134438793</c:v>
                </c:pt>
                <c:pt idx="1450">
                  <c:v>-68.738098547734296</c:v>
                </c:pt>
                <c:pt idx="1451">
                  <c:v>-68.736126504968695</c:v>
                </c:pt>
                <c:pt idx="1452">
                  <c:v>-68.734155006091797</c:v>
                </c:pt>
                <c:pt idx="1453">
                  <c:v>-68.732184051053693</c:v>
                </c:pt>
                <c:pt idx="1454">
                  <c:v>-68.730213639804106</c:v>
                </c:pt>
                <c:pt idx="1455">
                  <c:v>-68.728243772292799</c:v>
                </c:pt>
                <c:pt idx="1456">
                  <c:v>-68.726274448469596</c:v>
                </c:pt>
                <c:pt idx="1457">
                  <c:v>-68.724305668284003</c:v>
                </c:pt>
                <c:pt idx="1458">
                  <c:v>-68.722337431685602</c:v>
                </c:pt>
                <c:pt idx="1459">
                  <c:v>-68.720369738623802</c:v>
                </c:pt>
                <c:pt idx="1460">
                  <c:v>-68.718402589047997</c:v>
                </c:pt>
                <c:pt idx="1461">
                  <c:v>-68.716435982907498</c:v>
                </c:pt>
                <c:pt idx="1462">
                  <c:v>-68.7144699201516</c:v>
                </c:pt>
                <c:pt idx="1463">
                  <c:v>-68.712504400729401</c:v>
                </c:pt>
                <c:pt idx="1464">
                  <c:v>-68.710539424589996</c:v>
                </c:pt>
                <c:pt idx="1465">
                  <c:v>-68.708574991682497</c:v>
                </c:pt>
                <c:pt idx="1466">
                  <c:v>-68.706611101955801</c:v>
                </c:pt>
                <c:pt idx="1467">
                  <c:v>-68.704647755358906</c:v>
                </c:pt>
                <c:pt idx="1468">
                  <c:v>-68.702684951840496</c:v>
                </c:pt>
                <c:pt idx="1469">
                  <c:v>-68.700722691349497</c:v>
                </c:pt>
                <c:pt idx="1470">
                  <c:v>-68.698760973834496</c:v>
                </c:pt>
                <c:pt idx="1471">
                  <c:v>-68.696799799244104</c:v>
                </c:pt>
                <c:pt idx="1472">
                  <c:v>-68.694839167527107</c:v>
                </c:pt>
                <c:pt idx="1473">
                  <c:v>-68.692879078631805</c:v>
                </c:pt>
                <c:pt idx="1474">
                  <c:v>-68.690919532506697</c:v>
                </c:pt>
                <c:pt idx="1475">
                  <c:v>-68.688960529100299</c:v>
                </c:pt>
                <c:pt idx="1476">
                  <c:v>-68.687002068360897</c:v>
                </c:pt>
                <c:pt idx="1477">
                  <c:v>-68.685044150236706</c:v>
                </c:pt>
                <c:pt idx="1478">
                  <c:v>-68.683086774676099</c:v>
                </c:pt>
                <c:pt idx="1479">
                  <c:v>-68.681129941627105</c:v>
                </c:pt>
                <c:pt idx="1480">
                  <c:v>-68.6791736510379</c:v>
                </c:pt>
                <c:pt idx="1481">
                  <c:v>-68.677217902856498</c:v>
                </c:pt>
                <c:pt idx="1482">
                  <c:v>-68.675262697031101</c:v>
                </c:pt>
                <c:pt idx="1483">
                  <c:v>-68.6733080335094</c:v>
                </c:pt>
                <c:pt idx="1484">
                  <c:v>-68.671353912239496</c:v>
                </c:pt>
                <c:pt idx="1485">
                  <c:v>-68.669400333169193</c:v>
                </c:pt>
                <c:pt idx="1486">
                  <c:v>-68.667447296246394</c:v>
                </c:pt>
                <c:pt idx="1487">
                  <c:v>-68.665494801418603</c:v>
                </c:pt>
                <c:pt idx="1488">
                  <c:v>-68.663542848633796</c:v>
                </c:pt>
                <c:pt idx="1489">
                  <c:v>-68.661591437839505</c:v>
                </c:pt>
                <c:pt idx="1490">
                  <c:v>-68.659640568983406</c:v>
                </c:pt>
                <c:pt idx="1491">
                  <c:v>-68.657690242013103</c:v>
                </c:pt>
                <c:pt idx="1492">
                  <c:v>-68.655740456876003</c:v>
                </c:pt>
                <c:pt idx="1493">
                  <c:v>-68.653791213519597</c:v>
                </c:pt>
                <c:pt idx="1494">
                  <c:v>-68.651842511891502</c:v>
                </c:pt>
                <c:pt idx="1495">
                  <c:v>-68.649894351938897</c:v>
                </c:pt>
                <c:pt idx="1496">
                  <c:v>-68.647946733609302</c:v>
                </c:pt>
                <c:pt idx="1497">
                  <c:v>-68.645999656849995</c:v>
                </c:pt>
                <c:pt idx="1498">
                  <c:v>-68.644053121608195</c:v>
                </c:pt>
                <c:pt idx="1499">
                  <c:v>-68.642107127831096</c:v>
                </c:pt>
                <c:pt idx="1500">
                  <c:v>-68.640161675466103</c:v>
                </c:pt>
                <c:pt idx="1501">
                  <c:v>-68.638216764460097</c:v>
                </c:pt>
                <c:pt idx="1502">
                  <c:v>-68.636272394760397</c:v>
                </c:pt>
                <c:pt idx="1503">
                  <c:v>-68.634328566313997</c:v>
                </c:pt>
                <c:pt idx="1504">
                  <c:v>-68.632385279067904</c:v>
                </c:pt>
                <c:pt idx="1505">
                  <c:v>-68.630442532969298</c:v>
                </c:pt>
                <c:pt idx="1506">
                  <c:v>-68.6285003279649</c:v>
                </c:pt>
                <c:pt idx="1507">
                  <c:v>-68.626558664001806</c:v>
                </c:pt>
                <c:pt idx="1508">
                  <c:v>-68.624617541027007</c:v>
                </c:pt>
                <c:pt idx="1509">
                  <c:v>-68.6226769589871</c:v>
                </c:pt>
                <c:pt idx="1510">
                  <c:v>-68.620736917829205</c:v>
                </c:pt>
                <c:pt idx="1511">
                  <c:v>-68.618797417499906</c:v>
                </c:pt>
                <c:pt idx="1512">
                  <c:v>-68.616858457946094</c:v>
                </c:pt>
                <c:pt idx="1513">
                  <c:v>-68.614920039114494</c:v>
                </c:pt>
                <c:pt idx="1514">
                  <c:v>-68.612982160951802</c:v>
                </c:pt>
                <c:pt idx="1515">
                  <c:v>-68.611044823404796</c:v>
                </c:pt>
                <c:pt idx="1516">
                  <c:v>-68.609108026419904</c:v>
                </c:pt>
                <c:pt idx="1517">
                  <c:v>-68.607171769943903</c:v>
                </c:pt>
                <c:pt idx="1518">
                  <c:v>-68.605236053923406</c:v>
                </c:pt>
                <c:pt idx="1519">
                  <c:v>-68.603300878304907</c:v>
                </c:pt>
                <c:pt idx="1520">
                  <c:v>-68.601366243035002</c:v>
                </c:pt>
                <c:pt idx="1521">
                  <c:v>-68.599432148060203</c:v>
                </c:pt>
                <c:pt idx="1522">
                  <c:v>-68.597498593326904</c:v>
                </c:pt>
                <c:pt idx="1523">
                  <c:v>-68.595565578781702</c:v>
                </c:pt>
                <c:pt idx="1524">
                  <c:v>-68.593633104370994</c:v>
                </c:pt>
                <c:pt idx="1525">
                  <c:v>-68.591701170041105</c:v>
                </c:pt>
                <c:pt idx="1526">
                  <c:v>-68.589769775738404</c:v>
                </c:pt>
                <c:pt idx="1527">
                  <c:v>-68.587838921409499</c:v>
                </c:pt>
                <c:pt idx="1528">
                  <c:v>-68.585908607000405</c:v>
                </c:pt>
                <c:pt idx="1529">
                  <c:v>-68.583978832457703</c:v>
                </c:pt>
                <c:pt idx="1530">
                  <c:v>-68.582049597727604</c:v>
                </c:pt>
                <c:pt idx="1531">
                  <c:v>-68.580120902756306</c:v>
                </c:pt>
                <c:pt idx="1532">
                  <c:v>-68.578192747490107</c:v>
                </c:pt>
                <c:pt idx="1533">
                  <c:v>-68.576265131875303</c:v>
                </c:pt>
                <c:pt idx="1534">
                  <c:v>-68.574338055857993</c:v>
                </c:pt>
                <c:pt idx="1535">
                  <c:v>-68.572411519384403</c:v>
                </c:pt>
                <c:pt idx="1536">
                  <c:v>-68.570485522400801</c:v>
                </c:pt>
                <c:pt idx="1537">
                  <c:v>-68.568560064853301</c:v>
                </c:pt>
                <c:pt idx="1538">
                  <c:v>-68.566635146688</c:v>
                </c:pt>
                <c:pt idx="1539">
                  <c:v>-68.564710767850997</c:v>
                </c:pt>
                <c:pt idx="1540">
                  <c:v>-68.562786928288503</c:v>
                </c:pt>
                <c:pt idx="1541">
                  <c:v>-68.560863627946404</c:v>
                </c:pt>
                <c:pt idx="1542">
                  <c:v>-68.558940866770996</c:v>
                </c:pt>
                <c:pt idx="1543">
                  <c:v>-68.557018644708194</c:v>
                </c:pt>
                <c:pt idx="1544">
                  <c:v>-68.555096961703995</c:v>
                </c:pt>
                <c:pt idx="1545">
                  <c:v>-68.553175817704499</c:v>
                </c:pt>
                <c:pt idx="1546">
                  <c:v>-68.551255212655704</c:v>
                </c:pt>
                <c:pt idx="1547">
                  <c:v>-68.549335146503694</c:v>
                </c:pt>
                <c:pt idx="1548">
                  <c:v>-68.547415619194197</c:v>
                </c:pt>
                <c:pt idx="1549">
                  <c:v>-68.545496630673398</c:v>
                </c:pt>
                <c:pt idx="1550">
                  <c:v>-68.543578180887096</c:v>
                </c:pt>
                <c:pt idx="1551">
                  <c:v>-68.541660269781403</c:v>
                </c:pt>
                <c:pt idx="1552">
                  <c:v>-68.539742897302006</c:v>
                </c:pt>
                <c:pt idx="1553">
                  <c:v>-68.537826063395002</c:v>
                </c:pt>
                <c:pt idx="1554">
                  <c:v>-68.535909768006206</c:v>
                </c:pt>
                <c:pt idx="1555">
                  <c:v>-68.533994011081603</c:v>
                </c:pt>
                <c:pt idx="1556">
                  <c:v>-68.532078792566907</c:v>
                </c:pt>
                <c:pt idx="1557">
                  <c:v>-68.530164112408102</c:v>
                </c:pt>
                <c:pt idx="1558">
                  <c:v>-68.528249970551002</c:v>
                </c:pt>
                <c:pt idx="1559">
                  <c:v>-68.526336366941393</c:v>
                </c:pt>
                <c:pt idx="1560">
                  <c:v>-68.524423301525204</c:v>
                </c:pt>
                <c:pt idx="1561">
                  <c:v>-68.522510774248303</c:v>
                </c:pt>
                <c:pt idx="1562">
                  <c:v>-68.520598785056393</c:v>
                </c:pt>
                <c:pt idx="1563">
                  <c:v>-68.518687333895201</c:v>
                </c:pt>
                <c:pt idx="1564">
                  <c:v>-68.516776420710798</c:v>
                </c:pt>
                <c:pt idx="1565">
                  <c:v>-68.514866045448699</c:v>
                </c:pt>
                <c:pt idx="1566">
                  <c:v>-68.512956208054803</c:v>
                </c:pt>
                <c:pt idx="1567">
                  <c:v>-68.511046908474896</c:v>
                </c:pt>
                <c:pt idx="1568">
                  <c:v>-68.509138146654806</c:v>
                </c:pt>
                <c:pt idx="1569">
                  <c:v>-68.507229922540105</c:v>
                </c:pt>
                <c:pt idx="1570">
                  <c:v>-68.505322236076694</c:v>
                </c:pt>
                <c:pt idx="1571">
                  <c:v>-68.5034150872103</c:v>
                </c:pt>
                <c:pt idx="1572">
                  <c:v>-68.501508475886695</c:v>
                </c:pt>
                <c:pt idx="1573">
                  <c:v>-68.499602402051494</c:v>
                </c:pt>
                <c:pt idx="1574">
                  <c:v>-68.497696865650497</c:v>
                </c:pt>
                <c:pt idx="1575">
                  <c:v>-68.495791866629403</c:v>
                </c:pt>
                <c:pt idx="1576">
                  <c:v>-68.493887404934</c:v>
                </c:pt>
                <c:pt idx="1577">
                  <c:v>-68.491983480510001</c:v>
                </c:pt>
                <c:pt idx="1578">
                  <c:v>-68.490080093303007</c:v>
                </c:pt>
                <c:pt idx="1579">
                  <c:v>-68.488177243258804</c:v>
                </c:pt>
                <c:pt idx="1580">
                  <c:v>-68.486274930323106</c:v>
                </c:pt>
                <c:pt idx="1581">
                  <c:v>-68.484373154441599</c:v>
                </c:pt>
                <c:pt idx="1582">
                  <c:v>-68.482471915559998</c:v>
                </c:pt>
                <c:pt idx="1583">
                  <c:v>-68.480571213623904</c:v>
                </c:pt>
                <c:pt idx="1584">
                  <c:v>-68.478671048579102</c:v>
                </c:pt>
                <c:pt idx="1585">
                  <c:v>-68.476771420371307</c:v>
                </c:pt>
                <c:pt idx="1586">
                  <c:v>-68.474872328946105</c:v>
                </c:pt>
                <c:pt idx="1587">
                  <c:v>-68.472973774249198</c:v>
                </c:pt>
                <c:pt idx="1588">
                  <c:v>-68.471075756226398</c:v>
                </c:pt>
                <c:pt idx="1589">
                  <c:v>-68.469178274823193</c:v>
                </c:pt>
                <c:pt idx="1590">
                  <c:v>-68.467281329985397</c:v>
                </c:pt>
                <c:pt idx="1591">
                  <c:v>-68.465384921658597</c:v>
                </c:pt>
                <c:pt idx="1592">
                  <c:v>-68.463489049788606</c:v>
                </c:pt>
                <c:pt idx="1593">
                  <c:v>-68.461593714320998</c:v>
                </c:pt>
                <c:pt idx="1594">
                  <c:v>-68.4596989152014</c:v>
                </c:pt>
                <c:pt idx="1595">
                  <c:v>-68.4578046523757</c:v>
                </c:pt>
                <c:pt idx="1596">
                  <c:v>-68.455910925789297</c:v>
                </c:pt>
                <c:pt idx="1597">
                  <c:v>-68.454017735388106</c:v>
                </c:pt>
                <c:pt idx="1598">
                  <c:v>-68.4521250811177</c:v>
                </c:pt>
                <c:pt idx="1599">
                  <c:v>-68.450232962923806</c:v>
                </c:pt>
                <c:pt idx="1600">
                  <c:v>-68.448341380751998</c:v>
                </c:pt>
                <c:pt idx="1601">
                  <c:v>-68.446450334548103</c:v>
                </c:pt>
                <c:pt idx="1602">
                  <c:v>-68.444559824257695</c:v>
                </c:pt>
                <c:pt idx="1603">
                  <c:v>-68.442669849826501</c:v>
                </c:pt>
                <c:pt idx="1604">
                  <c:v>-68.440780411200294</c:v>
                </c:pt>
                <c:pt idx="1605">
                  <c:v>-68.438891508324602</c:v>
                </c:pt>
                <c:pt idx="1606">
                  <c:v>-68.437003141145198</c:v>
                </c:pt>
                <c:pt idx="1607">
                  <c:v>-68.435115309607795</c:v>
                </c:pt>
                <c:pt idx="1608">
                  <c:v>-68.433228013658095</c:v>
                </c:pt>
                <c:pt idx="1609">
                  <c:v>-68.431341253241797</c:v>
                </c:pt>
                <c:pt idx="1610">
                  <c:v>-68.429455028304503</c:v>
                </c:pt>
                <c:pt idx="1611">
                  <c:v>-68.427569338792097</c:v>
                </c:pt>
                <c:pt idx="1612">
                  <c:v>-68.425684184650095</c:v>
                </c:pt>
                <c:pt idx="1613">
                  <c:v>-68.423799565824396</c:v>
                </c:pt>
                <c:pt idx="1614">
                  <c:v>-68.421915482260601</c:v>
                </c:pt>
                <c:pt idx="1615">
                  <c:v>-68.420031933904497</c:v>
                </c:pt>
                <c:pt idx="1616">
                  <c:v>-68.418148920701796</c:v>
                </c:pt>
                <c:pt idx="1617">
                  <c:v>-68.4162664425982</c:v>
                </c:pt>
                <c:pt idx="1618">
                  <c:v>-68.414384499539395</c:v>
                </c:pt>
                <c:pt idx="1619">
                  <c:v>-68.412503091471294</c:v>
                </c:pt>
                <c:pt idx="1620">
                  <c:v>-68.410622218339498</c:v>
                </c:pt>
                <c:pt idx="1621">
                  <c:v>-68.408741880089806</c:v>
                </c:pt>
                <c:pt idx="1622">
                  <c:v>-68.406862076668006</c:v>
                </c:pt>
                <c:pt idx="1623">
                  <c:v>-68.404982808019795</c:v>
                </c:pt>
                <c:pt idx="1624">
                  <c:v>-68.403104074091004</c:v>
                </c:pt>
                <c:pt idx="1625">
                  <c:v>-68.401225874827304</c:v>
                </c:pt>
                <c:pt idx="1626">
                  <c:v>-68.399348210174594</c:v>
                </c:pt>
                <c:pt idx="1627">
                  <c:v>-68.397471080078603</c:v>
                </c:pt>
                <c:pt idx="1628">
                  <c:v>-68.395594484485201</c:v>
                </c:pt>
                <c:pt idx="1629">
                  <c:v>-68.393718423340005</c:v>
                </c:pt>
                <c:pt idx="1630">
                  <c:v>-68.391842896588997</c:v>
                </c:pt>
                <c:pt idx="1631">
                  <c:v>-68.389967904177894</c:v>
                </c:pt>
                <c:pt idx="1632">
                  <c:v>-68.388093446052594</c:v>
                </c:pt>
                <c:pt idx="1633">
                  <c:v>-68.386219522158896</c:v>
                </c:pt>
                <c:pt idx="1634">
                  <c:v>-68.384346132442602</c:v>
                </c:pt>
                <c:pt idx="1635">
                  <c:v>-68.382473276849495</c:v>
                </c:pt>
                <c:pt idx="1636">
                  <c:v>-68.380600955325605</c:v>
                </c:pt>
                <c:pt idx="1637">
                  <c:v>-68.378729167816601</c:v>
                </c:pt>
                <c:pt idx="1638">
                  <c:v>-68.376857914268498</c:v>
                </c:pt>
                <c:pt idx="1639">
                  <c:v>-68.374987194626996</c:v>
                </c:pt>
                <c:pt idx="1640">
                  <c:v>-68.373117008838193</c:v>
                </c:pt>
                <c:pt idx="1641">
                  <c:v>-68.371247356847704</c:v>
                </c:pt>
                <c:pt idx="1642">
                  <c:v>-68.369378238601698</c:v>
                </c:pt>
                <c:pt idx="1643">
                  <c:v>-68.367509654045904</c:v>
                </c:pt>
                <c:pt idx="1644">
                  <c:v>-68.365641603126406</c:v>
                </c:pt>
                <c:pt idx="1645">
                  <c:v>-68.363774085788904</c:v>
                </c:pt>
                <c:pt idx="1646">
                  <c:v>-68.361907101979398</c:v>
                </c:pt>
                <c:pt idx="1647">
                  <c:v>-68.360040651643999</c:v>
                </c:pt>
                <c:pt idx="1648">
                  <c:v>-68.358174734728394</c:v>
                </c:pt>
                <c:pt idx="1649">
                  <c:v>-68.356309351178794</c:v>
                </c:pt>
                <c:pt idx="1650">
                  <c:v>-68.3544445009409</c:v>
                </c:pt>
                <c:pt idx="1651">
                  <c:v>-68.352580183960995</c:v>
                </c:pt>
                <c:pt idx="1652">
                  <c:v>-68.350716400184794</c:v>
                </c:pt>
                <c:pt idx="1653">
                  <c:v>-68.348853149558494</c:v>
                </c:pt>
                <c:pt idx="1654">
                  <c:v>-68.346990432027894</c:v>
                </c:pt>
                <c:pt idx="1655">
                  <c:v>-68.345128247539193</c:v>
                </c:pt>
                <c:pt idx="1656">
                  <c:v>-68.343266596038404</c:v>
                </c:pt>
                <c:pt idx="1657">
                  <c:v>-68.341405477471497</c:v>
                </c:pt>
                <c:pt idx="1658">
                  <c:v>-68.339544891784499</c:v>
                </c:pt>
                <c:pt idx="1659">
                  <c:v>-68.337684838923494</c:v>
                </c:pt>
                <c:pt idx="1660">
                  <c:v>-68.335825318834495</c:v>
                </c:pt>
                <c:pt idx="1661">
                  <c:v>-68.333966331463799</c:v>
                </c:pt>
                <c:pt idx="1662">
                  <c:v>-68.332107876757206</c:v>
                </c:pt>
                <c:pt idx="1663">
                  <c:v>-68.330249954660999</c:v>
                </c:pt>
                <c:pt idx="1664">
                  <c:v>-68.328392565121206</c:v>
                </c:pt>
                <c:pt idx="1665">
                  <c:v>-68.326535708083995</c:v>
                </c:pt>
                <c:pt idx="1666">
                  <c:v>-68.324679383495507</c:v>
                </c:pt>
                <c:pt idx="1667">
                  <c:v>-68.322823591301898</c:v>
                </c:pt>
                <c:pt idx="1668">
                  <c:v>-68.320968331449194</c:v>
                </c:pt>
                <c:pt idx="1669">
                  <c:v>-68.319113603883693</c:v>
                </c:pt>
                <c:pt idx="1670">
                  <c:v>-68.317259408551493</c:v>
                </c:pt>
                <c:pt idx="1671">
                  <c:v>-68.315405745398905</c:v>
                </c:pt>
                <c:pt idx="1672">
                  <c:v>-68.313552614372</c:v>
                </c:pt>
                <c:pt idx="1673">
                  <c:v>-68.311700015417102</c:v>
                </c:pt>
                <c:pt idx="1674">
                  <c:v>-68.309847948480297</c:v>
                </c:pt>
                <c:pt idx="1675">
                  <c:v>-68.307996413507894</c:v>
                </c:pt>
                <c:pt idx="1676">
                  <c:v>-68.306145410446206</c:v>
                </c:pt>
                <c:pt idx="1677">
                  <c:v>-68.304294939241402</c:v>
                </c:pt>
                <c:pt idx="1678">
                  <c:v>-68.302444999839807</c:v>
                </c:pt>
                <c:pt idx="1679">
                  <c:v>-68.300595592187605</c:v>
                </c:pt>
                <c:pt idx="1680">
                  <c:v>-68.298746716231307</c:v>
                </c:pt>
                <c:pt idx="1681">
                  <c:v>-68.296898371916996</c:v>
                </c:pt>
                <c:pt idx="1682">
                  <c:v>-68.295050559191097</c:v>
                </c:pt>
                <c:pt idx="1683">
                  <c:v>-68.293203277999893</c:v>
                </c:pt>
                <c:pt idx="1684">
                  <c:v>-68.291356528289896</c:v>
                </c:pt>
                <c:pt idx="1685">
                  <c:v>-68.289510310007302</c:v>
                </c:pt>
                <c:pt idx="1686">
                  <c:v>-68.287664623098493</c:v>
                </c:pt>
                <c:pt idx="1687">
                  <c:v>-68.285819467509896</c:v>
                </c:pt>
                <c:pt idx="1688">
                  <c:v>-68.283974843187906</c:v>
                </c:pt>
                <c:pt idx="1689">
                  <c:v>-68.282130750079006</c:v>
                </c:pt>
                <c:pt idx="1690">
                  <c:v>-68.280287188129407</c:v>
                </c:pt>
                <c:pt idx="1691">
                  <c:v>-68.278444157285804</c:v>
                </c:pt>
                <c:pt idx="1692">
                  <c:v>-68.276601657494496</c:v>
                </c:pt>
                <c:pt idx="1693">
                  <c:v>-68.274759688702005</c:v>
                </c:pt>
                <c:pt idx="1694">
                  <c:v>-68.272918250854801</c:v>
                </c:pt>
                <c:pt idx="1695">
                  <c:v>-68.271077343899407</c:v>
                </c:pt>
                <c:pt idx="1696">
                  <c:v>-68.269236967782206</c:v>
                </c:pt>
                <c:pt idx="1697">
                  <c:v>-68.267397122449907</c:v>
                </c:pt>
                <c:pt idx="1698">
                  <c:v>-68.265557807848893</c:v>
                </c:pt>
                <c:pt idx="1699">
                  <c:v>-68.263719023925702</c:v>
                </c:pt>
                <c:pt idx="1700">
                  <c:v>-68.261880770627002</c:v>
                </c:pt>
                <c:pt idx="1701">
                  <c:v>-68.260043047899302</c:v>
                </c:pt>
                <c:pt idx="1702">
                  <c:v>-68.258205855689198</c:v>
                </c:pt>
                <c:pt idx="1703">
                  <c:v>-68.256369193943399</c:v>
                </c:pt>
                <c:pt idx="1704">
                  <c:v>-68.254533062608303</c:v>
                </c:pt>
                <c:pt idx="1705">
                  <c:v>-68.252697461630703</c:v>
                </c:pt>
                <c:pt idx="1706">
                  <c:v>-68.250862390957195</c:v>
                </c:pt>
                <c:pt idx="1707">
                  <c:v>-68.249027850534503</c:v>
                </c:pt>
                <c:pt idx="1708">
                  <c:v>-68.247193840309194</c:v>
                </c:pt>
                <c:pt idx="1709">
                  <c:v>-68.245360360228005</c:v>
                </c:pt>
                <c:pt idx="1710">
                  <c:v>-68.243527410237704</c:v>
                </c:pt>
                <c:pt idx="1711">
                  <c:v>-68.241694990284898</c:v>
                </c:pt>
                <c:pt idx="1712">
                  <c:v>-68.239863100316299</c:v>
                </c:pt>
                <c:pt idx="1713">
                  <c:v>-68.238031740278799</c:v>
                </c:pt>
                <c:pt idx="1714">
                  <c:v>-68.236200910119095</c:v>
                </c:pt>
                <c:pt idx="1715">
                  <c:v>-68.234370609783994</c:v>
                </c:pt>
                <c:pt idx="1716">
                  <c:v>-68.232540839220206</c:v>
                </c:pt>
                <c:pt idx="1717">
                  <c:v>-68.230711598374498</c:v>
                </c:pt>
                <c:pt idx="1718">
                  <c:v>-68.228882887193805</c:v>
                </c:pt>
                <c:pt idx="1719">
                  <c:v>-68.227054705624994</c:v>
                </c:pt>
                <c:pt idx="1720">
                  <c:v>-68.225227053614802</c:v>
                </c:pt>
                <c:pt idx="1721">
                  <c:v>-68.223399931110094</c:v>
                </c:pt>
                <c:pt idx="1722">
                  <c:v>-68.221573338057794</c:v>
                </c:pt>
                <c:pt idx="1723">
                  <c:v>-68.219747274404796</c:v>
                </c:pt>
                <c:pt idx="1724">
                  <c:v>-68.217921740098106</c:v>
                </c:pt>
                <c:pt idx="1725">
                  <c:v>-68.216096735084506</c:v>
                </c:pt>
                <c:pt idx="1726">
                  <c:v>-68.214272259310903</c:v>
                </c:pt>
                <c:pt idx="1727">
                  <c:v>-68.212448312724504</c:v>
                </c:pt>
                <c:pt idx="1728">
                  <c:v>-68.210624895272005</c:v>
                </c:pt>
                <c:pt idx="1729">
                  <c:v>-68.208802006900498</c:v>
                </c:pt>
                <c:pt idx="1730">
                  <c:v>-68.206979647557006</c:v>
                </c:pt>
                <c:pt idx="1731">
                  <c:v>-68.205157817188507</c:v>
                </c:pt>
                <c:pt idx="1732">
                  <c:v>-68.203336515742095</c:v>
                </c:pt>
                <c:pt idx="1733">
                  <c:v>-68.201515743164805</c:v>
                </c:pt>
                <c:pt idx="1734">
                  <c:v>-68.199695499403703</c:v>
                </c:pt>
                <c:pt idx="1735">
                  <c:v>-68.197875784405795</c:v>
                </c:pt>
                <c:pt idx="1736">
                  <c:v>-68.196056598118204</c:v>
                </c:pt>
                <c:pt idx="1737">
                  <c:v>-68.194237940488094</c:v>
                </c:pt>
                <c:pt idx="1738">
                  <c:v>-68.192419811462599</c:v>
                </c:pt>
                <c:pt idx="1739">
                  <c:v>-68.1906022109888</c:v>
                </c:pt>
                <c:pt idx="1740">
                  <c:v>-68.188785139013902</c:v>
                </c:pt>
                <c:pt idx="1741">
                  <c:v>-68.186968595484998</c:v>
                </c:pt>
                <c:pt idx="1742">
                  <c:v>-68.185152580349396</c:v>
                </c:pt>
                <c:pt idx="1743">
                  <c:v>-68.1833370935543</c:v>
                </c:pt>
                <c:pt idx="1744">
                  <c:v>-68.181522135046805</c:v>
                </c:pt>
                <c:pt idx="1745">
                  <c:v>-68.179707704774302</c:v>
                </c:pt>
                <c:pt idx="1746">
                  <c:v>-68.177893802683897</c:v>
                </c:pt>
                <c:pt idx="1747">
                  <c:v>-68.176080428722997</c:v>
                </c:pt>
                <c:pt idx="1748">
                  <c:v>-68.174267582838894</c:v>
                </c:pt>
                <c:pt idx="1749">
                  <c:v>-68.172455264978694</c:v>
                </c:pt>
                <c:pt idx="1750">
                  <c:v>-68.170643475089904</c:v>
                </c:pt>
                <c:pt idx="1751">
                  <c:v>-68.168832213119799</c:v>
                </c:pt>
                <c:pt idx="1752">
                  <c:v>-68.167021479015801</c:v>
                </c:pt>
                <c:pt idx="1753">
                  <c:v>-68.165211272725202</c:v>
                </c:pt>
                <c:pt idx="1754">
                  <c:v>-68.163401594195307</c:v>
                </c:pt>
                <c:pt idx="1755">
                  <c:v>-68.161592443373706</c:v>
                </c:pt>
                <c:pt idx="1756">
                  <c:v>-68.159783820207707</c:v>
                </c:pt>
                <c:pt idx="1757">
                  <c:v>-68.1579757246448</c:v>
                </c:pt>
                <c:pt idx="1758">
                  <c:v>-68.156168156632305</c:v>
                </c:pt>
                <c:pt idx="1759">
                  <c:v>-68.154361116117897</c:v>
                </c:pt>
                <c:pt idx="1760">
                  <c:v>-68.152554603048799</c:v>
                </c:pt>
                <c:pt idx="1761">
                  <c:v>-68.150748617372798</c:v>
                </c:pt>
                <c:pt idx="1762">
                  <c:v>-68.148943159037202</c:v>
                </c:pt>
                <c:pt idx="1763">
                  <c:v>-68.147138227989601</c:v>
                </c:pt>
                <c:pt idx="1764">
                  <c:v>-68.145333824177499</c:v>
                </c:pt>
                <c:pt idx="1765">
                  <c:v>-68.1435299475486</c:v>
                </c:pt>
                <c:pt idx="1766">
                  <c:v>-68.141726598050397</c:v>
                </c:pt>
                <c:pt idx="1767">
                  <c:v>-68.139923775630393</c:v>
                </c:pt>
                <c:pt idx="1768">
                  <c:v>-68.138121480236407</c:v>
                </c:pt>
                <c:pt idx="1769">
                  <c:v>-68.136319711815901</c:v>
                </c:pt>
                <c:pt idx="1770">
                  <c:v>-68.134518470316706</c:v>
                </c:pt>
                <c:pt idx="1771">
                  <c:v>-68.132717755686301</c:v>
                </c:pt>
                <c:pt idx="1772">
                  <c:v>-68.130917567872402</c:v>
                </c:pt>
                <c:pt idx="1773">
                  <c:v>-68.129117906822799</c:v>
                </c:pt>
                <c:pt idx="1774">
                  <c:v>-68.127318772485197</c:v>
                </c:pt>
                <c:pt idx="1775">
                  <c:v>-68.125520164807298</c:v>
                </c:pt>
                <c:pt idx="1776">
                  <c:v>-68.123722083736794</c:v>
                </c:pt>
                <c:pt idx="1777">
                  <c:v>-68.121924529221502</c:v>
                </c:pt>
                <c:pt idx="1778">
                  <c:v>-68.120127501209197</c:v>
                </c:pt>
                <c:pt idx="1779">
                  <c:v>-68.118330999647696</c:v>
                </c:pt>
                <c:pt idx="1780">
                  <c:v>-68.116535024484904</c:v>
                </c:pt>
                <c:pt idx="1781">
                  <c:v>-68.114739575668494</c:v>
                </c:pt>
                <c:pt idx="1782">
                  <c:v>-68.1129446531464</c:v>
                </c:pt>
                <c:pt idx="1783">
                  <c:v>-68.111150256866495</c:v>
                </c:pt>
                <c:pt idx="1784">
                  <c:v>-68.109356386776696</c:v>
                </c:pt>
                <c:pt idx="1785">
                  <c:v>-68.107563042824793</c:v>
                </c:pt>
                <c:pt idx="1786">
                  <c:v>-68.105770224958803</c:v>
                </c:pt>
                <c:pt idx="1787">
                  <c:v>-68.1039779331266</c:v>
                </c:pt>
                <c:pt idx="1788">
                  <c:v>-68.102186167276201</c:v>
                </c:pt>
                <c:pt idx="1789">
                  <c:v>-68.100394927355595</c:v>
                </c:pt>
                <c:pt idx="1790">
                  <c:v>-68.098604213312598</c:v>
                </c:pt>
                <c:pt idx="1791">
                  <c:v>-68.096814025095497</c:v>
                </c:pt>
                <c:pt idx="1792">
                  <c:v>-68.095024362652097</c:v>
                </c:pt>
                <c:pt idx="1793">
                  <c:v>-68.093235225930499</c:v>
                </c:pt>
                <c:pt idx="1794">
                  <c:v>-68.091446614878706</c:v>
                </c:pt>
                <c:pt idx="1795">
                  <c:v>-68.089658529444904</c:v>
                </c:pt>
                <c:pt idx="1796">
                  <c:v>-68.087870969577196</c:v>
                </c:pt>
                <c:pt idx="1797">
                  <c:v>-68.086083935223598</c:v>
                </c:pt>
                <c:pt idx="1798">
                  <c:v>-68.084297426332199</c:v>
                </c:pt>
                <c:pt idx="1799">
                  <c:v>-68.082511442851199</c:v>
                </c:pt>
                <c:pt idx="1800">
                  <c:v>-68.0807259847289</c:v>
                </c:pt>
                <c:pt idx="1801">
                  <c:v>-68.078941051913205</c:v>
                </c:pt>
                <c:pt idx="1802">
                  <c:v>-68.077156644352499</c:v>
                </c:pt>
                <c:pt idx="1803">
                  <c:v>-68.075372761994998</c:v>
                </c:pt>
                <c:pt idx="1804">
                  <c:v>-68.073589404788805</c:v>
                </c:pt>
                <c:pt idx="1805">
                  <c:v>-68.071806572682306</c:v>
                </c:pt>
                <c:pt idx="1806">
                  <c:v>-68.070024265623701</c:v>
                </c:pt>
                <c:pt idx="1807">
                  <c:v>-68.068242483561207</c:v>
                </c:pt>
                <c:pt idx="1808">
                  <c:v>-68.066461226443195</c:v>
                </c:pt>
                <c:pt idx="1809">
                  <c:v>-68.064680494217995</c:v>
                </c:pt>
                <c:pt idx="1810">
                  <c:v>-68.062900286833994</c:v>
                </c:pt>
                <c:pt idx="1811">
                  <c:v>-68.061120604239406</c:v>
                </c:pt>
                <c:pt idx="1812">
                  <c:v>-68.059341446382604</c:v>
                </c:pt>
                <c:pt idx="1813">
                  <c:v>-68.057562813212101</c:v>
                </c:pt>
                <c:pt idx="1814">
                  <c:v>-68.055784704676299</c:v>
                </c:pt>
                <c:pt idx="1815">
                  <c:v>-68.054007120723497</c:v>
                </c:pt>
                <c:pt idx="1816">
                  <c:v>-68.052230061302097</c:v>
                </c:pt>
                <c:pt idx="1817">
                  <c:v>-68.050453526360798</c:v>
                </c:pt>
                <c:pt idx="1818">
                  <c:v>-68.0486775158478</c:v>
                </c:pt>
                <c:pt idx="1819">
                  <c:v>-68.046902029711802</c:v>
                </c:pt>
                <c:pt idx="1820">
                  <c:v>-68.045127067901205</c:v>
                </c:pt>
                <c:pt idx="1821">
                  <c:v>-68.043352630364495</c:v>
                </c:pt>
                <c:pt idx="1822">
                  <c:v>-68.041578717050399</c:v>
                </c:pt>
                <c:pt idx="1823">
                  <c:v>-68.039805327907203</c:v>
                </c:pt>
                <c:pt idx="1824">
                  <c:v>-68.038032462883805</c:v>
                </c:pt>
                <c:pt idx="1825">
                  <c:v>-68.036260121928507</c:v>
                </c:pt>
                <c:pt idx="1826">
                  <c:v>-68.034488304990106</c:v>
                </c:pt>
                <c:pt idx="1827">
                  <c:v>-68.032717012017102</c:v>
                </c:pt>
                <c:pt idx="1828">
                  <c:v>-68.030946242958294</c:v>
                </c:pt>
                <c:pt idx="1829">
                  <c:v>-68.029175997762195</c:v>
                </c:pt>
                <c:pt idx="1830">
                  <c:v>-68.027406276377604</c:v>
                </c:pt>
                <c:pt idx="1831">
                  <c:v>-68.025637078753206</c:v>
                </c:pt>
                <c:pt idx="1832">
                  <c:v>-68.0238684048376</c:v>
                </c:pt>
                <c:pt idx="1833">
                  <c:v>-68.022100254579698</c:v>
                </c:pt>
                <c:pt idx="1834">
                  <c:v>-68.020332627928198</c:v>
                </c:pt>
                <c:pt idx="1835">
                  <c:v>-68.0185655248317</c:v>
                </c:pt>
                <c:pt idx="1836">
                  <c:v>-68.016798945239302</c:v>
                </c:pt>
                <c:pt idx="1837">
                  <c:v>-68.015032889099501</c:v>
                </c:pt>
                <c:pt idx="1838">
                  <c:v>-68.013267356361297</c:v>
                </c:pt>
                <c:pt idx="1839">
                  <c:v>-68.011502346973501</c:v>
                </c:pt>
                <c:pt idx="1840">
                  <c:v>-68.009737860884997</c:v>
                </c:pt>
                <c:pt idx="1841">
                  <c:v>-68.007973898044597</c:v>
                </c:pt>
                <c:pt idx="1842">
                  <c:v>-68.006210458401299</c:v>
                </c:pt>
                <c:pt idx="1843">
                  <c:v>-68.0044475419039</c:v>
                </c:pt>
                <c:pt idx="1844">
                  <c:v>-68.0026851485013</c:v>
                </c:pt>
                <c:pt idx="1845">
                  <c:v>-68.000923278142594</c:v>
                </c:pt>
                <c:pt idx="1846">
                  <c:v>-67.999161930776594</c:v>
                </c:pt>
                <c:pt idx="1847">
                  <c:v>-67.997401106352399</c:v>
                </c:pt>
                <c:pt idx="1848">
                  <c:v>-67.995640804819004</c:v>
                </c:pt>
                <c:pt idx="1849">
                  <c:v>-67.993881026125294</c:v>
                </c:pt>
                <c:pt idx="1850">
                  <c:v>-67.992121770220393</c:v>
                </c:pt>
                <c:pt idx="1851">
                  <c:v>-67.990363037053498</c:v>
                </c:pt>
                <c:pt idx="1852">
                  <c:v>-67.988604826573393</c:v>
                </c:pt>
                <c:pt idx="1853">
                  <c:v>-67.986847138729303</c:v>
                </c:pt>
                <c:pt idx="1854">
                  <c:v>-67.985089973470394</c:v>
                </c:pt>
                <c:pt idx="1855">
                  <c:v>-67.983333330745694</c:v>
                </c:pt>
                <c:pt idx="1856">
                  <c:v>-67.981577210504398</c:v>
                </c:pt>
                <c:pt idx="1857">
                  <c:v>-67.979821612695602</c:v>
                </c:pt>
                <c:pt idx="1858">
                  <c:v>-67.978066537268603</c:v>
                </c:pt>
                <c:pt idx="1859">
                  <c:v>-67.976311984172398</c:v>
                </c:pt>
                <c:pt idx="1860">
                  <c:v>-67.974557953356396</c:v>
                </c:pt>
                <c:pt idx="1861">
                  <c:v>-67.972804444769693</c:v>
                </c:pt>
                <c:pt idx="1862">
                  <c:v>-67.9710514583616</c:v>
                </c:pt>
                <c:pt idx="1863">
                  <c:v>-67.969298994081399</c:v>
                </c:pt>
                <c:pt idx="1864">
                  <c:v>-67.967547051878199</c:v>
                </c:pt>
                <c:pt idx="1865">
                  <c:v>-67.965795631701496</c:v>
                </c:pt>
                <c:pt idx="1866">
                  <c:v>-67.9640447335006</c:v>
                </c:pt>
                <c:pt idx="1867">
                  <c:v>-67.962294357224707</c:v>
                </c:pt>
                <c:pt idx="1868">
                  <c:v>-67.960544502823197</c:v>
                </c:pt>
                <c:pt idx="1869">
                  <c:v>-67.958795170245594</c:v>
                </c:pt>
                <c:pt idx="1870">
                  <c:v>-67.957046359441094</c:v>
                </c:pt>
                <c:pt idx="1871">
                  <c:v>-67.955298070359206</c:v>
                </c:pt>
                <c:pt idx="1872">
                  <c:v>-67.953550302949296</c:v>
                </c:pt>
                <c:pt idx="1873">
                  <c:v>-67.951803057160802</c:v>
                </c:pt>
                <c:pt idx="1874">
                  <c:v>-67.950056332943305</c:v>
                </c:pt>
                <c:pt idx="1875">
                  <c:v>-67.948310130246099</c:v>
                </c:pt>
                <c:pt idx="1876">
                  <c:v>-67.946564449018695</c:v>
                </c:pt>
                <c:pt idx="1877">
                  <c:v>-67.944819289210798</c:v>
                </c:pt>
                <c:pt idx="1878">
                  <c:v>-67.943074650771706</c:v>
                </c:pt>
                <c:pt idx="1879">
                  <c:v>-67.941330533650998</c:v>
                </c:pt>
                <c:pt idx="1880">
                  <c:v>-67.939586937798396</c:v>
                </c:pt>
                <c:pt idx="1881">
                  <c:v>-67.937843863163295</c:v>
                </c:pt>
                <c:pt idx="1882">
                  <c:v>-67.936101309695403</c:v>
                </c:pt>
                <c:pt idx="1883">
                  <c:v>-67.934359277344299</c:v>
                </c:pt>
                <c:pt idx="1884">
                  <c:v>-67.932617766059593</c:v>
                </c:pt>
                <c:pt idx="1885">
                  <c:v>-67.930876775790907</c:v>
                </c:pt>
                <c:pt idx="1886">
                  <c:v>-67.929136306488004</c:v>
                </c:pt>
                <c:pt idx="1887">
                  <c:v>-67.927396358100495</c:v>
                </c:pt>
                <c:pt idx="1888">
                  <c:v>-67.9256569305781</c:v>
                </c:pt>
                <c:pt idx="1889">
                  <c:v>-67.923918023870598</c:v>
                </c:pt>
                <c:pt idx="1890">
                  <c:v>-67.922179637927499</c:v>
                </c:pt>
                <c:pt idx="1891">
                  <c:v>-67.920441772698894</c:v>
                </c:pt>
                <c:pt idx="1892">
                  <c:v>-67.918704428134205</c:v>
                </c:pt>
                <c:pt idx="1893">
                  <c:v>-67.916967604183498</c:v>
                </c:pt>
                <c:pt idx="1894">
                  <c:v>-67.915231300796506</c:v>
                </c:pt>
                <c:pt idx="1895">
                  <c:v>-67.913495517922897</c:v>
                </c:pt>
                <c:pt idx="1896">
                  <c:v>-67.911760255512704</c:v>
                </c:pt>
                <c:pt idx="1897">
                  <c:v>-67.910025513515706</c:v>
                </c:pt>
                <c:pt idx="1898">
                  <c:v>-67.908291291881795</c:v>
                </c:pt>
                <c:pt idx="1899">
                  <c:v>-67.906557590560894</c:v>
                </c:pt>
                <c:pt idx="1900">
                  <c:v>-67.904824409502794</c:v>
                </c:pt>
                <c:pt idx="1901">
                  <c:v>-67.903091748657502</c:v>
                </c:pt>
                <c:pt idx="1902">
                  <c:v>-67.901359607974996</c:v>
                </c:pt>
                <c:pt idx="1903">
                  <c:v>-67.899627987405196</c:v>
                </c:pt>
                <c:pt idx="1904">
                  <c:v>-67.897896886898096</c:v>
                </c:pt>
                <c:pt idx="1905">
                  <c:v>-67.8961663064037</c:v>
                </c:pt>
                <c:pt idx="1906">
                  <c:v>-67.894436245871901</c:v>
                </c:pt>
                <c:pt idx="1907">
                  <c:v>-67.892706705253005</c:v>
                </c:pt>
                <c:pt idx="1908">
                  <c:v>-67.890977684496804</c:v>
                </c:pt>
                <c:pt idx="1909">
                  <c:v>-67.889249183553403</c:v>
                </c:pt>
                <c:pt idx="1910">
                  <c:v>-67.887521202372994</c:v>
                </c:pt>
                <c:pt idx="1911">
                  <c:v>-67.885793740905598</c:v>
                </c:pt>
                <c:pt idx="1912">
                  <c:v>-67.884066799101404</c:v>
                </c:pt>
                <c:pt idx="1913">
                  <c:v>-67.882340376910406</c:v>
                </c:pt>
                <c:pt idx="1914">
                  <c:v>-67.880614474282893</c:v>
                </c:pt>
                <c:pt idx="1915">
                  <c:v>-67.878889091169</c:v>
                </c:pt>
                <c:pt idx="1916">
                  <c:v>-67.877164227518904</c:v>
                </c:pt>
                <c:pt idx="1917">
                  <c:v>-67.875439883282795</c:v>
                </c:pt>
                <c:pt idx="1918">
                  <c:v>-67.873716058410906</c:v>
                </c:pt>
                <c:pt idx="1919">
                  <c:v>-67.871992752853501</c:v>
                </c:pt>
                <c:pt idx="1920">
                  <c:v>-67.870269966560798</c:v>
                </c:pt>
                <c:pt idx="1921">
                  <c:v>-67.868547699483102</c:v>
                </c:pt>
                <c:pt idx="1922">
                  <c:v>-67.866825951570704</c:v>
                </c:pt>
                <c:pt idx="1923">
                  <c:v>-67.865104722773793</c:v>
                </c:pt>
                <c:pt idx="1924">
                  <c:v>-67.863384013042904</c:v>
                </c:pt>
                <c:pt idx="1925">
                  <c:v>-67.861663822328296</c:v>
                </c:pt>
                <c:pt idx="1926">
                  <c:v>-67.859944150580205</c:v>
                </c:pt>
                <c:pt idx="1927">
                  <c:v>-67.858224997749204</c:v>
                </c:pt>
                <c:pt idx="1928">
                  <c:v>-67.856506363785599</c:v>
                </c:pt>
                <c:pt idx="1929">
                  <c:v>-67.854788248639693</c:v>
                </c:pt>
                <c:pt idx="1930">
                  <c:v>-67.853070652262105</c:v>
                </c:pt>
                <c:pt idx="1931">
                  <c:v>-67.851353574603195</c:v>
                </c:pt>
                <c:pt idx="1932">
                  <c:v>-67.849637015613297</c:v>
                </c:pt>
                <c:pt idx="1933">
                  <c:v>-67.847920975243198</c:v>
                </c:pt>
                <c:pt idx="1934">
                  <c:v>-67.846205453443105</c:v>
                </c:pt>
                <c:pt idx="1935">
                  <c:v>-67.844490450163605</c:v>
                </c:pt>
                <c:pt idx="1936">
                  <c:v>-67.842775965355301</c:v>
                </c:pt>
                <c:pt idx="1937">
                  <c:v>-67.841061998968797</c:v>
                </c:pt>
                <c:pt idx="1938">
                  <c:v>-67.839348550954398</c:v>
                </c:pt>
                <c:pt idx="1939">
                  <c:v>-67.837635621263004</c:v>
                </c:pt>
                <c:pt idx="1940">
                  <c:v>-67.835923209845006</c:v>
                </c:pt>
                <c:pt idx="1941">
                  <c:v>-67.834211316651107</c:v>
                </c:pt>
                <c:pt idx="1942">
                  <c:v>-67.832499941631795</c:v>
                </c:pt>
                <c:pt idx="1943">
                  <c:v>-67.830789084738001</c:v>
                </c:pt>
                <c:pt idx="1944">
                  <c:v>-67.8290787459201</c:v>
                </c:pt>
                <c:pt idx="1945">
                  <c:v>-67.827368925128994</c:v>
                </c:pt>
                <c:pt idx="1946">
                  <c:v>-67.8256596223152</c:v>
                </c:pt>
                <c:pt idx="1947">
                  <c:v>-67.823950837429607</c:v>
                </c:pt>
                <c:pt idx="1948">
                  <c:v>-67.822242570422802</c:v>
                </c:pt>
                <c:pt idx="1949">
                  <c:v>-67.820534821245701</c:v>
                </c:pt>
                <c:pt idx="1950">
                  <c:v>-67.818827589848894</c:v>
                </c:pt>
                <c:pt idx="1951">
                  <c:v>-67.817120876183296</c:v>
                </c:pt>
                <c:pt idx="1952">
                  <c:v>-67.815414680199694</c:v>
                </c:pt>
                <c:pt idx="1953">
                  <c:v>-67.813709001848906</c:v>
                </c:pt>
                <c:pt idx="1954">
                  <c:v>-67.812003841081705</c:v>
                </c:pt>
                <c:pt idx="1955">
                  <c:v>-67.810299197848906</c:v>
                </c:pt>
                <c:pt idx="1956">
                  <c:v>-67.808595072101596</c:v>
                </c:pt>
                <c:pt idx="1957">
                  <c:v>-67.806891463790393</c:v>
                </c:pt>
                <c:pt idx="1958">
                  <c:v>-67.805188372866496</c:v>
                </c:pt>
                <c:pt idx="1959">
                  <c:v>-67.803485799280494</c:v>
                </c:pt>
                <c:pt idx="1960">
                  <c:v>-67.801783742983602</c:v>
                </c:pt>
                <c:pt idx="1961">
                  <c:v>-67.800082203926607</c:v>
                </c:pt>
                <c:pt idx="1962">
                  <c:v>-67.798381182060595</c:v>
                </c:pt>
                <c:pt idx="1963">
                  <c:v>-67.796680677336497</c:v>
                </c:pt>
                <c:pt idx="1964">
                  <c:v>-67.794980689705298</c:v>
                </c:pt>
                <c:pt idx="1965">
                  <c:v>-67.793281219118001</c:v>
                </c:pt>
                <c:pt idx="1966">
                  <c:v>-67.791582265525804</c:v>
                </c:pt>
                <c:pt idx="1967">
                  <c:v>-67.789883828879496</c:v>
                </c:pt>
                <c:pt idx="1968">
                  <c:v>-67.788185909130405</c:v>
                </c:pt>
                <c:pt idx="1969">
                  <c:v>-67.786488506229503</c:v>
                </c:pt>
                <c:pt idx="1970">
                  <c:v>-67.784791620127905</c:v>
                </c:pt>
                <c:pt idx="1971">
                  <c:v>-67.783095250776697</c:v>
                </c:pt>
                <c:pt idx="1972">
                  <c:v>-67.781399398126993</c:v>
                </c:pt>
                <c:pt idx="1973">
                  <c:v>-67.779704062130094</c:v>
                </c:pt>
                <c:pt idx="1974">
                  <c:v>-67.778009242737099</c:v>
                </c:pt>
                <c:pt idx="1975">
                  <c:v>-67.776314939899194</c:v>
                </c:pt>
                <c:pt idx="1976">
                  <c:v>-67.774621153567594</c:v>
                </c:pt>
                <c:pt idx="1977">
                  <c:v>-67.772927883693399</c:v>
                </c:pt>
                <c:pt idx="1978">
                  <c:v>-67.771235130228007</c:v>
                </c:pt>
                <c:pt idx="1979">
                  <c:v>-67.769542893122605</c:v>
                </c:pt>
                <c:pt idx="1980">
                  <c:v>-67.767851172328506</c:v>
                </c:pt>
                <c:pt idx="1981">
                  <c:v>-67.766159967796995</c:v>
                </c:pt>
                <c:pt idx="1982">
                  <c:v>-67.7644692794793</c:v>
                </c:pt>
                <c:pt idx="1983">
                  <c:v>-67.762779107326807</c:v>
                </c:pt>
                <c:pt idx="1984">
                  <c:v>-67.7610894512908</c:v>
                </c:pt>
                <c:pt idx="1985">
                  <c:v>-67.759400311322693</c:v>
                </c:pt>
                <c:pt idx="1986">
                  <c:v>-67.757711687373799</c:v>
                </c:pt>
                <c:pt idx="1987">
                  <c:v>-67.756023579395602</c:v>
                </c:pt>
                <c:pt idx="1988">
                  <c:v>-67.754335987339402</c:v>
                </c:pt>
                <c:pt idx="1989">
                  <c:v>-67.752648911156697</c:v>
                </c:pt>
                <c:pt idx="1990">
                  <c:v>-67.750962350798901</c:v>
                </c:pt>
                <c:pt idx="1991">
                  <c:v>-67.749276306217396</c:v>
                </c:pt>
                <c:pt idx="1992">
                  <c:v>-67.747590777363797</c:v>
                </c:pt>
                <c:pt idx="1993">
                  <c:v>-67.745905764189402</c:v>
                </c:pt>
                <c:pt idx="1994">
                  <c:v>-67.744221266645894</c:v>
                </c:pt>
                <c:pt idx="1995">
                  <c:v>-67.742537284684701</c:v>
                </c:pt>
                <c:pt idx="1996">
                  <c:v>-67.740853818257307</c:v>
                </c:pt>
                <c:pt idx="1997">
                  <c:v>-67.739170867315394</c:v>
                </c:pt>
                <c:pt idx="1998">
                  <c:v>-67.737488431810405</c:v>
                </c:pt>
                <c:pt idx="1999">
                  <c:v>-67.735806511693994</c:v>
                </c:pt>
                <c:pt idx="2000">
                  <c:v>-67.734125106917702</c:v>
                </c:pt>
                <c:pt idx="2001">
                  <c:v>-67.732444217433297</c:v>
                </c:pt>
                <c:pt idx="2002">
                  <c:v>-67.730763843192193</c:v>
                </c:pt>
                <c:pt idx="2003">
                  <c:v>-67.7290839841462</c:v>
                </c:pt>
                <c:pt idx="2004">
                  <c:v>-67.727404640246903</c:v>
                </c:pt>
                <c:pt idx="2005">
                  <c:v>-67.725725811445997</c:v>
                </c:pt>
                <c:pt idx="2006">
                  <c:v>-67.724047497695295</c:v>
                </c:pt>
                <c:pt idx="2007">
                  <c:v>-67.722369698946295</c:v>
                </c:pt>
                <c:pt idx="2008">
                  <c:v>-67.720692415150793</c:v>
                </c:pt>
                <c:pt idx="2009">
                  <c:v>-67.719015646260701</c:v>
                </c:pt>
                <c:pt idx="2010">
                  <c:v>-67.717339392227601</c:v>
                </c:pt>
                <c:pt idx="2011">
                  <c:v>-67.715663653003304</c:v>
                </c:pt>
                <c:pt idx="2012">
                  <c:v>-67.713988428539693</c:v>
                </c:pt>
                <c:pt idx="2013">
                  <c:v>-67.712313718788494</c:v>
                </c:pt>
                <c:pt idx="2014">
                  <c:v>-67.710639523701502</c:v>
                </c:pt>
                <c:pt idx="2015">
                  <c:v>-67.7089658432307</c:v>
                </c:pt>
                <c:pt idx="2016">
                  <c:v>-67.7072926773278</c:v>
                </c:pt>
                <c:pt idx="2017">
                  <c:v>-67.705620025944697</c:v>
                </c:pt>
                <c:pt idx="2018">
                  <c:v>-67.703947889033302</c:v>
                </c:pt>
                <c:pt idx="2019">
                  <c:v>-67.702276266545596</c:v>
                </c:pt>
                <c:pt idx="2020">
                  <c:v>-67.700605158433405</c:v>
                </c:pt>
                <c:pt idx="2021">
                  <c:v>-67.698934564648795</c:v>
                </c:pt>
                <c:pt idx="2022">
                  <c:v>-67.697264485143506</c:v>
                </c:pt>
                <c:pt idx="2023">
                  <c:v>-67.695594919869706</c:v>
                </c:pt>
                <c:pt idx="2024">
                  <c:v>-67.693925868779203</c:v>
                </c:pt>
                <c:pt idx="2025">
                  <c:v>-67.692257331824194</c:v>
                </c:pt>
                <c:pt idx="2026">
                  <c:v>-67.690589308956504</c:v>
                </c:pt>
                <c:pt idx="2027">
                  <c:v>-67.688921800128298</c:v>
                </c:pt>
                <c:pt idx="2028">
                  <c:v>-67.687254805291602</c:v>
                </c:pt>
                <c:pt idx="2029">
                  <c:v>-67.685588324398495</c:v>
                </c:pt>
                <c:pt idx="2030">
                  <c:v>-67.683922357401002</c:v>
                </c:pt>
                <c:pt idx="2031">
                  <c:v>-67.682256904251304</c:v>
                </c:pt>
                <c:pt idx="2032">
                  <c:v>-67.680591964901396</c:v>
                </c:pt>
                <c:pt idx="2033">
                  <c:v>-67.678927539303501</c:v>
                </c:pt>
                <c:pt idx="2034">
                  <c:v>-67.677263627409701</c:v>
                </c:pt>
                <c:pt idx="2035">
                  <c:v>-67.675600229172204</c:v>
                </c:pt>
                <c:pt idx="2036">
                  <c:v>-67.673937344543106</c:v>
                </c:pt>
                <c:pt idx="2037">
                  <c:v>-67.6722749734747</c:v>
                </c:pt>
                <c:pt idx="2038">
                  <c:v>-67.670613115919096</c:v>
                </c:pt>
                <c:pt idx="2039">
                  <c:v>-67.668951771828702</c:v>
                </c:pt>
                <c:pt idx="2040">
                  <c:v>-67.6672909411555</c:v>
                </c:pt>
                <c:pt idx="2041">
                  <c:v>-67.665630623851897</c:v>
                </c:pt>
                <c:pt idx="2042">
                  <c:v>-67.663970819870102</c:v>
                </c:pt>
                <c:pt idx="2043">
                  <c:v>-67.662311529162494</c:v>
                </c:pt>
                <c:pt idx="2044">
                  <c:v>-67.660652751681297</c:v>
                </c:pt>
                <c:pt idx="2045">
                  <c:v>-67.658994487378806</c:v>
                </c:pt>
                <c:pt idx="2046">
                  <c:v>-67.657336736207398</c:v>
                </c:pt>
                <c:pt idx="2047">
                  <c:v>-67.655679498119397</c:v>
                </c:pt>
                <c:pt idx="2048">
                  <c:v>-67.654022773067098</c:v>
                </c:pt>
                <c:pt idx="2049">
                  <c:v>-67.652366561003006</c:v>
                </c:pt>
                <c:pt idx="2050">
                  <c:v>-67.650710861879503</c:v>
                </c:pt>
                <c:pt idx="2051">
                  <c:v>-67.649055675648995</c:v>
                </c:pt>
                <c:pt idx="2052">
                  <c:v>-67.647401002263805</c:v>
                </c:pt>
                <c:pt idx="2053">
                  <c:v>-67.645746841676399</c:v>
                </c:pt>
                <c:pt idx="2054">
                  <c:v>-67.644093193839296</c:v>
                </c:pt>
                <c:pt idx="2055">
                  <c:v>-67.642440058704906</c:v>
                </c:pt>
                <c:pt idx="2056">
                  <c:v>-67.640787436225807</c:v>
                </c:pt>
                <c:pt idx="2057">
                  <c:v>-67.639135326354406</c:v>
                </c:pt>
                <c:pt idx="2058">
                  <c:v>-67.637483729043197</c:v>
                </c:pt>
                <c:pt idx="2059">
                  <c:v>-67.6358326442449</c:v>
                </c:pt>
                <c:pt idx="2060">
                  <c:v>-67.634182071911795</c:v>
                </c:pt>
                <c:pt idx="2061">
                  <c:v>-67.632532011996702</c:v>
                </c:pt>
                <c:pt idx="2062">
                  <c:v>-67.630882464452</c:v>
                </c:pt>
                <c:pt idx="2063">
                  <c:v>-67.629233429230297</c:v>
                </c:pt>
                <c:pt idx="2064">
                  <c:v>-67.627584906284298</c:v>
                </c:pt>
                <c:pt idx="2065">
                  <c:v>-67.625936895566596</c:v>
                </c:pt>
                <c:pt idx="2066">
                  <c:v>-67.624289397029898</c:v>
                </c:pt>
                <c:pt idx="2067">
                  <c:v>-67.622642410626696</c:v>
                </c:pt>
                <c:pt idx="2068">
                  <c:v>-67.620995936309697</c:v>
                </c:pt>
                <c:pt idx="2069">
                  <c:v>-67.619349974031707</c:v>
                </c:pt>
                <c:pt idx="2070">
                  <c:v>-67.617704523745303</c:v>
                </c:pt>
                <c:pt idx="2071">
                  <c:v>-67.616059585403207</c:v>
                </c:pt>
                <c:pt idx="2072">
                  <c:v>-67.614415158958295</c:v>
                </c:pt>
                <c:pt idx="2073">
                  <c:v>-67.612771244363103</c:v>
                </c:pt>
                <c:pt idx="2074">
                  <c:v>-67.611127841570493</c:v>
                </c:pt>
                <c:pt idx="2075">
                  <c:v>-67.609484950533201</c:v>
                </c:pt>
                <c:pt idx="2076">
                  <c:v>-67.607842571204102</c:v>
                </c:pt>
                <c:pt idx="2077">
                  <c:v>-67.606200703535904</c:v>
                </c:pt>
                <c:pt idx="2078">
                  <c:v>-67.604559347481498</c:v>
                </c:pt>
                <c:pt idx="2079">
                  <c:v>-67.602918502993703</c:v>
                </c:pt>
                <c:pt idx="2080">
                  <c:v>-67.601278170025296</c:v>
                </c:pt>
                <c:pt idx="2081">
                  <c:v>-67.599638348529197</c:v>
                </c:pt>
                <c:pt idx="2082">
                  <c:v>-67.597999038458298</c:v>
                </c:pt>
                <c:pt idx="2083">
                  <c:v>-67.596360239765502</c:v>
                </c:pt>
                <c:pt idx="2084">
                  <c:v>-67.594721952403603</c:v>
                </c:pt>
                <c:pt idx="2085">
                  <c:v>-67.593084176325704</c:v>
                </c:pt>
                <c:pt idx="2086">
                  <c:v>-67.591446911484596</c:v>
                </c:pt>
                <c:pt idx="2087">
                  <c:v>-67.589810157833298</c:v>
                </c:pt>
                <c:pt idx="2088">
                  <c:v>-67.588173915324703</c:v>
                </c:pt>
                <c:pt idx="2089">
                  <c:v>-67.586538183911898</c:v>
                </c:pt>
                <c:pt idx="2090">
                  <c:v>-67.584902963547904</c:v>
                </c:pt>
                <c:pt idx="2091">
                  <c:v>-67.583268254185597</c:v>
                </c:pt>
                <c:pt idx="2092">
                  <c:v>-67.581634055777997</c:v>
                </c:pt>
                <c:pt idx="2093">
                  <c:v>-67.580000368278306</c:v>
                </c:pt>
                <c:pt idx="2094">
                  <c:v>-67.578367191639501</c:v>
                </c:pt>
                <c:pt idx="2095">
                  <c:v>-67.576734525814601</c:v>
                </c:pt>
                <c:pt idx="2096">
                  <c:v>-67.575102370756696</c:v>
                </c:pt>
                <c:pt idx="2097">
                  <c:v>-67.573470726419004</c:v>
                </c:pt>
                <c:pt idx="2098">
                  <c:v>-67.5718395927545</c:v>
                </c:pt>
                <c:pt idx="2099">
                  <c:v>-67.570208969716404</c:v>
                </c:pt>
                <c:pt idx="2100">
                  <c:v>-67.568578857257805</c:v>
                </c:pt>
                <c:pt idx="2101">
                  <c:v>-67.566949255331906</c:v>
                </c:pt>
                <c:pt idx="2102">
                  <c:v>-67.565320163891798</c:v>
                </c:pt>
                <c:pt idx="2103">
                  <c:v>-67.563691582890698</c:v>
                </c:pt>
                <c:pt idx="2104">
                  <c:v>-67.562063512281895</c:v>
                </c:pt>
                <c:pt idx="2105">
                  <c:v>-67.560435952018494</c:v>
                </c:pt>
                <c:pt idx="2106">
                  <c:v>-67.558808902053798</c:v>
                </c:pt>
                <c:pt idx="2107">
                  <c:v>-67.557182362340995</c:v>
                </c:pt>
                <c:pt idx="2108">
                  <c:v>-67.555556332833405</c:v>
                </c:pt>
                <c:pt idx="2109">
                  <c:v>-67.5539308134843</c:v>
                </c:pt>
                <c:pt idx="2110">
                  <c:v>-67.552305804246899</c:v>
                </c:pt>
                <c:pt idx="2111">
                  <c:v>-67.550681305074505</c:v>
                </c:pt>
                <c:pt idx="2112">
                  <c:v>-67.549057315920507</c:v>
                </c:pt>
                <c:pt idx="2113">
                  <c:v>-67.547433836738193</c:v>
                </c:pt>
                <c:pt idx="2114">
                  <c:v>-67.545810867480895</c:v>
                </c:pt>
                <c:pt idx="2115">
                  <c:v>-67.544188408101903</c:v>
                </c:pt>
                <c:pt idx="2116">
                  <c:v>-67.542566458554802</c:v>
                </c:pt>
                <c:pt idx="2117">
                  <c:v>-67.540945018792797</c:v>
                </c:pt>
                <c:pt idx="2118">
                  <c:v>-67.539324088769305</c:v>
                </c:pt>
                <c:pt idx="2119">
                  <c:v>-67.537703668437899</c:v>
                </c:pt>
                <c:pt idx="2120">
                  <c:v>-67.536083757751797</c:v>
                </c:pt>
                <c:pt idx="2121">
                  <c:v>-67.5344643566645</c:v>
                </c:pt>
                <c:pt idx="2122">
                  <c:v>-67.532845465129597</c:v>
                </c:pt>
                <c:pt idx="2123">
                  <c:v>-67.531227083100404</c:v>
                </c:pt>
                <c:pt idx="2124">
                  <c:v>-67.529609210530495</c:v>
                </c:pt>
                <c:pt idx="2125">
                  <c:v>-67.527991847373301</c:v>
                </c:pt>
                <c:pt idx="2126">
                  <c:v>-67.526374993582394</c:v>
                </c:pt>
                <c:pt idx="2127">
                  <c:v>-67.524758649111305</c:v>
                </c:pt>
                <c:pt idx="2128">
                  <c:v>-67.523142813913495</c:v>
                </c:pt>
                <c:pt idx="2129">
                  <c:v>-67.521527487942706</c:v>
                </c:pt>
                <c:pt idx="2130">
                  <c:v>-67.519912671152298</c:v>
                </c:pt>
                <c:pt idx="2131">
                  <c:v>-67.518298363495902</c:v>
                </c:pt>
                <c:pt idx="2132">
                  <c:v>-67.516684564927203</c:v>
                </c:pt>
                <c:pt idx="2133">
                  <c:v>-67.515071275399706</c:v>
                </c:pt>
                <c:pt idx="2134">
                  <c:v>-67.513458494867194</c:v>
                </c:pt>
                <c:pt idx="2135">
                  <c:v>-67.511846223283101</c:v>
                </c:pt>
                <c:pt idx="2136">
                  <c:v>-67.510234460601296</c:v>
                </c:pt>
                <c:pt idx="2137">
                  <c:v>-67.508623206775198</c:v>
                </c:pt>
                <c:pt idx="2138">
                  <c:v>-67.507012461758706</c:v>
                </c:pt>
                <c:pt idx="2139">
                  <c:v>-67.505402225505406</c:v>
                </c:pt>
                <c:pt idx="2140">
                  <c:v>-67.503792497969101</c:v>
                </c:pt>
                <c:pt idx="2141">
                  <c:v>-67.502183279103406</c:v>
                </c:pt>
                <c:pt idx="2142">
                  <c:v>-67.500574568862007</c:v>
                </c:pt>
                <c:pt idx="2143">
                  <c:v>-67.498966367198904</c:v>
                </c:pt>
                <c:pt idx="2144">
                  <c:v>-67.497358674067598</c:v>
                </c:pt>
                <c:pt idx="2145">
                  <c:v>-67.495751489421906</c:v>
                </c:pt>
                <c:pt idx="2146">
                  <c:v>-67.494144813215797</c:v>
                </c:pt>
                <c:pt idx="2147">
                  <c:v>-67.492538645402902</c:v>
                </c:pt>
                <c:pt idx="2148">
                  <c:v>-67.490932985937107</c:v>
                </c:pt>
                <c:pt idx="2149">
                  <c:v>-67.489327834772197</c:v>
                </c:pt>
                <c:pt idx="2150">
                  <c:v>-67.487723191862102</c:v>
                </c:pt>
                <c:pt idx="2151">
                  <c:v>-67.486119057160593</c:v>
                </c:pt>
                <c:pt idx="2152">
                  <c:v>-67.484515430621499</c:v>
                </c:pt>
                <c:pt idx="2153">
                  <c:v>-67.482912312198906</c:v>
                </c:pt>
                <c:pt idx="2154">
                  <c:v>-67.481309701846499</c:v>
                </c:pt>
                <c:pt idx="2155">
                  <c:v>-67.479707599518306</c:v>
                </c:pt>
                <c:pt idx="2156">
                  <c:v>-67.4781060051682</c:v>
                </c:pt>
                <c:pt idx="2157">
                  <c:v>-67.476504918750194</c:v>
                </c:pt>
                <c:pt idx="2158">
                  <c:v>-67.474904340218202</c:v>
                </c:pt>
                <c:pt idx="2159">
                  <c:v>-67.473304269526096</c:v>
                </c:pt>
                <c:pt idx="2160">
                  <c:v>-67.471704706628003</c:v>
                </c:pt>
                <c:pt idx="2161">
                  <c:v>-67.470105651477795</c:v>
                </c:pt>
                <c:pt idx="2162">
                  <c:v>-67.468507104029499</c:v>
                </c:pt>
                <c:pt idx="2163">
                  <c:v>-67.466909064237299</c:v>
                </c:pt>
                <c:pt idx="2164">
                  <c:v>-67.465311532054997</c:v>
                </c:pt>
                <c:pt idx="2165">
                  <c:v>-67.463714507436706</c:v>
                </c:pt>
                <c:pt idx="2166">
                  <c:v>-67.462117990336495</c:v>
                </c:pt>
                <c:pt idx="2167">
                  <c:v>-67.460521980708506</c:v>
                </c:pt>
                <c:pt idx="2168">
                  <c:v>-67.458926478506797</c:v>
                </c:pt>
                <c:pt idx="2169">
                  <c:v>-67.457331483685394</c:v>
                </c:pt>
                <c:pt idx="2170">
                  <c:v>-67.455736996198397</c:v>
                </c:pt>
                <c:pt idx="2171">
                  <c:v>-67.454143016000003</c:v>
                </c:pt>
                <c:pt idx="2172">
                  <c:v>-67.452549543044398</c:v>
                </c:pt>
                <c:pt idx="2173">
                  <c:v>-67.450956577285595</c:v>
                </c:pt>
                <c:pt idx="2174">
                  <c:v>-67.449364118677806</c:v>
                </c:pt>
                <c:pt idx="2175">
                  <c:v>-67.447772167175302</c:v>
                </c:pt>
                <c:pt idx="2176">
                  <c:v>-67.446180722732095</c:v>
                </c:pt>
                <c:pt idx="2177">
                  <c:v>-67.444589785302497</c:v>
                </c:pt>
                <c:pt idx="2178">
                  <c:v>-67.442999354840794</c:v>
                </c:pt>
                <c:pt idx="2179">
                  <c:v>-67.441409431301096</c:v>
                </c:pt>
                <c:pt idx="2180">
                  <c:v>-67.439820014637604</c:v>
                </c:pt>
                <c:pt idx="2181">
                  <c:v>-67.4382311048047</c:v>
                </c:pt>
                <c:pt idx="2182">
                  <c:v>-67.436642701756597</c:v>
                </c:pt>
                <c:pt idx="2183">
                  <c:v>-67.435054805447606</c:v>
                </c:pt>
                <c:pt idx="2184">
                  <c:v>-67.433467415831899</c:v>
                </c:pt>
                <c:pt idx="2185">
                  <c:v>-67.4318805328639</c:v>
                </c:pt>
                <c:pt idx="2186">
                  <c:v>-67.430294156497993</c:v>
                </c:pt>
                <c:pt idx="2187">
                  <c:v>-67.428708286688305</c:v>
                </c:pt>
                <c:pt idx="2188">
                  <c:v>-67.427122923389305</c:v>
                </c:pt>
                <c:pt idx="2189">
                  <c:v>-67.425538066555305</c:v>
                </c:pt>
                <c:pt idx="2190">
                  <c:v>-67.423953716140602</c:v>
                </c:pt>
                <c:pt idx="2191">
                  <c:v>-67.422369872099793</c:v>
                </c:pt>
                <c:pt idx="2192">
                  <c:v>-67.420786534387105</c:v>
                </c:pt>
                <c:pt idx="2193">
                  <c:v>-67.419203702957006</c:v>
                </c:pt>
                <c:pt idx="2194">
                  <c:v>-67.417621377763894</c:v>
                </c:pt>
                <c:pt idx="2195">
                  <c:v>-67.416039558762094</c:v>
                </c:pt>
                <c:pt idx="2196">
                  <c:v>-67.414458245906303</c:v>
                </c:pt>
                <c:pt idx="2197">
                  <c:v>-67.412877439150705</c:v>
                </c:pt>
                <c:pt idx="2198">
                  <c:v>-67.411297138449996</c:v>
                </c:pt>
                <c:pt idx="2199">
                  <c:v>-67.409717343758501</c:v>
                </c:pt>
                <c:pt idx="2200">
                  <c:v>-67.408138055030705</c:v>
                </c:pt>
                <c:pt idx="2201">
                  <c:v>-67.406559272221301</c:v>
                </c:pt>
                <c:pt idx="2202">
                  <c:v>-67.404980995284603</c:v>
                </c:pt>
                <c:pt idx="2203">
                  <c:v>-67.403403224175193</c:v>
                </c:pt>
                <c:pt idx="2204">
                  <c:v>-67.401825958847695</c:v>
                </c:pt>
                <c:pt idx="2205">
                  <c:v>-67.400249199256507</c:v>
                </c:pt>
                <c:pt idx="2206">
                  <c:v>-67.398672945356395</c:v>
                </c:pt>
                <c:pt idx="2207">
                  <c:v>-67.3970971971018</c:v>
                </c:pt>
                <c:pt idx="2208">
                  <c:v>-67.395521954447403</c:v>
                </c:pt>
                <c:pt idx="2209">
                  <c:v>-67.393947217347701</c:v>
                </c:pt>
                <c:pt idx="2210">
                  <c:v>-67.392372985757405</c:v>
                </c:pt>
                <c:pt idx="2211">
                  <c:v>-67.390799259631095</c:v>
                </c:pt>
                <c:pt idx="2212">
                  <c:v>-67.389226038923496</c:v>
                </c:pt>
                <c:pt idx="2213">
                  <c:v>-67.387653323589106</c:v>
                </c:pt>
                <c:pt idx="2214">
                  <c:v>-67.386081113582705</c:v>
                </c:pt>
                <c:pt idx="2215">
                  <c:v>-67.384509408858904</c:v>
                </c:pt>
                <c:pt idx="2216">
                  <c:v>-67.382938209372497</c:v>
                </c:pt>
                <c:pt idx="2217">
                  <c:v>-67.381367515078097</c:v>
                </c:pt>
                <c:pt idx="2218">
                  <c:v>-67.379797325930397</c:v>
                </c:pt>
                <c:pt idx="2219">
                  <c:v>-67.378227641884195</c:v>
                </c:pt>
                <c:pt idx="2220">
                  <c:v>-67.376658462894198</c:v>
                </c:pt>
                <c:pt idx="2221">
                  <c:v>-67.375089788915204</c:v>
                </c:pt>
                <c:pt idx="2222">
                  <c:v>-67.373521619901894</c:v>
                </c:pt>
                <c:pt idx="2223">
                  <c:v>-67.371953955809005</c:v>
                </c:pt>
                <c:pt idx="2224">
                  <c:v>-67.370386796591504</c:v>
                </c:pt>
                <c:pt idx="2225">
                  <c:v>-67.368820142204001</c:v>
                </c:pt>
                <c:pt idx="2226">
                  <c:v>-67.367253992601405</c:v>
                </c:pt>
                <c:pt idx="2227">
                  <c:v>-67.365688347738498</c:v>
                </c:pt>
                <c:pt idx="2228">
                  <c:v>-67.364123207570103</c:v>
                </c:pt>
                <c:pt idx="2229">
                  <c:v>-67.3625585720511</c:v>
                </c:pt>
                <c:pt idx="2230">
                  <c:v>-67.360994441136299</c:v>
                </c:pt>
                <c:pt idx="2231">
                  <c:v>-67.359430814780694</c:v>
                </c:pt>
                <c:pt idx="2232">
                  <c:v>-67.357867692938996</c:v>
                </c:pt>
                <c:pt idx="2233">
                  <c:v>-67.356305075566198</c:v>
                </c:pt>
                <c:pt idx="2234">
                  <c:v>-67.354742962617195</c:v>
                </c:pt>
                <c:pt idx="2235">
                  <c:v>-67.353181354046797</c:v>
                </c:pt>
                <c:pt idx="2236">
                  <c:v>-67.351620249810097</c:v>
                </c:pt>
                <c:pt idx="2237">
                  <c:v>-67.350059649861905</c:v>
                </c:pt>
                <c:pt idx="2238">
                  <c:v>-67.3484995541572</c:v>
                </c:pt>
                <c:pt idx="2239">
                  <c:v>-67.346939962651007</c:v>
                </c:pt>
                <c:pt idx="2240">
                  <c:v>-67.345380875298204</c:v>
                </c:pt>
                <c:pt idx="2241">
                  <c:v>-67.3438222920539</c:v>
                </c:pt>
                <c:pt idx="2242">
                  <c:v>-67.342264212873005</c:v>
                </c:pt>
                <c:pt idx="2243">
                  <c:v>-67.340706637710497</c:v>
                </c:pt>
                <c:pt idx="2244">
                  <c:v>-67.339149566521399</c:v>
                </c:pt>
                <c:pt idx="2245">
                  <c:v>-67.337592999260806</c:v>
                </c:pt>
                <c:pt idx="2246">
                  <c:v>-67.336036935883698</c:v>
                </c:pt>
                <c:pt idx="2247">
                  <c:v>-67.334481376345195</c:v>
                </c:pt>
                <c:pt idx="2248">
                  <c:v>-67.332926320600293</c:v>
                </c:pt>
                <c:pt idx="2249">
                  <c:v>-67.331371768604001</c:v>
                </c:pt>
                <c:pt idx="2250">
                  <c:v>-67.329817720311596</c:v>
                </c:pt>
                <c:pt idx="2251">
                  <c:v>-67.3282641756781</c:v>
                </c:pt>
                <c:pt idx="2252">
                  <c:v>-67.326711134658595</c:v>
                </c:pt>
                <c:pt idx="2253">
                  <c:v>-67.325158597208102</c:v>
                </c:pt>
                <c:pt idx="2254">
                  <c:v>-67.323606563281999</c:v>
                </c:pt>
                <c:pt idx="2255">
                  <c:v>-67.322055032835195</c:v>
                </c:pt>
                <c:pt idx="2256">
                  <c:v>-67.320504005822897</c:v>
                </c:pt>
                <c:pt idx="2257">
                  <c:v>-67.318953482200399</c:v>
                </c:pt>
                <c:pt idx="2258">
                  <c:v>-67.317403461922694</c:v>
                </c:pt>
                <c:pt idx="2259">
                  <c:v>-67.315853944945104</c:v>
                </c:pt>
                <c:pt idx="2260">
                  <c:v>-67.314304931222793</c:v>
                </c:pt>
                <c:pt idx="2261">
                  <c:v>-67.312756420710997</c:v>
                </c:pt>
                <c:pt idx="2262">
                  <c:v>-67.311208413364795</c:v>
                </c:pt>
                <c:pt idx="2263">
                  <c:v>-67.309660909139595</c:v>
                </c:pt>
                <c:pt idx="2264">
                  <c:v>-67.308113907990503</c:v>
                </c:pt>
                <c:pt idx="2265">
                  <c:v>-67.306567409872898</c:v>
                </c:pt>
                <c:pt idx="2266">
                  <c:v>-67.305021414741901</c:v>
                </c:pt>
                <c:pt idx="2267">
                  <c:v>-67.303475922552906</c:v>
                </c:pt>
                <c:pt idx="2268">
                  <c:v>-67.301930933261104</c:v>
                </c:pt>
                <c:pt idx="2269">
                  <c:v>-67.300386446821904</c:v>
                </c:pt>
                <c:pt idx="2270">
                  <c:v>-67.298842463190496</c:v>
                </c:pt>
                <c:pt idx="2271">
                  <c:v>-67.297298982322303</c:v>
                </c:pt>
                <c:pt idx="2272">
                  <c:v>-67.295756004172603</c:v>
                </c:pt>
                <c:pt idx="2273">
                  <c:v>-67.294213528696702</c:v>
                </c:pt>
                <c:pt idx="2274">
                  <c:v>-67.292671555849907</c:v>
                </c:pt>
                <c:pt idx="2275">
                  <c:v>-67.291130085587795</c:v>
                </c:pt>
                <c:pt idx="2276">
                  <c:v>-67.289589117865503</c:v>
                </c:pt>
                <c:pt idx="2277">
                  <c:v>-67.288048652638494</c:v>
                </c:pt>
                <c:pt idx="2278">
                  <c:v>-67.286508689862202</c:v>
                </c:pt>
                <c:pt idx="2279">
                  <c:v>-67.284969229492006</c:v>
                </c:pt>
                <c:pt idx="2280">
                  <c:v>-67.283430271483297</c:v>
                </c:pt>
                <c:pt idx="2281">
                  <c:v>-67.281891815791596</c:v>
                </c:pt>
                <c:pt idx="2282">
                  <c:v>-67.280353862372195</c:v>
                </c:pt>
                <c:pt idx="2283">
                  <c:v>-67.2788164111805</c:v>
                </c:pt>
                <c:pt idx="2284">
                  <c:v>-67.277279462172203</c:v>
                </c:pt>
                <c:pt idx="2285">
                  <c:v>-67.275743015302595</c:v>
                </c:pt>
                <c:pt idx="2286">
                  <c:v>-67.274207070527197</c:v>
                </c:pt>
                <c:pt idx="2287">
                  <c:v>-67.272671627801401</c:v>
                </c:pt>
                <c:pt idx="2288">
                  <c:v>-67.271136687080897</c:v>
                </c:pt>
                <c:pt idx="2289">
                  <c:v>-67.269602248320993</c:v>
                </c:pt>
                <c:pt idx="2290">
                  <c:v>-67.268068311477407</c:v>
                </c:pt>
                <c:pt idx="2291">
                  <c:v>-67.266534876505503</c:v>
                </c:pt>
                <c:pt idx="2292">
                  <c:v>-67.2650019433609</c:v>
                </c:pt>
                <c:pt idx="2293">
                  <c:v>-67.263469511999105</c:v>
                </c:pt>
                <c:pt idx="2294">
                  <c:v>-67.261937582375694</c:v>
                </c:pt>
                <c:pt idx="2295">
                  <c:v>-67.260406154446201</c:v>
                </c:pt>
                <c:pt idx="2296">
                  <c:v>-67.258875228166303</c:v>
                </c:pt>
                <c:pt idx="2297">
                  <c:v>-67.257344803491506</c:v>
                </c:pt>
                <c:pt idx="2298">
                  <c:v>-67.2558148803774</c:v>
                </c:pt>
                <c:pt idx="2299">
                  <c:v>-67.254285458779705</c:v>
                </c:pt>
                <c:pt idx="2300">
                  <c:v>-67.252756538653898</c:v>
                </c:pt>
                <c:pt idx="2301">
                  <c:v>-67.251228119955599</c:v>
                </c:pt>
                <c:pt idx="2302">
                  <c:v>-67.249700202640597</c:v>
                </c:pt>
                <c:pt idx="2303">
                  <c:v>-67.248172786664497</c:v>
                </c:pt>
                <c:pt idx="2304">
                  <c:v>-67.246645871982906</c:v>
                </c:pt>
                <c:pt idx="2305">
                  <c:v>-67.2451194585515</c:v>
                </c:pt>
                <c:pt idx="2306">
                  <c:v>-67.243593546325997</c:v>
                </c:pt>
                <c:pt idx="2307">
                  <c:v>-67.242068135262002</c:v>
                </c:pt>
                <c:pt idx="2308">
                  <c:v>-67.240543225315307</c:v>
                </c:pt>
                <c:pt idx="2309">
                  <c:v>-67.239018816441501</c:v>
                </c:pt>
                <c:pt idx="2310">
                  <c:v>-67.237494908596503</c:v>
                </c:pt>
                <c:pt idx="2311">
                  <c:v>-67.235971501735904</c:v>
                </c:pt>
                <c:pt idx="2312">
                  <c:v>-67.234448595815394</c:v>
                </c:pt>
                <c:pt idx="2313">
                  <c:v>-67.232926190790806</c:v>
                </c:pt>
                <c:pt idx="2314">
                  <c:v>-67.231404286617902</c:v>
                </c:pt>
                <c:pt idx="2315">
                  <c:v>-67.229882883252401</c:v>
                </c:pt>
                <c:pt idx="2316">
                  <c:v>-67.228361980650206</c:v>
                </c:pt>
                <c:pt idx="2317">
                  <c:v>-67.226841578766894</c:v>
                </c:pt>
                <c:pt idx="2318">
                  <c:v>-67.225321677558398</c:v>
                </c:pt>
                <c:pt idx="2319">
                  <c:v>-67.223802276980507</c:v>
                </c:pt>
                <c:pt idx="2320">
                  <c:v>-67.222283376988997</c:v>
                </c:pt>
                <c:pt idx="2321">
                  <c:v>-67.220764977539801</c:v>
                </c:pt>
                <c:pt idx="2322">
                  <c:v>-67.219247078588594</c:v>
                </c:pt>
                <c:pt idx="2323">
                  <c:v>-67.217729680091296</c:v>
                </c:pt>
                <c:pt idx="2324">
                  <c:v>-67.216212782003794</c:v>
                </c:pt>
                <c:pt idx="2325">
                  <c:v>-67.214696384281893</c:v>
                </c:pt>
                <c:pt idx="2326">
                  <c:v>-67.213180486881498</c:v>
                </c:pt>
                <c:pt idx="2327">
                  <c:v>-67.211665089758498</c:v>
                </c:pt>
                <c:pt idx="2328">
                  <c:v>-67.210150192868795</c:v>
                </c:pt>
                <c:pt idx="2329">
                  <c:v>-67.208635796168195</c:v>
                </c:pt>
                <c:pt idx="2330">
                  <c:v>-67.207121899612702</c:v>
                </c:pt>
                <c:pt idx="2331">
                  <c:v>-67.205608503158302</c:v>
                </c:pt>
                <c:pt idx="2332">
                  <c:v>-67.204095606760703</c:v>
                </c:pt>
                <c:pt idx="2333">
                  <c:v>-67.202583210376005</c:v>
                </c:pt>
                <c:pt idx="2334">
                  <c:v>-67.201071313960099</c:v>
                </c:pt>
                <c:pt idx="2335">
                  <c:v>-67.199559917469003</c:v>
                </c:pt>
                <c:pt idx="2336">
                  <c:v>-67.198049020858605</c:v>
                </c:pt>
                <c:pt idx="2337">
                  <c:v>-67.196538624084894</c:v>
                </c:pt>
                <c:pt idx="2338">
                  <c:v>-67.195028727103903</c:v>
                </c:pt>
                <c:pt idx="2339">
                  <c:v>-67.193519329871506</c:v>
                </c:pt>
                <c:pt idx="2340">
                  <c:v>-67.192010432343906</c:v>
                </c:pt>
                <c:pt idx="2341">
                  <c:v>-67.190502034476907</c:v>
                </c:pt>
                <c:pt idx="2342">
                  <c:v>-67.188994136226597</c:v>
                </c:pt>
                <c:pt idx="2343">
                  <c:v>-67.187486737549094</c:v>
                </c:pt>
                <c:pt idx="2344">
                  <c:v>-67.1859798384003</c:v>
                </c:pt>
                <c:pt idx="2345">
                  <c:v>-67.184473438736305</c:v>
                </c:pt>
                <c:pt idx="2346">
                  <c:v>-67.182967538513196</c:v>
                </c:pt>
                <c:pt idx="2347">
                  <c:v>-67.181462137687006</c:v>
                </c:pt>
                <c:pt idx="2348">
                  <c:v>-67.179957236213895</c:v>
                </c:pt>
                <c:pt idx="2349">
                  <c:v>-67.178452834049807</c:v>
                </c:pt>
                <c:pt idx="2350">
                  <c:v>-67.176948931150903</c:v>
                </c:pt>
                <c:pt idx="2351">
                  <c:v>-67.1754455274733</c:v>
                </c:pt>
                <c:pt idx="2352">
                  <c:v>-67.173942622973001</c:v>
                </c:pt>
                <c:pt idx="2353">
                  <c:v>-67.172440217606294</c:v>
                </c:pt>
                <c:pt idx="2354">
                  <c:v>-67.170938311329095</c:v>
                </c:pt>
                <c:pt idx="2355">
                  <c:v>-67.169436904097694</c:v>
                </c:pt>
                <c:pt idx="2356">
                  <c:v>-67.167935995868206</c:v>
                </c:pt>
                <c:pt idx="2357">
                  <c:v>-67.166435586596805</c:v>
                </c:pt>
                <c:pt idx="2358">
                  <c:v>-67.164935676239494</c:v>
                </c:pt>
                <c:pt idx="2359">
                  <c:v>-67.163436264752605</c:v>
                </c:pt>
                <c:pt idx="2360">
                  <c:v>-67.161937352092295</c:v>
                </c:pt>
                <c:pt idx="2361">
                  <c:v>-67.160438938214597</c:v>
                </c:pt>
                <c:pt idx="2362">
                  <c:v>-67.158941023075897</c:v>
                </c:pt>
                <c:pt idx="2363">
                  <c:v>-67.157443606632299</c:v>
                </c:pt>
                <c:pt idx="2364">
                  <c:v>-67.155946688840103</c:v>
                </c:pt>
                <c:pt idx="2365">
                  <c:v>-67.154450269655399</c:v>
                </c:pt>
                <c:pt idx="2366">
                  <c:v>-67.152954349034403</c:v>
                </c:pt>
                <c:pt idx="2367">
                  <c:v>-67.1514589269335</c:v>
                </c:pt>
                <c:pt idx="2368">
                  <c:v>-67.149964003308796</c:v>
                </c:pt>
                <c:pt idx="2369">
                  <c:v>-67.148469578116703</c:v>
                </c:pt>
                <c:pt idx="2370">
                  <c:v>-67.146975651313198</c:v>
                </c:pt>
                <c:pt idx="2371">
                  <c:v>-67.145482222854895</c:v>
                </c:pt>
                <c:pt idx="2372">
                  <c:v>-67.143989292697796</c:v>
                </c:pt>
                <c:pt idx="2373">
                  <c:v>-67.142496860798303</c:v>
                </c:pt>
                <c:pt idx="2374">
                  <c:v>-67.141004927112604</c:v>
                </c:pt>
                <c:pt idx="2375">
                  <c:v>-67.139513491597199</c:v>
                </c:pt>
                <c:pt idx="2376">
                  <c:v>-67.138022554208206</c:v>
                </c:pt>
                <c:pt idx="2377">
                  <c:v>-67.136532114902096</c:v>
                </c:pt>
                <c:pt idx="2378">
                  <c:v>-67.135042173635</c:v>
                </c:pt>
                <c:pt idx="2379">
                  <c:v>-67.133552730363405</c:v>
                </c:pt>
                <c:pt idx="2380">
                  <c:v>-67.132063785043698</c:v>
                </c:pt>
                <c:pt idx="2381">
                  <c:v>-67.130575337631996</c:v>
                </c:pt>
                <c:pt idx="2382">
                  <c:v>-67.129087388084898</c:v>
                </c:pt>
                <c:pt idx="2383">
                  <c:v>-67.127599936358607</c:v>
                </c:pt>
                <c:pt idx="2384">
                  <c:v>-67.126112982409595</c:v>
                </c:pt>
                <c:pt idx="2385">
                  <c:v>-67.124626526194106</c:v>
                </c:pt>
                <c:pt idx="2386">
                  <c:v>-67.123140567668699</c:v>
                </c:pt>
                <c:pt idx="2387">
                  <c:v>-67.121655106789703</c:v>
                </c:pt>
                <c:pt idx="2388">
                  <c:v>-67.120170143513505</c:v>
                </c:pt>
                <c:pt idx="2389">
                  <c:v>-67.118685677796506</c:v>
                </c:pt>
                <c:pt idx="2390">
                  <c:v>-67.117201709595093</c:v>
                </c:pt>
                <c:pt idx="2391">
                  <c:v>-67.115718238865696</c:v>
                </c:pt>
                <c:pt idx="2392">
                  <c:v>-67.114235265564901</c:v>
                </c:pt>
                <c:pt idx="2393">
                  <c:v>-67.112752789648994</c:v>
                </c:pt>
                <c:pt idx="2394">
                  <c:v>-67.111270811074405</c:v>
                </c:pt>
                <c:pt idx="2395">
                  <c:v>-67.109789329797707</c:v>
                </c:pt>
                <c:pt idx="2396">
                  <c:v>-67.1083083457752</c:v>
                </c:pt>
                <c:pt idx="2397">
                  <c:v>-67.106827858963598</c:v>
                </c:pt>
                <c:pt idx="2398">
                  <c:v>-67.105347869319104</c:v>
                </c:pt>
                <c:pt idx="2399">
                  <c:v>-67.103868376798403</c:v>
                </c:pt>
                <c:pt idx="2400">
                  <c:v>-67.102389381357995</c:v>
                </c:pt>
                <c:pt idx="2401">
                  <c:v>-67.100910882954196</c:v>
                </c:pt>
                <c:pt idx="2402">
                  <c:v>-67.099432881543706</c:v>
                </c:pt>
                <c:pt idx="2403">
                  <c:v>-67.097955377082897</c:v>
                </c:pt>
                <c:pt idx="2404">
                  <c:v>-67.096478369528398</c:v>
                </c:pt>
                <c:pt idx="2405">
                  <c:v>-67.095001858836696</c:v>
                </c:pt>
                <c:pt idx="2406">
                  <c:v>-67.093525844964304</c:v>
                </c:pt>
                <c:pt idx="2407">
                  <c:v>-67.092050327867796</c:v>
                </c:pt>
                <c:pt idx="2408">
                  <c:v>-67.090575307503698</c:v>
                </c:pt>
                <c:pt idx="2409">
                  <c:v>-67.089100783828698</c:v>
                </c:pt>
                <c:pt idx="2410">
                  <c:v>-67.087626756799096</c:v>
                </c:pt>
                <c:pt idx="2411">
                  <c:v>-67.086153226371707</c:v>
                </c:pt>
                <c:pt idx="2412">
                  <c:v>-67.084680192503001</c:v>
                </c:pt>
                <c:pt idx="2413">
                  <c:v>-67.083207655149593</c:v>
                </c:pt>
                <c:pt idx="2414">
                  <c:v>-67.081735614268098</c:v>
                </c:pt>
                <c:pt idx="2415">
                  <c:v>-67.080264069815101</c:v>
                </c:pt>
                <c:pt idx="2416">
                  <c:v>-67.078793021747202</c:v>
                </c:pt>
                <c:pt idx="2417">
                  <c:v>-67.077322470021002</c:v>
                </c:pt>
                <c:pt idx="2418">
                  <c:v>-67.075852414593101</c:v>
                </c:pt>
                <c:pt idx="2419">
                  <c:v>-67.074382855420197</c:v>
                </c:pt>
                <c:pt idx="2420">
                  <c:v>-67.072913792458806</c:v>
                </c:pt>
                <c:pt idx="2421">
                  <c:v>-67.071445225665698</c:v>
                </c:pt>
                <c:pt idx="2422">
                  <c:v>-67.069977154997503</c:v>
                </c:pt>
                <c:pt idx="2423">
                  <c:v>-67.068509580410904</c:v>
                </c:pt>
                <c:pt idx="2424">
                  <c:v>-67.067042501862403</c:v>
                </c:pt>
                <c:pt idx="2425">
                  <c:v>-67.065575919308898</c:v>
                </c:pt>
                <c:pt idx="2426">
                  <c:v>-67.064109832706805</c:v>
                </c:pt>
                <c:pt idx="2427">
                  <c:v>-67.062644242012993</c:v>
                </c:pt>
                <c:pt idx="2428">
                  <c:v>-67.061179147184205</c:v>
                </c:pt>
                <c:pt idx="2429">
                  <c:v>-67.059714548176899</c:v>
                </c:pt>
                <c:pt idx="2430">
                  <c:v>-67.058250444948001</c:v>
                </c:pt>
                <c:pt idx="2431">
                  <c:v>-67.056786837454098</c:v>
                </c:pt>
                <c:pt idx="2432">
                  <c:v>-67.055323725651903</c:v>
                </c:pt>
                <c:pt idx="2433">
                  <c:v>-67.0538611094982</c:v>
                </c:pt>
                <c:pt idx="2434">
                  <c:v>-67.052398988949705</c:v>
                </c:pt>
                <c:pt idx="2435">
                  <c:v>-67.050937363963101</c:v>
                </c:pt>
                <c:pt idx="2436">
                  <c:v>-67.049476234495202</c:v>
                </c:pt>
                <c:pt idx="2437">
                  <c:v>-67.048015600502694</c:v>
                </c:pt>
                <c:pt idx="2438">
                  <c:v>-67.046555461942404</c:v>
                </c:pt>
                <c:pt idx="2439">
                  <c:v>-67.045095818771003</c:v>
                </c:pt>
                <c:pt idx="2440">
                  <c:v>-67.043636670945304</c:v>
                </c:pt>
                <c:pt idx="2441">
                  <c:v>-67.042178018422106</c:v>
                </c:pt>
                <c:pt idx="2442">
                  <c:v>-67.040719861158095</c:v>
                </c:pt>
                <c:pt idx="2443">
                  <c:v>-67.039262199110098</c:v>
                </c:pt>
                <c:pt idx="2444">
                  <c:v>-67.037805032234999</c:v>
                </c:pt>
                <c:pt idx="2445">
                  <c:v>-67.036348360489498</c:v>
                </c:pt>
                <c:pt idx="2446">
                  <c:v>-67.034892183830394</c:v>
                </c:pt>
                <c:pt idx="2447">
                  <c:v>-67.033436502214599</c:v>
                </c:pt>
                <c:pt idx="2448">
                  <c:v>-67.031981315598799</c:v>
                </c:pt>
                <c:pt idx="2449">
                  <c:v>-67.030526623939807</c:v>
                </c:pt>
                <c:pt idx="2450">
                  <c:v>-67.029072427194606</c:v>
                </c:pt>
                <c:pt idx="2451">
                  <c:v>-67.027618725319897</c:v>
                </c:pt>
                <c:pt idx="2452">
                  <c:v>-67.026165518272606</c:v>
                </c:pt>
                <c:pt idx="2453">
                  <c:v>-67.024712806009404</c:v>
                </c:pt>
                <c:pt idx="2454">
                  <c:v>-67.023260588487403</c:v>
                </c:pt>
                <c:pt idx="2455">
                  <c:v>-67.021808865663203</c:v>
                </c:pt>
                <c:pt idx="2456">
                  <c:v>-67.020357637493902</c:v>
                </c:pt>
                <c:pt idx="2457">
                  <c:v>-67.018906903936198</c:v>
                </c:pt>
                <c:pt idx="2458">
                  <c:v>-67.017456664947005</c:v>
                </c:pt>
                <c:pt idx="2459">
                  <c:v>-67.016006920483207</c:v>
                </c:pt>
                <c:pt idx="2460">
                  <c:v>-67.014557670501702</c:v>
                </c:pt>
                <c:pt idx="2461">
                  <c:v>-67.013108914959403</c:v>
                </c:pt>
                <c:pt idx="2462">
                  <c:v>-67.011660653813195</c:v>
                </c:pt>
                <c:pt idx="2463">
                  <c:v>-67.010212887020003</c:v>
                </c:pt>
                <c:pt idx="2464">
                  <c:v>-67.0087656145366</c:v>
                </c:pt>
                <c:pt idx="2465">
                  <c:v>-67.007318836320096</c:v>
                </c:pt>
                <c:pt idx="2466">
                  <c:v>-67.005872552327304</c:v>
                </c:pt>
                <c:pt idx="2467">
                  <c:v>-67.004426762515095</c:v>
                </c:pt>
                <c:pt idx="2468">
                  <c:v>-67.002981466840495</c:v>
                </c:pt>
                <c:pt idx="2469">
                  <c:v>-67.001536665260403</c:v>
                </c:pt>
                <c:pt idx="2470">
                  <c:v>-67.000092357731802</c:v>
                </c:pt>
                <c:pt idx="2471">
                  <c:v>-66.998648544211605</c:v>
                </c:pt>
                <c:pt idx="2472">
                  <c:v>-66.997205224656696</c:v>
                </c:pt>
                <c:pt idx="2473">
                  <c:v>-66.995762399024102</c:v>
                </c:pt>
                <c:pt idx="2474">
                  <c:v>-66.994320067270806</c:v>
                </c:pt>
                <c:pt idx="2475">
                  <c:v>-66.992878229353707</c:v>
                </c:pt>
                <c:pt idx="2476">
                  <c:v>-66.991436885229902</c:v>
                </c:pt>
                <c:pt idx="2477">
                  <c:v>-66.989996034856205</c:v>
                </c:pt>
                <c:pt idx="2478">
                  <c:v>-66.988555678189698</c:v>
                </c:pt>
                <c:pt idx="2479">
                  <c:v>-66.987115815187295</c:v>
                </c:pt>
                <c:pt idx="2480">
                  <c:v>-66.985676445806106</c:v>
                </c:pt>
                <c:pt idx="2481">
                  <c:v>-66.984237570003103</c:v>
                </c:pt>
                <c:pt idx="2482">
                  <c:v>-66.982799187735196</c:v>
                </c:pt>
                <c:pt idx="2483">
                  <c:v>-66.981361298959399</c:v>
                </c:pt>
                <c:pt idx="2484">
                  <c:v>-66.979923903632894</c:v>
                </c:pt>
                <c:pt idx="2485">
                  <c:v>-66.978487001712494</c:v>
                </c:pt>
                <c:pt idx="2486">
                  <c:v>-66.977050593155298</c:v>
                </c:pt>
                <c:pt idx="2487">
                  <c:v>-66.975614677918401</c:v>
                </c:pt>
                <c:pt idx="2488">
                  <c:v>-66.974179255958703</c:v>
                </c:pt>
                <c:pt idx="2489">
                  <c:v>-66.9727443272334</c:v>
                </c:pt>
                <c:pt idx="2490">
                  <c:v>-66.971309891699406</c:v>
                </c:pt>
                <c:pt idx="2491">
                  <c:v>-66.969875949313803</c:v>
                </c:pt>
                <c:pt idx="2492">
                  <c:v>-66.968442500033703</c:v>
                </c:pt>
                <c:pt idx="2493">
                  <c:v>-66.967009543816005</c:v>
                </c:pt>
                <c:pt idx="2494">
                  <c:v>-66.965577080618004</c:v>
                </c:pt>
                <c:pt idx="2495">
                  <c:v>-66.964145110396601</c:v>
                </c:pt>
                <c:pt idx="2496">
                  <c:v>-66.962713633108805</c:v>
                </c:pt>
                <c:pt idx="2497">
                  <c:v>-66.961282648711901</c:v>
                </c:pt>
                <c:pt idx="2498">
                  <c:v>-66.9598521571628</c:v>
                </c:pt>
                <c:pt idx="2499">
                  <c:v>-66.958422158418699</c:v>
                </c:pt>
                <c:pt idx="2500">
                  <c:v>-66.956992652436597</c:v>
                </c:pt>
                <c:pt idx="2501">
                  <c:v>-66.955563639173604</c:v>
                </c:pt>
                <c:pt idx="2502">
                  <c:v>-66.954135118586905</c:v>
                </c:pt>
                <c:pt idx="2503">
                  <c:v>-66.952707090633496</c:v>
                </c:pt>
                <c:pt idx="2504">
                  <c:v>-66.951279555270503</c:v>
                </c:pt>
                <c:pt idx="2505">
                  <c:v>-66.949852512454996</c:v>
                </c:pt>
                <c:pt idx="2506">
                  <c:v>-66.948425962144299</c:v>
                </c:pt>
                <c:pt idx="2507">
                  <c:v>-66.946999904295197</c:v>
                </c:pt>
                <c:pt idx="2508">
                  <c:v>-66.9455743388651</c:v>
                </c:pt>
                <c:pt idx="2509">
                  <c:v>-66.944149265811006</c:v>
                </c:pt>
                <c:pt idx="2510">
                  <c:v>-66.942724685090099</c:v>
                </c:pt>
                <c:pt idx="2511">
                  <c:v>-66.941300596659502</c:v>
                </c:pt>
                <c:pt idx="2512">
                  <c:v>-66.939877000476301</c:v>
                </c:pt>
                <c:pt idx="2513">
                  <c:v>-66.938453896497705</c:v>
                </c:pt>
                <c:pt idx="2514">
                  <c:v>-66.937031284680799</c:v>
                </c:pt>
                <c:pt idx="2515">
                  <c:v>-66.935609164982793</c:v>
                </c:pt>
                <c:pt idx="2516">
                  <c:v>-66.934187537360799</c:v>
                </c:pt>
                <c:pt idx="2517">
                  <c:v>-66.932766401772</c:v>
                </c:pt>
                <c:pt idx="2518">
                  <c:v>-66.931345758173606</c:v>
                </c:pt>
                <c:pt idx="2519">
                  <c:v>-66.929925606522701</c:v>
                </c:pt>
                <c:pt idx="2520">
                  <c:v>-66.928505946776497</c:v>
                </c:pt>
                <c:pt idx="2521">
                  <c:v>-66.927086778892203</c:v>
                </c:pt>
                <c:pt idx="2522">
                  <c:v>-66.925668102827004</c:v>
                </c:pt>
                <c:pt idx="2523">
                  <c:v>-66.924249918537996</c:v>
                </c:pt>
                <c:pt idx="2524">
                  <c:v>-66.922832225982404</c:v>
                </c:pt>
                <c:pt idx="2525">
                  <c:v>-66.921415025117398</c:v>
                </c:pt>
                <c:pt idx="2526">
                  <c:v>-66.919998315900202</c:v>
                </c:pt>
                <c:pt idx="2527">
                  <c:v>-66.918582098288098</c:v>
                </c:pt>
                <c:pt idx="2528">
                  <c:v>-66.9171663722381</c:v>
                </c:pt>
                <c:pt idx="2529">
                  <c:v>-66.915751137707602</c:v>
                </c:pt>
                <c:pt idx="2530">
                  <c:v>-66.914336394653702</c:v>
                </c:pt>
                <c:pt idx="2531">
                  <c:v>-66.912922143033597</c:v>
                </c:pt>
                <c:pt idx="2532">
                  <c:v>-66.911508382804598</c:v>
                </c:pt>
                <c:pt idx="2533">
                  <c:v>-66.910095113923902</c:v>
                </c:pt>
                <c:pt idx="2534">
                  <c:v>-66.908682336348605</c:v>
                </c:pt>
                <c:pt idx="2535">
                  <c:v>-66.907270050036104</c:v>
                </c:pt>
                <c:pt idx="2536">
                  <c:v>-66.905858254943595</c:v>
                </c:pt>
                <c:pt idx="2537">
                  <c:v>-66.904446951028206</c:v>
                </c:pt>
                <c:pt idx="2538">
                  <c:v>-66.903036138247202</c:v>
                </c:pt>
                <c:pt idx="2539">
                  <c:v>-66.901625816557896</c:v>
                </c:pt>
                <c:pt idx="2540">
                  <c:v>-66.900215985917598</c:v>
                </c:pt>
                <c:pt idx="2541">
                  <c:v>-66.898806646283305</c:v>
                </c:pt>
                <c:pt idx="2542">
                  <c:v>-66.897397797612498</c:v>
                </c:pt>
                <c:pt idx="2543">
                  <c:v>-66.895989439862305</c:v>
                </c:pt>
                <c:pt idx="2544">
                  <c:v>-66.894581572990006</c:v>
                </c:pt>
                <c:pt idx="2545">
                  <c:v>-66.893174196952899</c:v>
                </c:pt>
                <c:pt idx="2546">
                  <c:v>-66.891767311708193</c:v>
                </c:pt>
                <c:pt idx="2547">
                  <c:v>-66.8903609172133</c:v>
                </c:pt>
                <c:pt idx="2548">
                  <c:v>-66.888955013425203</c:v>
                </c:pt>
                <c:pt idx="2549">
                  <c:v>-66.887549600301497</c:v>
                </c:pt>
                <c:pt idx="2550">
                  <c:v>-66.886144677799194</c:v>
                </c:pt>
                <c:pt idx="2551">
                  <c:v>-66.884740245875705</c:v>
                </c:pt>
                <c:pt idx="2552">
                  <c:v>-66.883336304488196</c:v>
                </c:pt>
                <c:pt idx="2553">
                  <c:v>-66.881932853594094</c:v>
                </c:pt>
                <c:pt idx="2554">
                  <c:v>-66.880529893150694</c:v>
                </c:pt>
                <c:pt idx="2555">
                  <c:v>-66.879127423115094</c:v>
                </c:pt>
                <c:pt idx="2556">
                  <c:v>-66.877725443444803</c:v>
                </c:pt>
                <c:pt idx="2557">
                  <c:v>-66.876323954096904</c:v>
                </c:pt>
                <c:pt idx="2558">
                  <c:v>-66.874922955028893</c:v>
                </c:pt>
                <c:pt idx="2559">
                  <c:v>-66.873522446197995</c:v>
                </c:pt>
                <c:pt idx="2560">
                  <c:v>-66.872122427561393</c:v>
                </c:pt>
                <c:pt idx="2561">
                  <c:v>-66.870722899076597</c:v>
                </c:pt>
                <c:pt idx="2562">
                  <c:v>-66.869323860700703</c:v>
                </c:pt>
                <c:pt idx="2563">
                  <c:v>-66.867925312391193</c:v>
                </c:pt>
                <c:pt idx="2564">
                  <c:v>-66.866527254105307</c:v>
                </c:pt>
                <c:pt idx="2565">
                  <c:v>-66.865129685800298</c:v>
                </c:pt>
                <c:pt idx="2566">
                  <c:v>-66.863732607433604</c:v>
                </c:pt>
                <c:pt idx="2567">
                  <c:v>-66.862336018962495</c:v>
                </c:pt>
                <c:pt idx="2568">
                  <c:v>-66.860939920344293</c:v>
                </c:pt>
                <c:pt idx="2569">
                  <c:v>-66.859544311536297</c:v>
                </c:pt>
                <c:pt idx="2570">
                  <c:v>-66.858149192495901</c:v>
                </c:pt>
                <c:pt idx="2571">
                  <c:v>-66.856754563180303</c:v>
                </c:pt>
                <c:pt idx="2572">
                  <c:v>-66.855360423546898</c:v>
                </c:pt>
                <c:pt idx="2573">
                  <c:v>-66.853966773553097</c:v>
                </c:pt>
                <c:pt idx="2574">
                  <c:v>-66.852573613156096</c:v>
                </c:pt>
                <c:pt idx="2575">
                  <c:v>-66.851180942313306</c:v>
                </c:pt>
                <c:pt idx="2576">
                  <c:v>-66.849788760982094</c:v>
                </c:pt>
                <c:pt idx="2577">
                  <c:v>-66.848397069119798</c:v>
                </c:pt>
                <c:pt idx="2578">
                  <c:v>-66.847005866683702</c:v>
                </c:pt>
                <c:pt idx="2579">
                  <c:v>-66.845615153631201</c:v>
                </c:pt>
                <c:pt idx="2580">
                  <c:v>-66.844224929919605</c:v>
                </c:pt>
                <c:pt idx="2581">
                  <c:v>-66.842835195506296</c:v>
                </c:pt>
                <c:pt idx="2582">
                  <c:v>-66.8414459503486</c:v>
                </c:pt>
                <c:pt idx="2583">
                  <c:v>-66.840057194403897</c:v>
                </c:pt>
                <c:pt idx="2584">
                  <c:v>-66.838668927629499</c:v>
                </c:pt>
                <c:pt idx="2585">
                  <c:v>-66.8372811499828</c:v>
                </c:pt>
                <c:pt idx="2586">
                  <c:v>-66.835893861421098</c:v>
                </c:pt>
                <c:pt idx="2587">
                  <c:v>-66.834507061901903</c:v>
                </c:pt>
                <c:pt idx="2588">
                  <c:v>-66.833120751382395</c:v>
                </c:pt>
                <c:pt idx="2589">
                  <c:v>-66.831734929820001</c:v>
                </c:pt>
                <c:pt idx="2590">
                  <c:v>-66.830349597172201</c:v>
                </c:pt>
                <c:pt idx="2591">
                  <c:v>-66.828964753396093</c:v>
                </c:pt>
                <c:pt idx="2592">
                  <c:v>-66.827580398449399</c:v>
                </c:pt>
                <c:pt idx="2593">
                  <c:v>-66.826196532289202</c:v>
                </c:pt>
                <c:pt idx="2594">
                  <c:v>-66.824813154872899</c:v>
                </c:pt>
                <c:pt idx="2595">
                  <c:v>-66.823430266158098</c:v>
                </c:pt>
                <c:pt idx="2596">
                  <c:v>-66.822047866101897</c:v>
                </c:pt>
                <c:pt idx="2597">
                  <c:v>-66.820665954661806</c:v>
                </c:pt>
                <c:pt idx="2598">
                  <c:v>-66.819284531795205</c:v>
                </c:pt>
                <c:pt idx="2599">
                  <c:v>-66.817903597459406</c:v>
                </c:pt>
                <c:pt idx="2600">
                  <c:v>-66.816523151611904</c:v>
                </c:pt>
                <c:pt idx="2601">
                  <c:v>-66.815143194209895</c:v>
                </c:pt>
                <c:pt idx="2602">
                  <c:v>-66.813763725211004</c:v>
                </c:pt>
                <c:pt idx="2603">
                  <c:v>-66.812384744572398</c:v>
                </c:pt>
                <c:pt idx="2604">
                  <c:v>-66.811006252251602</c:v>
                </c:pt>
                <c:pt idx="2605">
                  <c:v>-66.809628248205897</c:v>
                </c:pt>
                <c:pt idx="2606">
                  <c:v>-66.808250732392693</c:v>
                </c:pt>
                <c:pt idx="2607">
                  <c:v>-66.806873704769501</c:v>
                </c:pt>
                <c:pt idx="2608">
                  <c:v>-66.805497165293502</c:v>
                </c:pt>
                <c:pt idx="2609">
                  <c:v>-66.804121113922307</c:v>
                </c:pt>
                <c:pt idx="2610">
                  <c:v>-66.802745550613096</c:v>
                </c:pt>
                <c:pt idx="2611">
                  <c:v>-66.801370475323395</c:v>
                </c:pt>
                <c:pt idx="2612">
                  <c:v>-66.799995888010599</c:v>
                </c:pt>
                <c:pt idx="2613">
                  <c:v>-66.798621788632005</c:v>
                </c:pt>
                <c:pt idx="2614">
                  <c:v>-66.797248177145093</c:v>
                </c:pt>
                <c:pt idx="2615">
                  <c:v>-66.795875053507302</c:v>
                </c:pt>
                <c:pt idx="2616">
                  <c:v>-66.794502417675801</c:v>
                </c:pt>
                <c:pt idx="2617">
                  <c:v>-66.793130269608298</c:v>
                </c:pt>
                <c:pt idx="2618">
                  <c:v>-66.791758609261905</c:v>
                </c:pt>
                <c:pt idx="2619">
                  <c:v>-66.790387436594202</c:v>
                </c:pt>
                <c:pt idx="2620">
                  <c:v>-66.789016751562599</c:v>
                </c:pt>
                <c:pt idx="2621">
                  <c:v>-66.787646554124393</c:v>
                </c:pt>
                <c:pt idx="2622">
                  <c:v>-66.786276844236994</c:v>
                </c:pt>
                <c:pt idx="2623">
                  <c:v>-66.784907621857798</c:v>
                </c:pt>
                <c:pt idx="2624">
                  <c:v>-66.783538886944299</c:v>
                </c:pt>
                <c:pt idx="2625">
                  <c:v>-66.782170639453796</c:v>
                </c:pt>
                <c:pt idx="2626">
                  <c:v>-66.780802879343796</c:v>
                </c:pt>
                <c:pt idx="2627">
                  <c:v>-66.779435606571596</c:v>
                </c:pt>
                <c:pt idx="2628">
                  <c:v>-66.778068821094706</c:v>
                </c:pt>
                <c:pt idx="2629">
                  <c:v>-66.776702522870394</c:v>
                </c:pt>
                <c:pt idx="2630">
                  <c:v>-66.775336711856198</c:v>
                </c:pt>
                <c:pt idx="2631">
                  <c:v>-66.7739713880094</c:v>
                </c:pt>
                <c:pt idx="2632">
                  <c:v>-66.772606551287495</c:v>
                </c:pt>
                <c:pt idx="2633">
                  <c:v>-66.771242201647794</c:v>
                </c:pt>
                <c:pt idx="2634">
                  <c:v>-66.769878339047807</c:v>
                </c:pt>
                <c:pt idx="2635">
                  <c:v>-66.7685149634449</c:v>
                </c:pt>
                <c:pt idx="2636">
                  <c:v>-66.767152074796499</c:v>
                </c:pt>
                <c:pt idx="2637">
                  <c:v>-66.765789673059899</c:v>
                </c:pt>
                <c:pt idx="2638">
                  <c:v>-66.764427758192696</c:v>
                </c:pt>
                <c:pt idx="2639">
                  <c:v>-66.7630663301521</c:v>
                </c:pt>
                <c:pt idx="2640">
                  <c:v>-66.761705388895606</c:v>
                </c:pt>
                <c:pt idx="2641">
                  <c:v>-66.760344934380598</c:v>
                </c:pt>
                <c:pt idx="2642">
                  <c:v>-66.758984966564597</c:v>
                </c:pt>
                <c:pt idx="2643">
                  <c:v>-66.757625485404802</c:v>
                </c:pt>
                <c:pt idx="2644">
                  <c:v>-66.756266490858806</c:v>
                </c:pt>
                <c:pt idx="2645">
                  <c:v>-66.754907982883793</c:v>
                </c:pt>
                <c:pt idx="2646">
                  <c:v>-66.7535499614374</c:v>
                </c:pt>
                <c:pt idx="2647">
                  <c:v>-66.752192426476995</c:v>
                </c:pt>
                <c:pt idx="2648">
                  <c:v>-66.750835377959802</c:v>
                </c:pt>
                <c:pt idx="2649">
                  <c:v>-66.749478815843403</c:v>
                </c:pt>
                <c:pt idx="2650">
                  <c:v>-66.748122740085094</c:v>
                </c:pt>
                <c:pt idx="2651">
                  <c:v>-66.746767150642398</c:v>
                </c:pt>
                <c:pt idx="2652">
                  <c:v>-66.745412047472499</c:v>
                </c:pt>
                <c:pt idx="2653">
                  <c:v>-66.744057430533104</c:v>
                </c:pt>
                <c:pt idx="2654">
                  <c:v>-66.742703299781297</c:v>
                </c:pt>
                <c:pt idx="2655">
                  <c:v>-66.741349655174702</c:v>
                </c:pt>
                <c:pt idx="2656">
                  <c:v>-66.739996496670699</c:v>
                </c:pt>
                <c:pt idx="2657">
                  <c:v>-66.7386438242266</c:v>
                </c:pt>
                <c:pt idx="2658">
                  <c:v>-66.7372916377998</c:v>
                </c:pt>
                <c:pt idx="2659">
                  <c:v>-66.735939937347695</c:v>
                </c:pt>
                <c:pt idx="2660">
                  <c:v>-66.734588722827795</c:v>
                </c:pt>
                <c:pt idx="2661">
                  <c:v>-66.733237994197395</c:v>
                </c:pt>
                <c:pt idx="2662">
                  <c:v>-66.731887751413893</c:v>
                </c:pt>
                <c:pt idx="2663">
                  <c:v>-66.730537994434798</c:v>
                </c:pt>
                <c:pt idx="2664">
                  <c:v>-66.729188723217405</c:v>
                </c:pt>
                <c:pt idx="2665">
                  <c:v>-66.727839937718997</c:v>
                </c:pt>
                <c:pt idx="2666">
                  <c:v>-66.726491637897198</c:v>
                </c:pt>
                <c:pt idx="2667">
                  <c:v>-66.725143823709203</c:v>
                </c:pt>
                <c:pt idx="2668">
                  <c:v>-66.723796495112595</c:v>
                </c:pt>
                <c:pt idx="2669">
                  <c:v>-66.722449652064498</c:v>
                </c:pt>
                <c:pt idx="2670">
                  <c:v>-66.721103294522607</c:v>
                </c:pt>
                <c:pt idx="2671">
                  <c:v>-66.719757422444104</c:v>
                </c:pt>
                <c:pt idx="2672">
                  <c:v>-66.7184120357864</c:v>
                </c:pt>
                <c:pt idx="2673">
                  <c:v>-66.717067134506905</c:v>
                </c:pt>
                <c:pt idx="2674">
                  <c:v>-66.715722718563001</c:v>
                </c:pt>
                <c:pt idx="2675">
                  <c:v>-66.714378787912096</c:v>
                </c:pt>
                <c:pt idx="2676">
                  <c:v>-66.713035342511503</c:v>
                </c:pt>
                <c:pt idx="2677">
                  <c:v>-66.711692382318702</c:v>
                </c:pt>
                <c:pt idx="2678">
                  <c:v>-66.710349907291004</c:v>
                </c:pt>
                <c:pt idx="2679">
                  <c:v>-66.709007917385705</c:v>
                </c:pt>
                <c:pt idx="2680">
                  <c:v>-66.7076664125604</c:v>
                </c:pt>
                <c:pt idx="2681">
                  <c:v>-66.7063253927723</c:v>
                </c:pt>
                <c:pt idx="2682">
                  <c:v>-66.704984857978801</c:v>
                </c:pt>
                <c:pt idx="2683">
                  <c:v>-66.703644808137199</c:v>
                </c:pt>
                <c:pt idx="2684">
                  <c:v>-66.702305243205004</c:v>
                </c:pt>
                <c:pt idx="2685">
                  <c:v>-66.700966163139597</c:v>
                </c:pt>
                <c:pt idx="2686">
                  <c:v>-66.699627567898204</c:v>
                </c:pt>
                <c:pt idx="2687">
                  <c:v>-66.698289457438307</c:v>
                </c:pt>
                <c:pt idx="2688">
                  <c:v>-66.6969518317172</c:v>
                </c:pt>
                <c:pt idx="2689">
                  <c:v>-66.695614690692295</c:v>
                </c:pt>
                <c:pt idx="2690">
                  <c:v>-66.694278034320902</c:v>
                </c:pt>
                <c:pt idx="2691">
                  <c:v>-66.692941862560403</c:v>
                </c:pt>
                <c:pt idx="2692">
                  <c:v>-66.691606175368094</c:v>
                </c:pt>
                <c:pt idx="2693">
                  <c:v>-66.690270972701398</c:v>
                </c:pt>
                <c:pt idx="2694">
                  <c:v>-66.688936254517699</c:v>
                </c:pt>
                <c:pt idx="2695">
                  <c:v>-66.687602020774307</c:v>
                </c:pt>
                <c:pt idx="2696">
                  <c:v>-66.686268271428602</c:v>
                </c:pt>
                <c:pt idx="2697">
                  <c:v>-66.684935006437797</c:v>
                </c:pt>
                <c:pt idx="2698">
                  <c:v>-66.683602225759401</c:v>
                </c:pt>
                <c:pt idx="2699">
                  <c:v>-66.682269929350596</c:v>
                </c:pt>
                <c:pt idx="2700">
                  <c:v>-66.680938117168907</c:v>
                </c:pt>
                <c:pt idx="2701">
                  <c:v>-66.679606789171501</c:v>
                </c:pt>
                <c:pt idx="2702">
                  <c:v>-66.678275945315903</c:v>
                </c:pt>
                <c:pt idx="2703">
                  <c:v>-66.676945585559196</c:v>
                </c:pt>
                <c:pt idx="2704">
                  <c:v>-66.675615709858903</c:v>
                </c:pt>
                <c:pt idx="2705">
                  <c:v>-66.674286318172307</c:v>
                </c:pt>
                <c:pt idx="2706">
                  <c:v>-66.672957410456704</c:v>
                </c:pt>
                <c:pt idx="2707">
                  <c:v>-66.671628986669504</c:v>
                </c:pt>
                <c:pt idx="2708">
                  <c:v>-66.670301046767904</c:v>
                </c:pt>
                <c:pt idx="2709">
                  <c:v>-66.6689735907093</c:v>
                </c:pt>
                <c:pt idx="2710">
                  <c:v>-66.667646618450902</c:v>
                </c:pt>
                <c:pt idx="2711">
                  <c:v>-66.666320129950194</c:v>
                </c:pt>
                <c:pt idx="2712">
                  <c:v>-66.664994125164398</c:v>
                </c:pt>
                <c:pt idx="2713">
                  <c:v>-66.663668604050898</c:v>
                </c:pt>
                <c:pt idx="2714">
                  <c:v>-66.662343566566804</c:v>
                </c:pt>
                <c:pt idx="2715">
                  <c:v>-66.661019012669598</c:v>
                </c:pt>
                <c:pt idx="2716">
                  <c:v>-66.659694942316506</c:v>
                </c:pt>
                <c:pt idx="2717">
                  <c:v>-66.658371355464894</c:v>
                </c:pt>
                <c:pt idx="2718">
                  <c:v>-66.657048252072002</c:v>
                </c:pt>
                <c:pt idx="2719">
                  <c:v>-66.655725632095198</c:v>
                </c:pt>
                <c:pt idx="2720">
                  <c:v>-66.654403495491593</c:v>
                </c:pt>
                <c:pt idx="2721">
                  <c:v>-66.653081842218597</c:v>
                </c:pt>
                <c:pt idx="2722">
                  <c:v>-66.651760672233607</c:v>
                </c:pt>
                <c:pt idx="2723">
                  <c:v>-66.650439985493705</c:v>
                </c:pt>
                <c:pt idx="2724">
                  <c:v>-66.649119781956202</c:v>
                </c:pt>
                <c:pt idx="2725">
                  <c:v>-66.647800061578494</c:v>
                </c:pt>
                <c:pt idx="2726">
                  <c:v>-66.646480824317706</c:v>
                </c:pt>
                <c:pt idx="2727">
                  <c:v>-66.645162070131207</c:v>
                </c:pt>
                <c:pt idx="2728">
                  <c:v>-66.643843798976306</c:v>
                </c:pt>
                <c:pt idx="2729">
                  <c:v>-66.642526010810101</c:v>
                </c:pt>
                <c:pt idx="2730">
                  <c:v>-66.641208705590003</c:v>
                </c:pt>
                <c:pt idx="2731">
                  <c:v>-66.639891883273094</c:v>
                </c:pt>
                <c:pt idx="2732">
                  <c:v>-66.638575543816899</c:v>
                </c:pt>
                <c:pt idx="2733">
                  <c:v>-66.6372596871784</c:v>
                </c:pt>
                <c:pt idx="2734">
                  <c:v>-66.635944313314994</c:v>
                </c:pt>
                <c:pt idx="2735">
                  <c:v>-66.634629422183906</c:v>
                </c:pt>
                <c:pt idx="2736">
                  <c:v>-66.633315013742305</c:v>
                </c:pt>
                <c:pt idx="2737">
                  <c:v>-66.632001087947501</c:v>
                </c:pt>
                <c:pt idx="2738">
                  <c:v>-66.630687644756705</c:v>
                </c:pt>
                <c:pt idx="2739">
                  <c:v>-66.6293746841271</c:v>
                </c:pt>
                <c:pt idx="2740">
                  <c:v>-66.628062206015997</c:v>
                </c:pt>
                <c:pt idx="2741">
                  <c:v>-66.626750210380607</c:v>
                </c:pt>
                <c:pt idx="2742">
                  <c:v>-66.625438697177998</c:v>
                </c:pt>
                <c:pt idx="2743">
                  <c:v>-66.624127666365595</c:v>
                </c:pt>
                <c:pt idx="2744">
                  <c:v>-66.622817117900496</c:v>
                </c:pt>
                <c:pt idx="2745">
                  <c:v>-66.621507051739997</c:v>
                </c:pt>
                <c:pt idx="2746">
                  <c:v>-66.620197467841095</c:v>
                </c:pt>
                <c:pt idx="2747">
                  <c:v>-66.618888366161201</c:v>
                </c:pt>
                <c:pt idx="2748">
                  <c:v>-66.617579746657498</c:v>
                </c:pt>
                <c:pt idx="2749">
                  <c:v>-66.616271609286997</c:v>
                </c:pt>
                <c:pt idx="2750">
                  <c:v>-66.614963954007095</c:v>
                </c:pt>
                <c:pt idx="2751">
                  <c:v>-66.613656780774804</c:v>
                </c:pt>
                <c:pt idx="2752">
                  <c:v>-66.612350089547405</c:v>
                </c:pt>
                <c:pt idx="2753">
                  <c:v>-66.611043880282097</c:v>
                </c:pt>
                <c:pt idx="2754">
                  <c:v>-66.609738152936004</c:v>
                </c:pt>
                <c:pt idx="2755">
                  <c:v>-66.608432907466295</c:v>
                </c:pt>
                <c:pt idx="2756">
                  <c:v>-66.607128143830096</c:v>
                </c:pt>
                <c:pt idx="2757">
                  <c:v>-66.605823861984604</c:v>
                </c:pt>
                <c:pt idx="2758">
                  <c:v>-66.604520061887001</c:v>
                </c:pt>
                <c:pt idx="2759">
                  <c:v>-66.6032167434944</c:v>
                </c:pt>
                <c:pt idx="2760">
                  <c:v>-66.601913906763997</c:v>
                </c:pt>
                <c:pt idx="2761">
                  <c:v>-66.600611551652904</c:v>
                </c:pt>
                <c:pt idx="2762">
                  <c:v>-66.599309678118203</c:v>
                </c:pt>
                <c:pt idx="2763">
                  <c:v>-66.598008286117107</c:v>
                </c:pt>
                <c:pt idx="2764">
                  <c:v>-66.596707375606698</c:v>
                </c:pt>
                <c:pt idx="2765">
                  <c:v>-66.595406946544202</c:v>
                </c:pt>
                <c:pt idx="2766">
                  <c:v>-66.594106998886502</c:v>
                </c:pt>
                <c:pt idx="2767">
                  <c:v>-66.592807532590996</c:v>
                </c:pt>
                <c:pt idx="2768">
                  <c:v>-66.591508547614595</c:v>
                </c:pt>
                <c:pt idx="2769">
                  <c:v>-66.590210043914496</c:v>
                </c:pt>
                <c:pt idx="2770">
                  <c:v>-66.588912021447797</c:v>
                </c:pt>
                <c:pt idx="2771">
                  <c:v>-66.587614480171496</c:v>
                </c:pt>
                <c:pt idx="2772">
                  <c:v>-66.586317420042803</c:v>
                </c:pt>
                <c:pt idx="2773">
                  <c:v>-66.585020841018803</c:v>
                </c:pt>
                <c:pt idx="2774">
                  <c:v>-66.583724743056493</c:v>
                </c:pt>
                <c:pt idx="2775">
                  <c:v>-66.582429126113098</c:v>
                </c:pt>
                <c:pt idx="2776">
                  <c:v>-66.581133990145503</c:v>
                </c:pt>
                <c:pt idx="2777">
                  <c:v>-66.579839335110904</c:v>
                </c:pt>
                <c:pt idx="2778">
                  <c:v>-66.5785451609663</c:v>
                </c:pt>
                <c:pt idx="2779">
                  <c:v>-66.577251467668702</c:v>
                </c:pt>
                <c:pt idx="2780">
                  <c:v>-66.575958255175394</c:v>
                </c:pt>
                <c:pt idx="2781">
                  <c:v>-66.574665523443102</c:v>
                </c:pt>
                <c:pt idx="2782">
                  <c:v>-66.573373272429095</c:v>
                </c:pt>
                <c:pt idx="2783">
                  <c:v>-66.572081502090398</c:v>
                </c:pt>
                <c:pt idx="2784">
                  <c:v>-66.570790212383898</c:v>
                </c:pt>
                <c:pt idx="2785">
                  <c:v>-66.569499403266803</c:v>
                </c:pt>
                <c:pt idx="2786">
                  <c:v>-66.568209074696</c:v>
                </c:pt>
                <c:pt idx="2787">
                  <c:v>-66.566919226628599</c:v>
                </c:pt>
                <c:pt idx="2788">
                  <c:v>-66.565629859021499</c:v>
                </c:pt>
                <c:pt idx="2789">
                  <c:v>-66.564340971831797</c:v>
                </c:pt>
                <c:pt idx="2790">
                  <c:v>-66.563052565016406</c:v>
                </c:pt>
                <c:pt idx="2791">
                  <c:v>-66.561764638532395</c:v>
                </c:pt>
                <c:pt idx="2792">
                  <c:v>-66.560477192336805</c:v>
                </c:pt>
                <c:pt idx="2793">
                  <c:v>-66.559190226386505</c:v>
                </c:pt>
                <c:pt idx="2794">
                  <c:v>-66.557903740638494</c:v>
                </c:pt>
                <c:pt idx="2795">
                  <c:v>-66.556617735049798</c:v>
                </c:pt>
                <c:pt idx="2796">
                  <c:v>-66.555332209577401</c:v>
                </c:pt>
                <c:pt idx="2797">
                  <c:v>-66.554047164178201</c:v>
                </c:pt>
                <c:pt idx="2798">
                  <c:v>-66.552762598809096</c:v>
                </c:pt>
                <c:pt idx="2799">
                  <c:v>-66.551478513427199</c:v>
                </c:pt>
                <c:pt idx="2800">
                  <c:v>-66.550194907989294</c:v>
                </c:pt>
                <c:pt idx="2801">
                  <c:v>-66.548911782452393</c:v>
                </c:pt>
                <c:pt idx="2802">
                  <c:v>-66.547629136773494</c:v>
                </c:pt>
                <c:pt idx="2803">
                  <c:v>-66.546346970909397</c:v>
                </c:pt>
                <c:pt idx="2804">
                  <c:v>-66.545065284817099</c:v>
                </c:pt>
                <c:pt idx="2805">
                  <c:v>-66.543784078453498</c:v>
                </c:pt>
                <c:pt idx="2806">
                  <c:v>-66.542503351775494</c:v>
                </c:pt>
                <c:pt idx="2807">
                  <c:v>-66.541223104739998</c:v>
                </c:pt>
                <c:pt idx="2808">
                  <c:v>-66.539943337303896</c:v>
                </c:pt>
                <c:pt idx="2809">
                  <c:v>-66.538664049424099</c:v>
                </c:pt>
                <c:pt idx="2810">
                  <c:v>-66.537385241057393</c:v>
                </c:pt>
                <c:pt idx="2811">
                  <c:v>-66.536106912160804</c:v>
                </c:pt>
                <c:pt idx="2812">
                  <c:v>-66.534829062691202</c:v>
                </c:pt>
                <c:pt idx="2813">
                  <c:v>-66.5335516926053</c:v>
                </c:pt>
                <c:pt idx="2814">
                  <c:v>-66.532274801859998</c:v>
                </c:pt>
                <c:pt idx="2815">
                  <c:v>-66.530998390412293</c:v>
                </c:pt>
                <c:pt idx="2816">
                  <c:v>-66.529722458218899</c:v>
                </c:pt>
                <c:pt idx="2817">
                  <c:v>-66.5284470052366</c:v>
                </c:pt>
                <c:pt idx="2818">
                  <c:v>-66.527172031422396</c:v>
                </c:pt>
                <c:pt idx="2819">
                  <c:v>-66.525897536732998</c:v>
                </c:pt>
                <c:pt idx="2820">
                  <c:v>-66.524623521125307</c:v>
                </c:pt>
                <c:pt idx="2821">
                  <c:v>-66.523349984556006</c:v>
                </c:pt>
                <c:pt idx="2822">
                  <c:v>-66.522076926982095</c:v>
                </c:pt>
                <c:pt idx="2823">
                  <c:v>-66.520804348360201</c:v>
                </c:pt>
                <c:pt idx="2824">
                  <c:v>-66.519532248647096</c:v>
                </c:pt>
                <c:pt idx="2825">
                  <c:v>-66.518260627799705</c:v>
                </c:pt>
                <c:pt idx="2826">
                  <c:v>-66.516989485774801</c:v>
                </c:pt>
                <c:pt idx="2827">
                  <c:v>-66.515718822529095</c:v>
                </c:pt>
                <c:pt idx="2828">
                  <c:v>-66.514448638019303</c:v>
                </c:pt>
                <c:pt idx="2829">
                  <c:v>-66.513178932202294</c:v>
                </c:pt>
                <c:pt idx="2830">
                  <c:v>-66.511909705034697</c:v>
                </c:pt>
                <c:pt idx="2831">
                  <c:v>-66.510640956473395</c:v>
                </c:pt>
                <c:pt idx="2832">
                  <c:v>-66.509372686475103</c:v>
                </c:pt>
                <c:pt idx="2833">
                  <c:v>-66.508104894996407</c:v>
                </c:pt>
                <c:pt idx="2834">
                  <c:v>-66.506837581994205</c:v>
                </c:pt>
                <c:pt idx="2835">
                  <c:v>-66.505570747425097</c:v>
                </c:pt>
                <c:pt idx="2836">
                  <c:v>-66.504304391245796</c:v>
                </c:pt>
                <c:pt idx="2837">
                  <c:v>-66.503038513413102</c:v>
                </c:pt>
                <c:pt idx="2838">
                  <c:v>-66.501773113883601</c:v>
                </c:pt>
                <c:pt idx="2839">
                  <c:v>-66.500508192614106</c:v>
                </c:pt>
                <c:pt idx="2840">
                  <c:v>-66.499243749561202</c:v>
                </c:pt>
                <c:pt idx="2841">
                  <c:v>-66.497979784681505</c:v>
                </c:pt>
                <c:pt idx="2842">
                  <c:v>-66.496716297931798</c:v>
                </c:pt>
                <c:pt idx="2843">
                  <c:v>-66.495453289268696</c:v>
                </c:pt>
                <c:pt idx="2844">
                  <c:v>-66.494190758648898</c:v>
                </c:pt>
                <c:pt idx="2845">
                  <c:v>-66.492928706028906</c:v>
                </c:pt>
                <c:pt idx="2846">
                  <c:v>-66.491667131365503</c:v>
                </c:pt>
                <c:pt idx="2847">
                  <c:v>-66.490406034615205</c:v>
                </c:pt>
                <c:pt idx="2848">
                  <c:v>-66.489145415734797</c:v>
                </c:pt>
                <c:pt idx="2849">
                  <c:v>-66.487885274680707</c:v>
                </c:pt>
                <c:pt idx="2850">
                  <c:v>-66.486625611409593</c:v>
                </c:pt>
                <c:pt idx="2851">
                  <c:v>-66.485366425878098</c:v>
                </c:pt>
                <c:pt idx="2852">
                  <c:v>-66.484107718042793</c:v>
                </c:pt>
                <c:pt idx="2853">
                  <c:v>-66.482849487860193</c:v>
                </c:pt>
                <c:pt idx="2854">
                  <c:v>-66.481591735286997</c:v>
                </c:pt>
                <c:pt idx="2855">
                  <c:v>-66.480334460279593</c:v>
                </c:pt>
                <c:pt idx="2856">
                  <c:v>-66.479077662794793</c:v>
                </c:pt>
                <c:pt idx="2857">
                  <c:v>-66.4778213427889</c:v>
                </c:pt>
                <c:pt idx="2858">
                  <c:v>-66.476565500218598</c:v>
                </c:pt>
                <c:pt idx="2859">
                  <c:v>-66.475310135040402</c:v>
                </c:pt>
                <c:pt idx="2860">
                  <c:v>-66.4740552472107</c:v>
                </c:pt>
                <c:pt idx="2861">
                  <c:v>-66.472800836686204</c:v>
                </c:pt>
                <c:pt idx="2862">
                  <c:v>-66.471546903423302</c:v>
                </c:pt>
                <c:pt idx="2863">
                  <c:v>-66.470293447378594</c:v>
                </c:pt>
                <c:pt idx="2864">
                  <c:v>-66.469040468508396</c:v>
                </c:pt>
                <c:pt idx="2865">
                  <c:v>-66.467787966769393</c:v>
                </c:pt>
                <c:pt idx="2866">
                  <c:v>-66.466535942117901</c:v>
                </c:pt>
                <c:pt idx="2867">
                  <c:v>-66.465284394510505</c:v>
                </c:pt>
                <c:pt idx="2868">
                  <c:v>-66.464033323903607</c:v>
                </c:pt>
                <c:pt idx="2869">
                  <c:v>-66.462782730253707</c:v>
                </c:pt>
                <c:pt idx="2870">
                  <c:v>-66.461532613517093</c:v>
                </c:pt>
                <c:pt idx="2871">
                  <c:v>-66.460282973650394</c:v>
                </c:pt>
                <c:pt idx="2872">
                  <c:v>-66.459033810609895</c:v>
                </c:pt>
                <c:pt idx="2873">
                  <c:v>-66.4577851243521</c:v>
                </c:pt>
                <c:pt idx="2874">
                  <c:v>-66.456536914833293</c:v>
                </c:pt>
                <c:pt idx="2875">
                  <c:v>-66.455289182010105</c:v>
                </c:pt>
                <c:pt idx="2876">
                  <c:v>-66.454041925838695</c:v>
                </c:pt>
                <c:pt idx="2877">
                  <c:v>-66.452795146275506</c:v>
                </c:pt>
                <c:pt idx="2878">
                  <c:v>-66.451548843276996</c:v>
                </c:pt>
                <c:pt idx="2879">
                  <c:v>-66.450303016799396</c:v>
                </c:pt>
                <c:pt idx="2880">
                  <c:v>-66.449057666799106</c:v>
                </c:pt>
                <c:pt idx="2881">
                  <c:v>-66.4478127932326</c:v>
                </c:pt>
                <c:pt idx="2882">
                  <c:v>-66.446568396055994</c:v>
                </c:pt>
                <c:pt idx="2883">
                  <c:v>-66.445324475225803</c:v>
                </c:pt>
                <c:pt idx="2884">
                  <c:v>-66.4440810306982</c:v>
                </c:pt>
                <c:pt idx="2885">
                  <c:v>-66.442838062429601</c:v>
                </c:pt>
                <c:pt idx="2886">
                  <c:v>-66.441595570376293</c:v>
                </c:pt>
                <c:pt idx="2887">
                  <c:v>-66.440353554494493</c:v>
                </c:pt>
                <c:pt idx="2888">
                  <c:v>-66.439112014740502</c:v>
                </c:pt>
                <c:pt idx="2889">
                  <c:v>-66.437870951070593</c:v>
                </c:pt>
                <c:pt idx="2890">
                  <c:v>-66.436630363441196</c:v>
                </c:pt>
                <c:pt idx="2891">
                  <c:v>-66.4353902518083</c:v>
                </c:pt>
                <c:pt idx="2892">
                  <c:v>-66.434150616128306</c:v>
                </c:pt>
                <c:pt idx="2893">
                  <c:v>-66.432911456357402</c:v>
                </c:pt>
                <c:pt idx="2894">
                  <c:v>-66.431672772451805</c:v>
                </c:pt>
                <c:pt idx="2895">
                  <c:v>-66.430434564367701</c:v>
                </c:pt>
                <c:pt idx="2896">
                  <c:v>-66.429196832061393</c:v>
                </c:pt>
                <c:pt idx="2897">
                  <c:v>-66.427959575489098</c:v>
                </c:pt>
                <c:pt idx="2898">
                  <c:v>-66.426722794606803</c:v>
                </c:pt>
                <c:pt idx="2899">
                  <c:v>-66.425486489370897</c:v>
                </c:pt>
                <c:pt idx="2900">
                  <c:v>-66.424250659737396</c:v>
                </c:pt>
                <c:pt idx="2901">
                  <c:v>-66.423015305662503</c:v>
                </c:pt>
                <c:pt idx="2902">
                  <c:v>-66.421780427102405</c:v>
                </c:pt>
                <c:pt idx="2903">
                  <c:v>-66.420546024013305</c:v>
                </c:pt>
                <c:pt idx="2904">
                  <c:v>-66.419312096351106</c:v>
                </c:pt>
                <c:pt idx="2905">
                  <c:v>-66.418078644072096</c:v>
                </c:pt>
                <c:pt idx="2906">
                  <c:v>-66.416845667132407</c:v>
                </c:pt>
                <c:pt idx="2907">
                  <c:v>-66.415613165487997</c:v>
                </c:pt>
                <c:pt idx="2908">
                  <c:v>-66.414381139095099</c:v>
                </c:pt>
                <c:pt idx="2909">
                  <c:v>-66.4131495879097</c:v>
                </c:pt>
                <c:pt idx="2910">
                  <c:v>-66.411918511887905</c:v>
                </c:pt>
                <c:pt idx="2911">
                  <c:v>-66.4106879109857</c:v>
                </c:pt>
                <c:pt idx="2912">
                  <c:v>-66.409457785159304</c:v>
                </c:pt>
                <c:pt idx="2913">
                  <c:v>-66.408228134364506</c:v>
                </c:pt>
                <c:pt idx="2914">
                  <c:v>-66.406998958557594</c:v>
                </c:pt>
                <c:pt idx="2915">
                  <c:v>-66.4057702576943</c:v>
                </c:pt>
                <c:pt idx="2916">
                  <c:v>-66.404542031730898</c:v>
                </c:pt>
                <c:pt idx="2917">
                  <c:v>-66.403314280623206</c:v>
                </c:pt>
                <c:pt idx="2918">
                  <c:v>-66.402087004327299</c:v>
                </c:pt>
                <c:pt idx="2919">
                  <c:v>-66.400860202799194</c:v>
                </c:pt>
                <c:pt idx="2920">
                  <c:v>-66.399633875994695</c:v>
                </c:pt>
                <c:pt idx="2921">
                  <c:v>-66.398408023869905</c:v>
                </c:pt>
                <c:pt idx="2922">
                  <c:v>-66.3971826463806</c:v>
                </c:pt>
                <c:pt idx="2923">
                  <c:v>-66.395957743482896</c:v>
                </c:pt>
                <c:pt idx="2924">
                  <c:v>-66.394733315132598</c:v>
                </c:pt>
                <c:pt idx="2925">
                  <c:v>-66.393509361285695</c:v>
                </c:pt>
                <c:pt idx="2926">
                  <c:v>-66.392285881898104</c:v>
                </c:pt>
                <c:pt idx="2927">
                  <c:v>-66.391062876925503</c:v>
                </c:pt>
                <c:pt idx="2928">
                  <c:v>-66.389840346323993</c:v>
                </c:pt>
                <c:pt idx="2929">
                  <c:v>-66.388618290049394</c:v>
                </c:pt>
                <c:pt idx="2930">
                  <c:v>-66.387396708057594</c:v>
                </c:pt>
                <c:pt idx="2931">
                  <c:v>-66.386175600304298</c:v>
                </c:pt>
                <c:pt idx="2932">
                  <c:v>-66.384954966745397</c:v>
                </c:pt>
                <c:pt idx="2933">
                  <c:v>-66.383734807336793</c:v>
                </c:pt>
                <c:pt idx="2934">
                  <c:v>-66.382515122034206</c:v>
                </c:pt>
                <c:pt idx="2935">
                  <c:v>-66.381295910793497</c:v>
                </c:pt>
                <c:pt idx="2936">
                  <c:v>-66.380077173570498</c:v>
                </c:pt>
                <c:pt idx="2937">
                  <c:v>-66.378858910320801</c:v>
                </c:pt>
                <c:pt idx="2938">
                  <c:v>-66.377641121000394</c:v>
                </c:pt>
                <c:pt idx="2939">
                  <c:v>-66.376423805564897</c:v>
                </c:pt>
                <c:pt idx="2940">
                  <c:v>-66.375206963970001</c:v>
                </c:pt>
                <c:pt idx="2941">
                  <c:v>-66.373990596171694</c:v>
                </c:pt>
                <c:pt idx="2942">
                  <c:v>-66.372774702125398</c:v>
                </c:pt>
                <c:pt idx="2943">
                  <c:v>-66.371559281787</c:v>
                </c:pt>
                <c:pt idx="2944">
                  <c:v>-66.370344335112193</c:v>
                </c:pt>
                <c:pt idx="2945">
                  <c:v>-66.369129862056496</c:v>
                </c:pt>
                <c:pt idx="2946">
                  <c:v>-66.367915862575799</c:v>
                </c:pt>
                <c:pt idx="2947">
                  <c:v>-66.366702336625707</c:v>
                </c:pt>
                <c:pt idx="2948">
                  <c:v>-66.365489284161796</c:v>
                </c:pt>
                <c:pt idx="2949">
                  <c:v>-66.364276705139801</c:v>
                </c:pt>
                <c:pt idx="2950">
                  <c:v>-66.363064599515297</c:v>
                </c:pt>
                <c:pt idx="2951">
                  <c:v>-66.361852967243806</c:v>
                </c:pt>
                <c:pt idx="2952">
                  <c:v>-66.360641808281102</c:v>
                </c:pt>
                <c:pt idx="2953">
                  <c:v>-66.359431122582706</c:v>
                </c:pt>
                <c:pt idx="2954">
                  <c:v>-66.358220910104194</c:v>
                </c:pt>
                <c:pt idx="2955">
                  <c:v>-66.357011170801201</c:v>
                </c:pt>
                <c:pt idx="2956">
                  <c:v>-66.355801904629203</c:v>
                </c:pt>
                <c:pt idx="2957">
                  <c:v>-66.354593111543707</c:v>
                </c:pt>
                <c:pt idx="2958">
                  <c:v>-66.353384791500304</c:v>
                </c:pt>
                <c:pt idx="2959">
                  <c:v>-66.352176944454598</c:v>
                </c:pt>
                <c:pt idx="2960">
                  <c:v>-66.350969570361897</c:v>
                </c:pt>
                <c:pt idx="2961">
                  <c:v>-66.349762669177906</c:v>
                </c:pt>
                <c:pt idx="2962">
                  <c:v>-66.348556240857903</c:v>
                </c:pt>
                <c:pt idx="2963">
                  <c:v>-66.347350285357606</c:v>
                </c:pt>
                <c:pt idx="2964">
                  <c:v>-66.346144802632196</c:v>
                </c:pt>
                <c:pt idx="2965">
                  <c:v>-66.344939792637405</c:v>
                </c:pt>
                <c:pt idx="2966">
                  <c:v>-66.343735255328397</c:v>
                </c:pt>
                <c:pt idx="2967">
                  <c:v>-66.342531190660793</c:v>
                </c:pt>
                <c:pt idx="2968">
                  <c:v>-66.341327598589899</c:v>
                </c:pt>
                <c:pt idx="2969">
                  <c:v>-66.340124479071207</c:v>
                </c:pt>
                <c:pt idx="2970">
                  <c:v>-66.338921832059995</c:v>
                </c:pt>
                <c:pt idx="2971">
                  <c:v>-66.337719657511599</c:v>
                </c:pt>
                <c:pt idx="2972">
                  <c:v>-66.336517955381595</c:v>
                </c:pt>
                <c:pt idx="2973">
                  <c:v>-66.335316725625106</c:v>
                </c:pt>
                <c:pt idx="2974">
                  <c:v>-66.334115968197494</c:v>
                </c:pt>
                <c:pt idx="2975">
                  <c:v>-66.332915683054196</c:v>
                </c:pt>
                <c:pt idx="2976">
                  <c:v>-66.331715870150504</c:v>
                </c:pt>
                <c:pt idx="2977">
                  <c:v>-66.330516529441596</c:v>
                </c:pt>
                <c:pt idx="2978">
                  <c:v>-66.329317660882793</c:v>
                </c:pt>
                <c:pt idx="2979">
                  <c:v>-66.328119264429503</c:v>
                </c:pt>
                <c:pt idx="2980">
                  <c:v>-66.326921340036805</c:v>
                </c:pt>
                <c:pt idx="2981">
                  <c:v>-66.325723887659905</c:v>
                </c:pt>
                <c:pt idx="2982">
                  <c:v>-66.324526907254295</c:v>
                </c:pt>
                <c:pt idx="2983">
                  <c:v>-66.3233303987749</c:v>
                </c:pt>
                <c:pt idx="2984">
                  <c:v>-66.322134362177096</c:v>
                </c:pt>
                <c:pt idx="2985">
                  <c:v>-66.320938797416105</c:v>
                </c:pt>
                <c:pt idx="2986">
                  <c:v>-66.319743704446907</c:v>
                </c:pt>
                <c:pt idx="2987">
                  <c:v>-66.318549083224895</c:v>
                </c:pt>
                <c:pt idx="2988">
                  <c:v>-66.317354933705005</c:v>
                </c:pt>
                <c:pt idx="2989">
                  <c:v>-66.316161255842502</c:v>
                </c:pt>
                <c:pt idx="2990">
                  <c:v>-66.314968049592494</c:v>
                </c:pt>
                <c:pt idx="2991">
                  <c:v>-66.313775314910103</c:v>
                </c:pt>
                <c:pt idx="2992">
                  <c:v>-66.312583051750394</c:v>
                </c:pt>
                <c:pt idx="2993">
                  <c:v>-66.311391260068405</c:v>
                </c:pt>
                <c:pt idx="2994">
                  <c:v>-66.310199939819299</c:v>
                </c:pt>
                <c:pt idx="2995">
                  <c:v>-66.309009090958099</c:v>
                </c:pt>
                <c:pt idx="2996">
                  <c:v>-66.307818713439801</c:v>
                </c:pt>
                <c:pt idx="2997">
                  <c:v>-66.306628807219496</c:v>
                </c:pt>
                <c:pt idx="2998">
                  <c:v>-66.305439372252096</c:v>
                </c:pt>
                <c:pt idx="2999">
                  <c:v>-66.304250408492706</c:v>
                </c:pt>
                <c:pt idx="3000">
                  <c:v>-66.303061915896293</c:v>
                </c:pt>
                <c:pt idx="3001">
                  <c:v>-66.301873894417895</c:v>
                </c:pt>
                <c:pt idx="3002">
                  <c:v>-66.300686344012306</c:v>
                </c:pt>
                <c:pt idx="3003">
                  <c:v>-66.299499264634505</c:v>
                </c:pt>
                <c:pt idx="3004">
                  <c:v>-66.298312656239503</c:v>
                </c:pt>
                <c:pt idx="3005">
                  <c:v>-66.297126518782207</c:v>
                </c:pt>
                <c:pt idx="3006">
                  <c:v>-66.295940852217498</c:v>
                </c:pt>
                <c:pt idx="3007">
                  <c:v>-66.2947556565002</c:v>
                </c:pt>
                <c:pt idx="3008">
                  <c:v>-66.293570931585293</c:v>
                </c:pt>
                <c:pt idx="3009">
                  <c:v>-66.292386677427601</c:v>
                </c:pt>
                <c:pt idx="3010">
                  <c:v>-66.291202893981904</c:v>
                </c:pt>
                <c:pt idx="3011">
                  <c:v>-66.290019581203197</c:v>
                </c:pt>
                <c:pt idx="3012">
                  <c:v>-66.288836739046104</c:v>
                </c:pt>
                <c:pt idx="3013">
                  <c:v>-66.287654367465507</c:v>
                </c:pt>
                <c:pt idx="3014">
                  <c:v>-66.2864724664161</c:v>
                </c:pt>
                <c:pt idx="3015">
                  <c:v>-66.285291035852893</c:v>
                </c:pt>
                <c:pt idx="3016">
                  <c:v>-66.284110075730396</c:v>
                </c:pt>
                <c:pt idx="3017">
                  <c:v>-66.282929586003505</c:v>
                </c:pt>
                <c:pt idx="3018">
                  <c:v>-66.2817495666269</c:v>
                </c:pt>
                <c:pt idx="3019">
                  <c:v>-66.280570017555306</c:v>
                </c:pt>
                <c:pt idx="3020">
                  <c:v>-66.279390938743404</c:v>
                </c:pt>
                <c:pt idx="3021">
                  <c:v>-66.278212330145905</c:v>
                </c:pt>
                <c:pt idx="3022">
                  <c:v>-66.277034191717405</c:v>
                </c:pt>
                <c:pt idx="3023">
                  <c:v>-66.2758565234126</c:v>
                </c:pt>
                <c:pt idx="3024">
                  <c:v>-66.274679325186199</c:v>
                </c:pt>
                <c:pt idx="3025">
                  <c:v>-66.273502596992799</c:v>
                </c:pt>
                <c:pt idx="3026">
                  <c:v>-66.272326338786897</c:v>
                </c:pt>
                <c:pt idx="3027">
                  <c:v>-66.271150550523203</c:v>
                </c:pt>
                <c:pt idx="3028">
                  <c:v>-66.269975232156298</c:v>
                </c:pt>
                <c:pt idx="3029">
                  <c:v>-66.268800383640695</c:v>
                </c:pt>
                <c:pt idx="3030">
                  <c:v>-66.267626004931003</c:v>
                </c:pt>
                <c:pt idx="3031">
                  <c:v>-66.266452095981606</c:v>
                </c:pt>
                <c:pt idx="3032">
                  <c:v>-66.265278656747199</c:v>
                </c:pt>
                <c:pt idx="3033">
                  <c:v>-66.264105687182294</c:v>
                </c:pt>
                <c:pt idx="3034">
                  <c:v>-66.262933187241202</c:v>
                </c:pt>
                <c:pt idx="3035">
                  <c:v>-66.261761156878507</c:v>
                </c:pt>
                <c:pt idx="3036">
                  <c:v>-66.260589596048703</c:v>
                </c:pt>
                <c:pt idx="3037">
                  <c:v>-66.259418504706204</c:v>
                </c:pt>
                <c:pt idx="3038">
                  <c:v>-66.258247882805406</c:v>
                </c:pt>
                <c:pt idx="3039">
                  <c:v>-66.257077730300693</c:v>
                </c:pt>
                <c:pt idx="3040">
                  <c:v>-66.255908047146505</c:v>
                </c:pt>
                <c:pt idx="3041">
                  <c:v>-66.254738833297296</c:v>
                </c:pt>
                <c:pt idx="3042">
                  <c:v>-66.253570088707306</c:v>
                </c:pt>
                <c:pt idx="3043">
                  <c:v>-66.252401813331005</c:v>
                </c:pt>
                <c:pt idx="3044">
                  <c:v>-66.251234007122605</c:v>
                </c:pt>
                <c:pt idx="3045">
                  <c:v>-66.250066670036404</c:v>
                </c:pt>
                <c:pt idx="3046">
                  <c:v>-66.248899802026898</c:v>
                </c:pt>
                <c:pt idx="3047">
                  <c:v>-66.247733403048201</c:v>
                </c:pt>
                <c:pt idx="3048">
                  <c:v>-66.246567473054597</c:v>
                </c:pt>
                <c:pt idx="3049">
                  <c:v>-66.245402012000397</c:v>
                </c:pt>
                <c:pt idx="3050">
                  <c:v>-66.244237019839801</c:v>
                </c:pt>
                <c:pt idx="3051">
                  <c:v>-66.243072496527006</c:v>
                </c:pt>
                <c:pt idx="3052">
                  <c:v>-66.241908442016296</c:v>
                </c:pt>
                <c:pt idx="3053">
                  <c:v>-66.240744856261799</c:v>
                </c:pt>
                <c:pt idx="3054">
                  <c:v>-66.239581739217698</c:v>
                </c:pt>
                <c:pt idx="3055">
                  <c:v>-66.238419090838207</c:v>
                </c:pt>
                <c:pt idx="3056">
                  <c:v>-66.237256911077395</c:v>
                </c:pt>
                <c:pt idx="3057">
                  <c:v>-66.236095199889405</c:v>
                </c:pt>
                <c:pt idx="3058">
                  <c:v>-66.234933957228293</c:v>
                </c:pt>
                <c:pt idx="3059">
                  <c:v>-66.233773183048299</c:v>
                </c:pt>
                <c:pt idx="3060">
                  <c:v>-66.232612877303396</c:v>
                </c:pt>
                <c:pt idx="3061">
                  <c:v>-66.231453039947596</c:v>
                </c:pt>
                <c:pt idx="3062">
                  <c:v>-66.230293670934998</c:v>
                </c:pt>
                <c:pt idx="3063">
                  <c:v>-66.229134770219602</c:v>
                </c:pt>
                <c:pt idx="3064">
                  <c:v>-66.227976337755507</c:v>
                </c:pt>
                <c:pt idx="3065">
                  <c:v>-66.226818373496599</c:v>
                </c:pt>
                <c:pt idx="3066">
                  <c:v>-66.225660877396905</c:v>
                </c:pt>
                <c:pt idx="3067">
                  <c:v>-66.224503849410397</c:v>
                </c:pt>
                <c:pt idx="3068">
                  <c:v>-66.223347289490903</c:v>
                </c:pt>
                <c:pt idx="3069">
                  <c:v>-66.222191197592494</c:v>
                </c:pt>
                <c:pt idx="3070">
                  <c:v>-66.221035573668999</c:v>
                </c:pt>
                <c:pt idx="3071">
                  <c:v>-66.219880417674304</c:v>
                </c:pt>
                <c:pt idx="3072">
                  <c:v>-66.218725729562294</c:v>
                </c:pt>
                <c:pt idx="3073">
                  <c:v>-66.217571509286898</c:v>
                </c:pt>
                <c:pt idx="3074">
                  <c:v>-66.216417756801903</c:v>
                </c:pt>
                <c:pt idx="3075">
                  <c:v>-66.215264472061094</c:v>
                </c:pt>
                <c:pt idx="3076">
                  <c:v>-66.2141116550183</c:v>
                </c:pt>
                <c:pt idx="3077">
                  <c:v>-66.212959305627294</c:v>
                </c:pt>
                <c:pt idx="3078">
                  <c:v>-66.211807423841904</c:v>
                </c:pt>
                <c:pt idx="3079">
                  <c:v>-66.210656009615803</c:v>
                </c:pt>
                <c:pt idx="3080">
                  <c:v>-66.209505062902807</c:v>
                </c:pt>
                <c:pt idx="3081">
                  <c:v>-66.2083545836566</c:v>
                </c:pt>
                <c:pt idx="3082">
                  <c:v>-66.2072045718309</c:v>
                </c:pt>
                <c:pt idx="3083">
                  <c:v>-66.206055027379406</c:v>
                </c:pt>
                <c:pt idx="3084">
                  <c:v>-66.204905950255693</c:v>
                </c:pt>
                <c:pt idx="3085">
                  <c:v>-66.203757340413503</c:v>
                </c:pt>
                <c:pt idx="3086">
                  <c:v>-66.202609197806396</c:v>
                </c:pt>
                <c:pt idx="3087">
                  <c:v>-66.201461522388001</c:v>
                </c:pt>
                <c:pt idx="3088">
                  <c:v>-66.200314314112006</c:v>
                </c:pt>
                <c:pt idx="3089">
                  <c:v>-66.199167572931898</c:v>
                </c:pt>
                <c:pt idx="3090">
                  <c:v>-66.198021298801294</c:v>
                </c:pt>
                <c:pt idx="3091">
                  <c:v>-66.196875491673694</c:v>
                </c:pt>
                <c:pt idx="3092">
                  <c:v>-66.195730151502602</c:v>
                </c:pt>
                <c:pt idx="3093">
                  <c:v>-66.194585278241505</c:v>
                </c:pt>
                <c:pt idx="3094">
                  <c:v>-66.193440871844004</c:v>
                </c:pt>
                <c:pt idx="3095">
                  <c:v>-66.192296932263503</c:v>
                </c:pt>
                <c:pt idx="3096">
                  <c:v>-66.191153459453503</c:v>
                </c:pt>
                <c:pt idx="3097">
                  <c:v>-66.190010453367407</c:v>
                </c:pt>
                <c:pt idx="3098">
                  <c:v>-66.188867913958603</c:v>
                </c:pt>
                <c:pt idx="3099">
                  <c:v>-66.187725841180495</c:v>
                </c:pt>
                <c:pt idx="3100">
                  <c:v>-66.186584234986398</c:v>
                </c:pt>
                <c:pt idx="3101">
                  <c:v>-66.185443095329902</c:v>
                </c:pt>
                <c:pt idx="3102">
                  <c:v>-66.184302422164095</c:v>
                </c:pt>
                <c:pt idx="3103">
                  <c:v>-66.183162215442493</c:v>
                </c:pt>
                <c:pt idx="3104">
                  <c:v>-66.182022475118202</c:v>
                </c:pt>
                <c:pt idx="3105">
                  <c:v>-66.180883201144695</c:v>
                </c:pt>
                <c:pt idx="3106">
                  <c:v>-66.179744393475204</c:v>
                </c:pt>
                <c:pt idx="3107">
                  <c:v>-66.178606052063003</c:v>
                </c:pt>
                <c:pt idx="3108">
                  <c:v>-66.177468176861197</c:v>
                </c:pt>
                <c:pt idx="3109">
                  <c:v>-66.176330767823103</c:v>
                </c:pt>
                <c:pt idx="3110">
                  <c:v>-66.175193824901896</c:v>
                </c:pt>
                <c:pt idx="3111">
                  <c:v>-66.174057348050695</c:v>
                </c:pt>
                <c:pt idx="3112">
                  <c:v>-66.172921337222803</c:v>
                </c:pt>
                <c:pt idx="3113">
                  <c:v>-66.171785792371196</c:v>
                </c:pt>
                <c:pt idx="3114">
                  <c:v>-66.170650713449106</c:v>
                </c:pt>
                <c:pt idx="3115">
                  <c:v>-66.169516100409595</c:v>
                </c:pt>
                <c:pt idx="3116">
                  <c:v>-66.168381953205795</c:v>
                </c:pt>
                <c:pt idx="3117">
                  <c:v>-66.167248271790697</c:v>
                </c:pt>
                <c:pt idx="3118">
                  <c:v>-66.166115056117306</c:v>
                </c:pt>
                <c:pt idx="3119">
                  <c:v>-66.164982306138796</c:v>
                </c:pt>
                <c:pt idx="3120">
                  <c:v>-66.163850021808102</c:v>
                </c:pt>
                <c:pt idx="3121">
                  <c:v>-66.1627182030782</c:v>
                </c:pt>
                <c:pt idx="3122">
                  <c:v>-66.161586849901994</c:v>
                </c:pt>
                <c:pt idx="3123">
                  <c:v>-66.160455962232604</c:v>
                </c:pt>
                <c:pt idx="3124">
                  <c:v>-66.159325540022806</c:v>
                </c:pt>
                <c:pt idx="3125">
                  <c:v>-66.158195583225606</c:v>
                </c:pt>
                <c:pt idx="3126">
                  <c:v>-66.157066091793794</c:v>
                </c:pt>
                <c:pt idx="3127">
                  <c:v>-66.155937065680305</c:v>
                </c:pt>
                <c:pt idx="3128">
                  <c:v>-66.154808504838002</c:v>
                </c:pt>
                <c:pt idx="3129">
                  <c:v>-66.153680409219703</c:v>
                </c:pt>
                <c:pt idx="3130">
                  <c:v>-66.152552778778201</c:v>
                </c:pt>
                <c:pt idx="3131">
                  <c:v>-66.151425613466401</c:v>
                </c:pt>
                <c:pt idx="3132">
                  <c:v>-66.150298913236895</c:v>
                </c:pt>
                <c:pt idx="3133">
                  <c:v>-66.149172678042603</c:v>
                </c:pt>
                <c:pt idx="3134">
                  <c:v>-66.148046907836104</c:v>
                </c:pt>
                <c:pt idx="3135">
                  <c:v>-66.146921602570202</c:v>
                </c:pt>
                <c:pt idx="3136">
                  <c:v>-66.145796762197705</c:v>
                </c:pt>
                <c:pt idx="3137">
                  <c:v>-66.144672386671004</c:v>
                </c:pt>
                <c:pt idx="3138">
                  <c:v>-66.143548475943007</c:v>
                </c:pt>
                <c:pt idx="3139">
                  <c:v>-66.142425029966304</c:v>
                </c:pt>
                <c:pt idx="3140">
                  <c:v>-66.141302048693404</c:v>
                </c:pt>
                <c:pt idx="3141">
                  <c:v>-66.140179532076999</c:v>
                </c:pt>
                <c:pt idx="3142">
                  <c:v>-66.139057480069695</c:v>
                </c:pt>
                <c:pt idx="3143">
                  <c:v>-66.137935892623901</c:v>
                </c:pt>
                <c:pt idx="3144">
                  <c:v>-66.136814769692293</c:v>
                </c:pt>
                <c:pt idx="3145">
                  <c:v>-66.135694111227295</c:v>
                </c:pt>
                <c:pt idx="3146">
                  <c:v>-66.134573917181399</c:v>
                </c:pt>
                <c:pt idx="3147">
                  <c:v>-66.133454187507198</c:v>
                </c:pt>
                <c:pt idx="3148">
                  <c:v>-66.132334922157</c:v>
                </c:pt>
                <c:pt idx="3149">
                  <c:v>-66.131216121083298</c:v>
                </c:pt>
                <c:pt idx="3150">
                  <c:v>-66.1300977842386</c:v>
                </c:pt>
                <c:pt idx="3151">
                  <c:v>-66.128979911575101</c:v>
                </c:pt>
                <c:pt idx="3152">
                  <c:v>-66.127862503045407</c:v>
                </c:pt>
                <c:pt idx="3153">
                  <c:v>-66.126745558601598</c:v>
                </c:pt>
                <c:pt idx="3154">
                  <c:v>-66.125629078196297</c:v>
                </c:pt>
                <c:pt idx="3155">
                  <c:v>-66.124513061781599</c:v>
                </c:pt>
                <c:pt idx="3156">
                  <c:v>-66.123397509309896</c:v>
                </c:pt>
                <c:pt idx="3157">
                  <c:v>-66.122282420733399</c:v>
                </c:pt>
                <c:pt idx="3158">
                  <c:v>-66.1211677960044</c:v>
                </c:pt>
                <c:pt idx="3159">
                  <c:v>-66.120053635075095</c:v>
                </c:pt>
                <c:pt idx="3160">
                  <c:v>-66.118939937897693</c:v>
                </c:pt>
                <c:pt idx="3161">
                  <c:v>-66.117826704424402</c:v>
                </c:pt>
                <c:pt idx="3162">
                  <c:v>-66.116713934607304</c:v>
                </c:pt>
                <c:pt idx="3163">
                  <c:v>-66.115601628398693</c:v>
                </c:pt>
                <c:pt idx="3164">
                  <c:v>-66.114489785750607</c:v>
                </c:pt>
                <c:pt idx="3165">
                  <c:v>-66.113378406615197</c:v>
                </c:pt>
                <c:pt idx="3166">
                  <c:v>-66.112267490944504</c:v>
                </c:pt>
                <c:pt idx="3167">
                  <c:v>-66.111157038690493</c:v>
                </c:pt>
                <c:pt idx="3168">
                  <c:v>-66.110047049805303</c:v>
                </c:pt>
                <c:pt idx="3169">
                  <c:v>-66.108937524241</c:v>
                </c:pt>
                <c:pt idx="3170">
                  <c:v>-66.107828461949495</c:v>
                </c:pt>
                <c:pt idx="3171">
                  <c:v>-66.106719862882699</c:v>
                </c:pt>
                <c:pt idx="3172">
                  <c:v>-66.105611726992805</c:v>
                </c:pt>
                <c:pt idx="3173">
                  <c:v>-66.104504054231498</c:v>
                </c:pt>
                <c:pt idx="3174">
                  <c:v>-66.103396844550701</c:v>
                </c:pt>
                <c:pt idx="3175">
                  <c:v>-66.102290097902497</c:v>
                </c:pt>
                <c:pt idx="3176">
                  <c:v>-66.101183814238595</c:v>
                </c:pt>
                <c:pt idx="3177">
                  <c:v>-66.100077993510794</c:v>
                </c:pt>
                <c:pt idx="3178">
                  <c:v>-66.098972635671103</c:v>
                </c:pt>
                <c:pt idx="3179">
                  <c:v>-66.097867740671205</c:v>
                </c:pt>
                <c:pt idx="3180">
                  <c:v>-66.096763308462897</c:v>
                </c:pt>
                <c:pt idx="3181">
                  <c:v>-66.095659338997905</c:v>
                </c:pt>
                <c:pt idx="3182">
                  <c:v>-66.094555832227996</c:v>
                </c:pt>
                <c:pt idx="3183">
                  <c:v>-66.093452788104898</c:v>
                </c:pt>
                <c:pt idx="3184">
                  <c:v>-66.092350206580207</c:v>
                </c:pt>
                <c:pt idx="3185">
                  <c:v>-66.091248087605805</c:v>
                </c:pt>
                <c:pt idx="3186">
                  <c:v>-66.090146431133107</c:v>
                </c:pt>
                <c:pt idx="3187">
                  <c:v>-66.089045237113893</c:v>
                </c:pt>
                <c:pt idx="3188">
                  <c:v>-66.087944505499607</c:v>
                </c:pt>
                <c:pt idx="3189">
                  <c:v>-66.086844236242001</c:v>
                </c:pt>
                <c:pt idx="3190">
                  <c:v>-66.085744429292603</c:v>
                </c:pt>
                <c:pt idx="3191">
                  <c:v>-66.084645084602897</c:v>
                </c:pt>
                <c:pt idx="3192">
                  <c:v>-66.083546202124296</c:v>
                </c:pt>
                <c:pt idx="3193">
                  <c:v>-66.082447781808497</c:v>
                </c:pt>
                <c:pt idx="3194">
                  <c:v>-66.081349823606899</c:v>
                </c:pt>
                <c:pt idx="3195">
                  <c:v>-66.080252327470902</c:v>
                </c:pt>
                <c:pt idx="3196">
                  <c:v>-66.079155293351903</c:v>
                </c:pt>
                <c:pt idx="3197">
                  <c:v>-66.078058721201401</c:v>
                </c:pt>
                <c:pt idx="3198">
                  <c:v>-66.076962610970796</c:v>
                </c:pt>
                <c:pt idx="3199">
                  <c:v>-66.0758669626113</c:v>
                </c:pt>
                <c:pt idx="3200">
                  <c:v>-66.0747717760743</c:v>
                </c:pt>
                <c:pt idx="3201">
                  <c:v>-66.073677051311194</c:v>
                </c:pt>
                <c:pt idx="3202">
                  <c:v>-66.072582788273195</c:v>
                </c:pt>
                <c:pt idx="3203">
                  <c:v>-66.071488986911604</c:v>
                </c:pt>
                <c:pt idx="3204">
                  <c:v>-66.070395647177605</c:v>
                </c:pt>
                <c:pt idx="3205">
                  <c:v>-66.069302769022499</c:v>
                </c:pt>
                <c:pt idx="3206">
                  <c:v>-66.068210352397401</c:v>
                </c:pt>
                <c:pt idx="3207">
                  <c:v>-66.067118397253594</c:v>
                </c:pt>
                <c:pt idx="3208">
                  <c:v>-66.066026903542095</c:v>
                </c:pt>
                <c:pt idx="3209">
                  <c:v>-66.064935871214004</c:v>
                </c:pt>
                <c:pt idx="3210">
                  <c:v>-66.063845300220606</c:v>
                </c:pt>
                <c:pt idx="3211">
                  <c:v>-66.062755190512902</c:v>
                </c:pt>
                <c:pt idx="3212">
                  <c:v>-66.061665542041993</c:v>
                </c:pt>
                <c:pt idx="3213">
                  <c:v>-66.060576354758794</c:v>
                </c:pt>
                <c:pt idx="3214">
                  <c:v>-66.059487628614306</c:v>
                </c:pt>
                <c:pt idx="3215">
                  <c:v>-66.058399363559701</c:v>
                </c:pt>
                <c:pt idx="3216">
                  <c:v>-66.057311559545795</c:v>
                </c:pt>
                <c:pt idx="3217">
                  <c:v>-66.056224216523603</c:v>
                </c:pt>
                <c:pt idx="3218">
                  <c:v>-66.055137334443998</c:v>
                </c:pt>
                <c:pt idx="3219">
                  <c:v>-66.054050913257797</c:v>
                </c:pt>
                <c:pt idx="3220">
                  <c:v>-66.052964952916099</c:v>
                </c:pt>
                <c:pt idx="3221">
                  <c:v>-66.051879453369494</c:v>
                </c:pt>
                <c:pt idx="3222">
                  <c:v>-66.050794414568998</c:v>
                </c:pt>
                <c:pt idx="3223">
                  <c:v>-66.049709836465297</c:v>
                </c:pt>
                <c:pt idx="3224">
                  <c:v>-66.048625719009195</c:v>
                </c:pt>
                <c:pt idx="3225">
                  <c:v>-66.047542062151393</c:v>
                </c:pt>
                <c:pt idx="3226">
                  <c:v>-66.046458865842794</c:v>
                </c:pt>
                <c:pt idx="3227">
                  <c:v>-66.045376130033901</c:v>
                </c:pt>
                <c:pt idx="3228">
                  <c:v>-66.044293854675502</c:v>
                </c:pt>
                <c:pt idx="3229">
                  <c:v>-66.043212039718199</c:v>
                </c:pt>
                <c:pt idx="3230">
                  <c:v>-66.042130685112696</c:v>
                </c:pt>
                <c:pt idx="3231">
                  <c:v>-66.041049790809595</c:v>
                </c:pt>
                <c:pt idx="3232">
                  <c:v>-66.0399693567594</c:v>
                </c:pt>
                <c:pt idx="3233">
                  <c:v>-66.0388893829127</c:v>
                </c:pt>
                <c:pt idx="3234">
                  <c:v>-66.037809869219998</c:v>
                </c:pt>
                <c:pt idx="3235">
                  <c:v>-66.036730815631898</c:v>
                </c:pt>
                <c:pt idx="3236">
                  <c:v>-66.035652222098804</c:v>
                </c:pt>
                <c:pt idx="3237">
                  <c:v>-66.034574088571205</c:v>
                </c:pt>
                <c:pt idx="3238">
                  <c:v>-66.033496414999604</c:v>
                </c:pt>
                <c:pt idx="3239">
                  <c:v>-66.032419201334307</c:v>
                </c:pt>
                <c:pt idx="3240">
                  <c:v>-66.031342447525802</c:v>
                </c:pt>
                <c:pt idx="3241">
                  <c:v>-66.030266153524295</c:v>
                </c:pt>
                <c:pt idx="3242">
                  <c:v>-66.029190319280303</c:v>
                </c:pt>
                <c:pt idx="3243">
                  <c:v>-66.028114944744104</c:v>
                </c:pt>
                <c:pt idx="3244">
                  <c:v>-66.027040029865901</c:v>
                </c:pt>
                <c:pt idx="3245">
                  <c:v>-66.025965574596</c:v>
                </c:pt>
                <c:pt idx="3246">
                  <c:v>-66.024891578884606</c:v>
                </c:pt>
                <c:pt idx="3247">
                  <c:v>-66.023818042682095</c:v>
                </c:pt>
                <c:pt idx="3248">
                  <c:v>-66.0227449659385</c:v>
                </c:pt>
                <c:pt idx="3249">
                  <c:v>-66.021672348604</c:v>
                </c:pt>
                <c:pt idx="3250">
                  <c:v>-66.020600190628699</c:v>
                </c:pt>
                <c:pt idx="3251">
                  <c:v>-66.019528491962902</c:v>
                </c:pt>
                <c:pt idx="3252">
                  <c:v>-66.018457252556502</c:v>
                </c:pt>
                <c:pt idx="3253">
                  <c:v>-66.017386472359703</c:v>
                </c:pt>
                <c:pt idx="3254">
                  <c:v>-66.0163161513224</c:v>
                </c:pt>
                <c:pt idx="3255">
                  <c:v>-66.015246289394796</c:v>
                </c:pt>
                <c:pt idx="3256">
                  <c:v>-66.014176886526698</c:v>
                </c:pt>
                <c:pt idx="3257">
                  <c:v>-66.0131079426681</c:v>
                </c:pt>
                <c:pt idx="3258">
                  <c:v>-66.012039457769106</c:v>
                </c:pt>
                <c:pt idx="3259">
                  <c:v>-66.010971431779396</c:v>
                </c:pt>
                <c:pt idx="3260">
                  <c:v>-66.009903864649104</c:v>
                </c:pt>
                <c:pt idx="3261">
                  <c:v>-66.008836756327895</c:v>
                </c:pt>
                <c:pt idx="3262">
                  <c:v>-66.007770106765605</c:v>
                </c:pt>
                <c:pt idx="3263">
                  <c:v>-66.006703915912198</c:v>
                </c:pt>
                <c:pt idx="3264">
                  <c:v>-66.005638183717394</c:v>
                </c:pt>
                <c:pt idx="3265">
                  <c:v>-66.004572910130904</c:v>
                </c:pt>
                <c:pt idx="3266">
                  <c:v>-66.003508095102404</c:v>
                </c:pt>
                <c:pt idx="3267">
                  <c:v>-66.002443738581803</c:v>
                </c:pt>
                <c:pt idx="3268">
                  <c:v>-66.001379840518695</c:v>
                </c:pt>
                <c:pt idx="3269">
                  <c:v>-66.000316400862602</c:v>
                </c:pt>
                <c:pt idx="3270">
                  <c:v>-65.999253419563402</c:v>
                </c:pt>
                <c:pt idx="3271">
                  <c:v>-65.998190896570506</c:v>
                </c:pt>
                <c:pt idx="3272">
                  <c:v>-65.997128831833606</c:v>
                </c:pt>
                <c:pt idx="3273">
                  <c:v>-65.996067225302099</c:v>
                </c:pt>
                <c:pt idx="3274">
                  <c:v>-65.995006076925705</c:v>
                </c:pt>
                <c:pt idx="3275">
                  <c:v>-65.993945386653806</c:v>
                </c:pt>
                <c:pt idx="3276">
                  <c:v>-65.992885154435996</c:v>
                </c:pt>
                <c:pt idx="3277">
                  <c:v>-65.991825380221499</c:v>
                </c:pt>
                <c:pt idx="3278">
                  <c:v>-65.990766063959995</c:v>
                </c:pt>
                <c:pt idx="3279">
                  <c:v>-65.989707205600695</c:v>
                </c:pt>
                <c:pt idx="3280">
                  <c:v>-65.988648805093106</c:v>
                </c:pt>
                <c:pt idx="3281">
                  <c:v>-65.987590862386398</c:v>
                </c:pt>
                <c:pt idx="3282">
                  <c:v>-65.986533377430106</c:v>
                </c:pt>
                <c:pt idx="3283">
                  <c:v>-65.9854763501734</c:v>
                </c:pt>
                <c:pt idx="3284">
                  <c:v>-65.984419780565503</c:v>
                </c:pt>
                <c:pt idx="3285">
                  <c:v>-65.983363668555697</c:v>
                </c:pt>
                <c:pt idx="3286">
                  <c:v>-65.982308014093206</c:v>
                </c:pt>
                <c:pt idx="3287">
                  <c:v>-65.981252817127199</c:v>
                </c:pt>
                <c:pt idx="3288">
                  <c:v>-65.9801980776069</c:v>
                </c:pt>
                <c:pt idx="3289">
                  <c:v>-65.979143795481306</c:v>
                </c:pt>
                <c:pt idx="3290">
                  <c:v>-65.9780899706996</c:v>
                </c:pt>
                <c:pt idx="3291">
                  <c:v>-65.977036603210905</c:v>
                </c:pt>
                <c:pt idx="3292">
                  <c:v>-65.975983692964206</c:v>
                </c:pt>
                <c:pt idx="3293">
                  <c:v>-65.9749312399085</c:v>
                </c:pt>
                <c:pt idx="3294">
                  <c:v>-65.973879243992798</c:v>
                </c:pt>
                <c:pt idx="3295">
                  <c:v>-65.972827705166196</c:v>
                </c:pt>
                <c:pt idx="3296">
                  <c:v>-65.971776623377394</c:v>
                </c:pt>
                <c:pt idx="3297">
                  <c:v>-65.970725998575602</c:v>
                </c:pt>
                <c:pt idx="3298">
                  <c:v>-65.969675830709406</c:v>
                </c:pt>
                <c:pt idx="3299">
                  <c:v>-65.968626119727901</c:v>
                </c:pt>
                <c:pt idx="3300">
                  <c:v>-65.967576865579801</c:v>
                </c:pt>
                <c:pt idx="3301">
                  <c:v>-65.966528068214004</c:v>
                </c:pt>
                <c:pt idx="3302">
                  <c:v>-65.965479727579194</c:v>
                </c:pt>
                <c:pt idx="3303">
                  <c:v>-65.964431843624098</c:v>
                </c:pt>
                <c:pt idx="3304">
                  <c:v>-65.963384416297501</c:v>
                </c:pt>
                <c:pt idx="3305">
                  <c:v>-65.962337445548201</c:v>
                </c:pt>
                <c:pt idx="3306">
                  <c:v>-65.961290931324697</c:v>
                </c:pt>
                <c:pt idx="3307">
                  <c:v>-65.960244873575604</c:v>
                </c:pt>
                <c:pt idx="3308">
                  <c:v>-65.959199272249705</c:v>
                </c:pt>
                <c:pt idx="3309">
                  <c:v>-65.958154127295501</c:v>
                </c:pt>
                <c:pt idx="3310">
                  <c:v>-65.957109438661604</c:v>
                </c:pt>
                <c:pt idx="3311">
                  <c:v>-65.956065206296401</c:v>
                </c:pt>
                <c:pt idx="3312">
                  <c:v>-65.955021430148506</c:v>
                </c:pt>
                <c:pt idx="3313">
                  <c:v>-65.953978110166403</c:v>
                </c:pt>
                <c:pt idx="3314">
                  <c:v>-65.952935246298495</c:v>
                </c:pt>
                <c:pt idx="3315">
                  <c:v>-65.951892838493194</c:v>
                </c:pt>
                <c:pt idx="3316">
                  <c:v>-65.950850886698902</c:v>
                </c:pt>
                <c:pt idx="3317">
                  <c:v>-65.949809390864004</c:v>
                </c:pt>
                <c:pt idx="3318">
                  <c:v>-65.948768350936803</c:v>
                </c:pt>
                <c:pt idx="3319">
                  <c:v>-65.947727766865697</c:v>
                </c:pt>
                <c:pt idx="3320">
                  <c:v>-65.946687638598803</c:v>
                </c:pt>
                <c:pt idx="3321">
                  <c:v>-65.945647966084493</c:v>
                </c:pt>
                <c:pt idx="3322">
                  <c:v>-65.944608749270898</c:v>
                </c:pt>
                <c:pt idx="3323">
                  <c:v>-65.943569988106304</c:v>
                </c:pt>
                <c:pt idx="3324">
                  <c:v>-65.942531682538899</c:v>
                </c:pt>
                <c:pt idx="3325">
                  <c:v>-65.941493832516599</c:v>
                </c:pt>
                <c:pt idx="3326">
                  <c:v>-65.940456437987805</c:v>
                </c:pt>
                <c:pt idx="3327">
                  <c:v>-65.939419498900406</c:v>
                </c:pt>
                <c:pt idx="3328">
                  <c:v>-65.938383015202504</c:v>
                </c:pt>
                <c:pt idx="3329">
                  <c:v>-65.937346986842101</c:v>
                </c:pt>
                <c:pt idx="3330">
                  <c:v>-65.936311413767299</c:v>
                </c:pt>
                <c:pt idx="3331">
                  <c:v>-65.935276295925902</c:v>
                </c:pt>
                <c:pt idx="3332">
                  <c:v>-65.934241633265898</c:v>
                </c:pt>
                <c:pt idx="3333">
                  <c:v>-65.933207425735205</c:v>
                </c:pt>
                <c:pt idx="3334">
                  <c:v>-65.932173673281795</c:v>
                </c:pt>
                <c:pt idx="3335">
                  <c:v>-65.931140375853303</c:v>
                </c:pt>
                <c:pt idx="3336">
                  <c:v>-65.930107533397802</c:v>
                </c:pt>
                <c:pt idx="3337">
                  <c:v>-65.929075145862896</c:v>
                </c:pt>
                <c:pt idx="3338">
                  <c:v>-65.928043213196403</c:v>
                </c:pt>
                <c:pt idx="3339">
                  <c:v>-65.927011735346099</c:v>
                </c:pt>
                <c:pt idx="3340">
                  <c:v>-65.925980712259602</c:v>
                </c:pt>
                <c:pt idx="3341">
                  <c:v>-65.924950143884701</c:v>
                </c:pt>
                <c:pt idx="3342">
                  <c:v>-65.923920030168901</c:v>
                </c:pt>
                <c:pt idx="3343">
                  <c:v>-65.922890371060006</c:v>
                </c:pt>
                <c:pt idx="3344">
                  <c:v>-65.921861166505394</c:v>
                </c:pt>
                <c:pt idx="3345">
                  <c:v>-65.920832416452697</c:v>
                </c:pt>
                <c:pt idx="3346">
                  <c:v>-65.919804120849506</c:v>
                </c:pt>
                <c:pt idx="3347">
                  <c:v>-65.918776279643296</c:v>
                </c:pt>
                <c:pt idx="3348">
                  <c:v>-65.917748892781503</c:v>
                </c:pt>
                <c:pt idx="3349">
                  <c:v>-65.916721960211603</c:v>
                </c:pt>
                <c:pt idx="3350">
                  <c:v>-65.915695481881002</c:v>
                </c:pt>
                <c:pt idx="3351">
                  <c:v>-65.914669457737006</c:v>
                </c:pt>
                <c:pt idx="3352">
                  <c:v>-65.913643887727005</c:v>
                </c:pt>
                <c:pt idx="3353">
                  <c:v>-65.912618771798407</c:v>
                </c:pt>
                <c:pt idx="3354">
                  <c:v>-65.911594109898402</c:v>
                </c:pt>
                <c:pt idx="3355">
                  <c:v>-65.910569901974299</c:v>
                </c:pt>
                <c:pt idx="3356">
                  <c:v>-65.909546147973401</c:v>
                </c:pt>
                <c:pt idx="3357">
                  <c:v>-65.908522847842704</c:v>
                </c:pt>
                <c:pt idx="3358">
                  <c:v>-65.907500001529499</c:v>
                </c:pt>
                <c:pt idx="3359">
                  <c:v>-65.906477608981007</c:v>
                </c:pt>
                <c:pt idx="3360">
                  <c:v>-65.905455670144207</c:v>
                </c:pt>
                <c:pt idx="3361">
                  <c:v>-65.904434184966206</c:v>
                </c:pt>
                <c:pt idx="3362">
                  <c:v>-65.903413153394197</c:v>
                </c:pt>
                <c:pt idx="3363">
                  <c:v>-65.902392575375004</c:v>
                </c:pt>
                <c:pt idx="3364">
                  <c:v>-65.901372450855703</c:v>
                </c:pt>
                <c:pt idx="3365">
                  <c:v>-65.900352779783205</c:v>
                </c:pt>
                <c:pt idx="3366">
                  <c:v>-65.899333562104601</c:v>
                </c:pt>
                <c:pt idx="3367">
                  <c:v>-65.898314797766602</c:v>
                </c:pt>
                <c:pt idx="3368">
                  <c:v>-65.897296486716201</c:v>
                </c:pt>
                <c:pt idx="3369">
                  <c:v>-65.896278628900106</c:v>
                </c:pt>
                <c:pt idx="3370">
                  <c:v>-65.895261224265298</c:v>
                </c:pt>
                <c:pt idx="3371">
                  <c:v>-65.894244272758499</c:v>
                </c:pt>
                <c:pt idx="3372">
                  <c:v>-65.893227774326306</c:v>
                </c:pt>
                <c:pt idx="3373">
                  <c:v>-65.892211728915598</c:v>
                </c:pt>
                <c:pt idx="3374">
                  <c:v>-65.891196136473098</c:v>
                </c:pt>
                <c:pt idx="3375">
                  <c:v>-65.890180996945304</c:v>
                </c:pt>
                <c:pt idx="3376">
                  <c:v>-65.889166310278895</c:v>
                </c:pt>
                <c:pt idx="3377">
                  <c:v>-65.888152076420496</c:v>
                </c:pt>
                <c:pt idx="3378">
                  <c:v>-65.887138295316703</c:v>
                </c:pt>
                <c:pt idx="3379">
                  <c:v>-65.886124966913997</c:v>
                </c:pt>
                <c:pt idx="3380">
                  <c:v>-65.885112091158803</c:v>
                </c:pt>
                <c:pt idx="3381">
                  <c:v>-65.884099667997802</c:v>
                </c:pt>
                <c:pt idx="3382">
                  <c:v>-65.883087697377206</c:v>
                </c:pt>
                <c:pt idx="3383">
                  <c:v>-65.882076179243597</c:v>
                </c:pt>
                <c:pt idx="3384">
                  <c:v>-65.881065113543201</c:v>
                </c:pt>
                <c:pt idx="3385">
                  <c:v>-65.880054500222499</c:v>
                </c:pt>
                <c:pt idx="3386">
                  <c:v>-65.879044339227704</c:v>
                </c:pt>
                <c:pt idx="3387">
                  <c:v>-65.878034630505198</c:v>
                </c:pt>
                <c:pt idx="3388">
                  <c:v>-65.877025374001093</c:v>
                </c:pt>
                <c:pt idx="3389">
                  <c:v>-65.876016569661701</c:v>
                </c:pt>
                <c:pt idx="3390">
                  <c:v>-65.875008217433304</c:v>
                </c:pt>
                <c:pt idx="3391">
                  <c:v>-65.874000317261803</c:v>
                </c:pt>
                <c:pt idx="3392">
                  <c:v>-65.872992869093594</c:v>
                </c:pt>
                <c:pt idx="3393">
                  <c:v>-65.871985872874603</c:v>
                </c:pt>
                <c:pt idx="3394">
                  <c:v>-65.870979328550902</c:v>
                </c:pt>
                <c:pt idx="3395">
                  <c:v>-65.869973236068603</c:v>
                </c:pt>
                <c:pt idx="3396">
                  <c:v>-65.868967595373604</c:v>
                </c:pt>
                <c:pt idx="3397">
                  <c:v>-65.867962406412005</c:v>
                </c:pt>
                <c:pt idx="3398">
                  <c:v>-65.866957669129604</c:v>
                </c:pt>
                <c:pt idx="3399">
                  <c:v>-65.865953383472402</c:v>
                </c:pt>
                <c:pt idx="3400">
                  <c:v>-65.864949549386296</c:v>
                </c:pt>
                <c:pt idx="3401">
                  <c:v>-65.863946166817001</c:v>
                </c:pt>
                <c:pt idx="3402">
                  <c:v>-65.862943235710304</c:v>
                </c:pt>
                <c:pt idx="3403">
                  <c:v>-65.861940756012203</c:v>
                </c:pt>
                <c:pt idx="3404">
                  <c:v>-65.860938727668199</c:v>
                </c:pt>
                <c:pt idx="3405">
                  <c:v>-65.859937150624205</c:v>
                </c:pt>
                <c:pt idx="3406">
                  <c:v>-65.858936024825695</c:v>
                </c:pt>
                <c:pt idx="3407">
                  <c:v>-65.857935350218497</c:v>
                </c:pt>
                <c:pt idx="3408">
                  <c:v>-65.856935126748098</c:v>
                </c:pt>
                <c:pt idx="3409">
                  <c:v>-65.855935354360199</c:v>
                </c:pt>
                <c:pt idx="3410">
                  <c:v>-65.8549360330003</c:v>
                </c:pt>
                <c:pt idx="3411">
                  <c:v>-65.853937162613803</c:v>
                </c:pt>
                <c:pt idx="3412">
                  <c:v>-65.852938743146396</c:v>
                </c:pt>
                <c:pt idx="3413">
                  <c:v>-65.851940774543394</c:v>
                </c:pt>
                <c:pt idx="3414">
                  <c:v>-65.850943256750199</c:v>
                </c:pt>
                <c:pt idx="3415">
                  <c:v>-65.849946189712298</c:v>
                </c:pt>
                <c:pt idx="3416">
                  <c:v>-65.848949573374995</c:v>
                </c:pt>
                <c:pt idx="3417">
                  <c:v>-65.847953407683605</c:v>
                </c:pt>
                <c:pt idx="3418">
                  <c:v>-65.846957692583402</c:v>
                </c:pt>
                <c:pt idx="3419">
                  <c:v>-65.845962428019703</c:v>
                </c:pt>
                <c:pt idx="3420">
                  <c:v>-65.844967613937698</c:v>
                </c:pt>
                <c:pt idx="3421">
                  <c:v>-65.843973250282602</c:v>
                </c:pt>
                <c:pt idx="3422">
                  <c:v>-65.842979336999505</c:v>
                </c:pt>
                <c:pt idx="3423">
                  <c:v>-65.841985874033597</c:v>
                </c:pt>
                <c:pt idx="3424">
                  <c:v>-65.840992861329994</c:v>
                </c:pt>
                <c:pt idx="3425">
                  <c:v>-65.840000298833601</c:v>
                </c:pt>
                <c:pt idx="3426">
                  <c:v>-65.839008186489593</c:v>
                </c:pt>
                <c:pt idx="3427">
                  <c:v>-65.838016524243002</c:v>
                </c:pt>
                <c:pt idx="3428">
                  <c:v>-65.837025312038605</c:v>
                </c:pt>
                <c:pt idx="3429">
                  <c:v>-65.836034549821505</c:v>
                </c:pt>
                <c:pt idx="3430">
                  <c:v>-65.835044237536493</c:v>
                </c:pt>
                <c:pt idx="3431">
                  <c:v>-65.834054375128403</c:v>
                </c:pt>
                <c:pt idx="3432">
                  <c:v>-65.833064962542196</c:v>
                </c:pt>
                <c:pt idx="3433">
                  <c:v>-65.832075999722505</c:v>
                </c:pt>
                <c:pt idx="3434">
                  <c:v>-65.831087486614294</c:v>
                </c:pt>
                <c:pt idx="3435">
                  <c:v>-65.830099423161997</c:v>
                </c:pt>
                <c:pt idx="3436">
                  <c:v>-65.829111809310604</c:v>
                </c:pt>
                <c:pt idx="3437">
                  <c:v>-65.828124645004607</c:v>
                </c:pt>
                <c:pt idx="3438">
                  <c:v>-65.827137930188599</c:v>
                </c:pt>
                <c:pt idx="3439">
                  <c:v>-65.826151664807298</c:v>
                </c:pt>
                <c:pt idx="3440">
                  <c:v>-65.825165848805199</c:v>
                </c:pt>
                <c:pt idx="3441">
                  <c:v>-65.824180482126806</c:v>
                </c:pt>
                <c:pt idx="3442">
                  <c:v>-65.823195564716698</c:v>
                </c:pt>
                <c:pt idx="3443">
                  <c:v>-65.822211096519197</c:v>
                </c:pt>
                <c:pt idx="3444">
                  <c:v>-65.821227077478795</c:v>
                </c:pt>
                <c:pt idx="3445">
                  <c:v>-65.820243507539899</c:v>
                </c:pt>
                <c:pt idx="3446">
                  <c:v>-65.819260386646803</c:v>
                </c:pt>
                <c:pt idx="3447">
                  <c:v>-65.8182777147439</c:v>
                </c:pt>
                <c:pt idx="3448">
                  <c:v>-65.817295491775496</c:v>
                </c:pt>
                <c:pt idx="3449">
                  <c:v>-65.816313717685702</c:v>
                </c:pt>
                <c:pt idx="3450">
                  <c:v>-65.815332392418895</c:v>
                </c:pt>
                <c:pt idx="3451">
                  <c:v>-65.8143515159191</c:v>
                </c:pt>
                <c:pt idx="3452">
                  <c:v>-65.813371088130594</c:v>
                </c:pt>
                <c:pt idx="3453">
                  <c:v>-65.812391108997403</c:v>
                </c:pt>
                <c:pt idx="3454">
                  <c:v>-65.811411578463705</c:v>
                </c:pt>
                <c:pt idx="3455">
                  <c:v>-65.810432496473496</c:v>
                </c:pt>
                <c:pt idx="3456">
                  <c:v>-65.809453862970798</c:v>
                </c:pt>
                <c:pt idx="3457">
                  <c:v>-65.808475677899494</c:v>
                </c:pt>
                <c:pt idx="3458">
                  <c:v>-65.807497941203707</c:v>
                </c:pt>
                <c:pt idx="3459">
                  <c:v>-65.806520652827203</c:v>
                </c:pt>
                <c:pt idx="3460">
                  <c:v>-65.805543812713907</c:v>
                </c:pt>
                <c:pt idx="3461">
                  <c:v>-65.804567420807601</c:v>
                </c:pt>
                <c:pt idx="3462">
                  <c:v>-65.803591477052194</c:v>
                </c:pt>
                <c:pt idx="3463">
                  <c:v>-65.802615981391398</c:v>
                </c:pt>
                <c:pt idx="3464">
                  <c:v>-65.801640933768894</c:v>
                </c:pt>
                <c:pt idx="3465">
                  <c:v>-65.800666334128493</c:v>
                </c:pt>
                <c:pt idx="3466">
                  <c:v>-65.799692182413693</c:v>
                </c:pt>
                <c:pt idx="3467">
                  <c:v>-65.798718478568304</c:v>
                </c:pt>
                <c:pt idx="3468">
                  <c:v>-65.797745222535895</c:v>
                </c:pt>
                <c:pt idx="3469">
                  <c:v>-65.796772414259905</c:v>
                </c:pt>
                <c:pt idx="3470">
                  <c:v>-65.795800053683905</c:v>
                </c:pt>
                <c:pt idx="3471">
                  <c:v>-65.794828140751406</c:v>
                </c:pt>
                <c:pt idx="3472">
                  <c:v>-65.793856675405905</c:v>
                </c:pt>
                <c:pt idx="3473">
                  <c:v>-65.792885657590801</c:v>
                </c:pt>
                <c:pt idx="3474">
                  <c:v>-65.791915087249393</c:v>
                </c:pt>
                <c:pt idx="3475">
                  <c:v>-65.790944964325107</c:v>
                </c:pt>
                <c:pt idx="3476">
                  <c:v>-65.789975288761198</c:v>
                </c:pt>
                <c:pt idx="3477">
                  <c:v>-65.789006060501094</c:v>
                </c:pt>
                <c:pt idx="3478">
                  <c:v>-65.788037279487796</c:v>
                </c:pt>
                <c:pt idx="3479">
                  <c:v>-65.7870689456647</c:v>
                </c:pt>
                <c:pt idx="3480">
                  <c:v>-65.786101058974893</c:v>
                </c:pt>
                <c:pt idx="3481">
                  <c:v>-65.785133619361503</c:v>
                </c:pt>
                <c:pt idx="3482">
                  <c:v>-65.7841666267677</c:v>
                </c:pt>
                <c:pt idx="3483">
                  <c:v>-65.783200081136499</c:v>
                </c:pt>
                <c:pt idx="3484">
                  <c:v>-65.782233982410901</c:v>
                </c:pt>
                <c:pt idx="3485">
                  <c:v>-65.781268330534004</c:v>
                </c:pt>
                <c:pt idx="3486">
                  <c:v>-65.780303125448597</c:v>
                </c:pt>
                <c:pt idx="3487">
                  <c:v>-65.779338367097694</c:v>
                </c:pt>
                <c:pt idx="3488">
                  <c:v>-65.778374055424194</c:v>
                </c:pt>
                <c:pt idx="3489">
                  <c:v>-65.777410190370901</c:v>
                </c:pt>
                <c:pt idx="3490">
                  <c:v>-65.7764467718807</c:v>
                </c:pt>
                <c:pt idx="3491">
                  <c:v>-65.775483799896307</c:v>
                </c:pt>
                <c:pt idx="3492">
                  <c:v>-65.774521274360495</c:v>
                </c:pt>
                <c:pt idx="3493">
                  <c:v>-65.773559195215896</c:v>
                </c:pt>
                <c:pt idx="3494">
                  <c:v>-65.772597562405196</c:v>
                </c:pt>
                <c:pt idx="3495">
                  <c:v>-65.771636375871097</c:v>
                </c:pt>
                <c:pt idx="3496">
                  <c:v>-65.770675635556202</c:v>
                </c:pt>
                <c:pt idx="3497">
                  <c:v>-65.7697153414029</c:v>
                </c:pt>
                <c:pt idx="3498">
                  <c:v>-65.768755493353893</c:v>
                </c:pt>
                <c:pt idx="3499">
                  <c:v>-65.767796091351698</c:v>
                </c:pt>
                <c:pt idx="3500">
                  <c:v>-65.766837135338605</c:v>
                </c:pt>
                <c:pt idx="3501">
                  <c:v>-65.765878625257002</c:v>
                </c:pt>
                <c:pt idx="3502">
                  <c:v>-65.764920561049493</c:v>
                </c:pt>
                <c:pt idx="3503">
                  <c:v>-65.763962942658196</c:v>
                </c:pt>
                <c:pt idx="3504">
                  <c:v>-65.763005770025501</c:v>
                </c:pt>
                <c:pt idx="3505">
                  <c:v>-65.762049043093697</c:v>
                </c:pt>
                <c:pt idx="3506">
                  <c:v>-65.761092761805003</c:v>
                </c:pt>
                <c:pt idx="3507">
                  <c:v>-65.760136926101595</c:v>
                </c:pt>
                <c:pt idx="3508">
                  <c:v>-65.759181535925606</c:v>
                </c:pt>
                <c:pt idx="3509">
                  <c:v>-65.758226591219099</c:v>
                </c:pt>
                <c:pt idx="3510">
                  <c:v>-65.757272091924307</c:v>
                </c:pt>
                <c:pt idx="3511">
                  <c:v>-65.756318037983206</c:v>
                </c:pt>
                <c:pt idx="3512">
                  <c:v>-65.755364429337803</c:v>
                </c:pt>
                <c:pt idx="3513">
                  <c:v>-65.754411265930102</c:v>
                </c:pt>
                <c:pt idx="3514">
                  <c:v>-65.753458547701996</c:v>
                </c:pt>
                <c:pt idx="3515">
                  <c:v>-65.752506274595305</c:v>
                </c:pt>
                <c:pt idx="3516">
                  <c:v>-65.751554446552007</c:v>
                </c:pt>
                <c:pt idx="3517">
                  <c:v>-65.750603063513907</c:v>
                </c:pt>
                <c:pt idx="3518">
                  <c:v>-65.749652125422699</c:v>
                </c:pt>
                <c:pt idx="3519">
                  <c:v>-65.748701632220303</c:v>
                </c:pt>
                <c:pt idx="3520">
                  <c:v>-65.747751583848199</c:v>
                </c:pt>
                <c:pt idx="3521">
                  <c:v>-65.746801980248307</c:v>
                </c:pt>
                <c:pt idx="3522">
                  <c:v>-65.745852821362007</c:v>
                </c:pt>
                <c:pt idx="3523">
                  <c:v>-65.744904107131106</c:v>
                </c:pt>
                <c:pt idx="3524">
                  <c:v>-65.743955837497097</c:v>
                </c:pt>
                <c:pt idx="3525">
                  <c:v>-65.743008012401503</c:v>
                </c:pt>
                <c:pt idx="3526">
                  <c:v>-65.742060631785705</c:v>
                </c:pt>
                <c:pt idx="3527">
                  <c:v>-65.741113695591295</c:v>
                </c:pt>
                <c:pt idx="3528">
                  <c:v>-65.740167203759697</c:v>
                </c:pt>
                <c:pt idx="3529">
                  <c:v>-65.739221156232105</c:v>
                </c:pt>
                <c:pt idx="3530">
                  <c:v>-65.73827555295</c:v>
                </c:pt>
                <c:pt idx="3531">
                  <c:v>-65.737330393854606</c:v>
                </c:pt>
                <c:pt idx="3532">
                  <c:v>-65.736385678887302</c:v>
                </c:pt>
                <c:pt idx="3533">
                  <c:v>-65.7354414079891</c:v>
                </c:pt>
                <c:pt idx="3534">
                  <c:v>-65.734497581101394</c:v>
                </c:pt>
                <c:pt idx="3535">
                  <c:v>-65.733554198165194</c:v>
                </c:pt>
                <c:pt idx="3536">
                  <c:v>-65.732611259121597</c:v>
                </c:pt>
                <c:pt idx="3537">
                  <c:v>-65.731668763911799</c:v>
                </c:pt>
                <c:pt idx="3538">
                  <c:v>-65.730726712476695</c:v>
                </c:pt>
                <c:pt idx="3539">
                  <c:v>-65.729785104757298</c:v>
                </c:pt>
                <c:pt idx="3540">
                  <c:v>-65.728843940694702</c:v>
                </c:pt>
                <c:pt idx="3541">
                  <c:v>-65.727903220229607</c:v>
                </c:pt>
                <c:pt idx="3542">
                  <c:v>-65.726962943302993</c:v>
                </c:pt>
                <c:pt idx="3543">
                  <c:v>-65.726023109855703</c:v>
                </c:pt>
                <c:pt idx="3544">
                  <c:v>-65.725083719828604</c:v>
                </c:pt>
                <c:pt idx="3545">
                  <c:v>-65.724144773162294</c:v>
                </c:pt>
                <c:pt idx="3546">
                  <c:v>-65.7232062697976</c:v>
                </c:pt>
                <c:pt idx="3547">
                  <c:v>-65.722268209675093</c:v>
                </c:pt>
                <c:pt idx="3548">
                  <c:v>-65.721330592735697</c:v>
                </c:pt>
                <c:pt idx="3549">
                  <c:v>-65.720393418919699</c:v>
                </c:pt>
                <c:pt idx="3550">
                  <c:v>-65.719456688167796</c:v>
                </c:pt>
                <c:pt idx="3551">
                  <c:v>-65.718520400420601</c:v>
                </c:pt>
                <c:pt idx="3552">
                  <c:v>-65.717584555618402</c:v>
                </c:pt>
                <c:pt idx="3553">
                  <c:v>-65.716649153701894</c:v>
                </c:pt>
                <c:pt idx="3554">
                  <c:v>-65.715714194611294</c:v>
                </c:pt>
                <c:pt idx="3555">
                  <c:v>-65.714779678287002</c:v>
                </c:pt>
                <c:pt idx="3556">
                  <c:v>-65.713845604669402</c:v>
                </c:pt>
                <c:pt idx="3557">
                  <c:v>-65.712911973698795</c:v>
                </c:pt>
                <c:pt idx="3558">
                  <c:v>-65.711978785315495</c:v>
                </c:pt>
                <c:pt idx="3559">
                  <c:v>-65.711046039459504</c:v>
                </c:pt>
                <c:pt idx="3560">
                  <c:v>-65.710113736071193</c:v>
                </c:pt>
                <c:pt idx="3561">
                  <c:v>-65.709181875090707</c:v>
                </c:pt>
                <c:pt idx="3562">
                  <c:v>-65.708250456458003</c:v>
                </c:pt>
                <c:pt idx="3563">
                  <c:v>-65.707319480113298</c:v>
                </c:pt>
                <c:pt idx="3564">
                  <c:v>-65.706388945996494</c:v>
                </c:pt>
                <c:pt idx="3565">
                  <c:v>-65.705458854047606</c:v>
                </c:pt>
                <c:pt idx="3566">
                  <c:v>-65.704529204206594</c:v>
                </c:pt>
                <c:pt idx="3567">
                  <c:v>-65.703599996413303</c:v>
                </c:pt>
                <c:pt idx="3568">
                  <c:v>-65.702671230607706</c:v>
                </c:pt>
                <c:pt idx="3569">
                  <c:v>-65.701742906729507</c:v>
                </c:pt>
                <c:pt idx="3570">
                  <c:v>-65.700815024718494</c:v>
                </c:pt>
                <c:pt idx="3571">
                  <c:v>-65.699887584514499</c:v>
                </c:pt>
                <c:pt idx="3572">
                  <c:v>-65.698960586057197</c:v>
                </c:pt>
                <c:pt idx="3573">
                  <c:v>-65.698034029286205</c:v>
                </c:pt>
                <c:pt idx="3574">
                  <c:v>-65.697107914141199</c:v>
                </c:pt>
                <c:pt idx="3575">
                  <c:v>-65.696182240561797</c:v>
                </c:pt>
                <c:pt idx="3576">
                  <c:v>-65.695257008487403</c:v>
                </c:pt>
                <c:pt idx="3577">
                  <c:v>-65.694332217857607</c:v>
                </c:pt>
                <c:pt idx="3578">
                  <c:v>-65.693407868611899</c:v>
                </c:pt>
                <c:pt idx="3579">
                  <c:v>-65.6924839606896</c:v>
                </c:pt>
                <c:pt idx="3580">
                  <c:v>-65.691560494030298</c:v>
                </c:pt>
                <c:pt idx="3581">
                  <c:v>-65.690637468573101</c:v>
                </c:pt>
                <c:pt idx="3582">
                  <c:v>-65.689714884257498</c:v>
                </c:pt>
                <c:pt idx="3583">
                  <c:v>-65.688792741022596</c:v>
                </c:pt>
                <c:pt idx="3584">
                  <c:v>-65.687871038807799</c:v>
                </c:pt>
                <c:pt idx="3585">
                  <c:v>-65.686949777552101</c:v>
                </c:pt>
                <c:pt idx="3586">
                  <c:v>-65.686028957194793</c:v>
                </c:pt>
                <c:pt idx="3587">
                  <c:v>-65.685108577674796</c:v>
                </c:pt>
                <c:pt idx="3588">
                  <c:v>-65.684188638931403</c:v>
                </c:pt>
                <c:pt idx="3589">
                  <c:v>-65.683269140903505</c:v>
                </c:pt>
                <c:pt idx="3590">
                  <c:v>-65.682350083530096</c:v>
                </c:pt>
                <c:pt idx="3591">
                  <c:v>-65.681431466750098</c:v>
                </c:pt>
                <c:pt idx="3592">
                  <c:v>-65.680513290502503</c:v>
                </c:pt>
                <c:pt idx="3593">
                  <c:v>-65.679595554726006</c:v>
                </c:pt>
                <c:pt idx="3594">
                  <c:v>-65.6786782593596</c:v>
                </c:pt>
                <c:pt idx="3595">
                  <c:v>-65.677761404341894</c:v>
                </c:pt>
                <c:pt idx="3596">
                  <c:v>-65.676844989611794</c:v>
                </c:pt>
                <c:pt idx="3597">
                  <c:v>-65.675929015107897</c:v>
                </c:pt>
                <c:pt idx="3598">
                  <c:v>-65.675013480768897</c:v>
                </c:pt>
                <c:pt idx="3599">
                  <c:v>-65.674098386533302</c:v>
                </c:pt>
                <c:pt idx="3600">
                  <c:v>-65.673183732339893</c:v>
                </c:pt>
                <c:pt idx="3601">
                  <c:v>-65.672269518126996</c:v>
                </c:pt>
                <c:pt idx="3602">
                  <c:v>-65.671355743833203</c:v>
                </c:pt>
                <c:pt idx="3603">
                  <c:v>-65.670442409396898</c:v>
                </c:pt>
                <c:pt idx="3604">
                  <c:v>-65.669529514756604</c:v>
                </c:pt>
                <c:pt idx="3605">
                  <c:v>-65.668617059850604</c:v>
                </c:pt>
                <c:pt idx="3606">
                  <c:v>-65.667705044617307</c:v>
                </c:pt>
                <c:pt idx="3607">
                  <c:v>-65.666793468994896</c:v>
                </c:pt>
                <c:pt idx="3608">
                  <c:v>-65.665882332921697</c:v>
                </c:pt>
                <c:pt idx="3609">
                  <c:v>-65.664971636335807</c:v>
                </c:pt>
                <c:pt idx="3610">
                  <c:v>-65.664061379175394</c:v>
                </c:pt>
                <c:pt idx="3611">
                  <c:v>-65.663151561378797</c:v>
                </c:pt>
                <c:pt idx="3612">
                  <c:v>-65.662242182883801</c:v>
                </c:pt>
                <c:pt idx="3613">
                  <c:v>-65.661333243628604</c:v>
                </c:pt>
                <c:pt idx="3614">
                  <c:v>-65.660424743551204</c:v>
                </c:pt>
                <c:pt idx="3615">
                  <c:v>-65.659516682589498</c:v>
                </c:pt>
                <c:pt idx="3616">
                  <c:v>-65.658609060681499</c:v>
                </c:pt>
                <c:pt idx="3617">
                  <c:v>-65.657701877764893</c:v>
                </c:pt>
                <c:pt idx="3618">
                  <c:v>-65.656795133777706</c:v>
                </c:pt>
                <c:pt idx="3619">
                  <c:v>-65.655888828657595</c:v>
                </c:pt>
                <c:pt idx="3620">
                  <c:v>-65.654982962342302</c:v>
                </c:pt>
                <c:pt idx="3621">
                  <c:v>-65.654077534769598</c:v>
                </c:pt>
                <c:pt idx="3622">
                  <c:v>-65.653172545877197</c:v>
                </c:pt>
                <c:pt idx="3623">
                  <c:v>-65.6522679956026</c:v>
                </c:pt>
                <c:pt idx="3624">
                  <c:v>-65.651363883883405</c:v>
                </c:pt>
                <c:pt idx="3625">
                  <c:v>-65.650460210657201</c:v>
                </c:pt>
                <c:pt idx="3626">
                  <c:v>-65.649556975861401</c:v>
                </c:pt>
                <c:pt idx="3627">
                  <c:v>-65.648654179433507</c:v>
                </c:pt>
                <c:pt idx="3628">
                  <c:v>-65.647751821311005</c:v>
                </c:pt>
                <c:pt idx="3629">
                  <c:v>-65.646849901431096</c:v>
                </c:pt>
                <c:pt idx="3630">
                  <c:v>-65.645948419731198</c:v>
                </c:pt>
                <c:pt idx="3631">
                  <c:v>-65.645047376148597</c:v>
                </c:pt>
                <c:pt idx="3632">
                  <c:v>-65.644146770620594</c:v>
                </c:pt>
                <c:pt idx="3633">
                  <c:v>-65.643246603084293</c:v>
                </c:pt>
                <c:pt idx="3634">
                  <c:v>-65.642346873476797</c:v>
                </c:pt>
                <c:pt idx="3635">
                  <c:v>-65.641447581735306</c:v>
                </c:pt>
                <c:pt idx="3636">
                  <c:v>-65.640548727796897</c:v>
                </c:pt>
                <c:pt idx="3637">
                  <c:v>-65.639650311598601</c:v>
                </c:pt>
                <c:pt idx="3638">
                  <c:v>-65.638752333077306</c:v>
                </c:pt>
                <c:pt idx="3639">
                  <c:v>-65.637854792170103</c:v>
                </c:pt>
                <c:pt idx="3640">
                  <c:v>-65.636957688813794</c:v>
                </c:pt>
                <c:pt idx="3641">
                  <c:v>-65.636061022945299</c:v>
                </c:pt>
                <c:pt idx="3642">
                  <c:v>-65.635164794501307</c:v>
                </c:pt>
                <c:pt idx="3643">
                  <c:v>-65.634269003418694</c:v>
                </c:pt>
                <c:pt idx="3644">
                  <c:v>-65.633373649634194</c:v>
                </c:pt>
                <c:pt idx="3645">
                  <c:v>-65.632478733084497</c:v>
                </c:pt>
                <c:pt idx="3646">
                  <c:v>-65.631584253706095</c:v>
                </c:pt>
                <c:pt idx="3647">
                  <c:v>-65.630690211435805</c:v>
                </c:pt>
                <c:pt idx="3648">
                  <c:v>-65.629796606209993</c:v>
                </c:pt>
                <c:pt idx="3649">
                  <c:v>-65.628903437965405</c:v>
                </c:pt>
                <c:pt idx="3650">
                  <c:v>-65.628010706638307</c:v>
                </c:pt>
                <c:pt idx="3651">
                  <c:v>-65.627118412165103</c:v>
                </c:pt>
                <c:pt idx="3652">
                  <c:v>-65.6262265544824</c:v>
                </c:pt>
                <c:pt idx="3653">
                  <c:v>-65.625335133526306</c:v>
                </c:pt>
                <c:pt idx="3654">
                  <c:v>-65.624444149233199</c:v>
                </c:pt>
                <c:pt idx="3655">
                  <c:v>-65.623553601539399</c:v>
                </c:pt>
                <c:pt idx="3656">
                  <c:v>-65.6226634903811</c:v>
                </c:pt>
                <c:pt idx="3657">
                  <c:v>-65.621773815694397</c:v>
                </c:pt>
                <c:pt idx="3658">
                  <c:v>-65.620884577415396</c:v>
                </c:pt>
                <c:pt idx="3659">
                  <c:v>-65.619995775480305</c:v>
                </c:pt>
                <c:pt idx="3660">
                  <c:v>-65.619107409825105</c:v>
                </c:pt>
                <c:pt idx="3661">
                  <c:v>-65.618219480385704</c:v>
                </c:pt>
                <c:pt idx="3662">
                  <c:v>-65.617331987098197</c:v>
                </c:pt>
                <c:pt idx="3663">
                  <c:v>-65.616444929898407</c:v>
                </c:pt>
                <c:pt idx="3664">
                  <c:v>-65.6155583087221</c:v>
                </c:pt>
                <c:pt idx="3665">
                  <c:v>-65.614672123505301</c:v>
                </c:pt>
                <c:pt idx="3666">
                  <c:v>-65.613786374183704</c:v>
                </c:pt>
                <c:pt idx="3667">
                  <c:v>-65.612901060692906</c:v>
                </c:pt>
                <c:pt idx="3668">
                  <c:v>-65.612016182968802</c:v>
                </c:pt>
                <c:pt idx="3669">
                  <c:v>-65.611131740946902</c:v>
                </c:pt>
                <c:pt idx="3670">
                  <c:v>-65.610247734562904</c:v>
                </c:pt>
                <c:pt idx="3671">
                  <c:v>-65.609364163752204</c:v>
                </c:pt>
                <c:pt idx="3672">
                  <c:v>-65.608481028450498</c:v>
                </c:pt>
                <c:pt idx="3673">
                  <c:v>-65.607598328593099</c:v>
                </c:pt>
                <c:pt idx="3674">
                  <c:v>-65.606716064115503</c:v>
                </c:pt>
                <c:pt idx="3675">
                  <c:v>-65.605834234953093</c:v>
                </c:pt>
                <c:pt idx="3676">
                  <c:v>-65.604952841041296</c:v>
                </c:pt>
                <c:pt idx="3677">
                  <c:v>-65.604071882315196</c:v>
                </c:pt>
                <c:pt idx="3678">
                  <c:v>-65.603191358710106</c:v>
                </c:pt>
                <c:pt idx="3679">
                  <c:v>-65.602311270161394</c:v>
                </c:pt>
                <c:pt idx="3680">
                  <c:v>-65.601431616604003</c:v>
                </c:pt>
                <c:pt idx="3681">
                  <c:v>-65.600552397973104</c:v>
                </c:pt>
                <c:pt idx="3682">
                  <c:v>-65.599673614203894</c:v>
                </c:pt>
                <c:pt idx="3683">
                  <c:v>-65.598795265231203</c:v>
                </c:pt>
                <c:pt idx="3684">
                  <c:v>-65.597917350990102</c:v>
                </c:pt>
                <c:pt idx="3685">
                  <c:v>-65.597039871415603</c:v>
                </c:pt>
                <c:pt idx="3686">
                  <c:v>-65.596162826442495</c:v>
                </c:pt>
                <c:pt idx="3687">
                  <c:v>-65.595286216005604</c:v>
                </c:pt>
                <c:pt idx="3688">
                  <c:v>-65.594410040039804</c:v>
                </c:pt>
                <c:pt idx="3689">
                  <c:v>-65.593534298479796</c:v>
                </c:pt>
                <c:pt idx="3690">
                  <c:v>-65.592658991260393</c:v>
                </c:pt>
                <c:pt idx="3691">
                  <c:v>-65.591784118316099</c:v>
                </c:pt>
                <c:pt idx="3692">
                  <c:v>-65.590909679581699</c:v>
                </c:pt>
                <c:pt idx="3693">
                  <c:v>-65.590035674991697</c:v>
                </c:pt>
                <c:pt idx="3694">
                  <c:v>-65.589162104480593</c:v>
                </c:pt>
                <c:pt idx="3695">
                  <c:v>-65.588288967982905</c:v>
                </c:pt>
                <c:pt idx="3696">
                  <c:v>-65.587416265433006</c:v>
                </c:pt>
                <c:pt idx="3697">
                  <c:v>-65.586543996765499</c:v>
                </c:pt>
                <c:pt idx="3698">
                  <c:v>-65.585672161914502</c:v>
                </c:pt>
                <c:pt idx="3699">
                  <c:v>-65.584800760814403</c:v>
                </c:pt>
                <c:pt idx="3700">
                  <c:v>-65.583929793399506</c:v>
                </c:pt>
                <c:pt idx="3701">
                  <c:v>-65.583059259603999</c:v>
                </c:pt>
                <c:pt idx="3702">
                  <c:v>-65.582189159362002</c:v>
                </c:pt>
                <c:pt idx="3703">
                  <c:v>-65.581319492607804</c:v>
                </c:pt>
                <c:pt idx="3704">
                  <c:v>-65.580450259275295</c:v>
                </c:pt>
                <c:pt idx="3705">
                  <c:v>-65.579581459298595</c:v>
                </c:pt>
                <c:pt idx="3706">
                  <c:v>-65.578713092611693</c:v>
                </c:pt>
                <c:pt idx="3707">
                  <c:v>-65.577845159148495</c:v>
                </c:pt>
                <c:pt idx="3708">
                  <c:v>-65.576977658842907</c:v>
                </c:pt>
                <c:pt idx="3709">
                  <c:v>-65.576110591628805</c:v>
                </c:pt>
                <c:pt idx="3710">
                  <c:v>-65.575243957439994</c:v>
                </c:pt>
                <c:pt idx="3711">
                  <c:v>-65.574377756210296</c:v>
                </c:pt>
                <c:pt idx="3712">
                  <c:v>-65.573511987873303</c:v>
                </c:pt>
                <c:pt idx="3713">
                  <c:v>-65.572646652362806</c:v>
                </c:pt>
                <c:pt idx="3714">
                  <c:v>-65.571781749612299</c:v>
                </c:pt>
                <c:pt idx="3715">
                  <c:v>-65.570917279555403</c:v>
                </c:pt>
                <c:pt idx="3716">
                  <c:v>-65.570053242125795</c:v>
                </c:pt>
                <c:pt idx="3717">
                  <c:v>-65.569189637256699</c:v>
                </c:pt>
                <c:pt idx="3718">
                  <c:v>-65.568326464881807</c:v>
                </c:pt>
                <c:pt idx="3719">
                  <c:v>-65.567463724934399</c:v>
                </c:pt>
                <c:pt idx="3720">
                  <c:v>-65.566601417347798</c:v>
                </c:pt>
                <c:pt idx="3721">
                  <c:v>-65.565739542055297</c:v>
                </c:pt>
                <c:pt idx="3722">
                  <c:v>-65.564878098990306</c:v>
                </c:pt>
                <c:pt idx="3723">
                  <c:v>-65.564017088085805</c:v>
                </c:pt>
                <c:pt idx="3724">
                  <c:v>-65.563156509275103</c:v>
                </c:pt>
                <c:pt idx="3725">
                  <c:v>-65.562296362491395</c:v>
                </c:pt>
                <c:pt idx="3726">
                  <c:v>-65.561436647667506</c:v>
                </c:pt>
                <c:pt idx="3727">
                  <c:v>-65.560577364736702</c:v>
                </c:pt>
                <c:pt idx="3728">
                  <c:v>-65.559718513631793</c:v>
                </c:pt>
                <c:pt idx="3729">
                  <c:v>-65.558860094285905</c:v>
                </c:pt>
                <c:pt idx="3730">
                  <c:v>-65.558002106631704</c:v>
                </c:pt>
                <c:pt idx="3731">
                  <c:v>-65.557144550602104</c:v>
                </c:pt>
                <c:pt idx="3732">
                  <c:v>-65.556287426129998</c:v>
                </c:pt>
                <c:pt idx="3733">
                  <c:v>-65.555430733148</c:v>
                </c:pt>
                <c:pt idx="3734">
                  <c:v>-65.554574471588893</c:v>
                </c:pt>
                <c:pt idx="3735">
                  <c:v>-65.553718641385302</c:v>
                </c:pt>
                <c:pt idx="3736">
                  <c:v>-65.552863242469797</c:v>
                </c:pt>
                <c:pt idx="3737">
                  <c:v>-65.552008274775005</c:v>
                </c:pt>
                <c:pt idx="3738">
                  <c:v>-65.551153738233396</c:v>
                </c:pt>
                <c:pt idx="3739">
                  <c:v>-65.550299632777495</c:v>
                </c:pt>
                <c:pt idx="3740">
                  <c:v>-65.549445958339703</c:v>
                </c:pt>
                <c:pt idx="3741">
                  <c:v>-65.548592714852305</c:v>
                </c:pt>
                <c:pt idx="3742">
                  <c:v>-65.547739902247699</c:v>
                </c:pt>
                <c:pt idx="3743">
                  <c:v>-65.5468875204581</c:v>
                </c:pt>
                <c:pt idx="3744">
                  <c:v>-65.546035569415906</c:v>
                </c:pt>
                <c:pt idx="3745">
                  <c:v>-65.545184049053105</c:v>
                </c:pt>
                <c:pt idx="3746">
                  <c:v>-65.544332959301997</c:v>
                </c:pt>
                <c:pt idx="3747">
                  <c:v>-65.543482300094595</c:v>
                </c:pt>
                <c:pt idx="3748">
                  <c:v>-65.542632071362902</c:v>
                </c:pt>
                <c:pt idx="3749">
                  <c:v>-65.541782273038905</c:v>
                </c:pt>
                <c:pt idx="3750">
                  <c:v>-65.540932905054703</c:v>
                </c:pt>
                <c:pt idx="3751">
                  <c:v>-65.540083967341999</c:v>
                </c:pt>
                <c:pt idx="3752">
                  <c:v>-65.539235459832895</c:v>
                </c:pt>
                <c:pt idx="3753">
                  <c:v>-65.538387382458893</c:v>
                </c:pt>
                <c:pt idx="3754">
                  <c:v>-65.537539735151995</c:v>
                </c:pt>
                <c:pt idx="3755">
                  <c:v>-65.536692517843903</c:v>
                </c:pt>
                <c:pt idx="3756">
                  <c:v>-65.535845730466093</c:v>
                </c:pt>
                <c:pt idx="3757">
                  <c:v>-65.534999372950395</c:v>
                </c:pt>
                <c:pt idx="3758">
                  <c:v>-65.534153445228199</c:v>
                </c:pt>
                <c:pt idx="3759">
                  <c:v>-65.533307947231194</c:v>
                </c:pt>
                <c:pt idx="3760">
                  <c:v>-65.532462878890698</c:v>
                </c:pt>
                <c:pt idx="3761">
                  <c:v>-65.5316182401383</c:v>
                </c:pt>
                <c:pt idx="3762">
                  <c:v>-65.530774030905206</c:v>
                </c:pt>
                <c:pt idx="3763">
                  <c:v>-65.529930251122906</c:v>
                </c:pt>
                <c:pt idx="3764">
                  <c:v>-65.529086900722604</c:v>
                </c:pt>
                <c:pt idx="3765">
                  <c:v>-65.528243979635505</c:v>
                </c:pt>
                <c:pt idx="3766">
                  <c:v>-65.527401487792901</c:v>
                </c:pt>
                <c:pt idx="3767">
                  <c:v>-65.526559425125797</c:v>
                </c:pt>
                <c:pt idx="3768">
                  <c:v>-65.525717791565398</c:v>
                </c:pt>
                <c:pt idx="3769">
                  <c:v>-65.524876587042797</c:v>
                </c:pt>
                <c:pt idx="3770">
                  <c:v>-65.524035811488801</c:v>
                </c:pt>
                <c:pt idx="3771">
                  <c:v>-65.523195464834501</c:v>
                </c:pt>
                <c:pt idx="3772">
                  <c:v>-65.522355547010804</c:v>
                </c:pt>
                <c:pt idx="3773">
                  <c:v>-65.521516057948403</c:v>
                </c:pt>
                <c:pt idx="3774">
                  <c:v>-65.520676997578306</c:v>
                </c:pt>
                <c:pt idx="3775">
                  <c:v>-65.519838365831205</c:v>
                </c:pt>
                <c:pt idx="3776">
                  <c:v>-65.519000162637695</c:v>
                </c:pt>
                <c:pt idx="3777">
                  <c:v>-65.518162387928598</c:v>
                </c:pt>
                <c:pt idx="3778">
                  <c:v>-65.517325041634393</c:v>
                </c:pt>
                <c:pt idx="3779">
                  <c:v>-65.516488123685804</c:v>
                </c:pt>
                <c:pt idx="3780">
                  <c:v>-65.515651634013196</c:v>
                </c:pt>
                <c:pt idx="3781">
                  <c:v>-65.514815572547107</c:v>
                </c:pt>
                <c:pt idx="3782">
                  <c:v>-65.513979939217904</c:v>
                </c:pt>
                <c:pt idx="3783">
                  <c:v>-65.513144733955997</c:v>
                </c:pt>
                <c:pt idx="3784">
                  <c:v>-65.512309956691695</c:v>
                </c:pt>
                <c:pt idx="3785">
                  <c:v>-65.511475607355194</c:v>
                </c:pt>
                <c:pt idx="3786">
                  <c:v>-65.510641685876905</c:v>
                </c:pt>
                <c:pt idx="3787">
                  <c:v>-65.509808192186895</c:v>
                </c:pt>
                <c:pt idx="3788">
                  <c:v>-65.508975126215205</c:v>
                </c:pt>
                <c:pt idx="3789">
                  <c:v>-65.508142487892002</c:v>
                </c:pt>
                <c:pt idx="3790">
                  <c:v>-65.507310277147397</c:v>
                </c:pt>
                <c:pt idx="3791">
                  <c:v>-65.506478493911203</c:v>
                </c:pt>
                <c:pt idx="3792">
                  <c:v>-65.505647138113503</c:v>
                </c:pt>
                <c:pt idx="3793">
                  <c:v>-65.504816209684094</c:v>
                </c:pt>
                <c:pt idx="3794">
                  <c:v>-65.503985708552804</c:v>
                </c:pt>
                <c:pt idx="3795">
                  <c:v>-65.503155634649403</c:v>
                </c:pt>
                <c:pt idx="3796">
                  <c:v>-65.502325987903703</c:v>
                </c:pt>
                <c:pt idx="3797">
                  <c:v>-65.501496768245303</c:v>
                </c:pt>
                <c:pt idx="3798">
                  <c:v>-65.500667975603903</c:v>
                </c:pt>
                <c:pt idx="3799">
                  <c:v>-65.499839609909102</c:v>
                </c:pt>
                <c:pt idx="3800">
                  <c:v>-65.4990116710904</c:v>
                </c:pt>
                <c:pt idx="3801">
                  <c:v>-65.498184159077297</c:v>
                </c:pt>
                <c:pt idx="3802">
                  <c:v>-65.497357073799193</c:v>
                </c:pt>
                <c:pt idx="3803">
                  <c:v>-65.496530415185603</c:v>
                </c:pt>
                <c:pt idx="3804">
                  <c:v>-65.495704183165699</c:v>
                </c:pt>
                <c:pt idx="3805">
                  <c:v>-65.494878377668996</c:v>
                </c:pt>
                <c:pt idx="3806">
                  <c:v>-65.494052998624497</c:v>
                </c:pt>
                <c:pt idx="3807">
                  <c:v>-65.493228045961501</c:v>
                </c:pt>
                <c:pt idx="3808">
                  <c:v>-65.492403519609198</c:v>
                </c:pt>
                <c:pt idx="3809">
                  <c:v>-65.491579419496603</c:v>
                </c:pt>
                <c:pt idx="3810">
                  <c:v>-65.490755745552903</c:v>
                </c:pt>
                <c:pt idx="3811">
                  <c:v>-65.489932497706903</c:v>
                </c:pt>
                <c:pt idx="3812">
                  <c:v>-65.489109675887605</c:v>
                </c:pt>
                <c:pt idx="3813">
                  <c:v>-65.488287280023997</c:v>
                </c:pt>
                <c:pt idx="3814">
                  <c:v>-65.487465310044897</c:v>
                </c:pt>
                <c:pt idx="3815">
                  <c:v>-65.486643765878995</c:v>
                </c:pt>
                <c:pt idx="3816">
                  <c:v>-65.485822647455194</c:v>
                </c:pt>
                <c:pt idx="3817">
                  <c:v>-65.485001954702099</c:v>
                </c:pt>
                <c:pt idx="3818">
                  <c:v>-65.4841816875484</c:v>
                </c:pt>
                <c:pt idx="3819">
                  <c:v>-65.483361845922602</c:v>
                </c:pt>
                <c:pt idx="3820">
                  <c:v>-65.482542429753394</c:v>
                </c:pt>
                <c:pt idx="3821">
                  <c:v>-65.481723438969198</c:v>
                </c:pt>
                <c:pt idx="3822">
                  <c:v>-65.480904873498403</c:v>
                </c:pt>
                <c:pt idx="3823">
                  <c:v>-65.480086733269502</c:v>
                </c:pt>
                <c:pt idx="3824">
                  <c:v>-65.4792690182109</c:v>
                </c:pt>
                <c:pt idx="3825">
                  <c:v>-65.478451728250704</c:v>
                </c:pt>
                <c:pt idx="3826">
                  <c:v>-65.477634863317405</c:v>
                </c:pt>
                <c:pt idx="3827">
                  <c:v>-65.476818423338997</c:v>
                </c:pt>
                <c:pt idx="3828">
                  <c:v>-65.476002408243701</c:v>
                </c:pt>
                <c:pt idx="3829">
                  <c:v>-65.475186817959596</c:v>
                </c:pt>
                <c:pt idx="3830">
                  <c:v>-65.474371652414803</c:v>
                </c:pt>
                <c:pt idx="3831">
                  <c:v>-65.473556911537202</c:v>
                </c:pt>
                <c:pt idx="3832">
                  <c:v>-65.4727425952549</c:v>
                </c:pt>
                <c:pt idx="3833">
                  <c:v>-65.471928703495607</c:v>
                </c:pt>
                <c:pt idx="3834">
                  <c:v>-65.471115236187302</c:v>
                </c:pt>
                <c:pt idx="3835">
                  <c:v>-65.470302193257794</c:v>
                </c:pt>
                <c:pt idx="3836">
                  <c:v>-65.469489574634693</c:v>
                </c:pt>
                <c:pt idx="3837">
                  <c:v>-65.468677380245794</c:v>
                </c:pt>
                <c:pt idx="3838">
                  <c:v>-65.467865610018805</c:v>
                </c:pt>
                <c:pt idx="3839">
                  <c:v>-65.467054263881195</c:v>
                </c:pt>
                <c:pt idx="3840">
                  <c:v>-65.466243341760503</c:v>
                </c:pt>
                <c:pt idx="3841">
                  <c:v>-65.465432843584296</c:v>
                </c:pt>
                <c:pt idx="3842">
                  <c:v>-65.464622769280098</c:v>
                </c:pt>
                <c:pt idx="3843">
                  <c:v>-65.463813118775093</c:v>
                </c:pt>
                <c:pt idx="3844">
                  <c:v>-65.463003891996806</c:v>
                </c:pt>
                <c:pt idx="3845">
                  <c:v>-65.462195088872406</c:v>
                </c:pt>
                <c:pt idx="3846">
                  <c:v>-65.461386709329105</c:v>
                </c:pt>
                <c:pt idx="3847">
                  <c:v>-65.4605787532943</c:v>
                </c:pt>
                <c:pt idx="3848">
                  <c:v>-65.459771220694904</c:v>
                </c:pt>
                <c:pt idx="3849">
                  <c:v>-65.458964111458101</c:v>
                </c:pt>
                <c:pt idx="3850">
                  <c:v>-65.458157425510905</c:v>
                </c:pt>
                <c:pt idx="3851">
                  <c:v>-65.457351162780398</c:v>
                </c:pt>
                <c:pt idx="3852">
                  <c:v>-65.456545323193296</c:v>
                </c:pt>
                <c:pt idx="3853">
                  <c:v>-65.455739906676698</c:v>
                </c:pt>
                <c:pt idx="3854">
                  <c:v>-65.454934913157402</c:v>
                </c:pt>
                <c:pt idx="3855">
                  <c:v>-65.454130342561996</c:v>
                </c:pt>
                <c:pt idx="3856">
                  <c:v>-65.453326194817507</c:v>
                </c:pt>
                <c:pt idx="3857">
                  <c:v>-65.452522469850393</c:v>
                </c:pt>
                <c:pt idx="3858">
                  <c:v>-65.451719167587299</c:v>
                </c:pt>
                <c:pt idx="3859">
                  <c:v>-65.450916287954897</c:v>
                </c:pt>
                <c:pt idx="3860">
                  <c:v>-65.450113830879701</c:v>
                </c:pt>
                <c:pt idx="3861">
                  <c:v>-65.4493117962881</c:v>
                </c:pt>
                <c:pt idx="3862">
                  <c:v>-65.448510184106595</c:v>
                </c:pt>
                <c:pt idx="3863">
                  <c:v>-65.447708994261504</c:v>
                </c:pt>
                <c:pt idx="3864">
                  <c:v>-65.446908226679199</c:v>
                </c:pt>
                <c:pt idx="3865">
                  <c:v>-65.446107881285897</c:v>
                </c:pt>
                <c:pt idx="3866">
                  <c:v>-65.445307958007902</c:v>
                </c:pt>
                <c:pt idx="3867">
                  <c:v>-65.444508456771203</c:v>
                </c:pt>
                <c:pt idx="3868">
                  <c:v>-65.443709377502103</c:v>
                </c:pt>
                <c:pt idx="3869">
                  <c:v>-65.442910720126505</c:v>
                </c:pt>
                <c:pt idx="3870">
                  <c:v>-65.442112484570501</c:v>
                </c:pt>
                <c:pt idx="3871">
                  <c:v>-65.441314670760093</c:v>
                </c:pt>
                <c:pt idx="3872">
                  <c:v>-65.440517278621101</c:v>
                </c:pt>
                <c:pt idx="3873">
                  <c:v>-65.439720308079501</c:v>
                </c:pt>
                <c:pt idx="3874">
                  <c:v>-65.438923759060899</c:v>
                </c:pt>
                <c:pt idx="3875">
                  <c:v>-65.438127631491298</c:v>
                </c:pt>
                <c:pt idx="3876">
                  <c:v>-65.437331925296107</c:v>
                </c:pt>
                <c:pt idx="3877">
                  <c:v>-65.436536640401201</c:v>
                </c:pt>
                <c:pt idx="3878">
                  <c:v>-65.435741776732101</c:v>
                </c:pt>
                <c:pt idx="3879">
                  <c:v>-65.4349473342143</c:v>
                </c:pt>
                <c:pt idx="3880">
                  <c:v>-65.434153312773404</c:v>
                </c:pt>
                <c:pt idx="3881">
                  <c:v>-65.433359712334806</c:v>
                </c:pt>
                <c:pt idx="3882">
                  <c:v>-65.432566532823799</c:v>
                </c:pt>
                <c:pt idx="3883">
                  <c:v>-65.431773774165805</c:v>
                </c:pt>
                <c:pt idx="3884">
                  <c:v>-65.430981436286103</c:v>
                </c:pt>
                <c:pt idx="3885">
                  <c:v>-65.430189519110002</c:v>
                </c:pt>
                <c:pt idx="3886">
                  <c:v>-65.429398022562495</c:v>
                </c:pt>
                <c:pt idx="3887">
                  <c:v>-65.428606946568806</c:v>
                </c:pt>
                <c:pt idx="3888">
                  <c:v>-65.4278162910541</c:v>
                </c:pt>
                <c:pt idx="3889">
                  <c:v>-65.427026055943202</c:v>
                </c:pt>
                <c:pt idx="3890">
                  <c:v>-65.426236241161305</c:v>
                </c:pt>
                <c:pt idx="3891">
                  <c:v>-65.425446846633207</c:v>
                </c:pt>
                <c:pt idx="3892">
                  <c:v>-65.424657872283703</c:v>
                </c:pt>
                <c:pt idx="3893">
                  <c:v>-65.423869318037703</c:v>
                </c:pt>
                <c:pt idx="3894">
                  <c:v>-65.423081183820003</c:v>
                </c:pt>
                <c:pt idx="3895">
                  <c:v>-65.4222934695552</c:v>
                </c:pt>
                <c:pt idx="3896">
                  <c:v>-65.421506175168105</c:v>
                </c:pt>
                <c:pt idx="3897">
                  <c:v>-65.420719300583102</c:v>
                </c:pt>
                <c:pt idx="3898">
                  <c:v>-65.419932845724901</c:v>
                </c:pt>
                <c:pt idx="3899">
                  <c:v>-65.419146810518001</c:v>
                </c:pt>
                <c:pt idx="3900">
                  <c:v>-65.418361194886799</c:v>
                </c:pt>
                <c:pt idx="3901">
                  <c:v>-65.417575998755694</c:v>
                </c:pt>
                <c:pt idx="3902">
                  <c:v>-65.416791222049</c:v>
                </c:pt>
                <c:pt idx="3903">
                  <c:v>-65.416006864690999</c:v>
                </c:pt>
                <c:pt idx="3904">
                  <c:v>-65.415222926606006</c:v>
                </c:pt>
                <c:pt idx="3905">
                  <c:v>-65.414439407718206</c:v>
                </c:pt>
                <c:pt idx="3906">
                  <c:v>-65.413656307951598</c:v>
                </c:pt>
                <c:pt idx="3907">
                  <c:v>-65.412873627230397</c:v>
                </c:pt>
                <c:pt idx="3908">
                  <c:v>-65.412091365478503</c:v>
                </c:pt>
                <c:pt idx="3909">
                  <c:v>-65.411309522620002</c:v>
                </c:pt>
                <c:pt idx="3910">
                  <c:v>-65.410528098578695</c:v>
                </c:pt>
                <c:pt idx="3911">
                  <c:v>-65.409747093278597</c:v>
                </c:pt>
                <c:pt idx="3912">
                  <c:v>-65.408966506643395</c:v>
                </c:pt>
                <c:pt idx="3913">
                  <c:v>-65.408186338596806</c:v>
                </c:pt>
                <c:pt idx="3914">
                  <c:v>-65.407406589062703</c:v>
                </c:pt>
                <c:pt idx="3915">
                  <c:v>-65.406627257964601</c:v>
                </c:pt>
                <c:pt idx="3916">
                  <c:v>-65.405848345226204</c:v>
                </c:pt>
                <c:pt idx="3917">
                  <c:v>-65.4050698507709</c:v>
                </c:pt>
                <c:pt idx="3918">
                  <c:v>-65.404291774522406</c:v>
                </c:pt>
                <c:pt idx="3919">
                  <c:v>-65.403514116403898</c:v>
                </c:pt>
                <c:pt idx="3920">
                  <c:v>-65.402736876339006</c:v>
                </c:pt>
                <c:pt idx="3921">
                  <c:v>-65.401960054250907</c:v>
                </c:pt>
                <c:pt idx="3922">
                  <c:v>-65.401183650062904</c:v>
                </c:pt>
                <c:pt idx="3923">
                  <c:v>-65.400407663698303</c:v>
                </c:pt>
                <c:pt idx="3924">
                  <c:v>-65.399632095080193</c:v>
                </c:pt>
                <c:pt idx="3925">
                  <c:v>-65.398856944131694</c:v>
                </c:pt>
                <c:pt idx="3926">
                  <c:v>-65.398082210775897</c:v>
                </c:pt>
                <c:pt idx="3927">
                  <c:v>-65.397307894935906</c:v>
                </c:pt>
                <c:pt idx="3928">
                  <c:v>-65.396533996534501</c:v>
                </c:pt>
                <c:pt idx="3929">
                  <c:v>-65.3957605154947</c:v>
                </c:pt>
                <c:pt idx="3930">
                  <c:v>-65.394987451739297</c:v>
                </c:pt>
                <c:pt idx="3931">
                  <c:v>-65.394214805191197</c:v>
                </c:pt>
                <c:pt idx="3932">
                  <c:v>-65.393442575772994</c:v>
                </c:pt>
                <c:pt idx="3933">
                  <c:v>-65.392670763407494</c:v>
                </c:pt>
                <c:pt idx="3934">
                  <c:v>-65.391899368017306</c:v>
                </c:pt>
                <c:pt idx="3935">
                  <c:v>-65.391128389524894</c:v>
                </c:pt>
                <c:pt idx="3936">
                  <c:v>-65.390357827852995</c:v>
                </c:pt>
                <c:pt idx="3937">
                  <c:v>-65.389587682923903</c:v>
                </c:pt>
                <c:pt idx="3938">
                  <c:v>-65.388817954660198</c:v>
                </c:pt>
                <c:pt idx="3939">
                  <c:v>-65.388048642984103</c:v>
                </c:pt>
                <c:pt idx="3940">
                  <c:v>-65.387279747818098</c:v>
                </c:pt>
                <c:pt idx="3941">
                  <c:v>-65.386511269084195</c:v>
                </c:pt>
                <c:pt idx="3942">
                  <c:v>-65.385743206704902</c:v>
                </c:pt>
                <c:pt idx="3943">
                  <c:v>-65.384975560602101</c:v>
                </c:pt>
                <c:pt idx="3944">
                  <c:v>-65.384208330698002</c:v>
                </c:pt>
                <c:pt idx="3945">
                  <c:v>-65.383441516914701</c:v>
                </c:pt>
                <c:pt idx="3946">
                  <c:v>-65.382675119174095</c:v>
                </c:pt>
                <c:pt idx="3947">
                  <c:v>-65.381909137398196</c:v>
                </c:pt>
                <c:pt idx="3948">
                  <c:v>-65.3811435715089</c:v>
                </c:pt>
                <c:pt idx="3949">
                  <c:v>-65.380378421427906</c:v>
                </c:pt>
                <c:pt idx="3950">
                  <c:v>-65.379613687077097</c:v>
                </c:pt>
                <c:pt idx="3951">
                  <c:v>-65.378849368378098</c:v>
                </c:pt>
                <c:pt idx="3952">
                  <c:v>-65.378085465252695</c:v>
                </c:pt>
                <c:pt idx="3953">
                  <c:v>-65.377321977622501</c:v>
                </c:pt>
                <c:pt idx="3954">
                  <c:v>-65.376558905408899</c:v>
                </c:pt>
                <c:pt idx="3955">
                  <c:v>-65.375796248533604</c:v>
                </c:pt>
                <c:pt idx="3956">
                  <c:v>-65.3750340069179</c:v>
                </c:pt>
                <c:pt idx="3957">
                  <c:v>-65.374272180483302</c:v>
                </c:pt>
                <c:pt idx="3958">
                  <c:v>-65.373510769151096</c:v>
                </c:pt>
                <c:pt idx="3959">
                  <c:v>-65.372749772842496</c:v>
                </c:pt>
                <c:pt idx="3960">
                  <c:v>-65.371989191478804</c:v>
                </c:pt>
                <c:pt idx="3961">
                  <c:v>-65.371229024981204</c:v>
                </c:pt>
                <c:pt idx="3962">
                  <c:v>-65.3704692732708</c:v>
                </c:pt>
                <c:pt idx="3963">
                  <c:v>-65.369709936268706</c:v>
                </c:pt>
                <c:pt idx="3964">
                  <c:v>-65.368951013895796</c:v>
                </c:pt>
                <c:pt idx="3965">
                  <c:v>-65.3681925060732</c:v>
                </c:pt>
                <c:pt idx="3966">
                  <c:v>-65.367434412721707</c:v>
                </c:pt>
                <c:pt idx="3967">
                  <c:v>-65.366676733762205</c:v>
                </c:pt>
                <c:pt idx="3968">
                  <c:v>-65.365919469115397</c:v>
                </c:pt>
                <c:pt idx="3969">
                  <c:v>-65.3651626187022</c:v>
                </c:pt>
                <c:pt idx="3970">
                  <c:v>-65.364406182443204</c:v>
                </c:pt>
                <c:pt idx="3971">
                  <c:v>-65.363650160258999</c:v>
                </c:pt>
                <c:pt idx="3972">
                  <c:v>-65.362894552070202</c:v>
                </c:pt>
                <c:pt idx="3973">
                  <c:v>-65.362139357797304</c:v>
                </c:pt>
                <c:pt idx="3974">
                  <c:v>-65.361384577360795</c:v>
                </c:pt>
                <c:pt idx="3975">
                  <c:v>-65.360630210681094</c:v>
                </c:pt>
                <c:pt idx="3976">
                  <c:v>-65.359876257678494</c:v>
                </c:pt>
                <c:pt idx="3977">
                  <c:v>-65.359122718273298</c:v>
                </c:pt>
                <c:pt idx="3978">
                  <c:v>-65.358369592385898</c:v>
                </c:pt>
                <c:pt idx="3979">
                  <c:v>-65.357616879936302</c:v>
                </c:pt>
                <c:pt idx="3980">
                  <c:v>-65.3568645808448</c:v>
                </c:pt>
                <c:pt idx="3981">
                  <c:v>-65.3561126950313</c:v>
                </c:pt>
                <c:pt idx="3982">
                  <c:v>-65.355361222415993</c:v>
                </c:pt>
                <c:pt idx="3983">
                  <c:v>-65.354610162918704</c:v>
                </c:pt>
                <c:pt idx="3984">
                  <c:v>-65.353859516459394</c:v>
                </c:pt>
                <c:pt idx="3985">
                  <c:v>-65.353109282958002</c:v>
                </c:pt>
                <c:pt idx="3986">
                  <c:v>-65.352359462334206</c:v>
                </c:pt>
                <c:pt idx="3987">
                  <c:v>-65.351610054507802</c:v>
                </c:pt>
                <c:pt idx="3988">
                  <c:v>-65.350861059398596</c:v>
                </c:pt>
                <c:pt idx="3989">
                  <c:v>-65.3501124769261</c:v>
                </c:pt>
                <c:pt idx="3990">
                  <c:v>-65.349364307009793</c:v>
                </c:pt>
                <c:pt idx="3991">
                  <c:v>-65.348616549569499</c:v>
                </c:pt>
                <c:pt idx="3992">
                  <c:v>-65.3478692045244</c:v>
                </c:pt>
                <c:pt idx="3993">
                  <c:v>-65.347122271794106</c:v>
                </c:pt>
                <c:pt idx="3994">
                  <c:v>-65.346375751297899</c:v>
                </c:pt>
                <c:pt idx="3995">
                  <c:v>-65.345629642955103</c:v>
                </c:pt>
                <c:pt idx="3996">
                  <c:v>-65.344883946684902</c:v>
                </c:pt>
                <c:pt idx="3997">
                  <c:v>-65.344138662406607</c:v>
                </c:pt>
                <c:pt idx="3998">
                  <c:v>-65.343393790039201</c:v>
                </c:pt>
                <c:pt idx="3999">
                  <c:v>-65.342649329501896</c:v>
                </c:pt>
                <c:pt idx="4000">
                  <c:v>-65.341905280713704</c:v>
                </c:pt>
                <c:pt idx="4001">
                  <c:v>-65.341161643593594</c:v>
                </c:pt>
                <c:pt idx="4002">
                  <c:v>-65.340418418060494</c:v>
                </c:pt>
                <c:pt idx="4003">
                  <c:v>-65.339675604033104</c:v>
                </c:pt>
                <c:pt idx="4004">
                  <c:v>-65.338933201430393</c:v>
                </c:pt>
                <c:pt idx="4005">
                  <c:v>-65.338191210171203</c:v>
                </c:pt>
                <c:pt idx="4006">
                  <c:v>-65.337449630174007</c:v>
                </c:pt>
                <c:pt idx="4007">
                  <c:v>-65.336708461357503</c:v>
                </c:pt>
                <c:pt idx="4008">
                  <c:v>-65.335967703640307</c:v>
                </c:pt>
                <c:pt idx="4009">
                  <c:v>-65.335227356941004</c:v>
                </c:pt>
                <c:pt idx="4010">
                  <c:v>-65.334487421177897</c:v>
                </c:pt>
                <c:pt idx="4011">
                  <c:v>-65.3337478962696</c:v>
                </c:pt>
                <c:pt idx="4012">
                  <c:v>-65.333008782134399</c:v>
                </c:pt>
                <c:pt idx="4013">
                  <c:v>-65.332270078690499</c:v>
                </c:pt>
                <c:pt idx="4014">
                  <c:v>-65.3315317858562</c:v>
                </c:pt>
                <c:pt idx="4015">
                  <c:v>-65.330793903549804</c:v>
                </c:pt>
                <c:pt idx="4016">
                  <c:v>-65.3300564316893</c:v>
                </c:pt>
                <c:pt idx="4017">
                  <c:v>-65.329319370192806</c:v>
                </c:pt>
                <c:pt idx="4018">
                  <c:v>-65.328582718978296</c:v>
                </c:pt>
                <c:pt idx="4019">
                  <c:v>-65.327846477963902</c:v>
                </c:pt>
                <c:pt idx="4020">
                  <c:v>-65.3271106470674</c:v>
                </c:pt>
                <c:pt idx="4021">
                  <c:v>-65.326375226206693</c:v>
                </c:pt>
                <c:pt idx="4022">
                  <c:v>-65.325640215299501</c:v>
                </c:pt>
                <c:pt idx="4023">
                  <c:v>-65.324905614263699</c:v>
                </c:pt>
                <c:pt idx="4024">
                  <c:v>-65.324171423016907</c:v>
                </c:pt>
                <c:pt idx="4025">
                  <c:v>-65.323437641476701</c:v>
                </c:pt>
                <c:pt idx="4026">
                  <c:v>-65.322704269560703</c:v>
                </c:pt>
                <c:pt idx="4027">
                  <c:v>-65.321971307186402</c:v>
                </c:pt>
                <c:pt idx="4028">
                  <c:v>-65.321238754271306</c:v>
                </c:pt>
                <c:pt idx="4029">
                  <c:v>-65.320506610732807</c:v>
                </c:pt>
                <c:pt idx="4030">
                  <c:v>-65.319774876488196</c:v>
                </c:pt>
                <c:pt idx="4031">
                  <c:v>-65.319043551454897</c:v>
                </c:pt>
                <c:pt idx="4032">
                  <c:v>-65.318312635549901</c:v>
                </c:pt>
                <c:pt idx="4033">
                  <c:v>-65.317582128690702</c:v>
                </c:pt>
                <c:pt idx="4034">
                  <c:v>-65.316852030794195</c:v>
                </c:pt>
                <c:pt idx="4035">
                  <c:v>-65.316122341777501</c:v>
                </c:pt>
                <c:pt idx="4036">
                  <c:v>-65.3153930615576</c:v>
                </c:pt>
                <c:pt idx="4037">
                  <c:v>-65.314664190051502</c:v>
                </c:pt>
                <c:pt idx="4038">
                  <c:v>-65.313935727176101</c:v>
                </c:pt>
                <c:pt idx="4039">
                  <c:v>-65.313207672848307</c:v>
                </c:pt>
                <c:pt idx="4040">
                  <c:v>-65.312480026984701</c:v>
                </c:pt>
                <c:pt idx="4041">
                  <c:v>-65.311752789502094</c:v>
                </c:pt>
                <c:pt idx="4042">
                  <c:v>-65.311025960317295</c:v>
                </c:pt>
                <c:pt idx="4043">
                  <c:v>-65.310299539346801</c:v>
                </c:pt>
                <c:pt idx="4044">
                  <c:v>-65.309573526507094</c:v>
                </c:pt>
                <c:pt idx="4045">
                  <c:v>-65.308847921714801</c:v>
                </c:pt>
                <c:pt idx="4046">
                  <c:v>-65.308122724886303</c:v>
                </c:pt>
                <c:pt idx="4047">
                  <c:v>-65.307397935937999</c:v>
                </c:pt>
                <c:pt idx="4048">
                  <c:v>-65.306673554786201</c:v>
                </c:pt>
                <c:pt idx="4049">
                  <c:v>-65.305949581347207</c:v>
                </c:pt>
                <c:pt idx="4050">
                  <c:v>-65.305226015537201</c:v>
                </c:pt>
                <c:pt idx="4051">
                  <c:v>-65.304502857272396</c:v>
                </c:pt>
                <c:pt idx="4052">
                  <c:v>-65.303780106468906</c:v>
                </c:pt>
                <c:pt idx="4053">
                  <c:v>-65.303057763042602</c:v>
                </c:pt>
                <c:pt idx="4054">
                  <c:v>-65.302335826909697</c:v>
                </c:pt>
                <c:pt idx="4055">
                  <c:v>-65.301614297986006</c:v>
                </c:pt>
                <c:pt idx="4056">
                  <c:v>-65.300893176187401</c:v>
                </c:pt>
                <c:pt idx="4057">
                  <c:v>-65.300172461429796</c:v>
                </c:pt>
                <c:pt idx="4058">
                  <c:v>-65.299452153628806</c:v>
                </c:pt>
                <c:pt idx="4059">
                  <c:v>-65.298732252700205</c:v>
                </c:pt>
                <c:pt idx="4060">
                  <c:v>-65.298012758559693</c:v>
                </c:pt>
                <c:pt idx="4061">
                  <c:v>-65.297293671122702</c:v>
                </c:pt>
                <c:pt idx="4062">
                  <c:v>-65.296574990304904</c:v>
                </c:pt>
                <c:pt idx="4063">
                  <c:v>-65.295856716021802</c:v>
                </c:pt>
                <c:pt idx="4064">
                  <c:v>-65.295138848188699</c:v>
                </c:pt>
                <c:pt idx="4065">
                  <c:v>-65.294421386720998</c:v>
                </c:pt>
                <c:pt idx="4066">
                  <c:v>-65.293704331534002</c:v>
                </c:pt>
                <c:pt idx="4067">
                  <c:v>-65.292987682542901</c:v>
                </c:pt>
                <c:pt idx="4068">
                  <c:v>-65.292271439662997</c:v>
                </c:pt>
                <c:pt idx="4069">
                  <c:v>-65.291555602809396</c:v>
                </c:pt>
                <c:pt idx="4070">
                  <c:v>-65.290840171897102</c:v>
                </c:pt>
                <c:pt idx="4071">
                  <c:v>-65.290125146841206</c:v>
                </c:pt>
                <c:pt idx="4072">
                  <c:v>-65.289410527556598</c:v>
                </c:pt>
                <c:pt idx="4073">
                  <c:v>-65.288696313958297</c:v>
                </c:pt>
                <c:pt idx="4074">
                  <c:v>-65.287982505960997</c:v>
                </c:pt>
                <c:pt idx="4075">
                  <c:v>-65.287269103479503</c:v>
                </c:pt>
                <c:pt idx="4076">
                  <c:v>-65.286556106428705</c:v>
                </c:pt>
                <c:pt idx="4077">
                  <c:v>-65.285843514723098</c:v>
                </c:pt>
                <c:pt idx="4078">
                  <c:v>-65.285131328277302</c:v>
                </c:pt>
                <c:pt idx="4079">
                  <c:v>-65.284419547006095</c:v>
                </c:pt>
                <c:pt idx="4080">
                  <c:v>-65.283708170823701</c:v>
                </c:pt>
                <c:pt idx="4081">
                  <c:v>-65.282997199644697</c:v>
                </c:pt>
                <c:pt idx="4082">
                  <c:v>-65.282286633383507</c:v>
                </c:pt>
                <c:pt idx="4083">
                  <c:v>-65.281576471954395</c:v>
                </c:pt>
                <c:pt idx="4084">
                  <c:v>-65.2808667152716</c:v>
                </c:pt>
                <c:pt idx="4085">
                  <c:v>-65.280157363249401</c:v>
                </c:pt>
                <c:pt idx="4086">
                  <c:v>-65.279448415801895</c:v>
                </c:pt>
                <c:pt idx="4087">
                  <c:v>-65.278739872843204</c:v>
                </c:pt>
                <c:pt idx="4088">
                  <c:v>-65.278031734287396</c:v>
                </c:pt>
                <c:pt idx="4089">
                  <c:v>-65.277324000048395</c:v>
                </c:pt>
                <c:pt idx="4090">
                  <c:v>-65.276616670040198</c:v>
                </c:pt>
                <c:pt idx="4091">
                  <c:v>-65.275909744176602</c:v>
                </c:pt>
                <c:pt idx="4092">
                  <c:v>-65.275203222371502</c:v>
                </c:pt>
                <c:pt idx="4093">
                  <c:v>-65.274497104538497</c:v>
                </c:pt>
                <c:pt idx="4094">
                  <c:v>-65.273791390591498</c:v>
                </c:pt>
                <c:pt idx="4095">
                  <c:v>-65.273086080443903</c:v>
                </c:pt>
                <c:pt idx="4096">
                  <c:v>-65.272381174009496</c:v>
                </c:pt>
                <c:pt idx="4097">
                  <c:v>-65.271676671201604</c:v>
                </c:pt>
                <c:pt idx="4098">
                  <c:v>-65.270972571933896</c:v>
                </c:pt>
                <c:pt idx="4099">
                  <c:v>-65.270268876119601</c:v>
                </c:pt>
                <c:pt idx="4100">
                  <c:v>-65.269565583672104</c:v>
                </c:pt>
                <c:pt idx="4101">
                  <c:v>-65.268862694504804</c:v>
                </c:pt>
                <c:pt idx="4102">
                  <c:v>-65.268160208530801</c:v>
                </c:pt>
                <c:pt idx="4103">
                  <c:v>-65.267458125663296</c:v>
                </c:pt>
                <c:pt idx="4104">
                  <c:v>-65.266756445815403</c:v>
                </c:pt>
                <c:pt idx="4105">
                  <c:v>-65.266055168900294</c:v>
                </c:pt>
                <c:pt idx="4106">
                  <c:v>-65.2653542948308</c:v>
                </c:pt>
                <c:pt idx="4107">
                  <c:v>-65.264653823519893</c:v>
                </c:pt>
                <c:pt idx="4108">
                  <c:v>-65.263953754880603</c:v>
                </c:pt>
                <c:pt idx="4109">
                  <c:v>-65.263254088825505</c:v>
                </c:pt>
                <c:pt idx="4110">
                  <c:v>-65.2625548252676</c:v>
                </c:pt>
                <c:pt idx="4111">
                  <c:v>-65.261855964119505</c:v>
                </c:pt>
                <c:pt idx="4112">
                  <c:v>-65.261157505293795</c:v>
                </c:pt>
                <c:pt idx="4113">
                  <c:v>-65.260459448703202</c:v>
                </c:pt>
                <c:pt idx="4114">
                  <c:v>-65.2597617942601</c:v>
                </c:pt>
                <c:pt idx="4115">
                  <c:v>-65.259064541877095</c:v>
                </c:pt>
                <c:pt idx="4116">
                  <c:v>-65.258367691466603</c:v>
                </c:pt>
                <c:pt idx="4117">
                  <c:v>-65.257671242940901</c:v>
                </c:pt>
                <c:pt idx="4118">
                  <c:v>-65.256975196212295</c:v>
                </c:pt>
                <c:pt idx="4119">
                  <c:v>-65.256279551193103</c:v>
                </c:pt>
                <c:pt idx="4120">
                  <c:v>-65.255584307795402</c:v>
                </c:pt>
                <c:pt idx="4121">
                  <c:v>-65.254889465931399</c:v>
                </c:pt>
                <c:pt idx="4122">
                  <c:v>-65.254195025513198</c:v>
                </c:pt>
                <c:pt idx="4123">
                  <c:v>-65.253500986452707</c:v>
                </c:pt>
                <c:pt idx="4124">
                  <c:v>-65.252807348662003</c:v>
                </c:pt>
                <c:pt idx="4125">
                  <c:v>-65.252114112052794</c:v>
                </c:pt>
                <c:pt idx="4126">
                  <c:v>-65.251421276537101</c:v>
                </c:pt>
                <c:pt idx="4127">
                  <c:v>-65.250728842026604</c:v>
                </c:pt>
                <c:pt idx="4128">
                  <c:v>-65.250036808432995</c:v>
                </c:pt>
                <c:pt idx="4129">
                  <c:v>-65.249345175667997</c:v>
                </c:pt>
                <c:pt idx="4130">
                  <c:v>-65.248653943643205</c:v>
                </c:pt>
                <c:pt idx="4131">
                  <c:v>-65.247963112270099</c:v>
                </c:pt>
                <c:pt idx="4132">
                  <c:v>-65.247272681460203</c:v>
                </c:pt>
                <c:pt idx="4133">
                  <c:v>-65.246582651124896</c:v>
                </c:pt>
                <c:pt idx="4134">
                  <c:v>-65.245893021175704</c:v>
                </c:pt>
                <c:pt idx="4135">
                  <c:v>-65.245203791523707</c:v>
                </c:pt>
                <c:pt idx="4136">
                  <c:v>-65.244514962080402</c:v>
                </c:pt>
                <c:pt idx="4137">
                  <c:v>-65.2438265327567</c:v>
                </c:pt>
                <c:pt idx="4138">
                  <c:v>-65.243138503463996</c:v>
                </c:pt>
                <c:pt idx="4139">
                  <c:v>-65.242450874113203</c:v>
                </c:pt>
                <c:pt idx="4140">
                  <c:v>-65.241763644615403</c:v>
                </c:pt>
                <c:pt idx="4141">
                  <c:v>-65.241076814881495</c:v>
                </c:pt>
                <c:pt idx="4142">
                  <c:v>-65.240390384822405</c:v>
                </c:pt>
                <c:pt idx="4143">
                  <c:v>-65.239704354349001</c:v>
                </c:pt>
                <c:pt idx="4144">
                  <c:v>-65.239018723372098</c:v>
                </c:pt>
                <c:pt idx="4145">
                  <c:v>-65.238333491802294</c:v>
                </c:pt>
                <c:pt idx="4146">
                  <c:v>-65.237648659550302</c:v>
                </c:pt>
                <c:pt idx="4147">
                  <c:v>-65.236964226526794</c:v>
                </c:pt>
                <c:pt idx="4148">
                  <c:v>-65.236280192642198</c:v>
                </c:pt>
                <c:pt idx="4149">
                  <c:v>-65.235596557807099</c:v>
                </c:pt>
                <c:pt idx="4150">
                  <c:v>-65.234913321931899</c:v>
                </c:pt>
                <c:pt idx="4151">
                  <c:v>-65.234230484926996</c:v>
                </c:pt>
                <c:pt idx="4152">
                  <c:v>-65.233548046702595</c:v>
                </c:pt>
                <c:pt idx="4153">
                  <c:v>-65.232866007168994</c:v>
                </c:pt>
                <c:pt idx="4154">
                  <c:v>-65.232184366236496</c:v>
                </c:pt>
                <c:pt idx="4155">
                  <c:v>-65.231503123815102</c:v>
                </c:pt>
                <c:pt idx="4156">
                  <c:v>-65.230822279815001</c:v>
                </c:pt>
                <c:pt idx="4157">
                  <c:v>-65.230141834146096</c:v>
                </c:pt>
                <c:pt idx="4158">
                  <c:v>-65.229461786718403</c:v>
                </c:pt>
                <c:pt idx="4159">
                  <c:v>-65.228782137441797</c:v>
                </c:pt>
                <c:pt idx="4160">
                  <c:v>-65.228102886226097</c:v>
                </c:pt>
                <c:pt idx="4161">
                  <c:v>-65.227424032981105</c:v>
                </c:pt>
                <c:pt idx="4162">
                  <c:v>-65.226745577616597</c:v>
                </c:pt>
                <c:pt idx="4163">
                  <c:v>-65.226067520042207</c:v>
                </c:pt>
                <c:pt idx="4164">
                  <c:v>-65.225389860167496</c:v>
                </c:pt>
                <c:pt idx="4165">
                  <c:v>-65.224712597901998</c:v>
                </c:pt>
                <c:pt idx="4166">
                  <c:v>-65.224035733155304</c:v>
                </c:pt>
                <c:pt idx="4167">
                  <c:v>-65.223359265836706</c:v>
                </c:pt>
                <c:pt idx="4168">
                  <c:v>-65.222683195855694</c:v>
                </c:pt>
                <c:pt idx="4169">
                  <c:v>-65.222007523121505</c:v>
                </c:pt>
                <c:pt idx="4170">
                  <c:v>-65.221332247543401</c:v>
                </c:pt>
                <c:pt idx="4171">
                  <c:v>-65.220657369030604</c:v>
                </c:pt>
                <c:pt idx="4172">
                  <c:v>-65.219982887492193</c:v>
                </c:pt>
                <c:pt idx="4173">
                  <c:v>-65.219308802837304</c:v>
                </c:pt>
                <c:pt idx="4174">
                  <c:v>-65.218635114974802</c:v>
                </c:pt>
                <c:pt idx="4175">
                  <c:v>-65.217961823813795</c:v>
                </c:pt>
                <c:pt idx="4176">
                  <c:v>-65.217288929263205</c:v>
                </c:pt>
                <c:pt idx="4177">
                  <c:v>-65.216616431231699</c:v>
                </c:pt>
                <c:pt idx="4178">
                  <c:v>-65.215944329628201</c:v>
                </c:pt>
                <c:pt idx="4179">
                  <c:v>-65.215272624361404</c:v>
                </c:pt>
                <c:pt idx="4180">
                  <c:v>-65.214601315339905</c:v>
                </c:pt>
                <c:pt idx="4181">
                  <c:v>-65.2139304024723</c:v>
                </c:pt>
                <c:pt idx="4182">
                  <c:v>-65.213259885667199</c:v>
                </c:pt>
                <c:pt idx="4183">
                  <c:v>-65.212589764832998</c:v>
                </c:pt>
                <c:pt idx="4184">
                  <c:v>-65.211920039878294</c:v>
                </c:pt>
                <c:pt idx="4185">
                  <c:v>-65.211250710711198</c:v>
                </c:pt>
                <c:pt idx="4186">
                  <c:v>-65.210581777240193</c:v>
                </c:pt>
                <c:pt idx="4187">
                  <c:v>-65.209913239373506</c:v>
                </c:pt>
                <c:pt idx="4188">
                  <c:v>-65.209245097019206</c:v>
                </c:pt>
                <c:pt idx="4189">
                  <c:v>-65.208577350085605</c:v>
                </c:pt>
                <c:pt idx="4190">
                  <c:v>-65.207909998480503</c:v>
                </c:pt>
                <c:pt idx="4191">
                  <c:v>-65.207243042112196</c:v>
                </c:pt>
                <c:pt idx="4192">
                  <c:v>-65.206576480888501</c:v>
                </c:pt>
                <c:pt idx="4193">
                  <c:v>-65.205910314717201</c:v>
                </c:pt>
                <c:pt idx="4194">
                  <c:v>-65.205244543506296</c:v>
                </c:pt>
                <c:pt idx="4195">
                  <c:v>-65.204579167163502</c:v>
                </c:pt>
                <c:pt idx="4196">
                  <c:v>-65.203914185596403</c:v>
                </c:pt>
                <c:pt idx="4197">
                  <c:v>-65.203249598712901</c:v>
                </c:pt>
                <c:pt idx="4198">
                  <c:v>-65.202585406420297</c:v>
                </c:pt>
                <c:pt idx="4199">
                  <c:v>-65.201921608626407</c:v>
                </c:pt>
                <c:pt idx="4200">
                  <c:v>-65.201258205238503</c:v>
                </c:pt>
                <c:pt idx="4201">
                  <c:v>-65.200595196164002</c:v>
                </c:pt>
                <c:pt idx="4202">
                  <c:v>-65.199932581310406</c:v>
                </c:pt>
                <c:pt idx="4203">
                  <c:v>-65.199270360584904</c:v>
                </c:pt>
                <c:pt idx="4204">
                  <c:v>-65.198608533894699</c:v>
                </c:pt>
                <c:pt idx="4205">
                  <c:v>-65.197947101146994</c:v>
                </c:pt>
                <c:pt idx="4206">
                  <c:v>-65.197286062248907</c:v>
                </c:pt>
                <c:pt idx="4207">
                  <c:v>-65.196625417107597</c:v>
                </c:pt>
                <c:pt idx="4208">
                  <c:v>-65.1959651656299</c:v>
                </c:pt>
                <c:pt idx="4209">
                  <c:v>-65.195305307722805</c:v>
                </c:pt>
                <c:pt idx="4210">
                  <c:v>-65.194645843293202</c:v>
                </c:pt>
                <c:pt idx="4211">
                  <c:v>-65.193986772247897</c:v>
                </c:pt>
                <c:pt idx="4212">
                  <c:v>-65.193328094493694</c:v>
                </c:pt>
                <c:pt idx="4213">
                  <c:v>-65.1926698099373</c:v>
                </c:pt>
                <c:pt idx="4214">
                  <c:v>-65.192011918485306</c:v>
                </c:pt>
                <c:pt idx="4215">
                  <c:v>-65.191354420044206</c:v>
                </c:pt>
                <c:pt idx="4216">
                  <c:v>-65.190697314520705</c:v>
                </c:pt>
                <c:pt idx="4217">
                  <c:v>-65.190040601821096</c:v>
                </c:pt>
                <c:pt idx="4218">
                  <c:v>-65.189384281851801</c:v>
                </c:pt>
                <c:pt idx="4219">
                  <c:v>-65.188728354519299</c:v>
                </c:pt>
                <c:pt idx="4220">
                  <c:v>-65.188072819729797</c:v>
                </c:pt>
                <c:pt idx="4221">
                  <c:v>-65.187417677389405</c:v>
                </c:pt>
                <c:pt idx="4222">
                  <c:v>-65.186762927404502</c:v>
                </c:pt>
                <c:pt idx="4223">
                  <c:v>-65.186108569680997</c:v>
                </c:pt>
                <c:pt idx="4224">
                  <c:v>-65.185454604124999</c:v>
                </c:pt>
                <c:pt idx="4225">
                  <c:v>-65.184801030642504</c:v>
                </c:pt>
                <c:pt idx="4226">
                  <c:v>-65.184147849139407</c:v>
                </c:pt>
                <c:pt idx="4227">
                  <c:v>-65.183495059521604</c:v>
                </c:pt>
                <c:pt idx="4228">
                  <c:v>-65.182842661694806</c:v>
                </c:pt>
                <c:pt idx="4229">
                  <c:v>-65.182190655564995</c:v>
                </c:pt>
                <c:pt idx="4230">
                  <c:v>-65.181539041037595</c:v>
                </c:pt>
                <c:pt idx="4231">
                  <c:v>-65.180887818018306</c:v>
                </c:pt>
                <c:pt idx="4232">
                  <c:v>-65.180236986412794</c:v>
                </c:pt>
                <c:pt idx="4233">
                  <c:v>-65.179586546126401</c:v>
                </c:pt>
                <c:pt idx="4234">
                  <c:v>-65.178936497064697</c:v>
                </c:pt>
                <c:pt idx="4235">
                  <c:v>-65.178286839132994</c:v>
                </c:pt>
                <c:pt idx="4236">
                  <c:v>-65.177637572236705</c:v>
                </c:pt>
                <c:pt idx="4237">
                  <c:v>-65.176988696281001</c:v>
                </c:pt>
                <c:pt idx="4238">
                  <c:v>-65.176340211171194</c:v>
                </c:pt>
                <c:pt idx="4239">
                  <c:v>-65.1756921168123</c:v>
                </c:pt>
                <c:pt idx="4240">
                  <c:v>-65.175044413109504</c:v>
                </c:pt>
                <c:pt idx="4241">
                  <c:v>-65.174397099967706</c:v>
                </c:pt>
                <c:pt idx="4242">
                  <c:v>-65.173750177292106</c:v>
                </c:pt>
                <c:pt idx="4243">
                  <c:v>-65.173103644987293</c:v>
                </c:pt>
                <c:pt idx="4244">
                  <c:v>-65.172457502958395</c:v>
                </c:pt>
                <c:pt idx="4245">
                  <c:v>-65.171811751110098</c:v>
                </c:pt>
                <c:pt idx="4246">
                  <c:v>-65.171166389347107</c:v>
                </c:pt>
                <c:pt idx="4247">
                  <c:v>-65.170521417574093</c:v>
                </c:pt>
                <c:pt idx="4248">
                  <c:v>-65.169876835695703</c:v>
                </c:pt>
                <c:pt idx="4249">
                  <c:v>-65.169232643616496</c:v>
                </c:pt>
                <c:pt idx="4250">
                  <c:v>-65.168588841240805</c:v>
                </c:pt>
                <c:pt idx="4251">
                  <c:v>-65.167945428473303</c:v>
                </c:pt>
                <c:pt idx="4252">
                  <c:v>-65.167302405218095</c:v>
                </c:pt>
                <c:pt idx="4253">
                  <c:v>-65.166659771379699</c:v>
                </c:pt>
                <c:pt idx="4254">
                  <c:v>-65.166017526862305</c:v>
                </c:pt>
                <c:pt idx="4255">
                  <c:v>-65.165375671570004</c:v>
                </c:pt>
                <c:pt idx="4256">
                  <c:v>-65.1647342054071</c:v>
                </c:pt>
                <c:pt idx="4257">
                  <c:v>-65.1640931282775</c:v>
                </c:pt>
                <c:pt idx="4258">
                  <c:v>-65.163452440085294</c:v>
                </c:pt>
                <c:pt idx="4259">
                  <c:v>-65.162812140734403</c:v>
                </c:pt>
                <c:pt idx="4260">
                  <c:v>-65.162172230128803</c:v>
                </c:pt>
                <c:pt idx="4261">
                  <c:v>-65.161532708172203</c:v>
                </c:pt>
                <c:pt idx="4262">
                  <c:v>-65.160893574768394</c:v>
                </c:pt>
                <c:pt idx="4263">
                  <c:v>-65.160254829821099</c:v>
                </c:pt>
                <c:pt idx="4264">
                  <c:v>-65.159616473233896</c:v>
                </c:pt>
                <c:pt idx="4265">
                  <c:v>-65.158978504910607</c:v>
                </c:pt>
                <c:pt idx="4266">
                  <c:v>-65.158340924754498</c:v>
                </c:pt>
                <c:pt idx="4267">
                  <c:v>-65.157703732669205</c:v>
                </c:pt>
                <c:pt idx="4268">
                  <c:v>-65.157066928557995</c:v>
                </c:pt>
                <c:pt idx="4269">
                  <c:v>-65.156430512324306</c:v>
                </c:pt>
                <c:pt idx="4270">
                  <c:v>-65.155794483871503</c:v>
                </c:pt>
                <c:pt idx="4271">
                  <c:v>-65.155158843102697</c:v>
                </c:pt>
                <c:pt idx="4272">
                  <c:v>-65.154523589920998</c:v>
                </c:pt>
                <c:pt idx="4273">
                  <c:v>-65.153888724229702</c:v>
                </c:pt>
                <c:pt idx="4274">
                  <c:v>-65.153254245931706</c:v>
                </c:pt>
                <c:pt idx="4275">
                  <c:v>-65.152620154930105</c:v>
                </c:pt>
                <c:pt idx="4276">
                  <c:v>-65.151986451127797</c:v>
                </c:pt>
                <c:pt idx="4277">
                  <c:v>-65.151353134427595</c:v>
                </c:pt>
                <c:pt idx="4278">
                  <c:v>-65.150720204732295</c:v>
                </c:pt>
                <c:pt idx="4279">
                  <c:v>-65.150087661944696</c:v>
                </c:pt>
                <c:pt idx="4280">
                  <c:v>-65.149455505967495</c:v>
                </c:pt>
                <c:pt idx="4281">
                  <c:v>-65.148823736703307</c:v>
                </c:pt>
                <c:pt idx="4282">
                  <c:v>-65.1481923540548</c:v>
                </c:pt>
                <c:pt idx="4283">
                  <c:v>-65.147561357924303</c:v>
                </c:pt>
                <c:pt idx="4284">
                  <c:v>-65.146930748214302</c:v>
                </c:pt>
                <c:pt idx="4285">
                  <c:v>-65.146300524827296</c:v>
                </c:pt>
                <c:pt idx="4286">
                  <c:v>-65.145670687665501</c:v>
                </c:pt>
                <c:pt idx="4287">
                  <c:v>-65.145041236631201</c:v>
                </c:pt>
                <c:pt idx="4288">
                  <c:v>-65.144412171626698</c:v>
                </c:pt>
                <c:pt idx="4289">
                  <c:v>-65.143783492554107</c:v>
                </c:pt>
                <c:pt idx="4290">
                  <c:v>-65.143155199315402</c:v>
                </c:pt>
                <c:pt idx="4291">
                  <c:v>-65.142527291812698</c:v>
                </c:pt>
                <c:pt idx="4292">
                  <c:v>-65.141899769947997</c:v>
                </c:pt>
                <c:pt idx="4293">
                  <c:v>-65.141272633623103</c:v>
                </c:pt>
                <c:pt idx="4294">
                  <c:v>-65.140645882740003</c:v>
                </c:pt>
                <c:pt idx="4295">
                  <c:v>-65.140019517200301</c:v>
                </c:pt>
                <c:pt idx="4296">
                  <c:v>-65.139393536905899</c:v>
                </c:pt>
                <c:pt idx="4297">
                  <c:v>-65.138767941758402</c:v>
                </c:pt>
                <c:pt idx="4298">
                  <c:v>-65.1381427316594</c:v>
                </c:pt>
                <c:pt idx="4299">
                  <c:v>-65.137517906510496</c:v>
                </c:pt>
                <c:pt idx="4300">
                  <c:v>-65.136893466213095</c:v>
                </c:pt>
                <c:pt idx="4301">
                  <c:v>-65.136269410668604</c:v>
                </c:pt>
                <c:pt idx="4302">
                  <c:v>-65.135645739778496</c:v>
                </c:pt>
                <c:pt idx="4303">
                  <c:v>-65.135022453443995</c:v>
                </c:pt>
                <c:pt idx="4304">
                  <c:v>-65.134399551566403</c:v>
                </c:pt>
                <c:pt idx="4305">
                  <c:v>-65.133777034046901</c:v>
                </c:pt>
                <c:pt idx="4306">
                  <c:v>-65.133154900786593</c:v>
                </c:pt>
                <c:pt idx="4307">
                  <c:v>-65.132533151686502</c:v>
                </c:pt>
                <c:pt idx="4308">
                  <c:v>-65.131911786647706</c:v>
                </c:pt>
                <c:pt idx="4309">
                  <c:v>-65.131290805571197</c:v>
                </c:pt>
                <c:pt idx="4310">
                  <c:v>-65.130670208357699</c:v>
                </c:pt>
                <c:pt idx="4311">
                  <c:v>-65.130049994908106</c:v>
                </c:pt>
                <c:pt idx="4312">
                  <c:v>-65.129430165123296</c:v>
                </c:pt>
                <c:pt idx="4313">
                  <c:v>-65.128810718903793</c:v>
                </c:pt>
                <c:pt idx="4314">
                  <c:v>-65.128191656150406</c:v>
                </c:pt>
                <c:pt idx="4315">
                  <c:v>-65.127572976763602</c:v>
                </c:pt>
                <c:pt idx="4316">
                  <c:v>-65.126954680643905</c:v>
                </c:pt>
                <c:pt idx="4317">
                  <c:v>-65.126336767691896</c:v>
                </c:pt>
                <c:pt idx="4318">
                  <c:v>-65.1257192378079</c:v>
                </c:pt>
                <c:pt idx="4319">
                  <c:v>-65.125102090892298</c:v>
                </c:pt>
                <c:pt idx="4320">
                  <c:v>-65.124485326845303</c:v>
                </c:pt>
                <c:pt idx="4321">
                  <c:v>-65.123868945567096</c:v>
                </c:pt>
                <c:pt idx="4322">
                  <c:v>-65.123252946958104</c:v>
                </c:pt>
                <c:pt idx="4323">
                  <c:v>-65.122637330918096</c:v>
                </c:pt>
                <c:pt idx="4324">
                  <c:v>-65.122022097347397</c:v>
                </c:pt>
                <c:pt idx="4325">
                  <c:v>-65.121407246145793</c:v>
                </c:pt>
                <c:pt idx="4326">
                  <c:v>-65.120792777213296</c:v>
                </c:pt>
                <c:pt idx="4327">
                  <c:v>-65.120178690449706</c:v>
                </c:pt>
                <c:pt idx="4328">
                  <c:v>-65.119564985755005</c:v>
                </c:pt>
                <c:pt idx="4329">
                  <c:v>-65.118951663028696</c:v>
                </c:pt>
                <c:pt idx="4330">
                  <c:v>-65.118338722170606</c:v>
                </c:pt>
                <c:pt idx="4331">
                  <c:v>-65.117726163080306</c:v>
                </c:pt>
                <c:pt idx="4332">
                  <c:v>-65.117113985657397</c:v>
                </c:pt>
                <c:pt idx="4333">
                  <c:v>-65.116502189801395</c:v>
                </c:pt>
                <c:pt idx="4334">
                  <c:v>-65.1158907754117</c:v>
                </c:pt>
                <c:pt idx="4335">
                  <c:v>-65.1152797423876</c:v>
                </c:pt>
                <c:pt idx="4336">
                  <c:v>-65.114669090628695</c:v>
                </c:pt>
                <c:pt idx="4337">
                  <c:v>-65.114058820033904</c:v>
                </c:pt>
                <c:pt idx="4338">
                  <c:v>-65.113448930502699</c:v>
                </c:pt>
                <c:pt idx="4339">
                  <c:v>-65.112839421934098</c:v>
                </c:pt>
                <c:pt idx="4340">
                  <c:v>-65.112230294227203</c:v>
                </c:pt>
                <c:pt idx="4341">
                  <c:v>-65.111621547281104</c:v>
                </c:pt>
                <c:pt idx="4342">
                  <c:v>-65.111013180994604</c:v>
                </c:pt>
                <c:pt idx="4343">
                  <c:v>-65.110405195266793</c:v>
                </c:pt>
                <c:pt idx="4344">
                  <c:v>-65.109797589996305</c:v>
                </c:pt>
                <c:pt idx="4345">
                  <c:v>-65.1091903650821</c:v>
                </c:pt>
                <c:pt idx="4346">
                  <c:v>-65.108583520422798</c:v>
                </c:pt>
                <c:pt idx="4347">
                  <c:v>-65.107977055917104</c:v>
                </c:pt>
                <c:pt idx="4348">
                  <c:v>-65.107370971463695</c:v>
                </c:pt>
                <c:pt idx="4349">
                  <c:v>-65.106765266960906</c:v>
                </c:pt>
                <c:pt idx="4350">
                  <c:v>-65.1061599423074</c:v>
                </c:pt>
                <c:pt idx="4351">
                  <c:v>-65.105554997401597</c:v>
                </c:pt>
                <c:pt idx="4352">
                  <c:v>-65.104950432141706</c:v>
                </c:pt>
                <c:pt idx="4353">
                  <c:v>-65.104346246426104</c:v>
                </c:pt>
                <c:pt idx="4354">
                  <c:v>-65.103742440153098</c:v>
                </c:pt>
                <c:pt idx="4355">
                  <c:v>-65.103139013220797</c:v>
                </c:pt>
                <c:pt idx="4356">
                  <c:v>-65.102535965527395</c:v>
                </c:pt>
                <c:pt idx="4357">
                  <c:v>-65.101933296970898</c:v>
                </c:pt>
                <c:pt idx="4358">
                  <c:v>-65.101331007449204</c:v>
                </c:pt>
                <c:pt idx="4359">
                  <c:v>-65.100729096860405</c:v>
                </c:pt>
                <c:pt idx="4360">
                  <c:v>-65.100127565102397</c:v>
                </c:pt>
                <c:pt idx="4361">
                  <c:v>-65.099526412072905</c:v>
                </c:pt>
                <c:pt idx="4362">
                  <c:v>-65.098925637669694</c:v>
                </c:pt>
                <c:pt idx="4363">
                  <c:v>-65.098325241790505</c:v>
                </c:pt>
                <c:pt idx="4364">
                  <c:v>-65.097725224333004</c:v>
                </c:pt>
                <c:pt idx="4365">
                  <c:v>-65.097125585194604</c:v>
                </c:pt>
                <c:pt idx="4366">
                  <c:v>-65.0965263242731</c:v>
                </c:pt>
                <c:pt idx="4367">
                  <c:v>-65.095927441465705</c:v>
                </c:pt>
                <c:pt idx="4368">
                  <c:v>-65.095328936669901</c:v>
                </c:pt>
                <c:pt idx="4369">
                  <c:v>-65.094730809783101</c:v>
                </c:pt>
                <c:pt idx="4370">
                  <c:v>-65.094133060702504</c:v>
                </c:pt>
                <c:pt idx="4371">
                  <c:v>-65.093535689325407</c:v>
                </c:pt>
                <c:pt idx="4372">
                  <c:v>-65.092938695548796</c:v>
                </c:pt>
                <c:pt idx="4373">
                  <c:v>-65.092342079269997</c:v>
                </c:pt>
                <c:pt idx="4374">
                  <c:v>-65.091745840385897</c:v>
                </c:pt>
                <c:pt idx="4375">
                  <c:v>-65.091149978793496</c:v>
                </c:pt>
                <c:pt idx="4376">
                  <c:v>-65.090554494389806</c:v>
                </c:pt>
                <c:pt idx="4377">
                  <c:v>-65.089959387071602</c:v>
                </c:pt>
                <c:pt idx="4378">
                  <c:v>-65.089364656735597</c:v>
                </c:pt>
                <c:pt idx="4379">
                  <c:v>-65.088770303278807</c:v>
                </c:pt>
                <c:pt idx="4380">
                  <c:v>-65.088176326597605</c:v>
                </c:pt>
                <c:pt idx="4381">
                  <c:v>-65.087582726588806</c:v>
                </c:pt>
                <c:pt idx="4382">
                  <c:v>-65.086989503148899</c:v>
                </c:pt>
                <c:pt idx="4383">
                  <c:v>-65.086396656174401</c:v>
                </c:pt>
                <c:pt idx="4384">
                  <c:v>-65.085804185561699</c:v>
                </c:pt>
                <c:pt idx="4385">
                  <c:v>-65.085212091207296</c:v>
                </c:pt>
                <c:pt idx="4386">
                  <c:v>-65.084620373007397</c:v>
                </c:pt>
                <c:pt idx="4387">
                  <c:v>-65.084029030858304</c:v>
                </c:pt>
                <c:pt idx="4388">
                  <c:v>-65.083438064656207</c:v>
                </c:pt>
                <c:pt idx="4389">
                  <c:v>-65.082847474297296</c:v>
                </c:pt>
                <c:pt idx="4390">
                  <c:v>-65.082257259677505</c:v>
                </c:pt>
                <c:pt idx="4391">
                  <c:v>-65.081667420693094</c:v>
                </c:pt>
                <c:pt idx="4392">
                  <c:v>-65.081077957239799</c:v>
                </c:pt>
                <c:pt idx="4393">
                  <c:v>-65.080488869213596</c:v>
                </c:pt>
                <c:pt idx="4394">
                  <c:v>-65.079900156510405</c:v>
                </c:pt>
                <c:pt idx="4395">
                  <c:v>-65.079311819025904</c:v>
                </c:pt>
                <c:pt idx="4396">
                  <c:v>-65.078723856655898</c:v>
                </c:pt>
                <c:pt idx="4397">
                  <c:v>-65.078136269295996</c:v>
                </c:pt>
                <c:pt idx="4398">
                  <c:v>-65.077549056841804</c:v>
                </c:pt>
                <c:pt idx="4399">
                  <c:v>-65.0769622191888</c:v>
                </c:pt>
                <c:pt idx="4400">
                  <c:v>-65.076375756232594</c:v>
                </c:pt>
                <c:pt idx="4401">
                  <c:v>-65.075789667868506</c:v>
                </c:pt>
                <c:pt idx="4402">
                  <c:v>-65.075203953992002</c:v>
                </c:pt>
                <c:pt idx="4403">
                  <c:v>-65.074618614498306</c:v>
                </c:pt>
                <c:pt idx="4404">
                  <c:v>-65.074033649282697</c:v>
                </c:pt>
                <c:pt idx="4405">
                  <c:v>-65.0734490582403</c:v>
                </c:pt>
                <c:pt idx="4406">
                  <c:v>-65.072864841266195</c:v>
                </c:pt>
                <c:pt idx="4407">
                  <c:v>-65.072280998255593</c:v>
                </c:pt>
                <c:pt idx="4408">
                  <c:v>-65.071697529103503</c:v>
                </c:pt>
                <c:pt idx="4409">
                  <c:v>-65.071114433704693</c:v>
                </c:pt>
                <c:pt idx="4410">
                  <c:v>-65.070531711954203</c:v>
                </c:pt>
                <c:pt idx="4411">
                  <c:v>-65.069949363746801</c:v>
                </c:pt>
                <c:pt idx="4412">
                  <c:v>-65.069367388977298</c:v>
                </c:pt>
                <c:pt idx="4413">
                  <c:v>-65.068785787540307</c:v>
                </c:pt>
                <c:pt idx="4414">
                  <c:v>-65.068204559330596</c:v>
                </c:pt>
                <c:pt idx="4415">
                  <c:v>-65.067623704242607</c:v>
                </c:pt>
                <c:pt idx="4416">
                  <c:v>-65.067043222170895</c:v>
                </c:pt>
                <c:pt idx="4417">
                  <c:v>-65.066463113010002</c:v>
                </c:pt>
                <c:pt idx="4418">
                  <c:v>-65.065883376654298</c:v>
                </c:pt>
                <c:pt idx="4419">
                  <c:v>-65.065304012998197</c:v>
                </c:pt>
                <c:pt idx="4420">
                  <c:v>-65.064725021935899</c:v>
                </c:pt>
                <c:pt idx="4421">
                  <c:v>-65.064146403361605</c:v>
                </c:pt>
                <c:pt idx="4422">
                  <c:v>-65.063568157169499</c:v>
                </c:pt>
                <c:pt idx="4423">
                  <c:v>-65.062990283253797</c:v>
                </c:pt>
                <c:pt idx="4424">
                  <c:v>-65.062412781508399</c:v>
                </c:pt>
                <c:pt idx="4425">
                  <c:v>-65.061835651827494</c:v>
                </c:pt>
                <c:pt idx="4426">
                  <c:v>-65.061258894104796</c:v>
                </c:pt>
                <c:pt idx="4427">
                  <c:v>-65.060682508234294</c:v>
                </c:pt>
                <c:pt idx="4428">
                  <c:v>-65.060106494109704</c:v>
                </c:pt>
                <c:pt idx="4429">
                  <c:v>-65.059530851624899</c:v>
                </c:pt>
                <c:pt idx="4430">
                  <c:v>-65.058955580673498</c:v>
                </c:pt>
                <c:pt idx="4431">
                  <c:v>-65.058380681149103</c:v>
                </c:pt>
                <c:pt idx="4432">
                  <c:v>-65.057806152945403</c:v>
                </c:pt>
                <c:pt idx="4433">
                  <c:v>-65.057231995955803</c:v>
                </c:pt>
                <c:pt idx="4434">
                  <c:v>-65.056658210073806</c:v>
                </c:pt>
                <c:pt idx="4435">
                  <c:v>-65.056084795192803</c:v>
                </c:pt>
                <c:pt idx="4436">
                  <c:v>-65.055511751206097</c:v>
                </c:pt>
                <c:pt idx="4437">
                  <c:v>-65.054939078006896</c:v>
                </c:pt>
                <c:pt idx="4438">
                  <c:v>-65.054366775488603</c:v>
                </c:pt>
                <c:pt idx="4439">
                  <c:v>-65.053794843544196</c:v>
                </c:pt>
                <c:pt idx="4440">
                  <c:v>-65.053223282066895</c:v>
                </c:pt>
                <c:pt idx="4441">
                  <c:v>-65.052652090949707</c:v>
                </c:pt>
                <c:pt idx="4442">
                  <c:v>-65.052081270085594</c:v>
                </c:pt>
                <c:pt idx="4443">
                  <c:v>-65.051510819367394</c:v>
                </c:pt>
                <c:pt idx="4444">
                  <c:v>-65.050940738688098</c:v>
                </c:pt>
                <c:pt idx="4445">
                  <c:v>-65.0503710279405</c:v>
                </c:pt>
                <c:pt idx="4446">
                  <c:v>-65.049801687017194</c:v>
                </c:pt>
                <c:pt idx="4447">
                  <c:v>-65.049232715811002</c:v>
                </c:pt>
                <c:pt idx="4448">
                  <c:v>-65.048664114214503</c:v>
                </c:pt>
                <c:pt idx="4449">
                  <c:v>-65.048095882120194</c:v>
                </c:pt>
                <c:pt idx="4450">
                  <c:v>-65.047528019420696</c:v>
                </c:pt>
                <c:pt idx="4451">
                  <c:v>-65.046960526008405</c:v>
                </c:pt>
                <c:pt idx="4452">
                  <c:v>-65.046393401775703</c:v>
                </c:pt>
                <c:pt idx="4453">
                  <c:v>-65.045826646614898</c:v>
                </c:pt>
                <c:pt idx="4454">
                  <c:v>-65.045260260418203</c:v>
                </c:pt>
                <c:pt idx="4455">
                  <c:v>-65.044694243077899</c:v>
                </c:pt>
                <c:pt idx="4456">
                  <c:v>-65.044128594486196</c:v>
                </c:pt>
                <c:pt idx="4457">
                  <c:v>-65.043563314535007</c:v>
                </c:pt>
                <c:pt idx="4458">
                  <c:v>-65.042998403116499</c:v>
                </c:pt>
                <c:pt idx="4459">
                  <c:v>-65.0424338601226</c:v>
                </c:pt>
                <c:pt idx="4460">
                  <c:v>-65.041869685445306</c:v>
                </c:pt>
                <c:pt idx="4461">
                  <c:v>-65.041305878976303</c:v>
                </c:pt>
                <c:pt idx="4462">
                  <c:v>-65.040742440607403</c:v>
                </c:pt>
                <c:pt idx="4463">
                  <c:v>-65.040179370230504</c:v>
                </c:pt>
                <c:pt idx="4464">
                  <c:v>-65.039616667737107</c:v>
                </c:pt>
                <c:pt idx="4465">
                  <c:v>-65.039054333018896</c:v>
                </c:pt>
                <c:pt idx="4466">
                  <c:v>-65.0384923659675</c:v>
                </c:pt>
                <c:pt idx="4467">
                  <c:v>-65.037930766474304</c:v>
                </c:pt>
                <c:pt idx="4468">
                  <c:v>-65.037369534430795</c:v>
                </c:pt>
                <c:pt idx="4469">
                  <c:v>-65.036808669728302</c:v>
                </c:pt>
                <c:pt idx="4470">
                  <c:v>-65.036248172258198</c:v>
                </c:pt>
                <c:pt idx="4471">
                  <c:v>-65.035688041911698</c:v>
                </c:pt>
                <c:pt idx="4472">
                  <c:v>-65.035128278580004</c:v>
                </c:pt>
                <c:pt idx="4473">
                  <c:v>-65.034568882154304</c:v>
                </c:pt>
                <c:pt idx="4474">
                  <c:v>-65.034009852525699</c:v>
                </c:pt>
                <c:pt idx="4475">
                  <c:v>-65.033451189585193</c:v>
                </c:pt>
                <c:pt idx="4476">
                  <c:v>-65.032892893223703</c:v>
                </c:pt>
                <c:pt idx="4477">
                  <c:v>-65.032334963332204</c:v>
                </c:pt>
                <c:pt idx="4478">
                  <c:v>-65.031777399801499</c:v>
                </c:pt>
                <c:pt idx="4479">
                  <c:v>-65.031220202522306</c:v>
                </c:pt>
                <c:pt idx="4480">
                  <c:v>-65.030663371385501</c:v>
                </c:pt>
                <c:pt idx="4481">
                  <c:v>-65.030106906281702</c:v>
                </c:pt>
                <c:pt idx="4482">
                  <c:v>-65.029550807101501</c:v>
                </c:pt>
                <c:pt idx="4483">
                  <c:v>-65.028995073735402</c:v>
                </c:pt>
                <c:pt idx="4484">
                  <c:v>-65.028439706073996</c:v>
                </c:pt>
                <c:pt idx="4485">
                  <c:v>-65.027884704007704</c:v>
                </c:pt>
                <c:pt idx="4486">
                  <c:v>-65.027330067426803</c:v>
                </c:pt>
                <c:pt idx="4487">
                  <c:v>-65.026775796221699</c:v>
                </c:pt>
                <c:pt idx="4488">
                  <c:v>-65.026221890282699</c:v>
                </c:pt>
                <c:pt idx="4489">
                  <c:v>-65.025668349499895</c:v>
                </c:pt>
                <c:pt idx="4490">
                  <c:v>-65.025115173763496</c:v>
                </c:pt>
                <c:pt idx="4491">
                  <c:v>-65.024562362963493</c:v>
                </c:pt>
                <c:pt idx="4492">
                  <c:v>-65.024009916990096</c:v>
                </c:pt>
                <c:pt idx="4493">
                  <c:v>-65.023457835733097</c:v>
                </c:pt>
                <c:pt idx="4494">
                  <c:v>-65.022906119082407</c:v>
                </c:pt>
                <c:pt idx="4495">
                  <c:v>-65.022354766928004</c:v>
                </c:pt>
                <c:pt idx="4496">
                  <c:v>-65.021803779159598</c:v>
                </c:pt>
                <c:pt idx="4497">
                  <c:v>-65.021253155666997</c:v>
                </c:pt>
                <c:pt idx="4498">
                  <c:v>-65.020702896339699</c:v>
                </c:pt>
                <c:pt idx="4499">
                  <c:v>-65.020153001067399</c:v>
                </c:pt>
                <c:pt idx="4500">
                  <c:v>-65.019603469739806</c:v>
                </c:pt>
                <c:pt idx="4501">
                  <c:v>-65.019054302246204</c:v>
                </c:pt>
                <c:pt idx="4502">
                  <c:v>-65.018505498476102</c:v>
                </c:pt>
                <c:pt idx="4503">
                  <c:v>-65.017957058318899</c:v>
                </c:pt>
                <c:pt idx="4504">
                  <c:v>-65.017408981664005</c:v>
                </c:pt>
                <c:pt idx="4505">
                  <c:v>-65.016861268400504</c:v>
                </c:pt>
                <c:pt idx="4506">
                  <c:v>-65.016313918417694</c:v>
                </c:pt>
                <c:pt idx="4507">
                  <c:v>-65.015766931604702</c:v>
                </c:pt>
                <c:pt idx="4508">
                  <c:v>-65.015220307850697</c:v>
                </c:pt>
                <c:pt idx="4509">
                  <c:v>-65.014674047044593</c:v>
                </c:pt>
                <c:pt idx="4510">
                  <c:v>-65.014128149075404</c:v>
                </c:pt>
                <c:pt idx="4511">
                  <c:v>-65.013582613832</c:v>
                </c:pt>
                <c:pt idx="4512">
                  <c:v>-65.013037441203394</c:v>
                </c:pt>
                <c:pt idx="4513">
                  <c:v>-65.012492631078203</c:v>
                </c:pt>
                <c:pt idx="4514">
                  <c:v>-65.011948183345297</c:v>
                </c:pt>
                <c:pt idx="4515">
                  <c:v>-65.011404097893205</c:v>
                </c:pt>
                <c:pt idx="4516">
                  <c:v>-65.010860374610701</c:v>
                </c:pt>
                <c:pt idx="4517">
                  <c:v>-65.010317013386299</c:v>
                </c:pt>
                <c:pt idx="4518">
                  <c:v>-65.009774014108501</c:v>
                </c:pt>
                <c:pt idx="4519">
                  <c:v>-65.009231376665696</c:v>
                </c:pt>
                <c:pt idx="4520">
                  <c:v>-65.008689100946299</c:v>
                </c:pt>
                <c:pt idx="4521">
                  <c:v>-65.008147186838698</c:v>
                </c:pt>
                <c:pt idx="4522">
                  <c:v>-65.007605634231197</c:v>
                </c:pt>
                <c:pt idx="4523">
                  <c:v>-65.007064443011799</c:v>
                </c:pt>
                <c:pt idx="4524">
                  <c:v>-65.006523613068893</c:v>
                </c:pt>
                <c:pt idx="4525">
                  <c:v>-65.005983144290497</c:v>
                </c:pt>
                <c:pt idx="4526">
                  <c:v>-65.005443036564699</c:v>
                </c:pt>
                <c:pt idx="4527">
                  <c:v>-65.004903289779406</c:v>
                </c:pt>
                <c:pt idx="4528">
                  <c:v>-65.004363903822494</c:v>
                </c:pt>
                <c:pt idx="4529">
                  <c:v>-65.003824878581995</c:v>
                </c:pt>
                <c:pt idx="4530">
                  <c:v>-65.003286213945501</c:v>
                </c:pt>
                <c:pt idx="4531">
                  <c:v>-65.002747909801002</c:v>
                </c:pt>
                <c:pt idx="4532">
                  <c:v>-65.002209966036006</c:v>
                </c:pt>
                <c:pt idx="4533">
                  <c:v>-65.001672382538302</c:v>
                </c:pt>
                <c:pt idx="4534">
                  <c:v>-65.0011351591953</c:v>
                </c:pt>
                <c:pt idx="4535">
                  <c:v>-65.000598295894605</c:v>
                </c:pt>
                <c:pt idx="4536">
                  <c:v>-65.000061792523795</c:v>
                </c:pt>
                <c:pt idx="4537">
                  <c:v>-64.999525648970007</c:v>
                </c:pt>
                <c:pt idx="4538">
                  <c:v>-64.998989865120805</c:v>
                </c:pt>
                <c:pt idx="4539">
                  <c:v>-64.998454440863398</c:v>
                </c:pt>
                <c:pt idx="4540">
                  <c:v>-64.997919376085093</c:v>
                </c:pt>
                <c:pt idx="4541">
                  <c:v>-64.997384670672901</c:v>
                </c:pt>
                <c:pt idx="4542">
                  <c:v>-64.996850324514099</c:v>
                </c:pt>
                <c:pt idx="4543">
                  <c:v>-64.9963163374956</c:v>
                </c:pt>
                <c:pt idx="4544">
                  <c:v>-64.995782709504496</c:v>
                </c:pt>
                <c:pt idx="4545">
                  <c:v>-64.995249440427799</c:v>
                </c:pt>
                <c:pt idx="4546">
                  <c:v>-64.994716530152203</c:v>
                </c:pt>
                <c:pt idx="4547">
                  <c:v>-64.994183978564706</c:v>
                </c:pt>
                <c:pt idx="4548">
                  <c:v>-64.993651785552004</c:v>
                </c:pt>
                <c:pt idx="4549">
                  <c:v>-64.993119951000807</c:v>
                </c:pt>
                <c:pt idx="4550">
                  <c:v>-64.992588474797799</c:v>
                </c:pt>
                <c:pt idx="4551">
                  <c:v>-64.992057356829605</c:v>
                </c:pt>
                <c:pt idx="4552">
                  <c:v>-64.991526596982695</c:v>
                </c:pt>
                <c:pt idx="4553">
                  <c:v>-64.990996195143495</c:v>
                </c:pt>
                <c:pt idx="4554">
                  <c:v>-64.990466151198603</c:v>
                </c:pt>
                <c:pt idx="4555">
                  <c:v>-64.989936465034305</c:v>
                </c:pt>
                <c:pt idx="4556">
                  <c:v>-64.989407136536798</c:v>
                </c:pt>
                <c:pt idx="4557">
                  <c:v>-64.988878165592595</c:v>
                </c:pt>
                <c:pt idx="4558">
                  <c:v>-64.988349552087598</c:v>
                </c:pt>
                <c:pt idx="4559">
                  <c:v>-64.987821295908105</c:v>
                </c:pt>
                <c:pt idx="4560">
                  <c:v>-64.987293396940203</c:v>
                </c:pt>
                <c:pt idx="4561">
                  <c:v>-64.986765855069905</c:v>
                </c:pt>
                <c:pt idx="4562">
                  <c:v>-64.986238670183099</c:v>
                </c:pt>
                <c:pt idx="4563">
                  <c:v>-64.985711842165799</c:v>
                </c:pt>
                <c:pt idx="4564">
                  <c:v>-64.985185370903807</c:v>
                </c:pt>
                <c:pt idx="4565">
                  <c:v>-64.984659256282995</c:v>
                </c:pt>
                <c:pt idx="4566">
                  <c:v>-64.984133498188896</c:v>
                </c:pt>
                <c:pt idx="4567">
                  <c:v>-64.983608096507396</c:v>
                </c:pt>
                <c:pt idx="4568">
                  <c:v>-64.983083051124098</c:v>
                </c:pt>
                <c:pt idx="4569">
                  <c:v>-64.982558361924504</c:v>
                </c:pt>
                <c:pt idx="4570">
                  <c:v>-64.982034028794104</c:v>
                </c:pt>
                <c:pt idx="4571">
                  <c:v>-64.981510051618301</c:v>
                </c:pt>
                <c:pt idx="4572">
                  <c:v>-64.980986430282698</c:v>
                </c:pt>
                <c:pt idx="4573">
                  <c:v>-64.9804631646725</c:v>
                </c:pt>
                <c:pt idx="4574">
                  <c:v>-64.979940254672997</c:v>
                </c:pt>
                <c:pt idx="4575">
                  <c:v>-64.979417700169407</c:v>
                </c:pt>
                <c:pt idx="4576">
                  <c:v>-64.978895501046907</c:v>
                </c:pt>
                <c:pt idx="4577">
                  <c:v>-64.978373657190602</c:v>
                </c:pt>
                <c:pt idx="4578">
                  <c:v>-64.977852168485597</c:v>
                </c:pt>
                <c:pt idx="4579">
                  <c:v>-64.9773310348168</c:v>
                </c:pt>
                <c:pt idx="4580">
                  <c:v>-64.976810256069299</c:v>
                </c:pt>
                <c:pt idx="4581">
                  <c:v>-64.976289832127804</c:v>
                </c:pt>
                <c:pt idx="4582">
                  <c:v>-64.975769762877206</c:v>
                </c:pt>
                <c:pt idx="4583">
                  <c:v>-64.975250048202298</c:v>
                </c:pt>
                <c:pt idx="4584">
                  <c:v>-64.974730687987901</c:v>
                </c:pt>
                <c:pt idx="4585">
                  <c:v>-64.974211682118494</c:v>
                </c:pt>
                <c:pt idx="4586">
                  <c:v>-64.973693030478699</c:v>
                </c:pt>
                <c:pt idx="4587">
                  <c:v>-64.973174732953197</c:v>
                </c:pt>
                <c:pt idx="4588">
                  <c:v>-64.972656789426296</c:v>
                </c:pt>
                <c:pt idx="4589">
                  <c:v>-64.972139199782603</c:v>
                </c:pt>
                <c:pt idx="4590">
                  <c:v>-64.971621963906301</c:v>
                </c:pt>
                <c:pt idx="4591">
                  <c:v>-64.971105081681898</c:v>
                </c:pt>
                <c:pt idx="4592">
                  <c:v>-64.970588552993604</c:v>
                </c:pt>
                <c:pt idx="4593">
                  <c:v>-64.9700723777256</c:v>
                </c:pt>
                <c:pt idx="4594">
                  <c:v>-64.969556555761997</c:v>
                </c:pt>
                <c:pt idx="4595">
                  <c:v>-64.969041086986905</c:v>
                </c:pt>
                <c:pt idx="4596">
                  <c:v>-64.968525971284393</c:v>
                </c:pt>
                <c:pt idx="4597">
                  <c:v>-64.968011208538499</c:v>
                </c:pt>
                <c:pt idx="4598">
                  <c:v>-64.967496798632993</c:v>
                </c:pt>
                <c:pt idx="4599">
                  <c:v>-64.966982741451901</c:v>
                </c:pt>
                <c:pt idx="4600">
                  <c:v>-64.966469036879005</c:v>
                </c:pt>
                <c:pt idx="4601">
                  <c:v>-64.965955684798004</c:v>
                </c:pt>
                <c:pt idx="4602">
                  <c:v>-64.965442685092498</c:v>
                </c:pt>
                <c:pt idx="4603">
                  <c:v>-64.964930037646397</c:v>
                </c:pt>
                <c:pt idx="4604">
                  <c:v>-64.964417742343102</c:v>
                </c:pt>
                <c:pt idx="4605">
                  <c:v>-64.963905799066097</c:v>
                </c:pt>
                <c:pt idx="4606">
                  <c:v>-64.963394207699096</c:v>
                </c:pt>
                <c:pt idx="4607">
                  <c:v>-64.962882968125299</c:v>
                </c:pt>
                <c:pt idx="4608">
                  <c:v>-64.962372080228107</c:v>
                </c:pt>
                <c:pt idx="4609">
                  <c:v>-64.961861543890905</c:v>
                </c:pt>
                <c:pt idx="4610">
                  <c:v>-64.961351358996893</c:v>
                </c:pt>
                <c:pt idx="4611">
                  <c:v>-64.960841525429302</c:v>
                </c:pt>
                <c:pt idx="4612">
                  <c:v>-64.960332043071205</c:v>
                </c:pt>
                <c:pt idx="4613">
                  <c:v>-64.959822911805801</c:v>
                </c:pt>
                <c:pt idx="4614">
                  <c:v>-64.959314131515995</c:v>
                </c:pt>
                <c:pt idx="4615">
                  <c:v>-64.958805702084803</c:v>
                </c:pt>
                <c:pt idx="4616">
                  <c:v>-64.958297623395197</c:v>
                </c:pt>
                <c:pt idx="4617">
                  <c:v>-64.957789895329995</c:v>
                </c:pt>
                <c:pt idx="4618">
                  <c:v>-64.957282517772001</c:v>
                </c:pt>
                <c:pt idx="4619">
                  <c:v>-64.956775490604002</c:v>
                </c:pt>
                <c:pt idx="4620">
                  <c:v>-64.956268813708604</c:v>
                </c:pt>
                <c:pt idx="4621">
                  <c:v>-64.955762486968496</c:v>
                </c:pt>
                <c:pt idx="4622">
                  <c:v>-64.955256510266395</c:v>
                </c:pt>
                <c:pt idx="4623">
                  <c:v>-64.954750883484607</c:v>
                </c:pt>
                <c:pt idx="4624">
                  <c:v>-64.954245606505694</c:v>
                </c:pt>
                <c:pt idx="4625">
                  <c:v>-64.953740679212103</c:v>
                </c:pt>
                <c:pt idx="4626">
                  <c:v>-64.953236101486198</c:v>
                </c:pt>
                <c:pt idx="4627">
                  <c:v>-64.952731873210197</c:v>
                </c:pt>
                <c:pt idx="4628">
                  <c:v>-64.952227994266494</c:v>
                </c:pt>
                <c:pt idx="4629">
                  <c:v>-64.951724464537193</c:v>
                </c:pt>
                <c:pt idx="4630">
                  <c:v>-64.951221283904403</c:v>
                </c:pt>
                <c:pt idx="4631">
                  <c:v>-64.9507184522503</c:v>
                </c:pt>
                <c:pt idx="4632">
                  <c:v>-64.950215969456906</c:v>
                </c:pt>
                <c:pt idx="4633">
                  <c:v>-64.9497138354062</c:v>
                </c:pt>
                <c:pt idx="4634">
                  <c:v>-64.949212049980005</c:v>
                </c:pt>
                <c:pt idx="4635">
                  <c:v>-64.9487106130602</c:v>
                </c:pt>
                <c:pt idx="4636">
                  <c:v>-64.948209524528707</c:v>
                </c:pt>
                <c:pt idx="4637">
                  <c:v>-64.947708784267206</c:v>
                </c:pt>
                <c:pt idx="4638">
                  <c:v>-64.947208392157506</c:v>
                </c:pt>
                <c:pt idx="4639">
                  <c:v>-64.946708348081003</c:v>
                </c:pt>
                <c:pt idx="4640">
                  <c:v>-64.946208651919605</c:v>
                </c:pt>
                <c:pt idx="4641">
                  <c:v>-64.945709303554594</c:v>
                </c:pt>
                <c:pt idx="4642">
                  <c:v>-64.945210302867494</c:v>
                </c:pt>
                <c:pt idx="4643">
                  <c:v>-64.944711649739801</c:v>
                </c:pt>
                <c:pt idx="4644">
                  <c:v>-64.944213344052898</c:v>
                </c:pt>
                <c:pt idx="4645">
                  <c:v>-64.943715385688094</c:v>
                </c:pt>
                <c:pt idx="4646">
                  <c:v>-64.943217774526602</c:v>
                </c:pt>
                <c:pt idx="4647">
                  <c:v>-64.942720510449703</c:v>
                </c:pt>
                <c:pt idx="4648">
                  <c:v>-64.942223593338397</c:v>
                </c:pt>
                <c:pt idx="4649">
                  <c:v>-64.941727023073895</c:v>
                </c:pt>
                <c:pt idx="4650">
                  <c:v>-64.941230799537294</c:v>
                </c:pt>
                <c:pt idx="4651">
                  <c:v>-64.940734922609494</c:v>
                </c:pt>
                <c:pt idx="4652">
                  <c:v>-64.940239392171407</c:v>
                </c:pt>
                <c:pt idx="4653">
                  <c:v>-64.939744208104003</c:v>
                </c:pt>
                <c:pt idx="4654">
                  <c:v>-64.939249370287996</c:v>
                </c:pt>
                <c:pt idx="4655">
                  <c:v>-64.9387548786043</c:v>
                </c:pt>
                <c:pt idx="4656">
                  <c:v>-64.9382607329335</c:v>
                </c:pt>
                <c:pt idx="4657">
                  <c:v>-64.937766933156297</c:v>
                </c:pt>
                <c:pt idx="4658">
                  <c:v>-64.937273479153305</c:v>
                </c:pt>
                <c:pt idx="4659">
                  <c:v>-64.936780370805195</c:v>
                </c:pt>
                <c:pt idx="4660">
                  <c:v>-64.936287607992199</c:v>
                </c:pt>
                <c:pt idx="4661">
                  <c:v>-64.935795190595002</c:v>
                </c:pt>
                <c:pt idx="4662">
                  <c:v>-64.935303118493906</c:v>
                </c:pt>
                <c:pt idx="4663">
                  <c:v>-64.934811391569198</c:v>
                </c:pt>
                <c:pt idx="4664">
                  <c:v>-64.934320009701295</c:v>
                </c:pt>
                <c:pt idx="4665">
                  <c:v>-64.9338289727703</c:v>
                </c:pt>
                <c:pt idx="4666">
                  <c:v>-64.9333382806564</c:v>
                </c:pt>
                <c:pt idx="4667">
                  <c:v>-64.932847933239799</c:v>
                </c:pt>
                <c:pt idx="4668">
                  <c:v>-64.932357930400499</c:v>
                </c:pt>
                <c:pt idx="4669">
                  <c:v>-64.931868272018505</c:v>
                </c:pt>
                <c:pt idx="4670">
                  <c:v>-64.931378957973806</c:v>
                </c:pt>
                <c:pt idx="4671">
                  <c:v>-64.930889988146205</c:v>
                </c:pt>
                <c:pt idx="4672">
                  <c:v>-64.930401362415793</c:v>
                </c:pt>
                <c:pt idx="4673">
                  <c:v>-64.929913080662104</c:v>
                </c:pt>
                <c:pt idx="4674">
                  <c:v>-64.929425142764998</c:v>
                </c:pt>
                <c:pt idx="4675">
                  <c:v>-64.928937548604196</c:v>
                </c:pt>
                <c:pt idx="4676">
                  <c:v>-64.928450298059303</c:v>
                </c:pt>
                <c:pt idx="4677">
                  <c:v>-64.927963391009897</c:v>
                </c:pt>
                <c:pt idx="4678">
                  <c:v>-64.927476827335497</c:v>
                </c:pt>
                <c:pt idx="4679">
                  <c:v>-64.926990606915496</c:v>
                </c:pt>
                <c:pt idx="4680">
                  <c:v>-64.926504729629499</c:v>
                </c:pt>
                <c:pt idx="4681">
                  <c:v>-64.926019195356801</c:v>
                </c:pt>
                <c:pt idx="4682">
                  <c:v>-64.925534003976693</c:v>
                </c:pt>
                <c:pt idx="4683">
                  <c:v>-64.925049155368399</c:v>
                </c:pt>
                <c:pt idx="4684">
                  <c:v>-64.924564649411195</c:v>
                </c:pt>
                <c:pt idx="4685">
                  <c:v>-64.924080485984206</c:v>
                </c:pt>
                <c:pt idx="4686">
                  <c:v>-64.923596664966496</c:v>
                </c:pt>
                <c:pt idx="4687">
                  <c:v>-64.923113186237202</c:v>
                </c:pt>
                <c:pt idx="4688">
                  <c:v>-64.922630049675206</c:v>
                </c:pt>
                <c:pt idx="4689">
                  <c:v>-64.922147255159501</c:v>
                </c:pt>
                <c:pt idx="4690">
                  <c:v>-64.921664802569097</c:v>
                </c:pt>
                <c:pt idx="4691">
                  <c:v>-64.921182691782604</c:v>
                </c:pt>
                <c:pt idx="4692">
                  <c:v>-64.920700922679003</c:v>
                </c:pt>
                <c:pt idx="4693">
                  <c:v>-64.920219495136905</c:v>
                </c:pt>
                <c:pt idx="4694">
                  <c:v>-64.919738409035105</c:v>
                </c:pt>
                <c:pt idx="4695">
                  <c:v>-64.919257664252001</c:v>
                </c:pt>
                <c:pt idx="4696">
                  <c:v>-64.918777260666403</c:v>
                </c:pt>
                <c:pt idx="4697">
                  <c:v>-64.918297198156694</c:v>
                </c:pt>
                <c:pt idx="4698">
                  <c:v>-64.9178174766014</c:v>
                </c:pt>
                <c:pt idx="4699">
                  <c:v>-64.917338095878904</c:v>
                </c:pt>
                <c:pt idx="4700">
                  <c:v>-64.916859055867505</c:v>
                </c:pt>
                <c:pt idx="4701">
                  <c:v>-64.9163803564457</c:v>
                </c:pt>
                <c:pt idx="4702">
                  <c:v>-64.915901997491503</c:v>
                </c:pt>
                <c:pt idx="4703">
                  <c:v>-64.915423978883297</c:v>
                </c:pt>
                <c:pt idx="4704">
                  <c:v>-64.914946300499096</c:v>
                </c:pt>
                <c:pt idx="4705">
                  <c:v>-64.9144689622171</c:v>
                </c:pt>
                <c:pt idx="4706">
                  <c:v>-64.913991963915393</c:v>
                </c:pt>
                <c:pt idx="4707">
                  <c:v>-64.913515305471805</c:v>
                </c:pt>
                <c:pt idx="4708">
                  <c:v>-64.913038986764406</c:v>
                </c:pt>
                <c:pt idx="4709">
                  <c:v>-64.912563007670997</c:v>
                </c:pt>
                <c:pt idx="4710">
                  <c:v>-64.912087368069393</c:v>
                </c:pt>
                <c:pt idx="4711">
                  <c:v>-64.911612067837595</c:v>
                </c:pt>
                <c:pt idx="4712">
                  <c:v>-64.911137106853005</c:v>
                </c:pt>
                <c:pt idx="4713">
                  <c:v>-64.910662484993594</c:v>
                </c:pt>
                <c:pt idx="4714">
                  <c:v>-64.910188202136794</c:v>
                </c:pt>
                <c:pt idx="4715">
                  <c:v>-64.909714258160193</c:v>
                </c:pt>
                <c:pt idx="4716">
                  <c:v>-64.909240652941506</c:v>
                </c:pt>
                <c:pt idx="4717">
                  <c:v>-64.908767386357994</c:v>
                </c:pt>
                <c:pt idx="4718">
                  <c:v>-64.908294458287102</c:v>
                </c:pt>
                <c:pt idx="4719">
                  <c:v>-64.907821868606305</c:v>
                </c:pt>
                <c:pt idx="4720">
                  <c:v>-64.907349617192693</c:v>
                </c:pt>
                <c:pt idx="4721">
                  <c:v>-64.906877703923797</c:v>
                </c:pt>
                <c:pt idx="4722">
                  <c:v>-64.906406128676693</c:v>
                </c:pt>
                <c:pt idx="4723">
                  <c:v>-64.905934891328599</c:v>
                </c:pt>
                <c:pt idx="4724">
                  <c:v>-64.905463991756505</c:v>
                </c:pt>
                <c:pt idx="4725">
                  <c:v>-64.904993429837504</c:v>
                </c:pt>
                <c:pt idx="4726">
                  <c:v>-64.904523205448697</c:v>
                </c:pt>
                <c:pt idx="4727">
                  <c:v>-64.904053318466893</c:v>
                </c:pt>
                <c:pt idx="4728">
                  <c:v>-64.903583768769096</c:v>
                </c:pt>
                <c:pt idx="4729">
                  <c:v>-64.903114556232197</c:v>
                </c:pt>
                <c:pt idx="4730">
                  <c:v>-64.902645680732803</c:v>
                </c:pt>
                <c:pt idx="4731">
                  <c:v>-64.902177142147806</c:v>
                </c:pt>
                <c:pt idx="4732">
                  <c:v>-64.901708940353899</c:v>
                </c:pt>
                <c:pt idx="4733">
                  <c:v>-64.901241075227603</c:v>
                </c:pt>
                <c:pt idx="4734">
                  <c:v>-64.900773546645695</c:v>
                </c:pt>
                <c:pt idx="4735">
                  <c:v>-64.900306354484499</c:v>
                </c:pt>
                <c:pt idx="4736">
                  <c:v>-64.899839498620693</c:v>
                </c:pt>
                <c:pt idx="4737">
                  <c:v>-64.8993729789306</c:v>
                </c:pt>
                <c:pt idx="4738">
                  <c:v>-64.898906795290699</c:v>
                </c:pt>
                <c:pt idx="4739">
                  <c:v>-64.8984409475772</c:v>
                </c:pt>
                <c:pt idx="4740">
                  <c:v>-64.897975435666496</c:v>
                </c:pt>
                <c:pt idx="4741">
                  <c:v>-64.897510259434796</c:v>
                </c:pt>
                <c:pt idx="4742">
                  <c:v>-64.897045418758196</c:v>
                </c:pt>
                <c:pt idx="4743">
                  <c:v>-64.896580913512906</c:v>
                </c:pt>
                <c:pt idx="4744">
                  <c:v>-64.896116743575007</c:v>
                </c:pt>
                <c:pt idx="4745">
                  <c:v>-64.895652908820495</c:v>
                </c:pt>
                <c:pt idx="4746">
                  <c:v>-64.895189409125393</c:v>
                </c:pt>
                <c:pt idx="4747">
                  <c:v>-64.8947262443656</c:v>
                </c:pt>
                <c:pt idx="4748">
                  <c:v>-64.894263414416997</c:v>
                </c:pt>
                <c:pt idx="4749">
                  <c:v>-64.893800919155296</c:v>
                </c:pt>
                <c:pt idx="4750">
                  <c:v>-64.893338758456494</c:v>
                </c:pt>
                <c:pt idx="4751">
                  <c:v>-64.892876932196202</c:v>
                </c:pt>
                <c:pt idx="4752">
                  <c:v>-64.892415440250005</c:v>
                </c:pt>
                <c:pt idx="4753">
                  <c:v>-64.8919542824937</c:v>
                </c:pt>
                <c:pt idx="4754">
                  <c:v>-64.891493458802799</c:v>
                </c:pt>
                <c:pt idx="4755">
                  <c:v>-64.891032969052702</c:v>
                </c:pt>
                <c:pt idx="4756">
                  <c:v>-64.890572813118993</c:v>
                </c:pt>
                <c:pt idx="4757">
                  <c:v>-64.8901129908771</c:v>
                </c:pt>
                <c:pt idx="4758">
                  <c:v>-64.889653502202407</c:v>
                </c:pt>
                <c:pt idx="4759">
                  <c:v>-64.8891943469702</c:v>
                </c:pt>
                <c:pt idx="4760">
                  <c:v>-64.888735525055694</c:v>
                </c:pt>
                <c:pt idx="4761">
                  <c:v>-64.888277036334202</c:v>
                </c:pt>
                <c:pt idx="4762">
                  <c:v>-64.887818880680896</c:v>
                </c:pt>
                <c:pt idx="4763">
                  <c:v>-64.887361057970793</c:v>
                </c:pt>
                <c:pt idx="4764">
                  <c:v>-64.886903568079006</c:v>
                </c:pt>
                <c:pt idx="4765">
                  <c:v>-64.886446410880694</c:v>
                </c:pt>
                <c:pt idx="4766">
                  <c:v>-64.885989586250602</c:v>
                </c:pt>
                <c:pt idx="4767">
                  <c:v>-64.885533094063902</c:v>
                </c:pt>
                <c:pt idx="4768">
                  <c:v>-64.885076934195197</c:v>
                </c:pt>
                <c:pt idx="4769">
                  <c:v>-64.884621106519504</c:v>
                </c:pt>
                <c:pt idx="4770">
                  <c:v>-64.884165610911495</c:v>
                </c:pt>
                <c:pt idx="4771">
                  <c:v>-64.883710447246003</c:v>
                </c:pt>
                <c:pt idx="4772">
                  <c:v>-64.883255615397601</c:v>
                </c:pt>
                <c:pt idx="4773">
                  <c:v>-64.882801115240895</c:v>
                </c:pt>
                <c:pt idx="4774">
                  <c:v>-64.8823469466505</c:v>
                </c:pt>
                <c:pt idx="4775">
                  <c:v>-64.881893109500993</c:v>
                </c:pt>
                <c:pt idx="4776">
                  <c:v>-64.881439603666706</c:v>
                </c:pt>
                <c:pt idx="4777">
                  <c:v>-64.880986429022201</c:v>
                </c:pt>
                <c:pt idx="4778">
                  <c:v>-64.880533585441896</c:v>
                </c:pt>
                <c:pt idx="4779">
                  <c:v>-64.880081072799896</c:v>
                </c:pt>
                <c:pt idx="4780">
                  <c:v>-64.879628890970693</c:v>
                </c:pt>
                <c:pt idx="4781">
                  <c:v>-64.879177039828406</c:v>
                </c:pt>
                <c:pt idx="4782">
                  <c:v>-64.878725519247197</c:v>
                </c:pt>
                <c:pt idx="4783">
                  <c:v>-64.878274329101302</c:v>
                </c:pt>
                <c:pt idx="4784">
                  <c:v>-64.877823469264698</c:v>
                </c:pt>
                <c:pt idx="4785">
                  <c:v>-64.877372939611504</c:v>
                </c:pt>
                <c:pt idx="4786">
                  <c:v>-64.876922740015701</c:v>
                </c:pt>
                <c:pt idx="4787">
                  <c:v>-64.876472870351094</c:v>
                </c:pt>
                <c:pt idx="4788">
                  <c:v>-64.876023330491705</c:v>
                </c:pt>
                <c:pt idx="4789">
                  <c:v>-64.875574120311299</c:v>
                </c:pt>
                <c:pt idx="4790">
                  <c:v>-64.875125239683697</c:v>
                </c:pt>
                <c:pt idx="4791">
                  <c:v>-64.874676688482594</c:v>
                </c:pt>
                <c:pt idx="4792">
                  <c:v>-64.874228466581698</c:v>
                </c:pt>
                <c:pt idx="4793">
                  <c:v>-64.873780573854702</c:v>
                </c:pt>
                <c:pt idx="4794">
                  <c:v>-64.873333010175202</c:v>
                </c:pt>
                <c:pt idx="4795">
                  <c:v>-64.872885775416705</c:v>
                </c:pt>
                <c:pt idx="4796">
                  <c:v>-64.872438869452594</c:v>
                </c:pt>
                <c:pt idx="4797">
                  <c:v>-64.871992292156506</c:v>
                </c:pt>
                <c:pt idx="4798">
                  <c:v>-64.871546043401807</c:v>
                </c:pt>
                <c:pt idx="4799">
                  <c:v>-64.871100123061794</c:v>
                </c:pt>
                <c:pt idx="4800">
                  <c:v>-64.870654531009706</c:v>
                </c:pt>
                <c:pt idx="4801">
                  <c:v>-64.870209267118895</c:v>
                </c:pt>
                <c:pt idx="4802">
                  <c:v>-64.869764331262601</c:v>
                </c:pt>
                <c:pt idx="4803">
                  <c:v>-64.869319723313893</c:v>
                </c:pt>
                <c:pt idx="4804">
                  <c:v>-64.868875443145896</c:v>
                </c:pt>
                <c:pt idx="4805">
                  <c:v>-64.868431490631707</c:v>
                </c:pt>
                <c:pt idx="4806">
                  <c:v>-64.867987865644295</c:v>
                </c:pt>
                <c:pt idx="4807">
                  <c:v>-64.867544568056701</c:v>
                </c:pt>
                <c:pt idx="4808">
                  <c:v>-64.867101597741794</c:v>
                </c:pt>
                <c:pt idx="4809">
                  <c:v>-64.866658954572401</c:v>
                </c:pt>
                <c:pt idx="4810">
                  <c:v>-64.866216638421406</c:v>
                </c:pt>
                <c:pt idx="4811">
                  <c:v>-64.865774649161594</c:v>
                </c:pt>
                <c:pt idx="4812">
                  <c:v>-64.865332986665706</c:v>
                </c:pt>
                <c:pt idx="4813">
                  <c:v>-64.864891650806399</c:v>
                </c:pt>
                <c:pt idx="4814">
                  <c:v>-64.864450641456202</c:v>
                </c:pt>
                <c:pt idx="4815">
                  <c:v>-64.864009958487799</c:v>
                </c:pt>
                <c:pt idx="4816">
                  <c:v>-64.863569601773804</c:v>
                </c:pt>
                <c:pt idx="4817">
                  <c:v>-64.863129571186604</c:v>
                </c:pt>
                <c:pt idx="4818">
                  <c:v>-64.8626898665986</c:v>
                </c:pt>
                <c:pt idx="4819">
                  <c:v>-64.862250487882307</c:v>
                </c:pt>
                <c:pt idx="4820">
                  <c:v>-64.861811434909995</c:v>
                </c:pt>
                <c:pt idx="4821">
                  <c:v>-64.861372707553997</c:v>
                </c:pt>
                <c:pt idx="4822">
                  <c:v>-64.860934305686598</c:v>
                </c:pt>
                <c:pt idx="4823">
                  <c:v>-64.860496229179901</c:v>
                </c:pt>
                <c:pt idx="4824">
                  <c:v>-64.860058477906094</c:v>
                </c:pt>
                <c:pt idx="4825">
                  <c:v>-64.859621051737406</c:v>
                </c:pt>
                <c:pt idx="4826">
                  <c:v>-64.859183950545798</c:v>
                </c:pt>
                <c:pt idx="4827">
                  <c:v>-64.858747174203302</c:v>
                </c:pt>
                <c:pt idx="4828">
                  <c:v>-64.858310722581905</c:v>
                </c:pt>
                <c:pt idx="4829">
                  <c:v>-64.857874595553596</c:v>
                </c:pt>
                <c:pt idx="4830">
                  <c:v>-64.857438792990095</c:v>
                </c:pt>
                <c:pt idx="4831">
                  <c:v>-64.857003314763404</c:v>
                </c:pt>
                <c:pt idx="4832">
                  <c:v>-64.856568160745198</c:v>
                </c:pt>
                <c:pt idx="4833">
                  <c:v>-64.856133330807197</c:v>
                </c:pt>
                <c:pt idx="4834">
                  <c:v>-64.855698824821204</c:v>
                </c:pt>
                <c:pt idx="4835">
                  <c:v>-64.855264642658895</c:v>
                </c:pt>
                <c:pt idx="4836">
                  <c:v>-64.854830784191705</c:v>
                </c:pt>
                <c:pt idx="4837">
                  <c:v>-64.854397249291196</c:v>
                </c:pt>
                <c:pt idx="4838">
                  <c:v>-64.853964037829002</c:v>
                </c:pt>
                <c:pt idx="4839">
                  <c:v>-64.853531149676598</c:v>
                </c:pt>
                <c:pt idx="4840">
                  <c:v>-64.853098584705293</c:v>
                </c:pt>
                <c:pt idx="4841">
                  <c:v>-64.852666342786407</c:v>
                </c:pt>
                <c:pt idx="4842">
                  <c:v>-64.852234423791501</c:v>
                </c:pt>
                <c:pt idx="4843">
                  <c:v>-64.851802827591598</c:v>
                </c:pt>
                <c:pt idx="4844">
                  <c:v>-64.851371554058005</c:v>
                </c:pt>
                <c:pt idx="4845">
                  <c:v>-64.850940603062</c:v>
                </c:pt>
                <c:pt idx="4846">
                  <c:v>-64.850509974474605</c:v>
                </c:pt>
                <c:pt idx="4847">
                  <c:v>-64.850079668166998</c:v>
                </c:pt>
                <c:pt idx="4848">
                  <c:v>-64.849649684010203</c:v>
                </c:pt>
                <c:pt idx="4849">
                  <c:v>-64.849220021875098</c:v>
                </c:pt>
                <c:pt idx="4850">
                  <c:v>-64.848790681632906</c:v>
                </c:pt>
                <c:pt idx="4851">
                  <c:v>-64.848361663154293</c:v>
                </c:pt>
                <c:pt idx="4852">
                  <c:v>-64.847932966310196</c:v>
                </c:pt>
                <c:pt idx="4853">
                  <c:v>-64.847504590971496</c:v>
                </c:pt>
                <c:pt idx="4854">
                  <c:v>-64.847076537008903</c:v>
                </c:pt>
                <c:pt idx="4855">
                  <c:v>-64.846648804293196</c:v>
                </c:pt>
                <c:pt idx="4856">
                  <c:v>-64.846221392695</c:v>
                </c:pt>
                <c:pt idx="4857">
                  <c:v>-64.845794302084997</c:v>
                </c:pt>
                <c:pt idx="4858">
                  <c:v>-64.845367532333796</c:v>
                </c:pt>
                <c:pt idx="4859">
                  <c:v>-64.844941083311895</c:v>
                </c:pt>
                <c:pt idx="4860">
                  <c:v>-64.844514954889803</c:v>
                </c:pt>
                <c:pt idx="4861">
                  <c:v>-64.844089146938003</c:v>
                </c:pt>
                <c:pt idx="4862">
                  <c:v>-64.843663659326893</c:v>
                </c:pt>
                <c:pt idx="4863">
                  <c:v>-64.843238491926897</c:v>
                </c:pt>
                <c:pt idx="4864">
                  <c:v>-64.842813644608199</c:v>
                </c:pt>
                <c:pt idx="4865">
                  <c:v>-64.842389117241197</c:v>
                </c:pt>
                <c:pt idx="4866">
                  <c:v>-64.841964909696102</c:v>
                </c:pt>
                <c:pt idx="4867">
                  <c:v>-64.841541021843099</c:v>
                </c:pt>
                <c:pt idx="4868">
                  <c:v>-64.8411174535524</c:v>
                </c:pt>
                <c:pt idx="4869">
                  <c:v>-64.840694204693904</c:v>
                </c:pt>
                <c:pt idx="4870">
                  <c:v>-64.840271275137894</c:v>
                </c:pt>
                <c:pt idx="4871">
                  <c:v>-64.8398486647542</c:v>
                </c:pt>
                <c:pt idx="4872">
                  <c:v>-64.839426373412905</c:v>
                </c:pt>
                <c:pt idx="4873">
                  <c:v>-64.839004400983896</c:v>
                </c:pt>
                <c:pt idx="4874">
                  <c:v>-64.838582747337099</c:v>
                </c:pt>
                <c:pt idx="4875">
                  <c:v>-64.838161412342203</c:v>
                </c:pt>
                <c:pt idx="4876">
                  <c:v>-64.837740395869204</c:v>
                </c:pt>
                <c:pt idx="4877">
                  <c:v>-64.837319697787706</c:v>
                </c:pt>
                <c:pt idx="4878">
                  <c:v>-64.836899317967394</c:v>
                </c:pt>
                <c:pt idx="4879">
                  <c:v>-64.836479256277997</c:v>
                </c:pt>
                <c:pt idx="4880">
                  <c:v>-64.836059512589102</c:v>
                </c:pt>
                <c:pt idx="4881">
                  <c:v>-64.835640086770297</c:v>
                </c:pt>
                <c:pt idx="4882">
                  <c:v>-64.835220978691098</c:v>
                </c:pt>
                <c:pt idx="4883">
                  <c:v>-64.834802188221005</c:v>
                </c:pt>
                <c:pt idx="4884">
                  <c:v>-64.834383715229393</c:v>
                </c:pt>
                <c:pt idx="4885">
                  <c:v>-64.833965559585806</c:v>
                </c:pt>
                <c:pt idx="4886">
                  <c:v>-64.833547721159405</c:v>
                </c:pt>
                <c:pt idx="4887">
                  <c:v>-64.833130199819493</c:v>
                </c:pt>
                <c:pt idx="4888">
                  <c:v>-64.8327129954356</c:v>
                </c:pt>
                <c:pt idx="4889">
                  <c:v>-64.832296107876601</c:v>
                </c:pt>
                <c:pt idx="4890">
                  <c:v>-64.831879537012</c:v>
                </c:pt>
                <c:pt idx="4891">
                  <c:v>-64.8314632827107</c:v>
                </c:pt>
                <c:pt idx="4892">
                  <c:v>-64.831047344841807</c:v>
                </c:pt>
                <c:pt idx="4893">
                  <c:v>-64.830631723274493</c:v>
                </c:pt>
                <c:pt idx="4894">
                  <c:v>-64.830216417877693</c:v>
                </c:pt>
                <c:pt idx="4895">
                  <c:v>-64.829801428520398</c:v>
                </c:pt>
                <c:pt idx="4896">
                  <c:v>-64.829386755071397</c:v>
                </c:pt>
                <c:pt idx="4897">
                  <c:v>-64.828972397399795</c:v>
                </c:pt>
                <c:pt idx="4898">
                  <c:v>-64.828558355374199</c:v>
                </c:pt>
                <c:pt idx="4899">
                  <c:v>-64.828144628863598</c:v>
                </c:pt>
                <c:pt idx="4900">
                  <c:v>-64.827731217736499</c:v>
                </c:pt>
                <c:pt idx="4901">
                  <c:v>-64.827318121861893</c:v>
                </c:pt>
                <c:pt idx="4902">
                  <c:v>-64.826905341108201</c:v>
                </c:pt>
                <c:pt idx="4903">
                  <c:v>-64.826492875344201</c:v>
                </c:pt>
                <c:pt idx="4904">
                  <c:v>-64.826080724438398</c:v>
                </c:pt>
                <c:pt idx="4905">
                  <c:v>-64.825668888259301</c:v>
                </c:pt>
                <c:pt idx="4906">
                  <c:v>-64.825257366675402</c:v>
                </c:pt>
                <c:pt idx="4907">
                  <c:v>-64.824846159555307</c:v>
                </c:pt>
                <c:pt idx="4908">
                  <c:v>-64.824435266767196</c:v>
                </c:pt>
                <c:pt idx="4909">
                  <c:v>-64.824024688179605</c:v>
                </c:pt>
                <c:pt idx="4910">
                  <c:v>-64.8236144236607</c:v>
                </c:pt>
                <c:pt idx="4911">
                  <c:v>-64.823204473078903</c:v>
                </c:pt>
                <c:pt idx="4912">
                  <c:v>-64.822794836302407</c:v>
                </c:pt>
                <c:pt idx="4913">
                  <c:v>-64.822385513199507</c:v>
                </c:pt>
                <c:pt idx="4914">
                  <c:v>-64.821976503638098</c:v>
                </c:pt>
                <c:pt idx="4915">
                  <c:v>-64.821567807486502</c:v>
                </c:pt>
                <c:pt idx="4916">
                  <c:v>-64.821159424612802</c:v>
                </c:pt>
                <c:pt idx="4917">
                  <c:v>-64.820751354884905</c:v>
                </c:pt>
                <c:pt idx="4918">
                  <c:v>-64.820343598170894</c:v>
                </c:pt>
                <c:pt idx="4919">
                  <c:v>-64.819936154338706</c:v>
                </c:pt>
                <c:pt idx="4920">
                  <c:v>-64.819529023256095</c:v>
                </c:pt>
                <c:pt idx="4921">
                  <c:v>-64.819122204791199</c:v>
                </c:pt>
                <c:pt idx="4922">
                  <c:v>-64.818715698811602</c:v>
                </c:pt>
                <c:pt idx="4923">
                  <c:v>-64.818309505185198</c:v>
                </c:pt>
                <c:pt idx="4924">
                  <c:v>-64.817903623779699</c:v>
                </c:pt>
                <c:pt idx="4925">
                  <c:v>-64.817498054462803</c:v>
                </c:pt>
                <c:pt idx="4926">
                  <c:v>-64.817092797102205</c:v>
                </c:pt>
                <c:pt idx="4927">
                  <c:v>-64.816687851565504</c:v>
                </c:pt>
                <c:pt idx="4928">
                  <c:v>-64.816283217720198</c:v>
                </c:pt>
                <c:pt idx="4929">
                  <c:v>-64.815878895433897</c:v>
                </c:pt>
                <c:pt idx="4930">
                  <c:v>-64.815474884574101</c:v>
                </c:pt>
                <c:pt idx="4931">
                  <c:v>-64.815071185008193</c:v>
                </c:pt>
                <c:pt idx="4932">
                  <c:v>-64.8146677966037</c:v>
                </c:pt>
                <c:pt idx="4933">
                  <c:v>-64.814264719227907</c:v>
                </c:pt>
                <c:pt idx="4934">
                  <c:v>-64.813861952748098</c:v>
                </c:pt>
                <c:pt idx="4935">
                  <c:v>-64.813459497031701</c:v>
                </c:pt>
                <c:pt idx="4936">
                  <c:v>-64.813057351945901</c:v>
                </c:pt>
                <c:pt idx="4937">
                  <c:v>-64.812655517357797</c:v>
                </c:pt>
                <c:pt idx="4938">
                  <c:v>-64.812253993134703</c:v>
                </c:pt>
                <c:pt idx="4939">
                  <c:v>-64.811852779143706</c:v>
                </c:pt>
                <c:pt idx="4940">
                  <c:v>-64.811451875251905</c:v>
                </c:pt>
                <c:pt idx="4941">
                  <c:v>-64.8110512813263</c:v>
                </c:pt>
                <c:pt idx="4942">
                  <c:v>-64.810650997233907</c:v>
                </c:pt>
                <c:pt idx="4943">
                  <c:v>-64.810251022841697</c:v>
                </c:pt>
                <c:pt idx="4944">
                  <c:v>-64.809851358016601</c:v>
                </c:pt>
                <c:pt idx="4945">
                  <c:v>-64.809452002625605</c:v>
                </c:pt>
                <c:pt idx="4946">
                  <c:v>-64.809052956535396</c:v>
                </c:pt>
                <c:pt idx="4947">
                  <c:v>-64.808654219612905</c:v>
                </c:pt>
                <c:pt idx="4948">
                  <c:v>-64.808255791724804</c:v>
                </c:pt>
                <c:pt idx="4949">
                  <c:v>-64.807857672737796</c:v>
                </c:pt>
                <c:pt idx="4950">
                  <c:v>-64.807459862518698</c:v>
                </c:pt>
                <c:pt idx="4951">
                  <c:v>-64.807062360934097</c:v>
                </c:pt>
                <c:pt idx="4952">
                  <c:v>-64.806665167850596</c:v>
                </c:pt>
                <c:pt idx="4953">
                  <c:v>-64.806268283134798</c:v>
                </c:pt>
                <c:pt idx="4954">
                  <c:v>-64.805871706653207</c:v>
                </c:pt>
                <c:pt idx="4955">
                  <c:v>-64.805475438272296</c:v>
                </c:pt>
                <c:pt idx="4956">
                  <c:v>-64.805079477858499</c:v>
                </c:pt>
                <c:pt idx="4957">
                  <c:v>-64.804683825278204</c:v>
                </c:pt>
                <c:pt idx="4958">
                  <c:v>-64.804288480397901</c:v>
                </c:pt>
                <c:pt idx="4959">
                  <c:v>-64.803893443083894</c:v>
                </c:pt>
                <c:pt idx="4960">
                  <c:v>-64.803498713202401</c:v>
                </c:pt>
                <c:pt idx="4961">
                  <c:v>-64.8031042906198</c:v>
                </c:pt>
                <c:pt idx="4962">
                  <c:v>-64.802710175202094</c:v>
                </c:pt>
                <c:pt idx="4963">
                  <c:v>-64.802316366815703</c:v>
                </c:pt>
                <c:pt idx="4964">
                  <c:v>-64.801922865326603</c:v>
                </c:pt>
                <c:pt idx="4965">
                  <c:v>-64.801529670600999</c:v>
                </c:pt>
                <c:pt idx="4966">
                  <c:v>-64.801136782504898</c:v>
                </c:pt>
                <c:pt idx="4967">
                  <c:v>-64.800744200904404</c:v>
                </c:pt>
                <c:pt idx="4968">
                  <c:v>-64.800351925665296</c:v>
                </c:pt>
                <c:pt idx="4969">
                  <c:v>-64.799959956653794</c:v>
                </c:pt>
                <c:pt idx="4970">
                  <c:v>-64.799568293735604</c:v>
                </c:pt>
                <c:pt idx="4971">
                  <c:v>-64.799176936776604</c:v>
                </c:pt>
                <c:pt idx="4972">
                  <c:v>-64.798785885642801</c:v>
                </c:pt>
                <c:pt idx="4973">
                  <c:v>-64.798395140199801</c:v>
                </c:pt>
                <c:pt idx="4974">
                  <c:v>-64.798004700313399</c:v>
                </c:pt>
                <c:pt idx="4975">
                  <c:v>-64.7976145658494</c:v>
                </c:pt>
                <c:pt idx="4976">
                  <c:v>-64.7972247366734</c:v>
                </c:pt>
                <c:pt idx="4977">
                  <c:v>-64.796835212651104</c:v>
                </c:pt>
                <c:pt idx="4978">
                  <c:v>-64.796445993648106</c:v>
                </c:pt>
                <c:pt idx="4979">
                  <c:v>-64.796057079529902</c:v>
                </c:pt>
                <c:pt idx="4980">
                  <c:v>-64.795668470161999</c:v>
                </c:pt>
                <c:pt idx="4981">
                  <c:v>-64.795280165410105</c:v>
                </c:pt>
                <c:pt idx="4982">
                  <c:v>-64.794892165139402</c:v>
                </c:pt>
                <c:pt idx="4983">
                  <c:v>-64.794504469215497</c:v>
                </c:pt>
                <c:pt idx="4984">
                  <c:v>-64.794117077503699</c:v>
                </c:pt>
                <c:pt idx="4985">
                  <c:v>-64.793729989869306</c:v>
                </c:pt>
                <c:pt idx="4986">
                  <c:v>-64.793343206177695</c:v>
                </c:pt>
                <c:pt idx="4987">
                  <c:v>-64.792956726294094</c:v>
                </c:pt>
                <c:pt idx="4988">
                  <c:v>-64.792570550083795</c:v>
                </c:pt>
                <c:pt idx="4989">
                  <c:v>-64.792184677411896</c:v>
                </c:pt>
                <c:pt idx="4990">
                  <c:v>-64.791799108143607</c:v>
                </c:pt>
                <c:pt idx="4991">
                  <c:v>-64.791413842144095</c:v>
                </c:pt>
                <c:pt idx="4992">
                  <c:v>-64.791028879278301</c:v>
                </c:pt>
                <c:pt idx="4993">
                  <c:v>-64.790644219411405</c:v>
                </c:pt>
                <c:pt idx="4994">
                  <c:v>-64.790259862408305</c:v>
                </c:pt>
                <c:pt idx="4995">
                  <c:v>-64.789875808134099</c:v>
                </c:pt>
                <c:pt idx="4996">
                  <c:v>-64.789492056453597</c:v>
                </c:pt>
                <c:pt idx="4997">
                  <c:v>-64.789108607231796</c:v>
                </c:pt>
                <c:pt idx="4998">
                  <c:v>-64.788725460333495</c:v>
                </c:pt>
                <c:pt idx="4999">
                  <c:v>-64.788342615623606</c:v>
                </c:pt>
                <c:pt idx="5000">
                  <c:v>-64.787960072966797</c:v>
                </c:pt>
                <c:pt idx="5001">
                  <c:v>-64.787577832227896</c:v>
                </c:pt>
                <c:pt idx="5002">
                  <c:v>-64.787195893271601</c:v>
                </c:pt>
                <c:pt idx="5003">
                  <c:v>-64.786814255962597</c:v>
                </c:pt>
                <c:pt idx="5004">
                  <c:v>-64.786432920165495</c:v>
                </c:pt>
                <c:pt idx="5005">
                  <c:v>-64.786051885744996</c:v>
                </c:pt>
                <c:pt idx="5006">
                  <c:v>-64.785671152565598</c:v>
                </c:pt>
                <c:pt idx="5007">
                  <c:v>-64.785290720491801</c:v>
                </c:pt>
                <c:pt idx="5008">
                  <c:v>-64.784910589388204</c:v>
                </c:pt>
                <c:pt idx="5009">
                  <c:v>-64.784530759119207</c:v>
                </c:pt>
                <c:pt idx="5010">
                  <c:v>-64.784151229549295</c:v>
                </c:pt>
                <c:pt idx="5011">
                  <c:v>-64.783772000542797</c:v>
                </c:pt>
                <c:pt idx="5012">
                  <c:v>-64.783393071964099</c:v>
                </c:pt>
                <c:pt idx="5013">
                  <c:v>-64.783014443677502</c:v>
                </c:pt>
                <c:pt idx="5014">
                  <c:v>-64.782636115547305</c:v>
                </c:pt>
                <c:pt idx="5015">
                  <c:v>-64.782258087437896</c:v>
                </c:pt>
                <c:pt idx="5016">
                  <c:v>-64.781880359213304</c:v>
                </c:pt>
                <c:pt idx="5017">
                  <c:v>-64.781502930737702</c:v>
                </c:pt>
                <c:pt idx="5018">
                  <c:v>-64.781125801875405</c:v>
                </c:pt>
                <c:pt idx="5019">
                  <c:v>-64.7807489724905</c:v>
                </c:pt>
                <c:pt idx="5020">
                  <c:v>-64.780372442446904</c:v>
                </c:pt>
                <c:pt idx="5021">
                  <c:v>-64.779996211608704</c:v>
                </c:pt>
                <c:pt idx="5022">
                  <c:v>-64.779620279840103</c:v>
                </c:pt>
                <c:pt idx="5023">
                  <c:v>-64.779244647004802</c:v>
                </c:pt>
                <c:pt idx="5024">
                  <c:v>-64.778869312967004</c:v>
                </c:pt>
                <c:pt idx="5025">
                  <c:v>-64.778494277590397</c:v>
                </c:pt>
                <c:pt idx="5026">
                  <c:v>-64.778119540738899</c:v>
                </c:pt>
                <c:pt idx="5027">
                  <c:v>-64.777745102276398</c:v>
                </c:pt>
                <c:pt idx="5028">
                  <c:v>-64.777370962066698</c:v>
                </c:pt>
                <c:pt idx="5029">
                  <c:v>-64.776997119973501</c:v>
                </c:pt>
                <c:pt idx="5030">
                  <c:v>-64.776623575860597</c:v>
                </c:pt>
                <c:pt idx="5031">
                  <c:v>-64.776250329591704</c:v>
                </c:pt>
                <c:pt idx="5032">
                  <c:v>-64.775877381030398</c:v>
                </c:pt>
                <c:pt idx="5033">
                  <c:v>-64.775504730040396</c:v>
                </c:pt>
                <c:pt idx="5034">
                  <c:v>-64.775132376485303</c:v>
                </c:pt>
                <c:pt idx="5035">
                  <c:v>-64.774760320228594</c:v>
                </c:pt>
                <c:pt idx="5036">
                  <c:v>-64.774388561133804</c:v>
                </c:pt>
                <c:pt idx="5037">
                  <c:v>-64.774017099064494</c:v>
                </c:pt>
                <c:pt idx="5038">
                  <c:v>-64.773645933883998</c:v>
                </c:pt>
                <c:pt idx="5039">
                  <c:v>-64.773275065455906</c:v>
                </c:pt>
                <c:pt idx="5040">
                  <c:v>-64.772904493643594</c:v>
                </c:pt>
                <c:pt idx="5041">
                  <c:v>-64.772534218310298</c:v>
                </c:pt>
                <c:pt idx="5042">
                  <c:v>-64.772164239319494</c:v>
                </c:pt>
                <c:pt idx="5043">
                  <c:v>-64.771794556534303</c:v>
                </c:pt>
                <c:pt idx="5044">
                  <c:v>-64.771425169818201</c:v>
                </c:pt>
                <c:pt idx="5045">
                  <c:v>-64.771056079034196</c:v>
                </c:pt>
                <c:pt idx="5046">
                  <c:v>-64.770687284045593</c:v>
                </c:pt>
                <c:pt idx="5047">
                  <c:v>-64.770318784715599</c:v>
                </c:pt>
                <c:pt idx="5048">
                  <c:v>-64.769950580907206</c:v>
                </c:pt>
                <c:pt idx="5049">
                  <c:v>-64.769582672483693</c:v>
                </c:pt>
                <c:pt idx="5050">
                  <c:v>-64.769215059307896</c:v>
                </c:pt>
                <c:pt idx="5051">
                  <c:v>-64.768847741242993</c:v>
                </c:pt>
                <c:pt idx="5052">
                  <c:v>-64.768480718152006</c:v>
                </c:pt>
                <c:pt idx="5053">
                  <c:v>-64.768113989897898</c:v>
                </c:pt>
                <c:pt idx="5054">
                  <c:v>-64.767747556343394</c:v>
                </c:pt>
                <c:pt idx="5055">
                  <c:v>-64.7673814173517</c:v>
                </c:pt>
                <c:pt idx="5056">
                  <c:v>-64.767015572785496</c:v>
                </c:pt>
                <c:pt idx="5057">
                  <c:v>-64.766650022507605</c:v>
                </c:pt>
                <c:pt idx="5058">
                  <c:v>-64.766284766380906</c:v>
                </c:pt>
                <c:pt idx="5059">
                  <c:v>-64.765919804268194</c:v>
                </c:pt>
                <c:pt idx="5060">
                  <c:v>-64.765555136032106</c:v>
                </c:pt>
                <c:pt idx="5061">
                  <c:v>-64.765190761535393</c:v>
                </c:pt>
                <c:pt idx="5062">
                  <c:v>-64.764826680640795</c:v>
                </c:pt>
                <c:pt idx="5063">
                  <c:v>-64.764462893210805</c:v>
                </c:pt>
                <c:pt idx="5064">
                  <c:v>-64.764099399108204</c:v>
                </c:pt>
                <c:pt idx="5065">
                  <c:v>-64.763736198195403</c:v>
                </c:pt>
                <c:pt idx="5066">
                  <c:v>-64.763373290335096</c:v>
                </c:pt>
                <c:pt idx="5067">
                  <c:v>-64.763010675389793</c:v>
                </c:pt>
                <c:pt idx="5068">
                  <c:v>-64.762648353221905</c:v>
                </c:pt>
                <c:pt idx="5069">
                  <c:v>-64.7622863236938</c:v>
                </c:pt>
                <c:pt idx="5070">
                  <c:v>-64.761924586668101</c:v>
                </c:pt>
                <c:pt idx="5071">
                  <c:v>-64.761563142007105</c:v>
                </c:pt>
                <c:pt idx="5072">
                  <c:v>-64.761201989573195</c:v>
                </c:pt>
                <c:pt idx="5073">
                  <c:v>-64.760841129228695</c:v>
                </c:pt>
                <c:pt idx="5074">
                  <c:v>-64.760480560835802</c:v>
                </c:pt>
                <c:pt idx="5075">
                  <c:v>-64.760120284256899</c:v>
                </c:pt>
                <c:pt idx="5076">
                  <c:v>-64.759760299354198</c:v>
                </c:pt>
                <c:pt idx="5077">
                  <c:v>-64.759400605989896</c:v>
                </c:pt>
                <c:pt idx="5078">
                  <c:v>-64.759041204026104</c:v>
                </c:pt>
                <c:pt idx="5079">
                  <c:v>-64.758682093325106</c:v>
                </c:pt>
                <c:pt idx="5080">
                  <c:v>-64.7583232737489</c:v>
                </c:pt>
                <c:pt idx="5081">
                  <c:v>-64.757964745159597</c:v>
                </c:pt>
                <c:pt idx="5082">
                  <c:v>-64.757606507419297</c:v>
                </c:pt>
                <c:pt idx="5083">
                  <c:v>-64.757248560389897</c:v>
                </c:pt>
                <c:pt idx="5084">
                  <c:v>-64.756890903933595</c:v>
                </c:pt>
                <c:pt idx="5085">
                  <c:v>-64.756533537912105</c:v>
                </c:pt>
                <c:pt idx="5086">
                  <c:v>-64.756176462187497</c:v>
                </c:pt>
                <c:pt idx="5087">
                  <c:v>-64.755819676621698</c:v>
                </c:pt>
                <c:pt idx="5088">
                  <c:v>-64.755463181076493</c:v>
                </c:pt>
                <c:pt idx="5089">
                  <c:v>-64.755106975413895</c:v>
                </c:pt>
                <c:pt idx="5090">
                  <c:v>-64.754751059495405</c:v>
                </c:pt>
                <c:pt idx="5091">
                  <c:v>-64.754395433183106</c:v>
                </c:pt>
                <c:pt idx="5092">
                  <c:v>-64.754040096338599</c:v>
                </c:pt>
                <c:pt idx="5093">
                  <c:v>-64.753685048823598</c:v>
                </c:pt>
                <c:pt idx="5094">
                  <c:v>-64.753330290499804</c:v>
                </c:pt>
                <c:pt idx="5095">
                  <c:v>-64.752975821229001</c:v>
                </c:pt>
                <c:pt idx="5096">
                  <c:v>-64.752621640872704</c:v>
                </c:pt>
                <c:pt idx="5097">
                  <c:v>-64.7522677492925</c:v>
                </c:pt>
                <c:pt idx="5098">
                  <c:v>-64.751914146350003</c:v>
                </c:pt>
                <c:pt idx="5099">
                  <c:v>-64.751560831906801</c:v>
                </c:pt>
                <c:pt idx="5100">
                  <c:v>-64.751207805824393</c:v>
                </c:pt>
                <c:pt idx="5101">
                  <c:v>-64.750855067964196</c:v>
                </c:pt>
                <c:pt idx="5102">
                  <c:v>-64.750502618187795</c:v>
                </c:pt>
                <c:pt idx="5103">
                  <c:v>-64.750150456356494</c:v>
                </c:pt>
                <c:pt idx="5104">
                  <c:v>-64.749798582331707</c:v>
                </c:pt>
                <c:pt idx="5105">
                  <c:v>-64.749446995974907</c:v>
                </c:pt>
                <c:pt idx="5106">
                  <c:v>-64.749095697147297</c:v>
                </c:pt>
                <c:pt idx="5107">
                  <c:v>-64.748744685710307</c:v>
                </c:pt>
                <c:pt idx="5108">
                  <c:v>-64.748393961525196</c:v>
                </c:pt>
                <c:pt idx="5109">
                  <c:v>-64.748043524453294</c:v>
                </c:pt>
                <c:pt idx="5110">
                  <c:v>-64.747693374355606</c:v>
                </c:pt>
                <c:pt idx="5111">
                  <c:v>-64.747343511093604</c:v>
                </c:pt>
                <c:pt idx="5112">
                  <c:v>-64.746993934528305</c:v>
                </c:pt>
                <c:pt idx="5113">
                  <c:v>-64.746644644520799</c:v>
                </c:pt>
                <c:pt idx="5114">
                  <c:v>-64.746295640932402</c:v>
                </c:pt>
                <c:pt idx="5115">
                  <c:v>-64.745946923624004</c:v>
                </c:pt>
                <c:pt idx="5116">
                  <c:v>-64.745598492456807</c:v>
                </c:pt>
                <c:pt idx="5117">
                  <c:v>-64.745250347291801</c:v>
                </c:pt>
                <c:pt idx="5118">
                  <c:v>-64.744902487990004</c:v>
                </c:pt>
                <c:pt idx="5119">
                  <c:v>-64.744554914412305</c:v>
                </c:pt>
                <c:pt idx="5120">
                  <c:v>-64.744207626419794</c:v>
                </c:pt>
                <c:pt idx="5121">
                  <c:v>-64.743860623873303</c:v>
                </c:pt>
                <c:pt idx="5122">
                  <c:v>-64.743513906633794</c:v>
                </c:pt>
                <c:pt idx="5123">
                  <c:v>-64.743167474562</c:v>
                </c:pt>
                <c:pt idx="5124">
                  <c:v>-64.742821327518897</c:v>
                </c:pt>
                <c:pt idx="5125">
                  <c:v>-64.742475465365303</c:v>
                </c:pt>
                <c:pt idx="5126">
                  <c:v>-64.742129887961994</c:v>
                </c:pt>
                <c:pt idx="5127">
                  <c:v>-64.741784595169605</c:v>
                </c:pt>
                <c:pt idx="5128">
                  <c:v>-64.741439586848998</c:v>
                </c:pt>
                <c:pt idx="5129">
                  <c:v>-64.741094862860905</c:v>
                </c:pt>
                <c:pt idx="5130">
                  <c:v>-64.740750423065904</c:v>
                </c:pt>
                <c:pt idx="5131">
                  <c:v>-64.740406267324701</c:v>
                </c:pt>
                <c:pt idx="5132">
                  <c:v>-64.740062395497901</c:v>
                </c:pt>
                <c:pt idx="5133">
                  <c:v>-64.739718807446096</c:v>
                </c:pt>
                <c:pt idx="5134">
                  <c:v>-64.739375503029905</c:v>
                </c:pt>
                <c:pt idx="5135">
                  <c:v>-64.739032482109906</c:v>
                </c:pt>
                <c:pt idx="5136">
                  <c:v>-64.738689744546505</c:v>
                </c:pt>
                <c:pt idx="5137">
                  <c:v>-64.738347290200196</c:v>
                </c:pt>
                <c:pt idx="5138">
                  <c:v>-64.738005118931596</c:v>
                </c:pt>
                <c:pt idx="5139">
                  <c:v>-64.7376632306011</c:v>
                </c:pt>
                <c:pt idx="5140">
                  <c:v>-64.737321625069001</c:v>
                </c:pt>
                <c:pt idx="5141">
                  <c:v>-64.736980302195803</c:v>
                </c:pt>
                <c:pt idx="5142">
                  <c:v>-64.736639261841901</c:v>
                </c:pt>
                <c:pt idx="5143">
                  <c:v>-64.736298503867502</c:v>
                </c:pt>
                <c:pt idx="5144">
                  <c:v>-64.735958028133098</c:v>
                </c:pt>
                <c:pt idx="5145">
                  <c:v>-64.735617834498797</c:v>
                </c:pt>
                <c:pt idx="5146">
                  <c:v>-64.735277922824906</c:v>
                </c:pt>
                <c:pt idx="5147">
                  <c:v>-64.734938292971705</c:v>
                </c:pt>
                <c:pt idx="5148">
                  <c:v>-64.734598944799401</c:v>
                </c:pt>
                <c:pt idx="5149">
                  <c:v>-64.734259878168203</c:v>
                </c:pt>
                <c:pt idx="5150">
                  <c:v>-64.733921092938303</c:v>
                </c:pt>
                <c:pt idx="5151">
                  <c:v>-64.733582588969696</c:v>
                </c:pt>
                <c:pt idx="5152">
                  <c:v>-64.733244366122605</c:v>
                </c:pt>
                <c:pt idx="5153">
                  <c:v>-64.732906424256996</c:v>
                </c:pt>
                <c:pt idx="5154">
                  <c:v>-64.732568763233104</c:v>
                </c:pt>
                <c:pt idx="5155">
                  <c:v>-64.732231382910896</c:v>
                </c:pt>
                <c:pt idx="5156">
                  <c:v>-64.731894283150396</c:v>
                </c:pt>
                <c:pt idx="5157">
                  <c:v>-64.731557463811498</c:v>
                </c:pt>
                <c:pt idx="5158">
                  <c:v>-64.731220924754297</c:v>
                </c:pt>
                <c:pt idx="5159">
                  <c:v>-64.730884665838602</c:v>
                </c:pt>
                <c:pt idx="5160">
                  <c:v>-64.730548686924394</c:v>
                </c:pt>
                <c:pt idx="5161">
                  <c:v>-64.730212987871596</c:v>
                </c:pt>
                <c:pt idx="5162">
                  <c:v>-64.729877568540005</c:v>
                </c:pt>
                <c:pt idx="5163">
                  <c:v>-64.7295424287895</c:v>
                </c:pt>
                <c:pt idx="5164">
                  <c:v>-64.729207568479893</c:v>
                </c:pt>
                <c:pt idx="5165">
                  <c:v>-64.728872987470993</c:v>
                </c:pt>
                <c:pt idx="5166">
                  <c:v>-64.728538685622496</c:v>
                </c:pt>
                <c:pt idx="5167">
                  <c:v>-64.728204662794298</c:v>
                </c:pt>
                <c:pt idx="5168">
                  <c:v>-64.727870918845895</c:v>
                </c:pt>
                <c:pt idx="5169">
                  <c:v>-64.727537453637197</c:v>
                </c:pt>
                <c:pt idx="5170">
                  <c:v>-64.727204267027801</c:v>
                </c:pt>
                <c:pt idx="5171">
                  <c:v>-64.726871358877304</c:v>
                </c:pt>
                <c:pt idx="5172">
                  <c:v>-64.726538729045501</c:v>
                </c:pt>
                <c:pt idx="5173">
                  <c:v>-64.726206377391705</c:v>
                </c:pt>
                <c:pt idx="5174">
                  <c:v>-64.725874303775797</c:v>
                </c:pt>
                <c:pt idx="5175">
                  <c:v>-64.725542508057202</c:v>
                </c:pt>
                <c:pt idx="5176">
                  <c:v>-64.725210990095405</c:v>
                </c:pt>
                <c:pt idx="5177">
                  <c:v>-64.724879749750002</c:v>
                </c:pt>
                <c:pt idx="5178">
                  <c:v>-64.724548786880405</c:v>
                </c:pt>
                <c:pt idx="5179">
                  <c:v>-64.724218101346096</c:v>
                </c:pt>
                <c:pt idx="5180">
                  <c:v>-64.723887693006603</c:v>
                </c:pt>
                <c:pt idx="5181">
                  <c:v>-64.723557561721293</c:v>
                </c:pt>
                <c:pt idx="5182">
                  <c:v>-64.723227707349594</c:v>
                </c:pt>
                <c:pt idx="5183">
                  <c:v>-64.722898129750703</c:v>
                </c:pt>
                <c:pt idx="5184">
                  <c:v>-64.722568828784205</c:v>
                </c:pt>
                <c:pt idx="5185">
                  <c:v>-64.722239804309396</c:v>
                </c:pt>
                <c:pt idx="5186">
                  <c:v>-64.721911056185405</c:v>
                </c:pt>
                <c:pt idx="5187">
                  <c:v>-64.721582584271701</c:v>
                </c:pt>
                <c:pt idx="5188">
                  <c:v>-64.721254388427496</c:v>
                </c:pt>
                <c:pt idx="5189">
                  <c:v>-64.720926468512005</c:v>
                </c:pt>
                <c:pt idx="5190">
                  <c:v>-64.720598824384496</c:v>
                </c:pt>
                <c:pt idx="5191">
                  <c:v>-64.720271455904097</c:v>
                </c:pt>
                <c:pt idx="5192">
                  <c:v>-64.719944362929994</c:v>
                </c:pt>
                <c:pt idx="5193">
                  <c:v>-64.719617545321398</c:v>
                </c:pt>
                <c:pt idx="5194">
                  <c:v>-64.719291002937396</c:v>
                </c:pt>
                <c:pt idx="5195">
                  <c:v>-64.718964735637101</c:v>
                </c:pt>
                <c:pt idx="5196">
                  <c:v>-64.718638743279698</c:v>
                </c:pt>
                <c:pt idx="5197">
                  <c:v>-64.7183130257241</c:v>
                </c:pt>
                <c:pt idx="5198">
                  <c:v>-64.717987582829394</c:v>
                </c:pt>
                <c:pt idx="5199">
                  <c:v>-64.717662414454594</c:v>
                </c:pt>
                <c:pt idx="5200">
                  <c:v>-64.717337520458798</c:v>
                </c:pt>
                <c:pt idx="5201">
                  <c:v>-64.717012900700993</c:v>
                </c:pt>
                <c:pt idx="5202">
                  <c:v>-64.716688555039994</c:v>
                </c:pt>
                <c:pt idx="5203">
                  <c:v>-64.7163644833349</c:v>
                </c:pt>
                <c:pt idx="5204">
                  <c:v>-64.716040685444497</c:v>
                </c:pt>
                <c:pt idx="5205">
                  <c:v>-64.715717161227801</c:v>
                </c:pt>
                <c:pt idx="5206">
                  <c:v>-64.715393910543597</c:v>
                </c:pt>
                <c:pt idx="5207">
                  <c:v>-64.715070933250701</c:v>
                </c:pt>
                <c:pt idx="5208">
                  <c:v>-64.714748229208197</c:v>
                </c:pt>
                <c:pt idx="5209">
                  <c:v>-64.714425798274604</c:v>
                </c:pt>
                <c:pt idx="5210">
                  <c:v>-64.714103640308906</c:v>
                </c:pt>
                <c:pt idx="5211">
                  <c:v>-64.713781755169805</c:v>
                </c:pt>
                <c:pt idx="5212">
                  <c:v>-64.713460142716102</c:v>
                </c:pt>
                <c:pt idx="5213">
                  <c:v>-64.713138802806498</c:v>
                </c:pt>
                <c:pt idx="5214">
                  <c:v>-64.712817735299694</c:v>
                </c:pt>
                <c:pt idx="5215">
                  <c:v>-64.712496940054507</c:v>
                </c:pt>
                <c:pt idx="5216">
                  <c:v>-64.712176416929395</c:v>
                </c:pt>
                <c:pt idx="5217">
                  <c:v>-64.711856165783203</c:v>
                </c:pt>
                <c:pt idx="5218">
                  <c:v>-64.711536186474504</c:v>
                </c:pt>
                <c:pt idx="5219">
                  <c:v>-64.7112164788619</c:v>
                </c:pt>
                <c:pt idx="5220">
                  <c:v>-64.710897042804007</c:v>
                </c:pt>
                <c:pt idx="5221">
                  <c:v>-64.710577878159398</c:v>
                </c:pt>
                <c:pt idx="5222">
                  <c:v>-64.710258984786606</c:v>
                </c:pt>
                <c:pt idx="5223">
                  <c:v>-64.709940362544202</c:v>
                </c:pt>
                <c:pt idx="5224">
                  <c:v>-64.709622011290804</c:v>
                </c:pt>
                <c:pt idx="5225">
                  <c:v>-64.709303930884701</c:v>
                </c:pt>
                <c:pt idx="5226">
                  <c:v>-64.708986121184495</c:v>
                </c:pt>
                <c:pt idx="5227">
                  <c:v>-64.708668582048702</c:v>
                </c:pt>
                <c:pt idx="5228">
                  <c:v>-64.708351313335598</c:v>
                </c:pt>
                <c:pt idx="5229">
                  <c:v>-64.708034314903799</c:v>
                </c:pt>
                <c:pt idx="5230">
                  <c:v>-64.707717586611693</c:v>
                </c:pt>
                <c:pt idx="5231">
                  <c:v>-64.7074011283175</c:v>
                </c:pt>
                <c:pt idx="5232">
                  <c:v>-64.707084939879707</c:v>
                </c:pt>
                <c:pt idx="5233">
                  <c:v>-64.706769021156703</c:v>
                </c:pt>
                <c:pt idx="5234">
                  <c:v>-64.706453372006706</c:v>
                </c:pt>
                <c:pt idx="5235">
                  <c:v>-64.706137992288106</c:v>
                </c:pt>
                <c:pt idx="5236">
                  <c:v>-64.705822881859305</c:v>
                </c:pt>
                <c:pt idx="5237">
                  <c:v>-64.705508040578394</c:v>
                </c:pt>
                <c:pt idx="5238">
                  <c:v>-64.705193468303705</c:v>
                </c:pt>
                <c:pt idx="5239">
                  <c:v>-64.704879164893399</c:v>
                </c:pt>
                <c:pt idx="5240">
                  <c:v>-64.704565130205907</c:v>
                </c:pt>
                <c:pt idx="5241">
                  <c:v>-64.704251364099306</c:v>
                </c:pt>
                <c:pt idx="5242">
                  <c:v>-64.703937866431801</c:v>
                </c:pt>
                <c:pt idx="5243">
                  <c:v>-64.703624637061495</c:v>
                </c:pt>
                <c:pt idx="5244">
                  <c:v>-64.703311675846606</c:v>
                </c:pt>
                <c:pt idx="5245">
                  <c:v>-64.702998982645298</c:v>
                </c:pt>
                <c:pt idx="5246">
                  <c:v>-64.702686557315701</c:v>
                </c:pt>
                <c:pt idx="5247">
                  <c:v>-64.702374399715893</c:v>
                </c:pt>
                <c:pt idx="5248">
                  <c:v>-64.702062509703893</c:v>
                </c:pt>
                <c:pt idx="5249">
                  <c:v>-64.701750887137806</c:v>
                </c:pt>
                <c:pt idx="5250">
                  <c:v>-64.701439531875707</c:v>
                </c:pt>
                <c:pt idx="5251">
                  <c:v>-64.701128443775701</c:v>
                </c:pt>
                <c:pt idx="5252">
                  <c:v>-64.700817622695695</c:v>
                </c:pt>
                <c:pt idx="5253">
                  <c:v>-64.700507068493707</c:v>
                </c:pt>
                <c:pt idx="5254">
                  <c:v>-64.700196781027699</c:v>
                </c:pt>
                <c:pt idx="5255">
                  <c:v>-64.699886760155707</c:v>
                </c:pt>
                <c:pt idx="5256">
                  <c:v>-64.699577005735705</c:v>
                </c:pt>
                <c:pt idx="5257">
                  <c:v>-64.699267517625501</c:v>
                </c:pt>
                <c:pt idx="5258">
                  <c:v>-64.698958295683099</c:v>
                </c:pt>
                <c:pt idx="5259">
                  <c:v>-64.698649339766405</c:v>
                </c:pt>
                <c:pt idx="5260">
                  <c:v>-64.698340649733296</c:v>
                </c:pt>
                <c:pt idx="5261">
                  <c:v>-64.698032225441693</c:v>
                </c:pt>
                <c:pt idx="5262">
                  <c:v>-64.697724066749302</c:v>
                </c:pt>
                <c:pt idx="5263">
                  <c:v>-64.6974161735141</c:v>
                </c:pt>
                <c:pt idx="5264">
                  <c:v>-64.697108545593807</c:v>
                </c:pt>
                <c:pt idx="5265">
                  <c:v>-64.696801182846301</c:v>
                </c:pt>
                <c:pt idx="5266">
                  <c:v>-64.696494085129402</c:v>
                </c:pt>
                <c:pt idx="5267">
                  <c:v>-64.696187252300803</c:v>
                </c:pt>
                <c:pt idx="5268">
                  <c:v>-64.695880684218295</c:v>
                </c:pt>
                <c:pt idx="5269">
                  <c:v>-64.6955743807396</c:v>
                </c:pt>
                <c:pt idx="5270">
                  <c:v>-64.695268341722496</c:v>
                </c:pt>
                <c:pt idx="5271">
                  <c:v>-64.694962567024703</c:v>
                </c:pt>
                <c:pt idx="5272">
                  <c:v>-64.6946570565039</c:v>
                </c:pt>
                <c:pt idx="5273">
                  <c:v>-64.694351810017693</c:v>
                </c:pt>
                <c:pt idx="5274">
                  <c:v>-64.694046827423804</c:v>
                </c:pt>
                <c:pt idx="5275">
                  <c:v>-64.693742108579997</c:v>
                </c:pt>
                <c:pt idx="5276">
                  <c:v>-64.693437653343693</c:v>
                </c:pt>
                <c:pt idx="5277">
                  <c:v>-64.6931334615727</c:v>
                </c:pt>
                <c:pt idx="5278">
                  <c:v>-64.692829533124595</c:v>
                </c:pt>
                <c:pt idx="5279">
                  <c:v>-64.692525867856901</c:v>
                </c:pt>
                <c:pt idx="5280">
                  <c:v>-64.692222465627296</c:v>
                </c:pt>
                <c:pt idx="5281">
                  <c:v>-64.691919326293203</c:v>
                </c:pt>
                <c:pt idx="5282">
                  <c:v>-64.691616449712299</c:v>
                </c:pt>
                <c:pt idx="5283">
                  <c:v>-64.691313835742093</c:v>
                </c:pt>
                <c:pt idx="5284">
                  <c:v>-64.691011484240093</c:v>
                </c:pt>
                <c:pt idx="5285">
                  <c:v>-64.690709395063905</c:v>
                </c:pt>
                <c:pt idx="5286">
                  <c:v>-64.690407568070796</c:v>
                </c:pt>
                <c:pt idx="5287">
                  <c:v>-64.690106003118501</c:v>
                </c:pt>
                <c:pt idx="5288">
                  <c:v>-64.6898047000643</c:v>
                </c:pt>
                <c:pt idx="5289">
                  <c:v>-64.689503658765702</c:v>
                </c:pt>
                <c:pt idx="5290">
                  <c:v>-64.689202879080199</c:v>
                </c:pt>
                <c:pt idx="5291">
                  <c:v>-64.6889023608652</c:v>
                </c:pt>
                <c:pt idx="5292">
                  <c:v>-64.688602103978099</c:v>
                </c:pt>
                <c:pt idx="5293">
                  <c:v>-64.688302108276304</c:v>
                </c:pt>
                <c:pt idx="5294">
                  <c:v>-64.688002373617095</c:v>
                </c:pt>
                <c:pt idx="5295">
                  <c:v>-64.687702899858095</c:v>
                </c:pt>
                <c:pt idx="5296">
                  <c:v>-64.687403686856499</c:v>
                </c:pt>
                <c:pt idx="5297">
                  <c:v>-64.6871047344696</c:v>
                </c:pt>
                <c:pt idx="5298">
                  <c:v>-64.686806042554807</c:v>
                </c:pt>
                <c:pt idx="5299">
                  <c:v>-64.6865076109695</c:v>
                </c:pt>
                <c:pt idx="5300">
                  <c:v>-64.686209439570902</c:v>
                </c:pt>
                <c:pt idx="5301">
                  <c:v>-64.685911528216394</c:v>
                </c:pt>
                <c:pt idx="5302">
                  <c:v>-64.685613876763199</c:v>
                </c:pt>
                <c:pt idx="5303">
                  <c:v>-64.685316485068597</c:v>
                </c:pt>
                <c:pt idx="5304">
                  <c:v>-64.685019352989798</c:v>
                </c:pt>
                <c:pt idx="5305">
                  <c:v>-64.684722480384096</c:v>
                </c:pt>
                <c:pt idx="5306">
                  <c:v>-64.6844258671088</c:v>
                </c:pt>
                <c:pt idx="5307">
                  <c:v>-64.684129513021006</c:v>
                </c:pt>
                <c:pt idx="5308">
                  <c:v>-64.683833417977993</c:v>
                </c:pt>
                <c:pt idx="5309">
                  <c:v>-64.683537581836902</c:v>
                </c:pt>
                <c:pt idx="5310">
                  <c:v>-64.683242004454996</c:v>
                </c:pt>
                <c:pt idx="5311">
                  <c:v>-64.682946685689402</c:v>
                </c:pt>
                <c:pt idx="5312">
                  <c:v>-64.682651625397398</c:v>
                </c:pt>
                <c:pt idx="5313">
                  <c:v>-64.682356823435896</c:v>
                </c:pt>
                <c:pt idx="5314">
                  <c:v>-64.682062279662205</c:v>
                </c:pt>
                <c:pt idx="5315">
                  <c:v>-64.681767993933505</c:v>
                </c:pt>
                <c:pt idx="5316">
                  <c:v>-64.681473966106793</c:v>
                </c:pt>
                <c:pt idx="5317">
                  <c:v>-64.681180196039193</c:v>
                </c:pt>
                <c:pt idx="5318">
                  <c:v>-64.680886683587801</c:v>
                </c:pt>
                <c:pt idx="5319">
                  <c:v>-64.680593428609797</c:v>
                </c:pt>
                <c:pt idx="5320">
                  <c:v>-64.680300430962106</c:v>
                </c:pt>
                <c:pt idx="5321">
                  <c:v>-64.680007690501895</c:v>
                </c:pt>
                <c:pt idx="5322">
                  <c:v>-64.679715207086204</c:v>
                </c:pt>
                <c:pt idx="5323">
                  <c:v>-64.679422980571999</c:v>
                </c:pt>
                <c:pt idx="5324">
                  <c:v>-64.679131010816405</c:v>
                </c:pt>
                <c:pt idx="5325">
                  <c:v>-64.678839297676404</c:v>
                </c:pt>
                <c:pt idx="5326">
                  <c:v>-64.678547841008907</c:v>
                </c:pt>
                <c:pt idx="5327">
                  <c:v>-64.678256640671094</c:v>
                </c:pt>
                <c:pt idx="5328">
                  <c:v>-64.677965696519806</c:v>
                </c:pt>
                <c:pt idx="5329">
                  <c:v>-64.677675008412194</c:v>
                </c:pt>
                <c:pt idx="5330">
                  <c:v>-64.677384576205</c:v>
                </c:pt>
                <c:pt idx="5331">
                  <c:v>-64.677094399755305</c:v>
                </c:pt>
                <c:pt idx="5332">
                  <c:v>-64.676804478920005</c:v>
                </c:pt>
                <c:pt idx="5333">
                  <c:v>-64.676514813556096</c:v>
                </c:pt>
                <c:pt idx="5334">
                  <c:v>-64.676225403520505</c:v>
                </c:pt>
                <c:pt idx="5335">
                  <c:v>-64.675936248670197</c:v>
                </c:pt>
                <c:pt idx="5336">
                  <c:v>-64.675647348861901</c:v>
                </c:pt>
                <c:pt idx="5337">
                  <c:v>-64.675358703952696</c:v>
                </c:pt>
                <c:pt idx="5338">
                  <c:v>-64.675070313799296</c:v>
                </c:pt>
                <c:pt idx="5339">
                  <c:v>-64.674782178258795</c:v>
                </c:pt>
                <c:pt idx="5340">
                  <c:v>-64.674494297187906</c:v>
                </c:pt>
                <c:pt idx="5341">
                  <c:v>-64.674206670443596</c:v>
                </c:pt>
                <c:pt idx="5342">
                  <c:v>-64.673919297882605</c:v>
                </c:pt>
                <c:pt idx="5343">
                  <c:v>-64.673632179361803</c:v>
                </c:pt>
                <c:pt idx="5344">
                  <c:v>-64.6733453147381</c:v>
                </c:pt>
                <c:pt idx="5345">
                  <c:v>-64.673058703868307</c:v>
                </c:pt>
                <c:pt idx="5346">
                  <c:v>-64.672772346609094</c:v>
                </c:pt>
                <c:pt idx="5347">
                  <c:v>-64.672486242817499</c:v>
                </c:pt>
                <c:pt idx="5348">
                  <c:v>-64.672200392350106</c:v>
                </c:pt>
                <c:pt idx="5349">
                  <c:v>-64.671914795063898</c:v>
                </c:pt>
                <c:pt idx="5350">
                  <c:v>-64.671629450815502</c:v>
                </c:pt>
                <c:pt idx="5351">
                  <c:v>-64.671344359461798</c:v>
                </c:pt>
                <c:pt idx="5352">
                  <c:v>-64.671059520859501</c:v>
                </c:pt>
                <c:pt idx="5353">
                  <c:v>-64.670774934865406</c:v>
                </c:pt>
                <c:pt idx="5354">
                  <c:v>-64.670490601336198</c:v>
                </c:pt>
                <c:pt idx="5355">
                  <c:v>-64.670206520128701</c:v>
                </c:pt>
                <c:pt idx="5356">
                  <c:v>-64.6699226910996</c:v>
                </c:pt>
                <c:pt idx="5357">
                  <c:v>-64.669639114105607</c:v>
                </c:pt>
                <c:pt idx="5358">
                  <c:v>-64.669355789003404</c:v>
                </c:pt>
                <c:pt idx="5359">
                  <c:v>-64.669072715649804</c:v>
                </c:pt>
                <c:pt idx="5360">
                  <c:v>-64.668789893901504</c:v>
                </c:pt>
                <c:pt idx="5361">
                  <c:v>-64.668507323615202</c:v>
                </c:pt>
                <c:pt idx="5362">
                  <c:v>-64.668225004647397</c:v>
                </c:pt>
                <c:pt idx="5363">
                  <c:v>-64.667942936855098</c:v>
                </c:pt>
                <c:pt idx="5364">
                  <c:v>-64.667661120094706</c:v>
                </c:pt>
                <c:pt idx="5365">
                  <c:v>-64.667379554223004</c:v>
                </c:pt>
                <c:pt idx="5366">
                  <c:v>-64.667098239096603</c:v>
                </c:pt>
                <c:pt idx="5367">
                  <c:v>-64.666817174572202</c:v>
                </c:pt>
                <c:pt idx="5368">
                  <c:v>-64.666536360506399</c:v>
                </c:pt>
                <c:pt idx="5369">
                  <c:v>-64.666255796755905</c:v>
                </c:pt>
                <c:pt idx="5370">
                  <c:v>-64.665975483177306</c:v>
                </c:pt>
                <c:pt idx="5371">
                  <c:v>-64.665695419627298</c:v>
                </c:pt>
                <c:pt idx="5372">
                  <c:v>-64.665415605962394</c:v>
                </c:pt>
                <c:pt idx="5373">
                  <c:v>-64.665136042039194</c:v>
                </c:pt>
                <c:pt idx="5374">
                  <c:v>-64.664856727714493</c:v>
                </c:pt>
                <c:pt idx="5375">
                  <c:v>-64.664577662844593</c:v>
                </c:pt>
                <c:pt idx="5376">
                  <c:v>-64.664298847286403</c:v>
                </c:pt>
                <c:pt idx="5377">
                  <c:v>-64.664020280896395</c:v>
                </c:pt>
                <c:pt idx="5378">
                  <c:v>-64.663741963530995</c:v>
                </c:pt>
                <c:pt idx="5379">
                  <c:v>-64.663463895047002</c:v>
                </c:pt>
                <c:pt idx="5380">
                  <c:v>-64.663186075300899</c:v>
                </c:pt>
                <c:pt idx="5381">
                  <c:v>-64.6629085041492</c:v>
                </c:pt>
                <c:pt idx="5382">
                  <c:v>-64.662631181448603</c:v>
                </c:pt>
                <c:pt idx="5383">
                  <c:v>-64.662354107055506</c:v>
                </c:pt>
                <c:pt idx="5384">
                  <c:v>-64.662077280826594</c:v>
                </c:pt>
                <c:pt idx="5385">
                  <c:v>-64.661800702618294</c:v>
                </c:pt>
                <c:pt idx="5386">
                  <c:v>-64.661524372287204</c:v>
                </c:pt>
                <c:pt idx="5387">
                  <c:v>-64.661248289689894</c:v>
                </c:pt>
                <c:pt idx="5388">
                  <c:v>-64.660972454682806</c:v>
                </c:pt>
                <c:pt idx="5389">
                  <c:v>-64.660696867122496</c:v>
                </c:pt>
                <c:pt idx="5390">
                  <c:v>-64.660421526865605</c:v>
                </c:pt>
                <c:pt idx="5391">
                  <c:v>-64.660146433768404</c:v>
                </c:pt>
                <c:pt idx="5392">
                  <c:v>-64.659871587687604</c:v>
                </c:pt>
                <c:pt idx="5393">
                  <c:v>-64.659596988479606</c:v>
                </c:pt>
                <c:pt idx="5394">
                  <c:v>-64.659322636000994</c:v>
                </c:pt>
                <c:pt idx="5395">
                  <c:v>-64.659048530108194</c:v>
                </c:pt>
                <c:pt idx="5396">
                  <c:v>-64.658774670657706</c:v>
                </c:pt>
                <c:pt idx="5397">
                  <c:v>-64.658501057506001</c:v>
                </c:pt>
                <c:pt idx="5398">
                  <c:v>-64.658227690509705</c:v>
                </c:pt>
                <c:pt idx="5399">
                  <c:v>-64.657954569525103</c:v>
                </c:pt>
                <c:pt idx="5400">
                  <c:v>-64.657681694408694</c:v>
                </c:pt>
                <c:pt idx="5401">
                  <c:v>-64.657409065017106</c:v>
                </c:pt>
                <c:pt idx="5402">
                  <c:v>-64.657136681206694</c:v>
                </c:pt>
                <c:pt idx="5403">
                  <c:v>-64.656864542833901</c:v>
                </c:pt>
                <c:pt idx="5404">
                  <c:v>-64.656592649755197</c:v>
                </c:pt>
                <c:pt idx="5405">
                  <c:v>-64.656321001827095</c:v>
                </c:pt>
                <c:pt idx="5406">
                  <c:v>-64.656049598905994</c:v>
                </c:pt>
                <c:pt idx="5407">
                  <c:v>-64.655778440848295</c:v>
                </c:pt>
                <c:pt idx="5408">
                  <c:v>-64.655507527510593</c:v>
                </c:pt>
                <c:pt idx="5409">
                  <c:v>-64.655236858749305</c:v>
                </c:pt>
                <c:pt idx="5410">
                  <c:v>-64.6549664344207</c:v>
                </c:pt>
                <c:pt idx="5411">
                  <c:v>-64.654696254381406</c:v>
                </c:pt>
                <c:pt idx="5412">
                  <c:v>-64.654426318487694</c:v>
                </c:pt>
                <c:pt idx="5413">
                  <c:v>-64.654156626596205</c:v>
                </c:pt>
                <c:pt idx="5414">
                  <c:v>-64.653887178563096</c:v>
                </c:pt>
                <c:pt idx="5415">
                  <c:v>-64.653617974245094</c:v>
                </c:pt>
                <c:pt idx="5416">
                  <c:v>-64.653349013498399</c:v>
                </c:pt>
                <c:pt idx="5417">
                  <c:v>-64.653080296179496</c:v>
                </c:pt>
                <c:pt idx="5418">
                  <c:v>-64.652811822144798</c:v>
                </c:pt>
                <c:pt idx="5419">
                  <c:v>-64.652543591250705</c:v>
                </c:pt>
                <c:pt idx="5420">
                  <c:v>-64.652275603353701</c:v>
                </c:pt>
                <c:pt idx="5421">
                  <c:v>-64.6520078583101</c:v>
                </c:pt>
                <c:pt idx="5422">
                  <c:v>-64.651740355976401</c:v>
                </c:pt>
                <c:pt idx="5423">
                  <c:v>-64.651473096209003</c:v>
                </c:pt>
                <c:pt idx="5424">
                  <c:v>-64.651206078864305</c:v>
                </c:pt>
                <c:pt idx="5425">
                  <c:v>-64.650939303798594</c:v>
                </c:pt>
                <c:pt idx="5426">
                  <c:v>-64.650672770868397</c:v>
                </c:pt>
                <c:pt idx="5427">
                  <c:v>-64.650406479930098</c:v>
                </c:pt>
                <c:pt idx="5428">
                  <c:v>-64.650140430840096</c:v>
                </c:pt>
                <c:pt idx="5429">
                  <c:v>-64.649874623454707</c:v>
                </c:pt>
                <c:pt idx="5430">
                  <c:v>-64.649609057630499</c:v>
                </c:pt>
                <c:pt idx="5431">
                  <c:v>-64.649343733223702</c:v>
                </c:pt>
                <c:pt idx="5432">
                  <c:v>-64.649078650090701</c:v>
                </c:pt>
                <c:pt idx="5433">
                  <c:v>-64.648813808088093</c:v>
                </c:pt>
                <c:pt idx="5434">
                  <c:v>-64.648549207071994</c:v>
                </c:pt>
                <c:pt idx="5435">
                  <c:v>-64.648284846899003</c:v>
                </c:pt>
                <c:pt idx="5436">
                  <c:v>-64.648020727425504</c:v>
                </c:pt>
                <c:pt idx="5437">
                  <c:v>-64.647756848507697</c:v>
                </c:pt>
                <c:pt idx="5438">
                  <c:v>-64.647493210002196</c:v>
                </c:pt>
                <c:pt idx="5439">
                  <c:v>-64.6472298117652</c:v>
                </c:pt>
                <c:pt idx="5440">
                  <c:v>-64.646966653653294</c:v>
                </c:pt>
                <c:pt idx="5441">
                  <c:v>-64.646703735522706</c:v>
                </c:pt>
                <c:pt idx="5442">
                  <c:v>-64.646441057229794</c:v>
                </c:pt>
                <c:pt idx="5443">
                  <c:v>-64.646178618631097</c:v>
                </c:pt>
                <c:pt idx="5444">
                  <c:v>-64.645916419582903</c:v>
                </c:pt>
                <c:pt idx="5445">
                  <c:v>-64.645654459941696</c:v>
                </c:pt>
                <c:pt idx="5446">
                  <c:v>-64.645392739563704</c:v>
                </c:pt>
                <c:pt idx="5447">
                  <c:v>-64.645131258305398</c:v>
                </c:pt>
                <c:pt idx="5448">
                  <c:v>-64.644870016023205</c:v>
                </c:pt>
                <c:pt idx="5449">
                  <c:v>-64.644609012573497</c:v>
                </c:pt>
                <c:pt idx="5450">
                  <c:v>-64.644348247812601</c:v>
                </c:pt>
                <c:pt idx="5451">
                  <c:v>-64.644087721597003</c:v>
                </c:pt>
                <c:pt idx="5452">
                  <c:v>-64.643827433783002</c:v>
                </c:pt>
                <c:pt idx="5453">
                  <c:v>-64.643567384226998</c:v>
                </c:pt>
                <c:pt idx="5454">
                  <c:v>-64.643307572785403</c:v>
                </c:pt>
                <c:pt idx="5455">
                  <c:v>-64.643047999314604</c:v>
                </c:pt>
                <c:pt idx="5456">
                  <c:v>-64.642788663670999</c:v>
                </c:pt>
                <c:pt idx="5457">
                  <c:v>-64.642529565711001</c:v>
                </c:pt>
                <c:pt idx="5458">
                  <c:v>-64.642270705290898</c:v>
                </c:pt>
                <c:pt idx="5459">
                  <c:v>-64.6420120822673</c:v>
                </c:pt>
                <c:pt idx="5460">
                  <c:v>-64.641753696496394</c:v>
                </c:pt>
                <c:pt idx="5461">
                  <c:v>-64.641495547834694</c:v>
                </c:pt>
                <c:pt idx="5462">
                  <c:v>-64.641237636138499</c:v>
                </c:pt>
                <c:pt idx="5463">
                  <c:v>-64.640979961264307</c:v>
                </c:pt>
                <c:pt idx="5464">
                  <c:v>-64.640722523068504</c:v>
                </c:pt>
                <c:pt idx="5465">
                  <c:v>-64.640465321407504</c:v>
                </c:pt>
                <c:pt idx="5466">
                  <c:v>-64.640208356137705</c:v>
                </c:pt>
                <c:pt idx="5467">
                  <c:v>-64.639951627115494</c:v>
                </c:pt>
                <c:pt idx="5468">
                  <c:v>-64.639695134197197</c:v>
                </c:pt>
                <c:pt idx="5469">
                  <c:v>-64.6394388772394</c:v>
                </c:pt>
                <c:pt idx="5470">
                  <c:v>-64.639182856098401</c:v>
                </c:pt>
                <c:pt idx="5471">
                  <c:v>-64.6389270706307</c:v>
                </c:pt>
                <c:pt idx="5472">
                  <c:v>-64.638671520692697</c:v>
                </c:pt>
                <c:pt idx="5473">
                  <c:v>-64.638416206140704</c:v>
                </c:pt>
                <c:pt idx="5474">
                  <c:v>-64.638161126831207</c:v>
                </c:pt>
                <c:pt idx="5475">
                  <c:v>-64.637906282620705</c:v>
                </c:pt>
                <c:pt idx="5476">
                  <c:v>-64.637651673365596</c:v>
                </c:pt>
                <c:pt idx="5477">
                  <c:v>-64.637397298922295</c:v>
                </c:pt>
                <c:pt idx="5478">
                  <c:v>-64.6371431591472</c:v>
                </c:pt>
                <c:pt idx="5479">
                  <c:v>-64.636889253896896</c:v>
                </c:pt>
                <c:pt idx="5480">
                  <c:v>-64.636635583027598</c:v>
                </c:pt>
                <c:pt idx="5481">
                  <c:v>-64.636382146395903</c:v>
                </c:pt>
                <c:pt idx="5482">
                  <c:v>-64.636128943858296</c:v>
                </c:pt>
                <c:pt idx="5483">
                  <c:v>-64.635875975271105</c:v>
                </c:pt>
                <c:pt idx="5484">
                  <c:v>-64.635623240490801</c:v>
                </c:pt>
                <c:pt idx="5485">
                  <c:v>-64.635370739373897</c:v>
                </c:pt>
                <c:pt idx="5486">
                  <c:v>-64.635118471776906</c:v>
                </c:pt>
                <c:pt idx="5487">
                  <c:v>-64.634866437556099</c:v>
                </c:pt>
                <c:pt idx="5488">
                  <c:v>-64.634614636568202</c:v>
                </c:pt>
                <c:pt idx="5489">
                  <c:v>-64.634363068669501</c:v>
                </c:pt>
                <c:pt idx="5490">
                  <c:v>-64.634111733716594</c:v>
                </c:pt>
                <c:pt idx="5491">
                  <c:v>-64.633860631565796</c:v>
                </c:pt>
                <c:pt idx="5492">
                  <c:v>-64.633609762073803</c:v>
                </c:pt>
                <c:pt idx="5493">
                  <c:v>-64.633359125097002</c:v>
                </c:pt>
                <c:pt idx="5494">
                  <c:v>-64.633108720491805</c:v>
                </c:pt>
                <c:pt idx="5495">
                  <c:v>-64.632858548114896</c:v>
                </c:pt>
                <c:pt idx="5496">
                  <c:v>-64.632608607822604</c:v>
                </c:pt>
                <c:pt idx="5497">
                  <c:v>-64.632358899471598</c:v>
                </c:pt>
                <c:pt idx="5498">
                  <c:v>-64.632109422918205</c:v>
                </c:pt>
                <c:pt idx="5499">
                  <c:v>-64.631860178019096</c:v>
                </c:pt>
                <c:pt idx="5500">
                  <c:v>-64.631611164630698</c:v>
                </c:pt>
                <c:pt idx="5501">
                  <c:v>-64.631362382609595</c:v>
                </c:pt>
                <c:pt idx="5502">
                  <c:v>-64.631113831812399</c:v>
                </c:pt>
                <c:pt idx="5503">
                  <c:v>-64.630865512095497</c:v>
                </c:pt>
                <c:pt idx="5504">
                  <c:v>-64.6306174233154</c:v>
                </c:pt>
                <c:pt idx="5505">
                  <c:v>-64.630369565328806</c:v>
                </c:pt>
                <c:pt idx="5506">
                  <c:v>-64.6301219379923</c:v>
                </c:pt>
                <c:pt idx="5507">
                  <c:v>-64.629874541162195</c:v>
                </c:pt>
                <c:pt idx="5508">
                  <c:v>-64.629627374695303</c:v>
                </c:pt>
                <c:pt idx="5509">
                  <c:v>-64.629380438448095</c:v>
                </c:pt>
                <c:pt idx="5510">
                  <c:v>-64.629133732277097</c:v>
                </c:pt>
                <c:pt idx="5511">
                  <c:v>-64.628887256038993</c:v>
                </c:pt>
                <c:pt idx="5512">
                  <c:v>-64.628641009590297</c:v>
                </c:pt>
                <c:pt idx="5513">
                  <c:v>-64.628394992787705</c:v>
                </c:pt>
                <c:pt idx="5514">
                  <c:v>-64.628149205487702</c:v>
                </c:pt>
                <c:pt idx="5515">
                  <c:v>-64.627903647546901</c:v>
                </c:pt>
                <c:pt idx="5516">
                  <c:v>-64.627658318821901</c:v>
                </c:pt>
                <c:pt idx="5517">
                  <c:v>-64.627413219169497</c:v>
                </c:pt>
                <c:pt idx="5518">
                  <c:v>-64.627168348446105</c:v>
                </c:pt>
                <c:pt idx="5519">
                  <c:v>-64.626923706508407</c:v>
                </c:pt>
                <c:pt idx="5520">
                  <c:v>-64.626679293213101</c:v>
                </c:pt>
                <c:pt idx="5521">
                  <c:v>-64.6264351084168</c:v>
                </c:pt>
                <c:pt idx="5522">
                  <c:v>-64.626191151976201</c:v>
                </c:pt>
                <c:pt idx="5523">
                  <c:v>-64.625947423747903</c:v>
                </c:pt>
                <c:pt idx="5524">
                  <c:v>-64.625703923588603</c:v>
                </c:pt>
                <c:pt idx="5525">
                  <c:v>-64.625460651354899</c:v>
                </c:pt>
                <c:pt idx="5526">
                  <c:v>-64.625217606903604</c:v>
                </c:pt>
                <c:pt idx="5527">
                  <c:v>-64.624974790091301</c:v>
                </c:pt>
                <c:pt idx="5528">
                  <c:v>-64.624732200774702</c:v>
                </c:pt>
                <c:pt idx="5529">
                  <c:v>-64.624489838810504</c:v>
                </c:pt>
                <c:pt idx="5530">
                  <c:v>-64.624247704055506</c:v>
                </c:pt>
                <c:pt idx="5531">
                  <c:v>-64.624005796366305</c:v>
                </c:pt>
                <c:pt idx="5532">
                  <c:v>-64.623764115599698</c:v>
                </c:pt>
                <c:pt idx="5533">
                  <c:v>-64.623522661612398</c:v>
                </c:pt>
                <c:pt idx="5534">
                  <c:v>-64.623281434261202</c:v>
                </c:pt>
                <c:pt idx="5535">
                  <c:v>-64.623040433402707</c:v>
                </c:pt>
                <c:pt idx="5536">
                  <c:v>-64.622799658893797</c:v>
                </c:pt>
                <c:pt idx="5537">
                  <c:v>-64.622559110591197</c:v>
                </c:pt>
                <c:pt idx="5538">
                  <c:v>-64.622318788351706</c:v>
                </c:pt>
                <c:pt idx="5539">
                  <c:v>-64.622078692032105</c:v>
                </c:pt>
                <c:pt idx="5540">
                  <c:v>-64.621838821489106</c:v>
                </c:pt>
                <c:pt idx="5541">
                  <c:v>-64.621599176579593</c:v>
                </c:pt>
                <c:pt idx="5542">
                  <c:v>-64.621359757160405</c:v>
                </c:pt>
                <c:pt idx="5543">
                  <c:v>-64.621120563088297</c:v>
                </c:pt>
                <c:pt idx="5544">
                  <c:v>-64.620881594219995</c:v>
                </c:pt>
                <c:pt idx="5545">
                  <c:v>-64.620642850412494</c:v>
                </c:pt>
                <c:pt idx="5546">
                  <c:v>-64.620404331522593</c:v>
                </c:pt>
                <c:pt idx="5547">
                  <c:v>-64.620166037407103</c:v>
                </c:pt>
                <c:pt idx="5548">
                  <c:v>-64.619927967922905</c:v>
                </c:pt>
                <c:pt idx="5549">
                  <c:v>-64.619690122926897</c:v>
                </c:pt>
                <c:pt idx="5550">
                  <c:v>-64.619452502275905</c:v>
                </c:pt>
                <c:pt idx="5551">
                  <c:v>-64.619215105826896</c:v>
                </c:pt>
                <c:pt idx="5552">
                  <c:v>-64.618977933436696</c:v>
                </c:pt>
                <c:pt idx="5553">
                  <c:v>-64.618740984962201</c:v>
                </c:pt>
                <c:pt idx="5554">
                  <c:v>-64.618504260260295</c:v>
                </c:pt>
                <c:pt idx="5555">
                  <c:v>-64.6182677591881</c:v>
                </c:pt>
                <c:pt idx="5556">
                  <c:v>-64.618031481602301</c:v>
                </c:pt>
                <c:pt idx="5557">
                  <c:v>-64.617795427360093</c:v>
                </c:pt>
                <c:pt idx="5558">
                  <c:v>-64.617559596318202</c:v>
                </c:pt>
                <c:pt idx="5559">
                  <c:v>-64.617323988333695</c:v>
                </c:pt>
                <c:pt idx="5560">
                  <c:v>-64.617088603263596</c:v>
                </c:pt>
                <c:pt idx="5561">
                  <c:v>-64.616853440964803</c:v>
                </c:pt>
                <c:pt idx="5562">
                  <c:v>-64.616618501294397</c:v>
                </c:pt>
                <c:pt idx="5563">
                  <c:v>-64.616383784109303</c:v>
                </c:pt>
                <c:pt idx="5564">
                  <c:v>-64.616149289266602</c:v>
                </c:pt>
                <c:pt idx="5565">
                  <c:v>-64.615915016623305</c:v>
                </c:pt>
                <c:pt idx="5566">
                  <c:v>-64.615680966036393</c:v>
                </c:pt>
                <c:pt idx="5567">
                  <c:v>-64.615447137363006</c:v>
                </c:pt>
                <c:pt idx="5568">
                  <c:v>-64.615213530460196</c:v>
                </c:pt>
                <c:pt idx="5569">
                  <c:v>-64.614980145184902</c:v>
                </c:pt>
                <c:pt idx="5570">
                  <c:v>-64.614746981394404</c:v>
                </c:pt>
                <c:pt idx="5571">
                  <c:v>-64.6145140389457</c:v>
                </c:pt>
                <c:pt idx="5572">
                  <c:v>-64.614281317695898</c:v>
                </c:pt>
                <c:pt idx="5573">
                  <c:v>-64.614048817502095</c:v>
                </c:pt>
                <c:pt idx="5574">
                  <c:v>-64.6138165382214</c:v>
                </c:pt>
                <c:pt idx="5575">
                  <c:v>-64.613584479710994</c:v>
                </c:pt>
                <c:pt idx="5576">
                  <c:v>-64.613352641828101</c:v>
                </c:pt>
                <c:pt idx="5577">
                  <c:v>-64.613121024429802</c:v>
                </c:pt>
                <c:pt idx="5578">
                  <c:v>-64.612889627373207</c:v>
                </c:pt>
                <c:pt idx="5579">
                  <c:v>-64.612658450515596</c:v>
                </c:pt>
                <c:pt idx="5580">
                  <c:v>-64.612427493714193</c:v>
                </c:pt>
                <c:pt idx="5581">
                  <c:v>-64.612196756826094</c:v>
                </c:pt>
                <c:pt idx="5582">
                  <c:v>-64.611966239708593</c:v>
                </c:pt>
                <c:pt idx="5583">
                  <c:v>-64.6117359422189</c:v>
                </c:pt>
                <c:pt idx="5584">
                  <c:v>-64.611505864214294</c:v>
                </c:pt>
                <c:pt idx="5585">
                  <c:v>-64.611276005552099</c:v>
                </c:pt>
                <c:pt idx="5586">
                  <c:v>-64.611046366089397</c:v>
                </c:pt>
                <c:pt idx="5587">
                  <c:v>-64.610816945683695</c:v>
                </c:pt>
                <c:pt idx="5588">
                  <c:v>-64.610587744192102</c:v>
                </c:pt>
                <c:pt idx="5589">
                  <c:v>-64.610358761472</c:v>
                </c:pt>
                <c:pt idx="5590">
                  <c:v>-64.610129997380696</c:v>
                </c:pt>
                <c:pt idx="5591">
                  <c:v>-64.609901451775599</c:v>
                </c:pt>
                <c:pt idx="5592">
                  <c:v>-64.609673124513904</c:v>
                </c:pt>
                <c:pt idx="5593">
                  <c:v>-64.609445015453204</c:v>
                </c:pt>
                <c:pt idx="5594">
                  <c:v>-64.609217124450595</c:v>
                </c:pt>
                <c:pt idx="5595">
                  <c:v>-64.608989451363698</c:v>
                </c:pt>
                <c:pt idx="5596">
                  <c:v>-64.608761996049793</c:v>
                </c:pt>
                <c:pt idx="5597">
                  <c:v>-64.608534758366304</c:v>
                </c:pt>
                <c:pt idx="5598">
                  <c:v>-64.608307738170794</c:v>
                </c:pt>
                <c:pt idx="5599">
                  <c:v>-64.608080935320501</c:v>
                </c:pt>
                <c:pt idx="5600">
                  <c:v>-64.607854349672905</c:v>
                </c:pt>
                <c:pt idx="5601">
                  <c:v>-64.607627981085599</c:v>
                </c:pt>
                <c:pt idx="5602">
                  <c:v>-64.607401829416006</c:v>
                </c:pt>
                <c:pt idx="5603">
                  <c:v>-64.607175894521603</c:v>
                </c:pt>
                <c:pt idx="5604">
                  <c:v>-64.60695017626</c:v>
                </c:pt>
                <c:pt idx="5605">
                  <c:v>-64.606724674488504</c:v>
                </c:pt>
                <c:pt idx="5606">
                  <c:v>-64.606499389064894</c:v>
                </c:pt>
                <c:pt idx="5607">
                  <c:v>-64.606274319846506</c:v>
                </c:pt>
                <c:pt idx="5608">
                  <c:v>-64.606049466691104</c:v>
                </c:pt>
                <c:pt idx="5609">
                  <c:v>-64.605824829456196</c:v>
                </c:pt>
                <c:pt idx="5610">
                  <c:v>-64.605600407999304</c:v>
                </c:pt>
                <c:pt idx="5611">
                  <c:v>-64.605376202178107</c:v>
                </c:pt>
                <c:pt idx="5612">
                  <c:v>-64.605152211850196</c:v>
                </c:pt>
                <c:pt idx="5613">
                  <c:v>-64.604928436873294</c:v>
                </c:pt>
                <c:pt idx="5614">
                  <c:v>-64.604704877104993</c:v>
                </c:pt>
                <c:pt idx="5615">
                  <c:v>-64.604481532403</c:v>
                </c:pt>
                <c:pt idx="5616">
                  <c:v>-64.604258402625007</c:v>
                </c:pt>
                <c:pt idx="5617">
                  <c:v>-64.604035487628593</c:v>
                </c:pt>
                <c:pt idx="5618">
                  <c:v>-64.603812787271593</c:v>
                </c:pt>
                <c:pt idx="5619">
                  <c:v>-64.6035903014117</c:v>
                </c:pt>
                <c:pt idx="5620">
                  <c:v>-64.603368029906605</c:v>
                </c:pt>
                <c:pt idx="5621">
                  <c:v>-64.6031459726142</c:v>
                </c:pt>
                <c:pt idx="5622">
                  <c:v>-64.602924129392207</c:v>
                </c:pt>
                <c:pt idx="5623">
                  <c:v>-64.602702500098403</c:v>
                </c:pt>
                <c:pt idx="5624">
                  <c:v>-64.602481084590494</c:v>
                </c:pt>
                <c:pt idx="5625">
                  <c:v>-64.6022598827265</c:v>
                </c:pt>
                <c:pt idx="5626">
                  <c:v>-64.602038894364199</c:v>
                </c:pt>
                <c:pt idx="5627">
                  <c:v>-64.601818119361397</c:v>
                </c:pt>
                <c:pt idx="5628">
                  <c:v>-64.6015975575759</c:v>
                </c:pt>
                <c:pt idx="5629">
                  <c:v>-64.601377208865799</c:v>
                </c:pt>
                <c:pt idx="5630">
                  <c:v>-64.6011570730888</c:v>
                </c:pt>
                <c:pt idx="5631">
                  <c:v>-64.600937150102993</c:v>
                </c:pt>
                <c:pt idx="5632">
                  <c:v>-64.6007174397662</c:v>
                </c:pt>
                <c:pt idx="5633">
                  <c:v>-64.600497941936396</c:v>
                </c:pt>
                <c:pt idx="5634">
                  <c:v>-64.600278656471502</c:v>
                </c:pt>
                <c:pt idx="5635">
                  <c:v>-64.600059583229694</c:v>
                </c:pt>
                <c:pt idx="5636">
                  <c:v>-64.599840722068805</c:v>
                </c:pt>
                <c:pt idx="5637">
                  <c:v>-64.599622072846898</c:v>
                </c:pt>
                <c:pt idx="5638">
                  <c:v>-64.599403635421993</c:v>
                </c:pt>
                <c:pt idx="5639">
                  <c:v>-64.599185409652094</c:v>
                </c:pt>
                <c:pt idx="5640">
                  <c:v>-64.598967395395405</c:v>
                </c:pt>
                <c:pt idx="5641">
                  <c:v>-64.598749592510003</c:v>
                </c:pt>
                <c:pt idx="5642">
                  <c:v>-64.598532000853893</c:v>
                </c:pt>
                <c:pt idx="5643">
                  <c:v>-64.598314620285294</c:v>
                </c:pt>
                <c:pt idx="5644">
                  <c:v>-64.598097450662294</c:v>
                </c:pt>
                <c:pt idx="5645">
                  <c:v>-64.5978804918431</c:v>
                </c:pt>
                <c:pt idx="5646">
                  <c:v>-64.5976637436858</c:v>
                </c:pt>
                <c:pt idx="5647">
                  <c:v>-64.597447206048599</c:v>
                </c:pt>
                <c:pt idx="5648">
                  <c:v>-64.597230878789901</c:v>
                </c:pt>
                <c:pt idx="5649">
                  <c:v>-64.597014761767696</c:v>
                </c:pt>
                <c:pt idx="5650">
                  <c:v>-64.596798854840301</c:v>
                </c:pt>
                <c:pt idx="5651">
                  <c:v>-64.596583157865993</c:v>
                </c:pt>
                <c:pt idx="5652">
                  <c:v>-64.596367670703103</c:v>
                </c:pt>
                <c:pt idx="5653">
                  <c:v>-64.596152393209906</c:v>
                </c:pt>
                <c:pt idx="5654">
                  <c:v>-64.595937325244705</c:v>
                </c:pt>
                <c:pt idx="5655">
                  <c:v>-64.595722466665904</c:v>
                </c:pt>
                <c:pt idx="5656">
                  <c:v>-64.595507817331793</c:v>
                </c:pt>
                <c:pt idx="5657">
                  <c:v>-64.595293377100703</c:v>
                </c:pt>
                <c:pt idx="5658">
                  <c:v>-64.595079145831093</c:v>
                </c:pt>
                <c:pt idx="5659">
                  <c:v>-64.594865123381396</c:v>
                </c:pt>
                <c:pt idx="5660">
                  <c:v>-64.594651309610001</c:v>
                </c:pt>
                <c:pt idx="5661">
                  <c:v>-64.594437704375395</c:v>
                </c:pt>
                <c:pt idx="5662">
                  <c:v>-64.594224307536095</c:v>
                </c:pt>
                <c:pt idx="5663">
                  <c:v>-64.594011118950405</c:v>
                </c:pt>
                <c:pt idx="5664">
                  <c:v>-64.593798138476998</c:v>
                </c:pt>
                <c:pt idx="5665">
                  <c:v>-64.593585365974405</c:v>
                </c:pt>
                <c:pt idx="5666">
                  <c:v>-64.593372801301101</c:v>
                </c:pt>
                <c:pt idx="5667">
                  <c:v>-64.5931604443157</c:v>
                </c:pt>
                <c:pt idx="5668">
                  <c:v>-64.592948294876706</c:v>
                </c:pt>
                <c:pt idx="5669">
                  <c:v>-64.592736352842905</c:v>
                </c:pt>
                <c:pt idx="5670">
                  <c:v>-64.592524618072702</c:v>
                </c:pt>
                <c:pt idx="5671">
                  <c:v>-64.592313090424895</c:v>
                </c:pt>
                <c:pt idx="5672">
                  <c:v>-64.592101769758102</c:v>
                </c:pt>
                <c:pt idx="5673">
                  <c:v>-64.591890655930897</c:v>
                </c:pt>
                <c:pt idx="5674">
                  <c:v>-64.591679748802207</c:v>
                </c:pt>
                <c:pt idx="5675">
                  <c:v>-64.591469048230607</c:v>
                </c:pt>
                <c:pt idx="5676">
                  <c:v>-64.591258554074898</c:v>
                </c:pt>
                <c:pt idx="5677">
                  <c:v>-64.591048266193795</c:v>
                </c:pt>
                <c:pt idx="5678">
                  <c:v>-64.590838184446199</c:v>
                </c:pt>
                <c:pt idx="5679">
                  <c:v>-64.590628308690697</c:v>
                </c:pt>
                <c:pt idx="5680">
                  <c:v>-64.590418638786403</c:v>
                </c:pt>
                <c:pt idx="5681">
                  <c:v>-64.590209174591905</c:v>
                </c:pt>
                <c:pt idx="5682">
                  <c:v>-64.589999915966203</c:v>
                </c:pt>
                <c:pt idx="5683">
                  <c:v>-64.589790862768197</c:v>
                </c:pt>
                <c:pt idx="5684">
                  <c:v>-64.589582014856703</c:v>
                </c:pt>
                <c:pt idx="5685">
                  <c:v>-64.589373372090705</c:v>
                </c:pt>
                <c:pt idx="5686">
                  <c:v>-64.589164934329204</c:v>
                </c:pt>
                <c:pt idx="5687">
                  <c:v>-64.588956701431101</c:v>
                </c:pt>
                <c:pt idx="5688">
                  <c:v>-64.588748673255395</c:v>
                </c:pt>
                <c:pt idx="5689">
                  <c:v>-64.5885408496612</c:v>
                </c:pt>
                <c:pt idx="5690">
                  <c:v>-64.588333230507402</c:v>
                </c:pt>
                <c:pt idx="5691">
                  <c:v>-64.5881258156532</c:v>
                </c:pt>
                <c:pt idx="5692">
                  <c:v>-64.587918604957594</c:v>
                </c:pt>
                <c:pt idx="5693">
                  <c:v>-64.587711598279597</c:v>
                </c:pt>
                <c:pt idx="5694">
                  <c:v>-64.587504795478495</c:v>
                </c:pt>
                <c:pt idx="5695">
                  <c:v>-64.5872981964134</c:v>
                </c:pt>
                <c:pt idx="5696">
                  <c:v>-64.587091800943398</c:v>
                </c:pt>
                <c:pt idx="5697">
                  <c:v>-64.586885608927801</c:v>
                </c:pt>
                <c:pt idx="5698">
                  <c:v>-64.586679620225695</c:v>
                </c:pt>
                <c:pt idx="5699">
                  <c:v>-64.586473834696307</c:v>
                </c:pt>
                <c:pt idx="5700">
                  <c:v>-64.586268252199005</c:v>
                </c:pt>
                <c:pt idx="5701">
                  <c:v>-64.586062872593004</c:v>
                </c:pt>
                <c:pt idx="5702">
                  <c:v>-64.585857695737701</c:v>
                </c:pt>
                <c:pt idx="5703">
                  <c:v>-64.585652721492195</c:v>
                </c:pt>
                <c:pt idx="5704">
                  <c:v>-64.585447949715999</c:v>
                </c:pt>
                <c:pt idx="5705">
                  <c:v>-64.585243380268395</c:v>
                </c:pt>
                <c:pt idx="5706">
                  <c:v>-64.585039013008895</c:v>
                </c:pt>
                <c:pt idx="5707">
                  <c:v>-64.584834847796799</c:v>
                </c:pt>
                <c:pt idx="5708">
                  <c:v>-64.584630884491602</c:v>
                </c:pt>
                <c:pt idx="5709">
                  <c:v>-64.584427122952704</c:v>
                </c:pt>
                <c:pt idx="5710">
                  <c:v>-64.5842235630396</c:v>
                </c:pt>
                <c:pt idx="5711">
                  <c:v>-64.584020204611903</c:v>
                </c:pt>
                <c:pt idx="5712">
                  <c:v>-64.583817047528996</c:v>
                </c:pt>
                <c:pt idx="5713">
                  <c:v>-64.583614091650503</c:v>
                </c:pt>
                <c:pt idx="5714">
                  <c:v>-64.583411336835894</c:v>
                </c:pt>
                <c:pt idx="5715">
                  <c:v>-64.583208782944993</c:v>
                </c:pt>
                <c:pt idx="5716">
                  <c:v>-64.583006429837198</c:v>
                </c:pt>
                <c:pt idx="5717">
                  <c:v>-64.582804277372205</c:v>
                </c:pt>
                <c:pt idx="5718">
                  <c:v>-64.582602325409795</c:v>
                </c:pt>
                <c:pt idx="5719">
                  <c:v>-64.582400573809494</c:v>
                </c:pt>
                <c:pt idx="5720">
                  <c:v>-64.582199022431197</c:v>
                </c:pt>
                <c:pt idx="5721">
                  <c:v>-64.581997671134502</c:v>
                </c:pt>
                <c:pt idx="5722">
                  <c:v>-64.581796519779203</c:v>
                </c:pt>
                <c:pt idx="5723">
                  <c:v>-64.581595568225097</c:v>
                </c:pt>
                <c:pt idx="5724">
                  <c:v>-64.581394816332093</c:v>
                </c:pt>
                <c:pt idx="5725">
                  <c:v>-64.581194263959901</c:v>
                </c:pt>
                <c:pt idx="5726">
                  <c:v>-64.580993910968402</c:v>
                </c:pt>
                <c:pt idx="5727">
                  <c:v>-64.580793757217407</c:v>
                </c:pt>
                <c:pt idx="5728">
                  <c:v>-64.580593802567094</c:v>
                </c:pt>
                <c:pt idx="5729">
                  <c:v>-64.580394046877103</c:v>
                </c:pt>
                <c:pt idx="5730">
                  <c:v>-64.5801944900075</c:v>
                </c:pt>
                <c:pt idx="5731">
                  <c:v>-64.579995131818393</c:v>
                </c:pt>
                <c:pt idx="5732">
                  <c:v>-64.579795972169606</c:v>
                </c:pt>
                <c:pt idx="5733">
                  <c:v>-64.579597010921205</c:v>
                </c:pt>
                <c:pt idx="5734">
                  <c:v>-64.579398247933298</c:v>
                </c:pt>
                <c:pt idx="5735">
                  <c:v>-64.579199683065994</c:v>
                </c:pt>
                <c:pt idx="5736">
                  <c:v>-64.579001316179301</c:v>
                </c:pt>
                <c:pt idx="5737">
                  <c:v>-64.578803147133499</c:v>
                </c:pt>
                <c:pt idx="5738">
                  <c:v>-64.578605175788596</c:v>
                </c:pt>
                <c:pt idx="5739">
                  <c:v>-64.578407402004899</c:v>
                </c:pt>
                <c:pt idx="5740">
                  <c:v>-64.578209825642602</c:v>
                </c:pt>
                <c:pt idx="5741">
                  <c:v>-64.5780124465618</c:v>
                </c:pt>
                <c:pt idx="5742">
                  <c:v>-64.577815264622899</c:v>
                </c:pt>
                <c:pt idx="5743">
                  <c:v>-64.577618279686206</c:v>
                </c:pt>
                <c:pt idx="5744">
                  <c:v>-64.577421491611901</c:v>
                </c:pt>
                <c:pt idx="5745">
                  <c:v>-64.577224900260404</c:v>
                </c:pt>
                <c:pt idx="5746">
                  <c:v>-64.577028505491995</c:v>
                </c:pt>
                <c:pt idx="5747">
                  <c:v>-64.576832307167294</c:v>
                </c:pt>
                <c:pt idx="5748">
                  <c:v>-64.576636305146394</c:v>
                </c:pt>
                <c:pt idx="5749">
                  <c:v>-64.576440499290001</c:v>
                </c:pt>
                <c:pt idx="5750">
                  <c:v>-64.576244889458494</c:v>
                </c:pt>
                <c:pt idx="5751">
                  <c:v>-64.576049475512406</c:v>
                </c:pt>
                <c:pt idx="5752">
                  <c:v>-64.575854257312102</c:v>
                </c:pt>
                <c:pt idx="5753">
                  <c:v>-64.575659234718401</c:v>
                </c:pt>
                <c:pt idx="5754">
                  <c:v>-64.575464407591596</c:v>
                </c:pt>
                <c:pt idx="5755">
                  <c:v>-64.575269775792506</c:v>
                </c:pt>
                <c:pt idx="5756">
                  <c:v>-64.575075339181595</c:v>
                </c:pt>
                <c:pt idx="5757">
                  <c:v>-64.574881097619595</c:v>
                </c:pt>
                <c:pt idx="5758">
                  <c:v>-64.574687050967199</c:v>
                </c:pt>
                <c:pt idx="5759">
                  <c:v>-64.574493199085197</c:v>
                </c:pt>
                <c:pt idx="5760">
                  <c:v>-64.574299541834094</c:v>
                </c:pt>
                <c:pt idx="5761">
                  <c:v>-64.574106079074895</c:v>
                </c:pt>
                <c:pt idx="5762">
                  <c:v>-64.573912810668304</c:v>
                </c:pt>
                <c:pt idx="5763">
                  <c:v>-64.573719736474999</c:v>
                </c:pt>
                <c:pt idx="5764">
                  <c:v>-64.573526856356096</c:v>
                </c:pt>
                <c:pt idx="5765">
                  <c:v>-64.573334170172302</c:v>
                </c:pt>
                <c:pt idx="5766">
                  <c:v>-64.573141677784506</c:v>
                </c:pt>
                <c:pt idx="5767">
                  <c:v>-64.572949379053597</c:v>
                </c:pt>
                <c:pt idx="5768">
                  <c:v>-64.572757273840693</c:v>
                </c:pt>
                <c:pt idx="5769">
                  <c:v>-64.572565362006699</c:v>
                </c:pt>
                <c:pt idx="5770">
                  <c:v>-64.572373643412604</c:v>
                </c:pt>
                <c:pt idx="5771">
                  <c:v>-64.572182117919496</c:v>
                </c:pt>
                <c:pt idx="5772">
                  <c:v>-64.571990785388394</c:v>
                </c:pt>
                <c:pt idx="5773">
                  <c:v>-64.5717996456804</c:v>
                </c:pt>
                <c:pt idx="5774">
                  <c:v>-64.571608698656604</c:v>
                </c:pt>
                <c:pt idx="5775">
                  <c:v>-64.571417944178293</c:v>
                </c:pt>
                <c:pt idx="5776">
                  <c:v>-64.5712273821065</c:v>
                </c:pt>
                <c:pt idx="5777">
                  <c:v>-64.571037012302497</c:v>
                </c:pt>
                <c:pt idx="5778">
                  <c:v>-64.570846834627602</c:v>
                </c:pt>
                <c:pt idx="5779">
                  <c:v>-64.570656848942903</c:v>
                </c:pt>
                <c:pt idx="5780">
                  <c:v>-64.570467055109901</c:v>
                </c:pt>
                <c:pt idx="5781">
                  <c:v>-64.5702774529897</c:v>
                </c:pt>
                <c:pt idx="5782">
                  <c:v>-64.5700880424438</c:v>
                </c:pt>
                <c:pt idx="5783">
                  <c:v>-64.569898823333602</c:v>
                </c:pt>
                <c:pt idx="5784">
                  <c:v>-64.569709795520396</c:v>
                </c:pt>
                <c:pt idx="5785">
                  <c:v>-64.569520958865795</c:v>
                </c:pt>
                <c:pt idx="5786">
                  <c:v>-64.569332313231101</c:v>
                </c:pt>
                <c:pt idx="5787">
                  <c:v>-64.569143858477801</c:v>
                </c:pt>
                <c:pt idx="5788">
                  <c:v>-64.568955594467596</c:v>
                </c:pt>
                <c:pt idx="5789">
                  <c:v>-64.568767521061901</c:v>
                </c:pt>
                <c:pt idx="5790">
                  <c:v>-64.568579638122401</c:v>
                </c:pt>
                <c:pt idx="5791">
                  <c:v>-64.568391945510598</c:v>
                </c:pt>
                <c:pt idx="5792">
                  <c:v>-64.568204443088206</c:v>
                </c:pt>
                <c:pt idx="5793">
                  <c:v>-64.568017130716996</c:v>
                </c:pt>
                <c:pt idx="5794">
                  <c:v>-64.567830008258497</c:v>
                </c:pt>
                <c:pt idx="5795">
                  <c:v>-64.567643075574495</c:v>
                </c:pt>
                <c:pt idx="5796">
                  <c:v>-64.567456332526802</c:v>
                </c:pt>
                <c:pt idx="5797">
                  <c:v>-64.567269778977206</c:v>
                </c:pt>
                <c:pt idx="5798">
                  <c:v>-64.567083414787504</c:v>
                </c:pt>
                <c:pt idx="5799">
                  <c:v>-64.566897239819497</c:v>
                </c:pt>
                <c:pt idx="5800">
                  <c:v>-64.566711253935196</c:v>
                </c:pt>
                <c:pt idx="5801">
                  <c:v>-64.566525456996501</c:v>
                </c:pt>
                <c:pt idx="5802">
                  <c:v>-64.566339848865297</c:v>
                </c:pt>
                <c:pt idx="5803">
                  <c:v>-64.566154429403596</c:v>
                </c:pt>
                <c:pt idx="5804">
                  <c:v>-64.565969198473397</c:v>
                </c:pt>
                <c:pt idx="5805">
                  <c:v>-64.565784155936697</c:v>
                </c:pt>
                <c:pt idx="5806">
                  <c:v>-64.565599301655595</c:v>
                </c:pt>
                <c:pt idx="5807">
                  <c:v>-64.565414635492303</c:v>
                </c:pt>
                <c:pt idx="5808">
                  <c:v>-64.565230157308704</c:v>
                </c:pt>
                <c:pt idx="5809">
                  <c:v>-64.565045866967196</c:v>
                </c:pt>
                <c:pt idx="5810">
                  <c:v>-64.564861764329905</c:v>
                </c:pt>
                <c:pt idx="5811">
                  <c:v>-64.564677849258899</c:v>
                </c:pt>
                <c:pt idx="5812">
                  <c:v>-64.564494121616704</c:v>
                </c:pt>
                <c:pt idx="5813">
                  <c:v>-64.564310581265403</c:v>
                </c:pt>
                <c:pt idx="5814">
                  <c:v>-64.564127228067406</c:v>
                </c:pt>
                <c:pt idx="5815">
                  <c:v>-64.563944061884996</c:v>
                </c:pt>
                <c:pt idx="5816">
                  <c:v>-64.563761082580598</c:v>
                </c:pt>
                <c:pt idx="5817">
                  <c:v>-64.563578290016693</c:v>
                </c:pt>
                <c:pt idx="5818">
                  <c:v>-64.563395684055607</c:v>
                </c:pt>
                <c:pt idx="5819">
                  <c:v>-64.563213264559806</c:v>
                </c:pt>
                <c:pt idx="5820">
                  <c:v>-64.563031031391901</c:v>
                </c:pt>
                <c:pt idx="5821">
                  <c:v>-64.562848984414401</c:v>
                </c:pt>
                <c:pt idx="5822">
                  <c:v>-64.562667123489902</c:v>
                </c:pt>
                <c:pt idx="5823">
                  <c:v>-64.562485448480899</c:v>
                </c:pt>
                <c:pt idx="5824">
                  <c:v>-64.562303959250102</c:v>
                </c:pt>
                <c:pt idx="5825">
                  <c:v>-64.562122655660204</c:v>
                </c:pt>
                <c:pt idx="5826">
                  <c:v>-64.561941537573801</c:v>
                </c:pt>
                <c:pt idx="5827">
                  <c:v>-64.561760604853703</c:v>
                </c:pt>
                <c:pt idx="5828">
                  <c:v>-64.561579857362801</c:v>
                </c:pt>
                <c:pt idx="5829">
                  <c:v>-64.561399294963607</c:v>
                </c:pt>
                <c:pt idx="5830">
                  <c:v>-64.561218917519199</c:v>
                </c:pt>
                <c:pt idx="5831">
                  <c:v>-64.561038724892299</c:v>
                </c:pt>
                <c:pt idx="5832">
                  <c:v>-64.560858716945901</c:v>
                </c:pt>
                <c:pt idx="5833">
                  <c:v>-64.5606788935428</c:v>
                </c:pt>
                <c:pt idx="5834">
                  <c:v>-64.560499254546102</c:v>
                </c:pt>
                <c:pt idx="5835">
                  <c:v>-64.560319799818799</c:v>
                </c:pt>
                <c:pt idx="5836">
                  <c:v>-64.560140529223702</c:v>
                </c:pt>
                <c:pt idx="5837">
                  <c:v>-64.5599614426242</c:v>
                </c:pt>
                <c:pt idx="5838">
                  <c:v>-64.559782539883102</c:v>
                </c:pt>
                <c:pt idx="5839">
                  <c:v>-64.5596038208637</c:v>
                </c:pt>
                <c:pt idx="5840">
                  <c:v>-64.559425285429</c:v>
                </c:pt>
                <c:pt idx="5841">
                  <c:v>-64.559246933442395</c:v>
                </c:pt>
                <c:pt idx="5842">
                  <c:v>-64.559068764767005</c:v>
                </c:pt>
                <c:pt idx="5843">
                  <c:v>-64.558890779266093</c:v>
                </c:pt>
                <c:pt idx="5844">
                  <c:v>-64.558712976802894</c:v>
                </c:pt>
                <c:pt idx="5845">
                  <c:v>-64.558535357240899</c:v>
                </c:pt>
                <c:pt idx="5846">
                  <c:v>-64.558357920443299</c:v>
                </c:pt>
                <c:pt idx="5847">
                  <c:v>-64.5581806662736</c:v>
                </c:pt>
                <c:pt idx="5848">
                  <c:v>-64.558003594595206</c:v>
                </c:pt>
                <c:pt idx="5849">
                  <c:v>-64.557826705271594</c:v>
                </c:pt>
                <c:pt idx="5850">
                  <c:v>-64.557649998166198</c:v>
                </c:pt>
                <c:pt idx="5851">
                  <c:v>-64.557473473142593</c:v>
                </c:pt>
                <c:pt idx="5852">
                  <c:v>-64.557297130064299</c:v>
                </c:pt>
                <c:pt idx="5853">
                  <c:v>-64.557120968795005</c:v>
                </c:pt>
                <c:pt idx="5854">
                  <c:v>-64.5569449891983</c:v>
                </c:pt>
                <c:pt idx="5855">
                  <c:v>-64.556769191137803</c:v>
                </c:pt>
                <c:pt idx="5856">
                  <c:v>-64.556593574477304</c:v>
                </c:pt>
                <c:pt idx="5857">
                  <c:v>-64.556418139080506</c:v>
                </c:pt>
                <c:pt idx="5858">
                  <c:v>-64.556242884811198</c:v>
                </c:pt>
                <c:pt idx="5859">
                  <c:v>-64.556067811533197</c:v>
                </c:pt>
                <c:pt idx="5860">
                  <c:v>-64.555892919110207</c:v>
                </c:pt>
                <c:pt idx="5861">
                  <c:v>-64.555718207406301</c:v>
                </c:pt>
                <c:pt idx="5862">
                  <c:v>-64.555543676285296</c:v>
                </c:pt>
                <c:pt idx="5863">
                  <c:v>-64.555369325611096</c:v>
                </c:pt>
                <c:pt idx="5864">
                  <c:v>-64.555195155247802</c:v>
                </c:pt>
                <c:pt idx="5865">
                  <c:v>-64.555021165059401</c:v>
                </c:pt>
                <c:pt idx="5866">
                  <c:v>-64.554847354909896</c:v>
                </c:pt>
                <c:pt idx="5867">
                  <c:v>-64.554673724663303</c:v>
                </c:pt>
                <c:pt idx="5868">
                  <c:v>-64.554500274183894</c:v>
                </c:pt>
                <c:pt idx="5869">
                  <c:v>-64.5543270033358</c:v>
                </c:pt>
                <c:pt idx="5870">
                  <c:v>-64.554153911983207</c:v>
                </c:pt>
                <c:pt idx="5871">
                  <c:v>-64.553980999990301</c:v>
                </c:pt>
                <c:pt idx="5872">
                  <c:v>-64.553808267221299</c:v>
                </c:pt>
                <c:pt idx="5873">
                  <c:v>-64.5536357135407</c:v>
                </c:pt>
                <c:pt idx="5874">
                  <c:v>-64.553463338812605</c:v>
                </c:pt>
                <c:pt idx="5875">
                  <c:v>-64.5532911429016</c:v>
                </c:pt>
                <c:pt idx="5876">
                  <c:v>-64.553119125671898</c:v>
                </c:pt>
                <c:pt idx="5877">
                  <c:v>-64.5529472869881</c:v>
                </c:pt>
                <c:pt idx="5878">
                  <c:v>-64.552775626714705</c:v>
                </c:pt>
                <c:pt idx="5879">
                  <c:v>-64.552604144716099</c:v>
                </c:pt>
                <c:pt idx="5880">
                  <c:v>-64.552432840856895</c:v>
                </c:pt>
                <c:pt idx="5881">
                  <c:v>-64.552261715001606</c:v>
                </c:pt>
                <c:pt idx="5882">
                  <c:v>-64.552090767015002</c:v>
                </c:pt>
                <c:pt idx="5883">
                  <c:v>-64.551919996761697</c:v>
                </c:pt>
                <c:pt idx="5884">
                  <c:v>-64.551749404106403</c:v>
                </c:pt>
                <c:pt idx="5885">
                  <c:v>-64.551578988913803</c:v>
                </c:pt>
                <c:pt idx="5886">
                  <c:v>-64.551408751048797</c:v>
                </c:pt>
                <c:pt idx="5887">
                  <c:v>-64.551238690375996</c:v>
                </c:pt>
                <c:pt idx="5888">
                  <c:v>-64.551068806760398</c:v>
                </c:pt>
                <c:pt idx="5889">
                  <c:v>-64.5508991000668</c:v>
                </c:pt>
                <c:pt idx="5890">
                  <c:v>-64.5507295701602</c:v>
                </c:pt>
                <c:pt idx="5891">
                  <c:v>-64.550560216905495</c:v>
                </c:pt>
                <c:pt idx="5892">
                  <c:v>-64.550391040167796</c:v>
                </c:pt>
                <c:pt idx="5893">
                  <c:v>-64.550222039811999</c:v>
                </c:pt>
                <c:pt idx="5894">
                  <c:v>-64.550053215703201</c:v>
                </c:pt>
                <c:pt idx="5895">
                  <c:v>-64.549884567706499</c:v>
                </c:pt>
                <c:pt idx="5896">
                  <c:v>-64.549716095687202</c:v>
                </c:pt>
                <c:pt idx="5897">
                  <c:v>-64.549547799510293</c:v>
                </c:pt>
                <c:pt idx="5898">
                  <c:v>-64.549379679040996</c:v>
                </c:pt>
                <c:pt idx="5899">
                  <c:v>-64.549211734144706</c:v>
                </c:pt>
                <c:pt idx="5900">
                  <c:v>-64.549043964686703</c:v>
                </c:pt>
                <c:pt idx="5901">
                  <c:v>-64.548876370532199</c:v>
                </c:pt>
                <c:pt idx="5902">
                  <c:v>-64.548708951546701</c:v>
                </c:pt>
                <c:pt idx="5903">
                  <c:v>-64.548541707595504</c:v>
                </c:pt>
                <c:pt idx="5904">
                  <c:v>-64.548374638544104</c:v>
                </c:pt>
                <c:pt idx="5905">
                  <c:v>-64.548207744257994</c:v>
                </c:pt>
                <c:pt idx="5906">
                  <c:v>-64.548041024602696</c:v>
                </c:pt>
                <c:pt idx="5907">
                  <c:v>-64.547874479443806</c:v>
                </c:pt>
                <c:pt idx="5908">
                  <c:v>-64.547708108646802</c:v>
                </c:pt>
                <c:pt idx="5909">
                  <c:v>-64.547541912077506</c:v>
                </c:pt>
                <c:pt idx="5910">
                  <c:v>-64.547375889601497</c:v>
                </c:pt>
                <c:pt idx="5911">
                  <c:v>-64.547210041084398</c:v>
                </c:pt>
                <c:pt idx="5912">
                  <c:v>-64.5470443663921</c:v>
                </c:pt>
                <c:pt idx="5913">
                  <c:v>-64.546878865390397</c:v>
                </c:pt>
                <c:pt idx="5914">
                  <c:v>-64.546713537944996</c:v>
                </c:pt>
                <c:pt idx="5915">
                  <c:v>-64.546548383921902</c:v>
                </c:pt>
                <c:pt idx="5916">
                  <c:v>-64.546383403186894</c:v>
                </c:pt>
                <c:pt idx="5917">
                  <c:v>-64.546218595606106</c:v>
                </c:pt>
                <c:pt idx="5918">
                  <c:v>-64.546053961045402</c:v>
                </c:pt>
                <c:pt idx="5919">
                  <c:v>-64.545889499370801</c:v>
                </c:pt>
                <c:pt idx="5920">
                  <c:v>-64.545725210448296</c:v>
                </c:pt>
                <c:pt idx="5921">
                  <c:v>-64.545561094144205</c:v>
                </c:pt>
                <c:pt idx="5922">
                  <c:v>-64.545397150324504</c:v>
                </c:pt>
                <c:pt idx="5923">
                  <c:v>-64.545233378855499</c:v>
                </c:pt>
                <c:pt idx="5924">
                  <c:v>-64.545069779603296</c:v>
                </c:pt>
                <c:pt idx="5925">
                  <c:v>-64.544906352434097</c:v>
                </c:pt>
                <c:pt idx="5926">
                  <c:v>-64.544743097214393</c:v>
                </c:pt>
                <c:pt idx="5927">
                  <c:v>-64.544580013810503</c:v>
                </c:pt>
                <c:pt idx="5928">
                  <c:v>-64.544417102088701</c:v>
                </c:pt>
                <c:pt idx="5929">
                  <c:v>-64.544254361915407</c:v>
                </c:pt>
                <c:pt idx="5930">
                  <c:v>-64.544091793157193</c:v>
                </c:pt>
                <c:pt idx="5931">
                  <c:v>-64.543929395680493</c:v>
                </c:pt>
                <c:pt idx="5932">
                  <c:v>-64.543767169351796</c:v>
                </c:pt>
                <c:pt idx="5933">
                  <c:v>-64.543605114037703</c:v>
                </c:pt>
                <c:pt idx="5934">
                  <c:v>-64.543443229605003</c:v>
                </c:pt>
                <c:pt idx="5935">
                  <c:v>-64.5432815159201</c:v>
                </c:pt>
                <c:pt idx="5936">
                  <c:v>-64.543119972849894</c:v>
                </c:pt>
                <c:pt idx="5937">
                  <c:v>-64.542958600261002</c:v>
                </c:pt>
                <c:pt idx="5938">
                  <c:v>-64.542797398020298</c:v>
                </c:pt>
                <c:pt idx="5939">
                  <c:v>-64.542636365994596</c:v>
                </c:pt>
                <c:pt idx="5940">
                  <c:v>-64.5424755040506</c:v>
                </c:pt>
                <c:pt idx="5941">
                  <c:v>-64.542314812055395</c:v>
                </c:pt>
                <c:pt idx="5942">
                  <c:v>-64.542154289875896</c:v>
                </c:pt>
                <c:pt idx="5943">
                  <c:v>-64.541993937379104</c:v>
                </c:pt>
                <c:pt idx="5944">
                  <c:v>-64.541833754431906</c:v>
                </c:pt>
                <c:pt idx="5945">
                  <c:v>-64.541673740901501</c:v>
                </c:pt>
                <c:pt idx="5946">
                  <c:v>-64.541513896655005</c:v>
                </c:pt>
                <c:pt idx="5947">
                  <c:v>-64.541354221559502</c:v>
                </c:pt>
                <c:pt idx="5948">
                  <c:v>-64.541194715482206</c:v>
                </c:pt>
                <c:pt idx="5949">
                  <c:v>-64.541035378290303</c:v>
                </c:pt>
                <c:pt idx="5950">
                  <c:v>-64.540876209851106</c:v>
                </c:pt>
                <c:pt idx="5951">
                  <c:v>-64.540717210032</c:v>
                </c:pt>
                <c:pt idx="5952">
                  <c:v>-64.540558378700197</c:v>
                </c:pt>
                <c:pt idx="5953">
                  <c:v>-64.540399715723197</c:v>
                </c:pt>
                <c:pt idx="5954">
                  <c:v>-64.540241220968397</c:v>
                </c:pt>
                <c:pt idx="5955">
                  <c:v>-64.540082894303296</c:v>
                </c:pt>
                <c:pt idx="5956">
                  <c:v>-64.539924735595406</c:v>
                </c:pt>
                <c:pt idx="5957">
                  <c:v>-64.539766744712296</c:v>
                </c:pt>
                <c:pt idx="5958">
                  <c:v>-64.539608921521506</c:v>
                </c:pt>
                <c:pt idx="5959">
                  <c:v>-64.539451265890804</c:v>
                </c:pt>
                <c:pt idx="5960">
                  <c:v>-64.539293777687803</c:v>
                </c:pt>
                <c:pt idx="5961">
                  <c:v>-64.539136456780199</c:v>
                </c:pt>
                <c:pt idx="5962">
                  <c:v>-64.538979303035802</c:v>
                </c:pt>
                <c:pt idx="5963">
                  <c:v>-64.538822316322495</c:v>
                </c:pt>
                <c:pt idx="5964">
                  <c:v>-64.538665496508003</c:v>
                </c:pt>
                <c:pt idx="5965">
                  <c:v>-64.538508843460306</c:v>
                </c:pt>
                <c:pt idx="5966">
                  <c:v>-64.538352357047302</c:v>
                </c:pt>
                <c:pt idx="5967">
                  <c:v>-64.538196037137098</c:v>
                </c:pt>
                <c:pt idx="5968">
                  <c:v>-64.538039883597506</c:v>
                </c:pt>
                <c:pt idx="5969">
                  <c:v>-64.537883896296805</c:v>
                </c:pt>
                <c:pt idx="5970">
                  <c:v>-64.537728075102905</c:v>
                </c:pt>
                <c:pt idx="5971">
                  <c:v>-64.5375724198841</c:v>
                </c:pt>
                <c:pt idx="5972">
                  <c:v>-64.537416930508599</c:v>
                </c:pt>
                <c:pt idx="5973">
                  <c:v>-64.537261606844595</c:v>
                </c:pt>
                <c:pt idx="5974">
                  <c:v>-64.537106448760298</c:v>
                </c:pt>
                <c:pt idx="5975">
                  <c:v>-64.5369514561241</c:v>
                </c:pt>
                <c:pt idx="5976">
                  <c:v>-64.536796628804396</c:v>
                </c:pt>
                <c:pt idx="5977">
                  <c:v>-64.536641966669606</c:v>
                </c:pt>
                <c:pt idx="5978">
                  <c:v>-64.536487469588096</c:v>
                </c:pt>
                <c:pt idx="5979">
                  <c:v>-64.5363331374284</c:v>
                </c:pt>
                <c:pt idx="5980">
                  <c:v>-64.536178970058998</c:v>
                </c:pt>
                <c:pt idx="5981">
                  <c:v>-64.536024967348695</c:v>
                </c:pt>
                <c:pt idx="5982">
                  <c:v>-64.535871129165798</c:v>
                </c:pt>
                <c:pt idx="5983">
                  <c:v>-64.535717455379299</c:v>
                </c:pt>
                <c:pt idx="5984">
                  <c:v>-64.535563945857604</c:v>
                </c:pt>
                <c:pt idx="5985">
                  <c:v>-64.535410600469703</c:v>
                </c:pt>
                <c:pt idx="5986">
                  <c:v>-64.535257419084303</c:v>
                </c:pt>
                <c:pt idx="5987">
                  <c:v>-64.535104401570294</c:v>
                </c:pt>
                <c:pt idx="5988">
                  <c:v>-64.534951547796396</c:v>
                </c:pt>
                <c:pt idx="5989">
                  <c:v>-64.534798857631799</c:v>
                </c:pt>
                <c:pt idx="5990">
                  <c:v>-64.534646330945293</c:v>
                </c:pt>
                <c:pt idx="5991">
                  <c:v>-64.534493967605897</c:v>
                </c:pt>
                <c:pt idx="5992">
                  <c:v>-64.5343417674828</c:v>
                </c:pt>
                <c:pt idx="5993">
                  <c:v>-64.534189730444993</c:v>
                </c:pt>
                <c:pt idx="5994">
                  <c:v>-64.534037856361607</c:v>
                </c:pt>
                <c:pt idx="5995">
                  <c:v>-64.533886145102002</c:v>
                </c:pt>
                <c:pt idx="5996">
                  <c:v>-64.533734596535197</c:v>
                </c:pt>
                <c:pt idx="5997">
                  <c:v>-64.533583210530693</c:v>
                </c:pt>
                <c:pt idx="5998">
                  <c:v>-64.533431986957694</c:v>
                </c:pt>
                <c:pt idx="5999">
                  <c:v>-64.533280925685503</c:v>
                </c:pt>
                <c:pt idx="6000">
                  <c:v>-64.533130026583706</c:v>
                </c:pt>
                <c:pt idx="6001">
                  <c:v>-64.532979289521705</c:v>
                </c:pt>
                <c:pt idx="6002">
                  <c:v>-64.532828714368904</c:v>
                </c:pt>
                <c:pt idx="6003">
                  <c:v>-64.532678300995002</c:v>
                </c:pt>
                <c:pt idx="6004">
                  <c:v>-64.532528049269501</c:v>
                </c:pt>
                <c:pt idx="6005">
                  <c:v>-64.532377959062003</c:v>
                </c:pt>
                <c:pt idx="6006">
                  <c:v>-64.532228030242294</c:v>
                </c:pt>
                <c:pt idx="6007">
                  <c:v>-64.532078262680102</c:v>
                </c:pt>
                <c:pt idx="6008">
                  <c:v>-64.5319286562451</c:v>
                </c:pt>
                <c:pt idx="6009">
                  <c:v>-64.531779210807201</c:v>
                </c:pt>
                <c:pt idx="6010">
                  <c:v>-64.531629926236207</c:v>
                </c:pt>
                <c:pt idx="6011">
                  <c:v>-64.5314808024021</c:v>
                </c:pt>
                <c:pt idx="6012">
                  <c:v>-64.531331839174698</c:v>
                </c:pt>
                <c:pt idx="6013">
                  <c:v>-64.531183036424196</c:v>
                </c:pt>
                <c:pt idx="6014">
                  <c:v>-64.531034394020494</c:v>
                </c:pt>
                <c:pt idx="6015">
                  <c:v>-64.530885911833806</c:v>
                </c:pt>
                <c:pt idx="6016">
                  <c:v>-64.530737589734102</c:v>
                </c:pt>
                <c:pt idx="6017">
                  <c:v>-64.530589427591707</c:v>
                </c:pt>
                <c:pt idx="6018">
                  <c:v>-64.530441425276706</c:v>
                </c:pt>
                <c:pt idx="6019">
                  <c:v>-64.530293582659496</c:v>
                </c:pt>
                <c:pt idx="6020">
                  <c:v>-64.530145899610403</c:v>
                </c:pt>
                <c:pt idx="6021">
                  <c:v>-64.529998375999696</c:v>
                </c:pt>
                <c:pt idx="6022">
                  <c:v>-64.5298510116979</c:v>
                </c:pt>
                <c:pt idx="6023">
                  <c:v>-64.529703806575398</c:v>
                </c:pt>
                <c:pt idx="6024">
                  <c:v>-64.529556760502601</c:v>
                </c:pt>
                <c:pt idx="6025">
                  <c:v>-64.529409873350303</c:v>
                </c:pt>
                <c:pt idx="6026">
                  <c:v>-64.529263144988803</c:v>
                </c:pt>
                <c:pt idx="6027">
                  <c:v>-64.529116575288995</c:v>
                </c:pt>
                <c:pt idx="6028">
                  <c:v>-64.528970164121404</c:v>
                </c:pt>
                <c:pt idx="6029">
                  <c:v>-64.528823911356895</c:v>
                </c:pt>
                <c:pt idx="6030">
                  <c:v>-64.528677816866093</c:v>
                </c:pt>
                <c:pt idx="6031">
                  <c:v>-64.528531880520006</c:v>
                </c:pt>
                <c:pt idx="6032">
                  <c:v>-64.528386102189302</c:v>
                </c:pt>
                <c:pt idx="6033">
                  <c:v>-64.528240481745101</c:v>
                </c:pt>
                <c:pt idx="6034">
                  <c:v>-64.528095019058199</c:v>
                </c:pt>
                <c:pt idx="6035">
                  <c:v>-64.527949713999703</c:v>
                </c:pt>
                <c:pt idx="6036">
                  <c:v>-64.527804566440594</c:v>
                </c:pt>
                <c:pt idx="6037">
                  <c:v>-64.527659576252105</c:v>
                </c:pt>
                <c:pt idx="6038">
                  <c:v>-64.527514743305204</c:v>
                </c:pt>
                <c:pt idx="6039">
                  <c:v>-64.527370067471296</c:v>
                </c:pt>
                <c:pt idx="6040">
                  <c:v>-64.527225548621502</c:v>
                </c:pt>
                <c:pt idx="6041">
                  <c:v>-64.5270811866272</c:v>
                </c:pt>
                <c:pt idx="6042">
                  <c:v>-64.526936981359597</c:v>
                </c:pt>
                <c:pt idx="6043">
                  <c:v>-64.5267929326901</c:v>
                </c:pt>
                <c:pt idx="6044">
                  <c:v>-64.526649040490298</c:v>
                </c:pt>
                <c:pt idx="6045">
                  <c:v>-64.526505304631598</c:v>
                </c:pt>
                <c:pt idx="6046">
                  <c:v>-64.526361724985406</c:v>
                </c:pt>
                <c:pt idx="6047">
                  <c:v>-64.526218301423398</c:v>
                </c:pt>
                <c:pt idx="6048">
                  <c:v>-64.526075033817193</c:v>
                </c:pt>
                <c:pt idx="6049">
                  <c:v>-64.525931922038595</c:v>
                </c:pt>
                <c:pt idx="6050">
                  <c:v>-64.525788965959094</c:v>
                </c:pt>
                <c:pt idx="6051">
                  <c:v>-64.525646165450496</c:v>
                </c:pt>
                <c:pt idx="6052">
                  <c:v>-64.525503520384703</c:v>
                </c:pt>
                <c:pt idx="6053">
                  <c:v>-64.525361030633604</c:v>
                </c:pt>
                <c:pt idx="6054">
                  <c:v>-64.525218696069004</c:v>
                </c:pt>
                <c:pt idx="6055">
                  <c:v>-64.525076516562905</c:v>
                </c:pt>
                <c:pt idx="6056">
                  <c:v>-64.524934491987295</c:v>
                </c:pt>
                <c:pt idx="6057">
                  <c:v>-64.524792622214207</c:v>
                </c:pt>
                <c:pt idx="6058">
                  <c:v>-64.524650907115799</c:v>
                </c:pt>
                <c:pt idx="6059">
                  <c:v>-64.524509346564201</c:v>
                </c:pt>
                <c:pt idx="6060">
                  <c:v>-64.524367940431702</c:v>
                </c:pt>
                <c:pt idx="6061">
                  <c:v>-64.524226688590304</c:v>
                </c:pt>
                <c:pt idx="6062">
                  <c:v>-64.524085590912506</c:v>
                </c:pt>
                <c:pt idx="6063">
                  <c:v>-64.523944647270596</c:v>
                </c:pt>
                <c:pt idx="6064">
                  <c:v>-64.523803857536905</c:v>
                </c:pt>
                <c:pt idx="6065">
                  <c:v>-64.523663221584002</c:v>
                </c:pt>
                <c:pt idx="6066">
                  <c:v>-64.523522739284203</c:v>
                </c:pt>
                <c:pt idx="6067">
                  <c:v>-64.523382410510195</c:v>
                </c:pt>
                <c:pt idx="6068">
                  <c:v>-64.523242235134404</c:v>
                </c:pt>
                <c:pt idx="6069">
                  <c:v>-64.523102213029702</c:v>
                </c:pt>
                <c:pt idx="6070">
                  <c:v>-64.522962344068503</c:v>
                </c:pt>
                <c:pt idx="6071">
                  <c:v>-64.522822628123706</c:v>
                </c:pt>
                <c:pt idx="6072">
                  <c:v>-64.522683065067994</c:v>
                </c:pt>
                <c:pt idx="6073">
                  <c:v>-64.522543654774296</c:v>
                </c:pt>
                <c:pt idx="6074">
                  <c:v>-64.522404397115395</c:v>
                </c:pt>
                <c:pt idx="6075">
                  <c:v>-64.522265291964302</c:v>
                </c:pt>
                <c:pt idx="6076">
                  <c:v>-64.522126339193903</c:v>
                </c:pt>
                <c:pt idx="6077">
                  <c:v>-64.521987538677294</c:v>
                </c:pt>
                <c:pt idx="6078">
                  <c:v>-64.521848890287501</c:v>
                </c:pt>
                <c:pt idx="6079">
                  <c:v>-64.521710393897607</c:v>
                </c:pt>
                <c:pt idx="6080">
                  <c:v>-64.521572049380893</c:v>
                </c:pt>
                <c:pt idx="6081">
                  <c:v>-64.5214338566105</c:v>
                </c:pt>
                <c:pt idx="6082">
                  <c:v>-64.521295815459695</c:v>
                </c:pt>
                <c:pt idx="6083">
                  <c:v>-64.521157925801802</c:v>
                </c:pt>
                <c:pt idx="6084">
                  <c:v>-64.521020187510302</c:v>
                </c:pt>
                <c:pt idx="6085">
                  <c:v>-64.520882600458407</c:v>
                </c:pt>
                <c:pt idx="6086">
                  <c:v>-64.520745164519695</c:v>
                </c:pt>
                <c:pt idx="6087">
                  <c:v>-64.520607879567706</c:v>
                </c:pt>
                <c:pt idx="6088">
                  <c:v>-64.520470745476004</c:v>
                </c:pt>
                <c:pt idx="6089">
                  <c:v>-64.520333762118199</c:v>
                </c:pt>
                <c:pt idx="6090">
                  <c:v>-64.520196929367899</c:v>
                </c:pt>
                <c:pt idx="6091">
                  <c:v>-64.520060247098797</c:v>
                </c:pt>
                <c:pt idx="6092">
                  <c:v>-64.519923715184802</c:v>
                </c:pt>
                <c:pt idx="6093">
                  <c:v>-64.519787333499707</c:v>
                </c:pt>
                <c:pt idx="6094">
                  <c:v>-64.519651101917205</c:v>
                </c:pt>
                <c:pt idx="6095">
                  <c:v>-64.519515020311403</c:v>
                </c:pt>
                <c:pt idx="6096">
                  <c:v>-64.519379088556093</c:v>
                </c:pt>
                <c:pt idx="6097">
                  <c:v>-64.519243306525496</c:v>
                </c:pt>
                <c:pt idx="6098">
                  <c:v>-64.519107674093505</c:v>
                </c:pt>
                <c:pt idx="6099">
                  <c:v>-64.518972191134296</c:v>
                </c:pt>
                <c:pt idx="6100">
                  <c:v>-64.518836857522004</c:v>
                </c:pt>
                <c:pt idx="6101">
                  <c:v>-64.518701673131005</c:v>
                </c:pt>
                <c:pt idx="6102">
                  <c:v>-64.518566637835306</c:v>
                </c:pt>
                <c:pt idx="6103">
                  <c:v>-64.518431751509496</c:v>
                </c:pt>
                <c:pt idx="6104">
                  <c:v>-64.518297014027695</c:v>
                </c:pt>
                <c:pt idx="6105">
                  <c:v>-64.518162425264507</c:v>
                </c:pt>
                <c:pt idx="6106">
                  <c:v>-64.518027985094307</c:v>
                </c:pt>
                <c:pt idx="6107">
                  <c:v>-64.517893693391599</c:v>
                </c:pt>
                <c:pt idx="6108">
                  <c:v>-64.517759550031101</c:v>
                </c:pt>
                <c:pt idx="6109">
                  <c:v>-64.517625554887303</c:v>
                </c:pt>
                <c:pt idx="6110">
                  <c:v>-64.517491707834793</c:v>
                </c:pt>
                <c:pt idx="6111">
                  <c:v>-64.517358008748502</c:v>
                </c:pt>
                <c:pt idx="6112">
                  <c:v>-64.517224457503104</c:v>
                </c:pt>
                <c:pt idx="6113">
                  <c:v>-64.517091053973502</c:v>
                </c:pt>
                <c:pt idx="6114">
                  <c:v>-64.516957798034397</c:v>
                </c:pt>
                <c:pt idx="6115">
                  <c:v>-64.516824689560806</c:v>
                </c:pt>
                <c:pt idx="6116">
                  <c:v>-64.516691728427801</c:v>
                </c:pt>
                <c:pt idx="6117">
                  <c:v>-64.516558914510298</c:v>
                </c:pt>
                <c:pt idx="6118">
                  <c:v>-64.516426247683498</c:v>
                </c:pt>
                <c:pt idx="6119">
                  <c:v>-64.516293727822401</c:v>
                </c:pt>
                <c:pt idx="6120">
                  <c:v>-64.516161354802193</c:v>
                </c:pt>
                <c:pt idx="6121">
                  <c:v>-64.516029128498204</c:v>
                </c:pt>
                <c:pt idx="6122">
                  <c:v>-64.515897048785703</c:v>
                </c:pt>
                <c:pt idx="6123">
                  <c:v>-64.515765115540006</c:v>
                </c:pt>
                <c:pt idx="6124">
                  <c:v>-64.515633328636497</c:v>
                </c:pt>
                <c:pt idx="6125">
                  <c:v>-64.515501687950604</c:v>
                </c:pt>
                <c:pt idx="6126">
                  <c:v>-64.515370193357796</c:v>
                </c:pt>
                <c:pt idx="6127">
                  <c:v>-64.515238844733801</c:v>
                </c:pt>
                <c:pt idx="6128">
                  <c:v>-64.515107641954003</c:v>
                </c:pt>
                <c:pt idx="6129">
                  <c:v>-64.5149765848941</c:v>
                </c:pt>
                <c:pt idx="6130">
                  <c:v>-64.514845673429804</c:v>
                </c:pt>
                <c:pt idx="6131">
                  <c:v>-64.514714907436996</c:v>
                </c:pt>
                <c:pt idx="6132">
                  <c:v>-64.514584286791305</c:v>
                </c:pt>
                <c:pt idx="6133">
                  <c:v>-64.514453811368696</c:v>
                </c:pt>
                <c:pt idx="6134">
                  <c:v>-64.514323481044997</c:v>
                </c:pt>
                <c:pt idx="6135">
                  <c:v>-64.514193295696202</c:v>
                </c:pt>
                <c:pt idx="6136">
                  <c:v>-64.514063255198394</c:v>
                </c:pt>
                <c:pt idx="6137">
                  <c:v>-64.513933359427597</c:v>
                </c:pt>
                <c:pt idx="6138">
                  <c:v>-64.513803608259806</c:v>
                </c:pt>
                <c:pt idx="6139">
                  <c:v>-64.513674001571403</c:v>
                </c:pt>
                <c:pt idx="6140">
                  <c:v>-64.513544539238495</c:v>
                </c:pt>
                <c:pt idx="6141">
                  <c:v>-64.513415221137294</c:v>
                </c:pt>
                <c:pt idx="6142">
                  <c:v>-64.513286047144305</c:v>
                </c:pt>
                <c:pt idx="6143">
                  <c:v>-64.513157017135796</c:v>
                </c:pt>
                <c:pt idx="6144">
                  <c:v>-64.513028130988204</c:v>
                </c:pt>
                <c:pt idx="6145">
                  <c:v>-64.512899388578006</c:v>
                </c:pt>
                <c:pt idx="6146">
                  <c:v>-64.512770789781698</c:v>
                </c:pt>
                <c:pt idx="6147">
                  <c:v>-64.512642334476098</c:v>
                </c:pt>
                <c:pt idx="6148">
                  <c:v>-64.512514022537601</c:v>
                </c:pt>
                <c:pt idx="6149">
                  <c:v>-64.512385853843</c:v>
                </c:pt>
                <c:pt idx="6150">
                  <c:v>-64.512257828269</c:v>
                </c:pt>
                <c:pt idx="6151">
                  <c:v>-64.512129945692493</c:v>
                </c:pt>
                <c:pt idx="6152">
                  <c:v>-64.5120022059902</c:v>
                </c:pt>
                <c:pt idx="6153">
                  <c:v>-64.511874609039197</c:v>
                </c:pt>
                <c:pt idx="6154">
                  <c:v>-64.511747154716403</c:v>
                </c:pt>
                <c:pt idx="6155">
                  <c:v>-64.511619842898696</c:v>
                </c:pt>
                <c:pt idx="6156">
                  <c:v>-64.511492673463295</c:v>
                </c:pt>
                <c:pt idx="6157">
                  <c:v>-64.511365646287302</c:v>
                </c:pt>
                <c:pt idx="6158">
                  <c:v>-64.511238761247895</c:v>
                </c:pt>
                <c:pt idx="6159">
                  <c:v>-64.511112018222207</c:v>
                </c:pt>
                <c:pt idx="6160">
                  <c:v>-64.510985417087596</c:v>
                </c:pt>
                <c:pt idx="6161">
                  <c:v>-64.510858957721396</c:v>
                </c:pt>
                <c:pt idx="6162">
                  <c:v>-64.510732640000995</c:v>
                </c:pt>
                <c:pt idx="6163">
                  <c:v>-64.510606463803796</c:v>
                </c:pt>
                <c:pt idx="6164">
                  <c:v>-64.510480429007302</c:v>
                </c:pt>
                <c:pt idx="6165">
                  <c:v>-64.510354535489199</c:v>
                </c:pt>
                <c:pt idx="6166">
                  <c:v>-64.510228783126905</c:v>
                </c:pt>
                <c:pt idx="6167">
                  <c:v>-64.510103171798093</c:v>
                </c:pt>
                <c:pt idx="6168">
                  <c:v>-64.509977701380606</c:v>
                </c:pt>
                <c:pt idx="6169">
                  <c:v>-64.509852371752203</c:v>
                </c:pt>
                <c:pt idx="6170">
                  <c:v>-64.509727182790598</c:v>
                </c:pt>
                <c:pt idx="6171">
                  <c:v>-64.509602134373694</c:v>
                </c:pt>
                <c:pt idx="6172">
                  <c:v>-64.509477226379403</c:v>
                </c:pt>
                <c:pt idx="6173">
                  <c:v>-64.509352458685797</c:v>
                </c:pt>
                <c:pt idx="6174">
                  <c:v>-64.509227831170804</c:v>
                </c:pt>
                <c:pt idx="6175">
                  <c:v>-64.509103343712496</c:v>
                </c:pt>
                <c:pt idx="6176">
                  <c:v>-64.5089789961892</c:v>
                </c:pt>
                <c:pt idx="6177">
                  <c:v>-64.508854788478899</c:v>
                </c:pt>
                <c:pt idx="6178">
                  <c:v>-64.508730720459994</c:v>
                </c:pt>
                <c:pt idx="6179">
                  <c:v>-64.508606792010696</c:v>
                </c:pt>
                <c:pt idx="6180">
                  <c:v>-64.508483003009502</c:v>
                </c:pt>
                <c:pt idx="6181">
                  <c:v>-64.508359353334598</c:v>
                </c:pt>
                <c:pt idx="6182">
                  <c:v>-64.508235842864707</c:v>
                </c:pt>
                <c:pt idx="6183">
                  <c:v>-64.508112471478199</c:v>
                </c:pt>
                <c:pt idx="6184">
                  <c:v>-64.5079892390536</c:v>
                </c:pt>
                <c:pt idx="6185">
                  <c:v>-64.507866145469706</c:v>
                </c:pt>
                <c:pt idx="6186">
                  <c:v>-64.507743190605098</c:v>
                </c:pt>
                <c:pt idx="6187">
                  <c:v>-64.5076203743386</c:v>
                </c:pt>
                <c:pt idx="6188">
                  <c:v>-64.507497696548896</c:v>
                </c:pt>
                <c:pt idx="6189">
                  <c:v>-64.507375157115007</c:v>
                </c:pt>
                <c:pt idx="6190">
                  <c:v>-64.507252755915601</c:v>
                </c:pt>
                <c:pt idx="6191">
                  <c:v>-64.507130492829802</c:v>
                </c:pt>
                <c:pt idx="6192">
                  <c:v>-64.507008367736702</c:v>
                </c:pt>
                <c:pt idx="6193">
                  <c:v>-64.506886380515198</c:v>
                </c:pt>
                <c:pt idx="6194">
                  <c:v>-64.506764531044496</c:v>
                </c:pt>
                <c:pt idx="6195">
                  <c:v>-64.506642819203705</c:v>
                </c:pt>
                <c:pt idx="6196">
                  <c:v>-64.506521244872204</c:v>
                </c:pt>
                <c:pt idx="6197">
                  <c:v>-64.506399807929199</c:v>
                </c:pt>
                <c:pt idx="6198">
                  <c:v>-64.506278508253999</c:v>
                </c:pt>
                <c:pt idx="6199">
                  <c:v>-64.506157345726095</c:v>
                </c:pt>
                <c:pt idx="6200">
                  <c:v>-64.506036320224894</c:v>
                </c:pt>
                <c:pt idx="6201">
                  <c:v>-64.505915431629901</c:v>
                </c:pt>
                <c:pt idx="6202">
                  <c:v>-64.505794679820696</c:v>
                </c:pt>
                <c:pt idx="6203">
                  <c:v>-64.505674064676896</c:v>
                </c:pt>
                <c:pt idx="6204">
                  <c:v>-64.505553586078307</c:v>
                </c:pt>
                <c:pt idx="6205">
                  <c:v>-64.505433243904406</c:v>
                </c:pt>
                <c:pt idx="6206">
                  <c:v>-64.505313038035197</c:v>
                </c:pt>
                <c:pt idx="6207">
                  <c:v>-64.5051929683504</c:v>
                </c:pt>
                <c:pt idx="6208">
                  <c:v>-64.505073034730103</c:v>
                </c:pt>
                <c:pt idx="6209">
                  <c:v>-64.504953237053996</c:v>
                </c:pt>
                <c:pt idx="6210">
                  <c:v>-64.504833575202298</c:v>
                </c:pt>
                <c:pt idx="6211">
                  <c:v>-64.504714049054996</c:v>
                </c:pt>
                <c:pt idx="6212">
                  <c:v>-64.504594658492195</c:v>
                </c:pt>
                <c:pt idx="6213">
                  <c:v>-64.504475403394096</c:v>
                </c:pt>
                <c:pt idx="6214">
                  <c:v>-64.504356283641002</c:v>
                </c:pt>
                <c:pt idx="6215">
                  <c:v>-64.5042372991132</c:v>
                </c:pt>
                <c:pt idx="6216">
                  <c:v>-64.504118449690907</c:v>
                </c:pt>
                <c:pt idx="6217">
                  <c:v>-64.503999735254595</c:v>
                </c:pt>
                <c:pt idx="6218">
                  <c:v>-64.503881155684695</c:v>
                </c:pt>
                <c:pt idx="6219">
                  <c:v>-64.503762710861906</c:v>
                </c:pt>
                <c:pt idx="6220">
                  <c:v>-64.503644400666502</c:v>
                </c:pt>
                <c:pt idx="6221">
                  <c:v>-64.503526224979396</c:v>
                </c:pt>
                <c:pt idx="6222">
                  <c:v>-64.503408183681103</c:v>
                </c:pt>
                <c:pt idx="6223">
                  <c:v>-64.503290276652393</c:v>
                </c:pt>
                <c:pt idx="6224">
                  <c:v>-64.503172503774096</c:v>
                </c:pt>
                <c:pt idx="6225">
                  <c:v>-64.503054864926995</c:v>
                </c:pt>
                <c:pt idx="6226">
                  <c:v>-64.502937359992103</c:v>
                </c:pt>
                <c:pt idx="6227">
                  <c:v>-64.502819988850305</c:v>
                </c:pt>
                <c:pt idx="6228">
                  <c:v>-64.502702751382699</c:v>
                </c:pt>
                <c:pt idx="6229">
                  <c:v>-64.502585647470298</c:v>
                </c:pt>
                <c:pt idx="6230">
                  <c:v>-64.502468676994198</c:v>
                </c:pt>
                <c:pt idx="6231">
                  <c:v>-64.502351839835697</c:v>
                </c:pt>
                <c:pt idx="6232">
                  <c:v>-64.502235135876106</c:v>
                </c:pt>
                <c:pt idx="6233">
                  <c:v>-64.502118564996493</c:v>
                </c:pt>
                <c:pt idx="6234">
                  <c:v>-64.502002127078399</c:v>
                </c:pt>
                <c:pt idx="6235">
                  <c:v>-64.501885822003203</c:v>
                </c:pt>
                <c:pt idx="6236">
                  <c:v>-64.501769649652402</c:v>
                </c:pt>
                <c:pt idx="6237">
                  <c:v>-64.501653609907507</c:v>
                </c:pt>
                <c:pt idx="6238">
                  <c:v>-64.501537702650097</c:v>
                </c:pt>
                <c:pt idx="6239">
                  <c:v>-64.501421927761797</c:v>
                </c:pt>
                <c:pt idx="6240">
                  <c:v>-64.5013062851244</c:v>
                </c:pt>
                <c:pt idx="6241">
                  <c:v>-64.501190774619602</c:v>
                </c:pt>
                <c:pt idx="6242">
                  <c:v>-64.501075396129195</c:v>
                </c:pt>
                <c:pt idx="6243">
                  <c:v>-64.500960149535103</c:v>
                </c:pt>
                <c:pt idx="6244">
                  <c:v>-64.500845034719205</c:v>
                </c:pt>
                <c:pt idx="6245">
                  <c:v>-64.500730051563593</c:v>
                </c:pt>
                <c:pt idx="6246">
                  <c:v>-64.500615199950204</c:v>
                </c:pt>
                <c:pt idx="6247">
                  <c:v>-64.5005004797613</c:v>
                </c:pt>
                <c:pt idx="6248">
                  <c:v>-64.500385890878803</c:v>
                </c:pt>
                <c:pt idx="6249">
                  <c:v>-64.500271433185105</c:v>
                </c:pt>
                <c:pt idx="6250">
                  <c:v>-64.500157106562398</c:v>
                </c:pt>
                <c:pt idx="6251">
                  <c:v>-64.5000429108931</c:v>
                </c:pt>
                <c:pt idx="6252">
                  <c:v>-64.499928846059603</c:v>
                </c:pt>
                <c:pt idx="6253">
                  <c:v>-64.499814911944299</c:v>
                </c:pt>
                <c:pt idx="6254">
                  <c:v>-64.499701108429605</c:v>
                </c:pt>
                <c:pt idx="6255">
                  <c:v>-64.499587435398297</c:v>
                </c:pt>
                <c:pt idx="6256">
                  <c:v>-64.499473892732794</c:v>
                </c:pt>
                <c:pt idx="6257">
                  <c:v>-64.499360480316</c:v>
                </c:pt>
                <c:pt idx="6258">
                  <c:v>-64.499247198030403</c:v>
                </c:pt>
                <c:pt idx="6259">
                  <c:v>-64.499134045758893</c:v>
                </c:pt>
                <c:pt idx="6260">
                  <c:v>-64.499021023384401</c:v>
                </c:pt>
                <c:pt idx="6261">
                  <c:v>-64.4989081307898</c:v>
                </c:pt>
                <c:pt idx="6262">
                  <c:v>-64.498795367857994</c:v>
                </c:pt>
                <c:pt idx="6263">
                  <c:v>-64.498682734471998</c:v>
                </c:pt>
                <c:pt idx="6264">
                  <c:v>-64.498570230515</c:v>
                </c:pt>
                <c:pt idx="6265">
                  <c:v>-64.4984578558701</c:v>
                </c:pt>
                <c:pt idx="6266">
                  <c:v>-64.4983456104205</c:v>
                </c:pt>
                <c:pt idx="6267">
                  <c:v>-64.498233494049401</c:v>
                </c:pt>
                <c:pt idx="6268">
                  <c:v>-64.498121506640203</c:v>
                </c:pt>
                <c:pt idx="6269">
                  <c:v>-64.498009648076206</c:v>
                </c:pt>
                <c:pt idx="6270">
                  <c:v>-64.497897918240895</c:v>
                </c:pt>
                <c:pt idx="6271">
                  <c:v>-64.497786317017699</c:v>
                </c:pt>
                <c:pt idx="6272">
                  <c:v>-64.497674844290302</c:v>
                </c:pt>
                <c:pt idx="6273">
                  <c:v>-64.497563499942103</c:v>
                </c:pt>
                <c:pt idx="6274">
                  <c:v>-64.497452283857001</c:v>
                </c:pt>
                <c:pt idx="6275">
                  <c:v>-64.497341195918494</c:v>
                </c:pt>
                <c:pt idx="6276">
                  <c:v>-64.497230236010495</c:v>
                </c:pt>
                <c:pt idx="6277">
                  <c:v>-64.4971194040169</c:v>
                </c:pt>
                <c:pt idx="6278">
                  <c:v>-64.497008699821393</c:v>
                </c:pt>
                <c:pt idx="6279">
                  <c:v>-64.4968981233081</c:v>
                </c:pt>
                <c:pt idx="6280">
                  <c:v>-64.496787674361002</c:v>
                </c:pt>
                <c:pt idx="6281">
                  <c:v>-64.496677352864197</c:v>
                </c:pt>
                <c:pt idx="6282">
                  <c:v>-64.496567158701794</c:v>
                </c:pt>
                <c:pt idx="6283">
                  <c:v>-64.496457091758003</c:v>
                </c:pt>
                <c:pt idx="6284">
                  <c:v>-64.496347151917007</c:v>
                </c:pt>
                <c:pt idx="6285">
                  <c:v>-64.4962373390632</c:v>
                </c:pt>
                <c:pt idx="6286">
                  <c:v>-64.496127653080805</c:v>
                </c:pt>
                <c:pt idx="6287">
                  <c:v>-64.496018093854502</c:v>
                </c:pt>
                <c:pt idx="6288">
                  <c:v>-64.495908661268501</c:v>
                </c:pt>
                <c:pt idx="6289">
                  <c:v>-64.495799355207595</c:v>
                </c:pt>
                <c:pt idx="6290">
                  <c:v>-64.495690175556106</c:v>
                </c:pt>
                <c:pt idx="6291">
                  <c:v>-64.495581122198999</c:v>
                </c:pt>
                <c:pt idx="6292">
                  <c:v>-64.495472195020795</c:v>
                </c:pt>
                <c:pt idx="6293">
                  <c:v>-64.495363393906302</c:v>
                </c:pt>
                <c:pt idx="6294">
                  <c:v>-64.495254718740398</c:v>
                </c:pt>
                <c:pt idx="6295">
                  <c:v>-64.495146169408002</c:v>
                </c:pt>
                <c:pt idx="6296">
                  <c:v>-64.495037745793994</c:v>
                </c:pt>
                <c:pt idx="6297">
                  <c:v>-64.494929447783505</c:v>
                </c:pt>
                <c:pt idx="6298">
                  <c:v>-64.494821275261401</c:v>
                </c:pt>
                <c:pt idx="6299">
                  <c:v>-64.494713228113099</c:v>
                </c:pt>
                <c:pt idx="6300">
                  <c:v>-64.494605306223605</c:v>
                </c:pt>
                <c:pt idx="6301">
                  <c:v>-64.494497509478194</c:v>
                </c:pt>
                <c:pt idx="6302">
                  <c:v>-64.494389837762199</c:v>
                </c:pt>
                <c:pt idx="6303">
                  <c:v>-64.494282290960996</c:v>
                </c:pt>
                <c:pt idx="6304">
                  <c:v>-64.494174868960002</c:v>
                </c:pt>
                <c:pt idx="6305">
                  <c:v>-64.494067571644706</c:v>
                </c:pt>
                <c:pt idx="6306">
                  <c:v>-64.493960398900697</c:v>
                </c:pt>
                <c:pt idx="6307">
                  <c:v>-64.493853350613506</c:v>
                </c:pt>
                <c:pt idx="6308">
                  <c:v>-64.493746426668906</c:v>
                </c:pt>
                <c:pt idx="6309">
                  <c:v>-64.493639626952501</c:v>
                </c:pt>
                <c:pt idx="6310">
                  <c:v>-64.493532951350204</c:v>
                </c:pt>
                <c:pt idx="6311">
                  <c:v>-64.493426399747804</c:v>
                </c:pt>
                <c:pt idx="6312">
                  <c:v>-64.493319972031202</c:v>
                </c:pt>
                <c:pt idx="6313">
                  <c:v>-64.493213668086398</c:v>
                </c:pt>
                <c:pt idx="6314">
                  <c:v>-64.493107487799307</c:v>
                </c:pt>
                <c:pt idx="6315">
                  <c:v>-64.4930014310562</c:v>
                </c:pt>
                <c:pt idx="6316">
                  <c:v>-64.492895497743106</c:v>
                </c:pt>
                <c:pt idx="6317">
                  <c:v>-64.492789687746196</c:v>
                </c:pt>
                <c:pt idx="6318">
                  <c:v>-64.492684000951797</c:v>
                </c:pt>
                <c:pt idx="6319">
                  <c:v>-64.492578437246294</c:v>
                </c:pt>
                <c:pt idx="6320">
                  <c:v>-64.492472996516</c:v>
                </c:pt>
                <c:pt idx="6321">
                  <c:v>-64.492367678647298</c:v>
                </c:pt>
                <c:pt idx="6322">
                  <c:v>-64.492262483526801</c:v>
                </c:pt>
                <c:pt idx="6323">
                  <c:v>-64.492157411041006</c:v>
                </c:pt>
                <c:pt idx="6324">
                  <c:v>-64.492052461076597</c:v>
                </c:pt>
                <c:pt idx="6325">
                  <c:v>-64.491947633520297</c:v>
                </c:pt>
                <c:pt idx="6326">
                  <c:v>-64.491842928258706</c:v>
                </c:pt>
                <c:pt idx="6327">
                  <c:v>-64.491738345178703</c:v>
                </c:pt>
                <c:pt idx="6328">
                  <c:v>-64.4916338841672</c:v>
                </c:pt>
                <c:pt idx="6329">
                  <c:v>-64.491529545111007</c:v>
                </c:pt>
                <c:pt idx="6330">
                  <c:v>-64.491425327897304</c:v>
                </c:pt>
                <c:pt idx="6331">
                  <c:v>-64.491321232412901</c:v>
                </c:pt>
                <c:pt idx="6332">
                  <c:v>-64.491217258545106</c:v>
                </c:pt>
                <c:pt idx="6333">
                  <c:v>-64.491113406181</c:v>
                </c:pt>
                <c:pt idx="6334">
                  <c:v>-64.491009675207806</c:v>
                </c:pt>
                <c:pt idx="6335">
                  <c:v>-64.490906065512803</c:v>
                </c:pt>
                <c:pt idx="6336">
                  <c:v>-64.490802576983398</c:v>
                </c:pt>
                <c:pt idx="6337">
                  <c:v>-64.4906992095069</c:v>
                </c:pt>
                <c:pt idx="6338">
                  <c:v>-64.4905959629709</c:v>
                </c:pt>
                <c:pt idx="6339">
                  <c:v>-64.490492837262806</c:v>
                </c:pt>
                <c:pt idx="6340">
                  <c:v>-64.490389832270395</c:v>
                </c:pt>
                <c:pt idx="6341">
                  <c:v>-64.490286947881103</c:v>
                </c:pt>
                <c:pt idx="6342">
                  <c:v>-64.490184183982706</c:v>
                </c:pt>
                <c:pt idx="6343">
                  <c:v>-64.490081540462995</c:v>
                </c:pt>
                <c:pt idx="6344">
                  <c:v>-64.489979017209905</c:v>
                </c:pt>
                <c:pt idx="6345">
                  <c:v>-64.489876614111097</c:v>
                </c:pt>
                <c:pt idx="6346">
                  <c:v>-64.489774331054804</c:v>
                </c:pt>
                <c:pt idx="6347">
                  <c:v>-64.489672167928802</c:v>
                </c:pt>
                <c:pt idx="6348">
                  <c:v>-64.489570124621295</c:v>
                </c:pt>
                <c:pt idx="6349">
                  <c:v>-64.489468201020401</c:v>
                </c:pt>
                <c:pt idx="6350">
                  <c:v>-64.489366397014294</c:v>
                </c:pt>
                <c:pt idx="6351">
                  <c:v>-64.489264712491206</c:v>
                </c:pt>
                <c:pt idx="6352">
                  <c:v>-64.489163147339596</c:v>
                </c:pt>
                <c:pt idx="6353">
                  <c:v>-64.489061701447696</c:v>
                </c:pt>
                <c:pt idx="6354">
                  <c:v>-64.488960374704007</c:v>
                </c:pt>
                <c:pt idx="6355">
                  <c:v>-64.488859166997003</c:v>
                </c:pt>
                <c:pt idx="6356">
                  <c:v>-64.488758078215199</c:v>
                </c:pt>
                <c:pt idx="6357">
                  <c:v>-64.488657108247395</c:v>
                </c:pt>
                <c:pt idx="6358">
                  <c:v>-64.488556256982093</c:v>
                </c:pt>
                <c:pt idx="6359">
                  <c:v>-64.488455524308193</c:v>
                </c:pt>
                <c:pt idx="6360">
                  <c:v>-64.488354910114296</c:v>
                </c:pt>
                <c:pt idx="6361">
                  <c:v>-64.4882544142895</c:v>
                </c:pt>
                <c:pt idx="6362">
                  <c:v>-64.488154036722605</c:v>
                </c:pt>
                <c:pt idx="6363">
                  <c:v>-64.488053777302596</c:v>
                </c:pt>
                <c:pt idx="6364">
                  <c:v>-64.487953635918601</c:v>
                </c:pt>
                <c:pt idx="6365">
                  <c:v>-64.487853612459702</c:v>
                </c:pt>
                <c:pt idx="6366">
                  <c:v>-64.487753706815099</c:v>
                </c:pt>
                <c:pt idx="6367">
                  <c:v>-64.487653918873903</c:v>
                </c:pt>
                <c:pt idx="6368">
                  <c:v>-64.487554248525598</c:v>
                </c:pt>
                <c:pt idx="6369">
                  <c:v>-64.487454695659395</c:v>
                </c:pt>
                <c:pt idx="6370">
                  <c:v>-64.487355260164804</c:v>
                </c:pt>
                <c:pt idx="6371">
                  <c:v>-64.487255941931195</c:v>
                </c:pt>
                <c:pt idx="6372">
                  <c:v>-64.487156740848206</c:v>
                </c:pt>
                <c:pt idx="6373">
                  <c:v>-64.487057656805504</c:v>
                </c:pt>
                <c:pt idx="6374">
                  <c:v>-64.486958689692599</c:v>
                </c:pt>
                <c:pt idx="6375">
                  <c:v>-64.486859839399301</c:v>
                </c:pt>
                <c:pt idx="6376">
                  <c:v>-64.486761105815404</c:v>
                </c:pt>
                <c:pt idx="6377">
                  <c:v>-64.486662488830802</c:v>
                </c:pt>
                <c:pt idx="6378">
                  <c:v>-64.486563988335305</c:v>
                </c:pt>
                <c:pt idx="6379">
                  <c:v>-64.486465604219006</c:v>
                </c:pt>
                <c:pt idx="6380">
                  <c:v>-64.486367336371799</c:v>
                </c:pt>
                <c:pt idx="6381">
                  <c:v>-64.486269184683906</c:v>
                </c:pt>
                <c:pt idx="6382">
                  <c:v>-64.486171149045404</c:v>
                </c:pt>
                <c:pt idx="6383">
                  <c:v>-64.486073229346601</c:v>
                </c:pt>
                <c:pt idx="6384">
                  <c:v>-64.485975425477704</c:v>
                </c:pt>
                <c:pt idx="6385">
                  <c:v>-64.485877737329105</c:v>
                </c:pt>
                <c:pt idx="6386">
                  <c:v>-64.485780164791095</c:v>
                </c:pt>
                <c:pt idx="6387">
                  <c:v>-64.485682707754293</c:v>
                </c:pt>
                <c:pt idx="6388">
                  <c:v>-64.485585366109206</c:v>
                </c:pt>
                <c:pt idx="6389">
                  <c:v>-64.485488139746394</c:v>
                </c:pt>
                <c:pt idx="6390">
                  <c:v>-64.485391028556506</c:v>
                </c:pt>
                <c:pt idx="6391">
                  <c:v>-64.485294032430303</c:v>
                </c:pt>
                <c:pt idx="6392">
                  <c:v>-64.485197151258504</c:v>
                </c:pt>
                <c:pt idx="6393">
                  <c:v>-64.485100384931997</c:v>
                </c:pt>
                <c:pt idx="6394">
                  <c:v>-64.4850037333416</c:v>
                </c:pt>
                <c:pt idx="6395">
                  <c:v>-64.484907196378401</c:v>
                </c:pt>
                <c:pt idx="6396">
                  <c:v>-64.484810773933305</c:v>
                </c:pt>
                <c:pt idx="6397">
                  <c:v>-64.484714465897497</c:v>
                </c:pt>
                <c:pt idx="6398">
                  <c:v>-64.484618272162194</c:v>
                </c:pt>
                <c:pt idx="6399">
                  <c:v>-64.4845221926184</c:v>
                </c:pt>
                <c:pt idx="6400">
                  <c:v>-64.484426227157499</c:v>
                </c:pt>
                <c:pt idx="6401">
                  <c:v>-64.484330375670893</c:v>
                </c:pt>
                <c:pt idx="6402">
                  <c:v>-64.484234638049898</c:v>
                </c:pt>
                <c:pt idx="6403">
                  <c:v>-64.484139014185999</c:v>
                </c:pt>
                <c:pt idx="6404">
                  <c:v>-64.484043503970696</c:v>
                </c:pt>
                <c:pt idx="6405">
                  <c:v>-64.483948107295603</c:v>
                </c:pt>
                <c:pt idx="6406">
                  <c:v>-64.483852824052406</c:v>
                </c:pt>
                <c:pt idx="6407">
                  <c:v>-64.483757654132702</c:v>
                </c:pt>
                <c:pt idx="6408">
                  <c:v>-64.483662597428406</c:v>
                </c:pt>
                <c:pt idx="6409">
                  <c:v>-64.483567653831301</c:v>
                </c:pt>
                <c:pt idx="6410">
                  <c:v>-64.483472823233299</c:v>
                </c:pt>
                <c:pt idx="6411">
                  <c:v>-64.483378105526299</c:v>
                </c:pt>
                <c:pt idx="6412">
                  <c:v>-64.483283500602397</c:v>
                </c:pt>
                <c:pt idx="6413">
                  <c:v>-64.483189008353705</c:v>
                </c:pt>
                <c:pt idx="6414">
                  <c:v>-64.483094628672205</c:v>
                </c:pt>
                <c:pt idx="6415">
                  <c:v>-64.483000361450294</c:v>
                </c:pt>
                <c:pt idx="6416">
                  <c:v>-64.482906206580196</c:v>
                </c:pt>
                <c:pt idx="6417">
                  <c:v>-64.482812163954193</c:v>
                </c:pt>
                <c:pt idx="6418">
                  <c:v>-64.482718233464695</c:v>
                </c:pt>
                <c:pt idx="6419">
                  <c:v>-64.482624415004196</c:v>
                </c:pt>
                <c:pt idx="6420">
                  <c:v>-64.482530708465305</c:v>
                </c:pt>
                <c:pt idx="6421">
                  <c:v>-64.482437113740403</c:v>
                </c:pt>
                <c:pt idx="6422">
                  <c:v>-64.482343630722298</c:v>
                </c:pt>
                <c:pt idx="6423">
                  <c:v>-64.482250259303697</c:v>
                </c:pt>
                <c:pt idx="6424">
                  <c:v>-64.482156999377295</c:v>
                </c:pt>
                <c:pt idx="6425">
                  <c:v>-64.482063850835999</c:v>
                </c:pt>
                <c:pt idx="6426">
                  <c:v>-64.481970813572701</c:v>
                </c:pt>
                <c:pt idx="6427">
                  <c:v>-64.481877887480294</c:v>
                </c:pt>
                <c:pt idx="6428">
                  <c:v>-64.481785072451999</c:v>
                </c:pt>
                <c:pt idx="6429">
                  <c:v>-64.481692368380706</c:v>
                </c:pt>
                <c:pt idx="6430">
                  <c:v>-64.481599775159594</c:v>
                </c:pt>
                <c:pt idx="6431">
                  <c:v>-64.481507292681897</c:v>
                </c:pt>
                <c:pt idx="6432">
                  <c:v>-64.481414920841004</c:v>
                </c:pt>
                <c:pt idx="6433">
                  <c:v>-64.481322659530207</c:v>
                </c:pt>
                <c:pt idx="6434">
                  <c:v>-64.481230508642795</c:v>
                </c:pt>
                <c:pt idx="6435">
                  <c:v>-64.481138468072302</c:v>
                </c:pt>
                <c:pt idx="6436">
                  <c:v>-64.481046537712302</c:v>
                </c:pt>
                <c:pt idx="6437">
                  <c:v>-64.480954717456399</c:v>
                </c:pt>
                <c:pt idx="6438">
                  <c:v>-64.480863007198195</c:v>
                </c:pt>
                <c:pt idx="6439">
                  <c:v>-64.480771406831494</c:v>
                </c:pt>
                <c:pt idx="6440">
                  <c:v>-64.480679916249898</c:v>
                </c:pt>
                <c:pt idx="6441">
                  <c:v>-64.480588535347493</c:v>
                </c:pt>
                <c:pt idx="6442">
                  <c:v>-64.480497264017998</c:v>
                </c:pt>
                <c:pt idx="6443">
                  <c:v>-64.480406102155499</c:v>
                </c:pt>
                <c:pt idx="6444">
                  <c:v>-64.480315049653896</c:v>
                </c:pt>
                <c:pt idx="6445">
                  <c:v>-64.480224106407505</c:v>
                </c:pt>
                <c:pt idx="6446">
                  <c:v>-64.480133272310297</c:v>
                </c:pt>
                <c:pt idx="6447">
                  <c:v>-64.480042547256602</c:v>
                </c:pt>
                <c:pt idx="6448">
                  <c:v>-64.479951931140604</c:v>
                </c:pt>
                <c:pt idx="6449">
                  <c:v>-64.479861423856804</c:v>
                </c:pt>
                <c:pt idx="6450">
                  <c:v>-64.479771025299499</c:v>
                </c:pt>
                <c:pt idx="6451">
                  <c:v>-64.479680735363303</c:v>
                </c:pt>
                <c:pt idx="6452">
                  <c:v>-64.4795905539426</c:v>
                </c:pt>
                <c:pt idx="6453">
                  <c:v>-64.479500480932003</c:v>
                </c:pt>
                <c:pt idx="6454">
                  <c:v>-64.479410516226395</c:v>
                </c:pt>
                <c:pt idx="6455">
                  <c:v>-64.479320659720202</c:v>
                </c:pt>
                <c:pt idx="6456">
                  <c:v>-64.479230911308505</c:v>
                </c:pt>
                <c:pt idx="6457">
                  <c:v>-64.479141270885904</c:v>
                </c:pt>
                <c:pt idx="6458">
                  <c:v>-64.479051738347593</c:v>
                </c:pt>
                <c:pt idx="6459">
                  <c:v>-64.478962313588298</c:v>
                </c:pt>
                <c:pt idx="6460">
                  <c:v>-64.478872996503299</c:v>
                </c:pt>
                <c:pt idx="6461">
                  <c:v>-64.478783786987506</c:v>
                </c:pt>
                <c:pt idx="6462">
                  <c:v>-64.478694684936301</c:v>
                </c:pt>
                <c:pt idx="6463">
                  <c:v>-64.478605690244706</c:v>
                </c:pt>
                <c:pt idx="6464">
                  <c:v>-64.478516802808201</c:v>
                </c:pt>
                <c:pt idx="6465">
                  <c:v>-64.478428022522095</c:v>
                </c:pt>
                <c:pt idx="6466">
                  <c:v>-64.478339349281796</c:v>
                </c:pt>
                <c:pt idx="6467">
                  <c:v>-64.478250782982798</c:v>
                </c:pt>
                <c:pt idx="6468">
                  <c:v>-64.478162323520706</c:v>
                </c:pt>
                <c:pt idx="6469">
                  <c:v>-64.478073970791101</c:v>
                </c:pt>
                <c:pt idx="6470">
                  <c:v>-64.477985724689702</c:v>
                </c:pt>
                <c:pt idx="6471">
                  <c:v>-64.477897585112302</c:v>
                </c:pt>
                <c:pt idx="6472">
                  <c:v>-64.477809551954607</c:v>
                </c:pt>
                <c:pt idx="6473">
                  <c:v>-64.477721625112594</c:v>
                </c:pt>
                <c:pt idx="6474">
                  <c:v>-64.477633804482096</c:v>
                </c:pt>
                <c:pt idx="6475">
                  <c:v>-64.477546089959205</c:v>
                </c:pt>
                <c:pt idx="6476">
                  <c:v>-64.477458481439996</c:v>
                </c:pt>
                <c:pt idx="6477">
                  <c:v>-64.477370978820602</c:v>
                </c:pt>
                <c:pt idx="6478">
                  <c:v>-64.477283581997099</c:v>
                </c:pt>
                <c:pt idx="6479">
                  <c:v>-64.477196290865905</c:v>
                </c:pt>
                <c:pt idx="6480">
                  <c:v>-64.477109105323294</c:v>
                </c:pt>
                <c:pt idx="6481">
                  <c:v>-64.477022025265597</c:v>
                </c:pt>
                <c:pt idx="6482">
                  <c:v>-64.476935050589304</c:v>
                </c:pt>
                <c:pt idx="6483">
                  <c:v>-64.476848181191002</c:v>
                </c:pt>
                <c:pt idx="6484">
                  <c:v>-64.476761416967193</c:v>
                </c:pt>
                <c:pt idx="6485">
                  <c:v>-64.476674757814493</c:v>
                </c:pt>
                <c:pt idx="6486">
                  <c:v>-64.476588203629703</c:v>
                </c:pt>
                <c:pt idx="6487">
                  <c:v>-64.476501754309496</c:v>
                </c:pt>
                <c:pt idx="6488">
                  <c:v>-64.4764154097508</c:v>
                </c:pt>
                <c:pt idx="6489">
                  <c:v>-64.476329169850501</c:v>
                </c:pt>
                <c:pt idx="6490">
                  <c:v>-64.476243034505501</c:v>
                </c:pt>
                <c:pt idx="6491">
                  <c:v>-64.476157003612897</c:v>
                </c:pt>
                <c:pt idx="6492">
                  <c:v>-64.476071077069804</c:v>
                </c:pt>
                <c:pt idx="6493">
                  <c:v>-64.475985254773306</c:v>
                </c:pt>
                <c:pt idx="6494">
                  <c:v>-64.475899536620602</c:v>
                </c:pt>
                <c:pt idx="6495">
                  <c:v>-64.475813922509005</c:v>
                </c:pt>
                <c:pt idx="6496">
                  <c:v>-64.475728412335997</c:v>
                </c:pt>
                <c:pt idx="6497">
                  <c:v>-64.475643005998805</c:v>
                </c:pt>
                <c:pt idx="6498">
                  <c:v>-64.475557703394898</c:v>
                </c:pt>
                <c:pt idx="6499">
                  <c:v>-64.475472504422001</c:v>
                </c:pt>
                <c:pt idx="6500">
                  <c:v>-64.475387408977596</c:v>
                </c:pt>
                <c:pt idx="6501">
                  <c:v>-64.475302416959394</c:v>
                </c:pt>
                <c:pt idx="6502">
                  <c:v>-64.475217528265105</c:v>
                </c:pt>
                <c:pt idx="6503">
                  <c:v>-64.475132742792596</c:v>
                </c:pt>
                <c:pt idx="6504">
                  <c:v>-64.475048060439605</c:v>
                </c:pt>
                <c:pt idx="6505">
                  <c:v>-64.474963481104098</c:v>
                </c:pt>
                <c:pt idx="6506">
                  <c:v>-64.474879004684198</c:v>
                </c:pt>
                <c:pt idx="6507">
                  <c:v>-64.4747946310777</c:v>
                </c:pt>
                <c:pt idx="6508">
                  <c:v>-64.474710360182996</c:v>
                </c:pt>
                <c:pt idx="6509">
                  <c:v>-64.474626191898196</c:v>
                </c:pt>
                <c:pt idx="6510">
                  <c:v>-64.474542126121406</c:v>
                </c:pt>
                <c:pt idx="6511">
                  <c:v>-64.474458162751105</c:v>
                </c:pt>
                <c:pt idx="6512">
                  <c:v>-64.4743743016856</c:v>
                </c:pt>
                <c:pt idx="6513">
                  <c:v>-64.474290542823297</c:v>
                </c:pt>
                <c:pt idx="6514">
                  <c:v>-64.474206886062802</c:v>
                </c:pt>
                <c:pt idx="6515">
                  <c:v>-64.474123331302593</c:v>
                </c:pt>
                <c:pt idx="6516">
                  <c:v>-64.474039878441403</c:v>
                </c:pt>
                <c:pt idx="6517">
                  <c:v>-64.473956527377894</c:v>
                </c:pt>
                <c:pt idx="6518">
                  <c:v>-64.473873278010799</c:v>
                </c:pt>
                <c:pt idx="6519">
                  <c:v>-64.473790130238896</c:v>
                </c:pt>
                <c:pt idx="6520">
                  <c:v>-64.473707083961202</c:v>
                </c:pt>
                <c:pt idx="6521">
                  <c:v>-64.473624139076605</c:v>
                </c:pt>
                <c:pt idx="6522">
                  <c:v>-64.473541295484097</c:v>
                </c:pt>
                <c:pt idx="6523">
                  <c:v>-64.473458553082907</c:v>
                </c:pt>
                <c:pt idx="6524">
                  <c:v>-64.473375911771996</c:v>
                </c:pt>
                <c:pt idx="6525">
                  <c:v>-64.473293371450694</c:v>
                </c:pt>
                <c:pt idx="6526">
                  <c:v>-64.473210932018304</c:v>
                </c:pt>
                <c:pt idx="6527">
                  <c:v>-64.473128593374099</c:v>
                </c:pt>
                <c:pt idx="6528">
                  <c:v>-64.473046355417495</c:v>
                </c:pt>
                <c:pt idx="6529">
                  <c:v>-64.472964218048006</c:v>
                </c:pt>
                <c:pt idx="6530">
                  <c:v>-64.472882181165204</c:v>
                </c:pt>
                <c:pt idx="6531">
                  <c:v>-64.472800244668605</c:v>
                </c:pt>
                <c:pt idx="6532">
                  <c:v>-64.472718408457993</c:v>
                </c:pt>
                <c:pt idx="6533">
                  <c:v>-64.472636672432898</c:v>
                </c:pt>
                <c:pt idx="6534">
                  <c:v>-64.472555036493304</c:v>
                </c:pt>
                <c:pt idx="6535">
                  <c:v>-64.472473500538996</c:v>
                </c:pt>
                <c:pt idx="6536">
                  <c:v>-64.47239206447</c:v>
                </c:pt>
                <c:pt idx="6537">
                  <c:v>-64.472310728186201</c:v>
                </c:pt>
                <c:pt idx="6538">
                  <c:v>-64.472229491587598</c:v>
                </c:pt>
                <c:pt idx="6539">
                  <c:v>-64.4721483545745</c:v>
                </c:pt>
                <c:pt idx="6540">
                  <c:v>-64.472067317047006</c:v>
                </c:pt>
                <c:pt idx="6541">
                  <c:v>-64.471986378905299</c:v>
                </c:pt>
                <c:pt idx="6542">
                  <c:v>-64.471905540049704</c:v>
                </c:pt>
                <c:pt idx="6543">
                  <c:v>-64.471824800380801</c:v>
                </c:pt>
                <c:pt idx="6544">
                  <c:v>-64.471744159798703</c:v>
                </c:pt>
                <c:pt idx="6545">
                  <c:v>-64.471663618204204</c:v>
                </c:pt>
                <c:pt idx="6546">
                  <c:v>-64.471583175497798</c:v>
                </c:pt>
                <c:pt idx="6547">
                  <c:v>-64.471502831580096</c:v>
                </c:pt>
                <c:pt idx="6548">
                  <c:v>-64.471422586351693</c:v>
                </c:pt>
                <c:pt idx="6549">
                  <c:v>-64.471342439713595</c:v>
                </c:pt>
                <c:pt idx="6550">
                  <c:v>-64.471262391566498</c:v>
                </c:pt>
                <c:pt idx="6551">
                  <c:v>-64.471182441811294</c:v>
                </c:pt>
                <c:pt idx="6552">
                  <c:v>-64.471102590349005</c:v>
                </c:pt>
                <c:pt idx="6553">
                  <c:v>-64.471022837080596</c:v>
                </c:pt>
                <c:pt idx="6554">
                  <c:v>-64.470943181907302</c:v>
                </c:pt>
                <c:pt idx="6555">
                  <c:v>-64.470863624730001</c:v>
                </c:pt>
                <c:pt idx="6556">
                  <c:v>-64.470784165450198</c:v>
                </c:pt>
                <c:pt idx="6557">
                  <c:v>-64.470704803969099</c:v>
                </c:pt>
                <c:pt idx="6558">
                  <c:v>-64.470625540187996</c:v>
                </c:pt>
                <c:pt idx="6559">
                  <c:v>-64.470546374008293</c:v>
                </c:pt>
                <c:pt idx="6560">
                  <c:v>-64.470467305331596</c:v>
                </c:pt>
                <c:pt idx="6561">
                  <c:v>-64.470388334059393</c:v>
                </c:pt>
                <c:pt idx="6562">
                  <c:v>-64.470309460093205</c:v>
                </c:pt>
                <c:pt idx="6563">
                  <c:v>-64.470230683334904</c:v>
                </c:pt>
                <c:pt idx="6564">
                  <c:v>-64.470152003686096</c:v>
                </c:pt>
                <c:pt idx="6565">
                  <c:v>-64.470073421048596</c:v>
                </c:pt>
                <c:pt idx="6566">
                  <c:v>-64.469994935324294</c:v>
                </c:pt>
                <c:pt idx="6567">
                  <c:v>-64.469916546415106</c:v>
                </c:pt>
                <c:pt idx="6568">
                  <c:v>-64.469838254223106</c:v>
                </c:pt>
                <c:pt idx="6569">
                  <c:v>-64.469760058650294</c:v>
                </c:pt>
                <c:pt idx="6570">
                  <c:v>-64.469681959598802</c:v>
                </c:pt>
                <c:pt idx="6571">
                  <c:v>-64.4696039569709</c:v>
                </c:pt>
                <c:pt idx="6572">
                  <c:v>-64.469526050668904</c:v>
                </c:pt>
                <c:pt idx="6573">
                  <c:v>-64.4694482405949</c:v>
                </c:pt>
                <c:pt idx="6574">
                  <c:v>-64.469370526651502</c:v>
                </c:pt>
                <c:pt idx="6575">
                  <c:v>-64.469292908741096</c:v>
                </c:pt>
                <c:pt idx="6576">
                  <c:v>-64.469215386766194</c:v>
                </c:pt>
                <c:pt idx="6577">
                  <c:v>-64.469137960629496</c:v>
                </c:pt>
                <c:pt idx="6578">
                  <c:v>-64.4690606302335</c:v>
                </c:pt>
                <c:pt idx="6579">
                  <c:v>-64.468983395480905</c:v>
                </c:pt>
                <c:pt idx="6580">
                  <c:v>-64.468906256274707</c:v>
                </c:pt>
                <c:pt idx="6581">
                  <c:v>-64.468829212517505</c:v>
                </c:pt>
                <c:pt idx="6582">
                  <c:v>-64.468752264112496</c:v>
                </c:pt>
                <c:pt idx="6583">
                  <c:v>-64.468675410962405</c:v>
                </c:pt>
                <c:pt idx="6584">
                  <c:v>-64.4685986529703</c:v>
                </c:pt>
                <c:pt idx="6585">
                  <c:v>-64.468521990039505</c:v>
                </c:pt>
                <c:pt idx="6586">
                  <c:v>-64.468445422073003</c:v>
                </c:pt>
                <c:pt idx="6587">
                  <c:v>-64.468368948974103</c:v>
                </c:pt>
                <c:pt idx="6588">
                  <c:v>-64.468292570646099</c:v>
                </c:pt>
                <c:pt idx="6589">
                  <c:v>-64.468216286992302</c:v>
                </c:pt>
                <c:pt idx="6590">
                  <c:v>-64.468140097916304</c:v>
                </c:pt>
                <c:pt idx="6591">
                  <c:v>-64.468064003321402</c:v>
                </c:pt>
                <c:pt idx="6592">
                  <c:v>-64.467988003111302</c:v>
                </c:pt>
                <c:pt idx="6593">
                  <c:v>-64.467912097189696</c:v>
                </c:pt>
                <c:pt idx="6594">
                  <c:v>-64.467836285460095</c:v>
                </c:pt>
                <c:pt idx="6595">
                  <c:v>-64.467760567826403</c:v>
                </c:pt>
                <c:pt idx="6596">
                  <c:v>-64.467684944192399</c:v>
                </c:pt>
                <c:pt idx="6597">
                  <c:v>-64.467609414462004</c:v>
                </c:pt>
                <c:pt idx="6598">
                  <c:v>-64.467533978539194</c:v>
                </c:pt>
                <c:pt idx="6599">
                  <c:v>-64.467458636327905</c:v>
                </c:pt>
                <c:pt idx="6600">
                  <c:v>-64.467383387732298</c:v>
                </c:pt>
                <c:pt idx="6601">
                  <c:v>-64.467308232656507</c:v>
                </c:pt>
                <c:pt idx="6602">
                  <c:v>-64.467233171004693</c:v>
                </c:pt>
                <c:pt idx="6603">
                  <c:v>-64.467158202681205</c:v>
                </c:pt>
                <c:pt idx="6604">
                  <c:v>-64.467083327590501</c:v>
                </c:pt>
                <c:pt idx="6605">
                  <c:v>-64.467008545636801</c:v>
                </c:pt>
                <c:pt idx="6606">
                  <c:v>-64.466933856724694</c:v>
                </c:pt>
                <c:pt idx="6607">
                  <c:v>-64.466859260758696</c:v>
                </c:pt>
                <c:pt idx="6608">
                  <c:v>-64.466784757643396</c:v>
                </c:pt>
                <c:pt idx="6609">
                  <c:v>-64.466710347283495</c:v>
                </c:pt>
                <c:pt idx="6610">
                  <c:v>-64.466636029583796</c:v>
                </c:pt>
                <c:pt idx="6611">
                  <c:v>-64.466561804449</c:v>
                </c:pt>
                <c:pt idx="6612">
                  <c:v>-64.466487671784094</c:v>
                </c:pt>
                <c:pt idx="6613">
                  <c:v>-64.466413631493893</c:v>
                </c:pt>
                <c:pt idx="6614">
                  <c:v>-64.466339683483497</c:v>
                </c:pt>
                <c:pt idx="6615">
                  <c:v>-64.466265827658006</c:v>
                </c:pt>
                <c:pt idx="6616">
                  <c:v>-64.466192063922406</c:v>
                </c:pt>
                <c:pt idx="6617">
                  <c:v>-64.466118392181997</c:v>
                </c:pt>
                <c:pt idx="6618">
                  <c:v>-64.466044812342105</c:v>
                </c:pt>
                <c:pt idx="6619">
                  <c:v>-64.465971324307901</c:v>
                </c:pt>
                <c:pt idx="6620">
                  <c:v>-64.465897927984898</c:v>
                </c:pt>
                <c:pt idx="6621">
                  <c:v>-64.465824623278493</c:v>
                </c:pt>
                <c:pt idx="6622">
                  <c:v>-64.4657514100942</c:v>
                </c:pt>
                <c:pt idx="6623">
                  <c:v>-64.465678288337799</c:v>
                </c:pt>
                <c:pt idx="6624">
                  <c:v>-64.465605257914703</c:v>
                </c:pt>
                <c:pt idx="6625">
                  <c:v>-64.465532318730794</c:v>
                </c:pt>
                <c:pt idx="6626">
                  <c:v>-64.465459470691698</c:v>
                </c:pt>
                <c:pt idx="6627">
                  <c:v>-64.465386713703495</c:v>
                </c:pt>
                <c:pt idx="6628">
                  <c:v>-64.465314047671896</c:v>
                </c:pt>
                <c:pt idx="6629">
                  <c:v>-64.465241472503095</c:v>
                </c:pt>
                <c:pt idx="6630">
                  <c:v>-64.465168988102903</c:v>
                </c:pt>
                <c:pt idx="6631">
                  <c:v>-64.465096594377599</c:v>
                </c:pt>
                <c:pt idx="6632">
                  <c:v>-64.465024291233306</c:v>
                </c:pt>
                <c:pt idx="6633">
                  <c:v>-64.464952078576303</c:v>
                </c:pt>
                <c:pt idx="6634">
                  <c:v>-64.464879956312899</c:v>
                </c:pt>
                <c:pt idx="6635">
                  <c:v>-64.464807924349401</c:v>
                </c:pt>
                <c:pt idx="6636">
                  <c:v>-64.464735982592401</c:v>
                </c:pt>
                <c:pt idx="6637">
                  <c:v>-64.464664130948293</c:v>
                </c:pt>
                <c:pt idx="6638">
                  <c:v>-64.464592369323597</c:v>
                </c:pt>
                <c:pt idx="6639">
                  <c:v>-64.464520697625105</c:v>
                </c:pt>
                <c:pt idx="6640">
                  <c:v>-64.464449115759393</c:v>
                </c:pt>
                <c:pt idx="6641">
                  <c:v>-64.464377623633297</c:v>
                </c:pt>
                <c:pt idx="6642">
                  <c:v>-64.464306221153706</c:v>
                </c:pt>
                <c:pt idx="6643">
                  <c:v>-64.464234908227397</c:v>
                </c:pt>
                <c:pt idx="6644">
                  <c:v>-64.464163684761402</c:v>
                </c:pt>
                <c:pt idx="6645">
                  <c:v>-64.464092550662798</c:v>
                </c:pt>
                <c:pt idx="6646">
                  <c:v>-64.464021505838602</c:v>
                </c:pt>
                <c:pt idx="6647">
                  <c:v>-64.463950550195904</c:v>
                </c:pt>
                <c:pt idx="6648">
                  <c:v>-64.463879683642205</c:v>
                </c:pt>
                <c:pt idx="6649">
                  <c:v>-64.463808906084495</c:v>
                </c:pt>
                <c:pt idx="6650">
                  <c:v>-64.463738217430304</c:v>
                </c:pt>
                <c:pt idx="6651">
                  <c:v>-64.463667617587006</c:v>
                </c:pt>
                <c:pt idx="6652">
                  <c:v>-64.463597106462203</c:v>
                </c:pt>
                <c:pt idx="6653">
                  <c:v>-64.463526683963295</c:v>
                </c:pt>
                <c:pt idx="6654">
                  <c:v>-64.463456349997898</c:v>
                </c:pt>
                <c:pt idx="6655">
                  <c:v>-64.463386104473898</c:v>
                </c:pt>
                <c:pt idx="6656">
                  <c:v>-64.463315947298796</c:v>
                </c:pt>
                <c:pt idx="6657">
                  <c:v>-64.463245878380604</c:v>
                </c:pt>
                <c:pt idx="6658">
                  <c:v>-64.463175897627096</c:v>
                </c:pt>
                <c:pt idx="6659">
                  <c:v>-64.463106004946297</c:v>
                </c:pt>
                <c:pt idx="6660">
                  <c:v>-64.463036200246094</c:v>
                </c:pt>
                <c:pt idx="6661">
                  <c:v>-64.462966483434698</c:v>
                </c:pt>
                <c:pt idx="6662">
                  <c:v>-64.462896854420293</c:v>
                </c:pt>
                <c:pt idx="6663">
                  <c:v>-64.462827313110907</c:v>
                </c:pt>
                <c:pt idx="6664">
                  <c:v>-64.462757859414893</c:v>
                </c:pt>
                <c:pt idx="6665">
                  <c:v>-64.462688493240705</c:v>
                </c:pt>
                <c:pt idx="6666">
                  <c:v>-64.462619214496698</c:v>
                </c:pt>
                <c:pt idx="6667">
                  <c:v>-64.462550023091197</c:v>
                </c:pt>
                <c:pt idx="6668">
                  <c:v>-64.462480918932897</c:v>
                </c:pt>
                <c:pt idx="6669">
                  <c:v>-64.462411901930395</c:v>
                </c:pt>
                <c:pt idx="6670">
                  <c:v>-64.4623429719923</c:v>
                </c:pt>
                <c:pt idx="6671">
                  <c:v>-64.462274129027406</c:v>
                </c:pt>
                <c:pt idx="6672">
                  <c:v>-64.462205372944396</c:v>
                </c:pt>
                <c:pt idx="6673">
                  <c:v>-64.462136703652305</c:v>
                </c:pt>
                <c:pt idx="6674">
                  <c:v>-64.46206812106</c:v>
                </c:pt>
                <c:pt idx="6675">
                  <c:v>-64.461999625076402</c:v>
                </c:pt>
                <c:pt idx="6676">
                  <c:v>-64.461931215610605</c:v>
                </c:pt>
                <c:pt idx="6677">
                  <c:v>-64.461862892571801</c:v>
                </c:pt>
                <c:pt idx="6678">
                  <c:v>-64.461794655869198</c:v>
                </c:pt>
                <c:pt idx="6679">
                  <c:v>-64.461726505411903</c:v>
                </c:pt>
                <c:pt idx="6680">
                  <c:v>-64.461658441109407</c:v>
                </c:pt>
                <c:pt idx="6681">
                  <c:v>-64.461590462871001</c:v>
                </c:pt>
                <c:pt idx="6682">
                  <c:v>-64.461522570606206</c:v>
                </c:pt>
                <c:pt idx="6683">
                  <c:v>-64.461454764224499</c:v>
                </c:pt>
                <c:pt idx="6684">
                  <c:v>-64.461387043635497</c:v>
                </c:pt>
                <c:pt idx="6685">
                  <c:v>-64.461319408748807</c:v>
                </c:pt>
                <c:pt idx="6686">
                  <c:v>-64.461251859474203</c:v>
                </c:pt>
                <c:pt idx="6687">
                  <c:v>-64.461184395721403</c:v>
                </c:pt>
                <c:pt idx="6688">
                  <c:v>-64.461117017400298</c:v>
                </c:pt>
                <c:pt idx="6689">
                  <c:v>-64.461049724420803</c:v>
                </c:pt>
                <c:pt idx="6690">
                  <c:v>-64.460982516692994</c:v>
                </c:pt>
                <c:pt idx="6691">
                  <c:v>-64.460915394126701</c:v>
                </c:pt>
                <c:pt idx="6692">
                  <c:v>-64.460848356632198</c:v>
                </c:pt>
                <c:pt idx="6693">
                  <c:v>-64.460781404119601</c:v>
                </c:pt>
                <c:pt idx="6694">
                  <c:v>-64.460714536499097</c:v>
                </c:pt>
                <c:pt idx="6695">
                  <c:v>-64.460647753681201</c:v>
                </c:pt>
                <c:pt idx="6696">
                  <c:v>-64.460581055576</c:v>
                </c:pt>
                <c:pt idx="6697">
                  <c:v>-64.460514442094194</c:v>
                </c:pt>
                <c:pt idx="6698">
                  <c:v>-64.460447913146098</c:v>
                </c:pt>
                <c:pt idx="6699">
                  <c:v>-64.460381468642396</c:v>
                </c:pt>
                <c:pt idx="6700">
                  <c:v>-64.460315108493702</c:v>
                </c:pt>
                <c:pt idx="6701">
                  <c:v>-64.460248832610603</c:v>
                </c:pt>
                <c:pt idx="6702">
                  <c:v>-64.460182640904094</c:v>
                </c:pt>
                <c:pt idx="6703">
                  <c:v>-64.460116533284804</c:v>
                </c:pt>
                <c:pt idx="6704">
                  <c:v>-64.460050509663603</c:v>
                </c:pt>
                <c:pt idx="6705">
                  <c:v>-64.4599845699517</c:v>
                </c:pt>
                <c:pt idx="6706">
                  <c:v>-64.459918714059896</c:v>
                </c:pt>
                <c:pt idx="6707">
                  <c:v>-64.4598529418993</c:v>
                </c:pt>
                <c:pt idx="6708">
                  <c:v>-64.459787253381194</c:v>
                </c:pt>
                <c:pt idx="6709">
                  <c:v>-64.459721648416803</c:v>
                </c:pt>
                <c:pt idx="6710">
                  <c:v>-64.459656126917196</c:v>
                </c:pt>
                <c:pt idx="6711">
                  <c:v>-64.459590688793995</c:v>
                </c:pt>
                <c:pt idx="6712">
                  <c:v>-64.459525333958496</c:v>
                </c:pt>
                <c:pt idx="6713">
                  <c:v>-64.459460062322194</c:v>
                </c:pt>
                <c:pt idx="6714">
                  <c:v>-64.459394873796597</c:v>
                </c:pt>
                <c:pt idx="6715">
                  <c:v>-64.459329768293401</c:v>
                </c:pt>
                <c:pt idx="6716">
                  <c:v>-64.459264745724198</c:v>
                </c:pt>
                <c:pt idx="6717">
                  <c:v>-64.459199806000896</c:v>
                </c:pt>
                <c:pt idx="6718">
                  <c:v>-64.459134949035104</c:v>
                </c:pt>
                <c:pt idx="6719">
                  <c:v>-64.459070174738898</c:v>
                </c:pt>
                <c:pt idx="6720">
                  <c:v>-64.459005483024001</c:v>
                </c:pt>
                <c:pt idx="6721">
                  <c:v>-64.458940873802703</c:v>
                </c:pt>
                <c:pt idx="6722">
                  <c:v>-64.458876346986798</c:v>
                </c:pt>
                <c:pt idx="6723">
                  <c:v>-64.458811902488605</c:v>
                </c:pt>
                <c:pt idx="6724">
                  <c:v>-64.458747540220202</c:v>
                </c:pt>
                <c:pt idx="6725">
                  <c:v>-64.458683260094006</c:v>
                </c:pt>
                <c:pt idx="6726">
                  <c:v>-64.458619062022294</c:v>
                </c:pt>
                <c:pt idx="6727">
                  <c:v>-64.458554945917399</c:v>
                </c:pt>
                <c:pt idx="6728">
                  <c:v>-64.458490911691896</c:v>
                </c:pt>
                <c:pt idx="6729">
                  <c:v>-64.458426959258205</c:v>
                </c:pt>
                <c:pt idx="6730">
                  <c:v>-64.458363088529097</c:v>
                </c:pt>
                <c:pt idx="6731">
                  <c:v>-64.458299299417007</c:v>
                </c:pt>
                <c:pt idx="6732">
                  <c:v>-64.458235591834793</c:v>
                </c:pt>
                <c:pt idx="6733">
                  <c:v>-64.4581719656953</c:v>
                </c:pt>
                <c:pt idx="6734">
                  <c:v>-64.458108420911302</c:v>
                </c:pt>
                <c:pt idx="6735">
                  <c:v>-64.4580449573957</c:v>
                </c:pt>
                <c:pt idx="6736">
                  <c:v>-64.457981575061595</c:v>
                </c:pt>
                <c:pt idx="6737">
                  <c:v>-64.457918273821903</c:v>
                </c:pt>
                <c:pt idx="6738">
                  <c:v>-64.457855053589896</c:v>
                </c:pt>
                <c:pt idx="6739">
                  <c:v>-64.457791914278701</c:v>
                </c:pt>
                <c:pt idx="6740">
                  <c:v>-64.457728855801506</c:v>
                </c:pt>
                <c:pt idx="6741">
                  <c:v>-64.457665878071595</c:v>
                </c:pt>
                <c:pt idx="6742">
                  <c:v>-64.457602981002495</c:v>
                </c:pt>
                <c:pt idx="6743">
                  <c:v>-64.457540164507606</c:v>
                </c:pt>
                <c:pt idx="6744">
                  <c:v>-64.457477428500496</c:v>
                </c:pt>
                <c:pt idx="6745">
                  <c:v>-64.457414772894595</c:v>
                </c:pt>
                <c:pt idx="6746">
                  <c:v>-64.457352197603598</c:v>
                </c:pt>
                <c:pt idx="6747">
                  <c:v>-64.457289702541203</c:v>
                </c:pt>
                <c:pt idx="6748">
                  <c:v>-64.457227287621293</c:v>
                </c:pt>
                <c:pt idx="6749">
                  <c:v>-64.457164952757594</c:v>
                </c:pt>
                <c:pt idx="6750">
                  <c:v>-64.457102697864102</c:v>
                </c:pt>
                <c:pt idx="6751">
                  <c:v>-64.457040522854697</c:v>
                </c:pt>
                <c:pt idx="6752">
                  <c:v>-64.456978427643506</c:v>
                </c:pt>
                <c:pt idx="6753">
                  <c:v>-64.456916412144494</c:v>
                </c:pt>
                <c:pt idx="6754">
                  <c:v>-64.456854476271999</c:v>
                </c:pt>
                <c:pt idx="6755">
                  <c:v>-64.456792619940103</c:v>
                </c:pt>
                <c:pt idx="6756">
                  <c:v>-64.456730843063198</c:v>
                </c:pt>
                <c:pt idx="6757">
                  <c:v>-64.456669145555495</c:v>
                </c:pt>
                <c:pt idx="6758">
                  <c:v>-64.456607527331698</c:v>
                </c:pt>
                <c:pt idx="6759">
                  <c:v>-64.456545988306004</c:v>
                </c:pt>
                <c:pt idx="6760">
                  <c:v>-64.456484528393204</c:v>
                </c:pt>
                <c:pt idx="6761">
                  <c:v>-64.456423147507806</c:v>
                </c:pt>
                <c:pt idx="6762">
                  <c:v>-64.456361845564402</c:v>
                </c:pt>
                <c:pt idx="6763">
                  <c:v>-64.456300622477997</c:v>
                </c:pt>
                <c:pt idx="6764">
                  <c:v>-64.456239478163198</c:v>
                </c:pt>
                <c:pt idx="6765">
                  <c:v>-64.456178412534896</c:v>
                </c:pt>
                <c:pt idx="6766">
                  <c:v>-64.456117425508197</c:v>
                </c:pt>
                <c:pt idx="6767">
                  <c:v>-64.456056516997904</c:v>
                </c:pt>
                <c:pt idx="6768">
                  <c:v>-64.455995686919294</c:v>
                </c:pt>
                <c:pt idx="6769">
                  <c:v>-64.4559349351874</c:v>
                </c:pt>
                <c:pt idx="6770">
                  <c:v>-64.455874261717497</c:v>
                </c:pt>
                <c:pt idx="6771">
                  <c:v>-64.455813666424802</c:v>
                </c:pt>
                <c:pt idx="6772">
                  <c:v>-64.455753149224606</c:v>
                </c:pt>
                <c:pt idx="6773">
                  <c:v>-64.455692710032494</c:v>
                </c:pt>
                <c:pt idx="6774">
                  <c:v>-64.4556323487637</c:v>
                </c:pt>
                <c:pt idx="6775">
                  <c:v>-64.455572065333996</c:v>
                </c:pt>
                <c:pt idx="6776">
                  <c:v>-64.455511859658799</c:v>
                </c:pt>
                <c:pt idx="6777">
                  <c:v>-64.455451731653795</c:v>
                </c:pt>
                <c:pt idx="6778">
                  <c:v>-64.455391681234801</c:v>
                </c:pt>
                <c:pt idx="6779">
                  <c:v>-64.455331708317601</c:v>
                </c:pt>
                <c:pt idx="6780">
                  <c:v>-64.455271812817998</c:v>
                </c:pt>
                <c:pt idx="6781">
                  <c:v>-64.455211994651904</c:v>
                </c:pt>
                <c:pt idx="6782">
                  <c:v>-64.455152253735406</c:v>
                </c:pt>
                <c:pt idx="6783">
                  <c:v>-64.455092589984403</c:v>
                </c:pt>
                <c:pt idx="6784">
                  <c:v>-64.455033003315194</c:v>
                </c:pt>
                <c:pt idx="6785">
                  <c:v>-64.454973493643905</c:v>
                </c:pt>
                <c:pt idx="6786">
                  <c:v>-64.454914060886694</c:v>
                </c:pt>
                <c:pt idx="6787">
                  <c:v>-64.454854704959999</c:v>
                </c:pt>
                <c:pt idx="6788">
                  <c:v>-64.454795425780105</c:v>
                </c:pt>
                <c:pt idx="6789">
                  <c:v>-64.454736223263495</c:v>
                </c:pt>
                <c:pt idx="6790">
                  <c:v>-64.454677097326794</c:v>
                </c:pt>
                <c:pt idx="6791">
                  <c:v>-64.454618047886299</c:v>
                </c:pt>
                <c:pt idx="6792">
                  <c:v>-64.454559074858906</c:v>
                </c:pt>
                <c:pt idx="6793">
                  <c:v>-64.454500178161297</c:v>
                </c:pt>
                <c:pt idx="6794">
                  <c:v>-64.454441357710095</c:v>
                </c:pt>
                <c:pt idx="6795">
                  <c:v>-64.454382613422297</c:v>
                </c:pt>
                <c:pt idx="6796">
                  <c:v>-64.454323945214597</c:v>
                </c:pt>
                <c:pt idx="6797">
                  <c:v>-64.454265353004203</c:v>
                </c:pt>
                <c:pt idx="6798">
                  <c:v>-64.454206836707996</c:v>
                </c:pt>
                <c:pt idx="6799">
                  <c:v>-64.454148396243099</c:v>
                </c:pt>
                <c:pt idx="6800">
                  <c:v>-64.454090031526704</c:v>
                </c:pt>
                <c:pt idx="6801">
                  <c:v>-64.454031742475905</c:v>
                </c:pt>
                <c:pt idx="6802">
                  <c:v>-64.453973529008195</c:v>
                </c:pt>
                <c:pt idx="6803">
                  <c:v>-64.453915391040795</c:v>
                </c:pt>
                <c:pt idx="6804">
                  <c:v>-64.453857328491196</c:v>
                </c:pt>
                <c:pt idx="6805">
                  <c:v>-64.453799341276806</c:v>
                </c:pt>
                <c:pt idx="6806">
                  <c:v>-64.453741429315201</c:v>
                </c:pt>
                <c:pt idx="6807">
                  <c:v>-64.453683592524101</c:v>
                </c:pt>
                <c:pt idx="6808">
                  <c:v>-64.453625830820997</c:v>
                </c:pt>
                <c:pt idx="6809">
                  <c:v>-64.453568144123693</c:v>
                </c:pt>
                <c:pt idx="6810">
                  <c:v>-64.453510532350094</c:v>
                </c:pt>
                <c:pt idx="6811">
                  <c:v>-64.453452995418004</c:v>
                </c:pt>
                <c:pt idx="6812">
                  <c:v>-64.453395533245398</c:v>
                </c:pt>
                <c:pt idx="6813">
                  <c:v>-64.453338145750195</c:v>
                </c:pt>
                <c:pt idx="6814">
                  <c:v>-64.453280832850496</c:v>
                </c:pt>
                <c:pt idx="6815">
                  <c:v>-64.453223594464404</c:v>
                </c:pt>
                <c:pt idx="6816">
                  <c:v>-64.453166430510294</c:v>
                </c:pt>
                <c:pt idx="6817">
                  <c:v>-64.453109340906195</c:v>
                </c:pt>
                <c:pt idx="6818">
                  <c:v>-64.453052325570596</c:v>
                </c:pt>
                <c:pt idx="6819">
                  <c:v>-64.452995384421797</c:v>
                </c:pt>
                <c:pt idx="6820">
                  <c:v>-64.4529385173782</c:v>
                </c:pt>
                <c:pt idx="6821">
                  <c:v>-64.452881724358505</c:v>
                </c:pt>
                <c:pt idx="6822">
                  <c:v>-64.452825005281198</c:v>
                </c:pt>
                <c:pt idx="6823">
                  <c:v>-64.452768360064894</c:v>
                </c:pt>
                <c:pt idx="6824">
                  <c:v>-64.452711788628307</c:v>
                </c:pt>
                <c:pt idx="6825">
                  <c:v>-64.452655290890306</c:v>
                </c:pt>
                <c:pt idx="6826">
                  <c:v>-64.452598866769705</c:v>
                </c:pt>
                <c:pt idx="6827">
                  <c:v>-64.452542516185304</c:v>
                </c:pt>
                <c:pt idx="6828">
                  <c:v>-64.452486239056199</c:v>
                </c:pt>
                <c:pt idx="6829">
                  <c:v>-64.452430035301404</c:v>
                </c:pt>
                <c:pt idx="6830">
                  <c:v>-64.452373904840002</c:v>
                </c:pt>
                <c:pt idx="6831">
                  <c:v>-64.452317847591104</c:v>
                </c:pt>
                <c:pt idx="6832">
                  <c:v>-64.452261863474007</c:v>
                </c:pt>
                <c:pt idx="6833">
                  <c:v>-64.452205952407994</c:v>
                </c:pt>
                <c:pt idx="6834">
                  <c:v>-64.452150114312502</c:v>
                </c:pt>
                <c:pt idx="6835">
                  <c:v>-64.452094349106801</c:v>
                </c:pt>
                <c:pt idx="6836">
                  <c:v>-64.452038656710499</c:v>
                </c:pt>
                <c:pt idx="6837">
                  <c:v>-64.451983037043107</c:v>
                </c:pt>
                <c:pt idx="6838">
                  <c:v>-64.451927490024204</c:v>
                </c:pt>
                <c:pt idx="6839">
                  <c:v>-64.4518720155735</c:v>
                </c:pt>
                <c:pt idx="6840">
                  <c:v>-64.451816613610802</c:v>
                </c:pt>
                <c:pt idx="6841">
                  <c:v>-64.451761284055905</c:v>
                </c:pt>
                <c:pt idx="6842">
                  <c:v>-64.451706026828603</c:v>
                </c:pt>
                <c:pt idx="6843">
                  <c:v>-64.451650841848902</c:v>
                </c:pt>
                <c:pt idx="6844">
                  <c:v>-64.451595729036796</c:v>
                </c:pt>
                <c:pt idx="6845">
                  <c:v>-64.451540688312306</c:v>
                </c:pt>
                <c:pt idx="6846">
                  <c:v>-64.451485719595695</c:v>
                </c:pt>
                <c:pt idx="6847">
                  <c:v>-64.451430822806998</c:v>
                </c:pt>
                <c:pt idx="6848">
                  <c:v>-64.451375997866606</c:v>
                </c:pt>
                <c:pt idx="6849">
                  <c:v>-64.451321244694796</c:v>
                </c:pt>
                <c:pt idx="6850">
                  <c:v>-64.451266563211902</c:v>
                </c:pt>
                <c:pt idx="6851">
                  <c:v>-64.451211953338401</c:v>
                </c:pt>
                <c:pt idx="6852">
                  <c:v>-64.451157414994995</c:v>
                </c:pt>
                <c:pt idx="6853">
                  <c:v>-64.451102948102005</c:v>
                </c:pt>
                <c:pt idx="6854">
                  <c:v>-64.451048552580204</c:v>
                </c:pt>
                <c:pt idx="6855">
                  <c:v>-64.450994228350297</c:v>
                </c:pt>
                <c:pt idx="6856">
                  <c:v>-64.4509399753331</c:v>
                </c:pt>
                <c:pt idx="6857">
                  <c:v>-64.450885793449302</c:v>
                </c:pt>
                <c:pt idx="6858">
                  <c:v>-64.450831682620006</c:v>
                </c:pt>
                <c:pt idx="6859">
                  <c:v>-64.450777642766099</c:v>
                </c:pt>
                <c:pt idx="6860">
                  <c:v>-64.450723673808497</c:v>
                </c:pt>
                <c:pt idx="6861">
                  <c:v>-64.450669775668501</c:v>
                </c:pt>
                <c:pt idx="6862">
                  <c:v>-64.450615948267199</c:v>
                </c:pt>
                <c:pt idx="6863">
                  <c:v>-64.450562191525705</c:v>
                </c:pt>
                <c:pt idx="6864">
                  <c:v>-64.450508505365505</c:v>
                </c:pt>
                <c:pt idx="6865">
                  <c:v>-64.4504548897078</c:v>
                </c:pt>
                <c:pt idx="6866">
                  <c:v>-64.450401344474002</c:v>
                </c:pt>
                <c:pt idx="6867">
                  <c:v>-64.450347869585698</c:v>
                </c:pt>
                <c:pt idx="6868">
                  <c:v>-64.450294464964401</c:v>
                </c:pt>
                <c:pt idx="6869">
                  <c:v>-64.450241130531595</c:v>
                </c:pt>
                <c:pt idx="6870">
                  <c:v>-64.450187866209205</c:v>
                </c:pt>
                <c:pt idx="6871">
                  <c:v>-64.450134671918804</c:v>
                </c:pt>
                <c:pt idx="6872">
                  <c:v>-64.450081547582101</c:v>
                </c:pt>
                <c:pt idx="6873">
                  <c:v>-64.450028493121195</c:v>
                </c:pt>
                <c:pt idx="6874">
                  <c:v>-64.449975508457896</c:v>
                </c:pt>
                <c:pt idx="6875">
                  <c:v>-64.449922593514202</c:v>
                </c:pt>
                <c:pt idx="6876">
                  <c:v>-64.449869748212095</c:v>
                </c:pt>
                <c:pt idx="6877">
                  <c:v>-64.449816972473897</c:v>
                </c:pt>
                <c:pt idx="6878">
                  <c:v>-64.449764266221607</c:v>
                </c:pt>
                <c:pt idx="6879">
                  <c:v>-64.449711629377504</c:v>
                </c:pt>
                <c:pt idx="6880">
                  <c:v>-64.449659061863997</c:v>
                </c:pt>
                <c:pt idx="6881">
                  <c:v>-64.449606563603396</c:v>
                </c:pt>
                <c:pt idx="6882">
                  <c:v>-64.449554134518195</c:v>
                </c:pt>
                <c:pt idx="6883">
                  <c:v>-64.449501774530802</c:v>
                </c:pt>
                <c:pt idx="6884">
                  <c:v>-64.449449483563896</c:v>
                </c:pt>
                <c:pt idx="6885">
                  <c:v>-64.44939726154</c:v>
                </c:pt>
                <c:pt idx="6886">
                  <c:v>-64.449345108381905</c:v>
                </c:pt>
                <c:pt idx="6887">
                  <c:v>-64.449293024012405</c:v>
                </c:pt>
                <c:pt idx="6888">
                  <c:v>-64.449241008354093</c:v>
                </c:pt>
                <c:pt idx="6889">
                  <c:v>-64.449189061330202</c:v>
                </c:pt>
                <c:pt idx="6890">
                  <c:v>-64.449137182863396</c:v>
                </c:pt>
                <c:pt idx="6891">
                  <c:v>-64.449085372876894</c:v>
                </c:pt>
                <c:pt idx="6892">
                  <c:v>-64.449033631293602</c:v>
                </c:pt>
                <c:pt idx="6893">
                  <c:v>-64.448981958036796</c:v>
                </c:pt>
                <c:pt idx="6894">
                  <c:v>-64.448930353029596</c:v>
                </c:pt>
                <c:pt idx="6895">
                  <c:v>-64.448878816195304</c:v>
                </c:pt>
                <c:pt idx="6896">
                  <c:v>-64.448827347457296</c:v>
                </c:pt>
                <c:pt idx="6897">
                  <c:v>-64.448775946738905</c:v>
                </c:pt>
                <c:pt idx="6898">
                  <c:v>-64.448724613963705</c:v>
                </c:pt>
                <c:pt idx="6899">
                  <c:v>-64.448673349055099</c:v>
                </c:pt>
                <c:pt idx="6900">
                  <c:v>-64.448622151936704</c:v>
                </c:pt>
                <c:pt idx="6901">
                  <c:v>-64.448571022532207</c:v>
                </c:pt>
                <c:pt idx="6902">
                  <c:v>-64.448519960765296</c:v>
                </c:pt>
                <c:pt idx="6903">
                  <c:v>-64.448468966559702</c:v>
                </c:pt>
                <c:pt idx="6904">
                  <c:v>-64.448418039839396</c:v>
                </c:pt>
                <c:pt idx="6905">
                  <c:v>-64.448367180528194</c:v>
                </c:pt>
                <c:pt idx="6906">
                  <c:v>-64.448316388550097</c:v>
                </c:pt>
                <c:pt idx="6907">
                  <c:v>-64.448265663829204</c:v>
                </c:pt>
                <c:pt idx="6908">
                  <c:v>-64.448215006289402</c:v>
                </c:pt>
                <c:pt idx="6909">
                  <c:v>-64.448164415855103</c:v>
                </c:pt>
                <c:pt idx="6910">
                  <c:v>-64.448113892450394</c:v>
                </c:pt>
                <c:pt idx="6911">
                  <c:v>-64.4480634359996</c:v>
                </c:pt>
                <c:pt idx="6912">
                  <c:v>-64.448013046426993</c:v>
                </c:pt>
                <c:pt idx="6913">
                  <c:v>-64.447962723657199</c:v>
                </c:pt>
                <c:pt idx="6914">
                  <c:v>-64.447912467614401</c:v>
                </c:pt>
                <c:pt idx="6915">
                  <c:v>-64.447862278223397</c:v>
                </c:pt>
                <c:pt idx="6916">
                  <c:v>-64.447812155408599</c:v>
                </c:pt>
                <c:pt idx="6917">
                  <c:v>-64.447762099094803</c:v>
                </c:pt>
                <c:pt idx="6918">
                  <c:v>-64.447712109206705</c:v>
                </c:pt>
                <c:pt idx="6919">
                  <c:v>-64.447662185669103</c:v>
                </c:pt>
                <c:pt idx="6920">
                  <c:v>-64.447612328406905</c:v>
                </c:pt>
                <c:pt idx="6921">
                  <c:v>-64.447562537344893</c:v>
                </c:pt>
                <c:pt idx="6922">
                  <c:v>-64.447512812408206</c:v>
                </c:pt>
                <c:pt idx="6923">
                  <c:v>-64.447463153521696</c:v>
                </c:pt>
                <c:pt idx="6924">
                  <c:v>-64.447413560610698</c:v>
                </c:pt>
                <c:pt idx="6925">
                  <c:v>-64.447364033600294</c:v>
                </c:pt>
                <c:pt idx="6926">
                  <c:v>-64.447314572415706</c:v>
                </c:pt>
                <c:pt idx="6927">
                  <c:v>-64.447265176982199</c:v>
                </c:pt>
                <c:pt idx="6928">
                  <c:v>-64.447215847225195</c:v>
                </c:pt>
                <c:pt idx="6929">
                  <c:v>-64.447166583070199</c:v>
                </c:pt>
                <c:pt idx="6930">
                  <c:v>-64.447117384442507</c:v>
                </c:pt>
                <c:pt idx="6931">
                  <c:v>-64.447068251267794</c:v>
                </c:pt>
                <c:pt idx="6932">
                  <c:v>-64.447019183471696</c:v>
                </c:pt>
                <c:pt idx="6933">
                  <c:v>-64.446970180979804</c:v>
                </c:pt>
                <c:pt idx="6934">
                  <c:v>-64.446921243717895</c:v>
                </c:pt>
                <c:pt idx="6935">
                  <c:v>-64.446872371611803</c:v>
                </c:pt>
                <c:pt idx="6936">
                  <c:v>-64.446823564587405</c:v>
                </c:pt>
                <c:pt idx="6937">
                  <c:v>-64.446774822570603</c:v>
                </c:pt>
                <c:pt idx="6938">
                  <c:v>-64.446726145487403</c:v>
                </c:pt>
                <c:pt idx="6939">
                  <c:v>-64.446677533263795</c:v>
                </c:pt>
                <c:pt idx="6940">
                  <c:v>-64.446628985826095</c:v>
                </c:pt>
                <c:pt idx="6941">
                  <c:v>-64.446580503100193</c:v>
                </c:pt>
                <c:pt idx="6942">
                  <c:v>-64.446532085012606</c:v>
                </c:pt>
                <c:pt idx="6943">
                  <c:v>-64.446483731489494</c:v>
                </c:pt>
                <c:pt idx="6944">
                  <c:v>-64.446435442457201</c:v>
                </c:pt>
                <c:pt idx="6945">
                  <c:v>-64.4463872178423</c:v>
                </c:pt>
                <c:pt idx="6946">
                  <c:v>-64.446339057571194</c:v>
                </c:pt>
                <c:pt idx="6947">
                  <c:v>-64.446290961570398</c:v>
                </c:pt>
                <c:pt idx="6948">
                  <c:v>-64.446242929766697</c:v>
                </c:pt>
                <c:pt idx="6949">
                  <c:v>-64.446194962086594</c:v>
                </c:pt>
                <c:pt idx="6950">
                  <c:v>-64.446147058456901</c:v>
                </c:pt>
                <c:pt idx="6951">
                  <c:v>-64.446099218804505</c:v>
                </c:pt>
                <c:pt idx="6952">
                  <c:v>-64.446051443056206</c:v>
                </c:pt>
                <c:pt idx="6953">
                  <c:v>-64.446003731139001</c:v>
                </c:pt>
                <c:pt idx="6954">
                  <c:v>-64.445956082979805</c:v>
                </c:pt>
                <c:pt idx="6955">
                  <c:v>-64.445908498505702</c:v>
                </c:pt>
                <c:pt idx="6956">
                  <c:v>-64.445860977643804</c:v>
                </c:pt>
                <c:pt idx="6957">
                  <c:v>-64.445813520321295</c:v>
                </c:pt>
                <c:pt idx="6958">
                  <c:v>-64.4457661264656</c:v>
                </c:pt>
                <c:pt idx="6959">
                  <c:v>-64.445718796003803</c:v>
                </c:pt>
                <c:pt idx="6960">
                  <c:v>-64.445671528863301</c:v>
                </c:pt>
                <c:pt idx="6961">
                  <c:v>-64.445624324971703</c:v>
                </c:pt>
                <c:pt idx="6962">
                  <c:v>-64.445577184256294</c:v>
                </c:pt>
                <c:pt idx="6963">
                  <c:v>-64.445530106644796</c:v>
                </c:pt>
                <c:pt idx="6964">
                  <c:v>-64.445483092064705</c:v>
                </c:pt>
                <c:pt idx="6965">
                  <c:v>-64.445436140443803</c:v>
                </c:pt>
                <c:pt idx="6966">
                  <c:v>-64.445389251709898</c:v>
                </c:pt>
                <c:pt idx="6967">
                  <c:v>-64.445342425790599</c:v>
                </c:pt>
                <c:pt idx="6968">
                  <c:v>-64.445295662614001</c:v>
                </c:pt>
                <c:pt idx="6969">
                  <c:v>-64.445248962107897</c:v>
                </c:pt>
                <c:pt idx="6970">
                  <c:v>-64.445202324200295</c:v>
                </c:pt>
                <c:pt idx="6971">
                  <c:v>-64.445155748819303</c:v>
                </c:pt>
                <c:pt idx="6972">
                  <c:v>-64.445109235893</c:v>
                </c:pt>
                <c:pt idx="6973">
                  <c:v>-64.445062785349606</c:v>
                </c:pt>
                <c:pt idx="6974">
                  <c:v>-64.445016397117399</c:v>
                </c:pt>
                <c:pt idx="6975">
                  <c:v>-64.444970071124601</c:v>
                </c:pt>
                <c:pt idx="6976">
                  <c:v>-64.444923807299702</c:v>
                </c:pt>
                <c:pt idx="6977">
                  <c:v>-64.444877605570994</c:v>
                </c:pt>
                <c:pt idx="6978">
                  <c:v>-64.444831465867097</c:v>
                </c:pt>
                <c:pt idx="6979">
                  <c:v>-64.4447853881165</c:v>
                </c:pt>
                <c:pt idx="6980">
                  <c:v>-64.444739372247895</c:v>
                </c:pt>
                <c:pt idx="6981">
                  <c:v>-64.4446934181899</c:v>
                </c:pt>
                <c:pt idx="6982">
                  <c:v>-64.444647525871204</c:v>
                </c:pt>
                <c:pt idx="6983">
                  <c:v>-64.444601695220797</c:v>
                </c:pt>
                <c:pt idx="6984">
                  <c:v>-64.444555926167396</c:v>
                </c:pt>
                <c:pt idx="6985">
                  <c:v>-64.444510218639905</c:v>
                </c:pt>
                <c:pt idx="6986">
                  <c:v>-64.444464572567497</c:v>
                </c:pt>
                <c:pt idx="6987">
                  <c:v>-64.444418987879004</c:v>
                </c:pt>
                <c:pt idx="6988">
                  <c:v>-64.444373464503698</c:v>
                </c:pt>
                <c:pt idx="6989">
                  <c:v>-64.444328002370796</c:v>
                </c:pt>
                <c:pt idx="6990">
                  <c:v>-64.444282601409299</c:v>
                </c:pt>
                <c:pt idx="6991">
                  <c:v>-64.444237261548807</c:v>
                </c:pt>
                <c:pt idx="6992">
                  <c:v>-64.444191982718493</c:v>
                </c:pt>
                <c:pt idx="6993">
                  <c:v>-64.444146764847801</c:v>
                </c:pt>
                <c:pt idx="6994">
                  <c:v>-64.444101607866301</c:v>
                </c:pt>
                <c:pt idx="6995">
                  <c:v>-64.444056511703494</c:v>
                </c:pt>
                <c:pt idx="6996">
                  <c:v>-64.444011476289006</c:v>
                </c:pt>
                <c:pt idx="6997">
                  <c:v>-64.443966501552495</c:v>
                </c:pt>
                <c:pt idx="6998">
                  <c:v>-64.443921587423702</c:v>
                </c:pt>
                <c:pt idx="6999">
                  <c:v>-64.443876733832496</c:v>
                </c:pt>
                <c:pt idx="7000">
                  <c:v>-64.443831940708606</c:v>
                </c:pt>
                <c:pt idx="7001">
                  <c:v>-64.443787207981998</c:v>
                </c:pt>
                <c:pt idx="7002">
                  <c:v>-64.4437425355827</c:v>
                </c:pt>
                <c:pt idx="7003">
                  <c:v>-64.443697923440695</c:v>
                </c:pt>
                <c:pt idx="7004">
                  <c:v>-64.443653371486207</c:v>
                </c:pt>
                <c:pt idx="7005">
                  <c:v>-64.443608879649204</c:v>
                </c:pt>
                <c:pt idx="7006">
                  <c:v>-64.443564447860098</c:v>
                </c:pt>
                <c:pt idx="7007">
                  <c:v>-64.443520076049097</c:v>
                </c:pt>
                <c:pt idx="7008">
                  <c:v>-64.443475764146598</c:v>
                </c:pt>
                <c:pt idx="7009">
                  <c:v>-64.443431512082896</c:v>
                </c:pt>
                <c:pt idx="7010">
                  <c:v>-64.443387319788599</c:v>
                </c:pt>
                <c:pt idx="7011">
                  <c:v>-64.443343187194301</c:v>
                </c:pt>
                <c:pt idx="7012">
                  <c:v>-64.443299114230399</c:v>
                </c:pt>
                <c:pt idx="7013">
                  <c:v>-64.443255100827599</c:v>
                </c:pt>
                <c:pt idx="7014">
                  <c:v>-64.443211146916795</c:v>
                </c:pt>
                <c:pt idx="7015">
                  <c:v>-64.443167252428594</c:v>
                </c:pt>
                <c:pt idx="7016">
                  <c:v>-64.443123417293904</c:v>
                </c:pt>
                <c:pt idx="7017">
                  <c:v>-64.443079641443603</c:v>
                </c:pt>
                <c:pt idx="7018">
                  <c:v>-64.443035924808697</c:v>
                </c:pt>
                <c:pt idx="7019">
                  <c:v>-64.442992267320193</c:v>
                </c:pt>
                <c:pt idx="7020">
                  <c:v>-64.442948668909196</c:v>
                </c:pt>
                <c:pt idx="7021">
                  <c:v>-64.442905129506798</c:v>
                </c:pt>
                <c:pt idx="7022">
                  <c:v>-64.442861649044303</c:v>
                </c:pt>
                <c:pt idx="7023">
                  <c:v>-64.442818227452904</c:v>
                </c:pt>
                <c:pt idx="7024">
                  <c:v>-64.442774864664003</c:v>
                </c:pt>
                <c:pt idx="7025">
                  <c:v>-64.442731560608905</c:v>
                </c:pt>
                <c:pt idx="7026">
                  <c:v>-64.442688315219101</c:v>
                </c:pt>
                <c:pt idx="7027">
                  <c:v>-64.442645128426193</c:v>
                </c:pt>
                <c:pt idx="7028">
                  <c:v>-64.442602000161699</c:v>
                </c:pt>
                <c:pt idx="7029">
                  <c:v>-64.442558930357194</c:v>
                </c:pt>
                <c:pt idx="7030">
                  <c:v>-64.442515918944494</c:v>
                </c:pt>
                <c:pt idx="7031">
                  <c:v>-64.442472965855302</c:v>
                </c:pt>
                <c:pt idx="7032">
                  <c:v>-64.442430071021406</c:v>
                </c:pt>
                <c:pt idx="7033">
                  <c:v>-64.442387234374706</c:v>
                </c:pt>
                <c:pt idx="7034">
                  <c:v>-64.442344455847206</c:v>
                </c:pt>
                <c:pt idx="7035">
                  <c:v>-64.442301735370904</c:v>
                </c:pt>
                <c:pt idx="7036">
                  <c:v>-64.442259072877803</c:v>
                </c:pt>
                <c:pt idx="7037">
                  <c:v>-64.442216468300003</c:v>
                </c:pt>
                <c:pt idx="7038">
                  <c:v>-64.442173921569804</c:v>
                </c:pt>
                <c:pt idx="7039">
                  <c:v>-64.442131432619405</c:v>
                </c:pt>
                <c:pt idx="7040">
                  <c:v>-64.442089001381106</c:v>
                </c:pt>
                <c:pt idx="7041">
                  <c:v>-64.442046627787306</c:v>
                </c:pt>
                <c:pt idx="7042">
                  <c:v>-64.442004311770404</c:v>
                </c:pt>
                <c:pt idx="7043">
                  <c:v>-64.441962053262898</c:v>
                </c:pt>
                <c:pt idx="7044">
                  <c:v>-64.441919852197401</c:v>
                </c:pt>
                <c:pt idx="7045">
                  <c:v>-64.441877708506397</c:v>
                </c:pt>
                <c:pt idx="7046">
                  <c:v>-64.441835622122696</c:v>
                </c:pt>
                <c:pt idx="7047">
                  <c:v>-64.441793592978897</c:v>
                </c:pt>
                <c:pt idx="7048">
                  <c:v>-64.441751621007896</c:v>
                </c:pt>
                <c:pt idx="7049">
                  <c:v>-64.441709706142603</c:v>
                </c:pt>
                <c:pt idx="7050">
                  <c:v>-64.441667848315802</c:v>
                </c:pt>
                <c:pt idx="7051">
                  <c:v>-64.441626047460502</c:v>
                </c:pt>
                <c:pt idx="7052">
                  <c:v>-64.441584303509799</c:v>
                </c:pt>
                <c:pt idx="7053">
                  <c:v>-64.441542616396703</c:v>
                </c:pt>
                <c:pt idx="7054">
                  <c:v>-64.441500986054393</c:v>
                </c:pt>
                <c:pt idx="7055">
                  <c:v>-64.441459412416293</c:v>
                </c:pt>
                <c:pt idx="7056">
                  <c:v>-64.441417895415398</c:v>
                </c:pt>
                <c:pt idx="7057">
                  <c:v>-64.441376434985102</c:v>
                </c:pt>
                <c:pt idx="7058">
                  <c:v>-64.441335031058998</c:v>
                </c:pt>
                <c:pt idx="7059">
                  <c:v>-64.441293683570294</c:v>
                </c:pt>
                <c:pt idx="7060">
                  <c:v>-64.441252392452697</c:v>
                </c:pt>
                <c:pt idx="7061">
                  <c:v>-64.4412111576397</c:v>
                </c:pt>
                <c:pt idx="7062">
                  <c:v>-64.441169979064995</c:v>
                </c:pt>
                <c:pt idx="7063">
                  <c:v>-64.441128856662203</c:v>
                </c:pt>
                <c:pt idx="7064">
                  <c:v>-64.441087790365202</c:v>
                </c:pt>
                <c:pt idx="7065">
                  <c:v>-64.441046780107698</c:v>
                </c:pt>
                <c:pt idx="7066">
                  <c:v>-64.441005825823694</c:v>
                </c:pt>
                <c:pt idx="7067">
                  <c:v>-64.440964927446998</c:v>
                </c:pt>
                <c:pt idx="7068">
                  <c:v>-64.4409240849117</c:v>
                </c:pt>
                <c:pt idx="7069">
                  <c:v>-64.440883298151903</c:v>
                </c:pt>
                <c:pt idx="7070">
                  <c:v>-64.440842567101598</c:v>
                </c:pt>
                <c:pt idx="7071">
                  <c:v>-64.440801891695102</c:v>
                </c:pt>
                <c:pt idx="7072">
                  <c:v>-64.440761271866506</c:v>
                </c:pt>
                <c:pt idx="7073">
                  <c:v>-64.440720707550298</c:v>
                </c:pt>
                <c:pt idx="7074">
                  <c:v>-64.440680198680695</c:v>
                </c:pt>
                <c:pt idx="7075">
                  <c:v>-64.4406397451922</c:v>
                </c:pt>
                <c:pt idx="7076">
                  <c:v>-64.440599347019301</c:v>
                </c:pt>
                <c:pt idx="7077">
                  <c:v>-64.4405590040965</c:v>
                </c:pt>
                <c:pt idx="7078">
                  <c:v>-64.440518716358397</c:v>
                </c:pt>
                <c:pt idx="7079">
                  <c:v>-64.440478483739696</c:v>
                </c:pt>
                <c:pt idx="7080">
                  <c:v>-64.440438306175096</c:v>
                </c:pt>
                <c:pt idx="7081">
                  <c:v>-64.440398183599299</c:v>
                </c:pt>
                <c:pt idx="7082">
                  <c:v>-64.440358115947305</c:v>
                </c:pt>
                <c:pt idx="7083">
                  <c:v>-64.440318103153899</c:v>
                </c:pt>
                <c:pt idx="7084">
                  <c:v>-64.440278145154096</c:v>
                </c:pt>
                <c:pt idx="7085">
                  <c:v>-64.440238241882994</c:v>
                </c:pt>
                <c:pt idx="7086">
                  <c:v>-64.440198393275494</c:v>
                </c:pt>
                <c:pt idx="7087">
                  <c:v>-64.440158599266795</c:v>
                </c:pt>
                <c:pt idx="7088">
                  <c:v>-64.440118859792193</c:v>
                </c:pt>
                <c:pt idx="7089">
                  <c:v>-64.440079174786902</c:v>
                </c:pt>
                <c:pt idx="7090">
                  <c:v>-64.440039544186206</c:v>
                </c:pt>
                <c:pt idx="7091">
                  <c:v>-64.439999967925402</c:v>
                </c:pt>
                <c:pt idx="7092">
                  <c:v>-64.439960445940201</c:v>
                </c:pt>
                <c:pt idx="7093">
                  <c:v>-64.439920978165802</c:v>
                </c:pt>
                <c:pt idx="7094">
                  <c:v>-64.439881564537998</c:v>
                </c:pt>
                <c:pt idx="7095">
                  <c:v>-64.439842204992203</c:v>
                </c:pt>
                <c:pt idx="7096">
                  <c:v>-64.439802899464198</c:v>
                </c:pt>
                <c:pt idx="7097">
                  <c:v>-64.439763647889805</c:v>
                </c:pt>
                <c:pt idx="7098">
                  <c:v>-64.439724450204693</c:v>
                </c:pt>
                <c:pt idx="7099">
                  <c:v>-64.4396853063447</c:v>
                </c:pt>
                <c:pt idx="7100">
                  <c:v>-64.439646216245904</c:v>
                </c:pt>
                <c:pt idx="7101">
                  <c:v>-64.439607179844103</c:v>
                </c:pt>
                <c:pt idx="7102">
                  <c:v>-64.439568197075303</c:v>
                </c:pt>
                <c:pt idx="7103">
                  <c:v>-64.439529267875798</c:v>
                </c:pt>
                <c:pt idx="7104">
                  <c:v>-64.439490392181597</c:v>
                </c:pt>
                <c:pt idx="7105">
                  <c:v>-64.439451569929005</c:v>
                </c:pt>
                <c:pt idx="7106">
                  <c:v>-64.439412801054203</c:v>
                </c:pt>
                <c:pt idx="7107">
                  <c:v>-64.439374085493498</c:v>
                </c:pt>
                <c:pt idx="7108">
                  <c:v>-64.439335423183394</c:v>
                </c:pt>
                <c:pt idx="7109">
                  <c:v>-64.439296814060199</c:v>
                </c:pt>
                <c:pt idx="7110">
                  <c:v>-64.439258258060605</c:v>
                </c:pt>
                <c:pt idx="7111">
                  <c:v>-64.439219755121002</c:v>
                </c:pt>
                <c:pt idx="7112">
                  <c:v>-64.439181305178096</c:v>
                </c:pt>
                <c:pt idx="7113">
                  <c:v>-64.439142908168506</c:v>
                </c:pt>
                <c:pt idx="7114">
                  <c:v>-64.439104564029094</c:v>
                </c:pt>
                <c:pt idx="7115">
                  <c:v>-64.439066272696493</c:v>
                </c:pt>
                <c:pt idx="7116">
                  <c:v>-64.439028034107693</c:v>
                </c:pt>
                <c:pt idx="7117">
                  <c:v>-64.438989848199697</c:v>
                </c:pt>
                <c:pt idx="7118">
                  <c:v>-64.438951714909194</c:v>
                </c:pt>
                <c:pt idx="7119">
                  <c:v>-64.438913634173502</c:v>
                </c:pt>
                <c:pt idx="7120">
                  <c:v>-64.438875605929596</c:v>
                </c:pt>
                <c:pt idx="7121">
                  <c:v>-64.438837630114605</c:v>
                </c:pt>
                <c:pt idx="7122">
                  <c:v>-64.438799706665804</c:v>
                </c:pt>
                <c:pt idx="7123">
                  <c:v>-64.438761835520395</c:v>
                </c:pt>
                <c:pt idx="7124">
                  <c:v>-64.438724016615794</c:v>
                </c:pt>
                <c:pt idx="7125">
                  <c:v>-64.4386862498894</c:v>
                </c:pt>
                <c:pt idx="7126">
                  <c:v>-64.438648535278503</c:v>
                </c:pt>
                <c:pt idx="7127">
                  <c:v>-64.438610872720801</c:v>
                </c:pt>
                <c:pt idx="7128">
                  <c:v>-64.438573262153795</c:v>
                </c:pt>
                <c:pt idx="7129">
                  <c:v>-64.438535703515001</c:v>
                </c:pt>
                <c:pt idx="7130">
                  <c:v>-64.438498196742202</c:v>
                </c:pt>
                <c:pt idx="7131">
                  <c:v>-64.438460741773198</c:v>
                </c:pt>
                <c:pt idx="7132">
                  <c:v>-64.438423338545704</c:v>
                </c:pt>
                <c:pt idx="7133">
                  <c:v>-64.438385986997503</c:v>
                </c:pt>
                <c:pt idx="7134">
                  <c:v>-64.438348687066707</c:v>
                </c:pt>
                <c:pt idx="7135">
                  <c:v>-64.438311438691102</c:v>
                </c:pt>
                <c:pt idx="7136">
                  <c:v>-64.438274241808799</c:v>
                </c:pt>
                <c:pt idx="7137">
                  <c:v>-64.438237096357994</c:v>
                </c:pt>
                <c:pt idx="7138">
                  <c:v>-64.438200002276602</c:v>
                </c:pt>
                <c:pt idx="7139">
                  <c:v>-64.438162959503103</c:v>
                </c:pt>
                <c:pt idx="7140">
                  <c:v>-64.438125967975495</c:v>
                </c:pt>
                <c:pt idx="7141">
                  <c:v>-64.438089027632302</c:v>
                </c:pt>
                <c:pt idx="7142">
                  <c:v>-64.438052138411805</c:v>
                </c:pt>
                <c:pt idx="7143">
                  <c:v>-64.438015300252502</c:v>
                </c:pt>
                <c:pt idx="7144">
                  <c:v>-64.437978513092901</c:v>
                </c:pt>
                <c:pt idx="7145">
                  <c:v>-64.437941776871398</c:v>
                </c:pt>
                <c:pt idx="7146">
                  <c:v>-64.437905091526801</c:v>
                </c:pt>
                <c:pt idx="7147">
                  <c:v>-64.437868456997705</c:v>
                </c:pt>
                <c:pt idx="7148">
                  <c:v>-64.437831873222905</c:v>
                </c:pt>
                <c:pt idx="7149">
                  <c:v>-64.437795340141093</c:v>
                </c:pt>
                <c:pt idx="7150">
                  <c:v>-64.437758857691193</c:v>
                </c:pt>
                <c:pt idx="7151">
                  <c:v>-64.437722425811998</c:v>
                </c:pt>
                <c:pt idx="7152">
                  <c:v>-64.4376860444426</c:v>
                </c:pt>
                <c:pt idx="7153">
                  <c:v>-64.437649713522006</c:v>
                </c:pt>
                <c:pt idx="7154">
                  <c:v>-64.437613432989195</c:v>
                </c:pt>
                <c:pt idx="7155">
                  <c:v>-64.437577202783402</c:v>
                </c:pt>
                <c:pt idx="7156">
                  <c:v>-64.437541022843803</c:v>
                </c:pt>
                <c:pt idx="7157">
                  <c:v>-64.437504893109605</c:v>
                </c:pt>
                <c:pt idx="7158">
                  <c:v>-64.437468813520198</c:v>
                </c:pt>
                <c:pt idx="7159">
                  <c:v>-64.437432784014902</c:v>
                </c:pt>
                <c:pt idx="7160">
                  <c:v>-64.437396804533094</c:v>
                </c:pt>
                <c:pt idx="7161">
                  <c:v>-64.437360875014306</c:v>
                </c:pt>
                <c:pt idx="7162">
                  <c:v>-64.4373249953981</c:v>
                </c:pt>
                <c:pt idx="7163">
                  <c:v>-64.437289165623994</c:v>
                </c:pt>
                <c:pt idx="7164">
                  <c:v>-64.437253385631806</c:v>
                </c:pt>
                <c:pt idx="7165">
                  <c:v>-64.437217655360996</c:v>
                </c:pt>
                <c:pt idx="7166">
                  <c:v>-64.437181974751596</c:v>
                </c:pt>
                <c:pt idx="7167">
                  <c:v>-64.437146343743294</c:v>
                </c:pt>
                <c:pt idx="7168">
                  <c:v>-64.437110762276106</c:v>
                </c:pt>
                <c:pt idx="7169">
                  <c:v>-64.437075230289693</c:v>
                </c:pt>
                <c:pt idx="7170">
                  <c:v>-64.437039747724398</c:v>
                </c:pt>
                <c:pt idx="7171">
                  <c:v>-64.437004314519996</c:v>
                </c:pt>
                <c:pt idx="7172">
                  <c:v>-64.4369689306168</c:v>
                </c:pt>
                <c:pt idx="7173">
                  <c:v>-64.436933595954898</c:v>
                </c:pt>
                <c:pt idx="7174">
                  <c:v>-64.436898310474604</c:v>
                </c:pt>
                <c:pt idx="7175">
                  <c:v>-64.436863074116005</c:v>
                </c:pt>
                <c:pt idx="7176">
                  <c:v>-64.4368278868196</c:v>
                </c:pt>
                <c:pt idx="7177">
                  <c:v>-64.436792748525804</c:v>
                </c:pt>
                <c:pt idx="7178">
                  <c:v>-64.4367576591751</c:v>
                </c:pt>
                <c:pt idx="7179">
                  <c:v>-64.436722618707904</c:v>
                </c:pt>
                <c:pt idx="7180">
                  <c:v>-64.436687627064799</c:v>
                </c:pt>
                <c:pt idx="7181">
                  <c:v>-64.436652684186399</c:v>
                </c:pt>
                <c:pt idx="7182">
                  <c:v>-64.4366177900135</c:v>
                </c:pt>
                <c:pt idx="7183">
                  <c:v>-64.436582944486801</c:v>
                </c:pt>
                <c:pt idx="7184">
                  <c:v>-64.4365481475471</c:v>
                </c:pt>
                <c:pt idx="7185">
                  <c:v>-64.436513399135194</c:v>
                </c:pt>
                <c:pt idx="7186">
                  <c:v>-64.436478699192094</c:v>
                </c:pt>
                <c:pt idx="7187">
                  <c:v>-64.436444047658796</c:v>
                </c:pt>
                <c:pt idx="7188">
                  <c:v>-64.436409444476098</c:v>
                </c:pt>
                <c:pt idx="7189">
                  <c:v>-64.436374889585394</c:v>
                </c:pt>
                <c:pt idx="7190">
                  <c:v>-64.436340382927597</c:v>
                </c:pt>
                <c:pt idx="7191">
                  <c:v>-64.436305924444099</c:v>
                </c:pt>
                <c:pt idx="7192">
                  <c:v>-64.436271514075997</c:v>
                </c:pt>
                <c:pt idx="7193">
                  <c:v>-64.436237151764601</c:v>
                </c:pt>
                <c:pt idx="7194">
                  <c:v>-64.436202837451404</c:v>
                </c:pt>
                <c:pt idx="7195">
                  <c:v>-64.4361685710778</c:v>
                </c:pt>
                <c:pt idx="7196">
                  <c:v>-64.436134352585199</c:v>
                </c:pt>
                <c:pt idx="7197">
                  <c:v>-64.436100181915293</c:v>
                </c:pt>
                <c:pt idx="7198">
                  <c:v>-64.436066059009406</c:v>
                </c:pt>
                <c:pt idx="7199">
                  <c:v>-64.436031983809499</c:v>
                </c:pt>
                <c:pt idx="7200">
                  <c:v>-64.435997956257097</c:v>
                </c:pt>
                <c:pt idx="7201">
                  <c:v>-64.435963976294005</c:v>
                </c:pt>
                <c:pt idx="7202">
                  <c:v>-64.435930043862101</c:v>
                </c:pt>
                <c:pt idx="7203">
                  <c:v>-64.435896158903205</c:v>
                </c:pt>
                <c:pt idx="7204">
                  <c:v>-64.435862321359195</c:v>
                </c:pt>
                <c:pt idx="7205">
                  <c:v>-64.435828531172206</c:v>
                </c:pt>
                <c:pt idx="7206">
                  <c:v>-64.435794788284198</c:v>
                </c:pt>
                <c:pt idx="7207">
                  <c:v>-64.435761092637307</c:v>
                </c:pt>
                <c:pt idx="7208">
                  <c:v>-64.435727444173693</c:v>
                </c:pt>
                <c:pt idx="7209">
                  <c:v>-64.435693842835605</c:v>
                </c:pt>
                <c:pt idx="7210">
                  <c:v>-64.435660288565202</c:v>
                </c:pt>
                <c:pt idx="7211">
                  <c:v>-64.435626781304904</c:v>
                </c:pt>
                <c:pt idx="7212">
                  <c:v>-64.4355933209971</c:v>
                </c:pt>
                <c:pt idx="7213">
                  <c:v>-64.435559907584206</c:v>
                </c:pt>
                <c:pt idx="7214">
                  <c:v>-64.435526541008798</c:v>
                </c:pt>
                <c:pt idx="7215">
                  <c:v>-64.435493221213306</c:v>
                </c:pt>
                <c:pt idx="7216">
                  <c:v>-64.435459948140405</c:v>
                </c:pt>
                <c:pt idx="7217">
                  <c:v>-64.435426721732796</c:v>
                </c:pt>
                <c:pt idx="7218">
                  <c:v>-64.435393541933095</c:v>
                </c:pt>
                <c:pt idx="7219">
                  <c:v>-64.435360408684204</c:v>
                </c:pt>
                <c:pt idx="7220">
                  <c:v>-64.435327321928895</c:v>
                </c:pt>
                <c:pt idx="7221">
                  <c:v>-64.435294281610098</c:v>
                </c:pt>
                <c:pt idx="7222">
                  <c:v>-64.435261287670698</c:v>
                </c:pt>
                <c:pt idx="7223">
                  <c:v>-64.435228340053698</c:v>
                </c:pt>
                <c:pt idx="7224">
                  <c:v>-64.435195438702294</c:v>
                </c:pt>
                <c:pt idx="7225">
                  <c:v>-64.435162583559404</c:v>
                </c:pt>
                <c:pt idx="7226">
                  <c:v>-64.435129774568395</c:v>
                </c:pt>
                <c:pt idx="7227">
                  <c:v>-64.435097011672298</c:v>
                </c:pt>
                <c:pt idx="7228">
                  <c:v>-64.435064294814495</c:v>
                </c:pt>
                <c:pt idx="7229">
                  <c:v>-64.4350316239384</c:v>
                </c:pt>
                <c:pt idx="7230">
                  <c:v>-64.434998998987197</c:v>
                </c:pt>
                <c:pt idx="7231">
                  <c:v>-64.434966419904598</c:v>
                </c:pt>
                <c:pt idx="7232">
                  <c:v>-64.4349338866339</c:v>
                </c:pt>
                <c:pt idx="7233">
                  <c:v>-64.434901399118701</c:v>
                </c:pt>
                <c:pt idx="7234">
                  <c:v>-64.434868957302697</c:v>
                </c:pt>
                <c:pt idx="7235">
                  <c:v>-64.434836561129501</c:v>
                </c:pt>
                <c:pt idx="7236">
                  <c:v>-64.434804210542794</c:v>
                </c:pt>
                <c:pt idx="7237">
                  <c:v>-64.4347719054865</c:v>
                </c:pt>
                <c:pt idx="7238">
                  <c:v>-64.434739645904301</c:v>
                </c:pt>
                <c:pt idx="7239">
                  <c:v>-64.434707431740193</c:v>
                </c:pt>
                <c:pt idx="7240">
                  <c:v>-64.4346752629381</c:v>
                </c:pt>
                <c:pt idx="7241">
                  <c:v>-64.434643139442002</c:v>
                </c:pt>
                <c:pt idx="7242">
                  <c:v>-64.434611061195994</c:v>
                </c:pt>
                <c:pt idx="7243">
                  <c:v>-64.434579028144199</c:v>
                </c:pt>
                <c:pt idx="7244">
                  <c:v>-64.434547040230697</c:v>
                </c:pt>
                <c:pt idx="7245">
                  <c:v>-64.434515097399796</c:v>
                </c:pt>
                <c:pt idx="7246">
                  <c:v>-64.434483199595704</c:v>
                </c:pt>
                <c:pt idx="7247">
                  <c:v>-64.434451346762799</c:v>
                </c:pt>
                <c:pt idx="7248">
                  <c:v>-64.434419538845503</c:v>
                </c:pt>
                <c:pt idx="7249">
                  <c:v>-64.434387775788295</c:v>
                </c:pt>
                <c:pt idx="7250">
                  <c:v>-64.434356057535496</c:v>
                </c:pt>
                <c:pt idx="7251">
                  <c:v>-64.434324384031896</c:v>
                </c:pt>
                <c:pt idx="7252">
                  <c:v>-64.434292755221904</c:v>
                </c:pt>
                <c:pt idx="7253">
                  <c:v>-64.434261171050295</c:v>
                </c:pt>
                <c:pt idx="7254">
                  <c:v>-64.434229631461804</c:v>
                </c:pt>
                <c:pt idx="7255">
                  <c:v>-64.434198136401093</c:v>
                </c:pt>
                <c:pt idx="7256">
                  <c:v>-64.434166685813096</c:v>
                </c:pt>
                <c:pt idx="7257">
                  <c:v>-64.434135279642604</c:v>
                </c:pt>
                <c:pt idx="7258">
                  <c:v>-64.434103917834705</c:v>
                </c:pt>
                <c:pt idx="7259">
                  <c:v>-64.434072600334204</c:v>
                </c:pt>
                <c:pt idx="7260">
                  <c:v>-64.434041327086305</c:v>
                </c:pt>
                <c:pt idx="7261">
                  <c:v>-64.434010098036097</c:v>
                </c:pt>
                <c:pt idx="7262">
                  <c:v>-64.433978913128598</c:v>
                </c:pt>
                <c:pt idx="7263">
                  <c:v>-64.433947772309196</c:v>
                </c:pt>
                <c:pt idx="7264">
                  <c:v>-64.433916675523093</c:v>
                </c:pt>
                <c:pt idx="7265">
                  <c:v>-64.433885622715593</c:v>
                </c:pt>
                <c:pt idx="7266">
                  <c:v>-64.433854613832096</c:v>
                </c:pt>
                <c:pt idx="7267">
                  <c:v>-64.433823648817906</c:v>
                </c:pt>
                <c:pt idx="7268">
                  <c:v>-64.433792727618695</c:v>
                </c:pt>
                <c:pt idx="7269">
                  <c:v>-64.433761850180005</c:v>
                </c:pt>
                <c:pt idx="7270">
                  <c:v>-64.433731016447297</c:v>
                </c:pt>
                <c:pt idx="7271">
                  <c:v>-64.433700226366199</c:v>
                </c:pt>
                <c:pt idx="7272">
                  <c:v>-64.433669479882596</c:v>
                </c:pt>
                <c:pt idx="7273">
                  <c:v>-64.433638776942104</c:v>
                </c:pt>
                <c:pt idx="7274">
                  <c:v>-64.433608117490493</c:v>
                </c:pt>
                <c:pt idx="7275">
                  <c:v>-64.433577501473806</c:v>
                </c:pt>
                <c:pt idx="7276">
                  <c:v>-64.433546928837899</c:v>
                </c:pt>
                <c:pt idx="7277">
                  <c:v>-64.4335163995286</c:v>
                </c:pt>
                <c:pt idx="7278">
                  <c:v>-64.433485913492106</c:v>
                </c:pt>
                <c:pt idx="7279">
                  <c:v>-64.433455470674502</c:v>
                </c:pt>
                <c:pt idx="7280">
                  <c:v>-64.433425071021802</c:v>
                </c:pt>
                <c:pt idx="7281">
                  <c:v>-64.433394714480201</c:v>
                </c:pt>
                <c:pt idx="7282">
                  <c:v>-64.433364400996098</c:v>
                </c:pt>
                <c:pt idx="7283">
                  <c:v>-64.433334130515703</c:v>
                </c:pt>
                <c:pt idx="7284">
                  <c:v>-64.433303902985301</c:v>
                </c:pt>
                <c:pt idx="7285">
                  <c:v>-64.433273718351401</c:v>
                </c:pt>
                <c:pt idx="7286">
                  <c:v>-64.4332435765605</c:v>
                </c:pt>
                <c:pt idx="7287">
                  <c:v>-64.433213477558994</c:v>
                </c:pt>
                <c:pt idx="7288">
                  <c:v>-64.433183421293407</c:v>
                </c:pt>
                <c:pt idx="7289">
                  <c:v>-64.433153407710506</c:v>
                </c:pt>
                <c:pt idx="7290">
                  <c:v>-64.433123436757</c:v>
                </c:pt>
                <c:pt idx="7291">
                  <c:v>-64.4330935083794</c:v>
                </c:pt>
                <c:pt idx="7292">
                  <c:v>-64.433063622524699</c:v>
                </c:pt>
                <c:pt idx="7293">
                  <c:v>-64.433033779139706</c:v>
                </c:pt>
                <c:pt idx="7294">
                  <c:v>-64.4330039781712</c:v>
                </c:pt>
                <c:pt idx="7295">
                  <c:v>-64.432974219566205</c:v>
                </c:pt>
                <c:pt idx="7296">
                  <c:v>-64.432944503271699</c:v>
                </c:pt>
                <c:pt idx="7297">
                  <c:v>-64.432914829234704</c:v>
                </c:pt>
                <c:pt idx="7298">
                  <c:v>-64.432885197402399</c:v>
                </c:pt>
                <c:pt idx="7299">
                  <c:v>-64.432855607721905</c:v>
                </c:pt>
                <c:pt idx="7300">
                  <c:v>-64.432826060140499</c:v>
                </c:pt>
                <c:pt idx="7301">
                  <c:v>-64.432796554605304</c:v>
                </c:pt>
                <c:pt idx="7302">
                  <c:v>-64.432767091063795</c:v>
                </c:pt>
                <c:pt idx="7303">
                  <c:v>-64.432737669463194</c:v>
                </c:pt>
                <c:pt idx="7304">
                  <c:v>-64.432708289751005</c:v>
                </c:pt>
                <c:pt idx="7305">
                  <c:v>-64.432678951874706</c:v>
                </c:pt>
                <c:pt idx="7306">
                  <c:v>-64.432649655781901</c:v>
                </c:pt>
                <c:pt idx="7307">
                  <c:v>-64.432620401420095</c:v>
                </c:pt>
                <c:pt idx="7308">
                  <c:v>-64.432591188736893</c:v>
                </c:pt>
                <c:pt idx="7309">
                  <c:v>-64.432562017679999</c:v>
                </c:pt>
                <c:pt idx="7310">
                  <c:v>-64.432532888197201</c:v>
                </c:pt>
                <c:pt idx="7311">
                  <c:v>-64.432503800236304</c:v>
                </c:pt>
                <c:pt idx="7312">
                  <c:v>-64.432474753745197</c:v>
                </c:pt>
                <c:pt idx="7313">
                  <c:v>-64.432445748671697</c:v>
                </c:pt>
                <c:pt idx="7314">
                  <c:v>-64.432416784963806</c:v>
                </c:pt>
                <c:pt idx="7315">
                  <c:v>-64.432387862569499</c:v>
                </c:pt>
                <c:pt idx="7316">
                  <c:v>-64.432358981436806</c:v>
                </c:pt>
                <c:pt idx="7317">
                  <c:v>-64.432330141514001</c:v>
                </c:pt>
                <c:pt idx="7318">
                  <c:v>-64.432301342749099</c:v>
                </c:pt>
                <c:pt idx="7319">
                  <c:v>-64.432272585090402</c:v>
                </c:pt>
                <c:pt idx="7320">
                  <c:v>-64.432243868486196</c:v>
                </c:pt>
                <c:pt idx="7321">
                  <c:v>-64.432215192884698</c:v>
                </c:pt>
                <c:pt idx="7322">
                  <c:v>-64.432186558234505</c:v>
                </c:pt>
                <c:pt idx="7323">
                  <c:v>-64.432157964483807</c:v>
                </c:pt>
                <c:pt idx="7324">
                  <c:v>-64.432129411581201</c:v>
                </c:pt>
                <c:pt idx="7325">
                  <c:v>-64.432100899475202</c:v>
                </c:pt>
                <c:pt idx="7326">
                  <c:v>-64.432072428114495</c:v>
                </c:pt>
                <c:pt idx="7327">
                  <c:v>-64.432043997447593</c:v>
                </c:pt>
                <c:pt idx="7328">
                  <c:v>-64.432015607423295</c:v>
                </c:pt>
                <c:pt idx="7329">
                  <c:v>-64.431987257990201</c:v>
                </c:pt>
                <c:pt idx="7330">
                  <c:v>-64.431958949097293</c:v>
                </c:pt>
                <c:pt idx="7331">
                  <c:v>-64.431930680693398</c:v>
                </c:pt>
                <c:pt idx="7332">
                  <c:v>-64.4319024527273</c:v>
                </c:pt>
                <c:pt idx="7333">
                  <c:v>-64.431874265148096</c:v>
                </c:pt>
                <c:pt idx="7334">
                  <c:v>-64.431846117904698</c:v>
                </c:pt>
                <c:pt idx="7335">
                  <c:v>-64.431818010946202</c:v>
                </c:pt>
                <c:pt idx="7336">
                  <c:v>-64.431789944221805</c:v>
                </c:pt>
                <c:pt idx="7337">
                  <c:v>-64.431761917680504</c:v>
                </c:pt>
                <c:pt idx="7338">
                  <c:v>-64.431733931271694</c:v>
                </c:pt>
                <c:pt idx="7339">
                  <c:v>-64.4317059849445</c:v>
                </c:pt>
                <c:pt idx="7340">
                  <c:v>-64.431678078648304</c:v>
                </c:pt>
                <c:pt idx="7341">
                  <c:v>-64.431650212332599</c:v>
                </c:pt>
                <c:pt idx="7342">
                  <c:v>-64.431622385946596</c:v>
                </c:pt>
                <c:pt idx="7343">
                  <c:v>-64.431594599440004</c:v>
                </c:pt>
                <c:pt idx="7344">
                  <c:v>-64.431566852762202</c:v>
                </c:pt>
                <c:pt idx="7345">
                  <c:v>-64.4315391458628</c:v>
                </c:pt>
                <c:pt idx="7346">
                  <c:v>-64.431511478691405</c:v>
                </c:pt>
                <c:pt idx="7347">
                  <c:v>-64.431483851197797</c:v>
                </c:pt>
                <c:pt idx="7348">
                  <c:v>-64.431456263331697</c:v>
                </c:pt>
                <c:pt idx="7349">
                  <c:v>-64.431428715042898</c:v>
                </c:pt>
                <c:pt idx="7350">
                  <c:v>-64.431401206281194</c:v>
                </c:pt>
                <c:pt idx="7351">
                  <c:v>-64.431373736996605</c:v>
                </c:pt>
                <c:pt idx="7352">
                  <c:v>-64.431346307138895</c:v>
                </c:pt>
                <c:pt idx="7353">
                  <c:v>-64.4313189166581</c:v>
                </c:pt>
                <c:pt idx="7354">
                  <c:v>-64.431291565504495</c:v>
                </c:pt>
                <c:pt idx="7355">
                  <c:v>-64.431264253627901</c:v>
                </c:pt>
                <c:pt idx="7356">
                  <c:v>-64.431236980978596</c:v>
                </c:pt>
                <c:pt idx="7357">
                  <c:v>-64.431209747506799</c:v>
                </c:pt>
                <c:pt idx="7358">
                  <c:v>-64.431182553162799</c:v>
                </c:pt>
                <c:pt idx="7359">
                  <c:v>-64.431155397896802</c:v>
                </c:pt>
                <c:pt idx="7360">
                  <c:v>-64.431128281659298</c:v>
                </c:pt>
                <c:pt idx="7361">
                  <c:v>-64.431101204400605</c:v>
                </c:pt>
                <c:pt idx="7362">
                  <c:v>-64.431074166071198</c:v>
                </c:pt>
                <c:pt idx="7363">
                  <c:v>-64.431047166621596</c:v>
                </c:pt>
                <c:pt idx="7364">
                  <c:v>-64.431020206002401</c:v>
                </c:pt>
                <c:pt idx="7365">
                  <c:v>-64.430993284164202</c:v>
                </c:pt>
                <c:pt idx="7366">
                  <c:v>-64.430966401057702</c:v>
                </c:pt>
                <c:pt idx="7367">
                  <c:v>-64.430939556633604</c:v>
                </c:pt>
                <c:pt idx="7368">
                  <c:v>-64.430912750842595</c:v>
                </c:pt>
                <c:pt idx="7369">
                  <c:v>-64.430885983635704</c:v>
                </c:pt>
                <c:pt idx="7370">
                  <c:v>-64.430859254963593</c:v>
                </c:pt>
                <c:pt idx="7371">
                  <c:v>-64.430832564777305</c:v>
                </c:pt>
                <c:pt idx="7372">
                  <c:v>-64.430805913027896</c:v>
                </c:pt>
                <c:pt idx="7373">
                  <c:v>-64.430779299666199</c:v>
                </c:pt>
                <c:pt idx="7374">
                  <c:v>-64.430752724643398</c:v>
                </c:pt>
                <c:pt idx="7375">
                  <c:v>-64.430726187910594</c:v>
                </c:pt>
                <c:pt idx="7376">
                  <c:v>-64.430699689419001</c:v>
                </c:pt>
                <c:pt idx="7377">
                  <c:v>-64.430673229119805</c:v>
                </c:pt>
                <c:pt idx="7378">
                  <c:v>-64.430646806964404</c:v>
                </c:pt>
                <c:pt idx="7379">
                  <c:v>-64.430620422903999</c:v>
                </c:pt>
                <c:pt idx="7380">
                  <c:v>-64.430594076890003</c:v>
                </c:pt>
                <c:pt idx="7381">
                  <c:v>-64.4305677688739</c:v>
                </c:pt>
                <c:pt idx="7382">
                  <c:v>-64.430541498807202</c:v>
                </c:pt>
                <c:pt idx="7383">
                  <c:v>-64.430515266641294</c:v>
                </c:pt>
                <c:pt idx="7384">
                  <c:v>-64.430489072328001</c:v>
                </c:pt>
                <c:pt idx="7385">
                  <c:v>-64.430462915818694</c:v>
                </c:pt>
                <c:pt idx="7386">
                  <c:v>-64.430436797065298</c:v>
                </c:pt>
                <c:pt idx="7387">
                  <c:v>-64.430410716019495</c:v>
                </c:pt>
                <c:pt idx="7388">
                  <c:v>-64.430384672632997</c:v>
                </c:pt>
                <c:pt idx="7389">
                  <c:v>-64.4303586668576</c:v>
                </c:pt>
                <c:pt idx="7390">
                  <c:v>-64.430332698645401</c:v>
                </c:pt>
                <c:pt idx="7391">
                  <c:v>-64.430306767948196</c:v>
                </c:pt>
                <c:pt idx="7392">
                  <c:v>-64.430280874717994</c:v>
                </c:pt>
                <c:pt idx="7393">
                  <c:v>-64.430255018906806</c:v>
                </c:pt>
                <c:pt idx="7394">
                  <c:v>-64.430229200466798</c:v>
                </c:pt>
                <c:pt idx="7395">
                  <c:v>-64.430203419350093</c:v>
                </c:pt>
                <c:pt idx="7396">
                  <c:v>-64.430177675508901</c:v>
                </c:pt>
                <c:pt idx="7397">
                  <c:v>-64.430151968895501</c:v>
                </c:pt>
                <c:pt idx="7398">
                  <c:v>-64.430126299462103</c:v>
                </c:pt>
                <c:pt idx="7399">
                  <c:v>-64.430100667161</c:v>
                </c:pt>
                <c:pt idx="7400">
                  <c:v>-64.4300750719447</c:v>
                </c:pt>
                <c:pt idx="7401">
                  <c:v>-64.430049513765695</c:v>
                </c:pt>
                <c:pt idx="7402">
                  <c:v>-64.430023992576395</c:v>
                </c:pt>
                <c:pt idx="7403">
                  <c:v>-64.429998508329305</c:v>
                </c:pt>
                <c:pt idx="7404">
                  <c:v>-64.429973060977105</c:v>
                </c:pt>
                <c:pt idx="7405">
                  <c:v>-64.4299476504724</c:v>
                </c:pt>
                <c:pt idx="7406">
                  <c:v>-64.429922276767897</c:v>
                </c:pt>
                <c:pt idx="7407">
                  <c:v>-64.429896939816302</c:v>
                </c:pt>
                <c:pt idx="7408">
                  <c:v>-64.429871639570493</c:v>
                </c:pt>
                <c:pt idx="7409">
                  <c:v>-64.429846375983303</c:v>
                </c:pt>
                <c:pt idx="7410">
                  <c:v>-64.429821149007594</c:v>
                </c:pt>
                <c:pt idx="7411">
                  <c:v>-64.429795958596301</c:v>
                </c:pt>
                <c:pt idx="7412">
                  <c:v>-64.4297708047024</c:v>
                </c:pt>
                <c:pt idx="7413">
                  <c:v>-64.429745687278995</c:v>
                </c:pt>
                <c:pt idx="7414">
                  <c:v>-64.429720606279204</c:v>
                </c:pt>
                <c:pt idx="7415">
                  <c:v>-64.429695561656104</c:v>
                </c:pt>
                <c:pt idx="7416">
                  <c:v>-64.429670553362897</c:v>
                </c:pt>
                <c:pt idx="7417">
                  <c:v>-64.429645581352801</c:v>
                </c:pt>
                <c:pt idx="7418">
                  <c:v>-64.429620645579206</c:v>
                </c:pt>
                <c:pt idx="7419">
                  <c:v>-64.4295957459954</c:v>
                </c:pt>
                <c:pt idx="7420">
                  <c:v>-64.429570882554799</c:v>
                </c:pt>
                <c:pt idx="7421">
                  <c:v>-64.429546055210693</c:v>
                </c:pt>
                <c:pt idx="7422">
                  <c:v>-64.429521263916797</c:v>
                </c:pt>
                <c:pt idx="7423">
                  <c:v>-64.429496508626599</c:v>
                </c:pt>
                <c:pt idx="7424">
                  <c:v>-64.429471789293601</c:v>
                </c:pt>
                <c:pt idx="7425">
                  <c:v>-64.429447105871404</c:v>
                </c:pt>
                <c:pt idx="7426">
                  <c:v>-64.429422458313894</c:v>
                </c:pt>
                <c:pt idx="7427">
                  <c:v>-64.429397846574602</c:v>
                </c:pt>
                <c:pt idx="7428">
                  <c:v>-64.429373270607499</c:v>
                </c:pt>
                <c:pt idx="7429">
                  <c:v>-64.4293487303663</c:v>
                </c:pt>
                <c:pt idx="7430">
                  <c:v>-64.429324225804905</c:v>
                </c:pt>
                <c:pt idx="7431">
                  <c:v>-64.429299756877299</c:v>
                </c:pt>
                <c:pt idx="7432">
                  <c:v>-64.429275323537397</c:v>
                </c:pt>
                <c:pt idx="7433">
                  <c:v>-64.429250925739296</c:v>
                </c:pt>
                <c:pt idx="7434">
                  <c:v>-64.429226563436998</c:v>
                </c:pt>
                <c:pt idx="7435">
                  <c:v>-64.4292022365847</c:v>
                </c:pt>
                <c:pt idx="7436">
                  <c:v>-64.429177945136601</c:v>
                </c:pt>
                <c:pt idx="7437">
                  <c:v>-64.429153689046899</c:v>
                </c:pt>
                <c:pt idx="7438">
                  <c:v>-64.429129468269906</c:v>
                </c:pt>
                <c:pt idx="7439">
                  <c:v>-64.429105282759807</c:v>
                </c:pt>
                <c:pt idx="7440">
                  <c:v>-64.429081132471197</c:v>
                </c:pt>
                <c:pt idx="7441">
                  <c:v>-64.429057017358303</c:v>
                </c:pt>
                <c:pt idx="7442">
                  <c:v>-64.429032937375695</c:v>
                </c:pt>
                <c:pt idx="7443">
                  <c:v>-64.429008892477896</c:v>
                </c:pt>
                <c:pt idx="7444">
                  <c:v>-64.428984882619503</c:v>
                </c:pt>
                <c:pt idx="7445">
                  <c:v>-64.428960907755098</c:v>
                </c:pt>
                <c:pt idx="7446">
                  <c:v>-64.428936967839306</c:v>
                </c:pt>
                <c:pt idx="7447">
                  <c:v>-64.428913062826894</c:v>
                </c:pt>
                <c:pt idx="7448">
                  <c:v>-64.4288891926726</c:v>
                </c:pt>
                <c:pt idx="7449">
                  <c:v>-64.428865357331304</c:v>
                </c:pt>
                <c:pt idx="7450">
                  <c:v>-64.428841556757803</c:v>
                </c:pt>
                <c:pt idx="7451">
                  <c:v>-64.428817790907004</c:v>
                </c:pt>
                <c:pt idx="7452">
                  <c:v>-64.428794059733903</c:v>
                </c:pt>
                <c:pt idx="7453">
                  <c:v>-64.428770363193493</c:v>
                </c:pt>
                <c:pt idx="7454">
                  <c:v>-64.428746701240897</c:v>
                </c:pt>
                <c:pt idx="7455">
                  <c:v>-64.428723073831094</c:v>
                </c:pt>
                <c:pt idx="7456">
                  <c:v>-64.428699480919306</c:v>
                </c:pt>
                <c:pt idx="7457">
                  <c:v>-64.428675922460698</c:v>
                </c:pt>
                <c:pt idx="7458">
                  <c:v>-64.428652398410506</c:v>
                </c:pt>
                <c:pt idx="7459">
                  <c:v>-64.428628908724093</c:v>
                </c:pt>
                <c:pt idx="7460">
                  <c:v>-64.428605453356795</c:v>
                </c:pt>
                <c:pt idx="7461">
                  <c:v>-64.428582032264003</c:v>
                </c:pt>
                <c:pt idx="7462">
                  <c:v>-64.428558645401196</c:v>
                </c:pt>
                <c:pt idx="7463">
                  <c:v>-64.428535292723694</c:v>
                </c:pt>
                <c:pt idx="7464">
                  <c:v>-64.428511974187202</c:v>
                </c:pt>
                <c:pt idx="7465">
                  <c:v>-64.428488689747297</c:v>
                </c:pt>
                <c:pt idx="7466">
                  <c:v>-64.428465439359499</c:v>
                </c:pt>
                <c:pt idx="7467">
                  <c:v>-64.428442222979598</c:v>
                </c:pt>
                <c:pt idx="7468">
                  <c:v>-64.428419040563199</c:v>
                </c:pt>
                <c:pt idx="7469">
                  <c:v>-64.428395892066305</c:v>
                </c:pt>
                <c:pt idx="7470">
                  <c:v>-64.428372777444494</c:v>
                </c:pt>
                <c:pt idx="7471">
                  <c:v>-64.428349696653797</c:v>
                </c:pt>
                <c:pt idx="7472">
                  <c:v>-64.428326649650103</c:v>
                </c:pt>
                <c:pt idx="7473">
                  <c:v>-64.428303636389302</c:v>
                </c:pt>
                <c:pt idx="7474">
                  <c:v>-64.428280656827496</c:v>
                </c:pt>
                <c:pt idx="7475">
                  <c:v>-64.428257710920704</c:v>
                </c:pt>
                <c:pt idx="7476">
                  <c:v>-64.428234798625098</c:v>
                </c:pt>
                <c:pt idx="7477">
                  <c:v>-64.428211919896796</c:v>
                </c:pt>
                <c:pt idx="7478">
                  <c:v>-64.428189074692</c:v>
                </c:pt>
                <c:pt idx="7479">
                  <c:v>-64.428166262966897</c:v>
                </c:pt>
                <c:pt idx="7480">
                  <c:v>-64.428143484677904</c:v>
                </c:pt>
                <c:pt idx="7481">
                  <c:v>-64.428120739781306</c:v>
                </c:pt>
                <c:pt idx="7482">
                  <c:v>-64.428098028233606</c:v>
                </c:pt>
                <c:pt idx="7483">
                  <c:v>-64.428075349991104</c:v>
                </c:pt>
                <c:pt idx="7484">
                  <c:v>-64.428052705010302</c:v>
                </c:pt>
                <c:pt idx="7485">
                  <c:v>-64.428030093247799</c:v>
                </c:pt>
                <c:pt idx="7486">
                  <c:v>-64.428007514660194</c:v>
                </c:pt>
                <c:pt idx="7487">
                  <c:v>-64.427984969204104</c:v>
                </c:pt>
                <c:pt idx="7488">
                  <c:v>-64.427962456836099</c:v>
                </c:pt>
                <c:pt idx="7489">
                  <c:v>-64.427939977513105</c:v>
                </c:pt>
                <c:pt idx="7490">
                  <c:v>-64.427917531191696</c:v>
                </c:pt>
                <c:pt idx="7491">
                  <c:v>-64.427895117828896</c:v>
                </c:pt>
                <c:pt idx="7492">
                  <c:v>-64.427872737381406</c:v>
                </c:pt>
                <c:pt idx="7493">
                  <c:v>-64.427850389806196</c:v>
                </c:pt>
                <c:pt idx="7494">
                  <c:v>-64.427828075060205</c:v>
                </c:pt>
                <c:pt idx="7495">
                  <c:v>-64.427805793100504</c:v>
                </c:pt>
                <c:pt idx="7496">
                  <c:v>-64.427783543884104</c:v>
                </c:pt>
                <c:pt idx="7497">
                  <c:v>-64.427761327368103</c:v>
                </c:pt>
                <c:pt idx="7498">
                  <c:v>-64.427739143509697</c:v>
                </c:pt>
                <c:pt idx="7499">
                  <c:v>-64.427716992266099</c:v>
                </c:pt>
                <c:pt idx="7500">
                  <c:v>-64.427694873594405</c:v>
                </c:pt>
                <c:pt idx="7501">
                  <c:v>-64.427672787452096</c:v>
                </c:pt>
                <c:pt idx="7502">
                  <c:v>-64.427650733796398</c:v>
                </c:pt>
                <c:pt idx="7503">
                  <c:v>-64.427628712584706</c:v>
                </c:pt>
                <c:pt idx="7504">
                  <c:v>-64.427606723774502</c:v>
                </c:pt>
                <c:pt idx="7505">
                  <c:v>-64.427584767323097</c:v>
                </c:pt>
                <c:pt idx="7506">
                  <c:v>-64.427562843188298</c:v>
                </c:pt>
                <c:pt idx="7507">
                  <c:v>-64.427540951327401</c:v>
                </c:pt>
                <c:pt idx="7508">
                  <c:v>-64.427519091698201</c:v>
                </c:pt>
                <c:pt idx="7509">
                  <c:v>-64.427497264258307</c:v>
                </c:pt>
                <c:pt idx="7510">
                  <c:v>-64.427475468965298</c:v>
                </c:pt>
                <c:pt idx="7511">
                  <c:v>-64.427453705777197</c:v>
                </c:pt>
                <c:pt idx="7512">
                  <c:v>-64.427431974651597</c:v>
                </c:pt>
                <c:pt idx="7513">
                  <c:v>-64.427410275546407</c:v>
                </c:pt>
                <c:pt idx="7514">
                  <c:v>-64.427388608419506</c:v>
                </c:pt>
                <c:pt idx="7515">
                  <c:v>-64.427366973228899</c:v>
                </c:pt>
                <c:pt idx="7516">
                  <c:v>-64.427345369932496</c:v>
                </c:pt>
                <c:pt idx="7517">
                  <c:v>-64.427323798488402</c:v>
                </c:pt>
                <c:pt idx="7518">
                  <c:v>-64.427302258854596</c:v>
                </c:pt>
                <c:pt idx="7519">
                  <c:v>-64.427280750989297</c:v>
                </c:pt>
                <c:pt idx="7520">
                  <c:v>-64.427259274850698</c:v>
                </c:pt>
                <c:pt idx="7521">
                  <c:v>-64.427237830396905</c:v>
                </c:pt>
                <c:pt idx="7522">
                  <c:v>-64.427216417586195</c:v>
                </c:pt>
                <c:pt idx="7523">
                  <c:v>-64.427195036377</c:v>
                </c:pt>
                <c:pt idx="7524">
                  <c:v>-64.427173686727599</c:v>
                </c:pt>
                <c:pt idx="7525">
                  <c:v>-64.427152368596296</c:v>
                </c:pt>
                <c:pt idx="7526">
                  <c:v>-64.427131081941795</c:v>
                </c:pt>
                <c:pt idx="7527">
                  <c:v>-64.427109826722301</c:v>
                </c:pt>
                <c:pt idx="7528">
                  <c:v>-64.427088602896504</c:v>
                </c:pt>
                <c:pt idx="7529">
                  <c:v>-64.427067410423007</c:v>
                </c:pt>
                <c:pt idx="7530">
                  <c:v>-64.4270462492604</c:v>
                </c:pt>
                <c:pt idx="7531">
                  <c:v>-64.4270251193674</c:v>
                </c:pt>
                <c:pt idx="7532">
                  <c:v>-64.427004020702597</c:v>
                </c:pt>
                <c:pt idx="7533">
                  <c:v>-64.426982953224893</c:v>
                </c:pt>
                <c:pt idx="7534">
                  <c:v>-64.426961916893106</c:v>
                </c:pt>
                <c:pt idx="7535">
                  <c:v>-64.426940911665994</c:v>
                </c:pt>
                <c:pt idx="7536">
                  <c:v>-64.426919937502603</c:v>
                </c:pt>
                <c:pt idx="7537">
                  <c:v>-64.426898994361693</c:v>
                </c:pt>
                <c:pt idx="7538">
                  <c:v>-64.426878082202506</c:v>
                </c:pt>
                <c:pt idx="7539">
                  <c:v>-64.426857200983804</c:v>
                </c:pt>
                <c:pt idx="7540">
                  <c:v>-64.4268363506649</c:v>
                </c:pt>
                <c:pt idx="7541">
                  <c:v>-64.426815531204795</c:v>
                </c:pt>
                <c:pt idx="7542">
                  <c:v>-64.426794742562706</c:v>
                </c:pt>
                <c:pt idx="7543">
                  <c:v>-64.426773984697903</c:v>
                </c:pt>
                <c:pt idx="7544">
                  <c:v>-64.426753257569501</c:v>
                </c:pt>
                <c:pt idx="7545">
                  <c:v>-64.426732561137001</c:v>
                </c:pt>
                <c:pt idx="7546">
                  <c:v>-64.426711895359702</c:v>
                </c:pt>
                <c:pt idx="7547">
                  <c:v>-64.426691260197003</c:v>
                </c:pt>
                <c:pt idx="7548">
                  <c:v>-64.426670655608305</c:v>
                </c:pt>
                <c:pt idx="7549">
                  <c:v>-64.426650081553106</c:v>
                </c:pt>
                <c:pt idx="7550">
                  <c:v>-64.426629537991005</c:v>
                </c:pt>
                <c:pt idx="7551">
                  <c:v>-64.4266090248815</c:v>
                </c:pt>
                <c:pt idx="7552">
                  <c:v>-64.426588542184305</c:v>
                </c:pt>
                <c:pt idx="7553">
                  <c:v>-64.426568089859103</c:v>
                </c:pt>
                <c:pt idx="7554">
                  <c:v>-64.426547667865506</c:v>
                </c:pt>
                <c:pt idx="7555">
                  <c:v>-64.426527276163398</c:v>
                </c:pt>
                <c:pt idx="7556">
                  <c:v>-64.426506914712505</c:v>
                </c:pt>
                <c:pt idx="7557">
                  <c:v>-64.426486583472695</c:v>
                </c:pt>
                <c:pt idx="7558">
                  <c:v>-64.426466282403794</c:v>
                </c:pt>
                <c:pt idx="7559">
                  <c:v>-64.426446011465998</c:v>
                </c:pt>
                <c:pt idx="7560">
                  <c:v>-64.426425770619005</c:v>
                </c:pt>
                <c:pt idx="7561">
                  <c:v>-64.426405559822996</c:v>
                </c:pt>
                <c:pt idx="7562">
                  <c:v>-64.426385379037995</c:v>
                </c:pt>
                <c:pt idx="7563">
                  <c:v>-64.426365228224199</c:v>
                </c:pt>
                <c:pt idx="7564">
                  <c:v>-64.426345107341703</c:v>
                </c:pt>
                <c:pt idx="7565">
                  <c:v>-64.426325016350702</c:v>
                </c:pt>
                <c:pt idx="7566">
                  <c:v>-64.426304955211506</c:v>
                </c:pt>
                <c:pt idx="7567">
                  <c:v>-64.426284923884396</c:v>
                </c:pt>
                <c:pt idx="7568">
                  <c:v>-64.426264922329693</c:v>
                </c:pt>
                <c:pt idx="7569">
                  <c:v>-64.426244950507794</c:v>
                </c:pt>
                <c:pt idx="7570">
                  <c:v>-64.426225008379106</c:v>
                </c:pt>
                <c:pt idx="7571">
                  <c:v>-64.426205095904194</c:v>
                </c:pt>
                <c:pt idx="7572">
                  <c:v>-64.426185213043496</c:v>
                </c:pt>
                <c:pt idx="7573">
                  <c:v>-64.426165359757704</c:v>
                </c:pt>
                <c:pt idx="7574">
                  <c:v>-64.426145536007198</c:v>
                </c:pt>
                <c:pt idx="7575">
                  <c:v>-64.426125741752799</c:v>
                </c:pt>
                <c:pt idx="7576">
                  <c:v>-64.426105976955199</c:v>
                </c:pt>
                <c:pt idx="7577">
                  <c:v>-64.426086241575106</c:v>
                </c:pt>
                <c:pt idx="7578">
                  <c:v>-64.426066535573298</c:v>
                </c:pt>
                <c:pt idx="7579">
                  <c:v>-64.426046858910595</c:v>
                </c:pt>
                <c:pt idx="7580">
                  <c:v>-64.426027211547904</c:v>
                </c:pt>
                <c:pt idx="7581">
                  <c:v>-64.426007593446201</c:v>
                </c:pt>
                <c:pt idx="7582">
                  <c:v>-64.425988004566307</c:v>
                </c:pt>
                <c:pt idx="7583">
                  <c:v>-64.425968444869298</c:v>
                </c:pt>
                <c:pt idx="7584">
                  <c:v>-64.425948914316194</c:v>
                </c:pt>
                <c:pt idx="7585">
                  <c:v>-64.4259294128682</c:v>
                </c:pt>
                <c:pt idx="7586">
                  <c:v>-64.425909940486306</c:v>
                </c:pt>
                <c:pt idx="7587">
                  <c:v>-64.425890497131803</c:v>
                </c:pt>
                <c:pt idx="7588">
                  <c:v>-64.425871082765894</c:v>
                </c:pt>
                <c:pt idx="7589">
                  <c:v>-64.4258516973497</c:v>
                </c:pt>
                <c:pt idx="7590">
                  <c:v>-64.425832340844806</c:v>
                </c:pt>
                <c:pt idx="7591">
                  <c:v>-64.425813013212306</c:v>
                </c:pt>
                <c:pt idx="7592">
                  <c:v>-64.4257937144138</c:v>
                </c:pt>
                <c:pt idx="7593">
                  <c:v>-64.425774444410607</c:v>
                </c:pt>
                <c:pt idx="7594">
                  <c:v>-64.4257552031643</c:v>
                </c:pt>
                <c:pt idx="7595">
                  <c:v>-64.425735990636298</c:v>
                </c:pt>
                <c:pt idx="7596">
                  <c:v>-64.425716806788301</c:v>
                </c:pt>
                <c:pt idx="7597">
                  <c:v>-64.4256976515818</c:v>
                </c:pt>
                <c:pt idx="7598">
                  <c:v>-64.425678524978593</c:v>
                </c:pt>
                <c:pt idx="7599">
                  <c:v>-64.4256594269403</c:v>
                </c:pt>
                <c:pt idx="7600">
                  <c:v>-64.425640357428605</c:v>
                </c:pt>
                <c:pt idx="7601">
                  <c:v>-64.425621316405397</c:v>
                </c:pt>
                <c:pt idx="7602">
                  <c:v>-64.425602303832505</c:v>
                </c:pt>
                <c:pt idx="7603">
                  <c:v>-64.425583319671802</c:v>
                </c:pt>
                <c:pt idx="7604">
                  <c:v>-64.425564363885201</c:v>
                </c:pt>
                <c:pt idx="7605">
                  <c:v>-64.425545436434604</c:v>
                </c:pt>
                <c:pt idx="7606">
                  <c:v>-64.425526537282096</c:v>
                </c:pt>
                <c:pt idx="7607">
                  <c:v>-64.425507666389706</c:v>
                </c:pt>
                <c:pt idx="7608">
                  <c:v>-64.425488823719505</c:v>
                </c:pt>
                <c:pt idx="7609">
                  <c:v>-64.425470009233607</c:v>
                </c:pt>
                <c:pt idx="7610">
                  <c:v>-64.425451222894296</c:v>
                </c:pt>
                <c:pt idx="7611">
                  <c:v>-64.4254324646637</c:v>
                </c:pt>
                <c:pt idx="7612">
                  <c:v>-64.425413734504104</c:v>
                </c:pt>
                <c:pt idx="7613">
                  <c:v>-64.425395032377807</c:v>
                </c:pt>
                <c:pt idx="7614">
                  <c:v>-64.425376358247107</c:v>
                </c:pt>
                <c:pt idx="7615">
                  <c:v>-64.4253577120746</c:v>
                </c:pt>
                <c:pt idx="7616">
                  <c:v>-64.425339093822501</c:v>
                </c:pt>
                <c:pt idx="7617">
                  <c:v>-64.425320503453307</c:v>
                </c:pt>
                <c:pt idx="7618">
                  <c:v>-64.4253019409297</c:v>
                </c:pt>
                <c:pt idx="7619">
                  <c:v>-64.425283406214106</c:v>
                </c:pt>
                <c:pt idx="7620">
                  <c:v>-64.425264899269195</c:v>
                </c:pt>
                <c:pt idx="7621">
                  <c:v>-64.425246420057505</c:v>
                </c:pt>
                <c:pt idx="7622">
                  <c:v>-64.425227968541904</c:v>
                </c:pt>
                <c:pt idx="7623">
                  <c:v>-64.425209544685003</c:v>
                </c:pt>
                <c:pt idx="7624">
                  <c:v>-64.425191148449599</c:v>
                </c:pt>
                <c:pt idx="7625">
                  <c:v>-64.425172779798601</c:v>
                </c:pt>
                <c:pt idx="7626">
                  <c:v>-64.425154438694705</c:v>
                </c:pt>
                <c:pt idx="7627">
                  <c:v>-64.425136125100906</c:v>
                </c:pt>
                <c:pt idx="7628">
                  <c:v>-64.4251178389801</c:v>
                </c:pt>
                <c:pt idx="7629">
                  <c:v>-64.425099580295395</c:v>
                </c:pt>
                <c:pt idx="7630">
                  <c:v>-64.425081349009801</c:v>
                </c:pt>
                <c:pt idx="7631">
                  <c:v>-64.425063145086199</c:v>
                </c:pt>
                <c:pt idx="7632">
                  <c:v>-64.425044968487896</c:v>
                </c:pt>
                <c:pt idx="7633">
                  <c:v>-64.425026819178001</c:v>
                </c:pt>
                <c:pt idx="7634">
                  <c:v>-64.425008697119694</c:v>
                </c:pt>
                <c:pt idx="7635">
                  <c:v>-64.424990602276296</c:v>
                </c:pt>
                <c:pt idx="7636">
                  <c:v>-64.424972534610902</c:v>
                </c:pt>
                <c:pt idx="7637">
                  <c:v>-64.424954494087103</c:v>
                </c:pt>
                <c:pt idx="7638">
                  <c:v>-64.424936480667995</c:v>
                </c:pt>
                <c:pt idx="7639">
                  <c:v>-64.424918494317197</c:v>
                </c:pt>
                <c:pt idx="7640">
                  <c:v>-64.424900534998002</c:v>
                </c:pt>
                <c:pt idx="7641">
                  <c:v>-64.424882602674103</c:v>
                </c:pt>
                <c:pt idx="7642">
                  <c:v>-64.424864697308806</c:v>
                </c:pt>
                <c:pt idx="7643">
                  <c:v>-64.424846818865802</c:v>
                </c:pt>
                <c:pt idx="7644">
                  <c:v>-64.424828967308798</c:v>
                </c:pt>
                <c:pt idx="7645">
                  <c:v>-64.4248111426012</c:v>
                </c:pt>
                <c:pt idx="7646">
                  <c:v>-64.424793344706998</c:v>
                </c:pt>
                <c:pt idx="7647">
                  <c:v>-64.424775573589798</c:v>
                </c:pt>
                <c:pt idx="7648">
                  <c:v>-64.424757829213306</c:v>
                </c:pt>
                <c:pt idx="7649">
                  <c:v>-64.424740111541496</c:v>
                </c:pt>
                <c:pt idx="7650">
                  <c:v>-64.424722420538203</c:v>
                </c:pt>
                <c:pt idx="7651">
                  <c:v>-64.424704756167301</c:v>
                </c:pt>
                <c:pt idx="7652">
                  <c:v>-64.424687118392796</c:v>
                </c:pt>
                <c:pt idx="7653">
                  <c:v>-64.424669507178606</c:v>
                </c:pt>
                <c:pt idx="7654">
                  <c:v>-64.424651922488707</c:v>
                </c:pt>
                <c:pt idx="7655">
                  <c:v>-64.4246343642874</c:v>
                </c:pt>
                <c:pt idx="7656">
                  <c:v>-64.424616832538604</c:v>
                </c:pt>
                <c:pt idx="7657">
                  <c:v>-64.424599327206593</c:v>
                </c:pt>
                <c:pt idx="7658">
                  <c:v>-64.424581848255499</c:v>
                </c:pt>
                <c:pt idx="7659">
                  <c:v>-64.424564395649597</c:v>
                </c:pt>
                <c:pt idx="7660">
                  <c:v>-64.424546969353102</c:v>
                </c:pt>
                <c:pt idx="7661">
                  <c:v>-64.424529569330502</c:v>
                </c:pt>
                <c:pt idx="7662">
                  <c:v>-64.424512195546001</c:v>
                </c:pt>
                <c:pt idx="7663">
                  <c:v>-64.424494847963999</c:v>
                </c:pt>
                <c:pt idx="7664">
                  <c:v>-64.424477526549097</c:v>
                </c:pt>
                <c:pt idx="7665">
                  <c:v>-64.424460231265599</c:v>
                </c:pt>
                <c:pt idx="7666">
                  <c:v>-64.424442962078203</c:v>
                </c:pt>
                <c:pt idx="7667">
                  <c:v>-64.424425718951397</c:v>
                </c:pt>
                <c:pt idx="7668">
                  <c:v>-64.424408501849797</c:v>
                </c:pt>
                <c:pt idx="7669">
                  <c:v>-64.424391310738002</c:v>
                </c:pt>
                <c:pt idx="7670">
                  <c:v>-64.424374145580799</c:v>
                </c:pt>
                <c:pt idx="7671">
                  <c:v>-64.424357006342902</c:v>
                </c:pt>
                <c:pt idx="7672">
                  <c:v>-64.424339892989096</c:v>
                </c:pt>
                <c:pt idx="7673">
                  <c:v>-64.424322805484096</c:v>
                </c:pt>
                <c:pt idx="7674">
                  <c:v>-64.4243057437929</c:v>
                </c:pt>
                <c:pt idx="7675">
                  <c:v>-64.424288707880294</c:v>
                </c:pt>
                <c:pt idx="7676">
                  <c:v>-64.424271697711305</c:v>
                </c:pt>
                <c:pt idx="7677">
                  <c:v>-64.424254713250804</c:v>
                </c:pt>
                <c:pt idx="7678">
                  <c:v>-64.424237754463903</c:v>
                </c:pt>
                <c:pt idx="7679">
                  <c:v>-64.4242208213157</c:v>
                </c:pt>
                <c:pt idx="7680">
                  <c:v>-64.424203913771194</c:v>
                </c:pt>
                <c:pt idx="7681">
                  <c:v>-64.424187031795498</c:v>
                </c:pt>
                <c:pt idx="7682">
                  <c:v>-64.424170175353893</c:v>
                </c:pt>
                <c:pt idx="7683">
                  <c:v>-64.424153344411593</c:v>
                </c:pt>
                <c:pt idx="7684">
                  <c:v>-64.424136538933794</c:v>
                </c:pt>
                <c:pt idx="7685">
                  <c:v>-64.424119758885894</c:v>
                </c:pt>
                <c:pt idx="7686">
                  <c:v>-64.424103004233203</c:v>
                </c:pt>
                <c:pt idx="7687">
                  <c:v>-64.424086274941004</c:v>
                </c:pt>
                <c:pt idx="7688">
                  <c:v>-64.424069570974794</c:v>
                </c:pt>
                <c:pt idx="7689">
                  <c:v>-64.424052892300097</c:v>
                </c:pt>
                <c:pt idx="7690">
                  <c:v>-64.424036238882294</c:v>
                </c:pt>
                <c:pt idx="7691">
                  <c:v>-64.424019610687097</c:v>
                </c:pt>
                <c:pt idx="7692">
                  <c:v>-64.4240030076799</c:v>
                </c:pt>
                <c:pt idx="7693">
                  <c:v>-64.423986429826499</c:v>
                </c:pt>
                <c:pt idx="7694">
                  <c:v>-64.423969877092404</c:v>
                </c:pt>
                <c:pt idx="7695">
                  <c:v>-64.423953349443494</c:v>
                </c:pt>
                <c:pt idx="7696">
                  <c:v>-64.423936846845294</c:v>
                </c:pt>
                <c:pt idx="7697">
                  <c:v>-64.423920369263797</c:v>
                </c:pt>
                <c:pt idx="7698">
                  <c:v>-64.423903916664699</c:v>
                </c:pt>
                <c:pt idx="7699">
                  <c:v>-64.423887489013893</c:v>
                </c:pt>
                <c:pt idx="7700">
                  <c:v>-64.423871086277401</c:v>
                </c:pt>
                <c:pt idx="7701">
                  <c:v>-64.423854708420905</c:v>
                </c:pt>
                <c:pt idx="7702">
                  <c:v>-64.423838355410695</c:v>
                </c:pt>
                <c:pt idx="7703">
                  <c:v>-64.423822027212594</c:v>
                </c:pt>
                <c:pt idx="7704">
                  <c:v>-64.423805723792697</c:v>
                </c:pt>
                <c:pt idx="7705">
                  <c:v>-64.423789445117194</c:v>
                </c:pt>
                <c:pt idx="7706">
                  <c:v>-64.423773191152094</c:v>
                </c:pt>
                <c:pt idx="7707">
                  <c:v>-64.423756961863702</c:v>
                </c:pt>
                <c:pt idx="7708">
                  <c:v>-64.423740757218198</c:v>
                </c:pt>
                <c:pt idx="7709">
                  <c:v>-64.423724577181801</c:v>
                </c:pt>
                <c:pt idx="7710">
                  <c:v>-64.423708421720804</c:v>
                </c:pt>
                <c:pt idx="7711">
                  <c:v>-64.423692290801696</c:v>
                </c:pt>
                <c:pt idx="7712">
                  <c:v>-64.4236761843907</c:v>
                </c:pt>
                <c:pt idx="7713">
                  <c:v>-64.423660102454306</c:v>
                </c:pt>
                <c:pt idx="7714">
                  <c:v>-64.423644044958905</c:v>
                </c:pt>
                <c:pt idx="7715">
                  <c:v>-64.423628011871102</c:v>
                </c:pt>
                <c:pt idx="7716">
                  <c:v>-64.423612003157302</c:v>
                </c:pt>
                <c:pt idx="7717">
                  <c:v>-64.423596018784195</c:v>
                </c:pt>
                <c:pt idx="7718">
                  <c:v>-64.4235800587184</c:v>
                </c:pt>
                <c:pt idx="7719">
                  <c:v>-64.423564122926507</c:v>
                </c:pt>
                <c:pt idx="7720">
                  <c:v>-64.423548211375305</c:v>
                </c:pt>
                <c:pt idx="7721">
                  <c:v>-64.423532324031399</c:v>
                </c:pt>
                <c:pt idx="7722">
                  <c:v>-64.423516460861606</c:v>
                </c:pt>
                <c:pt idx="7723">
                  <c:v>-64.423500621832801</c:v>
                </c:pt>
                <c:pt idx="7724">
                  <c:v>-64.423484806911802</c:v>
                </c:pt>
                <c:pt idx="7725">
                  <c:v>-64.423469016065397</c:v>
                </c:pt>
                <c:pt idx="7726">
                  <c:v>-64.423453249260703</c:v>
                </c:pt>
                <c:pt idx="7727">
                  <c:v>-64.423437506464495</c:v>
                </c:pt>
                <c:pt idx="7728">
                  <c:v>-64.423421787644003</c:v>
                </c:pt>
                <c:pt idx="7729">
                  <c:v>-64.423406092766001</c:v>
                </c:pt>
                <c:pt idx="7730">
                  <c:v>-64.423390421797805</c:v>
                </c:pt>
                <c:pt idx="7731">
                  <c:v>-64.423374774706502</c:v>
                </c:pt>
                <c:pt idx="7732">
                  <c:v>-64.423359151459096</c:v>
                </c:pt>
                <c:pt idx="7733">
                  <c:v>-64.423343552022999</c:v>
                </c:pt>
                <c:pt idx="7734">
                  <c:v>-64.4233279763653</c:v>
                </c:pt>
                <c:pt idx="7735">
                  <c:v>-64.4233124244534</c:v>
                </c:pt>
                <c:pt idx="7736">
                  <c:v>-64.423296896254399</c:v>
                </c:pt>
                <c:pt idx="7737">
                  <c:v>-64.423281391735898</c:v>
                </c:pt>
                <c:pt idx="7738">
                  <c:v>-64.423265910865197</c:v>
                </c:pt>
                <c:pt idx="7739">
                  <c:v>-64.423250453609697</c:v>
                </c:pt>
                <c:pt idx="7740">
                  <c:v>-64.423235019936897</c:v>
                </c:pt>
                <c:pt idx="7741">
                  <c:v>-64.423219609814296</c:v>
                </c:pt>
                <c:pt idx="7742">
                  <c:v>-64.423204223209495</c:v>
                </c:pt>
                <c:pt idx="7743">
                  <c:v>-64.423188860089994</c:v>
                </c:pt>
                <c:pt idx="7744">
                  <c:v>-64.423173520423504</c:v>
                </c:pt>
                <c:pt idx="7745">
                  <c:v>-64.423158204177597</c:v>
                </c:pt>
                <c:pt idx="7746">
                  <c:v>-64.423142911320099</c:v>
                </c:pt>
                <c:pt idx="7747">
                  <c:v>-64.423127641818596</c:v>
                </c:pt>
                <c:pt idx="7748">
                  <c:v>-64.423112395640999</c:v>
                </c:pt>
                <c:pt idx="7749">
                  <c:v>-64.423097172755106</c:v>
                </c:pt>
                <c:pt idx="7750">
                  <c:v>-64.423081973128703</c:v>
                </c:pt>
                <c:pt idx="7751">
                  <c:v>-64.423066796729699</c:v>
                </c:pt>
                <c:pt idx="7752">
                  <c:v>-64.423051643525994</c:v>
                </c:pt>
                <c:pt idx="7753">
                  <c:v>-64.423036513485698</c:v>
                </c:pt>
                <c:pt idx="7754">
                  <c:v>-64.423021406576694</c:v>
                </c:pt>
                <c:pt idx="7755">
                  <c:v>-64.423006322766994</c:v>
                </c:pt>
                <c:pt idx="7756">
                  <c:v>-64.422991262024794</c:v>
                </c:pt>
                <c:pt idx="7757">
                  <c:v>-64.422976224318205</c:v>
                </c:pt>
                <c:pt idx="7758">
                  <c:v>-64.422961209615295</c:v>
                </c:pt>
                <c:pt idx="7759">
                  <c:v>-64.422946217884402</c:v>
                </c:pt>
                <c:pt idx="7760">
                  <c:v>-64.422931249093594</c:v>
                </c:pt>
                <c:pt idx="7761">
                  <c:v>-64.422916303211196</c:v>
                </c:pt>
                <c:pt idx="7762">
                  <c:v>-64.422901380205602</c:v>
                </c:pt>
                <c:pt idx="7763">
                  <c:v>-64.422886480045094</c:v>
                </c:pt>
                <c:pt idx="7764">
                  <c:v>-64.422871602698095</c:v>
                </c:pt>
                <c:pt idx="7765">
                  <c:v>-64.422856748133</c:v>
                </c:pt>
                <c:pt idx="7766">
                  <c:v>-64.422841916318205</c:v>
                </c:pt>
                <c:pt idx="7767">
                  <c:v>-64.422827107222304</c:v>
                </c:pt>
                <c:pt idx="7768">
                  <c:v>-64.422812320813804</c:v>
                </c:pt>
                <c:pt idx="7769">
                  <c:v>-64.422797557061301</c:v>
                </c:pt>
                <c:pt idx="7770">
                  <c:v>-64.422782815933303</c:v>
                </c:pt>
                <c:pt idx="7771">
                  <c:v>-64.422768097398603</c:v>
                </c:pt>
                <c:pt idx="7772">
                  <c:v>-64.422753401425794</c:v>
                </c:pt>
                <c:pt idx="7773">
                  <c:v>-64.422738727983599</c:v>
                </c:pt>
                <c:pt idx="7774">
                  <c:v>-64.422724077040897</c:v>
                </c:pt>
                <c:pt idx="7775">
                  <c:v>-64.422709448566295</c:v>
                </c:pt>
                <c:pt idx="7776">
                  <c:v>-64.422694842528799</c:v>
                </c:pt>
                <c:pt idx="7777">
                  <c:v>-64.422680258897103</c:v>
                </c:pt>
                <c:pt idx="7778">
                  <c:v>-64.422665697640298</c:v>
                </c:pt>
                <c:pt idx="7779">
                  <c:v>-64.422651158727305</c:v>
                </c:pt>
                <c:pt idx="7780">
                  <c:v>-64.422636642127003</c:v>
                </c:pt>
                <c:pt idx="7781">
                  <c:v>-64.422622147808397</c:v>
                </c:pt>
                <c:pt idx="7782">
                  <c:v>-64.422607675740693</c:v>
                </c:pt>
                <c:pt idx="7783">
                  <c:v>-64.422593225892896</c:v>
                </c:pt>
                <c:pt idx="7784">
                  <c:v>-64.422578798234198</c:v>
                </c:pt>
                <c:pt idx="7785">
                  <c:v>-64.422564392733705</c:v>
                </c:pt>
                <c:pt idx="7786">
                  <c:v>-64.422550009360606</c:v>
                </c:pt>
                <c:pt idx="7787">
                  <c:v>-64.422535648084207</c:v>
                </c:pt>
                <c:pt idx="7788">
                  <c:v>-64.422521308873698</c:v>
                </c:pt>
                <c:pt idx="7789">
                  <c:v>-64.422506991698597</c:v>
                </c:pt>
                <c:pt idx="7790">
                  <c:v>-64.422492696527996</c:v>
                </c:pt>
                <c:pt idx="7791">
                  <c:v>-64.422478423331398</c:v>
                </c:pt>
                <c:pt idx="7792">
                  <c:v>-64.422464172078307</c:v>
                </c:pt>
                <c:pt idx="7793">
                  <c:v>-64.422449942738098</c:v>
                </c:pt>
                <c:pt idx="7794">
                  <c:v>-64.422435735280303</c:v>
                </c:pt>
                <c:pt idx="7795">
                  <c:v>-64.422421549674496</c:v>
                </c:pt>
                <c:pt idx="7796">
                  <c:v>-64.422407385890097</c:v>
                </c:pt>
                <c:pt idx="7797">
                  <c:v>-64.422393243896906</c:v>
                </c:pt>
                <c:pt idx="7798">
                  <c:v>-64.422379123664498</c:v>
                </c:pt>
                <c:pt idx="7799">
                  <c:v>-64.422365025162506</c:v>
                </c:pt>
                <c:pt idx="7800">
                  <c:v>-64.422350948360702</c:v>
                </c:pt>
                <c:pt idx="7801">
                  <c:v>-64.422336893228803</c:v>
                </c:pt>
                <c:pt idx="7802">
                  <c:v>-64.422322859736695</c:v>
                </c:pt>
                <c:pt idx="7803">
                  <c:v>-64.422308847854097</c:v>
                </c:pt>
                <c:pt idx="7804">
                  <c:v>-64.422294857550895</c:v>
                </c:pt>
                <c:pt idx="7805">
                  <c:v>-64.422280888797104</c:v>
                </c:pt>
                <c:pt idx="7806">
                  <c:v>-64.422266941562498</c:v>
                </c:pt>
                <c:pt idx="7807">
                  <c:v>-64.422253015817205</c:v>
                </c:pt>
                <c:pt idx="7808">
                  <c:v>-64.422239111531098</c:v>
                </c:pt>
                <c:pt idx="7809">
                  <c:v>-64.422225228674293</c:v>
                </c:pt>
                <c:pt idx="7810">
                  <c:v>-64.422211367216903</c:v>
                </c:pt>
                <c:pt idx="7811">
                  <c:v>-64.422197527129001</c:v>
                </c:pt>
                <c:pt idx="7812">
                  <c:v>-64.4221837083808</c:v>
                </c:pt>
                <c:pt idx="7813">
                  <c:v>-64.422169910942301</c:v>
                </c:pt>
                <c:pt idx="7814">
                  <c:v>-64.422156134784004</c:v>
                </c:pt>
                <c:pt idx="7815">
                  <c:v>-64.422142379875993</c:v>
                </c:pt>
                <c:pt idx="7816">
                  <c:v>-64.422128646188597</c:v>
                </c:pt>
                <c:pt idx="7817">
                  <c:v>-64.4221149336922</c:v>
                </c:pt>
                <c:pt idx="7818">
                  <c:v>-64.422101242357201</c:v>
                </c:pt>
                <c:pt idx="7819">
                  <c:v>-64.422087572153899</c:v>
                </c:pt>
                <c:pt idx="7820">
                  <c:v>-64.422073923052807</c:v>
                </c:pt>
                <c:pt idx="7821">
                  <c:v>-64.422060295024295</c:v>
                </c:pt>
                <c:pt idx="7822">
                  <c:v>-64.422046688039103</c:v>
                </c:pt>
                <c:pt idx="7823">
                  <c:v>-64.422033102067502</c:v>
                </c:pt>
                <c:pt idx="7824">
                  <c:v>-64.422019537080303</c:v>
                </c:pt>
                <c:pt idx="7825">
                  <c:v>-64.422005993048103</c:v>
                </c:pt>
                <c:pt idx="7826">
                  <c:v>-64.421992469941401</c:v>
                </c:pt>
                <c:pt idx="7827">
                  <c:v>-64.421978967730993</c:v>
                </c:pt>
                <c:pt idx="7828">
                  <c:v>-64.421965486387705</c:v>
                </c:pt>
                <c:pt idx="7829">
                  <c:v>-64.421952025882106</c:v>
                </c:pt>
                <c:pt idx="7830">
                  <c:v>-64.421938586185107</c:v>
                </c:pt>
                <c:pt idx="7831">
                  <c:v>-64.421925167267602</c:v>
                </c:pt>
                <c:pt idx="7832">
                  <c:v>-64.421911769100305</c:v>
                </c:pt>
                <c:pt idx="7833">
                  <c:v>-64.421898391654196</c:v>
                </c:pt>
                <c:pt idx="7834">
                  <c:v>-64.421885034900299</c:v>
                </c:pt>
                <c:pt idx="7835">
                  <c:v>-64.421871698809397</c:v>
                </c:pt>
                <c:pt idx="7836">
                  <c:v>-64.421858383352699</c:v>
                </c:pt>
                <c:pt idx="7837">
                  <c:v>-64.4218450885012</c:v>
                </c:pt>
                <c:pt idx="7838">
                  <c:v>-64.421831814225897</c:v>
                </c:pt>
                <c:pt idx="7839">
                  <c:v>-64.421818560497897</c:v>
                </c:pt>
                <c:pt idx="7840">
                  <c:v>-64.421805327288496</c:v>
                </c:pt>
                <c:pt idx="7841">
                  <c:v>-64.421792114568802</c:v>
                </c:pt>
                <c:pt idx="7842">
                  <c:v>-64.421778922309997</c:v>
                </c:pt>
                <c:pt idx="7843">
                  <c:v>-64.421765750483402</c:v>
                </c:pt>
                <c:pt idx="7844">
                  <c:v>-64.421752599060298</c:v>
                </c:pt>
                <c:pt idx="7845">
                  <c:v>-64.421739468012007</c:v>
                </c:pt>
                <c:pt idx="7846">
                  <c:v>-64.421726357309893</c:v>
                </c:pt>
                <c:pt idx="7847">
                  <c:v>-64.421713266925394</c:v>
                </c:pt>
                <c:pt idx="7848">
                  <c:v>-64.421700196829804</c:v>
                </c:pt>
                <c:pt idx="7849">
                  <c:v>-64.421687146994699</c:v>
                </c:pt>
                <c:pt idx="7850">
                  <c:v>-64.421674117391603</c:v>
                </c:pt>
                <c:pt idx="7851">
                  <c:v>-64.421661107991994</c:v>
                </c:pt>
                <c:pt idx="7852">
                  <c:v>-64.421648118767493</c:v>
                </c:pt>
                <c:pt idx="7853">
                  <c:v>-64.421635149689607</c:v>
                </c:pt>
                <c:pt idx="7854">
                  <c:v>-64.421622200730098</c:v>
                </c:pt>
                <c:pt idx="7855">
                  <c:v>-64.421609271860603</c:v>
                </c:pt>
                <c:pt idx="7856">
                  <c:v>-64.421596363052799</c:v>
                </c:pt>
                <c:pt idx="7857">
                  <c:v>-64.421583474278407</c:v>
                </c:pt>
                <c:pt idx="7858">
                  <c:v>-64.421570605509302</c:v>
                </c:pt>
                <c:pt idx="7859">
                  <c:v>-64.421557756717206</c:v>
                </c:pt>
                <c:pt idx="7860">
                  <c:v>-64.421544927874095</c:v>
                </c:pt>
                <c:pt idx="7861">
                  <c:v>-64.421532118951703</c:v>
                </c:pt>
                <c:pt idx="7862">
                  <c:v>-64.421519329922006</c:v>
                </c:pt>
                <c:pt idx="7863">
                  <c:v>-64.421506560756995</c:v>
                </c:pt>
                <c:pt idx="7864">
                  <c:v>-64.421493811428604</c:v>
                </c:pt>
                <c:pt idx="7865">
                  <c:v>-64.421481081908894</c:v>
                </c:pt>
                <c:pt idx="7866">
                  <c:v>-64.421468372169798</c:v>
                </c:pt>
                <c:pt idx="7867">
                  <c:v>-64.421455682183606</c:v>
                </c:pt>
                <c:pt idx="7868">
                  <c:v>-64.421443011922307</c:v>
                </c:pt>
                <c:pt idx="7869">
                  <c:v>-64.421430361358105</c:v>
                </c:pt>
                <c:pt idx="7870">
                  <c:v>-64.421417730463205</c:v>
                </c:pt>
                <c:pt idx="7871">
                  <c:v>-64.421405119209794</c:v>
                </c:pt>
                <c:pt idx="7872">
                  <c:v>-64.421392527570106</c:v>
                </c:pt>
                <c:pt idx="7873">
                  <c:v>-64.4213799555165</c:v>
                </c:pt>
                <c:pt idx="7874">
                  <c:v>-64.421367403021307</c:v>
                </c:pt>
                <c:pt idx="7875">
                  <c:v>-64.421354870056803</c:v>
                </c:pt>
                <c:pt idx="7876">
                  <c:v>-64.421342356595503</c:v>
                </c:pt>
                <c:pt idx="7877">
                  <c:v>-64.421329862609795</c:v>
                </c:pt>
                <c:pt idx="7878">
                  <c:v>-64.421317388072097</c:v>
                </c:pt>
                <c:pt idx="7879">
                  <c:v>-64.421304932954897</c:v>
                </c:pt>
                <c:pt idx="7880">
                  <c:v>-64.421292497230795</c:v>
                </c:pt>
                <c:pt idx="7881">
                  <c:v>-64.421280080872293</c:v>
                </c:pt>
                <c:pt idx="7882">
                  <c:v>-64.421267683852093</c:v>
                </c:pt>
                <c:pt idx="7883">
                  <c:v>-64.421255306142697</c:v>
                </c:pt>
                <c:pt idx="7884">
                  <c:v>-64.421242947716905</c:v>
                </c:pt>
                <c:pt idx="7885">
                  <c:v>-64.421230608547305</c:v>
                </c:pt>
                <c:pt idx="7886">
                  <c:v>-64.421218288606596</c:v>
                </c:pt>
                <c:pt idx="7887">
                  <c:v>-64.421205987867694</c:v>
                </c:pt>
                <c:pt idx="7888">
                  <c:v>-64.421193706303399</c:v>
                </c:pt>
                <c:pt idx="7889">
                  <c:v>-64.421181443886397</c:v>
                </c:pt>
                <c:pt idx="7890">
                  <c:v>-64.421169200589603</c:v>
                </c:pt>
                <c:pt idx="7891">
                  <c:v>-64.421156976386001</c:v>
                </c:pt>
                <c:pt idx="7892">
                  <c:v>-64.421144771248507</c:v>
                </c:pt>
                <c:pt idx="7893">
                  <c:v>-64.421132585150005</c:v>
                </c:pt>
                <c:pt idx="7894">
                  <c:v>-64.421120418063595</c:v>
                </c:pt>
                <c:pt idx="7895">
                  <c:v>-64.421108269962303</c:v>
                </c:pt>
                <c:pt idx="7896">
                  <c:v>-64.421096140819103</c:v>
                </c:pt>
                <c:pt idx="7897">
                  <c:v>-64.421084030607105</c:v>
                </c:pt>
                <c:pt idx="7898">
                  <c:v>-64.421071939299594</c:v>
                </c:pt>
                <c:pt idx="7899">
                  <c:v>-64.421059866869697</c:v>
                </c:pt>
                <c:pt idx="7900">
                  <c:v>-64.4210478132905</c:v>
                </c:pt>
                <c:pt idx="7901">
                  <c:v>-64.421035778535298</c:v>
                </c:pt>
                <c:pt idx="7902">
                  <c:v>-64.421023762577306</c:v>
                </c:pt>
                <c:pt idx="7903">
                  <c:v>-64.421011765390006</c:v>
                </c:pt>
                <c:pt idx="7904">
                  <c:v>-64.420999786946496</c:v>
                </c:pt>
                <c:pt idx="7905">
                  <c:v>-64.420987827220301</c:v>
                </c:pt>
                <c:pt idx="7906">
                  <c:v>-64.420975886184806</c:v>
                </c:pt>
                <c:pt idx="7907">
                  <c:v>-64.420963963813406</c:v>
                </c:pt>
                <c:pt idx="7908">
                  <c:v>-64.4209520600796</c:v>
                </c:pt>
                <c:pt idx="7909">
                  <c:v>-64.420940174956897</c:v>
                </c:pt>
                <c:pt idx="7910">
                  <c:v>-64.420928308418695</c:v>
                </c:pt>
                <c:pt idx="7911">
                  <c:v>-64.420916460438704</c:v>
                </c:pt>
                <c:pt idx="7912">
                  <c:v>-64.420904630990506</c:v>
                </c:pt>
                <c:pt idx="7913">
                  <c:v>-64.420892820047698</c:v>
                </c:pt>
                <c:pt idx="7914">
                  <c:v>-64.420881027584002</c:v>
                </c:pt>
                <c:pt idx="7915">
                  <c:v>-64.420869253573002</c:v>
                </c:pt>
                <c:pt idx="7916">
                  <c:v>-64.420857497988493</c:v>
                </c:pt>
                <c:pt idx="7917">
                  <c:v>-64.420845760804298</c:v>
                </c:pt>
                <c:pt idx="7918">
                  <c:v>-64.420834041994098</c:v>
                </c:pt>
                <c:pt idx="7919">
                  <c:v>-64.420822341531803</c:v>
                </c:pt>
                <c:pt idx="7920">
                  <c:v>-64.420810659391194</c:v>
                </c:pt>
                <c:pt idx="7921">
                  <c:v>-64.420798995546306</c:v>
                </c:pt>
                <c:pt idx="7922">
                  <c:v>-64.420787349970894</c:v>
                </c:pt>
                <c:pt idx="7923">
                  <c:v>-64.420775722638993</c:v>
                </c:pt>
                <c:pt idx="7924">
                  <c:v>-64.420764113524498</c:v>
                </c:pt>
                <c:pt idx="7925">
                  <c:v>-64.420752522601703</c:v>
                </c:pt>
                <c:pt idx="7926">
                  <c:v>-64.420740949844301</c:v>
                </c:pt>
                <c:pt idx="7927">
                  <c:v>-64.420729395226701</c:v>
                </c:pt>
                <c:pt idx="7928">
                  <c:v>-64.420717858722796</c:v>
                </c:pt>
                <c:pt idx="7929">
                  <c:v>-64.420706340306893</c:v>
                </c:pt>
                <c:pt idx="7930">
                  <c:v>-64.420694839953001</c:v>
                </c:pt>
                <c:pt idx="7931">
                  <c:v>-64.420683357635497</c:v>
                </c:pt>
                <c:pt idx="7932">
                  <c:v>-64.420671893328603</c:v>
                </c:pt>
                <c:pt idx="7933">
                  <c:v>-64.420660447006497</c:v>
                </c:pt>
                <c:pt idx="7934">
                  <c:v>-64.420649018643601</c:v>
                </c:pt>
                <c:pt idx="7935">
                  <c:v>-64.420637608214307</c:v>
                </c:pt>
                <c:pt idx="7936">
                  <c:v>-64.420626215692806</c:v>
                </c:pt>
                <c:pt idx="7937">
                  <c:v>-64.420614841053606</c:v>
                </c:pt>
                <c:pt idx="7938">
                  <c:v>-64.420603484271098</c:v>
                </c:pt>
                <c:pt idx="7939">
                  <c:v>-64.420592145319901</c:v>
                </c:pt>
                <c:pt idx="7940">
                  <c:v>-64.420580824174294</c:v>
                </c:pt>
                <c:pt idx="7941">
                  <c:v>-64.420569520809096</c:v>
                </c:pt>
                <c:pt idx="7942">
                  <c:v>-64.420558235198598</c:v>
                </c:pt>
                <c:pt idx="7943">
                  <c:v>-64.420546967317605</c:v>
                </c:pt>
                <c:pt idx="7944">
                  <c:v>-64.420535717140595</c:v>
                </c:pt>
                <c:pt idx="7945">
                  <c:v>-64.4205244846423</c:v>
                </c:pt>
                <c:pt idx="7946">
                  <c:v>-64.420513269797496</c:v>
                </c:pt>
                <c:pt idx="7947">
                  <c:v>-64.420502072580703</c:v>
                </c:pt>
                <c:pt idx="7948">
                  <c:v>-64.420490892966896</c:v>
                </c:pt>
                <c:pt idx="7949">
                  <c:v>-64.420479730930793</c:v>
                </c:pt>
                <c:pt idx="7950">
                  <c:v>-64.4204685864472</c:v>
                </c:pt>
                <c:pt idx="7951">
                  <c:v>-64.420457459490905</c:v>
                </c:pt>
                <c:pt idx="7952">
                  <c:v>-64.420446350036897</c:v>
                </c:pt>
                <c:pt idx="7953">
                  <c:v>-64.420435258059996</c:v>
                </c:pt>
                <c:pt idx="7954">
                  <c:v>-64.420424183535303</c:v>
                </c:pt>
                <c:pt idx="7955">
                  <c:v>-64.420413126437595</c:v>
                </c:pt>
                <c:pt idx="7956">
                  <c:v>-64.420402086742101</c:v>
                </c:pt>
                <c:pt idx="7957">
                  <c:v>-64.420391064423697</c:v>
                </c:pt>
                <c:pt idx="7958">
                  <c:v>-64.4203800594575</c:v>
                </c:pt>
                <c:pt idx="7959">
                  <c:v>-64.420369071818598</c:v>
                </c:pt>
                <c:pt idx="7960">
                  <c:v>-64.420358101482194</c:v>
                </c:pt>
                <c:pt idx="7961">
                  <c:v>-64.420347148423403</c:v>
                </c:pt>
                <c:pt idx="7962">
                  <c:v>-64.420336212617499</c:v>
                </c:pt>
                <c:pt idx="7963">
                  <c:v>-64.4203252940396</c:v>
                </c:pt>
                <c:pt idx="7964">
                  <c:v>-64.420314392665006</c:v>
                </c:pt>
                <c:pt idx="7965">
                  <c:v>-64.420303508469104</c:v>
                </c:pt>
                <c:pt idx="7966">
                  <c:v>-64.420292641426997</c:v>
                </c:pt>
                <c:pt idx="7967">
                  <c:v>-64.420281791514299</c:v>
                </c:pt>
                <c:pt idx="7968">
                  <c:v>-64.420270958706197</c:v>
                </c:pt>
                <c:pt idx="7969">
                  <c:v>-64.420260142978194</c:v>
                </c:pt>
                <c:pt idx="7970">
                  <c:v>-64.420249344305802</c:v>
                </c:pt>
                <c:pt idx="7971">
                  <c:v>-64.420238562664395</c:v>
                </c:pt>
                <c:pt idx="7972">
                  <c:v>-64.420227798029501</c:v>
                </c:pt>
                <c:pt idx="7973">
                  <c:v>-64.420217050376706</c:v>
                </c:pt>
                <c:pt idx="7974">
                  <c:v>-64.420206319681498</c:v>
                </c:pt>
                <c:pt idx="7975">
                  <c:v>-64.420195605919503</c:v>
                </c:pt>
                <c:pt idx="7976">
                  <c:v>-64.420184909066506</c:v>
                </c:pt>
                <c:pt idx="7977">
                  <c:v>-64.420174229097995</c:v>
                </c:pt>
                <c:pt idx="7978">
                  <c:v>-64.420163565989697</c:v>
                </c:pt>
                <c:pt idx="7979">
                  <c:v>-64.420152919717296</c:v>
                </c:pt>
                <c:pt idx="7980">
                  <c:v>-64.420142290256706</c:v>
                </c:pt>
                <c:pt idx="7981">
                  <c:v>-64.420131677583598</c:v>
                </c:pt>
                <c:pt idx="7982">
                  <c:v>-64.420121081673798</c:v>
                </c:pt>
                <c:pt idx="7983">
                  <c:v>-64.420110502503206</c:v>
                </c:pt>
                <c:pt idx="7984">
                  <c:v>-64.420099940047606</c:v>
                </c:pt>
                <c:pt idx="7985">
                  <c:v>-64.420089394282996</c:v>
                </c:pt>
                <c:pt idx="7986">
                  <c:v>-64.420078865185204</c:v>
                </c:pt>
                <c:pt idx="7987">
                  <c:v>-64.420068352730397</c:v>
                </c:pt>
                <c:pt idx="7988">
                  <c:v>-64.420057856894402</c:v>
                </c:pt>
                <c:pt idx="7989">
                  <c:v>-64.420047377653304</c:v>
                </c:pt>
                <c:pt idx="7990">
                  <c:v>-64.4200369149831</c:v>
                </c:pt>
                <c:pt idx="7991">
                  <c:v>-64.420026468860002</c:v>
                </c:pt>
                <c:pt idx="7992">
                  <c:v>-64.420016039260105</c:v>
                </c:pt>
                <c:pt idx="7993">
                  <c:v>-64.420005626159494</c:v>
                </c:pt>
                <c:pt idx="7994">
                  <c:v>-64.419995229534393</c:v>
                </c:pt>
                <c:pt idx="7995">
                  <c:v>-64.419984849361001</c:v>
                </c:pt>
                <c:pt idx="7996">
                  <c:v>-64.419974485615498</c:v>
                </c:pt>
                <c:pt idx="7997">
                  <c:v>-64.419964138274295</c:v>
                </c:pt>
                <c:pt idx="7998">
                  <c:v>-64.419953807313703</c:v>
                </c:pt>
                <c:pt idx="7999">
                  <c:v>-64.419943492709905</c:v>
                </c:pt>
                <c:pt idx="8000">
                  <c:v>-64.419933194439295</c:v>
                </c:pt>
                <c:pt idx="8001">
                  <c:v>-64.419922912478398</c:v>
                </c:pt>
                <c:pt idx="8002">
                  <c:v>-64.419912646803496</c:v>
                </c:pt>
                <c:pt idx="8003">
                  <c:v>-64.419902397391098</c:v>
                </c:pt>
                <c:pt idx="8004">
                  <c:v>-64.4198921642177</c:v>
                </c:pt>
                <c:pt idx="8005">
                  <c:v>-64.419881947259796</c:v>
                </c:pt>
                <c:pt idx="8006">
                  <c:v>-64.419871746493897</c:v>
                </c:pt>
                <c:pt idx="8007">
                  <c:v>-64.419861561896695</c:v>
                </c:pt>
                <c:pt idx="8008">
                  <c:v>-64.419851393444702</c:v>
                </c:pt>
                <c:pt idx="8009">
                  <c:v>-64.419841241114497</c:v>
                </c:pt>
                <c:pt idx="8010">
                  <c:v>-64.419831104882803</c:v>
                </c:pt>
                <c:pt idx="8011">
                  <c:v>-64.4198209847264</c:v>
                </c:pt>
                <c:pt idx="8012">
                  <c:v>-64.419810880621796</c:v>
                </c:pt>
                <c:pt idx="8013">
                  <c:v>-64.419800792545999</c:v>
                </c:pt>
                <c:pt idx="8014">
                  <c:v>-64.419790720475604</c:v>
                </c:pt>
                <c:pt idx="8015">
                  <c:v>-64.419780664387403</c:v>
                </c:pt>
                <c:pt idx="8016">
                  <c:v>-64.419770624258405</c:v>
                </c:pt>
                <c:pt idx="8017">
                  <c:v>-64.419760600065402</c:v>
                </c:pt>
                <c:pt idx="8018">
                  <c:v>-64.419750591785203</c:v>
                </c:pt>
                <c:pt idx="8019">
                  <c:v>-64.419740599394899</c:v>
                </c:pt>
                <c:pt idx="8020">
                  <c:v>-64.419730622871299</c:v>
                </c:pt>
                <c:pt idx="8021">
                  <c:v>-64.419720662191494</c:v>
                </c:pt>
                <c:pt idx="8022">
                  <c:v>-64.419710717332407</c:v>
                </c:pt>
                <c:pt idx="8023">
                  <c:v>-64.4197007882712</c:v>
                </c:pt>
                <c:pt idx="8024">
                  <c:v>-64.419690874984795</c:v>
                </c:pt>
                <c:pt idx="8025">
                  <c:v>-64.419680977450497</c:v>
                </c:pt>
                <c:pt idx="8026">
                  <c:v>-64.419671095645299</c:v>
                </c:pt>
                <c:pt idx="8027">
                  <c:v>-64.419661229546307</c:v>
                </c:pt>
                <c:pt idx="8028">
                  <c:v>-64.419651379130897</c:v>
                </c:pt>
                <c:pt idx="8029">
                  <c:v>-64.419641544376205</c:v>
                </c:pt>
                <c:pt idx="8030">
                  <c:v>-64.419631725259407</c:v>
                </c:pt>
                <c:pt idx="8031">
                  <c:v>-64.419621921757894</c:v>
                </c:pt>
                <c:pt idx="8032">
                  <c:v>-64.419612133848901</c:v>
                </c:pt>
                <c:pt idx="8033">
                  <c:v>-64.419602361509902</c:v>
                </c:pt>
                <c:pt idx="8034">
                  <c:v>-64.419592604718105</c:v>
                </c:pt>
                <c:pt idx="8035">
                  <c:v>-64.419582863450898</c:v>
                </c:pt>
                <c:pt idx="8036">
                  <c:v>-64.419573137685802</c:v>
                </c:pt>
                <c:pt idx="8037">
                  <c:v>-64.419563427400305</c:v>
                </c:pt>
                <c:pt idx="8038">
                  <c:v>-64.419553732571799</c:v>
                </c:pt>
                <c:pt idx="8039">
                  <c:v>-64.419544053177802</c:v>
                </c:pt>
                <c:pt idx="8040">
                  <c:v>-64.419534389195903</c:v>
                </c:pt>
                <c:pt idx="8041">
                  <c:v>-64.419524740603606</c:v>
                </c:pt>
                <c:pt idx="8042">
                  <c:v>-64.419515107378601</c:v>
                </c:pt>
                <c:pt idx="8043">
                  <c:v>-64.419505489498405</c:v>
                </c:pt>
                <c:pt idx="8044">
                  <c:v>-64.419495886940794</c:v>
                </c:pt>
                <c:pt idx="8045">
                  <c:v>-64.419486299683399</c:v>
                </c:pt>
                <c:pt idx="8046">
                  <c:v>-64.419476727703895</c:v>
                </c:pt>
                <c:pt idx="8047">
                  <c:v>-64.419467170979999</c:v>
                </c:pt>
                <c:pt idx="8048">
                  <c:v>-64.419457629489699</c:v>
                </c:pt>
                <c:pt idx="8049">
                  <c:v>-64.419448103210499</c:v>
                </c:pt>
                <c:pt idx="8050">
                  <c:v>-64.4194385921204</c:v>
                </c:pt>
                <c:pt idx="8051">
                  <c:v>-64.419429096197206</c:v>
                </c:pt>
                <c:pt idx="8052">
                  <c:v>-64.419419615418903</c:v>
                </c:pt>
                <c:pt idx="8053">
                  <c:v>-64.419410149763294</c:v>
                </c:pt>
                <c:pt idx="8054">
                  <c:v>-64.419400699208296</c:v>
                </c:pt>
                <c:pt idx="8055">
                  <c:v>-64.419391263731896</c:v>
                </c:pt>
                <c:pt idx="8056">
                  <c:v>-64.419381843312195</c:v>
                </c:pt>
                <c:pt idx="8057">
                  <c:v>-64.419372437927194</c:v>
                </c:pt>
                <c:pt idx="8058">
                  <c:v>-64.419363047554896</c:v>
                </c:pt>
                <c:pt idx="8059">
                  <c:v>-64.419353672173301</c:v>
                </c:pt>
                <c:pt idx="8060">
                  <c:v>-64.419344311760696</c:v>
                </c:pt>
                <c:pt idx="8061">
                  <c:v>-64.419334966295196</c:v>
                </c:pt>
                <c:pt idx="8062">
                  <c:v>-64.419325635754802</c:v>
                </c:pt>
                <c:pt idx="8063">
                  <c:v>-64.4193163201179</c:v>
                </c:pt>
                <c:pt idx="8064">
                  <c:v>-64.419307019362606</c:v>
                </c:pt>
                <c:pt idx="8065">
                  <c:v>-64.419297733467303</c:v>
                </c:pt>
                <c:pt idx="8066">
                  <c:v>-64.419288462410094</c:v>
                </c:pt>
                <c:pt idx="8067">
                  <c:v>-64.419279206169307</c:v>
                </c:pt>
                <c:pt idx="8068">
                  <c:v>-64.419269964723497</c:v>
                </c:pt>
                <c:pt idx="8069">
                  <c:v>-64.419260738050795</c:v>
                </c:pt>
                <c:pt idx="8070">
                  <c:v>-64.419251526129599</c:v>
                </c:pt>
                <c:pt idx="8071">
                  <c:v>-64.419242328938495</c:v>
                </c:pt>
                <c:pt idx="8072">
                  <c:v>-64.419233146455895</c:v>
                </c:pt>
                <c:pt idx="8073">
                  <c:v>-64.419223978660099</c:v>
                </c:pt>
                <c:pt idx="8074">
                  <c:v>-64.419214825529806</c:v>
                </c:pt>
                <c:pt idx="8075">
                  <c:v>-64.419205687043501</c:v>
                </c:pt>
                <c:pt idx="8076">
                  <c:v>-64.419196563179696</c:v>
                </c:pt>
                <c:pt idx="8077">
                  <c:v>-64.419187453917004</c:v>
                </c:pt>
                <c:pt idx="8078">
                  <c:v>-64.419178359234095</c:v>
                </c:pt>
                <c:pt idx="8079">
                  <c:v>-64.419169279109497</c:v>
                </c:pt>
                <c:pt idx="8080">
                  <c:v>-64.419160213522005</c:v>
                </c:pt>
                <c:pt idx="8081">
                  <c:v>-64.419151162450206</c:v>
                </c:pt>
                <c:pt idx="8082">
                  <c:v>-64.419142125872895</c:v>
                </c:pt>
                <c:pt idx="8083">
                  <c:v>-64.4191331037688</c:v>
                </c:pt>
                <c:pt idx="8084">
                  <c:v>-64.419124096116704</c:v>
                </c:pt>
                <c:pt idx="8085">
                  <c:v>-64.419115102895503</c:v>
                </c:pt>
                <c:pt idx="8086">
                  <c:v>-64.419106124083896</c:v>
                </c:pt>
                <c:pt idx="8087">
                  <c:v>-64.419097159660794</c:v>
                </c:pt>
                <c:pt idx="8088">
                  <c:v>-64.419088209605206</c:v>
                </c:pt>
                <c:pt idx="8089">
                  <c:v>-64.419079273895804</c:v>
                </c:pt>
                <c:pt idx="8090">
                  <c:v>-64.419070352511795</c:v>
                </c:pt>
                <c:pt idx="8091">
                  <c:v>-64.419061445432007</c:v>
                </c:pt>
                <c:pt idx="8092">
                  <c:v>-64.419052552635407</c:v>
                </c:pt>
                <c:pt idx="8093">
                  <c:v>-64.419043674101104</c:v>
                </c:pt>
                <c:pt idx="8094">
                  <c:v>-64.419034809808196</c:v>
                </c:pt>
                <c:pt idx="8095">
                  <c:v>-64.419025959735706</c:v>
                </c:pt>
                <c:pt idx="8096">
                  <c:v>-64.419017123862702</c:v>
                </c:pt>
                <c:pt idx="8097">
                  <c:v>-64.419008302168393</c:v>
                </c:pt>
                <c:pt idx="8098">
                  <c:v>-64.418999494631905</c:v>
                </c:pt>
                <c:pt idx="8099">
                  <c:v>-64.418990701232403</c:v>
                </c:pt>
                <c:pt idx="8100">
                  <c:v>-64.418981921949197</c:v>
                </c:pt>
                <c:pt idx="8101">
                  <c:v>-64.418973156761496</c:v>
                </c:pt>
                <c:pt idx="8102">
                  <c:v>-64.418964405648495</c:v>
                </c:pt>
                <c:pt idx="8103">
                  <c:v>-64.418955668589604</c:v>
                </c:pt>
                <c:pt idx="8104">
                  <c:v>-64.418946945564102</c:v>
                </c:pt>
                <c:pt idx="8105">
                  <c:v>-64.418938236551298</c:v>
                </c:pt>
                <c:pt idx="8106">
                  <c:v>-64.418929541530701</c:v>
                </c:pt>
                <c:pt idx="8107">
                  <c:v>-64.418920860481506</c:v>
                </c:pt>
                <c:pt idx="8108">
                  <c:v>-64.418912193383406</c:v>
                </c:pt>
                <c:pt idx="8109">
                  <c:v>-64.418903540215695</c:v>
                </c:pt>
                <c:pt idx="8110">
                  <c:v>-64.418894900957795</c:v>
                </c:pt>
                <c:pt idx="8111">
                  <c:v>-64.4188862755895</c:v>
                </c:pt>
                <c:pt idx="8112">
                  <c:v>-64.418877664090004</c:v>
                </c:pt>
                <c:pt idx="8113">
                  <c:v>-64.4188690664392</c:v>
                </c:pt>
                <c:pt idx="8114">
                  <c:v>-64.418860482616395</c:v>
                </c:pt>
                <c:pt idx="8115">
                  <c:v>-64.418851912601497</c:v>
                </c:pt>
                <c:pt idx="8116">
                  <c:v>-64.418843356373898</c:v>
                </c:pt>
                <c:pt idx="8117">
                  <c:v>-64.418834813913406</c:v>
                </c:pt>
                <c:pt idx="8118">
                  <c:v>-64.4188262851997</c:v>
                </c:pt>
                <c:pt idx="8119">
                  <c:v>-64.418817770212499</c:v>
                </c:pt>
                <c:pt idx="8120">
                  <c:v>-64.418809268931597</c:v>
                </c:pt>
                <c:pt idx="8121">
                  <c:v>-64.418800781336699</c:v>
                </c:pt>
                <c:pt idx="8122">
                  <c:v>-64.4187923074076</c:v>
                </c:pt>
                <c:pt idx="8123">
                  <c:v>-64.418783847124303</c:v>
                </c:pt>
                <c:pt idx="8124">
                  <c:v>-64.418775400466501</c:v>
                </c:pt>
                <c:pt idx="8125">
                  <c:v>-64.4187669674142</c:v>
                </c:pt>
                <c:pt idx="8126">
                  <c:v>-64.418758547947206</c:v>
                </c:pt>
                <c:pt idx="8127">
                  <c:v>-64.418750142045496</c:v>
                </c:pt>
                <c:pt idx="8128">
                  <c:v>-64.418741749689005</c:v>
                </c:pt>
                <c:pt idx="8129">
                  <c:v>-64.418733370857794</c:v>
                </c:pt>
                <c:pt idx="8130">
                  <c:v>-64.418725005531897</c:v>
                </c:pt>
                <c:pt idx="8131">
                  <c:v>-64.418716653691305</c:v>
                </c:pt>
                <c:pt idx="8132">
                  <c:v>-64.418708315315996</c:v>
                </c:pt>
                <c:pt idx="8133">
                  <c:v>-64.418699990386301</c:v>
                </c:pt>
                <c:pt idx="8134">
                  <c:v>-64.418691678882098</c:v>
                </c:pt>
                <c:pt idx="8135">
                  <c:v>-64.418683380783705</c:v>
                </c:pt>
                <c:pt idx="8136">
                  <c:v>-64.418675096071198</c:v>
                </c:pt>
                <c:pt idx="8137">
                  <c:v>-64.418666824724895</c:v>
                </c:pt>
                <c:pt idx="8138">
                  <c:v>-64.418658566724901</c:v>
                </c:pt>
                <c:pt idx="8139">
                  <c:v>-64.418650322051505</c:v>
                </c:pt>
                <c:pt idx="8140">
                  <c:v>-64.418642090684997</c:v>
                </c:pt>
                <c:pt idx="8141">
                  <c:v>-64.418633872605696</c:v>
                </c:pt>
                <c:pt idx="8142">
                  <c:v>-64.418625667793904</c:v>
                </c:pt>
                <c:pt idx="8143">
                  <c:v>-64.418617476229997</c:v>
                </c:pt>
                <c:pt idx="8144">
                  <c:v>-64.418609297894406</c:v>
                </c:pt>
                <c:pt idx="8145">
                  <c:v>-64.418601132767506</c:v>
                </c:pt>
                <c:pt idx="8146">
                  <c:v>-64.418592980829601</c:v>
                </c:pt>
                <c:pt idx="8147">
                  <c:v>-64.418584842061406</c:v>
                </c:pt>
                <c:pt idx="8148">
                  <c:v>-64.418576716443198</c:v>
                </c:pt>
                <c:pt idx="8149">
                  <c:v>-64.418568603955507</c:v>
                </c:pt>
                <c:pt idx="8150">
                  <c:v>-64.418560504579006</c:v>
                </c:pt>
                <c:pt idx="8151">
                  <c:v>-64.418552418294098</c:v>
                </c:pt>
                <c:pt idx="8152">
                  <c:v>-64.4185443450815</c:v>
                </c:pt>
                <c:pt idx="8153">
                  <c:v>-64.4185362849217</c:v>
                </c:pt>
                <c:pt idx="8154">
                  <c:v>-64.418528237795499</c:v>
                </c:pt>
                <c:pt idx="8155">
                  <c:v>-64.4185202036834</c:v>
                </c:pt>
                <c:pt idx="8156">
                  <c:v>-64.418512182566303</c:v>
                </c:pt>
                <c:pt idx="8157">
                  <c:v>-64.418504174424697</c:v>
                </c:pt>
                <c:pt idx="8158">
                  <c:v>-64.418496179239398</c:v>
                </c:pt>
                <c:pt idx="8159">
                  <c:v>-64.418488196991206</c:v>
                </c:pt>
                <c:pt idx="8160">
                  <c:v>-64.418480227660893</c:v>
                </c:pt>
                <c:pt idx="8161">
                  <c:v>-64.418472271229305</c:v>
                </c:pt>
                <c:pt idx="8162">
                  <c:v>-64.418464327677199</c:v>
                </c:pt>
                <c:pt idx="8163">
                  <c:v>-64.418456396985604</c:v>
                </c:pt>
                <c:pt idx="8164">
                  <c:v>-64.418448479135293</c:v>
                </c:pt>
                <c:pt idx="8165">
                  <c:v>-64.418440574107194</c:v>
                </c:pt>
                <c:pt idx="8166">
                  <c:v>-64.418432681882294</c:v>
                </c:pt>
                <c:pt idx="8167">
                  <c:v>-64.418424802441507</c:v>
                </c:pt>
                <c:pt idx="8168">
                  <c:v>-64.418416935765805</c:v>
                </c:pt>
                <c:pt idx="8169">
                  <c:v>-64.418409081836401</c:v>
                </c:pt>
                <c:pt idx="8170">
                  <c:v>-64.418401240634097</c:v>
                </c:pt>
                <c:pt idx="8171">
                  <c:v>-64.418393412140105</c:v>
                </c:pt>
                <c:pt idx="8172">
                  <c:v>-64.418385596335497</c:v>
                </c:pt>
                <c:pt idx="8173">
                  <c:v>-64.418377793201302</c:v>
                </c:pt>
                <c:pt idx="8174">
                  <c:v>-64.418370002718802</c:v>
                </c:pt>
                <c:pt idx="8175">
                  <c:v>-64.418362224869199</c:v>
                </c:pt>
                <c:pt idx="8176">
                  <c:v>-64.418354459633505</c:v>
                </c:pt>
                <c:pt idx="8177">
                  <c:v>-64.418346706993006</c:v>
                </c:pt>
                <c:pt idx="8178">
                  <c:v>-64.418338966928999</c:v>
                </c:pt>
                <c:pt idx="8179">
                  <c:v>-64.418331239422699</c:v>
                </c:pt>
                <c:pt idx="8180">
                  <c:v>-64.418323524455502</c:v>
                </c:pt>
                <c:pt idx="8181">
                  <c:v>-64.418315822008594</c:v>
                </c:pt>
                <c:pt idx="8182">
                  <c:v>-64.418308132063402</c:v>
                </c:pt>
                <c:pt idx="8183">
                  <c:v>-64.418300454601294</c:v>
                </c:pt>
                <c:pt idx="8184">
                  <c:v>-64.418292789603598</c:v>
                </c:pt>
                <c:pt idx="8185">
                  <c:v>-64.418285137051896</c:v>
                </c:pt>
                <c:pt idx="8186">
                  <c:v>-64.418277496927402</c:v>
                </c:pt>
                <c:pt idx="8187">
                  <c:v>-64.418269869211798</c:v>
                </c:pt>
                <c:pt idx="8188">
                  <c:v>-64.418262253886397</c:v>
                </c:pt>
                <c:pt idx="8189">
                  <c:v>-64.418254650932795</c:v>
                </c:pt>
                <c:pt idx="8190">
                  <c:v>-64.418247060332604</c:v>
                </c:pt>
                <c:pt idx="8191">
                  <c:v>-64.418239482067193</c:v>
                </c:pt>
                <c:pt idx="8192">
                  <c:v>-64.418231916118401</c:v>
                </c:pt>
                <c:pt idx="8193">
                  <c:v>-64.418224362467697</c:v>
                </c:pt>
                <c:pt idx="8194">
                  <c:v>-64.418216821096806</c:v>
                </c:pt>
                <c:pt idx="8195">
                  <c:v>-64.418209291987296</c:v>
                </c:pt>
                <c:pt idx="8196">
                  <c:v>-64.418201775120806</c:v>
                </c:pt>
                <c:pt idx="8197">
                  <c:v>-64.418194270479205</c:v>
                </c:pt>
                <c:pt idx="8198">
                  <c:v>-64.418186778044202</c:v>
                </c:pt>
                <c:pt idx="8199">
                  <c:v>-64.418179297797494</c:v>
                </c:pt>
                <c:pt idx="8200">
                  <c:v>-64.418171829720904</c:v>
                </c:pt>
                <c:pt idx="8201">
                  <c:v>-64.418164373796202</c:v>
                </c:pt>
                <c:pt idx="8202">
                  <c:v>-64.418156930005296</c:v>
                </c:pt>
                <c:pt idx="8203">
                  <c:v>-64.418149498329996</c:v>
                </c:pt>
                <c:pt idx="8204">
                  <c:v>-64.418142078752197</c:v>
                </c:pt>
                <c:pt idx="8205">
                  <c:v>-64.418134671253796</c:v>
                </c:pt>
                <c:pt idx="8206">
                  <c:v>-64.418127275816701</c:v>
                </c:pt>
                <c:pt idx="8207">
                  <c:v>-64.418119892422993</c:v>
                </c:pt>
                <c:pt idx="8208">
                  <c:v>-64.418112521054496</c:v>
                </c:pt>
                <c:pt idx="8209">
                  <c:v>-64.418105161693205</c:v>
                </c:pt>
                <c:pt idx="8210">
                  <c:v>-64.4180978143213</c:v>
                </c:pt>
                <c:pt idx="8211">
                  <c:v>-64.418090478920703</c:v>
                </c:pt>
                <c:pt idx="8212">
                  <c:v>-64.418083155473596</c:v>
                </c:pt>
                <c:pt idx="8213">
                  <c:v>-64.418075843962001</c:v>
                </c:pt>
                <c:pt idx="8214">
                  <c:v>-64.418068544368097</c:v>
                </c:pt>
                <c:pt idx="8215">
                  <c:v>-64.418061256673894</c:v>
                </c:pt>
                <c:pt idx="8216">
                  <c:v>-64.418053980861799</c:v>
                </c:pt>
                <c:pt idx="8217">
                  <c:v>-64.418046716913807</c:v>
                </c:pt>
                <c:pt idx="8218">
                  <c:v>-64.418039464812196</c:v>
                </c:pt>
                <c:pt idx="8219">
                  <c:v>-64.418032224539203</c:v>
                </c:pt>
                <c:pt idx="8220">
                  <c:v>-64.418024996077193</c:v>
                </c:pt>
                <c:pt idx="8221">
                  <c:v>-64.418017779408302</c:v>
                </c:pt>
                <c:pt idx="8222">
                  <c:v>-64.418010574514895</c:v>
                </c:pt>
                <c:pt idx="8223">
                  <c:v>-64.418003381379407</c:v>
                </c:pt>
                <c:pt idx="8224">
                  <c:v>-64.417996199984103</c:v>
                </c:pt>
                <c:pt idx="8225">
                  <c:v>-64.417989030311304</c:v>
                </c:pt>
                <c:pt idx="8226">
                  <c:v>-64.417981872343603</c:v>
                </c:pt>
                <c:pt idx="8227">
                  <c:v>-64.417974726063306</c:v>
                </c:pt>
                <c:pt idx="8228">
                  <c:v>-64.417967591452907</c:v>
                </c:pt>
                <c:pt idx="8229">
                  <c:v>-64.417960468494897</c:v>
                </c:pt>
                <c:pt idx="8230">
                  <c:v>-64.417953357171697</c:v>
                </c:pt>
                <c:pt idx="8231">
                  <c:v>-64.4179462574659</c:v>
                </c:pt>
                <c:pt idx="8232">
                  <c:v>-64.417939169360096</c:v>
                </c:pt>
                <c:pt idx="8233">
                  <c:v>-64.417932092836807</c:v>
                </c:pt>
                <c:pt idx="8234">
                  <c:v>-64.417925027878596</c:v>
                </c:pt>
                <c:pt idx="8235">
                  <c:v>-64.417917974468196</c:v>
                </c:pt>
                <c:pt idx="8236">
                  <c:v>-64.4179109325881</c:v>
                </c:pt>
                <c:pt idx="8237">
                  <c:v>-64.417903902221099</c:v>
                </c:pt>
                <c:pt idx="8238">
                  <c:v>-64.417896883349897</c:v>
                </c:pt>
                <c:pt idx="8239">
                  <c:v>-64.417889875957002</c:v>
                </c:pt>
                <c:pt idx="8240">
                  <c:v>-64.417882880025402</c:v>
                </c:pt>
                <c:pt idx="8241">
                  <c:v>-64.417875895537804</c:v>
                </c:pt>
                <c:pt idx="8242">
                  <c:v>-64.417868922476799</c:v>
                </c:pt>
                <c:pt idx="8243">
                  <c:v>-64.417861960825405</c:v>
                </c:pt>
                <c:pt idx="8244">
                  <c:v>-64.417855010566399</c:v>
                </c:pt>
                <c:pt idx="8245">
                  <c:v>-64.417848071682599</c:v>
                </c:pt>
                <c:pt idx="8246">
                  <c:v>-64.417841144156895</c:v>
                </c:pt>
                <c:pt idx="8247">
                  <c:v>-64.417834227972193</c:v>
                </c:pt>
                <c:pt idx="8248">
                  <c:v>-64.417827323111396</c:v>
                </c:pt>
                <c:pt idx="8249">
                  <c:v>-64.417820429557494</c:v>
                </c:pt>
                <c:pt idx="8250">
                  <c:v>-64.417813547293406</c:v>
                </c:pt>
                <c:pt idx="8251">
                  <c:v>-64.417806676302206</c:v>
                </c:pt>
                <c:pt idx="8252">
                  <c:v>-64.417799816566699</c:v>
                </c:pt>
                <c:pt idx="8253">
                  <c:v>-64.417792968070202</c:v>
                </c:pt>
                <c:pt idx="8254">
                  <c:v>-64.417786130795605</c:v>
                </c:pt>
                <c:pt idx="8255">
                  <c:v>-64.417779304725997</c:v>
                </c:pt>
                <c:pt idx="8256">
                  <c:v>-64.417772489844495</c:v>
                </c:pt>
                <c:pt idx="8257">
                  <c:v>-64.417765686134302</c:v>
                </c:pt>
                <c:pt idx="8258">
                  <c:v>-64.417758893578494</c:v>
                </c:pt>
                <c:pt idx="8259">
                  <c:v>-64.417752112160201</c:v>
                </c:pt>
                <c:pt idx="8260">
                  <c:v>-64.417745341862698</c:v>
                </c:pt>
                <c:pt idx="8261">
                  <c:v>-64.417738582669202</c:v>
                </c:pt>
                <c:pt idx="8262">
                  <c:v>-64.417731834563</c:v>
                </c:pt>
                <c:pt idx="8263">
                  <c:v>-64.417725097527196</c:v>
                </c:pt>
                <c:pt idx="8264">
                  <c:v>-64.417718371545206</c:v>
                </c:pt>
                <c:pt idx="8265">
                  <c:v>-64.417711656600403</c:v>
                </c:pt>
                <c:pt idx="8266">
                  <c:v>-64.417704952675905</c:v>
                </c:pt>
                <c:pt idx="8267">
                  <c:v>-64.417698259755198</c:v>
                </c:pt>
                <c:pt idx="8268">
                  <c:v>-64.417691577821699</c:v>
                </c:pt>
                <c:pt idx="8269">
                  <c:v>-64.417684906858696</c:v>
                </c:pt>
                <c:pt idx="8270">
                  <c:v>-64.417678246849704</c:v>
                </c:pt>
                <c:pt idx="8271">
                  <c:v>-64.417671597778195</c:v>
                </c:pt>
                <c:pt idx="8272">
                  <c:v>-64.417664959627501</c:v>
                </c:pt>
                <c:pt idx="8273">
                  <c:v>-64.417658332381194</c:v>
                </c:pt>
                <c:pt idx="8274">
                  <c:v>-64.417651716022803</c:v>
                </c:pt>
                <c:pt idx="8275">
                  <c:v>-64.417645110535801</c:v>
                </c:pt>
                <c:pt idx="8276">
                  <c:v>-64.417638515903803</c:v>
                </c:pt>
                <c:pt idx="8277">
                  <c:v>-64.417631932110396</c:v>
                </c:pt>
                <c:pt idx="8278">
                  <c:v>-64.417625359139095</c:v>
                </c:pt>
                <c:pt idx="8279">
                  <c:v>-64.417618796973599</c:v>
                </c:pt>
                <c:pt idx="8280">
                  <c:v>-64.417612245597596</c:v>
                </c:pt>
                <c:pt idx="8281">
                  <c:v>-64.4176057049946</c:v>
                </c:pt>
                <c:pt idx="8282">
                  <c:v>-64.417599175148496</c:v>
                </c:pt>
                <c:pt idx="8283">
                  <c:v>-64.4175926560428</c:v>
                </c:pt>
                <c:pt idx="8284">
                  <c:v>-64.417586147661396</c:v>
                </c:pt>
                <c:pt idx="8285">
                  <c:v>-64.417579649987999</c:v>
                </c:pt>
                <c:pt idx="8286">
                  <c:v>-64.417573163006296</c:v>
                </c:pt>
                <c:pt idx="8287">
                  <c:v>-64.417566686700198</c:v>
                </c:pt>
                <c:pt idx="8288">
                  <c:v>-64.417560221053506</c:v>
                </c:pt>
                <c:pt idx="8289">
                  <c:v>-64.417553766050105</c:v>
                </c:pt>
                <c:pt idx="8290">
                  <c:v>-64.417547321673695</c:v>
                </c:pt>
                <c:pt idx="8291">
                  <c:v>-64.417540887908402</c:v>
                </c:pt>
                <c:pt idx="8292">
                  <c:v>-64.417534464737898</c:v>
                </c:pt>
                <c:pt idx="8293">
                  <c:v>-64.417528052146295</c:v>
                </c:pt>
                <c:pt idx="8294">
                  <c:v>-64.417521650117493</c:v>
                </c:pt>
                <c:pt idx="8295">
                  <c:v>-64.417515258635405</c:v>
                </c:pt>
                <c:pt idx="8296">
                  <c:v>-64.417508877684099</c:v>
                </c:pt>
                <c:pt idx="8297">
                  <c:v>-64.417502507247605</c:v>
                </c:pt>
                <c:pt idx="8298">
                  <c:v>-64.417496147309905</c:v>
                </c:pt>
                <c:pt idx="8299">
                  <c:v>-64.417489797854998</c:v>
                </c:pt>
                <c:pt idx="8300">
                  <c:v>-64.417483458867196</c:v>
                </c:pt>
                <c:pt idx="8301">
                  <c:v>-64.417477130330397</c:v>
                </c:pt>
                <c:pt idx="8302">
                  <c:v>-64.417470812228899</c:v>
                </c:pt>
                <c:pt idx="8303">
                  <c:v>-64.417464504546601</c:v>
                </c:pt>
                <c:pt idx="8304">
                  <c:v>-64.417458207267998</c:v>
                </c:pt>
                <c:pt idx="8305">
                  <c:v>-64.417451920377005</c:v>
                </c:pt>
                <c:pt idx="8306">
                  <c:v>-64.417445643858002</c:v>
                </c:pt>
                <c:pt idx="8307">
                  <c:v>-64.417439377695104</c:v>
                </c:pt>
                <c:pt idx="8308">
                  <c:v>-64.417433121872605</c:v>
                </c:pt>
                <c:pt idx="8309">
                  <c:v>-64.417426876374904</c:v>
                </c:pt>
                <c:pt idx="8310">
                  <c:v>-64.417420641186197</c:v>
                </c:pt>
                <c:pt idx="8311">
                  <c:v>-64.417414416290796</c:v>
                </c:pt>
                <c:pt idx="8312">
                  <c:v>-64.417408201672998</c:v>
                </c:pt>
                <c:pt idx="8313">
                  <c:v>-64.417401997317299</c:v>
                </c:pt>
                <c:pt idx="8314">
                  <c:v>-64.417395803208095</c:v>
                </c:pt>
                <c:pt idx="8315">
                  <c:v>-64.417389619329597</c:v>
                </c:pt>
                <c:pt idx="8316">
                  <c:v>-64.417383445666403</c:v>
                </c:pt>
                <c:pt idx="8317">
                  <c:v>-64.417377282202906</c:v>
                </c:pt>
                <c:pt idx="8318">
                  <c:v>-64.417371128923605</c:v>
                </c:pt>
                <c:pt idx="8319">
                  <c:v>-64.417364985812995</c:v>
                </c:pt>
                <c:pt idx="8320">
                  <c:v>-64.4173588528555</c:v>
                </c:pt>
                <c:pt idx="8321">
                  <c:v>-64.417352730035802</c:v>
                </c:pt>
                <c:pt idx="8322">
                  <c:v>-64.417346617338296</c:v>
                </c:pt>
                <c:pt idx="8323">
                  <c:v>-64.417340514747707</c:v>
                </c:pt>
                <c:pt idx="8324">
                  <c:v>-64.417334422248601</c:v>
                </c:pt>
                <c:pt idx="8325">
                  <c:v>-64.417328339825502</c:v>
                </c:pt>
                <c:pt idx="8326">
                  <c:v>-64.417322267463106</c:v>
                </c:pt>
                <c:pt idx="8327">
                  <c:v>-64.417316205146093</c:v>
                </c:pt>
                <c:pt idx="8328">
                  <c:v>-64.417310152859201</c:v>
                </c:pt>
                <c:pt idx="8329">
                  <c:v>-64.417304110586997</c:v>
                </c:pt>
                <c:pt idx="8330">
                  <c:v>-64.417298078314303</c:v>
                </c:pt>
                <c:pt idx="8331">
                  <c:v>-64.417292056025801</c:v>
                </c:pt>
                <c:pt idx="8332">
                  <c:v>-64.417286043706298</c:v>
                </c:pt>
                <c:pt idx="8333">
                  <c:v>-64.417280041340604</c:v>
                </c:pt>
                <c:pt idx="8334">
                  <c:v>-64.417274048913498</c:v>
                </c:pt>
                <c:pt idx="8335">
                  <c:v>-64.417268066409804</c:v>
                </c:pt>
                <c:pt idx="8336">
                  <c:v>-64.417262093814401</c:v>
                </c:pt>
                <c:pt idx="8337">
                  <c:v>-64.417256131112197</c:v>
                </c:pt>
                <c:pt idx="8338">
                  <c:v>-64.417250178287901</c:v>
                </c:pt>
                <c:pt idx="8339">
                  <c:v>-64.417244235326606</c:v>
                </c:pt>
                <c:pt idx="8340">
                  <c:v>-64.417238302213207</c:v>
                </c:pt>
                <c:pt idx="8341">
                  <c:v>-64.417232378932596</c:v>
                </c:pt>
                <c:pt idx="8342">
                  <c:v>-64.417226465469795</c:v>
                </c:pt>
                <c:pt idx="8343">
                  <c:v>-64.417220561809799</c:v>
                </c:pt>
                <c:pt idx="8344">
                  <c:v>-64.4172146679376</c:v>
                </c:pt>
                <c:pt idx="8345">
                  <c:v>-64.417208783838305</c:v>
                </c:pt>
                <c:pt idx="8346">
                  <c:v>-64.417202909496893</c:v>
                </c:pt>
                <c:pt idx="8347">
                  <c:v>-64.417197044898401</c:v>
                </c:pt>
                <c:pt idx="8348">
                  <c:v>-64.417191190028106</c:v>
                </c:pt>
                <c:pt idx="8349">
                  <c:v>-64.417185344870902</c:v>
                </c:pt>
                <c:pt idx="8350">
                  <c:v>-64.417179509412094</c:v>
                </c:pt>
                <c:pt idx="8351">
                  <c:v>-64.417173683636804</c:v>
                </c:pt>
                <c:pt idx="8352">
                  <c:v>-64.417167867530196</c:v>
                </c:pt>
                <c:pt idx="8353">
                  <c:v>-64.417162061077505</c:v>
                </c:pt>
                <c:pt idx="8354">
                  <c:v>-64.417156264263795</c:v>
                </c:pt>
                <c:pt idx="8355">
                  <c:v>-64.4171504770745</c:v>
                </c:pt>
                <c:pt idx="8356">
                  <c:v>-64.417144699494798</c:v>
                </c:pt>
                <c:pt idx="8357">
                  <c:v>-64.417138931509996</c:v>
                </c:pt>
                <c:pt idx="8358">
                  <c:v>-64.417133173105398</c:v>
                </c:pt>
                <c:pt idx="8359">
                  <c:v>-64.417127424266297</c:v>
                </c:pt>
                <c:pt idx="8360">
                  <c:v>-64.417121684978</c:v>
                </c:pt>
                <c:pt idx="8361">
                  <c:v>-64.417115955225995</c:v>
                </c:pt>
                <c:pt idx="8362">
                  <c:v>-64.417110234995505</c:v>
                </c:pt>
                <c:pt idx="8363">
                  <c:v>-64.417104524272006</c:v>
                </c:pt>
                <c:pt idx="8364">
                  <c:v>-64.417098823041002</c:v>
                </c:pt>
                <c:pt idx="8365">
                  <c:v>-64.417093131287899</c:v>
                </c:pt>
                <c:pt idx="8366">
                  <c:v>-64.417087448998004</c:v>
                </c:pt>
                <c:pt idx="8367">
                  <c:v>-64.417081776157005</c:v>
                </c:pt>
                <c:pt idx="8368">
                  <c:v>-64.417076112750294</c:v>
                </c:pt>
                <c:pt idx="8369">
                  <c:v>-64.417070458763504</c:v>
                </c:pt>
                <c:pt idx="8370">
                  <c:v>-64.417064814181998</c:v>
                </c:pt>
                <c:pt idx="8371">
                  <c:v>-64.417059178991494</c:v>
                </c:pt>
                <c:pt idx="8372">
                  <c:v>-64.417053553177496</c:v>
                </c:pt>
                <c:pt idx="8373">
                  <c:v>-64.417047936725695</c:v>
                </c:pt>
                <c:pt idx="8374">
                  <c:v>-64.417042329621594</c:v>
                </c:pt>
                <c:pt idx="8375">
                  <c:v>-64.417036731850899</c:v>
                </c:pt>
                <c:pt idx="8376">
                  <c:v>-64.417031143399299</c:v>
                </c:pt>
                <c:pt idx="8377">
                  <c:v>-64.417025564252398</c:v>
                </c:pt>
                <c:pt idx="8378">
                  <c:v>-64.417019994396</c:v>
                </c:pt>
                <c:pt idx="8379">
                  <c:v>-64.417014433815794</c:v>
                </c:pt>
                <c:pt idx="8380">
                  <c:v>-64.417008882497399</c:v>
                </c:pt>
                <c:pt idx="8381">
                  <c:v>-64.417003340426803</c:v>
                </c:pt>
                <c:pt idx="8382">
                  <c:v>-64.416997807589595</c:v>
                </c:pt>
                <c:pt idx="8383">
                  <c:v>-64.416992283971695</c:v>
                </c:pt>
                <c:pt idx="8384">
                  <c:v>-64.416986769558903</c:v>
                </c:pt>
                <c:pt idx="8385">
                  <c:v>-64.416981264336997</c:v>
                </c:pt>
                <c:pt idx="8386">
                  <c:v>-64.416975768291806</c:v>
                </c:pt>
                <c:pt idx="8387">
                  <c:v>-64.416970281409405</c:v>
                </c:pt>
                <c:pt idx="8388">
                  <c:v>-64.416964803675498</c:v>
                </c:pt>
                <c:pt idx="8389">
                  <c:v>-64.416959335076101</c:v>
                </c:pt>
                <c:pt idx="8390">
                  <c:v>-64.416953875597201</c:v>
                </c:pt>
                <c:pt idx="8391">
                  <c:v>-64.416948425224604</c:v>
                </c:pt>
                <c:pt idx="8392">
                  <c:v>-64.416942983944395</c:v>
                </c:pt>
                <c:pt idx="8393">
                  <c:v>-64.416937551742507</c:v>
                </c:pt>
                <c:pt idx="8394">
                  <c:v>-64.416932128605097</c:v>
                </c:pt>
                <c:pt idx="8395">
                  <c:v>-64.416926714517999</c:v>
                </c:pt>
                <c:pt idx="8396">
                  <c:v>-64.416921309467398</c:v>
                </c:pt>
                <c:pt idx="8397">
                  <c:v>-64.416915913439396</c:v>
                </c:pt>
                <c:pt idx="8398">
                  <c:v>-64.416910526419997</c:v>
                </c:pt>
                <c:pt idx="8399">
                  <c:v>-64.416905148395401</c:v>
                </c:pt>
                <c:pt idx="8400">
                  <c:v>-64.416899779351596</c:v>
                </c:pt>
                <c:pt idx="8401">
                  <c:v>-64.416894419274897</c:v>
                </c:pt>
                <c:pt idx="8402">
                  <c:v>-64.416889068151406</c:v>
                </c:pt>
                <c:pt idx="8403">
                  <c:v>-64.416883725967296</c:v>
                </c:pt>
                <c:pt idx="8404">
                  <c:v>-64.416878392708796</c:v>
                </c:pt>
                <c:pt idx="8405">
                  <c:v>-64.416873068362193</c:v>
                </c:pt>
                <c:pt idx="8406">
                  <c:v>-64.416867752913603</c:v>
                </c:pt>
                <c:pt idx="8407">
                  <c:v>-64.416862446349398</c:v>
                </c:pt>
                <c:pt idx="8408">
                  <c:v>-64.416857148655893</c:v>
                </c:pt>
                <c:pt idx="8409">
                  <c:v>-64.416851859819303</c:v>
                </c:pt>
                <c:pt idx="8410">
                  <c:v>-64.416846579826</c:v>
                </c:pt>
                <c:pt idx="8411">
                  <c:v>-64.416841308662299</c:v>
                </c:pt>
                <c:pt idx="8412">
                  <c:v>-64.4168360463146</c:v>
                </c:pt>
                <c:pt idx="8413">
                  <c:v>-64.416830792769204</c:v>
                </c:pt>
                <c:pt idx="8414">
                  <c:v>-64.416825548012696</c:v>
                </c:pt>
                <c:pt idx="8415">
                  <c:v>-64.416820312031305</c:v>
                </c:pt>
                <c:pt idx="8416">
                  <c:v>-64.416815084811503</c:v>
                </c:pt>
                <c:pt idx="8417">
                  <c:v>-64.416809866339904</c:v>
                </c:pt>
                <c:pt idx="8418">
                  <c:v>-64.416804656602807</c:v>
                </c:pt>
                <c:pt idx="8419">
                  <c:v>-64.416799455586798</c:v>
                </c:pt>
                <c:pt idx="8420">
                  <c:v>-64.416794263278305</c:v>
                </c:pt>
                <c:pt idx="8421">
                  <c:v>-64.4167890796639</c:v>
                </c:pt>
                <c:pt idx="8422">
                  <c:v>-64.416783904730295</c:v>
                </c:pt>
                <c:pt idx="8423">
                  <c:v>-64.416778738463805</c:v>
                </c:pt>
                <c:pt idx="8424">
                  <c:v>-64.416773580851199</c:v>
                </c:pt>
                <c:pt idx="8425">
                  <c:v>-64.416768431878893</c:v>
                </c:pt>
                <c:pt idx="8426">
                  <c:v>-64.416763291533798</c:v>
                </c:pt>
                <c:pt idx="8427">
                  <c:v>-64.416758159802399</c:v>
                </c:pt>
                <c:pt idx="8428">
                  <c:v>-64.416753036671295</c:v>
                </c:pt>
                <c:pt idx="8429">
                  <c:v>-64.4167479221273</c:v>
                </c:pt>
                <c:pt idx="8430">
                  <c:v>-64.416742816156997</c:v>
                </c:pt>
                <c:pt idx="8431">
                  <c:v>-64.4167377187472</c:v>
                </c:pt>
                <c:pt idx="8432">
                  <c:v>-64.416732629884706</c:v>
                </c:pt>
                <c:pt idx="8433">
                  <c:v>-64.4167275495561</c:v>
                </c:pt>
                <c:pt idx="8434">
                  <c:v>-64.416722477748195</c:v>
                </c:pt>
                <c:pt idx="8435">
                  <c:v>-64.416717414447902</c:v>
                </c:pt>
                <c:pt idx="8436">
                  <c:v>-64.416712359642005</c:v>
                </c:pt>
                <c:pt idx="8437">
                  <c:v>-64.416707313317303</c:v>
                </c:pt>
                <c:pt idx="8438">
                  <c:v>-64.416702275460594</c:v>
                </c:pt>
                <c:pt idx="8439">
                  <c:v>-64.416697246058803</c:v>
                </c:pt>
                <c:pt idx="8440">
                  <c:v>-64.416692225098799</c:v>
                </c:pt>
                <c:pt idx="8441">
                  <c:v>-64.416687212567496</c:v>
                </c:pt>
                <c:pt idx="8442">
                  <c:v>-64.416682208451803</c:v>
                </c:pt>
                <c:pt idx="8443">
                  <c:v>-64.416677212738705</c:v>
                </c:pt>
                <c:pt idx="8444">
                  <c:v>-64.416672225415098</c:v>
                </c:pt>
                <c:pt idx="8445">
                  <c:v>-64.416667246468094</c:v>
                </c:pt>
                <c:pt idx="8446">
                  <c:v>-64.416662275884505</c:v>
                </c:pt>
                <c:pt idx="8447">
                  <c:v>-64.416657313651498</c:v>
                </c:pt>
                <c:pt idx="8448">
                  <c:v>-64.416652359756</c:v>
                </c:pt>
                <c:pt idx="8449">
                  <c:v>-64.416647414185206</c:v>
                </c:pt>
                <c:pt idx="8450">
                  <c:v>-64.416642476926</c:v>
                </c:pt>
                <c:pt idx="8451">
                  <c:v>-64.416637547965493</c:v>
                </c:pt>
                <c:pt idx="8452">
                  <c:v>-64.416632627290994</c:v>
                </c:pt>
                <c:pt idx="8453">
                  <c:v>-64.416627714889501</c:v>
                </c:pt>
                <c:pt idx="8454">
                  <c:v>-64.416622810748095</c:v>
                </c:pt>
                <c:pt idx="8455">
                  <c:v>-64.416617914853902</c:v>
                </c:pt>
                <c:pt idx="8456">
                  <c:v>-64.416613027194302</c:v>
                </c:pt>
                <c:pt idx="8457">
                  <c:v>-64.416608147756406</c:v>
                </c:pt>
                <c:pt idx="8458">
                  <c:v>-64.416603276527297</c:v>
                </c:pt>
                <c:pt idx="8459">
                  <c:v>-64.416598413494398</c:v>
                </c:pt>
                <c:pt idx="8460">
                  <c:v>-64.416593558644806</c:v>
                </c:pt>
                <c:pt idx="8461">
                  <c:v>-64.4165887119659</c:v>
                </c:pt>
                <c:pt idx="8462">
                  <c:v>-64.416583873445006</c:v>
                </c:pt>
                <c:pt idx="8463">
                  <c:v>-64.416579043069206</c:v>
                </c:pt>
                <c:pt idx="8464">
                  <c:v>-64.416574220826107</c:v>
                </c:pt>
                <c:pt idx="8465">
                  <c:v>-64.416569406702806</c:v>
                </c:pt>
                <c:pt idx="8466">
                  <c:v>-64.416564600686797</c:v>
                </c:pt>
                <c:pt idx="8467">
                  <c:v>-64.416559802765406</c:v>
                </c:pt>
                <c:pt idx="8468">
                  <c:v>-64.416555012926096</c:v>
                </c:pt>
                <c:pt idx="8469">
                  <c:v>-64.416550231156094</c:v>
                </c:pt>
                <c:pt idx="8470">
                  <c:v>-64.416545457443107</c:v>
                </c:pt>
                <c:pt idx="8471">
                  <c:v>-64.416540691774401</c:v>
                </c:pt>
                <c:pt idx="8472">
                  <c:v>-64.4165359341374</c:v>
                </c:pt>
                <c:pt idx="8473">
                  <c:v>-64.416531184519798</c:v>
                </c:pt>
                <c:pt idx="8474">
                  <c:v>-64.416526442908804</c:v>
                </c:pt>
                <c:pt idx="8475">
                  <c:v>-64.416521709292198</c:v>
                </c:pt>
                <c:pt idx="8476">
                  <c:v>-64.416516983657402</c:v>
                </c:pt>
                <c:pt idx="8477">
                  <c:v>-64.416512265991997</c:v>
                </c:pt>
                <c:pt idx="8478">
                  <c:v>-64.416507556283506</c:v>
                </c:pt>
                <c:pt idx="8479">
                  <c:v>-64.416502854519507</c:v>
                </c:pt>
                <c:pt idx="8480">
                  <c:v>-64.416498160687695</c:v>
                </c:pt>
                <c:pt idx="8481">
                  <c:v>-64.416493474775606</c:v>
                </c:pt>
                <c:pt idx="8482">
                  <c:v>-64.416488796770906</c:v>
                </c:pt>
                <c:pt idx="8483">
                  <c:v>-64.416484126661302</c:v>
                </c:pt>
                <c:pt idx="8484">
                  <c:v>-64.416479464434502</c:v>
                </c:pt>
                <c:pt idx="8485">
                  <c:v>-64.416474810078</c:v>
                </c:pt>
                <c:pt idx="8486">
                  <c:v>-64.416470163579703</c:v>
                </c:pt>
                <c:pt idx="8487">
                  <c:v>-64.416465524927304</c:v>
                </c:pt>
                <c:pt idx="8488">
                  <c:v>-64.416460894108397</c:v>
                </c:pt>
                <c:pt idx="8489">
                  <c:v>-64.416456271111002</c:v>
                </c:pt>
                <c:pt idx="8490">
                  <c:v>-64.4164516559227</c:v>
                </c:pt>
                <c:pt idx="8491">
                  <c:v>-64.416447048531296</c:v>
                </c:pt>
                <c:pt idx="8492">
                  <c:v>-64.416442448924698</c:v>
                </c:pt>
                <c:pt idx="8493">
                  <c:v>-64.416437857090799</c:v>
                </c:pt>
                <c:pt idx="8494">
                  <c:v>-64.416433273017205</c:v>
                </c:pt>
                <c:pt idx="8495">
                  <c:v>-64.416428696691995</c:v>
                </c:pt>
                <c:pt idx="8496">
                  <c:v>-64.416424128103003</c:v>
                </c:pt>
                <c:pt idx="8497">
                  <c:v>-64.416419567238094</c:v>
                </c:pt>
                <c:pt idx="8498">
                  <c:v>-64.416415014085203</c:v>
                </c:pt>
                <c:pt idx="8499">
                  <c:v>-64.416410468632193</c:v>
                </c:pt>
                <c:pt idx="8500">
                  <c:v>-64.416405930867199</c:v>
                </c:pt>
                <c:pt idx="8501">
                  <c:v>-64.416401400778</c:v>
                </c:pt>
                <c:pt idx="8502">
                  <c:v>-64.4163968783527</c:v>
                </c:pt>
                <c:pt idx="8503">
                  <c:v>-64.416392363579206</c:v>
                </c:pt>
                <c:pt idx="8504">
                  <c:v>-64.416387856445695</c:v>
                </c:pt>
                <c:pt idx="8505">
                  <c:v>-64.416383356940003</c:v>
                </c:pt>
                <c:pt idx="8506">
                  <c:v>-64.416378865050305</c:v>
                </c:pt>
                <c:pt idx="8507">
                  <c:v>-64.416374380764694</c:v>
                </c:pt>
                <c:pt idx="8508">
                  <c:v>-64.416369904071203</c:v>
                </c:pt>
                <c:pt idx="8509">
                  <c:v>-64.416365434957996</c:v>
                </c:pt>
                <c:pt idx="8510">
                  <c:v>-64.416360973413106</c:v>
                </c:pt>
                <c:pt idx="8511">
                  <c:v>-64.416356519424696</c:v>
                </c:pt>
                <c:pt idx="8512">
                  <c:v>-64.416352072980999</c:v>
                </c:pt>
                <c:pt idx="8513">
                  <c:v>-64.416347634070107</c:v>
                </c:pt>
                <c:pt idx="8514">
                  <c:v>-64.416343202680196</c:v>
                </c:pt>
                <c:pt idx="8515">
                  <c:v>-64.416338778799599</c:v>
                </c:pt>
                <c:pt idx="8516">
                  <c:v>-64.416334362416407</c:v>
                </c:pt>
                <c:pt idx="8517">
                  <c:v>-64.416329953518897</c:v>
                </c:pt>
                <c:pt idx="8518">
                  <c:v>-64.416325552095302</c:v>
                </c:pt>
                <c:pt idx="8519">
                  <c:v>-64.416321158133997</c:v>
                </c:pt>
                <c:pt idx="8520">
                  <c:v>-64.416316771623201</c:v>
                </c:pt>
                <c:pt idx="8521">
                  <c:v>-64.416312392551205</c:v>
                </c:pt>
                <c:pt idx="8522">
                  <c:v>-64.4163080209063</c:v>
                </c:pt>
                <c:pt idx="8523">
                  <c:v>-64.416303656676902</c:v>
                </c:pt>
                <c:pt idx="8524">
                  <c:v>-64.416299299851403</c:v>
                </c:pt>
                <c:pt idx="8525">
                  <c:v>-64.416294950418006</c:v>
                </c:pt>
                <c:pt idx="8526">
                  <c:v>-64.416290608365301</c:v>
                </c:pt>
                <c:pt idx="8527">
                  <c:v>-64.416286273681493</c:v>
                </c:pt>
                <c:pt idx="8528">
                  <c:v>-64.416281946355298</c:v>
                </c:pt>
                <c:pt idx="8529">
                  <c:v>-64.416277626374793</c:v>
                </c:pt>
                <c:pt idx="8530">
                  <c:v>-64.416273313728695</c:v>
                </c:pt>
                <c:pt idx="8531">
                  <c:v>-64.416269008405393</c:v>
                </c:pt>
                <c:pt idx="8532">
                  <c:v>-64.416264710393406</c:v>
                </c:pt>
                <c:pt idx="8533">
                  <c:v>-64.416260419681194</c:v>
                </c:pt>
                <c:pt idx="8534">
                  <c:v>-64.416256136257303</c:v>
                </c:pt>
                <c:pt idx="8535">
                  <c:v>-64.416251860110194</c:v>
                </c:pt>
                <c:pt idx="8536">
                  <c:v>-64.416247591228597</c:v>
                </c:pt>
                <c:pt idx="8537">
                  <c:v>-64.416243329600903</c:v>
                </c:pt>
                <c:pt idx="8538">
                  <c:v>-64.416239075215799</c:v>
                </c:pt>
                <c:pt idx="8539">
                  <c:v>-64.416234828061903</c:v>
                </c:pt>
                <c:pt idx="8540">
                  <c:v>-64.416230588127704</c:v>
                </c:pt>
                <c:pt idx="8541">
                  <c:v>-64.416226355402003</c:v>
                </c:pt>
                <c:pt idx="8542">
                  <c:v>-64.416222129873304</c:v>
                </c:pt>
                <c:pt idx="8543">
                  <c:v>-64.416217911530396</c:v>
                </c:pt>
                <c:pt idx="8544">
                  <c:v>-64.416213700361993</c:v>
                </c:pt>
                <c:pt idx="8545">
                  <c:v>-64.416209496356601</c:v>
                </c:pt>
                <c:pt idx="8546">
                  <c:v>-64.416205299503105</c:v>
                </c:pt>
                <c:pt idx="8547">
                  <c:v>-64.416201109790194</c:v>
                </c:pt>
                <c:pt idx="8548">
                  <c:v>-64.416196927206599</c:v>
                </c:pt>
                <c:pt idx="8549">
                  <c:v>-64.416192751741207</c:v>
                </c:pt>
                <c:pt idx="8550">
                  <c:v>-64.416188583382606</c:v>
                </c:pt>
                <c:pt idx="8551">
                  <c:v>-64.416184422119599</c:v>
                </c:pt>
                <c:pt idx="8552">
                  <c:v>-64.416180267941201</c:v>
                </c:pt>
                <c:pt idx="8553">
                  <c:v>-64.416176120836099</c:v>
                </c:pt>
                <c:pt idx="8554">
                  <c:v>-64.416171980793195</c:v>
                </c:pt>
                <c:pt idx="8555">
                  <c:v>-64.416167847801205</c:v>
                </c:pt>
                <c:pt idx="8556">
                  <c:v>-64.416163721849202</c:v>
                </c:pt>
                <c:pt idx="8557">
                  <c:v>-64.416159602926001</c:v>
                </c:pt>
                <c:pt idx="8558">
                  <c:v>-64.416155491020504</c:v>
                </c:pt>
                <c:pt idx="8559">
                  <c:v>-64.416151386121598</c:v>
                </c:pt>
                <c:pt idx="8560">
                  <c:v>-64.416147288218298</c:v>
                </c:pt>
                <c:pt idx="8561">
                  <c:v>-64.416143197299604</c:v>
                </c:pt>
                <c:pt idx="8562">
                  <c:v>-64.416139113354305</c:v>
                </c:pt>
                <c:pt idx="8563">
                  <c:v>-64.4161350363715</c:v>
                </c:pt>
                <c:pt idx="8564">
                  <c:v>-64.416130966340305</c:v>
                </c:pt>
                <c:pt idx="8565">
                  <c:v>-64.416126903249506</c:v>
                </c:pt>
                <c:pt idx="8566">
                  <c:v>-64.416122847088403</c:v>
                </c:pt>
                <c:pt idx="8567">
                  <c:v>-64.416118797845797</c:v>
                </c:pt>
                <c:pt idx="8568">
                  <c:v>-64.416114755510904</c:v>
                </c:pt>
                <c:pt idx="8569">
                  <c:v>-64.416110720072794</c:v>
                </c:pt>
                <c:pt idx="8570">
                  <c:v>-64.416106691520497</c:v>
                </c:pt>
                <c:pt idx="8571">
                  <c:v>-64.416102669843198</c:v>
                </c:pt>
                <c:pt idx="8572">
                  <c:v>-64.416098655029998</c:v>
                </c:pt>
                <c:pt idx="8573">
                  <c:v>-64.416094647070096</c:v>
                </c:pt>
                <c:pt idx="8574">
                  <c:v>-64.416090645952494</c:v>
                </c:pt>
                <c:pt idx="8575">
                  <c:v>-64.416086651666603</c:v>
                </c:pt>
                <c:pt idx="8576">
                  <c:v>-64.416082664201497</c:v>
                </c:pt>
                <c:pt idx="8577">
                  <c:v>-64.416078683546303</c:v>
                </c:pt>
                <c:pt idx="8578">
                  <c:v>-64.416074709690406</c:v>
                </c:pt>
                <c:pt idx="8579">
                  <c:v>-64.416070742622907</c:v>
                </c:pt>
                <c:pt idx="8580">
                  <c:v>-64.416066782333104</c:v>
                </c:pt>
                <c:pt idx="8581">
                  <c:v>-64.416062828810297</c:v>
                </c:pt>
                <c:pt idx="8582">
                  <c:v>-64.416058882043799</c:v>
                </c:pt>
                <c:pt idx="8583">
                  <c:v>-64.416054942022797</c:v>
                </c:pt>
                <c:pt idx="8584">
                  <c:v>-64.416051008736801</c:v>
                </c:pt>
                <c:pt idx="8585">
                  <c:v>-64.416047082174899</c:v>
                </c:pt>
                <c:pt idx="8586">
                  <c:v>-64.416043162326602</c:v>
                </c:pt>
                <c:pt idx="8587">
                  <c:v>-64.416039249181296</c:v>
                </c:pt>
                <c:pt idx="8588">
                  <c:v>-64.416035342728193</c:v>
                </c:pt>
                <c:pt idx="8589">
                  <c:v>-64.416031442956907</c:v>
                </c:pt>
                <c:pt idx="8590">
                  <c:v>-64.416027549856693</c:v>
                </c:pt>
                <c:pt idx="8591">
                  <c:v>-64.416023663416993</c:v>
                </c:pt>
                <c:pt idx="8592">
                  <c:v>-64.416019783627306</c:v>
                </c:pt>
                <c:pt idx="8593">
                  <c:v>-64.416015910477</c:v>
                </c:pt>
                <c:pt idx="8594">
                  <c:v>-64.416012043955604</c:v>
                </c:pt>
                <c:pt idx="8595">
                  <c:v>-64.4160081840526</c:v>
                </c:pt>
                <c:pt idx="8596">
                  <c:v>-64.416004330757403</c:v>
                </c:pt>
                <c:pt idx="8597">
                  <c:v>-64.416000484059694</c:v>
                </c:pt>
                <c:pt idx="8598">
                  <c:v>-64.415996643948901</c:v>
                </c:pt>
                <c:pt idx="8599">
                  <c:v>-64.415992810414593</c:v>
                </c:pt>
                <c:pt idx="8600">
                  <c:v>-64.415988983446397</c:v>
                </c:pt>
                <c:pt idx="8601">
                  <c:v>-64.415985163033696</c:v>
                </c:pt>
                <c:pt idx="8602">
                  <c:v>-64.415981349166202</c:v>
                </c:pt>
                <c:pt idx="8603">
                  <c:v>-64.415977541833598</c:v>
                </c:pt>
                <c:pt idx="8604">
                  <c:v>-64.415973741025397</c:v>
                </c:pt>
                <c:pt idx="8605">
                  <c:v>-64.415969946731295</c:v>
                </c:pt>
                <c:pt idx="8606">
                  <c:v>-64.415966158940904</c:v>
                </c:pt>
                <c:pt idx="8607">
                  <c:v>-64.415962377643794</c:v>
                </c:pt>
                <c:pt idx="8608">
                  <c:v>-64.415958602829903</c:v>
                </c:pt>
                <c:pt idx="8609">
                  <c:v>-64.415954834488701</c:v>
                </c:pt>
                <c:pt idx="8610">
                  <c:v>-64.41595107261</c:v>
                </c:pt>
                <c:pt idx="8611">
                  <c:v>-64.415947317183495</c:v>
                </c:pt>
                <c:pt idx="8612">
                  <c:v>-64.415943568198898</c:v>
                </c:pt>
                <c:pt idx="8613">
                  <c:v>-64.415939825646007</c:v>
                </c:pt>
                <c:pt idx="8614">
                  <c:v>-64.415936089514602</c:v>
                </c:pt>
                <c:pt idx="8615">
                  <c:v>-64.415932359794496</c:v>
                </c:pt>
                <c:pt idx="8616">
                  <c:v>-64.4159286364754</c:v>
                </c:pt>
                <c:pt idx="8617">
                  <c:v>-64.415924919547095</c:v>
                </c:pt>
                <c:pt idx="8618">
                  <c:v>-64.415921208999606</c:v>
                </c:pt>
                <c:pt idx="8619">
                  <c:v>-64.415917504822602</c:v>
                </c:pt>
                <c:pt idx="8620">
                  <c:v>-64.415913807006007</c:v>
                </c:pt>
                <c:pt idx="8621">
                  <c:v>-64.415910115539702</c:v>
                </c:pt>
                <c:pt idx="8622">
                  <c:v>-64.4159064304136</c:v>
                </c:pt>
                <c:pt idx="8623">
                  <c:v>-64.415902751617494</c:v>
                </c:pt>
                <c:pt idx="8624">
                  <c:v>-64.415899079141397</c:v>
                </c:pt>
                <c:pt idx="8625">
                  <c:v>-64.415895412975203</c:v>
                </c:pt>
                <c:pt idx="8626">
                  <c:v>-64.415891753108994</c:v>
                </c:pt>
                <c:pt idx="8627">
                  <c:v>-64.415888099532495</c:v>
                </c:pt>
                <c:pt idx="8628">
                  <c:v>-64.415884452235801</c:v>
                </c:pt>
                <c:pt idx="8629">
                  <c:v>-64.415880811209007</c:v>
                </c:pt>
                <c:pt idx="8630">
                  <c:v>-64.415877176441896</c:v>
                </c:pt>
                <c:pt idx="8631">
                  <c:v>-64.415873547924605</c:v>
                </c:pt>
                <c:pt idx="8632">
                  <c:v>-64.4158699256472</c:v>
                </c:pt>
                <c:pt idx="8633">
                  <c:v>-64.415866309599807</c:v>
                </c:pt>
                <c:pt idx="8634">
                  <c:v>-64.415862699772205</c:v>
                </c:pt>
                <c:pt idx="8635">
                  <c:v>-64.415859096154804</c:v>
                </c:pt>
                <c:pt idx="8636">
                  <c:v>-64.4158554987374</c:v>
                </c:pt>
                <c:pt idx="8637">
                  <c:v>-64.415851907510401</c:v>
                </c:pt>
                <c:pt idx="8638">
                  <c:v>-64.415848322463603</c:v>
                </c:pt>
                <c:pt idx="8639">
                  <c:v>-64.4158447435874</c:v>
                </c:pt>
                <c:pt idx="8640">
                  <c:v>-64.4158411708719</c:v>
                </c:pt>
                <c:pt idx="8641">
                  <c:v>-64.4158376043071</c:v>
                </c:pt>
                <c:pt idx="8642">
                  <c:v>-64.415834043883393</c:v>
                </c:pt>
                <c:pt idx="8643">
                  <c:v>-64.415830489590803</c:v>
                </c:pt>
                <c:pt idx="8644">
                  <c:v>-64.415826941419695</c:v>
                </c:pt>
                <c:pt idx="8645">
                  <c:v>-64.415823399360093</c:v>
                </c:pt>
                <c:pt idx="8646">
                  <c:v>-64.415819863402405</c:v>
                </c:pt>
                <c:pt idx="8647">
                  <c:v>-64.415816333536796</c:v>
                </c:pt>
                <c:pt idx="8648">
                  <c:v>-64.415812809753604</c:v>
                </c:pt>
                <c:pt idx="8649">
                  <c:v>-64.415809292043093</c:v>
                </c:pt>
                <c:pt idx="8650">
                  <c:v>-64.415805780395402</c:v>
                </c:pt>
                <c:pt idx="8651">
                  <c:v>-64.415802274800996</c:v>
                </c:pt>
                <c:pt idx="8652">
                  <c:v>-64.415798775250195</c:v>
                </c:pt>
                <c:pt idx="8653">
                  <c:v>-64.415795281733295</c:v>
                </c:pt>
                <c:pt idx="8654">
                  <c:v>-64.415791794240604</c:v>
                </c:pt>
                <c:pt idx="8655">
                  <c:v>-64.415788312762601</c:v>
                </c:pt>
                <c:pt idx="8656">
                  <c:v>-64.415784837289493</c:v>
                </c:pt>
                <c:pt idx="8657">
                  <c:v>-64.415781367811803</c:v>
                </c:pt>
                <c:pt idx="8658">
                  <c:v>-64.415777904319995</c:v>
                </c:pt>
                <c:pt idx="8659">
                  <c:v>-64.415774446804306</c:v>
                </c:pt>
                <c:pt idx="8660">
                  <c:v>-64.415770995255201</c:v>
                </c:pt>
                <c:pt idx="8661">
                  <c:v>-64.4157675496633</c:v>
                </c:pt>
                <c:pt idx="8662">
                  <c:v>-64.415764110018898</c:v>
                </c:pt>
                <c:pt idx="8663">
                  <c:v>-64.415760676312502</c:v>
                </c:pt>
                <c:pt idx="8664">
                  <c:v>-64.415757248534703</c:v>
                </c:pt>
                <c:pt idx="8665">
                  <c:v>-64.415753826675797</c:v>
                </c:pt>
                <c:pt idx="8666">
                  <c:v>-64.415750410726503</c:v>
                </c:pt>
                <c:pt idx="8667">
                  <c:v>-64.4157470006773</c:v>
                </c:pt>
                <c:pt idx="8668">
                  <c:v>-64.415743596518695</c:v>
                </c:pt>
                <c:pt idx="8669">
                  <c:v>-64.415740198241195</c:v>
                </c:pt>
                <c:pt idx="8670">
                  <c:v>-64.415736805835493</c:v>
                </c:pt>
                <c:pt idx="8671">
                  <c:v>-64.415733419292096</c:v>
                </c:pt>
                <c:pt idx="8672">
                  <c:v>-64.415730038601595</c:v>
                </c:pt>
                <c:pt idx="8673">
                  <c:v>-64.415726663754697</c:v>
                </c:pt>
                <c:pt idx="8674">
                  <c:v>-64.415723294741994</c:v>
                </c:pt>
                <c:pt idx="8675">
                  <c:v>-64.415719931553994</c:v>
                </c:pt>
                <c:pt idx="8676">
                  <c:v>-64.415716574181502</c:v>
                </c:pt>
                <c:pt idx="8677">
                  <c:v>-64.415713222615196</c:v>
                </c:pt>
                <c:pt idx="8678">
                  <c:v>-64.415709876845696</c:v>
                </c:pt>
                <c:pt idx="8679">
                  <c:v>-64.415706536863695</c:v>
                </c:pt>
                <c:pt idx="8680">
                  <c:v>-64.415703202659898</c:v>
                </c:pt>
                <c:pt idx="8681">
                  <c:v>-64.415699874224998</c:v>
                </c:pt>
                <c:pt idx="8682">
                  <c:v>-64.4156965515499</c:v>
                </c:pt>
                <c:pt idx="8683">
                  <c:v>-64.415693234625095</c:v>
                </c:pt>
                <c:pt idx="8684">
                  <c:v>-64.415689923441604</c:v>
                </c:pt>
                <c:pt idx="8685">
                  <c:v>-64.415686617990005</c:v>
                </c:pt>
                <c:pt idx="8686">
                  <c:v>-64.415683318261202</c:v>
                </c:pt>
                <c:pt idx="8687">
                  <c:v>-64.415680024246001</c:v>
                </c:pt>
                <c:pt idx="8688">
                  <c:v>-64.415676735935193</c:v>
                </c:pt>
                <c:pt idx="8689">
                  <c:v>-64.415673453319599</c:v>
                </c:pt>
                <c:pt idx="8690">
                  <c:v>-64.415670176389995</c:v>
                </c:pt>
                <c:pt idx="8691">
                  <c:v>-64.4156669051374</c:v>
                </c:pt>
                <c:pt idx="8692">
                  <c:v>-64.415663639552605</c:v>
                </c:pt>
                <c:pt idx="8693">
                  <c:v>-64.415660379626402</c:v>
                </c:pt>
                <c:pt idx="8694">
                  <c:v>-64.415657125349895</c:v>
                </c:pt>
                <c:pt idx="8695">
                  <c:v>-64.415653876713804</c:v>
                </c:pt>
                <c:pt idx="8696">
                  <c:v>-64.415650633709106</c:v>
                </c:pt>
                <c:pt idx="8697">
                  <c:v>-64.415647396326804</c:v>
                </c:pt>
                <c:pt idx="8698">
                  <c:v>-64.415644164557904</c:v>
                </c:pt>
                <c:pt idx="8699">
                  <c:v>-64.415640938393196</c:v>
                </c:pt>
                <c:pt idx="8700">
                  <c:v>-64.415637717823699</c:v>
                </c:pt>
                <c:pt idx="8701">
                  <c:v>-64.415634502840504</c:v>
                </c:pt>
                <c:pt idx="8702">
                  <c:v>-64.415631293434501</c:v>
                </c:pt>
                <c:pt idx="8703">
                  <c:v>-64.415628089596794</c:v>
                </c:pt>
                <c:pt idx="8704">
                  <c:v>-64.415624891318402</c:v>
                </c:pt>
                <c:pt idx="8705">
                  <c:v>-64.4156216985904</c:v>
                </c:pt>
                <c:pt idx="8706">
                  <c:v>-64.415618511403807</c:v>
                </c:pt>
                <c:pt idx="8707">
                  <c:v>-64.415615329749599</c:v>
                </c:pt>
                <c:pt idx="8708">
                  <c:v>-64.415612153618994</c:v>
                </c:pt>
                <c:pt idx="8709">
                  <c:v>-64.415608983003096</c:v>
                </c:pt>
                <c:pt idx="8710">
                  <c:v>-64.415605817892896</c:v>
                </c:pt>
                <c:pt idx="8711">
                  <c:v>-64.415602658279596</c:v>
                </c:pt>
                <c:pt idx="8712">
                  <c:v>-64.415599504154301</c:v>
                </c:pt>
                <c:pt idx="8713">
                  <c:v>-64.415596355508299</c:v>
                </c:pt>
                <c:pt idx="8714">
                  <c:v>-64.415593212332595</c:v>
                </c:pt>
                <c:pt idx="8715">
                  <c:v>-64.415590074618393</c:v>
                </c:pt>
                <c:pt idx="8716">
                  <c:v>-64.415586942356896</c:v>
                </c:pt>
                <c:pt idx="8717">
                  <c:v>-64.415583815539307</c:v>
                </c:pt>
                <c:pt idx="8718">
                  <c:v>-64.415580694156802</c:v>
                </c:pt>
                <c:pt idx="8719">
                  <c:v>-64.415577578200697</c:v>
                </c:pt>
                <c:pt idx="8720">
                  <c:v>-64.415574467662196</c:v>
                </c:pt>
                <c:pt idx="8721">
                  <c:v>-64.415571362532503</c:v>
                </c:pt>
                <c:pt idx="8722">
                  <c:v>-64.415568262803006</c:v>
                </c:pt>
                <c:pt idx="8723">
                  <c:v>-64.415565168464894</c:v>
                </c:pt>
                <c:pt idx="8724">
                  <c:v>-64.415562079509399</c:v>
                </c:pt>
                <c:pt idx="8725">
                  <c:v>-64.415558995927995</c:v>
                </c:pt>
                <c:pt idx="8726">
                  <c:v>-64.415555917711799</c:v>
                </c:pt>
                <c:pt idx="8727">
                  <c:v>-64.4155528448523</c:v>
                </c:pt>
                <c:pt idx="8728">
                  <c:v>-64.4155497773408</c:v>
                </c:pt>
                <c:pt idx="8729">
                  <c:v>-64.415546715168702</c:v>
                </c:pt>
                <c:pt idx="8730">
                  <c:v>-64.415543658327195</c:v>
                </c:pt>
                <c:pt idx="8731">
                  <c:v>-64.415540606807895</c:v>
                </c:pt>
                <c:pt idx="8732">
                  <c:v>-64.415537560602004</c:v>
                </c:pt>
                <c:pt idx="8733">
                  <c:v>-64.415534519701097</c:v>
                </c:pt>
                <c:pt idx="8734">
                  <c:v>-64.415531484096505</c:v>
                </c:pt>
                <c:pt idx="8735">
                  <c:v>-64.415528453779601</c:v>
                </c:pt>
                <c:pt idx="8736">
                  <c:v>-64.415525428741901</c:v>
                </c:pt>
                <c:pt idx="8737">
                  <c:v>-64.415522408974894</c:v>
                </c:pt>
                <c:pt idx="8738">
                  <c:v>-64.415519394469996</c:v>
                </c:pt>
                <c:pt idx="8739">
                  <c:v>-64.415516385218794</c:v>
                </c:pt>
                <c:pt idx="8740">
                  <c:v>-64.415513381212605</c:v>
                </c:pt>
                <c:pt idx="8741">
                  <c:v>-64.415510382443102</c:v>
                </c:pt>
                <c:pt idx="8742">
                  <c:v>-64.415507388901702</c:v>
                </c:pt>
                <c:pt idx="8743">
                  <c:v>-64.415504400580005</c:v>
                </c:pt>
                <c:pt idx="8744">
                  <c:v>-64.415501417469599</c:v>
                </c:pt>
                <c:pt idx="8745">
                  <c:v>-64.415498439561901</c:v>
                </c:pt>
                <c:pt idx="8746">
                  <c:v>-64.415495466848597</c:v>
                </c:pt>
                <c:pt idx="8747">
                  <c:v>-64.415492499321203</c:v>
                </c:pt>
                <c:pt idx="8748">
                  <c:v>-64.415489536971293</c:v>
                </c:pt>
                <c:pt idx="8749">
                  <c:v>-64.415486579790596</c:v>
                </c:pt>
                <c:pt idx="8750">
                  <c:v>-64.415483627770698</c:v>
                </c:pt>
                <c:pt idx="8751">
                  <c:v>-64.415480680903201</c:v>
                </c:pt>
                <c:pt idx="8752">
                  <c:v>-64.415477739179707</c:v>
                </c:pt>
                <c:pt idx="8753">
                  <c:v>-64.415474802591902</c:v>
                </c:pt>
                <c:pt idx="8754">
                  <c:v>-64.415471871131501</c:v>
                </c:pt>
                <c:pt idx="8755">
                  <c:v>-64.415468944790206</c:v>
                </c:pt>
                <c:pt idx="8756">
                  <c:v>-64.415466023559702</c:v>
                </c:pt>
                <c:pt idx="8757">
                  <c:v>-64.415463107431606</c:v>
                </c:pt>
                <c:pt idx="8758">
                  <c:v>-64.415460196397703</c:v>
                </c:pt>
                <c:pt idx="8759">
                  <c:v>-64.415457290449794</c:v>
                </c:pt>
                <c:pt idx="8760">
                  <c:v>-64.415454389579494</c:v>
                </c:pt>
                <c:pt idx="8761">
                  <c:v>-64.415451493778605</c:v>
                </c:pt>
                <c:pt idx="8762">
                  <c:v>-64.415448603038897</c:v>
                </c:pt>
                <c:pt idx="8763">
                  <c:v>-64.415445717352299</c:v>
                </c:pt>
                <c:pt idx="8764">
                  <c:v>-64.415442836710398</c:v>
                </c:pt>
                <c:pt idx="8765">
                  <c:v>-64.415439961104994</c:v>
                </c:pt>
                <c:pt idx="8766">
                  <c:v>-64.415437090528101</c:v>
                </c:pt>
                <c:pt idx="8767">
                  <c:v>-64.415434224971406</c:v>
                </c:pt>
                <c:pt idx="8768">
                  <c:v>-64.415431364426794</c:v>
                </c:pt>
                <c:pt idx="8769">
                  <c:v>-64.415428508886194</c:v>
                </c:pt>
                <c:pt idx="8770">
                  <c:v>-64.415425658341306</c:v>
                </c:pt>
                <c:pt idx="8771">
                  <c:v>-64.415422812784101</c:v>
                </c:pt>
                <c:pt idx="8772">
                  <c:v>-64.415419972206493</c:v>
                </c:pt>
                <c:pt idx="8773">
                  <c:v>-64.415417136600297</c:v>
                </c:pt>
                <c:pt idx="8774">
                  <c:v>-64.415414305957597</c:v>
                </c:pt>
                <c:pt idx="8775">
                  <c:v>-64.415411480270095</c:v>
                </c:pt>
                <c:pt idx="8776">
                  <c:v>-64.415408659529902</c:v>
                </c:pt>
                <c:pt idx="8777">
                  <c:v>-64.415405843729005</c:v>
                </c:pt>
                <c:pt idx="8778">
                  <c:v>-64.415403032859203</c:v>
                </c:pt>
                <c:pt idx="8779">
                  <c:v>-64.415400226912496</c:v>
                </c:pt>
                <c:pt idx="8780">
                  <c:v>-64.415397425880997</c:v>
                </c:pt>
                <c:pt idx="8781">
                  <c:v>-64.415394629756605</c:v>
                </c:pt>
                <c:pt idx="8782">
                  <c:v>-64.415391838531406</c:v>
                </c:pt>
                <c:pt idx="8783">
                  <c:v>-64.415389052197398</c:v>
                </c:pt>
                <c:pt idx="8784">
                  <c:v>-64.415386270746595</c:v>
                </c:pt>
                <c:pt idx="8785">
                  <c:v>-64.415383494170996</c:v>
                </c:pt>
                <c:pt idx="8786">
                  <c:v>-64.4153807224627</c:v>
                </c:pt>
                <c:pt idx="8787">
                  <c:v>-64.415377955613906</c:v>
                </c:pt>
                <c:pt idx="8788">
                  <c:v>-64.415375193616498</c:v>
                </c:pt>
                <c:pt idx="8789">
                  <c:v>-64.415372436462704</c:v>
                </c:pt>
                <c:pt idx="8790">
                  <c:v>-64.415369684144494</c:v>
                </c:pt>
                <c:pt idx="8791">
                  <c:v>-64.415366936654195</c:v>
                </c:pt>
                <c:pt idx="8792">
                  <c:v>-64.415364193983706</c:v>
                </c:pt>
                <c:pt idx="8793">
                  <c:v>-64.415361456125396</c:v>
                </c:pt>
                <c:pt idx="8794">
                  <c:v>-64.415358723071193</c:v>
                </c:pt>
                <c:pt idx="8795">
                  <c:v>-64.415355994813495</c:v>
                </c:pt>
                <c:pt idx="8796">
                  <c:v>-64.415353271344301</c:v>
                </c:pt>
                <c:pt idx="8797">
                  <c:v>-64.415350552655795</c:v>
                </c:pt>
                <c:pt idx="8798">
                  <c:v>-64.415347838740303</c:v>
                </c:pt>
                <c:pt idx="8799">
                  <c:v>-64.415345129589994</c:v>
                </c:pt>
                <c:pt idx="8800">
                  <c:v>-64.415342425197096</c:v>
                </c:pt>
                <c:pt idx="8801">
                  <c:v>-64.415339725553807</c:v>
                </c:pt>
                <c:pt idx="8802">
                  <c:v>-64.415337030652296</c:v>
                </c:pt>
                <c:pt idx="8803">
                  <c:v>-64.415334340485003</c:v>
                </c:pt>
                <c:pt idx="8804">
                  <c:v>-64.415331655044099</c:v>
                </c:pt>
                <c:pt idx="8805">
                  <c:v>-64.415328974321895</c:v>
                </c:pt>
                <c:pt idx="8806">
                  <c:v>-64.415326298310703</c:v>
                </c:pt>
                <c:pt idx="8807">
                  <c:v>-64.415323627002707</c:v>
                </c:pt>
                <c:pt idx="8808">
                  <c:v>-64.415320960390304</c:v>
                </c:pt>
                <c:pt idx="8809">
                  <c:v>-64.415318298465905</c:v>
                </c:pt>
                <c:pt idx="8810">
                  <c:v>-64.415315641221795</c:v>
                </c:pt>
                <c:pt idx="8811">
                  <c:v>-64.4153129886502</c:v>
                </c:pt>
                <c:pt idx="8812">
                  <c:v>-64.415310340743702</c:v>
                </c:pt>
                <c:pt idx="8813">
                  <c:v>-64.415307697494498</c:v>
                </c:pt>
                <c:pt idx="8814">
                  <c:v>-64.415305058895001</c:v>
                </c:pt>
                <c:pt idx="8815">
                  <c:v>-64.415302424937707</c:v>
                </c:pt>
                <c:pt idx="8816">
                  <c:v>-64.415299795614899</c:v>
                </c:pt>
                <c:pt idx="8817">
                  <c:v>-64.415297170919104</c:v>
                </c:pt>
                <c:pt idx="8818">
                  <c:v>-64.415294550842702</c:v>
                </c:pt>
                <c:pt idx="8819">
                  <c:v>-64.415291935378207</c:v>
                </c:pt>
                <c:pt idx="8820">
                  <c:v>-64.4152893245179</c:v>
                </c:pt>
                <c:pt idx="8821">
                  <c:v>-64.415286718254407</c:v>
                </c:pt>
                <c:pt idx="8822">
                  <c:v>-64.415284116580196</c:v>
                </c:pt>
                <c:pt idx="8823">
                  <c:v>-64.415281519487607</c:v>
                </c:pt>
                <c:pt idx="8824">
                  <c:v>-64.415278926969293</c:v>
                </c:pt>
                <c:pt idx="8825">
                  <c:v>-64.415276339017794</c:v>
                </c:pt>
                <c:pt idx="8826">
                  <c:v>-64.415273755625407</c:v>
                </c:pt>
                <c:pt idx="8827">
                  <c:v>-64.415271176784898</c:v>
                </c:pt>
                <c:pt idx="8828">
                  <c:v>-64.415268602488695</c:v>
                </c:pt>
                <c:pt idx="8829">
                  <c:v>-64.415266032729406</c:v>
                </c:pt>
                <c:pt idx="8830">
                  <c:v>-64.415263467499599</c:v>
                </c:pt>
                <c:pt idx="8831">
                  <c:v>-64.415260906791801</c:v>
                </c:pt>
                <c:pt idx="8832">
                  <c:v>-64.415258350598606</c:v>
                </c:pt>
                <c:pt idx="8833">
                  <c:v>-64.415255798912696</c:v>
                </c:pt>
                <c:pt idx="8834">
                  <c:v>-64.415253251726497</c:v>
                </c:pt>
                <c:pt idx="8835">
                  <c:v>-64.415250709032904</c:v>
                </c:pt>
                <c:pt idx="8836">
                  <c:v>-64.415248170824299</c:v>
                </c:pt>
                <c:pt idx="8837">
                  <c:v>-64.415245637093506</c:v>
                </c:pt>
                <c:pt idx="8838">
                  <c:v>-64.415243107833007</c:v>
                </c:pt>
                <c:pt idx="8839">
                  <c:v>-64.415240583035697</c:v>
                </c:pt>
                <c:pt idx="8840">
                  <c:v>-64.415238062694002</c:v>
                </c:pt>
                <c:pt idx="8841">
                  <c:v>-64.415235546800801</c:v>
                </c:pt>
                <c:pt idx="8842">
                  <c:v>-64.415233035348706</c:v>
                </c:pt>
                <c:pt idx="8843">
                  <c:v>-64.415230528330497</c:v>
                </c:pt>
                <c:pt idx="8844">
                  <c:v>-64.415228025738799</c:v>
                </c:pt>
                <c:pt idx="8845">
                  <c:v>-64.415225527566307</c:v>
                </c:pt>
                <c:pt idx="8846">
                  <c:v>-64.415223033806001</c:v>
                </c:pt>
                <c:pt idx="8847">
                  <c:v>-64.415220544450406</c:v>
                </c:pt>
                <c:pt idx="8848">
                  <c:v>-64.415218059492403</c:v>
                </c:pt>
                <c:pt idx="8849">
                  <c:v>-64.415215578924702</c:v>
                </c:pt>
                <c:pt idx="8850">
                  <c:v>-64.415213102740097</c:v>
                </c:pt>
                <c:pt idx="8851">
                  <c:v>-64.415210630931497</c:v>
                </c:pt>
                <c:pt idx="8852">
                  <c:v>-64.415208163491599</c:v>
                </c:pt>
                <c:pt idx="8853">
                  <c:v>-64.415205700413196</c:v>
                </c:pt>
                <c:pt idx="8854">
                  <c:v>-64.415203241689198</c:v>
                </c:pt>
                <c:pt idx="8855">
                  <c:v>-64.415200787312401</c:v>
                </c:pt>
                <c:pt idx="8856">
                  <c:v>-64.415198337275697</c:v>
                </c:pt>
                <c:pt idx="8857">
                  <c:v>-64.415195891571997</c:v>
                </c:pt>
                <c:pt idx="8858">
                  <c:v>-64.415193450193996</c:v>
                </c:pt>
                <c:pt idx="8859">
                  <c:v>-64.415191013134702</c:v>
                </c:pt>
                <c:pt idx="8860">
                  <c:v>-64.415188580387095</c:v>
                </c:pt>
                <c:pt idx="8861">
                  <c:v>-64.4151861519439</c:v>
                </c:pt>
                <c:pt idx="8862">
                  <c:v>-64.415183727798194</c:v>
                </c:pt>
                <c:pt idx="8863">
                  <c:v>-64.415181307942802</c:v>
                </c:pt>
                <c:pt idx="8864">
                  <c:v>-64.415178892370605</c:v>
                </c:pt>
                <c:pt idx="8865">
                  <c:v>-64.415176481074695</c:v>
                </c:pt>
                <c:pt idx="8866">
                  <c:v>-64.415174074047997</c:v>
                </c:pt>
                <c:pt idx="8867">
                  <c:v>-64.415171671283503</c:v>
                </c:pt>
                <c:pt idx="8868">
                  <c:v>-64.415169272774094</c:v>
                </c:pt>
                <c:pt idx="8869">
                  <c:v>-64.415166878512807</c:v>
                </c:pt>
                <c:pt idx="8870">
                  <c:v>-64.415164488492707</c:v>
                </c:pt>
                <c:pt idx="8871">
                  <c:v>-64.415162102706702</c:v>
                </c:pt>
                <c:pt idx="8872">
                  <c:v>-64.415159721147901</c:v>
                </c:pt>
                <c:pt idx="8873">
                  <c:v>-64.415157343809398</c:v>
                </c:pt>
                <c:pt idx="8874">
                  <c:v>-64.415154970684</c:v>
                </c:pt>
                <c:pt idx="8875">
                  <c:v>-64.415152601765001</c:v>
                </c:pt>
                <c:pt idx="8876">
                  <c:v>-64.415150237045395</c:v>
                </c:pt>
                <c:pt idx="8877">
                  <c:v>-64.415147876518205</c:v>
                </c:pt>
                <c:pt idx="8878">
                  <c:v>-64.415145520176495</c:v>
                </c:pt>
                <c:pt idx="8879">
                  <c:v>-64.4151431680135</c:v>
                </c:pt>
                <c:pt idx="8880">
                  <c:v>-64.415140820022202</c:v>
                </c:pt>
                <c:pt idx="8881">
                  <c:v>-64.415138476195807</c:v>
                </c:pt>
                <c:pt idx="8882">
                  <c:v>-64.415136136527394</c:v>
                </c:pt>
                <c:pt idx="8883">
                  <c:v>-64.4151338010101</c:v>
                </c:pt>
                <c:pt idx="8884">
                  <c:v>-64.415131469637103</c:v>
                </c:pt>
                <c:pt idx="8885">
                  <c:v>-64.415129142401497</c:v>
                </c:pt>
                <c:pt idx="8886">
                  <c:v>-64.415126819296503</c:v>
                </c:pt>
                <c:pt idx="8887">
                  <c:v>-64.415124500315301</c:v>
                </c:pt>
                <c:pt idx="8888">
                  <c:v>-64.415122185451196</c:v>
                </c:pt>
                <c:pt idx="8889">
                  <c:v>-64.415119874697098</c:v>
                </c:pt>
                <c:pt idx="8890">
                  <c:v>-64.415117568046497</c:v>
                </c:pt>
                <c:pt idx="8891">
                  <c:v>-64.415115265492503</c:v>
                </c:pt>
                <c:pt idx="8892">
                  <c:v>-64.415112967028406</c:v>
                </c:pt>
                <c:pt idx="8893">
                  <c:v>-64.415110672647302</c:v>
                </c:pt>
                <c:pt idx="8894">
                  <c:v>-64.415108382342595</c:v>
                </c:pt>
                <c:pt idx="8895">
                  <c:v>-64.415106096107493</c:v>
                </c:pt>
                <c:pt idx="8896">
                  <c:v>-64.415103813935303</c:v>
                </c:pt>
                <c:pt idx="8897">
                  <c:v>-64.415101535819204</c:v>
                </c:pt>
                <c:pt idx="8898">
                  <c:v>-64.415099261752601</c:v>
                </c:pt>
                <c:pt idx="8899">
                  <c:v>-64.415096991728802</c:v>
                </c:pt>
                <c:pt idx="8900">
                  <c:v>-64.415094725741</c:v>
                </c:pt>
                <c:pt idx="8901">
                  <c:v>-64.415092463782599</c:v>
                </c:pt>
                <c:pt idx="8902">
                  <c:v>-64.415090205846994</c:v>
                </c:pt>
                <c:pt idx="8903">
                  <c:v>-64.415087951927504</c:v>
                </c:pt>
                <c:pt idx="8904">
                  <c:v>-64.415085702017393</c:v>
                </c:pt>
                <c:pt idx="8905">
                  <c:v>-64.415083456110096</c:v>
                </c:pt>
                <c:pt idx="8906">
                  <c:v>-64.415081214198906</c:v>
                </c:pt>
                <c:pt idx="8907">
                  <c:v>-64.4150789762774</c:v>
                </c:pt>
                <c:pt idx="8908">
                  <c:v>-64.415076742338698</c:v>
                </c:pt>
                <c:pt idx="8909">
                  <c:v>-64.415074512376506</c:v>
                </c:pt>
                <c:pt idx="8910">
                  <c:v>-64.415072286384003</c:v>
                </c:pt>
                <c:pt idx="8911">
                  <c:v>-64.415070064354794</c:v>
                </c:pt>
                <c:pt idx="8912">
                  <c:v>-64.415067846282099</c:v>
                </c:pt>
                <c:pt idx="8913">
                  <c:v>-64.415065632159596</c:v>
                </c:pt>
                <c:pt idx="8914">
                  <c:v>-64.415063421980506</c:v>
                </c:pt>
                <c:pt idx="8915">
                  <c:v>-64.415061215738504</c:v>
                </c:pt>
                <c:pt idx="8916">
                  <c:v>-64.415059013426998</c:v>
                </c:pt>
                <c:pt idx="8917">
                  <c:v>-64.415056815039407</c:v>
                </c:pt>
                <c:pt idx="8918">
                  <c:v>-64.415054620569293</c:v>
                </c:pt>
                <c:pt idx="8919">
                  <c:v>-64.415052430010206</c:v>
                </c:pt>
                <c:pt idx="8920">
                  <c:v>-64.415050243355495</c:v>
                </c:pt>
                <c:pt idx="8921">
                  <c:v>-64.415048060598906</c:v>
                </c:pt>
                <c:pt idx="8922">
                  <c:v>-64.415045881733803</c:v>
                </c:pt>
                <c:pt idx="8923">
                  <c:v>-64.415043706753707</c:v>
                </c:pt>
                <c:pt idx="8924">
                  <c:v>-64.415041535652406</c:v>
                </c:pt>
                <c:pt idx="8925">
                  <c:v>-64.415039368423194</c:v>
                </c:pt>
                <c:pt idx="8926">
                  <c:v>-64.415037205059804</c:v>
                </c:pt>
                <c:pt idx="8927">
                  <c:v>-64.415035045555697</c:v>
                </c:pt>
                <c:pt idx="8928">
                  <c:v>-64.415032889904694</c:v>
                </c:pt>
                <c:pt idx="8929">
                  <c:v>-64.4150307381001</c:v>
                </c:pt>
                <c:pt idx="8930">
                  <c:v>-64.415028590135805</c:v>
                </c:pt>
                <c:pt idx="8931">
                  <c:v>-64.4150264460052</c:v>
                </c:pt>
                <c:pt idx="8932">
                  <c:v>-64.415024305702104</c:v>
                </c:pt>
                <c:pt idx="8933">
                  <c:v>-64.415022169220094</c:v>
                </c:pt>
                <c:pt idx="8934">
                  <c:v>-64.415020036552704</c:v>
                </c:pt>
                <c:pt idx="8935">
                  <c:v>-64.415017907693795</c:v>
                </c:pt>
                <c:pt idx="8936">
                  <c:v>-64.4150157826369</c:v>
                </c:pt>
                <c:pt idx="8937">
                  <c:v>-64.415013661375795</c:v>
                </c:pt>
                <c:pt idx="8938">
                  <c:v>-64.4150115439041</c:v>
                </c:pt>
                <c:pt idx="8939">
                  <c:v>-64.415009430215505</c:v>
                </c:pt>
                <c:pt idx="8940">
                  <c:v>-64.4150073203038</c:v>
                </c:pt>
                <c:pt idx="8941">
                  <c:v>-64.415005214162605</c:v>
                </c:pt>
                <c:pt idx="8942">
                  <c:v>-64.415003111785794</c:v>
                </c:pt>
                <c:pt idx="8943">
                  <c:v>-64.415001013166901</c:v>
                </c:pt>
                <c:pt idx="8944">
                  <c:v>-64.414998918299901</c:v>
                </c:pt>
                <c:pt idx="8945">
                  <c:v>-64.414996827178399</c:v>
                </c:pt>
                <c:pt idx="8946">
                  <c:v>-64.414994739796199</c:v>
                </c:pt>
                <c:pt idx="8947">
                  <c:v>-64.414992656147007</c:v>
                </c:pt>
                <c:pt idx="8948">
                  <c:v>-64.414990576224795</c:v>
                </c:pt>
                <c:pt idx="8949">
                  <c:v>-64.414988500023199</c:v>
                </c:pt>
                <c:pt idx="8950">
                  <c:v>-64.414986427536107</c:v>
                </c:pt>
                <c:pt idx="8951">
                  <c:v>-64.414984358757394</c:v>
                </c:pt>
                <c:pt idx="8952">
                  <c:v>-64.414982293680694</c:v>
                </c:pt>
                <c:pt idx="8953">
                  <c:v>-64.414980232299897</c:v>
                </c:pt>
                <c:pt idx="8954">
                  <c:v>-64.414978174609004</c:v>
                </c:pt>
                <c:pt idx="8955">
                  <c:v>-64.414976120601693</c:v>
                </c:pt>
                <c:pt idx="8956">
                  <c:v>-64.414974070271995</c:v>
                </c:pt>
                <c:pt idx="8957">
                  <c:v>-64.414972023613601</c:v>
                </c:pt>
                <c:pt idx="8958">
                  <c:v>-64.414969980620498</c:v>
                </c:pt>
                <c:pt idx="8959">
                  <c:v>-64.414967941286505</c:v>
                </c:pt>
                <c:pt idx="8960">
                  <c:v>-64.414965905605598</c:v>
                </c:pt>
                <c:pt idx="8961">
                  <c:v>-64.414963873571693</c:v>
                </c:pt>
                <c:pt idx="8962">
                  <c:v>-64.414961845178695</c:v>
                </c:pt>
                <c:pt idx="8963">
                  <c:v>-64.414959820420407</c:v>
                </c:pt>
                <c:pt idx="8964">
                  <c:v>-64.414957799291003</c:v>
                </c:pt>
                <c:pt idx="8965">
                  <c:v>-64.414955781784201</c:v>
                </c:pt>
                <c:pt idx="8966">
                  <c:v>-64.414953767894104</c:v>
                </c:pt>
                <c:pt idx="8967">
                  <c:v>-64.414951757614702</c:v>
                </c:pt>
                <c:pt idx="8968">
                  <c:v>-64.414949750939797</c:v>
                </c:pt>
                <c:pt idx="8969">
                  <c:v>-64.414947747863593</c:v>
                </c:pt>
                <c:pt idx="8970">
                  <c:v>-64.414945748379907</c:v>
                </c:pt>
                <c:pt idx="8971">
                  <c:v>-64.414943752482799</c:v>
                </c:pt>
                <c:pt idx="8972">
                  <c:v>-64.414941760166201</c:v>
                </c:pt>
                <c:pt idx="8973">
                  <c:v>-64.414939771424301</c:v>
                </c:pt>
                <c:pt idx="8974">
                  <c:v>-64.414937786251102</c:v>
                </c:pt>
                <c:pt idx="8975">
                  <c:v>-64.414935804640507</c:v>
                </c:pt>
                <c:pt idx="8976">
                  <c:v>-64.414933826586704</c:v>
                </c:pt>
                <c:pt idx="8977">
                  <c:v>-64.414931852083697</c:v>
                </c:pt>
                <c:pt idx="8978">
                  <c:v>-64.414929881125502</c:v>
                </c:pt>
                <c:pt idx="8979">
                  <c:v>-64.414927913706293</c:v>
                </c:pt>
                <c:pt idx="8980">
                  <c:v>-64.414925949820102</c:v>
                </c:pt>
                <c:pt idx="8981">
                  <c:v>-64.414923989461002</c:v>
                </c:pt>
                <c:pt idx="8982">
                  <c:v>-64.414922032623195</c:v>
                </c:pt>
                <c:pt idx="8983">
                  <c:v>-64.4149200793006</c:v>
                </c:pt>
                <c:pt idx="8984">
                  <c:v>-64.414918129487603</c:v>
                </c:pt>
                <c:pt idx="8985">
                  <c:v>-64.414916183178093</c:v>
                </c:pt>
                <c:pt idx="8986">
                  <c:v>-64.4149142403664</c:v>
                </c:pt>
                <c:pt idx="8987">
                  <c:v>-64.414912301046499</c:v>
                </c:pt>
                <c:pt idx="8988">
                  <c:v>-64.414910365212705</c:v>
                </c:pt>
                <c:pt idx="8989">
                  <c:v>-64.414908432859093</c:v>
                </c:pt>
                <c:pt idx="8990">
                  <c:v>-64.414906503979793</c:v>
                </c:pt>
                <c:pt idx="8991">
                  <c:v>-64.414904578569207</c:v>
                </c:pt>
                <c:pt idx="8992">
                  <c:v>-64.414902656621294</c:v>
                </c:pt>
                <c:pt idx="8993">
                  <c:v>-64.414900738130299</c:v>
                </c:pt>
                <c:pt idx="8994">
                  <c:v>-64.414898823090496</c:v>
                </c:pt>
                <c:pt idx="8995">
                  <c:v>-64.4148969114962</c:v>
                </c:pt>
                <c:pt idx="8996">
                  <c:v>-64.4148950033414</c:v>
                </c:pt>
                <c:pt idx="8997">
                  <c:v>-64.414893098620496</c:v>
                </c:pt>
                <c:pt idx="8998">
                  <c:v>-64.414891197327805</c:v>
                </c:pt>
                <c:pt idx="8999">
                  <c:v>-64.4148892994574</c:v>
                </c:pt>
                <c:pt idx="9000">
                  <c:v>-64.414887405003597</c:v>
                </c:pt>
                <c:pt idx="9001">
                  <c:v>-64.414885513960797</c:v>
                </c:pt>
                <c:pt idx="9002">
                  <c:v>-64.414883626323103</c:v>
                </c:pt>
                <c:pt idx="9003">
                  <c:v>-64.414881742084901</c:v>
                </c:pt>
                <c:pt idx="9004">
                  <c:v>-64.414879861240493</c:v>
                </c:pt>
                <c:pt idx="9005">
                  <c:v>-64.414877983784194</c:v>
                </c:pt>
                <c:pt idx="9006">
                  <c:v>-64.414876109710306</c:v>
                </c:pt>
                <c:pt idx="9007">
                  <c:v>-64.414874239013201</c:v>
                </c:pt>
                <c:pt idx="9008">
                  <c:v>-64.414872371687196</c:v>
                </c:pt>
                <c:pt idx="9009">
                  <c:v>-64.414870507726505</c:v>
                </c:pt>
                <c:pt idx="9010">
                  <c:v>-64.414868647125701</c:v>
                </c:pt>
                <c:pt idx="9011">
                  <c:v>-64.4148667898789</c:v>
                </c:pt>
                <c:pt idx="9012">
                  <c:v>-64.414864935980702</c:v>
                </c:pt>
                <c:pt idx="9013">
                  <c:v>-64.414863085425395</c:v>
                </c:pt>
                <c:pt idx="9014">
                  <c:v>-64.414861238207394</c:v>
                </c:pt>
                <c:pt idx="9015">
                  <c:v>-64.414859394320999</c:v>
                </c:pt>
                <c:pt idx="9016">
                  <c:v>-64.414857553760697</c:v>
                </c:pt>
                <c:pt idx="9017">
                  <c:v>-64.414855716520904</c:v>
                </c:pt>
                <c:pt idx="9018">
                  <c:v>-64.414853882596105</c:v>
                </c:pt>
                <c:pt idx="9019">
                  <c:v>-64.414852051980503</c:v>
                </c:pt>
                <c:pt idx="9020">
                  <c:v>-64.414850224668797</c:v>
                </c:pt>
                <c:pt idx="9021">
                  <c:v>-64.414848400655302</c:v>
                </c:pt>
                <c:pt idx="9022">
                  <c:v>-64.414846579934604</c:v>
                </c:pt>
                <c:pt idx="9023">
                  <c:v>-64.414844762500906</c:v>
                </c:pt>
                <c:pt idx="9024">
                  <c:v>-64.414842948349005</c:v>
                </c:pt>
                <c:pt idx="9025">
                  <c:v>-64.414841137473104</c:v>
                </c:pt>
                <c:pt idx="9026">
                  <c:v>-64.414839329867903</c:v>
                </c:pt>
                <c:pt idx="9027">
                  <c:v>-64.414837525527801</c:v>
                </c:pt>
                <c:pt idx="9028">
                  <c:v>-64.4148357244473</c:v>
                </c:pt>
                <c:pt idx="9029">
                  <c:v>-64.414833926621</c:v>
                </c:pt>
                <c:pt idx="9030">
                  <c:v>-64.414832132043301</c:v>
                </c:pt>
                <c:pt idx="9031">
                  <c:v>-64.414830340708804</c:v>
                </c:pt>
                <c:pt idx="9032">
                  <c:v>-64.414828552612093</c:v>
                </c:pt>
                <c:pt idx="9033">
                  <c:v>-64.414826767747698</c:v>
                </c:pt>
                <c:pt idx="9034">
                  <c:v>-64.414824986110105</c:v>
                </c:pt>
                <c:pt idx="9035">
                  <c:v>-64.414823207693999</c:v>
                </c:pt>
                <c:pt idx="9036">
                  <c:v>-64.414821432493795</c:v>
                </c:pt>
                <c:pt idx="9037">
                  <c:v>-64.414819660504307</c:v>
                </c:pt>
                <c:pt idx="9038">
                  <c:v>-64.414817891719906</c:v>
                </c:pt>
                <c:pt idx="9039">
                  <c:v>-64.414816126135307</c:v>
                </c:pt>
                <c:pt idx="9040">
                  <c:v>-64.414814363745194</c:v>
                </c:pt>
                <c:pt idx="9041">
                  <c:v>-64.414812604543997</c:v>
                </c:pt>
                <c:pt idx="9042">
                  <c:v>-64.4148108485265</c:v>
                </c:pt>
                <c:pt idx="9043">
                  <c:v>-64.414809095687204</c:v>
                </c:pt>
                <c:pt idx="9044">
                  <c:v>-64.414807346020893</c:v>
                </c:pt>
                <c:pt idx="9045">
                  <c:v>-64.414805599522197</c:v>
                </c:pt>
                <c:pt idx="9046">
                  <c:v>-64.414803856185699</c:v>
                </c:pt>
                <c:pt idx="9047">
                  <c:v>-64.414802116006101</c:v>
                </c:pt>
                <c:pt idx="9048">
                  <c:v>-64.4148003789781</c:v>
                </c:pt>
                <c:pt idx="9049">
                  <c:v>-64.414798645096297</c:v>
                </c:pt>
                <c:pt idx="9050">
                  <c:v>-64.414796914355506</c:v>
                </c:pt>
                <c:pt idx="9051">
                  <c:v>-64.414795186750396</c:v>
                </c:pt>
                <c:pt idx="9052">
                  <c:v>-64.414793462275696</c:v>
                </c:pt>
                <c:pt idx="9053">
                  <c:v>-64.414791740926006</c:v>
                </c:pt>
                <c:pt idx="9054">
                  <c:v>-64.414790022696195</c:v>
                </c:pt>
                <c:pt idx="9055">
                  <c:v>-64.414788307580906</c:v>
                </c:pt>
                <c:pt idx="9056">
                  <c:v>-64.414786595574995</c:v>
                </c:pt>
                <c:pt idx="9057">
                  <c:v>-64.414784886673004</c:v>
                </c:pt>
                <c:pt idx="9058">
                  <c:v>-64.414783180869904</c:v>
                </c:pt>
                <c:pt idx="9059">
                  <c:v>-64.414781478160407</c:v>
                </c:pt>
                <c:pt idx="9060">
                  <c:v>-64.414779778539199</c:v>
                </c:pt>
                <c:pt idx="9061">
                  <c:v>-64.414778082001206</c:v>
                </c:pt>
                <c:pt idx="9062">
                  <c:v>-64.4147763885411</c:v>
                </c:pt>
                <c:pt idx="9063">
                  <c:v>-64.414774698153707</c:v>
                </c:pt>
                <c:pt idx="9064">
                  <c:v>-64.414773010833898</c:v>
                </c:pt>
                <c:pt idx="9065">
                  <c:v>-64.4147713265764</c:v>
                </c:pt>
                <c:pt idx="9066">
                  <c:v>-64.414769645376097</c:v>
                </c:pt>
                <c:pt idx="9067">
                  <c:v>-64.414767967227803</c:v>
                </c:pt>
                <c:pt idx="9068">
                  <c:v>-64.414766292126401</c:v>
                </c:pt>
                <c:pt idx="9069">
                  <c:v>-64.414764620066705</c:v>
                </c:pt>
                <c:pt idx="9070">
                  <c:v>-64.4147629510435</c:v>
                </c:pt>
                <c:pt idx="9071">
                  <c:v>-64.414761285051796</c:v>
                </c:pt>
                <c:pt idx="9072">
                  <c:v>-64.414759622086393</c:v>
                </c:pt>
                <c:pt idx="9073">
                  <c:v>-64.414757962142104</c:v>
                </c:pt>
                <c:pt idx="9074">
                  <c:v>-64.414756305213999</c:v>
                </c:pt>
                <c:pt idx="9075">
                  <c:v>-64.414754651296704</c:v>
                </c:pt>
                <c:pt idx="9076">
                  <c:v>-64.414753000385403</c:v>
                </c:pt>
                <c:pt idx="9077">
                  <c:v>-64.414751352474894</c:v>
                </c:pt>
                <c:pt idx="9078">
                  <c:v>-64.414749707560006</c:v>
                </c:pt>
                <c:pt idx="9079">
                  <c:v>-64.414748065635806</c:v>
                </c:pt>
                <c:pt idx="9080">
                  <c:v>-64.414746426697207</c:v>
                </c:pt>
                <c:pt idx="9081">
                  <c:v>-64.414744790739107</c:v>
                </c:pt>
                <c:pt idx="9082">
                  <c:v>-64.414743157756405</c:v>
                </c:pt>
                <c:pt idx="9083">
                  <c:v>-64.414741527744198</c:v>
                </c:pt>
                <c:pt idx="9084">
                  <c:v>-64.414739900697398</c:v>
                </c:pt>
                <c:pt idx="9085">
                  <c:v>-64.414738276611004</c:v>
                </c:pt>
                <c:pt idx="9086">
                  <c:v>-64.414736655479899</c:v>
                </c:pt>
                <c:pt idx="9087">
                  <c:v>-64.414735037299195</c:v>
                </c:pt>
                <c:pt idx="9088">
                  <c:v>-64.414733422063804</c:v>
                </c:pt>
                <c:pt idx="9089">
                  <c:v>-64.414731809768796</c:v>
                </c:pt>
                <c:pt idx="9090">
                  <c:v>-64.414730200409196</c:v>
                </c:pt>
                <c:pt idx="9091">
                  <c:v>-64.414728593979902</c:v>
                </c:pt>
                <c:pt idx="9092">
                  <c:v>-64.414726990476098</c:v>
                </c:pt>
                <c:pt idx="9093">
                  <c:v>-64.414725389892794</c:v>
                </c:pt>
                <c:pt idx="9094">
                  <c:v>-64.414723792225004</c:v>
                </c:pt>
                <c:pt idx="9095">
                  <c:v>-64.414722197467697</c:v>
                </c:pt>
                <c:pt idx="9096">
                  <c:v>-64.414720605616097</c:v>
                </c:pt>
                <c:pt idx="9097">
                  <c:v>-64.414719016665202</c:v>
                </c:pt>
                <c:pt idx="9098">
                  <c:v>-64.414717430610096</c:v>
                </c:pt>
                <c:pt idx="9099">
                  <c:v>-64.414715847445805</c:v>
                </c:pt>
                <c:pt idx="9100">
                  <c:v>-64.414714267167497</c:v>
                </c:pt>
                <c:pt idx="9101">
                  <c:v>-64.414712689770198</c:v>
                </c:pt>
                <c:pt idx="9102">
                  <c:v>-64.414711115249204</c:v>
                </c:pt>
                <c:pt idx="9103">
                  <c:v>-64.4147095435994</c:v>
                </c:pt>
                <c:pt idx="9104">
                  <c:v>-64.414707974815997</c:v>
                </c:pt>
                <c:pt idx="9105">
                  <c:v>-64.414706408894205</c:v>
                </c:pt>
                <c:pt idx="9106">
                  <c:v>-64.414704845828993</c:v>
                </c:pt>
                <c:pt idx="9107">
                  <c:v>-64.414703285615701</c:v>
                </c:pt>
                <c:pt idx="9108">
                  <c:v>-64.414701728249298</c:v>
                </c:pt>
                <c:pt idx="9109">
                  <c:v>-64.414700173725095</c:v>
                </c:pt>
                <c:pt idx="9110">
                  <c:v>-64.414698622038202</c:v>
                </c:pt>
                <c:pt idx="9111">
                  <c:v>-64.414697073183802</c:v>
                </c:pt>
                <c:pt idx="9112">
                  <c:v>-64.414695527157093</c:v>
                </c:pt>
                <c:pt idx="9113">
                  <c:v>-64.414693983953299</c:v>
                </c:pt>
                <c:pt idx="9114">
                  <c:v>-64.414692443567503</c:v>
                </c:pt>
                <c:pt idx="9115">
                  <c:v>-64.414690905995002</c:v>
                </c:pt>
                <c:pt idx="9116">
                  <c:v>-64.414689371230907</c:v>
                </c:pt>
                <c:pt idx="9117">
                  <c:v>-64.414687839270599</c:v>
                </c:pt>
                <c:pt idx="9118">
                  <c:v>-64.414686310109303</c:v>
                </c:pt>
                <c:pt idx="9119">
                  <c:v>-64.414684783742103</c:v>
                </c:pt>
                <c:pt idx="9120">
                  <c:v>-64.414683260164395</c:v>
                </c:pt>
                <c:pt idx="9121">
                  <c:v>-64.414681739371304</c:v>
                </c:pt>
                <c:pt idx="9122">
                  <c:v>-64.414680221358196</c:v>
                </c:pt>
                <c:pt idx="9123">
                  <c:v>-64.414678706120199</c:v>
                </c:pt>
                <c:pt idx="9124">
                  <c:v>-64.414677193652807</c:v>
                </c:pt>
                <c:pt idx="9125">
                  <c:v>-64.414675683951103</c:v>
                </c:pt>
                <c:pt idx="9126">
                  <c:v>-64.414674177010497</c:v>
                </c:pt>
                <c:pt idx="9127">
                  <c:v>-64.4146726728262</c:v>
                </c:pt>
                <c:pt idx="9128">
                  <c:v>-64.414671171393607</c:v>
                </c:pt>
                <c:pt idx="9129">
                  <c:v>-64.414669672708001</c:v>
                </c:pt>
                <c:pt idx="9130">
                  <c:v>-64.414668176764593</c:v>
                </c:pt>
                <c:pt idx="9131">
                  <c:v>-64.414666683558906</c:v>
                </c:pt>
                <c:pt idx="9132">
                  <c:v>-64.414665193086094</c:v>
                </c:pt>
                <c:pt idx="9133">
                  <c:v>-64.414663705341596</c:v>
                </c:pt>
                <c:pt idx="9134">
                  <c:v>-64.414662220320807</c:v>
                </c:pt>
                <c:pt idx="9135">
                  <c:v>-64.414660738018895</c:v>
                </c:pt>
                <c:pt idx="9136">
                  <c:v>-64.414659258431399</c:v>
                </c:pt>
                <c:pt idx="9137">
                  <c:v>-64.4146577815537</c:v>
                </c:pt>
                <c:pt idx="9138">
                  <c:v>-64.414656307380994</c:v>
                </c:pt>
                <c:pt idx="9139">
                  <c:v>-64.414654835908905</c:v>
                </c:pt>
                <c:pt idx="9140">
                  <c:v>-64.414653367132601</c:v>
                </c:pt>
                <c:pt idx="9141">
                  <c:v>-64.414651901047606</c:v>
                </c:pt>
                <c:pt idx="9142">
                  <c:v>-64.4146504376493</c:v>
                </c:pt>
                <c:pt idx="9143">
                  <c:v>-64.414648976933194</c:v>
                </c:pt>
                <c:pt idx="9144">
                  <c:v>-64.414647518894498</c:v>
                </c:pt>
                <c:pt idx="9145">
                  <c:v>-64.414646063528807</c:v>
                </c:pt>
                <c:pt idx="9146">
                  <c:v>-64.414644610831601</c:v>
                </c:pt>
                <c:pt idx="9147">
                  <c:v>-64.414643160798093</c:v>
                </c:pt>
                <c:pt idx="9148">
                  <c:v>-64.414641713424004</c:v>
                </c:pt>
                <c:pt idx="9149">
                  <c:v>-64.414640268704602</c:v>
                </c:pt>
                <c:pt idx="9150">
                  <c:v>-64.414638826635397</c:v>
                </c:pt>
                <c:pt idx="9151">
                  <c:v>-64.414637387211897</c:v>
                </c:pt>
                <c:pt idx="9152">
                  <c:v>-64.414635950429599</c:v>
                </c:pt>
                <c:pt idx="9153">
                  <c:v>-64.414634516283897</c:v>
                </c:pt>
                <c:pt idx="9154">
                  <c:v>-64.414633084770401</c:v>
                </c:pt>
                <c:pt idx="9155">
                  <c:v>-64.414631655884506</c:v>
                </c:pt>
                <c:pt idx="9156">
                  <c:v>-64.414630229621807</c:v>
                </c:pt>
                <c:pt idx="9157">
                  <c:v>-64.414628805977799</c:v>
                </c:pt>
                <c:pt idx="9158">
                  <c:v>-64.414627384947906</c:v>
                </c:pt>
                <c:pt idx="9159">
                  <c:v>-64.414625966527794</c:v>
                </c:pt>
                <c:pt idx="9160">
                  <c:v>-64.414624550713</c:v>
                </c:pt>
                <c:pt idx="9161">
                  <c:v>-64.414623137498893</c:v>
                </c:pt>
                <c:pt idx="9162">
                  <c:v>-64.414621726881194</c:v>
                </c:pt>
                <c:pt idx="9163">
                  <c:v>-64.414620318855398</c:v>
                </c:pt>
                <c:pt idx="9164">
                  <c:v>-64.414618913417101</c:v>
                </c:pt>
                <c:pt idx="9165">
                  <c:v>-64.414617510561797</c:v>
                </c:pt>
                <c:pt idx="9166">
                  <c:v>-64.414616110285095</c:v>
                </c:pt>
                <c:pt idx="9167">
                  <c:v>-64.414614712582704</c:v>
                </c:pt>
                <c:pt idx="9168">
                  <c:v>-64.414613317450105</c:v>
                </c:pt>
                <c:pt idx="9169">
                  <c:v>-64.414611924882806</c:v>
                </c:pt>
                <c:pt idx="9170">
                  <c:v>-64.414610534876601</c:v>
                </c:pt>
                <c:pt idx="9171">
                  <c:v>-64.414609147427001</c:v>
                </c:pt>
                <c:pt idx="9172">
                  <c:v>-64.414607762529698</c:v>
                </c:pt>
                <c:pt idx="9173">
                  <c:v>-64.414606380180203</c:v>
                </c:pt>
                <c:pt idx="9174">
                  <c:v>-64.414605000374195</c:v>
                </c:pt>
                <c:pt idx="9175">
                  <c:v>-64.414603623107396</c:v>
                </c:pt>
                <c:pt idx="9176">
                  <c:v>-64.414602248375402</c:v>
                </c:pt>
                <c:pt idx="9177">
                  <c:v>-64.414600876173793</c:v>
                </c:pt>
                <c:pt idx="9178">
                  <c:v>-64.414599506498305</c:v>
                </c:pt>
                <c:pt idx="9179">
                  <c:v>-64.414598139344605</c:v>
                </c:pt>
                <c:pt idx="9180">
                  <c:v>-64.4145967747084</c:v>
                </c:pt>
                <c:pt idx="9181">
                  <c:v>-64.4145954125853</c:v>
                </c:pt>
                <c:pt idx="9182">
                  <c:v>-64.414594052971097</c:v>
                </c:pt>
                <c:pt idx="9183">
                  <c:v>-64.414592695861302</c:v>
                </c:pt>
                <c:pt idx="9184">
                  <c:v>-64.414591341251807</c:v>
                </c:pt>
                <c:pt idx="9185">
                  <c:v>-64.414589989138307</c:v>
                </c:pt>
                <c:pt idx="9186">
                  <c:v>-64.414588639516396</c:v>
                </c:pt>
                <c:pt idx="9187">
                  <c:v>-64.414587292381796</c:v>
                </c:pt>
                <c:pt idx="9188">
                  <c:v>-64.414585947730401</c:v>
                </c:pt>
                <c:pt idx="9189">
                  <c:v>-64.414584605557906</c:v>
                </c:pt>
                <c:pt idx="9190">
                  <c:v>-64.414583265859903</c:v>
                </c:pt>
                <c:pt idx="9191">
                  <c:v>-64.414581928632302</c:v>
                </c:pt>
                <c:pt idx="9192">
                  <c:v>-64.414580593870696</c:v>
                </c:pt>
                <c:pt idx="9193">
                  <c:v>-64.414579261571006</c:v>
                </c:pt>
                <c:pt idx="9194">
                  <c:v>-64.414577931728999</c:v>
                </c:pt>
                <c:pt idx="9195">
                  <c:v>-64.414576604340397</c:v>
                </c:pt>
                <c:pt idx="9196">
                  <c:v>-64.414575279401006</c:v>
                </c:pt>
                <c:pt idx="9197">
                  <c:v>-64.414573956906494</c:v>
                </c:pt>
                <c:pt idx="9198">
                  <c:v>-64.414572636852895</c:v>
                </c:pt>
                <c:pt idx="9199">
                  <c:v>-64.414571319235804</c:v>
                </c:pt>
                <c:pt idx="9200">
                  <c:v>-64.4145700040512</c:v>
                </c:pt>
                <c:pt idx="9201">
                  <c:v>-64.414568691294704</c:v>
                </c:pt>
                <c:pt idx="9202">
                  <c:v>-64.414567380962296</c:v>
                </c:pt>
                <c:pt idx="9203">
                  <c:v>-64.414566073049798</c:v>
                </c:pt>
                <c:pt idx="9204">
                  <c:v>-64.414564767553003</c:v>
                </c:pt>
                <c:pt idx="9205">
                  <c:v>-64.414563464467804</c:v>
                </c:pt>
                <c:pt idx="9206">
                  <c:v>-64.414562163789995</c:v>
                </c:pt>
                <c:pt idx="9207">
                  <c:v>-64.414560865515398</c:v>
                </c:pt>
                <c:pt idx="9208">
                  <c:v>-64.414559569640005</c:v>
                </c:pt>
                <c:pt idx="9209">
                  <c:v>-64.414558276159497</c:v>
                </c:pt>
                <c:pt idx="9210">
                  <c:v>-64.414556985070007</c:v>
                </c:pt>
                <c:pt idx="9211">
                  <c:v>-64.414555696367202</c:v>
                </c:pt>
                <c:pt idx="9212">
                  <c:v>-64.414554410047103</c:v>
                </c:pt>
                <c:pt idx="9213">
                  <c:v>-64.414553126105503</c:v>
                </c:pt>
                <c:pt idx="9214">
                  <c:v>-64.414551844538394</c:v>
                </c:pt>
                <c:pt idx="9215">
                  <c:v>-64.4145505653416</c:v>
                </c:pt>
                <c:pt idx="9216">
                  <c:v>-64.414549288511196</c:v>
                </c:pt>
                <c:pt idx="9217">
                  <c:v>-64.414548014042893</c:v>
                </c:pt>
                <c:pt idx="9218">
                  <c:v>-64.414546741932796</c:v>
                </c:pt>
                <c:pt idx="9219">
                  <c:v>-64.414545472176698</c:v>
                </c:pt>
                <c:pt idx="9220">
                  <c:v>-64.414544204770706</c:v>
                </c:pt>
                <c:pt idx="9221">
                  <c:v>-64.4145429397106</c:v>
                </c:pt>
                <c:pt idx="9222">
                  <c:v>-64.414541676992499</c:v>
                </c:pt>
                <c:pt idx="9223">
                  <c:v>-64.414540416612198</c:v>
                </c:pt>
                <c:pt idx="9224">
                  <c:v>-64.414539158565802</c:v>
                </c:pt>
                <c:pt idx="9225">
                  <c:v>-64.414537902849204</c:v>
                </c:pt>
                <c:pt idx="9226">
                  <c:v>-64.414536649458398</c:v>
                </c:pt>
                <c:pt idx="9227">
                  <c:v>-64.414535398389404</c:v>
                </c:pt>
                <c:pt idx="9228">
                  <c:v>-64.4145341496382</c:v>
                </c:pt>
                <c:pt idx="9229">
                  <c:v>-64.414532903200794</c:v>
                </c:pt>
                <c:pt idx="9230">
                  <c:v>-64.414531659073205</c:v>
                </c:pt>
                <c:pt idx="9231">
                  <c:v>-64.414530417251399</c:v>
                </c:pt>
                <c:pt idx="9232">
                  <c:v>-64.414529177731495</c:v>
                </c:pt>
                <c:pt idx="9233">
                  <c:v>-64.414527940509402</c:v>
                </c:pt>
                <c:pt idx="9234">
                  <c:v>-64.414526705581196</c:v>
                </c:pt>
                <c:pt idx="9235">
                  <c:v>-64.414525472942898</c:v>
                </c:pt>
                <c:pt idx="9236">
                  <c:v>-64.414524242590602</c:v>
                </c:pt>
                <c:pt idx="9237">
                  <c:v>-64.414523014520299</c:v>
                </c:pt>
                <c:pt idx="9238">
                  <c:v>-64.414521788728194</c:v>
                </c:pt>
                <c:pt idx="9239">
                  <c:v>-64.414520565210097</c:v>
                </c:pt>
                <c:pt idx="9240">
                  <c:v>-64.414519343962297</c:v>
                </c:pt>
                <c:pt idx="9241">
                  <c:v>-64.414518124980802</c:v>
                </c:pt>
                <c:pt idx="9242">
                  <c:v>-64.414516908261703</c:v>
                </c:pt>
                <c:pt idx="9243">
                  <c:v>-64.414515693800993</c:v>
                </c:pt>
                <c:pt idx="9244">
                  <c:v>-64.414514481594907</c:v>
                </c:pt>
                <c:pt idx="9245">
                  <c:v>-64.414513271639507</c:v>
                </c:pt>
                <c:pt idx="9246">
                  <c:v>-64.4145120639309</c:v>
                </c:pt>
                <c:pt idx="9247">
                  <c:v>-64.414510858465107</c:v>
                </c:pt>
                <c:pt idx="9248">
                  <c:v>-64.414509655238405</c:v>
                </c:pt>
                <c:pt idx="9249">
                  <c:v>-64.4145084542468</c:v>
                </c:pt>
                <c:pt idx="9250">
                  <c:v>-64.414507255486399</c:v>
                </c:pt>
                <c:pt idx="9251">
                  <c:v>-64.414506058953506</c:v>
                </c:pt>
                <c:pt idx="9252">
                  <c:v>-64.414504864644101</c:v>
                </c:pt>
                <c:pt idx="9253">
                  <c:v>-64.414503672554503</c:v>
                </c:pt>
                <c:pt idx="9254">
                  <c:v>-64.414502482680703</c:v>
                </c:pt>
                <c:pt idx="9255">
                  <c:v>-64.414501295018994</c:v>
                </c:pt>
                <c:pt idx="9256">
                  <c:v>-64.414500109565395</c:v>
                </c:pt>
                <c:pt idx="9257">
                  <c:v>-64.414498926316199</c:v>
                </c:pt>
                <c:pt idx="9258">
                  <c:v>-64.414497745267596</c:v>
                </c:pt>
                <c:pt idx="9259">
                  <c:v>-64.414496566415707</c:v>
                </c:pt>
                <c:pt idx="9260">
                  <c:v>-64.414495389756794</c:v>
                </c:pt>
                <c:pt idx="9261">
                  <c:v>-64.414494215287107</c:v>
                </c:pt>
                <c:pt idx="9262">
                  <c:v>-64.414493043002594</c:v>
                </c:pt>
                <c:pt idx="9263">
                  <c:v>-64.414491872899802</c:v>
                </c:pt>
                <c:pt idx="9264">
                  <c:v>-64.414490704974696</c:v>
                </c:pt>
                <c:pt idx="9265">
                  <c:v>-64.414489539223595</c:v>
                </c:pt>
                <c:pt idx="9266">
                  <c:v>-64.414488375642804</c:v>
                </c:pt>
                <c:pt idx="9267">
                  <c:v>-64.414487214228501</c:v>
                </c:pt>
                <c:pt idx="9268">
                  <c:v>-64.414486054976805</c:v>
                </c:pt>
                <c:pt idx="9269">
                  <c:v>-64.414484897884194</c:v>
                </c:pt>
                <c:pt idx="9270">
                  <c:v>-64.4144837429468</c:v>
                </c:pt>
                <c:pt idx="9271">
                  <c:v>-64.414482590160802</c:v>
                </c:pt>
                <c:pt idx="9272">
                  <c:v>-64.414481439522703</c:v>
                </c:pt>
                <c:pt idx="9273">
                  <c:v>-64.414480291028497</c:v>
                </c:pt>
                <c:pt idx="9274">
                  <c:v>-64.414479144674701</c:v>
                </c:pt>
                <c:pt idx="9275">
                  <c:v>-64.414478000457393</c:v>
                </c:pt>
                <c:pt idx="9276">
                  <c:v>-64.414476858373106</c:v>
                </c:pt>
                <c:pt idx="9277">
                  <c:v>-64.414475718417904</c:v>
                </c:pt>
                <c:pt idx="9278">
                  <c:v>-64.414474580588205</c:v>
                </c:pt>
                <c:pt idx="9279">
                  <c:v>-64.414473444880301</c:v>
                </c:pt>
                <c:pt idx="9280">
                  <c:v>-64.414472311290595</c:v>
                </c:pt>
                <c:pt idx="9281">
                  <c:v>-64.414471179815195</c:v>
                </c:pt>
                <c:pt idx="9282">
                  <c:v>-64.414470050450603</c:v>
                </c:pt>
                <c:pt idx="9283">
                  <c:v>-64.414468923193198</c:v>
                </c:pt>
                <c:pt idx="9284">
                  <c:v>-64.414467798039098</c:v>
                </c:pt>
                <c:pt idx="9285">
                  <c:v>-64.414466674984794</c:v>
                </c:pt>
                <c:pt idx="9286">
                  <c:v>-64.414465554026705</c:v>
                </c:pt>
                <c:pt idx="9287">
                  <c:v>-64.414464435160994</c:v>
                </c:pt>
                <c:pt idx="9288">
                  <c:v>-64.414463318384193</c:v>
                </c:pt>
                <c:pt idx="9289">
                  <c:v>-64.414462203692594</c:v>
                </c:pt>
                <c:pt idx="9290">
                  <c:v>-64.4144610910826</c:v>
                </c:pt>
                <c:pt idx="9291">
                  <c:v>-64.414459980550603</c:v>
                </c:pt>
                <c:pt idx="9292">
                  <c:v>-64.414458872092894</c:v>
                </c:pt>
                <c:pt idx="9293">
                  <c:v>-64.414457765705905</c:v>
                </c:pt>
                <c:pt idx="9294">
                  <c:v>-64.414456661386197</c:v>
                </c:pt>
                <c:pt idx="9295">
                  <c:v>-64.414455559129905</c:v>
                </c:pt>
                <c:pt idx="9296">
                  <c:v>-64.414454458933704</c:v>
                </c:pt>
                <c:pt idx="9297">
                  <c:v>-64.4144533607938</c:v>
                </c:pt>
                <c:pt idx="9298">
                  <c:v>-64.414452264706696</c:v>
                </c:pt>
                <c:pt idx="9299">
                  <c:v>-64.414451170668798</c:v>
                </c:pt>
                <c:pt idx="9300">
                  <c:v>-64.414450078676595</c:v>
                </c:pt>
                <c:pt idx="9301">
                  <c:v>-64.414448988726406</c:v>
                </c:pt>
                <c:pt idx="9302">
                  <c:v>-64.414447900814807</c:v>
                </c:pt>
                <c:pt idx="9303">
                  <c:v>-64.414446814938202</c:v>
                </c:pt>
                <c:pt idx="9304">
                  <c:v>-64.414445731093096</c:v>
                </c:pt>
                <c:pt idx="9305">
                  <c:v>-64.414444649275794</c:v>
                </c:pt>
                <c:pt idx="9306">
                  <c:v>-64.414443569482899</c:v>
                </c:pt>
                <c:pt idx="9307">
                  <c:v>-64.414442491710801</c:v>
                </c:pt>
                <c:pt idx="9308">
                  <c:v>-64.414441415956105</c:v>
                </c:pt>
                <c:pt idx="9309">
                  <c:v>-64.414440342215201</c:v>
                </c:pt>
                <c:pt idx="9310">
                  <c:v>-64.414439270484493</c:v>
                </c:pt>
                <c:pt idx="9311">
                  <c:v>-64.414438200760699</c:v>
                </c:pt>
                <c:pt idx="9312">
                  <c:v>-64.414437133040195</c:v>
                </c:pt>
                <c:pt idx="9313">
                  <c:v>-64.4144360673194</c:v>
                </c:pt>
                <c:pt idx="9314">
                  <c:v>-64.414435003595003</c:v>
                </c:pt>
                <c:pt idx="9315">
                  <c:v>-64.414433941863294</c:v>
                </c:pt>
                <c:pt idx="9316">
                  <c:v>-64.414432882121105</c:v>
                </c:pt>
                <c:pt idx="9317">
                  <c:v>-64.414431824364698</c:v>
                </c:pt>
                <c:pt idx="9318">
                  <c:v>-64.414430768590705</c:v>
                </c:pt>
                <c:pt idx="9319">
                  <c:v>-64.414429714795702</c:v>
                </c:pt>
                <c:pt idx="9320">
                  <c:v>-64.414428662976206</c:v>
                </c:pt>
                <c:pt idx="9321">
                  <c:v>-64.414427613128694</c:v>
                </c:pt>
                <c:pt idx="9322">
                  <c:v>-64.414426565249897</c:v>
                </c:pt>
                <c:pt idx="9323">
                  <c:v>-64.414425519336206</c:v>
                </c:pt>
                <c:pt idx="9324">
                  <c:v>-64.414424475384294</c:v>
                </c:pt>
                <c:pt idx="9325">
                  <c:v>-64.414423433390695</c:v>
                </c:pt>
                <c:pt idx="9326">
                  <c:v>-64.414422393351899</c:v>
                </c:pt>
                <c:pt idx="9327">
                  <c:v>-64.414421355264693</c:v>
                </c:pt>
                <c:pt idx="9328">
                  <c:v>-64.414420319125497</c:v>
                </c:pt>
                <c:pt idx="9329">
                  <c:v>-64.414419284931</c:v>
                </c:pt>
                <c:pt idx="9330">
                  <c:v>-64.414418252677805</c:v>
                </c:pt>
                <c:pt idx="9331">
                  <c:v>-64.414417222362403</c:v>
                </c:pt>
                <c:pt idx="9332">
                  <c:v>-64.414416193981594</c:v>
                </c:pt>
                <c:pt idx="9333">
                  <c:v>-64.4144151675318</c:v>
                </c:pt>
                <c:pt idx="9334">
                  <c:v>-64.414414143009793</c:v>
                </c:pt>
                <c:pt idx="9335">
                  <c:v>-64.414413120412107</c:v>
                </c:pt>
                <c:pt idx="9336">
                  <c:v>-64.414412099735401</c:v>
                </c:pt>
                <c:pt idx="9337">
                  <c:v>-64.414411080976393</c:v>
                </c:pt>
                <c:pt idx="9338">
                  <c:v>-64.414410064131602</c:v>
                </c:pt>
                <c:pt idx="9339">
                  <c:v>-64.414409049197801</c:v>
                </c:pt>
                <c:pt idx="9340">
                  <c:v>-64.414408036171594</c:v>
                </c:pt>
                <c:pt idx="9341">
                  <c:v>-64.414407025049599</c:v>
                </c:pt>
                <c:pt idx="9342">
                  <c:v>-64.414406015828504</c:v>
                </c:pt>
                <c:pt idx="9343">
                  <c:v>-64.414405008505</c:v>
                </c:pt>
                <c:pt idx="9344">
                  <c:v>-64.414404003075802</c:v>
                </c:pt>
                <c:pt idx="9345">
                  <c:v>-64.414402999537501</c:v>
                </c:pt>
                <c:pt idx="9346">
                  <c:v>-64.414401997886898</c:v>
                </c:pt>
                <c:pt idx="9347">
                  <c:v>-64.414400998120598</c:v>
                </c:pt>
                <c:pt idx="9348">
                  <c:v>-64.414400000235403</c:v>
                </c:pt>
                <c:pt idx="9349">
                  <c:v>-64.414399004227903</c:v>
                </c:pt>
                <c:pt idx="9350">
                  <c:v>-64.4143980100948</c:v>
                </c:pt>
                <c:pt idx="9351">
                  <c:v>-64.414397017832897</c:v>
                </c:pt>
                <c:pt idx="9352">
                  <c:v>-64.414396027438897</c:v>
                </c:pt>
                <c:pt idx="9353">
                  <c:v>-64.414395038909504</c:v>
                </c:pt>
                <c:pt idx="9354">
                  <c:v>-64.414394052241406</c:v>
                </c:pt>
                <c:pt idx="9355">
                  <c:v>-64.414393067431405</c:v>
                </c:pt>
                <c:pt idx="9356">
                  <c:v>-64.414392084476205</c:v>
                </c:pt>
                <c:pt idx="9357">
                  <c:v>-64.414391103372694</c:v>
                </c:pt>
                <c:pt idx="9358">
                  <c:v>-64.414390124117404</c:v>
                </c:pt>
                <c:pt idx="9359">
                  <c:v>-64.414389146707194</c:v>
                </c:pt>
                <c:pt idx="9360">
                  <c:v>-64.414388171138896</c:v>
                </c:pt>
                <c:pt idx="9361">
                  <c:v>-64.414387197409198</c:v>
                </c:pt>
                <c:pt idx="9362">
                  <c:v>-64.414386225514804</c:v>
                </c:pt>
                <c:pt idx="9363">
                  <c:v>-64.4143852554527</c:v>
                </c:pt>
                <c:pt idx="9364">
                  <c:v>-64.414384287219406</c:v>
                </c:pt>
                <c:pt idx="9365">
                  <c:v>-64.414383320811993</c:v>
                </c:pt>
                <c:pt idx="9366">
                  <c:v>-64.414382356227094</c:v>
                </c:pt>
                <c:pt idx="9367">
                  <c:v>-64.414381393461497</c:v>
                </c:pt>
                <c:pt idx="9368">
                  <c:v>-64.414380432512004</c:v>
                </c:pt>
                <c:pt idx="9369">
                  <c:v>-64.414379473375504</c:v>
                </c:pt>
                <c:pt idx="9370">
                  <c:v>-64.414378516048799</c:v>
                </c:pt>
                <c:pt idx="9371">
                  <c:v>-64.414377560528607</c:v>
                </c:pt>
                <c:pt idx="9372">
                  <c:v>-64.414376606811899</c:v>
                </c:pt>
                <c:pt idx="9373">
                  <c:v>-64.414375654895395</c:v>
                </c:pt>
                <c:pt idx="9374">
                  <c:v>-64.414374704776094</c:v>
                </c:pt>
                <c:pt idx="9375">
                  <c:v>-64.414373756450601</c:v>
                </c:pt>
                <c:pt idx="9376">
                  <c:v>-64.414372809915903</c:v>
                </c:pt>
                <c:pt idx="9377">
                  <c:v>-64.414371865168803</c:v>
                </c:pt>
                <c:pt idx="9378">
                  <c:v>-64.414370922206302</c:v>
                </c:pt>
                <c:pt idx="9379">
                  <c:v>-64.414369981025004</c:v>
                </c:pt>
                <c:pt idx="9380">
                  <c:v>-64.414369041621995</c:v>
                </c:pt>
                <c:pt idx="9381">
                  <c:v>-64.414368103994093</c:v>
                </c:pt>
                <c:pt idx="9382">
                  <c:v>-64.414367168138099</c:v>
                </c:pt>
                <c:pt idx="9383">
                  <c:v>-64.414366234051002</c:v>
                </c:pt>
                <c:pt idx="9384">
                  <c:v>-64.414365301729603</c:v>
                </c:pt>
                <c:pt idx="9385">
                  <c:v>-64.414364371170805</c:v>
                </c:pt>
                <c:pt idx="9386">
                  <c:v>-64.414363442371595</c:v>
                </c:pt>
                <c:pt idx="9387">
                  <c:v>-64.414362515328804</c:v>
                </c:pt>
                <c:pt idx="9388">
                  <c:v>-64.414361590039306</c:v>
                </c:pt>
                <c:pt idx="9389">
                  <c:v>-64.414360666500102</c:v>
                </c:pt>
                <c:pt idx="9390">
                  <c:v>-64.414359744707994</c:v>
                </c:pt>
                <c:pt idx="9391">
                  <c:v>-64.414358824660098</c:v>
                </c:pt>
                <c:pt idx="9392">
                  <c:v>-64.414357906353104</c:v>
                </c:pt>
                <c:pt idx="9393">
                  <c:v>-64.414356989784096</c:v>
                </c:pt>
                <c:pt idx="9394">
                  <c:v>-64.414356074950007</c:v>
                </c:pt>
                <c:pt idx="9395">
                  <c:v>-64.414355161847794</c:v>
                </c:pt>
                <c:pt idx="9396">
                  <c:v>-64.414354250474304</c:v>
                </c:pt>
                <c:pt idx="9397">
                  <c:v>-64.414353340826494</c:v>
                </c:pt>
                <c:pt idx="9398">
                  <c:v>-64.414352432901495</c:v>
                </c:pt>
                <c:pt idx="9399">
                  <c:v>-64.414351526696095</c:v>
                </c:pt>
                <c:pt idx="9400">
                  <c:v>-64.414350622207294</c:v>
                </c:pt>
                <c:pt idx="9401">
                  <c:v>-64.414349719432096</c:v>
                </c:pt>
                <c:pt idx="9402">
                  <c:v>-64.4143488183675</c:v>
                </c:pt>
                <c:pt idx="9403">
                  <c:v>-64.414347919010496</c:v>
                </c:pt>
                <c:pt idx="9404">
                  <c:v>-64.414347021357997</c:v>
                </c:pt>
                <c:pt idx="9405">
                  <c:v>-64.414346125407107</c:v>
                </c:pt>
                <c:pt idx="9406">
                  <c:v>-64.414345231154698</c:v>
                </c:pt>
                <c:pt idx="9407">
                  <c:v>-64.4143443385978</c:v>
                </c:pt>
                <c:pt idx="9408">
                  <c:v>-64.414343447733501</c:v>
                </c:pt>
                <c:pt idx="9409">
                  <c:v>-64.414342558558801</c:v>
                </c:pt>
                <c:pt idx="9410">
                  <c:v>-64.414341671070602</c:v>
                </c:pt>
                <c:pt idx="9411">
                  <c:v>-64.414340785266106</c:v>
                </c:pt>
                <c:pt idx="9412">
                  <c:v>-64.4143399011421</c:v>
                </c:pt>
                <c:pt idx="9413">
                  <c:v>-64.414339018695898</c:v>
                </c:pt>
                <c:pt idx="9414">
                  <c:v>-64.414338137924304</c:v>
                </c:pt>
                <c:pt idx="9415">
                  <c:v>-64.414337258824503</c:v>
                </c:pt>
                <c:pt idx="9416">
                  <c:v>-64.414336381393497</c:v>
                </c:pt>
                <c:pt idx="9417">
                  <c:v>-64.414335505628301</c:v>
                </c:pt>
                <c:pt idx="9418">
                  <c:v>-64.414334631526003</c:v>
                </c:pt>
                <c:pt idx="9419">
                  <c:v>-64.414333759083704</c:v>
                </c:pt>
                <c:pt idx="9420">
                  <c:v>-64.414332888298404</c:v>
                </c:pt>
                <c:pt idx="9421">
                  <c:v>-64.414332019167205</c:v>
                </c:pt>
                <c:pt idx="9422">
                  <c:v>-64.414331151687193</c:v>
                </c:pt>
                <c:pt idx="9423">
                  <c:v>-64.414330285855399</c:v>
                </c:pt>
                <c:pt idx="9424">
                  <c:v>-64.414329421668995</c:v>
                </c:pt>
                <c:pt idx="9425">
                  <c:v>-64.414328559124996</c:v>
                </c:pt>
                <c:pt idx="9426">
                  <c:v>-64.414327698220504</c:v>
                </c:pt>
                <c:pt idx="9427">
                  <c:v>-64.414326838952704</c:v>
                </c:pt>
                <c:pt idx="9428">
                  <c:v>-64.414325981318598</c:v>
                </c:pt>
                <c:pt idx="9429">
                  <c:v>-64.414325125315301</c:v>
                </c:pt>
                <c:pt idx="9430">
                  <c:v>-64.41432427094</c:v>
                </c:pt>
                <c:pt idx="9431">
                  <c:v>-64.414323418189696</c:v>
                </c:pt>
                <c:pt idx="9432">
                  <c:v>-64.414322567061603</c:v>
                </c:pt>
                <c:pt idx="9433">
                  <c:v>-64.414321717552895</c:v>
                </c:pt>
                <c:pt idx="9434">
                  <c:v>-64.4143208696606</c:v>
                </c:pt>
                <c:pt idx="9435">
                  <c:v>-64.414320023381904</c:v>
                </c:pt>
                <c:pt idx="9436">
                  <c:v>-64.414319178713995</c:v>
                </c:pt>
                <c:pt idx="9437">
                  <c:v>-64.414318335653903</c:v>
                </c:pt>
                <c:pt idx="9438">
                  <c:v>-64.414317494198897</c:v>
                </c:pt>
                <c:pt idx="9439">
                  <c:v>-64.414316654346095</c:v>
                </c:pt>
                <c:pt idx="9440">
                  <c:v>-64.414315816092596</c:v>
                </c:pt>
                <c:pt idx="9441">
                  <c:v>-64.414314979435602</c:v>
                </c:pt>
                <c:pt idx="9442">
                  <c:v>-64.414314144372398</c:v>
                </c:pt>
                <c:pt idx="9443">
                  <c:v>-64.414313310899999</c:v>
                </c:pt>
                <c:pt idx="9444">
                  <c:v>-64.414312479015607</c:v>
                </c:pt>
                <c:pt idx="9445">
                  <c:v>-64.414311648716506</c:v>
                </c:pt>
                <c:pt idx="9446">
                  <c:v>-64.414310819999798</c:v>
                </c:pt>
                <c:pt idx="9447">
                  <c:v>-64.414309992862698</c:v>
                </c:pt>
                <c:pt idx="9448">
                  <c:v>-64.414309167302406</c:v>
                </c:pt>
                <c:pt idx="9449">
                  <c:v>-64.414308343316094</c:v>
                </c:pt>
                <c:pt idx="9450">
                  <c:v>-64.414307520901104</c:v>
                </c:pt>
                <c:pt idx="9451">
                  <c:v>-64.414306700054496</c:v>
                </c:pt>
                <c:pt idx="9452">
                  <c:v>-64.414305880773497</c:v>
                </c:pt>
                <c:pt idx="9453">
                  <c:v>-64.414305063055394</c:v>
                </c:pt>
                <c:pt idx="9454">
                  <c:v>-64.414304246897402</c:v>
                </c:pt>
                <c:pt idx="9455">
                  <c:v>-64.414303432296805</c:v>
                </c:pt>
                <c:pt idx="9456">
                  <c:v>-64.414302619250705</c:v>
                </c:pt>
                <c:pt idx="9457">
                  <c:v>-64.414301807756402</c:v>
                </c:pt>
                <c:pt idx="9458">
                  <c:v>-64.414300997811097</c:v>
                </c:pt>
                <c:pt idx="9459">
                  <c:v>-64.414300189412202</c:v>
                </c:pt>
                <c:pt idx="9460">
                  <c:v>-64.414299382556806</c:v>
                </c:pt>
                <c:pt idx="9461">
                  <c:v>-64.414298577242207</c:v>
                </c:pt>
                <c:pt idx="9462">
                  <c:v>-64.414297773465705</c:v>
                </c:pt>
                <c:pt idx="9463">
                  <c:v>-64.414296971224502</c:v>
                </c:pt>
                <c:pt idx="9464">
                  <c:v>-64.414296170515996</c:v>
                </c:pt>
                <c:pt idx="9465">
                  <c:v>-64.414295371337303</c:v>
                </c:pt>
                <c:pt idx="9466">
                  <c:v>-64.414294573685794</c:v>
                </c:pt>
                <c:pt idx="9467">
                  <c:v>-64.414293777558697</c:v>
                </c:pt>
                <c:pt idx="9468">
                  <c:v>-64.414292982953398</c:v>
                </c:pt>
                <c:pt idx="9469">
                  <c:v>-64.414292189867098</c:v>
                </c:pt>
                <c:pt idx="9470">
                  <c:v>-64.414291398297195</c:v>
                </c:pt>
                <c:pt idx="9471">
                  <c:v>-64.414290608240904</c:v>
                </c:pt>
                <c:pt idx="9472">
                  <c:v>-64.414289819695497</c:v>
                </c:pt>
                <c:pt idx="9473">
                  <c:v>-64.414289032658402</c:v>
                </c:pt>
                <c:pt idx="9474">
                  <c:v>-64.414288247126805</c:v>
                </c:pt>
                <c:pt idx="9475">
                  <c:v>-64.414287463098205</c:v>
                </c:pt>
                <c:pt idx="9476">
                  <c:v>-64.414286680569802</c:v>
                </c:pt>
                <c:pt idx="9477">
                  <c:v>-64.414285899538896</c:v>
                </c:pt>
                <c:pt idx="9478">
                  <c:v>-64.414285120002901</c:v>
                </c:pt>
                <c:pt idx="9479">
                  <c:v>-64.414284341959103</c:v>
                </c:pt>
                <c:pt idx="9480">
                  <c:v>-64.414283565404901</c:v>
                </c:pt>
                <c:pt idx="9481">
                  <c:v>-64.414282790337595</c:v>
                </c:pt>
                <c:pt idx="9482">
                  <c:v>-64.414282016754598</c:v>
                </c:pt>
                <c:pt idx="9483">
                  <c:v>-64.414281244653097</c:v>
                </c:pt>
                <c:pt idx="9484">
                  <c:v>-64.414280474030704</c:v>
                </c:pt>
                <c:pt idx="9485">
                  <c:v>-64.414279704884606</c:v>
                </c:pt>
                <c:pt idx="9486">
                  <c:v>-64.414278937212202</c:v>
                </c:pt>
                <c:pt idx="9487">
                  <c:v>-64.414278171010906</c:v>
                </c:pt>
                <c:pt idx="9488">
                  <c:v>-64.414277406278003</c:v>
                </c:pt>
                <c:pt idx="9489">
                  <c:v>-64.414276643010993</c:v>
                </c:pt>
                <c:pt idx="9490">
                  <c:v>-64.414275881207203</c:v>
                </c:pt>
                <c:pt idx="9491">
                  <c:v>-64.414275120864104</c:v>
                </c:pt>
                <c:pt idx="9492">
                  <c:v>-64.414274361978997</c:v>
                </c:pt>
                <c:pt idx="9493">
                  <c:v>-64.414273604549194</c:v>
                </c:pt>
                <c:pt idx="9494">
                  <c:v>-64.414272848572296</c:v>
                </c:pt>
                <c:pt idx="9495">
                  <c:v>-64.4142720940457</c:v>
                </c:pt>
                <c:pt idx="9496">
                  <c:v>-64.414271340966593</c:v>
                </c:pt>
                <c:pt idx="9497">
                  <c:v>-64.414270589332702</c:v>
                </c:pt>
                <c:pt idx="9498">
                  <c:v>-64.414269839141198</c:v>
                </c:pt>
                <c:pt idx="9499">
                  <c:v>-64.414269090389595</c:v>
                </c:pt>
                <c:pt idx="9500">
                  <c:v>-64.414268343075406</c:v>
                </c:pt>
                <c:pt idx="9501">
                  <c:v>-64.414267597195902</c:v>
                </c:pt>
                <c:pt idx="9502">
                  <c:v>-64.414266852748597</c:v>
                </c:pt>
                <c:pt idx="9503">
                  <c:v>-64.414266109731003</c:v>
                </c:pt>
                <c:pt idx="9504">
                  <c:v>-64.414265368140505</c:v>
                </c:pt>
                <c:pt idx="9505">
                  <c:v>-64.414264627974504</c:v>
                </c:pt>
                <c:pt idx="9506">
                  <c:v>-64.414263889230497</c:v>
                </c:pt>
                <c:pt idx="9507">
                  <c:v>-64.414263151905999</c:v>
                </c:pt>
                <c:pt idx="9508">
                  <c:v>-64.414262415998394</c:v>
                </c:pt>
                <c:pt idx="9509">
                  <c:v>-64.414261681505195</c:v>
                </c:pt>
                <c:pt idx="9510">
                  <c:v>-64.414260948423802</c:v>
                </c:pt>
                <c:pt idx="9511">
                  <c:v>-64.414260216751799</c:v>
                </c:pt>
                <c:pt idx="9512">
                  <c:v>-64.4142594864866</c:v>
                </c:pt>
                <c:pt idx="9513">
                  <c:v>-64.414258757625703</c:v>
                </c:pt>
                <c:pt idx="9514">
                  <c:v>-64.414258030166593</c:v>
                </c:pt>
                <c:pt idx="9515">
                  <c:v>-64.414257304106798</c:v>
                </c:pt>
                <c:pt idx="9516">
                  <c:v>-64.414256579443801</c:v>
                </c:pt>
                <c:pt idx="9517">
                  <c:v>-64.414255856175103</c:v>
                </c:pt>
                <c:pt idx="9518">
                  <c:v>-64.414255134298102</c:v>
                </c:pt>
                <c:pt idx="9519">
                  <c:v>-64.414254413810497</c:v>
                </c:pt>
                <c:pt idx="9520">
                  <c:v>-64.4142536947096</c:v>
                </c:pt>
                <c:pt idx="9521">
                  <c:v>-64.414252976993097</c:v>
                </c:pt>
                <c:pt idx="9522">
                  <c:v>-64.4142522606585</c:v>
                </c:pt>
                <c:pt idx="9523">
                  <c:v>-64.414251545703195</c:v>
                </c:pt>
                <c:pt idx="9524">
                  <c:v>-64.414250832124793</c:v>
                </c:pt>
                <c:pt idx="9525">
                  <c:v>-64.414250119920894</c:v>
                </c:pt>
                <c:pt idx="9526">
                  <c:v>-64.414249409088995</c:v>
                </c:pt>
                <c:pt idx="9527">
                  <c:v>-64.414248699626498</c:v>
                </c:pt>
                <c:pt idx="9528">
                  <c:v>-64.414247991531198</c:v>
                </c:pt>
                <c:pt idx="9529">
                  <c:v>-64.414247284800496</c:v>
                </c:pt>
                <c:pt idx="9530">
                  <c:v>-64.414246579431904</c:v>
                </c:pt>
                <c:pt idx="9531">
                  <c:v>-64.414245875423106</c:v>
                </c:pt>
                <c:pt idx="9532">
                  <c:v>-64.414245172771601</c:v>
                </c:pt>
                <c:pt idx="9533">
                  <c:v>-64.414244471474902</c:v>
                </c:pt>
                <c:pt idx="9534">
                  <c:v>-64.414243771530707</c:v>
                </c:pt>
                <c:pt idx="9535">
                  <c:v>-64.4142430729365</c:v>
                </c:pt>
                <c:pt idx="9536">
                  <c:v>-64.414242375689795</c:v>
                </c:pt>
                <c:pt idx="9537">
                  <c:v>-64.414241679788404</c:v>
                </c:pt>
                <c:pt idx="9538">
                  <c:v>-64.414240985229696</c:v>
                </c:pt>
                <c:pt idx="9539">
                  <c:v>-64.414240292011399</c:v>
                </c:pt>
                <c:pt idx="9540">
                  <c:v>-64.414239600130998</c:v>
                </c:pt>
                <c:pt idx="9541">
                  <c:v>-64.414238909586103</c:v>
                </c:pt>
                <c:pt idx="9542">
                  <c:v>-64.414238220374401</c:v>
                </c:pt>
                <c:pt idx="9543">
                  <c:v>-64.414237532493502</c:v>
                </c:pt>
                <c:pt idx="9544">
                  <c:v>-64.414236845940906</c:v>
                </c:pt>
                <c:pt idx="9545">
                  <c:v>-64.414236160714296</c:v>
                </c:pt>
                <c:pt idx="9546">
                  <c:v>-64.414235476811299</c:v>
                </c:pt>
                <c:pt idx="9547">
                  <c:v>-64.4142347942295</c:v>
                </c:pt>
                <c:pt idx="9548">
                  <c:v>-64.414234112966597</c:v>
                </c:pt>
                <c:pt idx="9549">
                  <c:v>-64.4142334330202</c:v>
                </c:pt>
                <c:pt idx="9550">
                  <c:v>-64.414232754387896</c:v>
                </c:pt>
                <c:pt idx="9551">
                  <c:v>-64.414232077067297</c:v>
                </c:pt>
                <c:pt idx="9552">
                  <c:v>-64.414231401056099</c:v>
                </c:pt>
                <c:pt idx="9553">
                  <c:v>-64.414230726352002</c:v>
                </c:pt>
                <c:pt idx="9554">
                  <c:v>-64.414230052952604</c:v>
                </c:pt>
                <c:pt idx="9555">
                  <c:v>-64.414229380855602</c:v>
                </c:pt>
                <c:pt idx="9556">
                  <c:v>-64.414228710058495</c:v>
                </c:pt>
                <c:pt idx="9557">
                  <c:v>-64.414228040559095</c:v>
                </c:pt>
                <c:pt idx="9558">
                  <c:v>-64.4142273723551</c:v>
                </c:pt>
                <c:pt idx="9559">
                  <c:v>-64.414226705444094</c:v>
                </c:pt>
                <c:pt idx="9560">
                  <c:v>-64.414226039823703</c:v>
                </c:pt>
                <c:pt idx="9561">
                  <c:v>-64.414225375491796</c:v>
                </c:pt>
                <c:pt idx="9562">
                  <c:v>-64.414224712445801</c:v>
                </c:pt>
                <c:pt idx="9563">
                  <c:v>-64.4142240506836</c:v>
                </c:pt>
                <c:pt idx="9564">
                  <c:v>-64.414223390202906</c:v>
                </c:pt>
                <c:pt idx="9565">
                  <c:v>-64.414222731001203</c:v>
                </c:pt>
                <c:pt idx="9566">
                  <c:v>-64.414222073076402</c:v>
                </c:pt>
                <c:pt idx="9567">
                  <c:v>-64.414221416426003</c:v>
                </c:pt>
                <c:pt idx="9568">
                  <c:v>-64.414220761047901</c:v>
                </c:pt>
                <c:pt idx="9569">
                  <c:v>-64.414220106939695</c:v>
                </c:pt>
                <c:pt idx="9570">
                  <c:v>-64.414219454099197</c:v>
                </c:pt>
                <c:pt idx="9571">
                  <c:v>-64.414218802524005</c:v>
                </c:pt>
                <c:pt idx="9572">
                  <c:v>-64.414218152211902</c:v>
                </c:pt>
                <c:pt idx="9573">
                  <c:v>-64.4142175031606</c:v>
                </c:pt>
                <c:pt idx="9574">
                  <c:v>-64.414216855367897</c:v>
                </c:pt>
                <c:pt idx="9575">
                  <c:v>-64.414216208831306</c:v>
                </c:pt>
                <c:pt idx="9576">
                  <c:v>-64.414215563548893</c:v>
                </c:pt>
                <c:pt idx="9577">
                  <c:v>-64.414214919518102</c:v>
                </c:pt>
                <c:pt idx="9578">
                  <c:v>-64.4142142767368</c:v>
                </c:pt>
                <c:pt idx="9579">
                  <c:v>-64.414213635202799</c:v>
                </c:pt>
                <c:pt idx="9580">
                  <c:v>-64.414212994913697</c:v>
                </c:pt>
                <c:pt idx="9581">
                  <c:v>-64.414212355867406</c:v>
                </c:pt>
                <c:pt idx="9582">
                  <c:v>-64.414211718061495</c:v>
                </c:pt>
                <c:pt idx="9583">
                  <c:v>-64.414211081494003</c:v>
                </c:pt>
                <c:pt idx="9584">
                  <c:v>-64.4142104461624</c:v>
                </c:pt>
                <c:pt idx="9585">
                  <c:v>-64.414209812064598</c:v>
                </c:pt>
                <c:pt idx="9586">
                  <c:v>-64.414209179198494</c:v>
                </c:pt>
                <c:pt idx="9587">
                  <c:v>-64.4142085475616</c:v>
                </c:pt>
                <c:pt idx="9588">
                  <c:v>-64.414207917151899</c:v>
                </c:pt>
                <c:pt idx="9589">
                  <c:v>-64.414207287967102</c:v>
                </c:pt>
                <c:pt idx="9590">
                  <c:v>-64.414206660004993</c:v>
                </c:pt>
                <c:pt idx="9591">
                  <c:v>-64.414206033263298</c:v>
                </c:pt>
                <c:pt idx="9592">
                  <c:v>-64.414205407739999</c:v>
                </c:pt>
                <c:pt idx="9593">
                  <c:v>-64.414204783432695</c:v>
                </c:pt>
                <c:pt idx="9594">
                  <c:v>-64.414204160339395</c:v>
                </c:pt>
                <c:pt idx="9595">
                  <c:v>-64.414203538457699</c:v>
                </c:pt>
                <c:pt idx="9596">
                  <c:v>-64.414202917785602</c:v>
                </c:pt>
                <c:pt idx="9597">
                  <c:v>-64.414202298320703</c:v>
                </c:pt>
                <c:pt idx="9598">
                  <c:v>-64.414201680060998</c:v>
                </c:pt>
                <c:pt idx="9599">
                  <c:v>-64.414201063004299</c:v>
                </c:pt>
                <c:pt idx="9600">
                  <c:v>-64.414200447148303</c:v>
                </c:pt>
                <c:pt idx="9601">
                  <c:v>-64.414199832490993</c:v>
                </c:pt>
                <c:pt idx="9602">
                  <c:v>-64.414199219030095</c:v>
                </c:pt>
                <c:pt idx="9603">
                  <c:v>-64.414198606763506</c:v>
                </c:pt>
                <c:pt idx="9604">
                  <c:v>-64.414197995689094</c:v>
                </c:pt>
                <c:pt idx="9605">
                  <c:v>-64.414197385804499</c:v>
                </c:pt>
                <c:pt idx="9606">
                  <c:v>-64.414196777107904</c:v>
                </c:pt>
                <c:pt idx="9607">
                  <c:v>-64.414196169596806</c:v>
                </c:pt>
                <c:pt idx="9608">
                  <c:v>-64.414195563269303</c:v>
                </c:pt>
                <c:pt idx="9609">
                  <c:v>-64.414194958123204</c:v>
                </c:pt>
                <c:pt idx="9610">
                  <c:v>-64.414194354156294</c:v>
                </c:pt>
                <c:pt idx="9611">
                  <c:v>-64.414193751366597</c:v>
                </c:pt>
                <c:pt idx="9612">
                  <c:v>-64.414193149751796</c:v>
                </c:pt>
                <c:pt idx="9613">
                  <c:v>-64.414192549309803</c:v>
                </c:pt>
                <c:pt idx="9614">
                  <c:v>-64.4141919500386</c:v>
                </c:pt>
                <c:pt idx="9615">
                  <c:v>-64.414191351935997</c:v>
                </c:pt>
                <c:pt idx="9616">
                  <c:v>-64.414190754999893</c:v>
                </c:pt>
                <c:pt idx="9617">
                  <c:v>-64.414190159228099</c:v>
                </c:pt>
                <c:pt idx="9618">
                  <c:v>-64.414189564618596</c:v>
                </c:pt>
                <c:pt idx="9619">
                  <c:v>-64.414188971169295</c:v>
                </c:pt>
                <c:pt idx="9620">
                  <c:v>-64.414188378877995</c:v>
                </c:pt>
                <c:pt idx="9621">
                  <c:v>-64.414187787742705</c:v>
                </c:pt>
                <c:pt idx="9622">
                  <c:v>-64.414187197761194</c:v>
                </c:pt>
                <c:pt idx="9623">
                  <c:v>-64.414186608931502</c:v>
                </c:pt>
                <c:pt idx="9624">
                  <c:v>-64.414186021251496</c:v>
                </c:pt>
                <c:pt idx="9625">
                  <c:v>-64.414185434719101</c:v>
                </c:pt>
                <c:pt idx="9626">
                  <c:v>-64.414184849332202</c:v>
                </c:pt>
                <c:pt idx="9627">
                  <c:v>-64.414184265088707</c:v>
                </c:pt>
                <c:pt idx="9628">
                  <c:v>-64.4141836819866</c:v>
                </c:pt>
                <c:pt idx="9629">
                  <c:v>-64.414183100023806</c:v>
                </c:pt>
                <c:pt idx="9630">
                  <c:v>-64.414182519198206</c:v>
                </c:pt>
                <c:pt idx="9631">
                  <c:v>-64.414181939507799</c:v>
                </c:pt>
                <c:pt idx="9632">
                  <c:v>-64.414181360950494</c:v>
                </c:pt>
                <c:pt idx="9633">
                  <c:v>-64.414180783524202</c:v>
                </c:pt>
                <c:pt idx="9634">
                  <c:v>-64.414180207226906</c:v>
                </c:pt>
                <c:pt idx="9635">
                  <c:v>-64.414179632056602</c:v>
                </c:pt>
                <c:pt idx="9636">
                  <c:v>-64.414179058011101</c:v>
                </c:pt>
                <c:pt idx="9637">
                  <c:v>-64.414178485088499</c:v>
                </c:pt>
                <c:pt idx="9638">
                  <c:v>-64.414177913286693</c:v>
                </c:pt>
                <c:pt idx="9639">
                  <c:v>-64.414177342603693</c:v>
                </c:pt>
                <c:pt idx="9640">
                  <c:v>-64.414176773037497</c:v>
                </c:pt>
                <c:pt idx="9641">
                  <c:v>-64.4141762045859</c:v>
                </c:pt>
                <c:pt idx="9642">
                  <c:v>-64.414175637246998</c:v>
                </c:pt>
                <c:pt idx="9643">
                  <c:v>-64.414175071018803</c:v>
                </c:pt>
                <c:pt idx="9644">
                  <c:v>-64.414174505899297</c:v>
                </c:pt>
                <c:pt idx="9645">
                  <c:v>-64.414173941886403</c:v>
                </c:pt>
                <c:pt idx="9646">
                  <c:v>-64.414173378978106</c:v>
                </c:pt>
                <c:pt idx="9647">
                  <c:v>-64.4141728171724</c:v>
                </c:pt>
                <c:pt idx="9648">
                  <c:v>-64.414172256467296</c:v>
                </c:pt>
                <c:pt idx="9649">
                  <c:v>-64.414171696860805</c:v>
                </c:pt>
                <c:pt idx="9650">
                  <c:v>-64.414171138350895</c:v>
                </c:pt>
                <c:pt idx="9651">
                  <c:v>-64.414170580935604</c:v>
                </c:pt>
                <c:pt idx="9652">
                  <c:v>-64.414170024613</c:v>
                </c:pt>
                <c:pt idx="9653">
                  <c:v>-64.414169469380994</c:v>
                </c:pt>
                <c:pt idx="9654">
                  <c:v>-64.414168915237596</c:v>
                </c:pt>
                <c:pt idx="9655">
                  <c:v>-64.414168362180902</c:v>
                </c:pt>
                <c:pt idx="9656">
                  <c:v>-64.414167810208895</c:v>
                </c:pt>
                <c:pt idx="9657">
                  <c:v>-64.414167259319498</c:v>
                </c:pt>
                <c:pt idx="9658">
                  <c:v>-64.414166709510994</c:v>
                </c:pt>
                <c:pt idx="9659">
                  <c:v>-64.414166160781093</c:v>
                </c:pt>
                <c:pt idx="9660">
                  <c:v>-64.414165613128105</c:v>
                </c:pt>
                <c:pt idx="9661">
                  <c:v>-64.414165066549998</c:v>
                </c:pt>
                <c:pt idx="9662">
                  <c:v>-64.414164521044697</c:v>
                </c:pt>
                <c:pt idx="9663">
                  <c:v>-64.414163976610396</c:v>
                </c:pt>
                <c:pt idx="9664">
                  <c:v>-64.414163433244994</c:v>
                </c:pt>
                <c:pt idx="9665">
                  <c:v>-64.414162890946699</c:v>
                </c:pt>
                <c:pt idx="9666">
                  <c:v>-64.414162349713393</c:v>
                </c:pt>
                <c:pt idx="9667">
                  <c:v>-64.414161809543302</c:v>
                </c:pt>
                <c:pt idx="9668">
                  <c:v>-64.414161270434406</c:v>
                </c:pt>
                <c:pt idx="9669">
                  <c:v>-64.414160732384801</c:v>
                </c:pt>
                <c:pt idx="9670">
                  <c:v>-64.414160195392498</c:v>
                </c:pt>
                <c:pt idx="9671">
                  <c:v>-64.414159659455606</c:v>
                </c:pt>
                <c:pt idx="9672">
                  <c:v>-64.414159124572194</c:v>
                </c:pt>
                <c:pt idx="9673">
                  <c:v>-64.414158590740399</c:v>
                </c:pt>
                <c:pt idx="9674">
                  <c:v>-64.414158057958204</c:v>
                </c:pt>
                <c:pt idx="9675">
                  <c:v>-64.414157526223704</c:v>
                </c:pt>
                <c:pt idx="9676">
                  <c:v>-64.414156995535095</c:v>
                </c:pt>
                <c:pt idx="9677">
                  <c:v>-64.414156465890301</c:v>
                </c:pt>
                <c:pt idx="9678">
                  <c:v>-64.414155937287603</c:v>
                </c:pt>
                <c:pt idx="9679">
                  <c:v>-64.414155409724998</c:v>
                </c:pt>
                <c:pt idx="9680">
                  <c:v>-64.414154883200496</c:v>
                </c:pt>
                <c:pt idx="9681">
                  <c:v>-64.414154357712405</c:v>
                </c:pt>
                <c:pt idx="9682">
                  <c:v>-64.414153833258695</c:v>
                </c:pt>
                <c:pt idx="9683">
                  <c:v>-64.414153309837502</c:v>
                </c:pt>
                <c:pt idx="9684">
                  <c:v>-64.414152787446895</c:v>
                </c:pt>
                <c:pt idx="9685">
                  <c:v>-64.414152266085097</c:v>
                </c:pt>
                <c:pt idx="9686">
                  <c:v>-64.414151745750203</c:v>
                </c:pt>
                <c:pt idx="9687">
                  <c:v>-64.414151226440197</c:v>
                </c:pt>
                <c:pt idx="9688">
                  <c:v>-64.4141507081534</c:v>
                </c:pt>
                <c:pt idx="9689">
                  <c:v>-64.414150190887796</c:v>
                </c:pt>
                <c:pt idx="9690">
                  <c:v>-64.414149674641607</c:v>
                </c:pt>
                <c:pt idx="9691">
                  <c:v>-64.414149159413</c:v>
                </c:pt>
                <c:pt idx="9692">
                  <c:v>-64.414148645200001</c:v>
                </c:pt>
                <c:pt idx="9693">
                  <c:v>-64.414148132000804</c:v>
                </c:pt>
                <c:pt idx="9694">
                  <c:v>-64.414147619813505</c:v>
                </c:pt>
                <c:pt idx="9695">
                  <c:v>-64.414147108636399</c:v>
                </c:pt>
                <c:pt idx="9696">
                  <c:v>-64.414146598467497</c:v>
                </c:pt>
                <c:pt idx="9697">
                  <c:v>-64.414146089304893</c:v>
                </c:pt>
                <c:pt idx="9698">
                  <c:v>-64.414145581146997</c:v>
                </c:pt>
                <c:pt idx="9699">
                  <c:v>-64.414145073991804</c:v>
                </c:pt>
                <c:pt idx="9700">
                  <c:v>-64.414144567837397</c:v>
                </c:pt>
                <c:pt idx="9701">
                  <c:v>-64.414144062682198</c:v>
                </c:pt>
                <c:pt idx="9702">
                  <c:v>-64.414143558524103</c:v>
                </c:pt>
                <c:pt idx="9703">
                  <c:v>-64.414143055361393</c:v>
                </c:pt>
                <c:pt idx="9704">
                  <c:v>-64.414142553192306</c:v>
                </c:pt>
                <c:pt idx="9705">
                  <c:v>-64.414142052014995</c:v>
                </c:pt>
                <c:pt idx="9706">
                  <c:v>-64.414141551827598</c:v>
                </c:pt>
                <c:pt idx="9707">
                  <c:v>-64.414141052628295</c:v>
                </c:pt>
                <c:pt idx="9708">
                  <c:v>-64.414140554415397</c:v>
                </c:pt>
                <c:pt idx="9709">
                  <c:v>-64.414140057186899</c:v>
                </c:pt>
                <c:pt idx="9710">
                  <c:v>-64.414139560941194</c:v>
                </c:pt>
                <c:pt idx="9711">
                  <c:v>-64.414139065676295</c:v>
                </c:pt>
                <c:pt idx="9712">
                  <c:v>-64.414138571390595</c:v>
                </c:pt>
                <c:pt idx="9713">
                  <c:v>-64.414138078082104</c:v>
                </c:pt>
                <c:pt idx="9714">
                  <c:v>-64.414137585749202</c:v>
                </c:pt>
                <c:pt idx="9715">
                  <c:v>-64.41413709439</c:v>
                </c:pt>
                <c:pt idx="9716">
                  <c:v>-64.414136604002707</c:v>
                </c:pt>
                <c:pt idx="9717">
                  <c:v>-64.414136114585602</c:v>
                </c:pt>
                <c:pt idx="9718">
                  <c:v>-64.414135626136897</c:v>
                </c:pt>
                <c:pt idx="9719">
                  <c:v>-64.4141351386547</c:v>
                </c:pt>
                <c:pt idx="9720">
                  <c:v>-64.414134652137406</c:v>
                </c:pt>
                <c:pt idx="9721">
                  <c:v>-64.414134166583096</c:v>
                </c:pt>
                <c:pt idx="9722">
                  <c:v>-64.414133681990194</c:v>
                </c:pt>
                <c:pt idx="9723">
                  <c:v>-64.414133198356694</c:v>
                </c:pt>
                <c:pt idx="9724">
                  <c:v>-64.414132715681006</c:v>
                </c:pt>
                <c:pt idx="9725">
                  <c:v>-64.414132233961297</c:v>
                </c:pt>
                <c:pt idx="9726">
                  <c:v>-64.414131753195804</c:v>
                </c:pt>
                <c:pt idx="9727">
                  <c:v>-64.414131273382907</c:v>
                </c:pt>
                <c:pt idx="9728">
                  <c:v>-64.414130794520602</c:v>
                </c:pt>
                <c:pt idx="9729">
                  <c:v>-64.414130316607398</c:v>
                </c:pt>
                <c:pt idx="9730">
                  <c:v>-64.414129839641404</c:v>
                </c:pt>
                <c:pt idx="9731">
                  <c:v>-64.414129363621001</c:v>
                </c:pt>
                <c:pt idx="9732">
                  <c:v>-64.414128888544298</c:v>
                </c:pt>
                <c:pt idx="9733">
                  <c:v>-64.414128414409603</c:v>
                </c:pt>
                <c:pt idx="9734">
                  <c:v>-64.414127941215199</c:v>
                </c:pt>
                <c:pt idx="9735">
                  <c:v>-64.414127468959407</c:v>
                </c:pt>
                <c:pt idx="9736">
                  <c:v>-64.414126997640494</c:v>
                </c:pt>
                <c:pt idx="9737">
                  <c:v>-64.414126527256698</c:v>
                </c:pt>
                <c:pt idx="9738">
                  <c:v>-64.4141260578063</c:v>
                </c:pt>
                <c:pt idx="9739">
                  <c:v>-64.414125589287593</c:v>
                </c:pt>
                <c:pt idx="9740">
                  <c:v>-64.414125121698802</c:v>
                </c:pt>
                <c:pt idx="9741">
                  <c:v>-64.414124655038293</c:v>
                </c:pt>
                <c:pt idx="9742">
                  <c:v>-64.414124189304403</c:v>
                </c:pt>
                <c:pt idx="9743">
                  <c:v>-64.414123724495298</c:v>
                </c:pt>
                <c:pt idx="9744">
                  <c:v>-64.414123260609401</c:v>
                </c:pt>
                <c:pt idx="9745">
                  <c:v>-64.414122797644893</c:v>
                </c:pt>
                <c:pt idx="9746">
                  <c:v>-64.414122335600098</c:v>
                </c:pt>
                <c:pt idx="9747">
                  <c:v>-64.414121874473494</c:v>
                </c:pt>
                <c:pt idx="9748">
                  <c:v>-64.414121414263093</c:v>
                </c:pt>
                <c:pt idx="9749">
                  <c:v>-64.414120954967501</c:v>
                </c:pt>
                <c:pt idx="9750">
                  <c:v>-64.4141204965849</c:v>
                </c:pt>
                <c:pt idx="9751">
                  <c:v>-64.414120039113499</c:v>
                </c:pt>
                <c:pt idx="9752">
                  <c:v>-64.414119582551805</c:v>
                </c:pt>
                <c:pt idx="9753">
                  <c:v>-64.4141191268981</c:v>
                </c:pt>
                <c:pt idx="9754">
                  <c:v>-64.414118672150593</c:v>
                </c:pt>
                <c:pt idx="9755">
                  <c:v>-64.414118218307806</c:v>
                </c:pt>
                <c:pt idx="9756">
                  <c:v>-64.414117765367806</c:v>
                </c:pt>
                <c:pt idx="9757">
                  <c:v>-64.4141173133292</c:v>
                </c:pt>
                <c:pt idx="9758">
                  <c:v>-64.414116862190198</c:v>
                </c:pt>
                <c:pt idx="9759">
                  <c:v>-64.414116411949095</c:v>
                </c:pt>
                <c:pt idx="9760">
                  <c:v>-64.414115962604299</c:v>
                </c:pt>
                <c:pt idx="9761">
                  <c:v>-64.414115514154204</c:v>
                </c:pt>
                <c:pt idx="9762">
                  <c:v>-64.414115066597006</c:v>
                </c:pt>
                <c:pt idx="9763">
                  <c:v>-64.414114619931297</c:v>
                </c:pt>
                <c:pt idx="9764">
                  <c:v>-64.414114174155202</c:v>
                </c:pt>
                <c:pt idx="9765">
                  <c:v>-64.4141137292671</c:v>
                </c:pt>
                <c:pt idx="9766">
                  <c:v>-64.414113285265501</c:v>
                </c:pt>
                <c:pt idx="9767">
                  <c:v>-64.414112842148697</c:v>
                </c:pt>
                <c:pt idx="9768">
                  <c:v>-64.414112399915098</c:v>
                </c:pt>
                <c:pt idx="9769">
                  <c:v>-64.414111958562899</c:v>
                </c:pt>
                <c:pt idx="9770">
                  <c:v>-64.414111518090607</c:v>
                </c:pt>
                <c:pt idx="9771">
                  <c:v>-64.414111078496603</c:v>
                </c:pt>
                <c:pt idx="9772">
                  <c:v>-64.414110639779295</c:v>
                </c:pt>
                <c:pt idx="9773">
                  <c:v>-64.414110201936893</c:v>
                </c:pt>
                <c:pt idx="9774">
                  <c:v>-64.414109764968003</c:v>
                </c:pt>
                <c:pt idx="9775">
                  <c:v>-64.414109328870893</c:v>
                </c:pt>
                <c:pt idx="9776">
                  <c:v>-64.414108893643899</c:v>
                </c:pt>
                <c:pt idx="9777">
                  <c:v>-64.414108459285501</c:v>
                </c:pt>
                <c:pt idx="9778">
                  <c:v>-64.414108025794107</c:v>
                </c:pt>
                <c:pt idx="9779">
                  <c:v>-64.414107593167998</c:v>
                </c:pt>
                <c:pt idx="9780">
                  <c:v>-64.414107161405695</c:v>
                </c:pt>
                <c:pt idx="9781">
                  <c:v>-64.414106730505594</c:v>
                </c:pt>
                <c:pt idx="9782">
                  <c:v>-64.414106300466003</c:v>
                </c:pt>
                <c:pt idx="9783">
                  <c:v>-64.4141058712855</c:v>
                </c:pt>
                <c:pt idx="9784">
                  <c:v>-64.414105442962295</c:v>
                </c:pt>
                <c:pt idx="9785">
                  <c:v>-64.414105015494897</c:v>
                </c:pt>
                <c:pt idx="9786">
                  <c:v>-64.414104588881699</c:v>
                </c:pt>
                <c:pt idx="9787">
                  <c:v>-64.414104163121095</c:v>
                </c:pt>
                <c:pt idx="9788">
                  <c:v>-64.414103738211594</c:v>
                </c:pt>
                <c:pt idx="9789">
                  <c:v>-64.414103314151603</c:v>
                </c:pt>
                <c:pt idx="9790">
                  <c:v>-64.414102890939503</c:v>
                </c:pt>
                <c:pt idx="9791">
                  <c:v>-64.414102468573802</c:v>
                </c:pt>
                <c:pt idx="9792">
                  <c:v>-64.414102047052793</c:v>
                </c:pt>
                <c:pt idx="9793">
                  <c:v>-64.414101626375</c:v>
                </c:pt>
                <c:pt idx="9794">
                  <c:v>-64.414101206538902</c:v>
                </c:pt>
                <c:pt idx="9795">
                  <c:v>-64.414100787542793</c:v>
                </c:pt>
                <c:pt idx="9796">
                  <c:v>-64.414100369385295</c:v>
                </c:pt>
                <c:pt idx="9797">
                  <c:v>-64.414099952064703</c:v>
                </c:pt>
                <c:pt idx="9798">
                  <c:v>-64.414099535579595</c:v>
                </c:pt>
                <c:pt idx="9799">
                  <c:v>-64.414099119928295</c:v>
                </c:pt>
                <c:pt idx="9800">
                  <c:v>-64.414098705109396</c:v>
                </c:pt>
                <c:pt idx="9801">
                  <c:v>-64.414098291121306</c:v>
                </c:pt>
                <c:pt idx="9802">
                  <c:v>-64.414097877962405</c:v>
                </c:pt>
                <c:pt idx="9803">
                  <c:v>-64.414097465631201</c:v>
                </c:pt>
                <c:pt idx="9804">
                  <c:v>-64.414097054126103</c:v>
                </c:pt>
                <c:pt idx="9805">
                  <c:v>-64.414096643445703</c:v>
                </c:pt>
                <c:pt idx="9806">
                  <c:v>-64.414096233588396</c:v>
                </c:pt>
                <c:pt idx="9807">
                  <c:v>-64.414095824552703</c:v>
                </c:pt>
                <c:pt idx="9808">
                  <c:v>-64.414095416337105</c:v>
                </c:pt>
                <c:pt idx="9809">
                  <c:v>-64.414095008939995</c:v>
                </c:pt>
                <c:pt idx="9810">
                  <c:v>-64.414094602359796</c:v>
                </c:pt>
                <c:pt idx="9811">
                  <c:v>-64.414094196595201</c:v>
                </c:pt>
                <c:pt idx="9812">
                  <c:v>-64.414093791644603</c:v>
                </c:pt>
                <c:pt idx="9813">
                  <c:v>-64.414093387506398</c:v>
                </c:pt>
                <c:pt idx="9814">
                  <c:v>-64.414092984179206</c:v>
                </c:pt>
                <c:pt idx="9815">
                  <c:v>-64.414092581661393</c:v>
                </c:pt>
                <c:pt idx="9816">
                  <c:v>-64.414092179951595</c:v>
                </c:pt>
                <c:pt idx="9817">
                  <c:v>-64.414091779048306</c:v>
                </c:pt>
                <c:pt idx="9818">
                  <c:v>-64.414091378949806</c:v>
                </c:pt>
                <c:pt idx="9819">
                  <c:v>-64.414090979654901</c:v>
                </c:pt>
                <c:pt idx="9820">
                  <c:v>-64.414090581161901</c:v>
                </c:pt>
                <c:pt idx="9821">
                  <c:v>-64.414090183469398</c:v>
                </c:pt>
                <c:pt idx="9822">
                  <c:v>-64.414089786575801</c:v>
                </c:pt>
                <c:pt idx="9823">
                  <c:v>-64.414089390479703</c:v>
                </c:pt>
                <c:pt idx="9824">
                  <c:v>-64.414088995179696</c:v>
                </c:pt>
                <c:pt idx="9825">
                  <c:v>-64.414088600674205</c:v>
                </c:pt>
                <c:pt idx="9826">
                  <c:v>-64.414088206961694</c:v>
                </c:pt>
                <c:pt idx="9827">
                  <c:v>-64.414087814040798</c:v>
                </c:pt>
                <c:pt idx="9828">
                  <c:v>-64.414087421910097</c:v>
                </c:pt>
                <c:pt idx="9829">
                  <c:v>-64.414087030567899</c:v>
                </c:pt>
                <c:pt idx="9830">
                  <c:v>-64.414086640012897</c:v>
                </c:pt>
                <c:pt idx="9831">
                  <c:v>-64.414086250243599</c:v>
                </c:pt>
                <c:pt idx="9832">
                  <c:v>-64.414085861258599</c:v>
                </c:pt>
                <c:pt idx="9833">
                  <c:v>-64.414085473056303</c:v>
                </c:pt>
                <c:pt idx="9834">
                  <c:v>-64.414085085635406</c:v>
                </c:pt>
                <c:pt idx="9835">
                  <c:v>-64.414084698994301</c:v>
                </c:pt>
                <c:pt idx="9836">
                  <c:v>-64.414084313131696</c:v>
                </c:pt>
                <c:pt idx="9837">
                  <c:v>-64.414083928045898</c:v>
                </c:pt>
                <c:pt idx="9838">
                  <c:v>-64.4140835437357</c:v>
                </c:pt>
                <c:pt idx="9839">
                  <c:v>-64.414083160199596</c:v>
                </c:pt>
                <c:pt idx="9840">
                  <c:v>-64.414082777436107</c:v>
                </c:pt>
                <c:pt idx="9841">
                  <c:v>-64.414082395443799</c:v>
                </c:pt>
                <c:pt idx="9842">
                  <c:v>-64.414082014221293</c:v>
                </c:pt>
                <c:pt idx="9843">
                  <c:v>-64.414081633766997</c:v>
                </c:pt>
                <c:pt idx="9844">
                  <c:v>-64.414081254079605</c:v>
                </c:pt>
                <c:pt idx="9845">
                  <c:v>-64.414080875157694</c:v>
                </c:pt>
                <c:pt idx="9846">
                  <c:v>-64.414080496999802</c:v>
                </c:pt>
                <c:pt idx="9847">
                  <c:v>-64.414080119604506</c:v>
                </c:pt>
                <c:pt idx="9848">
                  <c:v>-64.414079742970401</c:v>
                </c:pt>
                <c:pt idx="9849">
                  <c:v>-64.414079367095994</c:v>
                </c:pt>
                <c:pt idx="9850">
                  <c:v>-64.414078991980006</c:v>
                </c:pt>
                <c:pt idx="9851">
                  <c:v>-64.414078617620902</c:v>
                </c:pt>
                <c:pt idx="9852">
                  <c:v>-64.414078244017304</c:v>
                </c:pt>
                <c:pt idx="9853">
                  <c:v>-64.414077871167805</c:v>
                </c:pt>
                <c:pt idx="9854">
                  <c:v>-64.414077499070999</c:v>
                </c:pt>
                <c:pt idx="9855">
                  <c:v>-64.414077127725506</c:v>
                </c:pt>
                <c:pt idx="9856">
                  <c:v>-64.414076757129806</c:v>
                </c:pt>
                <c:pt idx="9857">
                  <c:v>-64.414076387282705</c:v>
                </c:pt>
                <c:pt idx="9858">
                  <c:v>-64.414076018182598</c:v>
                </c:pt>
                <c:pt idx="9859">
                  <c:v>-64.414075649828206</c:v>
                </c:pt>
                <c:pt idx="9860">
                  <c:v>-64.414075282218107</c:v>
                </c:pt>
                <c:pt idx="9861">
                  <c:v>-64.414074915350895</c:v>
                </c:pt>
                <c:pt idx="9862">
                  <c:v>-64.414074549225205</c:v>
                </c:pt>
                <c:pt idx="9863">
                  <c:v>-64.414074183839702</c:v>
                </c:pt>
                <c:pt idx="9864">
                  <c:v>-64.414073819192893</c:v>
                </c:pt>
                <c:pt idx="9865">
                  <c:v>-64.4140734552834</c:v>
                </c:pt>
                <c:pt idx="9866">
                  <c:v>-64.414073092110002</c:v>
                </c:pt>
                <c:pt idx="9867">
                  <c:v>-64.414072729671105</c:v>
                </c:pt>
                <c:pt idx="9868">
                  <c:v>-64.414072367965503</c:v>
                </c:pt>
                <c:pt idx="9869">
                  <c:v>-64.414072006991802</c:v>
                </c:pt>
                <c:pt idx="9870">
                  <c:v>-64.414071646748496</c:v>
                </c:pt>
                <c:pt idx="9871">
                  <c:v>-64.414071287234407</c:v>
                </c:pt>
                <c:pt idx="9872">
                  <c:v>-64.414070928447998</c:v>
                </c:pt>
                <c:pt idx="9873">
                  <c:v>-64.414070570388006</c:v>
                </c:pt>
                <c:pt idx="9874">
                  <c:v>-64.414070213053094</c:v>
                </c:pt>
                <c:pt idx="9875">
                  <c:v>-64.414069856441898</c:v>
                </c:pt>
                <c:pt idx="9876">
                  <c:v>-64.414069500552998</c:v>
                </c:pt>
                <c:pt idx="9877">
                  <c:v>-64.414069145385</c:v>
                </c:pt>
                <c:pt idx="9878">
                  <c:v>-64.414068790936696</c:v>
                </c:pt>
                <c:pt idx="9879">
                  <c:v>-64.414068437206694</c:v>
                </c:pt>
                <c:pt idx="9880">
                  <c:v>-64.414068084193502</c:v>
                </c:pt>
                <c:pt idx="9881">
                  <c:v>-64.414067731895997</c:v>
                </c:pt>
                <c:pt idx="9882">
                  <c:v>-64.414067380312801</c:v>
                </c:pt>
                <c:pt idx="9883">
                  <c:v>-64.414067029442407</c:v>
                </c:pt>
                <c:pt idx="9884">
                  <c:v>-64.414066679283593</c:v>
                </c:pt>
                <c:pt idx="9885">
                  <c:v>-64.414066329835094</c:v>
                </c:pt>
                <c:pt idx="9886">
                  <c:v>-64.414065981095405</c:v>
                </c:pt>
                <c:pt idx="9887">
                  <c:v>-64.414065633063302</c:v>
                </c:pt>
                <c:pt idx="9888">
                  <c:v>-64.414065285737493</c:v>
                </c:pt>
                <c:pt idx="9889">
                  <c:v>-64.414064939116599</c:v>
                </c:pt>
                <c:pt idx="9890">
                  <c:v>-64.414064593199399</c:v>
                </c:pt>
                <c:pt idx="9891">
                  <c:v>-64.414064247984399</c:v>
                </c:pt>
                <c:pt idx="9892">
                  <c:v>-64.414063903470307</c:v>
                </c:pt>
                <c:pt idx="9893">
                  <c:v>-64.414063559655901</c:v>
                </c:pt>
                <c:pt idx="9894">
                  <c:v>-64.414063216539901</c:v>
                </c:pt>
                <c:pt idx="9895">
                  <c:v>-64.414062874120901</c:v>
                </c:pt>
                <c:pt idx="9896">
                  <c:v>-64.414062532397594</c:v>
                </c:pt>
                <c:pt idx="9897">
                  <c:v>-64.4140621913687</c:v>
                </c:pt>
                <c:pt idx="9898">
                  <c:v>-64.414061851032898</c:v>
                </c:pt>
                <c:pt idx="9899">
                  <c:v>-64.414061511388994</c:v>
                </c:pt>
                <c:pt idx="9900">
                  <c:v>-64.414061172435495</c:v>
                </c:pt>
                <c:pt idx="9901">
                  <c:v>-64.414060834171295</c:v>
                </c:pt>
                <c:pt idx="9902">
                  <c:v>-64.4140604965949</c:v>
                </c:pt>
                <c:pt idx="9903">
                  <c:v>-64.414060159705201</c:v>
                </c:pt>
                <c:pt idx="9904">
                  <c:v>-64.414059823500807</c:v>
                </c:pt>
                <c:pt idx="9905">
                  <c:v>-64.414059487980495</c:v>
                </c:pt>
                <c:pt idx="9906">
                  <c:v>-64.414059153142901</c:v>
                </c:pt>
                <c:pt idx="9907">
                  <c:v>-64.414058818986803</c:v>
                </c:pt>
                <c:pt idx="9908">
                  <c:v>-64.414058485510907</c:v>
                </c:pt>
                <c:pt idx="9909">
                  <c:v>-64.414058152713906</c:v>
                </c:pt>
                <c:pt idx="9910">
                  <c:v>-64.414057820594607</c:v>
                </c:pt>
                <c:pt idx="9911">
                  <c:v>-64.414057489151602</c:v>
                </c:pt>
                <c:pt idx="9912">
                  <c:v>-64.414057158383699</c:v>
                </c:pt>
                <c:pt idx="9913">
                  <c:v>-64.414056828289603</c:v>
                </c:pt>
                <c:pt idx="9914">
                  <c:v>-64.414056498868106</c:v>
                </c:pt>
                <c:pt idx="9915">
                  <c:v>-64.414056170117902</c:v>
                </c:pt>
                <c:pt idx="9916">
                  <c:v>-64.414055842037698</c:v>
                </c:pt>
                <c:pt idx="9917">
                  <c:v>-64.414055514626199</c:v>
                </c:pt>
                <c:pt idx="9918">
                  <c:v>-64.414055187882298</c:v>
                </c:pt>
                <c:pt idx="9919">
                  <c:v>-64.414054861804601</c:v>
                </c:pt>
                <c:pt idx="9920">
                  <c:v>-64.414054536391902</c:v>
                </c:pt>
                <c:pt idx="9921">
                  <c:v>-64.414054211642906</c:v>
                </c:pt>
                <c:pt idx="9922">
                  <c:v>-64.414053887556506</c:v>
                </c:pt>
                <c:pt idx="9923">
                  <c:v>-64.414053564131194</c:v>
                </c:pt>
                <c:pt idx="9924">
                  <c:v>-64.414053241366005</c:v>
                </c:pt>
                <c:pt idx="9925">
                  <c:v>-64.414052919259504</c:v>
                </c:pt>
                <c:pt idx="9926">
                  <c:v>-64.414052597810596</c:v>
                </c:pt>
                <c:pt idx="9927">
                  <c:v>-64.414052277017902</c:v>
                </c:pt>
                <c:pt idx="9928">
                  <c:v>-64.414051956880201</c:v>
                </c:pt>
                <c:pt idx="9929">
                  <c:v>-64.414051637396298</c:v>
                </c:pt>
                <c:pt idx="9930">
                  <c:v>-64.414051318565001</c:v>
                </c:pt>
                <c:pt idx="9931">
                  <c:v>-64.414051000385101</c:v>
                </c:pt>
                <c:pt idx="9932">
                  <c:v>-64.414050682855205</c:v>
                </c:pt>
                <c:pt idx="9933">
                  <c:v>-64.414050365974305</c:v>
                </c:pt>
                <c:pt idx="9934">
                  <c:v>-64.414050049740993</c:v>
                </c:pt>
                <c:pt idx="9935">
                  <c:v>-64.414049734154105</c:v>
                </c:pt>
                <c:pt idx="9936">
                  <c:v>-64.414049419212404</c:v>
                </c:pt>
                <c:pt idx="9937">
                  <c:v>-64.414049104914696</c:v>
                </c:pt>
                <c:pt idx="9938">
                  <c:v>-64.414048791259802</c:v>
                </c:pt>
                <c:pt idx="9939">
                  <c:v>-64.414048478246499</c:v>
                </c:pt>
                <c:pt idx="9940">
                  <c:v>-64.414048165873595</c:v>
                </c:pt>
                <c:pt idx="9941">
                  <c:v>-64.414047854139696</c:v>
                </c:pt>
                <c:pt idx="9942">
                  <c:v>-64.414047543043907</c:v>
                </c:pt>
                <c:pt idx="9943">
                  <c:v>-64.414047232584693</c:v>
                </c:pt>
                <c:pt idx="9944">
                  <c:v>-64.414046922761102</c:v>
                </c:pt>
                <c:pt idx="9945">
                  <c:v>-64.414046613571799</c:v>
                </c:pt>
                <c:pt idx="9946">
                  <c:v>-64.414046305015702</c:v>
                </c:pt>
                <c:pt idx="9947">
                  <c:v>-64.414045997091506</c:v>
                </c:pt>
                <c:pt idx="9948">
                  <c:v>-64.414045689798002</c:v>
                </c:pt>
                <c:pt idx="9949">
                  <c:v>-64.414045383134095</c:v>
                </c:pt>
                <c:pt idx="9950">
                  <c:v>-64.414045077098606</c:v>
                </c:pt>
                <c:pt idx="9951">
                  <c:v>-64.4140447716902</c:v>
                </c:pt>
                <c:pt idx="9952">
                  <c:v>-64.414044466907797</c:v>
                </c:pt>
                <c:pt idx="9953">
                  <c:v>-64.414044162750201</c:v>
                </c:pt>
                <c:pt idx="9954">
                  <c:v>-64.414043859216306</c:v>
                </c:pt>
                <c:pt idx="9955">
                  <c:v>-64.414043556304705</c:v>
                </c:pt>
                <c:pt idx="9956">
                  <c:v>-64.414043254014501</c:v>
                </c:pt>
                <c:pt idx="9957">
                  <c:v>-64.414042952344303</c:v>
                </c:pt>
                <c:pt idx="9958">
                  <c:v>-64.414042651293101</c:v>
                </c:pt>
                <c:pt idx="9959">
                  <c:v>-64.414042350859503</c:v>
                </c:pt>
                <c:pt idx="9960">
                  <c:v>-64.4140420510426</c:v>
                </c:pt>
                <c:pt idx="9961">
                  <c:v>-64.414041751841097</c:v>
                </c:pt>
                <c:pt idx="9962">
                  <c:v>-64.414041453253802</c:v>
                </c:pt>
                <c:pt idx="9963">
                  <c:v>-64.414041155279506</c:v>
                </c:pt>
                <c:pt idx="9964">
                  <c:v>-64.4140408579172</c:v>
                </c:pt>
                <c:pt idx="9965">
                  <c:v>-64.414040561165706</c:v>
                </c:pt>
                <c:pt idx="9966">
                  <c:v>-64.414040265023701</c:v>
                </c:pt>
                <c:pt idx="9967">
                  <c:v>-64.414039969490204</c:v>
                </c:pt>
                <c:pt idx="9968">
                  <c:v>-64.414039674563995</c:v>
                </c:pt>
                <c:pt idx="9969">
                  <c:v>-64.414039380243906</c:v>
                </c:pt>
                <c:pt idx="9970">
                  <c:v>-64.414039086528902</c:v>
                </c:pt>
                <c:pt idx="9971">
                  <c:v>-64.414038793417603</c:v>
                </c:pt>
                <c:pt idx="9972">
                  <c:v>-64.414038500909101</c:v>
                </c:pt>
                <c:pt idx="9973">
                  <c:v>-64.414038209002101</c:v>
                </c:pt>
                <c:pt idx="9974">
                  <c:v>-64.414037917695495</c:v>
                </c:pt>
                <c:pt idx="9975">
                  <c:v>-64.414037626988204</c:v>
                </c:pt>
                <c:pt idx="9976">
                  <c:v>-64.414037336879105</c:v>
                </c:pt>
                <c:pt idx="9977">
                  <c:v>-64.414037047367003</c:v>
                </c:pt>
                <c:pt idx="9978">
                  <c:v>-64.414036758450706</c:v>
                </c:pt>
                <c:pt idx="9979">
                  <c:v>-64.414036470129204</c:v>
                </c:pt>
                <c:pt idx="9980">
                  <c:v>-64.414036182401205</c:v>
                </c:pt>
                <c:pt idx="9981">
                  <c:v>-64.414035895265798</c:v>
                </c:pt>
                <c:pt idx="9982">
                  <c:v>-64.414035608721804</c:v>
                </c:pt>
                <c:pt idx="9983">
                  <c:v>-64.414035322767901</c:v>
                </c:pt>
                <c:pt idx="9984">
                  <c:v>-64.414035037403195</c:v>
                </c:pt>
                <c:pt idx="9985">
                  <c:v>-64.414034752626506</c:v>
                </c:pt>
                <c:pt idx="9986">
                  <c:v>-64.414034468436697</c:v>
                </c:pt>
                <c:pt idx="9987">
                  <c:v>-64.414034184832602</c:v>
                </c:pt>
                <c:pt idx="9988">
                  <c:v>-64.414033901813198</c:v>
                </c:pt>
                <c:pt idx="9989">
                  <c:v>-64.414033619377406</c:v>
                </c:pt>
                <c:pt idx="9990">
                  <c:v>-64.414033337523904</c:v>
                </c:pt>
                <c:pt idx="9991">
                  <c:v>-64.414033056251796</c:v>
                </c:pt>
                <c:pt idx="9992">
                  <c:v>-64.414032775559903</c:v>
                </c:pt>
                <c:pt idx="9993">
                  <c:v>-64.414032495447202</c:v>
                </c:pt>
                <c:pt idx="9994">
                  <c:v>-64.4140322159124</c:v>
                </c:pt>
                <c:pt idx="9995">
                  <c:v>-64.414031936954601</c:v>
                </c:pt>
                <c:pt idx="9996">
                  <c:v>-64.414031658572597</c:v>
                </c:pt>
                <c:pt idx="9997">
                  <c:v>-64.414031380765294</c:v>
                </c:pt>
                <c:pt idx="9998">
                  <c:v>-64.414031103531698</c:v>
                </c:pt>
                <c:pt idx="9999">
                  <c:v>-64.414030826870501</c:v>
                </c:pt>
                <c:pt idx="10000">
                  <c:v>-64.414030550780893</c:v>
                </c:pt>
                <c:pt idx="10001">
                  <c:v>-64.414030275261595</c:v>
                </c:pt>
                <c:pt idx="10002">
                  <c:v>-64.414030000311598</c:v>
                </c:pt>
                <c:pt idx="10003">
                  <c:v>-64.414029725929694</c:v>
                </c:pt>
                <c:pt idx="10004">
                  <c:v>-64.414029452115003</c:v>
                </c:pt>
                <c:pt idx="10005">
                  <c:v>-64.414029178866301</c:v>
                </c:pt>
                <c:pt idx="10006">
                  <c:v>-64.414028906182594</c:v>
                </c:pt>
                <c:pt idx="10007">
                  <c:v>-64.414028634062703</c:v>
                </c:pt>
                <c:pt idx="10008">
                  <c:v>-64.414028362505704</c:v>
                </c:pt>
                <c:pt idx="10009">
                  <c:v>-64.414028091510403</c:v>
                </c:pt>
                <c:pt idx="10010">
                  <c:v>-64.414027821075706</c:v>
                </c:pt>
                <c:pt idx="10011">
                  <c:v>-64.414027551200604</c:v>
                </c:pt>
                <c:pt idx="10012">
                  <c:v>-64.414027281884103</c:v>
                </c:pt>
                <c:pt idx="10013">
                  <c:v>-64.414027013124993</c:v>
                </c:pt>
                <c:pt idx="10014">
                  <c:v>-64.414026744922296</c:v>
                </c:pt>
                <c:pt idx="10015">
                  <c:v>-64.414026477275002</c:v>
                </c:pt>
                <c:pt idx="10016">
                  <c:v>-64.414026210181902</c:v>
                </c:pt>
                <c:pt idx="10017">
                  <c:v>-64.414025943642002</c:v>
                </c:pt>
                <c:pt idx="10018">
                  <c:v>-64.414025677654394</c:v>
                </c:pt>
                <c:pt idx="10019">
                  <c:v>-64.414025412217796</c:v>
                </c:pt>
                <c:pt idx="10020">
                  <c:v>-64.414025147331202</c:v>
                </c:pt>
                <c:pt idx="10021">
                  <c:v>-64.414024882993701</c:v>
                </c:pt>
                <c:pt idx="10022">
                  <c:v>-64.414024619204199</c:v>
                </c:pt>
                <c:pt idx="10023">
                  <c:v>-64.414024355961601</c:v>
                </c:pt>
                <c:pt idx="10024">
                  <c:v>-64.4140240932648</c:v>
                </c:pt>
                <c:pt idx="10025">
                  <c:v>-64.4140238311129</c:v>
                </c:pt>
                <c:pt idx="10026">
                  <c:v>-64.414023569504707</c:v>
                </c:pt>
                <c:pt idx="10027">
                  <c:v>-64.414023308439397</c:v>
                </c:pt>
                <c:pt idx="10028">
                  <c:v>-64.414023047915705</c:v>
                </c:pt>
                <c:pt idx="10029">
                  <c:v>-64.414022787932694</c:v>
                </c:pt>
                <c:pt idx="10030">
                  <c:v>-64.414022528489298</c:v>
                </c:pt>
                <c:pt idx="10031">
                  <c:v>-64.414022269584606</c:v>
                </c:pt>
                <c:pt idx="10032">
                  <c:v>-64.414022011217497</c:v>
                </c:pt>
                <c:pt idx="10033">
                  <c:v>-64.414021753386905</c:v>
                </c:pt>
                <c:pt idx="10034">
                  <c:v>-64.414021496091806</c:v>
                </c:pt>
                <c:pt idx="10035">
                  <c:v>-64.414021239331205</c:v>
                </c:pt>
                <c:pt idx="10036">
                  <c:v>-64.414020983104194</c:v>
                </c:pt>
                <c:pt idx="10037">
                  <c:v>-64.414020727409607</c:v>
                </c:pt>
                <c:pt idx="10038">
                  <c:v>-64.414020472246406</c:v>
                </c:pt>
                <c:pt idx="10039">
                  <c:v>-64.414020217613697</c:v>
                </c:pt>
                <c:pt idx="10040">
                  <c:v>-64.414019963510398</c:v>
                </c:pt>
                <c:pt idx="10041">
                  <c:v>-64.414019709935502</c:v>
                </c:pt>
                <c:pt idx="10042">
                  <c:v>-64.414019456887999</c:v>
                </c:pt>
                <c:pt idx="10043">
                  <c:v>-64.414019204366795</c:v>
                </c:pt>
                <c:pt idx="10044">
                  <c:v>-64.414018952371094</c:v>
                </c:pt>
                <c:pt idx="10045">
                  <c:v>-64.414018700899703</c:v>
                </c:pt>
                <c:pt idx="10046">
                  <c:v>-64.414018449951698</c:v>
                </c:pt>
                <c:pt idx="10047">
                  <c:v>-64.414018199525998</c:v>
                </c:pt>
                <c:pt idx="10048">
                  <c:v>-64.414017949621694</c:v>
                </c:pt>
                <c:pt idx="10049">
                  <c:v>-64.414017700237693</c:v>
                </c:pt>
                <c:pt idx="10050">
                  <c:v>-64.414017451373198</c:v>
                </c:pt>
                <c:pt idx="10051">
                  <c:v>-64.414017203027001</c:v>
                </c:pt>
                <c:pt idx="10052">
                  <c:v>-64.414016955198207</c:v>
                </c:pt>
                <c:pt idx="10053">
                  <c:v>-64.414016707885693</c:v>
                </c:pt>
                <c:pt idx="10054">
                  <c:v>-64.414016461088707</c:v>
                </c:pt>
                <c:pt idx="10055">
                  <c:v>-64.414016214805997</c:v>
                </c:pt>
                <c:pt idx="10056">
                  <c:v>-64.414015969036797</c:v>
                </c:pt>
                <c:pt idx="10057">
                  <c:v>-64.414015723780096</c:v>
                </c:pt>
                <c:pt idx="10058">
                  <c:v>-64.414015479034703</c:v>
                </c:pt>
                <c:pt idx="10059">
                  <c:v>-64.414015234799905</c:v>
                </c:pt>
                <c:pt idx="10060">
                  <c:v>-64.414014991074495</c:v>
                </c:pt>
                <c:pt idx="10061">
                  <c:v>-64.414014747857706</c:v>
                </c:pt>
                <c:pt idx="10062">
                  <c:v>-64.414014505148401</c:v>
                </c:pt>
                <c:pt idx="10063">
                  <c:v>-64.414014262945699</c:v>
                </c:pt>
                <c:pt idx="10064">
                  <c:v>-64.414014021248505</c:v>
                </c:pt>
                <c:pt idx="10065">
                  <c:v>-64.414013780055996</c:v>
                </c:pt>
                <c:pt idx="10066">
                  <c:v>-64.414013539367104</c:v>
                </c:pt>
                <c:pt idx="10067">
                  <c:v>-64.414013299180993</c:v>
                </c:pt>
                <c:pt idx="10068">
                  <c:v>-64.414013059496497</c:v>
                </c:pt>
                <c:pt idx="10069">
                  <c:v>-64.414012820312806</c:v>
                </c:pt>
                <c:pt idx="10070">
                  <c:v>-64.414012581628896</c:v>
                </c:pt>
                <c:pt idx="10071">
                  <c:v>-64.4140123434439</c:v>
                </c:pt>
                <c:pt idx="10072">
                  <c:v>-64.414012105756697</c:v>
                </c:pt>
                <c:pt idx="10073">
                  <c:v>-64.414011868566405</c:v>
                </c:pt>
                <c:pt idx="10074">
                  <c:v>-64.414011631872199</c:v>
                </c:pt>
                <c:pt idx="10075">
                  <c:v>-64.414011395672901</c:v>
                </c:pt>
                <c:pt idx="10076">
                  <c:v>-64.4140111599677</c:v>
                </c:pt>
                <c:pt idx="10077">
                  <c:v>-64.414010924755502</c:v>
                </c:pt>
                <c:pt idx="10078">
                  <c:v>-64.414010690035596</c:v>
                </c:pt>
                <c:pt idx="10079">
                  <c:v>-64.414010455806903</c:v>
                </c:pt>
                <c:pt idx="10080">
                  <c:v>-64.414010222068399</c:v>
                </c:pt>
                <c:pt idx="10081">
                  <c:v>-64.414009988819302</c:v>
                </c:pt>
                <c:pt idx="10082">
                  <c:v>-64.414009756058505</c:v>
                </c:pt>
                <c:pt idx="10083">
                  <c:v>-64.414009523785197</c:v>
                </c:pt>
                <c:pt idx="10084">
                  <c:v>-64.414009291998397</c:v>
                </c:pt>
                <c:pt idx="10085">
                  <c:v>-64.414009060697197</c:v>
                </c:pt>
                <c:pt idx="10086">
                  <c:v>-64.414008829880601</c:v>
                </c:pt>
                <c:pt idx="10087">
                  <c:v>-64.414008599547799</c:v>
                </c:pt>
                <c:pt idx="10088">
                  <c:v>-64.414008369697697</c:v>
                </c:pt>
                <c:pt idx="10089">
                  <c:v>-64.4140081403294</c:v>
                </c:pt>
                <c:pt idx="10090">
                  <c:v>-64.414007911442098</c:v>
                </c:pt>
                <c:pt idx="10091">
                  <c:v>-64.414007683034697</c:v>
                </c:pt>
                <c:pt idx="10092">
                  <c:v>-64.4140074551064</c:v>
                </c:pt>
                <c:pt idx="10093">
                  <c:v>-64.414007227656199</c:v>
                </c:pt>
                <c:pt idx="10094">
                  <c:v>-64.414007000683299</c:v>
                </c:pt>
                <c:pt idx="10095">
                  <c:v>-64.414006774186703</c:v>
                </c:pt>
                <c:pt idx="10096">
                  <c:v>-64.414006548165403</c:v>
                </c:pt>
                <c:pt idx="10097">
                  <c:v>-64.414006322618604</c:v>
                </c:pt>
                <c:pt idx="10098">
                  <c:v>-64.414006097545396</c:v>
                </c:pt>
                <c:pt idx="10099">
                  <c:v>-64.414005872944699</c:v>
                </c:pt>
                <c:pt idx="10100">
                  <c:v>-64.414005648815902</c:v>
                </c:pt>
                <c:pt idx="10101">
                  <c:v>-64.414005425157796</c:v>
                </c:pt>
                <c:pt idx="10102">
                  <c:v>-64.414005201969601</c:v>
                </c:pt>
                <c:pt idx="10103">
                  <c:v>-64.414004979250393</c:v>
                </c:pt>
                <c:pt idx="10104">
                  <c:v>-64.414004756999404</c:v>
                </c:pt>
                <c:pt idx="10105">
                  <c:v>-64.414004535215497</c:v>
                </c:pt>
                <c:pt idx="10106">
                  <c:v>-64.414004313897905</c:v>
                </c:pt>
                <c:pt idx="10107">
                  <c:v>-64.414004093045705</c:v>
                </c:pt>
                <c:pt idx="10108">
                  <c:v>-64.414003872658</c:v>
                </c:pt>
                <c:pt idx="10109">
                  <c:v>-64.414003652733896</c:v>
                </c:pt>
                <c:pt idx="10110">
                  <c:v>-64.414003433272399</c:v>
                </c:pt>
                <c:pt idx="10111">
                  <c:v>-64.414003214272796</c:v>
                </c:pt>
                <c:pt idx="10112">
                  <c:v>-64.414002995734094</c:v>
                </c:pt>
                <c:pt idx="10113">
                  <c:v>-64.414002777655398</c:v>
                </c:pt>
                <c:pt idx="10114">
                  <c:v>-64.414002560035797</c:v>
                </c:pt>
                <c:pt idx="10115">
                  <c:v>-64.414002342874497</c:v>
                </c:pt>
                <c:pt idx="10116">
                  <c:v>-64.414002126170601</c:v>
                </c:pt>
                <c:pt idx="10117">
                  <c:v>-64.414001909923101</c:v>
                </c:pt>
                <c:pt idx="10118">
                  <c:v>-64.414001694131201</c:v>
                </c:pt>
                <c:pt idx="10119">
                  <c:v>-64.414001478794006</c:v>
                </c:pt>
                <c:pt idx="10120">
                  <c:v>-64.414001263910706</c:v>
                </c:pt>
                <c:pt idx="10121">
                  <c:v>-64.414001049480305</c:v>
                </c:pt>
                <c:pt idx="10122">
                  <c:v>-64.414000835501895</c:v>
                </c:pt>
                <c:pt idx="10123">
                  <c:v>-64.414000621974793</c:v>
                </c:pt>
                <c:pt idx="10124">
                  <c:v>-64.414000408898005</c:v>
                </c:pt>
                <c:pt idx="10125">
                  <c:v>-64.414000196270706</c:v>
                </c:pt>
                <c:pt idx="10126">
                  <c:v>-64.413999984092001</c:v>
                </c:pt>
                <c:pt idx="10127">
                  <c:v>-64.413999772360896</c:v>
                </c:pt>
                <c:pt idx="10128">
                  <c:v>-64.413999561076807</c:v>
                </c:pt>
                <c:pt idx="10129">
                  <c:v>-64.413999350238598</c:v>
                </c:pt>
                <c:pt idx="10130">
                  <c:v>-64.413999139845501</c:v>
                </c:pt>
                <c:pt idx="10131">
                  <c:v>-64.413998929896707</c:v>
                </c:pt>
                <c:pt idx="10132">
                  <c:v>-64.413998720391305</c:v>
                </c:pt>
                <c:pt idx="10133">
                  <c:v>-64.413998511328501</c:v>
                </c:pt>
                <c:pt idx="10134">
                  <c:v>-64.413998302707299</c:v>
                </c:pt>
                <c:pt idx="10135">
                  <c:v>-64.413998094526903</c:v>
                </c:pt>
                <c:pt idx="10136">
                  <c:v>-64.413997886786603</c:v>
                </c:pt>
                <c:pt idx="10137">
                  <c:v>-64.413997679485306</c:v>
                </c:pt>
                <c:pt idx="10138">
                  <c:v>-64.413997472622299</c:v>
                </c:pt>
                <c:pt idx="10139">
                  <c:v>-64.413997266196702</c:v>
                </c:pt>
                <c:pt idx="10140">
                  <c:v>-64.413997060207706</c:v>
                </c:pt>
                <c:pt idx="10141">
                  <c:v>-64.413996854654499</c:v>
                </c:pt>
                <c:pt idx="10142">
                  <c:v>-64.413996649536102</c:v>
                </c:pt>
                <c:pt idx="10143">
                  <c:v>-64.413996444851705</c:v>
                </c:pt>
                <c:pt idx="10144">
                  <c:v>-64.413996240600596</c:v>
                </c:pt>
                <c:pt idx="10145">
                  <c:v>-64.413996036781697</c:v>
                </c:pt>
                <c:pt idx="10146">
                  <c:v>-64.413995833394395</c:v>
                </c:pt>
                <c:pt idx="10147">
                  <c:v>-64.413995630437796</c:v>
                </c:pt>
                <c:pt idx="10148">
                  <c:v>-64.413995427911004</c:v>
                </c:pt>
                <c:pt idx="10149">
                  <c:v>-64.413995225813196</c:v>
                </c:pt>
                <c:pt idx="10150">
                  <c:v>-64.413995024143603</c:v>
                </c:pt>
                <c:pt idx="10151">
                  <c:v>-64.413994822901302</c:v>
                </c:pt>
                <c:pt idx="10152">
                  <c:v>-64.413994622085596</c:v>
                </c:pt>
                <c:pt idx="10153">
                  <c:v>-64.413994421695506</c:v>
                </c:pt>
                <c:pt idx="10154">
                  <c:v>-64.413994221730306</c:v>
                </c:pt>
                <c:pt idx="10155">
                  <c:v>-64.413994022189101</c:v>
                </c:pt>
                <c:pt idx="10156">
                  <c:v>-64.413993823071095</c:v>
                </c:pt>
                <c:pt idx="10157">
                  <c:v>-64.413993624375394</c:v>
                </c:pt>
                <c:pt idx="10158">
                  <c:v>-64.413993426101399</c:v>
                </c:pt>
                <c:pt idx="10159">
                  <c:v>-64.413993228248003</c:v>
                </c:pt>
                <c:pt idx="10160">
                  <c:v>-64.413993030814694</c:v>
                </c:pt>
                <c:pt idx="10161">
                  <c:v>-64.413992833800293</c:v>
                </c:pt>
                <c:pt idx="10162">
                  <c:v>-64.413992637204302</c:v>
                </c:pt>
                <c:pt idx="10163">
                  <c:v>-64.413992441025798</c:v>
                </c:pt>
                <c:pt idx="10164">
                  <c:v>-64.413992245263898</c:v>
                </c:pt>
                <c:pt idx="10165">
                  <c:v>-64.413992049917894</c:v>
                </c:pt>
                <c:pt idx="10166">
                  <c:v>-64.413991854986904</c:v>
                </c:pt>
                <c:pt idx="10167">
                  <c:v>-64.413991660470202</c:v>
                </c:pt>
                <c:pt idx="10168">
                  <c:v>-64.413991466366895</c:v>
                </c:pt>
                <c:pt idx="10169">
                  <c:v>-64.413991272676199</c:v>
                </c:pt>
                <c:pt idx="10170">
                  <c:v>-64.413991079397306</c:v>
                </c:pt>
                <c:pt idx="10171">
                  <c:v>-64.413990886529504</c:v>
                </c:pt>
                <c:pt idx="10172">
                  <c:v>-64.413990694071899</c:v>
                </c:pt>
                <c:pt idx="10173">
                  <c:v>-64.413990502023694</c:v>
                </c:pt>
                <c:pt idx="10174">
                  <c:v>-64.413990310384094</c:v>
                </c:pt>
                <c:pt idx="10175">
                  <c:v>-64.413990119152302</c:v>
                </c:pt>
                <c:pt idx="10176">
                  <c:v>-64.413989928327595</c:v>
                </c:pt>
                <c:pt idx="10177">
                  <c:v>-64.413989737909105</c:v>
                </c:pt>
                <c:pt idx="10178">
                  <c:v>-64.413989547895994</c:v>
                </c:pt>
                <c:pt idx="10179">
                  <c:v>-64.413989358287594</c:v>
                </c:pt>
                <c:pt idx="10180">
                  <c:v>-64.413989169083095</c:v>
                </c:pt>
                <c:pt idx="10181">
                  <c:v>-64.413988980281601</c:v>
                </c:pt>
                <c:pt idx="10182">
                  <c:v>-64.413988791882403</c:v>
                </c:pt>
                <c:pt idx="10183">
                  <c:v>-64.413988603884704</c:v>
                </c:pt>
                <c:pt idx="10184">
                  <c:v>-64.413988416287793</c:v>
                </c:pt>
                <c:pt idx="10185">
                  <c:v>-64.413988229090805</c:v>
                </c:pt>
                <c:pt idx="10186">
                  <c:v>-64.4139880422929</c:v>
                </c:pt>
                <c:pt idx="10187">
                  <c:v>-64.413987855893396</c:v>
                </c:pt>
                <c:pt idx="10188">
                  <c:v>-64.413987669891597</c:v>
                </c:pt>
                <c:pt idx="10189">
                  <c:v>-64.413987484286494</c:v>
                </c:pt>
                <c:pt idx="10190">
                  <c:v>-64.413987299077505</c:v>
                </c:pt>
                <c:pt idx="10191">
                  <c:v>-64.413987114263804</c:v>
                </c:pt>
                <c:pt idx="10192">
                  <c:v>-64.413986929844597</c:v>
                </c:pt>
                <c:pt idx="10193">
                  <c:v>-64.413986745819102</c:v>
                </c:pt>
                <c:pt idx="10194">
                  <c:v>-64.413986562186594</c:v>
                </c:pt>
                <c:pt idx="10195">
                  <c:v>-64.413986378946305</c:v>
                </c:pt>
                <c:pt idx="10196">
                  <c:v>-64.413986196097397</c:v>
                </c:pt>
                <c:pt idx="10197">
                  <c:v>-64.413986013639203</c:v>
                </c:pt>
                <c:pt idx="10198">
                  <c:v>-64.413985831570798</c:v>
                </c:pt>
                <c:pt idx="10199">
                  <c:v>-64.4139856498917</c:v>
                </c:pt>
                <c:pt idx="10200">
                  <c:v>-64.413985468600899</c:v>
                </c:pt>
                <c:pt idx="10201">
                  <c:v>-64.413985287697699</c:v>
                </c:pt>
                <c:pt idx="10202">
                  <c:v>-64.413985107181304</c:v>
                </c:pt>
                <c:pt idx="10203">
                  <c:v>-64.413984927051104</c:v>
                </c:pt>
                <c:pt idx="10204">
                  <c:v>-64.413984747306202</c:v>
                </c:pt>
                <c:pt idx="10205">
                  <c:v>-64.413984567946002</c:v>
                </c:pt>
                <c:pt idx="10206">
                  <c:v>-64.413984388969496</c:v>
                </c:pt>
                <c:pt idx="10207">
                  <c:v>-64.413984210376199</c:v>
                </c:pt>
                <c:pt idx="10208">
                  <c:v>-64.413984032165104</c:v>
                </c:pt>
                <c:pt idx="10209">
                  <c:v>-64.413983854335697</c:v>
                </c:pt>
                <c:pt idx="10210">
                  <c:v>-64.413983676887099</c:v>
                </c:pt>
                <c:pt idx="10211">
                  <c:v>-64.413983499818698</c:v>
                </c:pt>
                <c:pt idx="10212">
                  <c:v>-64.4139833231295</c:v>
                </c:pt>
                <c:pt idx="10213">
                  <c:v>-64.413983146819007</c:v>
                </c:pt>
                <c:pt idx="10214">
                  <c:v>-64.413982970886394</c:v>
                </c:pt>
                <c:pt idx="10215">
                  <c:v>-64.413982795330796</c:v>
                </c:pt>
                <c:pt idx="10216">
                  <c:v>-64.4139826201517</c:v>
                </c:pt>
                <c:pt idx="10217">
                  <c:v>-64.413982445348196</c:v>
                </c:pt>
                <c:pt idx="10218">
                  <c:v>-64.413982270919604</c:v>
                </c:pt>
                <c:pt idx="10219">
                  <c:v>-64.413982096865197</c:v>
                </c:pt>
                <c:pt idx="10220">
                  <c:v>-64.413981923184295</c:v>
                </c:pt>
                <c:pt idx="10221">
                  <c:v>-64.413981749876001</c:v>
                </c:pt>
                <c:pt idx="10222">
                  <c:v>-64.413981576939804</c:v>
                </c:pt>
                <c:pt idx="10223">
                  <c:v>-64.413981404374795</c:v>
                </c:pt>
                <c:pt idx="10224">
                  <c:v>-64.413981232180305</c:v>
                </c:pt>
                <c:pt idx="10225">
                  <c:v>-64.413981060355596</c:v>
                </c:pt>
                <c:pt idx="10226">
                  <c:v>-64.413980888899999</c:v>
                </c:pt>
                <c:pt idx="10227">
                  <c:v>-64.413980717812706</c:v>
                </c:pt>
                <c:pt idx="10228">
                  <c:v>-64.413980547093004</c:v>
                </c:pt>
                <c:pt idx="10229">
                  <c:v>-64.413980376740298</c:v>
                </c:pt>
                <c:pt idx="10230">
                  <c:v>-64.413980206753706</c:v>
                </c:pt>
                <c:pt idx="10231">
                  <c:v>-64.413980037132603</c:v>
                </c:pt>
                <c:pt idx="10232">
                  <c:v>-64.413979867876193</c:v>
                </c:pt>
                <c:pt idx="10233">
                  <c:v>-64.413979698983894</c:v>
                </c:pt>
                <c:pt idx="10234">
                  <c:v>-64.413979530454796</c:v>
                </c:pt>
                <c:pt idx="10235">
                  <c:v>-64.413979362288401</c:v>
                </c:pt>
                <c:pt idx="10236">
                  <c:v>-64.413979194483801</c:v>
                </c:pt>
                <c:pt idx="10237">
                  <c:v>-64.413979027040398</c:v>
                </c:pt>
                <c:pt idx="10238">
                  <c:v>-64.413978859957496</c:v>
                </c:pt>
                <c:pt idx="10239">
                  <c:v>-64.413978693234398</c:v>
                </c:pt>
                <c:pt idx="10240">
                  <c:v>-64.413978526870196</c:v>
                </c:pt>
                <c:pt idx="10241">
                  <c:v>-64.413978360864405</c:v>
                </c:pt>
                <c:pt idx="10242">
                  <c:v>-64.413978195216302</c:v>
                </c:pt>
                <c:pt idx="10243">
                  <c:v>-64.413978029925104</c:v>
                </c:pt>
                <c:pt idx="10244">
                  <c:v>-64.413977864990102</c:v>
                </c:pt>
                <c:pt idx="10245">
                  <c:v>-64.413977700410598</c:v>
                </c:pt>
                <c:pt idx="10246">
                  <c:v>-64.413977536185996</c:v>
                </c:pt>
                <c:pt idx="10247">
                  <c:v>-64.4139773723155</c:v>
                </c:pt>
                <c:pt idx="10248">
                  <c:v>-64.4139772087984</c:v>
                </c:pt>
                <c:pt idx="10249">
                  <c:v>-64.413977045634098</c:v>
                </c:pt>
                <c:pt idx="10250">
                  <c:v>-64.4139768828218</c:v>
                </c:pt>
                <c:pt idx="10251">
                  <c:v>-64.413976720360793</c:v>
                </c:pt>
                <c:pt idx="10252">
                  <c:v>-64.413976558250496</c:v>
                </c:pt>
                <c:pt idx="10253">
                  <c:v>-64.413976396490199</c:v>
                </c:pt>
                <c:pt idx="10254">
                  <c:v>-64.413976235079204</c:v>
                </c:pt>
                <c:pt idx="10255">
                  <c:v>-64.413976074016702</c:v>
                </c:pt>
                <c:pt idx="10256">
                  <c:v>-64.413975913302096</c:v>
                </c:pt>
                <c:pt idx="10257">
                  <c:v>-64.413975752934803</c:v>
                </c:pt>
                <c:pt idx="10258">
                  <c:v>-64.4139755929139</c:v>
                </c:pt>
                <c:pt idx="10259">
                  <c:v>-64.413975433239003</c:v>
                </c:pt>
                <c:pt idx="10260">
                  <c:v>-64.413975273909102</c:v>
                </c:pt>
                <c:pt idx="10261">
                  <c:v>-64.413975114923801</c:v>
                </c:pt>
                <c:pt idx="10262">
                  <c:v>-64.413974956282303</c:v>
                </c:pt>
                <c:pt idx="10263">
                  <c:v>-64.413974797983897</c:v>
                </c:pt>
                <c:pt idx="10264">
                  <c:v>-64.413974640027902</c:v>
                </c:pt>
                <c:pt idx="10265">
                  <c:v>-64.413974482413707</c:v>
                </c:pt>
                <c:pt idx="10266">
                  <c:v>-64.4139743251407</c:v>
                </c:pt>
                <c:pt idx="10267">
                  <c:v>-64.413974168208</c:v>
                </c:pt>
                <c:pt idx="10268">
                  <c:v>-64.413974011615096</c:v>
                </c:pt>
                <c:pt idx="10269">
                  <c:v>-64.413973855361206</c:v>
                </c:pt>
                <c:pt idx="10270">
                  <c:v>-64.413973699445805</c:v>
                </c:pt>
                <c:pt idx="10271">
                  <c:v>-64.413973543868096</c:v>
                </c:pt>
                <c:pt idx="10272">
                  <c:v>-64.413973388627497</c:v>
                </c:pt>
                <c:pt idx="10273">
                  <c:v>-64.413973233723297</c:v>
                </c:pt>
                <c:pt idx="10274">
                  <c:v>-64.4139730791549</c:v>
                </c:pt>
                <c:pt idx="10275">
                  <c:v>-64.413972924921495</c:v>
                </c:pt>
                <c:pt idx="10276">
                  <c:v>-64.4139727710225</c:v>
                </c:pt>
                <c:pt idx="10277">
                  <c:v>-64.413972617457304</c:v>
                </c:pt>
                <c:pt idx="10278">
                  <c:v>-64.413972464225196</c:v>
                </c:pt>
                <c:pt idx="10279">
                  <c:v>-64.413972311325594</c:v>
                </c:pt>
                <c:pt idx="10280">
                  <c:v>-64.413972158757701</c:v>
                </c:pt>
                <c:pt idx="10281">
                  <c:v>-64.413972006520893</c:v>
                </c:pt>
                <c:pt idx="10282">
                  <c:v>-64.413971854614601</c:v>
                </c:pt>
                <c:pt idx="10283">
                  <c:v>-64.413971703038101</c:v>
                </c:pt>
                <c:pt idx="10284">
                  <c:v>-64.413971551790794</c:v>
                </c:pt>
                <c:pt idx="10285">
                  <c:v>-64.413971400872001</c:v>
                </c:pt>
                <c:pt idx="10286">
                  <c:v>-64.413971250281094</c:v>
                </c:pt>
                <c:pt idx="10287">
                  <c:v>-64.413971100017307</c:v>
                </c:pt>
                <c:pt idx="10288">
                  <c:v>-64.413970950080198</c:v>
                </c:pt>
                <c:pt idx="10289">
                  <c:v>-64.413970800468903</c:v>
                </c:pt>
                <c:pt idx="10290">
                  <c:v>-64.413970651182893</c:v>
                </c:pt>
                <c:pt idx="10291">
                  <c:v>-64.413970502221602</c:v>
                </c:pt>
                <c:pt idx="10292">
                  <c:v>-64.413970353584205</c:v>
                </c:pt>
                <c:pt idx="10293">
                  <c:v>-64.413970205270203</c:v>
                </c:pt>
                <c:pt idx="10294">
                  <c:v>-64.413970057278803</c:v>
                </c:pt>
                <c:pt idx="10295">
                  <c:v>-64.413969909609605</c:v>
                </c:pt>
                <c:pt idx="10296">
                  <c:v>-64.413969762261701</c:v>
                </c:pt>
                <c:pt idx="10297">
                  <c:v>-64.413969615234706</c:v>
                </c:pt>
                <c:pt idx="10298">
                  <c:v>-64.413969468527796</c:v>
                </c:pt>
                <c:pt idx="10299">
                  <c:v>-64.413969322140304</c:v>
                </c:pt>
                <c:pt idx="10300">
                  <c:v>-64.413969176071802</c:v>
                </c:pt>
                <c:pt idx="10301">
                  <c:v>-64.413969030321496</c:v>
                </c:pt>
                <c:pt idx="10302">
                  <c:v>-64.413968884888902</c:v>
                </c:pt>
                <c:pt idx="10303">
                  <c:v>-64.413968739773196</c:v>
                </c:pt>
                <c:pt idx="10304">
                  <c:v>-64.413968594973895</c:v>
                </c:pt>
                <c:pt idx="10305">
                  <c:v>-64.413968450490302</c:v>
                </c:pt>
                <c:pt idx="10306">
                  <c:v>-64.413968306321806</c:v>
                </c:pt>
                <c:pt idx="10307">
                  <c:v>-64.413968162467796</c:v>
                </c:pt>
                <c:pt idx="10308">
                  <c:v>-64.413968018927605</c:v>
                </c:pt>
                <c:pt idx="10309">
                  <c:v>-64.413967875700706</c:v>
                </c:pt>
                <c:pt idx="10310">
                  <c:v>-64.413967732786404</c:v>
                </c:pt>
                <c:pt idx="10311">
                  <c:v>-64.413967590184001</c:v>
                </c:pt>
                <c:pt idx="10312">
                  <c:v>-64.413967447893</c:v>
                </c:pt>
                <c:pt idx="10313">
                  <c:v>-64.413967305912806</c:v>
                </c:pt>
                <c:pt idx="10314">
                  <c:v>-64.413967164242706</c:v>
                </c:pt>
                <c:pt idx="10315">
                  <c:v>-64.413967022882105</c:v>
                </c:pt>
                <c:pt idx="10316">
                  <c:v>-64.413966881830405</c:v>
                </c:pt>
                <c:pt idx="10317">
                  <c:v>-64.413966741086995</c:v>
                </c:pt>
                <c:pt idx="10318">
                  <c:v>-64.413966600651193</c:v>
                </c:pt>
                <c:pt idx="10319">
                  <c:v>-64.413966460522502</c:v>
                </c:pt>
                <c:pt idx="10320">
                  <c:v>-64.413966320700297</c:v>
                </c:pt>
                <c:pt idx="10321">
                  <c:v>-64.413966181183895</c:v>
                </c:pt>
                <c:pt idx="10322">
                  <c:v>-64.413966041972699</c:v>
                </c:pt>
                <c:pt idx="10323">
                  <c:v>-64.413965903066099</c:v>
                </c:pt>
                <c:pt idx="10324">
                  <c:v>-64.413965764463498</c:v>
                </c:pt>
                <c:pt idx="10325">
                  <c:v>-64.413965626164398</c:v>
                </c:pt>
                <c:pt idx="10326">
                  <c:v>-64.413965488168103</c:v>
                </c:pt>
                <c:pt idx="10327">
                  <c:v>-64.413965350473902</c:v>
                </c:pt>
                <c:pt idx="10328">
                  <c:v>-64.413965213081397</c:v>
                </c:pt>
                <c:pt idx="10329">
                  <c:v>-64.413965075989793</c:v>
                </c:pt>
                <c:pt idx="10330">
                  <c:v>-64.413964939198706</c:v>
                </c:pt>
                <c:pt idx="10331">
                  <c:v>-64.413964802707298</c:v>
                </c:pt>
                <c:pt idx="10332">
                  <c:v>-64.413964666515199</c:v>
                </c:pt>
                <c:pt idx="10333">
                  <c:v>-64.413964530621598</c:v>
                </c:pt>
                <c:pt idx="10334">
                  <c:v>-64.413964395026099</c:v>
                </c:pt>
                <c:pt idx="10335">
                  <c:v>-64.413964259728004</c:v>
                </c:pt>
                <c:pt idx="10336">
                  <c:v>-64.413964124726704</c:v>
                </c:pt>
                <c:pt idx="10337">
                  <c:v>-64.413963990021699</c:v>
                </c:pt>
                <c:pt idx="10338">
                  <c:v>-64.413963855612195</c:v>
                </c:pt>
                <c:pt idx="10339">
                  <c:v>-64.413963721497893</c:v>
                </c:pt>
                <c:pt idx="10340">
                  <c:v>-64.413963587677998</c:v>
                </c:pt>
                <c:pt idx="10341">
                  <c:v>-64.413963454151897</c:v>
                </c:pt>
                <c:pt idx="10342">
                  <c:v>-64.413963320919194</c:v>
                </c:pt>
                <c:pt idx="10343">
                  <c:v>-64.413963187979107</c:v>
                </c:pt>
                <c:pt idx="10344">
                  <c:v>-64.413963055331195</c:v>
                </c:pt>
                <c:pt idx="10345">
                  <c:v>-64.413962922974804</c:v>
                </c:pt>
                <c:pt idx="10346">
                  <c:v>-64.413962790909395</c:v>
                </c:pt>
                <c:pt idx="10347">
                  <c:v>-64.413962659134299</c:v>
                </c:pt>
                <c:pt idx="10348">
                  <c:v>-64.413962527649105</c:v>
                </c:pt>
                <c:pt idx="10349">
                  <c:v>-64.413962396453002</c:v>
                </c:pt>
                <c:pt idx="10350">
                  <c:v>-64.413962265545607</c:v>
                </c:pt>
                <c:pt idx="10351">
                  <c:v>-64.413962134926194</c:v>
                </c:pt>
                <c:pt idx="10352">
                  <c:v>-64.413962004594296</c:v>
                </c:pt>
                <c:pt idx="10353">
                  <c:v>-64.413961874549301</c:v>
                </c:pt>
                <c:pt idx="10354">
                  <c:v>-64.413961744790697</c:v>
                </c:pt>
                <c:pt idx="10355">
                  <c:v>-64.413961615317803</c:v>
                </c:pt>
                <c:pt idx="10356">
                  <c:v>-64.413961486130106</c:v>
                </c:pt>
                <c:pt idx="10357">
                  <c:v>-64.413961357226995</c:v>
                </c:pt>
                <c:pt idx="10358">
                  <c:v>-64.413961228608002</c:v>
                </c:pt>
                <c:pt idx="10359">
                  <c:v>-64.413961100272502</c:v>
                </c:pt>
                <c:pt idx="10360">
                  <c:v>-64.413960972219797</c:v>
                </c:pt>
                <c:pt idx="10361">
                  <c:v>-64.413960844449505</c:v>
                </c:pt>
                <c:pt idx="10362">
                  <c:v>-64.413960716961</c:v>
                </c:pt>
                <c:pt idx="10363">
                  <c:v>-64.4139605897537</c:v>
                </c:pt>
                <c:pt idx="10364">
                  <c:v>-64.413960462827106</c:v>
                </c:pt>
                <c:pt idx="10365">
                  <c:v>-64.413960336180594</c:v>
                </c:pt>
                <c:pt idx="10366">
                  <c:v>-64.413960209813595</c:v>
                </c:pt>
                <c:pt idx="10367">
                  <c:v>-64.413960083725499</c:v>
                </c:pt>
                <c:pt idx="10368">
                  <c:v>-64.413959957915907</c:v>
                </c:pt>
                <c:pt idx="10369">
                  <c:v>-64.413959832384094</c:v>
                </c:pt>
                <c:pt idx="10370">
                  <c:v>-64.413959707129607</c:v>
                </c:pt>
                <c:pt idx="10371">
                  <c:v>-64.413959582151904</c:v>
                </c:pt>
                <c:pt idx="10372">
                  <c:v>-64.413959457450403</c:v>
                </c:pt>
                <c:pt idx="10373">
                  <c:v>-64.413959333024494</c:v>
                </c:pt>
                <c:pt idx="10374">
                  <c:v>-64.413959208873607</c:v>
                </c:pt>
                <c:pt idx="10375">
                  <c:v>-64.413959084997302</c:v>
                </c:pt>
                <c:pt idx="10376">
                  <c:v>-64.413958961394997</c:v>
                </c:pt>
                <c:pt idx="10377">
                  <c:v>-64.413958838066094</c:v>
                </c:pt>
                <c:pt idx="10378">
                  <c:v>-64.413958715010097</c:v>
                </c:pt>
                <c:pt idx="10379">
                  <c:v>-64.413958592226393</c:v>
                </c:pt>
                <c:pt idx="10380">
                  <c:v>-64.413958469714501</c:v>
                </c:pt>
                <c:pt idx="10381">
                  <c:v>-64.413958347473894</c:v>
                </c:pt>
                <c:pt idx="10382">
                  <c:v>-64.413958225503904</c:v>
                </c:pt>
                <c:pt idx="10383">
                  <c:v>-64.413958103804106</c:v>
                </c:pt>
                <c:pt idx="10384">
                  <c:v>-64.413957982373901</c:v>
                </c:pt>
                <c:pt idx="10385">
                  <c:v>-64.413957861212793</c:v>
                </c:pt>
                <c:pt idx="10386">
                  <c:v>-64.4139577403201</c:v>
                </c:pt>
                <c:pt idx="10387">
                  <c:v>-64.413957619695495</c:v>
                </c:pt>
                <c:pt idx="10388">
                  <c:v>-64.413957499338395</c:v>
                </c:pt>
                <c:pt idx="10389">
                  <c:v>-64.413957379248103</c:v>
                </c:pt>
                <c:pt idx="10390">
                  <c:v>-64.413957259424194</c:v>
                </c:pt>
                <c:pt idx="10391">
                  <c:v>-64.413957139866199</c:v>
                </c:pt>
                <c:pt idx="10392">
                  <c:v>-64.413957020573406</c:v>
                </c:pt>
                <c:pt idx="10393">
                  <c:v>-64.413956901545504</c:v>
                </c:pt>
                <c:pt idx="10394">
                  <c:v>-64.413956782781696</c:v>
                </c:pt>
                <c:pt idx="10395">
                  <c:v>-64.413956664281699</c:v>
                </c:pt>
                <c:pt idx="10396">
                  <c:v>-64.413956546044901</c:v>
                </c:pt>
                <c:pt idx="10397">
                  <c:v>-64.413956428070705</c:v>
                </c:pt>
                <c:pt idx="10398">
                  <c:v>-64.4139563103586</c:v>
                </c:pt>
                <c:pt idx="10399">
                  <c:v>-64.413956192908103</c:v>
                </c:pt>
                <c:pt idx="10400">
                  <c:v>-64.413956075718701</c:v>
                </c:pt>
                <c:pt idx="10401">
                  <c:v>-64.413955958789799</c:v>
                </c:pt>
                <c:pt idx="10402">
                  <c:v>-64.413955842120899</c:v>
                </c:pt>
                <c:pt idx="10403">
                  <c:v>-64.413955725711503</c:v>
                </c:pt>
                <c:pt idx="10404">
                  <c:v>-64.4139556095611</c:v>
                </c:pt>
                <c:pt idx="10405">
                  <c:v>-64.413955493669107</c:v>
                </c:pt>
                <c:pt idx="10406">
                  <c:v>-64.413955378035098</c:v>
                </c:pt>
                <c:pt idx="10407">
                  <c:v>-64.413955262658405</c:v>
                </c:pt>
                <c:pt idx="10408">
                  <c:v>-64.413955147538701</c:v>
                </c:pt>
                <c:pt idx="10409">
                  <c:v>-64.413955032675304</c:v>
                </c:pt>
                <c:pt idx="10410">
                  <c:v>-64.413954918067802</c:v>
                </c:pt>
                <c:pt idx="10411">
                  <c:v>-64.413954803715598</c:v>
                </c:pt>
                <c:pt idx="10412">
                  <c:v>-64.413954689618194</c:v>
                </c:pt>
                <c:pt idx="10413">
                  <c:v>-64.413954575775094</c:v>
                </c:pt>
                <c:pt idx="10414">
                  <c:v>-64.413954462185799</c:v>
                </c:pt>
                <c:pt idx="10415">
                  <c:v>-64.413954348849799</c:v>
                </c:pt>
                <c:pt idx="10416">
                  <c:v>-64.413954235766596</c:v>
                </c:pt>
                <c:pt idx="10417">
                  <c:v>-64.413954122935607</c:v>
                </c:pt>
                <c:pt idx="10418">
                  <c:v>-64.413954010356406</c:v>
                </c:pt>
                <c:pt idx="10419">
                  <c:v>-64.413953898028396</c:v>
                </c:pt>
                <c:pt idx="10420">
                  <c:v>-64.413953785951193</c:v>
                </c:pt>
                <c:pt idx="10421">
                  <c:v>-64.413953674124201</c:v>
                </c:pt>
                <c:pt idx="10422">
                  <c:v>-64.413953562546894</c:v>
                </c:pt>
                <c:pt idx="10423">
                  <c:v>-64.413953451218802</c:v>
                </c:pt>
                <c:pt idx="10424">
                  <c:v>-64.4139533401394</c:v>
                </c:pt>
                <c:pt idx="10425">
                  <c:v>-64.413953229308305</c:v>
                </c:pt>
                <c:pt idx="10426">
                  <c:v>-64.413953118724805</c:v>
                </c:pt>
                <c:pt idx="10427">
                  <c:v>-64.413953008388603</c:v>
                </c:pt>
                <c:pt idx="10428">
                  <c:v>-64.413952898299101</c:v>
                </c:pt>
                <c:pt idx="10429">
                  <c:v>-64.413952788455802</c:v>
                </c:pt>
                <c:pt idx="10430">
                  <c:v>-64.413952678858195</c:v>
                </c:pt>
                <c:pt idx="10431">
                  <c:v>-64.413952569505796</c:v>
                </c:pt>
                <c:pt idx="10432">
                  <c:v>-64.413952460398207</c:v>
                </c:pt>
                <c:pt idx="10433">
                  <c:v>-64.413952351534704</c:v>
                </c:pt>
                <c:pt idx="10434">
                  <c:v>-64.413952242915002</c:v>
                </c:pt>
                <c:pt idx="10435">
                  <c:v>-64.413952134538604</c:v>
                </c:pt>
                <c:pt idx="10436">
                  <c:v>-64.4139520264049</c:v>
                </c:pt>
                <c:pt idx="10437">
                  <c:v>-64.413951918513405</c:v>
                </c:pt>
                <c:pt idx="10438">
                  <c:v>-64.413951810863693</c:v>
                </c:pt>
                <c:pt idx="10439">
                  <c:v>-64.413951703455297</c:v>
                </c:pt>
                <c:pt idx="10440">
                  <c:v>-64.413951596287603</c:v>
                </c:pt>
                <c:pt idx="10441">
                  <c:v>-64.413951489360301</c:v>
                </c:pt>
                <c:pt idx="10442">
                  <c:v>-64.413951382672806</c:v>
                </c:pt>
                <c:pt idx="10443">
                  <c:v>-64.413951276224594</c:v>
                </c:pt>
                <c:pt idx="10444">
                  <c:v>-64.413951170015196</c:v>
                </c:pt>
                <c:pt idx="10445">
                  <c:v>-64.413951064044198</c:v>
                </c:pt>
                <c:pt idx="10446">
                  <c:v>-64.413950958311005</c:v>
                </c:pt>
                <c:pt idx="10447">
                  <c:v>-64.413950852815304</c:v>
                </c:pt>
                <c:pt idx="10448">
                  <c:v>-64.413950747556399</c:v>
                </c:pt>
                <c:pt idx="10449">
                  <c:v>-64.413950642534004</c:v>
                </c:pt>
                <c:pt idx="10450">
                  <c:v>-64.413950537747496</c:v>
                </c:pt>
                <c:pt idx="10451">
                  <c:v>-64.413950433196504</c:v>
                </c:pt>
                <c:pt idx="10452">
                  <c:v>-64.413950328880503</c:v>
                </c:pt>
                <c:pt idx="10453">
                  <c:v>-64.413950224798995</c:v>
                </c:pt>
                <c:pt idx="10454">
                  <c:v>-64.413950120951597</c:v>
                </c:pt>
                <c:pt idx="10455">
                  <c:v>-64.413950017337697</c:v>
                </c:pt>
                <c:pt idx="10456">
                  <c:v>-64.413949913956799</c:v>
                </c:pt>
                <c:pt idx="10457">
                  <c:v>-64.413949810808603</c:v>
                </c:pt>
                <c:pt idx="10458">
                  <c:v>-64.413949707892598</c:v>
                </c:pt>
                <c:pt idx="10459">
                  <c:v>-64.413949605208202</c:v>
                </c:pt>
                <c:pt idx="10460">
                  <c:v>-64.413949502755003</c:v>
                </c:pt>
                <c:pt idx="10461">
                  <c:v>-64.413949400532601</c:v>
                </c:pt>
                <c:pt idx="10462">
                  <c:v>-64.413949298540402</c:v>
                </c:pt>
                <c:pt idx="10463">
                  <c:v>-64.413949196778006</c:v>
                </c:pt>
                <c:pt idx="10464">
                  <c:v>-64.413949095245002</c:v>
                </c:pt>
                <c:pt idx="10465">
                  <c:v>-64.413948993940807</c:v>
                </c:pt>
                <c:pt idx="10466">
                  <c:v>-64.413948892864994</c:v>
                </c:pt>
                <c:pt idx="10467">
                  <c:v>-64.413948792017095</c:v>
                </c:pt>
                <c:pt idx="10468">
                  <c:v>-64.413948691396698</c:v>
                </c:pt>
                <c:pt idx="10469">
                  <c:v>-64.413948591003305</c:v>
                </c:pt>
                <c:pt idx="10470">
                  <c:v>-64.413948490836404</c:v>
                </c:pt>
                <c:pt idx="10471">
                  <c:v>-64.413948390895598</c:v>
                </c:pt>
                <c:pt idx="10472">
                  <c:v>-64.413948291180503</c:v>
                </c:pt>
                <c:pt idx="10473">
                  <c:v>-64.413948191690494</c:v>
                </c:pt>
                <c:pt idx="10474">
                  <c:v>-64.413948092425201</c:v>
                </c:pt>
                <c:pt idx="10475">
                  <c:v>-64.413947993384099</c:v>
                </c:pt>
                <c:pt idx="10476">
                  <c:v>-64.413947894566803</c:v>
                </c:pt>
                <c:pt idx="10477">
                  <c:v>-64.413947795972902</c:v>
                </c:pt>
                <c:pt idx="10478">
                  <c:v>-64.413947697601898</c:v>
                </c:pt>
                <c:pt idx="10479">
                  <c:v>-64.413947599453195</c:v>
                </c:pt>
                <c:pt idx="10480">
                  <c:v>-64.413947501526593</c:v>
                </c:pt>
                <c:pt idx="10481">
                  <c:v>-64.413947403821396</c:v>
                </c:pt>
                <c:pt idx="10482">
                  <c:v>-64.413947306337306</c:v>
                </c:pt>
                <c:pt idx="10483">
                  <c:v>-64.413947209073896</c:v>
                </c:pt>
                <c:pt idx="10484">
                  <c:v>-64.413947112030598</c:v>
                </c:pt>
                <c:pt idx="10485">
                  <c:v>-64.413947015207</c:v>
                </c:pt>
                <c:pt idx="10486">
                  <c:v>-64.413946918602704</c:v>
                </c:pt>
                <c:pt idx="10487">
                  <c:v>-64.413946822217198</c:v>
                </c:pt>
                <c:pt idx="10488">
                  <c:v>-64.413946726050099</c:v>
                </c:pt>
                <c:pt idx="10489">
                  <c:v>-64.413946630100895</c:v>
                </c:pt>
                <c:pt idx="10490">
                  <c:v>-64.413946534369202</c:v>
                </c:pt>
                <c:pt idx="10491">
                  <c:v>-64.413946438854495</c:v>
                </c:pt>
                <c:pt idx="10492">
                  <c:v>-64.413946343556503</c:v>
                </c:pt>
                <c:pt idx="10493">
                  <c:v>-64.413946248474502</c:v>
                </c:pt>
                <c:pt idx="10494">
                  <c:v>-64.413946153608293</c:v>
                </c:pt>
                <c:pt idx="10495">
                  <c:v>-64.413946058957407</c:v>
                </c:pt>
                <c:pt idx="10496">
                  <c:v>-64.413945964521304</c:v>
                </c:pt>
                <c:pt idx="10497">
                  <c:v>-64.4139458702996</c:v>
                </c:pt>
                <c:pt idx="10498">
                  <c:v>-64.413945776291897</c:v>
                </c:pt>
                <c:pt idx="10499">
                  <c:v>-64.413945682497598</c:v>
                </c:pt>
                <c:pt idx="10500">
                  <c:v>-64.413945588916505</c:v>
                </c:pt>
                <c:pt idx="10501">
                  <c:v>-64.413945495548006</c:v>
                </c:pt>
                <c:pt idx="10502">
                  <c:v>-64.413945402391704</c:v>
                </c:pt>
                <c:pt idx="10503">
                  <c:v>-64.4139453094472</c:v>
                </c:pt>
                <c:pt idx="10504">
                  <c:v>-64.413945216713998</c:v>
                </c:pt>
                <c:pt idx="10505">
                  <c:v>-64.413945124191699</c:v>
                </c:pt>
                <c:pt idx="10506">
                  <c:v>-64.413945031879905</c:v>
                </c:pt>
                <c:pt idx="10507">
                  <c:v>-64.413944939778204</c:v>
                </c:pt>
                <c:pt idx="10508">
                  <c:v>-64.4139448478861</c:v>
                </c:pt>
                <c:pt idx="10509">
                  <c:v>-64.413944756203094</c:v>
                </c:pt>
                <c:pt idx="10510">
                  <c:v>-64.413944664728902</c:v>
                </c:pt>
                <c:pt idx="10511">
                  <c:v>-64.413944573463098</c:v>
                </c:pt>
                <c:pt idx="10512">
                  <c:v>-64.413944482405199</c:v>
                </c:pt>
                <c:pt idx="10513">
                  <c:v>-64.413944391554693</c:v>
                </c:pt>
                <c:pt idx="10514">
                  <c:v>-64.413944300911297</c:v>
                </c:pt>
                <c:pt idx="10515">
                  <c:v>-64.413944210474597</c:v>
                </c:pt>
                <c:pt idx="10516">
                  <c:v>-64.413944120243997</c:v>
                </c:pt>
                <c:pt idx="10517">
                  <c:v>-64.413944030219199</c:v>
                </c:pt>
                <c:pt idx="10518">
                  <c:v>-64.413943940399804</c:v>
                </c:pt>
                <c:pt idx="10519">
                  <c:v>-64.413943850785401</c:v>
                </c:pt>
                <c:pt idx="10520">
                  <c:v>-64.413943761375407</c:v>
                </c:pt>
                <c:pt idx="10521">
                  <c:v>-64.413943672169594</c:v>
                </c:pt>
                <c:pt idx="10522">
                  <c:v>-64.413943583167395</c:v>
                </c:pt>
                <c:pt idx="10523">
                  <c:v>-64.413943494368496</c:v>
                </c:pt>
                <c:pt idx="10524">
                  <c:v>-64.4139434057725</c:v>
                </c:pt>
                <c:pt idx="10525">
                  <c:v>-64.413943317378795</c:v>
                </c:pt>
                <c:pt idx="10526">
                  <c:v>-64.413943229187197</c:v>
                </c:pt>
                <c:pt idx="10527">
                  <c:v>-64.413943141197194</c:v>
                </c:pt>
                <c:pt idx="10528">
                  <c:v>-64.413943053408403</c:v>
                </c:pt>
                <c:pt idx="10529">
                  <c:v>-64.413942965820397</c:v>
                </c:pt>
                <c:pt idx="10530">
                  <c:v>-64.413942878432707</c:v>
                </c:pt>
                <c:pt idx="10531">
                  <c:v>-64.413942791245006</c:v>
                </c:pt>
                <c:pt idx="10532">
                  <c:v>-64.413942704256797</c:v>
                </c:pt>
                <c:pt idx="10533">
                  <c:v>-64.413942617467697</c:v>
                </c:pt>
                <c:pt idx="10534">
                  <c:v>-64.413942530877407</c:v>
                </c:pt>
                <c:pt idx="10535">
                  <c:v>-64.413942444485301</c:v>
                </c:pt>
                <c:pt idx="10536">
                  <c:v>-64.413942358291195</c:v>
                </c:pt>
                <c:pt idx="10537">
                  <c:v>-64.413942272294605</c:v>
                </c:pt>
                <c:pt idx="10538">
                  <c:v>-64.413942186495007</c:v>
                </c:pt>
                <c:pt idx="10539">
                  <c:v>-64.4139421008922</c:v>
                </c:pt>
                <c:pt idx="10540">
                  <c:v>-64.413942015485603</c:v>
                </c:pt>
                <c:pt idx="10541">
                  <c:v>-64.413941930274902</c:v>
                </c:pt>
                <c:pt idx="10542">
                  <c:v>-64.4139418452597</c:v>
                </c:pt>
                <c:pt idx="10543">
                  <c:v>-64.413941760439499</c:v>
                </c:pt>
                <c:pt idx="10544">
                  <c:v>-64.413941675814002</c:v>
                </c:pt>
                <c:pt idx="10545">
                  <c:v>-64.413941591382795</c:v>
                </c:pt>
                <c:pt idx="10546">
                  <c:v>-64.413941507145395</c:v>
                </c:pt>
                <c:pt idx="10547">
                  <c:v>-64.413941423101505</c:v>
                </c:pt>
                <c:pt idx="10548">
                  <c:v>-64.413941339250698</c:v>
                </c:pt>
                <c:pt idx="10549">
                  <c:v>-64.413941255592604</c:v>
                </c:pt>
                <c:pt idx="10550">
                  <c:v>-64.413941172126698</c:v>
                </c:pt>
                <c:pt idx="10551">
                  <c:v>-64.413941088852695</c:v>
                </c:pt>
                <c:pt idx="10552">
                  <c:v>-64.413941005770198</c:v>
                </c:pt>
                <c:pt idx="10553">
                  <c:v>-64.413940922878794</c:v>
                </c:pt>
                <c:pt idx="10554">
                  <c:v>-64.4139408401781</c:v>
                </c:pt>
                <c:pt idx="10555">
                  <c:v>-64.413940757667604</c:v>
                </c:pt>
                <c:pt idx="10556">
                  <c:v>-64.413940675347106</c:v>
                </c:pt>
                <c:pt idx="10557">
                  <c:v>-64.413940593216097</c:v>
                </c:pt>
                <c:pt idx="10558">
                  <c:v>-64.413940511274305</c:v>
                </c:pt>
                <c:pt idx="10559">
                  <c:v>-64.413940429521105</c:v>
                </c:pt>
                <c:pt idx="10560">
                  <c:v>-64.413940347956299</c:v>
                </c:pt>
                <c:pt idx="10561">
                  <c:v>-64.413940266579502</c:v>
                </c:pt>
                <c:pt idx="10562">
                  <c:v>-64.413940185390203</c:v>
                </c:pt>
                <c:pt idx="10563">
                  <c:v>-64.413940104388104</c:v>
                </c:pt>
                <c:pt idx="10564">
                  <c:v>-64.413940023572806</c:v>
                </c:pt>
                <c:pt idx="10565">
                  <c:v>-64.413939942943998</c:v>
                </c:pt>
                <c:pt idx="10566">
                  <c:v>-64.413939862501095</c:v>
                </c:pt>
                <c:pt idx="10567">
                  <c:v>-64.413939782243901</c:v>
                </c:pt>
                <c:pt idx="10568">
                  <c:v>-64.413939702171902</c:v>
                </c:pt>
                <c:pt idx="10569">
                  <c:v>-64.413939622284801</c:v>
                </c:pt>
                <c:pt idx="10570">
                  <c:v>-64.413939542582199</c:v>
                </c:pt>
                <c:pt idx="10571">
                  <c:v>-64.413939463063699</c:v>
                </c:pt>
                <c:pt idx="10572">
                  <c:v>-64.413939383728902</c:v>
                </c:pt>
                <c:pt idx="10573">
                  <c:v>-64.413939304577497</c:v>
                </c:pt>
                <c:pt idx="10574">
                  <c:v>-64.413939225609099</c:v>
                </c:pt>
                <c:pt idx="10575">
                  <c:v>-64.413939146823196</c:v>
                </c:pt>
                <c:pt idx="10576">
                  <c:v>-64.413939068219506</c:v>
                </c:pt>
                <c:pt idx="10577">
                  <c:v>-64.4139389897977</c:v>
                </c:pt>
                <c:pt idx="10578">
                  <c:v>-64.413938911557395</c:v>
                </c:pt>
                <c:pt idx="10579">
                  <c:v>-64.413938833498094</c:v>
                </c:pt>
                <c:pt idx="10580">
                  <c:v>-64.413938755619498</c:v>
                </c:pt>
                <c:pt idx="10581">
                  <c:v>-64.413938677921294</c:v>
                </c:pt>
                <c:pt idx="10582">
                  <c:v>-64.413938600403</c:v>
                </c:pt>
                <c:pt idx="10583">
                  <c:v>-64.413938523064303</c:v>
                </c:pt>
                <c:pt idx="10584">
                  <c:v>-64.413938445904904</c:v>
                </c:pt>
                <c:pt idx="10585">
                  <c:v>-64.413938368924207</c:v>
                </c:pt>
                <c:pt idx="10586">
                  <c:v>-64.413938292122097</c:v>
                </c:pt>
                <c:pt idx="10587">
                  <c:v>-64.413938215498007</c:v>
                </c:pt>
                <c:pt idx="10588">
                  <c:v>-64.413938139051695</c:v>
                </c:pt>
                <c:pt idx="10589">
                  <c:v>-64.413938062782705</c:v>
                </c:pt>
                <c:pt idx="10590">
                  <c:v>-64.413937986690797</c:v>
                </c:pt>
                <c:pt idx="10591">
                  <c:v>-64.413937910775402</c:v>
                </c:pt>
                <c:pt idx="10592">
                  <c:v>-64.413937835036407</c:v>
                </c:pt>
                <c:pt idx="10593">
                  <c:v>-64.4139377594732</c:v>
                </c:pt>
                <c:pt idx="10594">
                  <c:v>-64.413937684085496</c:v>
                </c:pt>
                <c:pt idx="10595">
                  <c:v>-64.413937608873098</c:v>
                </c:pt>
                <c:pt idx="10596">
                  <c:v>-64.413937533835394</c:v>
                </c:pt>
                <c:pt idx="10597">
                  <c:v>-64.4139374589722</c:v>
                </c:pt>
                <c:pt idx="10598">
                  <c:v>-64.413937384283003</c:v>
                </c:pt>
                <c:pt idx="10599">
                  <c:v>-64.413937309767604</c:v>
                </c:pt>
                <c:pt idx="10600">
                  <c:v>-64.413937235425493</c:v>
                </c:pt>
                <c:pt idx="10601">
                  <c:v>-64.413937161256399</c:v>
                </c:pt>
                <c:pt idx="10602">
                  <c:v>-64.413937087259995</c:v>
                </c:pt>
                <c:pt idx="10603">
                  <c:v>-64.413937013435799</c:v>
                </c:pt>
                <c:pt idx="10604">
                  <c:v>-64.413936939783596</c:v>
                </c:pt>
                <c:pt idx="10605">
                  <c:v>-64.413936866302905</c:v>
                </c:pt>
                <c:pt idx="10606">
                  <c:v>-64.413936792993397</c:v>
                </c:pt>
                <c:pt idx="10607">
                  <c:v>-64.413936719854703</c:v>
                </c:pt>
                <c:pt idx="10608">
                  <c:v>-64.413936646886597</c:v>
                </c:pt>
                <c:pt idx="10609">
                  <c:v>-64.413936574088595</c:v>
                </c:pt>
                <c:pt idx="10610">
                  <c:v>-64.413936501460398</c:v>
                </c:pt>
                <c:pt idx="10611">
                  <c:v>-64.413936429001595</c:v>
                </c:pt>
                <c:pt idx="10612">
                  <c:v>-64.413936356711901</c:v>
                </c:pt>
                <c:pt idx="10613">
                  <c:v>-64.413936284590903</c:v>
                </c:pt>
                <c:pt idx="10614">
                  <c:v>-64.413936212638305</c:v>
                </c:pt>
                <c:pt idx="10615">
                  <c:v>-64.413936140853707</c:v>
                </c:pt>
                <c:pt idx="10616">
                  <c:v>-64.413936069236797</c:v>
                </c:pt>
                <c:pt idx="10617">
                  <c:v>-64.413935997787206</c:v>
                </c:pt>
                <c:pt idx="10618">
                  <c:v>-64.413935926504607</c:v>
                </c:pt>
                <c:pt idx="10619">
                  <c:v>-64.413935855388601</c:v>
                </c:pt>
                <c:pt idx="10620">
                  <c:v>-64.413935784438905</c:v>
                </c:pt>
                <c:pt idx="10621">
                  <c:v>-64.413935713655107</c:v>
                </c:pt>
                <c:pt idx="10622">
                  <c:v>-64.413935643036893</c:v>
                </c:pt>
                <c:pt idx="10623">
                  <c:v>-64.413935572583995</c:v>
                </c:pt>
                <c:pt idx="10624">
                  <c:v>-64.413935502295899</c:v>
                </c:pt>
                <c:pt idx="10625">
                  <c:v>-64.413935432172394</c:v>
                </c:pt>
                <c:pt idx="10626">
                  <c:v>-64.413935362213095</c:v>
                </c:pt>
                <c:pt idx="10627">
                  <c:v>-64.413935292417705</c:v>
                </c:pt>
                <c:pt idx="10628">
                  <c:v>-64.413935222785796</c:v>
                </c:pt>
                <c:pt idx="10629">
                  <c:v>-64.413935153317098</c:v>
                </c:pt>
                <c:pt idx="10630">
                  <c:v>-64.4139350840112</c:v>
                </c:pt>
                <c:pt idx="10631">
                  <c:v>-64.413935014867903</c:v>
                </c:pt>
                <c:pt idx="10632">
                  <c:v>-64.413934945886695</c:v>
                </c:pt>
                <c:pt idx="10633">
                  <c:v>-64.413934877067305</c:v>
                </c:pt>
                <c:pt idx="10634">
                  <c:v>-64.413934808409394</c:v>
                </c:pt>
                <c:pt idx="10635">
                  <c:v>-64.413934739912605</c:v>
                </c:pt>
                <c:pt idx="10636">
                  <c:v>-64.413934671576698</c:v>
                </c:pt>
                <c:pt idx="10637">
                  <c:v>-64.413934603401302</c:v>
                </c:pt>
                <c:pt idx="10638">
                  <c:v>-64.413934535385906</c:v>
                </c:pt>
                <c:pt idx="10639">
                  <c:v>-64.413934467530396</c:v>
                </c:pt>
                <c:pt idx="10640">
                  <c:v>-64.413934399834403</c:v>
                </c:pt>
                <c:pt idx="10641">
                  <c:v>-64.413934332297501</c:v>
                </c:pt>
                <c:pt idx="10642">
                  <c:v>-64.413934264919405</c:v>
                </c:pt>
                <c:pt idx="10643">
                  <c:v>-64.413934197699803</c:v>
                </c:pt>
                <c:pt idx="10644">
                  <c:v>-64.413934130638296</c:v>
                </c:pt>
                <c:pt idx="10645">
                  <c:v>-64.413934063734601</c:v>
                </c:pt>
                <c:pt idx="10646">
                  <c:v>-64.413933996988405</c:v>
                </c:pt>
                <c:pt idx="10647">
                  <c:v>-64.413933930399395</c:v>
                </c:pt>
                <c:pt idx="10648">
                  <c:v>-64.413933863967102</c:v>
                </c:pt>
                <c:pt idx="10649">
                  <c:v>-64.413933797691399</c:v>
                </c:pt>
                <c:pt idx="10650">
                  <c:v>-64.413933731571802</c:v>
                </c:pt>
                <c:pt idx="10651">
                  <c:v>-64.413933665608099</c:v>
                </c:pt>
                <c:pt idx="10652">
                  <c:v>-64.413933599799904</c:v>
                </c:pt>
                <c:pt idx="10653">
                  <c:v>-64.413933534146807</c:v>
                </c:pt>
                <c:pt idx="10654">
                  <c:v>-64.413933468648594</c:v>
                </c:pt>
                <c:pt idx="10655">
                  <c:v>-64.413933403304995</c:v>
                </c:pt>
                <c:pt idx="10656">
                  <c:v>-64.413933338115498</c:v>
                </c:pt>
                <c:pt idx="10657">
                  <c:v>-64.413933273080005</c:v>
                </c:pt>
                <c:pt idx="10658">
                  <c:v>-64.413933208198003</c:v>
                </c:pt>
                <c:pt idx="10659">
                  <c:v>-64.413933143469194</c:v>
                </c:pt>
                <c:pt idx="10660">
                  <c:v>-64.413933078893393</c:v>
                </c:pt>
                <c:pt idx="10661">
                  <c:v>-64.413933014470103</c:v>
                </c:pt>
                <c:pt idx="10662">
                  <c:v>-64.413932950199197</c:v>
                </c:pt>
                <c:pt idx="10663">
                  <c:v>-64.413932886080204</c:v>
                </c:pt>
                <c:pt idx="10664">
                  <c:v>-64.413932822112798</c:v>
                </c:pt>
                <c:pt idx="10665">
                  <c:v>-64.413932758296795</c:v>
                </c:pt>
                <c:pt idx="10666">
                  <c:v>-64.413932694631697</c:v>
                </c:pt>
                <c:pt idx="10667">
                  <c:v>-64.413932631117405</c:v>
                </c:pt>
                <c:pt idx="10668">
                  <c:v>-64.413932567753406</c:v>
                </c:pt>
                <c:pt idx="10669">
                  <c:v>-64.413932504539403</c:v>
                </c:pt>
                <c:pt idx="10670">
                  <c:v>-64.413932441475197</c:v>
                </c:pt>
                <c:pt idx="10671">
                  <c:v>-64.413932378560403</c:v>
                </c:pt>
                <c:pt idx="10672">
                  <c:v>-64.413932315794796</c:v>
                </c:pt>
                <c:pt idx="10673">
                  <c:v>-64.413932253177904</c:v>
                </c:pt>
                <c:pt idx="10674">
                  <c:v>-64.413932190709502</c:v>
                </c:pt>
                <c:pt idx="10675">
                  <c:v>-64.413932128389206</c:v>
                </c:pt>
                <c:pt idx="10676">
                  <c:v>-64.413932066216901</c:v>
                </c:pt>
                <c:pt idx="10677">
                  <c:v>-64.413932004192006</c:v>
                </c:pt>
                <c:pt idx="10678">
                  <c:v>-64.413931942314406</c:v>
                </c:pt>
                <c:pt idx="10679">
                  <c:v>-64.413931880583704</c:v>
                </c:pt>
                <c:pt idx="10680">
                  <c:v>-64.4139318189997</c:v>
                </c:pt>
                <c:pt idx="10681">
                  <c:v>-64.413931757561897</c:v>
                </c:pt>
                <c:pt idx="10682">
                  <c:v>-64.413931696270197</c:v>
                </c:pt>
                <c:pt idx="10683">
                  <c:v>-64.413931635124101</c:v>
                </c:pt>
                <c:pt idx="10684">
                  <c:v>-64.413931574123396</c:v>
                </c:pt>
                <c:pt idx="10685">
                  <c:v>-64.413931513267798</c:v>
                </c:pt>
                <c:pt idx="10686">
                  <c:v>-64.413931452556994</c:v>
                </c:pt>
                <c:pt idx="10687">
                  <c:v>-64.413931391990602</c:v>
                </c:pt>
                <c:pt idx="10688">
                  <c:v>-64.413931331568406</c:v>
                </c:pt>
                <c:pt idx="10689">
                  <c:v>-64.413931271290096</c:v>
                </c:pt>
                <c:pt idx="10690">
                  <c:v>-64.413931211155301</c:v>
                </c:pt>
                <c:pt idx="10691">
                  <c:v>-64.413931151163695</c:v>
                </c:pt>
                <c:pt idx="10692">
                  <c:v>-64.413931091315106</c:v>
                </c:pt>
                <c:pt idx="10693">
                  <c:v>-64.413931031609195</c:v>
                </c:pt>
                <c:pt idx="10694">
                  <c:v>-64.413930972045605</c:v>
                </c:pt>
                <c:pt idx="10695">
                  <c:v>-64.413930912623997</c:v>
                </c:pt>
                <c:pt idx="10696">
                  <c:v>-64.413930853344198</c:v>
                </c:pt>
                <c:pt idx="10697">
                  <c:v>-64.413930794205797</c:v>
                </c:pt>
                <c:pt idx="10698">
                  <c:v>-64.413930735208595</c:v>
                </c:pt>
                <c:pt idx="10699">
                  <c:v>-64.413930676352194</c:v>
                </c:pt>
                <c:pt idx="10700">
                  <c:v>-64.413930617636396</c:v>
                </c:pt>
                <c:pt idx="10701">
                  <c:v>-64.413930559060802</c:v>
                </c:pt>
                <c:pt idx="10702">
                  <c:v>-64.413930500625199</c:v>
                </c:pt>
                <c:pt idx="10703">
                  <c:v>-64.413930442329203</c:v>
                </c:pt>
                <c:pt idx="10704">
                  <c:v>-64.413930384172602</c:v>
                </c:pt>
                <c:pt idx="10705">
                  <c:v>-64.413930326155096</c:v>
                </c:pt>
                <c:pt idx="10706">
                  <c:v>-64.413930268276303</c:v>
                </c:pt>
                <c:pt idx="10707">
                  <c:v>-64.413930210536094</c:v>
                </c:pt>
                <c:pt idx="10708">
                  <c:v>-64.413930152934</c:v>
                </c:pt>
                <c:pt idx="10709">
                  <c:v>-64.413930095469794</c:v>
                </c:pt>
                <c:pt idx="10710">
                  <c:v>-64.413930038143207</c:v>
                </c:pt>
                <c:pt idx="10711">
                  <c:v>-64.413929980953995</c:v>
                </c:pt>
                <c:pt idx="10712">
                  <c:v>-64.413929923901705</c:v>
                </c:pt>
                <c:pt idx="10713">
                  <c:v>-64.413929866986194</c:v>
                </c:pt>
                <c:pt idx="10714">
                  <c:v>-64.413929810207193</c:v>
                </c:pt>
                <c:pt idx="10715">
                  <c:v>-64.413929753564304</c:v>
                </c:pt>
                <c:pt idx="10716">
                  <c:v>-64.413929697057199</c:v>
                </c:pt>
                <c:pt idx="10717">
                  <c:v>-64.413929640685794</c:v>
                </c:pt>
                <c:pt idx="10718">
                  <c:v>-64.413929584449605</c:v>
                </c:pt>
                <c:pt idx="10719">
                  <c:v>-64.413929528348405</c:v>
                </c:pt>
                <c:pt idx="10720">
                  <c:v>-64.413929472381994</c:v>
                </c:pt>
                <c:pt idx="10721">
                  <c:v>-64.413929416549905</c:v>
                </c:pt>
                <c:pt idx="10722">
                  <c:v>-64.413929360852094</c:v>
                </c:pt>
                <c:pt idx="10723">
                  <c:v>-64.413929305287994</c:v>
                </c:pt>
                <c:pt idx="10724">
                  <c:v>-64.413929249857603</c:v>
                </c:pt>
                <c:pt idx="10725">
                  <c:v>-64.413929194560396</c:v>
                </c:pt>
                <c:pt idx="10726">
                  <c:v>-64.413929139396302</c:v>
                </c:pt>
                <c:pt idx="10727">
                  <c:v>-64.413929084364895</c:v>
                </c:pt>
                <c:pt idx="10728">
                  <c:v>-64.413929029465905</c:v>
                </c:pt>
                <c:pt idx="10729">
                  <c:v>-64.413928974699104</c:v>
                </c:pt>
                <c:pt idx="10730">
                  <c:v>-64.413928920064194</c:v>
                </c:pt>
                <c:pt idx="10731">
                  <c:v>-64.413928865560806</c:v>
                </c:pt>
                <c:pt idx="10732">
                  <c:v>-64.413928811188896</c:v>
                </c:pt>
                <c:pt idx="10733">
                  <c:v>-64.413928756947897</c:v>
                </c:pt>
                <c:pt idx="10734">
                  <c:v>-64.413928702837694</c:v>
                </c:pt>
                <c:pt idx="10735">
                  <c:v>-64.413928648858004</c:v>
                </c:pt>
                <c:pt idx="10736">
                  <c:v>-64.4139285950085</c:v>
                </c:pt>
                <c:pt idx="10737">
                  <c:v>-64.413928541288996</c:v>
                </c:pt>
                <c:pt idx="10738">
                  <c:v>-64.413928487699096</c:v>
                </c:pt>
                <c:pt idx="10739">
                  <c:v>-64.4139284342385</c:v>
                </c:pt>
                <c:pt idx="10740">
                  <c:v>-64.413928380907095</c:v>
                </c:pt>
                <c:pt idx="10741">
                  <c:v>-64.413928327704497</c:v>
                </c:pt>
                <c:pt idx="10742">
                  <c:v>-64.413928274630507</c:v>
                </c:pt>
                <c:pt idx="10743">
                  <c:v>-64.413928221684699</c:v>
                </c:pt>
                <c:pt idx="10744">
                  <c:v>-64.413928168867002</c:v>
                </c:pt>
                <c:pt idx="10745">
                  <c:v>-64.413928116177004</c:v>
                </c:pt>
                <c:pt idx="10746">
                  <c:v>-64.413928063614506</c:v>
                </c:pt>
                <c:pt idx="10747">
                  <c:v>-64.413928011179095</c:v>
                </c:pt>
                <c:pt idx="10748">
                  <c:v>-64.413927958870701</c:v>
                </c:pt>
                <c:pt idx="10749">
                  <c:v>-64.413927906688897</c:v>
                </c:pt>
                <c:pt idx="10750">
                  <c:v>-64.413927854633499</c:v>
                </c:pt>
                <c:pt idx="10751">
                  <c:v>-64.413927802704293</c:v>
                </c:pt>
                <c:pt idx="10752">
                  <c:v>-64.413927750900797</c:v>
                </c:pt>
                <c:pt idx="10753">
                  <c:v>-64.413927699222995</c:v>
                </c:pt>
                <c:pt idx="10754">
                  <c:v>-64.413927647670405</c:v>
                </c:pt>
                <c:pt idx="10755">
                  <c:v>-64.4139275962429</c:v>
                </c:pt>
                <c:pt idx="10756">
                  <c:v>-64.413927544940094</c:v>
                </c:pt>
                <c:pt idx="10757">
                  <c:v>-64.413927493761904</c:v>
                </c:pt>
                <c:pt idx="10758">
                  <c:v>-64.413927442707902</c:v>
                </c:pt>
                <c:pt idx="10759">
                  <c:v>-64.413927391777904</c:v>
                </c:pt>
                <c:pt idx="10760">
                  <c:v>-64.413927340971497</c:v>
                </c:pt>
                <c:pt idx="10761">
                  <c:v>-64.413927290288697</c:v>
                </c:pt>
                <c:pt idx="10762">
                  <c:v>-64.413927239729006</c:v>
                </c:pt>
                <c:pt idx="10763">
                  <c:v>-64.413927189292195</c:v>
                </c:pt>
                <c:pt idx="10764">
                  <c:v>-64.413927138978096</c:v>
                </c:pt>
                <c:pt idx="10765">
                  <c:v>-64.413927088786295</c:v>
                </c:pt>
                <c:pt idx="10766">
                  <c:v>-64.413927038716693</c:v>
                </c:pt>
                <c:pt idx="10767">
                  <c:v>-64.413926988769006</c:v>
                </c:pt>
                <c:pt idx="10768">
                  <c:v>-64.413926938942893</c:v>
                </c:pt>
                <c:pt idx="10769">
                  <c:v>-64.413926889238098</c:v>
                </c:pt>
                <c:pt idx="10770">
                  <c:v>-64.413926839654394</c:v>
                </c:pt>
                <c:pt idx="10771">
                  <c:v>-64.413926790191496</c:v>
                </c:pt>
                <c:pt idx="10772">
                  <c:v>-64.413926740849206</c:v>
                </c:pt>
                <c:pt idx="10773">
                  <c:v>-64.413926691627296</c:v>
                </c:pt>
                <c:pt idx="10774">
                  <c:v>-64.413926642525396</c:v>
                </c:pt>
                <c:pt idx="10775">
                  <c:v>-64.413926593543295</c:v>
                </c:pt>
                <c:pt idx="10776">
                  <c:v>-64.413926544680706</c:v>
                </c:pt>
                <c:pt idx="10777">
                  <c:v>-64.413926495937403</c:v>
                </c:pt>
                <c:pt idx="10778">
                  <c:v>-64.413926447313102</c:v>
                </c:pt>
                <c:pt idx="10779">
                  <c:v>-64.413926398807604</c:v>
                </c:pt>
                <c:pt idx="10780">
                  <c:v>-64.413926350420596</c:v>
                </c:pt>
                <c:pt idx="10781">
                  <c:v>-64.413926302151907</c:v>
                </c:pt>
                <c:pt idx="10782">
                  <c:v>-64.413926254001197</c:v>
                </c:pt>
                <c:pt idx="10783">
                  <c:v>-64.413926205968295</c:v>
                </c:pt>
                <c:pt idx="10784">
                  <c:v>-64.413926158052902</c:v>
                </c:pt>
                <c:pt idx="10785">
                  <c:v>-64.413926110254707</c:v>
                </c:pt>
                <c:pt idx="10786">
                  <c:v>-64.413926062573495</c:v>
                </c:pt>
                <c:pt idx="10787">
                  <c:v>-64.413926015009096</c:v>
                </c:pt>
                <c:pt idx="10788">
                  <c:v>-64.413925967561099</c:v>
                </c:pt>
                <c:pt idx="10789">
                  <c:v>-64.413925920229502</c:v>
                </c:pt>
                <c:pt idx="10790">
                  <c:v>-64.413925873013795</c:v>
                </c:pt>
                <c:pt idx="10791">
                  <c:v>-64.413925825913793</c:v>
                </c:pt>
                <c:pt idx="10792">
                  <c:v>-64.413925778929396</c:v>
                </c:pt>
                <c:pt idx="10793">
                  <c:v>-64.413925732060207</c:v>
                </c:pt>
                <c:pt idx="10794">
                  <c:v>-64.413925685306097</c:v>
                </c:pt>
                <c:pt idx="10795">
                  <c:v>-64.413925638666697</c:v>
                </c:pt>
                <c:pt idx="10796">
                  <c:v>-64.413925592141794</c:v>
                </c:pt>
                <c:pt idx="10797">
                  <c:v>-64.413925545731203</c:v>
                </c:pt>
                <c:pt idx="10798">
                  <c:v>-64.413925499434598</c:v>
                </c:pt>
                <c:pt idx="10799">
                  <c:v>-64.413925453251693</c:v>
                </c:pt>
                <c:pt idx="10800">
                  <c:v>-64.413925407182404</c:v>
                </c:pt>
                <c:pt idx="10801">
                  <c:v>-64.413925361226404</c:v>
                </c:pt>
                <c:pt idx="10802">
                  <c:v>-64.413925315383494</c:v>
                </c:pt>
                <c:pt idx="10803">
                  <c:v>-64.413925269653305</c:v>
                </c:pt>
                <c:pt idx="10804">
                  <c:v>-64.413925224035694</c:v>
                </c:pt>
                <c:pt idx="10805">
                  <c:v>-64.413925178530306</c:v>
                </c:pt>
                <c:pt idx="10806">
                  <c:v>-64.413925133137099</c:v>
                </c:pt>
                <c:pt idx="10807">
                  <c:v>-64.413925087855702</c:v>
                </c:pt>
                <c:pt idx="10808">
                  <c:v>-64.413925042685904</c:v>
                </c:pt>
                <c:pt idx="10809">
                  <c:v>-64.413924997627404</c:v>
                </c:pt>
                <c:pt idx="10810">
                  <c:v>-64.413924952680105</c:v>
                </c:pt>
                <c:pt idx="10811">
                  <c:v>-64.413924907843594</c:v>
                </c:pt>
                <c:pt idx="10812">
                  <c:v>-64.4139248631177</c:v>
                </c:pt>
                <c:pt idx="10813">
                  <c:v>-64.413924818502196</c:v>
                </c:pt>
                <c:pt idx="10814">
                  <c:v>-64.413924773996897</c:v>
                </c:pt>
                <c:pt idx="10815">
                  <c:v>-64.413924729601504</c:v>
                </c:pt>
                <c:pt idx="10816">
                  <c:v>-64.413924685315806</c:v>
                </c:pt>
                <c:pt idx="10817">
                  <c:v>-64.413924641139502</c:v>
                </c:pt>
                <c:pt idx="10818">
                  <c:v>-64.413924597072395</c:v>
                </c:pt>
                <c:pt idx="10819">
                  <c:v>-64.413924553114299</c:v>
                </c:pt>
                <c:pt idx="10820">
                  <c:v>-64.413924509264902</c:v>
                </c:pt>
                <c:pt idx="10821">
                  <c:v>-64.413924465524005</c:v>
                </c:pt>
                <c:pt idx="10822">
                  <c:v>-64.413924421891394</c:v>
                </c:pt>
                <c:pt idx="10823">
                  <c:v>-64.413924378366801</c:v>
                </c:pt>
                <c:pt idx="10824">
                  <c:v>-64.413924334949996</c:v>
                </c:pt>
                <c:pt idx="10825">
                  <c:v>-64.413924291640697</c:v>
                </c:pt>
                <c:pt idx="10826">
                  <c:v>-64.413924248438803</c:v>
                </c:pt>
                <c:pt idx="10827">
                  <c:v>-64.413924205344003</c:v>
                </c:pt>
                <c:pt idx="10828">
                  <c:v>-64.413924162356096</c:v>
                </c:pt>
                <c:pt idx="10829">
                  <c:v>-64.4139241194748</c:v>
                </c:pt>
                <c:pt idx="10830">
                  <c:v>-64.4139240766999</c:v>
                </c:pt>
                <c:pt idx="10831">
                  <c:v>-64.413924034031098</c:v>
                </c:pt>
                <c:pt idx="10832">
                  <c:v>-64.413923991468295</c:v>
                </c:pt>
                <c:pt idx="10833">
                  <c:v>-64.413923949011306</c:v>
                </c:pt>
                <c:pt idx="10834">
                  <c:v>-64.413923906659704</c:v>
                </c:pt>
                <c:pt idx="10835">
                  <c:v>-64.413923864413306</c:v>
                </c:pt>
                <c:pt idx="10836">
                  <c:v>-64.413923822272096</c:v>
                </c:pt>
                <c:pt idx="10837">
                  <c:v>-64.413923780235507</c:v>
                </c:pt>
                <c:pt idx="10838">
                  <c:v>-64.413923738303595</c:v>
                </c:pt>
                <c:pt idx="10839">
                  <c:v>-64.413923696476004</c:v>
                </c:pt>
                <c:pt idx="10840">
                  <c:v>-64.413923654752594</c:v>
                </c:pt>
                <c:pt idx="10841">
                  <c:v>-64.413923613132994</c:v>
                </c:pt>
                <c:pt idx="10842">
                  <c:v>-64.413923571617104</c:v>
                </c:pt>
                <c:pt idx="10843">
                  <c:v>-64.413923530204698</c:v>
                </c:pt>
                <c:pt idx="10844">
                  <c:v>-64.413923488895506</c:v>
                </c:pt>
                <c:pt idx="10845">
                  <c:v>-64.413923447689299</c:v>
                </c:pt>
                <c:pt idx="10846">
                  <c:v>-64.413923406585795</c:v>
                </c:pt>
                <c:pt idx="10847">
                  <c:v>-64.413923365584907</c:v>
                </c:pt>
                <c:pt idx="10848">
                  <c:v>-64.413923324686294</c:v>
                </c:pt>
                <c:pt idx="10849">
                  <c:v>-64.413923283889901</c:v>
                </c:pt>
                <c:pt idx="10850">
                  <c:v>-64.413923243195299</c:v>
                </c:pt>
                <c:pt idx="10851">
                  <c:v>-64.413923202602405</c:v>
                </c:pt>
                <c:pt idx="10852">
                  <c:v>-64.413923162110905</c:v>
                </c:pt>
                <c:pt idx="10853">
                  <c:v>-64.4139231217206</c:v>
                </c:pt>
                <c:pt idx="10854">
                  <c:v>-64.413923081431307</c:v>
                </c:pt>
                <c:pt idx="10855">
                  <c:v>-64.413923041242896</c:v>
                </c:pt>
                <c:pt idx="10856">
                  <c:v>-64.413923001154899</c:v>
                </c:pt>
                <c:pt idx="10857">
                  <c:v>-64.413922961167401</c:v>
                </c:pt>
                <c:pt idx="10858">
                  <c:v>-64.413922921279905</c:v>
                </c:pt>
                <c:pt idx="10859">
                  <c:v>-64.413922881492397</c:v>
                </c:pt>
                <c:pt idx="10860">
                  <c:v>-64.413922841804506</c:v>
                </c:pt>
                <c:pt idx="10861">
                  <c:v>-64.413922802216106</c:v>
                </c:pt>
                <c:pt idx="10862">
                  <c:v>-64.413922762726997</c:v>
                </c:pt>
                <c:pt idx="10863">
                  <c:v>-64.413922723336896</c:v>
                </c:pt>
                <c:pt idx="10864">
                  <c:v>-64.413922684045602</c:v>
                </c:pt>
                <c:pt idx="10865">
                  <c:v>-64.413922644853002</c:v>
                </c:pt>
                <c:pt idx="10866">
                  <c:v>-64.4139226057587</c:v>
                </c:pt>
                <c:pt idx="10867">
                  <c:v>-64.413922566762594</c:v>
                </c:pt>
                <c:pt idx="10868">
                  <c:v>-64.4139225278645</c:v>
                </c:pt>
                <c:pt idx="10869">
                  <c:v>-64.413922489064106</c:v>
                </c:pt>
                <c:pt idx="10870">
                  <c:v>-64.413922450361298</c:v>
                </c:pt>
                <c:pt idx="10871">
                  <c:v>-64.413922411755806</c:v>
                </c:pt>
                <c:pt idx="10872">
                  <c:v>-64.413922373247402</c:v>
                </c:pt>
                <c:pt idx="10873">
                  <c:v>-64.413922334835902</c:v>
                </c:pt>
                <c:pt idx="10874">
                  <c:v>-64.413922296521093</c:v>
                </c:pt>
                <c:pt idx="10875">
                  <c:v>-64.413922258302705</c:v>
                </c:pt>
                <c:pt idx="10876">
                  <c:v>-64.413922220180694</c:v>
                </c:pt>
                <c:pt idx="10877">
                  <c:v>-64.413922182154593</c:v>
                </c:pt>
                <c:pt idx="10878">
                  <c:v>-64.4139221442245</c:v>
                </c:pt>
                <c:pt idx="10879">
                  <c:v>-64.413922106390004</c:v>
                </c:pt>
                <c:pt idx="10880">
                  <c:v>-64.413922068650905</c:v>
                </c:pt>
                <c:pt idx="10881">
                  <c:v>-64.413922031007004</c:v>
                </c:pt>
                <c:pt idx="10882">
                  <c:v>-64.413921993458104</c:v>
                </c:pt>
                <c:pt idx="10883">
                  <c:v>-64.413921956004103</c:v>
                </c:pt>
                <c:pt idx="10884">
                  <c:v>-64.413921918644604</c:v>
                </c:pt>
                <c:pt idx="10885">
                  <c:v>-64.413921881379594</c:v>
                </c:pt>
                <c:pt idx="10886">
                  <c:v>-64.413921844208701</c:v>
                </c:pt>
                <c:pt idx="10887">
                  <c:v>-64.4139218071318</c:v>
                </c:pt>
                <c:pt idx="10888">
                  <c:v>-64.413921770148605</c:v>
                </c:pt>
                <c:pt idx="10889">
                  <c:v>-64.413921733259102</c:v>
                </c:pt>
                <c:pt idx="10890">
                  <c:v>-64.413921696462893</c:v>
                </c:pt>
                <c:pt idx="10891">
                  <c:v>-64.413921659759794</c:v>
                </c:pt>
                <c:pt idx="10892">
                  <c:v>-64.413921623149704</c:v>
                </c:pt>
                <c:pt idx="10893">
                  <c:v>-64.413921586632398</c:v>
                </c:pt>
                <c:pt idx="10894">
                  <c:v>-64.413921550207604</c:v>
                </c:pt>
                <c:pt idx="10895">
                  <c:v>-64.413921513875195</c:v>
                </c:pt>
                <c:pt idx="10896">
                  <c:v>-64.413921477634801</c:v>
                </c:pt>
                <c:pt idx="10897">
                  <c:v>-64.413921441486494</c:v>
                </c:pt>
                <c:pt idx="10898">
                  <c:v>-64.413921405429804</c:v>
                </c:pt>
                <c:pt idx="10899">
                  <c:v>-64.413921369464703</c:v>
                </c:pt>
                <c:pt idx="10900">
                  <c:v>-64.413921333591006</c:v>
                </c:pt>
                <c:pt idx="10901">
                  <c:v>-64.413921297808301</c:v>
                </c:pt>
                <c:pt idx="10902">
                  <c:v>-64.413921262116602</c:v>
                </c:pt>
                <c:pt idx="10903">
                  <c:v>-64.413921226515697</c:v>
                </c:pt>
                <c:pt idx="10904">
                  <c:v>-64.413921191005201</c:v>
                </c:pt>
                <c:pt idx="10905">
                  <c:v>-64.4139211555852</c:v>
                </c:pt>
                <c:pt idx="10906">
                  <c:v>-64.413921120255196</c:v>
                </c:pt>
                <c:pt idx="10907">
                  <c:v>-64.413921085015204</c:v>
                </c:pt>
                <c:pt idx="10908">
                  <c:v>-64.413921049864896</c:v>
                </c:pt>
                <c:pt idx="10909">
                  <c:v>-64.413921014804203</c:v>
                </c:pt>
                <c:pt idx="10910">
                  <c:v>-64.413920979832895</c:v>
                </c:pt>
                <c:pt idx="10911">
                  <c:v>-64.413920944950604</c:v>
                </c:pt>
                <c:pt idx="10912">
                  <c:v>-64.413920910157401</c:v>
                </c:pt>
                <c:pt idx="10913">
                  <c:v>-64.413920875452902</c:v>
                </c:pt>
                <c:pt idx="10914">
                  <c:v>-64.413920840836894</c:v>
                </c:pt>
                <c:pt idx="10915">
                  <c:v>-64.413920806309406</c:v>
                </c:pt>
                <c:pt idx="10916">
                  <c:v>-64.413920771869996</c:v>
                </c:pt>
                <c:pt idx="10917">
                  <c:v>-64.413920737518595</c:v>
                </c:pt>
                <c:pt idx="10918">
                  <c:v>-64.413920703255002</c:v>
                </c:pt>
                <c:pt idx="10919">
                  <c:v>-64.413920669078905</c:v>
                </c:pt>
                <c:pt idx="10920">
                  <c:v>-64.413920634990305</c:v>
                </c:pt>
                <c:pt idx="10921">
                  <c:v>-64.413920600988902</c:v>
                </c:pt>
                <c:pt idx="10922">
                  <c:v>-64.413920567074499</c:v>
                </c:pt>
                <c:pt idx="10923">
                  <c:v>-64.413920533246994</c:v>
                </c:pt>
                <c:pt idx="10924">
                  <c:v>-64.413920499506006</c:v>
                </c:pt>
                <c:pt idx="10925">
                  <c:v>-64.413920465851504</c:v>
                </c:pt>
                <c:pt idx="10926">
                  <c:v>-64.413920432283305</c:v>
                </c:pt>
                <c:pt idx="10927">
                  <c:v>-64.413920398801096</c:v>
                </c:pt>
                <c:pt idx="10928">
                  <c:v>-64.413920365404806</c:v>
                </c:pt>
                <c:pt idx="10929">
                  <c:v>-64.413920332094193</c:v>
                </c:pt>
                <c:pt idx="10930">
                  <c:v>-64.413920298869002</c:v>
                </c:pt>
                <c:pt idx="10931">
                  <c:v>-64.413920265729203</c:v>
                </c:pt>
                <c:pt idx="10932">
                  <c:v>-64.413920232674499</c:v>
                </c:pt>
                <c:pt idx="10933">
                  <c:v>-64.413920199704705</c:v>
                </c:pt>
                <c:pt idx="10934">
                  <c:v>-64.413920166819693</c:v>
                </c:pt>
                <c:pt idx="10935">
                  <c:v>-64.413920134019193</c:v>
                </c:pt>
                <c:pt idx="10936">
                  <c:v>-64.413920101303106</c:v>
                </c:pt>
                <c:pt idx="10937">
                  <c:v>-64.413920068671104</c:v>
                </c:pt>
                <c:pt idx="10938">
                  <c:v>-64.413920036123201</c:v>
                </c:pt>
                <c:pt idx="10939">
                  <c:v>-64.413920003659101</c:v>
                </c:pt>
                <c:pt idx="10940">
                  <c:v>-64.413919971278503</c:v>
                </c:pt>
                <c:pt idx="10941">
                  <c:v>-64.413919938981493</c:v>
                </c:pt>
                <c:pt idx="10942">
                  <c:v>-64.413919906767603</c:v>
                </c:pt>
                <c:pt idx="10943">
                  <c:v>-64.413919874636903</c:v>
                </c:pt>
                <c:pt idx="10944">
                  <c:v>-64.413919842588996</c:v>
                </c:pt>
                <c:pt idx="10945">
                  <c:v>-64.413919810623895</c:v>
                </c:pt>
                <c:pt idx="10946">
                  <c:v>-64.413919778741203</c:v>
                </c:pt>
                <c:pt idx="10947">
                  <c:v>-64.413919746940905</c:v>
                </c:pt>
                <c:pt idx="10948">
                  <c:v>-64.413919715222704</c:v>
                </c:pt>
                <c:pt idx="10949">
                  <c:v>-64.413919683586499</c:v>
                </c:pt>
                <c:pt idx="10950">
                  <c:v>-64.413919652032106</c:v>
                </c:pt>
                <c:pt idx="10951">
                  <c:v>-64.413919620559398</c:v>
                </c:pt>
                <c:pt idx="10952">
                  <c:v>-64.413919589168003</c:v>
                </c:pt>
                <c:pt idx="10953">
                  <c:v>-64.413919557857895</c:v>
                </c:pt>
                <c:pt idx="10954">
                  <c:v>-64.413919526628803</c:v>
                </c:pt>
                <c:pt idx="10955">
                  <c:v>-64.413919495480698</c:v>
                </c:pt>
                <c:pt idx="10956">
                  <c:v>-64.413919464413198</c:v>
                </c:pt>
                <c:pt idx="10957">
                  <c:v>-64.413919433426301</c:v>
                </c:pt>
                <c:pt idx="10958">
                  <c:v>-64.413919402519696</c:v>
                </c:pt>
                <c:pt idx="10959">
                  <c:v>-64.413919371693297</c:v>
                </c:pt>
                <c:pt idx="10960">
                  <c:v>-64.413919340946904</c:v>
                </c:pt>
                <c:pt idx="10961">
                  <c:v>-64.413919310280306</c:v>
                </c:pt>
                <c:pt idx="10962">
                  <c:v>-64.413919279693303</c:v>
                </c:pt>
                <c:pt idx="10963">
                  <c:v>-64.413919249185795</c:v>
                </c:pt>
                <c:pt idx="10964">
                  <c:v>-64.413919218757599</c:v>
                </c:pt>
                <c:pt idx="10965">
                  <c:v>-64.413919188408499</c:v>
                </c:pt>
                <c:pt idx="10966">
                  <c:v>-64.413919158138299</c:v>
                </c:pt>
                <c:pt idx="10967">
                  <c:v>-64.413919127946798</c:v>
                </c:pt>
                <c:pt idx="10968">
                  <c:v>-64.413919097833997</c:v>
                </c:pt>
                <c:pt idx="10969">
                  <c:v>-64.413919067799597</c:v>
                </c:pt>
                <c:pt idx="10970">
                  <c:v>-64.4139190378433</c:v>
                </c:pt>
                <c:pt idx="10971">
                  <c:v>-64.413919007965205</c:v>
                </c:pt>
                <c:pt idx="10972">
                  <c:v>-64.413918978164901</c:v>
                </c:pt>
                <c:pt idx="10973">
                  <c:v>-64.413918948442401</c:v>
                </c:pt>
                <c:pt idx="10974">
                  <c:v>-64.413918918797293</c:v>
                </c:pt>
                <c:pt idx="10975">
                  <c:v>-64.413918889229706</c:v>
                </c:pt>
                <c:pt idx="10976">
                  <c:v>-64.413918859739198</c:v>
                </c:pt>
                <c:pt idx="10977">
                  <c:v>-64.413918830325798</c:v>
                </c:pt>
                <c:pt idx="10978">
                  <c:v>-64.413918800989194</c:v>
                </c:pt>
                <c:pt idx="10979">
                  <c:v>-64.4139187717293</c:v>
                </c:pt>
                <c:pt idx="10980">
                  <c:v>-64.413918742545903</c:v>
                </c:pt>
                <c:pt idx="10981">
                  <c:v>-64.413918713438804</c:v>
                </c:pt>
                <c:pt idx="10982">
                  <c:v>-64.413918684407903</c:v>
                </c:pt>
                <c:pt idx="10983">
                  <c:v>-64.413918655453003</c:v>
                </c:pt>
                <c:pt idx="10984">
                  <c:v>-64.413918626573903</c:v>
                </c:pt>
                <c:pt idx="10985">
                  <c:v>-64.413918597770405</c:v>
                </c:pt>
                <c:pt idx="10986">
                  <c:v>-64.413918569042494</c:v>
                </c:pt>
                <c:pt idx="10987">
                  <c:v>-64.413918540389801</c:v>
                </c:pt>
                <c:pt idx="10988">
                  <c:v>-64.413918511812398</c:v>
                </c:pt>
                <c:pt idx="10989">
                  <c:v>-64.413918483309899</c:v>
                </c:pt>
                <c:pt idx="10990">
                  <c:v>-64.413918454882193</c:v>
                </c:pt>
                <c:pt idx="10991">
                  <c:v>-64.413918426529094</c:v>
                </c:pt>
                <c:pt idx="10992">
                  <c:v>-64.413918398250601</c:v>
                </c:pt>
                <c:pt idx="10993">
                  <c:v>-64.413918370046304</c:v>
                </c:pt>
                <c:pt idx="10994">
                  <c:v>-64.413918341916201</c:v>
                </c:pt>
                <c:pt idx="10995">
                  <c:v>-64.413918313860094</c:v>
                </c:pt>
                <c:pt idx="10996">
                  <c:v>-64.413918285877799</c:v>
                </c:pt>
                <c:pt idx="10997">
                  <c:v>-64.413918257969101</c:v>
                </c:pt>
                <c:pt idx="10998">
                  <c:v>-64.413918230134001</c:v>
                </c:pt>
                <c:pt idx="10999">
                  <c:v>-64.413918202372102</c:v>
                </c:pt>
                <c:pt idx="11000">
                  <c:v>-64.413918174683403</c:v>
                </c:pt>
                <c:pt idx="11001">
                  <c:v>-64.413918147067704</c:v>
                </c:pt>
                <c:pt idx="11002">
                  <c:v>-64.413918119524894</c:v>
                </c:pt>
                <c:pt idx="11003">
                  <c:v>-64.413918092054701</c:v>
                </c:pt>
                <c:pt idx="11004">
                  <c:v>-64.413918064656997</c:v>
                </c:pt>
                <c:pt idx="11005">
                  <c:v>-64.413918037331598</c:v>
                </c:pt>
                <c:pt idx="11006">
                  <c:v>-64.413918010078504</c:v>
                </c:pt>
                <c:pt idx="11007">
                  <c:v>-64.413917982897303</c:v>
                </c:pt>
                <c:pt idx="11008">
                  <c:v>-64.413917955787994</c:v>
                </c:pt>
                <c:pt idx="11009">
                  <c:v>-64.413917928750394</c:v>
                </c:pt>
                <c:pt idx="11010">
                  <c:v>-64.413917901784302</c:v>
                </c:pt>
                <c:pt idx="11011">
                  <c:v>-64.413917874889606</c:v>
                </c:pt>
                <c:pt idx="11012">
                  <c:v>-64.413917848066106</c:v>
                </c:pt>
                <c:pt idx="11013">
                  <c:v>-64.413917821313703</c:v>
                </c:pt>
                <c:pt idx="11014">
                  <c:v>-64.413917794632098</c:v>
                </c:pt>
                <c:pt idx="11015">
                  <c:v>-64.413917768021307</c:v>
                </c:pt>
                <c:pt idx="11016">
                  <c:v>-64.4139177414811</c:v>
                </c:pt>
                <c:pt idx="11017">
                  <c:v>-64.413917715011195</c:v>
                </c:pt>
                <c:pt idx="11018">
                  <c:v>-64.413917688611704</c:v>
                </c:pt>
                <c:pt idx="11019">
                  <c:v>-64.413917662282202</c:v>
                </c:pt>
                <c:pt idx="11020">
                  <c:v>-64.413917636022703</c:v>
                </c:pt>
                <c:pt idx="11021">
                  <c:v>-64.413917609832893</c:v>
                </c:pt>
                <c:pt idx="11022">
                  <c:v>-64.413917583712802</c:v>
                </c:pt>
                <c:pt idx="11023">
                  <c:v>-64.413917557662103</c:v>
                </c:pt>
                <c:pt idx="11024">
                  <c:v>-64.413917531680795</c:v>
                </c:pt>
                <c:pt idx="11025">
                  <c:v>-64.413917505768595</c:v>
                </c:pt>
                <c:pt idx="11026">
                  <c:v>-64.413917479925402</c:v>
                </c:pt>
                <c:pt idx="11027">
                  <c:v>-64.413917454151104</c:v>
                </c:pt>
                <c:pt idx="11028">
                  <c:v>-64.413917428445501</c:v>
                </c:pt>
                <c:pt idx="11029">
                  <c:v>-64.413917402808394</c:v>
                </c:pt>
                <c:pt idx="11030">
                  <c:v>-64.413917377239599</c:v>
                </c:pt>
                <c:pt idx="11031">
                  <c:v>-64.413917351739101</c:v>
                </c:pt>
                <c:pt idx="11032">
                  <c:v>-64.413917326306702</c:v>
                </c:pt>
                <c:pt idx="11033">
                  <c:v>-64.413917300942202</c:v>
                </c:pt>
                <c:pt idx="11034">
                  <c:v>-64.413917275645503</c:v>
                </c:pt>
                <c:pt idx="11035">
                  <c:v>-64.413917250416404</c:v>
                </c:pt>
                <c:pt idx="11036">
                  <c:v>-64.413917225254707</c:v>
                </c:pt>
                <c:pt idx="11037">
                  <c:v>-64.413917200160299</c:v>
                </c:pt>
                <c:pt idx="11038">
                  <c:v>-64.413917175133193</c:v>
                </c:pt>
                <c:pt idx="11039">
                  <c:v>-64.413917150173006</c:v>
                </c:pt>
                <c:pt idx="11040">
                  <c:v>-64.413917125279596</c:v>
                </c:pt>
                <c:pt idx="11041">
                  <c:v>-64.413917100453006</c:v>
                </c:pt>
                <c:pt idx="11042">
                  <c:v>-64.413917075692893</c:v>
                </c:pt>
                <c:pt idx="11043">
                  <c:v>-64.413917050999203</c:v>
                </c:pt>
                <c:pt idx="11044">
                  <c:v>-64.413917026371806</c:v>
                </c:pt>
                <c:pt idx="11045">
                  <c:v>-64.413917001810503</c:v>
                </c:pt>
                <c:pt idx="11046">
                  <c:v>-64.413916977315097</c:v>
                </c:pt>
                <c:pt idx="11047">
                  <c:v>-64.413916952885501</c:v>
                </c:pt>
                <c:pt idx="11048">
                  <c:v>-64.413916928521601</c:v>
                </c:pt>
                <c:pt idx="11049">
                  <c:v>-64.4139169042232</c:v>
                </c:pt>
                <c:pt idx="11050">
                  <c:v>-64.413916879990097</c:v>
                </c:pt>
                <c:pt idx="11051">
                  <c:v>-64.413916855822293</c:v>
                </c:pt>
                <c:pt idx="11052">
                  <c:v>-64.413916831719504</c:v>
                </c:pt>
                <c:pt idx="11053">
                  <c:v>-64.413916807681602</c:v>
                </c:pt>
                <c:pt idx="11054">
                  <c:v>-64.413916783708501</c:v>
                </c:pt>
                <c:pt idx="11055">
                  <c:v>-64.413916759800003</c:v>
                </c:pt>
                <c:pt idx="11056">
                  <c:v>-64.413916735955993</c:v>
                </c:pt>
                <c:pt idx="11057">
                  <c:v>-64.413916712176302</c:v>
                </c:pt>
                <c:pt idx="11058">
                  <c:v>-64.413916688460702</c:v>
                </c:pt>
                <c:pt idx="11059">
                  <c:v>-64.413916664809307</c:v>
                </c:pt>
                <c:pt idx="11060">
                  <c:v>-64.413916641221704</c:v>
                </c:pt>
                <c:pt idx="11061">
                  <c:v>-64.413916617697794</c:v>
                </c:pt>
                <c:pt idx="11062">
                  <c:v>-64.413916594237605</c:v>
                </c:pt>
                <c:pt idx="11063">
                  <c:v>-64.413916570840797</c:v>
                </c:pt>
                <c:pt idx="11064">
                  <c:v>-64.413916547507299</c:v>
                </c:pt>
                <c:pt idx="11065">
                  <c:v>-64.413916524236996</c:v>
                </c:pt>
                <c:pt idx="11066">
                  <c:v>-64.413916501029703</c:v>
                </c:pt>
                <c:pt idx="11067">
                  <c:v>-64.413916477885294</c:v>
                </c:pt>
                <c:pt idx="11068">
                  <c:v>-64.413916454803598</c:v>
                </c:pt>
                <c:pt idx="11069">
                  <c:v>-64.4139164317845</c:v>
                </c:pt>
                <c:pt idx="11070">
                  <c:v>-64.413916408827902</c:v>
                </c:pt>
                <c:pt idx="11071">
                  <c:v>-64.413916385933604</c:v>
                </c:pt>
                <c:pt idx="11072">
                  <c:v>-64.413916363101393</c:v>
                </c:pt>
                <c:pt idx="11073">
                  <c:v>-64.413916340331298</c:v>
                </c:pt>
                <c:pt idx="11074">
                  <c:v>-64.413916317623006</c:v>
                </c:pt>
                <c:pt idx="11075">
                  <c:v>-64.413916294976502</c:v>
                </c:pt>
                <c:pt idx="11076">
                  <c:v>-64.413916272391603</c:v>
                </c:pt>
                <c:pt idx="11077">
                  <c:v>-64.413916249868194</c:v>
                </c:pt>
                <c:pt idx="11078">
                  <c:v>-64.413916227406105</c:v>
                </c:pt>
                <c:pt idx="11079">
                  <c:v>-64.413916205005194</c:v>
                </c:pt>
                <c:pt idx="11080">
                  <c:v>-64.413916182665304</c:v>
                </c:pt>
                <c:pt idx="11081">
                  <c:v>-64.413916160386293</c:v>
                </c:pt>
                <c:pt idx="11082">
                  <c:v>-64.413916138168105</c:v>
                </c:pt>
                <c:pt idx="11083">
                  <c:v>-64.413916116010498</c:v>
                </c:pt>
                <c:pt idx="11084">
                  <c:v>-64.4139160939134</c:v>
                </c:pt>
                <c:pt idx="11085">
                  <c:v>-64.413916071876699</c:v>
                </c:pt>
                <c:pt idx="11086">
                  <c:v>-64.413916049900195</c:v>
                </c:pt>
                <c:pt idx="11087">
                  <c:v>-64.413916027983703</c:v>
                </c:pt>
                <c:pt idx="11088">
                  <c:v>-64.413916006127195</c:v>
                </c:pt>
                <c:pt idx="11089">
                  <c:v>-64.413915984330401</c:v>
                </c:pt>
                <c:pt idx="11090">
                  <c:v>-64.413915962593407</c:v>
                </c:pt>
                <c:pt idx="11091">
                  <c:v>-64.413915940915899</c:v>
                </c:pt>
                <c:pt idx="11092">
                  <c:v>-64.413915919297693</c:v>
                </c:pt>
                <c:pt idx="11093">
                  <c:v>-64.413915897738903</c:v>
                </c:pt>
                <c:pt idx="11094">
                  <c:v>-64.413915876239102</c:v>
                </c:pt>
                <c:pt idx="11095">
                  <c:v>-64.413915854798304</c:v>
                </c:pt>
                <c:pt idx="11096">
                  <c:v>-64.413915833416397</c:v>
                </c:pt>
                <c:pt idx="11097">
                  <c:v>-64.413915812093194</c:v>
                </c:pt>
                <c:pt idx="11098">
                  <c:v>-64.413915790828597</c:v>
                </c:pt>
                <c:pt idx="11099">
                  <c:v>-64.413915769622406</c:v>
                </c:pt>
                <c:pt idx="11100">
                  <c:v>-64.413915748474494</c:v>
                </c:pt>
                <c:pt idx="11101">
                  <c:v>-64.413915727384804</c:v>
                </c:pt>
                <c:pt idx="11102">
                  <c:v>-64.413915706353194</c:v>
                </c:pt>
                <c:pt idx="11103">
                  <c:v>-64.413915685379493</c:v>
                </c:pt>
                <c:pt idx="11104">
                  <c:v>-64.413915664463502</c:v>
                </c:pt>
                <c:pt idx="11105">
                  <c:v>-64.413915643605193</c:v>
                </c:pt>
                <c:pt idx="11106">
                  <c:v>-64.413915622804396</c:v>
                </c:pt>
                <c:pt idx="11107">
                  <c:v>-64.413915602060996</c:v>
                </c:pt>
                <c:pt idx="11108">
                  <c:v>-64.413915581374894</c:v>
                </c:pt>
                <c:pt idx="11109">
                  <c:v>-64.413915560745806</c:v>
                </c:pt>
                <c:pt idx="11110">
                  <c:v>-64.413915540173804</c:v>
                </c:pt>
                <c:pt idx="11111">
                  <c:v>-64.413915519658602</c:v>
                </c:pt>
                <c:pt idx="11112">
                  <c:v>-64.413915499200201</c:v>
                </c:pt>
                <c:pt idx="11113">
                  <c:v>-64.413915478798302</c:v>
                </c:pt>
                <c:pt idx="11114">
                  <c:v>-64.413915458452905</c:v>
                </c:pt>
                <c:pt idx="11115">
                  <c:v>-64.413915438163798</c:v>
                </c:pt>
                <c:pt idx="11116">
                  <c:v>-64.413915417930994</c:v>
                </c:pt>
                <c:pt idx="11117">
                  <c:v>-64.413915397754195</c:v>
                </c:pt>
                <c:pt idx="11118">
                  <c:v>-64.413915377633401</c:v>
                </c:pt>
                <c:pt idx="11119">
                  <c:v>-64.413915357568399</c:v>
                </c:pt>
                <c:pt idx="11120">
                  <c:v>-64.413915337559104</c:v>
                </c:pt>
                <c:pt idx="11121">
                  <c:v>-64.413915317605301</c:v>
                </c:pt>
                <c:pt idx="11122">
                  <c:v>-64.413915297707007</c:v>
                </c:pt>
                <c:pt idx="11123">
                  <c:v>-64.413915277864007</c:v>
                </c:pt>
                <c:pt idx="11124">
                  <c:v>-64.413915258076202</c:v>
                </c:pt>
                <c:pt idx="11125">
                  <c:v>-64.413915238343407</c:v>
                </c:pt>
                <c:pt idx="11126">
                  <c:v>-64.413915218665593</c:v>
                </c:pt>
                <c:pt idx="11127">
                  <c:v>-64.413915199042606</c:v>
                </c:pt>
                <c:pt idx="11128">
                  <c:v>-64.413915179474202</c:v>
                </c:pt>
                <c:pt idx="11129">
                  <c:v>-64.413915159960396</c:v>
                </c:pt>
                <c:pt idx="11130">
                  <c:v>-64.413915140501004</c:v>
                </c:pt>
                <c:pt idx="11131">
                  <c:v>-64.413915121095897</c:v>
                </c:pt>
                <c:pt idx="11132">
                  <c:v>-64.413915101744905</c:v>
                </c:pt>
                <c:pt idx="11133">
                  <c:v>-64.413915082448</c:v>
                </c:pt>
                <c:pt idx="11134">
                  <c:v>-64.413915063205096</c:v>
                </c:pt>
                <c:pt idx="11135">
                  <c:v>-64.413915044015894</c:v>
                </c:pt>
                <c:pt idx="11136">
                  <c:v>-64.413915024880396</c:v>
                </c:pt>
                <c:pt idx="11137">
                  <c:v>-64.413915005798501</c:v>
                </c:pt>
                <c:pt idx="11138">
                  <c:v>-64.413914986769896</c:v>
                </c:pt>
                <c:pt idx="11139">
                  <c:v>-64.413914967794696</c:v>
                </c:pt>
                <c:pt idx="11140">
                  <c:v>-64.413914948872602</c:v>
                </c:pt>
                <c:pt idx="11141">
                  <c:v>-64.4139149300036</c:v>
                </c:pt>
                <c:pt idx="11142">
                  <c:v>-64.413914911187604</c:v>
                </c:pt>
                <c:pt idx="11143">
                  <c:v>-64.413914892424302</c:v>
                </c:pt>
                <c:pt idx="11144">
                  <c:v>-64.413914873713793</c:v>
                </c:pt>
                <c:pt idx="11145">
                  <c:v>-64.413914855055793</c:v>
                </c:pt>
                <c:pt idx="11146">
                  <c:v>-64.413914836450203</c:v>
                </c:pt>
                <c:pt idx="11147">
                  <c:v>-64.413914817896995</c:v>
                </c:pt>
                <c:pt idx="11148">
                  <c:v>-64.413914799395897</c:v>
                </c:pt>
                <c:pt idx="11149">
                  <c:v>-64.413914780946996</c:v>
                </c:pt>
                <c:pt idx="11150">
                  <c:v>-64.413914762549993</c:v>
                </c:pt>
                <c:pt idx="11151">
                  <c:v>-64.413914744204803</c:v>
                </c:pt>
                <c:pt idx="11152">
                  <c:v>-64.413914725911297</c:v>
                </c:pt>
                <c:pt idx="11153">
                  <c:v>-64.413914707669505</c:v>
                </c:pt>
                <c:pt idx="11154">
                  <c:v>-64.4139146894791</c:v>
                </c:pt>
                <c:pt idx="11155">
                  <c:v>-64.413914671340095</c:v>
                </c:pt>
                <c:pt idx="11156">
                  <c:v>-64.413914653252306</c:v>
                </c:pt>
                <c:pt idx="11157">
                  <c:v>-64.413914635215704</c:v>
                </c:pt>
                <c:pt idx="11158">
                  <c:v>-64.413914617230006</c:v>
                </c:pt>
                <c:pt idx="11159">
                  <c:v>-64.413914599295197</c:v>
                </c:pt>
                <c:pt idx="11160">
                  <c:v>-64.413914581411206</c:v>
                </c:pt>
                <c:pt idx="11161">
                  <c:v>-64.413914563577904</c:v>
                </c:pt>
                <c:pt idx="11162">
                  <c:v>-64.413914545794995</c:v>
                </c:pt>
                <c:pt idx="11163">
                  <c:v>-64.413914528062605</c:v>
                </c:pt>
                <c:pt idx="11164">
                  <c:v>-64.413914510380494</c:v>
                </c:pt>
                <c:pt idx="11165">
                  <c:v>-64.413914492748503</c:v>
                </c:pt>
                <c:pt idx="11166">
                  <c:v>-64.413914475166607</c:v>
                </c:pt>
                <c:pt idx="11167">
                  <c:v>-64.413914457634704</c:v>
                </c:pt>
                <c:pt idx="11168">
                  <c:v>-64.413914440152595</c:v>
                </c:pt>
                <c:pt idx="11169">
                  <c:v>-64.413914422720197</c:v>
                </c:pt>
                <c:pt idx="11170">
                  <c:v>-64.413914405337394</c:v>
                </c:pt>
                <c:pt idx="11171">
                  <c:v>-64.413914388004002</c:v>
                </c:pt>
                <c:pt idx="11172">
                  <c:v>-64.413914370720093</c:v>
                </c:pt>
                <c:pt idx="11173">
                  <c:v>-64.413914353485296</c:v>
                </c:pt>
                <c:pt idx="11174">
                  <c:v>-64.413914336299698</c:v>
                </c:pt>
                <c:pt idx="11175">
                  <c:v>-64.413914319163197</c:v>
                </c:pt>
                <c:pt idx="11176">
                  <c:v>-64.413914302075497</c:v>
                </c:pt>
                <c:pt idx="11177">
                  <c:v>-64.413914285036597</c:v>
                </c:pt>
                <c:pt idx="11178">
                  <c:v>-64.413914268046497</c:v>
                </c:pt>
                <c:pt idx="11179">
                  <c:v>-64.413914251104799</c:v>
                </c:pt>
                <c:pt idx="11180">
                  <c:v>-64.413914234211603</c:v>
                </c:pt>
                <c:pt idx="11181">
                  <c:v>-64.413914217366795</c:v>
                </c:pt>
                <c:pt idx="11182">
                  <c:v>-64.413914200570204</c:v>
                </c:pt>
                <c:pt idx="11183">
                  <c:v>-64.413914183821703</c:v>
                </c:pt>
                <c:pt idx="11184">
                  <c:v>-64.413914167121206</c:v>
                </c:pt>
                <c:pt idx="11185">
                  <c:v>-64.413914150468599</c:v>
                </c:pt>
                <c:pt idx="11186">
                  <c:v>-64.413914133863699</c:v>
                </c:pt>
                <c:pt idx="11187">
                  <c:v>-64.413914117306504</c:v>
                </c:pt>
                <c:pt idx="11188">
                  <c:v>-64.413914100796902</c:v>
                </c:pt>
                <c:pt idx="11189">
                  <c:v>-64.413914084334706</c:v>
                </c:pt>
                <c:pt idx="11190">
                  <c:v>-64.413914067919805</c:v>
                </c:pt>
                <c:pt idx="11191">
                  <c:v>-64.413914051552197</c:v>
                </c:pt>
                <c:pt idx="11192">
                  <c:v>-64.413914035231599</c:v>
                </c:pt>
                <c:pt idx="11193">
                  <c:v>-64.413914018958096</c:v>
                </c:pt>
                <c:pt idx="11194">
                  <c:v>-64.413914002731403</c:v>
                </c:pt>
                <c:pt idx="11195">
                  <c:v>-64.413913986551506</c:v>
                </c:pt>
                <c:pt idx="11196">
                  <c:v>-64.413913970418307</c:v>
                </c:pt>
                <c:pt idx="11197">
                  <c:v>-64.413913954331704</c:v>
                </c:pt>
                <c:pt idx="11198">
                  <c:v>-64.4139139382915</c:v>
                </c:pt>
                <c:pt idx="11199">
                  <c:v>-64.413913922297596</c:v>
                </c:pt>
                <c:pt idx="11200">
                  <c:v>-64.413913906349904</c:v>
                </c:pt>
                <c:pt idx="11201">
                  <c:v>-64.413913890448399</c:v>
                </c:pt>
                <c:pt idx="11202">
                  <c:v>-64.413913874592893</c:v>
                </c:pt>
                <c:pt idx="11203">
                  <c:v>-64.413913858783303</c:v>
                </c:pt>
                <c:pt idx="11204">
                  <c:v>-64.4139138430195</c:v>
                </c:pt>
                <c:pt idx="11205">
                  <c:v>-64.4139138273014</c:v>
                </c:pt>
                <c:pt idx="11206">
                  <c:v>-64.413913811628902</c:v>
                </c:pt>
                <c:pt idx="11207">
                  <c:v>-64.413913796001793</c:v>
                </c:pt>
                <c:pt idx="11208">
                  <c:v>-64.413913780420103</c:v>
                </c:pt>
                <c:pt idx="11209">
                  <c:v>-64.413913764883702</c:v>
                </c:pt>
                <c:pt idx="11210">
                  <c:v>-64.413913749392407</c:v>
                </c:pt>
                <c:pt idx="11211">
                  <c:v>-64.413913733946202</c:v>
                </c:pt>
                <c:pt idx="11212">
                  <c:v>-64.413913718544904</c:v>
                </c:pt>
                <c:pt idx="11213">
                  <c:v>-64.413913703188499</c:v>
                </c:pt>
                <c:pt idx="11214">
                  <c:v>-64.4139136878768</c:v>
                </c:pt>
                <c:pt idx="11215">
                  <c:v>-64.413913672609695</c:v>
                </c:pt>
                <c:pt idx="11216">
                  <c:v>-64.413913657387099</c:v>
                </c:pt>
                <c:pt idx="11217">
                  <c:v>-64.413913642208897</c:v>
                </c:pt>
                <c:pt idx="11218">
                  <c:v>-64.413913627075104</c:v>
                </c:pt>
                <c:pt idx="11219">
                  <c:v>-64.413913611985393</c:v>
                </c:pt>
                <c:pt idx="11220">
                  <c:v>-64.413913596939906</c:v>
                </c:pt>
                <c:pt idx="11221">
                  <c:v>-64.413913581938402</c:v>
                </c:pt>
                <c:pt idx="11222">
                  <c:v>-64.413913566980696</c:v>
                </c:pt>
                <c:pt idx="11223">
                  <c:v>-64.413913552066802</c:v>
                </c:pt>
                <c:pt idx="11224">
                  <c:v>-64.413913537196706</c:v>
                </c:pt>
                <c:pt idx="11225">
                  <c:v>-64.413913522370095</c:v>
                </c:pt>
                <c:pt idx="11226">
                  <c:v>-64.413913507586997</c:v>
                </c:pt>
                <c:pt idx="11227">
                  <c:v>-64.4139134928472</c:v>
                </c:pt>
                <c:pt idx="11228">
                  <c:v>-64.413913478150803</c:v>
                </c:pt>
                <c:pt idx="11229">
                  <c:v>-64.413913463497494</c:v>
                </c:pt>
                <c:pt idx="11230">
                  <c:v>-64.4139134488873</c:v>
                </c:pt>
                <c:pt idx="11231">
                  <c:v>-64.413913434319994</c:v>
                </c:pt>
                <c:pt idx="11232">
                  <c:v>-64.413913419795605</c:v>
                </c:pt>
                <c:pt idx="11233">
                  <c:v>-64.413913405314005</c:v>
                </c:pt>
                <c:pt idx="11234">
                  <c:v>-64.413913390875095</c:v>
                </c:pt>
                <c:pt idx="11235">
                  <c:v>-64.413913376478703</c:v>
                </c:pt>
                <c:pt idx="11236">
                  <c:v>-64.413913362124703</c:v>
                </c:pt>
                <c:pt idx="11237">
                  <c:v>-64.413913347813207</c:v>
                </c:pt>
                <c:pt idx="11238">
                  <c:v>-64.413913333543903</c:v>
                </c:pt>
                <c:pt idx="11239">
                  <c:v>-64.413913319316705</c:v>
                </c:pt>
                <c:pt idx="11240">
                  <c:v>-64.413913305131601</c:v>
                </c:pt>
                <c:pt idx="11241">
                  <c:v>-64.413913290988503</c:v>
                </c:pt>
                <c:pt idx="11242">
                  <c:v>-64.4139132768872</c:v>
                </c:pt>
                <c:pt idx="11243">
                  <c:v>-64.413913262827705</c:v>
                </c:pt>
                <c:pt idx="11244">
                  <c:v>-64.413913248809905</c:v>
                </c:pt>
                <c:pt idx="11245">
                  <c:v>-64.413913234833601</c:v>
                </c:pt>
                <c:pt idx="11246">
                  <c:v>-64.413913220898806</c:v>
                </c:pt>
                <c:pt idx="11247">
                  <c:v>-64.413913207005294</c:v>
                </c:pt>
                <c:pt idx="11248">
                  <c:v>-64.413913193153107</c:v>
                </c:pt>
                <c:pt idx="11249">
                  <c:v>-64.413913179342103</c:v>
                </c:pt>
                <c:pt idx="11250">
                  <c:v>-64.413913165572197</c:v>
                </c:pt>
                <c:pt idx="11251">
                  <c:v>-64.413913151843204</c:v>
                </c:pt>
                <c:pt idx="11252">
                  <c:v>-64.413913138155095</c:v>
                </c:pt>
                <c:pt idx="11253">
                  <c:v>-64.4139131245078</c:v>
                </c:pt>
                <c:pt idx="11254">
                  <c:v>-64.413913110901106</c:v>
                </c:pt>
                <c:pt idx="11255">
                  <c:v>-64.413913097335097</c:v>
                </c:pt>
                <c:pt idx="11256">
                  <c:v>-64.413913083809504</c:v>
                </c:pt>
                <c:pt idx="11257">
                  <c:v>-64.413913070324398</c:v>
                </c:pt>
                <c:pt idx="11258">
                  <c:v>-64.413913056879494</c:v>
                </c:pt>
                <c:pt idx="11259">
                  <c:v>-64.413913043474807</c:v>
                </c:pt>
                <c:pt idx="11260">
                  <c:v>-64.413913030110194</c:v>
                </c:pt>
                <c:pt idx="11261">
                  <c:v>-64.413913016785699</c:v>
                </c:pt>
                <c:pt idx="11262">
                  <c:v>-64.413913003500994</c:v>
                </c:pt>
                <c:pt idx="11263">
                  <c:v>-64.413912990256193</c:v>
                </c:pt>
                <c:pt idx="11264">
                  <c:v>-64.413912977050998</c:v>
                </c:pt>
                <c:pt idx="11265">
                  <c:v>-64.413912963885593</c:v>
                </c:pt>
                <c:pt idx="11266">
                  <c:v>-64.413912950759595</c:v>
                </c:pt>
                <c:pt idx="11267">
                  <c:v>-64.413912937673103</c:v>
                </c:pt>
                <c:pt idx="11268">
                  <c:v>-64.413912924625905</c:v>
                </c:pt>
                <c:pt idx="11269">
                  <c:v>-64.413912911617999</c:v>
                </c:pt>
                <c:pt idx="11270">
                  <c:v>-64.413912898649201</c:v>
                </c:pt>
                <c:pt idx="11271">
                  <c:v>-64.413912885719498</c:v>
                </c:pt>
                <c:pt idx="11272">
                  <c:v>-64.413912872828703</c:v>
                </c:pt>
                <c:pt idx="11273">
                  <c:v>-64.413912859976804</c:v>
                </c:pt>
                <c:pt idx="11274">
                  <c:v>-64.4139128471638</c:v>
                </c:pt>
                <c:pt idx="11275">
                  <c:v>-64.413912834389393</c:v>
                </c:pt>
                <c:pt idx="11276">
                  <c:v>-64.413912821653497</c:v>
                </c:pt>
                <c:pt idx="11277">
                  <c:v>-64.413912808956198</c:v>
                </c:pt>
                <c:pt idx="11278">
                  <c:v>-64.413912796297396</c:v>
                </c:pt>
                <c:pt idx="11279">
                  <c:v>-64.413912783676807</c:v>
                </c:pt>
                <c:pt idx="11280">
                  <c:v>-64.413912771094402</c:v>
                </c:pt>
                <c:pt idx="11281">
                  <c:v>-64.413912758550197</c:v>
                </c:pt>
                <c:pt idx="11282">
                  <c:v>-64.413912746044105</c:v>
                </c:pt>
                <c:pt idx="11283">
                  <c:v>-64.413912733575799</c:v>
                </c:pt>
                <c:pt idx="11284">
                  <c:v>-64.413912721145493</c:v>
                </c:pt>
                <c:pt idx="11285">
                  <c:v>-64.413912708752903</c:v>
                </c:pt>
                <c:pt idx="11286">
                  <c:v>-64.413912696398</c:v>
                </c:pt>
                <c:pt idx="11287">
                  <c:v>-64.413912684080699</c:v>
                </c:pt>
                <c:pt idx="11288">
                  <c:v>-64.413912671800901</c:v>
                </c:pt>
                <c:pt idx="11289">
                  <c:v>-64.413912659558505</c:v>
                </c:pt>
                <c:pt idx="11290">
                  <c:v>-64.413912647353399</c:v>
                </c:pt>
                <c:pt idx="11291">
                  <c:v>-64.413912635185497</c:v>
                </c:pt>
                <c:pt idx="11292">
                  <c:v>-64.413912623054799</c:v>
                </c:pt>
                <c:pt idx="11293">
                  <c:v>-64.413912610961106</c:v>
                </c:pt>
                <c:pt idx="11294">
                  <c:v>-64.413912598904403</c:v>
                </c:pt>
                <c:pt idx="11295">
                  <c:v>-64.413912586884507</c:v>
                </c:pt>
                <c:pt idx="11296">
                  <c:v>-64.413912574901502</c:v>
                </c:pt>
                <c:pt idx="11297">
                  <c:v>-64.413912562955105</c:v>
                </c:pt>
                <c:pt idx="11298">
                  <c:v>-64.413912551045399</c:v>
                </c:pt>
                <c:pt idx="11299">
                  <c:v>-64.413912539172102</c:v>
                </c:pt>
                <c:pt idx="11300">
                  <c:v>-64.413912527335299</c:v>
                </c:pt>
                <c:pt idx="11301">
                  <c:v>-64.413912515534804</c:v>
                </c:pt>
                <c:pt idx="11302">
                  <c:v>-64.413912503770604</c:v>
                </c:pt>
                <c:pt idx="11303">
                  <c:v>-64.413912492042599</c:v>
                </c:pt>
                <c:pt idx="11304">
                  <c:v>-64.413912480350604</c:v>
                </c:pt>
                <c:pt idx="11305">
                  <c:v>-64.413912468694605</c:v>
                </c:pt>
                <c:pt idx="11306">
                  <c:v>-64.413912457074503</c:v>
                </c:pt>
                <c:pt idx="11307">
                  <c:v>-64.413912445490297</c:v>
                </c:pt>
                <c:pt idx="11308">
                  <c:v>-64.413912433941704</c:v>
                </c:pt>
                <c:pt idx="11309">
                  <c:v>-64.413912422428893</c:v>
                </c:pt>
                <c:pt idx="11310">
                  <c:v>-64.413912410951497</c:v>
                </c:pt>
                <c:pt idx="11311">
                  <c:v>-64.413912399509698</c:v>
                </c:pt>
                <c:pt idx="11312">
                  <c:v>-64.413912388103199</c:v>
                </c:pt>
                <c:pt idx="11313">
                  <c:v>-64.413912376732</c:v>
                </c:pt>
                <c:pt idx="11314">
                  <c:v>-64.413912365396101</c:v>
                </c:pt>
                <c:pt idx="11315">
                  <c:v>-64.413912354095203</c:v>
                </c:pt>
                <c:pt idx="11316">
                  <c:v>-64.413912342829505</c:v>
                </c:pt>
                <c:pt idx="11317">
                  <c:v>-64.413912331598596</c:v>
                </c:pt>
                <c:pt idx="11318">
                  <c:v>-64.413912320402702</c:v>
                </c:pt>
                <c:pt idx="11319">
                  <c:v>-64.413912309241496</c:v>
                </c:pt>
                <c:pt idx="11320">
                  <c:v>-64.413912298115093</c:v>
                </c:pt>
                <c:pt idx="11321">
                  <c:v>-64.413912287023294</c:v>
                </c:pt>
                <c:pt idx="11322">
                  <c:v>-64.413912275965998</c:v>
                </c:pt>
                <c:pt idx="11323">
                  <c:v>-64.413912264943093</c:v>
                </c:pt>
                <c:pt idx="11324">
                  <c:v>-64.413912253954706</c:v>
                </c:pt>
                <c:pt idx="11325">
                  <c:v>-64.413912243000496</c:v>
                </c:pt>
                <c:pt idx="11326">
                  <c:v>-64.413912232080506</c:v>
                </c:pt>
                <c:pt idx="11327">
                  <c:v>-64.413912221194593</c:v>
                </c:pt>
                <c:pt idx="11328">
                  <c:v>-64.413912210342801</c:v>
                </c:pt>
                <c:pt idx="11329">
                  <c:v>-64.413912199525001</c:v>
                </c:pt>
                <c:pt idx="11330">
                  <c:v>-64.413912188740994</c:v>
                </c:pt>
                <c:pt idx="11331">
                  <c:v>-64.413912177990795</c:v>
                </c:pt>
                <c:pt idx="11332">
                  <c:v>-64.413912167274304</c:v>
                </c:pt>
                <c:pt idx="11333">
                  <c:v>-64.413912156591394</c:v>
                </c:pt>
                <c:pt idx="11334">
                  <c:v>-64.413912145942106</c:v>
                </c:pt>
                <c:pt idx="11335">
                  <c:v>-64.4139121353262</c:v>
                </c:pt>
                <c:pt idx="11336">
                  <c:v>-64.413912124743703</c:v>
                </c:pt>
                <c:pt idx="11337">
                  <c:v>-64.413912114194503</c:v>
                </c:pt>
                <c:pt idx="11338">
                  <c:v>-64.413912103678598</c:v>
                </c:pt>
                <c:pt idx="11339">
                  <c:v>-64.413912093195705</c:v>
                </c:pt>
                <c:pt idx="11340">
                  <c:v>-64.413912082745895</c:v>
                </c:pt>
                <c:pt idx="11341">
                  <c:v>-64.413912072329097</c:v>
                </c:pt>
                <c:pt idx="11342">
                  <c:v>-64.413912061945197</c:v>
                </c:pt>
                <c:pt idx="11343">
                  <c:v>-64.413912051594096</c:v>
                </c:pt>
                <c:pt idx="11344">
                  <c:v>-64.413912041275694</c:v>
                </c:pt>
                <c:pt idx="11345">
                  <c:v>-64.413912030990005</c:v>
                </c:pt>
                <c:pt idx="11346">
                  <c:v>-64.413912020736902</c:v>
                </c:pt>
                <c:pt idx="11347">
                  <c:v>-64.413912010516199</c:v>
                </c:pt>
                <c:pt idx="11348">
                  <c:v>-64.413912000327997</c:v>
                </c:pt>
                <c:pt idx="11349">
                  <c:v>-64.413911990172096</c:v>
                </c:pt>
                <c:pt idx="11350">
                  <c:v>-64.413911980048496</c:v>
                </c:pt>
                <c:pt idx="11351">
                  <c:v>-64.413911969956999</c:v>
                </c:pt>
                <c:pt idx="11352">
                  <c:v>-64.413911959897604</c:v>
                </c:pt>
                <c:pt idx="11353">
                  <c:v>-64.413911949870297</c:v>
                </c:pt>
                <c:pt idx="11354">
                  <c:v>-64.413911939874893</c:v>
                </c:pt>
                <c:pt idx="11355">
                  <c:v>-64.413911929911293</c:v>
                </c:pt>
                <c:pt idx="11356">
                  <c:v>-64.413911919979597</c:v>
                </c:pt>
                <c:pt idx="11357">
                  <c:v>-64.413911910079506</c:v>
                </c:pt>
                <c:pt idx="11358">
                  <c:v>-64.413911900211104</c:v>
                </c:pt>
                <c:pt idx="11359">
                  <c:v>-64.413911890374195</c:v>
                </c:pt>
                <c:pt idx="11360">
                  <c:v>-64.413911880568804</c:v>
                </c:pt>
                <c:pt idx="11361">
                  <c:v>-64.413911870794806</c:v>
                </c:pt>
                <c:pt idx="11362">
                  <c:v>-64.4139118610521</c:v>
                </c:pt>
                <c:pt idx="11363">
                  <c:v>-64.4139118513406</c:v>
                </c:pt>
                <c:pt idx="11364">
                  <c:v>-64.413911841660294</c:v>
                </c:pt>
                <c:pt idx="11365">
                  <c:v>-64.413911832011095</c:v>
                </c:pt>
                <c:pt idx="11366">
                  <c:v>-64.413911822393004</c:v>
                </c:pt>
                <c:pt idx="11367">
                  <c:v>-64.413911812805694</c:v>
                </c:pt>
                <c:pt idx="11368">
                  <c:v>-64.413911803249306</c:v>
                </c:pt>
                <c:pt idx="11369">
                  <c:v>-64.413911793723699</c:v>
                </c:pt>
                <c:pt idx="11370">
                  <c:v>-64.413911784228802</c:v>
                </c:pt>
                <c:pt idx="11371">
                  <c:v>-64.4139117747646</c:v>
                </c:pt>
                <c:pt idx="11372">
                  <c:v>-64.413911765330894</c:v>
                </c:pt>
                <c:pt idx="11373">
                  <c:v>-64.4139117559276</c:v>
                </c:pt>
                <c:pt idx="11374">
                  <c:v>-64.413911746554803</c:v>
                </c:pt>
                <c:pt idx="11375">
                  <c:v>-64.413911737212302</c:v>
                </c:pt>
                <c:pt idx="11376">
                  <c:v>-64.4139117279001</c:v>
                </c:pt>
                <c:pt idx="11377">
                  <c:v>-64.413911718617996</c:v>
                </c:pt>
                <c:pt idx="11378">
                  <c:v>-64.413911709366104</c:v>
                </c:pt>
                <c:pt idx="11379">
                  <c:v>-64.413911700144197</c:v>
                </c:pt>
                <c:pt idx="11380">
                  <c:v>-64.413911690952204</c:v>
                </c:pt>
                <c:pt idx="11381">
                  <c:v>-64.413911681790196</c:v>
                </c:pt>
                <c:pt idx="11382">
                  <c:v>-64.413911672657903</c:v>
                </c:pt>
                <c:pt idx="11383">
                  <c:v>-64.413911663555396</c:v>
                </c:pt>
                <c:pt idx="11384">
                  <c:v>-64.413911654482504</c:v>
                </c:pt>
                <c:pt idx="11385">
                  <c:v>-64.4139116454392</c:v>
                </c:pt>
                <c:pt idx="11386">
                  <c:v>-64.413911636425496</c:v>
                </c:pt>
                <c:pt idx="11387">
                  <c:v>-64.413911627441195</c:v>
                </c:pt>
                <c:pt idx="11388">
                  <c:v>-64.413911618486196</c:v>
                </c:pt>
                <c:pt idx="11389">
                  <c:v>-64.4139116095606</c:v>
                </c:pt>
                <c:pt idx="11390">
                  <c:v>-64.413911600664207</c:v>
                </c:pt>
                <c:pt idx="11391">
                  <c:v>-64.413911591796904</c:v>
                </c:pt>
                <c:pt idx="11392">
                  <c:v>-64.413911582958704</c:v>
                </c:pt>
                <c:pt idx="11393">
                  <c:v>-64.413911574149495</c:v>
                </c:pt>
                <c:pt idx="11394">
                  <c:v>-64.413911565369304</c:v>
                </c:pt>
                <c:pt idx="11395">
                  <c:v>-64.413911556617904</c:v>
                </c:pt>
                <c:pt idx="11396">
                  <c:v>-64.413911547895296</c:v>
                </c:pt>
                <c:pt idx="11397">
                  <c:v>-64.413911539201493</c:v>
                </c:pt>
                <c:pt idx="11398">
                  <c:v>-64.413911530536296</c:v>
                </c:pt>
                <c:pt idx="11399">
                  <c:v>-64.413911521899607</c:v>
                </c:pt>
                <c:pt idx="11400">
                  <c:v>-64.413911513291495</c:v>
                </c:pt>
                <c:pt idx="11401">
                  <c:v>-64.413911504711805</c:v>
                </c:pt>
                <c:pt idx="11402">
                  <c:v>-64.413911496160495</c:v>
                </c:pt>
                <c:pt idx="11403">
                  <c:v>-64.413911487637506</c:v>
                </c:pt>
                <c:pt idx="11404">
                  <c:v>-64.413911479142698</c:v>
                </c:pt>
                <c:pt idx="11405">
                  <c:v>-64.413911470675998</c:v>
                </c:pt>
                <c:pt idx="11406">
                  <c:v>-64.413911462237493</c:v>
                </c:pt>
                <c:pt idx="11407">
                  <c:v>-64.413911453826898</c:v>
                </c:pt>
                <c:pt idx="11408">
                  <c:v>-64.413911445444299</c:v>
                </c:pt>
                <c:pt idx="11409">
                  <c:v>-64.413911437089595</c:v>
                </c:pt>
                <c:pt idx="11410">
                  <c:v>-64.413911428762603</c:v>
                </c:pt>
                <c:pt idx="11411">
                  <c:v>-64.413911420463407</c:v>
                </c:pt>
                <c:pt idx="11412">
                  <c:v>-64.413911412191894</c:v>
                </c:pt>
                <c:pt idx="11413">
                  <c:v>-64.413911403948006</c:v>
                </c:pt>
                <c:pt idx="11414">
                  <c:v>-64.413911395731603</c:v>
                </c:pt>
                <c:pt idx="11415">
                  <c:v>-64.413911387542697</c:v>
                </c:pt>
                <c:pt idx="11416">
                  <c:v>-64.413911379381105</c:v>
                </c:pt>
                <c:pt idx="11417">
                  <c:v>-64.413911371246897</c:v>
                </c:pt>
                <c:pt idx="11418">
                  <c:v>-64.413911363139903</c:v>
                </c:pt>
                <c:pt idx="11419">
                  <c:v>-64.413911355060094</c:v>
                </c:pt>
                <c:pt idx="11420">
                  <c:v>-64.413911347007499</c:v>
                </c:pt>
                <c:pt idx="11421">
                  <c:v>-64.413911338981904</c:v>
                </c:pt>
                <c:pt idx="11422">
                  <c:v>-64.413911330983197</c:v>
                </c:pt>
                <c:pt idx="11423">
                  <c:v>-64.413911323011504</c:v>
                </c:pt>
                <c:pt idx="11424">
                  <c:v>-64.413911315066599</c:v>
                </c:pt>
                <c:pt idx="11425">
                  <c:v>-64.413911307148595</c:v>
                </c:pt>
                <c:pt idx="11426">
                  <c:v>-64.413911299257194</c:v>
                </c:pt>
                <c:pt idx="11427">
                  <c:v>-64.413911291392495</c:v>
                </c:pt>
                <c:pt idx="11428">
                  <c:v>-64.413911283554299</c:v>
                </c:pt>
                <c:pt idx="11429">
                  <c:v>-64.413911275742706</c:v>
                </c:pt>
                <c:pt idx="11430">
                  <c:v>-64.413911267957502</c:v>
                </c:pt>
                <c:pt idx="11431">
                  <c:v>-64.413911260198702</c:v>
                </c:pt>
                <c:pt idx="11432">
                  <c:v>-64.413911252466207</c:v>
                </c:pt>
                <c:pt idx="11433">
                  <c:v>-64.413911244759902</c:v>
                </c:pt>
                <c:pt idx="11434">
                  <c:v>-64.413911237079802</c:v>
                </c:pt>
                <c:pt idx="11435">
                  <c:v>-64.413911229425906</c:v>
                </c:pt>
                <c:pt idx="11436">
                  <c:v>-64.413911221798003</c:v>
                </c:pt>
                <c:pt idx="11437">
                  <c:v>-64.413911214196105</c:v>
                </c:pt>
                <c:pt idx="11438">
                  <c:v>-64.413911206620099</c:v>
                </c:pt>
                <c:pt idx="11439">
                  <c:v>-64.413911199069901</c:v>
                </c:pt>
                <c:pt idx="11440">
                  <c:v>-64.413911191545594</c:v>
                </c:pt>
                <c:pt idx="11441">
                  <c:v>-64.413911184046896</c:v>
                </c:pt>
                <c:pt idx="11442">
                  <c:v>-64.413911176573905</c:v>
                </c:pt>
                <c:pt idx="11443">
                  <c:v>-64.413911169126493</c:v>
                </c:pt>
                <c:pt idx="11444">
                  <c:v>-64.413911161704704</c:v>
                </c:pt>
                <c:pt idx="11445">
                  <c:v>-64.413911154308295</c:v>
                </c:pt>
                <c:pt idx="11446">
                  <c:v>-64.413911146937295</c:v>
                </c:pt>
                <c:pt idx="11447">
                  <c:v>-64.413911139591704</c:v>
                </c:pt>
                <c:pt idx="11448">
                  <c:v>-64.413911132271295</c:v>
                </c:pt>
                <c:pt idx="11449">
                  <c:v>-64.413911124976096</c:v>
                </c:pt>
                <c:pt idx="11450">
                  <c:v>-64.413911117706107</c:v>
                </c:pt>
                <c:pt idx="11451">
                  <c:v>-64.4139111104611</c:v>
                </c:pt>
                <c:pt idx="11452">
                  <c:v>-64.413911103241205</c:v>
                </c:pt>
                <c:pt idx="11453">
                  <c:v>-64.413911096046206</c:v>
                </c:pt>
                <c:pt idx="11454">
                  <c:v>-64.413911088876105</c:v>
                </c:pt>
                <c:pt idx="11455">
                  <c:v>-64.413911081730902</c:v>
                </c:pt>
                <c:pt idx="11456">
                  <c:v>-64.413911074610397</c:v>
                </c:pt>
                <c:pt idx="11457">
                  <c:v>-64.413911067514604</c:v>
                </c:pt>
                <c:pt idx="11458">
                  <c:v>-64.413911060443496</c:v>
                </c:pt>
                <c:pt idx="11459">
                  <c:v>-64.413911053396902</c:v>
                </c:pt>
                <c:pt idx="11460">
                  <c:v>-64.413911046374807</c:v>
                </c:pt>
                <c:pt idx="11461">
                  <c:v>-64.413911039377197</c:v>
                </c:pt>
                <c:pt idx="11462">
                  <c:v>-64.413911032404002</c:v>
                </c:pt>
                <c:pt idx="11463">
                  <c:v>-64.413911025455107</c:v>
                </c:pt>
                <c:pt idx="11464">
                  <c:v>-64.413911018530499</c:v>
                </c:pt>
                <c:pt idx="11465">
                  <c:v>-64.413911011630105</c:v>
                </c:pt>
                <c:pt idx="11466">
                  <c:v>-64.413911004753899</c:v>
                </c:pt>
                <c:pt idx="11467">
                  <c:v>-64.413910997901695</c:v>
                </c:pt>
                <c:pt idx="11468">
                  <c:v>-64.413910991073493</c:v>
                </c:pt>
                <c:pt idx="11469">
                  <c:v>-64.413910984269293</c:v>
                </c:pt>
                <c:pt idx="11470">
                  <c:v>-64.413910977488996</c:v>
                </c:pt>
                <c:pt idx="11471">
                  <c:v>-64.413910970732502</c:v>
                </c:pt>
                <c:pt idx="11472">
                  <c:v>-64.413910963999896</c:v>
                </c:pt>
                <c:pt idx="11473">
                  <c:v>-64.413910957290895</c:v>
                </c:pt>
                <c:pt idx="11474">
                  <c:v>-64.413910950605597</c:v>
                </c:pt>
                <c:pt idx="11475">
                  <c:v>-64.413910943943804</c:v>
                </c:pt>
                <c:pt idx="11476">
                  <c:v>-64.413910937305701</c:v>
                </c:pt>
                <c:pt idx="11477">
                  <c:v>-64.413910930691003</c:v>
                </c:pt>
                <c:pt idx="11478">
                  <c:v>-64.413910924099696</c:v>
                </c:pt>
                <c:pt idx="11479">
                  <c:v>-64.413910917531794</c:v>
                </c:pt>
                <c:pt idx="11480">
                  <c:v>-64.413910910987099</c:v>
                </c:pt>
                <c:pt idx="11481">
                  <c:v>-64.413910904465695</c:v>
                </c:pt>
                <c:pt idx="11482">
                  <c:v>-64.413910897967497</c:v>
                </c:pt>
                <c:pt idx="11483">
                  <c:v>-64.413910891492407</c:v>
                </c:pt>
                <c:pt idx="11484">
                  <c:v>-64.413910885040295</c:v>
                </c:pt>
                <c:pt idx="11485">
                  <c:v>-64.413910878611304</c:v>
                </c:pt>
                <c:pt idx="11486">
                  <c:v>-64.413910872205193</c:v>
                </c:pt>
                <c:pt idx="11487">
                  <c:v>-64.413910865822004</c:v>
                </c:pt>
                <c:pt idx="11488">
                  <c:v>-64.413910859461595</c:v>
                </c:pt>
                <c:pt idx="11489">
                  <c:v>-64.413910853123994</c:v>
                </c:pt>
                <c:pt idx="11490">
                  <c:v>-64.413910846809003</c:v>
                </c:pt>
                <c:pt idx="11491">
                  <c:v>-64.413910840516806</c:v>
                </c:pt>
                <c:pt idx="11492">
                  <c:v>-64.413910834247105</c:v>
                </c:pt>
                <c:pt idx="11493">
                  <c:v>-64.413910827999899</c:v>
                </c:pt>
                <c:pt idx="11494">
                  <c:v>-64.413910821775303</c:v>
                </c:pt>
                <c:pt idx="11495">
                  <c:v>-64.413910815573004</c:v>
                </c:pt>
                <c:pt idx="11496">
                  <c:v>-64.413910809393101</c:v>
                </c:pt>
                <c:pt idx="11497">
                  <c:v>-64.413910803235495</c:v>
                </c:pt>
                <c:pt idx="11498">
                  <c:v>-64.413910797100201</c:v>
                </c:pt>
                <c:pt idx="11499">
                  <c:v>-64.413910790987003</c:v>
                </c:pt>
                <c:pt idx="11500">
                  <c:v>-64.413910784896004</c:v>
                </c:pt>
                <c:pt idx="11501">
                  <c:v>-64.413910778827002</c:v>
                </c:pt>
                <c:pt idx="11502">
                  <c:v>-64.413910772780099</c:v>
                </c:pt>
                <c:pt idx="11503">
                  <c:v>-64.413910766755095</c:v>
                </c:pt>
                <c:pt idx="11504">
                  <c:v>-64.413910760752003</c:v>
                </c:pt>
                <c:pt idx="11505">
                  <c:v>-64.413910754770797</c:v>
                </c:pt>
                <c:pt idx="11506">
                  <c:v>-64.413910748811404</c:v>
                </c:pt>
                <c:pt idx="11507">
                  <c:v>-64.413910742873696</c:v>
                </c:pt>
                <c:pt idx="11508">
                  <c:v>-64.413910736957604</c:v>
                </c:pt>
                <c:pt idx="11509">
                  <c:v>-64.413910731063197</c:v>
                </c:pt>
                <c:pt idx="11510">
                  <c:v>-64.413910725190405</c:v>
                </c:pt>
                <c:pt idx="11511">
                  <c:v>-64.4139107193391</c:v>
                </c:pt>
                <c:pt idx="11512">
                  <c:v>-64.413910713509196</c:v>
                </c:pt>
                <c:pt idx="11513">
                  <c:v>-64.413910707700794</c:v>
                </c:pt>
                <c:pt idx="11514">
                  <c:v>-64.413910701913593</c:v>
                </c:pt>
                <c:pt idx="11515">
                  <c:v>-64.413910696147795</c:v>
                </c:pt>
                <c:pt idx="11516">
                  <c:v>-64.413910690403199</c:v>
                </c:pt>
                <c:pt idx="11517">
                  <c:v>-64.413910684679806</c:v>
                </c:pt>
                <c:pt idx="11518">
                  <c:v>-64.413910678977501</c:v>
                </c:pt>
                <c:pt idx="11519">
                  <c:v>-64.4139106732963</c:v>
                </c:pt>
                <c:pt idx="11520">
                  <c:v>-64.413910667636003</c:v>
                </c:pt>
                <c:pt idx="11521">
                  <c:v>-64.413910661996795</c:v>
                </c:pt>
                <c:pt idx="11522">
                  <c:v>-64.413910656378405</c:v>
                </c:pt>
                <c:pt idx="11523">
                  <c:v>-64.413910650781006</c:v>
                </c:pt>
                <c:pt idx="11524">
                  <c:v>-64.413910645204297</c:v>
                </c:pt>
                <c:pt idx="11525">
                  <c:v>-64.413910639648293</c:v>
                </c:pt>
                <c:pt idx="11526">
                  <c:v>-64.413910634113094</c:v>
                </c:pt>
                <c:pt idx="11527">
                  <c:v>-64.413910628598401</c:v>
                </c:pt>
                <c:pt idx="11528">
                  <c:v>-64.4139106231044</c:v>
                </c:pt>
                <c:pt idx="11529">
                  <c:v>-64.413910617630904</c:v>
                </c:pt>
                <c:pt idx="11530">
                  <c:v>-64.413910612177901</c:v>
                </c:pt>
                <c:pt idx="11531">
                  <c:v>-64.413910606745304</c:v>
                </c:pt>
                <c:pt idx="11532">
                  <c:v>-64.413910601333001</c:v>
                </c:pt>
                <c:pt idx="11533">
                  <c:v>-64.413910595941104</c:v>
                </c:pt>
                <c:pt idx="11534">
                  <c:v>-64.413910590569401</c:v>
                </c:pt>
                <c:pt idx="11535">
                  <c:v>-64.413910585218005</c:v>
                </c:pt>
                <c:pt idx="11536">
                  <c:v>-64.413910579886704</c:v>
                </c:pt>
                <c:pt idx="11537">
                  <c:v>-64.413910574575496</c:v>
                </c:pt>
                <c:pt idx="11538">
                  <c:v>-64.413910569284397</c:v>
                </c:pt>
                <c:pt idx="11539">
                  <c:v>-64.413910564013307</c:v>
                </c:pt>
                <c:pt idx="11540">
                  <c:v>-64.413910558762097</c:v>
                </c:pt>
                <c:pt idx="11541">
                  <c:v>-64.413910553530798</c:v>
                </c:pt>
                <c:pt idx="11542">
                  <c:v>-64.413910548319393</c:v>
                </c:pt>
                <c:pt idx="11543">
                  <c:v>-64.413910543127699</c:v>
                </c:pt>
                <c:pt idx="11544">
                  <c:v>-64.4139105379558</c:v>
                </c:pt>
                <c:pt idx="11545">
                  <c:v>-64.413910532803598</c:v>
                </c:pt>
                <c:pt idx="11546">
                  <c:v>-64.413910527671007</c:v>
                </c:pt>
                <c:pt idx="11547">
                  <c:v>-64.413910522557998</c:v>
                </c:pt>
                <c:pt idx="11548">
                  <c:v>-64.413910517464501</c:v>
                </c:pt>
                <c:pt idx="11549">
                  <c:v>-64.413910512390601</c:v>
                </c:pt>
                <c:pt idx="11550">
                  <c:v>-64.413910507335999</c:v>
                </c:pt>
                <c:pt idx="11551">
                  <c:v>-64.413910502300894</c:v>
                </c:pt>
                <c:pt idx="11552">
                  <c:v>-64.413910497285002</c:v>
                </c:pt>
                <c:pt idx="11553">
                  <c:v>-64.413910492288494</c:v>
                </c:pt>
                <c:pt idx="11554">
                  <c:v>-64.413910487311199</c:v>
                </c:pt>
                <c:pt idx="11555">
                  <c:v>-64.413910482353003</c:v>
                </c:pt>
                <c:pt idx="11556">
                  <c:v>-64.413910477414007</c:v>
                </c:pt>
                <c:pt idx="11557">
                  <c:v>-64.413910472494095</c:v>
                </c:pt>
                <c:pt idx="11558">
                  <c:v>-64.413910467593197</c:v>
                </c:pt>
                <c:pt idx="11559">
                  <c:v>-64.4139104627112</c:v>
                </c:pt>
                <c:pt idx="11560">
                  <c:v>-64.413910457848203</c:v>
                </c:pt>
                <c:pt idx="11561">
                  <c:v>-64.413910453004107</c:v>
                </c:pt>
                <c:pt idx="11562">
                  <c:v>-64.413910448178797</c:v>
                </c:pt>
                <c:pt idx="11563">
                  <c:v>-64.413910443372302</c:v>
                </c:pt>
                <c:pt idx="11564">
                  <c:v>-64.413910438584494</c:v>
                </c:pt>
                <c:pt idx="11565">
                  <c:v>-64.413910433815403</c:v>
                </c:pt>
                <c:pt idx="11566">
                  <c:v>-64.413910429064899</c:v>
                </c:pt>
                <c:pt idx="11567">
                  <c:v>-64.413910424332997</c:v>
                </c:pt>
                <c:pt idx="11568">
                  <c:v>-64.413910419619697</c:v>
                </c:pt>
                <c:pt idx="11569">
                  <c:v>-64.4139104149248</c:v>
                </c:pt>
                <c:pt idx="11570">
                  <c:v>-64.413910410248405</c:v>
                </c:pt>
                <c:pt idx="11571">
                  <c:v>-64.4139104055903</c:v>
                </c:pt>
                <c:pt idx="11572">
                  <c:v>-64.413910400950599</c:v>
                </c:pt>
                <c:pt idx="11573">
                  <c:v>-64.4139103963292</c:v>
                </c:pt>
                <c:pt idx="11574">
                  <c:v>-64.413910391726006</c:v>
                </c:pt>
                <c:pt idx="11575">
                  <c:v>-64.413910387141001</c:v>
                </c:pt>
                <c:pt idx="11576">
                  <c:v>-64.413910382574102</c:v>
                </c:pt>
                <c:pt idx="11577">
                  <c:v>-64.413910378025406</c:v>
                </c:pt>
                <c:pt idx="11578">
                  <c:v>-64.413910373494701</c:v>
                </c:pt>
                <c:pt idx="11579">
                  <c:v>-64.413910368981902</c:v>
                </c:pt>
                <c:pt idx="11580">
                  <c:v>-64.413910364487194</c:v>
                </c:pt>
                <c:pt idx="11581">
                  <c:v>-64.413910360010306</c:v>
                </c:pt>
                <c:pt idx="11582">
                  <c:v>-64.413910355551394</c:v>
                </c:pt>
                <c:pt idx="11583">
                  <c:v>-64.413910351110204</c:v>
                </c:pt>
                <c:pt idx="11584">
                  <c:v>-64.413910346686706</c:v>
                </c:pt>
                <c:pt idx="11585">
                  <c:v>-64.413910342281</c:v>
                </c:pt>
                <c:pt idx="11586">
                  <c:v>-64.413910337893</c:v>
                </c:pt>
                <c:pt idx="11587">
                  <c:v>-64.413910333522594</c:v>
                </c:pt>
                <c:pt idx="11588">
                  <c:v>-64.413910329169696</c:v>
                </c:pt>
                <c:pt idx="11589">
                  <c:v>-64.413910324834404</c:v>
                </c:pt>
                <c:pt idx="11590">
                  <c:v>-64.413910320516607</c:v>
                </c:pt>
                <c:pt idx="11591">
                  <c:v>-64.413910316216203</c:v>
                </c:pt>
                <c:pt idx="11592">
                  <c:v>-64.413910311933193</c:v>
                </c:pt>
                <c:pt idx="11593">
                  <c:v>-64.413910307667507</c:v>
                </c:pt>
                <c:pt idx="11594">
                  <c:v>-64.413910303419101</c:v>
                </c:pt>
                <c:pt idx="11595">
                  <c:v>-64.413910299188004</c:v>
                </c:pt>
                <c:pt idx="11596">
                  <c:v>-64.413910294974102</c:v>
                </c:pt>
                <c:pt idx="11597">
                  <c:v>-64.413910290777295</c:v>
                </c:pt>
                <c:pt idx="11598">
                  <c:v>-64.413910286597599</c:v>
                </c:pt>
                <c:pt idx="11599">
                  <c:v>-64.413910282435097</c:v>
                </c:pt>
                <c:pt idx="11600">
                  <c:v>-64.413910278289507</c:v>
                </c:pt>
                <c:pt idx="11601">
                  <c:v>-64.413910274160898</c:v>
                </c:pt>
                <c:pt idx="11602">
                  <c:v>-64.4139102700492</c:v>
                </c:pt>
                <c:pt idx="11603">
                  <c:v>-64.413910265954399</c:v>
                </c:pt>
                <c:pt idx="11604">
                  <c:v>-64.413910261876495</c:v>
                </c:pt>
                <c:pt idx="11605">
                  <c:v>-64.413910257815303</c:v>
                </c:pt>
                <c:pt idx="11606">
                  <c:v>-64.413910253770894</c:v>
                </c:pt>
                <c:pt idx="11607">
                  <c:v>-64.413910249743196</c:v>
                </c:pt>
                <c:pt idx="11608">
                  <c:v>-64.413910245732197</c:v>
                </c:pt>
                <c:pt idx="11609">
                  <c:v>-64.413910241737796</c:v>
                </c:pt>
                <c:pt idx="11610">
                  <c:v>-64.413910237759893</c:v>
                </c:pt>
                <c:pt idx="11611">
                  <c:v>-64.413910233798603</c:v>
                </c:pt>
                <c:pt idx="11612">
                  <c:v>-64.413910229853698</c:v>
                </c:pt>
                <c:pt idx="11613">
                  <c:v>-64.413910225925306</c:v>
                </c:pt>
                <c:pt idx="11614">
                  <c:v>-64.4139102220133</c:v>
                </c:pt>
                <c:pt idx="11615">
                  <c:v>-64.413910218117607</c:v>
                </c:pt>
                <c:pt idx="11616">
                  <c:v>-64.4139102142382</c:v>
                </c:pt>
                <c:pt idx="11617">
                  <c:v>-64.413910210375093</c:v>
                </c:pt>
                <c:pt idx="11618">
                  <c:v>-64.4139102065282</c:v>
                </c:pt>
                <c:pt idx="11619">
                  <c:v>-64.413910202697494</c:v>
                </c:pt>
                <c:pt idx="11620">
                  <c:v>-64.413910198882903</c:v>
                </c:pt>
                <c:pt idx="11621">
                  <c:v>-64.413910195084398</c:v>
                </c:pt>
                <c:pt idx="11622">
                  <c:v>-64.413910191301895</c:v>
                </c:pt>
                <c:pt idx="11623">
                  <c:v>-64.413910187535393</c:v>
                </c:pt>
                <c:pt idx="11624">
                  <c:v>-64.413910183784907</c:v>
                </c:pt>
                <c:pt idx="11625">
                  <c:v>-64.413910180050294</c:v>
                </c:pt>
                <c:pt idx="11626">
                  <c:v>-64.413910176331498</c:v>
                </c:pt>
                <c:pt idx="11627">
                  <c:v>-64.413910172628604</c:v>
                </c:pt>
                <c:pt idx="11628">
                  <c:v>-64.413910168941499</c:v>
                </c:pt>
                <c:pt idx="11629">
                  <c:v>-64.413910165270096</c:v>
                </c:pt>
                <c:pt idx="11630">
                  <c:v>-64.413910161614396</c:v>
                </c:pt>
                <c:pt idx="11631">
                  <c:v>-64.413910157974399</c:v>
                </c:pt>
                <c:pt idx="11632">
                  <c:v>-64.413910154350006</c:v>
                </c:pt>
                <c:pt idx="11633">
                  <c:v>-64.413910150741103</c:v>
                </c:pt>
                <c:pt idx="11634">
                  <c:v>-64.413910147147803</c:v>
                </c:pt>
                <c:pt idx="11635">
                  <c:v>-64.413910143569893</c:v>
                </c:pt>
                <c:pt idx="11636">
                  <c:v>-64.413910140007502</c:v>
                </c:pt>
                <c:pt idx="11637">
                  <c:v>-64.413910136460501</c:v>
                </c:pt>
                <c:pt idx="11638">
                  <c:v>-64.413910132928905</c:v>
                </c:pt>
                <c:pt idx="11639">
                  <c:v>-64.413910129412599</c:v>
                </c:pt>
                <c:pt idx="11640">
                  <c:v>-64.413910125911499</c:v>
                </c:pt>
                <c:pt idx="11641">
                  <c:v>-64.413910122425705</c:v>
                </c:pt>
                <c:pt idx="11642">
                  <c:v>-64.413910118955101</c:v>
                </c:pt>
                <c:pt idx="11643">
                  <c:v>-64.413910115499704</c:v>
                </c:pt>
                <c:pt idx="11644">
                  <c:v>-64.413910112059298</c:v>
                </c:pt>
                <c:pt idx="11645">
                  <c:v>-64.413910108633999</c:v>
                </c:pt>
                <c:pt idx="11646">
                  <c:v>-64.413910105223806</c:v>
                </c:pt>
                <c:pt idx="11647">
                  <c:v>-64.413910101828506</c:v>
                </c:pt>
                <c:pt idx="11648">
                  <c:v>-64.413910098448198</c:v>
                </c:pt>
                <c:pt idx="11649">
                  <c:v>-64.413910095082798</c:v>
                </c:pt>
                <c:pt idx="11650">
                  <c:v>-64.413910091732205</c:v>
                </c:pt>
                <c:pt idx="11651">
                  <c:v>-64.413910088396506</c:v>
                </c:pt>
                <c:pt idx="11652">
                  <c:v>-64.413910085075599</c:v>
                </c:pt>
                <c:pt idx="11653">
                  <c:v>-64.413910081769401</c:v>
                </c:pt>
                <c:pt idx="11654">
                  <c:v>-64.413910078477898</c:v>
                </c:pt>
                <c:pt idx="11655">
                  <c:v>-64.413910075201102</c:v>
                </c:pt>
                <c:pt idx="11656">
                  <c:v>-64.413910071938901</c:v>
                </c:pt>
                <c:pt idx="11657">
                  <c:v>-64.413910068691195</c:v>
                </c:pt>
                <c:pt idx="11658">
                  <c:v>-64.413910065458197</c:v>
                </c:pt>
                <c:pt idx="11659">
                  <c:v>-64.413910062239594</c:v>
                </c:pt>
                <c:pt idx="11660">
                  <c:v>-64.413910059035501</c:v>
                </c:pt>
                <c:pt idx="11661">
                  <c:v>-64.413910055845804</c:v>
                </c:pt>
                <c:pt idx="11662">
                  <c:v>-64.413910052670403</c:v>
                </c:pt>
                <c:pt idx="11663">
                  <c:v>-64.413910049509497</c:v>
                </c:pt>
                <c:pt idx="11664">
                  <c:v>-64.413910046362801</c:v>
                </c:pt>
                <c:pt idx="11665">
                  <c:v>-64.413910043230402</c:v>
                </c:pt>
                <c:pt idx="11666">
                  <c:v>-64.413910040112199</c:v>
                </c:pt>
                <c:pt idx="11667">
                  <c:v>-64.413910037008193</c:v>
                </c:pt>
                <c:pt idx="11668">
                  <c:v>-64.413910033918398</c:v>
                </c:pt>
                <c:pt idx="11669">
                  <c:v>-64.4139100308427</c:v>
                </c:pt>
                <c:pt idx="11670">
                  <c:v>-64.413910027781</c:v>
                </c:pt>
                <c:pt idx="11671">
                  <c:v>-64.413910024733397</c:v>
                </c:pt>
                <c:pt idx="11672">
                  <c:v>-64.413910021699806</c:v>
                </c:pt>
                <c:pt idx="11673">
                  <c:v>-64.413910018680099</c:v>
                </c:pt>
                <c:pt idx="11674">
                  <c:v>-64.413910015674304</c:v>
                </c:pt>
                <c:pt idx="11675">
                  <c:v>-64.413910012682393</c:v>
                </c:pt>
                <c:pt idx="11676">
                  <c:v>-64.413910009704395</c:v>
                </c:pt>
                <c:pt idx="11677">
                  <c:v>-64.413910006740096</c:v>
                </c:pt>
                <c:pt idx="11678">
                  <c:v>-64.413910003789596</c:v>
                </c:pt>
                <c:pt idx="11679">
                  <c:v>-64.413910000852795</c:v>
                </c:pt>
                <c:pt idx="11680">
                  <c:v>-64.413909997929693</c:v>
                </c:pt>
                <c:pt idx="11681">
                  <c:v>-64.413909995020305</c:v>
                </c:pt>
                <c:pt idx="11682">
                  <c:v>-64.413909992124502</c:v>
                </c:pt>
                <c:pt idx="11683">
                  <c:v>-64.4139099892422</c:v>
                </c:pt>
                <c:pt idx="11684">
                  <c:v>-64.413909986373497</c:v>
                </c:pt>
                <c:pt idx="11685">
                  <c:v>-64.413909983518295</c:v>
                </c:pt>
                <c:pt idx="11686">
                  <c:v>-64.413909980676493</c:v>
                </c:pt>
                <c:pt idx="11687">
                  <c:v>-64.413909977848206</c:v>
                </c:pt>
                <c:pt idx="11688">
                  <c:v>-64.413909975033206</c:v>
                </c:pt>
                <c:pt idx="11689">
                  <c:v>-64.413909972231593</c:v>
                </c:pt>
                <c:pt idx="11690">
                  <c:v>-64.413909969443296</c:v>
                </c:pt>
                <c:pt idx="11691">
                  <c:v>-64.413909966668299</c:v>
                </c:pt>
                <c:pt idx="11692">
                  <c:v>-64.413909963906505</c:v>
                </c:pt>
                <c:pt idx="11693">
                  <c:v>-64.413909961157898</c:v>
                </c:pt>
                <c:pt idx="11694">
                  <c:v>-64.413909958422494</c:v>
                </c:pt>
                <c:pt idx="11695">
                  <c:v>-64.413909955700106</c:v>
                </c:pt>
                <c:pt idx="11696">
                  <c:v>-64.413909952990906</c:v>
                </c:pt>
                <c:pt idx="11697">
                  <c:v>-64.413909950294794</c:v>
                </c:pt>
                <c:pt idx="11698">
                  <c:v>-64.4139099476116</c:v>
                </c:pt>
                <c:pt idx="11699">
                  <c:v>-64.413909944941395</c:v>
                </c:pt>
                <c:pt idx="11700">
                  <c:v>-64.413909942284207</c:v>
                </c:pt>
                <c:pt idx="11701">
                  <c:v>-64.413909939639893</c:v>
                </c:pt>
                <c:pt idx="11702">
                  <c:v>-64.413909937008398</c:v>
                </c:pt>
                <c:pt idx="11703">
                  <c:v>-64.413909934389807</c:v>
                </c:pt>
                <c:pt idx="11704">
                  <c:v>-64.413909931784005</c:v>
                </c:pt>
                <c:pt idx="11705">
                  <c:v>-64.413909929190893</c:v>
                </c:pt>
                <c:pt idx="11706">
                  <c:v>-64.4139099266106</c:v>
                </c:pt>
                <c:pt idx="11707">
                  <c:v>-64.413909924042898</c:v>
                </c:pt>
                <c:pt idx="11708">
                  <c:v>-64.413909921487999</c:v>
                </c:pt>
                <c:pt idx="11709">
                  <c:v>-64.413909918945606</c:v>
                </c:pt>
                <c:pt idx="11710">
                  <c:v>-64.413909916415804</c:v>
                </c:pt>
                <c:pt idx="11711">
                  <c:v>-64.413909913898607</c:v>
                </c:pt>
                <c:pt idx="11712">
                  <c:v>-64.413909911393901</c:v>
                </c:pt>
                <c:pt idx="11713">
                  <c:v>-64.413909908901601</c:v>
                </c:pt>
                <c:pt idx="11714">
                  <c:v>-64.413909906421793</c:v>
                </c:pt>
                <c:pt idx="11715">
                  <c:v>-64.413909903954405</c:v>
                </c:pt>
                <c:pt idx="11716">
                  <c:v>-64.413909901499395</c:v>
                </c:pt>
                <c:pt idx="11717">
                  <c:v>-64.413909899056804</c:v>
                </c:pt>
                <c:pt idx="11718">
                  <c:v>-64.413909896626393</c:v>
                </c:pt>
                <c:pt idx="11719">
                  <c:v>-64.413909894208302</c:v>
                </c:pt>
                <c:pt idx="11720">
                  <c:v>-64.413909891802405</c:v>
                </c:pt>
                <c:pt idx="11721">
                  <c:v>-64.4139098894087</c:v>
                </c:pt>
                <c:pt idx="11722">
                  <c:v>-64.413909887027202</c:v>
                </c:pt>
                <c:pt idx="11723">
                  <c:v>-64.413909884657897</c:v>
                </c:pt>
                <c:pt idx="11724">
                  <c:v>-64.413909882300601</c:v>
                </c:pt>
                <c:pt idx="11725">
                  <c:v>-64.413909879955398</c:v>
                </c:pt>
                <c:pt idx="11726">
                  <c:v>-64.413909877622203</c:v>
                </c:pt>
                <c:pt idx="11727">
                  <c:v>-64.413909875301002</c:v>
                </c:pt>
                <c:pt idx="11728">
                  <c:v>-64.413909872991695</c:v>
                </c:pt>
                <c:pt idx="11729">
                  <c:v>-64.413909870694397</c:v>
                </c:pt>
                <c:pt idx="11730">
                  <c:v>-64.413909868408993</c:v>
                </c:pt>
                <c:pt idx="11731">
                  <c:v>-64.413909866135398</c:v>
                </c:pt>
                <c:pt idx="11732">
                  <c:v>-64.413909863873698</c:v>
                </c:pt>
                <c:pt idx="11733">
                  <c:v>-64.413909861623793</c:v>
                </c:pt>
                <c:pt idx="11734">
                  <c:v>-64.413909859385598</c:v>
                </c:pt>
                <c:pt idx="11735">
                  <c:v>-64.413909857159098</c:v>
                </c:pt>
                <c:pt idx="11736">
                  <c:v>-64.413909854944393</c:v>
                </c:pt>
                <c:pt idx="11737">
                  <c:v>-64.413909852741199</c:v>
                </c:pt>
                <c:pt idx="11738">
                  <c:v>-64.4139098505498</c:v>
                </c:pt>
                <c:pt idx="11739">
                  <c:v>-64.413909848369897</c:v>
                </c:pt>
                <c:pt idx="11740">
                  <c:v>-64.413909846201506</c:v>
                </c:pt>
                <c:pt idx="11741">
                  <c:v>-64.413909844044696</c:v>
                </c:pt>
                <c:pt idx="11742">
                  <c:v>-64.413909841899397</c:v>
                </c:pt>
                <c:pt idx="11743">
                  <c:v>-64.413909839765495</c:v>
                </c:pt>
                <c:pt idx="11744">
                  <c:v>-64.413909837643004</c:v>
                </c:pt>
                <c:pt idx="11745">
                  <c:v>-64.413909835531996</c:v>
                </c:pt>
                <c:pt idx="11746">
                  <c:v>-64.413909833432299</c:v>
                </c:pt>
                <c:pt idx="11747">
                  <c:v>-64.413909831343901</c:v>
                </c:pt>
                <c:pt idx="11748">
                  <c:v>-64.413909829266899</c:v>
                </c:pt>
                <c:pt idx="11749">
                  <c:v>-64.413909827201095</c:v>
                </c:pt>
                <c:pt idx="11750">
                  <c:v>-64.413909825146504</c:v>
                </c:pt>
                <c:pt idx="11751">
                  <c:v>-64.413909823103097</c:v>
                </c:pt>
                <c:pt idx="11752">
                  <c:v>-64.413909821070902</c:v>
                </c:pt>
                <c:pt idx="11753">
                  <c:v>-64.413909819049806</c:v>
                </c:pt>
                <c:pt idx="11754">
                  <c:v>-64.413909817039894</c:v>
                </c:pt>
                <c:pt idx="11755">
                  <c:v>-64.413909815040995</c:v>
                </c:pt>
                <c:pt idx="11756">
                  <c:v>-64.413909813053095</c:v>
                </c:pt>
                <c:pt idx="11757">
                  <c:v>-64.413909811076294</c:v>
                </c:pt>
                <c:pt idx="11758">
                  <c:v>-64.413909809110393</c:v>
                </c:pt>
                <c:pt idx="11759">
                  <c:v>-64.413909807155406</c:v>
                </c:pt>
                <c:pt idx="11760">
                  <c:v>-64.413909805211404</c:v>
                </c:pt>
                <c:pt idx="11761">
                  <c:v>-64.413909803278301</c:v>
                </c:pt>
                <c:pt idx="11762">
                  <c:v>-64.413909801355999</c:v>
                </c:pt>
                <c:pt idx="11763">
                  <c:v>-64.413909799444497</c:v>
                </c:pt>
                <c:pt idx="11764">
                  <c:v>-64.413909797543795</c:v>
                </c:pt>
                <c:pt idx="11765">
                  <c:v>-64.413909795653893</c:v>
                </c:pt>
                <c:pt idx="11766">
                  <c:v>-64.413909793774707</c:v>
                </c:pt>
                <c:pt idx="11767">
                  <c:v>-64.413909791906207</c:v>
                </c:pt>
                <c:pt idx="11768">
                  <c:v>-64.413909790048294</c:v>
                </c:pt>
                <c:pt idx="11769">
                  <c:v>-64.413909788201096</c:v>
                </c:pt>
                <c:pt idx="11770">
                  <c:v>-64.413909786364499</c:v>
                </c:pt>
                <c:pt idx="11771">
                  <c:v>-64.413909784538404</c:v>
                </c:pt>
                <c:pt idx="11772">
                  <c:v>-64.413909782722897</c:v>
                </c:pt>
                <c:pt idx="11773">
                  <c:v>-64.413909780917905</c:v>
                </c:pt>
                <c:pt idx="11774">
                  <c:v>-64.413909779123301</c:v>
                </c:pt>
                <c:pt idx="11775">
                  <c:v>-64.413909777339299</c:v>
                </c:pt>
                <c:pt idx="11776">
                  <c:v>-64.4139097755656</c:v>
                </c:pt>
                <c:pt idx="11777">
                  <c:v>-64.413909773802303</c:v>
                </c:pt>
                <c:pt idx="11778">
                  <c:v>-64.413909772049394</c:v>
                </c:pt>
                <c:pt idx="11779">
                  <c:v>-64.413909770306802</c:v>
                </c:pt>
                <c:pt idx="11780">
                  <c:v>-64.413909768574499</c:v>
                </c:pt>
                <c:pt idx="11781">
                  <c:v>-64.413909766852399</c:v>
                </c:pt>
                <c:pt idx="11782">
                  <c:v>-64.413909765140602</c:v>
                </c:pt>
                <c:pt idx="11783">
                  <c:v>-64.413909763438994</c:v>
                </c:pt>
                <c:pt idx="11784">
                  <c:v>-64.413909761747604</c:v>
                </c:pt>
                <c:pt idx="11785">
                  <c:v>-64.413909760066304</c:v>
                </c:pt>
                <c:pt idx="11786">
                  <c:v>-64.413909758395206</c:v>
                </c:pt>
                <c:pt idx="11787">
                  <c:v>-64.4139097567341</c:v>
                </c:pt>
                <c:pt idx="11788">
                  <c:v>-64.413909755083097</c:v>
                </c:pt>
                <c:pt idx="11789">
                  <c:v>-64.413909753442098</c:v>
                </c:pt>
                <c:pt idx="11790">
                  <c:v>-64.413909751811104</c:v>
                </c:pt>
                <c:pt idx="11791">
                  <c:v>-64.413909750190101</c:v>
                </c:pt>
                <c:pt idx="11792">
                  <c:v>-64.413909748579002</c:v>
                </c:pt>
                <c:pt idx="11793">
                  <c:v>-64.413909746977893</c:v>
                </c:pt>
                <c:pt idx="11794">
                  <c:v>-64.413909745386604</c:v>
                </c:pt>
                <c:pt idx="11795">
                  <c:v>-64.413909743805107</c:v>
                </c:pt>
                <c:pt idx="11796">
                  <c:v>-64.4139097422335</c:v>
                </c:pt>
                <c:pt idx="11797">
                  <c:v>-64.413909740671699</c:v>
                </c:pt>
                <c:pt idx="11798">
                  <c:v>-64.413909739119603</c:v>
                </c:pt>
                <c:pt idx="11799">
                  <c:v>-64.413909737577299</c:v>
                </c:pt>
                <c:pt idx="11800">
                  <c:v>-64.413909736044701</c:v>
                </c:pt>
                <c:pt idx="11801">
                  <c:v>-64.413909734521795</c:v>
                </c:pt>
                <c:pt idx="11802">
                  <c:v>-64.413909733008495</c:v>
                </c:pt>
                <c:pt idx="11803">
                  <c:v>-64.413909731504901</c:v>
                </c:pt>
                <c:pt idx="11804">
                  <c:v>-64.413909730010801</c:v>
                </c:pt>
                <c:pt idx="11805">
                  <c:v>-64.413909728526306</c:v>
                </c:pt>
                <c:pt idx="11806">
                  <c:v>-64.413909727051305</c:v>
                </c:pt>
                <c:pt idx="11807">
                  <c:v>-64.413909725585896</c:v>
                </c:pt>
                <c:pt idx="11808">
                  <c:v>-64.413909724129894</c:v>
                </c:pt>
                <c:pt idx="11809">
                  <c:v>-64.4139097226834</c:v>
                </c:pt>
                <c:pt idx="11810">
                  <c:v>-64.413909721246299</c:v>
                </c:pt>
                <c:pt idx="11811">
                  <c:v>-64.413909719818605</c:v>
                </c:pt>
                <c:pt idx="11812">
                  <c:v>-64.413909718400305</c:v>
                </c:pt>
                <c:pt idx="11813">
                  <c:v>-64.413909716991299</c:v>
                </c:pt>
                <c:pt idx="11814">
                  <c:v>-64.413909715591601</c:v>
                </c:pt>
                <c:pt idx="11815">
                  <c:v>-64.413909714201196</c:v>
                </c:pt>
                <c:pt idx="11816">
                  <c:v>-64.4139097128201</c:v>
                </c:pt>
                <c:pt idx="11817">
                  <c:v>-64.413909711448198</c:v>
                </c:pt>
                <c:pt idx="11818">
                  <c:v>-64.413909710085505</c:v>
                </c:pt>
                <c:pt idx="11819">
                  <c:v>-64.413909708732007</c:v>
                </c:pt>
                <c:pt idx="11820">
                  <c:v>-64.413909707387603</c:v>
                </c:pt>
                <c:pt idx="11821">
                  <c:v>-64.413909706052394</c:v>
                </c:pt>
                <c:pt idx="11822">
                  <c:v>-64.413909704726194</c:v>
                </c:pt>
                <c:pt idx="11823">
                  <c:v>-64.413909703409104</c:v>
                </c:pt>
                <c:pt idx="11824">
                  <c:v>-64.413909702101094</c:v>
                </c:pt>
                <c:pt idx="11825">
                  <c:v>-64.413909700801995</c:v>
                </c:pt>
                <c:pt idx="11826">
                  <c:v>-64.413909699512004</c:v>
                </c:pt>
                <c:pt idx="11827">
                  <c:v>-64.413909698230896</c:v>
                </c:pt>
                <c:pt idx="11828">
                  <c:v>-64.413909696958697</c:v>
                </c:pt>
                <c:pt idx="11829">
                  <c:v>-64.413909695695395</c:v>
                </c:pt>
                <c:pt idx="11830">
                  <c:v>-64.413909694441003</c:v>
                </c:pt>
                <c:pt idx="11831">
                  <c:v>-64.413909693195507</c:v>
                </c:pt>
                <c:pt idx="11832">
                  <c:v>-64.413909691958807</c:v>
                </c:pt>
                <c:pt idx="11833">
                  <c:v>-64.413909690730904</c:v>
                </c:pt>
                <c:pt idx="11834">
                  <c:v>-64.413909689511698</c:v>
                </c:pt>
                <c:pt idx="11835">
                  <c:v>-64.413909688301302</c:v>
                </c:pt>
                <c:pt idx="11836">
                  <c:v>-64.413909687099604</c:v>
                </c:pt>
                <c:pt idx="11837">
                  <c:v>-64.413909685906702</c:v>
                </c:pt>
                <c:pt idx="11838">
                  <c:v>-64.413909684722299</c:v>
                </c:pt>
                <c:pt idx="11839">
                  <c:v>-64.413909683546706</c:v>
                </c:pt>
                <c:pt idx="11840">
                  <c:v>-64.413909682379597</c:v>
                </c:pt>
                <c:pt idx="11841">
                  <c:v>-64.413909681221099</c:v>
                </c:pt>
                <c:pt idx="11842">
                  <c:v>-64.4139096800712</c:v>
                </c:pt>
                <c:pt idx="11843">
                  <c:v>-64.413909678929798</c:v>
                </c:pt>
                <c:pt idx="11844">
                  <c:v>-64.413909677796894</c:v>
                </c:pt>
                <c:pt idx="11845">
                  <c:v>-64.413909676672503</c:v>
                </c:pt>
                <c:pt idx="11846">
                  <c:v>-64.413909675556596</c:v>
                </c:pt>
                <c:pt idx="11847">
                  <c:v>-64.413909674449101</c:v>
                </c:pt>
                <c:pt idx="11848">
                  <c:v>-64.413909673350005</c:v>
                </c:pt>
                <c:pt idx="11849">
                  <c:v>-64.413909672259294</c:v>
                </c:pt>
                <c:pt idx="11850">
                  <c:v>-64.413909671176896</c:v>
                </c:pt>
                <c:pt idx="11851">
                  <c:v>-64.413909670102896</c:v>
                </c:pt>
                <c:pt idx="11852">
                  <c:v>-64.413909669037196</c:v>
                </c:pt>
                <c:pt idx="11853">
                  <c:v>-64.413909667979695</c:v>
                </c:pt>
                <c:pt idx="11854">
                  <c:v>-64.413909666930493</c:v>
                </c:pt>
                <c:pt idx="11855">
                  <c:v>-64.413909665889605</c:v>
                </c:pt>
                <c:pt idx="11856">
                  <c:v>-64.413909664856803</c:v>
                </c:pt>
                <c:pt idx="11857">
                  <c:v>-64.4139096638322</c:v>
                </c:pt>
                <c:pt idx="11858">
                  <c:v>-64.413909662815797</c:v>
                </c:pt>
                <c:pt idx="11859">
                  <c:v>-64.413909661807494</c:v>
                </c:pt>
                <c:pt idx="11860">
                  <c:v>-64.413909660807306</c:v>
                </c:pt>
                <c:pt idx="11861">
                  <c:v>-64.413909659815204</c:v>
                </c:pt>
                <c:pt idx="11862">
                  <c:v>-64.413909658831102</c:v>
                </c:pt>
                <c:pt idx="11863">
                  <c:v>-64.4139096578551</c:v>
                </c:pt>
                <c:pt idx="11864">
                  <c:v>-64.4139096568871</c:v>
                </c:pt>
                <c:pt idx="11865">
                  <c:v>-64.413909655927</c:v>
                </c:pt>
                <c:pt idx="11866">
                  <c:v>-64.413909654975001</c:v>
                </c:pt>
                <c:pt idx="11867">
                  <c:v>-64.413909654030803</c:v>
                </c:pt>
                <c:pt idx="11868">
                  <c:v>-64.413909653094507</c:v>
                </c:pt>
                <c:pt idx="11869">
                  <c:v>-64.413909652166197</c:v>
                </c:pt>
                <c:pt idx="11870">
                  <c:v>-64.413909651245703</c:v>
                </c:pt>
                <c:pt idx="11871">
                  <c:v>-64.413909650332997</c:v>
                </c:pt>
                <c:pt idx="11872">
                  <c:v>-64.413909649428106</c:v>
                </c:pt>
                <c:pt idx="11873">
                  <c:v>-64.413909648531103</c:v>
                </c:pt>
                <c:pt idx="11874">
                  <c:v>-64.413909647641802</c:v>
                </c:pt>
                <c:pt idx="11875">
                  <c:v>-64.413909646760203</c:v>
                </c:pt>
                <c:pt idx="11876">
                  <c:v>-64.413909645886307</c:v>
                </c:pt>
                <c:pt idx="11877">
                  <c:v>-64.413909645020198</c:v>
                </c:pt>
                <c:pt idx="11878">
                  <c:v>-64.413909644161706</c:v>
                </c:pt>
                <c:pt idx="11879">
                  <c:v>-64.413909643310802</c:v>
                </c:pt>
                <c:pt idx="11880">
                  <c:v>-64.413909642467601</c:v>
                </c:pt>
                <c:pt idx="11881">
                  <c:v>-64.413909641631903</c:v>
                </c:pt>
                <c:pt idx="11882">
                  <c:v>-64.413909640803794</c:v>
                </c:pt>
                <c:pt idx="11883">
                  <c:v>-64.413909639983302</c:v>
                </c:pt>
                <c:pt idx="11884">
                  <c:v>-64.413909639170299</c:v>
                </c:pt>
                <c:pt idx="11885">
                  <c:v>-64.4139096383648</c:v>
                </c:pt>
                <c:pt idx="11886">
                  <c:v>-64.413909637566803</c:v>
                </c:pt>
                <c:pt idx="11887">
                  <c:v>-64.413909636776197</c:v>
                </c:pt>
                <c:pt idx="11888">
                  <c:v>-64.413909635993093</c:v>
                </c:pt>
                <c:pt idx="11889">
                  <c:v>-64.413909635217394</c:v>
                </c:pt>
                <c:pt idx="11890">
                  <c:v>-64.413909634448999</c:v>
                </c:pt>
                <c:pt idx="11891">
                  <c:v>-64.413909633687993</c:v>
                </c:pt>
                <c:pt idx="11892">
                  <c:v>-64.413909632934406</c:v>
                </c:pt>
                <c:pt idx="11893">
                  <c:v>-64.413909632188094</c:v>
                </c:pt>
                <c:pt idx="11894">
                  <c:v>-64.413909631449002</c:v>
                </c:pt>
                <c:pt idx="11895">
                  <c:v>-64.413909630717299</c:v>
                </c:pt>
                <c:pt idx="11896">
                  <c:v>-64.413909629992801</c:v>
                </c:pt>
                <c:pt idx="11897">
                  <c:v>-64.413909629275494</c:v>
                </c:pt>
                <c:pt idx="11898">
                  <c:v>-64.413909628565406</c:v>
                </c:pt>
                <c:pt idx="11899">
                  <c:v>-64.413909627862495</c:v>
                </c:pt>
                <c:pt idx="11900">
                  <c:v>-64.413909627166703</c:v>
                </c:pt>
                <c:pt idx="11901">
                  <c:v>-64.413909626478102</c:v>
                </c:pt>
                <c:pt idx="11902">
                  <c:v>-64.413909625796606</c:v>
                </c:pt>
                <c:pt idx="11903">
                  <c:v>-64.413909625122201</c:v>
                </c:pt>
                <c:pt idx="11904">
                  <c:v>-64.413909624454803</c:v>
                </c:pt>
                <c:pt idx="11905">
                  <c:v>-64.413909623794495</c:v>
                </c:pt>
                <c:pt idx="11906">
                  <c:v>-64.413909623141194</c:v>
                </c:pt>
                <c:pt idx="11907">
                  <c:v>-64.413909622494998</c:v>
                </c:pt>
                <c:pt idx="11908">
                  <c:v>-64.413909621855694</c:v>
                </c:pt>
                <c:pt idx="11909">
                  <c:v>-64.413909621223297</c:v>
                </c:pt>
                <c:pt idx="11910">
                  <c:v>-64.413909620597906</c:v>
                </c:pt>
                <c:pt idx="11911">
                  <c:v>-64.413909619979407</c:v>
                </c:pt>
                <c:pt idx="11912">
                  <c:v>-64.4139096193678</c:v>
                </c:pt>
                <c:pt idx="11913">
                  <c:v>-64.413909618763</c:v>
                </c:pt>
                <c:pt idx="11914">
                  <c:v>-64.413909618165107</c:v>
                </c:pt>
                <c:pt idx="11915">
                  <c:v>-64.413909617574006</c:v>
                </c:pt>
                <c:pt idx="11916">
                  <c:v>-64.413909616989798</c:v>
                </c:pt>
                <c:pt idx="11917">
                  <c:v>-64.413909616412298</c:v>
                </c:pt>
                <c:pt idx="11918">
                  <c:v>-64.413909615841504</c:v>
                </c:pt>
                <c:pt idx="11919">
                  <c:v>-64.413909615277504</c:v>
                </c:pt>
                <c:pt idx="11920">
                  <c:v>-64.413909614720296</c:v>
                </c:pt>
                <c:pt idx="11921">
                  <c:v>-64.413909614169697</c:v>
                </c:pt>
                <c:pt idx="11922">
                  <c:v>-64.413909613625805</c:v>
                </c:pt>
                <c:pt idx="11923">
                  <c:v>-64.413909613088506</c:v>
                </c:pt>
                <c:pt idx="11924">
                  <c:v>-64.413909612557902</c:v>
                </c:pt>
                <c:pt idx="11925">
                  <c:v>-64.413909612033905</c:v>
                </c:pt>
                <c:pt idx="11926">
                  <c:v>-64.413909611516502</c:v>
                </c:pt>
                <c:pt idx="11927">
                  <c:v>-64.413909611005593</c:v>
                </c:pt>
                <c:pt idx="11928">
                  <c:v>-64.413909610501307</c:v>
                </c:pt>
                <c:pt idx="11929">
                  <c:v>-64.4139096100035</c:v>
                </c:pt>
                <c:pt idx="11930">
                  <c:v>-64.413909609512203</c:v>
                </c:pt>
                <c:pt idx="11931">
                  <c:v>-64.413909609027399</c:v>
                </c:pt>
                <c:pt idx="11932">
                  <c:v>-64.413909608549105</c:v>
                </c:pt>
                <c:pt idx="11933">
                  <c:v>-64.413909608077205</c:v>
                </c:pt>
                <c:pt idx="11934">
                  <c:v>-64.4139096076117</c:v>
                </c:pt>
                <c:pt idx="11935">
                  <c:v>-64.413909607152604</c:v>
                </c:pt>
                <c:pt idx="11936">
                  <c:v>-64.413909606699903</c:v>
                </c:pt>
                <c:pt idx="11937">
                  <c:v>-64.413909606253597</c:v>
                </c:pt>
                <c:pt idx="11938">
                  <c:v>-64.4139096058136</c:v>
                </c:pt>
                <c:pt idx="11939">
                  <c:v>-64.413909605379899</c:v>
                </c:pt>
                <c:pt idx="11940">
                  <c:v>-64.413909604952494</c:v>
                </c:pt>
                <c:pt idx="11941">
                  <c:v>-64.413909604531398</c:v>
                </c:pt>
                <c:pt idx="11942">
                  <c:v>-64.413909604116597</c:v>
                </c:pt>
                <c:pt idx="11943">
                  <c:v>-64.413909603707907</c:v>
                </c:pt>
                <c:pt idx="11944">
                  <c:v>-64.413909603305598</c:v>
                </c:pt>
                <c:pt idx="11945">
                  <c:v>-64.413909602909399</c:v>
                </c:pt>
                <c:pt idx="11946">
                  <c:v>-64.413909602519297</c:v>
                </c:pt>
                <c:pt idx="11947">
                  <c:v>-64.413909602135504</c:v>
                </c:pt>
                <c:pt idx="11948">
                  <c:v>-64.413909601757695</c:v>
                </c:pt>
                <c:pt idx="11949">
                  <c:v>-64.413909601386095</c:v>
                </c:pt>
                <c:pt idx="11950">
                  <c:v>-64.413909601020606</c:v>
                </c:pt>
                <c:pt idx="11951">
                  <c:v>-64.4139096006611</c:v>
                </c:pt>
                <c:pt idx="11952">
                  <c:v>-64.413909600307704</c:v>
                </c:pt>
                <c:pt idx="11953">
                  <c:v>-64.413909599960405</c:v>
                </c:pt>
                <c:pt idx="11954">
                  <c:v>-64.413909599619004</c:v>
                </c:pt>
                <c:pt idx="11955">
                  <c:v>-64.413909599283699</c:v>
                </c:pt>
                <c:pt idx="11956">
                  <c:v>-64.413909598954305</c:v>
                </c:pt>
                <c:pt idx="11957">
                  <c:v>-64.413909598630894</c:v>
                </c:pt>
                <c:pt idx="11958">
                  <c:v>-64.413909598313495</c:v>
                </c:pt>
                <c:pt idx="11959">
                  <c:v>-64.413909598001894</c:v>
                </c:pt>
                <c:pt idx="11960">
                  <c:v>-64.413909597696204</c:v>
                </c:pt>
                <c:pt idx="11961">
                  <c:v>-64.413909597396497</c:v>
                </c:pt>
                <c:pt idx="11962">
                  <c:v>-64.413909597102503</c:v>
                </c:pt>
                <c:pt idx="11963">
                  <c:v>-64.413909596814406</c:v>
                </c:pt>
                <c:pt idx="11964">
                  <c:v>-64.413909596532207</c:v>
                </c:pt>
                <c:pt idx="11965">
                  <c:v>-64.413909596255706</c:v>
                </c:pt>
                <c:pt idx="11966">
                  <c:v>-64.413909595985103</c:v>
                </c:pt>
                <c:pt idx="11967">
                  <c:v>-64.413909595720199</c:v>
                </c:pt>
                <c:pt idx="11968">
                  <c:v>-64.413909595461007</c:v>
                </c:pt>
                <c:pt idx="11969">
                  <c:v>-64.413909595207599</c:v>
                </c:pt>
                <c:pt idx="11970">
                  <c:v>-64.413909594959804</c:v>
                </c:pt>
                <c:pt idx="11971">
                  <c:v>-64.413909594717794</c:v>
                </c:pt>
                <c:pt idx="11972">
                  <c:v>-64.413909594481396</c:v>
                </c:pt>
                <c:pt idx="11973">
                  <c:v>-64.413909594250697</c:v>
                </c:pt>
                <c:pt idx="11974">
                  <c:v>-64.413909594025597</c:v>
                </c:pt>
                <c:pt idx="11975">
                  <c:v>-64.413909593806096</c:v>
                </c:pt>
                <c:pt idx="11976">
                  <c:v>-64.413909593592194</c:v>
                </c:pt>
                <c:pt idx="11977">
                  <c:v>-64.413909593383906</c:v>
                </c:pt>
                <c:pt idx="11978">
                  <c:v>-64.413909593181103</c:v>
                </c:pt>
                <c:pt idx="11979">
                  <c:v>-64.413909592983899</c:v>
                </c:pt>
                <c:pt idx="11980">
                  <c:v>-64.413909592792194</c:v>
                </c:pt>
                <c:pt idx="11981">
                  <c:v>-64.413909592606004</c:v>
                </c:pt>
                <c:pt idx="11982">
                  <c:v>-64.413909592425298</c:v>
                </c:pt>
                <c:pt idx="11983">
                  <c:v>-64.413909592249993</c:v>
                </c:pt>
                <c:pt idx="11984">
                  <c:v>-64.413909592080202</c:v>
                </c:pt>
                <c:pt idx="11985">
                  <c:v>-64.413909591915797</c:v>
                </c:pt>
                <c:pt idx="11986">
                  <c:v>-64.413909591756806</c:v>
                </c:pt>
                <c:pt idx="11987">
                  <c:v>-64.4139095916033</c:v>
                </c:pt>
                <c:pt idx="11988">
                  <c:v>-64.413909591455095</c:v>
                </c:pt>
                <c:pt idx="11989">
                  <c:v>-64.413909591312205</c:v>
                </c:pt>
                <c:pt idx="11990">
                  <c:v>-64.413909591174701</c:v>
                </c:pt>
                <c:pt idx="11991">
                  <c:v>-64.413909591042497</c:v>
                </c:pt>
                <c:pt idx="11992">
                  <c:v>-64.413909590915594</c:v>
                </c:pt>
                <c:pt idx="11993">
                  <c:v>-64.413909590794006</c:v>
                </c:pt>
                <c:pt idx="11994">
                  <c:v>-64.413909590677605</c:v>
                </c:pt>
                <c:pt idx="11995">
                  <c:v>-64.413909590566504</c:v>
                </c:pt>
                <c:pt idx="11996">
                  <c:v>-64.413909590460605</c:v>
                </c:pt>
                <c:pt idx="11997">
                  <c:v>-64.413909590359907</c:v>
                </c:pt>
                <c:pt idx="11998">
                  <c:v>-64.413909590264495</c:v>
                </c:pt>
                <c:pt idx="11999">
                  <c:v>-64.4139095901742</c:v>
                </c:pt>
                <c:pt idx="12000">
                  <c:v>-64.413909590089006</c:v>
                </c:pt>
                <c:pt idx="12001">
                  <c:v>-64.413909590008998</c:v>
                </c:pt>
                <c:pt idx="12002">
                  <c:v>-64.413909589934093</c:v>
                </c:pt>
                <c:pt idx="12003">
                  <c:v>-64.413909589864403</c:v>
                </c:pt>
                <c:pt idx="12004">
                  <c:v>-64.413909589799701</c:v>
                </c:pt>
                <c:pt idx="12005">
                  <c:v>-64.413909589740101</c:v>
                </c:pt>
                <c:pt idx="12006">
                  <c:v>-64.413909589685503</c:v>
                </c:pt>
                <c:pt idx="12007">
                  <c:v>-64.413909589636006</c:v>
                </c:pt>
                <c:pt idx="12008">
                  <c:v>-64.413909589591498</c:v>
                </c:pt>
                <c:pt idx="12009">
                  <c:v>-64.413909589552006</c:v>
                </c:pt>
                <c:pt idx="12010">
                  <c:v>-64.413909589517402</c:v>
                </c:pt>
                <c:pt idx="12011">
                  <c:v>-64.413909589487901</c:v>
                </c:pt>
                <c:pt idx="12012">
                  <c:v>-64.413909589463302</c:v>
                </c:pt>
                <c:pt idx="12013">
                  <c:v>-64.413909589443605</c:v>
                </c:pt>
                <c:pt idx="12014">
                  <c:v>-64.413909589428897</c:v>
                </c:pt>
                <c:pt idx="12015">
                  <c:v>-64.413909589419006</c:v>
                </c:pt>
                <c:pt idx="12016">
                  <c:v>-64.413909589414004</c:v>
                </c:pt>
                <c:pt idx="12017">
                  <c:v>-64.413909589413905</c:v>
                </c:pt>
                <c:pt idx="12018">
                  <c:v>-64.413909589418694</c:v>
                </c:pt>
                <c:pt idx="12019">
                  <c:v>-64.413909589428201</c:v>
                </c:pt>
                <c:pt idx="12020">
                  <c:v>-64.413909589442596</c:v>
                </c:pt>
                <c:pt idx="12021">
                  <c:v>-64.413909589461795</c:v>
                </c:pt>
                <c:pt idx="12022">
                  <c:v>-64.413909589485698</c:v>
                </c:pt>
                <c:pt idx="12023">
                  <c:v>-64.413909589514503</c:v>
                </c:pt>
                <c:pt idx="12024">
                  <c:v>-64.413909589547998</c:v>
                </c:pt>
                <c:pt idx="12025">
                  <c:v>-64.413909589586197</c:v>
                </c:pt>
                <c:pt idx="12026">
                  <c:v>-64.4139095896291</c:v>
                </c:pt>
                <c:pt idx="12027">
                  <c:v>-64.413909589676706</c:v>
                </c:pt>
                <c:pt idx="12028">
                  <c:v>-64.413909589729002</c:v>
                </c:pt>
                <c:pt idx="12029">
                  <c:v>-64.413909589786002</c:v>
                </c:pt>
                <c:pt idx="12030">
                  <c:v>-64.413909589847606</c:v>
                </c:pt>
                <c:pt idx="12031">
                  <c:v>-64.413909589913899</c:v>
                </c:pt>
                <c:pt idx="12032">
                  <c:v>-64.413909589984698</c:v>
                </c:pt>
                <c:pt idx="12033">
                  <c:v>-64.4139095900602</c:v>
                </c:pt>
                <c:pt idx="12034">
                  <c:v>-64.413909590140193</c:v>
                </c:pt>
                <c:pt idx="12035">
                  <c:v>-64.413909590224904</c:v>
                </c:pt>
                <c:pt idx="12036">
                  <c:v>-64.413909590314006</c:v>
                </c:pt>
                <c:pt idx="12037">
                  <c:v>-64.413909590407798</c:v>
                </c:pt>
                <c:pt idx="12038">
                  <c:v>-64.413909590505995</c:v>
                </c:pt>
                <c:pt idx="12039">
                  <c:v>-64.413909590608696</c:v>
                </c:pt>
                <c:pt idx="12040">
                  <c:v>-64.413909590715903</c:v>
                </c:pt>
                <c:pt idx="12041">
                  <c:v>-64.4139095908276</c:v>
                </c:pt>
                <c:pt idx="12042">
                  <c:v>-64.413909590943803</c:v>
                </c:pt>
                <c:pt idx="12043">
                  <c:v>-64.413909591064396</c:v>
                </c:pt>
                <c:pt idx="12044">
                  <c:v>-64.413909591189395</c:v>
                </c:pt>
                <c:pt idx="12045">
                  <c:v>-64.413909591318799</c:v>
                </c:pt>
                <c:pt idx="12046">
                  <c:v>-64.413909591452693</c:v>
                </c:pt>
                <c:pt idx="12047">
                  <c:v>-64.413909591590894</c:v>
                </c:pt>
                <c:pt idx="12048">
                  <c:v>-64.4139095917334</c:v>
                </c:pt>
                <c:pt idx="12049">
                  <c:v>-64.413909591880298</c:v>
                </c:pt>
                <c:pt idx="12050">
                  <c:v>-64.413909592031601</c:v>
                </c:pt>
                <c:pt idx="12051">
                  <c:v>-64.413909592187196</c:v>
                </c:pt>
                <c:pt idx="12052">
                  <c:v>-64.413909592346997</c:v>
                </c:pt>
                <c:pt idx="12053">
                  <c:v>-64.413909592511203</c:v>
                </c:pt>
                <c:pt idx="12054">
                  <c:v>-64.413909592679602</c:v>
                </c:pt>
                <c:pt idx="12055">
                  <c:v>-64.413909592852207</c:v>
                </c:pt>
                <c:pt idx="12056">
                  <c:v>-64.413909593029103</c:v>
                </c:pt>
                <c:pt idx="12057">
                  <c:v>-64.413909593210306</c:v>
                </c:pt>
                <c:pt idx="12058">
                  <c:v>-64.413909593395601</c:v>
                </c:pt>
                <c:pt idx="12059">
                  <c:v>-64.413909593585103</c:v>
                </c:pt>
                <c:pt idx="12060">
                  <c:v>-64.413909593778897</c:v>
                </c:pt>
                <c:pt idx="12061">
                  <c:v>-64.413909593976697</c:v>
                </c:pt>
                <c:pt idx="12062">
                  <c:v>-64.413909594178705</c:v>
                </c:pt>
                <c:pt idx="12063">
                  <c:v>-64.413909594384904</c:v>
                </c:pt>
                <c:pt idx="12064">
                  <c:v>-64.413909594595196</c:v>
                </c:pt>
                <c:pt idx="12065">
                  <c:v>-64.413909594809596</c:v>
                </c:pt>
                <c:pt idx="12066">
                  <c:v>-64.413909595028002</c:v>
                </c:pt>
                <c:pt idx="12067">
                  <c:v>-64.413909595250601</c:v>
                </c:pt>
                <c:pt idx="12068">
                  <c:v>-64.413909595477193</c:v>
                </c:pt>
                <c:pt idx="12069">
                  <c:v>-64.413909595707807</c:v>
                </c:pt>
                <c:pt idx="12070">
                  <c:v>-64.413909595942499</c:v>
                </c:pt>
                <c:pt idx="12071">
                  <c:v>-64.413909596181199</c:v>
                </c:pt>
                <c:pt idx="12072">
                  <c:v>-64.413909596423906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03-4986-A105-94E9878D6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9413968"/>
        <c:axId val="449414296"/>
      </c:lineChart>
      <c:catAx>
        <c:axId val="4494139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9414296"/>
        <c:crosses val="autoZero"/>
        <c:auto val="1"/>
        <c:lblAlgn val="ctr"/>
        <c:lblOffset val="100"/>
        <c:noMultiLvlLbl val="0"/>
      </c:catAx>
      <c:valAx>
        <c:axId val="449414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941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/>
              <a:t>Phasing</a:t>
            </a:r>
            <a:r>
              <a:rPr lang="it-IT" baseline="0" dirty="0"/>
              <a:t> </a:t>
            </a:r>
            <a:r>
              <a:rPr lang="it-IT" baseline="0" dirty="0" err="1"/>
              <a:t>Spiking</a:t>
            </a:r>
            <a:r>
              <a:rPr lang="it-IT" baseline="0" dirty="0"/>
              <a:t> – I = 50, Tau = 0.02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PS_tau002_i50!$A$1:$A$4345</c:f>
              <c:numCache>
                <c:formatCode>General</c:formatCode>
                <c:ptCount val="4345"/>
                <c:pt idx="0">
                  <c:v>-68.88</c:v>
                </c:pt>
                <c:pt idx="1">
                  <c:v>-67.772458719999904</c:v>
                </c:pt>
                <c:pt idx="2">
                  <c:v>-66.675266349423197</c:v>
                </c:pt>
                <c:pt idx="3">
                  <c:v>-65.586393387131693</c:v>
                </c:pt>
                <c:pt idx="4">
                  <c:v>-64.503874842685406</c:v>
                </c:pt>
                <c:pt idx="5">
                  <c:v>-63.425795497447503</c:v>
                </c:pt>
                <c:pt idx="6">
                  <c:v>-62.350275981057699</c:v>
                </c:pt>
                <c:pt idx="7">
                  <c:v>-61.275459441668403</c:v>
                </c:pt>
                <c:pt idx="8">
                  <c:v>-60.199498604964603</c:v>
                </c:pt>
                <c:pt idx="9">
                  <c:v>-59.1205430280869</c:v>
                </c:pt>
                <c:pt idx="10">
                  <c:v>-58.036726360610501</c:v>
                </c:pt>
                <c:pt idx="11">
                  <c:v>-56.946153425991</c:v>
                </c:pt>
                <c:pt idx="12">
                  <c:v>-55.846886933428699</c:v>
                </c:pt>
                <c:pt idx="13">
                  <c:v>-54.736933621854597</c:v>
                </c:pt>
                <c:pt idx="14">
                  <c:v>-53.614229624393701</c:v>
                </c:pt>
                <c:pt idx="15">
                  <c:v>-52.476624822747397</c:v>
                </c:pt>
                <c:pt idx="16">
                  <c:v>-51.321865935738501</c:v>
                </c:pt>
                <c:pt idx="17">
                  <c:v>-50.147578053804899</c:v>
                </c:pt>
                <c:pt idx="18">
                  <c:v>-48.951244290227301</c:v>
                </c:pt>
                <c:pt idx="19">
                  <c:v>-47.7301831686447</c:v>
                </c:pt>
                <c:pt idx="20">
                  <c:v>-46.4815233027754</c:v>
                </c:pt>
                <c:pt idx="21">
                  <c:v>-45.202174845435103</c:v>
                </c:pt>
                <c:pt idx="22">
                  <c:v>-43.888797086314703</c:v>
                </c:pt>
                <c:pt idx="23">
                  <c:v>-42.537761456928997</c:v>
                </c:pt>
                <c:pt idx="24">
                  <c:v>-41.1451090506676</c:v>
                </c:pt>
                <c:pt idx="25">
                  <c:v>-39.706501578195002</c:v>
                </c:pt>
                <c:pt idx="26">
                  <c:v>-38.217164443393202</c:v>
                </c:pt>
                <c:pt idx="27">
                  <c:v>-36.671820329282298</c:v>
                </c:pt>
                <c:pt idx="28">
                  <c:v>-35.0646113092767</c:v>
                </c:pt>
                <c:pt idx="29">
                  <c:v>-33.389007023292997</c:v>
                </c:pt>
                <c:pt idx="30">
                  <c:v>-31.637695849249798</c:v>
                </c:pt>
                <c:pt idx="31">
                  <c:v>-29.802455215989902</c:v>
                </c:pt>
                <c:pt idx="32">
                  <c:v>-27.873996185964</c:v>
                </c:pt>
                <c:pt idx="33">
                  <c:v>-25.8417761059568</c:v>
                </c:pt>
                <c:pt idx="34">
                  <c:v>-23.693771372035702</c:v>
                </c:pt>
                <c:pt idx="35">
                  <c:v>-21.416200027336</c:v>
                </c:pt>
                <c:pt idx="36">
                  <c:v>-18.993180791398</c:v>
                </c:pt>
                <c:pt idx="37">
                  <c:v>-16.4063108976694</c:v>
                </c:pt>
                <c:pt idx="38">
                  <c:v>-13.634139343485099</c:v>
                </c:pt>
                <c:pt idx="39">
                  <c:v>-10.651504178515999</c:v>
                </c:pt>
                <c:pt idx="40">
                  <c:v>-7.4286913004576798</c:v>
                </c:pt>
                <c:pt idx="41">
                  <c:v>-3.9303564265380202</c:v>
                </c:pt>
                <c:pt idx="42">
                  <c:v>-0.114129229008008</c:v>
                </c:pt>
                <c:pt idx="43">
                  <c:v>4.07121441373494</c:v>
                </c:pt>
                <c:pt idx="44">
                  <c:v>8.6881749889226096</c:v>
                </c:pt>
                <c:pt idx="45">
                  <c:v>13.8137832918257</c:v>
                </c:pt>
                <c:pt idx="46">
                  <c:v>19.5440352154904</c:v>
                </c:pt>
                <c:pt idx="47">
                  <c:v>26.0000337195447</c:v>
                </c:pt>
                <c:pt idx="48">
                  <c:v>33.336647618854599</c:v>
                </c:pt>
                <c:pt idx="49">
                  <c:v>-64.044415872323597</c:v>
                </c:pt>
                <c:pt idx="50">
                  <c:v>-63.091905713157203</c:v>
                </c:pt>
                <c:pt idx="51">
                  <c:v>-62.1410075053833</c:v>
                </c:pt>
                <c:pt idx="52">
                  <c:v>-61.190272444174397</c:v>
                </c:pt>
                <c:pt idx="53">
                  <c:v>-60.238256046677499</c:v>
                </c:pt>
                <c:pt idx="54">
                  <c:v>-59.283509350751899</c:v>
                </c:pt>
                <c:pt idx="55">
                  <c:v>-58.324570088421503</c:v>
                </c:pt>
                <c:pt idx="56">
                  <c:v>-57.359953719716202</c:v>
                </c:pt>
                <c:pt idx="57">
                  <c:v>-56.388144210048502</c:v>
                </c:pt>
                <c:pt idx="58">
                  <c:v>-55.407584429125102</c:v>
                </c:pt>
                <c:pt idx="59">
                  <c:v>-54.416666041469</c:v>
                </c:pt>
                <c:pt idx="60">
                  <c:v>-53.413718747677002</c:v>
                </c:pt>
                <c:pt idx="61">
                  <c:v>-52.396998721183898</c:v>
                </c:pt>
                <c:pt idx="62">
                  <c:v>-51.364676067067002</c:v>
                </c:pt>
                <c:pt idx="63">
                  <c:v>-50.314821106655103</c:v>
                </c:pt>
                <c:pt idx="64">
                  <c:v>-49.245389263587597</c:v>
                </c:pt>
                <c:pt idx="65">
                  <c:v>-48.154204292442799</c:v>
                </c:pt>
                <c:pt idx="66">
                  <c:v>-47.038939548804798</c:v>
                </c:pt>
                <c:pt idx="67">
                  <c:v>-45.8970969479576</c:v>
                </c:pt>
                <c:pt idx="68">
                  <c:v>-44.725983196168002</c:v>
                </c:pt>
                <c:pt idx="69">
                  <c:v>-43.522682800998098</c:v>
                </c:pt>
                <c:pt idx="70">
                  <c:v>-42.284027271822303</c:v>
                </c:pt>
                <c:pt idx="71">
                  <c:v>-41.006559804241903</c:v>
                </c:pt>
                <c:pt idx="72">
                  <c:v>-39.686494596670101</c:v>
                </c:pt>
                <c:pt idx="73">
                  <c:v>-38.319669766570001</c:v>
                </c:pt>
                <c:pt idx="74">
                  <c:v>-36.9014926080051</c:v>
                </c:pt>
                <c:pt idx="75">
                  <c:v>-35.4268756486398</c:v>
                </c:pt>
                <c:pt idx="76">
                  <c:v>-33.890161606404199</c:v>
                </c:pt>
                <c:pt idx="77">
                  <c:v>-32.285034891551597</c:v>
                </c:pt>
                <c:pt idx="78">
                  <c:v>-30.6044167191246</c:v>
                </c:pt>
                <c:pt idx="79">
                  <c:v>-28.8403401499578</c:v>
                </c:pt>
                <c:pt idx="80">
                  <c:v>-26.9838004109892</c:v>
                </c:pt>
                <c:pt idx="81">
                  <c:v>-25.024574583430301</c:v>
                </c:pt>
                <c:pt idx="82">
                  <c:v>-22.951003087389498</c:v>
                </c:pt>
                <c:pt idx="83">
                  <c:v>-20.749723190225001</c:v>
                </c:pt>
                <c:pt idx="84">
                  <c:v>-18.4053418206435</c:v>
                </c:pt>
                <c:pt idx="85">
                  <c:v>-15.9000309925207</c:v>
                </c:pt>
                <c:pt idx="86">
                  <c:v>-13.2130237149905</c:v>
                </c:pt>
                <c:pt idx="87">
                  <c:v>-10.319980780191401</c:v>
                </c:pt>
                <c:pt idx="88">
                  <c:v>-7.1921883771062696</c:v>
                </c:pt>
                <c:pt idx="89">
                  <c:v>-3.7955317286086099</c:v>
                </c:pt>
                <c:pt idx="90">
                  <c:v>-8.9168831607759E-2</c:v>
                </c:pt>
                <c:pt idx="91">
                  <c:v>3.9762022889245698</c:v>
                </c:pt>
                <c:pt idx="92">
                  <c:v>8.4606346432979596</c:v>
                </c:pt>
                <c:pt idx="93">
                  <c:v>13.4380013693882</c:v>
                </c:pt>
                <c:pt idx="94">
                  <c:v>19.0001663109174</c:v>
                </c:pt>
                <c:pt idx="95">
                  <c:v>25.262741337138099</c:v>
                </c:pt>
                <c:pt idx="96">
                  <c:v>32.373173663182101</c:v>
                </c:pt>
                <c:pt idx="97">
                  <c:v>-64.166580871235794</c:v>
                </c:pt>
                <c:pt idx="98">
                  <c:v>-63.335872783520998</c:v>
                </c:pt>
                <c:pt idx="99">
                  <c:v>-62.5067624652905</c:v>
                </c:pt>
                <c:pt idx="100">
                  <c:v>-61.678147464147202</c:v>
                </c:pt>
                <c:pt idx="101">
                  <c:v>-60.8489302360069</c:v>
                </c:pt>
                <c:pt idx="102">
                  <c:v>-60.018012308936299</c:v>
                </c:pt>
                <c:pt idx="103">
                  <c:v>-59.184288455455302</c:v>
                </c:pt>
                <c:pt idx="104">
                  <c:v>-58.346640807536303</c:v>
                </c:pt>
                <c:pt idx="105">
                  <c:v>-57.503932847705101</c:v>
                </c:pt>
                <c:pt idx="106">
                  <c:v>-56.6550032075396</c:v>
                </c:pt>
                <c:pt idx="107">
                  <c:v>-55.798659201393001</c:v>
                </c:pt>
                <c:pt idx="108">
                  <c:v>-54.933670018258297</c:v>
                </c:pt>
                <c:pt idx="109">
                  <c:v>-54.058759488192102</c:v>
                </c:pt>
                <c:pt idx="110">
                  <c:v>-53.172598331438699</c:v>
                </c:pt>
                <c:pt idx="111">
                  <c:v>-52.273795788091199</c:v>
                </c:pt>
                <c:pt idx="112">
                  <c:v>-51.360890513476903</c:v>
                </c:pt>
                <c:pt idx="113">
                  <c:v>-50.432340609055402</c:v>
                </c:pt>
                <c:pt idx="114">
                  <c:v>-49.486512639972702</c:v>
                </c:pt>
                <c:pt idx="115">
                  <c:v>-48.521669467888302</c:v>
                </c:pt>
                <c:pt idx="116">
                  <c:v>-47.535956700504499</c:v>
                </c:pt>
                <c:pt idx="117">
                  <c:v>-46.527387526399004</c:v>
                </c:pt>
                <c:pt idx="118">
                  <c:v>-45.493825664068602</c:v>
                </c:pt>
                <c:pt idx="119">
                  <c:v>-44.432966105990197</c:v>
                </c:pt>
                <c:pt idx="120">
                  <c:v>-43.342313280067302</c:v>
                </c:pt>
                <c:pt idx="121">
                  <c:v>-42.2191561795944</c:v>
                </c:pt>
                <c:pt idx="122">
                  <c:v>-41.0605399257351</c:v>
                </c:pt>
                <c:pt idx="123">
                  <c:v>-39.863233119490502</c:v>
                </c:pt>
                <c:pt idx="124">
                  <c:v>-38.623690208137504</c:v>
                </c:pt>
                <c:pt idx="125">
                  <c:v>-37.338007927560398</c:v>
                </c:pt>
                <c:pt idx="126">
                  <c:v>-36.0018746782441</c:v>
                </c:pt>
                <c:pt idx="127">
                  <c:v>-34.610511437796703</c:v>
                </c:pt>
                <c:pt idx="128">
                  <c:v>-33.158602492061</c:v>
                </c:pt>
                <c:pt idx="129">
                  <c:v>-31.640213860789402</c:v>
                </c:pt>
                <c:pt idx="130">
                  <c:v>-30.048696776636898</c:v>
                </c:pt>
                <c:pt idx="131">
                  <c:v>-28.3765729132069</c:v>
                </c:pt>
                <c:pt idx="132">
                  <c:v>-26.615397202108099</c:v>
                </c:pt>
                <c:pt idx="133">
                  <c:v>-24.755592966399199</c:v>
                </c:pt>
                <c:pt idx="134">
                  <c:v>-22.7862526402043</c:v>
                </c:pt>
                <c:pt idx="135">
                  <c:v>-20.694895419119099</c:v>
                </c:pt>
                <c:pt idx="136">
                  <c:v>-18.467170621249501</c:v>
                </c:pt>
                <c:pt idx="137">
                  <c:v>-16.086492090327901</c:v>
                </c:pt>
                <c:pt idx="138">
                  <c:v>-13.5335842903078</c:v>
                </c:pt>
                <c:pt idx="139">
                  <c:v>-10.7859143170714</c:v>
                </c:pt>
                <c:pt idx="140">
                  <c:v>-7.81697514038457</c:v>
                </c:pt>
                <c:pt idx="141">
                  <c:v>-4.5953728746666798</c:v>
                </c:pt>
                <c:pt idx="142">
                  <c:v>-1.0836530767015899</c:v>
                </c:pt>
                <c:pt idx="143">
                  <c:v>2.7632246048233098</c:v>
                </c:pt>
                <c:pt idx="144">
                  <c:v>6.99989169161395</c:v>
                </c:pt>
                <c:pt idx="145">
                  <c:v>11.6932402515631</c:v>
                </c:pt>
                <c:pt idx="146">
                  <c:v>16.926025323894301</c:v>
                </c:pt>
                <c:pt idx="147">
                  <c:v>22.801800193734199</c:v>
                </c:pt>
                <c:pt idx="148">
                  <c:v>29.4517907619773</c:v>
                </c:pt>
                <c:pt idx="149">
                  <c:v>37.044648643922898</c:v>
                </c:pt>
                <c:pt idx="150">
                  <c:v>-64.286383167788202</c:v>
                </c:pt>
                <c:pt idx="151">
                  <c:v>-63.5750982776852</c:v>
                </c:pt>
                <c:pt idx="152">
                  <c:v>-62.865327992981399</c:v>
                </c:pt>
                <c:pt idx="153">
                  <c:v>-62.156263413279298</c:v>
                </c:pt>
                <c:pt idx="154">
                  <c:v>-61.447100351934601</c:v>
                </c:pt>
                <c:pt idx="155">
                  <c:v>-60.737035669542003</c:v>
                </c:pt>
                <c:pt idx="156">
                  <c:v>-60.025263627750398</c:v>
                </c:pt>
                <c:pt idx="157">
                  <c:v>-59.310972228169199</c:v>
                </c:pt>
                <c:pt idx="158">
                  <c:v>-58.593339501007002</c:v>
                </c:pt>
                <c:pt idx="159">
                  <c:v>-57.871529707389399</c:v>
                </c:pt>
                <c:pt idx="160">
                  <c:v>-57.144689417994798</c:v>
                </c:pt>
                <c:pt idx="161">
                  <c:v>-56.411943428717102</c:v>
                </c:pt>
                <c:pt idx="162">
                  <c:v>-55.6723904714475</c:v>
                </c:pt>
                <c:pt idx="163">
                  <c:v>-54.925098674714</c:v>
                </c:pt>
                <c:pt idx="164">
                  <c:v>-54.169100724730498</c:v>
                </c:pt>
                <c:pt idx="165">
                  <c:v>-53.403388672286297</c:v>
                </c:pt>
                <c:pt idx="166">
                  <c:v>-52.626908324713099</c:v>
                </c:pt>
                <c:pt idx="167">
                  <c:v>-51.838553154729397</c:v>
                </c:pt>
                <c:pt idx="168">
                  <c:v>-51.037157649081998</c:v>
                </c:pt>
                <c:pt idx="169">
                  <c:v>-50.221490009316</c:v>
                </c:pt>
                <c:pt idx="170">
                  <c:v>-49.3902441044008</c:v>
                </c:pt>
                <c:pt idx="171">
                  <c:v>-48.5420305599404</c:v>
                </c:pt>
                <c:pt idx="172">
                  <c:v>-47.675366850814697</c:v>
                </c:pt>
                <c:pt idx="173">
                  <c:v>-46.788666242772898</c:v>
                </c:pt>
                <c:pt idx="174">
                  <c:v>-45.880225402984003</c:v>
                </c:pt>
                <c:pt idx="175">
                  <c:v>-44.948210468977798</c:v>
                </c:pt>
                <c:pt idx="176">
                  <c:v>-43.990641328645303</c:v>
                </c:pt>
                <c:pt idx="177">
                  <c:v>-43.005373819638301</c:v>
                </c:pt>
                <c:pt idx="178">
                  <c:v>-41.990079502862898</c:v>
                </c:pt>
                <c:pt idx="179">
                  <c:v>-40.942222599601799</c:v>
                </c:pt>
                <c:pt idx="180">
                  <c:v>-39.859033602351303</c:v>
                </c:pt>
                <c:pt idx="181">
                  <c:v>-38.7374789721678</c:v>
                </c:pt>
                <c:pt idx="182">
                  <c:v>-37.574226215660502</c:v>
                </c:pt>
                <c:pt idx="183">
                  <c:v>-36.365603486913599</c:v>
                </c:pt>
                <c:pt idx="184">
                  <c:v>-35.107552676023502</c:v>
                </c:pt>
                <c:pt idx="185">
                  <c:v>-33.795574716779598</c:v>
                </c:pt>
                <c:pt idx="186">
                  <c:v>-32.4246655584409</c:v>
                </c:pt>
                <c:pt idx="187">
                  <c:v>-30.989240883599201</c:v>
                </c:pt>
                <c:pt idx="188">
                  <c:v>-29.483047193252201</c:v>
                </c:pt>
                <c:pt idx="189">
                  <c:v>-27.8990562913052</c:v>
                </c:pt>
                <c:pt idx="190">
                  <c:v>-26.229339443159699</c:v>
                </c:pt>
                <c:pt idx="191">
                  <c:v>-24.464916501619001</c:v>
                </c:pt>
                <c:pt idx="192">
                  <c:v>-22.595574012360899</c:v>
                </c:pt>
                <c:pt idx="193">
                  <c:v>-20.6096446259867</c:v>
                </c:pt>
                <c:pt idx="194">
                  <c:v>-18.493737907882899</c:v>
                </c:pt>
                <c:pt idx="195">
                  <c:v>-16.2324096444239</c:v>
                </c:pt>
                <c:pt idx="196">
                  <c:v>-13.807752699905</c:v>
                </c:pt>
                <c:pt idx="197">
                  <c:v>-11.198886958027099</c:v>
                </c:pt>
                <c:pt idx="198">
                  <c:v>-8.3813182637196295</c:v>
                </c:pt>
                <c:pt idx="199">
                  <c:v>-5.3261256460875401</c:v>
                </c:pt>
                <c:pt idx="200">
                  <c:v>-1.9989210704917599</c:v>
                </c:pt>
                <c:pt idx="201">
                  <c:v>1.64149556812477</c:v>
                </c:pt>
                <c:pt idx="202">
                  <c:v>5.6448948005361999</c:v>
                </c:pt>
                <c:pt idx="203">
                  <c:v>10.0719440924585</c:v>
                </c:pt>
                <c:pt idx="204">
                  <c:v>14.9973267189021</c:v>
                </c:pt>
                <c:pt idx="205">
                  <c:v>20.513983400877699</c:v>
                </c:pt>
                <c:pt idx="206">
                  <c:v>26.738972892825299</c:v>
                </c:pt>
                <c:pt idx="207">
                  <c:v>33.821712408199303</c:v>
                </c:pt>
                <c:pt idx="208">
                  <c:v>-64.403218300059507</c:v>
                </c:pt>
                <c:pt idx="209">
                  <c:v>-63.8083767144443</c:v>
                </c:pt>
                <c:pt idx="210">
                  <c:v>-63.214902601809797</c:v>
                </c:pt>
                <c:pt idx="211">
                  <c:v>-62.622229512340702</c:v>
                </c:pt>
                <c:pt idx="212">
                  <c:v>-62.029795000642103</c:v>
                </c:pt>
                <c:pt idx="213">
                  <c:v>-61.437038476227102</c:v>
                </c:pt>
                <c:pt idx="214">
                  <c:v>-60.843399074027602</c:v>
                </c:pt>
                <c:pt idx="215">
                  <c:v>-60.248313527685397</c:v>
                </c:pt>
                <c:pt idx="216">
                  <c:v>-59.651214028476801</c:v>
                </c:pt>
                <c:pt idx="217">
                  <c:v>-59.051526052576897</c:v>
                </c:pt>
                <c:pt idx="218">
                  <c:v>-58.448666138985502</c:v>
                </c:pt>
                <c:pt idx="219">
                  <c:v>-57.8420395998061</c:v>
                </c:pt>
                <c:pt idx="220">
                  <c:v>-57.231038143676201</c:v>
                </c:pt>
                <c:pt idx="221">
                  <c:v>-56.6150373919792</c:v>
                </c:pt>
                <c:pt idx="222">
                  <c:v>-55.993394265997601</c:v>
                </c:pt>
                <c:pt idx="223">
                  <c:v>-55.3654442213628</c:v>
                </c:pt>
                <c:pt idx="224">
                  <c:v>-54.730498303978898</c:v>
                </c:pt>
                <c:pt idx="225">
                  <c:v>-54.087839999005098</c:v>
                </c:pt>
                <c:pt idx="226">
                  <c:v>-53.436721841400797</c:v>
                </c:pt>
                <c:pt idx="227">
                  <c:v>-52.776361752918199</c:v>
                </c:pt>
                <c:pt idx="228">
                  <c:v>-52.105939066159998</c:v>
                </c:pt>
                <c:pt idx="229">
                  <c:v>-51.424590191324299</c:v>
                </c:pt>
                <c:pt idx="230">
                  <c:v>-50.7314038753902</c:v>
                </c:pt>
                <c:pt idx="231">
                  <c:v>-50.025415996618797</c:v>
                </c:pt>
                <c:pt idx="232">
                  <c:v>-49.305603829162798</c:v>
                </c:pt>
                <c:pt idx="233">
                  <c:v>-48.570879703082902</c:v>
                </c:pt>
                <c:pt idx="234">
                  <c:v>-47.820083973878702</c:v>
                </c:pt>
                <c:pt idx="235">
                  <c:v>-47.051977202442401</c:v>
                </c:pt>
                <c:pt idx="236">
                  <c:v>-46.265231430725301</c:v>
                </c:pt>
                <c:pt idx="237">
                  <c:v>-45.4584204198881</c:v>
                </c:pt>
                <c:pt idx="238">
                  <c:v>-44.630008695677098</c:v>
                </c:pt>
                <c:pt idx="239">
                  <c:v>-43.778339219494299</c:v>
                </c:pt>
                <c:pt idx="240">
                  <c:v>-42.901619472184002</c:v>
                </c:pt>
                <c:pt idx="241">
                  <c:v>-41.997905699801102</c:v>
                </c:pt>
                <c:pt idx="242">
                  <c:v>-41.065085025124702</c:v>
                </c:pt>
                <c:pt idx="243">
                  <c:v>-40.100855073640702</c:v>
                </c:pt>
                <c:pt idx="244">
                  <c:v>-39.102700695880102</c:v>
                </c:pt>
                <c:pt idx="245">
                  <c:v>-38.067867286491698</c:v>
                </c:pt>
                <c:pt idx="246">
                  <c:v>-36.993330100612603</c:v>
                </c:pt>
                <c:pt idx="247">
                  <c:v>-35.875758845292097</c:v>
                </c:pt>
                <c:pt idx="248">
                  <c:v>-34.711476671922902</c:v>
                </c:pt>
                <c:pt idx="249">
                  <c:v>-33.496412507047403</c:v>
                </c:pt>
                <c:pt idx="250">
                  <c:v>-32.226045423398602</c:v>
                </c:pt>
                <c:pt idx="251">
                  <c:v>-30.895339457308602</c:v>
                </c:pt>
                <c:pt idx="252">
                  <c:v>-29.498666905131898</c:v>
                </c:pt>
                <c:pt idx="253">
                  <c:v>-28.0297176567646</c:v>
                </c:pt>
                <c:pt idx="254">
                  <c:v>-26.481391517478801</c:v>
                </c:pt>
                <c:pt idx="255">
                  <c:v>-24.845669687992999</c:v>
                </c:pt>
                <c:pt idx="256">
                  <c:v>-23.1134605596665</c:v>
                </c:pt>
                <c:pt idx="257">
                  <c:v>-21.274413658249699</c:v>
                </c:pt>
                <c:pt idx="258">
                  <c:v>-19.3166938268207</c:v>
                </c:pt>
                <c:pt idx="259">
                  <c:v>-17.226705424006202</c:v>
                </c:pt>
                <c:pt idx="260">
                  <c:v>-14.988753212029099</c:v>
                </c:pt>
                <c:pt idx="261">
                  <c:v>-12.5846224129796</c:v>
                </c:pt>
                <c:pt idx="262">
                  <c:v>-9.9930546764161807</c:v>
                </c:pt>
                <c:pt idx="263">
                  <c:v>-7.1890887764165399</c:v>
                </c:pt>
                <c:pt idx="264">
                  <c:v>-4.1432237766856002</c:v>
                </c:pt>
                <c:pt idx="265">
                  <c:v>-0.82034671686298299</c:v>
                </c:pt>
                <c:pt idx="266">
                  <c:v>2.8216556354551101</c:v>
                </c:pt>
                <c:pt idx="267">
                  <c:v>6.8337141976655298</c:v>
                </c:pt>
                <c:pt idx="268">
                  <c:v>11.2779858665943</c:v>
                </c:pt>
                <c:pt idx="269">
                  <c:v>16.2310873826098</c:v>
                </c:pt>
                <c:pt idx="270">
                  <c:v>21.788501354561198</c:v>
                </c:pt>
                <c:pt idx="271">
                  <c:v>28.070676202959302</c:v>
                </c:pt>
                <c:pt idx="272">
                  <c:v>35.231622238343903</c:v>
                </c:pt>
                <c:pt idx="273">
                  <c:v>-64.516531741399007</c:v>
                </c:pt>
                <c:pt idx="274">
                  <c:v>-64.034602716826697</c:v>
                </c:pt>
                <c:pt idx="275">
                  <c:v>-63.553836209223199</c:v>
                </c:pt>
                <c:pt idx="276">
                  <c:v>-63.073859694742602</c:v>
                </c:pt>
                <c:pt idx="277">
                  <c:v>-62.594303672411201</c:v>
                </c:pt>
                <c:pt idx="278">
                  <c:v>-62.114800515913799</c:v>
                </c:pt>
                <c:pt idx="279">
                  <c:v>-61.634983339864199</c:v>
                </c:pt>
                <c:pt idx="280">
                  <c:v>-61.154484873093402</c:v>
                </c:pt>
                <c:pt idx="281">
                  <c:v>-60.672936331590797</c:v>
                </c:pt>
                <c:pt idx="282">
                  <c:v>-60.189966283747303</c:v>
                </c:pt>
                <c:pt idx="283">
                  <c:v>-59.7051995004811</c:v>
                </c:pt>
                <c:pt idx="284">
                  <c:v>-59.218255782678</c:v>
                </c:pt>
                <c:pt idx="285">
                  <c:v>-59.7287487581386</c:v>
                </c:pt>
                <c:pt idx="286">
                  <c:v>-59.241516641890897</c:v>
                </c:pt>
                <c:pt idx="287">
                  <c:v>-58.751738173630201</c:v>
                </c:pt>
                <c:pt idx="288">
                  <c:v>-58.259019313272802</c:v>
                </c:pt>
                <c:pt idx="289">
                  <c:v>-57.7629573662187</c:v>
                </c:pt>
                <c:pt idx="290">
                  <c:v>-57.263139637951902</c:v>
                </c:pt>
                <c:pt idx="291">
                  <c:v>-56.759142023003903</c:v>
                </c:pt>
                <c:pt idx="292">
                  <c:v>-56.2505275178234</c:v>
                </c:pt>
                <c:pt idx="293">
                  <c:v>-55.736844646211097</c:v>
                </c:pt>
                <c:pt idx="294">
                  <c:v>-55.217625784940999</c:v>
                </c:pt>
                <c:pt idx="295">
                  <c:v>-54.692385375982298</c:v>
                </c:pt>
                <c:pt idx="296">
                  <c:v>-54.1606180103376</c:v>
                </c:pt>
                <c:pt idx="297">
                  <c:v>-53.621796366890401</c:v>
                </c:pt>
                <c:pt idx="298">
                  <c:v>-53.075368987789297</c:v>
                </c:pt>
                <c:pt idx="299">
                  <c:v>-52.5207578697296</c:v>
                </c:pt>
                <c:pt idx="300">
                  <c:v>-51.957355848004497</c:v>
                </c:pt>
                <c:pt idx="301">
                  <c:v>-51.384523747312102</c:v>
                </c:pt>
                <c:pt idx="302">
                  <c:v>-50.801587269975002</c:v>
                </c:pt>
                <c:pt idx="303">
                  <c:v>-50.207833588372097</c:v>
                </c:pt>
                <c:pt idx="304">
                  <c:v>-49.602507603907902</c:v>
                </c:pt>
                <c:pt idx="305">
                  <c:v>-48.9848078296559</c:v>
                </c:pt>
                <c:pt idx="306">
                  <c:v>-48.353881847763297</c:v>
                </c:pt>
                <c:pt idx="307">
                  <c:v>-47.708821285665103</c:v>
                </c:pt>
                <c:pt idx="308">
                  <c:v>-47.048656246912401</c:v>
                </c:pt>
                <c:pt idx="309">
                  <c:v>-46.372349122779703</c:v>
                </c:pt>
                <c:pt idx="310">
                  <c:v>-45.678787699477702</c:v>
                </c:pt>
                <c:pt idx="311">
                  <c:v>-44.966777462456903</c:v>
                </c:pt>
                <c:pt idx="312">
                  <c:v>-44.235032983524</c:v>
                </c:pt>
                <c:pt idx="313">
                  <c:v>-43.482168257821399</c:v>
                </c:pt>
                <c:pt idx="314">
                  <c:v>-42.706685835537499</c:v>
                </c:pt>
                <c:pt idx="315">
                  <c:v>-41.906964566763698</c:v>
                </c:pt>
                <c:pt idx="316">
                  <c:v>-41.081245746283699</c:v>
                </c:pt>
                <c:pt idx="317">
                  <c:v>-40.227617407104503</c:v>
                </c:pt>
                <c:pt idx="318">
                  <c:v>-39.343996465788798</c:v>
                </c:pt>
                <c:pt idx="319">
                  <c:v>-38.428108367318501</c:v>
                </c:pt>
                <c:pt idx="320">
                  <c:v>-37.477463810031701</c:v>
                </c:pt>
                <c:pt idx="321">
                  <c:v>-36.489332049248702</c:v>
                </c:pt>
                <c:pt idx="322">
                  <c:v>-35.460710177871498</c:v>
                </c:pt>
                <c:pt idx="323">
                  <c:v>-34.388287658798703</c:v>
                </c:pt>
                <c:pt idx="324">
                  <c:v>-33.268405231400699</c:v>
                </c:pt>
                <c:pt idx="325">
                  <c:v>-32.097007124715503</c:v>
                </c:pt>
                <c:pt idx="326">
                  <c:v>-30.8695852732492</c:v>
                </c:pt>
                <c:pt idx="327">
                  <c:v>-29.581113933911301</c:v>
                </c:pt>
                <c:pt idx="328">
                  <c:v>-28.2259727270411</c:v>
                </c:pt>
                <c:pt idx="329">
                  <c:v>-26.797855647188701</c:v>
                </c:pt>
                <c:pt idx="330">
                  <c:v>-25.2896629788893</c:v>
                </c:pt>
                <c:pt idx="331">
                  <c:v>-23.693372266667001</c:v>
                </c:pt>
                <c:pt idx="332">
                  <c:v>-21.9998834692</c:v>
                </c:pt>
                <c:pt idx="333">
                  <c:v>-20.1988320957113</c:v>
                </c:pt>
                <c:pt idx="334">
                  <c:v>-18.278362368440501</c:v>
                </c:pt>
                <c:pt idx="335">
                  <c:v>-16.224850124917801</c:v>
                </c:pt>
                <c:pt idx="336">
                  <c:v>-14.022562050641699</c:v>
                </c:pt>
                <c:pt idx="337">
                  <c:v>-11.6532336064944</c:v>
                </c:pt>
                <c:pt idx="338">
                  <c:v>-9.0955422373872601</c:v>
                </c:pt>
                <c:pt idx="339">
                  <c:v>-6.32444446278003</c:v>
                </c:pt>
                <c:pt idx="340">
                  <c:v>-3.3103342820416</c:v>
                </c:pt>
                <c:pt idx="341">
                  <c:v>-1.7964512623423801E-2</c:v>
                </c:pt>
                <c:pt idx="342">
                  <c:v>3.59495002277861</c:v>
                </c:pt>
                <c:pt idx="343">
                  <c:v>7.5795616118834497</c:v>
                </c:pt>
                <c:pt idx="344">
                  <c:v>11.998314160563501</c:v>
                </c:pt>
                <c:pt idx="345">
                  <c:v>16.928199863623298</c:v>
                </c:pt>
                <c:pt idx="346">
                  <c:v>22.465197852270101</c:v>
                </c:pt>
                <c:pt idx="347">
                  <c:v>28.730421669784199</c:v>
                </c:pt>
                <c:pt idx="348">
                  <c:v>35.878786037655701</c:v>
                </c:pt>
                <c:pt idx="349">
                  <c:v>-64.625025249136797</c:v>
                </c:pt>
                <c:pt idx="350">
                  <c:v>-64.251186652276004</c:v>
                </c:pt>
                <c:pt idx="351">
                  <c:v>-63.878256905540901</c:v>
                </c:pt>
                <c:pt idx="352">
                  <c:v>-63.506011242935998</c:v>
                </c:pt>
                <c:pt idx="353">
                  <c:v>-63.134226885485504</c:v>
                </c:pt>
                <c:pt idx="354">
                  <c:v>-62.762682501368403</c:v>
                </c:pt>
                <c:pt idx="355">
                  <c:v>-62.391157674238599</c:v>
                </c:pt>
                <c:pt idx="356">
                  <c:v>-62.019432376999298</c:v>
                </c:pt>
                <c:pt idx="357">
                  <c:v>-61.647286448352503</c:v>
                </c:pt>
                <c:pt idx="358">
                  <c:v>-61.274499069473102</c:v>
                </c:pt>
                <c:pt idx="359">
                  <c:v>-60.900848238164997</c:v>
                </c:pt>
                <c:pt idx="360">
                  <c:v>-60.526110237838701</c:v>
                </c:pt>
                <c:pt idx="361">
                  <c:v>-60.150059098611798</c:v>
                </c:pt>
                <c:pt idx="362">
                  <c:v>-59.7724660477679</c:v>
                </c:pt>
                <c:pt idx="363">
                  <c:v>-59.393098946724699</c:v>
                </c:pt>
                <c:pt idx="364">
                  <c:v>-59.011721711547303</c:v>
                </c:pt>
                <c:pt idx="365">
                  <c:v>-58.628093713903297</c:v>
                </c:pt>
                <c:pt idx="366">
                  <c:v>-58.2419691591872</c:v>
                </c:pt>
                <c:pt idx="367">
                  <c:v>-57.853096438341503</c:v>
                </c:pt>
                <c:pt idx="368">
                  <c:v>-57.461217449670798</c:v>
                </c:pt>
                <c:pt idx="369">
                  <c:v>-57.066066886670001</c:v>
                </c:pt>
                <c:pt idx="370">
                  <c:v>-56.667371487582699</c:v>
                </c:pt>
                <c:pt idx="371">
                  <c:v>-56.264849242043802</c:v>
                </c:pt>
                <c:pt idx="372">
                  <c:v>-55.858208549758402</c:v>
                </c:pt>
                <c:pt idx="373">
                  <c:v>-55.447147325704002</c:v>
                </c:pt>
                <c:pt idx="374">
                  <c:v>-55.031352045817201</c:v>
                </c:pt>
                <c:pt idx="375">
                  <c:v>-54.610496726529703</c:v>
                </c:pt>
                <c:pt idx="376">
                  <c:v>-54.184241830841003</c:v>
                </c:pt>
                <c:pt idx="377">
                  <c:v>-53.752233092842403</c:v>
                </c:pt>
                <c:pt idx="378">
                  <c:v>-53.314100251738701</c:v>
                </c:pt>
                <c:pt idx="379">
                  <c:v>-52.869455685416099</c:v>
                </c:pt>
                <c:pt idx="380">
                  <c:v>-52.417892932479397</c:v>
                </c:pt>
                <c:pt idx="381">
                  <c:v>-51.958985090394499</c:v>
                </c:pt>
                <c:pt idx="382">
                  <c:v>-51.492283075910898</c:v>
                </c:pt>
                <c:pt idx="383">
                  <c:v>-51.017313732263297</c:v>
                </c:pt>
                <c:pt idx="384">
                  <c:v>-50.533577765745598</c:v>
                </c:pt>
                <c:pt idx="385">
                  <c:v>-50.0405474920599</c:v>
                </c:pt>
                <c:pt idx="386">
                  <c:v>-49.5376643703379</c:v>
                </c:pt>
                <c:pt idx="387">
                  <c:v>-49.024336299847</c:v>
                </c:pt>
                <c:pt idx="388">
                  <c:v>-48.499934651078298</c:v>
                </c:pt>
                <c:pt idx="389">
                  <c:v>-47.963790999084402</c:v>
                </c:pt>
                <c:pt idx="390">
                  <c:v>-47.415193522508403</c:v>
                </c:pt>
                <c:pt idx="391">
                  <c:v>-46.853383026620897</c:v>
                </c:pt>
                <c:pt idx="392">
                  <c:v>-46.277548542723302</c:v>
                </c:pt>
                <c:pt idx="393">
                  <c:v>-45.686822449345399</c:v>
                </c:pt>
                <c:pt idx="394">
                  <c:v>-45.080275052568901</c:v>
                </c:pt>
                <c:pt idx="395">
                  <c:v>-44.456908553345102</c:v>
                </c:pt>
                <c:pt idx="396">
                  <c:v>-43.815650318555697</c:v>
                </c:pt>
                <c:pt idx="397">
                  <c:v>-43.155345359499002</c:v>
                </c:pt>
                <c:pt idx="398">
                  <c:v>-42.474747906046503</c:v>
                </c:pt>
                <c:pt idx="399">
                  <c:v>-41.772511946454401</c:v>
                </c:pt>
                <c:pt idx="400">
                  <c:v>-41.0471805811246</c:v>
                </c:pt>
                <c:pt idx="401">
                  <c:v>-40.297174012768998</c:v>
                </c:pt>
                <c:pt idx="402">
                  <c:v>-39.520775964544903</c:v>
                </c:pt>
                <c:pt idx="403">
                  <c:v>-38.716118280672198</c:v>
                </c:pt>
                <c:pt idx="404">
                  <c:v>-37.881163419426599</c:v>
                </c:pt>
                <c:pt idx="405">
                  <c:v>-37.013684494475498</c:v>
                </c:pt>
                <c:pt idx="406">
                  <c:v>-36.111242455075903</c:v>
                </c:pt>
                <c:pt idx="407">
                  <c:v>-35.171159915903999</c:v>
                </c:pt>
                <c:pt idx="408">
                  <c:v>-34.190491049678201</c:v>
                </c:pt>
                <c:pt idx="409">
                  <c:v>-33.1659868357237</c:v>
                </c:pt>
                <c:pt idx="410">
                  <c:v>-32.094054809375102</c:v>
                </c:pt>
                <c:pt idx="411">
                  <c:v>-30.970712273051799</c:v>
                </c:pt>
                <c:pt idx="412">
                  <c:v>-29.7915317001308</c:v>
                </c:pt>
                <c:pt idx="413">
                  <c:v>-28.5515767744965</c:v>
                </c:pt>
                <c:pt idx="414">
                  <c:v>-27.245327144851998</c:v>
                </c:pt>
                <c:pt idx="415">
                  <c:v>-25.866589510964001</c:v>
                </c:pt>
                <c:pt idx="416">
                  <c:v>-24.408392068775999</c:v>
                </c:pt>
                <c:pt idx="417">
                  <c:v>-22.8628585820341</c:v>
                </c:pt>
                <c:pt idx="418">
                  <c:v>-21.221057364377899</c:v>
                </c:pt>
                <c:pt idx="419">
                  <c:v>-19.4728191718788</c:v>
                </c:pt>
                <c:pt idx="420">
                  <c:v>-17.606516316744099</c:v>
                </c:pt>
                <c:pt idx="421">
                  <c:v>-15.6087930717036</c:v>
                </c:pt>
                <c:pt idx="422">
                  <c:v>-13.4642344344355</c:v>
                </c:pt>
                <c:pt idx="423">
                  <c:v>-11.1549562669345</c:v>
                </c:pt>
                <c:pt idx="424">
                  <c:v>-8.6600942896910809</c:v>
                </c:pt>
                <c:pt idx="425">
                  <c:v>-5.9551617719691601</c:v>
                </c:pt>
                <c:pt idx="426">
                  <c:v>-3.0112350949164002</c:v>
                </c:pt>
                <c:pt idx="427">
                  <c:v>0.206088711687897</c:v>
                </c:pt>
                <c:pt idx="428">
                  <c:v>3.73803995806872</c:v>
                </c:pt>
                <c:pt idx="429">
                  <c:v>7.63443870578568</c:v>
                </c:pt>
                <c:pt idx="430">
                  <c:v>11.9560268621372</c:v>
                </c:pt>
                <c:pt idx="431">
                  <c:v>16.7775948546259</c:v>
                </c:pt>
                <c:pt idx="432">
                  <c:v>22.192234336578601</c:v>
                </c:pt>
                <c:pt idx="433">
                  <c:v>28.317214766914699</c:v>
                </c:pt>
                <c:pt idx="434">
                  <c:v>35.3022474113857</c:v>
                </c:pt>
                <c:pt idx="435">
                  <c:v>-64.728135886218098</c:v>
                </c:pt>
                <c:pt idx="436">
                  <c:v>-64.457007390188096</c:v>
                </c:pt>
                <c:pt idx="437">
                  <c:v>-64.186494612154704</c:v>
                </c:pt>
                <c:pt idx="438">
                  <c:v>-63.916478931761198</c:v>
                </c:pt>
                <c:pt idx="439">
                  <c:v>-63.646842795727601</c:v>
                </c:pt>
                <c:pt idx="440">
                  <c:v>-63.377469509743698</c:v>
                </c:pt>
                <c:pt idx="441">
                  <c:v>-63.108243033781697</c:v>
                </c:pt>
                <c:pt idx="442">
                  <c:v>-62.839047780061001</c:v>
                </c:pt>
                <c:pt idx="443">
                  <c:v>-62.569768412911998</c:v>
                </c:pt>
                <c:pt idx="444">
                  <c:v>-62.300289649800497</c:v>
                </c:pt>
                <c:pt idx="445">
                  <c:v>-62.0304960627833</c:v>
                </c:pt>
                <c:pt idx="446">
                  <c:v>-61.7602718796673</c:v>
                </c:pt>
                <c:pt idx="447">
                  <c:v>-61.489500784146003</c:v>
                </c:pt>
                <c:pt idx="448">
                  <c:v>-61.218065714179502</c:v>
                </c:pt>
                <c:pt idx="449">
                  <c:v>-60.945848657876503</c:v>
                </c:pt>
                <c:pt idx="450">
                  <c:v>-60.672730446119999</c:v>
                </c:pt>
                <c:pt idx="451">
                  <c:v>-60.398590541161099</c:v>
                </c:pt>
                <c:pt idx="452">
                  <c:v>-60.1233068203776</c:v>
                </c:pt>
                <c:pt idx="453">
                  <c:v>-59.846755354368803</c:v>
                </c:pt>
                <c:pt idx="454">
                  <c:v>-59.568810178517502</c:v>
                </c:pt>
                <c:pt idx="455">
                  <c:v>-59.289343057113904</c:v>
                </c:pt>
                <c:pt idx="456">
                  <c:v>-59.008223239084899</c:v>
                </c:pt>
                <c:pt idx="457">
                  <c:v>-58.725317204320298</c:v>
                </c:pt>
                <c:pt idx="458">
                  <c:v>-58.440488399525698</c:v>
                </c:pt>
                <c:pt idx="459">
                  <c:v>-58.153596962461499</c:v>
                </c:pt>
                <c:pt idx="460">
                  <c:v>-57.864499433350801</c:v>
                </c:pt>
                <c:pt idx="461">
                  <c:v>-57.573048452151802</c:v>
                </c:pt>
                <c:pt idx="462">
                  <c:v>-57.279092440290199</c:v>
                </c:pt>
                <c:pt idx="463">
                  <c:v>-56.982475265342302</c:v>
                </c:pt>
                <c:pt idx="464">
                  <c:v>-56.683035887033199</c:v>
                </c:pt>
                <c:pt idx="465">
                  <c:v>-56.380607982782998</c:v>
                </c:pt>
                <c:pt idx="466">
                  <c:v>-56.075019550880697</c:v>
                </c:pt>
                <c:pt idx="467">
                  <c:v>-55.766092489196303</c:v>
                </c:pt>
                <c:pt idx="468">
                  <c:v>-55.453642147158</c:v>
                </c:pt>
                <c:pt idx="469">
                  <c:v>-55.137476848507902</c:v>
                </c:pt>
                <c:pt idx="470">
                  <c:v>-54.8173973821199</c:v>
                </c:pt>
                <c:pt idx="471">
                  <c:v>-54.493196457902201</c:v>
                </c:pt>
                <c:pt idx="472">
                  <c:v>-54.164658124516798</c:v>
                </c:pt>
                <c:pt idx="473">
                  <c:v>-53.831557145323899</c:v>
                </c:pt>
                <c:pt idx="474">
                  <c:v>-53.493658328597803</c:v>
                </c:pt>
                <c:pt idx="475">
                  <c:v>-53.150715807651501</c:v>
                </c:pt>
                <c:pt idx="476">
                  <c:v>-52.802472266055197</c:v>
                </c:pt>
                <c:pt idx="477">
                  <c:v>-52.448658102621202</c:v>
                </c:pt>
                <c:pt idx="478">
                  <c:v>-52.088990530252403</c:v>
                </c:pt>
                <c:pt idx="479">
                  <c:v>-51.7231726021068</c:v>
                </c:pt>
                <c:pt idx="480">
                  <c:v>-51.350892157801603</c:v>
                </c:pt>
                <c:pt idx="481">
                  <c:v>-50.971820681556601</c:v>
                </c:pt>
                <c:pt idx="482">
                  <c:v>-50.585612063249997</c:v>
                </c:pt>
                <c:pt idx="483">
                  <c:v>-50.1919012523053</c:v>
                </c:pt>
                <c:pt idx="484">
                  <c:v>-49.7903027931373</c:v>
                </c:pt>
                <c:pt idx="485">
                  <c:v>-49.380409229527203</c:v>
                </c:pt>
                <c:pt idx="486">
                  <c:v>-48.9617893637596</c:v>
                </c:pt>
                <c:pt idx="487">
                  <c:v>-48.533986354590397</c:v>
                </c:pt>
                <c:pt idx="488">
                  <c:v>-48.0965156361151</c:v>
                </c:pt>
                <c:pt idx="489">
                  <c:v>-47.6488626373025</c:v>
                </c:pt>
                <c:pt idx="490">
                  <c:v>-47.190480279332299</c:v>
                </c:pt>
                <c:pt idx="491">
                  <c:v>-46.720786224845298</c:v>
                </c:pt>
                <c:pt idx="492">
                  <c:v>-46.239159849734001</c:v>
                </c:pt>
                <c:pt idx="493">
                  <c:v>-45.744938904080797</c:v>
                </c:pt>
                <c:pt idx="494">
                  <c:v>-45.237415824204398</c:v>
                </c:pt>
                <c:pt idx="495">
                  <c:v>-44.715833652386401</c:v>
                </c:pt>
                <c:pt idx="496">
                  <c:v>-44.179381514587298</c:v>
                </c:pt>
                <c:pt idx="497">
                  <c:v>-43.6271895991704</c:v>
                </c:pt>
                <c:pt idx="498">
                  <c:v>-43.058323571130501</c:v>
                </c:pt>
                <c:pt idx="499">
                  <c:v>-42.471778346352203</c:v>
                </c:pt>
                <c:pt idx="500">
                  <c:v>-41.866471138702501</c:v>
                </c:pt>
                <c:pt idx="501">
                  <c:v>-41.241233678971703</c:v>
                </c:pt>
                <c:pt idx="502">
                  <c:v>-40.594803488375497</c:v>
                </c:pt>
                <c:pt idx="503">
                  <c:v>-39.925814070025297</c:v>
                </c:pt>
                <c:pt idx="504">
                  <c:v>-39.232783858820902</c:v>
                </c:pt>
                <c:pt idx="505">
                  <c:v>-38.514103742847297</c:v>
                </c:pt>
                <c:pt idx="506">
                  <c:v>-37.768022936602698</c:v>
                </c:pt>
                <c:pt idx="507">
                  <c:v>-36.9926329470402</c:v>
                </c:pt>
                <c:pt idx="508">
                  <c:v>-36.1858493259789</c:v>
                </c:pt>
                <c:pt idx="509">
                  <c:v>-35.345390845043298</c:v>
                </c:pt>
                <c:pt idx="510">
                  <c:v>-34.468755659539397</c:v>
                </c:pt>
                <c:pt idx="511">
                  <c:v>-33.553193942569997</c:v>
                </c:pt>
                <c:pt idx="512">
                  <c:v>-32.595676366367002</c:v>
                </c:pt>
                <c:pt idx="513">
                  <c:v>-31.592857679369001</c:v>
                </c:pt>
                <c:pt idx="514">
                  <c:v>-30.541034468633299</c:v>
                </c:pt>
                <c:pt idx="515">
                  <c:v>-29.436095999524198</c:v>
                </c:pt>
                <c:pt idx="516">
                  <c:v>-28.273466777523701</c:v>
                </c:pt>
                <c:pt idx="517">
                  <c:v>-27.048039166378</c:v>
                </c:pt>
                <c:pt idx="518">
                  <c:v>-25.7540940039984</c:v>
                </c:pt>
                <c:pt idx="519">
                  <c:v>-24.385206657792398</c:v>
                </c:pt>
                <c:pt idx="520">
                  <c:v>-22.934135321155502</c:v>
                </c:pt>
                <c:pt idx="521">
                  <c:v>-21.392687527779302</c:v>
                </c:pt>
                <c:pt idx="522">
                  <c:v>-19.751559788974902</c:v>
                </c:pt>
                <c:pt idx="523">
                  <c:v>-18.000143857152501</c:v>
                </c:pt>
                <c:pt idx="524">
                  <c:v>-16.126291269083399</c:v>
                </c:pt>
                <c:pt idx="525">
                  <c:v>-14.1160253617834</c:v>
                </c:pt>
                <c:pt idx="526">
                  <c:v>-11.953186649854601</c:v>
                </c:pt>
                <c:pt idx="527">
                  <c:v>-9.6189929737064599</c:v>
                </c:pt>
                <c:pt idx="528">
                  <c:v>-7.0914896919256396</c:v>
                </c:pt>
                <c:pt idx="529">
                  <c:v>-4.3448566918327698</c:v>
                </c:pt>
                <c:pt idx="530">
                  <c:v>-1.3485270793551101</c:v>
                </c:pt>
                <c:pt idx="531">
                  <c:v>1.93394450269025</c:v>
                </c:pt>
                <c:pt idx="532">
                  <c:v>5.5463503201078304</c:v>
                </c:pt>
                <c:pt idx="533">
                  <c:v>9.5417567072920093</c:v>
                </c:pt>
                <c:pt idx="534">
                  <c:v>13.9850646803299</c:v>
                </c:pt>
                <c:pt idx="535">
                  <c:v>18.9564584925016</c:v>
                </c:pt>
                <c:pt idx="536">
                  <c:v>24.556119431858601</c:v>
                </c:pt>
                <c:pt idx="537">
                  <c:v>30.910775284397499</c:v>
                </c:pt>
                <c:pt idx="538">
                  <c:v>-64.823266970042198</c:v>
                </c:pt>
                <c:pt idx="539">
                  <c:v>-64.646884931231199</c:v>
                </c:pt>
                <c:pt idx="540">
                  <c:v>-64.470803187848503</c:v>
                </c:pt>
                <c:pt idx="541">
                  <c:v>-64.294971500402298</c:v>
                </c:pt>
                <c:pt idx="542">
                  <c:v>-64.119340026801495</c:v>
                </c:pt>
                <c:pt idx="543">
                  <c:v>-63.943859264546802</c:v>
                </c:pt>
                <c:pt idx="544">
                  <c:v>-63.7684799937918</c:v>
                </c:pt>
                <c:pt idx="545">
                  <c:v>-63.593153221136603</c:v>
                </c:pt>
                <c:pt idx="546">
                  <c:v>-63.4178301240145</c:v>
                </c:pt>
                <c:pt idx="547">
                  <c:v>-63.242461995538797</c:v>
                </c:pt>
                <c:pt idx="548">
                  <c:v>-63.067000189676101</c:v>
                </c:pt>
                <c:pt idx="549">
                  <c:v>-62.891396066615101</c:v>
                </c:pt>
                <c:pt idx="550">
                  <c:v>-62.715600938202002</c:v>
                </c:pt>
                <c:pt idx="551">
                  <c:v>-62.539566013310498</c:v>
                </c:pt>
                <c:pt idx="552">
                  <c:v>-62.363242343018101</c:v>
                </c:pt>
                <c:pt idx="553">
                  <c:v>-62.186580765458402</c:v>
                </c:pt>
                <c:pt idx="554">
                  <c:v>-62.009531850215502</c:v>
                </c:pt>
                <c:pt idx="555">
                  <c:v>-61.832045842129297</c:v>
                </c:pt>
                <c:pt idx="556">
                  <c:v>-61.654072604375003</c:v>
                </c:pt>
                <c:pt idx="557">
                  <c:v>-61.4755615606771</c:v>
                </c:pt>
                <c:pt idx="558">
                  <c:v>-61.296461636518004</c:v>
                </c:pt>
                <c:pt idx="559">
                  <c:v>-61.116721199192398</c:v>
                </c:pt>
                <c:pt idx="560">
                  <c:v>-60.936287996559102</c:v>
                </c:pt>
                <c:pt idx="561">
                  <c:v>-60.755109094332497</c:v>
                </c:pt>
                <c:pt idx="562">
                  <c:v>-60.573130811751803</c:v>
                </c:pt>
                <c:pt idx="563">
                  <c:v>-60.390298655459503</c:v>
                </c:pt>
                <c:pt idx="564">
                  <c:v>-60.206557251412796</c:v>
                </c:pt>
                <c:pt idx="565">
                  <c:v>-60.021850274642198</c:v>
                </c:pt>
                <c:pt idx="566">
                  <c:v>-59.836120376664098</c:v>
                </c:pt>
                <c:pt idx="567">
                  <c:v>-59.649309110343097</c:v>
                </c:pt>
                <c:pt idx="568">
                  <c:v>-59.461356851988199</c:v>
                </c:pt>
                <c:pt idx="569">
                  <c:v>-59.272202720456598</c:v>
                </c:pt>
                <c:pt idx="570">
                  <c:v>-59.081784493021999</c:v>
                </c:pt>
                <c:pt idx="571">
                  <c:v>-58.890038517753801</c:v>
                </c:pt>
                <c:pt idx="572">
                  <c:v>-58.696899622134602</c:v>
                </c:pt>
                <c:pt idx="573">
                  <c:v>-58.502301017626799</c:v>
                </c:pt>
                <c:pt idx="574">
                  <c:v>-58.306174199879898</c:v>
                </c:pt>
                <c:pt idx="575">
                  <c:v>-58.108448844250098</c:v>
                </c:pt>
                <c:pt idx="576">
                  <c:v>-57.909052696279602</c:v>
                </c:pt>
                <c:pt idx="577">
                  <c:v>-57.707911456758303</c:v>
                </c:pt>
                <c:pt idx="578">
                  <c:v>-57.504948660966299</c:v>
                </c:pt>
                <c:pt idx="579">
                  <c:v>-57.300085551660501</c:v>
                </c:pt>
                <c:pt idx="580">
                  <c:v>-57.093240945342899</c:v>
                </c:pt>
                <c:pt idx="581">
                  <c:v>-56.884331091306599</c:v>
                </c:pt>
                <c:pt idx="582">
                  <c:v>-56.673269522922197</c:v>
                </c:pt>
                <c:pt idx="583">
                  <c:v>-56.459966900581897</c:v>
                </c:pt>
                <c:pt idx="584">
                  <c:v>-56.244330845672899</c:v>
                </c:pt>
                <c:pt idx="585">
                  <c:v>-56.026265764903101</c:v>
                </c:pt>
                <c:pt idx="586">
                  <c:v>-55.805672664244597</c:v>
                </c:pt>
                <c:pt idx="587">
                  <c:v>-55.582448951700599</c:v>
                </c:pt>
                <c:pt idx="588">
                  <c:v>-55.356488228035801</c:v>
                </c:pt>
                <c:pt idx="589">
                  <c:v>-55.127680064535603</c:v>
                </c:pt>
                <c:pt idx="590">
                  <c:v>-54.8959097667816</c:v>
                </c:pt>
                <c:pt idx="591">
                  <c:v>-54.6610581233396</c:v>
                </c:pt>
                <c:pt idx="592">
                  <c:v>-54.423001138161901</c:v>
                </c:pt>
                <c:pt idx="593">
                  <c:v>-54.181609745397999</c:v>
                </c:pt>
                <c:pt idx="594">
                  <c:v>-53.936749505189397</c:v>
                </c:pt>
                <c:pt idx="595">
                  <c:v>-53.688280278893401</c:v>
                </c:pt>
                <c:pt idx="596">
                  <c:v>-53.436055882039298</c:v>
                </c:pt>
                <c:pt idx="597">
                  <c:v>-53.179923713158601</c:v>
                </c:pt>
                <c:pt idx="598">
                  <c:v>-52.9197243564562</c:v>
                </c:pt>
                <c:pt idx="599">
                  <c:v>-52.655291156093803</c:v>
                </c:pt>
                <c:pt idx="600">
                  <c:v>-52.386449759639198</c:v>
                </c:pt>
                <c:pt idx="601">
                  <c:v>-52.113017627995703</c:v>
                </c:pt>
                <c:pt idx="602">
                  <c:v>-51.834803508856503</c:v>
                </c:pt>
                <c:pt idx="603">
                  <c:v>-51.551606870430298</c:v>
                </c:pt>
                <c:pt idx="604">
                  <c:v>-51.263217291852698</c:v>
                </c:pt>
                <c:pt idx="605">
                  <c:v>-50.969413806323601</c:v>
                </c:pt>
                <c:pt idx="606">
                  <c:v>-50.669964192598002</c:v>
                </c:pt>
                <c:pt idx="607">
                  <c:v>-50.364624209988001</c:v>
                </c:pt>
                <c:pt idx="608">
                  <c:v>-50.053136771515199</c:v>
                </c:pt>
                <c:pt idx="609">
                  <c:v>-49.735231049262701</c:v>
                </c:pt>
                <c:pt idx="610">
                  <c:v>-49.410621505317899</c:v>
                </c:pt>
                <c:pt idx="611">
                  <c:v>-49.0790068409542</c:v>
                </c:pt>
                <c:pt idx="612">
                  <c:v>-48.740068855858702</c:v>
                </c:pt>
                <c:pt idx="613">
                  <c:v>-48.393471208267997</c:v>
                </c:pt>
                <c:pt idx="614">
                  <c:v>-48.0388580658</c:v>
                </c:pt>
                <c:pt idx="615">
                  <c:v>-47.675852635552097</c:v>
                </c:pt>
                <c:pt idx="616">
                  <c:v>-47.304055560657197</c:v>
                </c:pt>
                <c:pt idx="617">
                  <c:v>-46.923043168914198</c:v>
                </c:pt>
                <c:pt idx="618">
                  <c:v>-46.532365557317597</c:v>
                </c:pt>
                <c:pt idx="619">
                  <c:v>-46.131544494265597</c:v>
                </c:pt>
                <c:pt idx="620">
                  <c:v>-45.720071118879403</c:v>
                </c:pt>
                <c:pt idx="621">
                  <c:v>-45.297403414183897</c:v>
                </c:pt>
                <c:pt idx="622">
                  <c:v>-44.862963427808097</c:v>
                </c:pt>
                <c:pt idx="623">
                  <c:v>-44.4161342103111</c:v>
                </c:pt>
                <c:pt idx="624">
                  <c:v>-43.956256437133199</c:v>
                </c:pt>
                <c:pt idx="625">
                  <c:v>-43.482624675426401</c:v>
                </c:pt>
                <c:pt idx="626">
                  <c:v>-42.994483251510502</c:v>
                </c:pt>
                <c:pt idx="627">
                  <c:v>-42.491021668305301</c:v>
                </c:pt>
                <c:pt idx="628">
                  <c:v>-41.971369514629103</c:v>
                </c:pt>
                <c:pt idx="629">
                  <c:v>-41.434590799545603</c:v>
                </c:pt>
                <c:pt idx="630">
                  <c:v>-40.879677634730101</c:v>
                </c:pt>
                <c:pt idx="631">
                  <c:v>-40.30554317584</c:v>
                </c:pt>
                <c:pt idx="632">
                  <c:v>-39.711013719745601</c:v>
                </c:pt>
                <c:pt idx="633">
                  <c:v>-39.094819837784101</c:v>
                </c:pt>
                <c:pt idx="634">
                  <c:v>-38.455586405413698</c:v>
                </c:pt>
                <c:pt idx="635">
                  <c:v>-37.791821365111403</c:v>
                </c:pt>
                <c:pt idx="636">
                  <c:v>-37.101903031281601</c:v>
                </c:pt>
                <c:pt idx="637">
                  <c:v>-36.384065712326901</c:v>
                </c:pt>
                <c:pt idx="638">
                  <c:v>-35.636383384634399</c:v>
                </c:pt>
                <c:pt idx="639">
                  <c:v>-34.856751104507197</c:v>
                </c:pt>
                <c:pt idx="640">
                  <c:v>-34.042863785069898</c:v>
                </c:pt>
                <c:pt idx="641">
                  <c:v>-33.192191893440302</c:v>
                </c:pt>
                <c:pt idx="642">
                  <c:v>-32.301953535866303</c:v>
                </c:pt>
                <c:pt idx="643">
                  <c:v>-31.3690822910999</c:v>
                </c:pt>
                <c:pt idx="644">
                  <c:v>-30.3901900199049</c:v>
                </c:pt>
                <c:pt idx="645">
                  <c:v>-29.361523714698802</c:v>
                </c:pt>
                <c:pt idx="646">
                  <c:v>-28.2789152493574</c:v>
                </c:pt>
                <c:pt idx="647">
                  <c:v>-27.1377226340169</c:v>
                </c:pt>
                <c:pt idx="648">
                  <c:v>-25.932761058633499</c:v>
                </c:pt>
                <c:pt idx="649">
                  <c:v>-24.658221602717799</c:v>
                </c:pt>
                <c:pt idx="650">
                  <c:v>-23.3075749712137</c:v>
                </c:pt>
                <c:pt idx="651">
                  <c:v>-21.873456953256198</c:v>
                </c:pt>
                <c:pt idx="652">
                  <c:v>-20.347531444581001</c:v>
                </c:pt>
                <c:pt idx="653">
                  <c:v>-18.720325761617101</c:v>
                </c:pt>
                <c:pt idx="654">
                  <c:v>-16.981031517598499</c:v>
                </c:pt>
                <c:pt idx="655">
                  <c:v>-15.117262405827701</c:v>
                </c:pt>
                <c:pt idx="656">
                  <c:v>-13.1147576705263</c:v>
                </c:pt>
                <c:pt idx="657">
                  <c:v>-10.9570165975626</c:v>
                </c:pt>
                <c:pt idx="658">
                  <c:v>-8.6248446758372896</c:v>
                </c:pt>
                <c:pt idx="659">
                  <c:v>-6.09578565732411</c:v>
                </c:pt>
                <c:pt idx="660">
                  <c:v>-3.3434048329619301</c:v>
                </c:pt>
                <c:pt idx="661">
                  <c:v>-0.33637632987940003</c:v>
                </c:pt>
                <c:pt idx="662">
                  <c:v>2.96269056026996</c:v>
                </c:pt>
                <c:pt idx="663">
                  <c:v>6.5987766775080603</c:v>
                </c:pt>
                <c:pt idx="664">
                  <c:v>10.6264581455304</c:v>
                </c:pt>
                <c:pt idx="665">
                  <c:v>15.112575527215</c:v>
                </c:pt>
                <c:pt idx="666">
                  <c:v>20.1398358292839</c:v>
                </c:pt>
                <c:pt idx="667">
                  <c:v>25.811747004100599</c:v>
                </c:pt>
                <c:pt idx="668">
                  <c:v>32.259490934962599</c:v>
                </c:pt>
                <c:pt idx="669">
                  <c:v>-64.906305744134301</c:v>
                </c:pt>
                <c:pt idx="670">
                  <c:v>-64.812614907492105</c:v>
                </c:pt>
                <c:pt idx="671">
                  <c:v>-64.718913764755499</c:v>
                </c:pt>
                <c:pt idx="672">
                  <c:v>-64.6251886407603</c:v>
                </c:pt>
                <c:pt idx="673">
                  <c:v>-64.531425902121697</c:v>
                </c:pt>
                <c:pt idx="674">
                  <c:v>-64.437611948920605</c:v>
                </c:pt>
                <c:pt idx="675">
                  <c:v>-64.343733206440604</c:v>
                </c:pt>
                <c:pt idx="676">
                  <c:v>-64.249776116944901</c:v>
                </c:pt>
                <c:pt idx="677">
                  <c:v>-64.155727131481697</c:v>
                </c:pt>
                <c:pt idx="678">
                  <c:v>-64.061572701709594</c:v>
                </c:pt>
                <c:pt idx="679">
                  <c:v>-63.967299271730603</c:v>
                </c:pt>
                <c:pt idx="680">
                  <c:v>-63.872893269922002</c:v>
                </c:pt>
                <c:pt idx="681">
                  <c:v>-63.778341100755902</c:v>
                </c:pt>
                <c:pt idx="682">
                  <c:v>-63.683629136596302</c:v>
                </c:pt>
                <c:pt idx="683">
                  <c:v>-63.588743709463699</c:v>
                </c:pt>
                <c:pt idx="684">
                  <c:v>-63.493671102756103</c:v>
                </c:pt>
                <c:pt idx="685">
                  <c:v>-63.398397542916399</c:v>
                </c:pt>
                <c:pt idx="686">
                  <c:v>-63.302909191035397</c:v>
                </c:pt>
                <c:pt idx="687">
                  <c:v>-63.207192134379902</c:v>
                </c:pt>
                <c:pt idx="688">
                  <c:v>-63.1112323778339</c:v>
                </c:pt>
                <c:pt idx="689">
                  <c:v>-63.015015835243297</c:v>
                </c:pt>
                <c:pt idx="690">
                  <c:v>-62.918528320651802</c:v>
                </c:pt>
                <c:pt idx="691">
                  <c:v>-62.8217555394165</c:v>
                </c:pt>
                <c:pt idx="692">
                  <c:v>-62.724683079191998</c:v>
                </c:pt>
                <c:pt idx="693">
                  <c:v>-62.627296400769801</c:v>
                </c:pt>
                <c:pt idx="694">
                  <c:v>-62.529580828761603</c:v>
                </c:pt>
                <c:pt idx="695">
                  <c:v>-62.431521542113799</c:v>
                </c:pt>
                <c:pt idx="696">
                  <c:v>-62.333103564438602</c:v>
                </c:pt>
                <c:pt idx="697">
                  <c:v>-62.2343117541499</c:v>
                </c:pt>
                <c:pt idx="698">
                  <c:v>-62.135130794389298</c:v>
                </c:pt>
                <c:pt idx="699">
                  <c:v>-62.035545182727702</c:v>
                </c:pt>
                <c:pt idx="700">
                  <c:v>-61.935539220626801</c:v>
                </c:pt>
                <c:pt idx="701">
                  <c:v>-61.835097002647103</c:v>
                </c:pt>
                <c:pt idx="702">
                  <c:v>-61.734202405384003</c:v>
                </c:pt>
                <c:pt idx="703">
                  <c:v>-61.632839076116198</c:v>
                </c:pt>
                <c:pt idx="704">
                  <c:v>-61.530990421149603</c:v>
                </c:pt>
                <c:pt idx="705">
                  <c:v>-61.428639593837701</c:v>
                </c:pt>
                <c:pt idx="706">
                  <c:v>-61.325769482259197</c:v>
                </c:pt>
                <c:pt idx="707">
                  <c:v>-61.2223626965351</c:v>
                </c:pt>
                <c:pt idx="708">
                  <c:v>-61.118401555761899</c:v>
                </c:pt>
                <c:pt idx="709">
                  <c:v>-61.013868074542202</c:v>
                </c:pt>
                <c:pt idx="710">
                  <c:v>-60.908743949087302</c:v>
                </c:pt>
                <c:pt idx="711">
                  <c:v>-60.803010542870702</c:v>
                </c:pt>
                <c:pt idx="712">
                  <c:v>-60.696648871806403</c:v>
                </c:pt>
                <c:pt idx="713">
                  <c:v>-60.589639588926197</c:v>
                </c:pt>
                <c:pt idx="714">
                  <c:v>-60.481962968528997</c:v>
                </c:pt>
                <c:pt idx="715">
                  <c:v>-60.373598889773199</c:v>
                </c:pt>
                <c:pt idx="716">
                  <c:v>-60.2645268196827</c:v>
                </c:pt>
                <c:pt idx="717">
                  <c:v>-60.1547257955338</c:v>
                </c:pt>
                <c:pt idx="718">
                  <c:v>-60.044174406590699</c:v>
                </c:pt>
                <c:pt idx="719">
                  <c:v>-59.932850775153902</c:v>
                </c:pt>
                <c:pt idx="720">
                  <c:v>-59.820732536884798</c:v>
                </c:pt>
                <c:pt idx="721">
                  <c:v>-59.7077968203673</c:v>
                </c:pt>
                <c:pt idx="722">
                  <c:v>-59.594020225865101</c:v>
                </c:pt>
                <c:pt idx="723">
                  <c:v>-59.479378803231597</c:v>
                </c:pt>
                <c:pt idx="724">
                  <c:v>-59.363848028926299</c:v>
                </c:pt>
                <c:pt idx="725">
                  <c:v>-59.247402782088798</c:v>
                </c:pt>
                <c:pt idx="726">
                  <c:v>-59.130017319619803</c:v>
                </c:pt>
                <c:pt idx="727">
                  <c:v>-59.011665250213397</c:v>
                </c:pt>
                <c:pt idx="728">
                  <c:v>-58.892319507285301</c:v>
                </c:pt>
                <c:pt idx="729">
                  <c:v>-58.771952320733199</c:v>
                </c:pt>
                <c:pt idx="730">
                  <c:v>-58.650535187467199</c:v>
                </c:pt>
                <c:pt idx="731">
                  <c:v>-58.528038840640299</c:v>
                </c:pt>
                <c:pt idx="732">
                  <c:v>-58.404433217506202</c:v>
                </c:pt>
                <c:pt idx="733">
                  <c:v>-58.279687425828001</c:v>
                </c:pt>
                <c:pt idx="734">
                  <c:v>-58.1537697087551</c:v>
                </c:pt>
                <c:pt idx="735">
                  <c:v>-58.026647408080699</c:v>
                </c:pt>
                <c:pt idx="736">
                  <c:v>-57.898286925788398</c:v>
                </c:pt>
                <c:pt idx="737">
                  <c:v>-57.768653683787903</c:v>
                </c:pt>
                <c:pt idx="738">
                  <c:v>-57.637712081735302</c:v>
                </c:pt>
                <c:pt idx="739">
                  <c:v>-57.505425452826401</c:v>
                </c:pt>
                <c:pt idx="740">
                  <c:v>-57.371756017442301</c:v>
                </c:pt>
                <c:pt idx="741">
                  <c:v>-57.236664834522401</c:v>
                </c:pt>
                <c:pt idx="742">
                  <c:v>-57.100111750526899</c:v>
                </c:pt>
                <c:pt idx="743">
                  <c:v>-56.962055345844199</c:v>
                </c:pt>
                <c:pt idx="744">
                  <c:v>-56.822452878490402</c:v>
                </c:pt>
                <c:pt idx="745">
                  <c:v>-56.681260224932302</c:v>
                </c:pt>
                <c:pt idx="746">
                  <c:v>-56.538431817859497</c:v>
                </c:pt>
                <c:pt idx="747">
                  <c:v>-56.393920580715204</c:v>
                </c:pt>
                <c:pt idx="748">
                  <c:v>-56.247677858782701</c:v>
                </c:pt>
                <c:pt idx="749">
                  <c:v>-56.099653346611099</c:v>
                </c:pt>
                <c:pt idx="750">
                  <c:v>-55.949795011546499</c:v>
                </c:pt>
                <c:pt idx="751">
                  <c:v>-55.798049013120199</c:v>
                </c:pt>
                <c:pt idx="752">
                  <c:v>-55.644359618024097</c:v>
                </c:pt>
                <c:pt idx="753">
                  <c:v>-55.488669110386603</c:v>
                </c:pt>
                <c:pt idx="754">
                  <c:v>-55.330917697039098</c:v>
                </c:pt>
                <c:pt idx="755">
                  <c:v>-55.171043407439598</c:v>
                </c:pt>
                <c:pt idx="756">
                  <c:v>-55.008981987896703</c:v>
                </c:pt>
                <c:pt idx="757">
                  <c:v>-54.844666789706601</c:v>
                </c:pt>
                <c:pt idx="758">
                  <c:v>-54.678028650787503</c:v>
                </c:pt>
                <c:pt idx="759">
                  <c:v>-54.5089957703644</c:v>
                </c:pt>
                <c:pt idx="760">
                  <c:v>-54.337493576218399</c:v>
                </c:pt>
                <c:pt idx="761">
                  <c:v>-54.1634445839791</c:v>
                </c:pt>
                <c:pt idx="762">
                  <c:v>-53.986768247895</c:v>
                </c:pt>
                <c:pt idx="763">
                  <c:v>-53.807380802470497</c:v>
                </c:pt>
                <c:pt idx="764">
                  <c:v>-53.625195094307102</c:v>
                </c:pt>
                <c:pt idx="765">
                  <c:v>-53.440120403435003</c:v>
                </c:pt>
                <c:pt idx="766">
                  <c:v>-53.252062253354502</c:v>
                </c:pt>
                <c:pt idx="767">
                  <c:v>-53.060922208946401</c:v>
                </c:pt>
                <c:pt idx="768">
                  <c:v>-52.866597661335</c:v>
                </c:pt>
                <c:pt idx="769">
                  <c:v>-52.668981598708299</c:v>
                </c:pt>
                <c:pt idx="770">
                  <c:v>-52.467962362012003</c:v>
                </c:pt>
                <c:pt idx="771">
                  <c:v>-52.263423384339703</c:v>
                </c:pt>
                <c:pt idx="772">
                  <c:v>-52.0552429127317</c:v>
                </c:pt>
                <c:pt idx="773">
                  <c:v>-51.843293710983197</c:v>
                </c:pt>
                <c:pt idx="774">
                  <c:v>-51.627442741929201</c:v>
                </c:pt>
                <c:pt idx="775">
                  <c:v>-51.4075508275331</c:v>
                </c:pt>
                <c:pt idx="776">
                  <c:v>-51.183472284949701</c:v>
                </c:pt>
                <c:pt idx="777">
                  <c:v>-50.955054536556197</c:v>
                </c:pt>
                <c:pt idx="778">
                  <c:v>-50.722137691754398</c:v>
                </c:pt>
                <c:pt idx="779">
                  <c:v>-50.484554098131703</c:v>
                </c:pt>
                <c:pt idx="780">
                  <c:v>-50.242127859330203</c:v>
                </c:pt>
                <c:pt idx="781">
                  <c:v>-49.9946743167107</c:v>
                </c:pt>
                <c:pt idx="782">
                  <c:v>-49.7419994915996</c:v>
                </c:pt>
                <c:pt idx="783">
                  <c:v>-49.483899484583297</c:v>
                </c:pt>
                <c:pt idx="784">
                  <c:v>-49.220159827942197</c:v>
                </c:pt>
                <c:pt idx="785">
                  <c:v>-48.950554786910402</c:v>
                </c:pt>
                <c:pt idx="786">
                  <c:v>-48.674846604986101</c:v>
                </c:pt>
                <c:pt idx="787">
                  <c:v>-48.392784688001903</c:v>
                </c:pt>
                <c:pt idx="788">
                  <c:v>-48.104104721087197</c:v>
                </c:pt>
                <c:pt idx="789">
                  <c:v>-47.808527712004299</c:v>
                </c:pt>
                <c:pt idx="790">
                  <c:v>-47.505758953607298</c:v>
                </c:pt>
                <c:pt idx="791">
                  <c:v>-47.195486897346399</c:v>
                </c:pt>
                <c:pt idx="792">
                  <c:v>-46.877381928808099</c:v>
                </c:pt>
                <c:pt idx="793">
                  <c:v>-46.551095035223199</c:v>
                </c:pt>
                <c:pt idx="794">
                  <c:v>-46.216256353681501</c:v>
                </c:pt>
                <c:pt idx="795">
                  <c:v>-45.872473587426597</c:v>
                </c:pt>
                <c:pt idx="796">
                  <c:v>-45.5193302760633</c:v>
                </c:pt>
                <c:pt idx="797">
                  <c:v>-45.1563839037428</c:v>
                </c:pt>
                <c:pt idx="798">
                  <c:v>-44.783163827380598</c:v>
                </c:pt>
                <c:pt idx="799">
                  <c:v>-44.399169004656599</c:v>
                </c:pt>
                <c:pt idx="800">
                  <c:v>-44.0038654989091</c:v>
                </c:pt>
                <c:pt idx="801">
                  <c:v>-43.596683734998102</c:v>
                </c:pt>
                <c:pt idx="802">
                  <c:v>-43.177015476722197</c:v>
                </c:pt>
                <c:pt idx="803">
                  <c:v>-42.744210492343797</c:v>
                </c:pt>
                <c:pt idx="804">
                  <c:v>-42.297572870117101</c:v>
                </c:pt>
                <c:pt idx="805">
                  <c:v>-41.836356940309599</c:v>
                </c:pt>
                <c:pt idx="806">
                  <c:v>-41.359762753932202</c:v>
                </c:pt>
                <c:pt idx="807">
                  <c:v>-40.866931061080201</c:v>
                </c:pt>
                <c:pt idx="808">
                  <c:v>-40.356937723244599</c:v>
                </c:pt>
                <c:pt idx="809">
                  <c:v>-39.828787483952702</c:v>
                </c:pt>
                <c:pt idx="810">
                  <c:v>-39.281407010351003</c:v>
                </c:pt>
                <c:pt idx="811">
                  <c:v>-38.713637104507001</c:v>
                </c:pt>
                <c:pt idx="812">
                  <c:v>-38.124223966870197</c:v>
                </c:pt>
                <c:pt idx="813">
                  <c:v>-37.5118093749644</c:v>
                </c:pt>
                <c:pt idx="814">
                  <c:v>-36.8749196173736</c:v>
                </c:pt>
                <c:pt idx="815">
                  <c:v>-36.211952995629701</c:v>
                </c:pt>
                <c:pt idx="816">
                  <c:v>-35.521165673759803</c:v>
                </c:pt>
                <c:pt idx="817">
                  <c:v>-34.800655615795499</c:v>
                </c:pt>
                <c:pt idx="818">
                  <c:v>-34.048344303973003</c:v>
                </c:pt>
                <c:pt idx="819">
                  <c:v>-33.261955872784803</c:v>
                </c:pt>
                <c:pt idx="820">
                  <c:v>-32.438993224077798</c:v>
                </c:pt>
                <c:pt idx="821">
                  <c:v>-31.576710603014401</c:v>
                </c:pt>
                <c:pt idx="822">
                  <c:v>-30.672082010058901</c:v>
                </c:pt>
                <c:pt idx="823">
                  <c:v>-29.7217646952762</c:v>
                </c:pt>
                <c:pt idx="824">
                  <c:v>-28.722056821759701</c:v>
                </c:pt>
                <c:pt idx="825">
                  <c:v>-27.668848186683402</c:v>
                </c:pt>
                <c:pt idx="826">
                  <c:v>-26.557562640510401</c:v>
                </c:pt>
                <c:pt idx="827">
                  <c:v>-25.383090533148</c:v>
                </c:pt>
                <c:pt idx="828">
                  <c:v>-24.1397091216066</c:v>
                </c:pt>
                <c:pt idx="829">
                  <c:v>-22.820988372098299</c:v>
                </c:pt>
                <c:pt idx="830">
                  <c:v>-21.419678947105901</c:v>
                </c:pt>
                <c:pt idx="831">
                  <c:v>-19.927578339623999</c:v>
                </c:pt>
                <c:pt idx="832">
                  <c:v>-18.335370040963401</c:v>
                </c:pt>
                <c:pt idx="833">
                  <c:v>-16.6324292206229</c:v>
                </c:pt>
                <c:pt idx="834">
                  <c:v>-14.8065865392734</c:v>
                </c:pt>
                <c:pt idx="835">
                  <c:v>-12.84383924426</c:v>
                </c:pt>
                <c:pt idx="836">
                  <c:v>-10.7279953779747</c:v>
                </c:pt>
                <c:pt idx="837">
                  <c:v>-8.4402324290024797</c:v>
                </c:pt>
                <c:pt idx="838">
                  <c:v>-5.9585455899990896</c:v>
                </c:pt>
                <c:pt idx="839">
                  <c:v>-3.2570522443554202</c:v>
                </c:pt>
                <c:pt idx="840">
                  <c:v>-0.30510732882029101</c:v>
                </c:pt>
                <c:pt idx="841">
                  <c:v>2.9338327840393101</c:v>
                </c:pt>
                <c:pt idx="842">
                  <c:v>6.5036847174280599</c:v>
                </c:pt>
                <c:pt idx="843">
                  <c:v>10.457673435763301</c:v>
                </c:pt>
                <c:pt idx="844">
                  <c:v>14.860904212847799</c:v>
                </c:pt>
                <c:pt idx="845">
                  <c:v>19.793827188865102</c:v>
                </c:pt>
                <c:pt idx="846">
                  <c:v>25.356974109286899</c:v>
                </c:pt>
                <c:pt idx="847">
                  <c:v>31.6775413096695</c:v>
                </c:pt>
                <c:pt idx="848">
                  <c:v>-64.969362669964198</c:v>
                </c:pt>
                <c:pt idx="849">
                  <c:v>-64.938457454538394</c:v>
                </c:pt>
                <c:pt idx="850">
                  <c:v>-64.907284114793796</c:v>
                </c:pt>
                <c:pt idx="851">
                  <c:v>-64.875842373431595</c:v>
                </c:pt>
                <c:pt idx="852">
                  <c:v>-64.844131914536504</c:v>
                </c:pt>
                <c:pt idx="853">
                  <c:v>-64.812152383321106</c:v>
                </c:pt>
                <c:pt idx="854">
                  <c:v>-64.7799033858592</c:v>
                </c:pt>
                <c:pt idx="855">
                  <c:v>-64.7473844888098</c:v>
                </c:pt>
                <c:pt idx="856">
                  <c:v>-64.714595219129905</c:v>
                </c:pt>
                <c:pt idx="857">
                  <c:v>-64.681535063776394</c:v>
                </c:pt>
                <c:pt idx="858">
                  <c:v>-64.648203469396606</c:v>
                </c:pt>
                <c:pt idx="859">
                  <c:v>-64.614599842008104</c:v>
                </c:pt>
                <c:pt idx="860">
                  <c:v>-64.580723546665197</c:v>
                </c:pt>
                <c:pt idx="861">
                  <c:v>-64.546573907114194</c:v>
                </c:pt>
                <c:pt idx="862">
                  <c:v>-64.5121502054362</c:v>
                </c:pt>
                <c:pt idx="863">
                  <c:v>-64.477451681676101</c:v>
                </c:pt>
                <c:pt idx="864">
                  <c:v>-64.442477533459396</c:v>
                </c:pt>
                <c:pt idx="865">
                  <c:v>-64.407226915594293</c:v>
                </c:pt>
                <c:pt idx="866">
                  <c:v>-64.371698939660803</c:v>
                </c:pt>
                <c:pt idx="867">
                  <c:v>-64.335892673584695</c:v>
                </c:pt>
                <c:pt idx="868">
                  <c:v>-64.299807141196794</c:v>
                </c:pt>
                <c:pt idx="869">
                  <c:v>-64.263441321777805</c:v>
                </c:pt>
                <c:pt idx="870">
                  <c:v>-64.226794149586198</c:v>
                </c:pt>
                <c:pt idx="871">
                  <c:v>-64.189864513371205</c:v>
                </c:pt>
                <c:pt idx="872">
                  <c:v>-64.152651255869202</c:v>
                </c:pt>
                <c:pt idx="873">
                  <c:v>-64.115153173282295</c:v>
                </c:pt>
                <c:pt idx="874">
                  <c:v>-64.077369014740299</c:v>
                </c:pt>
                <c:pt idx="875">
                  <c:v>-64.039297481744995</c:v>
                </c:pt>
                <c:pt idx="876">
                  <c:v>-64.000937227595202</c:v>
                </c:pt>
                <c:pt idx="877">
                  <c:v>-63.962286856793803</c:v>
                </c:pt>
                <c:pt idx="878">
                  <c:v>-63.923344924434701</c:v>
                </c:pt>
                <c:pt idx="879">
                  <c:v>-63.884109935570301</c:v>
                </c:pt>
                <c:pt idx="880">
                  <c:v>-63.844580344558203</c:v>
                </c:pt>
                <c:pt idx="881">
                  <c:v>-63.804754554387202</c:v>
                </c:pt>
                <c:pt idx="882">
                  <c:v>-63.764630915980902</c:v>
                </c:pt>
                <c:pt idx="883">
                  <c:v>-63.72420772748</c:v>
                </c:pt>
                <c:pt idx="884">
                  <c:v>-63.683483233500702</c:v>
                </c:pt>
                <c:pt idx="885">
                  <c:v>-63.642455624370299</c:v>
                </c:pt>
                <c:pt idx="886">
                  <c:v>-63.601123035338098</c:v>
                </c:pt>
                <c:pt idx="887">
                  <c:v>-63.559483545761701</c:v>
                </c:pt>
                <c:pt idx="888">
                  <c:v>-63.517535178267202</c:v>
                </c:pt>
                <c:pt idx="889">
                  <c:v>-63.4752758978834</c:v>
                </c:pt>
                <c:pt idx="890">
                  <c:v>-63.432703611148597</c:v>
                </c:pt>
                <c:pt idx="891">
                  <c:v>-63.3898161651897</c:v>
                </c:pt>
                <c:pt idx="892">
                  <c:v>-63.3466113467721</c:v>
                </c:pt>
                <c:pt idx="893">
                  <c:v>-63.303086881320098</c:v>
                </c:pt>
                <c:pt idx="894">
                  <c:v>-63.259240431907202</c:v>
                </c:pt>
                <c:pt idx="895">
                  <c:v>-63.215069598214001</c:v>
                </c:pt>
                <c:pt idx="896">
                  <c:v>-63.170571915454801</c:v>
                </c:pt>
                <c:pt idx="897">
                  <c:v>-63.125744853270298</c:v>
                </c:pt>
                <c:pt idx="898">
                  <c:v>-63.080585814585604</c:v>
                </c:pt>
                <c:pt idx="899">
                  <c:v>-63.035092134433199</c:v>
                </c:pt>
                <c:pt idx="900">
                  <c:v>-62.989261078739602</c:v>
                </c:pt>
                <c:pt idx="901">
                  <c:v>-62.943089843073999</c:v>
                </c:pt>
                <c:pt idx="902">
                  <c:v>-62.896575551357799</c:v>
                </c:pt>
                <c:pt idx="903">
                  <c:v>-62.8497152545349</c:v>
                </c:pt>
                <c:pt idx="904">
                  <c:v>-62.802505929200002</c:v>
                </c:pt>
                <c:pt idx="905">
                  <c:v>-62.754944476184903</c:v>
                </c:pt>
                <c:pt idx="906">
                  <c:v>-62.707027719099798</c:v>
                </c:pt>
                <c:pt idx="907">
                  <c:v>-62.6587524028308</c:v>
                </c:pt>
                <c:pt idx="908">
                  <c:v>-62.610115191989003</c:v>
                </c:pt>
                <c:pt idx="909">
                  <c:v>-62.561112669312301</c:v>
                </c:pt>
                <c:pt idx="910">
                  <c:v>-62.511741334017003</c:v>
                </c:pt>
                <c:pt idx="911">
                  <c:v>-62.461997600097497</c:v>
                </c:pt>
                <c:pt idx="912">
                  <c:v>-62.411877794573499</c:v>
                </c:pt>
                <c:pt idx="913">
                  <c:v>-62.3613781556815</c:v>
                </c:pt>
                <c:pt idx="914">
                  <c:v>-62.310494831009599</c:v>
                </c:pt>
                <c:pt idx="915">
                  <c:v>-62.259223875574101</c:v>
                </c:pt>
                <c:pt idx="916">
                  <c:v>-62.207561249834697</c:v>
                </c:pt>
                <c:pt idx="917">
                  <c:v>-62.155502817647303</c:v>
                </c:pt>
                <c:pt idx="918">
                  <c:v>-62.103044344151698</c:v>
                </c:pt>
                <c:pt idx="919">
                  <c:v>-62.050181493592603</c:v>
                </c:pt>
                <c:pt idx="920">
                  <c:v>-61.996909827070297</c:v>
                </c:pt>
                <c:pt idx="921">
                  <c:v>-61.943224800220499</c:v>
                </c:pt>
                <c:pt idx="922">
                  <c:v>-61.889121760819101</c:v>
                </c:pt>
                <c:pt idx="923">
                  <c:v>-61.834595946310401</c:v>
                </c:pt>
                <c:pt idx="924">
                  <c:v>-61.779642481255202</c:v>
                </c:pt>
                <c:pt idx="925">
                  <c:v>-61.724256374696999</c:v>
                </c:pt>
                <c:pt idx="926">
                  <c:v>-61.6684325174419</c:v>
                </c:pt>
                <c:pt idx="927">
                  <c:v>-61.612165679251</c:v>
                </c:pt>
                <c:pt idx="928">
                  <c:v>-61.5554505059402</c:v>
                </c:pt>
                <c:pt idx="929">
                  <c:v>-61.498281516385198</c:v>
                </c:pt>
                <c:pt idx="930">
                  <c:v>-61.440653099428502</c:v>
                </c:pt>
                <c:pt idx="931">
                  <c:v>-61.382559510683301</c:v>
                </c:pt>
                <c:pt idx="932">
                  <c:v>-61.323994869232401</c:v>
                </c:pt>
                <c:pt idx="933">
                  <c:v>-61.264953154216599</c:v>
                </c:pt>
                <c:pt idx="934">
                  <c:v>-61.205428201309303</c:v>
                </c:pt>
                <c:pt idx="935">
                  <c:v>-61.145413699073202</c:v>
                </c:pt>
                <c:pt idx="936">
                  <c:v>-61.084903185193703</c:v>
                </c:pt>
                <c:pt idx="937">
                  <c:v>-61.023890042585101</c:v>
                </c:pt>
                <c:pt idx="938">
                  <c:v>-60.962367495365001</c:v>
                </c:pt>
                <c:pt idx="939">
                  <c:v>-60.900328604690202</c:v>
                </c:pt>
                <c:pt idx="940">
                  <c:v>-60.837766264451197</c:v>
                </c:pt>
                <c:pt idx="941">
                  <c:v>-60.774673196817297</c:v>
                </c:pt>
                <c:pt idx="942">
                  <c:v>-60.711041947628402</c:v>
                </c:pt>
                <c:pt idx="943">
                  <c:v>-60.646864881626101</c:v>
                </c:pt>
                <c:pt idx="944">
                  <c:v>-60.582134177518803</c:v>
                </c:pt>
                <c:pt idx="945">
                  <c:v>-60.516841822872699</c:v>
                </c:pt>
                <c:pt idx="946">
                  <c:v>-60.4509796088239</c:v>
                </c:pt>
                <c:pt idx="947">
                  <c:v>-60.384539124601901</c:v>
                </c:pt>
                <c:pt idx="948">
                  <c:v>-60.317511751858802</c:v>
                </c:pt>
                <c:pt idx="949">
                  <c:v>-60.249888658795001</c:v>
                </c:pt>
                <c:pt idx="950">
                  <c:v>-60.181660794073998</c:v>
                </c:pt>
                <c:pt idx="951">
                  <c:v>-60.112818880516102</c:v>
                </c:pt>
                <c:pt idx="952">
                  <c:v>-60.043353408564201</c:v>
                </c:pt>
                <c:pt idx="953">
                  <c:v>-59.973254629509</c:v>
                </c:pt>
                <c:pt idx="954">
                  <c:v>-59.902512548466603</c:v>
                </c:pt>
                <c:pt idx="955">
                  <c:v>-59.831116917095102</c:v>
                </c:pt>
                <c:pt idx="956">
                  <c:v>-59.759057226041797</c:v>
                </c:pt>
                <c:pt idx="957">
                  <c:v>-59.686322697106597</c:v>
                </c:pt>
                <c:pt idx="958">
                  <c:v>-59.612902275112397</c:v>
                </c:pt>
                <c:pt idx="959">
                  <c:v>-59.538784619466199</c:v>
                </c:pt>
                <c:pt idx="960">
                  <c:v>-59.463958095400898</c:v>
                </c:pt>
                <c:pt idx="961">
                  <c:v>-59.388410764880902</c:v>
                </c:pt>
                <c:pt idx="962">
                  <c:v>-59.312130377158198</c:v>
                </c:pt>
                <c:pt idx="963">
                  <c:v>-59.235104358962403</c:v>
                </c:pt>
                <c:pt idx="964">
                  <c:v>-59.157319804309502</c:v>
                </c:pt>
                <c:pt idx="965">
                  <c:v>-59.078763463909802</c:v>
                </c:pt>
                <c:pt idx="966">
                  <c:v>-58.999421734159696</c:v>
                </c:pt>
                <c:pt idx="967">
                  <c:v>-58.919280645695402</c:v>
                </c:pt>
                <c:pt idx="968">
                  <c:v>-58.838325851490701</c:v>
                </c:pt>
                <c:pt idx="969">
                  <c:v>-58.756542614475102</c:v>
                </c:pt>
                <c:pt idx="970">
                  <c:v>-58.6739157946528</c:v>
                </c:pt>
                <c:pt idx="971">
                  <c:v>-58.590429835696</c:v>
                </c:pt>
                <c:pt idx="972">
                  <c:v>-58.506068750990103</c:v>
                </c:pt>
                <c:pt idx="973">
                  <c:v>-58.420816109102297</c:v>
                </c:pt>
                <c:pt idx="974">
                  <c:v>-58.334655018648199</c:v>
                </c:pt>
                <c:pt idx="975">
                  <c:v>-58.247568112524696</c:v>
                </c:pt>
                <c:pt idx="976">
                  <c:v>-58.159537531480602</c:v>
                </c:pt>
                <c:pt idx="977">
                  <c:v>-58.070544906990897</c:v>
                </c:pt>
                <c:pt idx="978">
                  <c:v>-57.9805713434002</c:v>
                </c:pt>
                <c:pt idx="979">
                  <c:v>-57.8895973993002</c:v>
                </c:pt>
                <c:pt idx="980">
                  <c:v>-57.797603068100997</c:v>
                </c:pt>
                <c:pt idx="981">
                  <c:v>-57.7045677577566</c:v>
                </c:pt>
                <c:pt idx="982">
                  <c:v>-57.610470269601102</c:v>
                </c:pt>
                <c:pt idx="983">
                  <c:v>-57.515288776250202</c:v>
                </c:pt>
                <c:pt idx="984">
                  <c:v>-57.419000798519001</c:v>
                </c:pt>
                <c:pt idx="985">
                  <c:v>-57.321583181305598</c:v>
                </c:pt>
                <c:pt idx="986">
                  <c:v>-57.2230120683856</c:v>
                </c:pt>
                <c:pt idx="987">
                  <c:v>-57.1232628760606</c:v>
                </c:pt>
                <c:pt idx="988">
                  <c:v>-57.022310265598598</c:v>
                </c:pt>
                <c:pt idx="989">
                  <c:v>-56.920128114402502</c:v>
                </c:pt>
                <c:pt idx="990">
                  <c:v>-56.816689485836797</c:v>
                </c:pt>
                <c:pt idx="991">
                  <c:v>-56.711966597640597</c:v>
                </c:pt>
                <c:pt idx="992">
                  <c:v>-56.605930788847303</c:v>
                </c:pt>
                <c:pt idx="993">
                  <c:v>-56.498552485131</c:v>
                </c:pt>
                <c:pt idx="994">
                  <c:v>-56.389801162488297</c:v>
                </c:pt>
                <c:pt idx="995">
                  <c:v>-56.279645309164998</c:v>
                </c:pt>
                <c:pt idx="996">
                  <c:v>-56.168052385726298</c:v>
                </c:pt>
                <c:pt idx="997">
                  <c:v>-56.054988783163999</c:v>
                </c:pt>
                <c:pt idx="998">
                  <c:v>-55.940419778929602</c:v>
                </c:pt>
                <c:pt idx="999">
                  <c:v>-55.824309490769899</c:v>
                </c:pt>
                <c:pt idx="1000">
                  <c:v>-55.706620828238101</c:v>
                </c:pt>
                <c:pt idx="1001">
                  <c:v>-55.587315441742597</c:v>
                </c:pt>
                <c:pt idx="1002">
                  <c:v>-55.466353668986102</c:v>
                </c:pt>
                <c:pt idx="1003">
                  <c:v>-55.343694478638703</c:v>
                </c:pt>
                <c:pt idx="1004">
                  <c:v>-55.219295411076303</c:v>
                </c:pt>
                <c:pt idx="1005">
                  <c:v>-55.093112516006499</c:v>
                </c:pt>
                <c:pt idx="1006">
                  <c:v>-54.965100286787298</c:v>
                </c:pt>
                <c:pt idx="1007">
                  <c:v>-54.835211591234703</c:v>
                </c:pt>
                <c:pt idx="1008">
                  <c:v>-54.703397598698402</c:v>
                </c:pt>
                <c:pt idx="1009">
                  <c:v>-54.569607703167598</c:v>
                </c:pt>
                <c:pt idx="1010">
                  <c:v>-54.433789442154598</c:v>
                </c:pt>
                <c:pt idx="1011">
                  <c:v>-54.2958884110827</c:v>
                </c:pt>
                <c:pt idx="1012">
                  <c:v>-54.155848172885499</c:v>
                </c:pt>
                <c:pt idx="1013">
                  <c:v>-54.013610162503802</c:v>
                </c:pt>
                <c:pt idx="1014">
                  <c:v>-53.869113585939601</c:v>
                </c:pt>
                <c:pt idx="1015">
                  <c:v>-53.722295313504098</c:v>
                </c:pt>
                <c:pt idx="1016">
                  <c:v>-53.573089766866097</c:v>
                </c:pt>
                <c:pt idx="1017">
                  <c:v>-53.421428799477702</c:v>
                </c:pt>
                <c:pt idx="1018">
                  <c:v>-53.267241569920202</c:v>
                </c:pt>
                <c:pt idx="1019">
                  <c:v>-53.110454407677601</c:v>
                </c:pt>
                <c:pt idx="1020">
                  <c:v>-52.950990670804401</c:v>
                </c:pt>
                <c:pt idx="1021">
                  <c:v>-52.7887705949123</c:v>
                </c:pt>
                <c:pt idx="1022">
                  <c:v>-52.623711132852598</c:v>
                </c:pt>
                <c:pt idx="1023">
                  <c:v>-52.455725784419798</c:v>
                </c:pt>
                <c:pt idx="1024">
                  <c:v>-52.2847244153443</c:v>
                </c:pt>
                <c:pt idx="1025">
                  <c:v>-52.110613064783102</c:v>
                </c:pt>
                <c:pt idx="1026">
                  <c:v>-51.933293740446999</c:v>
                </c:pt>
                <c:pt idx="1027">
                  <c:v>-51.752664200428903</c:v>
                </c:pt>
                <c:pt idx="1028">
                  <c:v>-51.568617720718002</c:v>
                </c:pt>
                <c:pt idx="1029">
                  <c:v>-51.381042847293202</c:v>
                </c:pt>
                <c:pt idx="1030">
                  <c:v>-51.189823131591901</c:v>
                </c:pt>
                <c:pt idx="1031">
                  <c:v>-50.994836848039199</c:v>
                </c:pt>
                <c:pt idx="1032">
                  <c:v>-50.795956692207099</c:v>
                </c:pt>
                <c:pt idx="1033">
                  <c:v>-50.593049458036703</c:v>
                </c:pt>
                <c:pt idx="1034">
                  <c:v>-50.385975692413098</c:v>
                </c:pt>
                <c:pt idx="1035">
                  <c:v>-50.174589325220701</c:v>
                </c:pt>
                <c:pt idx="1036">
                  <c:v>-49.958737272827697</c:v>
                </c:pt>
                <c:pt idx="1037">
                  <c:v>-49.738259012749502</c:v>
                </c:pt>
                <c:pt idx="1038">
                  <c:v>-49.512986127023801</c:v>
                </c:pt>
                <c:pt idx="1039">
                  <c:v>-49.2827418115806</c:v>
                </c:pt>
                <c:pt idx="1040">
                  <c:v>-49.047340348624601</c:v>
                </c:pt>
                <c:pt idx="1041">
                  <c:v>-48.806586538739403</c:v>
                </c:pt>
                <c:pt idx="1042">
                  <c:v>-48.5602750890884</c:v>
                </c:pt>
                <c:pt idx="1043">
                  <c:v>-48.308189953707199</c:v>
                </c:pt>
                <c:pt idx="1044">
                  <c:v>-48.050103621463997</c:v>
                </c:pt>
                <c:pt idx="1045">
                  <c:v>-47.785776346786903</c:v>
                </c:pt>
                <c:pt idx="1046">
                  <c:v>-47.514955317732301</c:v>
                </c:pt>
                <c:pt idx="1047">
                  <c:v>-47.2373737553675</c:v>
                </c:pt>
                <c:pt idx="1048">
                  <c:v>-46.952749937776602</c:v>
                </c:pt>
                <c:pt idx="1049">
                  <c:v>-46.660786141238603</c:v>
                </c:pt>
                <c:pt idx="1050">
                  <c:v>-46.361167490278802</c:v>
                </c:pt>
                <c:pt idx="1051">
                  <c:v>-46.053560707331201</c:v>
                </c:pt>
                <c:pt idx="1052">
                  <c:v>-45.737612751658197</c:v>
                </c:pt>
                <c:pt idx="1053">
                  <c:v>-45.412949335940198</c:v>
                </c:pt>
                <c:pt idx="1054">
                  <c:v>-45.0791733075433</c:v>
                </c:pt>
                <c:pt idx="1055">
                  <c:v>-44.735862879872997</c:v>
                </c:pt>
                <c:pt idx="1056">
                  <c:v>-44.382569697403902</c:v>
                </c:pt>
                <c:pt idx="1057">
                  <c:v>-44.018816715889301</c:v>
                </c:pt>
                <c:pt idx="1058">
                  <c:v>-43.6440958768749</c:v>
                </c:pt>
                <c:pt idx="1059">
                  <c:v>-43.257865552905301</c:v>
                </c:pt>
                <c:pt idx="1060">
                  <c:v>-42.859547736671999</c:v>
                </c:pt>
                <c:pt idx="1061">
                  <c:v>-42.448524943731201</c:v>
                </c:pt>
                <c:pt idx="1062">
                  <c:v>-42.0241367942415</c:v>
                </c:pt>
                <c:pt idx="1063">
                  <c:v>-41.585676234338401</c:v>
                </c:pt>
                <c:pt idx="1064">
                  <c:v>-41.1323853521519</c:v>
                </c:pt>
                <c:pt idx="1065">
                  <c:v>-40.663450736956001</c:v>
                </c:pt>
                <c:pt idx="1066">
                  <c:v>-40.177998322336201</c:v>
                </c:pt>
                <c:pt idx="1067">
                  <c:v>-39.675087645378603</c:v>
                </c:pt>
                <c:pt idx="1068">
                  <c:v>-39.153705443474799</c:v>
                </c:pt>
                <c:pt idx="1069">
                  <c:v>-38.612758498101996</c:v>
                </c:pt>
                <c:pt idx="1070">
                  <c:v>-38.051065620520198</c:v>
                </c:pt>
                <c:pt idx="1071">
                  <c:v>-37.4673486572825</c:v>
                </c:pt>
                <c:pt idx="1072">
                  <c:v>-36.860222373244</c:v>
                </c:pt>
                <c:pt idx="1073">
                  <c:v>-36.228183045708903</c:v>
                </c:pt>
                <c:pt idx="1074">
                  <c:v>-35.5695955746517</c:v>
                </c:pt>
                <c:pt idx="1075">
                  <c:v>-34.882678879568097</c:v>
                </c:pt>
                <c:pt idx="1076">
                  <c:v>-34.1654893121814</c:v>
                </c:pt>
                <c:pt idx="1077">
                  <c:v>-33.415901764347502</c:v>
                </c:pt>
                <c:pt idx="1078">
                  <c:v>-32.631588090080101</c:v>
                </c:pt>
                <c:pt idx="1079">
                  <c:v>-31.8099923871081</c:v>
                </c:pt>
                <c:pt idx="1080">
                  <c:v>-30.948302593575999</c:v>
                </c:pt>
                <c:pt idx="1081">
                  <c:v>-30.0434177452969</c:v>
                </c:pt>
                <c:pt idx="1082">
                  <c:v>-29.091910103102801</c:v>
                </c:pt>
                <c:pt idx="1083">
                  <c:v>-28.089981191508901</c:v>
                </c:pt>
                <c:pt idx="1084">
                  <c:v>-27.033410580293499</c:v>
                </c:pt>
                <c:pt idx="1085">
                  <c:v>-25.917495978163</c:v>
                </c:pt>
                <c:pt idx="1086">
                  <c:v>-24.736982877259099</c:v>
                </c:pt>
                <c:pt idx="1087">
                  <c:v>-23.485981568793999</c:v>
                </c:pt>
                <c:pt idx="1088">
                  <c:v>-22.1578688167907</c:v>
                </c:pt>
                <c:pt idx="1089">
                  <c:v>-20.745170792785501</c:v>
                </c:pt>
                <c:pt idx="1090">
                  <c:v>-19.2394229906565</c:v>
                </c:pt>
                <c:pt idx="1091">
                  <c:v>-17.631001690912299</c:v>
                </c:pt>
                <c:pt idx="1092">
                  <c:v>-15.908920036013599</c:v>
                </c:pt>
                <c:pt idx="1093">
                  <c:v>-14.060579784933999</c:v>
                </c:pt>
                <c:pt idx="1094">
                  <c:v>-12.071467156752099</c:v>
                </c:pt>
                <c:pt idx="1095">
                  <c:v>-9.9247775947487096</c:v>
                </c:pt>
                <c:pt idx="1096">
                  <c:v>-7.60094941820768</c:v>
                </c:pt>
                <c:pt idx="1097">
                  <c:v>-5.07707964669848</c:v>
                </c:pt>
                <c:pt idx="1098">
                  <c:v>-2.32618599740153</c:v>
                </c:pt>
                <c:pt idx="1099">
                  <c:v>0.68373399995207296</c:v>
                </c:pt>
                <c:pt idx="1100">
                  <c:v>3.9909144264099599</c:v>
                </c:pt>
                <c:pt idx="1101">
                  <c:v>7.6413974650926804</c:v>
                </c:pt>
                <c:pt idx="1102">
                  <c:v>11.691108910786101</c:v>
                </c:pt>
                <c:pt idx="1103">
                  <c:v>16.2086254331326</c:v>
                </c:pt>
                <c:pt idx="1104">
                  <c:v>21.278915575153299</c:v>
                </c:pt>
                <c:pt idx="1105">
                  <c:v>27.0084746404562</c:v>
                </c:pt>
                <c:pt idx="1106">
                  <c:v>33.532492185335997</c:v>
                </c:pt>
                <c:pt idx="1107">
                  <c:v>-65.000238987640998</c:v>
                </c:pt>
                <c:pt idx="1108">
                  <c:v>-65.000074923212793</c:v>
                </c:pt>
                <c:pt idx="1109">
                  <c:v>-64.999509580177104</c:v>
                </c:pt>
                <c:pt idx="1110">
                  <c:v>-64.998544725323697</c:v>
                </c:pt>
                <c:pt idx="1111">
                  <c:v>-64.997182118024995</c:v>
                </c:pt>
                <c:pt idx="1112">
                  <c:v>-64.995423509503794</c:v>
                </c:pt>
                <c:pt idx="1113">
                  <c:v>-64.993270642116101</c:v>
                </c:pt>
                <c:pt idx="1114">
                  <c:v>-64.990725248647294</c:v>
                </c:pt>
                <c:pt idx="1115">
                  <c:v>-64.9877890516224</c:v>
                </c:pt>
                <c:pt idx="1116">
                  <c:v>-64.984463762629304</c:v>
                </c:pt>
                <c:pt idx="1117">
                  <c:v>-64.980751081656194</c:v>
                </c:pt>
                <c:pt idx="1118">
                  <c:v>-64.976652696440993</c:v>
                </c:pt>
                <c:pt idx="1119">
                  <c:v>-64.972170281834394</c:v>
                </c:pt>
                <c:pt idx="1120">
                  <c:v>-64.967305499175495</c:v>
                </c:pt>
                <c:pt idx="1121">
                  <c:v>-64.962059995679297</c:v>
                </c:pt>
                <c:pt idx="1122">
                  <c:v>-64.956435403836807</c:v>
                </c:pt>
                <c:pt idx="1123">
                  <c:v>-64.950433340826905</c:v>
                </c:pt>
                <c:pt idx="1124">
                  <c:v>-64.9440554079398</c:v>
                </c:pt>
                <c:pt idx="1125">
                  <c:v>-64.937303190012202</c:v>
                </c:pt>
                <c:pt idx="1126">
                  <c:v>-64.9301782548728</c:v>
                </c:pt>
                <c:pt idx="1127">
                  <c:v>-64.922682152799595</c:v>
                </c:pt>
                <c:pt idx="1128">
                  <c:v>-64.914816415987204</c:v>
                </c:pt>
                <c:pt idx="1129">
                  <c:v>-64.906582558024795</c:v>
                </c:pt>
                <c:pt idx="1130">
                  <c:v>-64.897982073383702</c:v>
                </c:pt>
                <c:pt idx="1131">
                  <c:v>-64.889016436915099</c:v>
                </c:pt>
                <c:pt idx="1132">
                  <c:v>-64.879687103357099</c:v>
                </c:pt>
                <c:pt idx="1133">
                  <c:v>-64.869995506851296</c:v>
                </c:pt>
                <c:pt idx="1134">
                  <c:v>-64.8599430604676</c:v>
                </c:pt>
                <c:pt idx="1135">
                  <c:v>-64.849531155738106</c:v>
                </c:pt>
                <c:pt idx="1136">
                  <c:v>-64.838761162199802</c:v>
                </c:pt>
                <c:pt idx="1137">
                  <c:v>-64.827634426944002</c:v>
                </c:pt>
                <c:pt idx="1138">
                  <c:v>-64.816152274174897</c:v>
                </c:pt>
                <c:pt idx="1139">
                  <c:v>-64.804316004774705</c:v>
                </c:pt>
                <c:pt idx="1140">
                  <c:v>-64.792126895876507</c:v>
                </c:pt>
                <c:pt idx="1141">
                  <c:v>-64.779586200443504</c:v>
                </c:pt>
                <c:pt idx="1142">
                  <c:v>-64.766695146854801</c:v>
                </c:pt>
                <c:pt idx="1143">
                  <c:v>-64.753454938498194</c:v>
                </c:pt>
                <c:pt idx="1144">
                  <c:v>-64.739866753367906</c:v>
                </c:pt>
                <c:pt idx="1145">
                  <c:v>-64.725931743668994</c:v>
                </c:pt>
                <c:pt idx="1146">
                  <c:v>-64.711651035425703</c:v>
                </c:pt>
                <c:pt idx="1147">
                  <c:v>-64.697025728096506</c:v>
                </c:pt>
                <c:pt idx="1148">
                  <c:v>-64.682056894192797</c:v>
                </c:pt>
                <c:pt idx="1149">
                  <c:v>-64.666745578902095</c:v>
                </c:pt>
                <c:pt idx="1150">
                  <c:v>-64.651092799715897</c:v>
                </c:pt>
                <c:pt idx="1151">
                  <c:v>-64.635099546060701</c:v>
                </c:pt>
                <c:pt idx="1152">
                  <c:v>-64.618766778932894</c:v>
                </c:pt>
                <c:pt idx="1153">
                  <c:v>-64.602095430536906</c:v>
                </c:pt>
                <c:pt idx="1154">
                  <c:v>-64.585086403925601</c:v>
                </c:pt>
                <c:pt idx="1155">
                  <c:v>-64.567740572644297</c:v>
                </c:pt>
                <c:pt idx="1156">
                  <c:v>-64.550058780375906</c:v>
                </c:pt>
                <c:pt idx="1157">
                  <c:v>-64.532041840588704</c:v>
                </c:pt>
                <c:pt idx="1158">
                  <c:v>-64.513690536185607</c:v>
                </c:pt>
                <c:pt idx="1159">
                  <c:v>-64.495005619154099</c:v>
                </c:pt>
                <c:pt idx="1160">
                  <c:v>-64.475987810218399</c:v>
                </c:pt>
                <c:pt idx="1161">
                  <c:v>-64.456637798490902</c:v>
                </c:pt>
                <c:pt idx="1162">
                  <c:v>-64.436956241125003</c:v>
                </c:pt>
                <c:pt idx="1163">
                  <c:v>-64.416943762966994</c:v>
                </c:pt>
                <c:pt idx="1164">
                  <c:v>-64.396600956208601</c:v>
                </c:pt>
                <c:pt idx="1165">
                  <c:v>-64.375928380038104</c:v>
                </c:pt>
                <c:pt idx="1166">
                  <c:v>-64.354926560291005</c:v>
                </c:pt>
                <c:pt idx="1167">
                  <c:v>-64.333595989098598</c:v>
                </c:pt>
                <c:pt idx="1168">
                  <c:v>-64.3119371245363</c:v>
                </c:pt>
                <c:pt idx="1169">
                  <c:v>-64.289950390268103</c:v>
                </c:pt>
                <c:pt idx="1170">
                  <c:v>-64.267636175190503</c:v>
                </c:pt>
                <c:pt idx="1171">
                  <c:v>-64.244994833072994</c:v>
                </c:pt>
                <c:pt idx="1172">
                  <c:v>-64.222026682194794</c:v>
                </c:pt>
                <c:pt idx="1173">
                  <c:v>-64.198732004980101</c:v>
                </c:pt>
                <c:pt idx="1174">
                  <c:v>-64.175111047627496</c:v>
                </c:pt>
                <c:pt idx="1175">
                  <c:v>-64.151164019736996</c:v>
                </c:pt>
                <c:pt idx="1176">
                  <c:v>-64.126891093932102</c:v>
                </c:pt>
                <c:pt idx="1177">
                  <c:v>-64.102292405476604</c:v>
                </c:pt>
                <c:pt idx="1178">
                  <c:v>-64.077368051886793</c:v>
                </c:pt>
                <c:pt idx="1179">
                  <c:v>-64.052118092538507</c:v>
                </c:pt>
                <c:pt idx="1180">
                  <c:v>-64.026542548267201</c:v>
                </c:pt>
                <c:pt idx="1181">
                  <c:v>-64.000641400963303</c:v>
                </c:pt>
                <c:pt idx="1182">
                  <c:v>-63.974414593158997</c:v>
                </c:pt>
                <c:pt idx="1183">
                  <c:v>-63.947862027610299</c:v>
                </c:pt>
                <c:pt idx="1184">
                  <c:v>-63.920983566869403</c:v>
                </c:pt>
                <c:pt idx="1185">
                  <c:v>-63.893779032851199</c:v>
                </c:pt>
                <c:pt idx="1186">
                  <c:v>-63.866248206390303</c:v>
                </c:pt>
                <c:pt idx="1187">
                  <c:v>-63.838390826789997</c:v>
                </c:pt>
                <c:pt idx="1188">
                  <c:v>-63.810206591361798</c:v>
                </c:pt>
                <c:pt idx="1189">
                  <c:v>-63.781695154956402</c:v>
                </c:pt>
                <c:pt idx="1190">
                  <c:v>-63.752856129483497</c:v>
                </c:pt>
                <c:pt idx="1191">
                  <c:v>-63.723689083422201</c:v>
                </c:pt>
                <c:pt idx="1192">
                  <c:v>-63.694193541320303</c:v>
                </c:pt>
                <c:pt idx="1193">
                  <c:v>-63.664368983282301</c:v>
                </c:pt>
                <c:pt idx="1194">
                  <c:v>-63.634214844446099</c:v>
                </c:pt>
                <c:pt idx="1195">
                  <c:v>-63.603730514446703</c:v>
                </c:pt>
                <c:pt idx="1196">
                  <c:v>-63.572915336868398</c:v>
                </c:pt>
                <c:pt idx="1197">
                  <c:v>-63.541768608682403</c:v>
                </c:pt>
                <c:pt idx="1198">
                  <c:v>-63.510289579672197</c:v>
                </c:pt>
                <c:pt idx="1199">
                  <c:v>-63.478477451843602</c:v>
                </c:pt>
                <c:pt idx="1200">
                  <c:v>-63.446331378820901</c:v>
                </c:pt>
                <c:pt idx="1201">
                  <c:v>-63.413850465227</c:v>
                </c:pt>
                <c:pt idx="1202">
                  <c:v>-63.381033766048397</c:v>
                </c:pt>
                <c:pt idx="1203">
                  <c:v>-63.3478802859834</c:v>
                </c:pt>
                <c:pt idx="1204">
                  <c:v>-63.314388978773302</c:v>
                </c:pt>
                <c:pt idx="1205">
                  <c:v>-63.280558746516398</c:v>
                </c:pt>
                <c:pt idx="1206">
                  <c:v>-63.246388438963002</c:v>
                </c:pt>
                <c:pt idx="1207">
                  <c:v>-63.211876852792699</c:v>
                </c:pt>
                <c:pt idx="1208">
                  <c:v>-63.177022730871201</c:v>
                </c:pt>
                <c:pt idx="1209">
                  <c:v>-63.1418247614873</c:v>
                </c:pt>
                <c:pt idx="1210">
                  <c:v>-63.106281577569497</c:v>
                </c:pt>
                <c:pt idx="1211">
                  <c:v>-63.070391755880102</c:v>
                </c:pt>
                <c:pt idx="1212">
                  <c:v>-63.034153816188102</c:v>
                </c:pt>
                <c:pt idx="1213">
                  <c:v>-62.997566220417902</c:v>
                </c:pt>
                <c:pt idx="1214">
                  <c:v>-62.960627371775701</c:v>
                </c:pt>
                <c:pt idx="1215">
                  <c:v>-62.923335613849602</c:v>
                </c:pt>
                <c:pt idx="1216">
                  <c:v>-62.885689229685497</c:v>
                </c:pt>
                <c:pt idx="1217">
                  <c:v>-62.847686440836497</c:v>
                </c:pt>
                <c:pt idx="1218">
                  <c:v>-62.809325406384701</c:v>
                </c:pt>
                <c:pt idx="1219">
                  <c:v>-62.770604221935798</c:v>
                </c:pt>
                <c:pt idx="1220">
                  <c:v>-62.731520918583598</c:v>
                </c:pt>
                <c:pt idx="1221">
                  <c:v>-62.692073461845602</c:v>
                </c:pt>
                <c:pt idx="1222">
                  <c:v>-62.652259750567701</c:v>
                </c:pt>
                <c:pt idx="1223">
                  <c:v>-62.612077615795698</c:v>
                </c:pt>
                <c:pt idx="1224">
                  <c:v>-62.571524819615597</c:v>
                </c:pt>
                <c:pt idx="1225">
                  <c:v>-62.530599053958397</c:v>
                </c:pt>
                <c:pt idx="1226">
                  <c:v>-62.489297939370402</c:v>
                </c:pt>
                <c:pt idx="1227">
                  <c:v>-62.447619023747201</c:v>
                </c:pt>
                <c:pt idx="1228">
                  <c:v>-62.405559781029503</c:v>
                </c:pt>
                <c:pt idx="1229">
                  <c:v>-62.363117609860701</c:v>
                </c:pt>
                <c:pt idx="1230">
                  <c:v>-62.320289832203997</c:v>
                </c:pt>
                <c:pt idx="1231">
                  <c:v>-62.277073691918403</c:v>
                </c:pt>
                <c:pt idx="1232">
                  <c:v>-62.233466353291398</c:v>
                </c:pt>
                <c:pt idx="1233">
                  <c:v>-62.1894648995276</c:v>
                </c:pt>
                <c:pt idx="1234">
                  <c:v>-62.1450663311916</c:v>
                </c:pt>
                <c:pt idx="1235">
                  <c:v>-62.100267564603399</c:v>
                </c:pt>
                <c:pt idx="1236">
                  <c:v>-62.055065430185401</c:v>
                </c:pt>
                <c:pt idx="1237">
                  <c:v>-62.009456670757501</c:v>
                </c:pt>
                <c:pt idx="1238">
                  <c:v>-61.9634379397815</c:v>
                </c:pt>
                <c:pt idx="1239">
                  <c:v>-61.917005799550303</c:v>
                </c:pt>
                <c:pt idx="1240">
                  <c:v>-61.870156719321201</c:v>
                </c:pt>
                <c:pt idx="1241">
                  <c:v>-61.822887073392202</c:v>
                </c:pt>
                <c:pt idx="1242">
                  <c:v>-61.775193139116801</c:v>
                </c:pt>
                <c:pt idx="1243">
                  <c:v>-61.727071094858502</c:v>
                </c:pt>
                <c:pt idx="1244">
                  <c:v>-61.678517017879898</c:v>
                </c:pt>
                <c:pt idx="1245">
                  <c:v>-61.629526882165898</c:v>
                </c:pt>
                <c:pt idx="1246">
                  <c:v>-61.580096556178297</c:v>
                </c:pt>
                <c:pt idx="1247">
                  <c:v>-61.530221800538698</c:v>
                </c:pt>
                <c:pt idx="1248">
                  <c:v>-61.479898265638603</c:v>
                </c:pt>
                <c:pt idx="1249">
                  <c:v>-61.429121489171699</c:v>
                </c:pt>
                <c:pt idx="1250">
                  <c:v>-61.377886893588801</c:v>
                </c:pt>
                <c:pt idx="1251">
                  <c:v>-61.326189783469601</c:v>
                </c:pt>
                <c:pt idx="1252">
                  <c:v>-61.274025342809999</c:v>
                </c:pt>
                <c:pt idx="1253">
                  <c:v>-61.221388632221803</c:v>
                </c:pt>
                <c:pt idx="1254">
                  <c:v>-61.168274586040397</c:v>
                </c:pt>
                <c:pt idx="1255">
                  <c:v>-61.114678009338498</c:v>
                </c:pt>
                <c:pt idx="1256">
                  <c:v>-61.060593574842002</c:v>
                </c:pt>
                <c:pt idx="1257">
                  <c:v>-61.006015819743403</c:v>
                </c:pt>
                <c:pt idx="1258">
                  <c:v>-60.950939142411002</c:v>
                </c:pt>
                <c:pt idx="1259">
                  <c:v>-60.895357798987</c:v>
                </c:pt>
                <c:pt idx="1260">
                  <c:v>-60.839265899874</c:v>
                </c:pt>
                <c:pt idx="1261">
                  <c:v>-60.782657406101897</c:v>
                </c:pt>
                <c:pt idx="1262">
                  <c:v>-60.725526125573602</c:v>
                </c:pt>
                <c:pt idx="1263">
                  <c:v>-60.667865709183303</c:v>
                </c:pt>
                <c:pt idx="1264">
                  <c:v>-60.6096696468028</c:v>
                </c:pt>
                <c:pt idx="1265">
                  <c:v>-60.550931263131197</c:v>
                </c:pt>
                <c:pt idx="1266">
                  <c:v>-60.491643713401501</c:v>
                </c:pt>
                <c:pt idx="1267">
                  <c:v>-60.4317999789398</c:v>
                </c:pt>
                <c:pt idx="1268">
                  <c:v>-60.371392862571099</c:v>
                </c:pt>
                <c:pt idx="1269">
                  <c:v>-60.310414983864</c:v>
                </c:pt>
                <c:pt idx="1270">
                  <c:v>-60.248858774210603</c:v>
                </c:pt>
                <c:pt idx="1271">
                  <c:v>-60.186716471732701</c:v>
                </c:pt>
                <c:pt idx="1272">
                  <c:v>-60.123980116008099</c:v>
                </c:pt>
                <c:pt idx="1273">
                  <c:v>-60.060641542610199</c:v>
                </c:pt>
                <c:pt idx="1274">
                  <c:v>-59.996692377452398</c:v>
                </c:pt>
                <c:pt idx="1275">
                  <c:v>-59.932124030929998</c:v>
                </c:pt>
                <c:pt idx="1276">
                  <c:v>-59.866927691850897</c:v>
                </c:pt>
                <c:pt idx="1277">
                  <c:v>-59.801094321146302</c:v>
                </c:pt>
                <c:pt idx="1278">
                  <c:v>-59.734614645352302</c:v>
                </c:pt>
                <c:pt idx="1279">
                  <c:v>-59.667479149852802</c:v>
                </c:pt>
                <c:pt idx="1280">
                  <c:v>-59.599678071873797</c:v>
                </c:pt>
                <c:pt idx="1281">
                  <c:v>-59.531201393217898</c:v>
                </c:pt>
                <c:pt idx="1282">
                  <c:v>-59.462038832728403</c:v>
                </c:pt>
                <c:pt idx="1283">
                  <c:v>-59.392179838471598</c:v>
                </c:pt>
                <c:pt idx="1284">
                  <c:v>-59.321613579624199</c:v>
                </c:pt>
                <c:pt idx="1285">
                  <c:v>-59.250328938053798</c:v>
                </c:pt>
                <c:pt idx="1286">
                  <c:v>-59.178314499578299</c:v>
                </c:pt>
                <c:pt idx="1287">
                  <c:v>-59.105558544891103</c:v>
                </c:pt>
                <c:pt idx="1288">
                  <c:v>-59.032049040135703</c:v>
                </c:pt>
                <c:pt idx="1289">
                  <c:v>-58.957773627115301</c:v>
                </c:pt>
                <c:pt idx="1290">
                  <c:v>-58.882719613120699</c:v>
                </c:pt>
                <c:pt idx="1291">
                  <c:v>-58.806873960358303</c:v>
                </c:pt>
                <c:pt idx="1292">
                  <c:v>-58.730223274961602</c:v>
                </c:pt>
                <c:pt idx="1293">
                  <c:v>-58.652753795565403</c:v>
                </c:pt>
                <c:pt idx="1294">
                  <c:v>-58.574451381423302</c:v>
                </c:pt>
                <c:pt idx="1295">
                  <c:v>-58.495301500047702</c:v>
                </c:pt>
                <c:pt idx="1296">
                  <c:v>-58.415289214348398</c:v>
                </c:pt>
                <c:pt idx="1297">
                  <c:v>-58.334399169248201</c:v>
                </c:pt>
                <c:pt idx="1298">
                  <c:v>-58.252615577748799</c:v>
                </c:pt>
                <c:pt idx="1299">
                  <c:v>-58.169922206421802</c:v>
                </c:pt>
                <c:pt idx="1300">
                  <c:v>-58.086302360296699</c:v>
                </c:pt>
                <c:pt idx="1301">
                  <c:v>-58.0017388671166</c:v>
                </c:pt>
                <c:pt idx="1302">
                  <c:v>-57.916214060931601</c:v>
                </c:pt>
                <c:pt idx="1303">
                  <c:v>-57.829709764995499</c:v>
                </c:pt>
                <c:pt idx="1304">
                  <c:v>-57.742207273933097</c:v>
                </c:pt>
                <c:pt idx="1305">
                  <c:v>-57.653687335141001</c:v>
                </c:pt>
                <c:pt idx="1306">
                  <c:v>-57.5641301293834</c:v>
                </c:pt>
                <c:pt idx="1307">
                  <c:v>-57.473515250541702</c:v>
                </c:pt>
                <c:pt idx="1308">
                  <c:v>-57.381821684475902</c:v>
                </c:pt>
                <c:pt idx="1309">
                  <c:v>-57.289027786951102</c:v>
                </c:pt>
                <c:pt idx="1310">
                  <c:v>-57.195111260581399</c:v>
                </c:pt>
                <c:pt idx="1311">
                  <c:v>-57.100049130739798</c:v>
                </c:pt>
                <c:pt idx="1312">
                  <c:v>-57.003817720379402</c:v>
                </c:pt>
                <c:pt idx="1313">
                  <c:v>-56.906392623709102</c:v>
                </c:pt>
                <c:pt idx="1314">
                  <c:v>-56.807748678662499</c:v>
                </c:pt>
                <c:pt idx="1315">
                  <c:v>-56.7078599380946</c:v>
                </c:pt>
                <c:pt idx="1316">
                  <c:v>-56.606699639637803</c:v>
                </c:pt>
                <c:pt idx="1317">
                  <c:v>-56.504240174144797</c:v>
                </c:pt>
                <c:pt idx="1318">
                  <c:v>-56.400453052639698</c:v>
                </c:pt>
                <c:pt idx="1319">
                  <c:v>-56.295308871694601</c:v>
                </c:pt>
                <c:pt idx="1320">
                  <c:v>-56.1887772771451</c:v>
                </c:pt>
                <c:pt idx="1321">
                  <c:v>-56.080826926049603</c:v>
                </c:pt>
                <c:pt idx="1322">
                  <c:v>-55.971425446793603</c:v>
                </c:pt>
                <c:pt idx="1323">
                  <c:v>-55.860539397233197</c:v>
                </c:pt>
                <c:pt idx="1324">
                  <c:v>-55.748134220763198</c:v>
                </c:pt>
                <c:pt idx="1325">
                  <c:v>-55.634174200191403</c:v>
                </c:pt>
                <c:pt idx="1326">
                  <c:v>-55.518622409288199</c:v>
                </c:pt>
                <c:pt idx="1327">
                  <c:v>-55.401440661875398</c:v>
                </c:pt>
                <c:pt idx="1328">
                  <c:v>-55.282589458307498</c:v>
                </c:pt>
                <c:pt idx="1329">
                  <c:v>-55.162027929187403</c:v>
                </c:pt>
                <c:pt idx="1330">
                  <c:v>-55.039713776150599</c:v>
                </c:pt>
                <c:pt idx="1331">
                  <c:v>-54.915603209536698</c:v>
                </c:pt>
                <c:pt idx="1332">
                  <c:v>-54.789650882757797</c:v>
                </c:pt>
                <c:pt idx="1333">
                  <c:v>-54.661809823156197</c:v>
                </c:pt>
                <c:pt idx="1334">
                  <c:v>-54.5320313591332</c:v>
                </c:pt>
                <c:pt idx="1335">
                  <c:v>-54.400265043310299</c:v>
                </c:pt>
                <c:pt idx="1336">
                  <c:v>-54.266458571470402</c:v>
                </c:pt>
                <c:pt idx="1337">
                  <c:v>-54.130557697006701</c:v>
                </c:pt>
                <c:pt idx="1338">
                  <c:v>-53.992506140585697</c:v>
                </c:pt>
                <c:pt idx="1339">
                  <c:v>-53.852245494710502</c:v>
                </c:pt>
                <c:pt idx="1340">
                  <c:v>-53.709715122845502</c:v>
                </c:pt>
                <c:pt idx="1341">
                  <c:v>-53.564852052738203</c:v>
                </c:pt>
                <c:pt idx="1342">
                  <c:v>-53.417590863545897</c:v>
                </c:pt>
                <c:pt idx="1343">
                  <c:v>-53.2678635663435</c:v>
                </c:pt>
                <c:pt idx="1344">
                  <c:v>-53.115599477556799</c:v>
                </c:pt>
                <c:pt idx="1345">
                  <c:v>-52.960725084828198</c:v>
                </c:pt>
                <c:pt idx="1346">
                  <c:v>-52.803163904781698</c:v>
                </c:pt>
                <c:pt idx="1347">
                  <c:v>-52.642836332114101</c:v>
                </c:pt>
                <c:pt idx="1348">
                  <c:v>-52.479659479386903</c:v>
                </c:pt>
                <c:pt idx="1349">
                  <c:v>-52.313547006846797</c:v>
                </c:pt>
                <c:pt idx="1350">
                  <c:v>-52.144408941543801</c:v>
                </c:pt>
                <c:pt idx="1351">
                  <c:v>-51.972151484954601</c:v>
                </c:pt>
                <c:pt idx="1352">
                  <c:v>-51.796676808251298</c:v>
                </c:pt>
                <c:pt idx="1353">
                  <c:v>-51.617882834281801</c:v>
                </c:pt>
                <c:pt idx="1354">
                  <c:v>-51.435663005246397</c:v>
                </c:pt>
                <c:pt idx="1355">
                  <c:v>-51.249906034964802</c:v>
                </c:pt>
                <c:pt idx="1356">
                  <c:v>-51.0604956445314</c:v>
                </c:pt>
                <c:pt idx="1357">
                  <c:v>-50.867310280044997</c:v>
                </c:pt>
                <c:pt idx="1358">
                  <c:v>-50.670222810982999</c:v>
                </c:pt>
                <c:pt idx="1359">
                  <c:v>-50.469100207655799</c:v>
                </c:pt>
                <c:pt idx="1360">
                  <c:v>-50.263803196031198</c:v>
                </c:pt>
                <c:pt idx="1361">
                  <c:v>-50.054185888059202</c:v>
                </c:pt>
                <c:pt idx="1362">
                  <c:v>-49.840095385447903</c:v>
                </c:pt>
                <c:pt idx="1363">
                  <c:v>-49.621371354642001</c:v>
                </c:pt>
                <c:pt idx="1364">
                  <c:v>-49.397845570538102</c:v>
                </c:pt>
                <c:pt idx="1365">
                  <c:v>-49.169341426225799</c:v>
                </c:pt>
                <c:pt idx="1366">
                  <c:v>-48.935673405770402</c:v>
                </c:pt>
                <c:pt idx="1367">
                  <c:v>-48.696646516754399</c:v>
                </c:pt>
                <c:pt idx="1368">
                  <c:v>-48.452055678952199</c:v>
                </c:pt>
                <c:pt idx="1369">
                  <c:v>-48.201685065141099</c:v>
                </c:pt>
                <c:pt idx="1370">
                  <c:v>-47.945307389625498</c:v>
                </c:pt>
                <c:pt idx="1371">
                  <c:v>-47.682683139581201</c:v>
                </c:pt>
                <c:pt idx="1372">
                  <c:v>-47.413559743798302</c:v>
                </c:pt>
                <c:pt idx="1373">
                  <c:v>-47.137670672803502</c:v>
                </c:pt>
                <c:pt idx="1374">
                  <c:v>-46.854734463675697</c:v>
                </c:pt>
                <c:pt idx="1375">
                  <c:v>-46.564453662114701</c:v>
                </c:pt>
                <c:pt idx="1376">
                  <c:v>-46.266513673472403</c:v>
                </c:pt>
                <c:pt idx="1377">
                  <c:v>-45.960581513492997</c:v>
                </c:pt>
                <c:pt idx="1378">
                  <c:v>-45.646304448423002</c:v>
                </c:pt>
                <c:pt idx="1379">
                  <c:v>-45.323308512914799</c:v>
                </c:pt>
                <c:pt idx="1380">
                  <c:v>-44.991196892748903</c:v>
                </c:pt>
                <c:pt idx="1381">
                  <c:v>-44.649548157798698</c:v>
                </c:pt>
                <c:pt idx="1382">
                  <c:v>-44.297914328848698</c:v>
                </c:pt>
                <c:pt idx="1383">
                  <c:v>-43.935818759792397</c:v>
                </c:pt>
                <c:pt idx="1384">
                  <c:v>-43.562753814359503</c:v>
                </c:pt>
                <c:pt idx="1385">
                  <c:v>-43.178178313792003</c:v>
                </c:pt>
                <c:pt idx="1386">
                  <c:v>-42.781514728751901</c:v>
                </c:pt>
                <c:pt idx="1387">
                  <c:v>-42.372146085127497</c:v>
                </c:pt>
                <c:pt idx="1388">
                  <c:v>-41.949412549235802</c:v>
                </c:pt>
                <c:pt idx="1389">
                  <c:v>-41.512607653090001</c:v>
                </c:pt>
                <c:pt idx="1390">
                  <c:v>-41.060974114799698</c:v>
                </c:pt>
                <c:pt idx="1391">
                  <c:v>-40.593699202666002</c:v>
                </c:pt>
                <c:pt idx="1392">
                  <c:v>-40.109909583939299</c:v>
                </c:pt>
                <c:pt idx="1393">
                  <c:v>-39.6086655903433</c:v>
                </c:pt>
                <c:pt idx="1394">
                  <c:v>-39.088954822073703</c:v>
                </c:pt>
                <c:pt idx="1395">
                  <c:v>-38.5496849997661</c:v>
                </c:pt>
                <c:pt idx="1396">
                  <c:v>-37.989675959535703</c:v>
                </c:pt>
                <c:pt idx="1397">
                  <c:v>-37.4076506691747</c:v>
                </c:pt>
                <c:pt idx="1398">
                  <c:v>-36.8022251234161</c:v>
                </c:pt>
                <c:pt idx="1399">
                  <c:v>-36.171896952173199</c:v>
                </c:pt>
                <c:pt idx="1400">
                  <c:v>-35.515032547010698</c:v>
                </c:pt>
                <c:pt idx="1401">
                  <c:v>-34.829852476788403</c:v>
                </c:pt>
                <c:pt idx="1402">
                  <c:v>-34.114414922165402</c:v>
                </c:pt>
                <c:pt idx="1403">
                  <c:v>-33.366596808870199</c:v>
                </c:pt>
                <c:pt idx="1404">
                  <c:v>-32.584072259337098</c:v>
                </c:pt>
                <c:pt idx="1405">
                  <c:v>-31.764287908951001</c:v>
                </c:pt>
                <c:pt idx="1406">
                  <c:v>-30.904434543527501</c:v>
                </c:pt>
                <c:pt idx="1407">
                  <c:v>-30.001414404685399</c:v>
                </c:pt>
                <c:pt idx="1408">
                  <c:v>-29.051803374202599</c:v>
                </c:pt>
                <c:pt idx="1409">
                  <c:v>-28.051807080486601</c:v>
                </c:pt>
                <c:pt idx="1410">
                  <c:v>-26.997209761158</c:v>
                </c:pt>
                <c:pt idx="1411">
                  <c:v>-25.883314453920399</c:v>
                </c:pt>
                <c:pt idx="1412">
                  <c:v>-24.704872758270302</c:v>
                </c:pt>
                <c:pt idx="1413">
                  <c:v>-23.456001993151101</c:v>
                </c:pt>
                <c:pt idx="1414">
                  <c:v>-22.130087043696001</c:v>
                </c:pt>
                <c:pt idx="1415">
                  <c:v>-20.719663507844199</c:v>
                </c:pt>
                <c:pt idx="1416">
                  <c:v>-19.216277872282198</c:v>
                </c:pt>
                <c:pt idx="1417">
                  <c:v>-17.610319300467701</c:v>
                </c:pt>
                <c:pt idx="1418">
                  <c:v>-15.8908161119897</c:v>
                </c:pt>
                <c:pt idx="1419">
                  <c:v>-14.0451880449359</c:v>
                </c:pt>
                <c:pt idx="1420">
                  <c:v>-12.058942742490199</c:v>
                </c:pt>
                <c:pt idx="1421">
                  <c:v>-9.9153013377396899</c:v>
                </c:pt>
                <c:pt idx="1422">
                  <c:v>-7.5947331619497698</c:v>
                </c:pt>
                <c:pt idx="1423">
                  <c:v>-5.0743729412677299</c:v>
                </c:pt>
                <c:pt idx="1424">
                  <c:v>-2.32728459443869</c:v>
                </c:pt>
                <c:pt idx="1425">
                  <c:v>0.67847726541863596</c:v>
                </c:pt>
                <c:pt idx="1426">
                  <c:v>3.98107555363354</c:v>
                </c:pt>
                <c:pt idx="1427">
                  <c:v>7.62646286053144</c:v>
                </c:pt>
                <c:pt idx="1428">
                  <c:v>11.670450983520199</c:v>
                </c:pt>
                <c:pt idx="1429">
                  <c:v>16.181469845627198</c:v>
                </c:pt>
                <c:pt idx="1430">
                  <c:v>21.244296657481001</c:v>
                </c:pt>
                <c:pt idx="1431">
                  <c:v>26.965173718070101</c:v>
                </c:pt>
                <c:pt idx="1432">
                  <c:v>33.478950760397403</c:v>
                </c:pt>
                <c:pt idx="1433">
                  <c:v>-65.004277987576003</c:v>
                </c:pt>
                <c:pt idx="1434">
                  <c:v>-65.008135128809798</c:v>
                </c:pt>
                <c:pt idx="1435">
                  <c:v>-65.011573237197993</c:v>
                </c:pt>
                <c:pt idx="1436">
                  <c:v>-65.014594127517796</c:v>
                </c:pt>
                <c:pt idx="1437">
                  <c:v>-65.017199614932906</c:v>
                </c:pt>
                <c:pt idx="1438">
                  <c:v>-65.019391514114801</c:v>
                </c:pt>
                <c:pt idx="1439">
                  <c:v>-65.021171638379997</c:v>
                </c:pt>
                <c:pt idx="1440">
                  <c:v>-65.022541798842397</c:v>
                </c:pt>
                <c:pt idx="1441">
                  <c:v>-65.023503803581605</c:v>
                </c:pt>
                <c:pt idx="1442">
                  <c:v>-65.024059456826095</c:v>
                </c:pt>
                <c:pt idx="1443">
                  <c:v>-65.024210558151495</c:v>
                </c:pt>
                <c:pt idx="1444">
                  <c:v>-65.023958901694598</c:v>
                </c:pt>
                <c:pt idx="1445">
                  <c:v>-65.0233062753816</c:v>
                </c:pt>
                <c:pt idx="1446">
                  <c:v>-65.022254460171197</c:v>
                </c:pt>
                <c:pt idx="1447">
                  <c:v>-65.020805229312003</c:v>
                </c:pt>
                <c:pt idx="1448">
                  <c:v>-65.018960347615305</c:v>
                </c:pt>
                <c:pt idx="1449">
                  <c:v>-65.0167215707407</c:v>
                </c:pt>
                <c:pt idx="1450">
                  <c:v>-65.014090644496704</c:v>
                </c:pt>
                <c:pt idx="1451">
                  <c:v>-65.011069304154702</c:v>
                </c:pt>
                <c:pt idx="1452">
                  <c:v>-65.007659273776397</c:v>
                </c:pt>
                <c:pt idx="1453">
                  <c:v>-65.003862265555099</c:v>
                </c:pt>
                <c:pt idx="1454">
                  <c:v>-64.999679979169699</c:v>
                </c:pt>
                <c:pt idx="1455">
                  <c:v>-64.995114101151898</c:v>
                </c:pt>
                <c:pt idx="1456">
                  <c:v>-64.990166304265401</c:v>
                </c:pt>
                <c:pt idx="1457">
                  <c:v>-64.984838246898804</c:v>
                </c:pt>
                <c:pt idx="1458">
                  <c:v>-64.979131572469299</c:v>
                </c:pt>
                <c:pt idx="1459">
                  <c:v>-64.973047908839405</c:v>
                </c:pt>
                <c:pt idx="1460">
                  <c:v>-64.966588867744704</c:v>
                </c:pt>
                <c:pt idx="1461">
                  <c:v>-64.959756044233004</c:v>
                </c:pt>
                <c:pt idx="1462">
                  <c:v>-64.952551016115606</c:v>
                </c:pt>
                <c:pt idx="1463">
                  <c:v>-64.944975343427799</c:v>
                </c:pt>
                <c:pt idx="1464">
                  <c:v>-64.937030567901701</c:v>
                </c:pt>
                <c:pt idx="1465">
                  <c:v>-64.928718212448103</c:v>
                </c:pt>
                <c:pt idx="1466">
                  <c:v>-64.920039780649205</c:v>
                </c:pt>
                <c:pt idx="1467">
                  <c:v>-64.910996756260801</c:v>
                </c:pt>
                <c:pt idx="1468">
                  <c:v>-64.901590602724099</c:v>
                </c:pt>
                <c:pt idx="1469">
                  <c:v>-64.891822762686303</c:v>
                </c:pt>
                <c:pt idx="1470">
                  <c:v>-64.881694657531099</c:v>
                </c:pt>
                <c:pt idx="1471">
                  <c:v>-64.871207686916506</c:v>
                </c:pt>
                <c:pt idx="1472">
                  <c:v>-64.860363228322399</c:v>
                </c:pt>
                <c:pt idx="1473">
                  <c:v>-64.849162636604802</c:v>
                </c:pt>
                <c:pt idx="1474">
                  <c:v>-64.837607243559106</c:v>
                </c:pt>
                <c:pt idx="1475">
                  <c:v>-64.825698357489799</c:v>
                </c:pt>
                <c:pt idx="1476">
                  <c:v>-64.8134372627879</c:v>
                </c:pt>
                <c:pt idx="1477">
                  <c:v>-64.800825219514905</c:v>
                </c:pt>
                <c:pt idx="1478">
                  <c:v>-64.787863462993897</c:v>
                </c:pt>
                <c:pt idx="1479">
                  <c:v>-64.774553203405901</c:v>
                </c:pt>
                <c:pt idx="1480">
                  <c:v>-64.760895625393402</c:v>
                </c:pt>
                <c:pt idx="1481">
                  <c:v>-64.746891887668298</c:v>
                </c:pt>
                <c:pt idx="1482">
                  <c:v>-64.732543122625998</c:v>
                </c:pt>
                <c:pt idx="1483">
                  <c:v>-64.717850435964493</c:v>
                </c:pt>
                <c:pt idx="1484">
                  <c:v>-64.702814906307594</c:v>
                </c:pt>
                <c:pt idx="1485">
                  <c:v>-64.687437584833305</c:v>
                </c:pt>
                <c:pt idx="1486">
                  <c:v>-64.671719494905602</c:v>
                </c:pt>
                <c:pt idx="1487">
                  <c:v>-64.655661631710601</c:v>
                </c:pt>
                <c:pt idx="1488">
                  <c:v>-64.639264961896004</c:v>
                </c:pt>
                <c:pt idx="1489">
                  <c:v>-64.622530423213306</c:v>
                </c:pt>
                <c:pt idx="1490">
                  <c:v>-64.605458924163599</c:v>
                </c:pt>
                <c:pt idx="1491">
                  <c:v>-64.588051343645205</c:v>
                </c:pt>
                <c:pt idx="1492">
                  <c:v>-64.570308530604095</c:v>
                </c:pt>
                <c:pt idx="1493">
                  <c:v>-64.5522313036859</c:v>
                </c:pt>
                <c:pt idx="1494">
                  <c:v>-64.533820450889607</c:v>
                </c:pt>
                <c:pt idx="1495">
                  <c:v>-64.515076729222301</c:v>
                </c:pt>
                <c:pt idx="1496">
                  <c:v>-64.496000864355395</c:v>
                </c:pt>
                <c:pt idx="1497">
                  <c:v>-64.476593550281194</c:v>
                </c:pt>
                <c:pt idx="1498">
                  <c:v>-64.456855448969193</c:v>
                </c:pt>
                <c:pt idx="1499">
                  <c:v>-64.436787190023693</c:v>
                </c:pt>
                <c:pt idx="1500">
                  <c:v>-64.416389370339701</c:v>
                </c:pt>
                <c:pt idx="1501">
                  <c:v>-64.395662553759195</c:v>
                </c:pt>
                <c:pt idx="1502">
                  <c:v>-64.374607270725505</c:v>
                </c:pt>
                <c:pt idx="1503">
                  <c:v>-64.353224017937407</c:v>
                </c:pt>
                <c:pt idx="1504">
                  <c:v>-64.331513258000697</c:v>
                </c:pt>
                <c:pt idx="1505">
                  <c:v>-64.309475419078098</c:v>
                </c:pt>
                <c:pt idx="1506">
                  <c:v>-64.287110894536596</c:v>
                </c:pt>
                <c:pt idx="1507">
                  <c:v>-64.264420042593102</c:v>
                </c:pt>
                <c:pt idx="1508">
                  <c:v>-64.241403185955605</c:v>
                </c:pt>
                <c:pt idx="1509">
                  <c:v>-64.218060611461794</c:v>
                </c:pt>
                <c:pt idx="1510">
                  <c:v>-64.194392569714495</c:v>
                </c:pt>
                <c:pt idx="1511">
                  <c:v>-64.170399274711897</c:v>
                </c:pt>
                <c:pt idx="1512">
                  <c:v>-64.146080903474299</c:v>
                </c:pt>
                <c:pt idx="1513">
                  <c:v>-64.121437595665498</c:v>
                </c:pt>
                <c:pt idx="1514">
                  <c:v>-64.096469453209593</c:v>
                </c:pt>
                <c:pt idx="1515">
                  <c:v>-64.071176539901899</c:v>
                </c:pt>
                <c:pt idx="1516">
                  <c:v>-64.045558881014102</c:v>
                </c:pt>
                <c:pt idx="1517">
                  <c:v>-64.019616462893396</c:v>
                </c:pt>
                <c:pt idx="1518">
                  <c:v>-63.9933492325546</c:v>
                </c:pt>
                <c:pt idx="1519">
                  <c:v>-63.966757097265599</c:v>
                </c:pt>
                <c:pt idx="1520">
                  <c:v>-63.9398399241256</c:v>
                </c:pt>
                <c:pt idx="1521">
                  <c:v>-63.912597539634703</c:v>
                </c:pt>
                <c:pt idx="1522">
                  <c:v>-63.885029729256601</c:v>
                </c:pt>
                <c:pt idx="1523">
                  <c:v>-63.8571362369714</c:v>
                </c:pt>
                <c:pt idx="1524">
                  <c:v>-63.828916764820498</c:v>
                </c:pt>
                <c:pt idx="1525">
                  <c:v>-63.8003709724413</c:v>
                </c:pt>
                <c:pt idx="1526">
                  <c:v>-63.7714984765922</c:v>
                </c:pt>
                <c:pt idx="1527">
                  <c:v>-63.742298850667702</c:v>
                </c:pt>
                <c:pt idx="1528">
                  <c:v>-63.712771624202603</c:v>
                </c:pt>
                <c:pt idx="1529">
                  <c:v>-63.682916282364197</c:v>
                </c:pt>
                <c:pt idx="1530">
                  <c:v>-63.652732265434402</c:v>
                </c:pt>
                <c:pt idx="1531">
                  <c:v>-63.622218968277899</c:v>
                </c:pt>
                <c:pt idx="1532">
                  <c:v>-63.591375739799403</c:v>
                </c:pt>
                <c:pt idx="1533">
                  <c:v>-63.5602018823866</c:v>
                </c:pt>
                <c:pt idx="1534">
                  <c:v>-63.5286966513398</c:v>
                </c:pt>
                <c:pt idx="1535">
                  <c:v>-63.496859254287997</c:v>
                </c:pt>
                <c:pt idx="1536">
                  <c:v>-63.464688850589198</c:v>
                </c:pt>
                <c:pt idx="1537">
                  <c:v>-63.432184550716599</c:v>
                </c:pt>
                <c:pt idx="1538">
                  <c:v>-63.399345415628403</c:v>
                </c:pt>
                <c:pt idx="1539">
                  <c:v>-63.366170456121701</c:v>
                </c:pt>
                <c:pt idx="1540">
                  <c:v>-63.332658632168901</c:v>
                </c:pt>
                <c:pt idx="1541">
                  <c:v>-63.298808852237002</c:v>
                </c:pt>
                <c:pt idx="1542">
                  <c:v>-63.264619972589102</c:v>
                </c:pt>
                <c:pt idx="1543">
                  <c:v>-63.230090796566401</c:v>
                </c:pt>
                <c:pt idx="1544">
                  <c:v>-63.195220073851601</c:v>
                </c:pt>
                <c:pt idx="1545">
                  <c:v>-63.1600064997115</c:v>
                </c:pt>
                <c:pt idx="1546">
                  <c:v>-63.124448714219199</c:v>
                </c:pt>
                <c:pt idx="1547">
                  <c:v>-63.088545301455298</c:v>
                </c:pt>
                <c:pt idx="1548">
                  <c:v>-63.052294788686197</c:v>
                </c:pt>
                <c:pt idx="1549">
                  <c:v>-63.015695645519898</c:v>
                </c:pt>
                <c:pt idx="1550">
                  <c:v>-62.9787462830379</c:v>
                </c:pt>
                <c:pt idx="1551">
                  <c:v>-62.941445052903198</c:v>
                </c:pt>
                <c:pt idx="1552">
                  <c:v>-62.903790246442</c:v>
                </c:pt>
                <c:pt idx="1553">
                  <c:v>-62.8657800937007</c:v>
                </c:pt>
                <c:pt idx="1554">
                  <c:v>-62.827412762474196</c:v>
                </c:pt>
                <c:pt idx="1555">
                  <c:v>-62.788686357308301</c:v>
                </c:pt>
                <c:pt idx="1556">
                  <c:v>-62.7495989184713</c:v>
                </c:pt>
                <c:pt idx="1557">
                  <c:v>-62.710148420897497</c:v>
                </c:pt>
                <c:pt idx="1558">
                  <c:v>-62.670332773099098</c:v>
                </c:pt>
                <c:pt idx="1559">
                  <c:v>-62.630149816046398</c:v>
                </c:pt>
                <c:pt idx="1560">
                  <c:v>-62.589597322015898</c:v>
                </c:pt>
                <c:pt idx="1561">
                  <c:v>-62.5486729934034</c:v>
                </c:pt>
                <c:pt idx="1562">
                  <c:v>-62.507374461503503</c:v>
                </c:pt>
                <c:pt idx="1563">
                  <c:v>-62.465699285251297</c:v>
                </c:pt>
                <c:pt idx="1564">
                  <c:v>-62.423644949928601</c:v>
                </c:pt>
                <c:pt idx="1565">
                  <c:v>-62.381208865829898</c:v>
                </c:pt>
                <c:pt idx="1566">
                  <c:v>-62.338388366889603</c:v>
                </c:pt>
                <c:pt idx="1567">
                  <c:v>-62.295180709267399</c:v>
                </c:pt>
                <c:pt idx="1568">
                  <c:v>-62.251583069891403</c:v>
                </c:pt>
                <c:pt idx="1569">
                  <c:v>-62.207592544957301</c:v>
                </c:pt>
                <c:pt idx="1570">
                  <c:v>-62.163206148381697</c:v>
                </c:pt>
                <c:pt idx="1571">
                  <c:v>-62.118420810208796</c:v>
                </c:pt>
                <c:pt idx="1572">
                  <c:v>-62.073233374968197</c:v>
                </c:pt>
                <c:pt idx="1573">
                  <c:v>-62.027640599982803</c:v>
                </c:pt>
                <c:pt idx="1574">
                  <c:v>-61.981639153624201</c:v>
                </c:pt>
                <c:pt idx="1575">
                  <c:v>-61.935225613514902</c:v>
                </c:pt>
                <c:pt idx="1576">
                  <c:v>-61.888396464674699</c:v>
                </c:pt>
                <c:pt idx="1577">
                  <c:v>-61.8411480976091</c:v>
                </c:pt>
                <c:pt idx="1578">
                  <c:v>-61.793476806339498</c:v>
                </c:pt>
                <c:pt idx="1579">
                  <c:v>-61.745378786370203</c:v>
                </c:pt>
                <c:pt idx="1580">
                  <c:v>-61.696850132592999</c:v>
                </c:pt>
                <c:pt idx="1581">
                  <c:v>-61.647886837125299</c:v>
                </c:pt>
                <c:pt idx="1582">
                  <c:v>-61.598484787079897</c:v>
                </c:pt>
                <c:pt idx="1583">
                  <c:v>-61.5486397622645</c:v>
                </c:pt>
                <c:pt idx="1584">
                  <c:v>-61.498347432807797</c:v>
                </c:pt>
                <c:pt idx="1585">
                  <c:v>-61.447603356709699</c:v>
                </c:pt>
                <c:pt idx="1586">
                  <c:v>-61.396402977313201</c:v>
                </c:pt>
                <c:pt idx="1587">
                  <c:v>-61.344741620695203</c:v>
                </c:pt>
                <c:pt idx="1588">
                  <c:v>-61.292614492972497</c:v>
                </c:pt>
                <c:pt idx="1589">
                  <c:v>-61.240016677521297</c:v>
                </c:pt>
                <c:pt idx="1590">
                  <c:v>-61.1869431321051</c:v>
                </c:pt>
                <c:pt idx="1591">
                  <c:v>-61.1333886859099</c:v>
                </c:pt>
                <c:pt idx="1592">
                  <c:v>-61.079348036481598</c:v>
                </c:pt>
                <c:pt idx="1593">
                  <c:v>-61.024815746562297</c:v>
                </c:pt>
                <c:pt idx="1594">
                  <c:v>-60.969786240822899</c:v>
                </c:pt>
                <c:pt idx="1595">
                  <c:v>-60.914253802485497</c:v>
                </c:pt>
                <c:pt idx="1596">
                  <c:v>-60.858212569835203</c:v>
                </c:pt>
                <c:pt idx="1597">
                  <c:v>-60.8016565326133</c:v>
                </c:pt>
                <c:pt idx="1598">
                  <c:v>-60.744579528290302</c:v>
                </c:pt>
                <c:pt idx="1599">
                  <c:v>-60.686975238212</c:v>
                </c:pt>
                <c:pt idx="1600">
                  <c:v>-60.628837183615403</c:v>
                </c:pt>
                <c:pt idx="1601">
                  <c:v>-60.570158721508598</c:v>
                </c:pt>
                <c:pt idx="1602">
                  <c:v>-60.510933040409299</c:v>
                </c:pt>
                <c:pt idx="1603">
                  <c:v>-60.451153155936801</c:v>
                </c:pt>
                <c:pt idx="1604">
                  <c:v>-60.390811906251201</c:v>
                </c:pt>
                <c:pt idx="1605">
                  <c:v>-60.329901947334697</c:v>
                </c:pt>
                <c:pt idx="1606">
                  <c:v>-60.268415748107302</c:v>
                </c:pt>
                <c:pt idx="1607">
                  <c:v>-60.206345585371899</c:v>
                </c:pt>
                <c:pt idx="1608">
                  <c:v>-60.143683538580198</c:v>
                </c:pt>
                <c:pt idx="1609">
                  <c:v>-60.080421484413897</c:v>
                </c:pt>
                <c:pt idx="1610">
                  <c:v>-60.016551091172197</c:v>
                </c:pt>
                <c:pt idx="1611">
                  <c:v>-59.9520638129585</c:v>
                </c:pt>
                <c:pt idx="1612">
                  <c:v>-59.886950883658301</c:v>
                </c:pt>
                <c:pt idx="1613">
                  <c:v>-59.821203310697797</c:v>
                </c:pt>
                <c:pt idx="1614">
                  <c:v>-59.7548118685771</c:v>
                </c:pt>
                <c:pt idx="1615">
                  <c:v>-59.687767092165601</c:v>
                </c:pt>
                <c:pt idx="1616">
                  <c:v>-59.620059269751103</c:v>
                </c:pt>
                <c:pt idx="1617">
                  <c:v>-59.551678435832301</c:v>
                </c:pt>
                <c:pt idx="1618">
                  <c:v>-59.482614363642597</c:v>
                </c:pt>
                <c:pt idx="1619">
                  <c:v>-59.412856557394903</c:v>
                </c:pt>
                <c:pt idx="1620">
                  <c:v>-59.342394244234001</c:v>
                </c:pt>
                <c:pt idx="1621">
                  <c:v>-59.2712163658856</c:v>
                </c:pt>
                <c:pt idx="1622">
                  <c:v>-59.1993115699863</c:v>
                </c:pt>
                <c:pt idx="1623">
                  <c:v>-59.126668201083397</c:v>
                </c:pt>
                <c:pt idx="1624">
                  <c:v>-59.053274291286698</c:v>
                </c:pt>
                <c:pt idx="1625">
                  <c:v>-58.979117550559302</c:v>
                </c:pt>
                <c:pt idx="1626">
                  <c:v>-58.904185356630002</c:v>
                </c:pt>
                <c:pt idx="1627">
                  <c:v>-58.828464744510001</c:v>
                </c:pt>
                <c:pt idx="1628">
                  <c:v>-58.751942395596501</c:v>
                </c:pt>
                <c:pt idx="1629">
                  <c:v>-58.674604626344099</c:v>
                </c:pt>
                <c:pt idx="1630">
                  <c:v>-58.596437376483699</c:v>
                </c:pt>
                <c:pt idx="1631">
                  <c:v>-58.517426196767701</c:v>
                </c:pt>
                <c:pt idx="1632">
                  <c:v>-58.4375562362209</c:v>
                </c:pt>
                <c:pt idx="1633">
                  <c:v>-58.356812228871199</c:v>
                </c:pt>
                <c:pt idx="1634">
                  <c:v>-58.2751784799378</c:v>
                </c:pt>
                <c:pt idx="1635">
                  <c:v>-58.1926388514498</c:v>
                </c:pt>
                <c:pt idx="1636">
                  <c:v>-58.109176747268002</c:v>
                </c:pt>
                <c:pt idx="1637">
                  <c:v>-58.024775097480997</c:v>
                </c:pt>
                <c:pt idx="1638">
                  <c:v>-57.9394163421453</c:v>
                </c:pt>
                <c:pt idx="1639">
                  <c:v>-57.853082414337301</c:v>
                </c:pt>
                <c:pt idx="1640">
                  <c:v>-57.765754722481901</c:v>
                </c:pt>
                <c:pt idx="1641">
                  <c:v>-57.677414131924301</c:v>
                </c:pt>
                <c:pt idx="1642">
                  <c:v>-57.588040945703803</c:v>
                </c:pt>
                <c:pt idx="1643">
                  <c:v>-57.497614884491902</c:v>
                </c:pt>
                <c:pt idx="1644">
                  <c:v>-57.4061150656512</c:v>
                </c:pt>
                <c:pt idx="1645">
                  <c:v>-57.313519981369197</c:v>
                </c:pt>
                <c:pt idx="1646">
                  <c:v>-57.219807475821199</c:v>
                </c:pt>
                <c:pt idx="1647">
                  <c:v>-57.1249547213095</c:v>
                </c:pt>
                <c:pt idx="1648">
                  <c:v>-57.0289381933271</c:v>
                </c:pt>
                <c:pt idx="1649">
                  <c:v>-56.931733644488197</c:v>
                </c:pt>
                <c:pt idx="1650">
                  <c:v>-56.833316077265103</c:v>
                </c:pt>
                <c:pt idx="1651">
                  <c:v>-56.733659715468598</c:v>
                </c:pt>
                <c:pt idx="1652">
                  <c:v>-56.632737974401699</c:v>
                </c:pt>
                <c:pt idx="1653">
                  <c:v>-56.530523429617602</c:v>
                </c:pt>
                <c:pt idx="1654">
                  <c:v>-56.426987784202403</c:v>
                </c:pt>
                <c:pt idx="1655">
                  <c:v>-56.322101834502497</c:v>
                </c:pt>
                <c:pt idx="1656">
                  <c:v>-56.2158354342099</c:v>
                </c:pt>
                <c:pt idx="1657">
                  <c:v>-56.108157456713101</c:v>
                </c:pt>
                <c:pt idx="1658">
                  <c:v>-55.999035755614003</c:v>
                </c:pt>
                <c:pt idx="1659">
                  <c:v>-55.888437123308499</c:v>
                </c:pt>
                <c:pt idx="1660">
                  <c:v>-55.776327247517699</c:v>
                </c:pt>
                <c:pt idx="1661">
                  <c:v>-55.662670665650303</c:v>
                </c:pt>
                <c:pt idx="1662">
                  <c:v>-55.547430716871098</c:v>
                </c:pt>
                <c:pt idx="1663">
                  <c:v>-55.430569491738503</c:v>
                </c:pt>
                <c:pt idx="1664">
                  <c:v>-55.312047779267203</c:v>
                </c:pt>
                <c:pt idx="1665">
                  <c:v>-55.191825011260903</c:v>
                </c:pt>
                <c:pt idx="1666">
                  <c:v>-55.069859203750703</c:v>
                </c:pt>
                <c:pt idx="1667">
                  <c:v>-54.946106895361297</c:v>
                </c:pt>
                <c:pt idx="1668">
                  <c:v>-54.820523082416599</c:v>
                </c:pt>
                <c:pt idx="1669">
                  <c:v>-54.693061150581499</c:v>
                </c:pt>
                <c:pt idx="1670">
                  <c:v>-54.563672802823099</c:v>
                </c:pt>
                <c:pt idx="1671">
                  <c:v>-54.432307983458301</c:v>
                </c:pt>
                <c:pt idx="1672">
                  <c:v>-54.298914798038297</c:v>
                </c:pt>
                <c:pt idx="1673">
                  <c:v>-54.163439428800501</c:v>
                </c:pt>
                <c:pt idx="1674">
                  <c:v>-54.025826045402098</c:v>
                </c:pt>
                <c:pt idx="1675">
                  <c:v>-53.886016710623103</c:v>
                </c:pt>
                <c:pt idx="1676">
                  <c:v>-53.7439512807073</c:v>
                </c:pt>
                <c:pt idx="1677">
                  <c:v>-53.599567299982297</c:v>
                </c:pt>
                <c:pt idx="1678">
                  <c:v>-53.452799889372201</c:v>
                </c:pt>
                <c:pt idx="1679">
                  <c:v>-53.303581628386503</c:v>
                </c:pt>
                <c:pt idx="1680">
                  <c:v>-53.151842430137101</c:v>
                </c:pt>
                <c:pt idx="1681">
                  <c:v>-52.997509408898502</c:v>
                </c:pt>
                <c:pt idx="1682">
                  <c:v>-52.8405067396872</c:v>
                </c:pt>
                <c:pt idx="1683">
                  <c:v>-52.6807555092957</c:v>
                </c:pt>
                <c:pt idx="1684">
                  <c:v>-52.518173558168399</c:v>
                </c:pt>
                <c:pt idx="1685">
                  <c:v>-52.352675312457102</c:v>
                </c:pt>
                <c:pt idx="1686">
                  <c:v>-52.184171605538999</c:v>
                </c:pt>
                <c:pt idx="1687">
                  <c:v>-52.012569488217203</c:v>
                </c:pt>
                <c:pt idx="1688">
                  <c:v>-51.837772026762103</c:v>
                </c:pt>
                <c:pt idx="1689">
                  <c:v>-51.659678087872898</c:v>
                </c:pt>
                <c:pt idx="1690">
                  <c:v>-51.478182109565097</c:v>
                </c:pt>
                <c:pt idx="1691">
                  <c:v>-51.293173856898001</c:v>
                </c:pt>
                <c:pt idx="1692">
                  <c:v>-51.104538161360601</c:v>
                </c:pt>
                <c:pt idx="1693">
                  <c:v>-50.912154642628998</c:v>
                </c:pt>
                <c:pt idx="1694">
                  <c:v>-50.715897411291003</c:v>
                </c:pt>
                <c:pt idx="1695">
                  <c:v>-50.515634751003702</c:v>
                </c:pt>
                <c:pt idx="1696">
                  <c:v>-50.311228778407298</c:v>
                </c:pt>
                <c:pt idx="1697">
                  <c:v>-50.102535078962198</c:v>
                </c:pt>
                <c:pt idx="1698">
                  <c:v>-49.889402316699801</c:v>
                </c:pt>
                <c:pt idx="1699">
                  <c:v>-49.671671815684803</c:v>
                </c:pt>
                <c:pt idx="1700">
                  <c:v>-49.449177110771203</c:v>
                </c:pt>
                <c:pt idx="1701">
                  <c:v>-49.221743464999001</c:v>
                </c:pt>
                <c:pt idx="1702">
                  <c:v>-48.989187350706501</c:v>
                </c:pt>
                <c:pt idx="1703">
                  <c:v>-48.751315891146</c:v>
                </c:pt>
                <c:pt idx="1704">
                  <c:v>-48.5079262590544</c:v>
                </c:pt>
                <c:pt idx="1705">
                  <c:v>-48.258805028264703</c:v>
                </c:pt>
                <c:pt idx="1706">
                  <c:v>-48.003727474035699</c:v>
                </c:pt>
                <c:pt idx="1707">
                  <c:v>-47.7424568173113</c:v>
                </c:pt>
                <c:pt idx="1708">
                  <c:v>-47.474743407608997</c:v>
                </c:pt>
                <c:pt idx="1709">
                  <c:v>-47.200323838655201</c:v>
                </c:pt>
                <c:pt idx="1710">
                  <c:v>-46.918919990234002</c:v>
                </c:pt>
                <c:pt idx="1711">
                  <c:v>-46.630237988980298</c:v>
                </c:pt>
                <c:pt idx="1712">
                  <c:v>-46.333967080021203</c:v>
                </c:pt>
                <c:pt idx="1713">
                  <c:v>-46.029778400433997</c:v>
                </c:pt>
                <c:pt idx="1714">
                  <c:v>-45.717323644428099</c:v>
                </c:pt>
                <c:pt idx="1715">
                  <c:v>-45.396233608959797</c:v>
                </c:pt>
                <c:pt idx="1716">
                  <c:v>-45.066116607123497</c:v>
                </c:pt>
                <c:pt idx="1717">
                  <c:v>-44.726556735113199</c:v>
                </c:pt>
                <c:pt idx="1718">
                  <c:v>-44.377111976778302</c:v>
                </c:pt>
                <c:pt idx="1719">
                  <c:v>-44.0173121277818</c:v>
                </c:pt>
                <c:pt idx="1720">
                  <c:v>-43.646656519054403</c:v>
                </c:pt>
                <c:pt idx="1721">
                  <c:v>-43.2646115165943</c:v>
                </c:pt>
                <c:pt idx="1722">
                  <c:v>-42.870607771615099</c:v>
                </c:pt>
                <c:pt idx="1723">
                  <c:v>-42.464037191545401</c:v>
                </c:pt>
                <c:pt idx="1724">
                  <c:v>-42.044249598335902</c:v>
                </c:pt>
                <c:pt idx="1725">
                  <c:v>-41.610549035859997</c:v>
                </c:pt>
                <c:pt idx="1726">
                  <c:v>-41.162189682768798</c:v>
                </c:pt>
                <c:pt idx="1727">
                  <c:v>-40.698371320866997</c:v>
                </c:pt>
                <c:pt idx="1728">
                  <c:v>-40.218234301736601</c:v>
                </c:pt>
                <c:pt idx="1729">
                  <c:v>-39.720853945765498</c:v>
                </c:pt>
                <c:pt idx="1730">
                  <c:v>-39.205234297700201</c:v>
                </c:pt>
                <c:pt idx="1731">
                  <c:v>-38.670301151055199</c:v>
                </c:pt>
                <c:pt idx="1732">
                  <c:v>-38.114894239826597</c:v>
                </c:pt>
                <c:pt idx="1733">
                  <c:v>-37.537758479556103</c:v>
                </c:pt>
                <c:pt idx="1734">
                  <c:v>-36.937534120358102</c:v>
                </c:pt>
                <c:pt idx="1735">
                  <c:v>-36.312745651416797</c:v>
                </c:pt>
                <c:pt idx="1736">
                  <c:v>-35.661789268904201</c:v>
                </c:pt>
                <c:pt idx="1737">
                  <c:v>-34.9829186862898</c:v>
                </c:pt>
                <c:pt idx="1738">
                  <c:v>-34.274229026390401</c:v>
                </c:pt>
                <c:pt idx="1739">
                  <c:v>-33.533638486749098</c:v>
                </c:pt>
                <c:pt idx="1740">
                  <c:v>-32.758867412110099</c:v>
                </c:pt>
                <c:pt idx="1741">
                  <c:v>-31.9474143374992</c:v>
                </c:pt>
                <c:pt idx="1742">
                  <c:v>-31.096528479656602</c:v>
                </c:pt>
                <c:pt idx="1743">
                  <c:v>-30.203178049451498</c:v>
                </c:pt>
                <c:pt idx="1744">
                  <c:v>-29.264013628433698</c:v>
                </c:pt>
                <c:pt idx="1745">
                  <c:v>-28.275325692462101</c:v>
                </c:pt>
                <c:pt idx="1746">
                  <c:v>-27.232995166067798</c:v>
                </c:pt>
                <c:pt idx="1747">
                  <c:v>-26.132435642028</c:v>
                </c:pt>
                <c:pt idx="1748">
                  <c:v>-24.968525587305201</c:v>
                </c:pt>
                <c:pt idx="1749">
                  <c:v>-23.735528460229599</c:v>
                </c:pt>
                <c:pt idx="1750">
                  <c:v>-22.426998159511399</c:v>
                </c:pt>
                <c:pt idx="1751">
                  <c:v>-21.035666579755901</c:v>
                </c:pt>
                <c:pt idx="1752">
                  <c:v>-19.553309215164798</c:v>
                </c:pt>
                <c:pt idx="1753">
                  <c:v>-17.970583671091902</c:v>
                </c:pt>
                <c:pt idx="1754">
                  <c:v>-16.276834526849498</c:v>
                </c:pt>
                <c:pt idx="1755">
                  <c:v>-14.4598561243298</c:v>
                </c:pt>
                <c:pt idx="1756">
                  <c:v>-12.505602369740901</c:v>
                </c:pt>
                <c:pt idx="1757">
                  <c:v>-10.397829295059701</c:v>
                </c:pt>
                <c:pt idx="1758">
                  <c:v>-8.1176515950122106</c:v>
                </c:pt>
                <c:pt idx="1759">
                  <c:v>-5.6429881464601799</c:v>
                </c:pt>
                <c:pt idx="1760">
                  <c:v>-2.9478629134718402</c:v>
                </c:pt>
                <c:pt idx="1761">
                  <c:v>-1.5155767885919301E-3</c:v>
                </c:pt>
                <c:pt idx="1762">
                  <c:v>3.2327409091418402</c:v>
                </c:pt>
                <c:pt idx="1763">
                  <c:v>6.79900330415773</c:v>
                </c:pt>
                <c:pt idx="1764">
                  <c:v>10.750725155258801</c:v>
                </c:pt>
                <c:pt idx="1765">
                  <c:v>15.153305070221201</c:v>
                </c:pt>
                <c:pt idx="1766">
                  <c:v>20.087574302649099</c:v>
                </c:pt>
                <c:pt idx="1767">
                  <c:v>25.6545665763811</c:v>
                </c:pt>
                <c:pt idx="1768">
                  <c:v>31.982149513706901</c:v>
                </c:pt>
                <c:pt idx="1769">
                  <c:v>-65.004237353929099</c:v>
                </c:pt>
                <c:pt idx="1770">
                  <c:v>-65.008054040662103</c:v>
                </c:pt>
                <c:pt idx="1771">
                  <c:v>-65.011451873550001</c:v>
                </c:pt>
                <c:pt idx="1772">
                  <c:v>-65.0144326671399</c:v>
                </c:pt>
                <c:pt idx="1773">
                  <c:v>-65.016998236282504</c:v>
                </c:pt>
                <c:pt idx="1774">
                  <c:v>-65.019150395254997</c:v>
                </c:pt>
                <c:pt idx="1775">
                  <c:v>-65.020890956899507</c:v>
                </c:pt>
                <c:pt idx="1776">
                  <c:v>-65.022221731777407</c:v>
                </c:pt>
                <c:pt idx="1777">
                  <c:v>-65.023144527338403</c:v>
                </c:pt>
                <c:pt idx="1778">
                  <c:v>-65.023661147106196</c:v>
                </c:pt>
                <c:pt idx="1779">
                  <c:v>-65.023773389877405</c:v>
                </c:pt>
                <c:pt idx="1780">
                  <c:v>-65.023483048937294</c:v>
                </c:pt>
                <c:pt idx="1781">
                  <c:v>-65.022791911289403</c:v>
                </c:pt>
                <c:pt idx="1782">
                  <c:v>-65.021701756899802</c:v>
                </c:pt>
                <c:pt idx="1783">
                  <c:v>-65.020214357956704</c:v>
                </c:pt>
                <c:pt idx="1784">
                  <c:v>-65.018331478143494</c:v>
                </c:pt>
                <c:pt idx="1785">
                  <c:v>-65.016054871926599</c:v>
                </c:pt>
                <c:pt idx="1786">
                  <c:v>-65.013386283856704</c:v>
                </c:pt>
                <c:pt idx="1787">
                  <c:v>-65.010327447884507</c:v>
                </c:pt>
                <c:pt idx="1788">
                  <c:v>-65.006880086689407</c:v>
                </c:pt>
                <c:pt idx="1789">
                  <c:v>-65.0030459110219</c:v>
                </c:pt>
                <c:pt idx="1790">
                  <c:v>-64.998826619058605</c:v>
                </c:pt>
                <c:pt idx="1791">
                  <c:v>-64.994223895770901</c:v>
                </c:pt>
                <c:pt idx="1792">
                  <c:v>-64.989239412305494</c:v>
                </c:pt>
                <c:pt idx="1793">
                  <c:v>-64.983874825378194</c:v>
                </c:pt>
                <c:pt idx="1794">
                  <c:v>-64.978131776678794</c:v>
                </c:pt>
                <c:pt idx="1795">
                  <c:v>-64.972011892288805</c:v>
                </c:pt>
                <c:pt idx="1796">
                  <c:v>-64.965516782110598</c:v>
                </c:pt>
                <c:pt idx="1797">
                  <c:v>-64.958648039307306</c:v>
                </c:pt>
                <c:pt idx="1798">
                  <c:v>-64.951407239755</c:v>
                </c:pt>
                <c:pt idx="1799">
                  <c:v>-64.943795941504902</c:v>
                </c:pt>
                <c:pt idx="1800">
                  <c:v>-64.935815684256198</c:v>
                </c:pt>
                <c:pt idx="1801">
                  <c:v>-64.927467988839396</c:v>
                </c:pt>
                <c:pt idx="1802">
                  <c:v>-64.918754356710195</c:v>
                </c:pt>
                <c:pt idx="1803">
                  <c:v>-64.909676269451793</c:v>
                </c:pt>
                <c:pt idx="1804">
                  <c:v>-64.900235188288093</c:v>
                </c:pt>
                <c:pt idx="1805">
                  <c:v>-64.890432553605393</c:v>
                </c:pt>
                <c:pt idx="1806">
                  <c:v>-64.880269784482806</c:v>
                </c:pt>
                <c:pt idx="1807">
                  <c:v>-64.869748278231697</c:v>
                </c:pt>
                <c:pt idx="1808">
                  <c:v>-64.858869409943395</c:v>
                </c:pt>
                <c:pt idx="1809">
                  <c:v>-64.847634532044594</c:v>
                </c:pt>
                <c:pt idx="1810">
                  <c:v>-64.836044973860893</c:v>
                </c:pt>
                <c:pt idx="1811">
                  <c:v>-64.824102041187203</c:v>
                </c:pt>
                <c:pt idx="1812">
                  <c:v>-64.811807015866194</c:v>
                </c:pt>
                <c:pt idx="1813">
                  <c:v>-64.799161155372602</c:v>
                </c:pt>
                <c:pt idx="1814">
                  <c:v>-64.786165692404595</c:v>
                </c:pt>
                <c:pt idx="1815">
                  <c:v>-64.772821834480993</c:v>
                </c:pt>
                <c:pt idx="1816">
                  <c:v>-64.7591307635454</c:v>
                </c:pt>
                <c:pt idx="1817">
                  <c:v>-64.745093635573994</c:v>
                </c:pt>
                <c:pt idx="1818">
                  <c:v>-64.730711580191098</c:v>
                </c:pt>
                <c:pt idx="1819">
                  <c:v>-64.715985700287305</c:v>
                </c:pt>
                <c:pt idx="1820">
                  <c:v>-64.700917071644596</c:v>
                </c:pt>
                <c:pt idx="1821">
                  <c:v>-64.685506742563604</c:v>
                </c:pt>
                <c:pt idx="1822">
                  <c:v>-64.6697557334968</c:v>
                </c:pt>
                <c:pt idx="1823">
                  <c:v>-64.653665036684401</c:v>
                </c:pt>
                <c:pt idx="1824">
                  <c:v>-64.637235615794197</c:v>
                </c:pt>
                <c:pt idx="1825">
                  <c:v>-64.620468405563898</c:v>
                </c:pt>
                <c:pt idx="1826">
                  <c:v>-64.603364311447393</c:v>
                </c:pt>
                <c:pt idx="1827">
                  <c:v>-64.585924209262103</c:v>
                </c:pt>
                <c:pt idx="1828">
                  <c:v>-64.568148944839905</c:v>
                </c:pt>
                <c:pt idx="1829">
                  <c:v>-64.550039333678995</c:v>
                </c:pt>
                <c:pt idx="1830">
                  <c:v>-64.5315961605979</c:v>
                </c:pt>
                <c:pt idx="1831">
                  <c:v>-64.512820179389905</c:v>
                </c:pt>
                <c:pt idx="1832">
                  <c:v>-64.493712112479699</c:v>
                </c:pt>
                <c:pt idx="1833">
                  <c:v>-64.474272650579394</c:v>
                </c:pt>
                <c:pt idx="1834">
                  <c:v>-64.454502452345196</c:v>
                </c:pt>
                <c:pt idx="1835">
                  <c:v>-64.434402144034607</c:v>
                </c:pt>
                <c:pt idx="1836">
                  <c:v>-64.413972319162696</c:v>
                </c:pt>
                <c:pt idx="1837">
                  <c:v>-64.393213538157397</c:v>
                </c:pt>
                <c:pt idx="1838">
                  <c:v>-64.372126328014602</c:v>
                </c:pt>
                <c:pt idx="1839">
                  <c:v>-64.350711181951198</c:v>
                </c:pt>
                <c:pt idx="1840">
                  <c:v>-64.328968559056804</c:v>
                </c:pt>
                <c:pt idx="1841">
                  <c:v>-64.306898883943504</c:v>
                </c:pt>
                <c:pt idx="1842">
                  <c:v>-64.284502546392801</c:v>
                </c:pt>
                <c:pt idx="1843">
                  <c:v>-64.261779901000097</c:v>
                </c:pt>
                <c:pt idx="1844">
                  <c:v>-64.238731266816899</c:v>
                </c:pt>
                <c:pt idx="1845">
                  <c:v>-64.215356926987994</c:v>
                </c:pt>
                <c:pt idx="1846">
                  <c:v>-64.191657128386495</c:v>
                </c:pt>
                <c:pt idx="1847">
                  <c:v>-64.167632081243895</c:v>
                </c:pt>
                <c:pt idx="1848">
                  <c:v>-64.1432819587761</c:v>
                </c:pt>
                <c:pt idx="1849">
                  <c:v>-64.118606896804394</c:v>
                </c:pt>
                <c:pt idx="1850">
                  <c:v>-64.093606993371097</c:v>
                </c:pt>
                <c:pt idx="1851">
                  <c:v>-64.068282308350604</c:v>
                </c:pt>
                <c:pt idx="1852">
                  <c:v>-64.042632863053399</c:v>
                </c:pt>
                <c:pt idx="1853">
                  <c:v>-64.016658639824399</c:v>
                </c:pt>
                <c:pt idx="1854">
                  <c:v>-63.9903595816345</c:v>
                </c:pt>
                <c:pt idx="1855">
                  <c:v>-63.963735591665397</c:v>
                </c:pt>
                <c:pt idx="1856">
                  <c:v>-63.936786532886401</c:v>
                </c:pt>
                <c:pt idx="1857">
                  <c:v>-63.9095122276238</c:v>
                </c:pt>
                <c:pt idx="1858">
                  <c:v>-63.881912457122098</c:v>
                </c:pt>
                <c:pt idx="1859">
                  <c:v>-63.853986961096297</c:v>
                </c:pt>
                <c:pt idx="1860">
                  <c:v>-63.825735437275398</c:v>
                </c:pt>
                <c:pt idx="1861">
                  <c:v>-63.797157540936297</c:v>
                </c:pt>
                <c:pt idx="1862">
                  <c:v>-63.768252884427703</c:v>
                </c:pt>
                <c:pt idx="1863">
                  <c:v>-63.7390210366841</c:v>
                </c:pt>
                <c:pt idx="1864">
                  <c:v>-63.709461522728098</c:v>
                </c:pt>
                <c:pt idx="1865">
                  <c:v>-63.679573823162798</c:v>
                </c:pt>
                <c:pt idx="1866">
                  <c:v>-63.6493573736511</c:v>
                </c:pt>
                <c:pt idx="1867">
                  <c:v>-63.618811564383797</c:v>
                </c:pt>
                <c:pt idx="1868">
                  <c:v>-63.587935739534501</c:v>
                </c:pt>
                <c:pt idx="1869">
                  <c:v>-63.556729196701603</c:v>
                </c:pt>
                <c:pt idx="1870">
                  <c:v>-63.525191186336798</c:v>
                </c:pt>
                <c:pt idx="1871">
                  <c:v>-63.493320911158499</c:v>
                </c:pt>
                <c:pt idx="1872">
                  <c:v>-63.461117525551799</c:v>
                </c:pt>
                <c:pt idx="1873">
                  <c:v>-63.428580134952398</c:v>
                </c:pt>
                <c:pt idx="1874">
                  <c:v>-63.395707795214598</c:v>
                </c:pt>
                <c:pt idx="1875">
                  <c:v>-63.362499511963698</c:v>
                </c:pt>
                <c:pt idx="1876">
                  <c:v>-63.328954239930503</c:v>
                </c:pt>
                <c:pt idx="1877">
                  <c:v>-63.295070882268902</c:v>
                </c:pt>
                <c:pt idx="1878">
                  <c:v>-63.260848289854998</c:v>
                </c:pt>
                <c:pt idx="1879">
                  <c:v>-63.226285260567501</c:v>
                </c:pt>
                <c:pt idx="1880">
                  <c:v>-63.191380538548799</c:v>
                </c:pt>
                <c:pt idx="1881">
                  <c:v>-63.156132813445403</c:v>
                </c:pt>
                <c:pt idx="1882">
                  <c:v>-63.120540719628401</c:v>
                </c:pt>
                <c:pt idx="1883">
                  <c:v>-63.084602835391401</c:v>
                </c:pt>
                <c:pt idx="1884">
                  <c:v>-63.048317682127497</c:v>
                </c:pt>
                <c:pt idx="1885">
                  <c:v>-63.011683723481902</c:v>
                </c:pt>
                <c:pt idx="1886">
                  <c:v>-62.974699364481701</c:v>
                </c:pt>
                <c:pt idx="1887">
                  <c:v>-62.937362950640903</c:v>
                </c:pt>
                <c:pt idx="1888">
                  <c:v>-62.899672767039903</c:v>
                </c:pt>
                <c:pt idx="1889">
                  <c:v>-62.861627037379101</c:v>
                </c:pt>
                <c:pt idx="1890">
                  <c:v>-62.823223923005003</c:v>
                </c:pt>
                <c:pt idx="1891">
                  <c:v>-62.784461521909002</c:v>
                </c:pt>
                <c:pt idx="1892">
                  <c:v>-62.7453378676963</c:v>
                </c:pt>
                <c:pt idx="1893">
                  <c:v>-62.705850928526203</c:v>
                </c:pt>
                <c:pt idx="1894">
                  <c:v>-62.665998606020601</c:v>
                </c:pt>
                <c:pt idx="1895">
                  <c:v>-62.625778734140901</c:v>
                </c:pt>
                <c:pt idx="1896">
                  <c:v>-62.585189078032499</c:v>
                </c:pt>
                <c:pt idx="1897">
                  <c:v>-62.544227332834602</c:v>
                </c:pt>
                <c:pt idx="1898">
                  <c:v>-62.502891122455601</c:v>
                </c:pt>
                <c:pt idx="1899">
                  <c:v>-62.4611779983112</c:v>
                </c:pt>
                <c:pt idx="1900">
                  <c:v>-62.4190854380264</c:v>
                </c:pt>
                <c:pt idx="1901">
                  <c:v>-62.376610844097698</c:v>
                </c:pt>
                <c:pt idx="1902">
                  <c:v>-62.333751542515799</c:v>
                </c:pt>
                <c:pt idx="1903">
                  <c:v>-62.290504781346897</c:v>
                </c:pt>
                <c:pt idx="1904">
                  <c:v>-62.246867729271003</c:v>
                </c:pt>
                <c:pt idx="1905">
                  <c:v>-62.202837474076198</c:v>
                </c:pt>
                <c:pt idx="1906">
                  <c:v>-62.158411021108101</c:v>
                </c:pt>
                <c:pt idx="1907">
                  <c:v>-62.113585291670397</c:v>
                </c:pt>
                <c:pt idx="1908">
                  <c:v>-62.068357121378199</c:v>
                </c:pt>
                <c:pt idx="1909">
                  <c:v>-62.022723258460402</c:v>
                </c:pt>
                <c:pt idx="1910">
                  <c:v>-61.976680362009603</c:v>
                </c:pt>
                <c:pt idx="1911">
                  <c:v>-61.930225000178503</c:v>
                </c:pt>
                <c:pt idx="1912">
                  <c:v>-61.883353648320202</c:v>
                </c:pt>
                <c:pt idx="1913">
                  <c:v>-61.836062687071397</c:v>
                </c:pt>
                <c:pt idx="1914">
                  <c:v>-61.7883484003749</c:v>
                </c:pt>
                <c:pt idx="1915">
                  <c:v>-61.740206973441097</c:v>
                </c:pt>
                <c:pt idx="1916">
                  <c:v>-61.691634490645697</c:v>
                </c:pt>
                <c:pt idx="1917">
                  <c:v>-61.642626933360297</c:v>
                </c:pt>
                <c:pt idx="1918">
                  <c:v>-61.593180177715404</c:v>
                </c:pt>
                <c:pt idx="1919">
                  <c:v>-61.543289992292301</c:v>
                </c:pt>
                <c:pt idx="1920">
                  <c:v>-61.492952035741297</c:v>
                </c:pt>
                <c:pt idx="1921">
                  <c:v>-61.442161854323999</c:v>
                </c:pt>
                <c:pt idx="1922">
                  <c:v>-61.390914879376801</c:v>
                </c:pt>
                <c:pt idx="1923">
                  <c:v>-61.339206424693103</c:v>
                </c:pt>
                <c:pt idx="1924">
                  <c:v>-61.287031683820402</c:v>
                </c:pt>
                <c:pt idx="1925">
                  <c:v>-61.234385727270002</c:v>
                </c:pt>
                <c:pt idx="1926">
                  <c:v>-61.181263499636202</c:v>
                </c:pt>
                <c:pt idx="1927">
                  <c:v>-61.127659816621097</c:v>
                </c:pt>
                <c:pt idx="1928">
                  <c:v>-61.073569361961098</c:v>
                </c:pt>
                <c:pt idx="1929">
                  <c:v>-61.018986684253797</c:v>
                </c:pt>
                <c:pt idx="1930">
                  <c:v>-60.963906193677701</c:v>
                </c:pt>
                <c:pt idx="1931">
                  <c:v>-60.908322158604904</c:v>
                </c:pt>
                <c:pt idx="1932">
                  <c:v>-60.852228702099801</c:v>
                </c:pt>
                <c:pt idx="1933">
                  <c:v>-60.795619798300102</c:v>
                </c:pt>
                <c:pt idx="1934">
                  <c:v>-60.738489268676901</c:v>
                </c:pt>
                <c:pt idx="1935">
                  <c:v>-60.680830778167397</c:v>
                </c:pt>
                <c:pt idx="1936">
                  <c:v>-60.6226378311773</c:v>
                </c:pt>
                <c:pt idx="1937">
                  <c:v>-60.563903767445602</c:v>
                </c:pt>
                <c:pt idx="1938">
                  <c:v>-60.504621757768497</c:v>
                </c:pt>
                <c:pt idx="1939">
                  <c:v>-60.444784799575402</c:v>
                </c:pt>
                <c:pt idx="1940">
                  <c:v>-60.384385712352604</c:v>
                </c:pt>
                <c:pt idx="1941">
                  <c:v>-60.323417132907103</c:v>
                </c:pt>
                <c:pt idx="1942">
                  <c:v>-60.2618715104648</c:v>
                </c:pt>
                <c:pt idx="1943">
                  <c:v>-60.199741101597702</c:v>
                </c:pt>
                <c:pt idx="1944">
                  <c:v>-60.137017964970603</c:v>
                </c:pt>
                <c:pt idx="1945">
                  <c:v>-60.073693955902499</c:v>
                </c:pt>
                <c:pt idx="1946">
                  <c:v>-60.009760720733802</c:v>
                </c:pt>
                <c:pt idx="1947">
                  <c:v>-59.945209690991597</c:v>
                </c:pt>
                <c:pt idx="1948">
                  <c:v>-59.880032077344502</c:v>
                </c:pt>
                <c:pt idx="1949">
                  <c:v>-59.814218863339399</c:v>
                </c:pt>
                <c:pt idx="1950">
                  <c:v>-59.747760798909297</c:v>
                </c:pt>
                <c:pt idx="1951">
                  <c:v>-59.680648393644098</c:v>
                </c:pt>
                <c:pt idx="1952">
                  <c:v>-59.6128719098134</c:v>
                </c:pt>
                <c:pt idx="1953">
                  <c:v>-59.544421355131497</c:v>
                </c:pt>
                <c:pt idx="1954">
                  <c:v>-59.475286475252403</c:v>
                </c:pt>
                <c:pt idx="1955">
                  <c:v>-59.405456745985298</c:v>
                </c:pt>
                <c:pt idx="1956">
                  <c:v>-59.3349213652156</c:v>
                </c:pt>
                <c:pt idx="1957">
                  <c:v>-59.263669244521502</c:v>
                </c:pt>
                <c:pt idx="1958">
                  <c:v>-59.191689000470298</c:v>
                </c:pt>
                <c:pt idx="1959">
                  <c:v>-59.118968945582303</c:v>
                </c:pt>
                <c:pt idx="1960">
                  <c:v>-59.045497078946397</c:v>
                </c:pt>
                <c:pt idx="1961">
                  <c:v>-58.971261076471798</c:v>
                </c:pt>
                <c:pt idx="1962">
                  <c:v>-58.896248280759899</c:v>
                </c:pt>
                <c:pt idx="1963">
                  <c:v>-58.820445690579596</c:v>
                </c:pt>
                <c:pt idx="1964">
                  <c:v>-58.7438399499258</c:v>
                </c:pt>
                <c:pt idx="1965">
                  <c:v>-58.666417336645303</c:v>
                </c:pt>
                <c:pt idx="1966">
                  <c:v>-58.588163750607201</c:v>
                </c:pt>
                <c:pt idx="1967">
                  <c:v>-58.509064701397897</c:v>
                </c:pt>
                <c:pt idx="1968">
                  <c:v>-58.429105295518298</c:v>
                </c:pt>
                <c:pt idx="1969">
                  <c:v>-58.348270223059899</c:v>
                </c:pt>
                <c:pt idx="1970">
                  <c:v>-58.266543743834703</c:v>
                </c:pt>
                <c:pt idx="1971">
                  <c:v>-58.1839096729327</c:v>
                </c:pt>
                <c:pt idx="1972">
                  <c:v>-58.100351365680297</c:v>
                </c:pt>
                <c:pt idx="1973">
                  <c:v>-58.015851701969403</c:v>
                </c:pt>
                <c:pt idx="1974">
                  <c:v>-57.930393069927398</c:v>
                </c:pt>
                <c:pt idx="1975">
                  <c:v>-57.843957348895302</c:v>
                </c:pt>
                <c:pt idx="1976">
                  <c:v>-57.756525891679601</c:v>
                </c:pt>
                <c:pt idx="1977">
                  <c:v>-57.668079506042503</c:v>
                </c:pt>
                <c:pt idx="1978">
                  <c:v>-57.578598435390802</c:v>
                </c:pt>
                <c:pt idx="1979">
                  <c:v>-57.488062338624502</c:v>
                </c:pt>
                <c:pt idx="1980">
                  <c:v>-57.396450269101301</c:v>
                </c:pt>
                <c:pt idx="1981">
                  <c:v>-57.303740652671898</c:v>
                </c:pt>
                <c:pt idx="1982">
                  <c:v>-57.209911264738203</c:v>
                </c:pt>
                <c:pt idx="1983">
                  <c:v>-57.114939206283701</c:v>
                </c:pt>
                <c:pt idx="1984">
                  <c:v>-57.0188008788218</c:v>
                </c:pt>
                <c:pt idx="1985">
                  <c:v>-56.9214719582043</c:v>
                </c:pt>
                <c:pt idx="1986">
                  <c:v>-56.8229273672315</c:v>
                </c:pt>
                <c:pt idx="1987">
                  <c:v>-56.723141246996697</c:v>
                </c:pt>
                <c:pt idx="1988">
                  <c:v>-56.622086926898596</c:v>
                </c:pt>
                <c:pt idx="1989">
                  <c:v>-56.5197368932496</c:v>
                </c:pt>
                <c:pt idx="1990">
                  <c:v>-56.416062756399398</c:v>
                </c:pt>
                <c:pt idx="1991">
                  <c:v>-56.3110352162971</c:v>
                </c:pt>
                <c:pt idx="1992">
                  <c:v>-56.204624026398903</c:v>
                </c:pt>
                <c:pt idx="1993">
                  <c:v>-56.096797955833303</c:v>
                </c:pt>
                <c:pt idx="1994">
                  <c:v>-55.9875247497217</c:v>
                </c:pt>
                <c:pt idx="1995">
                  <c:v>-55.876771087550601</c:v>
                </c:pt>
                <c:pt idx="1996">
                  <c:v>-55.764502539482301</c:v>
                </c:pt>
                <c:pt idx="1997">
                  <c:v>-55.650683520485501</c:v>
                </c:pt>
                <c:pt idx="1998">
                  <c:v>-55.535277242156099</c:v>
                </c:pt>
                <c:pt idx="1999">
                  <c:v>-55.4182456620944</c:v>
                </c:pt>
                <c:pt idx="2000">
                  <c:v>-55.299549430690099</c:v>
                </c:pt>
                <c:pt idx="2001">
                  <c:v>-55.179147835162297</c:v>
                </c:pt>
                <c:pt idx="2002">
                  <c:v>-55.056998740686197</c:v>
                </c:pt>
                <c:pt idx="2003">
                  <c:v>-54.933058528428496</c:v>
                </c:pt>
                <c:pt idx="2004">
                  <c:v>-54.807282030302503</c:v>
                </c:pt>
                <c:pt idx="2005">
                  <c:v>-54.679622460236999</c:v>
                </c:pt>
                <c:pt idx="2006">
                  <c:v>-54.550031341740997</c:v>
                </c:pt>
                <c:pt idx="2007">
                  <c:v>-54.4184584315298</c:v>
                </c:pt>
                <c:pt idx="2008">
                  <c:v>-54.284851638960802</c:v>
                </c:pt>
                <c:pt idx="2009">
                  <c:v>-54.1491569410083</c:v>
                </c:pt>
                <c:pt idx="2010">
                  <c:v>-54.011318292487502</c:v>
                </c:pt>
                <c:pt idx="2011">
                  <c:v>-53.871277531215497</c:v>
                </c:pt>
                <c:pt idx="2012">
                  <c:v>-53.728974277773901</c:v>
                </c:pt>
                <c:pt idx="2013">
                  <c:v>-53.584345829511498</c:v>
                </c:pt>
                <c:pt idx="2014">
                  <c:v>-53.437327048396902</c:v>
                </c:pt>
                <c:pt idx="2015">
                  <c:v>-53.287850242304103</c:v>
                </c:pt>
                <c:pt idx="2016">
                  <c:v>-53.135845039275701</c:v>
                </c:pt>
                <c:pt idx="2017">
                  <c:v>-52.981238254277301</c:v>
                </c:pt>
                <c:pt idx="2018">
                  <c:v>-52.823953747914302</c:v>
                </c:pt>
                <c:pt idx="2019">
                  <c:v>-52.663912276541701</c:v>
                </c:pt>
                <c:pt idx="2020">
                  <c:v>-52.501031333149498</c:v>
                </c:pt>
                <c:pt idx="2021">
                  <c:v>-52.335224978355399</c:v>
                </c:pt>
                <c:pt idx="2022">
                  <c:v>-52.166403660781398</c:v>
                </c:pt>
                <c:pt idx="2023">
                  <c:v>-51.994474026029799</c:v>
                </c:pt>
                <c:pt idx="2024">
                  <c:v>-51.8193387134055</c:v>
                </c:pt>
                <c:pt idx="2025">
                  <c:v>-51.640896139461098</c:v>
                </c:pt>
                <c:pt idx="2026">
                  <c:v>-51.4590402673578</c:v>
                </c:pt>
                <c:pt idx="2027">
                  <c:v>-51.273660360948</c:v>
                </c:pt>
                <c:pt idx="2028">
                  <c:v>-51.084640722387903</c:v>
                </c:pt>
                <c:pt idx="2029">
                  <c:v>-50.891860411980701</c:v>
                </c:pt>
                <c:pt idx="2030">
                  <c:v>-50.6951929488337</c:v>
                </c:pt>
                <c:pt idx="2031">
                  <c:v>-50.494505990780297</c:v>
                </c:pt>
                <c:pt idx="2032">
                  <c:v>-50.289660991875799</c:v>
                </c:pt>
                <c:pt idx="2033">
                  <c:v>-50.080512835614897</c:v>
                </c:pt>
                <c:pt idx="2034">
                  <c:v>-49.866909441843198</c:v>
                </c:pt>
                <c:pt idx="2035">
                  <c:v>-49.648691345139099</c:v>
                </c:pt>
                <c:pt idx="2036">
                  <c:v>-49.425691242224801</c:v>
                </c:pt>
                <c:pt idx="2037">
                  <c:v>-49.197733505725303</c:v>
                </c:pt>
                <c:pt idx="2038">
                  <c:v>-48.964633661324697</c:v>
                </c:pt>
                <c:pt idx="2039">
                  <c:v>-48.726197825070599</c:v>
                </c:pt>
                <c:pt idx="2040">
                  <c:v>-48.482222097244403</c:v>
                </c:pt>
                <c:pt idx="2041">
                  <c:v>-48.232491908843102</c:v>
                </c:pt>
                <c:pt idx="2042">
                  <c:v>-47.976781316302002</c:v>
                </c:pt>
                <c:pt idx="2043">
                  <c:v>-47.714852239620903</c:v>
                </c:pt>
                <c:pt idx="2044">
                  <c:v>-47.446453638534599</c:v>
                </c:pt>
                <c:pt idx="2045">
                  <c:v>-47.1713206207829</c:v>
                </c:pt>
                <c:pt idx="2046">
                  <c:v>-46.889173475871203</c:v>
                </c:pt>
                <c:pt idx="2047">
                  <c:v>-46.599716626974299</c:v>
                </c:pt>
                <c:pt idx="2048">
                  <c:v>-46.302637492793401</c:v>
                </c:pt>
                <c:pt idx="2049">
                  <c:v>-45.997605250229697</c:v>
                </c:pt>
                <c:pt idx="2050">
                  <c:v>-45.684269487665901</c:v>
                </c:pt>
                <c:pt idx="2051">
                  <c:v>-45.362258737428697</c:v>
                </c:pt>
                <c:pt idx="2052">
                  <c:v>-45.031178874625098</c:v>
                </c:pt>
                <c:pt idx="2053">
                  <c:v>-44.690611367970597</c:v>
                </c:pt>
                <c:pt idx="2054">
                  <c:v>-44.340111366439302</c:v>
                </c:pt>
                <c:pt idx="2055">
                  <c:v>-43.979205603513002</c:v>
                </c:pt>
                <c:pt idx="2056">
                  <c:v>-43.607390098468201</c:v>
                </c:pt>
                <c:pt idx="2057">
                  <c:v>-43.224127631449498</c:v>
                </c:pt>
                <c:pt idx="2058">
                  <c:v>-42.828844965993802</c:v>
                </c:pt>
                <c:pt idx="2059">
                  <c:v>-42.420929789109898</c:v>
                </c:pt>
                <c:pt idx="2060">
                  <c:v>-41.999727334918802</c:v>
                </c:pt>
                <c:pt idx="2061">
                  <c:v>-41.564536653108199</c:v>
                </c:pt>
                <c:pt idx="2062">
                  <c:v>-41.114606477954602</c:v>
                </c:pt>
                <c:pt idx="2063">
                  <c:v>-40.649130647262901</c:v>
                </c:pt>
                <c:pt idx="2064">
                  <c:v>-40.167243013122103</c:v>
                </c:pt>
                <c:pt idx="2065">
                  <c:v>-39.668011777660098</c:v>
                </c:pt>
                <c:pt idx="2066">
                  <c:v>-39.150433176777497</c:v>
                </c:pt>
                <c:pt idx="2067">
                  <c:v>-38.613424422851701</c:v>
                </c:pt>
                <c:pt idx="2068">
                  <c:v>-38.055815803275401</c:v>
                </c:pt>
                <c:pt idx="2069">
                  <c:v>-37.4763418150051</c:v>
                </c:pt>
                <c:pt idx="2070">
                  <c:v>-36.873631195508501</c:v>
                </c:pt>
                <c:pt idx="2071">
                  <c:v>-36.246195686971802</c:v>
                </c:pt>
                <c:pt idx="2072">
                  <c:v>-35.592417342555798</c:v>
                </c:pt>
                <c:pt idx="2073">
                  <c:v>-34.910534149877499</c:v>
                </c:pt>
                <c:pt idx="2074">
                  <c:v>-34.198623706504101</c:v>
                </c:pt>
                <c:pt idx="2075">
                  <c:v>-33.454584633531702</c:v>
                </c:pt>
                <c:pt idx="2076">
                  <c:v>-32.676115354327401</c:v>
                </c:pt>
                <c:pt idx="2077">
                  <c:v>-31.860689793796698</c:v>
                </c:pt>
                <c:pt idx="2078">
                  <c:v>-31.005529465957299</c:v>
                </c:pt>
                <c:pt idx="2079">
                  <c:v>-30.107571310198299</c:v>
                </c:pt>
                <c:pt idx="2080">
                  <c:v>-29.1634305042599</c:v>
                </c:pt>
                <c:pt idx="2081">
                  <c:v>-28.169357318106901</c:v>
                </c:pt>
                <c:pt idx="2082">
                  <c:v>-27.121186868950598</c:v>
                </c:pt>
                <c:pt idx="2083">
                  <c:v>-26.014280382543799</c:v>
                </c:pt>
                <c:pt idx="2084">
                  <c:v>-24.8434562448832</c:v>
                </c:pt>
                <c:pt idx="2085">
                  <c:v>-23.602908722227799</c:v>
                </c:pt>
                <c:pt idx="2086">
                  <c:v>-22.286111710039702</c:v>
                </c:pt>
                <c:pt idx="2087">
                  <c:v>-20.8857042084251</c:v>
                </c:pt>
                <c:pt idx="2088">
                  <c:v>-19.393353365957999</c:v>
                </c:pt>
                <c:pt idx="2089">
                  <c:v>-17.799589821401899</c:v>
                </c:pt>
                <c:pt idx="2090">
                  <c:v>-16.093608615646801</c:v>
                </c:pt>
                <c:pt idx="2091">
                  <c:v>-14.2630270216761</c:v>
                </c:pt>
                <c:pt idx="2092">
                  <c:v>-12.293588076642299</c:v>
                </c:pt>
                <c:pt idx="2093">
                  <c:v>-10.1687951533454</c:v>
                </c:pt>
                <c:pt idx="2094">
                  <c:v>-7.8694582288243904</c:v>
                </c:pt>
                <c:pt idx="2095">
                  <c:v>-5.3731260877487799</c:v>
                </c:pt>
                <c:pt idx="2096">
                  <c:v>-2.6533697915080001</c:v>
                </c:pt>
                <c:pt idx="2097">
                  <c:v>0.321129761925813</c:v>
                </c:pt>
                <c:pt idx="2098">
                  <c:v>3.5877551492080499</c:v>
                </c:pt>
                <c:pt idx="2099">
                  <c:v>7.1914772178929098</c:v>
                </c:pt>
                <c:pt idx="2100">
                  <c:v>11.186859536958</c:v>
                </c:pt>
                <c:pt idx="2101">
                  <c:v>15.6407265553012</c:v>
                </c:pt>
                <c:pt idx="2102">
                  <c:v>20.635764168966599</c:v>
                </c:pt>
                <c:pt idx="2103">
                  <c:v>26.275452117359301</c:v>
                </c:pt>
                <c:pt idx="2104">
                  <c:v>32.690933829106001</c:v>
                </c:pt>
                <c:pt idx="2105">
                  <c:v>-65.004222635831198</c:v>
                </c:pt>
                <c:pt idx="2106">
                  <c:v>-65.008024669354995</c:v>
                </c:pt>
                <c:pt idx="2107">
                  <c:v>-65.011407913868396</c:v>
                </c:pt>
                <c:pt idx="2108">
                  <c:v>-65.014374183833795</c:v>
                </c:pt>
                <c:pt idx="2109">
                  <c:v>-65.016925293987299</c:v>
                </c:pt>
                <c:pt idx="2110">
                  <c:v>-65.019063058462095</c:v>
                </c:pt>
                <c:pt idx="2111">
                  <c:v>-65.020789289927194</c:v>
                </c:pt>
                <c:pt idx="2112">
                  <c:v>-65.022105798742601</c:v>
                </c:pt>
                <c:pt idx="2113">
                  <c:v>-65.023014392128999</c:v>
                </c:pt>
                <c:pt idx="2114">
                  <c:v>-65.023516873353401</c:v>
                </c:pt>
                <c:pt idx="2115">
                  <c:v>-65.0236150409293</c:v>
                </c:pt>
                <c:pt idx="2116">
                  <c:v>-65.023310687832307</c:v>
                </c:pt>
                <c:pt idx="2117">
                  <c:v>-65.0226056007306</c:v>
                </c:pt>
                <c:pt idx="2118">
                  <c:v>-65.021501559230003</c:v>
                </c:pt>
                <c:pt idx="2119">
                  <c:v>-65.020000335133204</c:v>
                </c:pt>
                <c:pt idx="2120">
                  <c:v>-65.018103691714401</c:v>
                </c:pt>
                <c:pt idx="2121">
                  <c:v>-65.015813383006403</c:v>
                </c:pt>
                <c:pt idx="2122">
                  <c:v>-65.0131311531036</c:v>
                </c:pt>
                <c:pt idx="2123">
                  <c:v>-65.0100587354775</c:v>
                </c:pt>
                <c:pt idx="2124">
                  <c:v>-65.006597852305504</c:v>
                </c:pt>
                <c:pt idx="2125">
                  <c:v>-65.002750213814707</c:v>
                </c:pt>
                <c:pt idx="2126">
                  <c:v>-64.998517517636799</c:v>
                </c:pt>
                <c:pt idx="2127">
                  <c:v>-64.993901448176899</c:v>
                </c:pt>
                <c:pt idx="2128">
                  <c:v>-64.988903675995402</c:v>
                </c:pt>
                <c:pt idx="2129">
                  <c:v>-64.983525857201002</c:v>
                </c:pt>
                <c:pt idx="2130">
                  <c:v>-64.977769632857203</c:v>
                </c:pt>
                <c:pt idx="2131">
                  <c:v>-64.971636628399494</c:v>
                </c:pt>
                <c:pt idx="2132">
                  <c:v>-64.965128453065304</c:v>
                </c:pt>
                <c:pt idx="2133">
                  <c:v>-64.958246699334495</c:v>
                </c:pt>
                <c:pt idx="2134">
                  <c:v>-64.950992942381404</c:v>
                </c:pt>
                <c:pt idx="2135">
                  <c:v>-64.943368739537505</c:v>
                </c:pt>
                <c:pt idx="2136">
                  <c:v>-64.935375629765105</c:v>
                </c:pt>
                <c:pt idx="2137">
                  <c:v>-64.9270151331405</c:v>
                </c:pt>
                <c:pt idx="2138">
                  <c:v>-64.918288750348097</c:v>
                </c:pt>
                <c:pt idx="2139">
                  <c:v>-64.909197962183697</c:v>
                </c:pt>
                <c:pt idx="2140">
                  <c:v>-64.899744229067295</c:v>
                </c:pt>
                <c:pt idx="2141">
                  <c:v>-64.889928990565394</c:v>
                </c:pt>
                <c:pt idx="2142">
                  <c:v>-64.879753664921694</c:v>
                </c:pt>
                <c:pt idx="2143">
                  <c:v>-64.869219648596996</c:v>
                </c:pt>
                <c:pt idx="2144">
                  <c:v>-64.858328315816706</c:v>
                </c:pt>
                <c:pt idx="2145">
                  <c:v>-64.847081018126701</c:v>
                </c:pt>
                <c:pt idx="2146">
                  <c:v>-64.835479083957495</c:v>
                </c:pt>
                <c:pt idx="2147">
                  <c:v>-64.823523818194403</c:v>
                </c:pt>
                <c:pt idx="2148">
                  <c:v>-64.811216501756306</c:v>
                </c:pt>
                <c:pt idx="2149">
                  <c:v>-64.798558391180194</c:v>
                </c:pt>
                <c:pt idx="2150">
                  <c:v>-64.785550718212804</c:v>
                </c:pt>
                <c:pt idx="2151">
                  <c:v>-64.772194689408295</c:v>
                </c:pt>
                <c:pt idx="2152">
                  <c:v>-64.758491485731597</c:v>
                </c:pt>
                <c:pt idx="2153">
                  <c:v>-64.744442262167794</c:v>
                </c:pt>
                <c:pt idx="2154">
                  <c:v>-64.730048147336404</c:v>
                </c:pt>
                <c:pt idx="2155">
                  <c:v>-64.715310243111006</c:v>
                </c:pt>
                <c:pt idx="2156">
                  <c:v>-64.700229624242994</c:v>
                </c:pt>
                <c:pt idx="2157">
                  <c:v>-64.684807337990506</c:v>
                </c:pt>
                <c:pt idx="2158">
                  <c:v>-64.669044403750704</c:v>
                </c:pt>
                <c:pt idx="2159">
                  <c:v>-64.652941812696199</c:v>
                </c:pt>
                <c:pt idx="2160">
                  <c:v>-64.636500527414597</c:v>
                </c:pt>
                <c:pt idx="2161">
                  <c:v>-64.619721481551494</c:v>
                </c:pt>
                <c:pt idx="2162">
                  <c:v>-64.602605579456196</c:v>
                </c:pt>
                <c:pt idx="2163">
                  <c:v>-64.585153695829703</c:v>
                </c:pt>
                <c:pt idx="2164">
                  <c:v>-64.567366675375197</c:v>
                </c:pt>
                <c:pt idx="2165">
                  <c:v>-64.549245332450297</c:v>
                </c:pt>
                <c:pt idx="2166">
                  <c:v>-64.530790450720602</c:v>
                </c:pt>
                <c:pt idx="2167">
                  <c:v>-64.512002782814804</c:v>
                </c:pt>
                <c:pt idx="2168">
                  <c:v>-64.492883049980904</c:v>
                </c:pt>
                <c:pt idx="2169">
                  <c:v>-64.473431941742106</c:v>
                </c:pt>
                <c:pt idx="2170">
                  <c:v>-64.453650115553899</c:v>
                </c:pt>
                <c:pt idx="2171">
                  <c:v>-64.433538196461001</c:v>
                </c:pt>
                <c:pt idx="2172">
                  <c:v>-64.413096776753207</c:v>
                </c:pt>
                <c:pt idx="2173">
                  <c:v>-64.392326415621199</c:v>
                </c:pt>
                <c:pt idx="2174">
                  <c:v>-64.371227638811504</c:v>
                </c:pt>
                <c:pt idx="2175">
                  <c:v>-64.349800938279103</c:v>
                </c:pt>
                <c:pt idx="2176">
                  <c:v>-64.328046771839297</c:v>
                </c:pt>
                <c:pt idx="2177">
                  <c:v>-64.305965562817207</c:v>
                </c:pt>
                <c:pt idx="2178">
                  <c:v>-64.283557699694697</c:v>
                </c:pt>
                <c:pt idx="2179">
                  <c:v>-64.260823535755094</c:v>
                </c:pt>
                <c:pt idx="2180">
                  <c:v>-64.237763388724304</c:v>
                </c:pt>
                <c:pt idx="2181">
                  <c:v>-64.214377540408805</c:v>
                </c:pt>
                <c:pt idx="2182">
                  <c:v>-64.190666236329903</c:v>
                </c:pt>
                <c:pt idx="2183">
                  <c:v>-64.166629685353996</c:v>
                </c:pt>
                <c:pt idx="2184">
                  <c:v>-64.142268059318098</c:v>
                </c:pt>
                <c:pt idx="2185">
                  <c:v>-64.117581492650501</c:v>
                </c:pt>
                <c:pt idx="2186">
                  <c:v>-64.092570081987006</c:v>
                </c:pt>
                <c:pt idx="2187">
                  <c:v>-64.067233885780695</c:v>
                </c:pt>
                <c:pt idx="2188">
                  <c:v>-64.041572923906401</c:v>
                </c:pt>
                <c:pt idx="2189">
                  <c:v>-64.015587177258297</c:v>
                </c:pt>
                <c:pt idx="2190">
                  <c:v>-63.989276587341699</c:v>
                </c:pt>
                <c:pt idx="2191">
                  <c:v>-63.962641055857198</c:v>
                </c:pt>
                <c:pt idx="2192">
                  <c:v>-63.935680444276997</c:v>
                </c:pt>
                <c:pt idx="2193">
                  <c:v>-63.908394573414697</c:v>
                </c:pt>
                <c:pt idx="2194">
                  <c:v>-63.8807832229854</c:v>
                </c:pt>
                <c:pt idx="2195">
                  <c:v>-63.852846131158202</c:v>
                </c:pt>
                <c:pt idx="2196">
                  <c:v>-63.824582994099003</c:v>
                </c:pt>
                <c:pt idx="2197">
                  <c:v>-63.795993465504097</c:v>
                </c:pt>
                <c:pt idx="2198">
                  <c:v>-63.767077156123698</c:v>
                </c:pt>
                <c:pt idx="2199">
                  <c:v>-63.7378336332755</c:v>
                </c:pt>
                <c:pt idx="2200">
                  <c:v>-63.708262420346799</c:v>
                </c:pt>
                <c:pt idx="2201">
                  <c:v>-63.678362996285998</c:v>
                </c:pt>
                <c:pt idx="2202">
                  <c:v>-63.648134795081802</c:v>
                </c:pt>
                <c:pt idx="2203">
                  <c:v>-63.617577205230504</c:v>
                </c:pt>
                <c:pt idx="2204">
                  <c:v>-63.586689569190902</c:v>
                </c:pt>
                <c:pt idx="2205">
                  <c:v>-63.555471182825201</c:v>
                </c:pt>
                <c:pt idx="2206">
                  <c:v>-63.523921294827197</c:v>
                </c:pt>
                <c:pt idx="2207">
                  <c:v>-63.492039106135401</c:v>
                </c:pt>
                <c:pt idx="2208">
                  <c:v>-63.459823769331997</c:v>
                </c:pt>
                <c:pt idx="2209">
                  <c:v>-63.427274388026397</c:v>
                </c:pt>
                <c:pt idx="2210">
                  <c:v>-63.3943900162228</c:v>
                </c:pt>
                <c:pt idx="2211">
                  <c:v>-63.361169657671503</c:v>
                </c:pt>
                <c:pt idx="2212">
                  <c:v>-63.327612265203101</c:v>
                </c:pt>
                <c:pt idx="2213">
                  <c:v>-63.293716740045099</c:v>
                </c:pt>
                <c:pt idx="2214">
                  <c:v>-63.259481931120597</c:v>
                </c:pt>
                <c:pt idx="2215">
                  <c:v>-63.2249066343281</c:v>
                </c:pt>
                <c:pt idx="2216">
                  <c:v>-63.189989591801101</c:v>
                </c:pt>
                <c:pt idx="2217">
                  <c:v>-63.154729491148601</c:v>
                </c:pt>
                <c:pt idx="2218">
                  <c:v>-63.1191249646741</c:v>
                </c:pt>
                <c:pt idx="2219">
                  <c:v>-63.083174588573499</c:v>
                </c:pt>
                <c:pt idx="2220">
                  <c:v>-63.046876882109899</c:v>
                </c:pt>
                <c:pt idx="2221">
                  <c:v>-63.0102303067669</c:v>
                </c:pt>
                <c:pt idx="2222">
                  <c:v>-62.973233265376102</c:v>
                </c:pt>
                <c:pt idx="2223">
                  <c:v>-62.9358841012222</c:v>
                </c:pt>
                <c:pt idx="2224">
                  <c:v>-62.898181097120798</c:v>
                </c:pt>
                <c:pt idx="2225">
                  <c:v>-62.860122474471403</c:v>
                </c:pt>
                <c:pt idx="2226">
                  <c:v>-62.821706392282202</c:v>
                </c:pt>
                <c:pt idx="2227">
                  <c:v>-62.782930946167902</c:v>
                </c:pt>
                <c:pt idx="2228">
                  <c:v>-62.743794167317901</c:v>
                </c:pt>
                <c:pt idx="2229">
                  <c:v>-62.7042940214344</c:v>
                </c:pt>
                <c:pt idx="2230">
                  <c:v>-62.664428407640997</c:v>
                </c:pt>
                <c:pt idx="2231">
                  <c:v>-62.624195157357498</c:v>
                </c:pt>
                <c:pt idx="2232">
                  <c:v>-62.583592033143297</c:v>
                </c:pt>
                <c:pt idx="2233">
                  <c:v>-62.5426167275062</c:v>
                </c:pt>
                <c:pt idx="2234">
                  <c:v>-62.501266861676001</c:v>
                </c:pt>
                <c:pt idx="2235">
                  <c:v>-62.459539984341497</c:v>
                </c:pt>
                <c:pt idx="2236">
                  <c:v>-62.4174335703512</c:v>
                </c:pt>
                <c:pt idx="2237">
                  <c:v>-62.374945019373499</c:v>
                </c:pt>
                <c:pt idx="2238">
                  <c:v>-62.332071654518401</c:v>
                </c:pt>
                <c:pt idx="2239">
                  <c:v>-62.2888107209167</c:v>
                </c:pt>
                <c:pt idx="2240">
                  <c:v>-62.2451593842571</c:v>
                </c:pt>
                <c:pt idx="2241">
                  <c:v>-62.2011147292788</c:v>
                </c:pt>
                <c:pt idx="2242">
                  <c:v>-62.156673758218602</c:v>
                </c:pt>
                <c:pt idx="2243">
                  <c:v>-62.111833389210297</c:v>
                </c:pt>
                <c:pt idx="2244">
                  <c:v>-62.066590454636</c:v>
                </c:pt>
                <c:pt idx="2245">
                  <c:v>-62.020941699426103</c:v>
                </c:pt>
                <c:pt idx="2246">
                  <c:v>-61.974883779307802</c:v>
                </c:pt>
                <c:pt idx="2247">
                  <c:v>-61.9284132589991</c:v>
                </c:pt>
                <c:pt idx="2248">
                  <c:v>-61.881526610347102</c:v>
                </c:pt>
                <c:pt idx="2249">
                  <c:v>-61.834220210408702</c:v>
                </c:pt>
                <c:pt idx="2250">
                  <c:v>-61.7864903394713</c:v>
                </c:pt>
                <c:pt idx="2251">
                  <c:v>-61.738333179011597</c:v>
                </c:pt>
                <c:pt idx="2252">
                  <c:v>-61.689744809590501</c:v>
                </c:pt>
                <c:pt idx="2253">
                  <c:v>-61.640721208682102</c:v>
                </c:pt>
                <c:pt idx="2254">
                  <c:v>-61.591258248433199</c:v>
                </c:pt>
                <c:pt idx="2255">
                  <c:v>-61.541351693352802</c:v>
                </c:pt>
                <c:pt idx="2256">
                  <c:v>-61.490997197927499</c:v>
                </c:pt>
                <c:pt idx="2257">
                  <c:v>-61.440190304160801</c:v>
                </c:pt>
                <c:pt idx="2258">
                  <c:v>-61.388926439033902</c:v>
                </c:pt>
                <c:pt idx="2259">
                  <c:v>-61.337200911884104</c:v>
                </c:pt>
                <c:pt idx="2260">
                  <c:v>-61.285008911699101</c:v>
                </c:pt>
                <c:pt idx="2261">
                  <c:v>-61.232345504323597</c:v>
                </c:pt>
                <c:pt idx="2262">
                  <c:v>-61.179205629574398</c:v>
                </c:pt>
                <c:pt idx="2263">
                  <c:v>-61.125584098261598</c:v>
                </c:pt>
                <c:pt idx="2264">
                  <c:v>-61.071475589112197</c:v>
                </c:pt>
                <c:pt idx="2265">
                  <c:v>-61.016874645591997</c:v>
                </c:pt>
                <c:pt idx="2266">
                  <c:v>-60.961775672622103</c:v>
                </c:pt>
                <c:pt idx="2267">
                  <c:v>-60.906172933187101</c:v>
                </c:pt>
                <c:pt idx="2268">
                  <c:v>-60.850060544829098</c:v>
                </c:pt>
                <c:pt idx="2269">
                  <c:v>-60.793432476024698</c:v>
                </c:pt>
                <c:pt idx="2270">
                  <c:v>-60.7362825424402</c:v>
                </c:pt>
                <c:pt idx="2271">
                  <c:v>-60.6786044030599</c:v>
                </c:pt>
                <c:pt idx="2272">
                  <c:v>-60.620391556182497</c:v>
                </c:pt>
                <c:pt idx="2273">
                  <c:v>-60.561637335281198</c:v>
                </c:pt>
                <c:pt idx="2274">
                  <c:v>-60.502334904722296</c:v>
                </c:pt>
                <c:pt idx="2275">
                  <c:v>-60.442477255335596</c:v>
                </c:pt>
                <c:pt idx="2276">
                  <c:v>-60.3820571998316</c:v>
                </c:pt>
                <c:pt idx="2277">
                  <c:v>-60.321067368059403</c:v>
                </c:pt>
                <c:pt idx="2278">
                  <c:v>-60.259500202099296</c:v>
                </c:pt>
                <c:pt idx="2279">
                  <c:v>-60.197347951182003</c:v>
                </c:pt>
                <c:pt idx="2280">
                  <c:v>-60.134602666429799</c:v>
                </c:pt>
                <c:pt idx="2281">
                  <c:v>-60.071256195410001</c:v>
                </c:pt>
                <c:pt idx="2282">
                  <c:v>-60.007300176494503</c:v>
                </c:pt>
                <c:pt idx="2283">
                  <c:v>-59.942726033017998</c:v>
                </c:pt>
                <c:pt idx="2284">
                  <c:v>-59.877524967224304</c:v>
                </c:pt>
                <c:pt idx="2285">
                  <c:v>-59.811687953994799</c:v>
                </c:pt>
                <c:pt idx="2286">
                  <c:v>-59.745205734347103</c:v>
                </c:pt>
                <c:pt idx="2287">
                  <c:v>-59.678068808697503</c:v>
                </c:pt>
                <c:pt idx="2288">
                  <c:v>-59.610267429873304</c:v>
                </c:pt>
                <c:pt idx="2289">
                  <c:v>-59.541791595868503</c:v>
                </c:pt>
                <c:pt idx="2290">
                  <c:v>-59.472631042328302</c:v>
                </c:pt>
                <c:pt idx="2291">
                  <c:v>-59.402775234753598</c:v>
                </c:pt>
                <c:pt idx="2292">
                  <c:v>-59.332213360410897</c:v>
                </c:pt>
                <c:pt idx="2293">
                  <c:v>-59.260934319936702</c:v>
                </c:pt>
                <c:pt idx="2294">
                  <c:v>-59.188926718622398</c:v>
                </c:pt>
                <c:pt idx="2295">
                  <c:v>-59.116178857364403</c:v>
                </c:pt>
                <c:pt idx="2296">
                  <c:v>-59.042678723266597</c:v>
                </c:pt>
                <c:pt idx="2297">
                  <c:v>-58.968413979878299</c:v>
                </c:pt>
                <c:pt idx="2298">
                  <c:v>-58.893371957051301</c:v>
                </c:pt>
                <c:pt idx="2299">
                  <c:v>-58.817539640399403</c:v>
                </c:pt>
                <c:pt idx="2300">
                  <c:v>-58.7409036603419</c:v>
                </c:pt>
                <c:pt idx="2301">
                  <c:v>-58.663450280711999</c:v>
                </c:pt>
                <c:pt idx="2302">
                  <c:v>-58.585165386909402</c:v>
                </c:pt>
                <c:pt idx="2303">
                  <c:v>-58.506034473577799</c:v>
                </c:pt>
                <c:pt idx="2304">
                  <c:v>-58.426042631782202</c:v>
                </c:pt>
                <c:pt idx="2305">
                  <c:v>-58.345174535665201</c:v>
                </c:pt>
                <c:pt idx="2306">
                  <c:v>-58.263414428555599</c:v>
                </c:pt>
                <c:pt idx="2307">
                  <c:v>-58.180746108504003</c:v>
                </c:pt>
                <c:pt idx="2308">
                  <c:v>-58.097152913217897</c:v>
                </c:pt>
                <c:pt idx="2309">
                  <c:v>-58.012617704366399</c:v>
                </c:pt>
                <c:pt idx="2310">
                  <c:v>-57.927122851225</c:v>
                </c:pt>
                <c:pt idx="2311">
                  <c:v>-57.840650213626702</c:v>
                </c:pt>
                <c:pt idx="2312">
                  <c:v>-57.753181124186099</c:v>
                </c:pt>
                <c:pt idx="2313">
                  <c:v>-57.664696369759703</c:v>
                </c:pt>
                <c:pt idx="2314">
                  <c:v>-57.5751761721042</c:v>
                </c:pt>
                <c:pt idx="2315">
                  <c:v>-57.484600167692498</c:v>
                </c:pt>
                <c:pt idx="2316">
                  <c:v>-57.392947386643897</c:v>
                </c:pt>
                <c:pt idx="2317">
                  <c:v>-57.300196230723301</c:v>
                </c:pt>
                <c:pt idx="2318">
                  <c:v>-57.206324450362402</c:v>
                </c:pt>
                <c:pt idx="2319">
                  <c:v>-57.111309120648997</c:v>
                </c:pt>
                <c:pt idx="2320">
                  <c:v>-57.015126616234298</c:v>
                </c:pt>
                <c:pt idx="2321">
                  <c:v>-56.917752585097404</c:v>
                </c:pt>
                <c:pt idx="2322">
                  <c:v>-56.819161921107998</c:v>
                </c:pt>
                <c:pt idx="2323">
                  <c:v>-56.719328735322897</c:v>
                </c:pt>
                <c:pt idx="2324">
                  <c:v>-56.618226325946402</c:v>
                </c:pt>
                <c:pt idx="2325">
                  <c:v>-56.515827146883801</c:v>
                </c:pt>
                <c:pt idx="2326">
                  <c:v>-56.412102774808197</c:v>
                </c:pt>
                <c:pt idx="2327">
                  <c:v>-56.307023874661198</c:v>
                </c:pt>
                <c:pt idx="2328">
                  <c:v>-56.200560163497201</c:v>
                </c:pt>
                <c:pt idx="2329">
                  <c:v>-56.092680372580602</c:v>
                </c:pt>
                <c:pt idx="2330">
                  <c:v>-55.983352207634702</c:v>
                </c:pt>
                <c:pt idx="2331">
                  <c:v>-55.872542307138502</c:v>
                </c:pt>
                <c:pt idx="2332">
                  <c:v>-55.7602161985577</c:v>
                </c:pt>
                <c:pt idx="2333">
                  <c:v>-55.646338252389803</c:v>
                </c:pt>
                <c:pt idx="2334">
                  <c:v>-55.530871633896098</c:v>
                </c:pt>
                <c:pt idx="2335">
                  <c:v>-55.413778252382997</c:v>
                </c:pt>
                <c:pt idx="2336">
                  <c:v>-55.295018707887401</c:v>
                </c:pt>
                <c:pt idx="2337">
                  <c:v>-55.174552235109203</c:v>
                </c:pt>
                <c:pt idx="2338">
                  <c:v>-55.052336644424699</c:v>
                </c:pt>
                <c:pt idx="2339">
                  <c:v>-54.928328259802598</c:v>
                </c:pt>
                <c:pt idx="2340">
                  <c:v>-54.8024818534305</c:v>
                </c:pt>
                <c:pt idx="2341">
                  <c:v>-54.674750576848801</c:v>
                </c:pt>
                <c:pt idx="2342">
                  <c:v>-54.545085888370899</c:v>
                </c:pt>
                <c:pt idx="2343">
                  <c:v>-54.413437476556403</c:v>
                </c:pt>
                <c:pt idx="2344">
                  <c:v>-54.279753179483301</c:v>
                </c:pt>
                <c:pt idx="2345">
                  <c:v>-54.143978899548898</c:v>
                </c:pt>
                <c:pt idx="2346">
                  <c:v>-54.006058513509501</c:v>
                </c:pt>
                <c:pt idx="2347">
                  <c:v>-53.865933777443303</c:v>
                </c:pt>
                <c:pt idx="2348">
                  <c:v>-53.723544226302899</c:v>
                </c:pt>
                <c:pt idx="2349">
                  <c:v>-53.578827067692899</c:v>
                </c:pt>
                <c:pt idx="2350">
                  <c:v>-53.431717069483597</c:v>
                </c:pt>
                <c:pt idx="2351">
                  <c:v>-53.282146440839099</c:v>
                </c:pt>
                <c:pt idx="2352">
                  <c:v>-53.1300447062073</c:v>
                </c:pt>
                <c:pt idx="2353">
                  <c:v>-52.975338571780497</c:v>
                </c:pt>
                <c:pt idx="2354">
                  <c:v>-52.817951783898799</c:v>
                </c:pt>
                <c:pt idx="2355">
                  <c:v>-52.6578049788233</c:v>
                </c:pt>
                <c:pt idx="2356">
                  <c:v>-52.494815523260598</c:v>
                </c:pt>
                <c:pt idx="2357">
                  <c:v>-52.328897344969199</c:v>
                </c:pt>
                <c:pt idx="2358">
                  <c:v>-52.1599607527207</c:v>
                </c:pt>
                <c:pt idx="2359">
                  <c:v>-51.987912244829403</c:v>
                </c:pt>
                <c:pt idx="2360">
                  <c:v>-51.812654305395299</c:v>
                </c:pt>
                <c:pt idx="2361">
                  <c:v>-51.634085187333</c:v>
                </c:pt>
                <c:pt idx="2362">
                  <c:v>-51.452098681176999</c:v>
                </c:pt>
                <c:pt idx="2363">
                  <c:v>-51.266583868565</c:v>
                </c:pt>
                <c:pt idx="2364">
                  <c:v>-51.0774248592056</c:v>
                </c:pt>
                <c:pt idx="2365">
                  <c:v>-50.884500510023997</c:v>
                </c:pt>
                <c:pt idx="2366">
                  <c:v>-50.687684125066099</c:v>
                </c:pt>
                <c:pt idx="2367">
                  <c:v>-50.486843134606701</c:v>
                </c:pt>
                <c:pt idx="2368">
                  <c:v>-50.281838751764603</c:v>
                </c:pt>
                <c:pt idx="2369">
                  <c:v>-50.072525604765801</c:v>
                </c:pt>
                <c:pt idx="2370">
                  <c:v>-49.858751342820902</c:v>
                </c:pt>
                <c:pt idx="2371">
                  <c:v>-49.640356213384997</c:v>
                </c:pt>
                <c:pt idx="2372">
                  <c:v>-49.41717260835</c:v>
                </c:pt>
                <c:pt idx="2373">
                  <c:v>-49.189024576478701</c:v>
                </c:pt>
                <c:pt idx="2374">
                  <c:v>-48.955727299118998</c:v>
                </c:pt>
                <c:pt idx="2375">
                  <c:v>-48.7170865259382</c:v>
                </c:pt>
                <c:pt idx="2376">
                  <c:v>-48.472897967080101</c:v>
                </c:pt>
                <c:pt idx="2377">
                  <c:v>-48.222946637777603</c:v>
                </c:pt>
                <c:pt idx="2378">
                  <c:v>-47.967006151031597</c:v>
                </c:pt>
                <c:pt idx="2379">
                  <c:v>-47.7048379535021</c:v>
                </c:pt>
                <c:pt idx="2380">
                  <c:v>-47.436190499230001</c:v>
                </c:pt>
                <c:pt idx="2381">
                  <c:v>-47.160798355221502</c:v>
                </c:pt>
                <c:pt idx="2382">
                  <c:v>-46.878381232260899</c:v>
                </c:pt>
                <c:pt idx="2383">
                  <c:v>-46.588642933572302</c:v>
                </c:pt>
                <c:pt idx="2384">
                  <c:v>-46.291270213109499</c:v>
                </c:pt>
                <c:pt idx="2385">
                  <c:v>-45.985931534296299</c:v>
                </c:pt>
                <c:pt idx="2386">
                  <c:v>-45.6722757189684</c:v>
                </c:pt>
                <c:pt idx="2387">
                  <c:v>-45.349930475038001</c:v>
                </c:pt>
                <c:pt idx="2388">
                  <c:v>-45.018500790020802</c:v>
                </c:pt>
                <c:pt idx="2389">
                  <c:v>-44.677567175978901</c:v>
                </c:pt>
                <c:pt idx="2390">
                  <c:v>-44.326683749636899</c:v>
                </c:pt>
                <c:pt idx="2391">
                  <c:v>-43.965376129367101</c:v>
                </c:pt>
                <c:pt idx="2392">
                  <c:v>-43.593139128385502</c:v>
                </c:pt>
                <c:pt idx="2393">
                  <c:v>-43.209434220801597</c:v>
                </c:pt>
                <c:pt idx="2394">
                  <c:v>-42.813686754057699</c:v>
                </c:pt>
                <c:pt idx="2395">
                  <c:v>-42.405282877721397</c:v>
                </c:pt>
                <c:pt idx="2396">
                  <c:v>-41.983566154466899</c:v>
                </c:pt>
                <c:pt idx="2397">
                  <c:v>-41.547833814308397</c:v>
                </c:pt>
                <c:pt idx="2398">
                  <c:v>-41.097332607612103</c:v>
                </c:pt>
                <c:pt idx="2399">
                  <c:v>-40.6312542059785</c:v>
                </c:pt>
                <c:pt idx="2400">
                  <c:v>-40.148730092586703</c:v>
                </c:pt>
                <c:pt idx="2401">
                  <c:v>-39.648825874830102</c:v>
                </c:pt>
                <c:pt idx="2402">
                  <c:v>-39.130534941803703</c:v>
                </c:pt>
                <c:pt idx="2403">
                  <c:v>-38.592771377143897</c:v>
                </c:pt>
                <c:pt idx="2404">
                  <c:v>-38.034362023504698</c:v>
                </c:pt>
                <c:pt idx="2405">
                  <c:v>-37.454037578159998</c:v>
                </c:pt>
                <c:pt idx="2406">
                  <c:v>-36.850422579305601</c:v>
                </c:pt>
                <c:pt idx="2407">
                  <c:v>-36.222024118951602</c:v>
                </c:pt>
                <c:pt idx="2408">
                  <c:v>-35.567219090034698</c:v>
                </c:pt>
                <c:pt idx="2409">
                  <c:v>-34.8842397415346</c:v>
                </c:pt>
                <c:pt idx="2410">
                  <c:v>-34.171157274707298</c:v>
                </c:pt>
                <c:pt idx="2411">
                  <c:v>-33.425863164482401</c:v>
                </c:pt>
                <c:pt idx="2412">
                  <c:v>-32.646047830648797</c:v>
                </c:pt>
                <c:pt idx="2413">
                  <c:v>-31.829176211195001</c:v>
                </c:pt>
                <c:pt idx="2414">
                  <c:v>-30.972459701926098</c:v>
                </c:pt>
                <c:pt idx="2415">
                  <c:v>-30.0728238182331</c:v>
                </c:pt>
                <c:pt idx="2416">
                  <c:v>-29.126870801489499</c:v>
                </c:pt>
                <c:pt idx="2417">
                  <c:v>-28.130836227347601</c:v>
                </c:pt>
                <c:pt idx="2418">
                  <c:v>-27.080538467577401</c:v>
                </c:pt>
                <c:pt idx="2419">
                  <c:v>-25.971319599768002</c:v>
                </c:pt>
                <c:pt idx="2420">
                  <c:v>-24.797976035396399</c:v>
                </c:pt>
                <c:pt idx="2421">
                  <c:v>-23.554676726864901</c:v>
                </c:pt>
                <c:pt idx="2422">
                  <c:v>-22.2348662920107</c:v>
                </c:pt>
                <c:pt idx="2423">
                  <c:v>-20.831149725233701</c:v>
                </c:pt>
                <c:pt idx="2424">
                  <c:v>-19.3351545003074</c:v>
                </c:pt>
                <c:pt idx="2425">
                  <c:v>-17.737364746342301</c:v>
                </c:pt>
                <c:pt idx="2426">
                  <c:v>-16.026920706033799</c:v>
                </c:pt>
                <c:pt idx="2427">
                  <c:v>-14.191374740206101</c:v>
                </c:pt>
                <c:pt idx="2428">
                  <c:v>-12.2163925506013</c:v>
                </c:pt>
                <c:pt idx="2429">
                  <c:v>-10.085384806732201</c:v>
                </c:pt>
                <c:pt idx="2430">
                  <c:v>-7.7790496278275203</c:v>
                </c:pt>
                <c:pt idx="2431">
                  <c:v>-5.2747998724713101</c:v>
                </c:pt>
                <c:pt idx="2432">
                  <c:v>-2.54604016904486</c:v>
                </c:pt>
                <c:pt idx="2433">
                  <c:v>0.438754049930898</c:v>
                </c:pt>
                <c:pt idx="2434">
                  <c:v>3.7172212760034999</c:v>
                </c:pt>
                <c:pt idx="2435">
                  <c:v>7.33465419823278</c:v>
                </c:pt>
                <c:pt idx="2436">
                  <c:v>11.346025415287899</c:v>
                </c:pt>
                <c:pt idx="2437">
                  <c:v>15.8186852271809</c:v>
                </c:pt>
                <c:pt idx="2438">
                  <c:v>20.836004161992101</c:v>
                </c:pt>
                <c:pt idx="2439">
                  <c:v>26.5023658256655</c:v>
                </c:pt>
                <c:pt idx="2440">
                  <c:v>32.950125530912999</c:v>
                </c:pt>
                <c:pt idx="2441">
                  <c:v>-65.004217342178904</c:v>
                </c:pt>
                <c:pt idx="2442">
                  <c:v>-65.008014105388895</c:v>
                </c:pt>
                <c:pt idx="2443">
                  <c:v>-65.011392102907095</c:v>
                </c:pt>
                <c:pt idx="2444">
                  <c:v>-65.014353149165601</c:v>
                </c:pt>
                <c:pt idx="2445">
                  <c:v>-65.016899058859096</c:v>
                </c:pt>
                <c:pt idx="2446">
                  <c:v>-65.019031646068598</c:v>
                </c:pt>
                <c:pt idx="2447">
                  <c:v>-65.020752723400904</c:v>
                </c:pt>
                <c:pt idx="2448">
                  <c:v>-65.0220641011434</c:v>
                </c:pt>
                <c:pt idx="2449">
                  <c:v>-65.022967586434305</c:v>
                </c:pt>
                <c:pt idx="2450">
                  <c:v>-65.023464982447905</c:v>
                </c:pt>
                <c:pt idx="2451">
                  <c:v>-65.023558087595902</c:v>
                </c:pt>
                <c:pt idx="2452">
                  <c:v>-65.023248694742506</c:v>
                </c:pt>
                <c:pt idx="2453">
                  <c:v>-65.022538590435005</c:v>
                </c:pt>
                <c:pt idx="2454">
                  <c:v>-65.021429554149407</c:v>
                </c:pt>
                <c:pt idx="2455">
                  <c:v>-65.0199233575498</c:v>
                </c:pt>
                <c:pt idx="2456">
                  <c:v>-65.018021763762903</c:v>
                </c:pt>
                <c:pt idx="2457">
                  <c:v>-65.015726526665603</c:v>
                </c:pt>
                <c:pt idx="2458">
                  <c:v>-65.013039390188098</c:v>
                </c:pt>
                <c:pt idx="2459">
                  <c:v>-65.009962087629006</c:v>
                </c:pt>
                <c:pt idx="2460">
                  <c:v>-65.006496340985606</c:v>
                </c:pt>
                <c:pt idx="2461">
                  <c:v>-65.002643860296203</c:v>
                </c:pt>
                <c:pt idx="2462">
                  <c:v>-64.998406342996503</c:v>
                </c:pt>
                <c:pt idx="2463">
                  <c:v>-64.993785473288</c:v>
                </c:pt>
                <c:pt idx="2464">
                  <c:v>-64.9887829215198</c:v>
                </c:pt>
                <c:pt idx="2465">
                  <c:v>-64.983400343582403</c:v>
                </c:pt>
                <c:pt idx="2466">
                  <c:v>-64.977639380313704</c:v>
                </c:pt>
                <c:pt idx="2467">
                  <c:v>-64.971501656916999</c:v>
                </c:pt>
                <c:pt idx="2468">
                  <c:v>-64.964988782390193</c:v>
                </c:pt>
                <c:pt idx="2469">
                  <c:v>-64.9581023489675</c:v>
                </c:pt>
                <c:pt idx="2470">
                  <c:v>-64.950843931570503</c:v>
                </c:pt>
                <c:pt idx="2471">
                  <c:v>-64.943215087272094</c:v>
                </c:pt>
                <c:pt idx="2472">
                  <c:v>-64.935217354768994</c:v>
                </c:pt>
                <c:pt idx="2473">
                  <c:v>-64.9268522538665</c:v>
                </c:pt>
                <c:pt idx="2474">
                  <c:v>-64.918121284971306</c:v>
                </c:pt>
                <c:pt idx="2475">
                  <c:v>-64.909025928595995</c:v>
                </c:pt>
                <c:pt idx="2476">
                  <c:v>-64.899567644871297</c:v>
                </c:pt>
                <c:pt idx="2477">
                  <c:v>-64.8897478730687</c:v>
                </c:pt>
                <c:pt idx="2478">
                  <c:v>-64.879568031131598</c:v>
                </c:pt>
                <c:pt idx="2479">
                  <c:v>-64.869029515214507</c:v>
                </c:pt>
                <c:pt idx="2480">
                  <c:v>-64.858133699231203</c:v>
                </c:pt>
                <c:pt idx="2481">
                  <c:v>-64.846881934411101</c:v>
                </c:pt>
                <c:pt idx="2482">
                  <c:v>-64.835275548862299</c:v>
                </c:pt>
                <c:pt idx="2483">
                  <c:v>-64.823315847143107</c:v>
                </c:pt>
                <c:pt idx="2484">
                  <c:v>-64.811004109839899</c:v>
                </c:pt>
                <c:pt idx="2485">
                  <c:v>-64.798341593152401</c:v>
                </c:pt>
                <c:pt idx="2486">
                  <c:v>-64.785329528485093</c:v>
                </c:pt>
                <c:pt idx="2487">
                  <c:v>-64.771969122044894</c:v>
                </c:pt>
                <c:pt idx="2488">
                  <c:v>-64.7582615544449</c:v>
                </c:pt>
                <c:pt idx="2489">
                  <c:v>-64.744207980313504</c:v>
                </c:pt>
                <c:pt idx="2490">
                  <c:v>-64.729809527908799</c:v>
                </c:pt>
                <c:pt idx="2491">
                  <c:v>-64.715067298738205</c:v>
                </c:pt>
                <c:pt idx="2492">
                  <c:v>-64.699982367182898</c:v>
                </c:pt>
                <c:pt idx="2493">
                  <c:v>-64.684555780125606</c:v>
                </c:pt>
                <c:pt idx="2494">
                  <c:v>-64.668788556584005</c:v>
                </c:pt>
                <c:pt idx="2495">
                  <c:v>-64.652681687346401</c:v>
                </c:pt>
                <c:pt idx="2496">
                  <c:v>-64.636236134612105</c:v>
                </c:pt>
                <c:pt idx="2497">
                  <c:v>-64.619452831633694</c:v>
                </c:pt>
                <c:pt idx="2498">
                  <c:v>-64.602332682363098</c:v>
                </c:pt>
                <c:pt idx="2499">
                  <c:v>-64.584876561099605</c:v>
                </c:pt>
                <c:pt idx="2500">
                  <c:v>-64.567085312140605</c:v>
                </c:pt>
                <c:pt idx="2501">
                  <c:v>-64.548959749433095</c:v>
                </c:pt>
                <c:pt idx="2502">
                  <c:v>-64.530500656228099</c:v>
                </c:pt>
                <c:pt idx="2503">
                  <c:v>-64.511708784735504</c:v>
                </c:pt>
                <c:pt idx="2504">
                  <c:v>-64.492584855779697</c:v>
                </c:pt>
                <c:pt idx="2505">
                  <c:v>-64.473129558456193</c:v>
                </c:pt>
                <c:pt idx="2506">
                  <c:v>-64.453343549788798</c:v>
                </c:pt>
                <c:pt idx="2507">
                  <c:v>-64.433227454385701</c:v>
                </c:pt>
                <c:pt idx="2508">
                  <c:v>-64.412781864095905</c:v>
                </c:pt>
                <c:pt idx="2509">
                  <c:v>-64.392007337665305</c:v>
                </c:pt>
                <c:pt idx="2510">
                  <c:v>-64.3709044003907</c:v>
                </c:pt>
                <c:pt idx="2511">
                  <c:v>-64.349473543773001</c:v>
                </c:pt>
                <c:pt idx="2512">
                  <c:v>-64.3277152251693</c:v>
                </c:pt>
                <c:pt idx="2513">
                  <c:v>-64.305629867441695</c:v>
                </c:pt>
                <c:pt idx="2514">
                  <c:v>-64.283217858604601</c:v>
                </c:pt>
                <c:pt idx="2515">
                  <c:v>-64.260479551469103</c:v>
                </c:pt>
                <c:pt idx="2516">
                  <c:v>-64.237415263284404</c:v>
                </c:pt>
                <c:pt idx="2517">
                  <c:v>-64.214025275375405</c:v>
                </c:pt>
                <c:pt idx="2518">
                  <c:v>-64.190309832777203</c:v>
                </c:pt>
                <c:pt idx="2519">
                  <c:v>-64.166269143864994</c:v>
                </c:pt>
                <c:pt idx="2520">
                  <c:v>-64.141903379979794</c:v>
                </c:pt>
                <c:pt idx="2521">
                  <c:v>-64.117212675048805</c:v>
                </c:pt>
                <c:pt idx="2522">
                  <c:v>-64.092197125201906</c:v>
                </c:pt>
                <c:pt idx="2523">
                  <c:v>-64.066856788380704</c:v>
                </c:pt>
                <c:pt idx="2524">
                  <c:v>-64.041191683943495</c:v>
                </c:pt>
                <c:pt idx="2525">
                  <c:v>-64.0152017922628</c:v>
                </c:pt>
                <c:pt idx="2526">
                  <c:v>-63.9888870543165</c:v>
                </c:pt>
                <c:pt idx="2527">
                  <c:v>-63.962247371272198</c:v>
                </c:pt>
                <c:pt idx="2528">
                  <c:v>-63.935282604063801</c:v>
                </c:pt>
                <c:pt idx="2529">
                  <c:v>-63.907992572960602</c:v>
                </c:pt>
                <c:pt idx="2530">
                  <c:v>-63.880377057127497</c:v>
                </c:pt>
                <c:pt idx="2531">
                  <c:v>-63.852435794177303</c:v>
                </c:pt>
                <c:pt idx="2532">
                  <c:v>-63.824168479713698</c:v>
                </c:pt>
                <c:pt idx="2533">
                  <c:v>-63.795574766864299</c:v>
                </c:pt>
                <c:pt idx="2534">
                  <c:v>-63.766654265804199</c:v>
                </c:pt>
                <c:pt idx="2535">
                  <c:v>-63.7374065432696</c:v>
                </c:pt>
                <c:pt idx="2536">
                  <c:v>-63.707831122059297</c:v>
                </c:pt>
                <c:pt idx="2537">
                  <c:v>-63.6779274805264</c:v>
                </c:pt>
                <c:pt idx="2538">
                  <c:v>-63.647695052057202</c:v>
                </c:pt>
                <c:pt idx="2539">
                  <c:v>-63.617133224538698</c:v>
                </c:pt>
                <c:pt idx="2540">
                  <c:v>-63.586241339812297</c:v>
                </c:pt>
                <c:pt idx="2541">
                  <c:v>-63.555018693115898</c:v>
                </c:pt>
                <c:pt idx="2542">
                  <c:v>-63.523464532510602</c:v>
                </c:pt>
                <c:pt idx="2543">
                  <c:v>-63.491578058294799</c:v>
                </c:pt>
                <c:pt idx="2544">
                  <c:v>-63.459358422401898</c:v>
                </c:pt>
                <c:pt idx="2545">
                  <c:v>-63.426804727784301</c:v>
                </c:pt>
                <c:pt idx="2546">
                  <c:v>-63.393916027780499</c:v>
                </c:pt>
                <c:pt idx="2547">
                  <c:v>-63.360691325466199</c:v>
                </c:pt>
                <c:pt idx="2548">
                  <c:v>-63.327129572988298</c:v>
                </c:pt>
                <c:pt idx="2549">
                  <c:v>-63.293229670881303</c:v>
                </c:pt>
                <c:pt idx="2550">
                  <c:v>-63.258990467365798</c:v>
                </c:pt>
                <c:pt idx="2551">
                  <c:v>-63.224410757627503</c:v>
                </c:pt>
                <c:pt idx="2552">
                  <c:v>-63.1894892830773</c:v>
                </c:pt>
                <c:pt idx="2553">
                  <c:v>-63.154224730590997</c:v>
                </c:pt>
                <c:pt idx="2554">
                  <c:v>-63.118615731728497</c:v>
                </c:pt>
                <c:pt idx="2555">
                  <c:v>-63.0826608619304</c:v>
                </c:pt>
                <c:pt idx="2556">
                  <c:v>-63.046358639694098</c:v>
                </c:pt>
                <c:pt idx="2557">
                  <c:v>-63.009707525724799</c:v>
                </c:pt>
                <c:pt idx="2558">
                  <c:v>-62.972705922064797</c:v>
                </c:pt>
                <c:pt idx="2559">
                  <c:v>-62.9353521711962</c:v>
                </c:pt>
                <c:pt idx="2560">
                  <c:v>-62.897644555120003</c:v>
                </c:pt>
                <c:pt idx="2561">
                  <c:v>-62.859581294407597</c:v>
                </c:pt>
                <c:pt idx="2562">
                  <c:v>-62.821160547226</c:v>
                </c:pt>
                <c:pt idx="2563">
                  <c:v>-62.782380408334802</c:v>
                </c:pt>
                <c:pt idx="2564">
                  <c:v>-62.743238908053897</c:v>
                </c:pt>
                <c:pt idx="2565">
                  <c:v>-62.703734011201803</c:v>
                </c:pt>
                <c:pt idx="2566">
                  <c:v>-62.663863616002899</c:v>
                </c:pt>
                <c:pt idx="2567">
                  <c:v>-62.623625552962501</c:v>
                </c:pt>
                <c:pt idx="2568">
                  <c:v>-62.583017583709598</c:v>
                </c:pt>
                <c:pt idx="2569">
                  <c:v>-62.542037399805103</c:v>
                </c:pt>
                <c:pt idx="2570">
                  <c:v>-62.500682621514997</c:v>
                </c:pt>
                <c:pt idx="2571">
                  <c:v>-62.4589507965471</c:v>
                </c:pt>
                <c:pt idx="2572">
                  <c:v>-62.416839398750497</c:v>
                </c:pt>
                <c:pt idx="2573">
                  <c:v>-62.374345826776199</c:v>
                </c:pt>
                <c:pt idx="2574">
                  <c:v>-62.331467402697498</c:v>
                </c:pt>
                <c:pt idx="2575">
                  <c:v>-62.2882013705891</c:v>
                </c:pt>
                <c:pt idx="2576">
                  <c:v>-62.244544895063299</c:v>
                </c:pt>
                <c:pt idx="2577">
                  <c:v>-62.200495059762098</c:v>
                </c:pt>
                <c:pt idx="2578">
                  <c:v>-62.156048865803797</c:v>
                </c:pt>
                <c:pt idx="2579">
                  <c:v>-62.111203230181502</c:v>
                </c:pt>
                <c:pt idx="2580">
                  <c:v>-62.065954984113802</c:v>
                </c:pt>
                <c:pt idx="2581">
                  <c:v>-62.020300871344404</c:v>
                </c:pt>
                <c:pt idx="2582">
                  <c:v>-61.974237546389297</c:v>
                </c:pt>
                <c:pt idx="2583">
                  <c:v>-61.927761572730603</c:v>
                </c:pt>
                <c:pt idx="2584">
                  <c:v>-61.8808694209539</c:v>
                </c:pt>
                <c:pt idx="2585">
                  <c:v>-61.833557466827898</c:v>
                </c:pt>
                <c:pt idx="2586">
                  <c:v>-61.785821989324397</c:v>
                </c:pt>
                <c:pt idx="2587">
                  <c:v>-61.737659168576599</c:v>
                </c:pt>
                <c:pt idx="2588">
                  <c:v>-61.689065083772803</c:v>
                </c:pt>
                <c:pt idx="2589">
                  <c:v>-61.640035710984399</c:v>
                </c:pt>
                <c:pt idx="2590">
                  <c:v>-61.590566920924701</c:v>
                </c:pt>
                <c:pt idx="2591">
                  <c:v>-61.5406544766373</c:v>
                </c:pt>
                <c:pt idx="2592">
                  <c:v>-61.490294031110501</c:v>
                </c:pt>
                <c:pt idx="2593">
                  <c:v>-61.439481124815401</c:v>
                </c:pt>
                <c:pt idx="2594">
                  <c:v>-61.388211183165801</c:v>
                </c:pt>
                <c:pt idx="2595">
                  <c:v>-61.336479513895497</c:v>
                </c:pt>
                <c:pt idx="2596">
                  <c:v>-61.284281304351403</c:v>
                </c:pt>
                <c:pt idx="2597">
                  <c:v>-61.2316116186987</c:v>
                </c:pt>
                <c:pt idx="2598">
                  <c:v>-61.178465395034898</c:v>
                </c:pt>
                <c:pt idx="2599">
                  <c:v>-61.124837442409799</c:v>
                </c:pt>
                <c:pt idx="2600">
                  <c:v>-61.070722437747499</c:v>
                </c:pt>
                <c:pt idx="2601">
                  <c:v>-61.0161149226671</c:v>
                </c:pt>
                <c:pt idx="2602">
                  <c:v>-60.961009300197603</c:v>
                </c:pt>
                <c:pt idx="2603">
                  <c:v>-60.905399831384599</c:v>
                </c:pt>
                <c:pt idx="2604">
                  <c:v>-60.849280631783003</c:v>
                </c:pt>
                <c:pt idx="2605">
                  <c:v>-60.792645667832197</c:v>
                </c:pt>
                <c:pt idx="2606">
                  <c:v>-60.7354887531095</c:v>
                </c:pt>
                <c:pt idx="2607">
                  <c:v>-60.677803544456403</c:v>
                </c:pt>
                <c:pt idx="2608">
                  <c:v>-60.619583537974002</c:v>
                </c:pt>
                <c:pt idx="2609">
                  <c:v>-60.560822064880703</c:v>
                </c:pt>
                <c:pt idx="2610">
                  <c:v>-60.5015122872286</c:v>
                </c:pt>
                <c:pt idx="2611">
                  <c:v>-60.441647193472299</c:v>
                </c:pt>
                <c:pt idx="2612">
                  <c:v>-60.3812195938836</c:v>
                </c:pt>
                <c:pt idx="2613">
                  <c:v>-60.320222115807802</c:v>
                </c:pt>
                <c:pt idx="2614">
                  <c:v>-60.258647198753202</c:v>
                </c:pt>
                <c:pt idx="2615">
                  <c:v>-60.196487089308697</c:v>
                </c:pt>
                <c:pt idx="2616">
                  <c:v>-60.133733835881799</c:v>
                </c:pt>
                <c:pt idx="2617">
                  <c:v>-60.070379283249899</c:v>
                </c:pt>
                <c:pt idx="2618">
                  <c:v>-60.006415066917199</c:v>
                </c:pt>
                <c:pt idx="2619">
                  <c:v>-59.941832607269802</c:v>
                </c:pt>
                <c:pt idx="2620">
                  <c:v>-59.8766231035193</c:v>
                </c:pt>
                <c:pt idx="2621">
                  <c:v>-59.810777527428201</c:v>
                </c:pt>
                <c:pt idx="2622">
                  <c:v>-59.744286616805702</c:v>
                </c:pt>
                <c:pt idx="2623">
                  <c:v>-59.677140868765903</c:v>
                </c:pt>
                <c:pt idx="2624">
                  <c:v>-59.609330532737999</c:v>
                </c:pt>
                <c:pt idx="2625">
                  <c:v>-59.540845603217299</c:v>
                </c:pt>
                <c:pt idx="2626">
                  <c:v>-59.471675812246801</c:v>
                </c:pt>
                <c:pt idx="2627">
                  <c:v>-59.401810621617102</c:v>
                </c:pt>
                <c:pt idx="2628">
                  <c:v>-59.331239214772701</c:v>
                </c:pt>
                <c:pt idx="2629">
                  <c:v>-59.259950488412002</c:v>
                </c:pt>
                <c:pt idx="2630">
                  <c:v>-59.1879330437677</c:v>
                </c:pt>
                <c:pt idx="2631">
                  <c:v>-59.115175177552501</c:v>
                </c:pt>
                <c:pt idx="2632">
                  <c:v>-59.041664872556503</c:v>
                </c:pt>
                <c:pt idx="2633">
                  <c:v>-58.9673897878803</c:v>
                </c:pt>
                <c:pt idx="2634">
                  <c:v>-58.892337248786497</c:v>
                </c:pt>
                <c:pt idx="2635">
                  <c:v>-58.816494236154099</c:v>
                </c:pt>
                <c:pt idx="2636">
                  <c:v>-58.739847375515801</c:v>
                </c:pt>
                <c:pt idx="2637">
                  <c:v>-58.662382925660701</c:v>
                </c:pt>
                <c:pt idx="2638">
                  <c:v>-58.584086766780501</c:v>
                </c:pt>
                <c:pt idx="2639">
                  <c:v>-58.504944388140103</c:v>
                </c:pt>
                <c:pt idx="2640">
                  <c:v>-58.424940875248502</c:v>
                </c:pt>
                <c:pt idx="2641">
                  <c:v>-58.344060896507401</c:v>
                </c:pt>
                <c:pt idx="2642">
                  <c:v>-58.262288689312498</c:v>
                </c:pt>
                <c:pt idx="2643">
                  <c:v>-58.1796080455808</c:v>
                </c:pt>
                <c:pt idx="2644">
                  <c:v>-58.096002296677902</c:v>
                </c:pt>
                <c:pt idx="2645">
                  <c:v>-58.0114542977133</c:v>
                </c:pt>
                <c:pt idx="2646">
                  <c:v>-57.925946411176596</c:v>
                </c:pt>
                <c:pt idx="2647">
                  <c:v>-57.839460489878498</c:v>
                </c:pt>
                <c:pt idx="2648">
                  <c:v>-57.751977859165102</c:v>
                </c:pt>
                <c:pt idx="2649">
                  <c:v>-57.663479298367697</c:v>
                </c:pt>
                <c:pt idx="2650">
                  <c:v>-57.573945021449397</c:v>
                </c:pt>
                <c:pt idx="2651">
                  <c:v>-57.48335465681</c:v>
                </c:pt>
                <c:pt idx="2652">
                  <c:v>-57.391687226203302</c:v>
                </c:pt>
                <c:pt idx="2653">
                  <c:v>-57.298921122724202</c:v>
                </c:pt>
                <c:pt idx="2654">
                  <c:v>-57.2050340878151</c:v>
                </c:pt>
                <c:pt idx="2655">
                  <c:v>-57.110003187242</c:v>
                </c:pt>
                <c:pt idx="2656">
                  <c:v>-57.013804785986103</c:v>
                </c:pt>
                <c:pt idx="2657">
                  <c:v>-56.916414521992301</c:v>
                </c:pt>
                <c:pt idx="2658">
                  <c:v>-56.817807278715698</c:v>
                </c:pt>
                <c:pt idx="2659">
                  <c:v>-56.717957156399997</c:v>
                </c:pt>
                <c:pt idx="2660">
                  <c:v>-56.616837442019701</c:v>
                </c:pt>
                <c:pt idx="2661">
                  <c:v>-56.514420577813397</c:v>
                </c:pt>
                <c:pt idx="2662">
                  <c:v>-56.410678128330503</c:v>
                </c:pt>
                <c:pt idx="2663">
                  <c:v>-56.305580745909602</c:v>
                </c:pt>
                <c:pt idx="2664">
                  <c:v>-56.199098134500098</c:v>
                </c:pt>
                <c:pt idx="2665">
                  <c:v>-56.091199011734901</c:v>
                </c:pt>
                <c:pt idx="2666">
                  <c:v>-55.981851069153301</c:v>
                </c:pt>
                <c:pt idx="2667">
                  <c:v>-55.871020930470898</c:v>
                </c:pt>
                <c:pt idx="2668">
                  <c:v>-55.758674107781601</c:v>
                </c:pt>
                <c:pt idx="2669">
                  <c:v>-55.644774955572203</c:v>
                </c:pt>
                <c:pt idx="2670">
                  <c:v>-55.529286622421999</c:v>
                </c:pt>
                <c:pt idx="2671">
                  <c:v>-55.412171000250503</c:v>
                </c:pt>
                <c:pt idx="2672">
                  <c:v>-55.293388670965498</c:v>
                </c:pt>
                <c:pt idx="2673">
                  <c:v>-55.172898850358102</c:v>
                </c:pt>
                <c:pt idx="2674">
                  <c:v>-55.050659329074797</c:v>
                </c:pt>
                <c:pt idx="2675">
                  <c:v>-54.926626410490201</c:v>
                </c:pt>
                <c:pt idx="2676">
                  <c:v>-54.800754845287997</c:v>
                </c:pt>
                <c:pt idx="2677">
                  <c:v>-54.6729977625453</c:v>
                </c:pt>
                <c:pt idx="2678">
                  <c:v>-54.543306597101598</c:v>
                </c:pt>
                <c:pt idx="2679">
                  <c:v>-54.411631012976301</c:v>
                </c:pt>
                <c:pt idx="2680">
                  <c:v>-54.277918822582301</c:v>
                </c:pt>
                <c:pt idx="2681">
                  <c:v>-54.1421159014644</c:v>
                </c:pt>
                <c:pt idx="2682">
                  <c:v>-54.004166098271902</c:v>
                </c:pt>
                <c:pt idx="2683">
                  <c:v>-53.864011139650998</c:v>
                </c:pt>
                <c:pt idx="2684">
                  <c:v>-53.721590529721098</c:v>
                </c:pt>
                <c:pt idx="2685">
                  <c:v>-53.576841443771499</c:v>
                </c:pt>
                <c:pt idx="2686">
                  <c:v>-53.429698615788702</c:v>
                </c:pt>
                <c:pt idx="2687">
                  <c:v>-53.280094219392403</c:v>
                </c:pt>
                <c:pt idx="2688">
                  <c:v>-53.127957741726398</c:v>
                </c:pt>
                <c:pt idx="2689">
                  <c:v>-52.973215849813997</c:v>
                </c:pt>
                <c:pt idx="2690">
                  <c:v>-52.815792248847501</c:v>
                </c:pt>
                <c:pt idx="2691">
                  <c:v>-52.655607531841198</c:v>
                </c:pt>
                <c:pt idx="2692">
                  <c:v>-52.492579020025303</c:v>
                </c:pt>
                <c:pt idx="2693">
                  <c:v>-52.3266205933134</c:v>
                </c:pt>
                <c:pt idx="2694">
                  <c:v>-52.157642510113398</c:v>
                </c:pt>
                <c:pt idx="2695">
                  <c:v>-51.9855512156972</c:v>
                </c:pt>
                <c:pt idx="2696">
                  <c:v>-51.810249138270301</c:v>
                </c:pt>
                <c:pt idx="2697">
                  <c:v>-51.631634471814998</c:v>
                </c:pt>
                <c:pt idx="2698">
                  <c:v>-51.449600944695099</c:v>
                </c:pt>
                <c:pt idx="2699">
                  <c:v>-51.264037572924202</c:v>
                </c:pt>
                <c:pt idx="2700">
                  <c:v>-51.074828396899797</c:v>
                </c:pt>
                <c:pt idx="2701">
                  <c:v>-50.881852200298397</c:v>
                </c:pt>
                <c:pt idx="2702">
                  <c:v>-50.684982209707997</c:v>
                </c:pt>
                <c:pt idx="2703">
                  <c:v>-50.484085773443503</c:v>
                </c:pt>
                <c:pt idx="2704">
                  <c:v>-50.279024017843398</c:v>
                </c:pt>
                <c:pt idx="2705">
                  <c:v>-50.069651479189901</c:v>
                </c:pt>
                <c:pt idx="2706">
                  <c:v>-49.8558157092139</c:v>
                </c:pt>
                <c:pt idx="2707">
                  <c:v>-49.637356851949299</c:v>
                </c:pt>
                <c:pt idx="2708">
                  <c:v>-49.414107189487403</c:v>
                </c:pt>
                <c:pt idx="2709">
                  <c:v>-49.185890653932297</c:v>
                </c:pt>
                <c:pt idx="2710">
                  <c:v>-48.952522302596499</c:v>
                </c:pt>
                <c:pt idx="2711">
                  <c:v>-48.713807753168098</c:v>
                </c:pt>
                <c:pt idx="2712">
                  <c:v>-48.469542575251303</c:v>
                </c:pt>
                <c:pt idx="2713">
                  <c:v>-48.219511634304801</c:v>
                </c:pt>
                <c:pt idx="2714">
                  <c:v>-47.963488383584</c:v>
                </c:pt>
                <c:pt idx="2715">
                  <c:v>-47.701234099226099</c:v>
                </c:pt>
                <c:pt idx="2716">
                  <c:v>-47.432497053090103</c:v>
                </c:pt>
                <c:pt idx="2717">
                  <c:v>-47.1570116173719</c:v>
                </c:pt>
                <c:pt idx="2718">
                  <c:v>-46.874497294354903</c:v>
                </c:pt>
                <c:pt idx="2719">
                  <c:v>-46.584657663903201</c:v>
                </c:pt>
                <c:pt idx="2720">
                  <c:v>-46.287179240464397</c:v>
                </c:pt>
                <c:pt idx="2721">
                  <c:v>-45.981730230392998</c:v>
                </c:pt>
                <c:pt idx="2722">
                  <c:v>-45.667959179326303</c:v>
                </c:pt>
                <c:pt idx="2723">
                  <c:v>-45.345493498120398</c:v>
                </c:pt>
                <c:pt idx="2724">
                  <c:v>-45.013937854461098</c:v>
                </c:pt>
                <c:pt idx="2725">
                  <c:v>-44.672872415686001</c:v>
                </c:pt>
                <c:pt idx="2726">
                  <c:v>-44.321850926543597</c:v>
                </c:pt>
                <c:pt idx="2727">
                  <c:v>-43.960398603558502</c:v>
                </c:pt>
                <c:pt idx="2728">
                  <c:v>-43.5880098253106</c:v>
                </c:pt>
                <c:pt idx="2729">
                  <c:v>-43.204145595229001</c:v>
                </c:pt>
                <c:pt idx="2730">
                  <c:v>-42.808230750394998</c:v>
                </c:pt>
                <c:pt idx="2731">
                  <c:v>-42.399650886262798</c:v>
                </c:pt>
                <c:pt idx="2732">
                  <c:v>-41.977748963074397</c:v>
                </c:pt>
                <c:pt idx="2733">
                  <c:v>-41.541821554963597</c:v>
                </c:pt>
                <c:pt idx="2734">
                  <c:v>-41.091114697191799</c:v>
                </c:pt>
                <c:pt idx="2735">
                  <c:v>-40.624819280515901</c:v>
                </c:pt>
                <c:pt idx="2736">
                  <c:v>-40.142065934168599</c:v>
                </c:pt>
                <c:pt idx="2737">
                  <c:v>-39.641919330152398</c:v>
                </c:pt>
                <c:pt idx="2738">
                  <c:v>-39.1233718312563</c:v>
                </c:pt>
                <c:pt idx="2739">
                  <c:v>-38.585336393119199</c:v>
                </c:pt>
                <c:pt idx="2740">
                  <c:v>-38.026638616413798</c:v>
                </c:pt>
                <c:pt idx="2741">
                  <c:v>-37.446007828393498</c:v>
                </c:pt>
                <c:pt idx="2742">
                  <c:v>-36.842067053080498</c:v>
                </c:pt>
                <c:pt idx="2743">
                  <c:v>-36.213321705636901</c:v>
                </c:pt>
                <c:pt idx="2744">
                  <c:v>-35.558146818127398</c:v>
                </c:pt>
                <c:pt idx="2745">
                  <c:v>-34.874772569955603</c:v>
                </c:pt>
                <c:pt idx="2746">
                  <c:v>-34.1612678554825</c:v>
                </c:pt>
                <c:pt idx="2747">
                  <c:v>-33.415521572140896</c:v>
                </c:pt>
                <c:pt idx="2748">
                  <c:v>-32.635221252783303</c:v>
                </c:pt>
                <c:pt idx="2749">
                  <c:v>-31.817828593548001</c:v>
                </c:pt>
                <c:pt idx="2750">
                  <c:v>-30.960551340040301</c:v>
                </c:pt>
                <c:pt idx="2751">
                  <c:v>-30.060310886078302</c:v>
                </c:pt>
                <c:pt idx="2752">
                  <c:v>-29.113704805466298</c:v>
                </c:pt>
                <c:pt idx="2753">
                  <c:v>-28.116963371572499</c:v>
                </c:pt>
                <c:pt idx="2754">
                  <c:v>-27.065898913239</c:v>
                </c:pt>
                <c:pt idx="2755">
                  <c:v>-25.955846597436601</c:v>
                </c:pt>
                <c:pt idx="2756">
                  <c:v>-24.781594904234399</c:v>
                </c:pt>
                <c:pt idx="2757">
                  <c:v>-23.537303648425699</c:v>
                </c:pt>
                <c:pt idx="2758">
                  <c:v>-22.216406878312199</c:v>
                </c:pt>
                <c:pt idx="2759">
                  <c:v>-20.8114973104997</c:v>
                </c:pt>
                <c:pt idx="2760">
                  <c:v>-19.314188092440801</c:v>
                </c:pt>
                <c:pt idx="2761">
                  <c:v>-17.7149465567927</c:v>
                </c:pt>
                <c:pt idx="2762">
                  <c:v>-16.0028931538371</c:v>
                </c:pt>
                <c:pt idx="2763">
                  <c:v>-14.165556795610501</c:v>
                </c:pt>
                <c:pt idx="2764">
                  <c:v>-12.188575243059301</c:v>
                </c:pt>
                <c:pt idx="2765">
                  <c:v>-10.055325667134699</c:v>
                </c:pt>
                <c:pt idx="2766">
                  <c:v>-7.7464657599160001</c:v>
                </c:pt>
                <c:pt idx="2767">
                  <c:v>-5.2393592449717801</c:v>
                </c:pt>
                <c:pt idx="2768">
                  <c:v>-2.5073505757541898</c:v>
                </c:pt>
                <c:pt idx="2769">
                  <c:v>0.48115911882159801</c:v>
                </c:pt>
                <c:pt idx="2770">
                  <c:v>3.7639009001643902</c:v>
                </c:pt>
                <c:pt idx="2771">
                  <c:v>7.3862839042873096</c:v>
                </c:pt>
                <c:pt idx="2772">
                  <c:v>11.4034287644558</c:v>
                </c:pt>
                <c:pt idx="2773">
                  <c:v>15.8828761536336</c:v>
                </c:pt>
                <c:pt idx="2774">
                  <c:v>20.908244540252198</c:v>
                </c:pt>
                <c:pt idx="2775">
                  <c:v>26.584244989651399</c:v>
                </c:pt>
                <c:pt idx="2776">
                  <c:v>33.043672048135001</c:v>
                </c:pt>
                <c:pt idx="2777">
                  <c:v>-65.004215443119193</c:v>
                </c:pt>
                <c:pt idx="2778">
                  <c:v>-65.008010315641798</c:v>
                </c:pt>
                <c:pt idx="2779">
                  <c:v>-65.011386430838101</c:v>
                </c:pt>
                <c:pt idx="2780">
                  <c:v>-65.0143456031292</c:v>
                </c:pt>
                <c:pt idx="2781">
                  <c:v>-65.016889647194802</c:v>
                </c:pt>
                <c:pt idx="2782">
                  <c:v>-65.019020377097206</c:v>
                </c:pt>
                <c:pt idx="2783">
                  <c:v>-65.020739605420999</c:v>
                </c:pt>
                <c:pt idx="2784">
                  <c:v>-65.022049142427406</c:v>
                </c:pt>
                <c:pt idx="2785">
                  <c:v>-65.022950795224901</c:v>
                </c:pt>
                <c:pt idx="2786">
                  <c:v>-65.0234463669549</c:v>
                </c:pt>
                <c:pt idx="2787">
                  <c:v>-65.0235376559922</c:v>
                </c:pt>
                <c:pt idx="2788">
                  <c:v>-65.023226455160994</c:v>
                </c:pt>
                <c:pt idx="2789">
                  <c:v>-65.022514550965397</c:v>
                </c:pt>
                <c:pt idx="2790">
                  <c:v>-65.021403722834805</c:v>
                </c:pt>
                <c:pt idx="2791">
                  <c:v>-65.019895742383596</c:v>
                </c:pt>
                <c:pt idx="2792">
                  <c:v>-65.017992372685399</c:v>
                </c:pt>
                <c:pt idx="2793">
                  <c:v>-65.015695367561307</c:v>
                </c:pt>
                <c:pt idx="2794">
                  <c:v>-65.013006470882303</c:v>
                </c:pt>
                <c:pt idx="2795">
                  <c:v>-65.0099274158854</c:v>
                </c:pt>
                <c:pt idx="2796">
                  <c:v>-65.006459924502906</c:v>
                </c:pt>
                <c:pt idx="2797">
                  <c:v>-65.002605706705594</c:v>
                </c:pt>
                <c:pt idx="2798">
                  <c:v>-64.998366459858801</c:v>
                </c:pt>
                <c:pt idx="2799">
                  <c:v>-64.993743868090803</c:v>
                </c:pt>
                <c:pt idx="2800">
                  <c:v>-64.988739601675107</c:v>
                </c:pt>
                <c:pt idx="2801">
                  <c:v>-64.983355316423797</c:v>
                </c:pt>
                <c:pt idx="2802">
                  <c:v>-64.977592653093893</c:v>
                </c:pt>
                <c:pt idx="2803">
                  <c:v>-64.971453236805203</c:v>
                </c:pt>
                <c:pt idx="2804">
                  <c:v>-64.964938676469998</c:v>
                </c:pt>
                <c:pt idx="2805">
                  <c:v>-64.958050564234</c:v>
                </c:pt>
                <c:pt idx="2806">
                  <c:v>-64.950790474928397</c:v>
                </c:pt>
                <c:pt idx="2807">
                  <c:v>-64.943159965533098</c:v>
                </c:pt>
                <c:pt idx="2808">
                  <c:v>-64.9351605746497</c:v>
                </c:pt>
                <c:pt idx="2809">
                  <c:v>-64.926793821986095</c:v>
                </c:pt>
                <c:pt idx="2810">
                  <c:v>-64.918061207849505</c:v>
                </c:pt>
                <c:pt idx="2811">
                  <c:v>-64.908964212650801</c:v>
                </c:pt>
                <c:pt idx="2812">
                  <c:v>-64.899504296417007</c:v>
                </c:pt>
                <c:pt idx="2813">
                  <c:v>-64.889682898313794</c:v>
                </c:pt>
                <c:pt idx="2814">
                  <c:v>-64.879501436176596</c:v>
                </c:pt>
                <c:pt idx="2815">
                  <c:v>-64.868961306050096</c:v>
                </c:pt>
                <c:pt idx="2816">
                  <c:v>-64.858063881736598</c:v>
                </c:pt>
                <c:pt idx="2817">
                  <c:v>-64.846810514351603</c:v>
                </c:pt>
                <c:pt idx="2818">
                  <c:v>-64.835202531887603</c:v>
                </c:pt>
                <c:pt idx="2819">
                  <c:v>-64.823241238785599</c:v>
                </c:pt>
                <c:pt idx="2820">
                  <c:v>-64.810927915512806</c:v>
                </c:pt>
                <c:pt idx="2821">
                  <c:v>-64.798263818147802</c:v>
                </c:pt>
                <c:pt idx="2822">
                  <c:v>-64.785250177972301</c:v>
                </c:pt>
                <c:pt idx="2823">
                  <c:v>-64.771888201068705</c:v>
                </c:pt>
                <c:pt idx="2824">
                  <c:v>-64.758179067923805</c:v>
                </c:pt>
                <c:pt idx="2825">
                  <c:v>-64.744123933037997</c:v>
                </c:pt>
                <c:pt idx="2826">
                  <c:v>-64.729723924539798</c:v>
                </c:pt>
                <c:pt idx="2827">
                  <c:v>-64.714980143805306</c:v>
                </c:pt>
                <c:pt idx="2828">
                  <c:v>-64.699893665082698</c:v>
                </c:pt>
                <c:pt idx="2829">
                  <c:v>-64.684465535120196</c:v>
                </c:pt>
                <c:pt idx="2830">
                  <c:v>-64.668696772799095</c:v>
                </c:pt>
                <c:pt idx="2831">
                  <c:v>-64.652588368770097</c:v>
                </c:pt>
                <c:pt idx="2832">
                  <c:v>-64.636141285093004</c:v>
                </c:pt>
                <c:pt idx="2833">
                  <c:v>-64.619356454879394</c:v>
                </c:pt>
                <c:pt idx="2834">
                  <c:v>-64.602234781938805</c:v>
                </c:pt>
                <c:pt idx="2835">
                  <c:v>-64.584777140426397</c:v>
                </c:pt>
                <c:pt idx="2836">
                  <c:v>-64.5669843744936</c:v>
                </c:pt>
                <c:pt idx="2837">
                  <c:v>-64.5488572979406</c:v>
                </c:pt>
                <c:pt idx="2838">
                  <c:v>-64.530396693869406</c:v>
                </c:pt>
                <c:pt idx="2839">
                  <c:v>-64.511603314339496</c:v>
                </c:pt>
                <c:pt idx="2840">
                  <c:v>-64.4924778800236</c:v>
                </c:pt>
                <c:pt idx="2841">
                  <c:v>-64.473021079863798</c:v>
                </c:pt>
                <c:pt idx="2842">
                  <c:v>-64.453233570728699</c:v>
                </c:pt>
                <c:pt idx="2843">
                  <c:v>-64.433115977070102</c:v>
                </c:pt>
                <c:pt idx="2844">
                  <c:v>-64.412668890578999</c:v>
                </c:pt>
                <c:pt idx="2845">
                  <c:v>-64.3918928698413</c:v>
                </c:pt>
                <c:pt idx="2846">
                  <c:v>-64.370788439992694</c:v>
                </c:pt>
                <c:pt idx="2847">
                  <c:v>-64.349356092371494</c:v>
                </c:pt>
                <c:pt idx="2848">
                  <c:v>-64.3275962841699</c:v>
                </c:pt>
                <c:pt idx="2849">
                  <c:v>-64.305509438084002</c:v>
                </c:pt>
                <c:pt idx="2850">
                  <c:v>-64.283095941960696</c:v>
                </c:pt>
                <c:pt idx="2851">
                  <c:v>-64.260356148441502</c:v>
                </c:pt>
                <c:pt idx="2852">
                  <c:v>-64.237290374604598</c:v>
                </c:pt>
                <c:pt idx="2853">
                  <c:v>-64.213898901602207</c:v>
                </c:pt>
                <c:pt idx="2854">
                  <c:v>-64.190181974294902</c:v>
                </c:pt>
                <c:pt idx="2855">
                  <c:v>-64.166139800881695</c:v>
                </c:pt>
                <c:pt idx="2856">
                  <c:v>-64.141772552525595</c:v>
                </c:pt>
                <c:pt idx="2857">
                  <c:v>-64.117080362974093</c:v>
                </c:pt>
                <c:pt idx="2858">
                  <c:v>-64.092063328175499</c:v>
                </c:pt>
                <c:pt idx="2859">
                  <c:v>-64.066721505887998</c:v>
                </c:pt>
                <c:pt idx="2860">
                  <c:v>-64.041054915284406</c:v>
                </c:pt>
                <c:pt idx="2861">
                  <c:v>-64.015063536550201</c:v>
                </c:pt>
                <c:pt idx="2862">
                  <c:v>-63.988747310473997</c:v>
                </c:pt>
                <c:pt idx="2863">
                  <c:v>-63.962106138032297</c:v>
                </c:pt>
                <c:pt idx="2864">
                  <c:v>-63.935139879965803</c:v>
                </c:pt>
                <c:pt idx="2865">
                  <c:v>-63.907848356348403</c:v>
                </c:pt>
                <c:pt idx="2866">
                  <c:v>-63.880231346147802</c:v>
                </c:pt>
                <c:pt idx="2867">
                  <c:v>-63.852288586777199</c:v>
                </c:pt>
                <c:pt idx="2868">
                  <c:v>-63.824019773638398</c:v>
                </c:pt>
                <c:pt idx="2869">
                  <c:v>-63.795424559654997</c:v>
                </c:pt>
                <c:pt idx="2870">
                  <c:v>-63.766502554795998</c:v>
                </c:pt>
                <c:pt idx="2871">
                  <c:v>-63.737253325588703</c:v>
                </c:pt>
                <c:pt idx="2872">
                  <c:v>-63.707676394620897</c:v>
                </c:pt>
                <c:pt idx="2873">
                  <c:v>-63.677771240032101</c:v>
                </c:pt>
                <c:pt idx="2874">
                  <c:v>-63.647537294992603</c:v>
                </c:pt>
                <c:pt idx="2875">
                  <c:v>-63.616973947170401</c:v>
                </c:pt>
                <c:pt idx="2876">
                  <c:v>-63.586080538185797</c:v>
                </c:pt>
                <c:pt idx="2877">
                  <c:v>-63.554856363052501</c:v>
                </c:pt>
                <c:pt idx="2878">
                  <c:v>-63.523300669604801</c:v>
                </c:pt>
                <c:pt idx="2879">
                  <c:v>-63.491412657911198</c:v>
                </c:pt>
                <c:pt idx="2880">
                  <c:v>-63.459191479672398</c:v>
                </c:pt>
                <c:pt idx="2881">
                  <c:v>-63.426636237605202</c:v>
                </c:pt>
                <c:pt idx="2882">
                  <c:v>-63.393745984809101</c:v>
                </c:pt>
                <c:pt idx="2883">
                  <c:v>-63.3605197241179</c:v>
                </c:pt>
                <c:pt idx="2884">
                  <c:v>-63.326956407433102</c:v>
                </c:pt>
                <c:pt idx="2885">
                  <c:v>-63.293054935040701</c:v>
                </c:pt>
                <c:pt idx="2886">
                  <c:v>-63.258814154908897</c:v>
                </c:pt>
                <c:pt idx="2887">
                  <c:v>-63.224232861967998</c:v>
                </c:pt>
                <c:pt idx="2888">
                  <c:v>-63.189309797369603</c:v>
                </c:pt>
                <c:pt idx="2889">
                  <c:v>-63.154043647726503</c:v>
                </c:pt>
                <c:pt idx="2890">
                  <c:v>-63.118433044331397</c:v>
                </c:pt>
                <c:pt idx="2891">
                  <c:v>-63.082476562354501</c:v>
                </c:pt>
                <c:pt idx="2892">
                  <c:v>-63.0461727200179</c:v>
                </c:pt>
                <c:pt idx="2893">
                  <c:v>-63.009519977748099</c:v>
                </c:pt>
                <c:pt idx="2894">
                  <c:v>-62.9725167373036</c:v>
                </c:pt>
                <c:pt idx="2895">
                  <c:v>-62.935161340878999</c:v>
                </c:pt>
                <c:pt idx="2896">
                  <c:v>-62.897452070182702</c:v>
                </c:pt>
                <c:pt idx="2897">
                  <c:v>-62.859387145489301</c:v>
                </c:pt>
                <c:pt idx="2898">
                  <c:v>-62.820964724663803</c:v>
                </c:pt>
                <c:pt idx="2899">
                  <c:v>-62.782182902159001</c:v>
                </c:pt>
                <c:pt idx="2900">
                  <c:v>-62.743039707982902</c:v>
                </c:pt>
                <c:pt idx="2901">
                  <c:v>-62.703533106636797</c:v>
                </c:pt>
                <c:pt idx="2902">
                  <c:v>-62.6636609960226</c:v>
                </c:pt>
                <c:pt idx="2903">
                  <c:v>-62.623421206317403</c:v>
                </c:pt>
                <c:pt idx="2904">
                  <c:v>-62.582811498816497</c:v>
                </c:pt>
                <c:pt idx="2905">
                  <c:v>-62.541829564741001</c:v>
                </c:pt>
                <c:pt idx="2906">
                  <c:v>-62.500473024011001</c:v>
                </c:pt>
                <c:pt idx="2907">
                  <c:v>-62.458739423982301</c:v>
                </c:pt>
                <c:pt idx="2908">
                  <c:v>-62.416626238145597</c:v>
                </c:pt>
                <c:pt idx="2909">
                  <c:v>-62.3741308647867</c:v>
                </c:pt>
                <c:pt idx="2910">
                  <c:v>-62.331250625607098</c:v>
                </c:pt>
                <c:pt idx="2911">
                  <c:v>-62.287982764302399</c:v>
                </c:pt>
                <c:pt idx="2912">
                  <c:v>-62.244324445098698</c:v>
                </c:pt>
                <c:pt idx="2913">
                  <c:v>-62.200272751244498</c:v>
                </c:pt>
                <c:pt idx="2914">
                  <c:v>-62.155824683456501</c:v>
                </c:pt>
                <c:pt idx="2915">
                  <c:v>-62.110977158318697</c:v>
                </c:pt>
                <c:pt idx="2916">
                  <c:v>-62.065727006632301</c:v>
                </c:pt>
                <c:pt idx="2917">
                  <c:v>-62.020070971715</c:v>
                </c:pt>
                <c:pt idx="2918">
                  <c:v>-61.974005707648402</c:v>
                </c:pt>
                <c:pt idx="2919">
                  <c:v>-61.927527777471099</c:v>
                </c:pt>
                <c:pt idx="2920">
                  <c:v>-61.880633651315897</c:v>
                </c:pt>
                <c:pt idx="2921">
                  <c:v>-61.833319704489398</c:v>
                </c:pt>
                <c:pt idx="2922">
                  <c:v>-61.785582215491502</c:v>
                </c:pt>
                <c:pt idx="2923">
                  <c:v>-61.737417363973201</c:v>
                </c:pt>
                <c:pt idx="2924">
                  <c:v>-61.688821228630403</c:v>
                </c:pt>
                <c:pt idx="2925">
                  <c:v>-61.639789785030999</c:v>
                </c:pt>
                <c:pt idx="2926">
                  <c:v>-61.590318903374097</c:v>
                </c:pt>
                <c:pt idx="2927">
                  <c:v>-61.540404346177503</c:v>
                </c:pt>
                <c:pt idx="2928">
                  <c:v>-61.490041765891696</c:v>
                </c:pt>
                <c:pt idx="2929">
                  <c:v>-61.439226702438198</c:v>
                </c:pt>
                <c:pt idx="2930">
                  <c:v>-61.387954580668399</c:v>
                </c:pt>
                <c:pt idx="2931">
                  <c:v>-61.336220707740601</c:v>
                </c:pt>
                <c:pt idx="2932">
                  <c:v>-61.284020270413102</c:v>
                </c:pt>
                <c:pt idx="2933">
                  <c:v>-61.231348332248302</c:v>
                </c:pt>
                <c:pt idx="2934">
                  <c:v>-61.178199830726797</c:v>
                </c:pt>
                <c:pt idx="2935">
                  <c:v>-61.124569574266999</c:v>
                </c:pt>
                <c:pt idx="2936">
                  <c:v>-61.070452239145901</c:v>
                </c:pt>
                <c:pt idx="2937">
                  <c:v>-61.015842366320001</c:v>
                </c:pt>
                <c:pt idx="2938">
                  <c:v>-60.960734358139398</c:v>
                </c:pt>
                <c:pt idx="2939">
                  <c:v>-60.905122474954098</c:v>
                </c:pt>
                <c:pt idx="2940">
                  <c:v>-60.8490008316057</c:v>
                </c:pt>
                <c:pt idx="2941">
                  <c:v>-60.792363393802802</c:v>
                </c:pt>
                <c:pt idx="2942">
                  <c:v>-60.735203974372801</c:v>
                </c:pt>
                <c:pt idx="2943">
                  <c:v>-60.6775162293889</c:v>
                </c:pt>
                <c:pt idx="2944">
                  <c:v>-60.619293654163201</c:v>
                </c:pt>
                <c:pt idx="2945">
                  <c:v>-60.560529579105101</c:v>
                </c:pt>
                <c:pt idx="2946">
                  <c:v>-60.501217165436401</c:v>
                </c:pt>
                <c:pt idx="2947">
                  <c:v>-60.4413494007594</c:v>
                </c:pt>
                <c:pt idx="2948">
                  <c:v>-60.380919094470897</c:v>
                </c:pt>
                <c:pt idx="2949">
                  <c:v>-60.319918873017599</c:v>
                </c:pt>
                <c:pt idx="2950">
                  <c:v>-60.258341174985098</c:v>
                </c:pt>
                <c:pt idx="2951">
                  <c:v>-60.196178246014298</c:v>
                </c:pt>
                <c:pt idx="2952">
                  <c:v>-60.133422133538403</c:v>
                </c:pt>
                <c:pt idx="2953">
                  <c:v>-60.070064681333903</c:v>
                </c:pt>
                <c:pt idx="2954">
                  <c:v>-60.006097523876001</c:v>
                </c:pt>
                <c:pt idx="2955">
                  <c:v>-59.941512080492501</c:v>
                </c:pt>
                <c:pt idx="2956">
                  <c:v>-59.876299549307397</c:v>
                </c:pt>
                <c:pt idx="2957">
                  <c:v>-59.810450900963701</c:v>
                </c:pt>
                <c:pt idx="2958">
                  <c:v>-59.743956872119298</c:v>
                </c:pt>
                <c:pt idx="2959">
                  <c:v>-59.676807958703598</c:v>
                </c:pt>
                <c:pt idx="2960">
                  <c:v>-59.6089944089263</c:v>
                </c:pt>
                <c:pt idx="2961">
                  <c:v>-59.540506216027403</c:v>
                </c:pt>
                <c:pt idx="2962">
                  <c:v>-59.4713331107572</c:v>
                </c:pt>
                <c:pt idx="2963">
                  <c:v>-59.401464553574797</c:v>
                </c:pt>
                <c:pt idx="2964">
                  <c:v>-59.330889726553401</c:v>
                </c:pt>
                <c:pt idx="2965">
                  <c:v>-59.259597524978403</c:v>
                </c:pt>
                <c:pt idx="2966">
                  <c:v>-59.187576548625799</c:v>
                </c:pt>
                <c:pt idx="2967">
                  <c:v>-59.114815092707197</c:v>
                </c:pt>
                <c:pt idx="2968">
                  <c:v>-59.041301138464803</c:v>
                </c:pt>
                <c:pt idx="2969">
                  <c:v>-58.967022343402597</c:v>
                </c:pt>
                <c:pt idx="2970">
                  <c:v>-58.891966031136697</c:v>
                </c:pt>
                <c:pt idx="2971">
                  <c:v>-58.816119180846897</c:v>
                </c:pt>
                <c:pt idx="2972">
                  <c:v>-58.739468416312597</c:v>
                </c:pt>
                <c:pt idx="2973">
                  <c:v>-58.661999994512499</c:v>
                </c:pt>
                <c:pt idx="2974">
                  <c:v>-58.583699793769703</c:v>
                </c:pt>
                <c:pt idx="2975">
                  <c:v>-58.504553301419001</c:v>
                </c:pt>
                <c:pt idx="2976">
                  <c:v>-58.424545600975598</c:v>
                </c:pt>
                <c:pt idx="2977">
                  <c:v>-58.343661358781098</c:v>
                </c:pt>
                <c:pt idx="2978">
                  <c:v>-58.261884810102003</c:v>
                </c:pt>
                <c:pt idx="2979">
                  <c:v>-58.179199744654703</c:v>
                </c:pt>
                <c:pt idx="2980">
                  <c:v>-58.0955894915285</c:v>
                </c:pt>
                <c:pt idx="2981">
                  <c:v>-58.0110369034794</c:v>
                </c:pt>
                <c:pt idx="2982">
                  <c:v>-57.925524340561601</c:v>
                </c:pt>
                <c:pt idx="2983">
                  <c:v>-57.839033653066203</c:v>
                </c:pt>
                <c:pt idx="2984">
                  <c:v>-57.7515461637309</c:v>
                </c:pt>
                <c:pt idx="2985">
                  <c:v>-57.663042649186202</c:v>
                </c:pt>
                <c:pt idx="2986">
                  <c:v>-57.573503320599002</c:v>
                </c:pt>
                <c:pt idx="2987">
                  <c:v>-57.482907803471598</c:v>
                </c:pt>
                <c:pt idx="2988">
                  <c:v>-57.391235116556203</c:v>
                </c:pt>
                <c:pt idx="2989">
                  <c:v>-57.298463649836101</c:v>
                </c:pt>
                <c:pt idx="2990">
                  <c:v>-57.204571141528099</c:v>
                </c:pt>
                <c:pt idx="2991">
                  <c:v>-57.109534654052901</c:v>
                </c:pt>
                <c:pt idx="2992">
                  <c:v>-57.013330548921402</c:v>
                </c:pt>
                <c:pt idx="2993">
                  <c:v>-56.915934460477999</c:v>
                </c:pt>
                <c:pt idx="2994">
                  <c:v>-56.817321268440203</c:v>
                </c:pt>
                <c:pt idx="2995">
                  <c:v>-56.717465069171404</c:v>
                </c:pt>
                <c:pt idx="2996">
                  <c:v>-56.616339145616102</c:v>
                </c:pt>
                <c:pt idx="2997">
                  <c:v>-56.513915935825999</c:v>
                </c:pt>
                <c:pt idx="2998">
                  <c:v>-56.410167000000101</c:v>
                </c:pt>
                <c:pt idx="2999">
                  <c:v>-56.305062985954102</c:v>
                </c:pt>
                <c:pt idx="3000">
                  <c:v>-56.198573592934501</c:v>
                </c:pt>
                <c:pt idx="3001">
                  <c:v>-56.0906675336822</c:v>
                </c:pt>
                <c:pt idx="3002">
                  <c:v>-55.981312494646403</c:v>
                </c:pt>
                <c:pt idx="3003">
                  <c:v>-55.870475094244703</c:v>
                </c:pt>
                <c:pt idx="3004">
                  <c:v>-55.758120839054399</c:v>
                </c:pt>
                <c:pt idx="3005">
                  <c:v>-55.6442140778164</c:v>
                </c:pt>
                <c:pt idx="3006">
                  <c:v>-55.528717953123802</c:v>
                </c:pt>
                <c:pt idx="3007">
                  <c:v>-55.411594350655797</c:v>
                </c:pt>
                <c:pt idx="3008">
                  <c:v>-55.292803845814703</c:v>
                </c:pt>
                <c:pt idx="3009">
                  <c:v>-55.172305647605199</c:v>
                </c:pt>
                <c:pt idx="3010">
                  <c:v>-55.050057539593602</c:v>
                </c:pt>
                <c:pt idx="3011">
                  <c:v>-54.926015817763599</c:v>
                </c:pt>
                <c:pt idx="3012">
                  <c:v>-54.800135225081597</c:v>
                </c:pt>
                <c:pt idx="3013">
                  <c:v>-54.672368882563099</c:v>
                </c:pt>
                <c:pt idx="3014">
                  <c:v>-54.542668216623298</c:v>
                </c:pt>
                <c:pt idx="3015">
                  <c:v>-54.410982882474599</c:v>
                </c:pt>
                <c:pt idx="3016">
                  <c:v>-54.277260683319</c:v>
                </c:pt>
                <c:pt idx="3017">
                  <c:v>-54.141447485064297</c:v>
                </c:pt>
                <c:pt idx="3018">
                  <c:v>-54.003487126272702</c:v>
                </c:pt>
                <c:pt idx="3019">
                  <c:v>-53.863321323027499</c:v>
                </c:pt>
                <c:pt idx="3020">
                  <c:v>-53.720889568382297</c:v>
                </c:pt>
                <c:pt idx="3021">
                  <c:v>-53.576129026029001</c:v>
                </c:pt>
                <c:pt idx="3022">
                  <c:v>-53.428974417793299</c:v>
                </c:pt>
                <c:pt idx="3023">
                  <c:v>-53.279357904538202</c:v>
                </c:pt>
                <c:pt idx="3024">
                  <c:v>-53.127208960019402</c:v>
                </c:pt>
                <c:pt idx="3025">
                  <c:v>-52.9724542372022</c:v>
                </c:pt>
                <c:pt idx="3026">
                  <c:v>-52.815017426511503</c:v>
                </c:pt>
                <c:pt idx="3027">
                  <c:v>-52.654819105439799</c:v>
                </c:pt>
                <c:pt idx="3028">
                  <c:v>-52.491776578896101</c:v>
                </c:pt>
                <c:pt idx="3029">
                  <c:v>-52.325803709622001</c:v>
                </c:pt>
                <c:pt idx="3030">
                  <c:v>-52.156810737949897</c:v>
                </c:pt>
                <c:pt idx="3031">
                  <c:v>-51.984704090114199</c:v>
                </c:pt>
                <c:pt idx="3032">
                  <c:v>-51.809386174259501</c:v>
                </c:pt>
                <c:pt idx="3033">
                  <c:v>-51.630755163216399</c:v>
                </c:pt>
                <c:pt idx="3034">
                  <c:v>-51.448704763035103</c:v>
                </c:pt>
                <c:pt idx="3035">
                  <c:v>-51.263123966175598</c:v>
                </c:pt>
                <c:pt idx="3036">
                  <c:v>-51.0738967881584</c:v>
                </c:pt>
                <c:pt idx="3037">
                  <c:v>-50.8809019863698</c:v>
                </c:pt>
                <c:pt idx="3038">
                  <c:v>-50.684012759596797</c:v>
                </c:pt>
                <c:pt idx="3039">
                  <c:v>-50.483096426736502</c:v>
                </c:pt>
                <c:pt idx="3040">
                  <c:v>-50.2780140829801</c:v>
                </c:pt>
                <c:pt idx="3041">
                  <c:v>-50.068620231608797</c:v>
                </c:pt>
                <c:pt idx="3042">
                  <c:v>-49.854762389364801</c:v>
                </c:pt>
                <c:pt idx="3043">
                  <c:v>-49.636280663161202</c:v>
                </c:pt>
                <c:pt idx="3044">
                  <c:v>-49.413007295677701</c:v>
                </c:pt>
                <c:pt idx="3045">
                  <c:v>-49.184766177145796</c:v>
                </c:pt>
                <c:pt idx="3046">
                  <c:v>-48.951372320356498</c:v>
                </c:pt>
                <c:pt idx="3047">
                  <c:v>-48.712631295625201</c:v>
                </c:pt>
                <c:pt idx="3048">
                  <c:v>-48.468338622110402</c:v>
                </c:pt>
                <c:pt idx="3049">
                  <c:v>-48.218279111509702</c:v>
                </c:pt>
                <c:pt idx="3050">
                  <c:v>-47.962226159737803</c:v>
                </c:pt>
                <c:pt idx="3051">
                  <c:v>-47.699940981722698</c:v>
                </c:pt>
                <c:pt idx="3052">
                  <c:v>-47.431171783927901</c:v>
                </c:pt>
                <c:pt idx="3053">
                  <c:v>-47.155652868620898</c:v>
                </c:pt>
                <c:pt idx="3054">
                  <c:v>-46.873103663241203</c:v>
                </c:pt>
                <c:pt idx="3055">
                  <c:v>-46.583227667474603</c:v>
                </c:pt>
                <c:pt idx="3056">
                  <c:v>-46.285711309794003</c:v>
                </c:pt>
                <c:pt idx="3057">
                  <c:v>-45.980222704273501</c:v>
                </c:pt>
                <c:pt idx="3058">
                  <c:v>-45.6664102974024</c:v>
                </c:pt>
                <c:pt idx="3059">
                  <c:v>-45.343901393400103</c:v>
                </c:pt>
                <c:pt idx="3060">
                  <c:v>-45.012300545139801</c:v>
                </c:pt>
                <c:pt idx="3061">
                  <c:v>-44.671187796208301</c:v>
                </c:pt>
                <c:pt idx="3062">
                  <c:v>-44.320116757818802</c:v>
                </c:pt>
                <c:pt idx="3063">
                  <c:v>-43.958612502235901</c:v>
                </c:pt>
                <c:pt idx="3064">
                  <c:v>-43.5861692520063</c:v>
                </c:pt>
                <c:pt idx="3065">
                  <c:v>-43.202247841584999</c:v>
                </c:pt>
                <c:pt idx="3066">
                  <c:v>-42.806272924831198</c:v>
                </c:pt>
                <c:pt idx="3067">
                  <c:v>-42.397629898267098</c:v>
                </c:pt>
                <c:pt idx="3068">
                  <c:v>-41.975661505853601</c:v>
                </c:pt>
                <c:pt idx="3069">
                  <c:v>-41.539664086251001</c:v>
                </c:pt>
                <c:pt idx="3070">
                  <c:v>-41.088883417981599</c:v>
                </c:pt>
                <c:pt idx="3071">
                  <c:v>-40.622510111457302</c:v>
                </c:pt>
                <c:pt idx="3072">
                  <c:v>-40.139674489315503</c:v>
                </c:pt>
                <c:pt idx="3073">
                  <c:v>-39.639440887716802</c:v>
                </c:pt>
                <c:pt idx="3074">
                  <c:v>-39.1208013009608</c:v>
                </c:pt>
                <c:pt idx="3075">
                  <c:v>-38.582668279678401</c:v>
                </c:pt>
                <c:pt idx="3076">
                  <c:v>-38.023866978601099</c:v>
                </c:pt>
                <c:pt idx="3077">
                  <c:v>-37.443126233059203</c:v>
                </c:pt>
                <c:pt idx="3078">
                  <c:v>-36.839068523381997</c:v>
                </c:pt>
                <c:pt idx="3079">
                  <c:v>-36.210198662616001</c:v>
                </c:pt>
                <c:pt idx="3080">
                  <c:v>-35.554891014618597</c:v>
                </c:pt>
                <c:pt idx="3081">
                  <c:v>-34.8713750156289</c:v>
                </c:pt>
                <c:pt idx="3082">
                  <c:v>-34.157718731606998</c:v>
                </c:pt>
                <c:pt idx="3083">
                  <c:v>-33.411810134391601</c:v>
                </c:pt>
                <c:pt idx="3084">
                  <c:v>-32.631335720095599</c:v>
                </c:pt>
                <c:pt idx="3085">
                  <c:v>-31.813756020634901</c:v>
                </c:pt>
                <c:pt idx="3086">
                  <c:v>-30.956277470711601</c:v>
                </c:pt>
                <c:pt idx="3087">
                  <c:v>-30.055819983916201</c:v>
                </c:pt>
                <c:pt idx="3088">
                  <c:v>-29.108979457688498</c:v>
                </c:pt>
                <c:pt idx="3089">
                  <c:v>-28.1119842610183</c:v>
                </c:pt>
                <c:pt idx="3090">
                  <c:v>-27.060644552291301</c:v>
                </c:pt>
                <c:pt idx="3091">
                  <c:v>-25.950293016290601</c:v>
                </c:pt>
                <c:pt idx="3092">
                  <c:v>-24.775715284148799</c:v>
                </c:pt>
                <c:pt idx="3093">
                  <c:v>-23.5310678883415</c:v>
                </c:pt>
                <c:pt idx="3094">
                  <c:v>-22.209781080346001</c:v>
                </c:pt>
                <c:pt idx="3095">
                  <c:v>-20.804443166120699</c:v>
                </c:pt>
                <c:pt idx="3096">
                  <c:v>-19.306662146342902</c:v>
                </c:pt>
                <c:pt idx="3097">
                  <c:v>-17.7068993192192</c:v>
                </c:pt>
                <c:pt idx="3098">
                  <c:v>-15.994268023881901</c:v>
                </c:pt>
                <c:pt idx="3099">
                  <c:v>-14.1562887470999</c:v>
                </c:pt>
                <c:pt idx="3100">
                  <c:v>-12.178589210001601</c:v>
                </c:pt>
                <c:pt idx="3101">
                  <c:v>-10.0445345459725</c:v>
                </c:pt>
                <c:pt idx="3102">
                  <c:v>-7.7347679188548097</c:v>
                </c:pt>
                <c:pt idx="3103">
                  <c:v>-5.2266353934557204</c:v>
                </c:pt>
                <c:pt idx="3104">
                  <c:v>-2.49345979522767</c:v>
                </c:pt>
                <c:pt idx="3105">
                  <c:v>0.49638445512879897</c:v>
                </c:pt>
                <c:pt idx="3106">
                  <c:v>3.7806616958309101</c:v>
                </c:pt>
                <c:pt idx="3107">
                  <c:v>7.4048229268738099</c:v>
                </c:pt>
                <c:pt idx="3108">
                  <c:v>11.4240420070154</c:v>
                </c:pt>
                <c:pt idx="3109">
                  <c:v>15.9059280649809</c:v>
                </c:pt>
                <c:pt idx="3110">
                  <c:v>20.934188736403499</c:v>
                </c:pt>
                <c:pt idx="3111">
                  <c:v>26.613652867334601</c:v>
                </c:pt>
                <c:pt idx="3112">
                  <c:v>33.077273011546097</c:v>
                </c:pt>
                <c:pt idx="3113">
                  <c:v>-65.004214762479293</c:v>
                </c:pt>
                <c:pt idx="3114">
                  <c:v>-65.008008957362904</c:v>
                </c:pt>
                <c:pt idx="3115">
                  <c:v>-65.011384397918405</c:v>
                </c:pt>
                <c:pt idx="3116">
                  <c:v>-65.014342898562901</c:v>
                </c:pt>
                <c:pt idx="3117">
                  <c:v>-65.016886273970897</c:v>
                </c:pt>
                <c:pt idx="3118">
                  <c:v>-65.019016338198099</c:v>
                </c:pt>
                <c:pt idx="3119">
                  <c:v>-65.020734903820795</c:v>
                </c:pt>
                <c:pt idx="3120">
                  <c:v>-65.022043781091</c:v>
                </c:pt>
                <c:pt idx="3121">
                  <c:v>-65.022944777106602</c:v>
                </c:pt>
                <c:pt idx="3122">
                  <c:v>-65.023439694997094</c:v>
                </c:pt>
                <c:pt idx="3123">
                  <c:v>-65.0235303331241</c:v>
                </c:pt>
                <c:pt idx="3124">
                  <c:v>-65.023218484297502</c:v>
                </c:pt>
                <c:pt idx="3125">
                  <c:v>-65.022505935005896</c:v>
                </c:pt>
                <c:pt idx="3126">
                  <c:v>-65.021394464661995</c:v>
                </c:pt>
                <c:pt idx="3127">
                  <c:v>-65.019885844862301</c:v>
                </c:pt>
                <c:pt idx="3128">
                  <c:v>-65.017981838661498</c:v>
                </c:pt>
                <c:pt idx="3129">
                  <c:v>-65.015684199860502</c:v>
                </c:pt>
                <c:pt idx="3130">
                  <c:v>-65.012994672309503</c:v>
                </c:pt>
                <c:pt idx="3131">
                  <c:v>-65.009914989222906</c:v>
                </c:pt>
                <c:pt idx="3132">
                  <c:v>-65.006446872510097</c:v>
                </c:pt>
                <c:pt idx="3133">
                  <c:v>-65.002592032117406</c:v>
                </c:pt>
                <c:pt idx="3134">
                  <c:v>-64.998352165385</c:v>
                </c:pt>
                <c:pt idx="3135">
                  <c:v>-64.993728956415097</c:v>
                </c:pt>
                <c:pt idx="3136">
                  <c:v>-64.988724075453902</c:v>
                </c:pt>
                <c:pt idx="3137">
                  <c:v>-64.983339178285405</c:v>
                </c:pt>
                <c:pt idx="3138">
                  <c:v>-64.977575905637806</c:v>
                </c:pt>
                <c:pt idx="3139">
                  <c:v>-64.971435882600801</c:v>
                </c:pt>
                <c:pt idx="3140">
                  <c:v>-64.964920718056007</c:v>
                </c:pt>
                <c:pt idx="3141">
                  <c:v>-64.958032004117598</c:v>
                </c:pt>
                <c:pt idx="3142">
                  <c:v>-64.950771315584205</c:v>
                </c:pt>
                <c:pt idx="3143">
                  <c:v>-64.943140209402301</c:v>
                </c:pt>
                <c:pt idx="3144">
                  <c:v>-64.935140224139701</c:v>
                </c:pt>
                <c:pt idx="3145">
                  <c:v>-64.926772879469098</c:v>
                </c:pt>
                <c:pt idx="3146">
                  <c:v>-64.9180396756622</c:v>
                </c:pt>
                <c:pt idx="3147">
                  <c:v>-64.908942093093302</c:v>
                </c:pt>
                <c:pt idx="3148">
                  <c:v>-64.899481591752405</c:v>
                </c:pt>
                <c:pt idx="3149">
                  <c:v>-64.889659610767097</c:v>
                </c:pt>
                <c:pt idx="3150">
                  <c:v>-64.879477567934302</c:v>
                </c:pt>
                <c:pt idx="3151">
                  <c:v>-64.868936859259307</c:v>
                </c:pt>
                <c:pt idx="3152">
                  <c:v>-64.858038858504202</c:v>
                </c:pt>
                <c:pt idx="3153">
                  <c:v>-64.8467849167439</c:v>
                </c:pt>
                <c:pt idx="3154">
                  <c:v>-64.835176361929598</c:v>
                </c:pt>
                <c:pt idx="3155">
                  <c:v>-64.823214498459905</c:v>
                </c:pt>
                <c:pt idx="3156">
                  <c:v>-64.810900606759503</c:v>
                </c:pt>
                <c:pt idx="3157">
                  <c:v>-64.798235942863499</c:v>
                </c:pt>
                <c:pt idx="3158">
                  <c:v>-64.785221738009696</c:v>
                </c:pt>
                <c:pt idx="3159">
                  <c:v>-64.771859198235802</c:v>
                </c:pt>
                <c:pt idx="3160">
                  <c:v>-64.758149503983404</c:v>
                </c:pt>
                <c:pt idx="3161">
                  <c:v>-64.744093809706897</c:v>
                </c:pt>
                <c:pt idx="3162">
                  <c:v>-64.729693243488398</c:v>
                </c:pt>
                <c:pt idx="3163">
                  <c:v>-64.714948906657099</c:v>
                </c:pt>
                <c:pt idx="3164">
                  <c:v>-64.699861873413198</c:v>
                </c:pt>
                <c:pt idx="3165">
                  <c:v>-64.6844331904569</c:v>
                </c:pt>
                <c:pt idx="3166">
                  <c:v>-64.668663876620599</c:v>
                </c:pt>
                <c:pt idx="3167">
                  <c:v>-64.6525549225058</c:v>
                </c:pt>
                <c:pt idx="3168">
                  <c:v>-64.636107290122098</c:v>
                </c:pt>
                <c:pt idx="3169">
                  <c:v>-64.619321912530594</c:v>
                </c:pt>
                <c:pt idx="3170">
                  <c:v>-64.602199693489794</c:v>
                </c:pt>
                <c:pt idx="3171">
                  <c:v>-64.584741507103203</c:v>
                </c:pt>
                <c:pt idx="3172">
                  <c:v>-64.566948197470097</c:v>
                </c:pt>
                <c:pt idx="3173">
                  <c:v>-64.548820578337597</c:v>
                </c:pt>
                <c:pt idx="3174">
                  <c:v>-64.530359432754807</c:v>
                </c:pt>
                <c:pt idx="3175">
                  <c:v>-64.511565512727103</c:v>
                </c:pt>
                <c:pt idx="3176">
                  <c:v>-64.492439538872802</c:v>
                </c:pt>
                <c:pt idx="3177">
                  <c:v>-64.472982200079002</c:v>
                </c:pt>
                <c:pt idx="3178">
                  <c:v>-64.453194153158705</c:v>
                </c:pt>
                <c:pt idx="3179">
                  <c:v>-64.433076022507706</c:v>
                </c:pt>
                <c:pt idx="3180">
                  <c:v>-64.412628399760294</c:v>
                </c:pt>
                <c:pt idx="3181">
                  <c:v>-64.391851843445096</c:v>
                </c:pt>
                <c:pt idx="3182">
                  <c:v>-64.370746878640105</c:v>
                </c:pt>
                <c:pt idx="3183">
                  <c:v>-64.349313996625</c:v>
                </c:pt>
                <c:pt idx="3184">
                  <c:v>-64.327553654533403</c:v>
                </c:pt>
                <c:pt idx="3185">
                  <c:v>-64.305466275001706</c:v>
                </c:pt>
                <c:pt idx="3186">
                  <c:v>-64.283052245816506</c:v>
                </c:pt>
                <c:pt idx="3187">
                  <c:v>-64.260311919558902</c:v>
                </c:pt>
                <c:pt idx="3188">
                  <c:v>-64.237245613245605</c:v>
                </c:pt>
                <c:pt idx="3189">
                  <c:v>-64.213853607966897</c:v>
                </c:pt>
                <c:pt idx="3190">
                  <c:v>-64.190136148520907</c:v>
                </c:pt>
                <c:pt idx="3191">
                  <c:v>-64.166093443043493</c:v>
                </c:pt>
                <c:pt idx="3192">
                  <c:v>-64.141725662633803</c:v>
                </c:pt>
                <c:pt idx="3193">
                  <c:v>-64.117032940975093</c:v>
                </c:pt>
                <c:pt idx="3194">
                  <c:v>-64.092015373950204</c:v>
                </c:pt>
                <c:pt idx="3195">
                  <c:v>-64.066673019251894</c:v>
                </c:pt>
                <c:pt idx="3196">
                  <c:v>-64.041005895986601</c:v>
                </c:pt>
                <c:pt idx="3197">
                  <c:v>-64.0150139842725</c:v>
                </c:pt>
                <c:pt idx="3198">
                  <c:v>-63.988697224830503</c:v>
                </c:pt>
                <c:pt idx="3199">
                  <c:v>-63.962055518568498</c:v>
                </c:pt>
                <c:pt idx="3200">
                  <c:v>-63.935088726158</c:v>
                </c:pt>
                <c:pt idx="3201">
                  <c:v>-63.907796667602902</c:v>
                </c:pt>
                <c:pt idx="3202">
                  <c:v>-63.880179121800197</c:v>
                </c:pt>
                <c:pt idx="3203">
                  <c:v>-63.852235826091501</c:v>
                </c:pt>
                <c:pt idx="3204">
                  <c:v>-63.823966475806301</c:v>
                </c:pt>
                <c:pt idx="3205">
                  <c:v>-63.795370723795202</c:v>
                </c:pt>
                <c:pt idx="3206">
                  <c:v>-63.766448179953201</c:v>
                </c:pt>
                <c:pt idx="3207">
                  <c:v>-63.737198410732603</c:v>
                </c:pt>
                <c:pt idx="3208">
                  <c:v>-63.707620938645803</c:v>
                </c:pt>
                <c:pt idx="3209">
                  <c:v>-63.677715241755699</c:v>
                </c:pt>
                <c:pt idx="3210">
                  <c:v>-63.647480753154902</c:v>
                </c:pt>
                <c:pt idx="3211">
                  <c:v>-63.616916860433399</c:v>
                </c:pt>
                <c:pt idx="3212">
                  <c:v>-63.586022905131898</c:v>
                </c:pt>
                <c:pt idx="3213">
                  <c:v>-63.554798182183802</c:v>
                </c:pt>
                <c:pt idx="3214">
                  <c:v>-63.523241939342199</c:v>
                </c:pt>
                <c:pt idx="3215">
                  <c:v>-63.491353376592997</c:v>
                </c:pt>
                <c:pt idx="3216">
                  <c:v>-63.459131645553803</c:v>
                </c:pt>
                <c:pt idx="3217">
                  <c:v>-63.4265758488567</c:v>
                </c:pt>
                <c:pt idx="3218">
                  <c:v>-63.393685039515603</c:v>
                </c:pt>
                <c:pt idx="3219">
                  <c:v>-63.3604582202776</c:v>
                </c:pt>
                <c:pt idx="3220">
                  <c:v>-63.326894342956301</c:v>
                </c:pt>
                <c:pt idx="3221">
                  <c:v>-63.292992307748598</c:v>
                </c:pt>
                <c:pt idx="3222">
                  <c:v>-63.258750962532297</c:v>
                </c:pt>
                <c:pt idx="3223">
                  <c:v>-63.224169102146</c:v>
                </c:pt>
                <c:pt idx="3224">
                  <c:v>-63.189245467648497</c:v>
                </c:pt>
                <c:pt idx="3225">
                  <c:v>-63.153978745558099</c:v>
                </c:pt>
                <c:pt idx="3226">
                  <c:v>-63.118367567072198</c:v>
                </c:pt>
                <c:pt idx="3227">
                  <c:v>-63.082410507263603</c:v>
                </c:pt>
                <c:pt idx="3228">
                  <c:v>-63.046106084256003</c:v>
                </c:pt>
                <c:pt idx="3229">
                  <c:v>-63.009452758375801</c:v>
                </c:pt>
                <c:pt idx="3230">
                  <c:v>-62.972448931280098</c:v>
                </c:pt>
                <c:pt idx="3231">
                  <c:v>-62.935092945060099</c:v>
                </c:pt>
                <c:pt idx="3232">
                  <c:v>-62.897383081319603</c:v>
                </c:pt>
                <c:pt idx="3233">
                  <c:v>-62.8593175602266</c:v>
                </c:pt>
                <c:pt idx="3234">
                  <c:v>-62.820894539538102</c:v>
                </c:pt>
                <c:pt idx="3235">
                  <c:v>-62.782112113596597</c:v>
                </c:pt>
                <c:pt idx="3236">
                  <c:v>-62.742968312298601</c:v>
                </c:pt>
                <c:pt idx="3237">
                  <c:v>-62.703461100031603</c:v>
                </c:pt>
                <c:pt idx="3238">
                  <c:v>-62.663588374581899</c:v>
                </c:pt>
                <c:pt idx="3239">
                  <c:v>-62.623347966009</c:v>
                </c:pt>
                <c:pt idx="3240">
                  <c:v>-62.582737635488499</c:v>
                </c:pt>
                <c:pt idx="3241">
                  <c:v>-62.541755074119799</c:v>
                </c:pt>
                <c:pt idx="3242">
                  <c:v>-62.500397901699003</c:v>
                </c:pt>
                <c:pt idx="3243">
                  <c:v>-62.458663665455802</c:v>
                </c:pt>
                <c:pt idx="3244">
                  <c:v>-62.416549838752303</c:v>
                </c:pt>
                <c:pt idx="3245">
                  <c:v>-62.374053819743501</c:v>
                </c:pt>
                <c:pt idx="3246">
                  <c:v>-62.3311729299975</c:v>
                </c:pt>
                <c:pt idx="3247">
                  <c:v>-62.287904413074202</c:v>
                </c:pt>
                <c:pt idx="3248">
                  <c:v>-62.244245433061202</c:v>
                </c:pt>
                <c:pt idx="3249">
                  <c:v>-62.200193073066004</c:v>
                </c:pt>
                <c:pt idx="3250">
                  <c:v>-62.155744333661303</c:v>
                </c:pt>
                <c:pt idx="3251">
                  <c:v>-62.110896131284399</c:v>
                </c:pt>
                <c:pt idx="3252">
                  <c:v>-62.065645296587</c:v>
                </c:pt>
                <c:pt idx="3253">
                  <c:v>-62.019988572734</c:v>
                </c:pt>
                <c:pt idx="3254">
                  <c:v>-61.973922613651503</c:v>
                </c:pt>
                <c:pt idx="3255">
                  <c:v>-61.927443982218897</c:v>
                </c:pt>
                <c:pt idx="3256">
                  <c:v>-61.880549148406899</c:v>
                </c:pt>
                <c:pt idx="3257">
                  <c:v>-61.8332344873564</c:v>
                </c:pt>
                <c:pt idx="3258">
                  <c:v>-61.785496277398103</c:v>
                </c:pt>
                <c:pt idx="3259">
                  <c:v>-61.737330698010197</c:v>
                </c:pt>
                <c:pt idx="3260">
                  <c:v>-61.688733827711999</c:v>
                </c:pt>
                <c:pt idx="3261">
                  <c:v>-61.6397016418912</c:v>
                </c:pt>
                <c:pt idx="3262">
                  <c:v>-61.590230010562401</c:v>
                </c:pt>
                <c:pt idx="3263">
                  <c:v>-61.540314696054899</c:v>
                </c:pt>
                <c:pt idx="3264">
                  <c:v>-61.489951350626498</c:v>
                </c:pt>
                <c:pt idx="3265">
                  <c:v>-61.439135514001798</c:v>
                </c:pt>
                <c:pt idx="3266">
                  <c:v>-61.387862610830403</c:v>
                </c:pt>
                <c:pt idx="3267">
                  <c:v>-61.3361279480646</c:v>
                </c:pt>
                <c:pt idx="3268">
                  <c:v>-61.2839267122514</c:v>
                </c:pt>
                <c:pt idx="3269">
                  <c:v>-61.231253966737398</c:v>
                </c:pt>
                <c:pt idx="3270">
                  <c:v>-61.178104648782103</c:v>
                </c:pt>
                <c:pt idx="3271">
                  <c:v>-61.124473566577201</c:v>
                </c:pt>
                <c:pt idx="3272">
                  <c:v>-61.070355396168203</c:v>
                </c:pt>
                <c:pt idx="3273">
                  <c:v>-61.015744678273897</c:v>
                </c:pt>
                <c:pt idx="3274">
                  <c:v>-60.960635815001098</c:v>
                </c:pt>
                <c:pt idx="3275">
                  <c:v>-60.905023066450397</c:v>
                </c:pt>
                <c:pt idx="3276">
                  <c:v>-60.848900547207897</c:v>
                </c:pt>
                <c:pt idx="3277">
                  <c:v>-60.792262222719998</c:v>
                </c:pt>
                <c:pt idx="3278">
                  <c:v>-60.735101905545598</c:v>
                </c:pt>
                <c:pt idx="3279">
                  <c:v>-60.6774132514822</c:v>
                </c:pt>
                <c:pt idx="3280">
                  <c:v>-60.619189755559397</c:v>
                </c:pt>
                <c:pt idx="3281">
                  <c:v>-60.560424747896398</c:v>
                </c:pt>
                <c:pt idx="3282">
                  <c:v>-60.501111389417602</c:v>
                </c:pt>
                <c:pt idx="3283">
                  <c:v>-60.441242667419502</c:v>
                </c:pt>
                <c:pt idx="3284">
                  <c:v>-60.3808113909855</c:v>
                </c:pt>
                <c:pt idx="3285">
                  <c:v>-60.319810186240304</c:v>
                </c:pt>
                <c:pt idx="3286">
                  <c:v>-60.258231491438501</c:v>
                </c:pt>
                <c:pt idx="3287">
                  <c:v>-60.1960675518812</c:v>
                </c:pt>
                <c:pt idx="3288">
                  <c:v>-60.133310414652698</c:v>
                </c:pt>
                <c:pt idx="3289">
                  <c:v>-60.0699519231704</c:v>
                </c:pt>
                <c:pt idx="3290">
                  <c:v>-60.0059837115408</c:v>
                </c:pt>
                <c:pt idx="3291">
                  <c:v>-59.941397198712501</c:v>
                </c:pt>
                <c:pt idx="3292">
                  <c:v>-59.876183582419301</c:v>
                </c:pt>
                <c:pt idx="3293">
                  <c:v>-59.810333832903297</c:v>
                </c:pt>
                <c:pt idx="3294">
                  <c:v>-59.743838686409497</c:v>
                </c:pt>
                <c:pt idx="3295">
                  <c:v>-59.676688638442798</c:v>
                </c:pt>
                <c:pt idx="3296">
                  <c:v>-59.608873936775801</c:v>
                </c:pt>
                <c:pt idx="3297">
                  <c:v>-59.540384574198299</c:v>
                </c:pt>
                <c:pt idx="3298">
                  <c:v>-59.471210280997397</c:v>
                </c:pt>
                <c:pt idx="3299">
                  <c:v>-59.401340517155099</c:v>
                </c:pt>
                <c:pt idx="3300">
                  <c:v>-59.330764464252901</c:v>
                </c:pt>
                <c:pt idx="3301">
                  <c:v>-59.259471017069501</c:v>
                </c:pt>
                <c:pt idx="3302">
                  <c:v>-59.187448774859199</c:v>
                </c:pt>
                <c:pt idx="3303">
                  <c:v>-59.114686032295303</c:v>
                </c:pt>
                <c:pt idx="3304">
                  <c:v>-59.041170770065101</c:v>
                </c:pt>
                <c:pt idx="3305">
                  <c:v>-58.966890645100598</c:v>
                </c:pt>
                <c:pt idx="3306">
                  <c:v>-58.891832980427402</c:v>
                </c:pt>
                <c:pt idx="3307">
                  <c:v>-58.815984754616402</c:v>
                </c:pt>
                <c:pt idx="3308">
                  <c:v>-58.7393325908184</c:v>
                </c:pt>
                <c:pt idx="3309">
                  <c:v>-58.661862745363401</c:v>
                </c:pt>
                <c:pt idx="3310">
                  <c:v>-58.583561095904599</c:v>
                </c:pt>
                <c:pt idx="3311">
                  <c:v>-58.504413129084902</c:v>
                </c:pt>
                <c:pt idx="3312">
                  <c:v>-58.424403927704901</c:v>
                </c:pt>
                <c:pt idx="3313">
                  <c:v>-58.343518157367697</c:v>
                </c:pt>
                <c:pt idx="3314">
                  <c:v>-58.261740052576798</c:v>
                </c:pt>
                <c:pt idx="3315">
                  <c:v>-58.179053402259498</c:v>
                </c:pt>
                <c:pt idx="3316">
                  <c:v>-58.0954415346894</c:v>
                </c:pt>
                <c:pt idx="3317">
                  <c:v>-58.010887301778801</c:v>
                </c:pt>
                <c:pt idx="3318">
                  <c:v>-57.925373062709099</c:v>
                </c:pt>
                <c:pt idx="3319">
                  <c:v>-57.838880666868</c:v>
                </c:pt>
                <c:pt idx="3320">
                  <c:v>-57.751391436058199</c:v>
                </c:pt>
                <c:pt idx="3321">
                  <c:v>-57.662886145942601</c:v>
                </c:pt>
                <c:pt idx="3322">
                  <c:v>-57.573345006685201</c:v>
                </c:pt>
                <c:pt idx="3323">
                  <c:v>-57.482747642750098</c:v>
                </c:pt>
                <c:pt idx="3324">
                  <c:v>-57.391073071813402</c:v>
                </c:pt>
                <c:pt idx="3325">
                  <c:v>-57.298299682743099</c:v>
                </c:pt>
                <c:pt idx="3326">
                  <c:v>-57.204405212599703</c:v>
                </c:pt>
                <c:pt idx="3327">
                  <c:v>-57.109366722604904</c:v>
                </c:pt>
                <c:pt idx="3328">
                  <c:v>-57.013160573025701</c:v>
                </c:pt>
                <c:pt idx="3329">
                  <c:v>-56.915762396915603</c:v>
                </c:pt>
                <c:pt idx="3330">
                  <c:v>-56.817147072652801</c:v>
                </c:pt>
                <c:pt idx="3331">
                  <c:v>-56.717288695209596</c:v>
                </c:pt>
                <c:pt idx="3332">
                  <c:v>-56.616160546085801</c:v>
                </c:pt>
                <c:pt idx="3333">
                  <c:v>-56.513735061832598</c:v>
                </c:pt>
                <c:pt idx="3334">
                  <c:v>-56.409983801089297</c:v>
                </c:pt>
                <c:pt idx="3335">
                  <c:v>-56.304877410050501</c:v>
                </c:pt>
                <c:pt idx="3336">
                  <c:v>-56.198385586276999</c:v>
                </c:pt>
                <c:pt idx="3337">
                  <c:v>-56.0904770407559</c:v>
                </c:pt>
                <c:pt idx="3338">
                  <c:v>-55.981119458112097</c:v>
                </c:pt>
                <c:pt idx="3339">
                  <c:v>-55.870279454863997</c:v>
                </c:pt>
                <c:pt idx="3340">
                  <c:v>-55.757922535611399</c:v>
                </c:pt>
                <c:pt idx="3341">
                  <c:v>-55.644013047035799</c:v>
                </c:pt>
                <c:pt idx="3342">
                  <c:v>-55.528514129584103</c:v>
                </c:pt>
                <c:pt idx="3343">
                  <c:v>-55.411387666699</c:v>
                </c:pt>
                <c:pt idx="3344">
                  <c:v>-55.2925942314506</c:v>
                </c:pt>
                <c:pt idx="3345">
                  <c:v>-55.172093030411297</c:v>
                </c:pt>
                <c:pt idx="3346">
                  <c:v>-55.049841844609098</c:v>
                </c:pt>
                <c:pt idx="3347">
                  <c:v>-54.925796967378702</c:v>
                </c:pt>
                <c:pt idx="3348">
                  <c:v>-54.799913138919898</c:v>
                </c:pt>
                <c:pt idx="3349">
                  <c:v>-54.672143477358603</c:v>
                </c:pt>
                <c:pt idx="3350">
                  <c:v>-54.542439406090203</c:v>
                </c:pt>
                <c:pt idx="3351">
                  <c:v>-54.410750577170198</c:v>
                </c:pt>
                <c:pt idx="3352">
                  <c:v>-54.2770247904987</c:v>
                </c:pt>
                <c:pt idx="3353">
                  <c:v>-54.141207908529303</c:v>
                </c:pt>
                <c:pt idx="3354">
                  <c:v>-54.003243766208101</c:v>
                </c:pt>
                <c:pt idx="3355">
                  <c:v>-53.863074075832202</c:v>
                </c:pt>
                <c:pt idx="3356">
                  <c:v>-53.720638326488597</c:v>
                </c:pt>
                <c:pt idx="3357">
                  <c:v>-53.575873677711698</c:v>
                </c:pt>
                <c:pt idx="3358">
                  <c:v>-53.428714846968099</c:v>
                </c:pt>
                <c:pt idx="3359">
                  <c:v>-53.279093990548297</c:v>
                </c:pt>
                <c:pt idx="3360">
                  <c:v>-53.126940577408398</c:v>
                </c:pt>
                <c:pt idx="3361">
                  <c:v>-52.972181255474702</c:v>
                </c:pt>
                <c:pt idx="3362">
                  <c:v>-52.814739709878303</c:v>
                </c:pt>
                <c:pt idx="3363">
                  <c:v>-52.654536512547899</c:v>
                </c:pt>
                <c:pt idx="3364">
                  <c:v>-52.491488962541801</c:v>
                </c:pt>
                <c:pt idx="3365">
                  <c:v>-52.325510916446099</c:v>
                </c:pt>
                <c:pt idx="3366">
                  <c:v>-52.156512608113601</c:v>
                </c:pt>
                <c:pt idx="3367">
                  <c:v>-51.984400456954397</c:v>
                </c:pt>
                <c:pt idx="3368">
                  <c:v>-51.809076863921803</c:v>
                </c:pt>
                <c:pt idx="3369">
                  <c:v>-51.6304399942644</c:v>
                </c:pt>
                <c:pt idx="3370">
                  <c:v>-51.448383546033497</c:v>
                </c:pt>
                <c:pt idx="3371">
                  <c:v>-51.262796503245902</c:v>
                </c:pt>
                <c:pt idx="3372">
                  <c:v>-51.073562872504397</c:v>
                </c:pt>
                <c:pt idx="3373">
                  <c:v>-50.880561401771097</c:v>
                </c:pt>
                <c:pt idx="3374">
                  <c:v>-50.683665279866702</c:v>
                </c:pt>
                <c:pt idx="3375">
                  <c:v>-50.482741815143299</c:v>
                </c:pt>
                <c:pt idx="3376">
                  <c:v>-50.2776520916264</c:v>
                </c:pt>
                <c:pt idx="3377">
                  <c:v>-50.068250600767001</c:v>
                </c:pt>
                <c:pt idx="3378">
                  <c:v>-49.854384846764901</c:v>
                </c:pt>
                <c:pt idx="3379">
                  <c:v>-49.635894923226203</c:v>
                </c:pt>
                <c:pt idx="3380">
                  <c:v>-49.412613058702597</c:v>
                </c:pt>
                <c:pt idx="3381">
                  <c:v>-49.184363128415001</c:v>
                </c:pt>
                <c:pt idx="3382">
                  <c:v>-48.950960129194399</c:v>
                </c:pt>
                <c:pt idx="3383">
                  <c:v>-48.712209614374103</c:v>
                </c:pt>
                <c:pt idx="3384">
                  <c:v>-48.4679070850286</c:v>
                </c:pt>
                <c:pt idx="3385">
                  <c:v>-48.217837333583198</c:v>
                </c:pt>
                <c:pt idx="3386">
                  <c:v>-47.961773735397102</c:v>
                </c:pt>
                <c:pt idx="3387">
                  <c:v>-47.699477483455603</c:v>
                </c:pt>
                <c:pt idx="3388">
                  <c:v>-47.430696760779099</c:v>
                </c:pt>
                <c:pt idx="3389">
                  <c:v>-47.155165844566397</c:v>
                </c:pt>
                <c:pt idx="3390">
                  <c:v>-46.872604135426798</c:v>
                </c:pt>
                <c:pt idx="3391">
                  <c:v>-46.582715104302999</c:v>
                </c:pt>
                <c:pt idx="3392">
                  <c:v>-46.2851851488468</c:v>
                </c:pt>
                <c:pt idx="3393">
                  <c:v>-45.979682350050702</c:v>
                </c:pt>
                <c:pt idx="3394">
                  <c:v>-45.6658551188603</c:v>
                </c:pt>
                <c:pt idx="3395">
                  <c:v>-45.343330721266597</c:v>
                </c:pt>
                <c:pt idx="3396">
                  <c:v>-45.011713668982999</c:v>
                </c:pt>
                <c:pt idx="3397">
                  <c:v>-44.670583961232197</c:v>
                </c:pt>
                <c:pt idx="3398">
                  <c:v>-44.319495161355498</c:v>
                </c:pt>
                <c:pt idx="3399">
                  <c:v>-43.957972289900397</c:v>
                </c:pt>
                <c:pt idx="3400">
                  <c:v>-43.585509513475998</c:v>
                </c:pt>
                <c:pt idx="3401">
                  <c:v>-43.201567605959603</c:v>
                </c:pt>
                <c:pt idx="3402">
                  <c:v>-42.805571155524902</c:v>
                </c:pt>
                <c:pt idx="3403">
                  <c:v>-42.396905487376202</c:v>
                </c:pt>
                <c:pt idx="3404">
                  <c:v>-41.974913267936202</c:v>
                </c:pt>
                <c:pt idx="3405">
                  <c:v>-41.538890751446402</c:v>
                </c:pt>
                <c:pt idx="3406">
                  <c:v>-41.088083624385497</c:v>
                </c:pt>
                <c:pt idx="3407">
                  <c:v>-40.621682396658699</c:v>
                </c:pt>
                <c:pt idx="3408">
                  <c:v>-40.138817280985002</c:v>
                </c:pt>
                <c:pt idx="3409">
                  <c:v>-39.638552493120599</c:v>
                </c:pt>
                <c:pt idx="3410">
                  <c:v>-39.119879895255401</c:v>
                </c:pt>
                <c:pt idx="3411">
                  <c:v>-38.581711892817403</c:v>
                </c:pt>
                <c:pt idx="3412">
                  <c:v>-38.022873480658603</c:v>
                </c:pt>
                <c:pt idx="3413">
                  <c:v>-37.4420933177433</c:v>
                </c:pt>
                <c:pt idx="3414">
                  <c:v>-36.837993689473002</c:v>
                </c:pt>
                <c:pt idx="3415">
                  <c:v>-36.209079193018901</c:v>
                </c:pt>
                <c:pt idx="3416">
                  <c:v>-35.553723952665301</c:v>
                </c:pt>
                <c:pt idx="3417">
                  <c:v>-34.870157138202302</c:v>
                </c:pt>
                <c:pt idx="3418">
                  <c:v>-34.156446518578399</c:v>
                </c:pt>
                <c:pt idx="3419">
                  <c:v>-33.4104797337707</c:v>
                </c:pt>
                <c:pt idx="3420">
                  <c:v>-32.629942908177703</c:v>
                </c:pt>
                <c:pt idx="3421">
                  <c:v>-31.812296156289001</c:v>
                </c:pt>
                <c:pt idx="3422">
                  <c:v>-30.954745442784901</c:v>
                </c:pt>
                <c:pt idx="3423">
                  <c:v>-30.054210150517701</c:v>
                </c:pt>
                <c:pt idx="3424">
                  <c:v>-29.107285575858</c:v>
                </c:pt>
                <c:pt idx="3425">
                  <c:v>-28.110199404963399</c:v>
                </c:pt>
                <c:pt idx="3426">
                  <c:v>-27.058761017974501</c:v>
                </c:pt>
                <c:pt idx="3427">
                  <c:v>-25.948302209643401</c:v>
                </c:pt>
                <c:pt idx="3428">
                  <c:v>-24.7736075895555</c:v>
                </c:pt>
                <c:pt idx="3429">
                  <c:v>-23.528832513225399</c:v>
                </c:pt>
                <c:pt idx="3430">
                  <c:v>-22.2074058706615</c:v>
                </c:pt>
                <c:pt idx="3431">
                  <c:v>-20.801914386224801</c:v>
                </c:pt>
                <c:pt idx="3432">
                  <c:v>-19.3039642150022</c:v>
                </c:pt>
                <c:pt idx="3433">
                  <c:v>-17.7040144912615</c:v>
                </c:pt>
                <c:pt idx="3434">
                  <c:v>-15.9911760040507</c:v>
                </c:pt>
                <c:pt idx="3435">
                  <c:v>-14.1529662187514</c:v>
                </c:pt>
                <c:pt idx="3436">
                  <c:v>-12.1750092560395</c:v>
                </c:pt>
                <c:pt idx="3437">
                  <c:v>-10.0406659323305</c:v>
                </c:pt>
                <c:pt idx="3438">
                  <c:v>-7.7305742011623604</c:v>
                </c:pt>
                <c:pt idx="3439">
                  <c:v>-5.2220737941755297</c:v>
                </c:pt>
                <c:pt idx="3440">
                  <c:v>-2.4884797799187699</c:v>
                </c:pt>
                <c:pt idx="3441">
                  <c:v>0.50184300010585303</c:v>
                </c:pt>
                <c:pt idx="3442">
                  <c:v>3.7866708195792098</c:v>
                </c:pt>
                <c:pt idx="3443">
                  <c:v>7.4114696944406004</c:v>
                </c:pt>
                <c:pt idx="3444">
                  <c:v>11.4314325752804</c:v>
                </c:pt>
                <c:pt idx="3445">
                  <c:v>15.914193146690399</c:v>
                </c:pt>
                <c:pt idx="3446">
                  <c:v>20.943491031007401</c:v>
                </c:pt>
                <c:pt idx="3447">
                  <c:v>26.624197327484602</c:v>
                </c:pt>
                <c:pt idx="3448">
                  <c:v>33.089321277292399</c:v>
                </c:pt>
                <c:pt idx="3449">
                  <c:v>-65.004214518613594</c:v>
                </c:pt>
                <c:pt idx="3450">
                  <c:v>-65.008008470706599</c:v>
                </c:pt>
                <c:pt idx="3451">
                  <c:v>-65.011383669545694</c:v>
                </c:pt>
                <c:pt idx="3452">
                  <c:v>-65.014341929546703</c:v>
                </c:pt>
                <c:pt idx="3453">
                  <c:v>-65.016885065382098</c:v>
                </c:pt>
                <c:pt idx="3454">
                  <c:v>-65.019014891105101</c:v>
                </c:pt>
                <c:pt idx="3455">
                  <c:v>-65.020733219289397</c:v>
                </c:pt>
                <c:pt idx="3456">
                  <c:v>-65.022041860183407</c:v>
                </c:pt>
                <c:pt idx="3457">
                  <c:v>-65.022942620881295</c:v>
                </c:pt>
                <c:pt idx="3458">
                  <c:v>-65.023437304508207</c:v>
                </c:pt>
                <c:pt idx="3459">
                  <c:v>-65.023527709421202</c:v>
                </c:pt>
                <c:pt idx="3460">
                  <c:v>-65.023215628425106</c:v>
                </c:pt>
                <c:pt idx="3461">
                  <c:v>-65.022502848002702</c:v>
                </c:pt>
                <c:pt idx="3462">
                  <c:v>-65.021391147560806</c:v>
                </c:pt>
                <c:pt idx="3463">
                  <c:v>-65.019882298689595</c:v>
                </c:pt>
                <c:pt idx="3464">
                  <c:v>-65.017978064436804</c:v>
                </c:pt>
                <c:pt idx="3465">
                  <c:v>-65.015680198596499</c:v>
                </c:pt>
                <c:pt idx="3466">
                  <c:v>-65.0129904450109</c:v>
                </c:pt>
                <c:pt idx="3467">
                  <c:v>-65.009910536886693</c:v>
                </c:pt>
                <c:pt idx="3468">
                  <c:v>-65.006442196124794</c:v>
                </c:pt>
                <c:pt idx="3469">
                  <c:v>-65.002587132663095</c:v>
                </c:pt>
                <c:pt idx="3470">
                  <c:v>-64.998347043832396</c:v>
                </c:pt>
                <c:pt idx="3471">
                  <c:v>-64.993723613725805</c:v>
                </c:pt>
                <c:pt idx="3472">
                  <c:v>-64.988718512579595</c:v>
                </c:pt>
                <c:pt idx="3473">
                  <c:v>-64.983333396167893</c:v>
                </c:pt>
                <c:pt idx="3474">
                  <c:v>-64.977569905208398</c:v>
                </c:pt>
                <c:pt idx="3475">
                  <c:v>-64.971429664780104</c:v>
                </c:pt>
                <c:pt idx="3476">
                  <c:v>-64.9649142837536</c:v>
                </c:pt>
                <c:pt idx="3477">
                  <c:v>-64.958025354231694</c:v>
                </c:pt>
                <c:pt idx="3478">
                  <c:v>-64.950764451001405</c:v>
                </c:pt>
                <c:pt idx="3479">
                  <c:v>-64.943133130997396</c:v>
                </c:pt>
                <c:pt idx="3480">
                  <c:v>-64.935132932775105</c:v>
                </c:pt>
                <c:pt idx="3481">
                  <c:v>-64.926765375994705</c:v>
                </c:pt>
                <c:pt idx="3482">
                  <c:v>-64.9180319609153</c:v>
                </c:pt>
                <c:pt idx="3483">
                  <c:v>-64.908934167898096</c:v>
                </c:pt>
                <c:pt idx="3484">
                  <c:v>-64.899473456919495</c:v>
                </c:pt>
                <c:pt idx="3485">
                  <c:v>-64.889651267093797</c:v>
                </c:pt>
                <c:pt idx="3486">
                  <c:v>-64.879469016203998</c:v>
                </c:pt>
                <c:pt idx="3487">
                  <c:v>-64.868928100241206</c:v>
                </c:pt>
                <c:pt idx="3488">
                  <c:v>-64.858029892953297</c:v>
                </c:pt>
                <c:pt idx="3489">
                  <c:v>-64.846775745400393</c:v>
                </c:pt>
                <c:pt idx="3490">
                  <c:v>-64.835166985518995</c:v>
                </c:pt>
                <c:pt idx="3491">
                  <c:v>-64.823204917692706</c:v>
                </c:pt>
                <c:pt idx="3492">
                  <c:v>-64.810890822330606</c:v>
                </c:pt>
                <c:pt idx="3493">
                  <c:v>-64.798225955452594</c:v>
                </c:pt>
                <c:pt idx="3494">
                  <c:v>-64.7852115482806</c:v>
                </c:pt>
                <c:pt idx="3495">
                  <c:v>-64.771848806836203</c:v>
                </c:pt>
                <c:pt idx="3496">
                  <c:v>-64.758138911544805</c:v>
                </c:pt>
                <c:pt idx="3497">
                  <c:v>-64.744083016844499</c:v>
                </c:pt>
                <c:pt idx="3498">
                  <c:v>-64.729682250800707</c:v>
                </c:pt>
                <c:pt idx="3499">
                  <c:v>-64.714937714725593</c:v>
                </c:pt>
                <c:pt idx="3500">
                  <c:v>-64.699850482802503</c:v>
                </c:pt>
                <c:pt idx="3501">
                  <c:v>-64.684421601714206</c:v>
                </c:pt>
                <c:pt idx="3502">
                  <c:v>-64.668652090275899</c:v>
                </c:pt>
                <c:pt idx="3503">
                  <c:v>-64.652542939070898</c:v>
                </c:pt>
                <c:pt idx="3504">
                  <c:v>-64.636095110091205</c:v>
                </c:pt>
                <c:pt idx="3505">
                  <c:v>-64.619309536379902</c:v>
                </c:pt>
                <c:pt idx="3506">
                  <c:v>-64.602187121677005</c:v>
                </c:pt>
                <c:pt idx="3507">
                  <c:v>-64.584728740067504</c:v>
                </c:pt>
                <c:pt idx="3508">
                  <c:v>-64.566935235632101</c:v>
                </c:pt>
                <c:pt idx="3509">
                  <c:v>-64.548807422099003</c:v>
                </c:pt>
                <c:pt idx="3510">
                  <c:v>-64.530346082498099</c:v>
                </c:pt>
                <c:pt idx="3511">
                  <c:v>-64.511551968815496</c:v>
                </c:pt>
                <c:pt idx="3512">
                  <c:v>-64.492425801649901</c:v>
                </c:pt>
                <c:pt idx="3513">
                  <c:v>-64.472968269869</c:v>
                </c:pt>
                <c:pt idx="3514">
                  <c:v>-64.453180030265798</c:v>
                </c:pt>
                <c:pt idx="3515">
                  <c:v>-64.4330617072157</c:v>
                </c:pt>
                <c:pt idx="3516">
                  <c:v>-64.412613892332899</c:v>
                </c:pt>
                <c:pt idx="3517">
                  <c:v>-64.391837144125702</c:v>
                </c:pt>
                <c:pt idx="3518">
                  <c:v>-64.370731987651098</c:v>
                </c:pt>
                <c:pt idx="3519">
                  <c:v>-64.349298914168003</c:v>
                </c:pt>
                <c:pt idx="3520">
                  <c:v>-64.327538380788795</c:v>
                </c:pt>
                <c:pt idx="3521">
                  <c:v>-64.305450810128704</c:v>
                </c:pt>
                <c:pt idx="3522">
                  <c:v>-64.283036589952701</c:v>
                </c:pt>
                <c:pt idx="3523">
                  <c:v>-64.260296072820097</c:v>
                </c:pt>
                <c:pt idx="3524">
                  <c:v>-64.237229575725706</c:v>
                </c:pt>
                <c:pt idx="3525">
                  <c:v>-64.213837379737598</c:v>
                </c:pt>
                <c:pt idx="3526">
                  <c:v>-64.190119729631405</c:v>
                </c:pt>
                <c:pt idx="3527">
                  <c:v>-64.166076833520506</c:v>
                </c:pt>
                <c:pt idx="3528">
                  <c:v>-64.141708862481096</c:v>
                </c:pt>
                <c:pt idx="3529">
                  <c:v>-64.117015950173396</c:v>
                </c:pt>
                <c:pt idx="3530">
                  <c:v>-64.091998192456998</c:v>
                </c:pt>
                <c:pt idx="3531">
                  <c:v>-64.066655647000999</c:v>
                </c:pt>
                <c:pt idx="3532">
                  <c:v>-64.040988332888006</c:v>
                </c:pt>
                <c:pt idx="3533">
                  <c:v>-64.014996230212105</c:v>
                </c:pt>
                <c:pt idx="3534">
                  <c:v>-63.988679279670102</c:v>
                </c:pt>
                <c:pt idx="3535">
                  <c:v>-63.962037382145297</c:v>
                </c:pt>
                <c:pt idx="3536">
                  <c:v>-63.935070398284303</c:v>
                </c:pt>
                <c:pt idx="3537">
                  <c:v>-63.9077781480661</c:v>
                </c:pt>
                <c:pt idx="3538">
                  <c:v>-63.880160410362002</c:v>
                </c:pt>
                <c:pt idx="3539">
                  <c:v>-63.852216922488402</c:v>
                </c:pt>
                <c:pt idx="3540">
                  <c:v>-63.823947379748603</c:v>
                </c:pt>
                <c:pt idx="3541">
                  <c:v>-63.795351434967102</c:v>
                </c:pt>
                <c:pt idx="3542">
                  <c:v>-63.766428698012298</c:v>
                </c:pt>
                <c:pt idx="3543">
                  <c:v>-63.737178735309897</c:v>
                </c:pt>
                <c:pt idx="3544">
                  <c:v>-63.707601069345003</c:v>
                </c:pt>
                <c:pt idx="3545">
                  <c:v>-63.677695178153201</c:v>
                </c:pt>
                <c:pt idx="3546">
                  <c:v>-63.647460494799297</c:v>
                </c:pt>
                <c:pt idx="3547">
                  <c:v>-63.6168964068452</c:v>
                </c:pt>
                <c:pt idx="3548">
                  <c:v>-63.586002255803201</c:v>
                </c:pt>
                <c:pt idx="3549">
                  <c:v>-63.554777336577899</c:v>
                </c:pt>
                <c:pt idx="3550">
                  <c:v>-63.5232208968932</c:v>
                </c:pt>
                <c:pt idx="3551">
                  <c:v>-63.491332136705701</c:v>
                </c:pt>
                <c:pt idx="3552">
                  <c:v>-63.459110207602897</c:v>
                </c:pt>
                <c:pt idx="3553">
                  <c:v>-63.426554212186602</c:v>
                </c:pt>
                <c:pt idx="3554">
                  <c:v>-63.393663203440397</c:v>
                </c:pt>
                <c:pt idx="3555">
                  <c:v>-63.360436184079802</c:v>
                </c:pt>
                <c:pt idx="3556">
                  <c:v>-63.326872105887297</c:v>
                </c:pt>
                <c:pt idx="3557">
                  <c:v>-63.292969869027601</c:v>
                </c:pt>
                <c:pt idx="3558">
                  <c:v>-63.258728321346297</c:v>
                </c:pt>
                <c:pt idx="3559">
                  <c:v>-63.224146257649203</c:v>
                </c:pt>
                <c:pt idx="3560">
                  <c:v>-63.189222418961499</c:v>
                </c:pt>
                <c:pt idx="3561">
                  <c:v>-63.153955491768102</c:v>
                </c:pt>
                <c:pt idx="3562">
                  <c:v>-63.118344107231898</c:v>
                </c:pt>
                <c:pt idx="3563">
                  <c:v>-63.082386840391003</c:v>
                </c:pt>
                <c:pt idx="3564">
                  <c:v>-63.046082209333797</c:v>
                </c:pt>
                <c:pt idx="3565">
                  <c:v>-63.009428674350801</c:v>
                </c:pt>
                <c:pt idx="3566">
                  <c:v>-62.972424637062701</c:v>
                </c:pt>
                <c:pt idx="3567">
                  <c:v>-62.935068439523803</c:v>
                </c:pt>
                <c:pt idx="3568">
                  <c:v>-62.897358363300398</c:v>
                </c:pt>
                <c:pt idx="3569">
                  <c:v>-62.859292628522198</c:v>
                </c:pt>
                <c:pt idx="3570">
                  <c:v>-62.820869392907397</c:v>
                </c:pt>
                <c:pt idx="3571">
                  <c:v>-62.782086750759497</c:v>
                </c:pt>
                <c:pt idx="3572">
                  <c:v>-62.742942731934498</c:v>
                </c:pt>
                <c:pt idx="3573">
                  <c:v>-62.703435300779297</c:v>
                </c:pt>
                <c:pt idx="3574">
                  <c:v>-62.663562355038799</c:v>
                </c:pt>
                <c:pt idx="3575">
                  <c:v>-62.623321724730502</c:v>
                </c:pt>
                <c:pt idx="3576">
                  <c:v>-62.582711170986897</c:v>
                </c:pt>
                <c:pt idx="3577">
                  <c:v>-62.541728384863902</c:v>
                </c:pt>
                <c:pt idx="3578">
                  <c:v>-62.500370986113097</c:v>
                </c:pt>
                <c:pt idx="3579">
                  <c:v>-62.458636521918997</c:v>
                </c:pt>
                <c:pt idx="3580">
                  <c:v>-62.416522465597801</c:v>
                </c:pt>
                <c:pt idx="3581">
                  <c:v>-62.374026215257501</c:v>
                </c:pt>
                <c:pt idx="3582">
                  <c:v>-62.331145092418403</c:v>
                </c:pt>
                <c:pt idx="3583">
                  <c:v>-62.287876340591801</c:v>
                </c:pt>
                <c:pt idx="3584">
                  <c:v>-62.244217123815801</c:v>
                </c:pt>
                <c:pt idx="3585">
                  <c:v>-62.200164525147102</c:v>
                </c:pt>
                <c:pt idx="3586">
                  <c:v>-62.155715545107</c:v>
                </c:pt>
                <c:pt idx="3587">
                  <c:v>-62.110867100080299</c:v>
                </c:pt>
                <c:pt idx="3588">
                  <c:v>-62.065616020664997</c:v>
                </c:pt>
                <c:pt idx="3589">
                  <c:v>-62.019959049971398</c:v>
                </c:pt>
                <c:pt idx="3590">
                  <c:v>-61.9738928418695</c:v>
                </c:pt>
                <c:pt idx="3591">
                  <c:v>-61.927413959182203</c:v>
                </c:pt>
                <c:pt idx="3592">
                  <c:v>-61.8805188718217</c:v>
                </c:pt>
                <c:pt idx="3593">
                  <c:v>-61.833203954869703</c:v>
                </c:pt>
                <c:pt idx="3594">
                  <c:v>-61.785465486596301</c:v>
                </c:pt>
                <c:pt idx="3595">
                  <c:v>-61.737299646417803</c:v>
                </c:pt>
                <c:pt idx="3596">
                  <c:v>-61.688702512790101</c:v>
                </c:pt>
                <c:pt idx="3597">
                  <c:v>-61.639670061036398</c:v>
                </c:pt>
                <c:pt idx="3598">
                  <c:v>-61.590198161105199</c:v>
                </c:pt>
                <c:pt idx="3599">
                  <c:v>-61.540282575258303</c:v>
                </c:pt>
                <c:pt idx="3600">
                  <c:v>-61.489918955684502</c:v>
                </c:pt>
                <c:pt idx="3601">
                  <c:v>-61.439102842037599</c:v>
                </c:pt>
                <c:pt idx="3602">
                  <c:v>-61.3878296588952</c:v>
                </c:pt>
                <c:pt idx="3603">
                  <c:v>-61.336094713135601</c:v>
                </c:pt>
                <c:pt idx="3604">
                  <c:v>-61.283893191230099</c:v>
                </c:pt>
                <c:pt idx="3605">
                  <c:v>-61.231220156448103</c:v>
                </c:pt>
                <c:pt idx="3606">
                  <c:v>-61.178070545969703</c:v>
                </c:pt>
                <c:pt idx="3607">
                  <c:v>-61.124439167905699</c:v>
                </c:pt>
                <c:pt idx="3608">
                  <c:v>-61.070320698218303</c:v>
                </c:pt>
                <c:pt idx="3609">
                  <c:v>-61.015709677541302</c:v>
                </c:pt>
                <c:pt idx="3610">
                  <c:v>-60.960600507894299</c:v>
                </c:pt>
                <c:pt idx="3611">
                  <c:v>-60.904987449288498</c:v>
                </c:pt>
                <c:pt idx="3612">
                  <c:v>-60.8488646162184</c:v>
                </c:pt>
                <c:pt idx="3613">
                  <c:v>-60.792225974036697</c:v>
                </c:pt>
                <c:pt idx="3614">
                  <c:v>-60.735065335205903</c:v>
                </c:pt>
                <c:pt idx="3615">
                  <c:v>-60.677376355424698</c:v>
                </c:pt>
                <c:pt idx="3616">
                  <c:v>-60.619152529621601</c:v>
                </c:pt>
                <c:pt idx="3617">
                  <c:v>-60.560387187811799</c:v>
                </c:pt>
                <c:pt idx="3618">
                  <c:v>-60.5010734908129</c:v>
                </c:pt>
                <c:pt idx="3619">
                  <c:v>-60.441204425812202</c:v>
                </c:pt>
                <c:pt idx="3620">
                  <c:v>-60.380772801780701</c:v>
                </c:pt>
                <c:pt idx="3621">
                  <c:v>-60.319771244727399</c:v>
                </c:pt>
                <c:pt idx="3622">
                  <c:v>-60.258192192788798</c:v>
                </c:pt>
                <c:pt idx="3623">
                  <c:v>-60.196027891143999</c:v>
                </c:pt>
                <c:pt idx="3624">
                  <c:v>-60.133270386752301</c:v>
                </c:pt>
                <c:pt idx="3625">
                  <c:v>-60.069911522902501</c:v>
                </c:pt>
                <c:pt idx="3626">
                  <c:v>-60.005942933568797</c:v>
                </c:pt>
                <c:pt idx="3627">
                  <c:v>-59.941356037564198</c:v>
                </c:pt>
                <c:pt idx="3628">
                  <c:v>-59.876142032482498</c:v>
                </c:pt>
                <c:pt idx="3629">
                  <c:v>-59.810291888422199</c:v>
                </c:pt>
                <c:pt idx="3630">
                  <c:v>-59.743796341480497</c:v>
                </c:pt>
                <c:pt idx="3631">
                  <c:v>-59.676645887009997</c:v>
                </c:pt>
                <c:pt idx="3632">
                  <c:v>-59.608830772626597</c:v>
                </c:pt>
                <c:pt idx="3633">
                  <c:v>-59.540340990959201</c:v>
                </c:pt>
                <c:pt idx="3634">
                  <c:v>-59.471166272128698</c:v>
                </c:pt>
                <c:pt idx="3635">
                  <c:v>-59.401296075946</c:v>
                </c:pt>
                <c:pt idx="3636">
                  <c:v>-59.330719583816602</c:v>
                </c:pt>
                <c:pt idx="3637">
                  <c:v>-59.2594256903377</c:v>
                </c:pt>
                <c:pt idx="3638">
                  <c:v>-59.187402994576601</c:v>
                </c:pt>
                <c:pt idx="3639">
                  <c:v>-59.114639791013701</c:v>
                </c:pt>
                <c:pt idx="3640">
                  <c:v>-59.041124060137598</c:v>
                </c:pt>
                <c:pt idx="3641">
                  <c:v>-58.966843458675001</c:v>
                </c:pt>
                <c:pt idx="3642">
                  <c:v>-58.891785309440401</c:v>
                </c:pt>
                <c:pt idx="3643">
                  <c:v>-58.815936590786201</c:v>
                </c:pt>
                <c:pt idx="3644">
                  <c:v>-58.739283925638198</c:v>
                </c:pt>
                <c:pt idx="3645">
                  <c:v>-58.661813570093798</c:v>
                </c:pt>
                <c:pt idx="3646">
                  <c:v>-58.583511401566199</c:v>
                </c:pt>
                <c:pt idx="3647">
                  <c:v>-58.504362906450403</c:v>
                </c:pt>
                <c:pt idx="3648">
                  <c:v>-58.424353167291002</c:v>
                </c:pt>
                <c:pt idx="3649">
                  <c:v>-58.343466849426498</c:v>
                </c:pt>
                <c:pt idx="3650">
                  <c:v>-58.261688187086897</c:v>
                </c:pt>
                <c:pt idx="3651">
                  <c:v>-58.179000968916903</c:v>
                </c:pt>
                <c:pt idx="3652">
                  <c:v>-58.0953885228978</c:v>
                </c:pt>
                <c:pt idx="3653">
                  <c:v>-58.010833700639601</c:v>
                </c:pt>
                <c:pt idx="3654">
                  <c:v>-57.925318861010901</c:v>
                </c:pt>
                <c:pt idx="3655">
                  <c:v>-57.838825853075697</c:v>
                </c:pt>
                <c:pt idx="3656">
                  <c:v>-57.751335998301897</c:v>
                </c:pt>
                <c:pt idx="3657">
                  <c:v>-57.662830072005399</c:v>
                </c:pt>
                <c:pt idx="3658">
                  <c:v>-57.573288283991097</c:v>
                </c:pt>
                <c:pt idx="3659">
                  <c:v>-57.482690258350999</c:v>
                </c:pt>
                <c:pt idx="3660">
                  <c:v>-57.391015012375597</c:v>
                </c:pt>
                <c:pt idx="3661">
                  <c:v>-57.298240934533503</c:v>
                </c:pt>
                <c:pt idx="3662">
                  <c:v>-57.204345761470599</c:v>
                </c:pt>
                <c:pt idx="3663">
                  <c:v>-57.109306553979202</c:v>
                </c:pt>
                <c:pt idx="3664">
                  <c:v>-57.013099671880497</c:v>
                </c:pt>
                <c:pt idx="3665">
                  <c:v>-56.915700747765598</c:v>
                </c:pt>
                <c:pt idx="3666">
                  <c:v>-56.817084659532597</c:v>
                </c:pt>
                <c:pt idx="3667">
                  <c:v>-56.717225501655399</c:v>
                </c:pt>
                <c:pt idx="3668">
                  <c:v>-56.6160965551164</c:v>
                </c:pt>
                <c:pt idx="3669">
                  <c:v>-56.513670255929</c:v>
                </c:pt>
                <c:pt idx="3670">
                  <c:v>-56.409918162173597</c:v>
                </c:pt>
                <c:pt idx="3671">
                  <c:v>-56.304810919464003</c:v>
                </c:pt>
                <c:pt idx="3672">
                  <c:v>-56.198318224757003</c:v>
                </c:pt>
                <c:pt idx="3673">
                  <c:v>-56.090408788411501</c:v>
                </c:pt>
                <c:pt idx="3674">
                  <c:v>-55.9810502943985</c:v>
                </c:pt>
                <c:pt idx="3675">
                  <c:v>-55.870209358555798</c:v>
                </c:pt>
                <c:pt idx="3676">
                  <c:v>-55.757851484775003</c:v>
                </c:pt>
                <c:pt idx="3677">
                  <c:v>-55.643941018999399</c:v>
                </c:pt>
                <c:pt idx="3678">
                  <c:v>-55.528441100907102</c:v>
                </c:pt>
                <c:pt idx="3679">
                  <c:v>-55.411313613139498</c:v>
                </c:pt>
                <c:pt idx="3680">
                  <c:v>-55.292519127930902</c:v>
                </c:pt>
                <c:pt idx="3681">
                  <c:v>-55.172016850982203</c:v>
                </c:pt>
                <c:pt idx="3682">
                  <c:v>-55.049764562412001</c:v>
                </c:pt>
                <c:pt idx="3683">
                  <c:v>-54.925718554605602</c:v>
                </c:pt>
                <c:pt idx="3684">
                  <c:v>-54.799833566771902</c:v>
                </c:pt>
                <c:pt idx="3685">
                  <c:v>-54.6720627160012</c:v>
                </c:pt>
                <c:pt idx="3686">
                  <c:v>-54.542357424606998</c:v>
                </c:pt>
                <c:pt idx="3687">
                  <c:v>-54.410667343513403</c:v>
                </c:pt>
                <c:pt idx="3688">
                  <c:v>-54.276940271437802</c:v>
                </c:pt>
                <c:pt idx="3689">
                  <c:v>-54.141122069595802</c:v>
                </c:pt>
                <c:pt idx="3690">
                  <c:v>-54.003156571638101</c:v>
                </c:pt>
                <c:pt idx="3691">
                  <c:v>-53.862985488504897</c:v>
                </c:pt>
                <c:pt idx="3692">
                  <c:v>-53.720548307862103</c:v>
                </c:pt>
                <c:pt idx="3693">
                  <c:v>-53.575782187754399</c:v>
                </c:pt>
                <c:pt idx="3694">
                  <c:v>-53.428621844086599</c:v>
                </c:pt>
                <c:pt idx="3695">
                  <c:v>-53.278999431510499</c:v>
                </c:pt>
                <c:pt idx="3696">
                  <c:v>-53.126844417262902</c:v>
                </c:pt>
                <c:pt idx="3697">
                  <c:v>-52.9720834474643</c:v>
                </c:pt>
                <c:pt idx="3698">
                  <c:v>-52.8146402053491</c:v>
                </c:pt>
                <c:pt idx="3699">
                  <c:v>-52.654435260852502</c:v>
                </c:pt>
                <c:pt idx="3700">
                  <c:v>-52.491385910936302</c:v>
                </c:pt>
                <c:pt idx="3701">
                  <c:v>-52.325406009980902</c:v>
                </c:pt>
                <c:pt idx="3702">
                  <c:v>-52.156405789517699</c:v>
                </c:pt>
                <c:pt idx="3703">
                  <c:v>-51.984291666511403</c:v>
                </c:pt>
                <c:pt idx="3704">
                  <c:v>-51.808966039338699</c:v>
                </c:pt>
                <c:pt idx="3705">
                  <c:v>-51.6303270705315</c:v>
                </c:pt>
                <c:pt idx="3706">
                  <c:v>-51.4482684552748</c:v>
                </c:pt>
                <c:pt idx="3707">
                  <c:v>-51.262679174560198</c:v>
                </c:pt>
                <c:pt idx="3708">
                  <c:v>-51.073443231795402</c:v>
                </c:pt>
                <c:pt idx="3709">
                  <c:v>-50.880439371565302</c:v>
                </c:pt>
                <c:pt idx="3710">
                  <c:v>-50.683540779120001</c:v>
                </c:pt>
                <c:pt idx="3711">
                  <c:v>-50.482614759032899</c:v>
                </c:pt>
                <c:pt idx="3712">
                  <c:v>-50.277522391328702</c:v>
                </c:pt>
                <c:pt idx="3713">
                  <c:v>-50.068118163219701</c:v>
                </c:pt>
                <c:pt idx="3714">
                  <c:v>-49.854249574411398</c:v>
                </c:pt>
                <c:pt idx="3715">
                  <c:v>-49.635756713741898</c:v>
                </c:pt>
                <c:pt idx="3716">
                  <c:v>-49.412471804700601</c:v>
                </c:pt>
                <c:pt idx="3717">
                  <c:v>-49.184218717129802</c:v>
                </c:pt>
                <c:pt idx="3718">
                  <c:v>-48.950812442142102</c:v>
                </c:pt>
                <c:pt idx="3719">
                  <c:v>-48.7120585269857</c:v>
                </c:pt>
                <c:pt idx="3720">
                  <c:v>-48.467752466255398</c:v>
                </c:pt>
                <c:pt idx="3721">
                  <c:v>-48.217679045470803</c:v>
                </c:pt>
                <c:pt idx="3722">
                  <c:v>-47.961611632625797</c:v>
                </c:pt>
                <c:pt idx="3723">
                  <c:v>-47.6993114128434</c:v>
                </c:pt>
                <c:pt idx="3724">
                  <c:v>-47.4305265607438</c:v>
                </c:pt>
                <c:pt idx="3725">
                  <c:v>-47.154991344543397</c:v>
                </c:pt>
                <c:pt idx="3726">
                  <c:v>-46.8724251552376</c:v>
                </c:pt>
                <c:pt idx="3727">
                  <c:v>-46.582531453470203</c:v>
                </c:pt>
                <c:pt idx="3728">
                  <c:v>-46.284996625849097</c:v>
                </c:pt>
                <c:pt idx="3729">
                  <c:v>-45.979488741513102</c:v>
                </c:pt>
                <c:pt idx="3730">
                  <c:v>-45.665656198671797</c:v>
                </c:pt>
                <c:pt idx="3731">
                  <c:v>-45.343126249618102</c:v>
                </c:pt>
                <c:pt idx="3732">
                  <c:v>-45.011503391317397</c:v>
                </c:pt>
                <c:pt idx="3733">
                  <c:v>-44.6703676070955</c:v>
                </c:pt>
                <c:pt idx="3734">
                  <c:v>-44.319272443140399</c:v>
                </c:pt>
                <c:pt idx="3735">
                  <c:v>-43.957742901468301</c:v>
                </c:pt>
                <c:pt idx="3736">
                  <c:v>-43.585273128644502</c:v>
                </c:pt>
                <c:pt idx="3737">
                  <c:v>-43.201323876840199</c:v>
                </c:pt>
                <c:pt idx="3738">
                  <c:v>-42.805319710692402</c:v>
                </c:pt>
                <c:pt idx="3739">
                  <c:v>-42.396645929850401</c:v>
                </c:pt>
                <c:pt idx="3740">
                  <c:v>-41.974645172953302</c:v>
                </c:pt>
                <c:pt idx="3741">
                  <c:v>-41.538613663993203</c:v>
                </c:pt>
                <c:pt idx="3742">
                  <c:v>-41.087797056467402</c:v>
                </c:pt>
                <c:pt idx="3743">
                  <c:v>-40.621385824266802</c:v>
                </c:pt>
                <c:pt idx="3744">
                  <c:v>-40.138510140723803</c:v>
                </c:pt>
                <c:pt idx="3745">
                  <c:v>-39.638234178450602</c:v>
                </c:pt>
                <c:pt idx="3746">
                  <c:v>-39.119549752298497</c:v>
                </c:pt>
                <c:pt idx="3747">
                  <c:v>-38.5813692156649</c:v>
                </c:pt>
                <c:pt idx="3748">
                  <c:v>-38.022517506112699</c:v>
                </c:pt>
                <c:pt idx="3749">
                  <c:v>-37.4417232194088</c:v>
                </c:pt>
                <c:pt idx="3750">
                  <c:v>-36.837608571106003</c:v>
                </c:pt>
                <c:pt idx="3751">
                  <c:v>-36.208678081020501</c:v>
                </c:pt>
                <c:pt idx="3752">
                  <c:v>-35.553305787589998</c:v>
                </c:pt>
                <c:pt idx="3753">
                  <c:v>-34.8697207651268</c:v>
                </c:pt>
                <c:pt idx="3754">
                  <c:v>-34.155990676149798</c:v>
                </c:pt>
                <c:pt idx="3755">
                  <c:v>-33.410003041718497</c:v>
                </c:pt>
                <c:pt idx="3756">
                  <c:v>-32.629443853032498</c:v>
                </c:pt>
                <c:pt idx="3757">
                  <c:v>-31.8117730750017</c:v>
                </c:pt>
                <c:pt idx="3758">
                  <c:v>-30.954196503879398</c:v>
                </c:pt>
                <c:pt idx="3759">
                  <c:v>-30.0536333323329</c:v>
                </c:pt>
                <c:pt idx="3760">
                  <c:v>-29.106678641345098</c:v>
                </c:pt>
                <c:pt idx="3761">
                  <c:v>-28.1095598723855</c:v>
                </c:pt>
                <c:pt idx="3762">
                  <c:v>-27.0580861267152</c:v>
                </c:pt>
                <c:pt idx="3763">
                  <c:v>-25.947588880147599</c:v>
                </c:pt>
                <c:pt idx="3764">
                  <c:v>-24.7728523761992</c:v>
                </c:pt>
                <c:pt idx="3765">
                  <c:v>-23.528031548622302</c:v>
                </c:pt>
                <c:pt idx="3766">
                  <c:v>-22.206554799541799</c:v>
                </c:pt>
                <c:pt idx="3767">
                  <c:v>-20.801008286549699</c:v>
                </c:pt>
                <c:pt idx="3768">
                  <c:v>-19.302997503356998</c:v>
                </c:pt>
                <c:pt idx="3769">
                  <c:v>-17.7029808087701</c:v>
                </c:pt>
                <c:pt idx="3770">
                  <c:v>-15.990068077991999</c:v>
                </c:pt>
                <c:pt idx="3771">
                  <c:v>-14.151775693656599</c:v>
                </c:pt>
                <c:pt idx="3772">
                  <c:v>-12.1737264861687</c:v>
                </c:pt>
                <c:pt idx="3773">
                  <c:v>-10.039279724886899</c:v>
                </c:pt>
                <c:pt idx="3774">
                  <c:v>-7.7290714961365303</c:v>
                </c:pt>
                <c:pt idx="3775">
                  <c:v>-5.2204392619263604</c:v>
                </c:pt>
                <c:pt idx="3776">
                  <c:v>-2.4866953109193299</c:v>
                </c:pt>
                <c:pt idx="3777">
                  <c:v>0.50379894836918804</c:v>
                </c:pt>
                <c:pt idx="3778">
                  <c:v>3.7888240670904798</c:v>
                </c:pt>
                <c:pt idx="3779">
                  <c:v>7.41385144271129</c:v>
                </c:pt>
                <c:pt idx="3780">
                  <c:v>11.434080868186401</c:v>
                </c:pt>
                <c:pt idx="3781">
                  <c:v>15.917154828865099</c:v>
                </c:pt>
                <c:pt idx="3782">
                  <c:v>20.946824411214902</c:v>
                </c:pt>
                <c:pt idx="3783">
                  <c:v>26.627975858427298</c:v>
                </c:pt>
                <c:pt idx="3784">
                  <c:v>33.093638729353998</c:v>
                </c:pt>
                <c:pt idx="3785">
                  <c:v>-65.004214431249693</c:v>
                </c:pt>
                <c:pt idx="3786">
                  <c:v>-65.008008296363897</c:v>
                </c:pt>
                <c:pt idx="3787">
                  <c:v>-65.011383408609106</c:v>
                </c:pt>
                <c:pt idx="3788">
                  <c:v>-65.014341582400604</c:v>
                </c:pt>
                <c:pt idx="3789">
                  <c:v>-65.016884632409997</c:v>
                </c:pt>
                <c:pt idx="3790">
                  <c:v>-65.019014372689895</c:v>
                </c:pt>
                <c:pt idx="3791">
                  <c:v>-65.020732615812804</c:v>
                </c:pt>
                <c:pt idx="3792">
                  <c:v>-65.022041172025993</c:v>
                </c:pt>
                <c:pt idx="3793">
                  <c:v>-65.022941848422306</c:v>
                </c:pt>
                <c:pt idx="3794">
                  <c:v>-65.023436448125295</c:v>
                </c:pt>
                <c:pt idx="3795">
                  <c:v>-65.023526769490303</c:v>
                </c:pt>
                <c:pt idx="3796">
                  <c:v>-65.023214605320305</c:v>
                </c:pt>
                <c:pt idx="3797">
                  <c:v>-65.022501742096296</c:v>
                </c:pt>
                <c:pt idx="3798">
                  <c:v>-65.021389959222702</c:v>
                </c:pt>
                <c:pt idx="3799">
                  <c:v>-65.0198810282875</c:v>
                </c:pt>
                <c:pt idx="3800">
                  <c:v>-65.017976712336093</c:v>
                </c:pt>
                <c:pt idx="3801">
                  <c:v>-65.015678765159805</c:v>
                </c:pt>
                <c:pt idx="3802">
                  <c:v>-65.012988930598098</c:v>
                </c:pt>
                <c:pt idx="3803">
                  <c:v>-65.009908941855102</c:v>
                </c:pt>
                <c:pt idx="3804">
                  <c:v>-65.006440520828605</c:v>
                </c:pt>
                <c:pt idx="3805">
                  <c:v>-65.002585377453201</c:v>
                </c:pt>
                <c:pt idx="3806">
                  <c:v>-64.998345209056794</c:v>
                </c:pt>
                <c:pt idx="3807">
                  <c:v>-64.993721699728795</c:v>
                </c:pt>
                <c:pt idx="3808">
                  <c:v>-64.988716519702294</c:v>
                </c:pt>
                <c:pt idx="3809">
                  <c:v>-64.983331324747596</c:v>
                </c:pt>
                <c:pt idx="3810">
                  <c:v>-64.977567755578605</c:v>
                </c:pt>
                <c:pt idx="3811">
                  <c:v>-64.971427437270805</c:v>
                </c:pt>
                <c:pt idx="3812">
                  <c:v>-64.964911978690594</c:v>
                </c:pt>
                <c:pt idx="3813">
                  <c:v>-64.9580229719367</c:v>
                </c:pt>
                <c:pt idx="3814">
                  <c:v>-64.950761991792206</c:v>
                </c:pt>
                <c:pt idx="3815">
                  <c:v>-64.943130595187199</c:v>
                </c:pt>
                <c:pt idx="3816">
                  <c:v>-64.935130320672897</c:v>
                </c:pt>
                <c:pt idx="3817">
                  <c:v>-64.926762687905097</c:v>
                </c:pt>
                <c:pt idx="3818">
                  <c:v>-64.918029197138097</c:v>
                </c:pt>
                <c:pt idx="3819">
                  <c:v>-64.908931328728499</c:v>
                </c:pt>
                <c:pt idx="3820">
                  <c:v>-64.899470542648103</c:v>
                </c:pt>
                <c:pt idx="3821">
                  <c:v>-64.889648278006206</c:v>
                </c:pt>
                <c:pt idx="3822">
                  <c:v>-64.879465952580702</c:v>
                </c:pt>
                <c:pt idx="3823">
                  <c:v>-64.868924962357895</c:v>
                </c:pt>
                <c:pt idx="3824">
                  <c:v>-64.858026681080403</c:v>
                </c:pt>
                <c:pt idx="3825">
                  <c:v>-64.846772459803205</c:v>
                </c:pt>
                <c:pt idx="3826">
                  <c:v>-64.835163626457302</c:v>
                </c:pt>
                <c:pt idx="3827">
                  <c:v>-64.823201485420995</c:v>
                </c:pt>
                <c:pt idx="3828">
                  <c:v>-64.810887317097993</c:v>
                </c:pt>
                <c:pt idx="3829">
                  <c:v>-64.798222377502398</c:v>
                </c:pt>
                <c:pt idx="3830">
                  <c:v>-64.785207897850597</c:v>
                </c:pt>
                <c:pt idx="3831">
                  <c:v>-64.7718450841585</c:v>
                </c:pt>
                <c:pt idx="3832">
                  <c:v>-64.758135116845693</c:v>
                </c:pt>
                <c:pt idx="3833">
                  <c:v>-64.744079150344305</c:v>
                </c:pt>
                <c:pt idx="3834">
                  <c:v>-64.729678312713801</c:v>
                </c:pt>
                <c:pt idx="3835">
                  <c:v>-64.714933705260407</c:v>
                </c:pt>
                <c:pt idx="3836">
                  <c:v>-64.699846402161299</c:v>
                </c:pt>
                <c:pt idx="3837">
                  <c:v>-64.684417450092994</c:v>
                </c:pt>
                <c:pt idx="3838">
                  <c:v>-64.668647867864394</c:v>
                </c:pt>
                <c:pt idx="3839">
                  <c:v>-64.652538646052705</c:v>
                </c:pt>
                <c:pt idx="3840">
                  <c:v>-64.636090746643305</c:v>
                </c:pt>
                <c:pt idx="3841">
                  <c:v>-64.619305102672797</c:v>
                </c:pt>
                <c:pt idx="3842">
                  <c:v>-64.602182617874604</c:v>
                </c:pt>
                <c:pt idx="3843">
                  <c:v>-64.584724166327305</c:v>
                </c:pt>
                <c:pt idx="3844">
                  <c:v>-64.566930592104697</c:v>
                </c:pt>
                <c:pt idx="3845">
                  <c:v>-64.548802708928207</c:v>
                </c:pt>
                <c:pt idx="3846">
                  <c:v>-64.530341299821004</c:v>
                </c:pt>
                <c:pt idx="3847">
                  <c:v>-64.511547116762301</c:v>
                </c:pt>
                <c:pt idx="3848">
                  <c:v>-64.492420880343701</c:v>
                </c:pt>
                <c:pt idx="3849">
                  <c:v>-64.472963279425798</c:v>
                </c:pt>
                <c:pt idx="3850">
                  <c:v>-64.453174970794606</c:v>
                </c:pt>
                <c:pt idx="3851">
                  <c:v>-64.433056578818295</c:v>
                </c:pt>
                <c:pt idx="3852">
                  <c:v>-64.412608695103799</c:v>
                </c:pt>
                <c:pt idx="3853">
                  <c:v>-64.391831878151905</c:v>
                </c:pt>
                <c:pt idx="3854">
                  <c:v>-64.370726653012397</c:v>
                </c:pt>
                <c:pt idx="3855">
                  <c:v>-64.349293510936505</c:v>
                </c:pt>
                <c:pt idx="3856">
                  <c:v>-64.327532909029301</c:v>
                </c:pt>
                <c:pt idx="3857">
                  <c:v>-64.305445269898101</c:v>
                </c:pt>
                <c:pt idx="3858">
                  <c:v>-64.2830309813003</c:v>
                </c:pt>
                <c:pt idx="3859">
                  <c:v>-64.260290395787393</c:v>
                </c:pt>
                <c:pt idx="3860">
                  <c:v>-64.237223830346295</c:v>
                </c:pt>
                <c:pt idx="3861">
                  <c:v>-64.2138315660372</c:v>
                </c:pt>
                <c:pt idx="3862">
                  <c:v>-64.190113847627799</c:v>
                </c:pt>
                <c:pt idx="3863">
                  <c:v>-64.166070883223099</c:v>
                </c:pt>
                <c:pt idx="3864">
                  <c:v>-64.141702843891295</c:v>
                </c:pt>
                <c:pt idx="3865">
                  <c:v>-64.117009863284295</c:v>
                </c:pt>
                <c:pt idx="3866">
                  <c:v>-64.091992037253206</c:v>
                </c:pt>
                <c:pt idx="3867">
                  <c:v>-64.066649423458898</c:v>
                </c:pt>
                <c:pt idx="3868">
                  <c:v>-64.040982040975393</c:v>
                </c:pt>
                <c:pt idx="3869">
                  <c:v>-64.014989869888197</c:v>
                </c:pt>
                <c:pt idx="3870">
                  <c:v>-63.988672850885301</c:v>
                </c:pt>
                <c:pt idx="3871">
                  <c:v>-63.962030884841198</c:v>
                </c:pt>
                <c:pt idx="3872">
                  <c:v>-63.935063832393702</c:v>
                </c:pt>
                <c:pt idx="3873">
                  <c:v>-63.907771513512799</c:v>
                </c:pt>
                <c:pt idx="3874">
                  <c:v>-63.880153707060799</c:v>
                </c:pt>
                <c:pt idx="3875">
                  <c:v>-63.852210150344597</c:v>
                </c:pt>
                <c:pt idx="3876">
                  <c:v>-63.823940538658597</c:v>
                </c:pt>
                <c:pt idx="3877">
                  <c:v>-63.7953445248178</c:v>
                </c:pt>
                <c:pt idx="3878">
                  <c:v>-63.766421718681002</c:v>
                </c:pt>
                <c:pt idx="3879">
                  <c:v>-63.737171686664297</c:v>
                </c:pt>
                <c:pt idx="3880">
                  <c:v>-63.707593951243297</c:v>
                </c:pt>
                <c:pt idx="3881">
                  <c:v>-63.677687990443502</c:v>
                </c:pt>
                <c:pt idx="3882">
                  <c:v>-63.647453237320001</c:v>
                </c:pt>
                <c:pt idx="3883">
                  <c:v>-63.616889079424404</c:v>
                </c:pt>
                <c:pt idx="3884">
                  <c:v>-63.585994858258999</c:v>
                </c:pt>
                <c:pt idx="3885">
                  <c:v>-63.554769868717997</c:v>
                </c:pt>
                <c:pt idx="3886">
                  <c:v>-63.523213358515001</c:v>
                </c:pt>
                <c:pt idx="3887">
                  <c:v>-63.4913245275958</c:v>
                </c:pt>
                <c:pt idx="3888">
                  <c:v>-63.459102527537297</c:v>
                </c:pt>
                <c:pt idx="3889">
                  <c:v>-63.426546460930602</c:v>
                </c:pt>
                <c:pt idx="3890">
                  <c:v>-63.393655380748001</c:v>
                </c:pt>
                <c:pt idx="3891">
                  <c:v>-63.360428289694198</c:v>
                </c:pt>
                <c:pt idx="3892">
                  <c:v>-63.326864139540199</c:v>
                </c:pt>
                <c:pt idx="3893">
                  <c:v>-63.292961830439303</c:v>
                </c:pt>
                <c:pt idx="3894">
                  <c:v>-63.258720210225597</c:v>
                </c:pt>
                <c:pt idx="3895">
                  <c:v>-63.224138073692899</c:v>
                </c:pt>
                <c:pt idx="3896">
                  <c:v>-63.1892141618548</c:v>
                </c:pt>
                <c:pt idx="3897">
                  <c:v>-63.153947161183901</c:v>
                </c:pt>
                <c:pt idx="3898">
                  <c:v>-63.118335702830798</c:v>
                </c:pt>
                <c:pt idx="3899">
                  <c:v>-63.082378361821199</c:v>
                </c:pt>
                <c:pt idx="3900">
                  <c:v>-63.046073656230803</c:v>
                </c:pt>
                <c:pt idx="3901">
                  <c:v>-63.009420046337397</c:v>
                </c:pt>
                <c:pt idx="3902">
                  <c:v>-62.972415933748401</c:v>
                </c:pt>
                <c:pt idx="3903">
                  <c:v>-62.935059660505203</c:v>
                </c:pt>
                <c:pt idx="3904">
                  <c:v>-62.897349508160403</c:v>
                </c:pt>
                <c:pt idx="3905">
                  <c:v>-62.859283696830097</c:v>
                </c:pt>
                <c:pt idx="3906">
                  <c:v>-62.820860384218697</c:v>
                </c:pt>
                <c:pt idx="3907">
                  <c:v>-62.7820776646154</c:v>
                </c:pt>
                <c:pt idx="3908">
                  <c:v>-62.742933567861897</c:v>
                </c:pt>
                <c:pt idx="3909">
                  <c:v>-62.703426058290802</c:v>
                </c:pt>
                <c:pt idx="3910">
                  <c:v>-62.6635530336317</c:v>
                </c:pt>
                <c:pt idx="3911">
                  <c:v>-62.623312323887298</c:v>
                </c:pt>
                <c:pt idx="3912">
                  <c:v>-62.582701690174702</c:v>
                </c:pt>
                <c:pt idx="3913">
                  <c:v>-62.541718823533998</c:v>
                </c:pt>
                <c:pt idx="3914">
                  <c:v>-62.500361343701201</c:v>
                </c:pt>
                <c:pt idx="3915">
                  <c:v>-62.458626797844303</c:v>
                </c:pt>
                <c:pt idx="3916">
                  <c:v>-62.416512659263198</c:v>
                </c:pt>
                <c:pt idx="3917">
                  <c:v>-62.374016326049002</c:v>
                </c:pt>
                <c:pt idx="3918">
                  <c:v>-62.331135119705003</c:v>
                </c:pt>
                <c:pt idx="3919">
                  <c:v>-62.287866283725002</c:v>
                </c:pt>
                <c:pt idx="3920">
                  <c:v>-62.244206982129199</c:v>
                </c:pt>
                <c:pt idx="3921">
                  <c:v>-62.200154297956402</c:v>
                </c:pt>
                <c:pt idx="3922">
                  <c:v>-62.155705231709298</c:v>
                </c:pt>
                <c:pt idx="3923">
                  <c:v>-62.110856699754002</c:v>
                </c:pt>
                <c:pt idx="3924">
                  <c:v>-62.065605532669103</c:v>
                </c:pt>
                <c:pt idx="3925">
                  <c:v>-62.019948473545398</c:v>
                </c:pt>
                <c:pt idx="3926">
                  <c:v>-61.973882176233097</c:v>
                </c:pt>
                <c:pt idx="3927">
                  <c:v>-61.927403203534404</c:v>
                </c:pt>
                <c:pt idx="3928">
                  <c:v>-61.880508025340902</c:v>
                </c:pt>
                <c:pt idx="3929">
                  <c:v>-61.833193016712798</c:v>
                </c:pt>
                <c:pt idx="3930">
                  <c:v>-61.785454455898702</c:v>
                </c:pt>
                <c:pt idx="3931">
                  <c:v>-61.737288522292502</c:v>
                </c:pt>
                <c:pt idx="3932">
                  <c:v>-61.688691294327803</c:v>
                </c:pt>
                <c:pt idx="3933">
                  <c:v>-61.639658747304303</c:v>
                </c:pt>
                <c:pt idx="3934">
                  <c:v>-61.590186751146902</c:v>
                </c:pt>
                <c:pt idx="3935">
                  <c:v>-61.540271068093297</c:v>
                </c:pt>
                <c:pt idx="3936">
                  <c:v>-61.489907350307597</c:v>
                </c:pt>
                <c:pt idx="3937">
                  <c:v>-61.439091137418302</c:v>
                </c:pt>
                <c:pt idx="3938">
                  <c:v>-61.387817853976898</c:v>
                </c:pt>
                <c:pt idx="3939">
                  <c:v>-61.3360828068354</c:v>
                </c:pt>
                <c:pt idx="3940">
                  <c:v>-61.283881182438101</c:v>
                </c:pt>
                <c:pt idx="3941">
                  <c:v>-61.231208044026502</c:v>
                </c:pt>
                <c:pt idx="3942">
                  <c:v>-61.1780583287524</c:v>
                </c:pt>
                <c:pt idx="3943">
                  <c:v>-61.124426844697602</c:v>
                </c:pt>
                <c:pt idx="3944">
                  <c:v>-61.070308267794402</c:v>
                </c:pt>
                <c:pt idx="3945">
                  <c:v>-61.015697138646097</c:v>
                </c:pt>
                <c:pt idx="3946">
                  <c:v>-60.960587859241201</c:v>
                </c:pt>
                <c:pt idx="3947">
                  <c:v>-60.904974689558898</c:v>
                </c:pt>
                <c:pt idx="3948">
                  <c:v>-60.848851744060902</c:v>
                </c:pt>
                <c:pt idx="3949">
                  <c:v>-60.792212988065998</c:v>
                </c:pt>
                <c:pt idx="3950">
                  <c:v>-60.735052234002602</c:v>
                </c:pt>
                <c:pt idx="3951">
                  <c:v>-60.677363137533703</c:v>
                </c:pt>
                <c:pt idx="3952">
                  <c:v>-60.619139193551597</c:v>
                </c:pt>
                <c:pt idx="3953">
                  <c:v>-60.560373732034499</c:v>
                </c:pt>
                <c:pt idx="3954">
                  <c:v>-60.501059913761601</c:v>
                </c:pt>
                <c:pt idx="3955">
                  <c:v>-60.441190725880901</c:v>
                </c:pt>
                <c:pt idx="3956">
                  <c:v>-60.380758977323197</c:v>
                </c:pt>
                <c:pt idx="3957">
                  <c:v>-60.319757294056402</c:v>
                </c:pt>
                <c:pt idx="3958">
                  <c:v>-60.258178114174299</c:v>
                </c:pt>
                <c:pt idx="3959">
                  <c:v>-60.196013682812399</c:v>
                </c:pt>
                <c:pt idx="3960">
                  <c:v>-60.133256046885201</c:v>
                </c:pt>
                <c:pt idx="3961">
                  <c:v>-60.069897049635401</c:v>
                </c:pt>
                <c:pt idx="3962">
                  <c:v>-60.005928324990101</c:v>
                </c:pt>
                <c:pt idx="3963">
                  <c:v>-59.941341291713201</c:v>
                </c:pt>
                <c:pt idx="3964">
                  <c:v>-59.876127147348903</c:v>
                </c:pt>
                <c:pt idx="3965">
                  <c:v>-59.810276861943798</c:v>
                </c:pt>
                <c:pt idx="3966">
                  <c:v>-59.743781171542402</c:v>
                </c:pt>
                <c:pt idx="3967">
                  <c:v>-59.676630571442701</c:v>
                </c:pt>
                <c:pt idx="3968">
                  <c:v>-59.608815309204502</c:v>
                </c:pt>
                <c:pt idx="3969">
                  <c:v>-59.540325377398901</c:v>
                </c:pt>
                <c:pt idx="3970">
                  <c:v>-59.471150506087398</c:v>
                </c:pt>
                <c:pt idx="3971">
                  <c:v>-59.401280155019599</c:v>
                </c:pt>
                <c:pt idx="3972">
                  <c:v>-59.330703505537798</c:v>
                </c:pt>
                <c:pt idx="3973">
                  <c:v>-59.259409452174403</c:v>
                </c:pt>
                <c:pt idx="3974">
                  <c:v>-59.187386593929503</c:v>
                </c:pt>
                <c:pt idx="3975">
                  <c:v>-59.114623225214501</c:v>
                </c:pt>
                <c:pt idx="3976">
                  <c:v>-59.041107326446699</c:v>
                </c:pt>
                <c:pt idx="3977">
                  <c:v>-58.966826554279599</c:v>
                </c:pt>
                <c:pt idx="3978">
                  <c:v>-58.891768231451699</c:v>
                </c:pt>
                <c:pt idx="3979">
                  <c:v>-58.8159193362373</c:v>
                </c:pt>
                <c:pt idx="3980">
                  <c:v>-58.739266491481402</c:v>
                </c:pt>
                <c:pt idx="3981">
                  <c:v>-58.6617959531983</c:v>
                </c:pt>
                <c:pt idx="3982">
                  <c:v>-58.583493598715101</c:v>
                </c:pt>
                <c:pt idx="3983">
                  <c:v>-58.504344914338098</c:v>
                </c:pt>
                <c:pt idx="3984">
                  <c:v>-58.424334982520001</c:v>
                </c:pt>
                <c:pt idx="3985">
                  <c:v>-58.343448468504697</c:v>
                </c:pt>
                <c:pt idx="3986">
                  <c:v>-58.261669606424199</c:v>
                </c:pt>
                <c:pt idx="3987">
                  <c:v>-58.178982184821699</c:v>
                </c:pt>
                <c:pt idx="3988">
                  <c:v>-58.0953695315741</c:v>
                </c:pt>
                <c:pt idx="3989">
                  <c:v>-58.010814498183002</c:v>
                </c:pt>
                <c:pt idx="3990">
                  <c:v>-57.925299443404803</c:v>
                </c:pt>
                <c:pt idx="3991">
                  <c:v>-57.838806216187798</c:v>
                </c:pt>
                <c:pt idx="3992">
                  <c:v>-57.751316137879797</c:v>
                </c:pt>
                <c:pt idx="3993">
                  <c:v>-57.662809983672297</c:v>
                </c:pt>
                <c:pt idx="3994">
                  <c:v>-57.573267963241697</c:v>
                </c:pt>
                <c:pt idx="3995">
                  <c:v>-57.482669700546701</c:v>
                </c:pt>
                <c:pt idx="3996">
                  <c:v>-57.3909942127395</c:v>
                </c:pt>
                <c:pt idx="3997">
                  <c:v>-57.298219888145702</c:v>
                </c:pt>
                <c:pt idx="3998">
                  <c:v>-57.204324463262701</c:v>
                </c:pt>
                <c:pt idx="3999">
                  <c:v>-57.109284998729002</c:v>
                </c:pt>
                <c:pt idx="4000">
                  <c:v>-57.013077854206003</c:v>
                </c:pt>
                <c:pt idx="4001">
                  <c:v>-56.915678662119298</c:v>
                </c:pt>
                <c:pt idx="4002">
                  <c:v>-56.817062300194799</c:v>
                </c:pt>
                <c:pt idx="4003">
                  <c:v>-56.717202862728001</c:v>
                </c:pt>
                <c:pt idx="4004">
                  <c:v>-56.6160736305158</c:v>
                </c:pt>
                <c:pt idx="4005">
                  <c:v>-56.513647039379002</c:v>
                </c:pt>
                <c:pt idx="4006">
                  <c:v>-56.409894647197802</c:v>
                </c:pt>
                <c:pt idx="4007">
                  <c:v>-56.304787099377997</c:v>
                </c:pt>
                <c:pt idx="4008">
                  <c:v>-56.1982940926598</c:v>
                </c:pt>
                <c:pt idx="4009">
                  <c:v>-56.090384337177198</c:v>
                </c:pt>
                <c:pt idx="4010">
                  <c:v>-55.981025516666897</c:v>
                </c:pt>
                <c:pt idx="4011">
                  <c:v>-55.870184246723099</c:v>
                </c:pt>
                <c:pt idx="4012">
                  <c:v>-55.757826030983203</c:v>
                </c:pt>
                <c:pt idx="4013">
                  <c:v>-55.643915215126498</c:v>
                </c:pt>
                <c:pt idx="4014">
                  <c:v>-55.5284149385555</c:v>
                </c:pt>
                <c:pt idx="4015">
                  <c:v>-55.411287083624401</c:v>
                </c:pt>
                <c:pt idx="4016">
                  <c:v>-55.292492222268201</c:v>
                </c:pt>
                <c:pt idx="4017">
                  <c:v>-55.171989559875598</c:v>
                </c:pt>
                <c:pt idx="4018">
                  <c:v>-55.049736876239301</c:v>
                </c:pt>
                <c:pt idx="4019">
                  <c:v>-54.925690463404798</c:v>
                </c:pt>
                <c:pt idx="4020">
                  <c:v>-54.799805060225502</c:v>
                </c:pt>
                <c:pt idx="4021">
                  <c:v>-54.672033783421199</c:v>
                </c:pt>
                <c:pt idx="4022">
                  <c:v>-54.542328054917398</c:v>
                </c:pt>
                <c:pt idx="4023">
                  <c:v>-54.410637525233099</c:v>
                </c:pt>
                <c:pt idx="4024">
                  <c:v>-54.276909992661899</c:v>
                </c:pt>
                <c:pt idx="4025">
                  <c:v>-54.141091317975999</c:v>
                </c:pt>
                <c:pt idx="4026">
                  <c:v>-54.003125334361798</c:v>
                </c:pt>
                <c:pt idx="4027">
                  <c:v>-53.862953752273697</c:v>
                </c:pt>
                <c:pt idx="4028">
                  <c:v>-53.720516058868199</c:v>
                </c:pt>
                <c:pt idx="4029">
                  <c:v>-53.575749411656403</c:v>
                </c:pt>
                <c:pt idx="4030">
                  <c:v>-53.428588525983699</c:v>
                </c:pt>
                <c:pt idx="4031">
                  <c:v>-53.278965555914702</c:v>
                </c:pt>
                <c:pt idx="4032">
                  <c:v>-53.126809968070297</c:v>
                </c:pt>
                <c:pt idx="4033">
                  <c:v>-52.972048407924099</c:v>
                </c:pt>
                <c:pt idx="4034">
                  <c:v>-52.814604558030901</c:v>
                </c:pt>
                <c:pt idx="4035">
                  <c:v>-52.6543989876117</c:v>
                </c:pt>
                <c:pt idx="4036">
                  <c:v>-52.491348992877299</c:v>
                </c:pt>
                <c:pt idx="4037">
                  <c:v>-52.325368427418098</c:v>
                </c:pt>
                <c:pt idx="4038">
                  <c:v>-52.156367521933497</c:v>
                </c:pt>
                <c:pt idx="4039">
                  <c:v>-51.9842526925123</c:v>
                </c:pt>
                <c:pt idx="4040">
                  <c:v>-51.808926336608202</c:v>
                </c:pt>
                <c:pt idx="4041">
                  <c:v>-51.630286615779497</c:v>
                </c:pt>
                <c:pt idx="4042">
                  <c:v>-51.448227224184798</c:v>
                </c:pt>
                <c:pt idx="4043">
                  <c:v>-51.262637141731702</c:v>
                </c:pt>
                <c:pt idx="4044">
                  <c:v>-51.073400370682997</c:v>
                </c:pt>
                <c:pt idx="4045">
                  <c:v>-50.880395654414201</c:v>
                </c:pt>
                <c:pt idx="4046">
                  <c:v>-50.683496176895801</c:v>
                </c:pt>
                <c:pt idx="4047">
                  <c:v>-50.482569241347598</c:v>
                </c:pt>
                <c:pt idx="4048">
                  <c:v>-50.277475926361099</c:v>
                </c:pt>
                <c:pt idx="4049">
                  <c:v>-50.068070717629901</c:v>
                </c:pt>
                <c:pt idx="4050">
                  <c:v>-49.854201113249502</c:v>
                </c:pt>
                <c:pt idx="4051">
                  <c:v>-49.635707200349799</c:v>
                </c:pt>
                <c:pt idx="4052">
                  <c:v>-49.412421200606602</c:v>
                </c:pt>
                <c:pt idx="4053">
                  <c:v>-49.184166981935498</c:v>
                </c:pt>
                <c:pt idx="4054">
                  <c:v>-48.950759533400003</c:v>
                </c:pt>
                <c:pt idx="4055">
                  <c:v>-48.7120044000687</c:v>
                </c:pt>
                <c:pt idx="4056">
                  <c:v>-48.467697074214797</c:v>
                </c:pt>
                <c:pt idx="4057">
                  <c:v>-48.217622338883999</c:v>
                </c:pt>
                <c:pt idx="4058">
                  <c:v>-47.961553559431501</c:v>
                </c:pt>
                <c:pt idx="4059">
                  <c:v>-47.699251918163498</c:v>
                </c:pt>
                <c:pt idx="4060">
                  <c:v>-47.4304655866909</c:v>
                </c:pt>
                <c:pt idx="4061">
                  <c:v>-47.154928830012103</c:v>
                </c:pt>
                <c:pt idx="4062">
                  <c:v>-46.872361035678303</c:v>
                </c:pt>
                <c:pt idx="4063">
                  <c:v>-46.5824656606435</c:v>
                </c:pt>
                <c:pt idx="4064">
                  <c:v>-46.284929087559199</c:v>
                </c:pt>
                <c:pt idx="4065">
                  <c:v>-45.979419381317399</c:v>
                </c:pt>
                <c:pt idx="4066">
                  <c:v>-45.665584935565001</c:v>
                </c:pt>
                <c:pt idx="4067">
                  <c:v>-45.3430529976877</c:v>
                </c:pt>
                <c:pt idx="4068">
                  <c:v>-45.011428059366899</c:v>
                </c:pt>
                <c:pt idx="4069">
                  <c:v>-44.670290098233501</c:v>
                </c:pt>
                <c:pt idx="4070">
                  <c:v>-44.319192654330102</c:v>
                </c:pt>
                <c:pt idx="4071">
                  <c:v>-43.957660723034003</c:v>
                </c:pt>
                <c:pt idx="4072">
                  <c:v>-43.585188443729599</c:v>
                </c:pt>
                <c:pt idx="4073">
                  <c:v>-43.2012365608118</c:v>
                </c:pt>
                <c:pt idx="4074">
                  <c:v>-42.805229630485201</c:v>
                </c:pt>
                <c:pt idx="4075">
                  <c:v>-42.396552943243996</c:v>
                </c:pt>
                <c:pt idx="4076">
                  <c:v>-41.974549127773599</c:v>
                </c:pt>
                <c:pt idx="4077">
                  <c:v>-41.538514397228802</c:v>
                </c:pt>
                <c:pt idx="4078">
                  <c:v>-41.087694393291102</c:v>
                </c:pt>
                <c:pt idx="4079">
                  <c:v>-40.621279576949199</c:v>
                </c:pt>
                <c:pt idx="4080">
                  <c:v>-40.138400107424602</c:v>
                </c:pt>
                <c:pt idx="4081">
                  <c:v>-39.638120141872797</c:v>
                </c:pt>
                <c:pt idx="4082">
                  <c:v>-39.119431478185497</c:v>
                </c:pt>
                <c:pt idx="4083">
                  <c:v>-38.581246451119902</c:v>
                </c:pt>
                <c:pt idx="4084">
                  <c:v>-38.022389977714198</c:v>
                </c:pt>
                <c:pt idx="4085">
                  <c:v>-37.441590631094201</c:v>
                </c:pt>
                <c:pt idx="4086">
                  <c:v>-36.837470601788802</c:v>
                </c:pt>
                <c:pt idx="4087">
                  <c:v>-36.208534381900797</c:v>
                </c:pt>
                <c:pt idx="4088">
                  <c:v>-35.553155979112198</c:v>
                </c:pt>
                <c:pt idx="4089">
                  <c:v>-34.869564433529497</c:v>
                </c:pt>
                <c:pt idx="4090">
                  <c:v>-34.155827369541797</c:v>
                </c:pt>
                <c:pt idx="4091">
                  <c:v>-33.409832265604898</c:v>
                </c:pt>
                <c:pt idx="4092">
                  <c:v>-32.629265065197899</c:v>
                </c:pt>
                <c:pt idx="4093">
                  <c:v>-31.8115856796421</c:v>
                </c:pt>
                <c:pt idx="4094">
                  <c:v>-30.9539998448492</c:v>
                </c:pt>
                <c:pt idx="4095">
                  <c:v>-30.053426685350399</c:v>
                </c:pt>
                <c:pt idx="4096">
                  <c:v>-29.1064612049624</c:v>
                </c:pt>
                <c:pt idx="4097">
                  <c:v>-28.109330757491701</c:v>
                </c:pt>
                <c:pt idx="4098">
                  <c:v>-27.057844344286199</c:v>
                </c:pt>
                <c:pt idx="4099">
                  <c:v>-25.947333326894402</c:v>
                </c:pt>
                <c:pt idx="4100">
                  <c:v>-24.772581817682699</c:v>
                </c:pt>
                <c:pt idx="4101">
                  <c:v>-23.527744599299201</c:v>
                </c:pt>
                <c:pt idx="4102">
                  <c:v>-22.206249899076301</c:v>
                </c:pt>
                <c:pt idx="4103">
                  <c:v>-20.800683671550001</c:v>
                </c:pt>
                <c:pt idx="4104">
                  <c:v>-19.302651173480601</c:v>
                </c:pt>
                <c:pt idx="4105">
                  <c:v>-17.702610485849899</c:v>
                </c:pt>
                <c:pt idx="4106">
                  <c:v>-15.9896711564567</c:v>
                </c:pt>
                <c:pt idx="4107">
                  <c:v>-14.151349180017</c:v>
                </c:pt>
                <c:pt idx="4108">
                  <c:v>-12.1732669246665</c:v>
                </c:pt>
                <c:pt idx="4109">
                  <c:v>-10.0387831054942</c:v>
                </c:pt>
                <c:pt idx="4110">
                  <c:v>-7.7285331398502404</c:v>
                </c:pt>
                <c:pt idx="4111">
                  <c:v>-5.2198536765891896</c:v>
                </c:pt>
                <c:pt idx="4112">
                  <c:v>-2.48605600840476</c:v>
                </c:pt>
                <c:pt idx="4113">
                  <c:v>0.50449968615249696</c:v>
                </c:pt>
                <c:pt idx="4114">
                  <c:v>3.7895954907649099</c:v>
                </c:pt>
                <c:pt idx="4115">
                  <c:v>7.4147047309997998</c:v>
                </c:pt>
                <c:pt idx="4116">
                  <c:v>11.435029651314499</c:v>
                </c:pt>
                <c:pt idx="4117">
                  <c:v>15.918215890236199</c:v>
                </c:pt>
                <c:pt idx="4118">
                  <c:v>20.948018641679099</c:v>
                </c:pt>
                <c:pt idx="4119">
                  <c:v>26.6293295747423</c:v>
                </c:pt>
                <c:pt idx="4120">
                  <c:v>33.095185527930802</c:v>
                </c:pt>
                <c:pt idx="4121">
                  <c:v>-65.004214399953298</c:v>
                </c:pt>
                <c:pt idx="4122">
                  <c:v>-65.008008233908996</c:v>
                </c:pt>
                <c:pt idx="4123">
                  <c:v>-65.011383315133699</c:v>
                </c:pt>
                <c:pt idx="4124">
                  <c:v>-65.014341458042196</c:v>
                </c:pt>
                <c:pt idx="4125">
                  <c:v>-65.016884477306206</c:v>
                </c:pt>
                <c:pt idx="4126">
                  <c:v>-65.019014186977799</c:v>
                </c:pt>
                <c:pt idx="4127">
                  <c:v>-65.020732399628997</c:v>
                </c:pt>
                <c:pt idx="4128">
                  <c:v>-65.022040925507</c:v>
                </c:pt>
                <c:pt idx="4129">
                  <c:v>-65.022941571703797</c:v>
                </c:pt>
                <c:pt idx="4130">
                  <c:v>-65.0234361413427</c:v>
                </c:pt>
                <c:pt idx="4131">
                  <c:v>-65.023526432778297</c:v>
                </c:pt>
                <c:pt idx="4132">
                  <c:v>-65.023214238812898</c:v>
                </c:pt>
                <c:pt idx="4133">
                  <c:v>-65.022501345926798</c:v>
                </c:pt>
                <c:pt idx="4134">
                  <c:v>-65.021389533523703</c:v>
                </c:pt>
                <c:pt idx="4135">
                  <c:v>-65.019880573190605</c:v>
                </c:pt>
                <c:pt idx="4136">
                  <c:v>-65.017976227972198</c:v>
                </c:pt>
                <c:pt idx="4137">
                  <c:v>-65.015678251658898</c:v>
                </c:pt>
                <c:pt idx="4138">
                  <c:v>-65.012988388089198</c:v>
                </c:pt>
                <c:pt idx="4139">
                  <c:v>-65.009908370466107</c:v>
                </c:pt>
                <c:pt idx="4140">
                  <c:v>-65.006439920686304</c:v>
                </c:pt>
                <c:pt idx="4141">
                  <c:v>-65.002584748683404</c:v>
                </c:pt>
                <c:pt idx="4142">
                  <c:v>-64.998344551784101</c:v>
                </c:pt>
                <c:pt idx="4143">
                  <c:v>-64.993721014076598</c:v>
                </c:pt>
                <c:pt idx="4144">
                  <c:v>-64.988715805792694</c:v>
                </c:pt>
                <c:pt idx="4145">
                  <c:v>-64.983330582701498</c:v>
                </c:pt>
                <c:pt idx="4146">
                  <c:v>-64.977566985515494</c:v>
                </c:pt>
                <c:pt idx="4147">
                  <c:v>-64.971426639308802</c:v>
                </c:pt>
                <c:pt idx="4148">
                  <c:v>-64.964911152946499</c:v>
                </c:pt>
                <c:pt idx="4149">
                  <c:v>-64.958022118525804</c:v>
                </c:pt>
                <c:pt idx="4150">
                  <c:v>-64.950761110828196</c:v>
                </c:pt>
                <c:pt idx="4151">
                  <c:v>-64.943129686782399</c:v>
                </c:pt>
                <c:pt idx="4152">
                  <c:v>-64.935129384937994</c:v>
                </c:pt>
                <c:pt idx="4153">
                  <c:v>-64.926761724949202</c:v>
                </c:pt>
                <c:pt idx="4154">
                  <c:v>-64.918028207068602</c:v>
                </c:pt>
                <c:pt idx="4155">
                  <c:v>-64.908930311651204</c:v>
                </c:pt>
                <c:pt idx="4156">
                  <c:v>-64.899469498667003</c:v>
                </c:pt>
                <c:pt idx="4157">
                  <c:v>-64.889647207223604</c:v>
                </c:pt>
                <c:pt idx="4158">
                  <c:v>-64.879464855097197</c:v>
                </c:pt>
                <c:pt idx="4159">
                  <c:v>-64.868923838272195</c:v>
                </c:pt>
                <c:pt idx="4160">
                  <c:v>-64.8580255304894</c:v>
                </c:pt>
                <c:pt idx="4161">
                  <c:v>-64.846771282801797</c:v>
                </c:pt>
                <c:pt idx="4162">
                  <c:v>-64.835162423138698</c:v>
                </c:pt>
                <c:pt idx="4163">
                  <c:v>-64.823200255876301</c:v>
                </c:pt>
                <c:pt idx="4164">
                  <c:v>-64.810886061416397</c:v>
                </c:pt>
                <c:pt idx="4165">
                  <c:v>-64.798221095771197</c:v>
                </c:pt>
                <c:pt idx="4166">
                  <c:v>-64.7852065901549</c:v>
                </c:pt>
                <c:pt idx="4167">
                  <c:v>-64.771843750581496</c:v>
                </c:pt>
                <c:pt idx="4168">
                  <c:v>-64.7581337574684</c:v>
                </c:pt>
                <c:pt idx="4169">
                  <c:v>-64.744077765245706</c:v>
                </c:pt>
                <c:pt idx="4170">
                  <c:v>-64.729676901970706</c:v>
                </c:pt>
                <c:pt idx="4171">
                  <c:v>-64.714932268947393</c:v>
                </c:pt>
                <c:pt idx="4172">
                  <c:v>-64.6998449403508</c:v>
                </c:pt>
                <c:pt idx="4173">
                  <c:v>-64.684415962855297</c:v>
                </c:pt>
                <c:pt idx="4174">
                  <c:v>-64.668646355267498</c:v>
                </c:pt>
                <c:pt idx="4175">
                  <c:v>-64.652537108162207</c:v>
                </c:pt>
                <c:pt idx="4176">
                  <c:v>-64.636089183522699</c:v>
                </c:pt>
                <c:pt idx="4177">
                  <c:v>-64.619303514383205</c:v>
                </c:pt>
                <c:pt idx="4178">
                  <c:v>-64.602181004474801</c:v>
                </c:pt>
                <c:pt idx="4179">
                  <c:v>-64.584722527873595</c:v>
                </c:pt>
                <c:pt idx="4180">
                  <c:v>-64.566928928650995</c:v>
                </c:pt>
                <c:pt idx="4181">
                  <c:v>-64.548801020526298</c:v>
                </c:pt>
                <c:pt idx="4182">
                  <c:v>-64.530339586519702</c:v>
                </c:pt>
                <c:pt idx="4183">
                  <c:v>-64.511545378608304</c:v>
                </c:pt>
                <c:pt idx="4184">
                  <c:v>-64.492419117381203</c:v>
                </c:pt>
                <c:pt idx="4185">
                  <c:v>-64.472961491696395</c:v>
                </c:pt>
                <c:pt idx="4186">
                  <c:v>-64.453173158337194</c:v>
                </c:pt>
                <c:pt idx="4187">
                  <c:v>-64.433054741669395</c:v>
                </c:pt>
                <c:pt idx="4188">
                  <c:v>-64.412606833297204</c:v>
                </c:pt>
                <c:pt idx="4189">
                  <c:v>-64.391829991718893</c:v>
                </c:pt>
                <c:pt idx="4190">
                  <c:v>-64.370724741981405</c:v>
                </c:pt>
                <c:pt idx="4191">
                  <c:v>-64.349291575333595</c:v>
                </c:pt>
                <c:pt idx="4192">
                  <c:v>-64.327530948877495</c:v>
                </c:pt>
                <c:pt idx="4193">
                  <c:v>-64.305443285217805</c:v>
                </c:pt>
                <c:pt idx="4194">
                  <c:v>-64.283028972109307</c:v>
                </c:pt>
                <c:pt idx="4195">
                  <c:v>-64.260288362100496</c:v>
                </c:pt>
                <c:pt idx="4196">
                  <c:v>-64.237221772175502</c:v>
                </c:pt>
                <c:pt idx="4197">
                  <c:v>-64.213829483391706</c:v>
                </c:pt>
                <c:pt idx="4198">
                  <c:v>-64.190111740513998</c:v>
                </c:pt>
                <c:pt idx="4199">
                  <c:v>-64.166068751644403</c:v>
                </c:pt>
                <c:pt idx="4200">
                  <c:v>-64.1417006878481</c:v>
                </c:pt>
                <c:pt idx="4201">
                  <c:v>-64.117007682774101</c:v>
                </c:pt>
                <c:pt idx="4202">
                  <c:v>-64.091989832270698</c:v>
                </c:pt>
                <c:pt idx="4203">
                  <c:v>-64.066647193995493</c:v>
                </c:pt>
                <c:pt idx="4204">
                  <c:v>-64.040979787019594</c:v>
                </c:pt>
                <c:pt idx="4205">
                  <c:v>-64.014987591425296</c:v>
                </c:pt>
                <c:pt idx="4206">
                  <c:v>-63.988670547897598</c:v>
                </c:pt>
                <c:pt idx="4207">
                  <c:v>-63.962028557307796</c:v>
                </c:pt>
                <c:pt idx="4208">
                  <c:v>-63.935061480290599</c:v>
                </c:pt>
                <c:pt idx="4209">
                  <c:v>-63.907769136812497</c:v>
                </c:pt>
                <c:pt idx="4210">
                  <c:v>-63.880151305732902</c:v>
                </c:pt>
                <c:pt idx="4211">
                  <c:v>-63.852207724355203</c:v>
                </c:pt>
                <c:pt idx="4212">
                  <c:v>-63.823938087970603</c:v>
                </c:pt>
                <c:pt idx="4213">
                  <c:v>-63.795342049390499</c:v>
                </c:pt>
                <c:pt idx="4214">
                  <c:v>-63.766419218470602</c:v>
                </c:pt>
                <c:pt idx="4215">
                  <c:v>-63.737169161623498</c:v>
                </c:pt>
                <c:pt idx="4216">
                  <c:v>-63.707591401321103</c:v>
                </c:pt>
                <c:pt idx="4217">
                  <c:v>-63.677685415585501</c:v>
                </c:pt>
                <c:pt idx="4218">
                  <c:v>-63.647450637468403</c:v>
                </c:pt>
                <c:pt idx="4219">
                  <c:v>-63.616886454517598</c:v>
                </c:pt>
                <c:pt idx="4220">
                  <c:v>-63.5859922082319</c:v>
                </c:pt>
                <c:pt idx="4221">
                  <c:v>-63.554767193501696</c:v>
                </c:pt>
                <c:pt idx="4222">
                  <c:v>-63.523210658036703</c:v>
                </c:pt>
                <c:pt idx="4223">
                  <c:v>-63.4913218017793</c:v>
                </c:pt>
                <c:pt idx="4224">
                  <c:v>-63.459099776302303</c:v>
                </c:pt>
                <c:pt idx="4225">
                  <c:v>-63.426543684193</c:v>
                </c:pt>
                <c:pt idx="4226">
                  <c:v>-63.393652578419697</c:v>
                </c:pt>
                <c:pt idx="4227">
                  <c:v>-63.360425461683199</c:v>
                </c:pt>
                <c:pt idx="4228">
                  <c:v>-63.326861285750297</c:v>
                </c:pt>
                <c:pt idx="4229">
                  <c:v>-63.292958950770398</c:v>
                </c:pt>
                <c:pt idx="4230">
                  <c:v>-63.258717304573302</c:v>
                </c:pt>
                <c:pt idx="4231">
                  <c:v>-63.2241351419487</c:v>
                </c:pt>
                <c:pt idx="4232">
                  <c:v>-63.189211203905799</c:v>
                </c:pt>
                <c:pt idx="4233">
                  <c:v>-63.153944176913001</c:v>
                </c:pt>
                <c:pt idx="4234">
                  <c:v>-63.118332692116397</c:v>
                </c:pt>
                <c:pt idx="4235">
                  <c:v>-63.082375324537303</c:v>
                </c:pt>
                <c:pt idx="4236">
                  <c:v>-63.046070592246899</c:v>
                </c:pt>
                <c:pt idx="4237">
                  <c:v>-63.009416955518198</c:v>
                </c:pt>
                <c:pt idx="4238">
                  <c:v>-62.9724128159542</c:v>
                </c:pt>
                <c:pt idx="4239">
                  <c:v>-62.935056515591299</c:v>
                </c:pt>
                <c:pt idx="4240">
                  <c:v>-62.897346335977403</c:v>
                </c:pt>
                <c:pt idx="4241">
                  <c:v>-62.8592804972238</c:v>
                </c:pt>
                <c:pt idx="4242">
                  <c:v>-62.820857157029799</c:v>
                </c:pt>
                <c:pt idx="4243">
                  <c:v>-62.782074409679602</c:v>
                </c:pt>
                <c:pt idx="4244">
                  <c:v>-62.742930285009798</c:v>
                </c:pt>
                <c:pt idx="4245">
                  <c:v>-62.703422747347503</c:v>
                </c:pt>
                <c:pt idx="4246">
                  <c:v>-62.663549694417398</c:v>
                </c:pt>
                <c:pt idx="4247">
                  <c:v>-62.623308956216498</c:v>
                </c:pt>
                <c:pt idx="4248">
                  <c:v>-62.582698293856502</c:v>
                </c:pt>
                <c:pt idx="4249">
                  <c:v>-62.541715398371998</c:v>
                </c:pt>
                <c:pt idx="4250">
                  <c:v>-62.500357889493003</c:v>
                </c:pt>
                <c:pt idx="4251">
                  <c:v>-62.458623314382002</c:v>
                </c:pt>
                <c:pt idx="4252">
                  <c:v>-62.4165091463328</c:v>
                </c:pt>
                <c:pt idx="4253">
                  <c:v>-62.3740127834307</c:v>
                </c:pt>
                <c:pt idx="4254">
                  <c:v>-62.331131547172603</c:v>
                </c:pt>
                <c:pt idx="4255">
                  <c:v>-62.287862681046199</c:v>
                </c:pt>
                <c:pt idx="4256">
                  <c:v>-62.244203349065401</c:v>
                </c:pt>
                <c:pt idx="4257">
                  <c:v>-62.2001506342623</c:v>
                </c:pt>
                <c:pt idx="4258">
                  <c:v>-62.155701537133197</c:v>
                </c:pt>
                <c:pt idx="4259">
                  <c:v>-62.1108529740374</c:v>
                </c:pt>
                <c:pt idx="4260">
                  <c:v>-62.065601775546497</c:v>
                </c:pt>
                <c:pt idx="4261">
                  <c:v>-62.019944684744502</c:v>
                </c:pt>
                <c:pt idx="4262">
                  <c:v>-61.973878355474199</c:v>
                </c:pt>
                <c:pt idx="4263">
                  <c:v>-61.9273993505306</c:v>
                </c:pt>
                <c:pt idx="4264">
                  <c:v>-61.8805041397978</c:v>
                </c:pt>
                <c:pt idx="4265">
                  <c:v>-61.833189098328603</c:v>
                </c:pt>
                <c:pt idx="4266">
                  <c:v>-61.785450504363403</c:v>
                </c:pt>
                <c:pt idx="4267">
                  <c:v>-61.737284537288602</c:v>
                </c:pt>
                <c:pt idx="4268">
                  <c:v>-61.688687275529396</c:v>
                </c:pt>
                <c:pt idx="4269">
                  <c:v>-61.639654694377299</c:v>
                </c:pt>
                <c:pt idx="4270">
                  <c:v>-61.590182663748799</c:v>
                </c:pt>
                <c:pt idx="4271">
                  <c:v>-61.540266945872702</c:v>
                </c:pt>
                <c:pt idx="4272">
                  <c:v>-61.4899031929044</c:v>
                </c:pt>
                <c:pt idx="4273">
                  <c:v>-61.439086944463298</c:v>
                </c:pt>
                <c:pt idx="4274">
                  <c:v>-61.387813625091702</c:v>
                </c:pt>
                <c:pt idx="4275">
                  <c:v>-61.336078541632098</c:v>
                </c:pt>
                <c:pt idx="4276">
                  <c:v>-61.283876880519003</c:v>
                </c:pt>
                <c:pt idx="4277">
                  <c:v>-61.231203704984097</c:v>
                </c:pt>
                <c:pt idx="4278">
                  <c:v>-61.178053952169002</c:v>
                </c:pt>
                <c:pt idx="4279">
                  <c:v>-61.124422430144897</c:v>
                </c:pt>
                <c:pt idx="4280">
                  <c:v>-61.070303814833601</c:v>
                </c:pt>
                <c:pt idx="4281">
                  <c:v>-61.015692646827603</c:v>
                </c:pt>
                <c:pt idx="4282">
                  <c:v>-60.960583328104001</c:v>
                </c:pt>
                <c:pt idx="4283">
                  <c:v>-60.904970118630601</c:v>
                </c:pt>
                <c:pt idx="4284">
                  <c:v>-60.848847132857401</c:v>
                </c:pt>
                <c:pt idx="4285">
                  <c:v>-60.7922083360911</c:v>
                </c:pt>
                <c:pt idx="4286">
                  <c:v>-60.735047540747701</c:v>
                </c:pt>
                <c:pt idx="4287">
                  <c:v>-60.677358402477701</c:v>
                </c:pt>
                <c:pt idx="4288">
                  <c:v>-60.6191344161602</c:v>
                </c:pt>
                <c:pt idx="4289">
                  <c:v>-60.560368911760101</c:v>
                </c:pt>
                <c:pt idx="4290">
                  <c:v>-60.501055050043099</c:v>
                </c:pt>
                <c:pt idx="4291">
                  <c:v>-60.441185818142998</c:v>
                </c:pt>
                <c:pt idx="4292">
                  <c:v>-60.380754024976198</c:v>
                </c:pt>
                <c:pt idx="4293">
                  <c:v>-60.3197522964957</c:v>
                </c:pt>
                <c:pt idx="4294">
                  <c:v>-60.258173070780202</c:v>
                </c:pt>
                <c:pt idx="4295">
                  <c:v>-60.196008592949603</c:v>
                </c:pt>
                <c:pt idx="4296">
                  <c:v>-60.133250909902202</c:v>
                </c:pt>
                <c:pt idx="4297">
                  <c:v>-60.069891864864502</c:v>
                </c:pt>
                <c:pt idx="4298">
                  <c:v>-60.005923091746197</c:v>
                </c:pt>
                <c:pt idx="4299">
                  <c:v>-59.941336009294197</c:v>
                </c:pt>
                <c:pt idx="4300">
                  <c:v>-59.876121815034402</c:v>
                </c:pt>
                <c:pt idx="4301">
                  <c:v>-59.810271478995297</c:v>
                </c:pt>
                <c:pt idx="4302">
                  <c:v>-59.7437757372021</c:v>
                </c:pt>
                <c:pt idx="4303">
                  <c:v>-59.676625084933399</c:v>
                </c:pt>
                <c:pt idx="4304">
                  <c:v>-59.608809769729</c:v>
                </c:pt>
                <c:pt idx="4305">
                  <c:v>-59.5403197841392</c:v>
                </c:pt>
                <c:pt idx="4306">
                  <c:v>-59.471144858204198</c:v>
                </c:pt>
                <c:pt idx="4307">
                  <c:v>-59.401274451651602</c:v>
                </c:pt>
                <c:pt idx="4308">
                  <c:v>-59.330697745801302</c:v>
                </c:pt>
                <c:pt idx="4309">
                  <c:v>-59.2594036351623</c:v>
                </c:pt>
                <c:pt idx="4310">
                  <c:v>-59.1873807187106</c:v>
                </c:pt>
                <c:pt idx="4311">
                  <c:v>-59.114617290832904</c:v>
                </c:pt>
                <c:pt idx="4312">
                  <c:v>-59.041101331921098</c:v>
                </c:pt>
                <c:pt idx="4313">
                  <c:v>-58.966820498602303</c:v>
                </c:pt>
                <c:pt idx="4314">
                  <c:v>-58.891762113587703</c:v>
                </c:pt>
                <c:pt idx="4315">
                  <c:v>-58.815913155123901</c:v>
                </c:pt>
                <c:pt idx="4316">
                  <c:v>-58.739260246026802</c:v>
                </c:pt>
                <c:pt idx="4317">
                  <c:v>-58.661789642281001</c:v>
                </c:pt>
                <c:pt idx="4318">
                  <c:v>-58.5834872211827</c:v>
                </c:pt>
                <c:pt idx="4319">
                  <c:v>-58.504338469006299</c:v>
                </c:pt>
                <c:pt idx="4320">
                  <c:v>-58.4243284681719</c:v>
                </c:pt>
                <c:pt idx="4321">
                  <c:v>-58.343441883889199</c:v>
                </c:pt>
                <c:pt idx="4322">
                  <c:v>-58.261662950255101</c:v>
                </c:pt>
                <c:pt idx="4323">
                  <c:v>-58.178975455776801</c:v>
                </c:pt>
                <c:pt idx="4324">
                  <c:v>-58.095362728293402</c:v>
                </c:pt>
                <c:pt idx="4325">
                  <c:v>-58.010807619267801</c:v>
                </c:pt>
                <c:pt idx="4326">
                  <c:v>-57.9252924874163</c:v>
                </c:pt>
                <c:pt idx="4327">
                  <c:v>-57.838799181645598</c:v>
                </c:pt>
                <c:pt idx="4328">
                  <c:v>-57.751309023260603</c:v>
                </c:pt>
                <c:pt idx="4329">
                  <c:v>-57.662802787408197</c:v>
                </c:pt>
                <c:pt idx="4330">
                  <c:v>-57.5732606837188</c:v>
                </c:pt>
                <c:pt idx="4331">
                  <c:v>-57.482662336103203</c:v>
                </c:pt>
                <c:pt idx="4332">
                  <c:v>-57.390986761664301</c:v>
                </c:pt>
                <c:pt idx="4333">
                  <c:v>-57.298212348676202</c:v>
                </c:pt>
                <c:pt idx="4334">
                  <c:v>-57.204316833583398</c:v>
                </c:pt>
                <c:pt idx="4335">
                  <c:v>-57.109277276968903</c:v>
                </c:pt>
                <c:pt idx="4336">
                  <c:v>-57.013070038437299</c:v>
                </c:pt>
                <c:pt idx="4337">
                  <c:v>-56.915670750354501</c:v>
                </c:pt>
                <c:pt idx="4338">
                  <c:v>-56.817054290385101</c:v>
                </c:pt>
                <c:pt idx="4339">
                  <c:v>-56.717194752760399</c:v>
                </c:pt>
                <c:pt idx="4340">
                  <c:v>-56.6160654182111</c:v>
                </c:pt>
                <c:pt idx="4341">
                  <c:v>-56.5136387224888</c:v>
                </c:pt>
                <c:pt idx="4342">
                  <c:v>-56.409886223401998</c:v>
                </c:pt>
                <c:pt idx="4343">
                  <c:v>-56.304778566282103</c:v>
                </c:pt>
                <c:pt idx="4344">
                  <c:v>-56.198285447791598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5F-4FCB-A71F-FC4319A48152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PS_tau002_i50!$B$1:$B$4345</c:f>
              <c:numCache>
                <c:formatCode>General</c:formatCode>
                <c:ptCount val="4345"/>
                <c:pt idx="0">
                  <c:v>-69.88</c:v>
                </c:pt>
                <c:pt idx="1">
                  <c:v>-69.761448719999905</c:v>
                </c:pt>
                <c:pt idx="2">
                  <c:v>-69.644306518996004</c:v>
                </c:pt>
                <c:pt idx="3">
                  <c:v>-69.528535030596004</c:v>
                </c:pt>
                <c:pt idx="4">
                  <c:v>-69.414097109333198</c:v>
                </c:pt>
                <c:pt idx="5">
                  <c:v>-69.300956779618303</c:v>
                </c:pt>
                <c:pt idx="6">
                  <c:v>-69.189079187180596</c:v>
                </c:pt>
                <c:pt idx="7">
                  <c:v>-69.078430552854002</c:v>
                </c:pt>
                <c:pt idx="8">
                  <c:v>-68.968978128577305</c:v>
                </c:pt>
                <c:pt idx="9">
                  <c:v>-68.860690155482999</c:v>
                </c:pt>
                <c:pt idx="10">
                  <c:v>-68.753535823959794</c:v>
                </c:pt>
                <c:pt idx="11">
                  <c:v>-68.647485235578301</c:v>
                </c:pt>
                <c:pt idx="12">
                  <c:v>-68.542509366778205</c:v>
                </c:pt>
                <c:pt idx="13">
                  <c:v>-68.438580034222298</c:v>
                </c:pt>
                <c:pt idx="14">
                  <c:v>-68.335669861724895</c:v>
                </c:pt>
                <c:pt idx="15">
                  <c:v>-68.233752248672502</c:v>
                </c:pt>
                <c:pt idx="16">
                  <c:v>-68.132801339855902</c:v>
                </c:pt>
                <c:pt idx="17">
                  <c:v>-68.032791996639304</c:v>
                </c:pt>
                <c:pt idx="18">
                  <c:v>-67.933699769396597</c:v>
                </c:pt>
                <c:pt idx="19">
                  <c:v>-67.835500871148696</c:v>
                </c:pt>
                <c:pt idx="20">
                  <c:v>-67.738172152338805</c:v>
                </c:pt>
                <c:pt idx="21">
                  <c:v>-67.641691076688701</c:v>
                </c:pt>
                <c:pt idx="22">
                  <c:v>-67.546035698079095</c:v>
                </c:pt>
                <c:pt idx="23">
                  <c:v>-67.451184638403006</c:v>
                </c:pt>
                <c:pt idx="24">
                  <c:v>-67.357117066343406</c:v>
                </c:pt>
                <c:pt idx="25">
                  <c:v>-67.263812677026905</c:v>
                </c:pt>
                <c:pt idx="26">
                  <c:v>-67.171251672512795</c:v>
                </c:pt>
                <c:pt idx="27">
                  <c:v>-67.079414743072604</c:v>
                </c:pt>
                <c:pt idx="28">
                  <c:v>-66.988283049224293</c:v>
                </c:pt>
                <c:pt idx="29">
                  <c:v>-66.897838204482099</c:v>
                </c:pt>
                <c:pt idx="30">
                  <c:v>-66.808062258787999</c:v>
                </c:pt>
                <c:pt idx="31">
                  <c:v>-66.718937682591502</c:v>
                </c:pt>
                <c:pt idx="32">
                  <c:v>-66.630447351546906</c:v>
                </c:pt>
                <c:pt idx="33">
                  <c:v>-66.5425745317972</c:v>
                </c:pt>
                <c:pt idx="34">
                  <c:v>-66.455302865818894</c:v>
                </c:pt>
                <c:pt idx="35">
                  <c:v>-66.368616358798306</c:v>
                </c:pt>
                <c:pt idx="36">
                  <c:v>-66.282499365516102</c:v>
                </c:pt>
                <c:pt idx="37">
                  <c:v>-66.196936577716102</c:v>
                </c:pt>
                <c:pt idx="38">
                  <c:v>-66.111913011933893</c:v>
                </c:pt>
                <c:pt idx="39">
                  <c:v>-66.027413997766303</c:v>
                </c:pt>
                <c:pt idx="40">
                  <c:v>-65.943425166558697</c:v>
                </c:pt>
                <c:pt idx="41">
                  <c:v>-65.8599324404925</c:v>
                </c:pt>
                <c:pt idx="42">
                  <c:v>-65.776922022053796</c:v>
                </c:pt>
                <c:pt idx="43">
                  <c:v>-65.694380383864399</c:v>
                </c:pt>
                <c:pt idx="44">
                  <c:v>-65.612294258861297</c:v>
                </c:pt>
                <c:pt idx="45">
                  <c:v>-65.530650630804999</c:v>
                </c:pt>
                <c:pt idx="46">
                  <c:v>-65.449436725104604</c:v>
                </c:pt>
                <c:pt idx="47">
                  <c:v>-65.368639999943795</c:v>
                </c:pt>
                <c:pt idx="48">
                  <c:v>-64.288248137693202</c:v>
                </c:pt>
                <c:pt idx="49">
                  <c:v>-64.211912233618605</c:v>
                </c:pt>
                <c:pt idx="50">
                  <c:v>-64.135821167100204</c:v>
                </c:pt>
                <c:pt idx="51">
                  <c:v>-64.059965113644097</c:v>
                </c:pt>
                <c:pt idx="52">
                  <c:v>-63.984334362175503</c:v>
                </c:pt>
                <c:pt idx="53">
                  <c:v>-63.908919309747297</c:v>
                </c:pt>
                <c:pt idx="54">
                  <c:v>-63.833710456363796</c:v>
                </c:pt>
                <c:pt idx="55">
                  <c:v>-63.758698399915602</c:v>
                </c:pt>
                <c:pt idx="56">
                  <c:v>-63.683873831218001</c:v>
                </c:pt>
                <c:pt idx="57">
                  <c:v>-63.6092275291482</c:v>
                </c:pt>
                <c:pt idx="58">
                  <c:v>-63.534750355875403</c:v>
                </c:pt>
                <c:pt idx="59">
                  <c:v>-63.460433252177602</c:v>
                </c:pt>
                <c:pt idx="60">
                  <c:v>-63.386267232841902</c:v>
                </c:pt>
                <c:pt idx="61">
                  <c:v>-63.312243382140302</c:v>
                </c:pt>
                <c:pt idx="62">
                  <c:v>-63.238352849378799</c:v>
                </c:pt>
                <c:pt idx="63">
                  <c:v>-63.164586844513501</c:v>
                </c:pt>
                <c:pt idx="64">
                  <c:v>-63.090936633828797</c:v>
                </c:pt>
                <c:pt idx="65">
                  <c:v>-63.017393535673698</c:v>
                </c:pt>
                <c:pt idx="66">
                  <c:v>-62.943948916252502</c:v>
                </c:pt>
                <c:pt idx="67">
                  <c:v>-62.870594185462799</c:v>
                </c:pt>
                <c:pt idx="68">
                  <c:v>-62.797320792780098</c:v>
                </c:pt>
                <c:pt idx="69">
                  <c:v>-62.724120223181203</c:v>
                </c:pt>
                <c:pt idx="70">
                  <c:v>-62.650983993105299</c:v>
                </c:pt>
                <c:pt idx="71">
                  <c:v>-62.577903646446501</c:v>
                </c:pt>
                <c:pt idx="72">
                  <c:v>-62.504870750574803</c:v>
                </c:pt>
                <c:pt idx="73">
                  <c:v>-62.431876892380899</c:v>
                </c:pt>
                <c:pt idx="74">
                  <c:v>-62.358913674342098</c:v>
                </c:pt>
                <c:pt idx="75">
                  <c:v>-62.285972710603303</c:v>
                </c:pt>
                <c:pt idx="76">
                  <c:v>-62.213045623071501</c:v>
                </c:pt>
                <c:pt idx="77">
                  <c:v>-62.140124037517801</c:v>
                </c:pt>
                <c:pt idx="78">
                  <c:v>-62.0671995796855</c:v>
                </c:pt>
                <c:pt idx="79">
                  <c:v>-61.994263871397401</c:v>
                </c:pt>
                <c:pt idx="80">
                  <c:v>-61.921308526661299</c:v>
                </c:pt>
                <c:pt idx="81">
                  <c:v>-61.8483251477683</c:v>
                </c:pt>
                <c:pt idx="82">
                  <c:v>-61.775305321380301</c:v>
                </c:pt>
                <c:pt idx="83">
                  <c:v>-61.702240614603298</c:v>
                </c:pt>
                <c:pt idx="84">
                  <c:v>-61.629122571041599</c:v>
                </c:pt>
                <c:pt idx="85">
                  <c:v>-61.555942706830301</c:v>
                </c:pt>
                <c:pt idx="86">
                  <c:v>-61.4826925066413</c:v>
                </c:pt>
                <c:pt idx="87">
                  <c:v>-61.409363419658703</c:v>
                </c:pt>
                <c:pt idx="88">
                  <c:v>-61.335946855519801</c:v>
                </c:pt>
                <c:pt idx="89">
                  <c:v>-61.262434180218499</c:v>
                </c:pt>
                <c:pt idx="90">
                  <c:v>-61.188816711964499</c:v>
                </c:pt>
                <c:pt idx="91">
                  <c:v>-61.115085716997001</c:v>
                </c:pt>
                <c:pt idx="92">
                  <c:v>-61.041232405346399</c:v>
                </c:pt>
                <c:pt idx="93">
                  <c:v>-60.967247926540502</c:v>
                </c:pt>
                <c:pt idx="94">
                  <c:v>-60.893123365250602</c:v>
                </c:pt>
                <c:pt idx="95">
                  <c:v>-60.8188497368727</c:v>
                </c:pt>
                <c:pt idx="96">
                  <c:v>-59.744417983039497</c:v>
                </c:pt>
                <c:pt idx="97">
                  <c:v>-59.666212035830704</c:v>
                </c:pt>
                <c:pt idx="98">
                  <c:v>-59.5876959111635</c:v>
                </c:pt>
                <c:pt idx="99">
                  <c:v>-59.508858519137</c:v>
                </c:pt>
                <c:pt idx="100">
                  <c:v>-59.429688600463201</c:v>
                </c:pt>
                <c:pt idx="101">
                  <c:v>-59.350174719577801</c:v>
                </c:pt>
                <c:pt idx="102">
                  <c:v>-59.270305257549701</c:v>
                </c:pt>
                <c:pt idx="103">
                  <c:v>-59.190068404782302</c:v>
                </c:pt>
                <c:pt idx="104">
                  <c:v>-59.109452153493798</c:v>
                </c:pt>
                <c:pt idx="105">
                  <c:v>-59.028444289966799</c:v>
                </c:pt>
                <c:pt idx="106">
                  <c:v>-58.947032386557296</c:v>
                </c:pt>
                <c:pt idx="107">
                  <c:v>-58.865203793449197</c:v>
                </c:pt>
                <c:pt idx="108">
                  <c:v>-58.782945630144702</c:v>
                </c:pt>
                <c:pt idx="109">
                  <c:v>-58.700244776676101</c:v>
                </c:pt>
                <c:pt idx="110">
                  <c:v>-58.617087864526603</c:v>
                </c:pt>
                <c:pt idx="111">
                  <c:v>-58.533461267245698</c:v>
                </c:pt>
                <c:pt idx="112">
                  <c:v>-58.4493510907458</c:v>
                </c:pt>
                <c:pt idx="113">
                  <c:v>-58.364743163262801</c:v>
                </c:pt>
                <c:pt idx="114">
                  <c:v>-58.279623024966597</c:v>
                </c:pt>
                <c:pt idx="115">
                  <c:v>-58.193975917203403</c:v>
                </c:pt>
                <c:pt idx="116">
                  <c:v>-58.107786771353197</c:v>
                </c:pt>
                <c:pt idx="117">
                  <c:v>-58.021040197282403</c:v>
                </c:pt>
                <c:pt idx="118">
                  <c:v>-57.933720471374301</c:v>
                </c:pt>
                <c:pt idx="119">
                  <c:v>-57.845811524114303</c:v>
                </c:pt>
                <c:pt idx="120">
                  <c:v>-57.757296927211002</c:v>
                </c:pt>
                <c:pt idx="121">
                  <c:v>-57.668159880227897</c:v>
                </c:pt>
                <c:pt idx="122">
                  <c:v>-57.5783831967045</c:v>
                </c:pt>
                <c:pt idx="123">
                  <c:v>-57.487949289738403</c:v>
                </c:pt>
                <c:pt idx="124">
                  <c:v>-57.396840157005698</c:v>
                </c:pt>
                <c:pt idx="125">
                  <c:v>-57.305037365188298</c:v>
                </c:pt>
                <c:pt idx="126">
                  <c:v>-57.2125220337809</c:v>
                </c:pt>
                <c:pt idx="127">
                  <c:v>-57.119274818245202</c:v>
                </c:pt>
                <c:pt idx="128">
                  <c:v>-57.025275892480003</c:v>
                </c:pt>
                <c:pt idx="129">
                  <c:v>-56.930504930570699</c:v>
                </c:pt>
                <c:pt idx="130">
                  <c:v>-56.8349410877831</c:v>
                </c:pt>
                <c:pt idx="131">
                  <c:v>-56.738562980761898</c:v>
                </c:pt>
                <c:pt idx="132">
                  <c:v>-56.641348666893798</c:v>
                </c:pt>
                <c:pt idx="133">
                  <c:v>-56.543275622790702</c:v>
                </c:pt>
                <c:pt idx="134">
                  <c:v>-56.444320721849003</c:v>
                </c:pt>
                <c:pt idx="135">
                  <c:v>-56.344460210834399</c:v>
                </c:pt>
                <c:pt idx="136">
                  <c:v>-56.243669685442299</c:v>
                </c:pt>
                <c:pt idx="137">
                  <c:v>-56.141924064779403</c:v>
                </c:pt>
                <c:pt idx="138">
                  <c:v>-56.039197564708097</c:v>
                </c:pt>
                <c:pt idx="139">
                  <c:v>-55.935463669992302</c:v>
                </c:pt>
                <c:pt idx="140">
                  <c:v>-55.830695105181199</c:v>
                </c:pt>
                <c:pt idx="141">
                  <c:v>-55.724863804160201</c:v>
                </c:pt>
                <c:pt idx="142">
                  <c:v>-55.617940878297397</c:v>
                </c:pt>
                <c:pt idx="143">
                  <c:v>-55.509896583106801</c:v>
                </c:pt>
                <c:pt idx="144">
                  <c:v>-55.4007002833455</c:v>
                </c:pt>
                <c:pt idx="145">
                  <c:v>-55.290320416458599</c:v>
                </c:pt>
                <c:pt idx="146">
                  <c:v>-55.178724454275098</c:v>
                </c:pt>
                <c:pt idx="147">
                  <c:v>-55.065878862858803</c:v>
                </c:pt>
                <c:pt idx="148">
                  <c:v>-54.9517490604049</c:v>
                </c:pt>
                <c:pt idx="149">
                  <c:v>-53.836299373071398</c:v>
                </c:pt>
                <c:pt idx="150">
                  <c:v>-53.706433067619699</c:v>
                </c:pt>
                <c:pt idx="151">
                  <c:v>-53.574803588044396</c:v>
                </c:pt>
                <c:pt idx="152">
                  <c:v>-53.441359016793299</c:v>
                </c:pt>
                <c:pt idx="153">
                  <c:v>-53.306045573354197</c:v>
                </c:pt>
                <c:pt idx="154">
                  <c:v>-53.168807527099702</c:v>
                </c:pt>
                <c:pt idx="155">
                  <c:v>-53.029587105259502</c:v>
                </c:pt>
                <c:pt idx="156">
                  <c:v>-52.888324395700501</c:v>
                </c:pt>
                <c:pt idx="157">
                  <c:v>-52.744957244165697</c:v>
                </c:pt>
                <c:pt idx="158">
                  <c:v>-52.599421145601802</c:v>
                </c:pt>
                <c:pt idx="159">
                  <c:v>-52.4516491291728</c:v>
                </c:pt>
                <c:pt idx="160">
                  <c:v>-52.301571636527598</c:v>
                </c:pt>
                <c:pt idx="161">
                  <c:v>-52.149116392853202</c:v>
                </c:pt>
                <c:pt idx="162">
                  <c:v>-51.994208270211203</c:v>
                </c:pt>
                <c:pt idx="163">
                  <c:v>-51.8367691426118</c:v>
                </c:pt>
                <c:pt idx="164">
                  <c:v>-51.676717732235304</c:v>
                </c:pt>
                <c:pt idx="165">
                  <c:v>-51.513969446166101</c:v>
                </c:pt>
                <c:pt idx="166">
                  <c:v>-51.348436202946303</c:v>
                </c:pt>
                <c:pt idx="167">
                  <c:v>-51.180026248201898</c:v>
                </c:pt>
                <c:pt idx="168">
                  <c:v>-51.008643958529603</c:v>
                </c:pt>
                <c:pt idx="169">
                  <c:v>-50.834189632763</c:v>
                </c:pt>
                <c:pt idx="170">
                  <c:v>-50.656559269661003</c:v>
                </c:pt>
                <c:pt idx="171">
                  <c:v>-50.475644330976699</c:v>
                </c:pt>
                <c:pt idx="172">
                  <c:v>-50.291331488773302</c:v>
                </c:pt>
                <c:pt idx="173">
                  <c:v>-50.103502355752902</c:v>
                </c:pt>
                <c:pt idx="174">
                  <c:v>-49.912033197251802</c:v>
                </c:pt>
                <c:pt idx="175">
                  <c:v>-49.716794623431902</c:v>
                </c:pt>
                <c:pt idx="176">
                  <c:v>-49.517651260063602</c:v>
                </c:pt>
                <c:pt idx="177">
                  <c:v>-49.3144613961449</c:v>
                </c:pt>
                <c:pt idx="178">
                  <c:v>-49.107076606432898</c:v>
                </c:pt>
                <c:pt idx="179">
                  <c:v>-48.895341346784797</c:v>
                </c:pt>
                <c:pt idx="180">
                  <c:v>-48.679092519995201</c:v>
                </c:pt>
                <c:pt idx="181">
                  <c:v>-48.4581590095952</c:v>
                </c:pt>
                <c:pt idx="182">
                  <c:v>-48.232361178823297</c:v>
                </c:pt>
                <c:pt idx="183">
                  <c:v>-48.001510331700501</c:v>
                </c:pt>
                <c:pt idx="184">
                  <c:v>-47.765408132826202</c:v>
                </c:pt>
                <c:pt idx="185">
                  <c:v>-47.523845982165902</c:v>
                </c:pt>
                <c:pt idx="186">
                  <c:v>-47.276604340711799</c:v>
                </c:pt>
                <c:pt idx="187">
                  <c:v>-47.023452002458299</c:v>
                </c:pt>
                <c:pt idx="188">
                  <c:v>-46.764145307651297</c:v>
                </c:pt>
                <c:pt idx="189">
                  <c:v>-46.498427291716602</c:v>
                </c:pt>
                <c:pt idx="190">
                  <c:v>-46.226026763662603</c:v>
                </c:pt>
                <c:pt idx="191">
                  <c:v>-45.946657307054103</c:v>
                </c:pt>
                <c:pt idx="192">
                  <c:v>-45.660016195877603</c:v>
                </c:pt>
                <c:pt idx="193">
                  <c:v>-45.365783216733398</c:v>
                </c:pt>
                <c:pt idx="194">
                  <c:v>-45.063619387794702</c:v>
                </c:pt>
                <c:pt idx="195">
                  <c:v>-44.753165563843503</c:v>
                </c:pt>
                <c:pt idx="196">
                  <c:v>-44.434040915412098</c:v>
                </c:pt>
                <c:pt idx="197">
                  <c:v>-44.105841268602603</c:v>
                </c:pt>
                <c:pt idx="198">
                  <c:v>-43.768137290496597</c:v>
                </c:pt>
                <c:pt idx="199">
                  <c:v>-43.420472503177599</c:v>
                </c:pt>
                <c:pt idx="200">
                  <c:v>-43.062361107223303</c:v>
                </c:pt>
                <c:pt idx="201">
                  <c:v>-42.693285593047698</c:v>
                </c:pt>
                <c:pt idx="202">
                  <c:v>-42.312694115630798</c:v>
                </c:pt>
                <c:pt idx="203">
                  <c:v>-41.919997604900701</c:v>
                </c:pt>
                <c:pt idx="204">
                  <c:v>-41.5145665802671</c:v>
                </c:pt>
                <c:pt idx="205">
                  <c:v>-41.0957276334453</c:v>
                </c:pt>
                <c:pt idx="206">
                  <c:v>-40.6627595386718</c:v>
                </c:pt>
                <c:pt idx="207">
                  <c:v>-39.214888943557597</c:v>
                </c:pt>
                <c:pt idx="208">
                  <c:v>-38.714831409324802</c:v>
                </c:pt>
                <c:pt idx="209">
                  <c:v>-38.196022687215098</c:v>
                </c:pt>
                <c:pt idx="210">
                  <c:v>-37.6573348069237</c:v>
                </c:pt>
                <c:pt idx="211">
                  <c:v>-37.0975483079147</c:v>
                </c:pt>
                <c:pt idx="212">
                  <c:v>-36.515342807385402</c:v>
                </c:pt>
                <c:pt idx="213">
                  <c:v>-35.909286381354903</c:v>
                </c:pt>
                <c:pt idx="214">
                  <c:v>-35.277823581486203</c:v>
                </c:pt>
                <c:pt idx="215">
                  <c:v>-34.619261879384503</c:v>
                </c:pt>
                <c:pt idx="216">
                  <c:v>-33.931756293083602</c:v>
                </c:pt>
                <c:pt idx="217">
                  <c:v>-33.213291905848202</c:v>
                </c:pt>
                <c:pt idx="218">
                  <c:v>-32.461663933532897</c:v>
                </c:pt>
                <c:pt idx="219">
                  <c:v>-31.674454931351999</c:v>
                </c:pt>
                <c:pt idx="220">
                  <c:v>-30.8490086512296</c:v>
                </c:pt>
                <c:pt idx="221">
                  <c:v>-29.982399963384101</c:v>
                </c:pt>
                <c:pt idx="222">
                  <c:v>-29.071400135907599</c:v>
                </c:pt>
                <c:pt idx="223">
                  <c:v>-28.112436617996199</c:v>
                </c:pt>
                <c:pt idx="224">
                  <c:v>-27.1015462886241</c:v>
                </c:pt>
                <c:pt idx="225">
                  <c:v>-26.034320903002101</c:v>
                </c:pt>
                <c:pt idx="226">
                  <c:v>-24.905843181245601</c:v>
                </c:pt>
                <c:pt idx="227">
                  <c:v>-23.7106116203244</c:v>
                </c:pt>
                <c:pt idx="228">
                  <c:v>-22.442451649038698</c:v>
                </c:pt>
                <c:pt idx="229">
                  <c:v>-21.094410156293801</c:v>
                </c:pt>
                <c:pt idx="230">
                  <c:v>-19.658629664695599</c:v>
                </c:pt>
                <c:pt idx="231">
                  <c:v>-18.126197439195</c:v>
                </c:pt>
                <c:pt idx="232">
                  <c:v>-16.486963538426899</c:v>
                </c:pt>
                <c:pt idx="233">
                  <c:v>-14.729320129731899</c:v>
                </c:pt>
                <c:pt idx="234">
                  <c:v>-12.8399321512294</c:v>
                </c:pt>
                <c:pt idx="235">
                  <c:v>-10.803406409158899</c:v>
                </c:pt>
                <c:pt idx="236">
                  <c:v>-8.6018821513023305</c:v>
                </c:pt>
                <c:pt idx="237">
                  <c:v>-6.2145206323037003</c:v>
                </c:pt>
                <c:pt idx="238">
                  <c:v>-3.6168635625815502</c:v>
                </c:pt>
                <c:pt idx="239">
                  <c:v>-0.78001968905511398</c:v>
                </c:pt>
                <c:pt idx="240">
                  <c:v>2.3303762888640698</c:v>
                </c:pt>
                <c:pt idx="241">
                  <c:v>5.7555098176876101</c:v>
                </c:pt>
                <c:pt idx="242">
                  <c:v>9.5451462795140998</c:v>
                </c:pt>
                <c:pt idx="243">
                  <c:v>13.7599594027131</c:v>
                </c:pt>
                <c:pt idx="244">
                  <c:v>18.474652686270399</c:v>
                </c:pt>
                <c:pt idx="245">
                  <c:v>23.782204504906399</c:v>
                </c:pt>
                <c:pt idx="246">
                  <c:v>29.799733493858199</c:v>
                </c:pt>
                <c:pt idx="247">
                  <c:v>36.676745740816699</c:v>
                </c:pt>
                <c:pt idx="248">
                  <c:v>-65.053608396804606</c:v>
                </c:pt>
                <c:pt idx="249">
                  <c:v>-65.106976510358294</c:v>
                </c:pt>
                <c:pt idx="250">
                  <c:v>-65.160100647475502</c:v>
                </c:pt>
                <c:pt idx="251">
                  <c:v>-65.212977192768705</c:v>
                </c:pt>
                <c:pt idx="252">
                  <c:v>-65.265602609291093</c:v>
                </c:pt>
                <c:pt idx="253">
                  <c:v>-65.317973439127897</c:v>
                </c:pt>
                <c:pt idx="254">
                  <c:v>-65.370086303938507</c:v>
                </c:pt>
                <c:pt idx="255">
                  <c:v>-65.421937905448004</c:v>
                </c:pt>
                <c:pt idx="256">
                  <c:v>-65.4735250258897</c:v>
                </c:pt>
                <c:pt idx="257">
                  <c:v>-65.524844528397296</c:v>
                </c:pt>
                <c:pt idx="258">
                  <c:v>-65.575893357349401</c:v>
                </c:pt>
                <c:pt idx="259">
                  <c:v>-65.626668538664305</c:v>
                </c:pt>
                <c:pt idx="260">
                  <c:v>-65.677167180047306</c:v>
                </c:pt>
                <c:pt idx="261">
                  <c:v>-65.727386471190101</c:v>
                </c:pt>
                <c:pt idx="262">
                  <c:v>-65.777323683922603</c:v>
                </c:pt>
                <c:pt idx="263">
                  <c:v>-65.826976172319405</c:v>
                </c:pt>
                <c:pt idx="264">
                  <c:v>-65.876341372758702</c:v>
                </c:pt>
                <c:pt idx="265">
                  <c:v>-65.925416803937196</c:v>
                </c:pt>
                <c:pt idx="266">
                  <c:v>-65.974200066839401</c:v>
                </c:pt>
                <c:pt idx="267">
                  <c:v>-66.022688844663605</c:v>
                </c:pt>
                <c:pt idx="268">
                  <c:v>-66.070880902704403</c:v>
                </c:pt>
                <c:pt idx="269">
                  <c:v>-66.118774088192396</c:v>
                </c:pt>
                <c:pt idx="270">
                  <c:v>-66.166366330092998</c:v>
                </c:pt>
                <c:pt idx="271">
                  <c:v>-66.213655638863898</c:v>
                </c:pt>
                <c:pt idx="272">
                  <c:v>-65.260640106172403</c:v>
                </c:pt>
                <c:pt idx="273">
                  <c:v>-65.312536928744194</c:v>
                </c:pt>
                <c:pt idx="274">
                  <c:v>-65.364178544606503</c:v>
                </c:pt>
                <c:pt idx="275">
                  <c:v>-65.415561720341003</c:v>
                </c:pt>
                <c:pt idx="276">
                  <c:v>-65.466683301428006</c:v>
                </c:pt>
                <c:pt idx="277">
                  <c:v>-65.517540212623203</c:v>
                </c:pt>
                <c:pt idx="278">
                  <c:v>-65.568129458287302</c:v>
                </c:pt>
                <c:pt idx="279">
                  <c:v>-65.618448122668198</c:v>
                </c:pt>
                <c:pt idx="280">
                  <c:v>-65.668493370136403</c:v>
                </c:pt>
                <c:pt idx="281">
                  <c:v>-65.718262445374705</c:v>
                </c:pt>
                <c:pt idx="282">
                  <c:v>-65.767752673521301</c:v>
                </c:pt>
                <c:pt idx="283">
                  <c:v>-65.816961460268701</c:v>
                </c:pt>
                <c:pt idx="284">
                  <c:v>-65.865886291917207</c:v>
                </c:pt>
                <c:pt idx="285">
                  <c:v>-65.914524735384802</c:v>
                </c:pt>
                <c:pt idx="286">
                  <c:v>-65.962874438173799</c:v>
                </c:pt>
                <c:pt idx="287">
                  <c:v>-66.010933128294795</c:v>
                </c:pt>
                <c:pt idx="288">
                  <c:v>-66.058698614148099</c:v>
                </c:pt>
                <c:pt idx="289">
                  <c:v>-66.106168784365494</c:v>
                </c:pt>
                <c:pt idx="290">
                  <c:v>-66.153341607609704</c:v>
                </c:pt>
                <c:pt idx="291">
                  <c:v>-66.200215132335899</c:v>
                </c:pt>
                <c:pt idx="292">
                  <c:v>-66.246787486513497</c:v>
                </c:pt>
                <c:pt idx="293">
                  <c:v>-66.293056877310093</c:v>
                </c:pt>
                <c:pt idx="294">
                  <c:v>-66.339021590739094</c:v>
                </c:pt>
                <c:pt idx="295">
                  <c:v>-66.384679991270005</c:v>
                </c:pt>
                <c:pt idx="296">
                  <c:v>-66.430030521404703</c:v>
                </c:pt>
                <c:pt idx="297">
                  <c:v>-66.475071701218198</c:v>
                </c:pt>
                <c:pt idx="298">
                  <c:v>-66.519802127867095</c:v>
                </c:pt>
                <c:pt idx="299">
                  <c:v>-66.564220475064801</c:v>
                </c:pt>
                <c:pt idx="300">
                  <c:v>-66.608325492525495</c:v>
                </c:pt>
                <c:pt idx="301">
                  <c:v>-66.652116005378005</c:v>
                </c:pt>
                <c:pt idx="302">
                  <c:v>-66.695590913549395</c:v>
                </c:pt>
                <c:pt idx="303">
                  <c:v>-66.738749191120704</c:v>
                </c:pt>
                <c:pt idx="304">
                  <c:v>-66.781589885654995</c:v>
                </c:pt>
                <c:pt idx="305">
                  <c:v>-66.824112117498402</c:v>
                </c:pt>
                <c:pt idx="306">
                  <c:v>-66.866315079056406</c:v>
                </c:pt>
                <c:pt idx="307">
                  <c:v>-66.9081980340451</c:v>
                </c:pt>
                <c:pt idx="308">
                  <c:v>-66.949760316719207</c:v>
                </c:pt>
                <c:pt idx="309">
                  <c:v>-66.9910013310773</c:v>
                </c:pt>
                <c:pt idx="310">
                  <c:v>-67.031920550045996</c:v>
                </c:pt>
                <c:pt idx="311">
                  <c:v>-67.072517514643295</c:v>
                </c:pt>
                <c:pt idx="312">
                  <c:v>-67.112791833122699</c:v>
                </c:pt>
                <c:pt idx="313">
                  <c:v>-67.152743180098497</c:v>
                </c:pt>
                <c:pt idx="314">
                  <c:v>-67.192371295654297</c:v>
                </c:pt>
                <c:pt idx="315">
                  <c:v>-67.231675984434105</c:v>
                </c:pt>
                <c:pt idx="316">
                  <c:v>-67.270657114718702</c:v>
                </c:pt>
                <c:pt idx="317">
                  <c:v>-67.309314617486805</c:v>
                </c:pt>
                <c:pt idx="318">
                  <c:v>-67.347648485463395</c:v>
                </c:pt>
                <c:pt idx="319">
                  <c:v>-67.385658772154599</c:v>
                </c:pt>
                <c:pt idx="320">
                  <c:v>-67.423345590871506</c:v>
                </c:pt>
                <c:pt idx="321">
                  <c:v>-67.460709113742695</c:v>
                </c:pt>
                <c:pt idx="322">
                  <c:v>-67.497749570717005</c:v>
                </c:pt>
                <c:pt idx="323">
                  <c:v>-67.534467248558002</c:v>
                </c:pt>
                <c:pt idx="324">
                  <c:v>-67.570862489828897</c:v>
                </c:pt>
                <c:pt idx="325">
                  <c:v>-67.606935691871698</c:v>
                </c:pt>
                <c:pt idx="326">
                  <c:v>-67.642687305779404</c:v>
                </c:pt>
                <c:pt idx="327">
                  <c:v>-67.678117835362201</c:v>
                </c:pt>
                <c:pt idx="328">
                  <c:v>-67.713227836109496</c:v>
                </c:pt>
                <c:pt idx="329">
                  <c:v>-67.748017914147994</c:v>
                </c:pt>
                <c:pt idx="330">
                  <c:v>-67.782488725196401</c:v>
                </c:pt>
                <c:pt idx="331">
                  <c:v>-67.816640973517806</c:v>
                </c:pt>
                <c:pt idx="332">
                  <c:v>-67.850475410870402</c:v>
                </c:pt>
                <c:pt idx="333">
                  <c:v>-67.883992835457704</c:v>
                </c:pt>
                <c:pt idx="334">
                  <c:v>-67.917194090877601</c:v>
                </c:pt>
                <c:pt idx="335">
                  <c:v>-67.950080065073195</c:v>
                </c:pt>
                <c:pt idx="336">
                  <c:v>-67.9826516892836</c:v>
                </c:pt>
                <c:pt idx="337">
                  <c:v>-68.014909936997498</c:v>
                </c:pt>
                <c:pt idx="338">
                  <c:v>-68.046855822908299</c:v>
                </c:pt>
                <c:pt idx="339">
                  <c:v>-68.078490401873495</c:v>
                </c:pt>
                <c:pt idx="340">
                  <c:v>-68.109814767876401</c:v>
                </c:pt>
                <c:pt idx="341">
                  <c:v>-68.140830052992698</c:v>
                </c:pt>
                <c:pt idx="342">
                  <c:v>-68.171537426362505</c:v>
                </c:pt>
                <c:pt idx="343">
                  <c:v>-68.201938093166206</c:v>
                </c:pt>
                <c:pt idx="344">
                  <c:v>-68.2320332936075</c:v>
                </c:pt>
                <c:pt idx="345">
                  <c:v>-68.261824301902095</c:v>
                </c:pt>
                <c:pt idx="346">
                  <c:v>-68.291312425273304</c:v>
                </c:pt>
                <c:pt idx="347">
                  <c:v>-68.320499002955302</c:v>
                </c:pt>
                <c:pt idx="348">
                  <c:v>-67.349385405203293</c:v>
                </c:pt>
                <c:pt idx="349">
                  <c:v>-67.386534048960996</c:v>
                </c:pt>
                <c:pt idx="350">
                  <c:v>-67.423366193937895</c:v>
                </c:pt>
                <c:pt idx="351">
                  <c:v>-67.459882062561206</c:v>
                </c:pt>
                <c:pt idx="352">
                  <c:v>-67.496081932105994</c:v>
                </c:pt>
                <c:pt idx="353">
                  <c:v>-67.531966133723202</c:v>
                </c:pt>
                <c:pt idx="354">
                  <c:v>-67.567535051461505</c:v>
                </c:pt>
                <c:pt idx="355">
                  <c:v>-67.602789121282498</c:v>
                </c:pt>
                <c:pt idx="356">
                  <c:v>-67.637728830070898</c:v>
                </c:pt>
                <c:pt idx="357">
                  <c:v>-67.672354714639795</c:v>
                </c:pt>
                <c:pt idx="358">
                  <c:v>-67.706667360732993</c:v>
                </c:pt>
                <c:pt idx="359">
                  <c:v>-67.740667402022893</c:v>
                </c:pt>
                <c:pt idx="360">
                  <c:v>-67.774355519107601</c:v>
                </c:pt>
                <c:pt idx="361">
                  <c:v>-67.807732438505496</c:v>
                </c:pt>
                <c:pt idx="362">
                  <c:v>-67.840798931648905</c:v>
                </c:pt>
                <c:pt idx="363">
                  <c:v>-67.873555813877999</c:v>
                </c:pt>
                <c:pt idx="364">
                  <c:v>-67.906003943434698</c:v>
                </c:pt>
                <c:pt idx="365">
                  <c:v>-67.938144220457701</c:v>
                </c:pt>
                <c:pt idx="366">
                  <c:v>-67.969977585979507</c:v>
                </c:pt>
                <c:pt idx="367">
                  <c:v>-68.001505020924995</c:v>
                </c:pt>
                <c:pt idx="368">
                  <c:v>-68.032727545113602</c:v>
                </c:pt>
                <c:pt idx="369">
                  <c:v>-68.063646216264502</c:v>
                </c:pt>
                <c:pt idx="370">
                  <c:v>-68.094262129005799</c:v>
                </c:pt>
                <c:pt idx="371">
                  <c:v>-68.124576413888207</c:v>
                </c:pt>
                <c:pt idx="372">
                  <c:v>-68.154590236403607</c:v>
                </c:pt>
                <c:pt idx="373">
                  <c:v>-68.184304796009698</c:v>
                </c:pt>
                <c:pt idx="374">
                  <c:v>-68.213721325159398</c:v>
                </c:pt>
                <c:pt idx="375">
                  <c:v>-68.242841088337997</c:v>
                </c:pt>
                <c:pt idx="376">
                  <c:v>-68.271665381106004</c:v>
                </c:pt>
                <c:pt idx="377">
                  <c:v>-68.300195529150102</c:v>
                </c:pt>
                <c:pt idx="378">
                  <c:v>-68.328432887341194</c:v>
                </c:pt>
                <c:pt idx="379">
                  <c:v>-68.356378838800794</c:v>
                </c:pt>
                <c:pt idx="380">
                  <c:v>-68.384034793975403</c:v>
                </c:pt>
                <c:pt idx="381">
                  <c:v>-68.411402189720505</c:v>
                </c:pt>
                <c:pt idx="382">
                  <c:v>-68.438482488392395</c:v>
                </c:pt>
                <c:pt idx="383">
                  <c:v>-68.465277176950593</c:v>
                </c:pt>
                <c:pt idx="384">
                  <c:v>-68.491787766068896</c:v>
                </c:pt>
                <c:pt idx="385">
                  <c:v>-68.518015789257205</c:v>
                </c:pt>
                <c:pt idx="386">
                  <c:v>-68.543962801993104</c:v>
                </c:pt>
                <c:pt idx="387">
                  <c:v>-68.569630380864197</c:v>
                </c:pt>
                <c:pt idx="388">
                  <c:v>-68.595020122720598</c:v>
                </c:pt>
                <c:pt idx="389">
                  <c:v>-68.620133643838997</c:v>
                </c:pt>
                <c:pt idx="390">
                  <c:v>-68.644972579097399</c:v>
                </c:pt>
                <c:pt idx="391">
                  <c:v>-68.669538581161703</c:v>
                </c:pt>
                <c:pt idx="392">
                  <c:v>-68.693833319682497</c:v>
                </c:pt>
                <c:pt idx="393">
                  <c:v>-68.7178584805052</c:v>
                </c:pt>
                <c:pt idx="394">
                  <c:v>-68.741615764890597</c:v>
                </c:pt>
                <c:pt idx="395">
                  <c:v>-68.765106888747795</c:v>
                </c:pt>
                <c:pt idx="396">
                  <c:v>-68.7883335818794</c:v>
                </c:pt>
                <c:pt idx="397">
                  <c:v>-68.8112975872384</c:v>
                </c:pt>
                <c:pt idx="398">
                  <c:v>-68.834000660197404</c:v>
                </c:pt>
                <c:pt idx="399">
                  <c:v>-68.856444567830195</c:v>
                </c:pt>
                <c:pt idx="400">
                  <c:v>-68.878631088205793</c:v>
                </c:pt>
                <c:pt idx="401">
                  <c:v>-68.900562009694596</c:v>
                </c:pt>
                <c:pt idx="402">
                  <c:v>-68.922239130287295</c:v>
                </c:pt>
                <c:pt idx="403">
                  <c:v>-68.943664256926098</c:v>
                </c:pt>
                <c:pt idx="404">
                  <c:v>-68.964839204848502</c:v>
                </c:pt>
                <c:pt idx="405">
                  <c:v>-68.985765796943596</c:v>
                </c:pt>
                <c:pt idx="406">
                  <c:v>-69.006445863120902</c:v>
                </c:pt>
                <c:pt idx="407">
                  <c:v>-69.026881239691903</c:v>
                </c:pt>
                <c:pt idx="408">
                  <c:v>-69.047073768763894</c:v>
                </c:pt>
                <c:pt idx="409">
                  <c:v>-69.067025297646296</c:v>
                </c:pt>
                <c:pt idx="410">
                  <c:v>-69.0867376782695</c:v>
                </c:pt>
                <c:pt idx="411">
                  <c:v>-69.106212766616395</c:v>
                </c:pt>
                <c:pt idx="412">
                  <c:v>-69.125452422165793</c:v>
                </c:pt>
                <c:pt idx="413">
                  <c:v>-69.144458507348503</c:v>
                </c:pt>
                <c:pt idx="414">
                  <c:v>-69.163232887015894</c:v>
                </c:pt>
                <c:pt idx="415">
                  <c:v>-69.181777427919798</c:v>
                </c:pt>
                <c:pt idx="416">
                  <c:v>-69.200093998205602</c:v>
                </c:pt>
                <c:pt idx="417">
                  <c:v>-69.218184466916497</c:v>
                </c:pt>
                <c:pt idx="418">
                  <c:v>-69.2360507035106</c:v>
                </c:pt>
                <c:pt idx="419">
                  <c:v>-69.253694577388799</c:v>
                </c:pt>
                <c:pt idx="420">
                  <c:v>-69.271117957435493</c:v>
                </c:pt>
                <c:pt idx="421">
                  <c:v>-69.288322711570302</c:v>
                </c:pt>
                <c:pt idx="422">
                  <c:v>-69.305310706311303</c:v>
                </c:pt>
                <c:pt idx="423">
                  <c:v>-69.322083806350605</c:v>
                </c:pt>
                <c:pt idx="424">
                  <c:v>-69.338643874139905</c:v>
                </c:pt>
                <c:pt idx="425">
                  <c:v>-69.354992769488305</c:v>
                </c:pt>
                <c:pt idx="426">
                  <c:v>-69.371132349171205</c:v>
                </c:pt>
                <c:pt idx="427">
                  <c:v>-69.387064466549106</c:v>
                </c:pt>
                <c:pt idx="428">
                  <c:v>-69.402790971198698</c:v>
                </c:pt>
                <c:pt idx="429">
                  <c:v>-69.418313708553796</c:v>
                </c:pt>
                <c:pt idx="430">
                  <c:v>-69.433634519556804</c:v>
                </c:pt>
                <c:pt idx="431">
                  <c:v>-69.448755240321006</c:v>
                </c:pt>
                <c:pt idx="432">
                  <c:v>-69.463677701803107</c:v>
                </c:pt>
                <c:pt idx="433">
                  <c:v>-69.478403729485706</c:v>
                </c:pt>
                <c:pt idx="434">
                  <c:v>-68.492935143069701</c:v>
                </c:pt>
                <c:pt idx="435">
                  <c:v>-68.517664452406194</c:v>
                </c:pt>
                <c:pt idx="436">
                  <c:v>-68.542127730736993</c:v>
                </c:pt>
                <c:pt idx="437">
                  <c:v>-68.566326533927295</c:v>
                </c:pt>
                <c:pt idx="438">
                  <c:v>-68.590262434523595</c:v>
                </c:pt>
                <c:pt idx="439">
                  <c:v>-68.613937021009093</c:v>
                </c:pt>
                <c:pt idx="440">
                  <c:v>-68.637351897070602</c:v>
                </c:pt>
                <c:pt idx="441">
                  <c:v>-68.660508680876305</c:v>
                </c:pt>
                <c:pt idx="442">
                  <c:v>-68.683409004363895</c:v>
                </c:pt>
                <c:pt idx="443">
                  <c:v>-68.706054512540206</c:v>
                </c:pt>
                <c:pt idx="444">
                  <c:v>-68.728446862791202</c:v>
                </c:pt>
                <c:pt idx="445">
                  <c:v>-68.750587724204394</c:v>
                </c:pt>
                <c:pt idx="446">
                  <c:v>-68.772478776901195</c:v>
                </c:pt>
                <c:pt idx="447">
                  <c:v>-68.794121711381393</c:v>
                </c:pt>
                <c:pt idx="448">
                  <c:v>-68.815518227878698</c:v>
                </c:pt>
                <c:pt idx="449">
                  <c:v>-68.836670035728005</c:v>
                </c:pt>
                <c:pt idx="450">
                  <c:v>-68.8575788527436</c:v>
                </c:pt>
                <c:pt idx="451">
                  <c:v>-68.878246404609001</c:v>
                </c:pt>
                <c:pt idx="452">
                  <c:v>-68.898674424278695</c:v>
                </c:pt>
                <c:pt idx="453">
                  <c:v>-68.918864651391104</c:v>
                </c:pt>
                <c:pt idx="454">
                  <c:v>-68.938818831692302</c:v>
                </c:pt>
                <c:pt idx="455">
                  <c:v>-68.958538716472702</c:v>
                </c:pt>
                <c:pt idx="456">
                  <c:v>-68.978026062013697</c:v>
                </c:pt>
                <c:pt idx="457">
                  <c:v>-68.997282629046893</c:v>
                </c:pt>
                <c:pt idx="458">
                  <c:v>-69.016310182223705</c:v>
                </c:pt>
                <c:pt idx="459">
                  <c:v>-69.0351104895975</c:v>
                </c:pt>
                <c:pt idx="460">
                  <c:v>-69.053685322115598</c:v>
                </c:pt>
                <c:pt idx="461">
                  <c:v>-69.0720364531239</c:v>
                </c:pt>
                <c:pt idx="462">
                  <c:v>-69.090165657881798</c:v>
                </c:pt>
                <c:pt idx="463">
                  <c:v>-69.108074713088499</c:v>
                </c:pt>
                <c:pt idx="464">
                  <c:v>-69.125765396420704</c:v>
                </c:pt>
                <c:pt idx="465">
                  <c:v>-69.143239486080603</c:v>
                </c:pt>
                <c:pt idx="466">
                  <c:v>-69.160498760355395</c:v>
                </c:pt>
                <c:pt idx="467">
                  <c:v>-69.177544997187198</c:v>
                </c:pt>
                <c:pt idx="468">
                  <c:v>-69.194379973754195</c:v>
                </c:pt>
                <c:pt idx="469">
                  <c:v>-69.211005466061394</c:v>
                </c:pt>
                <c:pt idx="470">
                  <c:v>-69.227423248543303</c:v>
                </c:pt>
                <c:pt idx="471">
                  <c:v>-69.243635093675906</c:v>
                </c:pt>
                <c:pt idx="472">
                  <c:v>-69.259642771599403</c:v>
                </c:pt>
                <c:pt idx="473">
                  <c:v>-69.275448049751304</c:v>
                </c:pt>
                <c:pt idx="474">
                  <c:v>-69.291052692509098</c:v>
                </c:pt>
                <c:pt idx="475">
                  <c:v>-69.306458460843501</c:v>
                </c:pt>
                <c:pt idx="476">
                  <c:v>-69.321667111981398</c:v>
                </c:pt>
                <c:pt idx="477">
                  <c:v>-69.336680399077906</c:v>
                </c:pt>
                <c:pt idx="478">
                  <c:v>-69.351500070899405</c:v>
                </c:pt>
                <c:pt idx="479">
                  <c:v>-69.366127871514493</c:v>
                </c:pt>
                <c:pt idx="480">
                  <c:v>-69.380565539995402</c:v>
                </c:pt>
                <c:pt idx="481">
                  <c:v>-69.394814810128295</c:v>
                </c:pt>
                <c:pt idx="482">
                  <c:v>-69.408877410132504</c:v>
                </c:pt>
                <c:pt idx="483">
                  <c:v>-69.422755062389299</c:v>
                </c:pt>
                <c:pt idx="484">
                  <c:v>-69.436449483178805</c:v>
                </c:pt>
                <c:pt idx="485">
                  <c:v>-69.449962382425795</c:v>
                </c:pt>
                <c:pt idx="486">
                  <c:v>-69.463295463454699</c:v>
                </c:pt>
                <c:pt idx="487">
                  <c:v>-69.476450422752293</c:v>
                </c:pt>
                <c:pt idx="488">
                  <c:v>-69.489428949738695</c:v>
                </c:pt>
                <c:pt idx="489">
                  <c:v>-69.502232726547106</c:v>
                </c:pt>
                <c:pt idx="490">
                  <c:v>-69.514863427811306</c:v>
                </c:pt>
                <c:pt idx="491">
                  <c:v>-69.527322720460702</c:v>
                </c:pt>
                <c:pt idx="492">
                  <c:v>-69.539612263523395</c:v>
                </c:pt>
                <c:pt idx="493">
                  <c:v>-69.551733707937004</c:v>
                </c:pt>
                <c:pt idx="494">
                  <c:v>-69.563688696366896</c:v>
                </c:pt>
                <c:pt idx="495">
                  <c:v>-69.575478863031293</c:v>
                </c:pt>
                <c:pt idx="496">
                  <c:v>-69.587105833534395</c:v>
                </c:pt>
                <c:pt idx="497">
                  <c:v>-69.598571224705594</c:v>
                </c:pt>
                <c:pt idx="498">
                  <c:v>-69.609876644446601</c:v>
                </c:pt>
                <c:pt idx="499">
                  <c:v>-69.621023691584497</c:v>
                </c:pt>
                <c:pt idx="500">
                  <c:v>-69.632013955732006</c:v>
                </c:pt>
                <c:pt idx="501">
                  <c:v>-69.642849017153907</c:v>
                </c:pt>
                <c:pt idx="502">
                  <c:v>-69.653530446640104</c:v>
                </c:pt>
                <c:pt idx="503">
                  <c:v>-69.664059805384895</c:v>
                </c:pt>
                <c:pt idx="504">
                  <c:v>-69.674438644871898</c:v>
                </c:pt>
                <c:pt idx="505">
                  <c:v>-69.684668506765803</c:v>
                </c:pt>
                <c:pt idx="506">
                  <c:v>-69.694750922809106</c:v>
                </c:pt>
                <c:pt idx="507">
                  <c:v>-69.7046874147252</c:v>
                </c:pt>
                <c:pt idx="508">
                  <c:v>-69.714479494126394</c:v>
                </c:pt>
                <c:pt idx="509">
                  <c:v>-69.724128662428498</c:v>
                </c:pt>
                <c:pt idx="510">
                  <c:v>-69.733636410769194</c:v>
                </c:pt>
                <c:pt idx="511">
                  <c:v>-69.743004219932999</c:v>
                </c:pt>
                <c:pt idx="512">
                  <c:v>-69.7522335602807</c:v>
                </c:pt>
                <c:pt idx="513">
                  <c:v>-69.761325891683597</c:v>
                </c:pt>
                <c:pt idx="514">
                  <c:v>-69.770282663462893</c:v>
                </c:pt>
                <c:pt idx="515">
                  <c:v>-69.779105314333904</c:v>
                </c:pt>
                <c:pt idx="516">
                  <c:v>-69.787795272354302</c:v>
                </c:pt>
                <c:pt idx="517">
                  <c:v>-69.796353954877503</c:v>
                </c:pt>
                <c:pt idx="518">
                  <c:v>-69.804782768510094</c:v>
                </c:pt>
                <c:pt idx="519">
                  <c:v>-69.813083109073602</c:v>
                </c:pt>
                <c:pt idx="520">
                  <c:v>-69.821256361570207</c:v>
                </c:pt>
                <c:pt idx="521">
                  <c:v>-69.829303900152695</c:v>
                </c:pt>
                <c:pt idx="522">
                  <c:v>-69.837227088098402</c:v>
                </c:pt>
                <c:pt idx="523">
                  <c:v>-69.845027277786997</c:v>
                </c:pt>
                <c:pt idx="524">
                  <c:v>-69.852705810681499</c:v>
                </c:pt>
                <c:pt idx="525">
                  <c:v>-69.860264017313298</c:v>
                </c:pt>
                <c:pt idx="526">
                  <c:v>-69.867703217271099</c:v>
                </c:pt>
                <c:pt idx="527">
                  <c:v>-69.875024719192197</c:v>
                </c:pt>
                <c:pt idx="528">
                  <c:v>-69.882229820758198</c:v>
                </c:pt>
                <c:pt idx="529">
                  <c:v>-69.889319808693003</c:v>
                </c:pt>
                <c:pt idx="530">
                  <c:v>-69.896295958764597</c:v>
                </c:pt>
                <c:pt idx="531">
                  <c:v>-69.903159535789499</c:v>
                </c:pt>
                <c:pt idx="532">
                  <c:v>-69.909911793640404</c:v>
                </c:pt>
                <c:pt idx="533">
                  <c:v>-69.916553975255994</c:v>
                </c:pt>
                <c:pt idx="534">
                  <c:v>-69.923087312654602</c:v>
                </c:pt>
                <c:pt idx="535">
                  <c:v>-69.929513026949607</c:v>
                </c:pt>
                <c:pt idx="536">
                  <c:v>-69.935832328367695</c:v>
                </c:pt>
                <c:pt idx="537">
                  <c:v>-68.942046416269804</c:v>
                </c:pt>
                <c:pt idx="538">
                  <c:v>-68.959265753439993</c:v>
                </c:pt>
                <c:pt idx="539">
                  <c:v>-68.976279282720796</c:v>
                </c:pt>
                <c:pt idx="540">
                  <c:v>-68.993088639535301</c:v>
                </c:pt>
                <c:pt idx="541">
                  <c:v>-69.009695459541504</c:v>
                </c:pt>
                <c:pt idx="542">
                  <c:v>-69.026101378248697</c:v>
                </c:pt>
                <c:pt idx="543">
                  <c:v>-69.042308030643795</c:v>
                </c:pt>
                <c:pt idx="544">
                  <c:v>-69.058317050827299</c:v>
                </c:pt>
                <c:pt idx="545">
                  <c:v>-69.074130071657393</c:v>
                </c:pt>
                <c:pt idx="546">
                  <c:v>-69.089748724403805</c:v>
                </c:pt>
                <c:pt idx="547">
                  <c:v>-69.105174638410702</c:v>
                </c:pt>
                <c:pt idx="548">
                  <c:v>-69.120409440768</c:v>
                </c:pt>
                <c:pt idx="549">
                  <c:v>-69.135454755991702</c:v>
                </c:pt>
                <c:pt idx="550">
                  <c:v>-69.150312205712595</c:v>
                </c:pt>
                <c:pt idx="551">
                  <c:v>-69.164983408374397</c:v>
                </c:pt>
                <c:pt idx="552">
                  <c:v>-69.179469978939196</c:v>
                </c:pt>
                <c:pt idx="553">
                  <c:v>-69.193773528602094</c:v>
                </c:pt>
                <c:pt idx="554">
                  <c:v>-69.2078956645137</c:v>
                </c:pt>
                <c:pt idx="555">
                  <c:v>-69.2218379895113</c:v>
                </c:pt>
                <c:pt idx="556">
                  <c:v>-69.235602101857495</c:v>
                </c:pt>
                <c:pt idx="557">
                  <c:v>-69.249189594986703</c:v>
                </c:pt>
                <c:pt idx="558">
                  <c:v>-69.262602057260395</c:v>
                </c:pt>
                <c:pt idx="559">
                  <c:v>-69.275841071729204</c:v>
                </c:pt>
                <c:pt idx="560">
                  <c:v>-69.288908215902794</c:v>
                </c:pt>
                <c:pt idx="561">
                  <c:v>-69.301805061527503</c:v>
                </c:pt>
                <c:pt idx="562">
                  <c:v>-69.314533174370993</c:v>
                </c:pt>
                <c:pt idx="563">
                  <c:v>-69.327094114014798</c:v>
                </c:pt>
                <c:pt idx="564">
                  <c:v>-69.339489433652801</c:v>
                </c:pt>
                <c:pt idx="565">
                  <c:v>-69.351720679898506</c:v>
                </c:pt>
                <c:pt idx="566">
                  <c:v>-69.363789392597496</c:v>
                </c:pt>
                <c:pt idx="567">
                  <c:v>-69.375697104647699</c:v>
                </c:pt>
                <c:pt idx="568">
                  <c:v>-69.387445341826194</c:v>
                </c:pt>
                <c:pt idx="569">
                  <c:v>-69.399035622622307</c:v>
                </c:pt>
                <c:pt idx="570">
                  <c:v>-69.410469458077301</c:v>
                </c:pt>
                <c:pt idx="571">
                  <c:v>-69.421748351630598</c:v>
                </c:pt>
                <c:pt idx="572">
                  <c:v>-69.432873798971798</c:v>
                </c:pt>
                <c:pt idx="573">
                  <c:v>-69.443847287898905</c:v>
                </c:pt>
                <c:pt idx="574">
                  <c:v>-69.454670298183302</c:v>
                </c:pt>
                <c:pt idx="575">
                  <c:v>-69.465344301439103</c:v>
                </c:pt>
                <c:pt idx="576">
                  <c:v>-69.475870760999598</c:v>
                </c:pt>
                <c:pt idx="577">
                  <c:v>-69.486251131798696</c:v>
                </c:pt>
                <c:pt idx="578">
                  <c:v>-69.496486860257903</c:v>
                </c:pt>
                <c:pt idx="579">
                  <c:v>-69.506579384179204</c:v>
                </c:pt>
                <c:pt idx="580">
                  <c:v>-69.516530132642103</c:v>
                </c:pt>
                <c:pt idx="581">
                  <c:v>-69.526340525907599</c:v>
                </c:pt>
                <c:pt idx="582">
                  <c:v>-69.536011975325295</c:v>
                </c:pt>
                <c:pt idx="583">
                  <c:v>-69.545545883247001</c:v>
                </c:pt>
                <c:pt idx="584">
                  <c:v>-69.554943642944195</c:v>
                </c:pt>
                <c:pt idx="585">
                  <c:v>-69.564206638531203</c:v>
                </c:pt>
                <c:pt idx="586">
                  <c:v>-69.573336244891706</c:v>
                </c:pt>
                <c:pt idx="587">
                  <c:v>-69.582333827611194</c:v>
                </c:pt>
                <c:pt idx="588">
                  <c:v>-69.591200742912505</c:v>
                </c:pt>
                <c:pt idx="589">
                  <c:v>-69.599938337596996</c:v>
                </c:pt>
                <c:pt idx="590">
                  <c:v>-69.6085479489888</c:v>
                </c:pt>
                <c:pt idx="591">
                  <c:v>-69.617030904884103</c:v>
                </c:pt>
                <c:pt idx="592">
                  <c:v>-69.625388523503602</c:v>
                </c:pt>
                <c:pt idx="593">
                  <c:v>-69.633622113449505</c:v>
                </c:pt>
                <c:pt idx="594">
                  <c:v>-69.641732973666194</c:v>
                </c:pt>
                <c:pt idx="595">
                  <c:v>-69.649722393404502</c:v>
                </c:pt>
                <c:pt idx="596">
                  <c:v>-69.657591652189595</c:v>
                </c:pt>
                <c:pt idx="597">
                  <c:v>-69.665342019792902</c:v>
                </c:pt>
                <c:pt idx="598">
                  <c:v>-69.672974756206301</c:v>
                </c:pt>
                <c:pt idx="599">
                  <c:v>-69.680491111621194</c:v>
                </c:pt>
                <c:pt idx="600">
                  <c:v>-69.687892326409596</c:v>
                </c:pt>
                <c:pt idx="601">
                  <c:v>-69.695179631108999</c:v>
                </c:pt>
                <c:pt idx="602">
                  <c:v>-69.702354246410295</c:v>
                </c:pt>
                <c:pt idx="603">
                  <c:v>-69.709417383148207</c:v>
                </c:pt>
                <c:pt idx="604">
                  <c:v>-69.716370242295596</c:v>
                </c:pt>
                <c:pt idx="605">
                  <c:v>-69.723214014959694</c:v>
                </c:pt>
                <c:pt idx="606">
                  <c:v>-69.729949882381206</c:v>
                </c:pt>
                <c:pt idx="607">
                  <c:v>-69.736579015936599</c:v>
                </c:pt>
                <c:pt idx="608">
                  <c:v>-69.743102577142807</c:v>
                </c:pt>
                <c:pt idx="609">
                  <c:v>-69.749521717663796</c:v>
                </c:pt>
                <c:pt idx="610">
                  <c:v>-69.755837579320499</c:v>
                </c:pt>
                <c:pt idx="611">
                  <c:v>-69.762051294102406</c:v>
                </c:pt>
                <c:pt idx="612">
                  <c:v>-69.768163984181996</c:v>
                </c:pt>
                <c:pt idx="613">
                  <c:v>-69.774176761930903</c:v>
                </c:pt>
                <c:pt idx="614">
                  <c:v>-69.780090729938493</c:v>
                </c:pt>
                <c:pt idx="615">
                  <c:v>-69.785906981032198</c:v>
                </c:pt>
                <c:pt idx="616">
                  <c:v>-69.791626598300795</c:v>
                </c:pt>
                <c:pt idx="617">
                  <c:v>-69.797250655118006</c:v>
                </c:pt>
                <c:pt idx="618">
                  <c:v>-69.802780215169705</c:v>
                </c:pt>
                <c:pt idx="619">
                  <c:v>-69.808216332481393</c:v>
                </c:pt>
                <c:pt idx="620">
                  <c:v>-69.813560051448903</c:v>
                </c:pt>
                <c:pt idx="621">
                  <c:v>-69.818812406869398</c:v>
                </c:pt>
                <c:pt idx="622">
                  <c:v>-69.823974423974803</c:v>
                </c:pt>
                <c:pt idx="623">
                  <c:v>-69.829047118466903</c:v>
                </c:pt>
                <c:pt idx="624">
                  <c:v>-69.834031496553195</c:v>
                </c:pt>
                <c:pt idx="625">
                  <c:v>-69.838928554984903</c:v>
                </c:pt>
                <c:pt idx="626">
                  <c:v>-69.843739281096205</c:v>
                </c:pt>
                <c:pt idx="627">
                  <c:v>-69.848464652844498</c:v>
                </c:pt>
                <c:pt idx="628">
                  <c:v>-69.853105638852398</c:v>
                </c:pt>
                <c:pt idx="629">
                  <c:v>-69.857663198450396</c:v>
                </c:pt>
                <c:pt idx="630">
                  <c:v>-69.862138281721698</c:v>
                </c:pt>
                <c:pt idx="631">
                  <c:v>-69.866531829546702</c:v>
                </c:pt>
                <c:pt idx="632">
                  <c:v>-69.870844773650106</c:v>
                </c:pt>
                <c:pt idx="633">
                  <c:v>-69.875078036647906</c:v>
                </c:pt>
                <c:pt idx="634">
                  <c:v>-69.879232532096097</c:v>
                </c:pt>
                <c:pt idx="635">
                  <c:v>-69.883309164539796</c:v>
                </c:pt>
                <c:pt idx="636">
                  <c:v>-69.887308829563807</c:v>
                </c:pt>
                <c:pt idx="637">
                  <c:v>-69.891232413843397</c:v>
                </c:pt>
                <c:pt idx="638">
                  <c:v>-69.895080795196606</c:v>
                </c:pt>
                <c:pt idx="639">
                  <c:v>-69.898854842636794</c:v>
                </c:pt>
                <c:pt idx="640">
                  <c:v>-69.902555416425898</c:v>
                </c:pt>
                <c:pt idx="641">
                  <c:v>-69.906183368129106</c:v>
                </c:pt>
                <c:pt idx="642">
                  <c:v>-69.909739540669094</c:v>
                </c:pt>
                <c:pt idx="643">
                  <c:v>-69.913224768381696</c:v>
                </c:pt>
                <c:pt idx="644">
                  <c:v>-69.9166398770721</c:v>
                </c:pt>
                <c:pt idx="645">
                  <c:v>-69.919985684071094</c:v>
                </c:pt>
                <c:pt idx="646">
                  <c:v>-69.923262998292302</c:v>
                </c:pt>
                <c:pt idx="647">
                  <c:v>-69.9264726202899</c:v>
                </c:pt>
                <c:pt idx="648">
                  <c:v>-69.929615342316197</c:v>
                </c:pt>
                <c:pt idx="649">
                  <c:v>-69.932691948380494</c:v>
                </c:pt>
                <c:pt idx="650">
                  <c:v>-69.935703214307793</c:v>
                </c:pt>
                <c:pt idx="651">
                  <c:v>-69.938649907797796</c:v>
                </c:pt>
                <c:pt idx="652">
                  <c:v>-69.941532788484693</c:v>
                </c:pt>
                <c:pt idx="653">
                  <c:v>-69.944352607996606</c:v>
                </c:pt>
                <c:pt idx="654">
                  <c:v>-69.947110110016197</c:v>
                </c:pt>
                <c:pt idx="655">
                  <c:v>-69.949806030340596</c:v>
                </c:pt>
                <c:pt idx="656">
                  <c:v>-69.952441096941797</c:v>
                </c:pt>
                <c:pt idx="657">
                  <c:v>-69.955016030028105</c:v>
                </c:pt>
                <c:pt idx="658">
                  <c:v>-69.957531542104405</c:v>
                </c:pt>
                <c:pt idx="659">
                  <c:v>-69.959988338033497</c:v>
                </c:pt>
                <c:pt idx="660">
                  <c:v>-69.9623871150973</c:v>
                </c:pt>
                <c:pt idx="661">
                  <c:v>-69.964728563058102</c:v>
                </c:pt>
                <c:pt idx="662">
                  <c:v>-69.967013364220094</c:v>
                </c:pt>
                <c:pt idx="663">
                  <c:v>-69.9692421934907</c:v>
                </c:pt>
                <c:pt idx="664">
                  <c:v>-69.971415718442003</c:v>
                </c:pt>
                <c:pt idx="665">
                  <c:v>-69.9735345993723</c:v>
                </c:pt>
                <c:pt idx="666">
                  <c:v>-69.975599489367994</c:v>
                </c:pt>
                <c:pt idx="667">
                  <c:v>-69.9776110343646</c:v>
                </c:pt>
                <c:pt idx="668">
                  <c:v>-68.979569873208405</c:v>
                </c:pt>
                <c:pt idx="669">
                  <c:v>-68.992645949515094</c:v>
                </c:pt>
                <c:pt idx="670">
                  <c:v>-69.005559674408005</c:v>
                </c:pt>
                <c:pt idx="671">
                  <c:v>-69.018312449065903</c:v>
                </c:pt>
                <c:pt idx="672">
                  <c:v>-69.030905670445804</c:v>
                </c:pt>
                <c:pt idx="673">
                  <c:v>-69.043340731084598</c:v>
                </c:pt>
                <c:pt idx="674">
                  <c:v>-69.055619018906995</c:v>
                </c:pt>
                <c:pt idx="675">
                  <c:v>-69.067741917039299</c:v>
                </c:pt>
                <c:pt idx="676">
                  <c:v>-69.079710803629297</c:v>
                </c:pt>
                <c:pt idx="677">
                  <c:v>-69.091527051671704</c:v>
                </c:pt>
                <c:pt idx="678">
                  <c:v>-69.103192028839899</c:v>
                </c:pt>
                <c:pt idx="679">
                  <c:v>-69.114707097322395</c:v>
                </c:pt>
                <c:pt idx="680">
                  <c:v>-69.126073613666094</c:v>
                </c:pt>
                <c:pt idx="681">
                  <c:v>-69.137292928623694</c:v>
                </c:pt>
                <c:pt idx="682">
                  <c:v>-69.148366387007599</c:v>
                </c:pt>
                <c:pt idx="683">
                  <c:v>-69.159295327548605</c:v>
                </c:pt>
                <c:pt idx="684">
                  <c:v>-69.170081082759694</c:v>
                </c:pt>
                <c:pt idx="685">
                  <c:v>-69.180724978805102</c:v>
                </c:pt>
                <c:pt idx="686">
                  <c:v>-69.191228335374504</c:v>
                </c:pt>
                <c:pt idx="687">
                  <c:v>-69.201592465562101</c:v>
                </c:pt>
                <c:pt idx="688">
                  <c:v>-69.211818675750195</c:v>
                </c:pt>
                <c:pt idx="689">
                  <c:v>-69.2219082654983</c:v>
                </c:pt>
                <c:pt idx="690">
                  <c:v>-69.231862527435894</c:v>
                </c:pt>
                <c:pt idx="691">
                  <c:v>-69.241682747160596</c:v>
                </c:pt>
                <c:pt idx="692">
                  <c:v>-69.251370203140496</c:v>
                </c:pt>
                <c:pt idx="693">
                  <c:v>-69.260926166620706</c:v>
                </c:pt>
                <c:pt idx="694">
                  <c:v>-69.270351901534895</c:v>
                </c:pt>
                <c:pt idx="695">
                  <c:v>-69.279648664419895</c:v>
                </c:pt>
                <c:pt idx="696">
                  <c:v>-69.288817704335798</c:v>
                </c:pt>
                <c:pt idx="697">
                  <c:v>-69.297860262789101</c:v>
                </c:pt>
                <c:pt idx="698">
                  <c:v>-69.30677757366</c:v>
                </c:pt>
                <c:pt idx="699">
                  <c:v>-69.315570863134099</c:v>
                </c:pt>
                <c:pt idx="700">
                  <c:v>-69.324241349637603</c:v>
                </c:pt>
                <c:pt idx="701">
                  <c:v>-69.332790243775605</c:v>
                </c:pt>
                <c:pt idx="702">
                  <c:v>-69.341218748275296</c:v>
                </c:pt>
                <c:pt idx="703">
                  <c:v>-69.349528057931295</c:v>
                </c:pt>
                <c:pt idx="704">
                  <c:v>-69.357719359556</c:v>
                </c:pt>
                <c:pt idx="705">
                  <c:v>-69.365793831931796</c:v>
                </c:pt>
                <c:pt idx="706">
                  <c:v>-69.373752645767794</c:v>
                </c:pt>
                <c:pt idx="707">
                  <c:v>-69.381596963658794</c:v>
                </c:pt>
                <c:pt idx="708">
                  <c:v>-69.389327940048602</c:v>
                </c:pt>
                <c:pt idx="709">
                  <c:v>-69.396946721195206</c:v>
                </c:pt>
                <c:pt idx="710">
                  <c:v>-69.404454445139606</c:v>
                </c:pt>
                <c:pt idx="711">
                  <c:v>-69.411852241677906</c:v>
                </c:pt>
                <c:pt idx="712">
                  <c:v>-69.419141232335306</c:v>
                </c:pt>
                <c:pt idx="713">
                  <c:v>-69.426322530343697</c:v>
                </c:pt>
                <c:pt idx="714">
                  <c:v>-69.433397240621801</c:v>
                </c:pt>
                <c:pt idx="715">
                  <c:v>-69.440366459757897</c:v>
                </c:pt>
                <c:pt idx="716">
                  <c:v>-69.447231275994596</c:v>
                </c:pt>
                <c:pt idx="717">
                  <c:v>-69.453992769217393</c:v>
                </c:pt>
                <c:pt idx="718">
                  <c:v>-69.4606520109445</c:v>
                </c:pt>
                <c:pt idx="719">
                  <c:v>-69.467210064319502</c:v>
                </c:pt>
                <c:pt idx="720">
                  <c:v>-69.4736679841062</c:v>
                </c:pt>
                <c:pt idx="721">
                  <c:v>-69.480026816686106</c:v>
                </c:pt>
                <c:pt idx="722">
                  <c:v>-69.486287600057594</c:v>
                </c:pt>
                <c:pt idx="723">
                  <c:v>-69.492451363837503</c:v>
                </c:pt>
                <c:pt idx="724">
                  <c:v>-69.498519129264693</c:v>
                </c:pt>
                <c:pt idx="725">
                  <c:v>-69.504491909205399</c:v>
                </c:pt>
                <c:pt idx="726">
                  <c:v>-69.510370708161204</c:v>
                </c:pt>
                <c:pt idx="727">
                  <c:v>-69.516156522277896</c:v>
                </c:pt>
                <c:pt idx="728">
                  <c:v>-69.5218503393574</c:v>
                </c:pt>
                <c:pt idx="729">
                  <c:v>-69.527453138870101</c:v>
                </c:pt>
                <c:pt idx="730">
                  <c:v>-69.532965891969795</c:v>
                </c:pt>
                <c:pt idx="731">
                  <c:v>-69.5383895615104</c:v>
                </c:pt>
                <c:pt idx="732">
                  <c:v>-69.543725102063505</c:v>
                </c:pt>
                <c:pt idx="733">
                  <c:v>-69.548973459938296</c:v>
                </c:pt>
                <c:pt idx="734">
                  <c:v>-69.554135573202302</c:v>
                </c:pt>
                <c:pt idx="735">
                  <c:v>-69.559212371704405</c:v>
                </c:pt>
                <c:pt idx="736">
                  <c:v>-69.564204777098098</c:v>
                </c:pt>
                <c:pt idx="737">
                  <c:v>-69.569113702867597</c:v>
                </c:pt>
                <c:pt idx="738">
                  <c:v>-69.573940054353898</c:v>
                </c:pt>
                <c:pt idx="739">
                  <c:v>-69.578684728782605</c:v>
                </c:pt>
                <c:pt idx="740">
                  <c:v>-69.583348615293701</c:v>
                </c:pt>
                <c:pt idx="741">
                  <c:v>-69.587932594971207</c:v>
                </c:pt>
                <c:pt idx="742">
                  <c:v>-69.592437540874698</c:v>
                </c:pt>
                <c:pt idx="743">
                  <c:v>-69.596864318072093</c:v>
                </c:pt>
                <c:pt idx="744">
                  <c:v>-69.601213783673302</c:v>
                </c:pt>
                <c:pt idx="745">
                  <c:v>-69.605486786864105</c:v>
                </c:pt>
                <c:pt idx="746">
                  <c:v>-69.609684168942707</c:v>
                </c:pt>
                <c:pt idx="747">
                  <c:v>-69.613806763355498</c:v>
                </c:pt>
                <c:pt idx="748">
                  <c:v>-69.617855395734793</c:v>
                </c:pt>
                <c:pt idx="749">
                  <c:v>-69.621830883936695</c:v>
                </c:pt>
                <c:pt idx="750">
                  <c:v>-69.625734038080907</c:v>
                </c:pt>
                <c:pt idx="751">
                  <c:v>-69.629565660589606</c:v>
                </c:pt>
                <c:pt idx="752">
                  <c:v>-69.633326546228801</c:v>
                </c:pt>
                <c:pt idx="753">
                  <c:v>-69.637017482149403</c:v>
                </c:pt>
                <c:pt idx="754">
                  <c:v>-69.640639247929201</c:v>
                </c:pt>
                <c:pt idx="755">
                  <c:v>-69.644192615615395</c:v>
                </c:pt>
                <c:pt idx="756">
                  <c:v>-69.647678349768</c:v>
                </c:pt>
                <c:pt idx="757">
                  <c:v>-69.651097207503994</c:v>
                </c:pt>
                <c:pt idx="758">
                  <c:v>-69.654449938541006</c:v>
                </c:pt>
                <c:pt idx="759">
                  <c:v>-69.657737285243002</c:v>
                </c:pt>
                <c:pt idx="760">
                  <c:v>-69.660959982665304</c:v>
                </c:pt>
                <c:pt idx="761">
                  <c:v>-69.664118758600694</c:v>
                </c:pt>
                <c:pt idx="762">
                  <c:v>-69.667214333625594</c:v>
                </c:pt>
                <c:pt idx="763">
                  <c:v>-69.670247421147295</c:v>
                </c:pt>
                <c:pt idx="764">
                  <c:v>-69.673218727450305</c:v>
                </c:pt>
                <c:pt idx="765">
                  <c:v>-69.676128951745</c:v>
                </c:pt>
                <c:pt idx="766">
                  <c:v>-69.678978786214401</c:v>
                </c:pt>
                <c:pt idx="767">
                  <c:v>-69.681768916063206</c:v>
                </c:pt>
                <c:pt idx="768">
                  <c:v>-69.684500019565903</c:v>
                </c:pt>
                <c:pt idx="769">
                  <c:v>-69.687172768115801</c:v>
                </c:pt>
                <c:pt idx="770">
                  <c:v>-69.689787826273601</c:v>
                </c:pt>
                <c:pt idx="771">
                  <c:v>-69.692345851817294</c:v>
                </c:pt>
                <c:pt idx="772">
                  <c:v>-69.694847495791095</c:v>
                </c:pt>
                <c:pt idx="773">
                  <c:v>-69.697293402555502</c:v>
                </c:pt>
                <c:pt idx="774">
                  <c:v>-69.699684209836803</c:v>
                </c:pt>
                <c:pt idx="775">
                  <c:v>-69.702020548777298</c:v>
                </c:pt>
                <c:pt idx="776">
                  <c:v>-69.704303043985405</c:v>
                </c:pt>
                <c:pt idx="777">
                  <c:v>-69.706532313585598</c:v>
                </c:pt>
                <c:pt idx="778">
                  <c:v>-69.708708969269296</c:v>
                </c:pt>
                <c:pt idx="779">
                  <c:v>-69.710833616344701</c:v>
                </c:pt>
                <c:pt idx="780">
                  <c:v>-69.712906853787601</c:v>
                </c:pt>
                <c:pt idx="781">
                  <c:v>-69.714929274292004</c:v>
                </c:pt>
                <c:pt idx="782">
                  <c:v>-69.716901464320202</c:v>
                </c:pt>
                <c:pt idx="783">
                  <c:v>-69.718824004153902</c:v>
                </c:pt>
                <c:pt idx="784">
                  <c:v>-69.720697467944603</c:v>
                </c:pt>
                <c:pt idx="785">
                  <c:v>-69.722522423763806</c:v>
                </c:pt>
                <c:pt idx="786">
                  <c:v>-69.724299433654394</c:v>
                </c:pt>
                <c:pt idx="787">
                  <c:v>-69.726029053680193</c:v>
                </c:pt>
                <c:pt idx="788">
                  <c:v>-69.727711833977096</c:v>
                </c:pt>
                <c:pt idx="789">
                  <c:v>-69.729348318803204</c:v>
                </c:pt>
                <c:pt idx="790">
                  <c:v>-69.730939046589299</c:v>
                </c:pt>
                <c:pt idx="791">
                  <c:v>-69.732484549988698</c:v>
                </c:pt>
                <c:pt idx="792">
                  <c:v>-69.733985355927899</c:v>
                </c:pt>
                <c:pt idx="793">
                  <c:v>-69.735441985656493</c:v>
                </c:pt>
                <c:pt idx="794">
                  <c:v>-69.736854954796598</c:v>
                </c:pt>
                <c:pt idx="795">
                  <c:v>-69.738224773393299</c:v>
                </c:pt>
                <c:pt idx="796">
                  <c:v>-69.739551945964095</c:v>
                </c:pt>
                <c:pt idx="797">
                  <c:v>-69.740836971548106</c:v>
                </c:pt>
                <c:pt idx="798">
                  <c:v>-69.742080343755802</c:v>
                </c:pt>
                <c:pt idx="799">
                  <c:v>-69.743282550817995</c:v>
                </c:pt>
                <c:pt idx="800">
                  <c:v>-69.744444075635002</c:v>
                </c:pt>
                <c:pt idx="801">
                  <c:v>-69.745565395825196</c:v>
                </c:pt>
                <c:pt idx="802">
                  <c:v>-69.746646983773999</c:v>
                </c:pt>
                <c:pt idx="803">
                  <c:v>-69.747689306682105</c:v>
                </c:pt>
                <c:pt idx="804">
                  <c:v>-69.748692826613805</c:v>
                </c:pt>
                <c:pt idx="805">
                  <c:v>-69.749658000545097</c:v>
                </c:pt>
                <c:pt idx="806">
                  <c:v>-69.7505852804113</c:v>
                </c:pt>
                <c:pt idx="807">
                  <c:v>-69.751475113154896</c:v>
                </c:pt>
                <c:pt idx="808">
                  <c:v>-69.752327940772901</c:v>
                </c:pt>
                <c:pt idx="809">
                  <c:v>-69.753144200363707</c:v>
                </c:pt>
                <c:pt idx="810">
                  <c:v>-69.753924324174207</c:v>
                </c:pt>
                <c:pt idx="811">
                  <c:v>-69.754668739646704</c:v>
                </c:pt>
                <c:pt idx="812">
                  <c:v>-69.755377869464695</c:v>
                </c:pt>
                <c:pt idx="813">
                  <c:v>-69.756052131599802</c:v>
                </c:pt>
                <c:pt idx="814">
                  <c:v>-69.756691939356998</c:v>
                </c:pt>
                <c:pt idx="815">
                  <c:v>-69.757297701420597</c:v>
                </c:pt>
                <c:pt idx="816">
                  <c:v>-69.757869821899604</c:v>
                </c:pt>
                <c:pt idx="817">
                  <c:v>-69.758408700372797</c:v>
                </c:pt>
                <c:pt idx="818">
                  <c:v>-69.758914731933302</c:v>
                </c:pt>
                <c:pt idx="819">
                  <c:v>-69.759388307233706</c:v>
                </c:pt>
                <c:pt idx="820">
                  <c:v>-69.759829812529702</c:v>
                </c:pt>
                <c:pt idx="821">
                  <c:v>-69.760239629724794</c:v>
                </c:pt>
                <c:pt idx="822">
                  <c:v>-69.7606181364131</c:v>
                </c:pt>
                <c:pt idx="823">
                  <c:v>-69.760965705923596</c:v>
                </c:pt>
                <c:pt idx="824">
                  <c:v>-69.761282707362895</c:v>
                </c:pt>
                <c:pt idx="825">
                  <c:v>-69.761569505657903</c:v>
                </c:pt>
                <c:pt idx="826">
                  <c:v>-69.761826461598602</c:v>
                </c:pt>
                <c:pt idx="827">
                  <c:v>-69.762053931880402</c:v>
                </c:pt>
                <c:pt idx="828">
                  <c:v>-69.762252269145804</c:v>
                </c:pt>
                <c:pt idx="829">
                  <c:v>-69.762421822026099</c:v>
                </c:pt>
                <c:pt idx="830">
                  <c:v>-69.7625629351827</c:v>
                </c:pt>
                <c:pt idx="831">
                  <c:v>-69.762675949348406</c:v>
                </c:pt>
                <c:pt idx="832">
                  <c:v>-69.762761201367795</c:v>
                </c:pt>
                <c:pt idx="833">
                  <c:v>-69.762819024237899</c:v>
                </c:pt>
                <c:pt idx="834">
                  <c:v>-69.762849747148096</c:v>
                </c:pt>
                <c:pt idx="835">
                  <c:v>-69.762853695520207</c:v>
                </c:pt>
                <c:pt idx="836">
                  <c:v>-69.762831191047496</c:v>
                </c:pt>
                <c:pt idx="837">
                  <c:v>-69.762782551734503</c:v>
                </c:pt>
                <c:pt idx="838">
                  <c:v>-69.762708091935494</c:v>
                </c:pt>
                <c:pt idx="839">
                  <c:v>-69.762608122392905</c:v>
                </c:pt>
                <c:pt idx="840">
                  <c:v>-69.762482950276095</c:v>
                </c:pt>
                <c:pt idx="841">
                  <c:v>-69.762332879218803</c:v>
                </c:pt>
                <c:pt idx="842">
                  <c:v>-69.762158209356997</c:v>
                </c:pt>
                <c:pt idx="843">
                  <c:v>-69.761959237366099</c:v>
                </c:pt>
                <c:pt idx="844">
                  <c:v>-69.761736256498196</c:v>
                </c:pt>
                <c:pt idx="845">
                  <c:v>-69.7614895566185</c:v>
                </c:pt>
                <c:pt idx="846">
                  <c:v>-69.761219424241801</c:v>
                </c:pt>
                <c:pt idx="847">
                  <c:v>-68.760926142568493</c:v>
                </c:pt>
                <c:pt idx="848">
                  <c:v>-68.771429473348604</c:v>
                </c:pt>
                <c:pt idx="849">
                  <c:v>-68.781803211013496</c:v>
                </c:pt>
                <c:pt idx="850">
                  <c:v>-68.792048470557901</c:v>
                </c:pt>
                <c:pt idx="851">
                  <c:v>-68.802166362465897</c:v>
                </c:pt>
                <c:pt idx="852">
                  <c:v>-68.8121579926012</c:v>
                </c:pt>
                <c:pt idx="853">
                  <c:v>-68.822024462101496</c:v>
                </c:pt>
                <c:pt idx="854">
                  <c:v>-68.831766867276102</c:v>
                </c:pt>
                <c:pt idx="855">
                  <c:v>-68.841386299507406</c:v>
                </c:pt>
                <c:pt idx="856">
                  <c:v>-68.850883845155806</c:v>
                </c:pt>
                <c:pt idx="857">
                  <c:v>-68.860260585468495</c:v>
                </c:pt>
                <c:pt idx="858">
                  <c:v>-68.869517596491306</c:v>
                </c:pt>
                <c:pt idx="859">
                  <c:v>-68.878655948984402</c:v>
                </c:pt>
                <c:pt idx="860">
                  <c:v>-68.887676708340294</c:v>
                </c:pt>
                <c:pt idx="861">
                  <c:v>-68.896580934506702</c:v>
                </c:pt>
                <c:pt idx="862">
                  <c:v>-68.905369681911196</c:v>
                </c:pt>
                <c:pt idx="863">
                  <c:v>-68.914043999389904</c:v>
                </c:pt>
                <c:pt idx="864">
                  <c:v>-68.922604930118894</c:v>
                </c:pt>
                <c:pt idx="865">
                  <c:v>-68.931053511548598</c:v>
                </c:pt>
                <c:pt idx="866">
                  <c:v>-68.939390775341394</c:v>
                </c:pt>
                <c:pt idx="867">
                  <c:v>-68.947617747311995</c:v>
                </c:pt>
                <c:pt idx="868">
                  <c:v>-68.955735447370799</c:v>
                </c:pt>
                <c:pt idx="869">
                  <c:v>-68.963744889470107</c:v>
                </c:pt>
                <c:pt idx="870">
                  <c:v>-68.971647081552604</c:v>
                </c:pt>
                <c:pt idx="871">
                  <c:v>-68.979443025503002</c:v>
                </c:pt>
                <c:pt idx="872">
                  <c:v>-68.987133717102694</c:v>
                </c:pt>
                <c:pt idx="873">
                  <c:v>-68.994720145985795</c:v>
                </c:pt>
                <c:pt idx="874">
                  <c:v>-69.002203295599003</c:v>
                </c:pt>
                <c:pt idx="875">
                  <c:v>-69.009584143162897</c:v>
                </c:pt>
                <c:pt idx="876">
                  <c:v>-69.016863659636499</c:v>
                </c:pt>
                <c:pt idx="877">
                  <c:v>-69.024042809683706</c:v>
                </c:pt>
                <c:pt idx="878">
                  <c:v>-69.031122551642</c:v>
                </c:pt>
                <c:pt idx="879">
                  <c:v>-69.038103837493793</c:v>
                </c:pt>
                <c:pt idx="880">
                  <c:v>-69.044987612839506</c:v>
                </c:pt>
                <c:pt idx="881">
                  <c:v>-69.051774816873404</c:v>
                </c:pt>
                <c:pt idx="882">
                  <c:v>-69.058466382360905</c:v>
                </c:pt>
                <c:pt idx="883">
                  <c:v>-69.065063235618396</c:v>
                </c:pt>
                <c:pt idx="884">
                  <c:v>-69.071566296494794</c:v>
                </c:pt>
                <c:pt idx="885">
                  <c:v>-69.077976478355296</c:v>
                </c:pt>
                <c:pt idx="886">
                  <c:v>-69.084294688066905</c:v>
                </c:pt>
                <c:pt idx="887">
                  <c:v>-69.090521825985803</c:v>
                </c:pt>
                <c:pt idx="888">
                  <c:v>-69.096658785946602</c:v>
                </c:pt>
                <c:pt idx="889">
                  <c:v>-69.102706455253397</c:v>
                </c:pt>
                <c:pt idx="890">
                  <c:v>-69.108665714672398</c:v>
                </c:pt>
                <c:pt idx="891">
                  <c:v>-69.114537438426595</c:v>
                </c:pt>
                <c:pt idx="892">
                  <c:v>-69.120322494191498</c:v>
                </c:pt>
                <c:pt idx="893">
                  <c:v>-69.126021743093204</c:v>
                </c:pt>
                <c:pt idx="894">
                  <c:v>-69.131636039707104</c:v>
                </c:pt>
                <c:pt idx="895">
                  <c:v>-69.1371662320593</c:v>
                </c:pt>
                <c:pt idx="896">
                  <c:v>-69.142613161628105</c:v>
                </c:pt>
                <c:pt idx="897">
                  <c:v>-69.147977663348101</c:v>
                </c:pt>
                <c:pt idx="898">
                  <c:v>-69.153260565615099</c:v>
                </c:pt>
                <c:pt idx="899">
                  <c:v>-69.158462690292595</c:v>
                </c:pt>
                <c:pt idx="900">
                  <c:v>-69.163584852719197</c:v>
                </c:pt>
                <c:pt idx="901">
                  <c:v>-69.168627861717994</c:v>
                </c:pt>
                <c:pt idx="902">
                  <c:v>-69.173592519606203</c:v>
                </c:pt>
                <c:pt idx="903">
                  <c:v>-69.178479622207306</c:v>
                </c:pt>
                <c:pt idx="904">
                  <c:v>-69.183289958863099</c:v>
                </c:pt>
                <c:pt idx="905">
                  <c:v>-69.188024312447396</c:v>
                </c:pt>
                <c:pt idx="906">
                  <c:v>-69.1926834593813</c:v>
                </c:pt>
                <c:pt idx="907">
                  <c:v>-69.197268169648495</c:v>
                </c:pt>
                <c:pt idx="908">
                  <c:v>-69.201779206812404</c:v>
                </c:pt>
                <c:pt idx="909">
                  <c:v>-69.206217328034299</c:v>
                </c:pt>
                <c:pt idx="910">
                  <c:v>-69.210583284091499</c:v>
                </c:pt>
                <c:pt idx="911">
                  <c:v>-69.214877819397998</c:v>
                </c:pt>
                <c:pt idx="912">
                  <c:v>-69.219101672024394</c:v>
                </c:pt>
                <c:pt idx="913">
                  <c:v>-69.223255573719797</c:v>
                </c:pt>
                <c:pt idx="914">
                  <c:v>-69.227340249934201</c:v>
                </c:pt>
                <c:pt idx="915">
                  <c:v>-69.231356419841603</c:v>
                </c:pt>
                <c:pt idx="916">
                  <c:v>-69.235304796364005</c:v>
                </c:pt>
                <c:pt idx="917">
                  <c:v>-69.239186086196</c:v>
                </c:pt>
                <c:pt idx="918">
                  <c:v>-69.243000989830605</c:v>
                </c:pt>
                <c:pt idx="919">
                  <c:v>-69.246750201584803</c:v>
                </c:pt>
                <c:pt idx="920">
                  <c:v>-69.250434409627005</c:v>
                </c:pt>
                <c:pt idx="921">
                  <c:v>-69.254054296004</c:v>
                </c:pt>
                <c:pt idx="922">
                  <c:v>-69.257610536669404</c:v>
                </c:pt>
                <c:pt idx="923">
                  <c:v>-69.261103801512107</c:v>
                </c:pt>
                <c:pt idx="924">
                  <c:v>-69.264534754385593</c:v>
                </c:pt>
                <c:pt idx="925">
                  <c:v>-69.267904053137698</c:v>
                </c:pt>
                <c:pt idx="926">
                  <c:v>-69.271212349641203</c:v>
                </c:pt>
                <c:pt idx="927">
                  <c:v>-69.274460289824106</c:v>
                </c:pt>
                <c:pt idx="928">
                  <c:v>-69.277648513701493</c:v>
                </c:pt>
                <c:pt idx="929">
                  <c:v>-69.280777655406894</c:v>
                </c:pt>
                <c:pt idx="930">
                  <c:v>-69.283848343224605</c:v>
                </c:pt>
                <c:pt idx="931">
                  <c:v>-69.286861199622507</c:v>
                </c:pt>
                <c:pt idx="932">
                  <c:v>-69.289816841284704</c:v>
                </c:pt>
                <c:pt idx="933">
                  <c:v>-69.292715879145206</c:v>
                </c:pt>
                <c:pt idx="934">
                  <c:v>-69.295558918421406</c:v>
                </c:pt>
                <c:pt idx="935">
                  <c:v>-69.298346558648404</c:v>
                </c:pt>
                <c:pt idx="936">
                  <c:v>-69.301079393713295</c:v>
                </c:pt>
                <c:pt idx="937">
                  <c:v>-69.303758011889798</c:v>
                </c:pt>
                <c:pt idx="938">
                  <c:v>-69.306382995873307</c:v>
                </c:pt>
                <c:pt idx="939">
                  <c:v>-69.308954922816199</c:v>
                </c:pt>
                <c:pt idx="940">
                  <c:v>-69.311474364362994</c:v>
                </c:pt>
                <c:pt idx="941">
                  <c:v>-69.313941886686607</c:v>
                </c:pt>
                <c:pt idx="942">
                  <c:v>-69.316358050523903</c:v>
                </c:pt>
                <c:pt idx="943">
                  <c:v>-69.318723411212105</c:v>
                </c:pt>
                <c:pt idx="944">
                  <c:v>-69.321038518724805</c:v>
                </c:pt>
                <c:pt idx="945">
                  <c:v>-69.323303917708699</c:v>
                </c:pt>
                <c:pt idx="946">
                  <c:v>-69.325520147520294</c:v>
                </c:pt>
                <c:pt idx="947">
                  <c:v>-69.327687742262697</c:v>
                </c:pt>
                <c:pt idx="948">
                  <c:v>-69.329807230822198</c:v>
                </c:pt>
                <c:pt idx="949">
                  <c:v>-69.331879136906096</c:v>
                </c:pt>
                <c:pt idx="950">
                  <c:v>-69.333903979078897</c:v>
                </c:pt>
                <c:pt idx="951">
                  <c:v>-69.335882270800596</c:v>
                </c:pt>
                <c:pt idx="952">
                  <c:v>-69.337814520462999</c:v>
                </c:pt>
                <c:pt idx="953">
                  <c:v>-69.339701231428194</c:v>
                </c:pt>
                <c:pt idx="954">
                  <c:v>-69.341542902064901</c:v>
                </c:pt>
                <c:pt idx="955">
                  <c:v>-69.343340025786901</c:v>
                </c:pt>
                <c:pt idx="956">
                  <c:v>-69.345093091090305</c:v>
                </c:pt>
                <c:pt idx="957">
                  <c:v>-69.346802581590794</c:v>
                </c:pt>
                <c:pt idx="958">
                  <c:v>-69.348468976061596</c:v>
                </c:pt>
                <c:pt idx="959">
                  <c:v>-69.350092748470999</c:v>
                </c:pt>
                <c:pt idx="960">
                  <c:v>-69.351674368019999</c:v>
                </c:pt>
                <c:pt idx="961">
                  <c:v>-69.353214299179598</c:v>
                </c:pt>
                <c:pt idx="962">
                  <c:v>-69.354713001728797</c:v>
                </c:pt>
                <c:pt idx="963">
                  <c:v>-69.356170930791606</c:v>
                </c:pt>
                <c:pt idx="964">
                  <c:v>-69.357588536875198</c:v>
                </c:pt>
                <c:pt idx="965">
                  <c:v>-69.358966265906602</c:v>
                </c:pt>
                <c:pt idx="966">
                  <c:v>-69.360304559270702</c:v>
                </c:pt>
                <c:pt idx="967">
                  <c:v>-69.3616038538472</c:v>
                </c:pt>
                <c:pt idx="968">
                  <c:v>-69.362864582048005</c:v>
                </c:pt>
                <c:pt idx="969">
                  <c:v>-69.364087171854493</c:v>
                </c:pt>
                <c:pt idx="970">
                  <c:v>-69.3652720468544</c:v>
                </c:pt>
                <c:pt idx="971">
                  <c:v>-69.366419626278997</c:v>
                </c:pt>
                <c:pt idx="972">
                  <c:v>-69.367530325039795</c:v>
                </c:pt>
                <c:pt idx="973">
                  <c:v>-69.368604553765493</c:v>
                </c:pt>
                <c:pt idx="974">
                  <c:v>-69.369642718838904</c:v>
                </c:pt>
                <c:pt idx="975">
                  <c:v>-69.370645222432898</c:v>
                </c:pt>
                <c:pt idx="976">
                  <c:v>-69.371612462547404</c:v>
                </c:pt>
                <c:pt idx="977">
                  <c:v>-69.372544833045495</c:v>
                </c:pt>
                <c:pt idx="978">
                  <c:v>-69.373442723689905</c:v>
                </c:pt>
                <c:pt idx="979">
                  <c:v>-69.374306520178493</c:v>
                </c:pt>
                <c:pt idx="980">
                  <c:v>-69.375136604180597</c:v>
                </c:pt>
                <c:pt idx="981">
                  <c:v>-69.375933353372901</c:v>
                </c:pt>
                <c:pt idx="982">
                  <c:v>-69.376697141474594</c:v>
                </c:pt>
                <c:pt idx="983">
                  <c:v>-69.377428338283295</c:v>
                </c:pt>
                <c:pt idx="984">
                  <c:v>-69.378127309710194</c:v>
                </c:pt>
                <c:pt idx="985">
                  <c:v>-69.378794417815001</c:v>
                </c:pt>
                <c:pt idx="986">
                  <c:v>-69.379430020841298</c:v>
                </c:pt>
                <c:pt idx="987">
                  <c:v>-69.380034473251001</c:v>
                </c:pt>
                <c:pt idx="988">
                  <c:v>-69.380608125759196</c:v>
                </c:pt>
                <c:pt idx="989">
                  <c:v>-69.381151325368705</c:v>
                </c:pt>
                <c:pt idx="990">
                  <c:v>-69.381664415403904</c:v>
                </c:pt>
                <c:pt idx="991">
                  <c:v>-69.382147735545502</c:v>
                </c:pt>
                <c:pt idx="992">
                  <c:v>-69.382601621863799</c:v>
                </c:pt>
                <c:pt idx="993">
                  <c:v>-69.383026406852906</c:v>
                </c:pt>
                <c:pt idx="994">
                  <c:v>-69.383422419463798</c:v>
                </c:pt>
                <c:pt idx="995">
                  <c:v>-69.383789985138094</c:v>
                </c:pt>
                <c:pt idx="996">
                  <c:v>-69.384129425840996</c:v>
                </c:pt>
                <c:pt idx="997">
                  <c:v>-69.384441060094403</c:v>
                </c:pt>
                <c:pt idx="998">
                  <c:v>-69.384725203009296</c:v>
                </c:pt>
                <c:pt idx="999">
                  <c:v>-69.384982166318494</c:v>
                </c:pt>
                <c:pt idx="1000">
                  <c:v>-69.385212258409297</c:v>
                </c:pt>
                <c:pt idx="1001">
                  <c:v>-69.385415784355104</c:v>
                </c:pt>
                <c:pt idx="1002">
                  <c:v>-69.385593045947502</c:v>
                </c:pt>
                <c:pt idx="1003">
                  <c:v>-69.385744341728298</c:v>
                </c:pt>
                <c:pt idx="1004">
                  <c:v>-69.385869967020597</c:v>
                </c:pt>
                <c:pt idx="1005">
                  <c:v>-69.385970213960306</c:v>
                </c:pt>
                <c:pt idx="1006">
                  <c:v>-69.386045371527302</c:v>
                </c:pt>
                <c:pt idx="1007">
                  <c:v>-69.386095725576098</c:v>
                </c:pt>
                <c:pt idx="1008">
                  <c:v>-69.386121558866705</c:v>
                </c:pt>
                <c:pt idx="1009">
                  <c:v>-69.386123151094907</c:v>
                </c:pt>
                <c:pt idx="1010">
                  <c:v>-69.386100778922696</c:v>
                </c:pt>
                <c:pt idx="1011">
                  <c:v>-69.386054716008005</c:v>
                </c:pt>
                <c:pt idx="1012">
                  <c:v>-69.385985233034603</c:v>
                </c:pt>
                <c:pt idx="1013">
                  <c:v>-69.385892597742</c:v>
                </c:pt>
                <c:pt idx="1014">
                  <c:v>-69.385777074954106</c:v>
                </c:pt>
                <c:pt idx="1015">
                  <c:v>-69.385638926609204</c:v>
                </c:pt>
                <c:pt idx="1016">
                  <c:v>-69.3854784117881</c:v>
                </c:pt>
                <c:pt idx="1017">
                  <c:v>-69.385295786743399</c:v>
                </c:pt>
                <c:pt idx="1018">
                  <c:v>-69.385091304927599</c:v>
                </c:pt>
                <c:pt idx="1019">
                  <c:v>-69.384865217021499</c:v>
                </c:pt>
                <c:pt idx="1020">
                  <c:v>-69.384617770962294</c:v>
                </c:pt>
                <c:pt idx="1021">
                  <c:v>-69.384349211971298</c:v>
                </c:pt>
                <c:pt idx="1022">
                  <c:v>-69.384059782581701</c:v>
                </c:pt>
                <c:pt idx="1023">
                  <c:v>-69.383749722665499</c:v>
                </c:pt>
                <c:pt idx="1024">
                  <c:v>-69.3834192694612</c:v>
                </c:pt>
                <c:pt idx="1025">
                  <c:v>-69.383068657600404</c:v>
                </c:pt>
                <c:pt idx="1026">
                  <c:v>-69.382698119134801</c:v>
                </c:pt>
                <c:pt idx="1027">
                  <c:v>-69.382307883562206</c:v>
                </c:pt>
                <c:pt idx="1028">
                  <c:v>-69.3818981778535</c:v>
                </c:pt>
                <c:pt idx="1029">
                  <c:v>-69.381469226477904</c:v>
                </c:pt>
                <c:pt idx="1030">
                  <c:v>-69.381021251429502</c:v>
                </c:pt>
                <c:pt idx="1031">
                  <c:v>-69.380554472252498</c:v>
                </c:pt>
                <c:pt idx="1032">
                  <c:v>-69.380069106066799</c:v>
                </c:pt>
                <c:pt idx="1033">
                  <c:v>-69.379565367592804</c:v>
                </c:pt>
                <c:pt idx="1034">
                  <c:v>-69.379043469177006</c:v>
                </c:pt>
                <c:pt idx="1035">
                  <c:v>-69.378503620816304</c:v>
                </c:pt>
                <c:pt idx="1036">
                  <c:v>-69.377946030182599</c:v>
                </c:pt>
                <c:pt idx="1037">
                  <c:v>-69.377370902647201</c:v>
                </c:pt>
                <c:pt idx="1038">
                  <c:v>-69.376778441305007</c:v>
                </c:pt>
                <c:pt idx="1039">
                  <c:v>-69.376168846997999</c:v>
                </c:pt>
                <c:pt idx="1040">
                  <c:v>-69.375542318339598</c:v>
                </c:pt>
                <c:pt idx="1041">
                  <c:v>-69.3748990517376</c:v>
                </c:pt>
                <c:pt idx="1042">
                  <c:v>-69.374239241417598</c:v>
                </c:pt>
                <c:pt idx="1043">
                  <c:v>-69.3735630794461</c:v>
                </c:pt>
                <c:pt idx="1044">
                  <c:v>-69.372870755753198</c:v>
                </c:pt>
                <c:pt idx="1045">
                  <c:v>-69.3721624581556</c:v>
                </c:pt>
                <c:pt idx="1046">
                  <c:v>-69.371438372378506</c:v>
                </c:pt>
                <c:pt idx="1047">
                  <c:v>-69.370698682078299</c:v>
                </c:pt>
                <c:pt idx="1048">
                  <c:v>-69.3699435688644</c:v>
                </c:pt>
                <c:pt idx="1049">
                  <c:v>-69.369173212320902</c:v>
                </c:pt>
                <c:pt idx="1050">
                  <c:v>-69.368387790028507</c:v>
                </c:pt>
                <c:pt idx="1051">
                  <c:v>-69.367587477585801</c:v>
                </c:pt>
                <c:pt idx="1052">
                  <c:v>-69.3667724486304</c:v>
                </c:pt>
                <c:pt idx="1053">
                  <c:v>-69.365942874859996</c:v>
                </c:pt>
                <c:pt idx="1054">
                  <c:v>-69.365098926053307</c:v>
                </c:pt>
                <c:pt idx="1055">
                  <c:v>-69.364240770090404</c:v>
                </c:pt>
                <c:pt idx="1056">
                  <c:v>-69.363368572973499</c:v>
                </c:pt>
                <c:pt idx="1057">
                  <c:v>-69.362482498846902</c:v>
                </c:pt>
                <c:pt idx="1058">
                  <c:v>-69.361582710017103</c:v>
                </c:pt>
                <c:pt idx="1059">
                  <c:v>-69.3606693669728</c:v>
                </c:pt>
                <c:pt idx="1060">
                  <c:v>-69.359742628404206</c:v>
                </c:pt>
                <c:pt idx="1061">
                  <c:v>-69.358802651222803</c:v>
                </c:pt>
                <c:pt idx="1062">
                  <c:v>-69.357849590580599</c:v>
                </c:pt>
                <c:pt idx="1063">
                  <c:v>-69.356883599888903</c:v>
                </c:pt>
                <c:pt idx="1064">
                  <c:v>-69.355904830837702</c:v>
                </c:pt>
                <c:pt idx="1065">
                  <c:v>-69.354913433413898</c:v>
                </c:pt>
                <c:pt idx="1066">
                  <c:v>-69.353909555920197</c:v>
                </c:pt>
                <c:pt idx="1067">
                  <c:v>-69.352893344993205</c:v>
                </c:pt>
                <c:pt idx="1068">
                  <c:v>-69.351864945621898</c:v>
                </c:pt>
                <c:pt idx="1069">
                  <c:v>-69.350824501165107</c:v>
                </c:pt>
                <c:pt idx="1070">
                  <c:v>-69.349772153369898</c:v>
                </c:pt>
                <c:pt idx="1071">
                  <c:v>-69.348708042388907</c:v>
                </c:pt>
                <c:pt idx="1072">
                  <c:v>-69.347632306797607</c:v>
                </c:pt>
                <c:pt idx="1073">
                  <c:v>-69.3465450836119</c:v>
                </c:pt>
                <c:pt idx="1074">
                  <c:v>-69.345446508305301</c:v>
                </c:pt>
                <c:pt idx="1075">
                  <c:v>-69.344336714825303</c:v>
                </c:pt>
                <c:pt idx="1076">
                  <c:v>-69.343215835611005</c:v>
                </c:pt>
                <c:pt idx="1077">
                  <c:v>-69.342084001608796</c:v>
                </c:pt>
                <c:pt idx="1078">
                  <c:v>-69.340941342289298</c:v>
                </c:pt>
                <c:pt idx="1079">
                  <c:v>-69.339787985663705</c:v>
                </c:pt>
                <c:pt idx="1080">
                  <c:v>-69.338624058299601</c:v>
                </c:pt>
                <c:pt idx="1081">
                  <c:v>-69.337449685336793</c:v>
                </c:pt>
                <c:pt idx="1082">
                  <c:v>-69.336264990503594</c:v>
                </c:pt>
                <c:pt idx="1083">
                  <c:v>-69.335070096131801</c:v>
                </c:pt>
                <c:pt idx="1084">
                  <c:v>-69.333865123172501</c:v>
                </c:pt>
                <c:pt idx="1085">
                  <c:v>-69.3326501912114</c:v>
                </c:pt>
                <c:pt idx="1086">
                  <c:v>-69.331425418483704</c:v>
                </c:pt>
                <c:pt idx="1087">
                  <c:v>-69.330190921889297</c:v>
                </c:pt>
                <c:pt idx="1088">
                  <c:v>-69.328946817007207</c:v>
                </c:pt>
                <c:pt idx="1089">
                  <c:v>-69.327693218110895</c:v>
                </c:pt>
                <c:pt idx="1090">
                  <c:v>-69.326430238182098</c:v>
                </c:pt>
                <c:pt idx="1091">
                  <c:v>-69.325157988925596</c:v>
                </c:pt>
                <c:pt idx="1092">
                  <c:v>-69.323876580783207</c:v>
                </c:pt>
                <c:pt idx="1093">
                  <c:v>-69.322586122948096</c:v>
                </c:pt>
                <c:pt idx="1094">
                  <c:v>-69.321286723378407</c:v>
                </c:pt>
                <c:pt idx="1095">
                  <c:v>-69.319978488810904</c:v>
                </c:pt>
                <c:pt idx="1096">
                  <c:v>-69.318661524775294</c:v>
                </c:pt>
                <c:pt idx="1097">
                  <c:v>-69.317335935606806</c:v>
                </c:pt>
                <c:pt idx="1098">
                  <c:v>-69.316001824460201</c:v>
                </c:pt>
                <c:pt idx="1099">
                  <c:v>-69.314659293322507</c:v>
                </c:pt>
                <c:pt idx="1100">
                  <c:v>-69.313308443026301</c:v>
                </c:pt>
                <c:pt idx="1101">
                  <c:v>-69.311949373262806</c:v>
                </c:pt>
                <c:pt idx="1102">
                  <c:v>-69.310582182594203</c:v>
                </c:pt>
                <c:pt idx="1103">
                  <c:v>-69.309206968466498</c:v>
                </c:pt>
                <c:pt idx="1104">
                  <c:v>-69.307823827222194</c:v>
                </c:pt>
                <c:pt idx="1105">
                  <c:v>-69.306432854112501</c:v>
                </c:pt>
                <c:pt idx="1106">
                  <c:v>-68.3050341433093</c:v>
                </c:pt>
                <c:pt idx="1107">
                  <c:v>-68.313717842547206</c:v>
                </c:pt>
                <c:pt idx="1108">
                  <c:v>-68.322299942376702</c:v>
                </c:pt>
                <c:pt idx="1109">
                  <c:v>-68.330781259812497</c:v>
                </c:pt>
                <c:pt idx="1110">
                  <c:v>-68.339162608637693</c:v>
                </c:pt>
                <c:pt idx="1111">
                  <c:v>-68.347444799338604</c:v>
                </c:pt>
                <c:pt idx="1112">
                  <c:v>-68.355628639042294</c:v>
                </c:pt>
                <c:pt idx="1113">
                  <c:v>-68.363714931455704</c:v>
                </c:pt>
                <c:pt idx="1114">
                  <c:v>-68.371704476807395</c:v>
                </c:pt>
                <c:pt idx="1115">
                  <c:v>-68.379598071790596</c:v>
                </c:pt>
                <c:pt idx="1116">
                  <c:v>-68.387396509509102</c:v>
                </c:pt>
                <c:pt idx="1117">
                  <c:v>-68.395100579424494</c:v>
                </c:pt>
                <c:pt idx="1118">
                  <c:v>-68.402711067305603</c:v>
                </c:pt>
                <c:pt idx="1119">
                  <c:v>-68.410228755179901</c:v>
                </c:pt>
                <c:pt idx="1120">
                  <c:v>-68.417654421286599</c:v>
                </c:pt>
                <c:pt idx="1121">
                  <c:v>-68.424988840031901</c:v>
                </c:pt>
                <c:pt idx="1122">
                  <c:v>-68.432232781945302</c:v>
                </c:pt>
                <c:pt idx="1123">
                  <c:v>-68.439387013638907</c:v>
                </c:pt>
                <c:pt idx="1124">
                  <c:v>-68.446452297767607</c:v>
                </c:pt>
                <c:pt idx="1125">
                  <c:v>-68.453429392990699</c:v>
                </c:pt>
                <c:pt idx="1126">
                  <c:v>-68.460319053936402</c:v>
                </c:pt>
                <c:pt idx="1127">
                  <c:v>-68.467122031166795</c:v>
                </c:pt>
                <c:pt idx="1128">
                  <c:v>-68.473839071145093</c:v>
                </c:pt>
                <c:pt idx="1129">
                  <c:v>-68.480470916204396</c:v>
                </c:pt>
                <c:pt idx="1130">
                  <c:v>-68.487018304517406</c:v>
                </c:pt>
                <c:pt idx="1131">
                  <c:v>-68.4934819700688</c:v>
                </c:pt>
                <c:pt idx="1132">
                  <c:v>-68.499862642628401</c:v>
                </c:pt>
                <c:pt idx="1133">
                  <c:v>-68.506161047725399</c:v>
                </c:pt>
                <c:pt idx="1134">
                  <c:v>-68.512377906625105</c:v>
                </c:pt>
                <c:pt idx="1135">
                  <c:v>-68.518513936306107</c:v>
                </c:pt>
                <c:pt idx="1136">
                  <c:v>-68.524569849439601</c:v>
                </c:pt>
                <c:pt idx="1137">
                  <c:v>-68.530546354369605</c:v>
                </c:pt>
                <c:pt idx="1138">
                  <c:v>-68.536444155094401</c:v>
                </c:pt>
                <c:pt idx="1139">
                  <c:v>-68.542263951249694</c:v>
                </c:pt>
                <c:pt idx="1140">
                  <c:v>-68.548006438092798</c:v>
                </c:pt>
                <c:pt idx="1141">
                  <c:v>-68.553672306488295</c:v>
                </c:pt>
                <c:pt idx="1142">
                  <c:v>-68.559262242894206</c:v>
                </c:pt>
                <c:pt idx="1143">
                  <c:v>-68.5647769293506</c:v>
                </c:pt>
                <c:pt idx="1144">
                  <c:v>-68.570217043468006</c:v>
                </c:pt>
                <c:pt idx="1145">
                  <c:v>-68.575583258417893</c:v>
                </c:pt>
                <c:pt idx="1146">
                  <c:v>-68.580876242924006</c:v>
                </c:pt>
                <c:pt idx="1147">
                  <c:v>-68.586096661254501</c:v>
                </c:pt>
                <c:pt idx="1148">
                  <c:v>-68.591245173215796</c:v>
                </c:pt>
                <c:pt idx="1149">
                  <c:v>-68.5963224341467</c:v>
                </c:pt>
                <c:pt idx="1150">
                  <c:v>-68.601329094914007</c:v>
                </c:pt>
                <c:pt idx="1151">
                  <c:v>-68.606265801908904</c:v>
                </c:pt>
                <c:pt idx="1152">
                  <c:v>-68.611133197044893</c:v>
                </c:pt>
                <c:pt idx="1153">
                  <c:v>-68.615931917755304</c:v>
                </c:pt>
                <c:pt idx="1154">
                  <c:v>-68.620662596993498</c:v>
                </c:pt>
                <c:pt idx="1155">
                  <c:v>-68.625325863232504</c:v>
                </c:pt>
                <c:pt idx="1156">
                  <c:v>-68.629922340466194</c:v>
                </c:pt>
                <c:pt idx="1157">
                  <c:v>-68.634452648211393</c:v>
                </c:pt>
                <c:pt idx="1158">
                  <c:v>-68.638917401510597</c:v>
                </c:pt>
                <c:pt idx="1159">
                  <c:v>-68.643317210934995</c:v>
                </c:pt>
                <c:pt idx="1160">
                  <c:v>-68.647652682589893</c:v>
                </c:pt>
                <c:pt idx="1161">
                  <c:v>-68.651924418118497</c:v>
                </c:pt>
                <c:pt idx="1162">
                  <c:v>-68.656133014708999</c:v>
                </c:pt>
                <c:pt idx="1163">
                  <c:v>-68.660279065100397</c:v>
                </c:pt>
                <c:pt idx="1164">
                  <c:v>-68.664363157589705</c:v>
                </c:pt>
                <c:pt idx="1165">
                  <c:v>-68.668385876040603</c:v>
                </c:pt>
                <c:pt idx="1166">
                  <c:v>-68.672347799891199</c:v>
                </c:pt>
                <c:pt idx="1167">
                  <c:v>-68.676249504164005</c:v>
                </c:pt>
                <c:pt idx="1168">
                  <c:v>-68.6800915594755</c:v>
                </c:pt>
                <c:pt idx="1169">
                  <c:v>-68.683874532046602</c:v>
                </c:pt>
                <c:pt idx="1170">
                  <c:v>-68.687598983713698</c:v>
                </c:pt>
                <c:pt idx="1171">
                  <c:v>-68.691265471940696</c:v>
                </c:pt>
                <c:pt idx="1172">
                  <c:v>-68.694874549830899</c:v>
                </c:pt>
                <c:pt idx="1173">
                  <c:v>-68.698426766139804</c:v>
                </c:pt>
                <c:pt idx="1174">
                  <c:v>-68.701922665288294</c:v>
                </c:pt>
                <c:pt idx="1175">
                  <c:v>-68.705362787376799</c:v>
                </c:pt>
                <c:pt idx="1176">
                  <c:v>-68.708747668199194</c:v>
                </c:pt>
                <c:pt idx="1177">
                  <c:v>-68.712077839257603</c:v>
                </c:pt>
                <c:pt idx="1178">
                  <c:v>-68.715353827777903</c:v>
                </c:pt>
                <c:pt idx="1179">
                  <c:v>-68.718576156724694</c:v>
                </c:pt>
                <c:pt idx="1180">
                  <c:v>-68.721745344818203</c:v>
                </c:pt>
                <c:pt idx="1181">
                  <c:v>-68.724861906550103</c:v>
                </c:pt>
                <c:pt idx="1182">
                  <c:v>-68.727926352200797</c:v>
                </c:pt>
                <c:pt idx="1183">
                  <c:v>-68.730939187856507</c:v>
                </c:pt>
                <c:pt idx="1184">
                  <c:v>-68.733900915426702</c:v>
                </c:pt>
                <c:pt idx="1185">
                  <c:v>-68.736812032662499</c:v>
                </c:pt>
                <c:pt idx="1186">
                  <c:v>-68.739673033174896</c:v>
                </c:pt>
                <c:pt idx="1187">
                  <c:v>-68.742484406453102</c:v>
                </c:pt>
                <c:pt idx="1188">
                  <c:v>-68.745246637883795</c:v>
                </c:pt>
                <c:pt idx="1189">
                  <c:v>-68.747960208770394</c:v>
                </c:pt>
                <c:pt idx="1190">
                  <c:v>-68.750625596352606</c:v>
                </c:pt>
                <c:pt idx="1191">
                  <c:v>-68.753243273826001</c:v>
                </c:pt>
                <c:pt idx="1192">
                  <c:v>-68.755813710362702</c:v>
                </c:pt>
                <c:pt idx="1193">
                  <c:v>-68.758337371131205</c:v>
                </c:pt>
                <c:pt idx="1194">
                  <c:v>-68.760814717317302</c:v>
                </c:pt>
                <c:pt idx="1195">
                  <c:v>-68.7632462061448</c:v>
                </c:pt>
                <c:pt idx="1196">
                  <c:v>-68.765632290896704</c:v>
                </c:pt>
                <c:pt idx="1197">
                  <c:v>-68.7679734209364</c:v>
                </c:pt>
                <c:pt idx="1198">
                  <c:v>-68.770270041729205</c:v>
                </c:pt>
                <c:pt idx="1199">
                  <c:v>-68.7725225948641</c:v>
                </c:pt>
                <c:pt idx="1200">
                  <c:v>-68.774731518075299</c:v>
                </c:pt>
                <c:pt idx="1201">
                  <c:v>-68.776897245264806</c:v>
                </c:pt>
                <c:pt idx="1202">
                  <c:v>-68.779020206524294</c:v>
                </c:pt>
                <c:pt idx="1203">
                  <c:v>-68.781100828157193</c:v>
                </c:pt>
                <c:pt idx="1204">
                  <c:v>-68.783139532701895</c:v>
                </c:pt>
                <c:pt idx="1205">
                  <c:v>-68.785136738953796</c:v>
                </c:pt>
                <c:pt idx="1206">
                  <c:v>-68.7870928619881</c:v>
                </c:pt>
                <c:pt idx="1207">
                  <c:v>-68.789008313183203</c:v>
                </c:pt>
                <c:pt idx="1208">
                  <c:v>-68.790883500242998</c:v>
                </c:pt>
                <c:pt idx="1209">
                  <c:v>-68.792718827220497</c:v>
                </c:pt>
                <c:pt idx="1210">
                  <c:v>-68.794514694540794</c:v>
                </c:pt>
                <c:pt idx="1211">
                  <c:v>-68.796271499024499</c:v>
                </c:pt>
                <c:pt idx="1212">
                  <c:v>-68.797989633910802</c:v>
                </c:pt>
                <c:pt idx="1213">
                  <c:v>-68.799669488881193</c:v>
                </c:pt>
                <c:pt idx="1214">
                  <c:v>-68.801311450082906</c:v>
                </c:pt>
                <c:pt idx="1215">
                  <c:v>-68.802915900152399</c:v>
                </c:pt>
                <c:pt idx="1216">
                  <c:v>-68.804483218239</c:v>
                </c:pt>
                <c:pt idx="1217">
                  <c:v>-68.806013780028493</c:v>
                </c:pt>
                <c:pt idx="1218">
                  <c:v>-68.8075079577671</c:v>
                </c:pt>
                <c:pt idx="1219">
                  <c:v>-68.808966120284893</c:v>
                </c:pt>
                <c:pt idx="1220">
                  <c:v>-68.810388633019599</c:v>
                </c:pt>
                <c:pt idx="1221">
                  <c:v>-68.811775858040505</c:v>
                </c:pt>
                <c:pt idx="1222">
                  <c:v>-68.813128154072302</c:v>
                </c:pt>
                <c:pt idx="1223">
                  <c:v>-68.814445876518704</c:v>
                </c:pt>
                <c:pt idx="1224">
                  <c:v>-68.815729377486306</c:v>
                </c:pt>
                <c:pt idx="1225">
                  <c:v>-68.816979005808406</c:v>
                </c:pt>
                <c:pt idx="1226">
                  <c:v>-68.818195107069002</c:v>
                </c:pt>
                <c:pt idx="1227">
                  <c:v>-68.819378023626399</c:v>
                </c:pt>
                <c:pt idx="1228">
                  <c:v>-68.820528094636899</c:v>
                </c:pt>
                <c:pt idx="1229">
                  <c:v>-68.8216456560788</c:v>
                </c:pt>
                <c:pt idx="1230">
                  <c:v>-68.822731040775906</c:v>
                </c:pt>
                <c:pt idx="1231">
                  <c:v>-68.823784578421495</c:v>
                </c:pt>
                <c:pt idx="1232">
                  <c:v>-68.8248065956017</c:v>
                </c:pt>
                <c:pt idx="1233">
                  <c:v>-68.825797415819395</c:v>
                </c:pt>
                <c:pt idx="1234">
                  <c:v>-68.8267573595177</c:v>
                </c:pt>
                <c:pt idx="1235">
                  <c:v>-68.827686744103502</c:v>
                </c:pt>
                <c:pt idx="1236">
                  <c:v>-68.828585883971002</c:v>
                </c:pt>
                <c:pt idx="1237">
                  <c:v>-68.829455090525002</c:v>
                </c:pt>
                <c:pt idx="1238">
                  <c:v>-68.830294672204801</c:v>
                </c:pt>
                <c:pt idx="1239">
                  <c:v>-68.831104934506797</c:v>
                </c:pt>
                <c:pt idx="1240">
                  <c:v>-68.831886180008297</c:v>
                </c:pt>
                <c:pt idx="1241">
                  <c:v>-68.832638708390704</c:v>
                </c:pt>
                <c:pt idx="1242">
                  <c:v>-68.833362816462397</c:v>
                </c:pt>
                <c:pt idx="1243">
                  <c:v>-68.8340587981819</c:v>
                </c:pt>
                <c:pt idx="1244">
                  <c:v>-68.834726944680995</c:v>
                </c:pt>
                <c:pt idx="1245">
                  <c:v>-68.835367544287394</c:v>
                </c:pt>
                <c:pt idx="1246">
                  <c:v>-68.835980882547901</c:v>
                </c:pt>
                <c:pt idx="1247">
                  <c:v>-68.836567242250894</c:v>
                </c:pt>
                <c:pt idx="1248">
                  <c:v>-68.837126903449004</c:v>
                </c:pt>
                <c:pt idx="1249">
                  <c:v>-68.837660143481997</c:v>
                </c:pt>
                <c:pt idx="1250">
                  <c:v>-68.838167236998899</c:v>
                </c:pt>
                <c:pt idx="1251">
                  <c:v>-68.838648455980405</c:v>
                </c:pt>
                <c:pt idx="1252">
                  <c:v>-68.839104069761405</c:v>
                </c:pt>
                <c:pt idx="1253">
                  <c:v>-68.839534345053295</c:v>
                </c:pt>
                <c:pt idx="1254">
                  <c:v>-68.839939545965507</c:v>
                </c:pt>
                <c:pt idx="1255">
                  <c:v>-68.840319934028201</c:v>
                </c:pt>
                <c:pt idx="1256">
                  <c:v>-68.840675768213501</c:v>
                </c:pt>
                <c:pt idx="1257">
                  <c:v>-68.841007304958097</c:v>
                </c:pt>
                <c:pt idx="1258">
                  <c:v>-68.841314798184001</c:v>
                </c:pt>
                <c:pt idx="1259">
                  <c:v>-68.841598499320995</c:v>
                </c:pt>
                <c:pt idx="1260">
                  <c:v>-68.841858657327506</c:v>
                </c:pt>
                <c:pt idx="1261">
                  <c:v>-68.842095518712298</c:v>
                </c:pt>
                <c:pt idx="1262">
                  <c:v>-68.842309327555597</c:v>
                </c:pt>
                <c:pt idx="1263">
                  <c:v>-68.842500325530096</c:v>
                </c:pt>
                <c:pt idx="1264">
                  <c:v>-68.842668751922304</c:v>
                </c:pt>
                <c:pt idx="1265">
                  <c:v>-68.8428148436534</c:v>
                </c:pt>
                <c:pt idx="1266">
                  <c:v>-68.842938835299705</c:v>
                </c:pt>
                <c:pt idx="1267">
                  <c:v>-68.843040959113694</c:v>
                </c:pt>
                <c:pt idx="1268">
                  <c:v>-68.843121445044204</c:v>
                </c:pt>
                <c:pt idx="1269">
                  <c:v>-68.843180520757599</c:v>
                </c:pt>
                <c:pt idx="1270">
                  <c:v>-68.843218411657006</c:v>
                </c:pt>
                <c:pt idx="1271">
                  <c:v>-68.843235340903405</c:v>
                </c:pt>
                <c:pt idx="1272">
                  <c:v>-68.843231529435499</c:v>
                </c:pt>
                <c:pt idx="1273">
                  <c:v>-68.843207195989294</c:v>
                </c:pt>
                <c:pt idx="1274">
                  <c:v>-68.843162557118305</c:v>
                </c:pt>
                <c:pt idx="1275">
                  <c:v>-68.843097827213001</c:v>
                </c:pt>
                <c:pt idx="1276">
                  <c:v>-68.843013218520895</c:v>
                </c:pt>
                <c:pt idx="1277">
                  <c:v>-68.842908941165206</c:v>
                </c:pt>
                <c:pt idx="1278">
                  <c:v>-68.842785203164695</c:v>
                </c:pt>
                <c:pt idx="1279">
                  <c:v>-68.842642210452993</c:v>
                </c:pt>
                <c:pt idx="1280">
                  <c:v>-68.842480166897104</c:v>
                </c:pt>
                <c:pt idx="1281">
                  <c:v>-68.8422992743169</c:v>
                </c:pt>
                <c:pt idx="1282">
                  <c:v>-68.842099732503698</c:v>
                </c:pt>
                <c:pt idx="1283">
                  <c:v>-68.8418817392389</c:v>
                </c:pt>
                <c:pt idx="1284">
                  <c:v>-68.841645490312601</c:v>
                </c:pt>
                <c:pt idx="1285">
                  <c:v>-68.841391179542299</c:v>
                </c:pt>
                <c:pt idx="1286">
                  <c:v>-68.841118998790506</c:v>
                </c:pt>
                <c:pt idx="1287">
                  <c:v>-68.840829137983704</c:v>
                </c:pt>
                <c:pt idx="1288">
                  <c:v>-68.840521785129795</c:v>
                </c:pt>
                <c:pt idx="1289">
                  <c:v>-68.840197126336506</c:v>
                </c:pt>
                <c:pt idx="1290">
                  <c:v>-68.839855345828795</c:v>
                </c:pt>
                <c:pt idx="1291">
                  <c:v>-68.839496625966405</c:v>
                </c:pt>
                <c:pt idx="1292">
                  <c:v>-68.839121147262105</c:v>
                </c:pt>
                <c:pt idx="1293">
                  <c:v>-68.838729088398097</c:v>
                </c:pt>
                <c:pt idx="1294">
                  <c:v>-68.838320626244098</c:v>
                </c:pt>
                <c:pt idx="1295">
                  <c:v>-68.837895935874101</c:v>
                </c:pt>
                <c:pt idx="1296">
                  <c:v>-68.837455190583299</c:v>
                </c:pt>
                <c:pt idx="1297">
                  <c:v>-68.836998561905403</c:v>
                </c:pt>
                <c:pt idx="1298">
                  <c:v>-68.836526219628794</c:v>
                </c:pt>
                <c:pt idx="1299">
                  <c:v>-68.836038331813697</c:v>
                </c:pt>
                <c:pt idx="1300">
                  <c:v>-68.835535064808298</c:v>
                </c:pt>
                <c:pt idx="1301">
                  <c:v>-68.835016583265201</c:v>
                </c:pt>
                <c:pt idx="1302">
                  <c:v>-68.8344830501578</c:v>
                </c:pt>
                <c:pt idx="1303">
                  <c:v>-68.833934626796406</c:v>
                </c:pt>
                <c:pt idx="1304">
                  <c:v>-68.833371472843794</c:v>
                </c:pt>
                <c:pt idx="1305">
                  <c:v>-68.832793746331802</c:v>
                </c:pt>
                <c:pt idx="1306">
                  <c:v>-68.832201603676296</c:v>
                </c:pt>
                <c:pt idx="1307">
                  <c:v>-68.831595199693297</c:v>
                </c:pt>
                <c:pt idx="1308">
                  <c:v>-68.830974687614301</c:v>
                </c:pt>
                <c:pt idx="1309">
                  <c:v>-68.830340219101501</c:v>
                </c:pt>
                <c:pt idx="1310">
                  <c:v>-68.829691944263203</c:v>
                </c:pt>
                <c:pt idx="1311">
                  <c:v>-68.829030011668905</c:v>
                </c:pt>
                <c:pt idx="1312">
                  <c:v>-68.828354568364006</c:v>
                </c:pt>
                <c:pt idx="1313">
                  <c:v>-68.827665759885306</c:v>
                </c:pt>
                <c:pt idx="1314">
                  <c:v>-68.826963730274798</c:v>
                </c:pt>
                <c:pt idx="1315">
                  <c:v>-68.826248622095093</c:v>
                </c:pt>
                <c:pt idx="1316">
                  <c:v>-68.825520576443495</c:v>
                </c:pt>
                <c:pt idx="1317">
                  <c:v>-68.824779732966505</c:v>
                </c:pt>
                <c:pt idx="1318">
                  <c:v>-68.824026229874093</c:v>
                </c:pt>
                <c:pt idx="1319">
                  <c:v>-68.823260203953595</c:v>
                </c:pt>
                <c:pt idx="1320">
                  <c:v>-68.822481790584007</c:v>
                </c:pt>
                <c:pt idx="1321">
                  <c:v>-68.821691123749503</c:v>
                </c:pt>
                <c:pt idx="1322">
                  <c:v>-68.820888336053798</c:v>
                </c:pt>
                <c:pt idx="1323">
                  <c:v>-68.8200735587331</c:v>
                </c:pt>
                <c:pt idx="1324">
                  <c:v>-68.8192469216701</c:v>
                </c:pt>
                <c:pt idx="1325">
                  <c:v>-68.818408553407096</c:v>
                </c:pt>
                <c:pt idx="1326">
                  <c:v>-68.817558581159602</c:v>
                </c:pt>
                <c:pt idx="1327">
                  <c:v>-68.816697130829198</c:v>
                </c:pt>
                <c:pt idx="1328">
                  <c:v>-68.815824327016898</c:v>
                </c:pt>
                <c:pt idx="1329">
                  <c:v>-68.814940293035605</c:v>
                </c:pt>
                <c:pt idx="1330">
                  <c:v>-68.814045150923704</c:v>
                </c:pt>
                <c:pt idx="1331">
                  <c:v>-68.813139021457005</c:v>
                </c:pt>
                <c:pt idx="1332">
                  <c:v>-68.812222024161798</c:v>
                </c:pt>
                <c:pt idx="1333">
                  <c:v>-68.811294277327207</c:v>
                </c:pt>
                <c:pt idx="1334">
                  <c:v>-68.810355898017605</c:v>
                </c:pt>
                <c:pt idx="1335">
                  <c:v>-68.809407002084896</c:v>
                </c:pt>
                <c:pt idx="1336">
                  <c:v>-68.808447704180693</c:v>
                </c:pt>
                <c:pt idx="1337">
                  <c:v>-68.807478117767999</c:v>
                </c:pt>
                <c:pt idx="1338">
                  <c:v>-68.806498355133996</c:v>
                </c:pt>
                <c:pt idx="1339">
                  <c:v>-68.805508527400903</c:v>
                </c:pt>
                <c:pt idx="1340">
                  <c:v>-68.804508744538296</c:v>
                </c:pt>
                <c:pt idx="1341">
                  <c:v>-68.803499115374507</c:v>
                </c:pt>
                <c:pt idx="1342">
                  <c:v>-68.802479747608402</c:v>
                </c:pt>
                <c:pt idx="1343">
                  <c:v>-68.801450747820397</c:v>
                </c:pt>
                <c:pt idx="1344">
                  <c:v>-68.800412221483896</c:v>
                </c:pt>
                <c:pt idx="1345">
                  <c:v>-68.799364272976703</c:v>
                </c:pt>
                <c:pt idx="1346">
                  <c:v>-68.798307005591795</c:v>
                </c:pt>
                <c:pt idx="1347">
                  <c:v>-68.797240521548503</c:v>
                </c:pt>
                <c:pt idx="1348">
                  <c:v>-68.796164922003499</c:v>
                </c:pt>
                <c:pt idx="1349">
                  <c:v>-68.795080307061099</c:v>
                </c:pt>
                <c:pt idx="1350">
                  <c:v>-68.793986775784504</c:v>
                </c:pt>
                <c:pt idx="1351">
                  <c:v>-68.7928844262063</c:v>
                </c:pt>
                <c:pt idx="1352">
                  <c:v>-68.791773355338506</c:v>
                </c:pt>
                <c:pt idx="1353">
                  <c:v>-68.790653659183405</c:v>
                </c:pt>
                <c:pt idx="1354">
                  <c:v>-68.789525432743801</c:v>
                </c:pt>
                <c:pt idx="1355">
                  <c:v>-68.788388770032995</c:v>
                </c:pt>
                <c:pt idx="1356">
                  <c:v>-68.787243764084806</c:v>
                </c:pt>
                <c:pt idx="1357">
                  <c:v>-68.786090506964101</c:v>
                </c:pt>
                <c:pt idx="1358">
                  <c:v>-68.784929089776099</c:v>
                </c:pt>
                <c:pt idx="1359">
                  <c:v>-68.783759602676597</c:v>
                </c:pt>
                <c:pt idx="1360">
                  <c:v>-68.782582134881395</c:v>
                </c:pt>
                <c:pt idx="1361">
                  <c:v>-68.781396774675997</c:v>
                </c:pt>
                <c:pt idx="1362">
                  <c:v>-68.780203609425399</c:v>
                </c:pt>
                <c:pt idx="1363">
                  <c:v>-68.779002725583297</c:v>
                </c:pt>
                <c:pt idx="1364">
                  <c:v>-68.777794208701195</c:v>
                </c:pt>
                <c:pt idx="1365">
                  <c:v>-68.776578143438201</c:v>
                </c:pt>
                <c:pt idx="1366">
                  <c:v>-68.775354613569903</c:v>
                </c:pt>
                <c:pt idx="1367">
                  <c:v>-68.774123701997397</c:v>
                </c:pt>
                <c:pt idx="1368">
                  <c:v>-68.772885490756494</c:v>
                </c:pt>
                <c:pt idx="1369">
                  <c:v>-68.771640061026304</c:v>
                </c:pt>
                <c:pt idx="1370">
                  <c:v>-68.770387493138301</c:v>
                </c:pt>
                <c:pt idx="1371">
                  <c:v>-68.769127866585194</c:v>
                </c:pt>
                <c:pt idx="1372">
                  <c:v>-68.767861260029207</c:v>
                </c:pt>
                <c:pt idx="1373">
                  <c:v>-68.766587751310894</c:v>
                </c:pt>
                <c:pt idx="1374">
                  <c:v>-68.765307417457507</c:v>
                </c:pt>
                <c:pt idx="1375">
                  <c:v>-68.764020334691395</c:v>
                </c:pt>
                <c:pt idx="1376">
                  <c:v>-68.762726578438603</c:v>
                </c:pt>
                <c:pt idx="1377">
                  <c:v>-68.761426223336599</c:v>
                </c:pt>
                <c:pt idx="1378">
                  <c:v>-68.760119343242906</c:v>
                </c:pt>
                <c:pt idx="1379">
                  <c:v>-68.758806011242697</c:v>
                </c:pt>
                <c:pt idx="1380">
                  <c:v>-68.757486299657401</c:v>
                </c:pt>
                <c:pt idx="1381">
                  <c:v>-68.7561602800521</c:v>
                </c:pt>
                <c:pt idx="1382">
                  <c:v>-68.754828023243505</c:v>
                </c:pt>
                <c:pt idx="1383">
                  <c:v>-68.753489599307699</c:v>
                </c:pt>
                <c:pt idx="1384">
                  <c:v>-68.752145077588196</c:v>
                </c:pt>
                <c:pt idx="1385">
                  <c:v>-68.750794526702805</c:v>
                </c:pt>
                <c:pt idx="1386">
                  <c:v>-68.749438014551899</c:v>
                </c:pt>
                <c:pt idx="1387">
                  <c:v>-68.748075608325394</c:v>
                </c:pt>
                <c:pt idx="1388">
                  <c:v>-68.746707374510194</c:v>
                </c:pt>
                <c:pt idx="1389">
                  <c:v>-68.745333378897897</c:v>
                </c:pt>
                <c:pt idx="1390">
                  <c:v>-68.743953686591496</c:v>
                </c:pt>
                <c:pt idx="1391">
                  <c:v>-68.742568362012804</c:v>
                </c:pt>
                <c:pt idx="1392">
                  <c:v>-68.741177468909399</c:v>
                </c:pt>
                <c:pt idx="1393">
                  <c:v>-68.739781070362</c:v>
                </c:pt>
                <c:pt idx="1394">
                  <c:v>-68.738379228791004</c:v>
                </c:pt>
                <c:pt idx="1395">
                  <c:v>-68.736972005963594</c:v>
                </c:pt>
                <c:pt idx="1396">
                  <c:v>-68.7355594630003</c:v>
                </c:pt>
                <c:pt idx="1397">
                  <c:v>-68.734141660382306</c:v>
                </c:pt>
                <c:pt idx="1398">
                  <c:v>-68.732718657957307</c:v>
                </c:pt>
                <c:pt idx="1399">
                  <c:v>-68.731290514946807</c:v>
                </c:pt>
                <c:pt idx="1400">
                  <c:v>-68.729857289952307</c:v>
                </c:pt>
                <c:pt idx="1401">
                  <c:v>-68.728419040961995</c:v>
                </c:pt>
                <c:pt idx="1402">
                  <c:v>-68.726975825356902</c:v>
                </c:pt>
                <c:pt idx="1403">
                  <c:v>-68.725527699917393</c:v>
                </c:pt>
                <c:pt idx="1404">
                  <c:v>-68.724074720829407</c:v>
                </c:pt>
                <c:pt idx="1405">
                  <c:v>-68.722616943690795</c:v>
                </c:pt>
                <c:pt idx="1406">
                  <c:v>-68.721154423517206</c:v>
                </c:pt>
                <c:pt idx="1407">
                  <c:v>-68.719687214748404</c:v>
                </c:pt>
                <c:pt idx="1408">
                  <c:v>-68.718215371254303</c:v>
                </c:pt>
                <c:pt idx="1409">
                  <c:v>-68.716738946340797</c:v>
                </c:pt>
                <c:pt idx="1410">
                  <c:v>-68.715257992755696</c:v>
                </c:pt>
                <c:pt idx="1411">
                  <c:v>-68.713772562694501</c:v>
                </c:pt>
                <c:pt idx="1412">
                  <c:v>-68.712282707806594</c:v>
                </c:pt>
                <c:pt idx="1413">
                  <c:v>-68.710788479200303</c:v>
                </c:pt>
                <c:pt idx="1414">
                  <c:v>-68.709289927449106</c:v>
                </c:pt>
                <c:pt idx="1415">
                  <c:v>-68.707787102596996</c:v>
                </c:pt>
                <c:pt idx="1416">
                  <c:v>-68.706280054164097</c:v>
                </c:pt>
                <c:pt idx="1417">
                  <c:v>-68.704768831152293</c:v>
                </c:pt>
                <c:pt idx="1418">
                  <c:v>-68.703253482050201</c:v>
                </c:pt>
                <c:pt idx="1419">
                  <c:v>-68.701734054839307</c:v>
                </c:pt>
                <c:pt idx="1420">
                  <c:v>-68.700210596998303</c:v>
                </c:pt>
                <c:pt idx="1421">
                  <c:v>-68.698683155509499</c:v>
                </c:pt>
                <c:pt idx="1422">
                  <c:v>-68.697151776863095</c:v>
                </c:pt>
                <c:pt idx="1423">
                  <c:v>-68.695616507062894</c:v>
                </c:pt>
                <c:pt idx="1424">
                  <c:v>-68.694077391630898</c:v>
                </c:pt>
                <c:pt idx="1425">
                  <c:v>-68.692534475613201</c:v>
                </c:pt>
                <c:pt idx="1426">
                  <c:v>-68.690987803584093</c:v>
                </c:pt>
                <c:pt idx="1427">
                  <c:v>-68.689437419651696</c:v>
                </c:pt>
                <c:pt idx="1428">
                  <c:v>-68.687883367462206</c:v>
                </c:pt>
                <c:pt idx="1429">
                  <c:v>-68.686325690205393</c:v>
                </c:pt>
                <c:pt idx="1430">
                  <c:v>-68.684764430619296</c:v>
                </c:pt>
                <c:pt idx="1431">
                  <c:v>-68.683199630994295</c:v>
                </c:pt>
                <c:pt idx="1432">
                  <c:v>-67.6816313331788</c:v>
                </c:pt>
                <c:pt idx="1433">
                  <c:v>-67.689152188716406</c:v>
                </c:pt>
                <c:pt idx="1434">
                  <c:v>-67.696593668098501</c:v>
                </c:pt>
                <c:pt idx="1435">
                  <c:v>-67.703956332714498</c:v>
                </c:pt>
                <c:pt idx="1436">
                  <c:v>-67.711240742275294</c:v>
                </c:pt>
                <c:pt idx="1437">
                  <c:v>-67.718447454770299</c:v>
                </c:pt>
                <c:pt idx="1438">
                  <c:v>-67.725577026424304</c:v>
                </c:pt>
                <c:pt idx="1439">
                  <c:v>-67.732630011656795</c:v>
                </c:pt>
                <c:pt idx="1440">
                  <c:v>-67.739606963041695</c:v>
                </c:pt>
                <c:pt idx="1441">
                  <c:v>-67.746508431268097</c:v>
                </c:pt>
                <c:pt idx="1442">
                  <c:v>-67.753334965102695</c:v>
                </c:pt>
                <c:pt idx="1443">
                  <c:v>-67.760087111352505</c:v>
                </c:pt>
                <c:pt idx="1444">
                  <c:v>-67.766765414829905</c:v>
                </c:pt>
                <c:pt idx="1445">
                  <c:v>-67.7733704183171</c:v>
                </c:pt>
                <c:pt idx="1446">
                  <c:v>-67.779902662533203</c:v>
                </c:pt>
                <c:pt idx="1447">
                  <c:v>-67.786362686101299</c:v>
                </c:pt>
                <c:pt idx="1448">
                  <c:v>-67.792751025516907</c:v>
                </c:pt>
                <c:pt idx="1449">
                  <c:v>-67.799068215117799</c:v>
                </c:pt>
                <c:pt idx="1450">
                  <c:v>-67.805314787053703</c:v>
                </c:pt>
                <c:pt idx="1451">
                  <c:v>-67.811491271258603</c:v>
                </c:pt>
                <c:pt idx="1452">
                  <c:v>-67.817598195422605</c:v>
                </c:pt>
                <c:pt idx="1453">
                  <c:v>-67.823636084965202</c:v>
                </c:pt>
                <c:pt idx="1454">
                  <c:v>-67.829605463009997</c:v>
                </c:pt>
                <c:pt idx="1455">
                  <c:v>-67.835506850359195</c:v>
                </c:pt>
                <c:pt idx="1456">
                  <c:v>-67.841340765470505</c:v>
                </c:pt>
                <c:pt idx="1457">
                  <c:v>-67.8471077244334</c:v>
                </c:pt>
                <c:pt idx="1458">
                  <c:v>-67.852808240947397</c:v>
                </c:pt>
                <c:pt idx="1459">
                  <c:v>-67.858442826300703</c:v>
                </c:pt>
                <c:pt idx="1460">
                  <c:v>-67.864011989349606</c:v>
                </c:pt>
                <c:pt idx="1461">
                  <c:v>-67.869516236498896</c:v>
                </c:pt>
                <c:pt idx="1462">
                  <c:v>-67.8749560716833</c:v>
                </c:pt>
                <c:pt idx="1463">
                  <c:v>-67.880331996349199</c:v>
                </c:pt>
                <c:pt idx="1464">
                  <c:v>-67.885644509437597</c:v>
                </c:pt>
                <c:pt idx="1465">
                  <c:v>-67.8908941073677</c:v>
                </c:pt>
                <c:pt idx="1466">
                  <c:v>-67.896081284021193</c:v>
                </c:pt>
                <c:pt idx="1467">
                  <c:v>-67.901206530727407</c:v>
                </c:pt>
                <c:pt idx="1468">
                  <c:v>-67.906270336248895</c:v>
                </c:pt>
                <c:pt idx="1469">
                  <c:v>-67.911273186768597</c:v>
                </c:pt>
                <c:pt idx="1470">
                  <c:v>-67.916215565876101</c:v>
                </c:pt>
                <c:pt idx="1471">
                  <c:v>-67.921097954556799</c:v>
                </c:pt>
                <c:pt idx="1472">
                  <c:v>-67.925920831179397</c:v>
                </c:pt>
                <c:pt idx="1473">
                  <c:v>-67.930684671486105</c:v>
                </c:pt>
                <c:pt idx="1474">
                  <c:v>-67.935389948581999</c:v>
                </c:pt>
                <c:pt idx="1475">
                  <c:v>-67.940037132926093</c:v>
                </c:pt>
                <c:pt idx="1476">
                  <c:v>-67.944626692322103</c:v>
                </c:pt>
                <c:pt idx="1477">
                  <c:v>-67.949159091910801</c:v>
                </c:pt>
                <c:pt idx="1478">
                  <c:v>-67.953634794162099</c:v>
                </c:pt>
                <c:pt idx="1479">
                  <c:v>-67.958054258868501</c:v>
                </c:pt>
                <c:pt idx="1480">
                  <c:v>-67.962417943138405</c:v>
                </c:pt>
                <c:pt idx="1481">
                  <c:v>-67.966726301390494</c:v>
                </c:pt>
                <c:pt idx="1482">
                  <c:v>-67.970979785348504</c:v>
                </c:pt>
                <c:pt idx="1483">
                  <c:v>-67.975178844036606</c:v>
                </c:pt>
                <c:pt idx="1484">
                  <c:v>-67.979323923775198</c:v>
                </c:pt>
                <c:pt idx="1485">
                  <c:v>-67.983415468177398</c:v>
                </c:pt>
                <c:pt idx="1486">
                  <c:v>-67.987453918145903</c:v>
                </c:pt>
                <c:pt idx="1487">
                  <c:v>-67.991439711870399</c:v>
                </c:pt>
                <c:pt idx="1488">
                  <c:v>-67.995373284825504</c:v>
                </c:pt>
                <c:pt idx="1489">
                  <c:v>-67.999255069769305</c:v>
                </c:pt>
                <c:pt idx="1490">
                  <c:v>-68.003085496741903</c:v>
                </c:pt>
                <c:pt idx="1491">
                  <c:v>-68.006864993065093</c:v>
                </c:pt>
                <c:pt idx="1492">
                  <c:v>-68.010593983341806</c:v>
                </c:pt>
                <c:pt idx="1493">
                  <c:v>-68.014272889456706</c:v>
                </c:pt>
                <c:pt idx="1494">
                  <c:v>-68.017902130576502</c:v>
                </c:pt>
                <c:pt idx="1495">
                  <c:v>-68.021482123151202</c:v>
                </c:pt>
                <c:pt idx="1496">
                  <c:v>-68.025013280915701</c:v>
                </c:pt>
                <c:pt idx="1497">
                  <c:v>-68.028496014891402</c:v>
                </c:pt>
                <c:pt idx="1498">
                  <c:v>-68.031930733388506</c:v>
                </c:pt>
                <c:pt idx="1499">
                  <c:v>-68.035317842009206</c:v>
                </c:pt>
                <c:pt idx="1500">
                  <c:v>-68.038657743649793</c:v>
                </c:pt>
                <c:pt idx="1501">
                  <c:v>-68.041950838504903</c:v>
                </c:pt>
                <c:pt idx="1502">
                  <c:v>-68.045197524070801</c:v>
                </c:pt>
                <c:pt idx="1503">
                  <c:v>-68.048398195149801</c:v>
                </c:pt>
                <c:pt idx="1504">
                  <c:v>-68.051553243854102</c:v>
                </c:pt>
                <c:pt idx="1505">
                  <c:v>-68.0546630596113</c:v>
                </c:pt>
                <c:pt idx="1506">
                  <c:v>-68.057728029168999</c:v>
                </c:pt>
                <c:pt idx="1507">
                  <c:v>-68.0607485366004</c:v>
                </c:pt>
                <c:pt idx="1508">
                  <c:v>-68.063724963309795</c:v>
                </c:pt>
                <c:pt idx="1509">
                  <c:v>-68.066657688038703</c:v>
                </c:pt>
                <c:pt idx="1510">
                  <c:v>-68.069547086872305</c:v>
                </c:pt>
                <c:pt idx="1511">
                  <c:v>-68.072393533245602</c:v>
                </c:pt>
                <c:pt idx="1512">
                  <c:v>-68.075197397950603</c:v>
                </c:pt>
                <c:pt idx="1513">
                  <c:v>-68.077959049143303</c:v>
                </c:pt>
                <c:pt idx="1514">
                  <c:v>-68.080678852350701</c:v>
                </c:pt>
                <c:pt idx="1515">
                  <c:v>-68.083357170479204</c:v>
                </c:pt>
                <c:pt idx="1516">
                  <c:v>-68.085994363821598</c:v>
                </c:pt>
                <c:pt idx="1517">
                  <c:v>-68.088590790065496</c:v>
                </c:pt>
                <c:pt idx="1518">
                  <c:v>-68.0911468043019</c:v>
                </c:pt>
                <c:pt idx="1519">
                  <c:v>-68.093662759033194</c:v>
                </c:pt>
                <c:pt idx="1520">
                  <c:v>-68.096139004182106</c:v>
                </c:pt>
                <c:pt idx="1521">
                  <c:v>-68.098575887101006</c:v>
                </c:pt>
                <c:pt idx="1522">
                  <c:v>-68.100973752580401</c:v>
                </c:pt>
                <c:pt idx="1523">
                  <c:v>-68.1033329428587</c:v>
                </c:pt>
                <c:pt idx="1524">
                  <c:v>-68.105653797631604</c:v>
                </c:pt>
                <c:pt idx="1525">
                  <c:v>-68.107936654061902</c:v>
                </c:pt>
                <c:pt idx="1526">
                  <c:v>-68.110181846789203</c:v>
                </c:pt>
                <c:pt idx="1527">
                  <c:v>-68.112389707940096</c:v>
                </c:pt>
                <c:pt idx="1528">
                  <c:v>-68.114560567138497</c:v>
                </c:pt>
                <c:pt idx="1529">
                  <c:v>-68.116694751515595</c:v>
                </c:pt>
                <c:pt idx="1530">
                  <c:v>-68.118792585720797</c:v>
                </c:pt>
                <c:pt idx="1531">
                  <c:v>-68.120854391932198</c:v>
                </c:pt>
                <c:pt idx="1532">
                  <c:v>-68.122880489867597</c:v>
                </c:pt>
                <c:pt idx="1533">
                  <c:v>-68.124871196795098</c:v>
                </c:pt>
                <c:pt idx="1534">
                  <c:v>-68.126826827544505</c:v>
                </c:pt>
                <c:pt idx="1535">
                  <c:v>-68.128747694518296</c:v>
                </c:pt>
                <c:pt idx="1536">
                  <c:v>-68.130634107703102</c:v>
                </c:pt>
                <c:pt idx="1537">
                  <c:v>-68.132486374681307</c:v>
                </c:pt>
                <c:pt idx="1538">
                  <c:v>-68.134304800642099</c:v>
                </c:pt>
                <c:pt idx="1539">
                  <c:v>-68.136089688393497</c:v>
                </c:pt>
                <c:pt idx="1540">
                  <c:v>-68.137841338374201</c:v>
                </c:pt>
                <c:pt idx="1541">
                  <c:v>-68.139560048665103</c:v>
                </c:pt>
                <c:pt idx="1542">
                  <c:v>-68.141246115001593</c:v>
                </c:pt>
                <c:pt idx="1543">
                  <c:v>-68.142899830785396</c:v>
                </c:pt>
                <c:pt idx="1544">
                  <c:v>-68.144521487096398</c:v>
                </c:pt>
                <c:pt idx="1545">
                  <c:v>-68.146111372705604</c:v>
                </c:pt>
                <c:pt idx="1546">
                  <c:v>-68.147669774086793</c:v>
                </c:pt>
                <c:pt idx="1547">
                  <c:v>-68.149196975429007</c:v>
                </c:pt>
                <c:pt idx="1548">
                  <c:v>-68.150693258649</c:v>
                </c:pt>
                <c:pt idx="1549">
                  <c:v>-68.152158903403802</c:v>
                </c:pt>
                <c:pt idx="1550">
                  <c:v>-68.153594187103096</c:v>
                </c:pt>
                <c:pt idx="1551">
                  <c:v>-68.154999384921993</c:v>
                </c:pt>
                <c:pt idx="1552">
                  <c:v>-68.156374769813496</c:v>
                </c:pt>
                <c:pt idx="1553">
                  <c:v>-68.157720612521302</c:v>
                </c:pt>
                <c:pt idx="1554">
                  <c:v>-68.159037181592296</c:v>
                </c:pt>
                <c:pt idx="1555">
                  <c:v>-68.160324743389907</c:v>
                </c:pt>
                <c:pt idx="1556">
                  <c:v>-68.161583562106301</c:v>
                </c:pt>
                <c:pt idx="1557">
                  <c:v>-68.1628138997756</c:v>
                </c:pt>
                <c:pt idx="1558">
                  <c:v>-68.164016016286794</c:v>
                </c:pt>
                <c:pt idx="1559">
                  <c:v>-68.165190169396297</c:v>
                </c:pt>
                <c:pt idx="1560">
                  <c:v>-68.166336614741297</c:v>
                </c:pt>
                <c:pt idx="1561">
                  <c:v>-68.167455605852595</c:v>
                </c:pt>
                <c:pt idx="1562">
                  <c:v>-68.168547394167405</c:v>
                </c:pt>
                <c:pt idx="1563">
                  <c:v>-68.169612229042599</c:v>
                </c:pt>
                <c:pt idx="1564">
                  <c:v>-68.170650357767698</c:v>
                </c:pt>
                <c:pt idx="1565">
                  <c:v>-68.171662025577803</c:v>
                </c:pt>
                <c:pt idx="1566">
                  <c:v>-68.172647475666807</c:v>
                </c:pt>
                <c:pt idx="1567">
                  <c:v>-68.173606949200007</c:v>
                </c:pt>
                <c:pt idx="1568">
                  <c:v>-68.174540685327898</c:v>
                </c:pt>
                <c:pt idx="1569">
                  <c:v>-68.175448921198594</c:v>
                </c:pt>
                <c:pt idx="1570">
                  <c:v>-68.176331891971103</c:v>
                </c:pt>
                <c:pt idx="1571">
                  <c:v>-68.177189830828397</c:v>
                </c:pt>
                <c:pt idx="1572">
                  <c:v>-68.178022968990504</c:v>
                </c:pt>
                <c:pt idx="1573">
                  <c:v>-68.178831535727596</c:v>
                </c:pt>
                <c:pt idx="1574">
                  <c:v>-68.179615758372705</c:v>
                </c:pt>
                <c:pt idx="1575">
                  <c:v>-68.180375862335097</c:v>
                </c:pt>
                <c:pt idx="1576">
                  <c:v>-68.181112071113205</c:v>
                </c:pt>
                <c:pt idx="1577">
                  <c:v>-68.1818246063076</c:v>
                </c:pt>
                <c:pt idx="1578">
                  <c:v>-68.1825136876339</c:v>
                </c:pt>
                <c:pt idx="1579">
                  <c:v>-68.183179532935696</c:v>
                </c:pt>
                <c:pt idx="1580">
                  <c:v>-68.183822358197801</c:v>
                </c:pt>
                <c:pt idx="1581">
                  <c:v>-68.184442377558895</c:v>
                </c:pt>
                <c:pt idx="1582">
                  <c:v>-68.185039803324401</c:v>
                </c:pt>
                <c:pt idx="1583">
                  <c:v>-68.185614845979401</c:v>
                </c:pt>
                <c:pt idx="1584">
                  <c:v>-68.186167714201702</c:v>
                </c:pt>
                <c:pt idx="1585">
                  <c:v>-68.186698614874302</c:v>
                </c:pt>
                <c:pt idx="1586">
                  <c:v>-68.187207753098505</c:v>
                </c:pt>
                <c:pt idx="1587">
                  <c:v>-68.187695332206303</c:v>
                </c:pt>
                <c:pt idx="1588">
                  <c:v>-68.188161553773497</c:v>
                </c:pt>
                <c:pt idx="1589">
                  <c:v>-68.188606617632104</c:v>
                </c:pt>
                <c:pt idx="1590">
                  <c:v>-68.189030721883</c:v>
                </c:pt>
                <c:pt idx="1591">
                  <c:v>-68.189434062908802</c:v>
                </c:pt>
                <c:pt idx="1592">
                  <c:v>-68.189816835386196</c:v>
                </c:pt>
                <c:pt idx="1593">
                  <c:v>-68.190179232298505</c:v>
                </c:pt>
                <c:pt idx="1594">
                  <c:v>-68.190521444948203</c:v>
                </c:pt>
                <c:pt idx="1595">
                  <c:v>-68.190843662969499</c:v>
                </c:pt>
                <c:pt idx="1596">
                  <c:v>-68.191146074340494</c:v>
                </c:pt>
                <c:pt idx="1597">
                  <c:v>-68.191428865395807</c:v>
                </c:pt>
                <c:pt idx="1598">
                  <c:v>-68.191692220838604</c:v>
                </c:pt>
                <c:pt idx="1599">
                  <c:v>-68.191936323753396</c:v>
                </c:pt>
                <c:pt idx="1600">
                  <c:v>-68.192161355617401</c:v>
                </c:pt>
                <c:pt idx="1601">
                  <c:v>-68.192367496313807</c:v>
                </c:pt>
                <c:pt idx="1602">
                  <c:v>-68.192554924142797</c:v>
                </c:pt>
                <c:pt idx="1603">
                  <c:v>-68.192723815834498</c:v>
                </c:pt>
                <c:pt idx="1604">
                  <c:v>-68.1928743465606</c:v>
                </c:pt>
                <c:pt idx="1605">
                  <c:v>-68.1930066899465</c:v>
                </c:pt>
                <c:pt idx="1606">
                  <c:v>-68.193121018082806</c:v>
                </c:pt>
                <c:pt idx="1607">
                  <c:v>-68.193217501538101</c:v>
                </c:pt>
                <c:pt idx="1608">
                  <c:v>-68.1932963093697</c:v>
                </c:pt>
                <c:pt idx="1609">
                  <c:v>-68.1933576091362</c:v>
                </c:pt>
                <c:pt idx="1610">
                  <c:v>-68.193401566908904</c:v>
                </c:pt>
                <c:pt idx="1611">
                  <c:v>-68.193428347283501</c:v>
                </c:pt>
                <c:pt idx="1612">
                  <c:v>-68.193438113391394</c:v>
                </c:pt>
                <c:pt idx="1613">
                  <c:v>-68.193431026911995</c:v>
                </c:pt>
                <c:pt idx="1614">
                  <c:v>-68.193407248083403</c:v>
                </c:pt>
                <c:pt idx="1615">
                  <c:v>-68.193366935714096</c:v>
                </c:pt>
                <c:pt idx="1616">
                  <c:v>-68.193310247194603</c:v>
                </c:pt>
                <c:pt idx="1617">
                  <c:v>-68.193237338508496</c:v>
                </c:pt>
                <c:pt idx="1618">
                  <c:v>-68.193148364243697</c:v>
                </c:pt>
                <c:pt idx="1619">
                  <c:v>-68.193043477603595</c:v>
                </c:pt>
                <c:pt idx="1620">
                  <c:v>-68.192922830418496</c:v>
                </c:pt>
                <c:pt idx="1621">
                  <c:v>-68.192786573156397</c:v>
                </c:pt>
                <c:pt idx="1622">
                  <c:v>-68.192634854933999</c:v>
                </c:pt>
                <c:pt idx="1623">
                  <c:v>-68.192467823527707</c:v>
                </c:pt>
                <c:pt idx="1624">
                  <c:v>-68.192285625384898</c:v>
                </c:pt>
                <c:pt idx="1625">
                  <c:v>-68.192088405634095</c:v>
                </c:pt>
                <c:pt idx="1626">
                  <c:v>-68.191876308095999</c:v>
                </c:pt>
                <c:pt idx="1627">
                  <c:v>-68.191649475294597</c:v>
                </c:pt>
                <c:pt idx="1628">
                  <c:v>-68.191408048466997</c:v>
                </c:pt>
                <c:pt idx="1629">
                  <c:v>-68.191152167574899</c:v>
                </c:pt>
                <c:pt idx="1630">
                  <c:v>-68.190881971314298</c:v>
                </c:pt>
                <c:pt idx="1631">
                  <c:v>-68.190597597126597</c:v>
                </c:pt>
                <c:pt idx="1632">
                  <c:v>-68.190299181208502</c:v>
                </c:pt>
                <c:pt idx="1633">
                  <c:v>-68.189986858522801</c:v>
                </c:pt>
                <c:pt idx="1634">
                  <c:v>-68.189660762808003</c:v>
                </c:pt>
                <c:pt idx="1635">
                  <c:v>-68.189321026589397</c:v>
                </c:pt>
                <c:pt idx="1636">
                  <c:v>-68.188967781188296</c:v>
                </c:pt>
                <c:pt idx="1637">
                  <c:v>-68.188601156732702</c:v>
                </c:pt>
                <c:pt idx="1638">
                  <c:v>-68.188221282167206</c:v>
                </c:pt>
                <c:pt idx="1639">
                  <c:v>-68.187828285262796</c:v>
                </c:pt>
                <c:pt idx="1640">
                  <c:v>-68.187422292626707</c:v>
                </c:pt>
                <c:pt idx="1641">
                  <c:v>-68.187003429712504</c:v>
                </c:pt>
                <c:pt idx="1642">
                  <c:v>-68.186571820829499</c:v>
                </c:pt>
                <c:pt idx="1643">
                  <c:v>-68.186127589152804</c:v>
                </c:pt>
                <c:pt idx="1644">
                  <c:v>-68.1856708567325</c:v>
                </c:pt>
                <c:pt idx="1645">
                  <c:v>-68.185201744503701</c:v>
                </c:pt>
                <c:pt idx="1646">
                  <c:v>-68.184720372295601</c:v>
                </c:pt>
                <c:pt idx="1647">
                  <c:v>-68.1842268588412</c:v>
                </c:pt>
                <c:pt idx="1648">
                  <c:v>-68.183721321786507</c:v>
                </c:pt>
                <c:pt idx="1649">
                  <c:v>-68.183203877700095</c:v>
                </c:pt>
                <c:pt idx="1650">
                  <c:v>-68.182674642082006</c:v>
                </c:pt>
                <c:pt idx="1651">
                  <c:v>-68.182133729373007</c:v>
                </c:pt>
                <c:pt idx="1652">
                  <c:v>-68.181581252963895</c:v>
                </c:pt>
                <c:pt idx="1653">
                  <c:v>-68.181017325204493</c:v>
                </c:pt>
                <c:pt idx="1654">
                  <c:v>-68.180442057412293</c:v>
                </c:pt>
                <c:pt idx="1655">
                  <c:v>-68.179855559881901</c:v>
                </c:pt>
                <c:pt idx="1656">
                  <c:v>-68.179257941893596</c:v>
                </c:pt>
                <c:pt idx="1657">
                  <c:v>-68.178649311722097</c:v>
                </c:pt>
                <c:pt idx="1658">
                  <c:v>-68.178029776645502</c:v>
                </c:pt>
                <c:pt idx="1659">
                  <c:v>-68.1773994429536</c:v>
                </c:pt>
                <c:pt idx="1660">
                  <c:v>-68.176758415956897</c:v>
                </c:pt>
                <c:pt idx="1661">
                  <c:v>-68.176106799994898</c:v>
                </c:pt>
                <c:pt idx="1662">
                  <c:v>-68.175444698444693</c:v>
                </c:pt>
                <c:pt idx="1663">
                  <c:v>-68.174772213729398</c:v>
                </c:pt>
                <c:pt idx="1664">
                  <c:v>-68.174089447326097</c:v>
                </c:pt>
                <c:pt idx="1665">
                  <c:v>-68.173396499774995</c:v>
                </c:pt>
                <c:pt idx="1666">
                  <c:v>-68.172693470686895</c:v>
                </c:pt>
                <c:pt idx="1667">
                  <c:v>-68.171980458751605</c:v>
                </c:pt>
                <c:pt idx="1668">
                  <c:v>-68.171257561746103</c:v>
                </c:pt>
                <c:pt idx="1669">
                  <c:v>-68.170524876542501</c:v>
                </c:pt>
                <c:pt idx="1670">
                  <c:v>-68.169782499116295</c:v>
                </c:pt>
                <c:pt idx="1671">
                  <c:v>-68.169030524553904</c:v>
                </c:pt>
                <c:pt idx="1672">
                  <c:v>-68.168269047060605</c:v>
                </c:pt>
                <c:pt idx="1673">
                  <c:v>-68.167498159968801</c:v>
                </c:pt>
                <c:pt idx="1674">
                  <c:v>-68.166717955745099</c:v>
                </c:pt>
                <c:pt idx="1675">
                  <c:v>-68.165928525998396</c:v>
                </c:pt>
                <c:pt idx="1676">
                  <c:v>-68.165129961487693</c:v>
                </c:pt>
                <c:pt idx="1677">
                  <c:v>-68.164322352129005</c:v>
                </c:pt>
                <c:pt idx="1678">
                  <c:v>-68.163505787003501</c:v>
                </c:pt>
                <c:pt idx="1679">
                  <c:v>-68.162680354364795</c:v>
                </c:pt>
                <c:pt idx="1680">
                  <c:v>-68.161846141646095</c:v>
                </c:pt>
                <c:pt idx="1681">
                  <c:v>-68.161003235467803</c:v>
                </c:pt>
                <c:pt idx="1682">
                  <c:v>-68.160151721644795</c:v>
                </c:pt>
                <c:pt idx="1683">
                  <c:v>-68.159291685193296</c:v>
                </c:pt>
                <c:pt idx="1684">
                  <c:v>-68.158423210338498</c:v>
                </c:pt>
                <c:pt idx="1685">
                  <c:v>-68.157546380521595</c:v>
                </c:pt>
                <c:pt idx="1686">
                  <c:v>-68.156661278406403</c:v>
                </c:pt>
                <c:pt idx="1687">
                  <c:v>-68.155767985886996</c:v>
                </c:pt>
                <c:pt idx="1688">
                  <c:v>-68.154866584093895</c:v>
                </c:pt>
                <c:pt idx="1689">
                  <c:v>-68.153957153401706</c:v>
                </c:pt>
                <c:pt idx="1690">
                  <c:v>-68.153039773435395</c:v>
                </c:pt>
                <c:pt idx="1691">
                  <c:v>-68.152114523077501</c:v>
                </c:pt>
                <c:pt idx="1692">
                  <c:v>-68.151181480474307</c:v>
                </c:pt>
                <c:pt idx="1693">
                  <c:v>-68.150240723043098</c:v>
                </c:pt>
                <c:pt idx="1694">
                  <c:v>-68.149292327478193</c:v>
                </c:pt>
                <c:pt idx="1695">
                  <c:v>-68.148336369758098</c:v>
                </c:pt>
                <c:pt idx="1696">
                  <c:v>-68.147372925151402</c:v>
                </c:pt>
                <c:pt idx="1697">
                  <c:v>-68.146402068223594</c:v>
                </c:pt>
                <c:pt idx="1698">
                  <c:v>-68.145423872843494</c:v>
                </c:pt>
                <c:pt idx="1699">
                  <c:v>-68.144438412189402</c:v>
                </c:pt>
                <c:pt idx="1700">
                  <c:v>-68.143445758755405</c:v>
                </c:pt>
                <c:pt idx="1701">
                  <c:v>-68.142445984357593</c:v>
                </c:pt>
                <c:pt idx="1702">
                  <c:v>-68.141439160140493</c:v>
                </c:pt>
                <c:pt idx="1703">
                  <c:v>-68.140425356582796</c:v>
                </c:pt>
                <c:pt idx="1704">
                  <c:v>-68.139404643503994</c:v>
                </c:pt>
                <c:pt idx="1705">
                  <c:v>-68.138377090069596</c:v>
                </c:pt>
                <c:pt idx="1706">
                  <c:v>-68.137342764798007</c:v>
                </c:pt>
                <c:pt idx="1707">
                  <c:v>-68.136301735565894</c:v>
                </c:pt>
                <c:pt idx="1708">
                  <c:v>-68.135254069614007</c:v>
                </c:pt>
                <c:pt idx="1709">
                  <c:v>-68.134199833553396</c:v>
                </c:pt>
                <c:pt idx="1710">
                  <c:v>-68.133139093371</c:v>
                </c:pt>
                <c:pt idx="1711">
                  <c:v>-68.1320719144354</c:v>
                </c:pt>
                <c:pt idx="1712">
                  <c:v>-68.130998361502293</c:v>
                </c:pt>
                <c:pt idx="1713">
                  <c:v>-68.1299184987204</c:v>
                </c:pt>
                <c:pt idx="1714">
                  <c:v>-68.128832389636997</c:v>
                </c:pt>
                <c:pt idx="1715">
                  <c:v>-68.1277400972035</c:v>
                </c:pt>
                <c:pt idx="1716">
                  <c:v>-68.126641683780605</c:v>
                </c:pt>
                <c:pt idx="1717">
                  <c:v>-68.125537211144106</c:v>
                </c:pt>
                <c:pt idx="1718">
                  <c:v>-68.124426740490307</c:v>
                </c:pt>
                <c:pt idx="1719">
                  <c:v>-68.123310332441093</c:v>
                </c:pt>
                <c:pt idx="1720">
                  <c:v>-68.122188047049505</c:v>
                </c:pt>
                <c:pt idx="1721">
                  <c:v>-68.121059943804596</c:v>
                </c:pt>
                <c:pt idx="1722">
                  <c:v>-68.119926081637303</c:v>
                </c:pt>
                <c:pt idx="1723">
                  <c:v>-68.118786518924907</c:v>
                </c:pt>
                <c:pt idx="1724">
                  <c:v>-68.117641313496705</c:v>
                </c:pt>
                <c:pt idx="1725">
                  <c:v>-68.116490522638799</c:v>
                </c:pt>
                <c:pt idx="1726">
                  <c:v>-68.115334203099096</c:v>
                </c:pt>
                <c:pt idx="1727">
                  <c:v>-68.114172411092397</c:v>
                </c:pt>
                <c:pt idx="1728">
                  <c:v>-68.113005202305501</c:v>
                </c:pt>
                <c:pt idx="1729">
                  <c:v>-68.111832631901805</c:v>
                </c:pt>
                <c:pt idx="1730">
                  <c:v>-68.110654754526394</c:v>
                </c:pt>
                <c:pt idx="1731">
                  <c:v>-68.109471624310601</c:v>
                </c:pt>
                <c:pt idx="1732">
                  <c:v>-68.108283294877097</c:v>
                </c:pt>
                <c:pt idx="1733">
                  <c:v>-68.107089819344495</c:v>
                </c:pt>
                <c:pt idx="1734">
                  <c:v>-68.105891250331894</c:v>
                </c:pt>
                <c:pt idx="1735">
                  <c:v>-68.1046876399637</c:v>
                </c:pt>
                <c:pt idx="1736">
                  <c:v>-68.103479039874202</c:v>
                </c:pt>
                <c:pt idx="1737">
                  <c:v>-68.102265501212202</c:v>
                </c:pt>
                <c:pt idx="1738">
                  <c:v>-68.101047074645194</c:v>
                </c:pt>
                <c:pt idx="1739">
                  <c:v>-68.099823810364498</c:v>
                </c:pt>
                <c:pt idx="1740">
                  <c:v>-68.098595758089004</c:v>
                </c:pt>
                <c:pt idx="1741">
                  <c:v>-68.097362967070097</c:v>
                </c:pt>
                <c:pt idx="1742">
                  <c:v>-68.096125486095701</c:v>
                </c:pt>
                <c:pt idx="1743">
                  <c:v>-68.094883363494802</c:v>
                </c:pt>
                <c:pt idx="1744">
                  <c:v>-68.093636647141693</c:v>
                </c:pt>
                <c:pt idx="1745">
                  <c:v>-68.092385384460201</c:v>
                </c:pt>
                <c:pt idx="1746">
                  <c:v>-68.0911296224278</c:v>
                </c:pt>
                <c:pt idx="1747">
                  <c:v>-68.089869407579997</c:v>
                </c:pt>
                <c:pt idx="1748">
                  <c:v>-68.0886047860145</c:v>
                </c:pt>
                <c:pt idx="1749">
                  <c:v>-68.087335803394794</c:v>
                </c:pt>
                <c:pt idx="1750">
                  <c:v>-68.086062504954896</c:v>
                </c:pt>
                <c:pt idx="1751">
                  <c:v>-68.084784935503095</c:v>
                </c:pt>
                <c:pt idx="1752">
                  <c:v>-68.083503139425702</c:v>
                </c:pt>
                <c:pt idx="1753">
                  <c:v>-68.082217160691499</c:v>
                </c:pt>
                <c:pt idx="1754">
                  <c:v>-68.080927042855194</c:v>
                </c:pt>
                <c:pt idx="1755">
                  <c:v>-68.079632829061595</c:v>
                </c:pt>
                <c:pt idx="1756">
                  <c:v>-68.078334562049406</c:v>
                </c:pt>
                <c:pt idx="1757">
                  <c:v>-68.077032284154797</c:v>
                </c:pt>
                <c:pt idx="1758">
                  <c:v>-68.075726037315704</c:v>
                </c:pt>
                <c:pt idx="1759">
                  <c:v>-68.074415863075004</c:v>
                </c:pt>
                <c:pt idx="1760">
                  <c:v>-68.073101802584503</c:v>
                </c:pt>
                <c:pt idx="1761">
                  <c:v>-68.071783896608693</c:v>
                </c:pt>
                <c:pt idx="1762">
                  <c:v>-68.070462185528399</c:v>
                </c:pt>
                <c:pt idx="1763">
                  <c:v>-68.069136709343894</c:v>
                </c:pt>
                <c:pt idx="1764">
                  <c:v>-68.067807507679206</c:v>
                </c:pt>
                <c:pt idx="1765">
                  <c:v>-68.066474619785197</c:v>
                </c:pt>
                <c:pt idx="1766">
                  <c:v>-68.065138084543307</c:v>
                </c:pt>
                <c:pt idx="1767">
                  <c:v>-68.063797940468802</c:v>
                </c:pt>
                <c:pt idx="1768">
                  <c:v>-67.062454225714305</c:v>
                </c:pt>
                <c:pt idx="1769">
                  <c:v>-67.069208904834596</c:v>
                </c:pt>
                <c:pt idx="1770">
                  <c:v>-67.075900737385695</c:v>
                </c:pt>
                <c:pt idx="1771">
                  <c:v>-67.0825301025139</c:v>
                </c:pt>
                <c:pt idx="1772">
                  <c:v>-67.089097378732703</c:v>
                </c:pt>
                <c:pt idx="1773">
                  <c:v>-67.095602943891095</c:v>
                </c:pt>
                <c:pt idx="1774">
                  <c:v>-67.102047175143596</c:v>
                </c:pt>
                <c:pt idx="1775">
                  <c:v>-67.1084304489206</c:v>
                </c:pt>
                <c:pt idx="1776">
                  <c:v>-67.114753140898799</c:v>
                </c:pt>
                <c:pt idx="1777">
                  <c:v>-67.121015625972703</c:v>
                </c:pt>
                <c:pt idx="1778">
                  <c:v>-67.127218278227303</c:v>
                </c:pt>
                <c:pt idx="1779">
                  <c:v>-67.133361470909904</c:v>
                </c:pt>
                <c:pt idx="1780">
                  <c:v>-67.139445576404299</c:v>
                </c:pt>
                <c:pt idx="1781">
                  <c:v>-67.145470966203902</c:v>
                </c:pt>
                <c:pt idx="1782">
                  <c:v>-67.151438010886906</c:v>
                </c:pt>
                <c:pt idx="1783">
                  <c:v>-67.157347080090702</c:v>
                </c:pt>
                <c:pt idx="1784">
                  <c:v>-67.163198542488402</c:v>
                </c:pt>
                <c:pt idx="1785">
                  <c:v>-67.168992765764003</c:v>
                </c:pt>
                <c:pt idx="1786">
                  <c:v>-67.174730116589998</c:v>
                </c:pt>
                <c:pt idx="1787">
                  <c:v>-67.180410960604704</c:v>
                </c:pt>
                <c:pt idx="1788">
                  <c:v>-67.1860356623895</c:v>
                </c:pt>
                <c:pt idx="1789">
                  <c:v>-67.191604585448104</c:v>
                </c:pt>
                <c:pt idx="1790">
                  <c:v>-67.197118092184994</c:v>
                </c:pt>
                <c:pt idx="1791">
                  <c:v>-67.2025765438853</c:v>
                </c:pt>
                <c:pt idx="1792">
                  <c:v>-67.2079803006947</c:v>
                </c:pt>
                <c:pt idx="1793">
                  <c:v>-67.213329721599806</c:v>
                </c:pt>
                <c:pt idx="1794">
                  <c:v>-67.218625164409801</c:v>
                </c:pt>
                <c:pt idx="1795">
                  <c:v>-67.223866985737502</c:v>
                </c:pt>
                <c:pt idx="1796">
                  <c:v>-67.229055540981804</c:v>
                </c:pt>
                <c:pt idx="1797">
                  <c:v>-67.234191184310106</c:v>
                </c:pt>
                <c:pt idx="1798">
                  <c:v>-67.239274268641694</c:v>
                </c:pt>
                <c:pt idx="1799">
                  <c:v>-67.244305145630705</c:v>
                </c:pt>
                <c:pt idx="1800">
                  <c:v>-67.249284165650906</c:v>
                </c:pt>
                <c:pt idx="1801">
                  <c:v>-67.254211677779693</c:v>
                </c:pt>
                <c:pt idx="1802">
                  <c:v>-67.259088029783499</c:v>
                </c:pt>
                <c:pt idx="1803">
                  <c:v>-67.263913568102694</c:v>
                </c:pt>
                <c:pt idx="1804">
                  <c:v>-67.268688637838196</c:v>
                </c:pt>
                <c:pt idx="1805">
                  <c:v>-67.273413582737007</c:v>
                </c:pt>
                <c:pt idx="1806">
                  <c:v>-67.278088745179801</c:v>
                </c:pt>
                <c:pt idx="1807">
                  <c:v>-67.282714466167405</c:v>
                </c:pt>
                <c:pt idx="1808">
                  <c:v>-67.287291085308894</c:v>
                </c:pt>
                <c:pt idx="1809">
                  <c:v>-67.291818940809705</c:v>
                </c:pt>
                <c:pt idx="1810">
                  <c:v>-67.296298369459706</c:v>
                </c:pt>
                <c:pt idx="1811">
                  <c:v>-67.300729706622406</c:v>
                </c:pt>
                <c:pt idx="1812">
                  <c:v>-67.305113286224099</c:v>
                </c:pt>
                <c:pt idx="1813">
                  <c:v>-67.309449440743606</c:v>
                </c:pt>
                <c:pt idx="1814">
                  <c:v>-67.313738501202394</c:v>
                </c:pt>
                <c:pt idx="1815">
                  <c:v>-67.317980797154803</c:v>
                </c:pt>
                <c:pt idx="1816">
                  <c:v>-67.322176656679105</c:v>
                </c:pt>
                <c:pt idx="1817">
                  <c:v>-67.326326406368693</c:v>
                </c:pt>
                <c:pt idx="1818">
                  <c:v>-67.330430371323402</c:v>
                </c:pt>
                <c:pt idx="1819">
                  <c:v>-67.334488875141801</c:v>
                </c:pt>
                <c:pt idx="1820">
                  <c:v>-67.338502239913197</c:v>
                </c:pt>
                <c:pt idx="1821">
                  <c:v>-67.342470786210299</c:v>
                </c:pt>
                <c:pt idx="1822">
                  <c:v>-67.3463948330823</c:v>
                </c:pt>
                <c:pt idx="1823">
                  <c:v>-67.350274698048196</c:v>
                </c:pt>
                <c:pt idx="1824">
                  <c:v>-67.354110697090206</c:v>
                </c:pt>
                <c:pt idx="1825">
                  <c:v>-67.357903144648105</c:v>
                </c:pt>
                <c:pt idx="1826">
                  <c:v>-67.361652353613195</c:v>
                </c:pt>
                <c:pt idx="1827">
                  <c:v>-67.365358635322806</c:v>
                </c:pt>
                <c:pt idx="1828">
                  <c:v>-67.369022299555894</c:v>
                </c:pt>
                <c:pt idx="1829">
                  <c:v>-67.372643654527394</c:v>
                </c:pt>
                <c:pt idx="1830">
                  <c:v>-67.376223006884203</c:v>
                </c:pt>
                <c:pt idx="1831">
                  <c:v>-67.379760661700999</c:v>
                </c:pt>
                <c:pt idx="1832">
                  <c:v>-67.383256922476207</c:v>
                </c:pt>
                <c:pt idx="1833">
                  <c:v>-67.386712091128402</c:v>
                </c:pt>
                <c:pt idx="1834">
                  <c:v>-67.390126467992999</c:v>
                </c:pt>
                <c:pt idx="1835">
                  <c:v>-67.3935003518191</c:v>
                </c:pt>
                <c:pt idx="1836">
                  <c:v>-67.396834039767</c:v>
                </c:pt>
                <c:pt idx="1837">
                  <c:v>-67.400127827405299</c:v>
                </c:pt>
                <c:pt idx="1838">
                  <c:v>-67.403382008708505</c:v>
                </c:pt>
                <c:pt idx="1839">
                  <c:v>-67.406596876055602</c:v>
                </c:pt>
                <c:pt idx="1840">
                  <c:v>-67.409772720227707</c:v>
                </c:pt>
                <c:pt idx="1841">
                  <c:v>-67.412909830406903</c:v>
                </c:pt>
                <c:pt idx="1842">
                  <c:v>-67.416008494174505</c:v>
                </c:pt>
                <c:pt idx="1843">
                  <c:v>-67.419068997510706</c:v>
                </c:pt>
                <c:pt idx="1844">
                  <c:v>-67.422091624792898</c:v>
                </c:pt>
                <c:pt idx="1845">
                  <c:v>-67.425076658795703</c:v>
                </c:pt>
                <c:pt idx="1846">
                  <c:v>-67.428024380690402</c:v>
                </c:pt>
                <c:pt idx="1847">
                  <c:v>-67.430935070044598</c:v>
                </c:pt>
                <c:pt idx="1848">
                  <c:v>-67.433809004822393</c:v>
                </c:pt>
                <c:pt idx="1849">
                  <c:v>-67.436646461384896</c:v>
                </c:pt>
                <c:pt idx="1850">
                  <c:v>-67.4394477144902</c:v>
                </c:pt>
                <c:pt idx="1851">
                  <c:v>-67.442213037294096</c:v>
                </c:pt>
                <c:pt idx="1852">
                  <c:v>-67.444942701351295</c:v>
                </c:pt>
                <c:pt idx="1853">
                  <c:v>-67.447636976616394</c:v>
                </c:pt>
                <c:pt idx="1854">
                  <c:v>-67.450296131444503</c:v>
                </c:pt>
                <c:pt idx="1855">
                  <c:v>-67.452920432593402</c:v>
                </c:pt>
                <c:pt idx="1856">
                  <c:v>-67.455510145224693</c:v>
                </c:pt>
                <c:pt idx="1857">
                  <c:v>-67.458065532905707</c:v>
                </c:pt>
                <c:pt idx="1858">
                  <c:v>-67.460586857611503</c:v>
                </c:pt>
                <c:pt idx="1859">
                  <c:v>-67.463074379726507</c:v>
                </c:pt>
                <c:pt idx="1860">
                  <c:v>-67.465528358047493</c:v>
                </c:pt>
                <c:pt idx="1861">
                  <c:v>-67.467949049785403</c:v>
                </c:pt>
                <c:pt idx="1862">
                  <c:v>-67.470336710568205</c:v>
                </c:pt>
                <c:pt idx="1863">
                  <c:v>-67.472691594443404</c:v>
                </c:pt>
                <c:pt idx="1864">
                  <c:v>-67.475013953881202</c:v>
                </c:pt>
                <c:pt idx="1865">
                  <c:v>-67.477304039777295</c:v>
                </c:pt>
                <c:pt idx="1866">
                  <c:v>-67.479562101456096</c:v>
                </c:pt>
                <c:pt idx="1867">
                  <c:v>-67.481788386673898</c:v>
                </c:pt>
                <c:pt idx="1868">
                  <c:v>-67.483983141622602</c:v>
                </c:pt>
                <c:pt idx="1869">
                  <c:v>-67.486146610933005</c:v>
                </c:pt>
                <c:pt idx="1870">
                  <c:v>-67.488279037678495</c:v>
                </c:pt>
                <c:pt idx="1871">
                  <c:v>-67.490380663379</c:v>
                </c:pt>
                <c:pt idx="1872">
                  <c:v>-67.492451728004895</c:v>
                </c:pt>
                <c:pt idx="1873">
                  <c:v>-67.494492469980898</c:v>
                </c:pt>
                <c:pt idx="1874">
                  <c:v>-67.496503126190404</c:v>
                </c:pt>
                <c:pt idx="1875">
                  <c:v>-67.498483931979706</c:v>
                </c:pt>
                <c:pt idx="1876">
                  <c:v>-67.500435121162397</c:v>
                </c:pt>
                <c:pt idx="1877">
                  <c:v>-67.502356926023694</c:v>
                </c:pt>
                <c:pt idx="1878">
                  <c:v>-67.504249577325197</c:v>
                </c:pt>
                <c:pt idx="1879">
                  <c:v>-67.506113304309594</c:v>
                </c:pt>
                <c:pt idx="1880">
                  <c:v>-67.507948334705503</c:v>
                </c:pt>
                <c:pt idx="1881">
                  <c:v>-67.509754894731998</c:v>
                </c:pt>
                <c:pt idx="1882">
                  <c:v>-67.511533209104002</c:v>
                </c:pt>
                <c:pt idx="1883">
                  <c:v>-67.513283501037293</c:v>
                </c:pt>
                <c:pt idx="1884">
                  <c:v>-67.515005992253194</c:v>
                </c:pt>
                <c:pt idx="1885">
                  <c:v>-67.516700902984596</c:v>
                </c:pt>
                <c:pt idx="1886">
                  <c:v>-67.518368451980507</c:v>
                </c:pt>
                <c:pt idx="1887">
                  <c:v>-67.520008856512007</c:v>
                </c:pt>
                <c:pt idx="1888">
                  <c:v>-67.521622332377106</c:v>
                </c:pt>
                <c:pt idx="1889">
                  <c:v>-67.523209093907198</c:v>
                </c:pt>
                <c:pt idx="1890">
                  <c:v>-67.524769353971706</c:v>
                </c:pt>
                <c:pt idx="1891">
                  <c:v>-67.526303323984394</c:v>
                </c:pt>
                <c:pt idx="1892">
                  <c:v>-67.527811213908905</c:v>
                </c:pt>
                <c:pt idx="1893">
                  <c:v>-67.529293232264607</c:v>
                </c:pt>
                <c:pt idx="1894">
                  <c:v>-67.530749586132401</c:v>
                </c:pt>
                <c:pt idx="1895">
                  <c:v>-67.532180481160694</c:v>
                </c:pt>
                <c:pt idx="1896">
                  <c:v>-67.533586121571503</c:v>
                </c:pt>
                <c:pt idx="1897">
                  <c:v>-67.534966710166302</c:v>
                </c:pt>
                <c:pt idx="1898">
                  <c:v>-67.536322448332299</c:v>
                </c:pt>
                <c:pt idx="1899">
                  <c:v>-67.537653536048595</c:v>
                </c:pt>
                <c:pt idx="1900">
                  <c:v>-67.538960171892199</c:v>
                </c:pt>
                <c:pt idx="1901">
                  <c:v>-67.540242553044294</c:v>
                </c:pt>
                <c:pt idx="1902">
                  <c:v>-67.541500875296904</c:v>
                </c:pt>
                <c:pt idx="1903">
                  <c:v>-67.542735333058801</c:v>
                </c:pt>
                <c:pt idx="1904">
                  <c:v>-67.543946119362005</c:v>
                </c:pt>
                <c:pt idx="1905">
                  <c:v>-67.5451334258684</c:v>
                </c:pt>
                <c:pt idx="1906">
                  <c:v>-67.546297442875996</c:v>
                </c:pt>
                <c:pt idx="1907">
                  <c:v>-67.547438359325298</c:v>
                </c:pt>
                <c:pt idx="1908">
                  <c:v>-67.548556362806195</c:v>
                </c:pt>
                <c:pt idx="1909">
                  <c:v>-67.549651639564303</c:v>
                </c:pt>
                <c:pt idx="1910">
                  <c:v>-67.550724374507595</c:v>
                </c:pt>
                <c:pt idx="1911">
                  <c:v>-67.551774751213003</c:v>
                </c:pt>
                <c:pt idx="1912">
                  <c:v>-67.552802951933003</c:v>
                </c:pt>
                <c:pt idx="1913">
                  <c:v>-67.5538091576027</c:v>
                </c:pt>
                <c:pt idx="1914">
                  <c:v>-67.554793547845705</c:v>
                </c:pt>
                <c:pt idx="1915">
                  <c:v>-67.555756300981798</c:v>
                </c:pt>
                <c:pt idx="1916">
                  <c:v>-67.556697594033096</c:v>
                </c:pt>
                <c:pt idx="1917">
                  <c:v>-67.557617602731</c:v>
                </c:pt>
                <c:pt idx="1918">
                  <c:v>-67.558516501522803</c:v>
                </c:pt>
                <c:pt idx="1919">
                  <c:v>-67.559394463578897</c:v>
                </c:pt>
                <c:pt idx="1920">
                  <c:v>-67.560251660799096</c:v>
                </c:pt>
                <c:pt idx="1921">
                  <c:v>-67.561088263819997</c:v>
                </c:pt>
                <c:pt idx="1922">
                  <c:v>-67.561904442021302</c:v>
                </c:pt>
                <c:pt idx="1923">
                  <c:v>-67.562700363532997</c:v>
                </c:pt>
                <c:pt idx="1924">
                  <c:v>-67.563476195242302</c:v>
                </c:pt>
                <c:pt idx="1925">
                  <c:v>-67.564232102800204</c:v>
                </c:pt>
                <c:pt idx="1926">
                  <c:v>-67.564968250628695</c:v>
                </c:pt>
                <c:pt idx="1927">
                  <c:v>-67.565684801927603</c:v>
                </c:pt>
                <c:pt idx="1928">
                  <c:v>-67.566381918681103</c:v>
                </c:pt>
                <c:pt idx="1929">
                  <c:v>-67.567059761665305</c:v>
                </c:pt>
                <c:pt idx="1930">
                  <c:v>-67.567718490454695</c:v>
                </c:pt>
                <c:pt idx="1931">
                  <c:v>-67.568358263429204</c:v>
                </c:pt>
                <c:pt idx="1932">
                  <c:v>-67.568979237780894</c:v>
                </c:pt>
                <c:pt idx="1933">
                  <c:v>-67.569581569521404</c:v>
                </c:pt>
                <c:pt idx="1934">
                  <c:v>-67.570165413488297</c:v>
                </c:pt>
                <c:pt idx="1935">
                  <c:v>-67.5707309233524</c:v>
                </c:pt>
                <c:pt idx="1936">
                  <c:v>-67.571278251624506</c:v>
                </c:pt>
                <c:pt idx="1937">
                  <c:v>-67.571807549662097</c:v>
                </c:pt>
                <c:pt idx="1938">
                  <c:v>-67.572318967676907</c:v>
                </c:pt>
                <c:pt idx="1939">
                  <c:v>-67.572812654741199</c:v>
                </c:pt>
                <c:pt idx="1940">
                  <c:v>-67.573288758794803</c:v>
                </c:pt>
                <c:pt idx="1941">
                  <c:v>-67.573747426652304</c:v>
                </c:pt>
                <c:pt idx="1942">
                  <c:v>-67.574188804009395</c:v>
                </c:pt>
                <c:pt idx="1943">
                  <c:v>-67.574613035450497</c:v>
                </c:pt>
                <c:pt idx="1944">
                  <c:v>-67.575020264454693</c:v>
                </c:pt>
                <c:pt idx="1945">
                  <c:v>-67.575410633403607</c:v>
                </c:pt>
                <c:pt idx="1946">
                  <c:v>-67.575784283587396</c:v>
                </c:pt>
                <c:pt idx="1947">
                  <c:v>-67.576141355212101</c:v>
                </c:pt>
                <c:pt idx="1948">
                  <c:v>-67.576481987406197</c:v>
                </c:pt>
                <c:pt idx="1949">
                  <c:v>-67.576806318227696</c:v>
                </c:pt>
                <c:pt idx="1950">
                  <c:v>-67.577114484670503</c:v>
                </c:pt>
                <c:pt idx="1951">
                  <c:v>-67.577406622671703</c:v>
                </c:pt>
                <c:pt idx="1952">
                  <c:v>-67.5776828671179</c:v>
                </c:pt>
                <c:pt idx="1953">
                  <c:v>-67.577943351852397</c:v>
                </c:pt>
                <c:pt idx="1954">
                  <c:v>-67.578188209681599</c:v>
                </c:pt>
                <c:pt idx="1955">
                  <c:v>-67.578417572381795</c:v>
                </c:pt>
                <c:pt idx="1956">
                  <c:v>-67.578631570705994</c:v>
                </c:pt>
                <c:pt idx="1957">
                  <c:v>-67.578830334390503</c:v>
                </c:pt>
                <c:pt idx="1958">
                  <c:v>-67.579013992161705</c:v>
                </c:pt>
                <c:pt idx="1959">
                  <c:v>-67.579182671742501</c:v>
                </c:pt>
                <c:pt idx="1960">
                  <c:v>-67.579336499859195</c:v>
                </c:pt>
                <c:pt idx="1961">
                  <c:v>-67.579475602248095</c:v>
                </c:pt>
                <c:pt idx="1962">
                  <c:v>-67.579600103661804</c:v>
                </c:pt>
                <c:pt idx="1963">
                  <c:v>-67.579710127876197</c:v>
                </c:pt>
                <c:pt idx="1964">
                  <c:v>-67.579805797696594</c:v>
                </c:pt>
                <c:pt idx="1965">
                  <c:v>-67.579887234964602</c:v>
                </c:pt>
                <c:pt idx="1966">
                  <c:v>-67.579954560564602</c:v>
                </c:pt>
                <c:pt idx="1967">
                  <c:v>-67.580007894429798</c:v>
                </c:pt>
                <c:pt idx="1968">
                  <c:v>-67.580047355549397</c:v>
                </c:pt>
                <c:pt idx="1969">
                  <c:v>-67.580073061974403</c:v>
                </c:pt>
                <c:pt idx="1970">
                  <c:v>-67.580085130824401</c:v>
                </c:pt>
                <c:pt idx="1971">
                  <c:v>-67.580083678294002</c:v>
                </c:pt>
                <c:pt idx="1972">
                  <c:v>-67.580068819658806</c:v>
                </c:pt>
                <c:pt idx="1973">
                  <c:v>-67.580040669282198</c:v>
                </c:pt>
                <c:pt idx="1974">
                  <c:v>-67.579999340621399</c:v>
                </c:pt>
                <c:pt idx="1975">
                  <c:v>-67.579944946233795</c:v>
                </c:pt>
                <c:pt idx="1976">
                  <c:v>-67.579877597783394</c:v>
                </c:pt>
                <c:pt idx="1977">
                  <c:v>-67.579797406046694</c:v>
                </c:pt>
                <c:pt idx="1978">
                  <c:v>-67.579704480919503</c:v>
                </c:pt>
                <c:pt idx="1979">
                  <c:v>-67.579598931422495</c:v>
                </c:pt>
                <c:pt idx="1980">
                  <c:v>-67.579480865707595</c:v>
                </c:pt>
                <c:pt idx="1981">
                  <c:v>-67.579350391064494</c:v>
                </c:pt>
                <c:pt idx="1982">
                  <c:v>-67.579207613926002</c:v>
                </c:pt>
                <c:pt idx="1983">
                  <c:v>-67.579052639874902</c:v>
                </c:pt>
                <c:pt idx="1984">
                  <c:v>-67.578885573649501</c:v>
                </c:pt>
                <c:pt idx="1985">
                  <c:v>-67.578706519150003</c:v>
                </c:pt>
                <c:pt idx="1986">
                  <c:v>-67.578515579444101</c:v>
                </c:pt>
                <c:pt idx="1987">
                  <c:v>-67.578312856773394</c:v>
                </c:pt>
                <c:pt idx="1988">
                  <c:v>-67.578098452558905</c:v>
                </c:pt>
                <c:pt idx="1989">
                  <c:v>-67.577872467407502</c:v>
                </c:pt>
                <c:pt idx="1990">
                  <c:v>-67.577635001117301</c:v>
                </c:pt>
                <c:pt idx="1991">
                  <c:v>-67.577386152683701</c:v>
                </c:pt>
                <c:pt idx="1992">
                  <c:v>-67.5771260203054</c:v>
                </c:pt>
                <c:pt idx="1993">
                  <c:v>-67.576854701389806</c:v>
                </c:pt>
                <c:pt idx="1994">
                  <c:v>-67.576572292559305</c:v>
                </c:pt>
                <c:pt idx="1995">
                  <c:v>-67.576278889656507</c:v>
                </c:pt>
                <c:pt idx="1996">
                  <c:v>-67.575974587750395</c:v>
                </c:pt>
                <c:pt idx="1997">
                  <c:v>-67.5756594811415</c:v>
                </c:pt>
                <c:pt idx="1998">
                  <c:v>-67.575333663368099</c:v>
                </c:pt>
                <c:pt idx="1999">
                  <c:v>-67.574997227211497</c:v>
                </c:pt>
                <c:pt idx="2000">
                  <c:v>-67.574650264701901</c:v>
                </c:pt>
                <c:pt idx="2001">
                  <c:v>-67.574292867123404</c:v>
                </c:pt>
                <c:pt idx="2002">
                  <c:v>-67.573925125020295</c:v>
                </c:pt>
                <c:pt idx="2003">
                  <c:v>-67.573547128201994</c:v>
                </c:pt>
                <c:pt idx="2004">
                  <c:v>-67.573158965748803</c:v>
                </c:pt>
                <c:pt idx="2005">
                  <c:v>-67.572760726017194</c:v>
                </c:pt>
                <c:pt idx="2006">
                  <c:v>-67.572352496645294</c:v>
                </c:pt>
                <c:pt idx="2007">
                  <c:v>-67.571934364558203</c:v>
                </c:pt>
                <c:pt idx="2008">
                  <c:v>-67.571506415973602</c:v>
                </c:pt>
                <c:pt idx="2009">
                  <c:v>-67.571068736406602</c:v>
                </c:pt>
                <c:pt idx="2010">
                  <c:v>-67.570621410675599</c:v>
                </c:pt>
                <c:pt idx="2011">
                  <c:v>-67.570164522907007</c:v>
                </c:pt>
                <c:pt idx="2012">
                  <c:v>-67.569698156540795</c:v>
                </c:pt>
                <c:pt idx="2013">
                  <c:v>-67.569222394335796</c:v>
                </c:pt>
                <c:pt idx="2014">
                  <c:v>-67.568737318374403</c:v>
                </c:pt>
                <c:pt idx="2015">
                  <c:v>-67.568243010068102</c:v>
                </c:pt>
                <c:pt idx="2016">
                  <c:v>-67.567739550162699</c:v>
                </c:pt>
                <c:pt idx="2017">
                  <c:v>-67.567227018742898</c:v>
                </c:pt>
                <c:pt idx="2018">
                  <c:v>-67.566705495237699</c:v>
                </c:pt>
                <c:pt idx="2019">
                  <c:v>-67.5661750584255</c:v>
                </c:pt>
                <c:pt idx="2020">
                  <c:v>-67.565635786438705</c:v>
                </c:pt>
                <c:pt idx="2021">
                  <c:v>-67.565087756769003</c:v>
                </c:pt>
                <c:pt idx="2022">
                  <c:v>-67.564531046272194</c:v>
                </c:pt>
                <c:pt idx="2023">
                  <c:v>-67.563965731173198</c:v>
                </c:pt>
                <c:pt idx="2024">
                  <c:v>-67.563391887070495</c:v>
                </c:pt>
                <c:pt idx="2025">
                  <c:v>-67.562809588941604</c:v>
                </c:pt>
                <c:pt idx="2026">
                  <c:v>-67.562218911147397</c:v>
                </c:pt>
                <c:pt idx="2027">
                  <c:v>-67.561619927436894</c:v>
                </c:pt>
                <c:pt idx="2028">
                  <c:v>-67.561012710952497</c:v>
                </c:pt>
                <c:pt idx="2029">
                  <c:v>-67.560397334233897</c:v>
                </c:pt>
                <c:pt idx="2030">
                  <c:v>-67.559773869223505</c:v>
                </c:pt>
                <c:pt idx="2031">
                  <c:v>-67.559142387270697</c:v>
                </c:pt>
                <c:pt idx="2032">
                  <c:v>-67.558502959136604</c:v>
                </c:pt>
                <c:pt idx="2033">
                  <c:v>-67.557855654998605</c:v>
                </c:pt>
                <c:pt idx="2034">
                  <c:v>-67.557200544454901</c:v>
                </c:pt>
                <c:pt idx="2035">
                  <c:v>-67.556537696529006</c:v>
                </c:pt>
                <c:pt idx="2036">
                  <c:v>-67.555867179674493</c:v>
                </c:pt>
                <c:pt idx="2037">
                  <c:v>-67.555189061779203</c:v>
                </c:pt>
                <c:pt idx="2038">
                  <c:v>-67.554503410169701</c:v>
                </c:pt>
                <c:pt idx="2039">
                  <c:v>-67.553810291615903</c:v>
                </c:pt>
                <c:pt idx="2040">
                  <c:v>-67.553109772335304</c:v>
                </c:pt>
                <c:pt idx="2041">
                  <c:v>-67.552401917997202</c:v>
                </c:pt>
                <c:pt idx="2042">
                  <c:v>-67.551686793727299</c:v>
                </c:pt>
                <c:pt idx="2043">
                  <c:v>-67.550964464111999</c:v>
                </c:pt>
                <c:pt idx="2044">
                  <c:v>-67.550234993202395</c:v>
                </c:pt>
                <c:pt idx="2045">
                  <c:v>-67.549498444518605</c:v>
                </c:pt>
                <c:pt idx="2046">
                  <c:v>-67.548754881054094</c:v>
                </c:pt>
                <c:pt idx="2047">
                  <c:v>-67.548004365280093</c:v>
                </c:pt>
                <c:pt idx="2048">
                  <c:v>-67.547246959148893</c:v>
                </c:pt>
                <c:pt idx="2049">
                  <c:v>-67.546482724099207</c:v>
                </c:pt>
                <c:pt idx="2050">
                  <c:v>-67.545711721059007</c:v>
                </c:pt>
                <c:pt idx="2051">
                  <c:v>-67.544934010450504</c:v>
                </c:pt>
                <c:pt idx="2052">
                  <c:v>-67.544149652193894</c:v>
                </c:pt>
                <c:pt idx="2053">
                  <c:v>-67.543358705711199</c:v>
                </c:pt>
                <c:pt idx="2054">
                  <c:v>-67.542561229930499</c:v>
                </c:pt>
                <c:pt idx="2055">
                  <c:v>-67.541757283289698</c:v>
                </c:pt>
                <c:pt idx="2056">
                  <c:v>-67.540946923740506</c:v>
                </c:pt>
                <c:pt idx="2057">
                  <c:v>-67.540130208752601</c:v>
                </c:pt>
                <c:pt idx="2058">
                  <c:v>-67.539307195316994</c:v>
                </c:pt>
                <c:pt idx="2059">
                  <c:v>-67.538477939950198</c:v>
                </c:pt>
                <c:pt idx="2060">
                  <c:v>-67.537642498698304</c:v>
                </c:pt>
                <c:pt idx="2061">
                  <c:v>-67.536800927140007</c:v>
                </c:pt>
                <c:pt idx="2062">
                  <c:v>-67.535953280390999</c:v>
                </c:pt>
                <c:pt idx="2063">
                  <c:v>-67.535099613107803</c:v>
                </c:pt>
                <c:pt idx="2064">
                  <c:v>-67.534239979490806</c:v>
                </c:pt>
                <c:pt idx="2065">
                  <c:v>-67.5333744332885</c:v>
                </c:pt>
                <c:pt idx="2066">
                  <c:v>-67.532503027801098</c:v>
                </c:pt>
                <c:pt idx="2067">
                  <c:v>-67.531625815883899</c:v>
                </c:pt>
                <c:pt idx="2068">
                  <c:v>-67.530742849951096</c:v>
                </c:pt>
                <c:pt idx="2069">
                  <c:v>-67.529854181979303</c:v>
                </c:pt>
                <c:pt idx="2070">
                  <c:v>-67.528959863511005</c:v>
                </c:pt>
                <c:pt idx="2071">
                  <c:v>-67.528059945658299</c:v>
                </c:pt>
                <c:pt idx="2072">
                  <c:v>-67.527154479106301</c:v>
                </c:pt>
                <c:pt idx="2073">
                  <c:v>-67.526243514116402</c:v>
                </c:pt>
                <c:pt idx="2074">
                  <c:v>-67.525327100530106</c:v>
                </c:pt>
                <c:pt idx="2075">
                  <c:v>-67.524405287772097</c:v>
                </c:pt>
                <c:pt idx="2076">
                  <c:v>-67.523478124853895</c:v>
                </c:pt>
                <c:pt idx="2077">
                  <c:v>-67.522545660376906</c:v>
                </c:pt>
                <c:pt idx="2078">
                  <c:v>-67.521607942536306</c:v>
                </c:pt>
                <c:pt idx="2079">
                  <c:v>-67.520665019123797</c:v>
                </c:pt>
                <c:pt idx="2080">
                  <c:v>-67.5197169375313</c:v>
                </c:pt>
                <c:pt idx="2081">
                  <c:v>-67.518763744753798</c:v>
                </c:pt>
                <c:pt idx="2082">
                  <c:v>-67.517805487393204</c:v>
                </c:pt>
                <c:pt idx="2083">
                  <c:v>-67.516842211661</c:v>
                </c:pt>
                <c:pt idx="2084">
                  <c:v>-67.515873963381694</c:v>
                </c:pt>
                <c:pt idx="2085">
                  <c:v>-67.514900787996098</c:v>
                </c:pt>
                <c:pt idx="2086">
                  <c:v>-67.513922730564204</c:v>
                </c:pt>
                <c:pt idx="2087">
                  <c:v>-67.512939835768606</c:v>
                </c:pt>
                <c:pt idx="2088">
                  <c:v>-67.511952147917299</c:v>
                </c:pt>
                <c:pt idx="2089">
                  <c:v>-67.510959710946906</c:v>
                </c:pt>
                <c:pt idx="2090">
                  <c:v>-67.509962568426005</c:v>
                </c:pt>
                <c:pt idx="2091">
                  <c:v>-67.508960763557596</c:v>
                </c:pt>
                <c:pt idx="2092">
                  <c:v>-67.507954339182604</c:v>
                </c:pt>
                <c:pt idx="2093">
                  <c:v>-67.506943337782602</c:v>
                </c:pt>
                <c:pt idx="2094">
                  <c:v>-67.505927801482699</c:v>
                </c:pt>
                <c:pt idx="2095">
                  <c:v>-67.504907772054906</c:v>
                </c:pt>
                <c:pt idx="2096">
                  <c:v>-67.503883290920697</c:v>
                </c:pt>
                <c:pt idx="2097">
                  <c:v>-67.502854399153804</c:v>
                </c:pt>
                <c:pt idx="2098">
                  <c:v>-67.501821137483603</c:v>
                </c:pt>
                <c:pt idx="2099">
                  <c:v>-67.5007835462972</c:v>
                </c:pt>
                <c:pt idx="2100">
                  <c:v>-67.4997416656431</c:v>
                </c:pt>
                <c:pt idx="2101">
                  <c:v>-67.498695535233395</c:v>
                </c:pt>
                <c:pt idx="2102">
                  <c:v>-67.497645194446704</c:v>
                </c:pt>
                <c:pt idx="2103">
                  <c:v>-67.496590682331302</c:v>
                </c:pt>
                <c:pt idx="2104">
                  <c:v>-66.495532037607205</c:v>
                </c:pt>
                <c:pt idx="2105">
                  <c:v>-66.501664149929596</c:v>
                </c:pt>
                <c:pt idx="2106">
                  <c:v>-66.507746465746095</c:v>
                </c:pt>
                <c:pt idx="2107">
                  <c:v>-66.513779236270295</c:v>
                </c:pt>
                <c:pt idx="2108">
                  <c:v>-66.519762712658704</c:v>
                </c:pt>
                <c:pt idx="2109">
                  <c:v>-66.525697145988602</c:v>
                </c:pt>
                <c:pt idx="2110">
                  <c:v>-66.531582787237298</c:v>
                </c:pt>
                <c:pt idx="2111">
                  <c:v>-66.537419887260597</c:v>
                </c:pt>
                <c:pt idx="2112">
                  <c:v>-66.543208696772396</c:v>
                </c:pt>
                <c:pt idx="2113">
                  <c:v>-66.548949466324302</c:v>
                </c:pt>
                <c:pt idx="2114">
                  <c:v>-66.554642446285698</c:v>
                </c:pt>
                <c:pt idx="2115">
                  <c:v>-66.560287886823701</c:v>
                </c:pt>
                <c:pt idx="2116">
                  <c:v>-66.565886037884198</c:v>
                </c:pt>
                <c:pt idx="2117">
                  <c:v>-66.571437149172894</c:v>
                </c:pt>
                <c:pt idx="2118">
                  <c:v>-66.576941470136006</c:v>
                </c:pt>
                <c:pt idx="2119">
                  <c:v>-66.582399249942696</c:v>
                </c:pt>
                <c:pt idx="2120">
                  <c:v>-66.587810737466398</c:v>
                </c:pt>
                <c:pt idx="2121">
                  <c:v>-66.593176181267395</c:v>
                </c:pt>
                <c:pt idx="2122">
                  <c:v>-66.598495829575</c:v>
                </c:pt>
                <c:pt idx="2123">
                  <c:v>-66.603769930271199</c:v>
                </c:pt>
                <c:pt idx="2124">
                  <c:v>-66.608998730872997</c:v>
                </c:pt>
                <c:pt idx="2125">
                  <c:v>-66.614182478516497</c:v>
                </c:pt>
                <c:pt idx="2126">
                  <c:v>-66.619321419940405</c:v>
                </c:pt>
                <c:pt idx="2127">
                  <c:v>-66.624415801470406</c:v>
                </c:pt>
                <c:pt idx="2128">
                  <c:v>-66.629465869003099</c:v>
                </c:pt>
                <c:pt idx="2129">
                  <c:v>-66.634471867991394</c:v>
                </c:pt>
                <c:pt idx="2130">
                  <c:v>-66.639434043428906</c:v>
                </c:pt>
                <c:pt idx="2131">
                  <c:v>-66.644352639835603</c:v>
                </c:pt>
                <c:pt idx="2132">
                  <c:v>-66.649227901243094</c:v>
                </c:pt>
                <c:pt idx="2133">
                  <c:v>-66.654060071180993</c:v>
                </c:pt>
                <c:pt idx="2134">
                  <c:v>-66.658849392662404</c:v>
                </c:pt>
                <c:pt idx="2135">
                  <c:v>-66.663596108170907</c:v>
                </c:pt>
                <c:pt idx="2136">
                  <c:v>-66.668300459647099</c:v>
                </c:pt>
                <c:pt idx="2137">
                  <c:v>-66.672962688475394</c:v>
                </c:pt>
                <c:pt idx="2138">
                  <c:v>-66.6775830354715</c:v>
                </c:pt>
                <c:pt idx="2139">
                  <c:v>-66.6821617408701</c:v>
                </c:pt>
                <c:pt idx="2140">
                  <c:v>-66.686699044312206</c:v>
                </c:pt>
                <c:pt idx="2141">
                  <c:v>-66.691195184833603</c:v>
                </c:pt>
                <c:pt idx="2142">
                  <c:v>-66.695650400852998</c:v>
                </c:pt>
                <c:pt idx="2143">
                  <c:v>-66.700064930160707</c:v>
                </c:pt>
                <c:pt idx="2144">
                  <c:v>-66.704439009907304</c:v>
                </c:pt>
                <c:pt idx="2145">
                  <c:v>-66.708772876593201</c:v>
                </c:pt>
                <c:pt idx="2146">
                  <c:v>-66.713066766057196</c:v>
                </c:pt>
                <c:pt idx="2147">
                  <c:v>-66.717320913467006</c:v>
                </c:pt>
                <c:pt idx="2148">
                  <c:v>-66.721535553308399</c:v>
                </c:pt>
                <c:pt idx="2149">
                  <c:v>-66.725710919375601</c:v>
                </c:pt>
                <c:pt idx="2150">
                  <c:v>-66.729847244761501</c:v>
                </c:pt>
                <c:pt idx="2151">
                  <c:v>-66.733944761848406</c:v>
                </c:pt>
                <c:pt idx="2152">
                  <c:v>-66.738003702298499</c:v>
                </c:pt>
                <c:pt idx="2153">
                  <c:v>-66.742024297045404</c:v>
                </c:pt>
                <c:pt idx="2154">
                  <c:v>-66.746006776284901</c:v>
                </c:pt>
                <c:pt idx="2155">
                  <c:v>-66.749951369466601</c:v>
                </c:pt>
                <c:pt idx="2156">
                  <c:v>-66.753858305285902</c:v>
                </c:pt>
                <c:pt idx="2157">
                  <c:v>-66.757727811675693</c:v>
                </c:pt>
                <c:pt idx="2158">
                  <c:v>-66.761560115798403</c:v>
                </c:pt>
                <c:pt idx="2159">
                  <c:v>-66.765355444038704</c:v>
                </c:pt>
                <c:pt idx="2160">
                  <c:v>-66.769114021995705</c:v>
                </c:pt>
                <c:pt idx="2161">
                  <c:v>-66.772836074476302</c:v>
                </c:pt>
                <c:pt idx="2162">
                  <c:v>-66.776521825487393</c:v>
                </c:pt>
                <c:pt idx="2163">
                  <c:v>-66.780171498229905</c:v>
                </c:pt>
                <c:pt idx="2164">
                  <c:v>-66.783785315091507</c:v>
                </c:pt>
                <c:pt idx="2165">
                  <c:v>-66.787363497640698</c:v>
                </c:pt>
                <c:pt idx="2166">
                  <c:v>-66.790906266620496</c:v>
                </c:pt>
                <c:pt idx="2167">
                  <c:v>-66.794413841942301</c:v>
                </c:pt>
                <c:pt idx="2168">
                  <c:v>-66.797886442680195</c:v>
                </c:pt>
                <c:pt idx="2169">
                  <c:v>-66.801324287065398</c:v>
                </c:pt>
                <c:pt idx="2170">
                  <c:v>-66.804727592480702</c:v>
                </c:pt>
                <c:pt idx="2171">
                  <c:v>-66.808096575455295</c:v>
                </c:pt>
                <c:pt idx="2172">
                  <c:v>-66.811431451659701</c:v>
                </c:pt>
                <c:pt idx="2173">
                  <c:v>-66.814732435900794</c:v>
                </c:pt>
                <c:pt idx="2174">
                  <c:v>-66.817999742117394</c:v>
                </c:pt>
                <c:pt idx="2175">
                  <c:v>-66.821233583375204</c:v>
                </c:pt>
                <c:pt idx="2176">
                  <c:v>-66.824434171863004</c:v>
                </c:pt>
                <c:pt idx="2177">
                  <c:v>-66.827601718888303</c:v>
                </c:pt>
                <c:pt idx="2178">
                  <c:v>-66.830736434873003</c:v>
                </c:pt>
                <c:pt idx="2179">
                  <c:v>-66.833838529349904</c:v>
                </c:pt>
                <c:pt idx="2180">
                  <c:v>-66.836908210958896</c:v>
                </c:pt>
                <c:pt idx="2181">
                  <c:v>-66.839945687443304</c:v>
                </c:pt>
                <c:pt idx="2182">
                  <c:v>-66.842951165646696</c:v>
                </c:pt>
                <c:pt idx="2183">
                  <c:v>-66.845924851509494</c:v>
                </c:pt>
                <c:pt idx="2184">
                  <c:v>-66.848866950066096</c:v>
                </c:pt>
                <c:pt idx="2185">
                  <c:v>-66.851777665441801</c:v>
                </c:pt>
                <c:pt idx="2186">
                  <c:v>-66.854657200849999</c:v>
                </c:pt>
                <c:pt idx="2187">
                  <c:v>-66.857505758589497</c:v>
                </c:pt>
                <c:pt idx="2188">
                  <c:v>-66.860323540042501</c:v>
                </c:pt>
                <c:pt idx="2189">
                  <c:v>-66.863110745671605</c:v>
                </c:pt>
                <c:pt idx="2190">
                  <c:v>-66.865867575018001</c:v>
                </c:pt>
                <c:pt idx="2191">
                  <c:v>-66.8685942266994</c:v>
                </c:pt>
                <c:pt idx="2192">
                  <c:v>-66.871290898407693</c:v>
                </c:pt>
                <c:pt idx="2193">
                  <c:v>-66.873957786907795</c:v>
                </c:pt>
                <c:pt idx="2194">
                  <c:v>-66.876595088035501</c:v>
                </c:pt>
                <c:pt idx="2195">
                  <c:v>-66.879202996696094</c:v>
                </c:pt>
                <c:pt idx="2196">
                  <c:v>-66.881781706862796</c:v>
                </c:pt>
                <c:pt idx="2197">
                  <c:v>-66.884331411575701</c:v>
                </c:pt>
                <c:pt idx="2198">
                  <c:v>-66.886852302940497</c:v>
                </c:pt>
                <c:pt idx="2199">
                  <c:v>-66.8893445721273</c:v>
                </c:pt>
                <c:pt idx="2200">
                  <c:v>-66.891808409369801</c:v>
                </c:pt>
                <c:pt idx="2201">
                  <c:v>-66.894244003964502</c:v>
                </c:pt>
                <c:pt idx="2202">
                  <c:v>-66.8966515442701</c:v>
                </c:pt>
                <c:pt idx="2203">
                  <c:v>-66.899031217706394</c:v>
                </c:pt>
                <c:pt idx="2204">
                  <c:v>-66.901383210754503</c:v>
                </c:pt>
                <c:pt idx="2205">
                  <c:v>-66.903707708955906</c:v>
                </c:pt>
                <c:pt idx="2206">
                  <c:v>-66.906004896912506</c:v>
                </c:pt>
                <c:pt idx="2207">
                  <c:v>-66.908274958286199</c:v>
                </c:pt>
                <c:pt idx="2208">
                  <c:v>-66.910518075799104</c:v>
                </c:pt>
                <c:pt idx="2209">
                  <c:v>-66.912734431233403</c:v>
                </c:pt>
                <c:pt idx="2210">
                  <c:v>-66.914924205431504</c:v>
                </c:pt>
                <c:pt idx="2211">
                  <c:v>-66.917087578296105</c:v>
                </c:pt>
                <c:pt idx="2212">
                  <c:v>-66.919224728790894</c:v>
                </c:pt>
                <c:pt idx="2213">
                  <c:v>-66.921335834940606</c:v>
                </c:pt>
                <c:pt idx="2214">
                  <c:v>-66.923421073831605</c:v>
                </c:pt>
                <c:pt idx="2215">
                  <c:v>-66.925480621612706</c:v>
                </c:pt>
                <c:pt idx="2216">
                  <c:v>-66.927514653495393</c:v>
                </c:pt>
                <c:pt idx="2217">
                  <c:v>-66.929523343755207</c:v>
                </c:pt>
                <c:pt idx="2218">
                  <c:v>-66.931506865731905</c:v>
                </c:pt>
                <c:pt idx="2219">
                  <c:v>-66.933465391830893</c:v>
                </c:pt>
                <c:pt idx="2220">
                  <c:v>-66.935399093524097</c:v>
                </c:pt>
                <c:pt idx="2221">
                  <c:v>-66.937308141350897</c:v>
                </c:pt>
                <c:pt idx="2222">
                  <c:v>-66.939192704919407</c:v>
                </c:pt>
                <c:pt idx="2223">
                  <c:v>-66.941052952907896</c:v>
                </c:pt>
                <c:pt idx="2224">
                  <c:v>-66.942889053065798</c:v>
                </c:pt>
                <c:pt idx="2225">
                  <c:v>-66.944701172215204</c:v>
                </c:pt>
                <c:pt idx="2226">
                  <c:v>-66.946489476252495</c:v>
                </c:pt>
                <c:pt idx="2227">
                  <c:v>-66.948254130149493</c:v>
                </c:pt>
                <c:pt idx="2228">
                  <c:v>-66.949995297955695</c:v>
                </c:pt>
                <c:pt idx="2229">
                  <c:v>-66.951713142798994</c:v>
                </c:pt>
                <c:pt idx="2230">
                  <c:v>-66.953407826888295</c:v>
                </c:pt>
                <c:pt idx="2231">
                  <c:v>-66.955079511514896</c:v>
                </c:pt>
                <c:pt idx="2232">
                  <c:v>-66.956728357054303</c:v>
                </c:pt>
                <c:pt idx="2233">
                  <c:v>-66.958354522968406</c:v>
                </c:pt>
                <c:pt idx="2234">
                  <c:v>-66.959958167807201</c:v>
                </c:pt>
                <c:pt idx="2235">
                  <c:v>-66.961539449210704</c:v>
                </c:pt>
                <c:pt idx="2236">
                  <c:v>-66.963098523911597</c:v>
                </c:pt>
                <c:pt idx="2237">
                  <c:v>-66.964635547736705</c:v>
                </c:pt>
                <c:pt idx="2238">
                  <c:v>-66.966150675609796</c:v>
                </c:pt>
                <c:pt idx="2239">
                  <c:v>-66.967644061553202</c:v>
                </c:pt>
                <c:pt idx="2240">
                  <c:v>-66.969115858690799</c:v>
                </c:pt>
                <c:pt idx="2241">
                  <c:v>-66.970566219249804</c:v>
                </c:pt>
                <c:pt idx="2242">
                  <c:v>-66.9719952945633</c:v>
                </c:pt>
                <c:pt idx="2243">
                  <c:v>-66.973403235073107</c:v>
                </c:pt>
                <c:pt idx="2244">
                  <c:v>-66.974790190331703</c:v>
                </c:pt>
                <c:pt idx="2245">
                  <c:v>-66.976156309004907</c:v>
                </c:pt>
                <c:pt idx="2246">
                  <c:v>-66.977501738874807</c:v>
                </c:pt>
                <c:pt idx="2247">
                  <c:v>-66.978826626841993</c:v>
                </c:pt>
                <c:pt idx="2248">
                  <c:v>-66.980131118928398</c:v>
                </c:pt>
                <c:pt idx="2249">
                  <c:v>-66.981415360279996</c:v>
                </c:pt>
                <c:pt idx="2250">
                  <c:v>-66.982679495169506</c:v>
                </c:pt>
                <c:pt idx="2251">
                  <c:v>-66.983923666999303</c:v>
                </c:pt>
                <c:pt idx="2252">
                  <c:v>-66.985148018304102</c:v>
                </c:pt>
                <c:pt idx="2253">
                  <c:v>-66.986352690753705</c:v>
                </c:pt>
                <c:pt idx="2254">
                  <c:v>-66.987537825156295</c:v>
                </c:pt>
                <c:pt idx="2255">
                  <c:v>-66.988703561460994</c:v>
                </c:pt>
                <c:pt idx="2256">
                  <c:v>-66.989850038761105</c:v>
                </c:pt>
                <c:pt idx="2257">
                  <c:v>-66.990977395296696</c:v>
                </c:pt>
                <c:pt idx="2258">
                  <c:v>-66.992085768458296</c:v>
                </c:pt>
                <c:pt idx="2259">
                  <c:v>-66.993175294789296</c:v>
                </c:pt>
                <c:pt idx="2260">
                  <c:v>-66.994246109989206</c:v>
                </c:pt>
                <c:pt idx="2261">
                  <c:v>-66.995298348917203</c:v>
                </c:pt>
                <c:pt idx="2262">
                  <c:v>-66.996332145594494</c:v>
                </c:pt>
                <c:pt idx="2263">
                  <c:v>-66.997347633208406</c:v>
                </c:pt>
                <c:pt idx="2264">
                  <c:v>-66.998344944114805</c:v>
                </c:pt>
                <c:pt idx="2265">
                  <c:v>-66.999324209841703</c:v>
                </c:pt>
                <c:pt idx="2266">
                  <c:v>-67.000285561092298</c:v>
                </c:pt>
                <c:pt idx="2267">
                  <c:v>-67.001229127748502</c:v>
                </c:pt>
                <c:pt idx="2268">
                  <c:v>-67.002155038874093</c:v>
                </c:pt>
                <c:pt idx="2269">
                  <c:v>-67.003063422717901</c:v>
                </c:pt>
                <c:pt idx="2270">
                  <c:v>-67.003954406717298</c:v>
                </c:pt>
                <c:pt idx="2271">
                  <c:v>-67.004828117501702</c:v>
                </c:pt>
                <c:pt idx="2272">
                  <c:v>-67.005684680895499</c:v>
                </c:pt>
                <c:pt idx="2273">
                  <c:v>-67.006524221921694</c:v>
                </c:pt>
                <c:pt idx="2274">
                  <c:v>-67.007346864805598</c:v>
                </c:pt>
                <c:pt idx="2275">
                  <c:v>-67.008152732977805</c:v>
                </c:pt>
                <c:pt idx="2276">
                  <c:v>-67.008941949077595</c:v>
                </c:pt>
                <c:pt idx="2277">
                  <c:v>-67.009714634956893</c:v>
                </c:pt>
                <c:pt idx="2278">
                  <c:v>-67.0104709116832</c:v>
                </c:pt>
                <c:pt idx="2279">
                  <c:v>-67.011210899543698</c:v>
                </c:pt>
                <c:pt idx="2280">
                  <c:v>-67.011934718047797</c:v>
                </c:pt>
                <c:pt idx="2281">
                  <c:v>-67.012642485931707</c:v>
                </c:pt>
                <c:pt idx="2282">
                  <c:v>-67.013334321161096</c:v>
                </c:pt>
                <c:pt idx="2283">
                  <c:v>-67.0140103409354</c:v>
                </c:pt>
                <c:pt idx="2284">
                  <c:v>-67.014670661690502</c:v>
                </c:pt>
                <c:pt idx="2285">
                  <c:v>-67.015315399103002</c:v>
                </c:pt>
                <c:pt idx="2286">
                  <c:v>-67.015944668093496</c:v>
                </c:pt>
                <c:pt idx="2287">
                  <c:v>-67.0165585828301</c:v>
                </c:pt>
                <c:pt idx="2288">
                  <c:v>-67.017157256732204</c:v>
                </c:pt>
                <c:pt idx="2289">
                  <c:v>-67.017740802473796</c:v>
                </c:pt>
                <c:pt idx="2290">
                  <c:v>-67.018309331987396</c:v>
                </c:pt>
                <c:pt idx="2291">
                  <c:v>-67.018862956467302</c:v>
                </c:pt>
                <c:pt idx="2292">
                  <c:v>-67.019401786373507</c:v>
                </c:pt>
                <c:pt idx="2293">
                  <c:v>-67.019925931435196</c:v>
                </c:pt>
                <c:pt idx="2294">
                  <c:v>-67.020435500654202</c:v>
                </c:pt>
                <c:pt idx="2295">
                  <c:v>-67.020930602308795</c:v>
                </c:pt>
                <c:pt idx="2296">
                  <c:v>-67.021411343957396</c:v>
                </c:pt>
                <c:pt idx="2297">
                  <c:v>-67.021877832442101</c:v>
                </c:pt>
                <c:pt idx="2298">
                  <c:v>-67.022330173892101</c:v>
                </c:pt>
                <c:pt idx="2299">
                  <c:v>-67.022768473727695</c:v>
                </c:pt>
                <c:pt idx="2300">
                  <c:v>-67.023192836663796</c:v>
                </c:pt>
                <c:pt idx="2301">
                  <c:v>-67.023603366713402</c:v>
                </c:pt>
                <c:pt idx="2302">
                  <c:v>-67.024000167191303</c:v>
                </c:pt>
                <c:pt idx="2303">
                  <c:v>-67.024383340718103</c:v>
                </c:pt>
                <c:pt idx="2304">
                  <c:v>-67.024752989223103</c:v>
                </c:pt>
                <c:pt idx="2305">
                  <c:v>-67.025109213948696</c:v>
                </c:pt>
                <c:pt idx="2306">
                  <c:v>-67.025452115453604</c:v>
                </c:pt>
                <c:pt idx="2307">
                  <c:v>-67.025781793616503</c:v>
                </c:pt>
                <c:pt idx="2308">
                  <c:v>-67.026098347639703</c:v>
                </c:pt>
                <c:pt idx="2309">
                  <c:v>-67.0264018760532</c:v>
                </c:pt>
                <c:pt idx="2310">
                  <c:v>-67.0266924767175</c:v>
                </c:pt>
                <c:pt idx="2311">
                  <c:v>-67.026970246828</c:v>
                </c:pt>
                <c:pt idx="2312">
                  <c:v>-67.027235282917999</c:v>
                </c:pt>
                <c:pt idx="2313">
                  <c:v>-67.027487680863004</c:v>
                </c:pt>
                <c:pt idx="2314">
                  <c:v>-67.027727535883699</c:v>
                </c:pt>
                <c:pt idx="2315">
                  <c:v>-67.027954942549997</c:v>
                </c:pt>
                <c:pt idx="2316">
                  <c:v>-67.028169994784307</c:v>
                </c:pt>
                <c:pt idx="2317">
                  <c:v>-67.0283727858655</c:v>
                </c:pt>
                <c:pt idx="2318">
                  <c:v>-67.028563408432305</c:v>
                </c:pt>
                <c:pt idx="2319">
                  <c:v>-67.028741954486904</c:v>
                </c:pt>
                <c:pt idx="2320">
                  <c:v>-67.028908515398498</c:v>
                </c:pt>
                <c:pt idx="2321">
                  <c:v>-67.029063181907205</c:v>
                </c:pt>
                <c:pt idx="2322">
                  <c:v>-67.029206044127093</c:v>
                </c:pt>
                <c:pt idx="2323">
                  <c:v>-67.029337191550098</c:v>
                </c:pt>
                <c:pt idx="2324">
                  <c:v>-67.029456713049797</c:v>
                </c:pt>
                <c:pt idx="2325">
                  <c:v>-67.029564696884407</c:v>
                </c:pt>
                <c:pt idx="2326">
                  <c:v>-67.029661230700796</c:v>
                </c:pt>
                <c:pt idx="2327">
                  <c:v>-67.029746401537906</c:v>
                </c:pt>
                <c:pt idx="2328">
                  <c:v>-67.029820295830007</c:v>
                </c:pt>
                <c:pt idx="2329">
                  <c:v>-67.029882999410901</c:v>
                </c:pt>
                <c:pt idx="2330">
                  <c:v>-67.029934597516601</c:v>
                </c:pt>
                <c:pt idx="2331">
                  <c:v>-67.029975174789598</c:v>
                </c:pt>
                <c:pt idx="2332">
                  <c:v>-67.030004815281799</c:v>
                </c:pt>
                <c:pt idx="2333">
                  <c:v>-67.0300236024583</c:v>
                </c:pt>
                <c:pt idx="2334">
                  <c:v>-67.030031619200898</c:v>
                </c:pt>
                <c:pt idx="2335">
                  <c:v>-67.030028947811402</c:v>
                </c:pt>
                <c:pt idx="2336">
                  <c:v>-67.030015670015302</c:v>
                </c:pt>
                <c:pt idx="2337">
                  <c:v>-67.029991866965005</c:v>
                </c:pt>
                <c:pt idx="2338">
                  <c:v>-67.029957619243405</c:v>
                </c:pt>
                <c:pt idx="2339">
                  <c:v>-67.029913006867304</c:v>
                </c:pt>
                <c:pt idx="2340">
                  <c:v>-67.029858109290899</c:v>
                </c:pt>
                <c:pt idx="2341">
                  <c:v>-67.029793005409104</c:v>
                </c:pt>
                <c:pt idx="2342">
                  <c:v>-67.029717773561003</c:v>
                </c:pt>
                <c:pt idx="2343">
                  <c:v>-67.029632491533107</c:v>
                </c:pt>
                <c:pt idx="2344">
                  <c:v>-67.029537236563101</c:v>
                </c:pt>
                <c:pt idx="2345">
                  <c:v>-67.029432085342805</c:v>
                </c:pt>
                <c:pt idx="2346">
                  <c:v>-67.029317114021794</c:v>
                </c:pt>
                <c:pt idx="2347">
                  <c:v>-67.029192398210498</c:v>
                </c:pt>
                <c:pt idx="2348">
                  <c:v>-67.029058012983896</c:v>
                </c:pt>
                <c:pt idx="2349">
                  <c:v>-67.0289140328846</c:v>
                </c:pt>
                <c:pt idx="2350">
                  <c:v>-67.028760531926196</c:v>
                </c:pt>
                <c:pt idx="2351">
                  <c:v>-67.028597583596493</c:v>
                </c:pt>
                <c:pt idx="2352">
                  <c:v>-67.028425260861098</c:v>
                </c:pt>
                <c:pt idx="2353">
                  <c:v>-67.028243636166295</c:v>
                </c:pt>
                <c:pt idx="2354">
                  <c:v>-67.028052781442497</c:v>
                </c:pt>
                <c:pt idx="2355">
                  <c:v>-67.027852768107707</c:v>
                </c:pt>
                <c:pt idx="2356">
                  <c:v>-67.027643667070393</c:v>
                </c:pt>
                <c:pt idx="2357">
                  <c:v>-67.027425548732793</c:v>
                </c:pt>
                <c:pt idx="2358">
                  <c:v>-67.027198482994507</c:v>
                </c:pt>
                <c:pt idx="2359">
                  <c:v>-67.026962539255194</c:v>
                </c:pt>
                <c:pt idx="2360">
                  <c:v>-67.026717786418004</c:v>
                </c:pt>
                <c:pt idx="2361">
                  <c:v>-67.026464292892896</c:v>
                </c:pt>
                <c:pt idx="2362">
                  <c:v>-67.026202126599301</c:v>
                </c:pt>
                <c:pt idx="2363">
                  <c:v>-67.025931354969899</c:v>
                </c:pt>
                <c:pt idx="2364">
                  <c:v>-67.025652044953304</c:v>
                </c:pt>
                <c:pt idx="2365">
                  <c:v>-67.025364263017593</c:v>
                </c:pt>
                <c:pt idx="2366">
                  <c:v>-67.025068075152802</c:v>
                </c:pt>
                <c:pt idx="2367">
                  <c:v>-67.024763546874595</c:v>
                </c:pt>
                <c:pt idx="2368">
                  <c:v>-67.024450743227206</c:v>
                </c:pt>
                <c:pt idx="2369">
                  <c:v>-67.024129728786406</c:v>
                </c:pt>
                <c:pt idx="2370">
                  <c:v>-67.023800567662406</c:v>
                </c:pt>
                <c:pt idx="2371">
                  <c:v>-67.023463323503293</c:v>
                </c:pt>
                <c:pt idx="2372">
                  <c:v>-67.023118059497904</c:v>
                </c:pt>
                <c:pt idx="2373">
                  <c:v>-67.022764838378507</c:v>
                </c:pt>
                <c:pt idx="2374">
                  <c:v>-67.0224037224244</c:v>
                </c:pt>
                <c:pt idx="2375">
                  <c:v>-67.022034773464398</c:v>
                </c:pt>
                <c:pt idx="2376">
                  <c:v>-67.021658052879999</c:v>
                </c:pt>
                <c:pt idx="2377">
                  <c:v>-67.021273621608401</c:v>
                </c:pt>
                <c:pt idx="2378">
                  <c:v>-67.020881540145396</c:v>
                </c:pt>
                <c:pt idx="2379">
                  <c:v>-67.020481868548202</c:v>
                </c:pt>
                <c:pt idx="2380">
                  <c:v>-67.020074666438404</c:v>
                </c:pt>
                <c:pt idx="2381">
                  <c:v>-67.019659993005106</c:v>
                </c:pt>
                <c:pt idx="2382">
                  <c:v>-67.019237907007394</c:v>
                </c:pt>
                <c:pt idx="2383">
                  <c:v>-67.0188084667776</c:v>
                </c:pt>
                <c:pt idx="2384">
                  <c:v>-67.018371730223905</c:v>
                </c:pt>
                <c:pt idx="2385">
                  <c:v>-67.017927754833394</c:v>
                </c:pt>
                <c:pt idx="2386">
                  <c:v>-67.017476597674602</c:v>
                </c:pt>
                <c:pt idx="2387">
                  <c:v>-67.017018315400605</c:v>
                </c:pt>
                <c:pt idx="2388">
                  <c:v>-67.016552964251602</c:v>
                </c:pt>
                <c:pt idx="2389">
                  <c:v>-67.016080600057904</c:v>
                </c:pt>
                <c:pt idx="2390">
                  <c:v>-67.015601278242599</c:v>
                </c:pt>
                <c:pt idx="2391">
                  <c:v>-67.015115053824402</c:v>
                </c:pt>
                <c:pt idx="2392">
                  <c:v>-67.014621981420007</c:v>
                </c:pt>
                <c:pt idx="2393">
                  <c:v>-67.014122115247602</c:v>
                </c:pt>
                <c:pt idx="2394">
                  <c:v>-67.013615509128599</c:v>
                </c:pt>
                <c:pt idx="2395">
                  <c:v>-67.013102216491205</c:v>
                </c:pt>
                <c:pt idx="2396">
                  <c:v>-67.012582290372706</c:v>
                </c:pt>
                <c:pt idx="2397">
                  <c:v>-67.012055783422099</c:v>
                </c:pt>
                <c:pt idx="2398">
                  <c:v>-67.011522747902703</c:v>
                </c:pt>
                <c:pt idx="2399">
                  <c:v>-67.010983235695093</c:v>
                </c:pt>
                <c:pt idx="2400">
                  <c:v>-67.010437298299706</c:v>
                </c:pt>
                <c:pt idx="2401">
                  <c:v>-67.009884986838998</c:v>
                </c:pt>
                <c:pt idx="2402">
                  <c:v>-67.009326352060498</c:v>
                </c:pt>
                <c:pt idx="2403">
                  <c:v>-67.008761444339299</c:v>
                </c:pt>
                <c:pt idx="2404">
                  <c:v>-67.008190313680501</c:v>
                </c:pt>
                <c:pt idx="2405">
                  <c:v>-67.007613009721894</c:v>
                </c:pt>
                <c:pt idx="2406">
                  <c:v>-67.007029581736404</c:v>
                </c:pt>
                <c:pt idx="2407">
                  <c:v>-67.006440078634796</c:v>
                </c:pt>
                <c:pt idx="2408">
                  <c:v>-67.0058445489679</c:v>
                </c:pt>
                <c:pt idx="2409">
                  <c:v>-67.0052430409294</c:v>
                </c:pt>
                <c:pt idx="2410">
                  <c:v>-67.004635602357993</c:v>
                </c:pt>
                <c:pt idx="2411">
                  <c:v>-67.004022280740401</c:v>
                </c:pt>
                <c:pt idx="2412">
                  <c:v>-67.003403123213204</c:v>
                </c:pt>
                <c:pt idx="2413">
                  <c:v>-67.002778176565499</c:v>
                </c:pt>
                <c:pt idx="2414">
                  <c:v>-67.0021474872418</c:v>
                </c:pt>
                <c:pt idx="2415">
                  <c:v>-67.001511101343496</c:v>
                </c:pt>
                <c:pt idx="2416">
                  <c:v>-67.000869064632298</c:v>
                </c:pt>
                <c:pt idx="2417">
                  <c:v>-67.000221422531695</c:v>
                </c:pt>
                <c:pt idx="2418">
                  <c:v>-66.999568220130101</c:v>
                </c:pt>
                <c:pt idx="2419">
                  <c:v>-66.998909502182698</c:v>
                </c:pt>
                <c:pt idx="2420">
                  <c:v>-66.998245313113898</c:v>
                </c:pt>
                <c:pt idx="2421">
                  <c:v>-66.997575697019897</c:v>
                </c:pt>
                <c:pt idx="2422">
                  <c:v>-66.996900697670696</c:v>
                </c:pt>
                <c:pt idx="2423">
                  <c:v>-66.996220358512502</c:v>
                </c:pt>
                <c:pt idx="2424">
                  <c:v>-66.995534722670101</c:v>
                </c:pt>
                <c:pt idx="2425">
                  <c:v>-66.994843832949101</c:v>
                </c:pt>
                <c:pt idx="2426">
                  <c:v>-66.994147731837899</c:v>
                </c:pt>
                <c:pt idx="2427">
                  <c:v>-66.9934464615107</c:v>
                </c:pt>
                <c:pt idx="2428">
                  <c:v>-66.992740063828705</c:v>
                </c:pt>
                <c:pt idx="2429">
                  <c:v>-66.992028580343202</c:v>
                </c:pt>
                <c:pt idx="2430">
                  <c:v>-66.991312052297204</c:v>
                </c:pt>
                <c:pt idx="2431">
                  <c:v>-66.990590520628203</c:v>
                </c:pt>
                <c:pt idx="2432">
                  <c:v>-66.989864025969595</c:v>
                </c:pt>
                <c:pt idx="2433">
                  <c:v>-66.989132608653605</c:v>
                </c:pt>
                <c:pt idx="2434">
                  <c:v>-66.988396308712893</c:v>
                </c:pt>
                <c:pt idx="2435">
                  <c:v>-66.987655165883098</c:v>
                </c:pt>
                <c:pt idx="2436">
                  <c:v>-66.986909219604598</c:v>
                </c:pt>
                <c:pt idx="2437">
                  <c:v>-66.986158509024904</c:v>
                </c:pt>
                <c:pt idx="2438">
                  <c:v>-66.985403073000498</c:v>
                </c:pt>
                <c:pt idx="2439">
                  <c:v>-66.9846429500992</c:v>
                </c:pt>
                <c:pt idx="2440">
                  <c:v>-65.983878178601998</c:v>
                </c:pt>
                <c:pt idx="2441">
                  <c:v>-65.989485001591106</c:v>
                </c:pt>
                <c:pt idx="2442">
                  <c:v>-65.995052440180402</c:v>
                </c:pt>
                <c:pt idx="2443">
                  <c:v>-66.000580656420894</c:v>
                </c:pt>
                <c:pt idx="2444">
                  <c:v>-66.006069812590397</c:v>
                </c:pt>
                <c:pt idx="2445">
                  <c:v>-66.011520071177998</c:v>
                </c:pt>
                <c:pt idx="2446">
                  <c:v>-66.0169315948703</c:v>
                </c:pt>
                <c:pt idx="2447">
                  <c:v>-66.022304546536304</c:v>
                </c:pt>
                <c:pt idx="2448">
                  <c:v>-66.027639089213594</c:v>
                </c:pt>
                <c:pt idx="2449">
                  <c:v>-66.032935386094096</c:v>
                </c:pt>
                <c:pt idx="2450">
                  <c:v>-66.038193600510198</c:v>
                </c:pt>
                <c:pt idx="2451">
                  <c:v>-66.043413895921006</c:v>
                </c:pt>
                <c:pt idx="2452">
                  <c:v>-66.048596435899</c:v>
                </c:pt>
                <c:pt idx="2453">
                  <c:v>-66.053741384116194</c:v>
                </c:pt>
                <c:pt idx="2454">
                  <c:v>-66.058848904331299</c:v>
                </c:pt>
                <c:pt idx="2455">
                  <c:v>-66.063919160376699</c:v>
                </c:pt>
                <c:pt idx="2456">
                  <c:v>-66.0689523161453</c:v>
                </c:pt>
                <c:pt idx="2457">
                  <c:v>-66.073948535578097</c:v>
                </c:pt>
                <c:pt idx="2458">
                  <c:v>-66.078907982651401</c:v>
                </c:pt>
                <c:pt idx="2459">
                  <c:v>-66.0838308213647</c:v>
                </c:pt>
                <c:pt idx="2460">
                  <c:v>-66.088717215728096</c:v>
                </c:pt>
                <c:pt idx="2461">
                  <c:v>-66.093567329750897</c:v>
                </c:pt>
                <c:pt idx="2462">
                  <c:v>-66.098381327428996</c:v>
                </c:pt>
                <c:pt idx="2463">
                  <c:v>-66.1031593727337</c:v>
                </c:pt>
                <c:pt idx="2464">
                  <c:v>-66.107901629599894</c:v>
                </c:pt>
                <c:pt idx="2465">
                  <c:v>-66.1126082619149</c:v>
                </c:pt>
                <c:pt idx="2466">
                  <c:v>-66.117279433506994</c:v>
                </c:pt>
                <c:pt idx="2467">
                  <c:v>-66.121915308134405</c:v>
                </c:pt>
                <c:pt idx="2468">
                  <c:v>-66.126516049474702</c:v>
                </c:pt>
                <c:pt idx="2469">
                  <c:v>-66.131081821113497</c:v>
                </c:pt>
                <c:pt idx="2470">
                  <c:v>-66.135612786534395</c:v>
                </c:pt>
                <c:pt idx="2471">
                  <c:v>-66.140109109108295</c:v>
                </c:pt>
                <c:pt idx="2472">
                  <c:v>-66.1445709520832</c:v>
                </c:pt>
                <c:pt idx="2473">
                  <c:v>-66.148998478573901</c:v>
                </c:pt>
                <c:pt idx="2474">
                  <c:v>-66.153391851552499</c:v>
                </c:pt>
                <c:pt idx="2475">
                  <c:v>-66.1577512338378</c:v>
                </c:pt>
                <c:pt idx="2476">
                  <c:v>-66.162076788086694</c:v>
                </c:pt>
                <c:pt idx="2477">
                  <c:v>-66.166368676783605</c:v>
                </c:pt>
                <c:pt idx="2478">
                  <c:v>-66.170627062231802</c:v>
                </c:pt>
                <c:pt idx="2479">
                  <c:v>-66.174852106543995</c:v>
                </c:pt>
                <c:pt idx="2480">
                  <c:v>-66.179043971633305</c:v>
                </c:pt>
                <c:pt idx="2481">
                  <c:v>-66.183202819204396</c:v>
                </c:pt>
                <c:pt idx="2482">
                  <c:v>-66.187328810744305</c:v>
                </c:pt>
                <c:pt idx="2483">
                  <c:v>-66.191422107514498</c:v>
                </c:pt>
                <c:pt idx="2484">
                  <c:v>-66.195482870541895</c:v>
                </c:pt>
                <c:pt idx="2485">
                  <c:v>-66.199511260610805</c:v>
                </c:pt>
                <c:pt idx="2486">
                  <c:v>-66.203507438254505</c:v>
                </c:pt>
                <c:pt idx="2487">
                  <c:v>-66.207471563747205</c:v>
                </c:pt>
                <c:pt idx="2488">
                  <c:v>-66.211403797096395</c:v>
                </c:pt>
                <c:pt idx="2489">
                  <c:v>-66.215304298034894</c:v>
                </c:pt>
                <c:pt idx="2490">
                  <c:v>-66.219173226013098</c:v>
                </c:pt>
                <c:pt idx="2491">
                  <c:v>-66.223010740191597</c:v>
                </c:pt>
                <c:pt idx="2492">
                  <c:v>-66.226816999433893</c:v>
                </c:pt>
                <c:pt idx="2493">
                  <c:v>-66.230592162299104</c:v>
                </c:pt>
                <c:pt idx="2494">
                  <c:v>-66.234336387034801</c:v>
                </c:pt>
                <c:pt idx="2495">
                  <c:v>-66.238049831569995</c:v>
                </c:pt>
                <c:pt idx="2496">
                  <c:v>-66.241732653508393</c:v>
                </c:pt>
                <c:pt idx="2497">
                  <c:v>-66.245385010121893</c:v>
                </c:pt>
                <c:pt idx="2498">
                  <c:v>-66.249007058343395</c:v>
                </c:pt>
                <c:pt idx="2499">
                  <c:v>-66.252598954761197</c:v>
                </c:pt>
                <c:pt idx="2500">
                  <c:v>-66.256160855611796</c:v>
                </c:pt>
                <c:pt idx="2501">
                  <c:v>-66.259692916774299</c:v>
                </c:pt>
                <c:pt idx="2502">
                  <c:v>-66.263195293764198</c:v>
                </c:pt>
                <c:pt idx="2503">
                  <c:v>-66.266668141727195</c:v>
                </c:pt>
                <c:pt idx="2504">
                  <c:v>-66.270111615433507</c:v>
                </c:pt>
                <c:pt idx="2505">
                  <c:v>-66.273525869272405</c:v>
                </c:pt>
                <c:pt idx="2506">
                  <c:v>-66.276911057246096</c:v>
                </c:pt>
                <c:pt idx="2507">
                  <c:v>-66.280267332964598</c:v>
                </c:pt>
                <c:pt idx="2508">
                  <c:v>-66.283594849640494</c:v>
                </c:pt>
                <c:pt idx="2509">
                  <c:v>-66.286893760083203</c:v>
                </c:pt>
                <c:pt idx="2510">
                  <c:v>-66.290164216694293</c:v>
                </c:pt>
                <c:pt idx="2511">
                  <c:v>-66.293406371462197</c:v>
                </c:pt>
                <c:pt idx="2512">
                  <c:v>-66.296620375957403</c:v>
                </c:pt>
                <c:pt idx="2513">
                  <c:v>-66.299806381327897</c:v>
                </c:pt>
                <c:pt idx="2514">
                  <c:v>-66.302964538293907</c:v>
                </c:pt>
                <c:pt idx="2515">
                  <c:v>-66.306094997143703</c:v>
                </c:pt>
                <c:pt idx="2516">
                  <c:v>-66.309197907729299</c:v>
                </c:pt>
                <c:pt idx="2517">
                  <c:v>-66.312273419461505</c:v>
                </c:pt>
                <c:pt idx="2518">
                  <c:v>-66.315321681306102</c:v>
                </c:pt>
                <c:pt idx="2519">
                  <c:v>-66.318342841779895</c:v>
                </c:pt>
                <c:pt idx="2520">
                  <c:v>-66.321337048945907</c:v>
                </c:pt>
                <c:pt idx="2521">
                  <c:v>-66.324304450409997</c:v>
                </c:pt>
                <c:pt idx="2522">
                  <c:v>-66.327245193317097</c:v>
                </c:pt>
                <c:pt idx="2523">
                  <c:v>-66.330159424346803</c:v>
                </c:pt>
                <c:pt idx="2524">
                  <c:v>-66.333047289710606</c:v>
                </c:pt>
                <c:pt idx="2525">
                  <c:v>-66.335908935147401</c:v>
                </c:pt>
                <c:pt idx="2526">
                  <c:v>-66.3387445059209</c:v>
                </c:pt>
                <c:pt idx="2527">
                  <c:v>-66.341554146815497</c:v>
                </c:pt>
                <c:pt idx="2528">
                  <c:v>-66.344338002133398</c:v>
                </c:pt>
                <c:pt idx="2529">
                  <c:v>-66.347096215691593</c:v>
                </c:pt>
                <c:pt idx="2530">
                  <c:v>-66.349828930818404</c:v>
                </c:pt>
                <c:pt idx="2531">
                  <c:v>-66.3525362903504</c:v>
                </c:pt>
                <c:pt idx="2532">
                  <c:v>-66.355218436630096</c:v>
                </c:pt>
                <c:pt idx="2533">
                  <c:v>-66.3578755115023</c:v>
                </c:pt>
                <c:pt idx="2534">
                  <c:v>-66.360507656312095</c:v>
                </c:pt>
                <c:pt idx="2535">
                  <c:v>-66.363115011901897</c:v>
                </c:pt>
                <c:pt idx="2536">
                  <c:v>-66.365697718608601</c:v>
                </c:pt>
                <c:pt idx="2537">
                  <c:v>-66.368255916261504</c:v>
                </c:pt>
                <c:pt idx="2538">
                  <c:v>-66.370789744179902</c:v>
                </c:pt>
                <c:pt idx="2539">
                  <c:v>-66.373299341170494</c:v>
                </c:pt>
                <c:pt idx="2540">
                  <c:v>-66.375784845525203</c:v>
                </c:pt>
                <c:pt idx="2541">
                  <c:v>-66.378246395019204</c:v>
                </c:pt>
                <c:pt idx="2542">
                  <c:v>-66.380684126908605</c:v>
                </c:pt>
                <c:pt idx="2543">
                  <c:v>-66.383098177928701</c:v>
                </c:pt>
                <c:pt idx="2544">
                  <c:v>-66.385488684291801</c:v>
                </c:pt>
                <c:pt idx="2545">
                  <c:v>-66.387855781685502</c:v>
                </c:pt>
                <c:pt idx="2546">
                  <c:v>-66.390199605270695</c:v>
                </c:pt>
                <c:pt idx="2547">
                  <c:v>-66.392520289680405</c:v>
                </c:pt>
                <c:pt idx="2548">
                  <c:v>-66.394817969017396</c:v>
                </c:pt>
                <c:pt idx="2549">
                  <c:v>-66.397092776853199</c:v>
                </c:pt>
                <c:pt idx="2550">
                  <c:v>-66.399344846226299</c:v>
                </c:pt>
                <c:pt idx="2551">
                  <c:v>-66.401574309641106</c:v>
                </c:pt>
                <c:pt idx="2552">
                  <c:v>-66.403781299065898</c:v>
                </c:pt>
                <c:pt idx="2553">
                  <c:v>-66.405965945932195</c:v>
                </c:pt>
                <c:pt idx="2554">
                  <c:v>-66.408128381133295</c:v>
                </c:pt>
                <c:pt idx="2555">
                  <c:v>-66.410268735023095</c:v>
                </c:pt>
                <c:pt idx="2556">
                  <c:v>-66.412387137414896</c:v>
                </c:pt>
                <c:pt idx="2557">
                  <c:v>-66.414483717580694</c:v>
                </c:pt>
                <c:pt idx="2558">
                  <c:v>-66.416558604249801</c:v>
                </c:pt>
                <c:pt idx="2559">
                  <c:v>-66.418611925608204</c:v>
                </c:pt>
                <c:pt idx="2560">
                  <c:v>-66.4206438092979</c:v>
                </c:pt>
                <c:pt idx="2561">
                  <c:v>-66.422654382415601</c:v>
                </c:pt>
                <c:pt idx="2562">
                  <c:v>-66.424643771512294</c:v>
                </c:pt>
                <c:pt idx="2563">
                  <c:v>-66.426612102592799</c:v>
                </c:pt>
                <c:pt idx="2564">
                  <c:v>-66.428559501114705</c:v>
                </c:pt>
                <c:pt idx="2565">
                  <c:v>-66.430486091988101</c:v>
                </c:pt>
                <c:pt idx="2566">
                  <c:v>-66.432391999575003</c:v>
                </c:pt>
                <c:pt idx="2567">
                  <c:v>-66.434277347689005</c:v>
                </c:pt>
                <c:pt idx="2568">
                  <c:v>-66.436142259594604</c:v>
                </c:pt>
                <c:pt idx="2569">
                  <c:v>-66.437986858007406</c:v>
                </c:pt>
                <c:pt idx="2570">
                  <c:v>-66.439811265093198</c:v>
                </c:pt>
                <c:pt idx="2571">
                  <c:v>-66.441615602468005</c:v>
                </c:pt>
                <c:pt idx="2572">
                  <c:v>-66.443399991198106</c:v>
                </c:pt>
                <c:pt idx="2573">
                  <c:v>-66.445164551799706</c:v>
                </c:pt>
                <c:pt idx="2574">
                  <c:v>-66.446909404238696</c:v>
                </c:pt>
                <c:pt idx="2575">
                  <c:v>-66.448634667930804</c:v>
                </c:pt>
                <c:pt idx="2576">
                  <c:v>-66.450340461741604</c:v>
                </c:pt>
                <c:pt idx="2577">
                  <c:v>-66.452026903986706</c:v>
                </c:pt>
                <c:pt idx="2578">
                  <c:v>-66.453694112431407</c:v>
                </c:pt>
                <c:pt idx="2579">
                  <c:v>-66.455342204291298</c:v>
                </c:pt>
                <c:pt idx="2580">
                  <c:v>-66.456971296232197</c:v>
                </c:pt>
                <c:pt idx="2581">
                  <c:v>-66.458581504370699</c:v>
                </c:pt>
                <c:pt idx="2582">
                  <c:v>-66.460172944273793</c:v>
                </c:pt>
                <c:pt idx="2583">
                  <c:v>-66.461745730960004</c:v>
                </c:pt>
                <c:pt idx="2584">
                  <c:v>-66.4632999788993</c:v>
                </c:pt>
                <c:pt idx="2585">
                  <c:v>-66.464835802013198</c:v>
                </c:pt>
                <c:pt idx="2586">
                  <c:v>-66.466353313675995</c:v>
                </c:pt>
                <c:pt idx="2587">
                  <c:v>-66.467852626714603</c:v>
                </c:pt>
                <c:pt idx="2588">
                  <c:v>-66.469333853409196</c:v>
                </c:pt>
                <c:pt idx="2589">
                  <c:v>-66.470797105494</c:v>
                </c:pt>
                <c:pt idx="2590">
                  <c:v>-66.472242494157697</c:v>
                </c:pt>
                <c:pt idx="2591">
                  <c:v>-66.4736701300438</c:v>
                </c:pt>
                <c:pt idx="2592">
                  <c:v>-66.475080123251999</c:v>
                </c:pt>
                <c:pt idx="2593">
                  <c:v>-66.476472583338193</c:v>
                </c:pt>
                <c:pt idx="2594">
                  <c:v>-66.477847619315597</c:v>
                </c:pt>
                <c:pt idx="2595">
                  <c:v>-66.479205339655195</c:v>
                </c:pt>
                <c:pt idx="2596">
                  <c:v>-66.480545852286994</c:v>
                </c:pt>
                <c:pt idx="2597">
                  <c:v>-66.481869264600306</c:v>
                </c:pt>
                <c:pt idx="2598">
                  <c:v>-66.483175683445197</c:v>
                </c:pt>
                <c:pt idx="2599">
                  <c:v>-66.484465215132701</c:v>
                </c:pt>
                <c:pt idx="2600">
                  <c:v>-66.485737965436499</c:v>
                </c:pt>
                <c:pt idx="2601">
                  <c:v>-66.486994039593199</c:v>
                </c:pt>
                <c:pt idx="2602">
                  <c:v>-66.488233542303803</c:v>
                </c:pt>
                <c:pt idx="2603">
                  <c:v>-66.489456577734501</c:v>
                </c:pt>
                <c:pt idx="2604">
                  <c:v>-66.490663249517397</c:v>
                </c:pt>
                <c:pt idx="2605">
                  <c:v>-66.491853660752497</c:v>
                </c:pt>
                <c:pt idx="2606">
                  <c:v>-66.493027914007598</c:v>
                </c:pt>
                <c:pt idx="2607">
                  <c:v>-66.494186111320403</c:v>
                </c:pt>
                <c:pt idx="2608">
                  <c:v>-66.495328354199302</c:v>
                </c:pt>
                <c:pt idx="2609">
                  <c:v>-66.496454743624199</c:v>
                </c:pt>
                <c:pt idx="2610">
                  <c:v>-66.4975653800483</c:v>
                </c:pt>
                <c:pt idx="2611">
                  <c:v>-66.498660363398898</c:v>
                </c:pt>
                <c:pt idx="2612">
                  <c:v>-66.499739793079002</c:v>
                </c:pt>
                <c:pt idx="2613">
                  <c:v>-66.500803767968094</c:v>
                </c:pt>
                <c:pt idx="2614">
                  <c:v>-66.501852386423906</c:v>
                </c:pt>
                <c:pt idx="2615">
                  <c:v>-66.502885746283297</c:v>
                </c:pt>
                <c:pt idx="2616">
                  <c:v>-66.503903944864007</c:v>
                </c:pt>
                <c:pt idx="2617">
                  <c:v>-66.504907078965701</c:v>
                </c:pt>
                <c:pt idx="2618">
                  <c:v>-66.505895244871496</c:v>
                </c:pt>
                <c:pt idx="2619">
                  <c:v>-66.506868538349195</c:v>
                </c:pt>
                <c:pt idx="2620">
                  <c:v>-66.507827054652793</c:v>
                </c:pt>
                <c:pt idx="2621">
                  <c:v>-66.508770888524197</c:v>
                </c:pt>
                <c:pt idx="2622">
                  <c:v>-66.509700134194105</c:v>
                </c:pt>
                <c:pt idx="2623">
                  <c:v>-66.510614885383703</c:v>
                </c:pt>
                <c:pt idx="2624">
                  <c:v>-66.511515235306504</c:v>
                </c:pt>
                <c:pt idx="2625">
                  <c:v>-66.512401276669294</c:v>
                </c:pt>
                <c:pt idx="2626">
                  <c:v>-66.513273101674002</c:v>
                </c:pt>
                <c:pt idx="2627">
                  <c:v>-66.514130802019196</c:v>
                </c:pt>
                <c:pt idx="2628">
                  <c:v>-66.5149744689014</c:v>
                </c:pt>
                <c:pt idx="2629">
                  <c:v>-66.515804193017004</c:v>
                </c:pt>
                <c:pt idx="2630">
                  <c:v>-66.516620064563597</c:v>
                </c:pt>
                <c:pt idx="2631">
                  <c:v>-66.517422173241698</c:v>
                </c:pt>
                <c:pt idx="2632">
                  <c:v>-66.518210608256197</c:v>
                </c:pt>
                <c:pt idx="2633">
                  <c:v>-66.518985458318198</c:v>
                </c:pt>
                <c:pt idx="2634">
                  <c:v>-66.519746811646499</c:v>
                </c:pt>
                <c:pt idx="2635">
                  <c:v>-66.520494755969196</c:v>
                </c:pt>
                <c:pt idx="2636">
                  <c:v>-66.521229378525604</c:v>
                </c:pt>
                <c:pt idx="2637">
                  <c:v>-66.521950766067803</c:v>
                </c:pt>
                <c:pt idx="2638">
                  <c:v>-66.522659004862007</c:v>
                </c:pt>
                <c:pt idx="2639">
                  <c:v>-66.523354180690703</c:v>
                </c:pt>
                <c:pt idx="2640">
                  <c:v>-66.524036378854305</c:v>
                </c:pt>
                <c:pt idx="2641">
                  <c:v>-66.524705684172602</c:v>
                </c:pt>
                <c:pt idx="2642">
                  <c:v>-66.525362180986704</c:v>
                </c:pt>
                <c:pt idx="2643">
                  <c:v>-66.526005953160706</c:v>
                </c:pt>
                <c:pt idx="2644">
                  <c:v>-66.526637084083504</c:v>
                </c:pt>
                <c:pt idx="2645">
                  <c:v>-66.527255656670405</c:v>
                </c:pt>
                <c:pt idx="2646">
                  <c:v>-66.527861753365301</c:v>
                </c:pt>
                <c:pt idx="2647">
                  <c:v>-66.5284554561417</c:v>
                </c:pt>
                <c:pt idx="2648">
                  <c:v>-66.529036846505207</c:v>
                </c:pt>
                <c:pt idx="2649">
                  <c:v>-66.529606005495197</c:v>
                </c:pt>
                <c:pt idx="2650">
                  <c:v>-66.530163013686206</c:v>
                </c:pt>
                <c:pt idx="2651">
                  <c:v>-66.530707951190095</c:v>
                </c:pt>
                <c:pt idx="2652">
                  <c:v>-66.531240897657995</c:v>
                </c:pt>
                <c:pt idx="2653">
                  <c:v>-66.531761932281597</c:v>
                </c:pt>
                <c:pt idx="2654">
                  <c:v>-66.532271133795604</c:v>
                </c:pt>
                <c:pt idx="2655">
                  <c:v>-66.532768580479001</c:v>
                </c:pt>
                <c:pt idx="2656">
                  <c:v>-66.533254350157506</c:v>
                </c:pt>
                <c:pt idx="2657">
                  <c:v>-66.533728520204704</c:v>
                </c:pt>
                <c:pt idx="2658">
                  <c:v>-66.534191167544606</c:v>
                </c:pt>
                <c:pt idx="2659">
                  <c:v>-66.534642368652896</c:v>
                </c:pt>
                <c:pt idx="2660">
                  <c:v>-66.535082199559099</c:v>
                </c:pt>
                <c:pt idx="2661">
                  <c:v>-66.535510735848803</c:v>
                </c:pt>
                <c:pt idx="2662">
                  <c:v>-66.535928052664602</c:v>
                </c:pt>
                <c:pt idx="2663">
                  <c:v>-66.536334224708796</c:v>
                </c:pt>
                <c:pt idx="2664">
                  <c:v>-66.536729326245094</c:v>
                </c:pt>
                <c:pt idx="2665">
                  <c:v>-66.537113431100195</c:v>
                </c:pt>
                <c:pt idx="2666">
                  <c:v>-66.537486612666001</c:v>
                </c:pt>
                <c:pt idx="2667">
                  <c:v>-66.537848943901196</c:v>
                </c:pt>
                <c:pt idx="2668">
                  <c:v>-66.538200497333605</c:v>
                </c:pt>
                <c:pt idx="2669">
                  <c:v>-66.538541345061603</c:v>
                </c:pt>
                <c:pt idx="2670">
                  <c:v>-66.538871558756298</c:v>
                </c:pt>
                <c:pt idx="2671">
                  <c:v>-66.5391912096634</c:v>
                </c:pt>
                <c:pt idx="2672">
                  <c:v>-66.539500368604905</c:v>
                </c:pt>
                <c:pt idx="2673">
                  <c:v>-66.539799105981203</c:v>
                </c:pt>
                <c:pt idx="2674">
                  <c:v>-66.540087491773207</c:v>
                </c:pt>
                <c:pt idx="2675">
                  <c:v>-66.540365595543705</c:v>
                </c:pt>
                <c:pt idx="2676">
                  <c:v>-66.540633486439802</c:v>
                </c:pt>
                <c:pt idx="2677">
                  <c:v>-66.540891233194301</c:v>
                </c:pt>
                <c:pt idx="2678">
                  <c:v>-66.541138904128104</c:v>
                </c:pt>
                <c:pt idx="2679">
                  <c:v>-66.541376567152</c:v>
                </c:pt>
                <c:pt idx="2680">
                  <c:v>-66.541604289768301</c:v>
                </c:pt>
                <c:pt idx="2681">
                  <c:v>-66.541822139073105</c:v>
                </c:pt>
                <c:pt idx="2682">
                  <c:v>-66.542030181757895</c:v>
                </c:pt>
                <c:pt idx="2683">
                  <c:v>-66.542228484111902</c:v>
                </c:pt>
                <c:pt idx="2684">
                  <c:v>-66.542417112023301</c:v>
                </c:pt>
                <c:pt idx="2685">
                  <c:v>-66.542596130982005</c:v>
                </c:pt>
                <c:pt idx="2686">
                  <c:v>-66.542765606080806</c:v>
                </c:pt>
                <c:pt idx="2687">
                  <c:v>-66.542925602017604</c:v>
                </c:pt>
                <c:pt idx="2688">
                  <c:v>-66.543076183097398</c:v>
                </c:pt>
                <c:pt idx="2689">
                  <c:v>-66.543217413234103</c:v>
                </c:pt>
                <c:pt idx="2690">
                  <c:v>-66.5433493559525</c:v>
                </c:pt>
                <c:pt idx="2691">
                  <c:v>-66.543472074389996</c:v>
                </c:pt>
                <c:pt idx="2692">
                  <c:v>-66.543585631298598</c:v>
                </c:pt>
                <c:pt idx="2693">
                  <c:v>-66.543690089046805</c:v>
                </c:pt>
                <c:pt idx="2694">
                  <c:v>-66.543785509621799</c:v>
                </c:pt>
                <c:pt idx="2695">
                  <c:v>-66.543871954630802</c:v>
                </c:pt>
                <c:pt idx="2696">
                  <c:v>-66.543949485303401</c:v>
                </c:pt>
                <c:pt idx="2697">
                  <c:v>-66.544018162493302</c:v>
                </c:pt>
                <c:pt idx="2698">
                  <c:v>-66.544078046680099</c:v>
                </c:pt>
                <c:pt idx="2699">
                  <c:v>-66.544129197971301</c:v>
                </c:pt>
                <c:pt idx="2700">
                  <c:v>-66.544171676104298</c:v>
                </c:pt>
                <c:pt idx="2701">
                  <c:v>-66.544205540448004</c:v>
                </c:pt>
                <c:pt idx="2702">
                  <c:v>-66.544230850004993</c:v>
                </c:pt>
                <c:pt idx="2703">
                  <c:v>-66.544247663413202</c:v>
                </c:pt>
                <c:pt idx="2704">
                  <c:v>-66.544256038947793</c:v>
                </c:pt>
                <c:pt idx="2705">
                  <c:v>-66.544256034523102</c:v>
                </c:pt>
                <c:pt idx="2706">
                  <c:v>-66.544247707694495</c:v>
                </c:pt>
                <c:pt idx="2707">
                  <c:v>-66.544231115660295</c:v>
                </c:pt>
                <c:pt idx="2708">
                  <c:v>-66.544206315263494</c:v>
                </c:pt>
                <c:pt idx="2709">
                  <c:v>-66.544173362993703</c:v>
                </c:pt>
                <c:pt idx="2710">
                  <c:v>-66.5441323149889</c:v>
                </c:pt>
                <c:pt idx="2711">
                  <c:v>-66.544083227037603</c:v>
                </c:pt>
                <c:pt idx="2712">
                  <c:v>-66.544026154580095</c:v>
                </c:pt>
                <c:pt idx="2713">
                  <c:v>-66.543961152711006</c:v>
                </c:pt>
                <c:pt idx="2714">
                  <c:v>-66.543888276180596</c:v>
                </c:pt>
                <c:pt idx="2715">
                  <c:v>-66.543807579396699</c:v>
                </c:pt>
                <c:pt idx="2716">
                  <c:v>-66.5437191164269</c:v>
                </c:pt>
                <c:pt idx="2717">
                  <c:v>-66.543622940999896</c:v>
                </c:pt>
                <c:pt idx="2718">
                  <c:v>-66.543519106507404</c:v>
                </c:pt>
                <c:pt idx="2719">
                  <c:v>-66.543407666006203</c:v>
                </c:pt>
                <c:pt idx="2720">
                  <c:v>-66.543288672219902</c:v>
                </c:pt>
                <c:pt idx="2721">
                  <c:v>-66.543162177540495</c:v>
                </c:pt>
                <c:pt idx="2722">
                  <c:v>-66.543028234030402</c:v>
                </c:pt>
                <c:pt idx="2723">
                  <c:v>-66.542886893423997</c:v>
                </c:pt>
                <c:pt idx="2724">
                  <c:v>-66.542738207129901</c:v>
                </c:pt>
                <c:pt idx="2725">
                  <c:v>-66.542582226232199</c:v>
                </c:pt>
                <c:pt idx="2726">
                  <c:v>-66.542419001492505</c:v>
                </c:pt>
                <c:pt idx="2727">
                  <c:v>-66.542248583351693</c:v>
                </c:pt>
                <c:pt idx="2728">
                  <c:v>-66.542071021931804</c:v>
                </c:pt>
                <c:pt idx="2729">
                  <c:v>-66.541886367037506</c:v>
                </c:pt>
                <c:pt idx="2730">
                  <c:v>-66.541694668158001</c:v>
                </c:pt>
                <c:pt idx="2731">
                  <c:v>-66.541495974469001</c:v>
                </c:pt>
                <c:pt idx="2732">
                  <c:v>-66.541290334834002</c:v>
                </c:pt>
                <c:pt idx="2733">
                  <c:v>-66.541077797806494</c:v>
                </c:pt>
                <c:pt idx="2734">
                  <c:v>-66.540858411631305</c:v>
                </c:pt>
                <c:pt idx="2735">
                  <c:v>-66.540632224246707</c:v>
                </c:pt>
                <c:pt idx="2736">
                  <c:v>-66.540399283285893</c:v>
                </c:pt>
                <c:pt idx="2737">
                  <c:v>-66.540159636078698</c:v>
                </c:pt>
                <c:pt idx="2738">
                  <c:v>-66.539913329653402</c:v>
                </c:pt>
                <c:pt idx="2739">
                  <c:v>-66.539660410738307</c:v>
                </c:pt>
                <c:pt idx="2740">
                  <c:v>-66.539400925763701</c:v>
                </c:pt>
                <c:pt idx="2741">
                  <c:v>-66.539134920863205</c:v>
                </c:pt>
                <c:pt idx="2742">
                  <c:v>-66.538862441875807</c:v>
                </c:pt>
                <c:pt idx="2743">
                  <c:v>-66.538583534347296</c:v>
                </c:pt>
                <c:pt idx="2744">
                  <c:v>-66.538298243531997</c:v>
                </c:pt>
                <c:pt idx="2745">
                  <c:v>-66.538006614394405</c:v>
                </c:pt>
                <c:pt idx="2746">
                  <c:v>-66.537708691611002</c:v>
                </c:pt>
                <c:pt idx="2747">
                  <c:v>-66.537404519571894</c:v>
                </c:pt>
                <c:pt idx="2748">
                  <c:v>-66.537094142382202</c:v>
                </c:pt>
                <c:pt idx="2749">
                  <c:v>-66.536777603863897</c:v>
                </c:pt>
                <c:pt idx="2750">
                  <c:v>-66.536454947557701</c:v>
                </c:pt>
                <c:pt idx="2751">
                  <c:v>-66.536126216724099</c:v>
                </c:pt>
                <c:pt idx="2752">
                  <c:v>-66.5357914543455</c:v>
                </c:pt>
                <c:pt idx="2753">
                  <c:v>-66.535450703127793</c:v>
                </c:pt>
                <c:pt idx="2754">
                  <c:v>-66.535104005501495</c:v>
                </c:pt>
                <c:pt idx="2755">
                  <c:v>-66.534751403624</c:v>
                </c:pt>
                <c:pt idx="2756">
                  <c:v>-66.534392939380893</c:v>
                </c:pt>
                <c:pt idx="2757">
                  <c:v>-66.5340286543872</c:v>
                </c:pt>
                <c:pt idx="2758">
                  <c:v>-66.533658589989798</c:v>
                </c:pt>
                <c:pt idx="2759">
                  <c:v>-66.533282787268007</c:v>
                </c:pt>
                <c:pt idx="2760">
                  <c:v>-66.532901287036196</c:v>
                </c:pt>
                <c:pt idx="2761">
                  <c:v>-66.532514129844202</c:v>
                </c:pt>
                <c:pt idx="2762">
                  <c:v>-66.532121355980095</c:v>
                </c:pt>
                <c:pt idx="2763">
                  <c:v>-66.531723005470795</c:v>
                </c:pt>
                <c:pt idx="2764">
                  <c:v>-66.531319118083999</c:v>
                </c:pt>
                <c:pt idx="2765">
                  <c:v>-66.530909733329807</c:v>
                </c:pt>
                <c:pt idx="2766">
                  <c:v>-66.530494890462094</c:v>
                </c:pt>
                <c:pt idx="2767">
                  <c:v>-66.530074628480094</c:v>
                </c:pt>
                <c:pt idx="2768">
                  <c:v>-66.529648986129899</c:v>
                </c:pt>
                <c:pt idx="2769">
                  <c:v>-66.529218001905903</c:v>
                </c:pt>
                <c:pt idx="2770">
                  <c:v>-66.528781714052499</c:v>
                </c:pt>
                <c:pt idx="2771">
                  <c:v>-66.528340160565506</c:v>
                </c:pt>
                <c:pt idx="2772">
                  <c:v>-66.5278933791935</c:v>
                </c:pt>
                <c:pt idx="2773">
                  <c:v>-66.527441407439497</c:v>
                </c:pt>
                <c:pt idx="2774">
                  <c:v>-66.526984282562395</c:v>
                </c:pt>
                <c:pt idx="2775">
                  <c:v>-66.526522041578403</c:v>
                </c:pt>
                <c:pt idx="2776">
                  <c:v>-65.526054721262497</c:v>
                </c:pt>
                <c:pt idx="2777">
                  <c:v>-65.531226045704003</c:v>
                </c:pt>
                <c:pt idx="2778">
                  <c:v>-65.536366249590003</c:v>
                </c:pt>
                <c:pt idx="2779">
                  <c:v>-65.5414754334668</c:v>
                </c:pt>
                <c:pt idx="2780">
                  <c:v>-65.546553698224102</c:v>
                </c:pt>
                <c:pt idx="2781">
                  <c:v>-65.551601145085797</c:v>
                </c:pt>
                <c:pt idx="2782">
                  <c:v>-65.556617875599898</c:v>
                </c:pt>
                <c:pt idx="2783">
                  <c:v>-65.561603991628701</c:v>
                </c:pt>
                <c:pt idx="2784">
                  <c:v>-65.566559595339797</c:v>
                </c:pt>
                <c:pt idx="2785">
                  <c:v>-65.571484789195907</c:v>
                </c:pt>
                <c:pt idx="2786">
                  <c:v>-65.576379675946001</c:v>
                </c:pt>
                <c:pt idx="2787">
                  <c:v>-65.581244358615805</c:v>
                </c:pt>
                <c:pt idx="2788">
                  <c:v>-65.586078940498396</c:v>
                </c:pt>
                <c:pt idx="2789">
                  <c:v>-65.5908835251455</c:v>
                </c:pt>
                <c:pt idx="2790">
                  <c:v>-65.595658216357805</c:v>
                </c:pt>
                <c:pt idx="2791">
                  <c:v>-65.600403118176501</c:v>
                </c:pt>
                <c:pt idx="2792">
                  <c:v>-65.605118334874106</c:v>
                </c:pt>
                <c:pt idx="2793">
                  <c:v>-65.609803970945805</c:v>
                </c:pt>
                <c:pt idx="2794">
                  <c:v>-65.614460131100699</c:v>
                </c:pt>
                <c:pt idx="2795">
                  <c:v>-65.619086920253096</c:v>
                </c:pt>
                <c:pt idx="2796">
                  <c:v>-65.623684443513795</c:v>
                </c:pt>
                <c:pt idx="2797">
                  <c:v>-65.628252806182005</c:v>
                </c:pt>
                <c:pt idx="2798">
                  <c:v>-65.632792113736798</c:v>
                </c:pt>
                <c:pt idx="2799">
                  <c:v>-65.637302471828505</c:v>
                </c:pt>
                <c:pt idx="2800">
                  <c:v>-65.641783986270895</c:v>
                </c:pt>
                <c:pt idx="2801">
                  <c:v>-65.646236763032803</c:v>
                </c:pt>
                <c:pt idx="2802">
                  <c:v>-65.650660908230194</c:v>
                </c:pt>
                <c:pt idx="2803">
                  <c:v>-65.655056528118294</c:v>
                </c:pt>
                <c:pt idx="2804">
                  <c:v>-65.659423729083201</c:v>
                </c:pt>
                <c:pt idx="2805">
                  <c:v>-65.663762617634703</c:v>
                </c:pt>
                <c:pt idx="2806">
                  <c:v>-65.668073300398206</c:v>
                </c:pt>
                <c:pt idx="2807">
                  <c:v>-65.672355884107205</c:v>
                </c:pt>
                <c:pt idx="2808">
                  <c:v>-65.676610475595695</c:v>
                </c:pt>
                <c:pt idx="2809">
                  <c:v>-65.680837181790594</c:v>
                </c:pt>
                <c:pt idx="2810">
                  <c:v>-65.685036109704598</c:v>
                </c:pt>
                <c:pt idx="2811">
                  <c:v>-65.689207366428803</c:v>
                </c:pt>
                <c:pt idx="2812">
                  <c:v>-65.693351059125206</c:v>
                </c:pt>
                <c:pt idx="2813">
                  <c:v>-65.697467295019806</c:v>
                </c:pt>
                <c:pt idx="2814">
                  <c:v>-65.701556181395603</c:v>
                </c:pt>
                <c:pt idx="2815">
                  <c:v>-65.705617825585605</c:v>
                </c:pt>
                <c:pt idx="2816">
                  <c:v>-65.709652334965497</c:v>
                </c:pt>
                <c:pt idx="2817">
                  <c:v>-65.713659816947398</c:v>
                </c:pt>
                <c:pt idx="2818">
                  <c:v>-65.717640378973002</c:v>
                </c:pt>
                <c:pt idx="2819">
                  <c:v>-65.721594128506496</c:v>
                </c:pt>
                <c:pt idx="2820">
                  <c:v>-65.725521173028596</c:v>
                </c:pt>
                <c:pt idx="2821">
                  <c:v>-65.729421620029399</c:v>
                </c:pt>
                <c:pt idx="2822">
                  <c:v>-65.733295577002593</c:v>
                </c:pt>
                <c:pt idx="2823">
                  <c:v>-65.737143151438602</c:v>
                </c:pt>
                <c:pt idx="2824">
                  <c:v>-65.740964450818794</c:v>
                </c:pt>
                <c:pt idx="2825">
                  <c:v>-65.744759582608907</c:v>
                </c:pt>
                <c:pt idx="2826">
                  <c:v>-65.748528654252894</c:v>
                </c:pt>
                <c:pt idx="2827">
                  <c:v>-65.752271773167394</c:v>
                </c:pt>
                <c:pt idx="2828">
                  <c:v>-65.755989046735195</c:v>
                </c:pt>
                <c:pt idx="2829">
                  <c:v>-65.759680582299794</c:v>
                </c:pt>
                <c:pt idx="2830">
                  <c:v>-65.763346487159396</c:v>
                </c:pt>
                <c:pt idx="2831">
                  <c:v>-65.766986868561204</c:v>
                </c:pt>
                <c:pt idx="2832">
                  <c:v>-65.770601833695807</c:v>
                </c:pt>
                <c:pt idx="2833">
                  <c:v>-65.774191489691404</c:v>
                </c:pt>
                <c:pt idx="2834">
                  <c:v>-65.777755943608696</c:v>
                </c:pt>
                <c:pt idx="2835">
                  <c:v>-65.781295302435197</c:v>
                </c:pt>
                <c:pt idx="2836">
                  <c:v>-65.784809673080005</c:v>
                </c:pt>
                <c:pt idx="2837">
                  <c:v>-65.788299162368304</c:v>
                </c:pt>
                <c:pt idx="2838">
                  <c:v>-65.791763877036303</c:v>
                </c:pt>
                <c:pt idx="2839">
                  <c:v>-65.795203923726405</c:v>
                </c:pt>
                <c:pt idx="2840">
                  <c:v>-65.798619408981494</c:v>
                </c:pt>
                <c:pt idx="2841">
                  <c:v>-65.802010439240505</c:v>
                </c:pt>
                <c:pt idx="2842">
                  <c:v>-65.805377120833398</c:v>
                </c:pt>
                <c:pt idx="2843">
                  <c:v>-65.808719559975899</c:v>
                </c:pt>
                <c:pt idx="2844">
                  <c:v>-65.812037862765393</c:v>
                </c:pt>
                <c:pt idx="2845">
                  <c:v>-65.815332135175794</c:v>
                </c:pt>
                <c:pt idx="2846">
                  <c:v>-65.818602483052899</c:v>
                </c:pt>
                <c:pt idx="2847">
                  <c:v>-65.821849012109993</c:v>
                </c:pt>
                <c:pt idx="2848">
                  <c:v>-65.825071827923296</c:v>
                </c:pt>
                <c:pt idx="2849">
                  <c:v>-65.828271035927401</c:v>
                </c:pt>
                <c:pt idx="2850">
                  <c:v>-65.831446741411199</c:v>
                </c:pt>
                <c:pt idx="2851">
                  <c:v>-65.8345990495134</c:v>
                </c:pt>
                <c:pt idx="2852">
                  <c:v>-65.837728065218101</c:v>
                </c:pt>
                <c:pt idx="2853">
                  <c:v>-65.840833893351103</c:v>
                </c:pt>
                <c:pt idx="2854">
                  <c:v>-65.843916638575294</c:v>
                </c:pt>
                <c:pt idx="2855">
                  <c:v>-65.846976405387295</c:v>
                </c:pt>
                <c:pt idx="2856">
                  <c:v>-65.8500132981126</c:v>
                </c:pt>
                <c:pt idx="2857">
                  <c:v>-65.853027420902393</c:v>
                </c:pt>
                <c:pt idx="2858">
                  <c:v>-65.856018877729497</c:v>
                </c:pt>
                <c:pt idx="2859">
                  <c:v>-65.858987772384594</c:v>
                </c:pt>
                <c:pt idx="2860">
                  <c:v>-65.861934208472206</c:v>
                </c:pt>
                <c:pt idx="2861">
                  <c:v>-65.864858289407806</c:v>
                </c:pt>
                <c:pt idx="2862">
                  <c:v>-65.867760118413301</c:v>
                </c:pt>
                <c:pt idx="2863">
                  <c:v>-65.870639798514205</c:v>
                </c:pt>
                <c:pt idx="2864">
                  <c:v>-65.873497432535999</c:v>
                </c:pt>
                <c:pt idx="2865">
                  <c:v>-65.876333123100395</c:v>
                </c:pt>
                <c:pt idx="2866">
                  <c:v>-65.879146972622493</c:v>
                </c:pt>
                <c:pt idx="2867">
                  <c:v>-65.881939083307302</c:v>
                </c:pt>
                <c:pt idx="2868">
                  <c:v>-65.884709557146095</c:v>
                </c:pt>
                <c:pt idx="2869">
                  <c:v>-65.887458495914004</c:v>
                </c:pt>
                <c:pt idx="2870">
                  <c:v>-65.890186001166299</c:v>
                </c:pt>
                <c:pt idx="2871">
                  <c:v>-65.892892174235797</c:v>
                </c:pt>
                <c:pt idx="2872">
                  <c:v>-65.895577116229305</c:v>
                </c:pt>
                <c:pt idx="2873">
                  <c:v>-65.898240928025302</c:v>
                </c:pt>
                <c:pt idx="2874">
                  <c:v>-65.900883710270506</c:v>
                </c:pt>
                <c:pt idx="2875">
                  <c:v>-65.903505563377394</c:v>
                </c:pt>
                <c:pt idx="2876">
                  <c:v>-65.906106587521407</c:v>
                </c:pt>
                <c:pt idx="2877">
                  <c:v>-65.908686882638094</c:v>
                </c:pt>
                <c:pt idx="2878">
                  <c:v>-65.911246548420394</c:v>
                </c:pt>
                <c:pt idx="2879">
                  <c:v>-65.913785684316395</c:v>
                </c:pt>
                <c:pt idx="2880">
                  <c:v>-65.916304389526104</c:v>
                </c:pt>
                <c:pt idx="2881">
                  <c:v>-65.918802762999803</c:v>
                </c:pt>
                <c:pt idx="2882">
                  <c:v>-65.921280903434806</c:v>
                </c:pt>
                <c:pt idx="2883">
                  <c:v>-65.923738909273595</c:v>
                </c:pt>
                <c:pt idx="2884">
                  <c:v>-65.926176878701099</c:v>
                </c:pt>
                <c:pt idx="2885">
                  <c:v>-65.928594909642698</c:v>
                </c:pt>
                <c:pt idx="2886">
                  <c:v>-65.930993099761693</c:v>
                </c:pt>
                <c:pt idx="2887">
                  <c:v>-65.933371546457295</c:v>
                </c:pt>
                <c:pt idx="2888">
                  <c:v>-65.935730346862499</c:v>
                </c:pt>
                <c:pt idx="2889">
                  <c:v>-65.938069597841604</c:v>
                </c:pt>
                <c:pt idx="2890">
                  <c:v>-65.940389395988902</c:v>
                </c:pt>
                <c:pt idx="2891">
                  <c:v>-65.942689837625693</c:v>
                </c:pt>
                <c:pt idx="2892">
                  <c:v>-65.944971018799194</c:v>
                </c:pt>
                <c:pt idx="2893">
                  <c:v>-65.947233035279993</c:v>
                </c:pt>
                <c:pt idx="2894">
                  <c:v>-65.949475982560898</c:v>
                </c:pt>
                <c:pt idx="2895">
                  <c:v>-65.951699955853996</c:v>
                </c:pt>
                <c:pt idx="2896">
                  <c:v>-65.9539050500901</c:v>
                </c:pt>
                <c:pt idx="2897">
                  <c:v>-65.956091359916101</c:v>
                </c:pt>
                <c:pt idx="2898">
                  <c:v>-65.958258979693795</c:v>
                </c:pt>
                <c:pt idx="2899">
                  <c:v>-65.960408003498003</c:v>
                </c:pt>
                <c:pt idx="2900">
                  <c:v>-65.962538525114994</c:v>
                </c:pt>
                <c:pt idx="2901">
                  <c:v>-65.964650638040894</c:v>
                </c:pt>
                <c:pt idx="2902">
                  <c:v>-65.966744435480393</c:v>
                </c:pt>
                <c:pt idx="2903">
                  <c:v>-65.968820010344999</c:v>
                </c:pt>
                <c:pt idx="2904">
                  <c:v>-65.970877455251596</c:v>
                </c:pt>
                <c:pt idx="2905">
                  <c:v>-65.972916862521203</c:v>
                </c:pt>
                <c:pt idx="2906">
                  <c:v>-65.9749383241777</c:v>
                </c:pt>
                <c:pt idx="2907">
                  <c:v>-65.976941931946001</c:v>
                </c:pt>
                <c:pt idx="2908">
                  <c:v>-65.978927777251499</c:v>
                </c:pt>
                <c:pt idx="2909">
                  <c:v>-65.980895951218301</c:v>
                </c:pt>
                <c:pt idx="2910">
                  <c:v>-65.982846544668107</c:v>
                </c:pt>
                <c:pt idx="2911">
                  <c:v>-65.9847796481194</c:v>
                </c:pt>
                <c:pt idx="2912">
                  <c:v>-65.986695351785897</c:v>
                </c:pt>
                <c:pt idx="2913">
                  <c:v>-65.9885937455754</c:v>
                </c:pt>
                <c:pt idx="2914">
                  <c:v>-65.990474919089294</c:v>
                </c:pt>
                <c:pt idx="2915">
                  <c:v>-65.992338961621002</c:v>
                </c:pt>
                <c:pt idx="2916">
                  <c:v>-65.9941859621552</c:v>
                </c:pt>
                <c:pt idx="2917">
                  <c:v>-65.996016009367096</c:v>
                </c:pt>
                <c:pt idx="2918">
                  <c:v>-65.997829191620994</c:v>
                </c:pt>
                <c:pt idx="2919">
                  <c:v>-65.999625596969807</c:v>
                </c:pt>
                <c:pt idx="2920">
                  <c:v>-66.001405313154294</c:v>
                </c:pt>
                <c:pt idx="2921">
                  <c:v>-66.003168427601906</c:v>
                </c:pt>
                <c:pt idx="2922">
                  <c:v>-66.004915027426094</c:v>
                </c:pt>
                <c:pt idx="2923">
                  <c:v>-66.006645199426103</c:v>
                </c:pt>
                <c:pt idx="2924">
                  <c:v>-66.008359030085202</c:v>
                </c:pt>
                <c:pt idx="2925">
                  <c:v>-66.010056605571293</c:v>
                </c:pt>
                <c:pt idx="2926">
                  <c:v>-66.011738011735005</c:v>
                </c:pt>
                <c:pt idx="2927">
                  <c:v>-66.013403334110194</c:v>
                </c:pt>
                <c:pt idx="2928">
                  <c:v>-66.015052657912406</c:v>
                </c:pt>
                <c:pt idx="2929">
                  <c:v>-66.016686068038993</c:v>
                </c:pt>
                <c:pt idx="2930">
                  <c:v>-66.0183036490684</c:v>
                </c:pt>
                <c:pt idx="2931">
                  <c:v>-66.0199054852594</c:v>
                </c:pt>
                <c:pt idx="2932">
                  <c:v>-66.021491660551106</c:v>
                </c:pt>
                <c:pt idx="2933">
                  <c:v>-66.023062258562206</c:v>
                </c:pt>
                <c:pt idx="2934">
                  <c:v>-66.024617362590504</c:v>
                </c:pt>
                <c:pt idx="2935">
                  <c:v>-66.026157055612899</c:v>
                </c:pt>
                <c:pt idx="2936">
                  <c:v>-66.027681420284594</c:v>
                </c:pt>
                <c:pt idx="2937">
                  <c:v>-66.029190538939005</c:v>
                </c:pt>
                <c:pt idx="2938">
                  <c:v>-66.0306844935877</c:v>
                </c:pt>
                <c:pt idx="2939">
                  <c:v>-66.032163365919502</c:v>
                </c:pt>
                <c:pt idx="2940">
                  <c:v>-66.033627237300905</c:v>
                </c:pt>
                <c:pt idx="2941">
                  <c:v>-66.035076188775406</c:v>
                </c:pt>
                <c:pt idx="2942">
                  <c:v>-66.036510301063501</c:v>
                </c:pt>
                <c:pt idx="2943">
                  <c:v>-66.037929654562404</c:v>
                </c:pt>
                <c:pt idx="2944">
                  <c:v>-66.039334329346005</c:v>
                </c:pt>
                <c:pt idx="2945">
                  <c:v>-66.040724405164895</c:v>
                </c:pt>
                <c:pt idx="2946">
                  <c:v>-66.042099961445899</c:v>
                </c:pt>
                <c:pt idx="2947">
                  <c:v>-66.043461077292307</c:v>
                </c:pt>
                <c:pt idx="2948">
                  <c:v>-66.044807831483496</c:v>
                </c:pt>
                <c:pt idx="2949">
                  <c:v>-66.046140302475493</c:v>
                </c:pt>
                <c:pt idx="2950">
                  <c:v>-66.047458568400302</c:v>
                </c:pt>
                <c:pt idx="2951">
                  <c:v>-66.048762707066302</c:v>
                </c:pt>
                <c:pt idx="2952">
                  <c:v>-66.050052795958194</c:v>
                </c:pt>
                <c:pt idx="2953">
                  <c:v>-66.051328912237295</c:v>
                </c:pt>
                <c:pt idx="2954">
                  <c:v>-66.052591132741</c:v>
                </c:pt>
                <c:pt idx="2955">
                  <c:v>-66.053839533983506</c:v>
                </c:pt>
                <c:pt idx="2956">
                  <c:v>-66.0550741921558</c:v>
                </c:pt>
                <c:pt idx="2957">
                  <c:v>-66.056295183125499</c:v>
                </c:pt>
                <c:pt idx="2958">
                  <c:v>-66.057502582437493</c:v>
                </c:pt>
                <c:pt idx="2959">
                  <c:v>-66.058696465313602</c:v>
                </c:pt>
                <c:pt idx="2960">
                  <c:v>-66.059876906653201</c:v>
                </c:pt>
                <c:pt idx="2961">
                  <c:v>-66.061043981033194</c:v>
                </c:pt>
                <c:pt idx="2962">
                  <c:v>-66.062197762708493</c:v>
                </c:pt>
                <c:pt idx="2963">
                  <c:v>-66.063338325612094</c:v>
                </c:pt>
                <c:pt idx="2964">
                  <c:v>-66.0644657433552</c:v>
                </c:pt>
                <c:pt idx="2965">
                  <c:v>-66.065580089227893</c:v>
                </c:pt>
                <c:pt idx="2966">
                  <c:v>-66.066681436199104</c:v>
                </c:pt>
                <c:pt idx="2967">
                  <c:v>-66.067769856917394</c:v>
                </c:pt>
                <c:pt idx="2968">
                  <c:v>-66.068845423710798</c:v>
                </c:pt>
                <c:pt idx="2969">
                  <c:v>-66.069908208587293</c:v>
                </c:pt>
                <c:pt idx="2970">
                  <c:v>-66.070958283235399</c:v>
                </c:pt>
                <c:pt idx="2971">
                  <c:v>-66.071995719024599</c:v>
                </c:pt>
                <c:pt idx="2972">
                  <c:v>-66.073020587005303</c:v>
                </c:pt>
                <c:pt idx="2973">
                  <c:v>-66.074032957909793</c:v>
                </c:pt>
                <c:pt idx="2974">
                  <c:v>-66.0750329021525</c:v>
                </c:pt>
                <c:pt idx="2975">
                  <c:v>-66.0760204898301</c:v>
                </c:pt>
                <c:pt idx="2976">
                  <c:v>-66.076995790722606</c:v>
                </c:pt>
                <c:pt idx="2977">
                  <c:v>-66.077958874293401</c:v>
                </c:pt>
                <c:pt idx="2978">
                  <c:v>-66.078909809690003</c:v>
                </c:pt>
                <c:pt idx="2979">
                  <c:v>-66.079848665744294</c:v>
                </c:pt>
                <c:pt idx="2980">
                  <c:v>-66.080775510973396</c:v>
                </c:pt>
                <c:pt idx="2981">
                  <c:v>-66.081690413579693</c:v>
                </c:pt>
                <c:pt idx="2982">
                  <c:v>-66.082593441452104</c:v>
                </c:pt>
                <c:pt idx="2983">
                  <c:v>-66.0834846621662</c:v>
                </c:pt>
                <c:pt idx="2984">
                  <c:v>-66.084364142984498</c:v>
                </c:pt>
                <c:pt idx="2985">
                  <c:v>-66.085231950857903</c:v>
                </c:pt>
                <c:pt idx="2986">
                  <c:v>-66.086088152425503</c:v>
                </c:pt>
                <c:pt idx="2987">
                  <c:v>-66.086932814015498</c:v>
                </c:pt>
                <c:pt idx="2988">
                  <c:v>-66.087766001646003</c:v>
                </c:pt>
                <c:pt idx="2989">
                  <c:v>-66.088587781025296</c:v>
                </c:pt>
                <c:pt idx="2990">
                  <c:v>-66.089398217552898</c:v>
                </c:pt>
                <c:pt idx="2991">
                  <c:v>-66.090197376319907</c:v>
                </c:pt>
                <c:pt idx="2992">
                  <c:v>-66.090985322109802</c:v>
                </c:pt>
                <c:pt idx="2993">
                  <c:v>-66.091762119399107</c:v>
                </c:pt>
                <c:pt idx="2994">
                  <c:v>-66.092527832358002</c:v>
                </c:pt>
                <c:pt idx="2995">
                  <c:v>-66.093282524851304</c:v>
                </c:pt>
                <c:pt idx="2996">
                  <c:v>-66.094026260438895</c:v>
                </c:pt>
                <c:pt idx="2997">
                  <c:v>-66.0947591023765</c:v>
                </c:pt>
                <c:pt idx="2998">
                  <c:v>-66.095481113616401</c:v>
                </c:pt>
                <c:pt idx="2999">
                  <c:v>-66.096192356808501</c:v>
                </c:pt>
                <c:pt idx="3000">
                  <c:v>-66.096892894300495</c:v>
                </c:pt>
                <c:pt idx="3001">
                  <c:v>-66.097582788139206</c:v>
                </c:pt>
                <c:pt idx="3002">
                  <c:v>-66.098262100070897</c:v>
                </c:pt>
                <c:pt idx="3003">
                  <c:v>-66.098930891542395</c:v>
                </c:pt>
                <c:pt idx="3004">
                  <c:v>-66.099589223701599</c:v>
                </c:pt>
                <c:pt idx="3005">
                  <c:v>-66.100237157398595</c:v>
                </c:pt>
                <c:pt idx="3006">
                  <c:v>-66.100874753186005</c:v>
                </c:pt>
                <c:pt idx="3007">
                  <c:v>-66.101502071320297</c:v>
                </c:pt>
                <c:pt idx="3008">
                  <c:v>-66.102119171762297</c:v>
                </c:pt>
                <c:pt idx="3009">
                  <c:v>-66.102726114177898</c:v>
                </c:pt>
                <c:pt idx="3010">
                  <c:v>-66.103322957939397</c:v>
                </c:pt>
                <c:pt idx="3011">
                  <c:v>-66.103909762125696</c:v>
                </c:pt>
                <c:pt idx="3012">
                  <c:v>-66.104486585523802</c:v>
                </c:pt>
                <c:pt idx="3013">
                  <c:v>-66.105053486629004</c:v>
                </c:pt>
                <c:pt idx="3014">
                  <c:v>-66.105610523646305</c:v>
                </c:pt>
                <c:pt idx="3015">
                  <c:v>-66.106157754490894</c:v>
                </c:pt>
                <c:pt idx="3016">
                  <c:v>-66.106695236789307</c:v>
                </c:pt>
                <c:pt idx="3017">
                  <c:v>-66.107223027880096</c:v>
                </c:pt>
                <c:pt idx="3018">
                  <c:v>-66.107741184814699</c:v>
                </c:pt>
                <c:pt idx="3019">
                  <c:v>-66.108249764358703</c:v>
                </c:pt>
                <c:pt idx="3020">
                  <c:v>-66.108748822992197</c:v>
                </c:pt>
                <c:pt idx="3021">
                  <c:v>-66.109238416910898</c:v>
                </c:pt>
                <c:pt idx="3022">
                  <c:v>-66.109718602027399</c:v>
                </c:pt>
                <c:pt idx="3023">
                  <c:v>-66.110189433971399</c:v>
                </c:pt>
                <c:pt idx="3024">
                  <c:v>-66.110650968091207</c:v>
                </c:pt>
                <c:pt idx="3025">
                  <c:v>-66.111103259454396</c:v>
                </c:pt>
                <c:pt idx="3026">
                  <c:v>-66.111546362848699</c:v>
                </c:pt>
                <c:pt idx="3027">
                  <c:v>-66.111980332783105</c:v>
                </c:pt>
                <c:pt idx="3028">
                  <c:v>-66.112405223488693</c:v>
                </c:pt>
                <c:pt idx="3029">
                  <c:v>-66.112821088919503</c:v>
                </c:pt>
                <c:pt idx="3030">
                  <c:v>-66.1132279827536</c:v>
                </c:pt>
                <c:pt idx="3031">
                  <c:v>-66.113625958393996</c:v>
                </c:pt>
                <c:pt idx="3032">
                  <c:v>-66.114015068969394</c:v>
                </c:pt>
                <c:pt idx="3033">
                  <c:v>-66.114395367335703</c:v>
                </c:pt>
                <c:pt idx="3034">
                  <c:v>-66.114766906076099</c:v>
                </c:pt>
                <c:pt idx="3035">
                  <c:v>-66.115129737502897</c:v>
                </c:pt>
                <c:pt idx="3036">
                  <c:v>-66.115483913657897</c:v>
                </c:pt>
                <c:pt idx="3037">
                  <c:v>-66.1158294863138</c:v>
                </c:pt>
                <c:pt idx="3038">
                  <c:v>-66.116166506974594</c:v>
                </c:pt>
                <c:pt idx="3039">
                  <c:v>-66.116495026877104</c:v>
                </c:pt>
                <c:pt idx="3040">
                  <c:v>-66.1168150969918</c:v>
                </c:pt>
                <c:pt idx="3041">
                  <c:v>-66.117126768023496</c:v>
                </c:pt>
                <c:pt idx="3042">
                  <c:v>-66.117430090412697</c:v>
                </c:pt>
                <c:pt idx="3043">
                  <c:v>-66.117725114336395</c:v>
                </c:pt>
                <c:pt idx="3044">
                  <c:v>-66.118011889708995</c:v>
                </c:pt>
                <c:pt idx="3045">
                  <c:v>-66.118290466183495</c:v>
                </c:pt>
                <c:pt idx="3046">
                  <c:v>-66.118560893152406</c:v>
                </c:pt>
                <c:pt idx="3047">
                  <c:v>-66.118823219748705</c:v>
                </c:pt>
                <c:pt idx="3048">
                  <c:v>-66.119077494846593</c:v>
                </c:pt>
                <c:pt idx="3049">
                  <c:v>-66.119323767063193</c:v>
                </c:pt>
                <c:pt idx="3050">
                  <c:v>-66.119562084758499</c:v>
                </c:pt>
                <c:pt idx="3051">
                  <c:v>-66.119792496037505</c:v>
                </c:pt>
                <c:pt idx="3052">
                  <c:v>-66.120015048750403</c:v>
                </c:pt>
                <c:pt idx="3053">
                  <c:v>-66.120229790493795</c:v>
                </c:pt>
                <c:pt idx="3054">
                  <c:v>-66.120436768611697</c:v>
                </c:pt>
                <c:pt idx="3055">
                  <c:v>-66.120636030196906</c:v>
                </c:pt>
                <c:pt idx="3056">
                  <c:v>-66.120827622091298</c:v>
                </c:pt>
                <c:pt idx="3057">
                  <c:v>-66.121011590887406</c:v>
                </c:pt>
                <c:pt idx="3058">
                  <c:v>-66.1211879829292</c:v>
                </c:pt>
                <c:pt idx="3059">
                  <c:v>-66.121356844313098</c:v>
                </c:pt>
                <c:pt idx="3060">
                  <c:v>-66.121518220889101</c:v>
                </c:pt>
                <c:pt idx="3061">
                  <c:v>-66.121672158261603</c:v>
                </c:pt>
                <c:pt idx="3062">
                  <c:v>-66.121818701790602</c:v>
                </c:pt>
                <c:pt idx="3063">
                  <c:v>-66.121957896592406</c:v>
                </c:pt>
                <c:pt idx="3064">
                  <c:v>-66.122089787541</c:v>
                </c:pt>
                <c:pt idx="3065">
                  <c:v>-66.1222144192689</c:v>
                </c:pt>
                <c:pt idx="3066">
                  <c:v>-66.1223318361682</c:v>
                </c:pt>
                <c:pt idx="3067">
                  <c:v>-66.122442082391402</c:v>
                </c:pt>
                <c:pt idx="3068">
                  <c:v>-66.122545201852603</c:v>
                </c:pt>
                <c:pt idx="3069">
                  <c:v>-66.122641238228496</c:v>
                </c:pt>
                <c:pt idx="3070">
                  <c:v>-66.122730234959505</c:v>
                </c:pt>
                <c:pt idx="3071">
                  <c:v>-66.122812235250294</c:v>
                </c:pt>
                <c:pt idx="3072">
                  <c:v>-66.122887282071503</c:v>
                </c:pt>
                <c:pt idx="3073">
                  <c:v>-66.122955418160103</c:v>
                </c:pt>
                <c:pt idx="3074">
                  <c:v>-66.123016686020904</c:v>
                </c:pt>
                <c:pt idx="3075">
                  <c:v>-66.123071127927005</c:v>
                </c:pt>
                <c:pt idx="3076">
                  <c:v>-66.123118785921406</c:v>
                </c:pt>
                <c:pt idx="3077">
                  <c:v>-66.123159701817798</c:v>
                </c:pt>
                <c:pt idx="3078">
                  <c:v>-66.123193917201405</c:v>
                </c:pt>
                <c:pt idx="3079">
                  <c:v>-66.123221473429894</c:v>
                </c:pt>
                <c:pt idx="3080">
                  <c:v>-66.123242411634905</c:v>
                </c:pt>
                <c:pt idx="3081">
                  <c:v>-66.123256772722698</c:v>
                </c:pt>
                <c:pt idx="3082">
                  <c:v>-66.123264597374998</c:v>
                </c:pt>
                <c:pt idx="3083">
                  <c:v>-66.123265926050394</c:v>
                </c:pt>
                <c:pt idx="3084">
                  <c:v>-66.123260798985001</c:v>
                </c:pt>
                <c:pt idx="3085">
                  <c:v>-66.123249256193603</c:v>
                </c:pt>
                <c:pt idx="3086">
                  <c:v>-66.123231337470799</c:v>
                </c:pt>
                <c:pt idx="3087">
                  <c:v>-66.123207082391701</c:v>
                </c:pt>
                <c:pt idx="3088">
                  <c:v>-66.123176530313003</c:v>
                </c:pt>
                <c:pt idx="3089">
                  <c:v>-66.123139720374397</c:v>
                </c:pt>
                <c:pt idx="3090">
                  <c:v>-66.123096691498901</c:v>
                </c:pt>
                <c:pt idx="3091">
                  <c:v>-66.123047482394099</c:v>
                </c:pt>
                <c:pt idx="3092">
                  <c:v>-66.122992131553602</c:v>
                </c:pt>
                <c:pt idx="3093">
                  <c:v>-66.122930677257301</c:v>
                </c:pt>
                <c:pt idx="3094">
                  <c:v>-66.122863157572795</c:v>
                </c:pt>
                <c:pt idx="3095">
                  <c:v>-66.122789610356307</c:v>
                </c:pt>
                <c:pt idx="3096">
                  <c:v>-66.122710073253501</c:v>
                </c:pt>
                <c:pt idx="3097">
                  <c:v>-66.122624583700897</c:v>
                </c:pt>
                <c:pt idx="3098">
                  <c:v>-66.122533178926105</c:v>
                </c:pt>
                <c:pt idx="3099">
                  <c:v>-66.122435895949707</c:v>
                </c:pt>
                <c:pt idx="3100">
                  <c:v>-66.122332771585405</c:v>
                </c:pt>
                <c:pt idx="3101">
                  <c:v>-66.122223842441798</c:v>
                </c:pt>
                <c:pt idx="3102">
                  <c:v>-66.122109144922405</c:v>
                </c:pt>
                <c:pt idx="3103">
                  <c:v>-66.121988715227701</c:v>
                </c:pt>
                <c:pt idx="3104">
                  <c:v>-66.121862589355004</c:v>
                </c:pt>
                <c:pt idx="3105">
                  <c:v>-66.121730803100505</c:v>
                </c:pt>
                <c:pt idx="3106">
                  <c:v>-66.121593392059395</c:v>
                </c:pt>
                <c:pt idx="3107">
                  <c:v>-66.121450391627107</c:v>
                </c:pt>
                <c:pt idx="3108">
                  <c:v>-66.121301837000601</c:v>
                </c:pt>
                <c:pt idx="3109">
                  <c:v>-66.121147763178897</c:v>
                </c:pt>
                <c:pt idx="3110">
                  <c:v>-66.120988204963993</c:v>
                </c:pt>
                <c:pt idx="3111">
                  <c:v>-66.120823196962206</c:v>
                </c:pt>
                <c:pt idx="3112">
                  <c:v>-65.120652773584894</c:v>
                </c:pt>
                <c:pt idx="3113">
                  <c:v>-65.125472013487197</c:v>
                </c:pt>
                <c:pt idx="3114">
                  <c:v>-65.130266651179696</c:v>
                </c:pt>
                <c:pt idx="3115">
                  <c:v>-65.135036745200495</c:v>
                </c:pt>
                <c:pt idx="3116">
                  <c:v>-65.139782354459697</c:v>
                </c:pt>
                <c:pt idx="3117">
                  <c:v>-65.144503538232101</c:v>
                </c:pt>
                <c:pt idx="3118">
                  <c:v>-65.149200356151894</c:v>
                </c:pt>
                <c:pt idx="3119">
                  <c:v>-65.153872868205397</c:v>
                </c:pt>
                <c:pt idx="3120">
                  <c:v>-65.158521134725603</c:v>
                </c:pt>
                <c:pt idx="3121">
                  <c:v>-65.163145216385104</c:v>
                </c:pt>
                <c:pt idx="3122">
                  <c:v>-65.1677451741906</c:v>
                </c:pt>
                <c:pt idx="3123">
                  <c:v>-65.172321069476396</c:v>
                </c:pt>
                <c:pt idx="3124">
                  <c:v>-65.176872963898205</c:v>
                </c:pt>
                <c:pt idx="3125">
                  <c:v>-65.181400919427105</c:v>
                </c:pt>
                <c:pt idx="3126">
                  <c:v>-65.185904998343702</c:v>
                </c:pt>
                <c:pt idx="3127">
                  <c:v>-65.190385263231704</c:v>
                </c:pt>
                <c:pt idx="3128">
                  <c:v>-65.194841776972197</c:v>
                </c:pt>
                <c:pt idx="3129">
                  <c:v>-65.199274602737702</c:v>
                </c:pt>
                <c:pt idx="3130">
                  <c:v>-65.203683803986095</c:v>
                </c:pt>
                <c:pt idx="3131">
                  <c:v>-65.208069444455006</c:v>
                </c:pt>
                <c:pt idx="3132">
                  <c:v>-65.212431588155596</c:v>
                </c:pt>
                <c:pt idx="3133">
                  <c:v>-65.216770299367099</c:v>
                </c:pt>
                <c:pt idx="3134">
                  <c:v>-65.221085642631095</c:v>
                </c:pt>
                <c:pt idx="3135">
                  <c:v>-65.225377682745403</c:v>
                </c:pt>
                <c:pt idx="3136">
                  <c:v>-65.229646484758703</c:v>
                </c:pt>
                <c:pt idx="3137">
                  <c:v>-65.233892113964998</c:v>
                </c:pt>
                <c:pt idx="3138">
                  <c:v>-65.238114635897801</c:v>
                </c:pt>
                <c:pt idx="3139">
                  <c:v>-65.242314116324593</c:v>
                </c:pt>
                <c:pt idx="3140">
                  <c:v>-65.246490621241406</c:v>
                </c:pt>
                <c:pt idx="3141">
                  <c:v>-65.2506442168673</c:v>
                </c:pt>
                <c:pt idx="3142">
                  <c:v>-65.254774969638902</c:v>
                </c:pt>
                <c:pt idx="3143">
                  <c:v>-65.258882946205006</c:v>
                </c:pt>
                <c:pt idx="3144">
                  <c:v>-65.262968213421402</c:v>
                </c:pt>
                <c:pt idx="3145">
                  <c:v>-65.267030838345207</c:v>
                </c:pt>
                <c:pt idx="3146">
                  <c:v>-65.2710708882299</c:v>
                </c:pt>
                <c:pt idx="3147">
                  <c:v>-65.27508843052</c:v>
                </c:pt>
                <c:pt idx="3148">
                  <c:v>-65.279083532845704</c:v>
                </c:pt>
                <c:pt idx="3149">
                  <c:v>-65.283056263018196</c:v>
                </c:pt>
                <c:pt idx="3150">
                  <c:v>-65.287006689023897</c:v>
                </c:pt>
                <c:pt idx="3151">
                  <c:v>-65.2909348790199</c:v>
                </c:pt>
                <c:pt idx="3152">
                  <c:v>-65.294840901328698</c:v>
                </c:pt>
                <c:pt idx="3153">
                  <c:v>-65.298724824433407</c:v>
                </c:pt>
                <c:pt idx="3154">
                  <c:v>-65.302586716972399</c:v>
                </c:pt>
                <c:pt idx="3155">
                  <c:v>-65.306426647734995</c:v>
                </c:pt>
                <c:pt idx="3156">
                  <c:v>-65.310244685656002</c:v>
                </c:pt>
                <c:pt idx="3157">
                  <c:v>-65.314040899811502</c:v>
                </c:pt>
                <c:pt idx="3158">
                  <c:v>-65.317815359413302</c:v>
                </c:pt>
                <c:pt idx="3159">
                  <c:v>-65.321568133805101</c:v>
                </c:pt>
                <c:pt idx="3160">
                  <c:v>-65.325299292457004</c:v>
                </c:pt>
                <c:pt idx="3161">
                  <c:v>-65.329008904961299</c:v>
                </c:pt>
                <c:pt idx="3162">
                  <c:v>-65.3326970410277</c:v>
                </c:pt>
                <c:pt idx="3163">
                  <c:v>-65.336363770478897</c:v>
                </c:pt>
                <c:pt idx="3164">
                  <c:v>-65.340009163245696</c:v>
                </c:pt>
                <c:pt idx="3165">
                  <c:v>-65.343633289362998</c:v>
                </c:pt>
                <c:pt idx="3166">
                  <c:v>-65.347236218964994</c:v>
                </c:pt>
                <c:pt idx="3167">
                  <c:v>-65.350818022280805</c:v>
                </c:pt>
                <c:pt idx="3168">
                  <c:v>-65.354378769630301</c:v>
                </c:pt>
                <c:pt idx="3169">
                  <c:v>-65.3579185314196</c:v>
                </c:pt>
                <c:pt idx="3170">
                  <c:v>-65.361437378136699</c:v>
                </c:pt>
                <c:pt idx="3171">
                  <c:v>-65.364935380347404</c:v>
                </c:pt>
                <c:pt idx="3172">
                  <c:v>-65.368412608691301</c:v>
                </c:pt>
                <c:pt idx="3173">
                  <c:v>-65.371869133876899</c:v>
                </c:pt>
                <c:pt idx="3174">
                  <c:v>-65.375305026678404</c:v>
                </c:pt>
                <c:pt idx="3175">
                  <c:v>-65.378720357930902</c:v>
                </c:pt>
                <c:pt idx="3176">
                  <c:v>-65.382115198526805</c:v>
                </c:pt>
                <c:pt idx="3177">
                  <c:v>-65.385489619411402</c:v>
                </c:pt>
                <c:pt idx="3178">
                  <c:v>-65.388843691579297</c:v>
                </c:pt>
                <c:pt idx="3179">
                  <c:v>-65.392177486070295</c:v>
                </c:pt>
                <c:pt idx="3180">
                  <c:v>-65.395491073965601</c:v>
                </c:pt>
                <c:pt idx="3181">
                  <c:v>-65.398784526383807</c:v>
                </c:pt>
                <c:pt idx="3182">
                  <c:v>-65.402057914477297</c:v>
                </c:pt>
                <c:pt idx="3183">
                  <c:v>-65.405311309428299</c:v>
                </c:pt>
                <c:pt idx="3184">
                  <c:v>-65.408544782445205</c:v>
                </c:pt>
                <c:pt idx="3185">
                  <c:v>-65.411758404759198</c:v>
                </c:pt>
                <c:pt idx="3186">
                  <c:v>-65.414952247619993</c:v>
                </c:pt>
                <c:pt idx="3187">
                  <c:v>-65.418126382292698</c:v>
                </c:pt>
                <c:pt idx="3188">
                  <c:v>-65.421280880054098</c:v>
                </c:pt>
                <c:pt idx="3189">
                  <c:v>-65.424415812189295</c:v>
                </c:pt>
                <c:pt idx="3190">
                  <c:v>-65.427531249987894</c:v>
                </c:pt>
                <c:pt idx="3191">
                  <c:v>-65.430627264740593</c:v>
                </c:pt>
                <c:pt idx="3192">
                  <c:v>-65.433703927736204</c:v>
                </c:pt>
                <c:pt idx="3193">
                  <c:v>-65.436761310257793</c:v>
                </c:pt>
                <c:pt idx="3194">
                  <c:v>-65.439799483579506</c:v>
                </c:pt>
                <c:pt idx="3195">
                  <c:v>-65.442818518963307</c:v>
                </c:pt>
                <c:pt idx="3196">
                  <c:v>-65.4458184876556</c:v>
                </c:pt>
                <c:pt idx="3197">
                  <c:v>-65.448799460884302</c:v>
                </c:pt>
                <c:pt idx="3198">
                  <c:v>-65.451761509855302</c:v>
                </c:pt>
                <c:pt idx="3199">
                  <c:v>-65.454704705749407</c:v>
                </c:pt>
                <c:pt idx="3200">
                  <c:v>-65.457629119719201</c:v>
                </c:pt>
                <c:pt idx="3201">
                  <c:v>-65.460534822886402</c:v>
                </c:pt>
                <c:pt idx="3202">
                  <c:v>-65.463421886338097</c:v>
                </c:pt>
                <c:pt idx="3203">
                  <c:v>-65.466290381124296</c:v>
                </c:pt>
                <c:pt idx="3204">
                  <c:v>-65.469140378254593</c:v>
                </c:pt>
                <c:pt idx="3205">
                  <c:v>-65.471971948695696</c:v>
                </c:pt>
                <c:pt idx="3206">
                  <c:v>-65.474785163367898</c:v>
                </c:pt>
                <c:pt idx="3207">
                  <c:v>-65.477580093143004</c:v>
                </c:pt>
                <c:pt idx="3208">
                  <c:v>-65.480356808840696</c:v>
                </c:pt>
                <c:pt idx="3209">
                  <c:v>-65.483115381226298</c:v>
                </c:pt>
                <c:pt idx="3210">
                  <c:v>-65.485855881007893</c:v>
                </c:pt>
                <c:pt idx="3211">
                  <c:v>-65.488578378833495</c:v>
                </c:pt>
                <c:pt idx="3212">
                  <c:v>-65.491282945288503</c:v>
                </c:pt>
                <c:pt idx="3213">
                  <c:v>-65.493969650892893</c:v>
                </c:pt>
                <c:pt idx="3214">
                  <c:v>-65.496638566098895</c:v>
                </c:pt>
                <c:pt idx="3215">
                  <c:v>-65.499289761287997</c:v>
                </c:pt>
                <c:pt idx="3216">
                  <c:v>-65.501923306768703</c:v>
                </c:pt>
                <c:pt idx="3217">
                  <c:v>-65.504539272774096</c:v>
                </c:pt>
                <c:pt idx="3218">
                  <c:v>-65.507137729459103</c:v>
                </c:pt>
                <c:pt idx="3219">
                  <c:v>-65.509718746898102</c:v>
                </c:pt>
                <c:pt idx="3220">
                  <c:v>-65.512282395082707</c:v>
                </c:pt>
                <c:pt idx="3221">
                  <c:v>-65.514828743919196</c:v>
                </c:pt>
                <c:pt idx="3222">
                  <c:v>-65.517357863226195</c:v>
                </c:pt>
                <c:pt idx="3223">
                  <c:v>-65.519869822732602</c:v>
                </c:pt>
                <c:pt idx="3224">
                  <c:v>-65.522364692074802</c:v>
                </c:pt>
                <c:pt idx="3225">
                  <c:v>-65.524842540794893</c:v>
                </c:pt>
                <c:pt idx="3226">
                  <c:v>-65.527303438338507</c:v>
                </c:pt>
                <c:pt idx="3227">
                  <c:v>-65.529747454052099</c:v>
                </c:pt>
                <c:pt idx="3228">
                  <c:v>-65.532174657181201</c:v>
                </c:pt>
                <c:pt idx="3229">
                  <c:v>-65.534585116868499</c:v>
                </c:pt>
                <c:pt idx="3230">
                  <c:v>-65.536978902151205</c:v>
                </c:pt>
                <c:pt idx="3231">
                  <c:v>-65.539356081959298</c:v>
                </c:pt>
                <c:pt idx="3232">
                  <c:v>-65.541716725113503</c:v>
                </c:pt>
                <c:pt idx="3233">
                  <c:v>-65.544060900323402</c:v>
                </c:pt>
                <c:pt idx="3234">
                  <c:v>-65.546388676185202</c:v>
                </c:pt>
                <c:pt idx="3235">
                  <c:v>-65.548700121179905</c:v>
                </c:pt>
                <c:pt idx="3236">
                  <c:v>-65.550995303671499</c:v>
                </c:pt>
                <c:pt idx="3237">
                  <c:v>-65.553274291904998</c:v>
                </c:pt>
                <c:pt idx="3238">
                  <c:v>-65.555537154004597</c:v>
                </c:pt>
                <c:pt idx="3239">
                  <c:v>-65.557783957971907</c:v>
                </c:pt>
                <c:pt idx="3240">
                  <c:v>-65.560014771684095</c:v>
                </c:pt>
                <c:pt idx="3241">
                  <c:v>-65.562229662892094</c:v>
                </c:pt>
                <c:pt idx="3242">
                  <c:v>-65.564428699219107</c:v>
                </c:pt>
                <c:pt idx="3243">
                  <c:v>-65.566611948158595</c:v>
                </c:pt>
                <c:pt idx="3244">
                  <c:v>-65.568779477072695</c:v>
                </c:pt>
                <c:pt idx="3245">
                  <c:v>-65.5709313531909</c:v>
                </c:pt>
                <c:pt idx="3246">
                  <c:v>-65.5730676436078</c:v>
                </c:pt>
                <c:pt idx="3247">
                  <c:v>-65.575188415282099</c:v>
                </c:pt>
                <c:pt idx="3248">
                  <c:v>-65.5772937350348</c:v>
                </c:pt>
                <c:pt idx="3249">
                  <c:v>-65.579383669547497</c:v>
                </c:pt>
                <c:pt idx="3250">
                  <c:v>-65.581458285361293</c:v>
                </c:pt>
                <c:pt idx="3251">
                  <c:v>-65.583517648874803</c:v>
                </c:pt>
                <c:pt idx="3252">
                  <c:v>-65.585561826343195</c:v>
                </c:pt>
                <c:pt idx="3253">
                  <c:v>-65.587590883876302</c:v>
                </c:pt>
                <c:pt idx="3254">
                  <c:v>-65.589604887437801</c:v>
                </c:pt>
                <c:pt idx="3255">
                  <c:v>-65.591603902842905</c:v>
                </c:pt>
                <c:pt idx="3256">
                  <c:v>-65.593587995758199</c:v>
                </c:pt>
                <c:pt idx="3257">
                  <c:v>-65.595557231699303</c:v>
                </c:pt>
                <c:pt idx="3258">
                  <c:v>-65.597511676029995</c:v>
                </c:pt>
                <c:pt idx="3259">
                  <c:v>-65.599451393961104</c:v>
                </c:pt>
                <c:pt idx="3260">
                  <c:v>-65.601376450548699</c:v>
                </c:pt>
                <c:pt idx="3261">
                  <c:v>-65.603286910693498</c:v>
                </c:pt>
                <c:pt idx="3262">
                  <c:v>-65.605182839139303</c:v>
                </c:pt>
                <c:pt idx="3263">
                  <c:v>-65.607064300471905</c:v>
                </c:pt>
                <c:pt idx="3264">
                  <c:v>-65.608931359117705</c:v>
                </c:pt>
                <c:pt idx="3265">
                  <c:v>-65.610784079343105</c:v>
                </c:pt>
                <c:pt idx="3266">
                  <c:v>-65.612622525252803</c:v>
                </c:pt>
                <c:pt idx="3267">
                  <c:v>-65.614446760789093</c:v>
                </c:pt>
                <c:pt idx="3268">
                  <c:v>-65.616256849730803</c:v>
                </c:pt>
                <c:pt idx="3269">
                  <c:v>-65.618052855691801</c:v>
                </c:pt>
                <c:pt idx="3270">
                  <c:v>-65.619834842120696</c:v>
                </c:pt>
                <c:pt idx="3271">
                  <c:v>-65.621602872299206</c:v>
                </c:pt>
                <c:pt idx="3272">
                  <c:v>-65.623357009341504</c:v>
                </c:pt>
                <c:pt idx="3273">
                  <c:v>-65.625097316193106</c:v>
                </c:pt>
                <c:pt idx="3274">
                  <c:v>-65.626823855630207</c:v>
                </c:pt>
                <c:pt idx="3275">
                  <c:v>-65.6285366902584</c:v>
                </c:pt>
                <c:pt idx="3276">
                  <c:v>-65.630235882511997</c:v>
                </c:pt>
                <c:pt idx="3277">
                  <c:v>-65.631921494653298</c:v>
                </c:pt>
                <c:pt idx="3278">
                  <c:v>-65.633593588771504</c:v>
                </c:pt>
                <c:pt idx="3279">
                  <c:v>-65.635252226781702</c:v>
                </c:pt>
                <c:pt idx="3280">
                  <c:v>-65.636897470424699</c:v>
                </c:pt>
                <c:pt idx="3281">
                  <c:v>-65.638529381265698</c:v>
                </c:pt>
                <c:pt idx="3282">
                  <c:v>-65.640148020693701</c:v>
                </c:pt>
                <c:pt idx="3283">
                  <c:v>-65.641753449920699</c:v>
                </c:pt>
                <c:pt idx="3284">
                  <c:v>-65.643345729980993</c:v>
                </c:pt>
                <c:pt idx="3285">
                  <c:v>-65.644924921730706</c:v>
                </c:pt>
                <c:pt idx="3286">
                  <c:v>-65.646491085846506</c:v>
                </c:pt>
                <c:pt idx="3287">
                  <c:v>-65.648044282825694</c:v>
                </c:pt>
                <c:pt idx="3288">
                  <c:v>-65.649584572984907</c:v>
                </c:pt>
                <c:pt idx="3289">
                  <c:v>-65.651112016459706</c:v>
                </c:pt>
                <c:pt idx="3290">
                  <c:v>-65.652626673204296</c:v>
                </c:pt>
                <c:pt idx="3291">
                  <c:v>-65.654128602990397</c:v>
                </c:pt>
                <c:pt idx="3292">
                  <c:v>-65.655617865406796</c:v>
                </c:pt>
                <c:pt idx="3293">
                  <c:v>-65.657094519859299</c:v>
                </c:pt>
                <c:pt idx="3294">
                  <c:v>-65.658558625569299</c:v>
                </c:pt>
                <c:pt idx="3295">
                  <c:v>-65.660010241574</c:v>
                </c:pt>
                <c:pt idx="3296">
                  <c:v>-65.661449426725696</c:v>
                </c:pt>
                <c:pt idx="3297">
                  <c:v>-65.662876239691101</c:v>
                </c:pt>
                <c:pt idx="3298">
                  <c:v>-65.664290738950896</c:v>
                </c:pt>
                <c:pt idx="3299">
                  <c:v>-65.665692982799499</c:v>
                </c:pt>
                <c:pt idx="3300">
                  <c:v>-65.667083029344596</c:v>
                </c:pt>
                <c:pt idx="3301">
                  <c:v>-65.668460936506406</c:v>
                </c:pt>
                <c:pt idx="3302">
                  <c:v>-65.669826762017607</c:v>
                </c:pt>
                <c:pt idx="3303">
                  <c:v>-65.671180563422695</c:v>
                </c:pt>
                <c:pt idx="3304">
                  <c:v>-65.672522398077902</c:v>
                </c:pt>
                <c:pt idx="3305">
                  <c:v>-65.673852323150498</c:v>
                </c:pt>
                <c:pt idx="3306">
                  <c:v>-65.675170395618593</c:v>
                </c:pt>
                <c:pt idx="3307">
                  <c:v>-65.676476672270994</c:v>
                </c:pt>
                <c:pt idx="3308">
                  <c:v>-65.677771209706506</c:v>
                </c:pt>
                <c:pt idx="3309">
                  <c:v>-65.679054064333897</c:v>
                </c:pt>
                <c:pt idx="3310">
                  <c:v>-65.680325292371606</c:v>
                </c:pt>
                <c:pt idx="3311">
                  <c:v>-65.681584949847306</c:v>
                </c:pt>
                <c:pt idx="3312">
                  <c:v>-65.682833092597804</c:v>
                </c:pt>
                <c:pt idx="3313">
                  <c:v>-65.6840697762687</c:v>
                </c:pt>
                <c:pt idx="3314">
                  <c:v>-65.685295056314303</c:v>
                </c:pt>
                <c:pt idx="3315">
                  <c:v>-65.686508987997101</c:v>
                </c:pt>
                <c:pt idx="3316">
                  <c:v>-65.687711626387994</c:v>
                </c:pt>
                <c:pt idx="3317">
                  <c:v>-65.688903026365693</c:v>
                </c:pt>
                <c:pt idx="3318">
                  <c:v>-65.690083242616794</c:v>
                </c:pt>
                <c:pt idx="3319">
                  <c:v>-65.691252329635404</c:v>
                </c:pt>
                <c:pt idx="3320">
                  <c:v>-65.692410341723402</c:v>
                </c:pt>
                <c:pt idx="3321">
                  <c:v>-65.693557332989798</c:v>
                </c:pt>
                <c:pt idx="3322">
                  <c:v>-65.694693357350801</c:v>
                </c:pt>
                <c:pt idx="3323">
                  <c:v>-65.695818468530007</c:v>
                </c:pt>
                <c:pt idx="3324">
                  <c:v>-65.696932720057703</c:v>
                </c:pt>
                <c:pt idx="3325">
                  <c:v>-65.698036165271404</c:v>
                </c:pt>
                <c:pt idx="3326">
                  <c:v>-65.699128857315102</c:v>
                </c:pt>
                <c:pt idx="3327">
                  <c:v>-65.700210849140007</c:v>
                </c:pt>
                <c:pt idx="3328">
                  <c:v>-65.701282193503701</c:v>
                </c:pt>
                <c:pt idx="3329">
                  <c:v>-65.702342942970603</c:v>
                </c:pt>
                <c:pt idx="3330">
                  <c:v>-65.703393149911804</c:v>
                </c:pt>
                <c:pt idx="3331">
                  <c:v>-65.704432866505101</c:v>
                </c:pt>
                <c:pt idx="3332">
                  <c:v>-65.705462144734696</c:v>
                </c:pt>
                <c:pt idx="3333">
                  <c:v>-65.706481036391594</c:v>
                </c:pt>
                <c:pt idx="3334">
                  <c:v>-65.707489593073404</c:v>
                </c:pt>
                <c:pt idx="3335">
                  <c:v>-65.708487866184399</c:v>
                </c:pt>
                <c:pt idx="3336">
                  <c:v>-65.709475906935594</c:v>
                </c:pt>
                <c:pt idx="3337">
                  <c:v>-65.710453766344699</c:v>
                </c:pt>
                <c:pt idx="3338">
                  <c:v>-65.711421495236195</c:v>
                </c:pt>
                <c:pt idx="3339">
                  <c:v>-65.712379144241396</c:v>
                </c:pt>
                <c:pt idx="3340">
                  <c:v>-65.713326763798804</c:v>
                </c:pt>
                <c:pt idx="3341">
                  <c:v>-65.714264404153596</c:v>
                </c:pt>
                <c:pt idx="3342">
                  <c:v>-65.715192115358306</c:v>
                </c:pt>
                <c:pt idx="3343">
                  <c:v>-65.716109947272599</c:v>
                </c:pt>
                <c:pt idx="3344">
                  <c:v>-65.717017949563598</c:v>
                </c:pt>
                <c:pt idx="3345">
                  <c:v>-65.717916171705596</c:v>
                </c:pt>
                <c:pt idx="3346">
                  <c:v>-65.718804662980702</c:v>
                </c:pt>
                <c:pt idx="3347">
                  <c:v>-65.719683472478707</c:v>
                </c:pt>
                <c:pt idx="3348">
                  <c:v>-65.720552649097201</c:v>
                </c:pt>
                <c:pt idx="3349">
                  <c:v>-65.721412241541898</c:v>
                </c:pt>
                <c:pt idx="3350">
                  <c:v>-65.722262298326697</c:v>
                </c:pt>
                <c:pt idx="3351">
                  <c:v>-65.723102867773804</c:v>
                </c:pt>
                <c:pt idx="3352">
                  <c:v>-65.723933998013905</c:v>
                </c:pt>
                <c:pt idx="3353">
                  <c:v>-65.724755736986694</c:v>
                </c:pt>
                <c:pt idx="3354">
                  <c:v>-65.7255681324405</c:v>
                </c:pt>
                <c:pt idx="3355">
                  <c:v>-65.726371231933001</c:v>
                </c:pt>
                <c:pt idx="3356">
                  <c:v>-65.727165082831107</c:v>
                </c:pt>
                <c:pt idx="3357">
                  <c:v>-65.727949732311401</c:v>
                </c:pt>
                <c:pt idx="3358">
                  <c:v>-65.728725227360201</c:v>
                </c:pt>
                <c:pt idx="3359">
                  <c:v>-65.729491614773906</c:v>
                </c:pt>
                <c:pt idx="3360">
                  <c:v>-65.730248941159203</c:v>
                </c:pt>
                <c:pt idx="3361">
                  <c:v>-65.730997252933406</c:v>
                </c:pt>
                <c:pt idx="3362">
                  <c:v>-65.731736596324396</c:v>
                </c:pt>
                <c:pt idx="3363">
                  <c:v>-65.732467017371405</c:v>
                </c:pt>
                <c:pt idx="3364">
                  <c:v>-65.733188561924806</c:v>
                </c:pt>
                <c:pt idx="3365">
                  <c:v>-65.733901275646701</c:v>
                </c:pt>
                <c:pt idx="3366">
                  <c:v>-65.734605204010904</c:v>
                </c:pt>
                <c:pt idx="3367">
                  <c:v>-65.7353003923036</c:v>
                </c:pt>
                <c:pt idx="3368">
                  <c:v>-65.735986885623504</c:v>
                </c:pt>
                <c:pt idx="3369">
                  <c:v>-65.736664728881905</c:v>
                </c:pt>
                <c:pt idx="3370">
                  <c:v>-65.737333966803405</c:v>
                </c:pt>
                <c:pt idx="3371">
                  <c:v>-65.737994643925902</c:v>
                </c:pt>
                <c:pt idx="3372">
                  <c:v>-65.738646804601103</c:v>
                </c:pt>
                <c:pt idx="3373">
                  <c:v>-65.739290492994698</c:v>
                </c:pt>
                <c:pt idx="3374">
                  <c:v>-65.739925753086993</c:v>
                </c:pt>
                <c:pt idx="3375">
                  <c:v>-65.740552628672702</c:v>
                </c:pt>
                <c:pt idx="3376">
                  <c:v>-65.741171163361997</c:v>
                </c:pt>
                <c:pt idx="3377">
                  <c:v>-65.741781400580294</c:v>
                </c:pt>
                <c:pt idx="3378">
                  <c:v>-65.742383383568793</c:v>
                </c:pt>
                <c:pt idx="3379">
                  <c:v>-65.742977155384807</c:v>
                </c:pt>
                <c:pt idx="3380">
                  <c:v>-65.743562758902399</c:v>
                </c:pt>
                <c:pt idx="3381">
                  <c:v>-65.744140236812299</c:v>
                </c:pt>
                <c:pt idx="3382">
                  <c:v>-65.744709631622598</c:v>
                </c:pt>
                <c:pt idx="3383">
                  <c:v>-65.745270985659104</c:v>
                </c:pt>
                <c:pt idx="3384">
                  <c:v>-65.7458243410656</c:v>
                </c:pt>
                <c:pt idx="3385">
                  <c:v>-65.746369739804294</c:v>
                </c:pt>
                <c:pt idx="3386">
                  <c:v>-65.746907223656194</c:v>
                </c:pt>
                <c:pt idx="3387">
                  <c:v>-65.747436834221702</c:v>
                </c:pt>
                <c:pt idx="3388">
                  <c:v>-65.747958612920499</c:v>
                </c:pt>
                <c:pt idx="3389">
                  <c:v>-65.748472600992798</c:v>
                </c:pt>
                <c:pt idx="3390">
                  <c:v>-65.748978839498903</c:v>
                </c:pt>
                <c:pt idx="3391">
                  <c:v>-65.749477369320005</c:v>
                </c:pt>
                <c:pt idx="3392">
                  <c:v>-65.749968231158803</c:v>
                </c:pt>
                <c:pt idx="3393">
                  <c:v>-65.750451465539498</c:v>
                </c:pt>
                <c:pt idx="3394">
                  <c:v>-65.750927112808597</c:v>
                </c:pt>
                <c:pt idx="3395">
                  <c:v>-65.751395213135098</c:v>
                </c:pt>
                <c:pt idx="3396">
                  <c:v>-65.751855806511003</c:v>
                </c:pt>
                <c:pt idx="3397">
                  <c:v>-65.752308932751703</c:v>
                </c:pt>
                <c:pt idx="3398">
                  <c:v>-65.752754631496799</c:v>
                </c:pt>
                <c:pt idx="3399">
                  <c:v>-65.753192942209907</c:v>
                </c:pt>
                <c:pt idx="3400">
                  <c:v>-65.753623904179506</c:v>
                </c:pt>
                <c:pt idx="3401">
                  <c:v>-65.754047556519495</c:v>
                </c:pt>
                <c:pt idx="3402">
                  <c:v>-65.754463938169295</c:v>
                </c:pt>
                <c:pt idx="3403">
                  <c:v>-65.754873087894595</c:v>
                </c:pt>
                <c:pt idx="3404">
                  <c:v>-65.7552750442877</c:v>
                </c:pt>
                <c:pt idx="3405">
                  <c:v>-65.755669845767997</c:v>
                </c:pt>
                <c:pt idx="3406">
                  <c:v>-65.756057530582495</c:v>
                </c:pt>
                <c:pt idx="3407">
                  <c:v>-65.756438136806196</c:v>
                </c:pt>
                <c:pt idx="3408">
                  <c:v>-65.756811702342503</c:v>
                </c:pt>
                <c:pt idx="3409">
                  <c:v>-65.757178264924207</c:v>
                </c:pt>
                <c:pt idx="3410">
                  <c:v>-65.757537862113097</c:v>
                </c:pt>
                <c:pt idx="3411">
                  <c:v>-65.7578905313013</c:v>
                </c:pt>
                <c:pt idx="3412">
                  <c:v>-65.758236309711094</c:v>
                </c:pt>
                <c:pt idx="3413">
                  <c:v>-65.758575234395906</c:v>
                </c:pt>
                <c:pt idx="3414">
                  <c:v>-65.758907342240505</c:v>
                </c:pt>
                <c:pt idx="3415">
                  <c:v>-65.759232669961605</c:v>
                </c:pt>
                <c:pt idx="3416">
                  <c:v>-65.759551254108302</c:v>
                </c:pt>
                <c:pt idx="3417">
                  <c:v>-65.759863131062602</c:v>
                </c:pt>
                <c:pt idx="3418">
                  <c:v>-65.76016833704</c:v>
                </c:pt>
                <c:pt idx="3419">
                  <c:v>-65.760466908089796</c:v>
                </c:pt>
                <c:pt idx="3420">
                  <c:v>-65.760758880095906</c:v>
                </c:pt>
                <c:pt idx="3421">
                  <c:v>-65.761044288776802</c:v>
                </c:pt>
                <c:pt idx="3422">
                  <c:v>-65.761323169686804</c:v>
                </c:pt>
                <c:pt idx="3423">
                  <c:v>-65.761595558215902</c:v>
                </c:pt>
                <c:pt idx="3424">
                  <c:v>-65.7618614895907</c:v>
                </c:pt>
                <c:pt idx="3425">
                  <c:v>-65.762120998874593</c:v>
                </c:pt>
                <c:pt idx="3426">
                  <c:v>-65.762374120968701</c:v>
                </c:pt>
                <c:pt idx="3427">
                  <c:v>-65.762620890611899</c:v>
                </c:pt>
                <c:pt idx="3428">
                  <c:v>-65.762861342381797</c:v>
                </c:pt>
                <c:pt idx="3429">
                  <c:v>-65.763095510694797</c:v>
                </c:pt>
                <c:pt idx="3430">
                  <c:v>-65.763323429807201</c:v>
                </c:pt>
                <c:pt idx="3431">
                  <c:v>-65.763545133815001</c:v>
                </c:pt>
                <c:pt idx="3432">
                  <c:v>-65.763760656654995</c:v>
                </c:pt>
                <c:pt idx="3433">
                  <c:v>-65.763970032105206</c:v>
                </c:pt>
                <c:pt idx="3434">
                  <c:v>-65.764173293785205</c:v>
                </c:pt>
                <c:pt idx="3435">
                  <c:v>-65.764370475156696</c:v>
                </c:pt>
                <c:pt idx="3436">
                  <c:v>-65.764561609524193</c:v>
                </c:pt>
                <c:pt idx="3437">
                  <c:v>-65.764746730035398</c:v>
                </c:pt>
                <c:pt idx="3438">
                  <c:v>-65.764925869681903</c:v>
                </c:pt>
                <c:pt idx="3439">
                  <c:v>-65.765099061299296</c:v>
                </c:pt>
                <c:pt idx="3440">
                  <c:v>-65.765266337568406</c:v>
                </c:pt>
                <c:pt idx="3441">
                  <c:v>-65.765427731015194</c:v>
                </c:pt>
                <c:pt idx="3442">
                  <c:v>-65.765583274011703</c:v>
                </c:pt>
                <c:pt idx="3443">
                  <c:v>-65.765732998776102</c:v>
                </c:pt>
                <c:pt idx="3444">
                  <c:v>-65.765876937373804</c:v>
                </c:pt>
                <c:pt idx="3445">
                  <c:v>-65.7660151217178</c:v>
                </c:pt>
                <c:pt idx="3446">
                  <c:v>-65.766147583568895</c:v>
                </c:pt>
                <c:pt idx="3447">
                  <c:v>-65.766274354536705</c:v>
                </c:pt>
                <c:pt idx="3448">
                  <c:v>-64.766395466079899</c:v>
                </c:pt>
                <c:pt idx="3449">
                  <c:v>-64.770939182252405</c:v>
                </c:pt>
                <c:pt idx="3450">
                  <c:v>-64.775463402275903</c:v>
                </c:pt>
                <c:pt idx="3451">
                  <c:v>-64.7799681562514</c:v>
                </c:pt>
                <c:pt idx="3452">
                  <c:v>-64.784453474635498</c:v>
                </c:pt>
                <c:pt idx="3453">
                  <c:v>-64.788919388236394</c:v>
                </c:pt>
                <c:pt idx="3454">
                  <c:v>-64.793365928209695</c:v>
                </c:pt>
                <c:pt idx="3455">
                  <c:v>-64.7977931260547</c:v>
                </c:pt>
                <c:pt idx="3456">
                  <c:v>-64.802201013610002</c:v>
                </c:pt>
                <c:pt idx="3457">
                  <c:v>-64.806589623049604</c:v>
                </c:pt>
                <c:pt idx="3458">
                  <c:v>-64.810958986879101</c:v>
                </c:pt>
                <c:pt idx="3459">
                  <c:v>-64.815309137931393</c:v>
                </c:pt>
                <c:pt idx="3460">
                  <c:v>-64.819640109362894</c:v>
                </c:pt>
                <c:pt idx="3461">
                  <c:v>-64.823951934649202</c:v>
                </c:pt>
                <c:pt idx="3462">
                  <c:v>-64.828244647581798</c:v>
                </c:pt>
                <c:pt idx="3463">
                  <c:v>-64.832518282263607</c:v>
                </c:pt>
                <c:pt idx="3464">
                  <c:v>-64.836772873105005</c:v>
                </c:pt>
                <c:pt idx="3465">
                  <c:v>-64.841008454820397</c:v>
                </c:pt>
                <c:pt idx="3466">
                  <c:v>-64.845225062423694</c:v>
                </c:pt>
                <c:pt idx="3467">
                  <c:v>-64.849422731225005</c:v>
                </c:pt>
                <c:pt idx="3468">
                  <c:v>-64.8536014968263</c:v>
                </c:pt>
                <c:pt idx="3469">
                  <c:v>-64.857761395117706</c:v>
                </c:pt>
                <c:pt idx="3470">
                  <c:v>-64.861902462273804</c:v>
                </c:pt>
                <c:pt idx="3471">
                  <c:v>-64.8660247347498</c:v>
                </c:pt>
                <c:pt idx="3472">
                  <c:v>-64.8701282492773</c:v>
                </c:pt>
                <c:pt idx="3473">
                  <c:v>-64.874213042861101</c:v>
                </c:pt>
                <c:pt idx="3474">
                  <c:v>-64.878279152774994</c:v>
                </c:pt>
                <c:pt idx="3475">
                  <c:v>-64.882326616558004</c:v>
                </c:pt>
                <c:pt idx="3476">
                  <c:v>-64.886355472011005</c:v>
                </c:pt>
                <c:pt idx="3477">
                  <c:v>-64.890365757192598</c:v>
                </c:pt>
                <c:pt idx="3478">
                  <c:v>-64.894357510415503</c:v>
                </c:pt>
                <c:pt idx="3479">
                  <c:v>-64.898330770243007</c:v>
                </c:pt>
                <c:pt idx="3480">
                  <c:v>-64.902285575485095</c:v>
                </c:pt>
                <c:pt idx="3481">
                  <c:v>-64.906221965194803</c:v>
                </c:pt>
                <c:pt idx="3482">
                  <c:v>-64.910139978664603</c:v>
                </c:pt>
                <c:pt idx="3483">
                  <c:v>-64.914039655423096</c:v>
                </c:pt>
                <c:pt idx="3484">
                  <c:v>-64.917921035230606</c:v>
                </c:pt>
                <c:pt idx="3485">
                  <c:v>-64.921784158076406</c:v>
                </c:pt>
                <c:pt idx="3486">
                  <c:v>-64.9256290641748</c:v>
                </c:pt>
                <c:pt idx="3487">
                  <c:v>-64.929455793961296</c:v>
                </c:pt>
                <c:pt idx="3488">
                  <c:v>-64.933264388089597</c:v>
                </c:pt>
                <c:pt idx="3489">
                  <c:v>-64.937054887427706</c:v>
                </c:pt>
                <c:pt idx="3490">
                  <c:v>-64.9408273330545</c:v>
                </c:pt>
                <c:pt idx="3491">
                  <c:v>-64.944581766256405</c:v>
                </c:pt>
                <c:pt idx="3492">
                  <c:v>-64.948318228523604</c:v>
                </c:pt>
                <c:pt idx="3493">
                  <c:v>-64.952036761546793</c:v>
                </c:pt>
                <c:pt idx="3494">
                  <c:v>-64.955737407213903</c:v>
                </c:pt>
                <c:pt idx="3495">
                  <c:v>-64.959420207606399</c:v>
                </c:pt>
                <c:pt idx="3496">
                  <c:v>-64.963085204996005</c:v>
                </c:pt>
                <c:pt idx="3497">
                  <c:v>-64.966732441841401</c:v>
                </c:pt>
                <c:pt idx="3498">
                  <c:v>-64.9703619607848</c:v>
                </c:pt>
                <c:pt idx="3499">
                  <c:v>-64.973973804648395</c:v>
                </c:pt>
                <c:pt idx="3500">
                  <c:v>-64.977568016431604</c:v>
                </c:pt>
                <c:pt idx="3501">
                  <c:v>-64.981144639307303</c:v>
                </c:pt>
                <c:pt idx="3502">
                  <c:v>-64.984703716618597</c:v>
                </c:pt>
                <c:pt idx="3503">
                  <c:v>-64.988245291875799</c:v>
                </c:pt>
                <c:pt idx="3504">
                  <c:v>-64.991769408752901</c:v>
                </c:pt>
                <c:pt idx="3505">
                  <c:v>-64.995276111084706</c:v>
                </c:pt>
                <c:pt idx="3506">
                  <c:v>-64.998765442863302</c:v>
                </c:pt>
                <c:pt idx="3507">
                  <c:v>-65.002237448234993</c:v>
                </c:pt>
                <c:pt idx="3508">
                  <c:v>-65.005692171497401</c:v>
                </c:pt>
                <c:pt idx="3509">
                  <c:v>-65.009129657095897</c:v>
                </c:pt>
                <c:pt idx="3510">
                  <c:v>-65.012549949620706</c:v>
                </c:pt>
                <c:pt idx="3511">
                  <c:v>-65.015953093803901</c:v>
                </c:pt>
                <c:pt idx="3512">
                  <c:v>-65.019339134516201</c:v>
                </c:pt>
                <c:pt idx="3513">
                  <c:v>-65.022708116763994</c:v>
                </c:pt>
                <c:pt idx="3514">
                  <c:v>-65.026060085686296</c:v>
                </c:pt>
                <c:pt idx="3515">
                  <c:v>-65.029395086551403</c:v>
                </c:pt>
                <c:pt idx="3516">
                  <c:v>-65.032713164754796</c:v>
                </c:pt>
                <c:pt idx="3517">
                  <c:v>-65.036014365815006</c:v>
                </c:pt>
                <c:pt idx="3518">
                  <c:v>-65.039298735371602</c:v>
                </c:pt>
                <c:pt idx="3519">
                  <c:v>-65.042566319181802</c:v>
                </c:pt>
                <c:pt idx="3520">
                  <c:v>-65.045817163117604</c:v>
                </c:pt>
                <c:pt idx="3521">
                  <c:v>-65.049051313163204</c:v>
                </c:pt>
                <c:pt idx="3522">
                  <c:v>-65.052268815411594</c:v>
                </c:pt>
                <c:pt idx="3523">
                  <c:v>-65.055469716062305</c:v>
                </c:pt>
                <c:pt idx="3524">
                  <c:v>-65.058654061418096</c:v>
                </c:pt>
                <c:pt idx="3525">
                  <c:v>-65.061821897882396</c:v>
                </c:pt>
                <c:pt idx="3526">
                  <c:v>-65.064973271956504</c:v>
                </c:pt>
                <c:pt idx="3527">
                  <c:v>-65.068108230237002</c:v>
                </c:pt>
                <c:pt idx="3528">
                  <c:v>-65.071226819412402</c:v>
                </c:pt>
                <c:pt idx="3529">
                  <c:v>-65.074329086261301</c:v>
                </c:pt>
                <c:pt idx="3530">
                  <c:v>-65.077415077648894</c:v>
                </c:pt>
                <c:pt idx="3531">
                  <c:v>-65.080484840524704</c:v>
                </c:pt>
                <c:pt idx="3532">
                  <c:v>-65.083538421920196</c:v>
                </c:pt>
                <c:pt idx="3533">
                  <c:v>-65.086575868945204</c:v>
                </c:pt>
                <c:pt idx="3534">
                  <c:v>-65.089597228786502</c:v>
                </c:pt>
                <c:pt idx="3535">
                  <c:v>-65.092602548704207</c:v>
                </c:pt>
                <c:pt idx="3536">
                  <c:v>-65.0955918760299</c:v>
                </c:pt>
                <c:pt idx="3537">
                  <c:v>-65.098565258163603</c:v>
                </c:pt>
                <c:pt idx="3538">
                  <c:v>-65.101522742571703</c:v>
                </c:pt>
                <c:pt idx="3539">
                  <c:v>-65.104464376783895</c:v>
                </c:pt>
                <c:pt idx="3540">
                  <c:v>-65.107390208391195</c:v>
                </c:pt>
                <c:pt idx="3541">
                  <c:v>-65.110300285043294</c:v>
                </c:pt>
                <c:pt idx="3542">
                  <c:v>-65.113194654445905</c:v>
                </c:pt>
                <c:pt idx="3543">
                  <c:v>-65.116073364358698</c:v>
                </c:pt>
                <c:pt idx="3544">
                  <c:v>-65.1189364625927</c:v>
                </c:pt>
                <c:pt idx="3545">
                  <c:v>-65.121783997007697</c:v>
                </c:pt>
                <c:pt idx="3546">
                  <c:v>-65.124616015510497</c:v>
                </c:pt>
                <c:pt idx="3547">
                  <c:v>-65.127432566051894</c:v>
                </c:pt>
                <c:pt idx="3548">
                  <c:v>-65.130233696624799</c:v>
                </c:pt>
                <c:pt idx="3549">
                  <c:v>-65.133019455261703</c:v>
                </c:pt>
                <c:pt idx="3550">
                  <c:v>-65.135789890032498</c:v>
                </c:pt>
                <c:pt idx="3551">
                  <c:v>-65.138545049042193</c:v>
                </c:pt>
                <c:pt idx="3552">
                  <c:v>-65.141284980428907</c:v>
                </c:pt>
                <c:pt idx="3553">
                  <c:v>-65.144009732360999</c:v>
                </c:pt>
                <c:pt idx="3554">
                  <c:v>-65.146719353035607</c:v>
                </c:pt>
                <c:pt idx="3555">
                  <c:v>-65.1494138906762</c:v>
                </c:pt>
                <c:pt idx="3556">
                  <c:v>-65.152093393530194</c:v>
                </c:pt>
                <c:pt idx="3557">
                  <c:v>-65.154757909867001</c:v>
                </c:pt>
                <c:pt idx="3558">
                  <c:v>-65.157407487976101</c:v>
                </c:pt>
                <c:pt idx="3559">
                  <c:v>-65.160042176164694</c:v>
                </c:pt>
                <c:pt idx="3560">
                  <c:v>-65.162662022755399</c:v>
                </c:pt>
                <c:pt idx="3561">
                  <c:v>-65.165267076084902</c:v>
                </c:pt>
                <c:pt idx="3562">
                  <c:v>-65.167857384501303</c:v>
                </c:pt>
                <c:pt idx="3563">
                  <c:v>-65.170432996362294</c:v>
                </c:pt>
                <c:pt idx="3564">
                  <c:v>-65.172993960033097</c:v>
                </c:pt>
                <c:pt idx="3565">
                  <c:v>-65.175540323884803</c:v>
                </c:pt>
                <c:pt idx="3566">
                  <c:v>-65.178072136291803</c:v>
                </c:pt>
                <c:pt idx="3567">
                  <c:v>-65.180589445630503</c:v>
                </c:pt>
                <c:pt idx="3568">
                  <c:v>-65.183092300276996</c:v>
                </c:pt>
                <c:pt idx="3569">
                  <c:v>-65.185580748605204</c:v>
                </c:pt>
                <c:pt idx="3570">
                  <c:v>-65.188054838985295</c:v>
                </c:pt>
                <c:pt idx="3571">
                  <c:v>-65.190514619781396</c:v>
                </c:pt>
                <c:pt idx="3572">
                  <c:v>-65.192960139350006</c:v>
                </c:pt>
                <c:pt idx="3573">
                  <c:v>-65.195391446038201</c:v>
                </c:pt>
                <c:pt idx="3574">
                  <c:v>-65.197808588181601</c:v>
                </c:pt>
                <c:pt idx="3575">
                  <c:v>-65.200211614102898</c:v>
                </c:pt>
                <c:pt idx="3576">
                  <c:v>-65.202600572109901</c:v>
                </c:pt>
                <c:pt idx="3577">
                  <c:v>-65.204975510493696</c:v>
                </c:pt>
                <c:pt idx="3578">
                  <c:v>-65.207336477527093</c:v>
                </c:pt>
                <c:pt idx="3579">
                  <c:v>-65.209683521463006</c:v>
                </c:pt>
                <c:pt idx="3580">
                  <c:v>-65.212016690532494</c:v>
                </c:pt>
                <c:pt idx="3581">
                  <c:v>-65.214336032943294</c:v>
                </c:pt>
                <c:pt idx="3582">
                  <c:v>-65.216641596878006</c:v>
                </c:pt>
                <c:pt idx="3583">
                  <c:v>-65.218933430492598</c:v>
                </c:pt>
                <c:pt idx="3584">
                  <c:v>-65.221211581914702</c:v>
                </c:pt>
                <c:pt idx="3585">
                  <c:v>-65.223476099242106</c:v>
                </c:pt>
                <c:pt idx="3586">
                  <c:v>-65.225727030541094</c:v>
                </c:pt>
                <c:pt idx="3587">
                  <c:v>-65.227964423844995</c:v>
                </c:pt>
                <c:pt idx="3588">
                  <c:v>-65.230188327152405</c:v>
                </c:pt>
                <c:pt idx="3589">
                  <c:v>-65.232398788425897</c:v>
                </c:pt>
                <c:pt idx="3590">
                  <c:v>-65.234595855590399</c:v>
                </c:pt>
                <c:pt idx="3591">
                  <c:v>-65.236779576531802</c:v>
                </c:pt>
                <c:pt idx="3592">
                  <c:v>-65.238949999095396</c:v>
                </c:pt>
                <c:pt idx="3593">
                  <c:v>-65.241107171084295</c:v>
                </c:pt>
                <c:pt idx="3594">
                  <c:v>-65.243251140258394</c:v>
                </c:pt>
                <c:pt idx="3595">
                  <c:v>-65.245381954332501</c:v>
                </c:pt>
                <c:pt idx="3596">
                  <c:v>-65.247499660975095</c:v>
                </c:pt>
                <c:pt idx="3597">
                  <c:v>-65.249604307807203</c:v>
                </c:pt>
                <c:pt idx="3598">
                  <c:v>-65.251695942400502</c:v>
                </c:pt>
                <c:pt idx="3599">
                  <c:v>-65.253774612276601</c:v>
                </c:pt>
                <c:pt idx="3600">
                  <c:v>-65.255840364905097</c:v>
                </c:pt>
                <c:pt idx="3601">
                  <c:v>-65.257893247702597</c:v>
                </c:pt>
                <c:pt idx="3602">
                  <c:v>-65.259933308031407</c:v>
                </c:pt>
                <c:pt idx="3603">
                  <c:v>-65.261960593198296</c:v>
                </c:pt>
                <c:pt idx="3604">
                  <c:v>-65.263975150452694</c:v>
                </c:pt>
                <c:pt idx="3605">
                  <c:v>-65.265977026986405</c:v>
                </c:pt>
                <c:pt idx="3606">
                  <c:v>-65.267966269931506</c:v>
                </c:pt>
                <c:pt idx="3607">
                  <c:v>-65.269942926359505</c:v>
                </c:pt>
                <c:pt idx="3608">
                  <c:v>-65.271907043280095</c:v>
                </c:pt>
                <c:pt idx="3609">
                  <c:v>-65.2738586676399</c:v>
                </c:pt>
                <c:pt idx="3610">
                  <c:v>-65.275797846321595</c:v>
                </c:pt>
                <c:pt idx="3611">
                  <c:v>-65.277724626142202</c:v>
                </c:pt>
                <c:pt idx="3612">
                  <c:v>-65.279639053852407</c:v>
                </c:pt>
                <c:pt idx="3613">
                  <c:v>-65.281541176135207</c:v>
                </c:pt>
                <c:pt idx="3614">
                  <c:v>-65.283431039605105</c:v>
                </c:pt>
                <c:pt idx="3615">
                  <c:v>-65.285308690806602</c:v>
                </c:pt>
                <c:pt idx="3616">
                  <c:v>-65.287174176213199</c:v>
                </c:pt>
                <c:pt idx="3617">
                  <c:v>-65.289027542226705</c:v>
                </c:pt>
                <c:pt idx="3618">
                  <c:v>-65.2908688351758</c:v>
                </c:pt>
                <c:pt idx="3619">
                  <c:v>-65.292698101314997</c:v>
                </c:pt>
                <c:pt idx="3620">
                  <c:v>-65.294515386824003</c:v>
                </c:pt>
                <c:pt idx="3621">
                  <c:v>-65.296320737806298</c:v>
                </c:pt>
                <c:pt idx="3622">
                  <c:v>-65.298114200288296</c:v>
                </c:pt>
                <c:pt idx="3623">
                  <c:v>-65.299895820218495</c:v>
                </c:pt>
                <c:pt idx="3624">
                  <c:v>-65.301665643466393</c:v>
                </c:pt>
                <c:pt idx="3625">
                  <c:v>-65.303423715821296</c:v>
                </c:pt>
                <c:pt idx="3626">
                  <c:v>-65.305170082992106</c:v>
                </c:pt>
                <c:pt idx="3627">
                  <c:v>-65.3069047906055</c:v>
                </c:pt>
                <c:pt idx="3628">
                  <c:v>-65.308627884205706</c:v>
                </c:pt>
                <c:pt idx="3629">
                  <c:v>-65.310339409253302</c:v>
                </c:pt>
                <c:pt idx="3630">
                  <c:v>-65.312039411124502</c:v>
                </c:pt>
                <c:pt idx="3631">
                  <c:v>-65.313727935110094</c:v>
                </c:pt>
                <c:pt idx="3632">
                  <c:v>-65.315405026414794</c:v>
                </c:pt>
                <c:pt idx="3633">
                  <c:v>-65.317070730156104</c:v>
                </c:pt>
                <c:pt idx="3634">
                  <c:v>-65.318725091364001</c:v>
                </c:pt>
                <c:pt idx="3635">
                  <c:v>-65.320368154979604</c:v>
                </c:pt>
                <c:pt idx="3636">
                  <c:v>-65.321999965854801</c:v>
                </c:pt>
                <c:pt idx="3637">
                  <c:v>-65.323620568750997</c:v>
                </c:pt>
                <c:pt idx="3638">
                  <c:v>-65.325230008339005</c:v>
                </c:pt>
                <c:pt idx="3639">
                  <c:v>-65.326828329197497</c:v>
                </c:pt>
                <c:pt idx="3640">
                  <c:v>-65.328415575812897</c:v>
                </c:pt>
                <c:pt idx="3641">
                  <c:v>-65.329991792578497</c:v>
                </c:pt>
                <c:pt idx="3642">
                  <c:v>-65.331557023793394</c:v>
                </c:pt>
                <c:pt idx="3643">
                  <c:v>-65.3331113136623</c:v>
                </c:pt>
                <c:pt idx="3644">
                  <c:v>-65.334654706294501</c:v>
                </c:pt>
                <c:pt idx="3645">
                  <c:v>-65.3361872457033</c:v>
                </c:pt>
                <c:pt idx="3646">
                  <c:v>-65.337708975805199</c:v>
                </c:pt>
                <c:pt idx="3647">
                  <c:v>-65.339219940419696</c:v>
                </c:pt>
                <c:pt idx="3648">
                  <c:v>-65.340720183267905</c:v>
                </c:pt>
                <c:pt idx="3649">
                  <c:v>-65.342209747972603</c:v>
                </c:pt>
                <c:pt idx="3650">
                  <c:v>-65.343688678057305</c:v>
                </c:pt>
                <c:pt idx="3651">
                  <c:v>-65.345157016945606</c:v>
                </c:pt>
                <c:pt idx="3652">
                  <c:v>-65.346614807960805</c:v>
                </c:pt>
                <c:pt idx="3653">
                  <c:v>-65.348062094324902</c:v>
                </c:pt>
                <c:pt idx="3654">
                  <c:v>-65.349498919158705</c:v>
                </c:pt>
                <c:pt idx="3655">
                  <c:v>-65.350925325480503</c:v>
                </c:pt>
                <c:pt idx="3656">
                  <c:v>-65.352341356206097</c:v>
                </c:pt>
                <c:pt idx="3657">
                  <c:v>-65.353747054147902</c:v>
                </c:pt>
                <c:pt idx="3658">
                  <c:v>-65.355142462014598</c:v>
                </c:pt>
                <c:pt idx="3659">
                  <c:v>-65.356527622410695</c:v>
                </c:pt>
                <c:pt idx="3660">
                  <c:v>-65.357902577835702</c:v>
                </c:pt>
                <c:pt idx="3661">
                  <c:v>-65.359267370683895</c:v>
                </c:pt>
                <c:pt idx="3662">
                  <c:v>-65.360622043243893</c:v>
                </c:pt>
                <c:pt idx="3663">
                  <c:v>-65.361966637697705</c:v>
                </c:pt>
                <c:pt idx="3664">
                  <c:v>-65.363301196121</c:v>
                </c:pt>
                <c:pt idx="3665">
                  <c:v>-65.364625760481999</c:v>
                </c:pt>
                <c:pt idx="3666">
                  <c:v>-65.365940372641504</c:v>
                </c:pt>
                <c:pt idx="3667">
                  <c:v>-65.367245074351899</c:v>
                </c:pt>
                <c:pt idx="3668">
                  <c:v>-65.3685399072575</c:v>
                </c:pt>
                <c:pt idx="3669">
                  <c:v>-65.369824912893407</c:v>
                </c:pt>
                <c:pt idx="3670">
                  <c:v>-65.371100132685598</c:v>
                </c:pt>
                <c:pt idx="3671">
                  <c:v>-65.372365607950201</c:v>
                </c:pt>
                <c:pt idx="3672">
                  <c:v>-65.373621379893194</c:v>
                </c:pt>
                <c:pt idx="3673">
                  <c:v>-65.374867489610395</c:v>
                </c:pt>
                <c:pt idx="3674">
                  <c:v>-65.376103978086505</c:v>
                </c:pt>
                <c:pt idx="3675">
                  <c:v>-65.377330886195196</c:v>
                </c:pt>
                <c:pt idx="3676">
                  <c:v>-65.378548254698302</c:v>
                </c:pt>
                <c:pt idx="3677">
                  <c:v>-65.379756124246299</c:v>
                </c:pt>
                <c:pt idx="3678">
                  <c:v>-65.380954535376901</c:v>
                </c:pt>
                <c:pt idx="3679">
                  <c:v>-65.382143528515698</c:v>
                </c:pt>
                <c:pt idx="3680">
                  <c:v>-65.383323143975204</c:v>
                </c:pt>
                <c:pt idx="3681">
                  <c:v>-65.384493421955</c:v>
                </c:pt>
                <c:pt idx="3682">
                  <c:v>-65.385654402540993</c:v>
                </c:pt>
                <c:pt idx="3683">
                  <c:v>-65.386806125705505</c:v>
                </c:pt>
                <c:pt idx="3684">
                  <c:v>-65.387948631306898</c:v>
                </c:pt>
                <c:pt idx="3685">
                  <c:v>-65.389081959089097</c:v>
                </c:pt>
                <c:pt idx="3686">
                  <c:v>-65.390206148681798</c:v>
                </c:pt>
                <c:pt idx="3687">
                  <c:v>-65.391321239599705</c:v>
                </c:pt>
                <c:pt idx="3688">
                  <c:v>-65.392427271242497</c:v>
                </c:pt>
                <c:pt idx="3689">
                  <c:v>-65.393524282894603</c:v>
                </c:pt>
                <c:pt idx="3690">
                  <c:v>-65.394612313725105</c:v>
                </c:pt>
                <c:pt idx="3691">
                  <c:v>-65.395691402787406</c:v>
                </c:pt>
                <c:pt idx="3692">
                  <c:v>-65.396761589018695</c:v>
                </c:pt>
                <c:pt idx="3693">
                  <c:v>-65.397822911240397</c:v>
                </c:pt>
                <c:pt idx="3694">
                  <c:v>-65.398875408157593</c:v>
                </c:pt>
                <c:pt idx="3695">
                  <c:v>-65.399919118358596</c:v>
                </c:pt>
                <c:pt idx="3696">
                  <c:v>-65.400954080315302</c:v>
                </c:pt>
                <c:pt idx="3697">
                  <c:v>-65.401980332382706</c:v>
                </c:pt>
                <c:pt idx="3698">
                  <c:v>-65.402997912798895</c:v>
                </c:pt>
                <c:pt idx="3699">
                  <c:v>-65.4040068596845</c:v>
                </c:pt>
                <c:pt idx="3700">
                  <c:v>-65.405007211043198</c:v>
                </c:pt>
                <c:pt idx="3701">
                  <c:v>-65.405999004760901</c:v>
                </c:pt>
                <c:pt idx="3702">
                  <c:v>-65.406982278606193</c:v>
                </c:pt>
                <c:pt idx="3703">
                  <c:v>-65.407957070229699</c:v>
                </c:pt>
                <c:pt idx="3704">
                  <c:v>-65.408923417164402</c:v>
                </c:pt>
                <c:pt idx="3705">
                  <c:v>-65.409881356825196</c:v>
                </c:pt>
                <c:pt idx="3706">
                  <c:v>-65.410830926509007</c:v>
                </c:pt>
                <c:pt idx="3707">
                  <c:v>-65.411772163394502</c:v>
                </c:pt>
                <c:pt idx="3708">
                  <c:v>-65.412705104542098</c:v>
                </c:pt>
                <c:pt idx="3709">
                  <c:v>-65.413629786894006</c:v>
                </c:pt>
                <c:pt idx="3710">
                  <c:v>-65.414546247273805</c:v>
                </c:pt>
                <c:pt idx="3711">
                  <c:v>-65.415454522386597</c:v>
                </c:pt>
                <c:pt idx="3712">
                  <c:v>-65.416354648819194</c:v>
                </c:pt>
                <c:pt idx="3713">
                  <c:v>-65.417246663039293</c:v>
                </c:pt>
                <c:pt idx="3714">
                  <c:v>-65.418130601396399</c:v>
                </c:pt>
                <c:pt idx="3715">
                  <c:v>-65.419006500121</c:v>
                </c:pt>
                <c:pt idx="3716">
                  <c:v>-65.419874395324698</c:v>
                </c:pt>
                <c:pt idx="3717">
                  <c:v>-65.420734323000403</c:v>
                </c:pt>
                <c:pt idx="3718">
                  <c:v>-65.421586319022396</c:v>
                </c:pt>
                <c:pt idx="3719">
                  <c:v>-65.422430419145599</c:v>
                </c:pt>
                <c:pt idx="3720">
                  <c:v>-65.423266659006401</c:v>
                </c:pt>
                <c:pt idx="3721">
                  <c:v>-65.424095074122206</c:v>
                </c:pt>
                <c:pt idx="3722">
                  <c:v>-65.4249156998914</c:v>
                </c:pt>
                <c:pt idx="3723">
                  <c:v>-65.425728571593496</c:v>
                </c:pt>
                <c:pt idx="3724">
                  <c:v>-65.426533724388904</c:v>
                </c:pt>
                <c:pt idx="3725">
                  <c:v>-65.427331193319503</c:v>
                </c:pt>
                <c:pt idx="3726">
                  <c:v>-65.428121013308001</c:v>
                </c:pt>
                <c:pt idx="3727">
                  <c:v>-65.428903219158101</c:v>
                </c:pt>
                <c:pt idx="3728">
                  <c:v>-65.429677845554906</c:v>
                </c:pt>
                <c:pt idx="3729">
                  <c:v>-65.430444927064499</c:v>
                </c:pt>
                <c:pt idx="3730">
                  <c:v>-65.431204498134306</c:v>
                </c:pt>
                <c:pt idx="3731">
                  <c:v>-65.431956593092806</c:v>
                </c:pt>
                <c:pt idx="3732">
                  <c:v>-65.432701246149904</c:v>
                </c:pt>
                <c:pt idx="3733">
                  <c:v>-65.4334384913967</c:v>
                </c:pt>
                <c:pt idx="3734">
                  <c:v>-65.434168362805806</c:v>
                </c:pt>
                <c:pt idx="3735">
                  <c:v>-65.434890894231202</c:v>
                </c:pt>
                <c:pt idx="3736">
                  <c:v>-65.435606119408305</c:v>
                </c:pt>
                <c:pt idx="3737">
                  <c:v>-65.4363140719543</c:v>
                </c:pt>
                <c:pt idx="3738">
                  <c:v>-65.437014785367793</c:v>
                </c:pt>
                <c:pt idx="3739">
                  <c:v>-65.437708293029203</c:v>
                </c:pt>
                <c:pt idx="3740">
                  <c:v>-65.438394628200697</c:v>
                </c:pt>
                <c:pt idx="3741">
                  <c:v>-65.439073824026394</c:v>
                </c:pt>
                <c:pt idx="3742">
                  <c:v>-65.439745913532306</c:v>
                </c:pt>
                <c:pt idx="3743">
                  <c:v>-65.440410929626594</c:v>
                </c:pt>
                <c:pt idx="3744">
                  <c:v>-65.441068905099399</c:v>
                </c:pt>
                <c:pt idx="3745">
                  <c:v>-65.441719872623494</c:v>
                </c:pt>
                <c:pt idx="3746">
                  <c:v>-65.442363864753602</c:v>
                </c:pt>
                <c:pt idx="3747">
                  <c:v>-65.443000913927193</c:v>
                </c:pt>
                <c:pt idx="3748">
                  <c:v>-65.443631052464198</c:v>
                </c:pt>
                <c:pt idx="3749">
                  <c:v>-65.444254312567395</c:v>
                </c:pt>
                <c:pt idx="3750">
                  <c:v>-65.444870726322307</c:v>
                </c:pt>
                <c:pt idx="3751">
                  <c:v>-65.445480325697403</c:v>
                </c:pt>
                <c:pt idx="3752">
                  <c:v>-65.446083142544296</c:v>
                </c:pt>
                <c:pt idx="3753">
                  <c:v>-65.4466792085978</c:v>
                </c:pt>
                <c:pt idx="3754">
                  <c:v>-65.447268555476001</c:v>
                </c:pt>
                <c:pt idx="3755">
                  <c:v>-65.447851214680796</c:v>
                </c:pt>
                <c:pt idx="3756">
                  <c:v>-65.448427217597398</c:v>
                </c:pt>
                <c:pt idx="3757">
                  <c:v>-65.448996595495004</c:v>
                </c:pt>
                <c:pt idx="3758">
                  <c:v>-65.449559379526605</c:v>
                </c:pt>
                <c:pt idx="3759">
                  <c:v>-65.450115600729504</c:v>
                </c:pt>
                <c:pt idx="3760">
                  <c:v>-65.4506652900251</c:v>
                </c:pt>
                <c:pt idx="3761">
                  <c:v>-65.451208478219201</c:v>
                </c:pt>
                <c:pt idx="3762">
                  <c:v>-65.451745196002406</c:v>
                </c:pt>
                <c:pt idx="3763">
                  <c:v>-65.452275473949797</c:v>
                </c:pt>
                <c:pt idx="3764">
                  <c:v>-65.452799342521601</c:v>
                </c:pt>
                <c:pt idx="3765">
                  <c:v>-65.453316832063095</c:v>
                </c:pt>
                <c:pt idx="3766">
                  <c:v>-65.453827972804703</c:v>
                </c:pt>
                <c:pt idx="3767">
                  <c:v>-65.454332794862495</c:v>
                </c:pt>
                <c:pt idx="3768">
                  <c:v>-65.4548313282381</c:v>
                </c:pt>
                <c:pt idx="3769">
                  <c:v>-65.455323602818893</c:v>
                </c:pt>
                <c:pt idx="3770">
                  <c:v>-65.455809648378505</c:v>
                </c:pt>
                <c:pt idx="3771">
                  <c:v>-65.456289494576396</c:v>
                </c:pt>
                <c:pt idx="3772">
                  <c:v>-65.456763170958794</c:v>
                </c:pt>
                <c:pt idx="3773">
                  <c:v>-65.457230706958399</c:v>
                </c:pt>
                <c:pt idx="3774">
                  <c:v>-65.457692131894603</c:v>
                </c:pt>
                <c:pt idx="3775">
                  <c:v>-65.458147474973998</c:v>
                </c:pt>
                <c:pt idx="3776">
                  <c:v>-65.458596765290196</c:v>
                </c:pt>
                <c:pt idx="3777">
                  <c:v>-65.459040031824301</c:v>
                </c:pt>
                <c:pt idx="3778">
                  <c:v>-65.459477303445198</c:v>
                </c:pt>
                <c:pt idx="3779">
                  <c:v>-65.459908608909302</c:v>
                </c:pt>
                <c:pt idx="3780">
                  <c:v>-65.460333976861406</c:v>
                </c:pt>
                <c:pt idx="3781">
                  <c:v>-65.460753435834206</c:v>
                </c:pt>
                <c:pt idx="3782">
                  <c:v>-65.461167014249298</c:v>
                </c:pt>
                <c:pt idx="3783">
                  <c:v>-65.461574740416793</c:v>
                </c:pt>
                <c:pt idx="3784">
                  <c:v>-64.461976642535603</c:v>
                </c:pt>
                <c:pt idx="3785">
                  <c:v>-64.466313911322104</c:v>
                </c:pt>
                <c:pt idx="3786">
                  <c:v>-64.470635650338906</c:v>
                </c:pt>
                <c:pt idx="3787">
                  <c:v>-64.474941870568998</c:v>
                </c:pt>
                <c:pt idx="3788">
                  <c:v>-64.479232583317099</c:v>
                </c:pt>
                <c:pt idx="3789">
                  <c:v>-64.483507800207093</c:v>
                </c:pt>
                <c:pt idx="3790">
                  <c:v>-64.487767533179294</c:v>
                </c:pt>
                <c:pt idx="3791">
                  <c:v>-64.492011794488207</c:v>
                </c:pt>
                <c:pt idx="3792">
                  <c:v>-64.496240596700005</c:v>
                </c:pt>
                <c:pt idx="3793">
                  <c:v>-64.500453952689796</c:v>
                </c:pt>
                <c:pt idx="3794">
                  <c:v>-64.504651875639198</c:v>
                </c:pt>
                <c:pt idx="3795">
                  <c:v>-64.508834379033999</c:v>
                </c:pt>
                <c:pt idx="3796">
                  <c:v>-64.513001476661501</c:v>
                </c:pt>
                <c:pt idx="3797">
                  <c:v>-64.517153182607899</c:v>
                </c:pt>
                <c:pt idx="3798">
                  <c:v>-64.521289511255901</c:v>
                </c:pt>
                <c:pt idx="3799">
                  <c:v>-64.525410477282193</c:v>
                </c:pt>
                <c:pt idx="3800">
                  <c:v>-64.529516095654998</c:v>
                </c:pt>
                <c:pt idx="3801">
                  <c:v>-64.533606381631401</c:v>
                </c:pt>
                <c:pt idx="3802">
                  <c:v>-64.537681350754895</c:v>
                </c:pt>
                <c:pt idx="3803">
                  <c:v>-64.541741018853102</c:v>
                </c:pt>
                <c:pt idx="3804">
                  <c:v>-64.545785402034895</c:v>
                </c:pt>
                <c:pt idx="3805">
                  <c:v>-64.549814516688002</c:v>
                </c:pt>
                <c:pt idx="3806">
                  <c:v>-64.553828379476798</c:v>
                </c:pt>
                <c:pt idx="3807">
                  <c:v>-64.557827007339398</c:v>
                </c:pt>
                <c:pt idx="3808">
                  <c:v>-64.561810417485503</c:v>
                </c:pt>
                <c:pt idx="3809">
                  <c:v>-64.565778627393698</c:v>
                </c:pt>
                <c:pt idx="3810">
                  <c:v>-64.569731654808905</c:v>
                </c:pt>
                <c:pt idx="3811">
                  <c:v>-64.573669517740299</c:v>
                </c:pt>
                <c:pt idx="3812">
                  <c:v>-64.577592234458194</c:v>
                </c:pt>
                <c:pt idx="3813">
                  <c:v>-64.581499823492095</c:v>
                </c:pt>
                <c:pt idx="3814">
                  <c:v>-64.585392303628197</c:v>
                </c:pt>
                <c:pt idx="3815">
                  <c:v>-64.589269693906402</c:v>
                </c:pt>
                <c:pt idx="3816">
                  <c:v>-64.593132013618501</c:v>
                </c:pt>
                <c:pt idx="3817">
                  <c:v>-64.596979282305298</c:v>
                </c:pt>
                <c:pt idx="3818">
                  <c:v>-64.600811519754402</c:v>
                </c:pt>
                <c:pt idx="3819">
                  <c:v>-64.604628745997601</c:v>
                </c:pt>
                <c:pt idx="3820">
                  <c:v>-64.608430981308203</c:v>
                </c:pt>
                <c:pt idx="3821">
                  <c:v>-64.612218246199404</c:v>
                </c:pt>
                <c:pt idx="3822">
                  <c:v>-64.615990561420702</c:v>
                </c:pt>
                <c:pt idx="3823">
                  <c:v>-64.619747947956697</c:v>
                </c:pt>
                <c:pt idx="3824">
                  <c:v>-64.623490427023498</c:v>
                </c:pt>
                <c:pt idx="3825">
                  <c:v>-64.627218020067104</c:v>
                </c:pt>
                <c:pt idx="3826">
                  <c:v>-64.630930748760804</c:v>
                </c:pt>
                <c:pt idx="3827">
                  <c:v>-64.6346286350025</c:v>
                </c:pt>
                <c:pt idx="3828">
                  <c:v>-64.638311700912794</c:v>
                </c:pt>
                <c:pt idx="3829">
                  <c:v>-64.641979968831905</c:v>
                </c:pt>
                <c:pt idx="3830">
                  <c:v>-64.645633461317999</c:v>
                </c:pt>
                <c:pt idx="3831">
                  <c:v>-64.649272201144399</c:v>
                </c:pt>
                <c:pt idx="3832">
                  <c:v>-64.652896211297303</c:v>
                </c:pt>
                <c:pt idx="3833">
                  <c:v>-64.656505514973404</c:v>
                </c:pt>
                <c:pt idx="3834">
                  <c:v>-64.660100135577494</c:v>
                </c:pt>
                <c:pt idx="3835">
                  <c:v>-64.663680096720299</c:v>
                </c:pt>
                <c:pt idx="3836">
                  <c:v>-64.667245422215899</c:v>
                </c:pt>
                <c:pt idx="3837">
                  <c:v>-64.670796136079304</c:v>
                </c:pt>
                <c:pt idx="3838">
                  <c:v>-64.6743322625247</c:v>
                </c:pt>
                <c:pt idx="3839">
                  <c:v>-64.677853825962302</c:v>
                </c:pt>
                <c:pt idx="3840">
                  <c:v>-64.681360850996697</c:v>
                </c:pt>
                <c:pt idx="3841">
                  <c:v>-64.684853362424207</c:v>
                </c:pt>
                <c:pt idx="3842">
                  <c:v>-64.688331385230796</c:v>
                </c:pt>
                <c:pt idx="3843">
                  <c:v>-64.691794944589503</c:v>
                </c:pt>
                <c:pt idx="3844">
                  <c:v>-64.695244065858404</c:v>
                </c:pt>
                <c:pt idx="3845">
                  <c:v>-64.698678774578099</c:v>
                </c:pt>
                <c:pt idx="3846">
                  <c:v>-64.702099096469894</c:v>
                </c:pt>
                <c:pt idx="3847">
                  <c:v>-64.705505057432902</c:v>
                </c:pt>
                <c:pt idx="3848">
                  <c:v>-64.708896683542406</c:v>
                </c:pt>
                <c:pt idx="3849">
                  <c:v>-64.712274001047007</c:v>
                </c:pt>
                <c:pt idx="3850">
                  <c:v>-64.715637036367099</c:v>
                </c:pt>
                <c:pt idx="3851">
                  <c:v>-64.718985816092001</c:v>
                </c:pt>
                <c:pt idx="3852">
                  <c:v>-64.722320366978096</c:v>
                </c:pt>
                <c:pt idx="3853">
                  <c:v>-64.725640715946597</c:v>
                </c:pt>
                <c:pt idx="3854">
                  <c:v>-64.728946890081104</c:v>
                </c:pt>
                <c:pt idx="3855">
                  <c:v>-64.732238916625903</c:v>
                </c:pt>
                <c:pt idx="3856">
                  <c:v>-64.735516822983101</c:v>
                </c:pt>
                <c:pt idx="3857">
                  <c:v>-64.738780636711297</c:v>
                </c:pt>
                <c:pt idx="3858">
                  <c:v>-64.742030385522497</c:v>
                </c:pt>
                <c:pt idx="3859">
                  <c:v>-64.745266097280805</c:v>
                </c:pt>
                <c:pt idx="3860">
                  <c:v>-64.748487799999793</c:v>
                </c:pt>
                <c:pt idx="3861">
                  <c:v>-64.751695521840404</c:v>
                </c:pt>
                <c:pt idx="3862">
                  <c:v>-64.754889291108896</c:v>
                </c:pt>
                <c:pt idx="3863">
                  <c:v>-64.758069136255102</c:v>
                </c:pt>
                <c:pt idx="3864">
                  <c:v>-64.761235085869501</c:v>
                </c:pt>
                <c:pt idx="3865">
                  <c:v>-64.764387168682006</c:v>
                </c:pt>
                <c:pt idx="3866">
                  <c:v>-64.767525413559198</c:v>
                </c:pt>
                <c:pt idx="3867">
                  <c:v>-64.770649849502703</c:v>
                </c:pt>
                <c:pt idx="3868">
                  <c:v>-64.773760505646905</c:v>
                </c:pt>
                <c:pt idx="3869">
                  <c:v>-64.776857411256998</c:v>
                </c:pt>
                <c:pt idx="3870">
                  <c:v>-64.779940595726899</c:v>
                </c:pt>
                <c:pt idx="3871">
                  <c:v>-64.783010088577299</c:v>
                </c:pt>
                <c:pt idx="3872">
                  <c:v>-64.786065919453407</c:v>
                </c:pt>
                <c:pt idx="3873">
                  <c:v>-64.789108118123295</c:v>
                </c:pt>
                <c:pt idx="3874">
                  <c:v>-64.792136714475603</c:v>
                </c:pt>
                <c:pt idx="3875">
                  <c:v>-64.795151738517703</c:v>
                </c:pt>
                <c:pt idx="3876">
                  <c:v>-64.798153220373806</c:v>
                </c:pt>
                <c:pt idx="3877">
                  <c:v>-64.801141190282493</c:v>
                </c:pt>
                <c:pt idx="3878">
                  <c:v>-64.804115678595707</c:v>
                </c:pt>
                <c:pt idx="3879">
                  <c:v>-64.807076715775693</c:v>
                </c:pt>
                <c:pt idx="3880">
                  <c:v>-64.810024332394093</c:v>
                </c:pt>
                <c:pt idx="3881">
                  <c:v>-64.8129585591291</c:v>
                </c:pt>
                <c:pt idx="3882">
                  <c:v>-64.815879426764397</c:v>
                </c:pt>
                <c:pt idx="3883">
                  <c:v>-64.818786966186593</c:v>
                </c:pt>
                <c:pt idx="3884">
                  <c:v>-64.821681208383595</c:v>
                </c:pt>
                <c:pt idx="3885">
                  <c:v>-64.824562184442996</c:v>
                </c:pt>
                <c:pt idx="3886">
                  <c:v>-64.827429925549595</c:v>
                </c:pt>
                <c:pt idx="3887">
                  <c:v>-64.830284462984196</c:v>
                </c:pt>
                <c:pt idx="3888">
                  <c:v>-64.833125828121098</c:v>
                </c:pt>
                <c:pt idx="3889">
                  <c:v>-64.835954052426999</c:v>
                </c:pt>
                <c:pt idx="3890">
                  <c:v>-64.838769167458594</c:v>
                </c:pt>
                <c:pt idx="3891">
                  <c:v>-64.841571204860898</c:v>
                </c:pt>
                <c:pt idx="3892">
                  <c:v>-64.844360196365599</c:v>
                </c:pt>
                <c:pt idx="3893">
                  <c:v>-64.847136173789096</c:v>
                </c:pt>
                <c:pt idx="3894">
                  <c:v>-64.849899169031104</c:v>
                </c:pt>
                <c:pt idx="3895">
                  <c:v>-64.852649214072102</c:v>
                </c:pt>
                <c:pt idx="3896">
                  <c:v>-64.855386340972501</c:v>
                </c:pt>
                <c:pt idx="3897">
                  <c:v>-64.858110581870093</c:v>
                </c:pt>
                <c:pt idx="3898">
                  <c:v>-64.860821968978996</c:v>
                </c:pt>
                <c:pt idx="3899">
                  <c:v>-64.863520534587494</c:v>
                </c:pt>
                <c:pt idx="3900">
                  <c:v>-64.866206311056303</c:v>
                </c:pt>
                <c:pt idx="3901">
                  <c:v>-64.868879330817293</c:v>
                </c:pt>
                <c:pt idx="3902">
                  <c:v>-64.871539626371401</c:v>
                </c:pt>
                <c:pt idx="3903">
                  <c:v>-64.874187230287106</c:v>
                </c:pt>
                <c:pt idx="3904">
                  <c:v>-64.876822175198697</c:v>
                </c:pt>
                <c:pt idx="3905">
                  <c:v>-64.879444493804698</c:v>
                </c:pt>
                <c:pt idx="3906">
                  <c:v>-64.882054218866301</c:v>
                </c:pt>
                <c:pt idx="3907">
                  <c:v>-64.884651383205394</c:v>
                </c:pt>
                <c:pt idx="3908">
                  <c:v>-64.887236019703494</c:v>
                </c:pt>
                <c:pt idx="3909">
                  <c:v>-64.889808161299499</c:v>
                </c:pt>
                <c:pt idx="3910">
                  <c:v>-64.892367840988697</c:v>
                </c:pt>
                <c:pt idx="3911">
                  <c:v>-64.894915091820707</c:v>
                </c:pt>
                <c:pt idx="3912">
                  <c:v>-64.897449946898206</c:v>
                </c:pt>
                <c:pt idx="3913">
                  <c:v>-64.899972439375205</c:v>
                </c:pt>
                <c:pt idx="3914">
                  <c:v>-64.902482602455706</c:v>
                </c:pt>
                <c:pt idx="3915">
                  <c:v>-64.904980469391802</c:v>
                </c:pt>
                <c:pt idx="3916">
                  <c:v>-64.907466073482396</c:v>
                </c:pt>
                <c:pt idx="3917">
                  <c:v>-64.909939448071995</c:v>
                </c:pt>
                <c:pt idx="3918">
                  <c:v>-64.912400626548305</c:v>
                </c:pt>
                <c:pt idx="3919">
                  <c:v>-64.914849642341693</c:v>
                </c:pt>
                <c:pt idx="3920">
                  <c:v>-64.917286528923199</c:v>
                </c:pt>
                <c:pt idx="3921">
                  <c:v>-64.919711319803199</c:v>
                </c:pt>
                <c:pt idx="3922">
                  <c:v>-64.922124048529795</c:v>
                </c:pt>
                <c:pt idx="3923">
                  <c:v>-64.924524748687702</c:v>
                </c:pt>
                <c:pt idx="3924">
                  <c:v>-64.926913453896404</c:v>
                </c:pt>
                <c:pt idx="3925">
                  <c:v>-64.929290197809095</c:v>
                </c:pt>
                <c:pt idx="3926">
                  <c:v>-64.931655014111001</c:v>
                </c:pt>
                <c:pt idx="3927">
                  <c:v>-64.9340079365181</c:v>
                </c:pt>
                <c:pt idx="3928">
                  <c:v>-64.936348998775799</c:v>
                </c:pt>
                <c:pt idx="3929">
                  <c:v>-64.938678234657104</c:v>
                </c:pt>
                <c:pt idx="3930">
                  <c:v>-64.940995677962206</c:v>
                </c:pt>
                <c:pt idx="3931">
                  <c:v>-64.943301362515896</c:v>
                </c:pt>
                <c:pt idx="3932">
                  <c:v>-64.945595322167307</c:v>
                </c:pt>
                <c:pt idx="3933">
                  <c:v>-64.947877590787996</c:v>
                </c:pt>
                <c:pt idx="3934">
                  <c:v>-64.950148202270597</c:v>
                </c:pt>
                <c:pt idx="3935">
                  <c:v>-64.952407190527794</c:v>
                </c:pt>
                <c:pt idx="3936">
                  <c:v>-64.9546545894909</c:v>
                </c:pt>
                <c:pt idx="3937">
                  <c:v>-64.956890433108398</c:v>
                </c:pt>
                <c:pt idx="3938">
                  <c:v>-64.959114755345098</c:v>
                </c:pt>
                <c:pt idx="3939">
                  <c:v>-64.961327590180204</c:v>
                </c:pt>
                <c:pt idx="3940">
                  <c:v>-64.963528971606607</c:v>
                </c:pt>
                <c:pt idx="3941">
                  <c:v>-64.965718933629702</c:v>
                </c:pt>
                <c:pt idx="3942">
                  <c:v>-64.967897510265502</c:v>
                </c:pt>
                <c:pt idx="3943">
                  <c:v>-64.970064735540106</c:v>
                </c:pt>
                <c:pt idx="3944">
                  <c:v>-64.972220643488001</c:v>
                </c:pt>
                <c:pt idx="3945">
                  <c:v>-64.974365268151203</c:v>
                </c:pt>
                <c:pt idx="3946">
                  <c:v>-64.976498643577997</c:v>
                </c:pt>
                <c:pt idx="3947">
                  <c:v>-64.9786208038214</c:v>
                </c:pt>
                <c:pt idx="3948">
                  <c:v>-64.980731782938605</c:v>
                </c:pt>
                <c:pt idx="3949">
                  <c:v>-64.982831614989294</c:v>
                </c:pt>
                <c:pt idx="3950">
                  <c:v>-64.984920334034598</c:v>
                </c:pt>
                <c:pt idx="3951">
                  <c:v>-64.986997974136202</c:v>
                </c:pt>
                <c:pt idx="3952">
                  <c:v>-64.989064569355094</c:v>
                </c:pt>
                <c:pt idx="3953">
                  <c:v>-64.991120153750202</c:v>
                </c:pt>
                <c:pt idx="3954">
                  <c:v>-64.993164761377699</c:v>
                </c:pt>
                <c:pt idx="3955">
                  <c:v>-64.995198426289605</c:v>
                </c:pt>
                <c:pt idx="3956">
                  <c:v>-64.997221182532698</c:v>
                </c:pt>
                <c:pt idx="3957">
                  <c:v>-64.999233064147802</c:v>
                </c:pt>
                <c:pt idx="3958">
                  <c:v>-65.001234105168194</c:v>
                </c:pt>
                <c:pt idx="3959">
                  <c:v>-65.003224339618896</c:v>
                </c:pt>
                <c:pt idx="3960">
                  <c:v>-65.005203801515606</c:v>
                </c:pt>
                <c:pt idx="3961">
                  <c:v>-65.007172524863606</c:v>
                </c:pt>
                <c:pt idx="3962">
                  <c:v>-65.009130543656596</c:v>
                </c:pt>
                <c:pt idx="3963">
                  <c:v>-65.0110778918759</c:v>
                </c:pt>
                <c:pt idx="3964">
                  <c:v>-65.013014603489495</c:v>
                </c:pt>
                <c:pt idx="3965">
                  <c:v>-65.014940712450695</c:v>
                </c:pt>
                <c:pt idx="3966">
                  <c:v>-65.016856252697394</c:v>
                </c:pt>
                <c:pt idx="3967">
                  <c:v>-65.018761258151301</c:v>
                </c:pt>
                <c:pt idx="3968">
                  <c:v>-65.020655762716601</c:v>
                </c:pt>
                <c:pt idx="3969">
                  <c:v>-65.022539800279006</c:v>
                </c:pt>
                <c:pt idx="3970">
                  <c:v>-65.024413404705101</c:v>
                </c:pt>
                <c:pt idx="3971">
                  <c:v>-65.026276609841304</c:v>
                </c:pt>
                <c:pt idx="3972">
                  <c:v>-65.028129449512704</c:v>
                </c:pt>
                <c:pt idx="3973">
                  <c:v>-65.029971957522704</c:v>
                </c:pt>
                <c:pt idx="3974">
                  <c:v>-65.031804167651302</c:v>
                </c:pt>
                <c:pt idx="3975">
                  <c:v>-65.033626113654904</c:v>
                </c:pt>
                <c:pt idx="3976">
                  <c:v>-65.035437829265206</c:v>
                </c:pt>
                <c:pt idx="3977">
                  <c:v>-65.037239348188194</c:v>
                </c:pt>
                <c:pt idx="3978">
                  <c:v>-65.039030704103297</c:v>
                </c:pt>
                <c:pt idx="3979">
                  <c:v>-65.040811930662898</c:v>
                </c:pt>
                <c:pt idx="3980">
                  <c:v>-65.042583061490902</c:v>
                </c:pt>
                <c:pt idx="3981">
                  <c:v>-65.044344130182196</c:v>
                </c:pt>
                <c:pt idx="3982">
                  <c:v>-65.046095170302095</c:v>
                </c:pt>
                <c:pt idx="3983">
                  <c:v>-65.047836215385004</c:v>
                </c:pt>
                <c:pt idx="3984">
                  <c:v>-65.049567298933894</c:v>
                </c:pt>
                <c:pt idx="3985">
                  <c:v>-65.051288454419407</c:v>
                </c:pt>
                <c:pt idx="3986">
                  <c:v>-65.052999715279299</c:v>
                </c:pt>
                <c:pt idx="3987">
                  <c:v>-65.054701114917293</c:v>
                </c:pt>
                <c:pt idx="3988">
                  <c:v>-65.056392686702495</c:v>
                </c:pt>
                <c:pt idx="3989">
                  <c:v>-65.058074463968595</c:v>
                </c:pt>
                <c:pt idx="3990">
                  <c:v>-65.059746480013303</c:v>
                </c:pt>
                <c:pt idx="3991">
                  <c:v>-65.061408768097294</c:v>
                </c:pt>
                <c:pt idx="3992">
                  <c:v>-65.063061361443602</c:v>
                </c:pt>
                <c:pt idx="3993">
                  <c:v>-65.064704293236801</c:v>
                </c:pt>
                <c:pt idx="3994">
                  <c:v>-65.066337596622702</c:v>
                </c:pt>
                <c:pt idx="3995">
                  <c:v>-65.067961304706898</c:v>
                </c:pt>
                <c:pt idx="3996">
                  <c:v>-65.069575450554794</c:v>
                </c:pt>
                <c:pt idx="3997">
                  <c:v>-65.071180067190497</c:v>
                </c:pt>
                <c:pt idx="3998">
                  <c:v>-65.072775187596093</c:v>
                </c:pt>
                <c:pt idx="3999">
                  <c:v>-65.074360844711407</c:v>
                </c:pt>
                <c:pt idx="4000">
                  <c:v>-65.075937071432804</c:v>
                </c:pt>
                <c:pt idx="4001">
                  <c:v>-65.077503900612797</c:v>
                </c:pt>
                <c:pt idx="4002">
                  <c:v>-65.079061365059403</c:v>
                </c:pt>
                <c:pt idx="4003">
                  <c:v>-65.080609497535406</c:v>
                </c:pt>
                <c:pt idx="4004">
                  <c:v>-65.082148330757803</c:v>
                </c:pt>
                <c:pt idx="4005">
                  <c:v>-65.083677897397095</c:v>
                </c:pt>
                <c:pt idx="4006">
                  <c:v>-65.085198230076799</c:v>
                </c:pt>
                <c:pt idx="4007">
                  <c:v>-65.086709361372598</c:v>
                </c:pt>
                <c:pt idx="4008">
                  <c:v>-65.088211323812104</c:v>
                </c:pt>
                <c:pt idx="4009">
                  <c:v>-65.089704149873896</c:v>
                </c:pt>
                <c:pt idx="4010">
                  <c:v>-65.091187871987103</c:v>
                </c:pt>
                <c:pt idx="4011">
                  <c:v>-65.092662522530802</c:v>
                </c:pt>
                <c:pt idx="4012">
                  <c:v>-65.094128133833607</c:v>
                </c:pt>
                <c:pt idx="4013">
                  <c:v>-65.095584738172704</c:v>
                </c:pt>
                <c:pt idx="4014">
                  <c:v>-65.097032367773707</c:v>
                </c:pt>
                <c:pt idx="4015">
                  <c:v>-65.098471054809906</c:v>
                </c:pt>
                <c:pt idx="4016">
                  <c:v>-65.099900831401797</c:v>
                </c:pt>
                <c:pt idx="4017">
                  <c:v>-65.101321729616402</c:v>
                </c:pt>
                <c:pt idx="4018">
                  <c:v>-65.102733781467094</c:v>
                </c:pt>
                <c:pt idx="4019">
                  <c:v>-65.104137018912496</c:v>
                </c:pt>
                <c:pt idx="4020">
                  <c:v>-65.105531473856601</c:v>
                </c:pt>
                <c:pt idx="4021">
                  <c:v>-65.106917178147995</c:v>
                </c:pt>
                <c:pt idx="4022">
                  <c:v>-65.108294163579103</c:v>
                </c:pt>
                <c:pt idx="4023">
                  <c:v>-65.109662461886302</c:v>
                </c:pt>
                <c:pt idx="4024">
                  <c:v>-65.111022104748699</c:v>
                </c:pt>
                <c:pt idx="4025">
                  <c:v>-65.112373123788302</c:v>
                </c:pt>
                <c:pt idx="4026">
                  <c:v>-65.113715550569296</c:v>
                </c:pt>
                <c:pt idx="4027">
                  <c:v>-65.1150494165975</c:v>
                </c:pt>
                <c:pt idx="4028">
                  <c:v>-65.116374753320002</c:v>
                </c:pt>
                <c:pt idx="4029">
                  <c:v>-65.1176915921247</c:v>
                </c:pt>
                <c:pt idx="4030">
                  <c:v>-65.118999964340006</c:v>
                </c:pt>
                <c:pt idx="4031">
                  <c:v>-65.120299901234205</c:v>
                </c:pt>
                <c:pt idx="4032">
                  <c:v>-65.121591434014903</c:v>
                </c:pt>
                <c:pt idx="4033">
                  <c:v>-65.122874593829195</c:v>
                </c:pt>
                <c:pt idx="4034">
                  <c:v>-65.124149411762602</c:v>
                </c:pt>
                <c:pt idx="4035">
                  <c:v>-65.125415918839096</c:v>
                </c:pt>
                <c:pt idx="4036">
                  <c:v>-65.126674146020207</c:v>
                </c:pt>
                <c:pt idx="4037">
                  <c:v>-65.127924124205506</c:v>
                </c:pt>
                <c:pt idx="4038">
                  <c:v>-65.129165884231199</c:v>
                </c:pt>
                <c:pt idx="4039">
                  <c:v>-65.130399456870407</c:v>
                </c:pt>
                <c:pt idx="4040">
                  <c:v>-65.131624872832802</c:v>
                </c:pt>
                <c:pt idx="4041">
                  <c:v>-65.132842162763694</c:v>
                </c:pt>
                <c:pt idx="4042">
                  <c:v>-65.134051357244303</c:v>
                </c:pt>
                <c:pt idx="4043">
                  <c:v>-65.135252486791003</c:v>
                </c:pt>
                <c:pt idx="4044">
                  <c:v>-65.136445581855199</c:v>
                </c:pt>
                <c:pt idx="4045">
                  <c:v>-65.137630672822894</c:v>
                </c:pt>
                <c:pt idx="4046">
                  <c:v>-65.138807790014198</c:v>
                </c:pt>
                <c:pt idx="4047">
                  <c:v>-65.139976963683296</c:v>
                </c:pt>
                <c:pt idx="4048">
                  <c:v>-65.141138224017993</c:v>
                </c:pt>
                <c:pt idx="4049">
                  <c:v>-65.142291601139405</c:v>
                </c:pt>
                <c:pt idx="4050">
                  <c:v>-65.143437125101499</c:v>
                </c:pt>
                <c:pt idx="4051">
                  <c:v>-65.144574825891098</c:v>
                </c:pt>
                <c:pt idx="4052">
                  <c:v>-65.145704733427294</c:v>
                </c:pt>
                <c:pt idx="4053">
                  <c:v>-65.146826877561296</c:v>
                </c:pt>
                <c:pt idx="4054">
                  <c:v>-65.147941288076098</c:v>
                </c:pt>
                <c:pt idx="4055">
                  <c:v>-65.1490479946862</c:v>
                </c:pt>
                <c:pt idx="4056">
                  <c:v>-65.150147027037505</c:v>
                </c:pt>
                <c:pt idx="4057">
                  <c:v>-65.151238414706697</c:v>
                </c:pt>
                <c:pt idx="4058">
                  <c:v>-65.152322187201307</c:v>
                </c:pt>
                <c:pt idx="4059">
                  <c:v>-65.153398373959206</c:v>
                </c:pt>
                <c:pt idx="4060">
                  <c:v>-65.154467004348504</c:v>
                </c:pt>
                <c:pt idx="4061">
                  <c:v>-65.155528107667294</c:v>
                </c:pt>
                <c:pt idx="4062">
                  <c:v>-65.156581713143396</c:v>
                </c:pt>
                <c:pt idx="4063">
                  <c:v>-65.157627849934002</c:v>
                </c:pt>
                <c:pt idx="4064">
                  <c:v>-65.158666547125605</c:v>
                </c:pt>
                <c:pt idx="4065">
                  <c:v>-65.159697833733802</c:v>
                </c:pt>
                <c:pt idx="4066">
                  <c:v>-65.160721738702804</c:v>
                </c:pt>
                <c:pt idx="4067">
                  <c:v>-65.161738290905504</c:v>
                </c:pt>
                <c:pt idx="4068">
                  <c:v>-65.162747519143096</c:v>
                </c:pt>
                <c:pt idx="4069">
                  <c:v>-65.163749452144998</c:v>
                </c:pt>
                <c:pt idx="4070">
                  <c:v>-65.164744118568507</c:v>
                </c:pt>
                <c:pt idx="4071">
                  <c:v>-65.1657315469987</c:v>
                </c:pt>
                <c:pt idx="4072">
                  <c:v>-65.166711765948307</c:v>
                </c:pt>
                <c:pt idx="4073">
                  <c:v>-65.167684803857298</c:v>
                </c:pt>
                <c:pt idx="4074">
                  <c:v>-65.1686506890929</c:v>
                </c:pt>
                <c:pt idx="4075">
                  <c:v>-65.169609449949505</c:v>
                </c:pt>
                <c:pt idx="4076">
                  <c:v>-65.170561114647995</c:v>
                </c:pt>
                <c:pt idx="4077">
                  <c:v>-65.171505711336195</c:v>
                </c:pt>
                <c:pt idx="4078">
                  <c:v>-65.1724432680886</c:v>
                </c:pt>
                <c:pt idx="4079">
                  <c:v>-65.173373812905595</c:v>
                </c:pt>
                <c:pt idx="4080">
                  <c:v>-65.174297373714296</c:v>
                </c:pt>
                <c:pt idx="4081">
                  <c:v>-65.175213978367395</c:v>
                </c:pt>
                <c:pt idx="4082">
                  <c:v>-65.176123654643803</c:v>
                </c:pt>
                <c:pt idx="4083">
                  <c:v>-65.177026430248205</c:v>
                </c:pt>
                <c:pt idx="4084">
                  <c:v>-65.177922332810695</c:v>
                </c:pt>
                <c:pt idx="4085">
                  <c:v>-65.178811389887102</c:v>
                </c:pt>
                <c:pt idx="4086">
                  <c:v>-65.179693628958503</c:v>
                </c:pt>
                <c:pt idx="4087">
                  <c:v>-65.180569077431301</c:v>
                </c:pt>
                <c:pt idx="4088">
                  <c:v>-65.181437762637003</c:v>
                </c:pt>
                <c:pt idx="4089">
                  <c:v>-65.182299711832002</c:v>
                </c:pt>
                <c:pt idx="4090">
                  <c:v>-65.183154952197896</c:v>
                </c:pt>
                <c:pt idx="4091">
                  <c:v>-65.184003510840896</c:v>
                </c:pt>
                <c:pt idx="4092">
                  <c:v>-65.184845414791795</c:v>
                </c:pt>
                <c:pt idx="4093">
                  <c:v>-65.185680691006297</c:v>
                </c:pt>
                <c:pt idx="4094">
                  <c:v>-65.186509366364405</c:v>
                </c:pt>
                <c:pt idx="4095">
                  <c:v>-65.187331467670504</c:v>
                </c:pt>
                <c:pt idx="4096">
                  <c:v>-65.188147021653506</c:v>
                </c:pt>
                <c:pt idx="4097">
                  <c:v>-65.188956054966397</c:v>
                </c:pt>
                <c:pt idx="4098">
                  <c:v>-65.1897585941865</c:v>
                </c:pt>
                <c:pt idx="4099">
                  <c:v>-65.190554665815</c:v>
                </c:pt>
                <c:pt idx="4100">
                  <c:v>-65.191344296277407</c:v>
                </c:pt>
                <c:pt idx="4101">
                  <c:v>-65.192127511922806</c:v>
                </c:pt>
                <c:pt idx="4102">
                  <c:v>-65.192904339024594</c:v>
                </c:pt>
                <c:pt idx="4103">
                  <c:v>-65.1936748037797</c:v>
                </c:pt>
                <c:pt idx="4104">
                  <c:v>-65.194438932308998</c:v>
                </c:pt>
                <c:pt idx="4105">
                  <c:v>-65.195196750657104</c:v>
                </c:pt>
                <c:pt idx="4106">
                  <c:v>-65.195948284792095</c:v>
                </c:pt>
                <c:pt idx="4107">
                  <c:v>-65.196693560605794</c:v>
                </c:pt>
                <c:pt idx="4108">
                  <c:v>-65.197432603913796</c:v>
                </c:pt>
                <c:pt idx="4109">
                  <c:v>-65.198165440455</c:v>
                </c:pt>
                <c:pt idx="4110">
                  <c:v>-65.198892095892006</c:v>
                </c:pt>
                <c:pt idx="4111">
                  <c:v>-65.199612595810606</c:v>
                </c:pt>
                <c:pt idx="4112">
                  <c:v>-65.200326965720507</c:v>
                </c:pt>
                <c:pt idx="4113">
                  <c:v>-65.201035231054306</c:v>
                </c:pt>
                <c:pt idx="4114">
                  <c:v>-65.201737417168403</c:v>
                </c:pt>
                <c:pt idx="4115">
                  <c:v>-65.202433549342501</c:v>
                </c:pt>
                <c:pt idx="4116">
                  <c:v>-65.203123652779595</c:v>
                </c:pt>
                <c:pt idx="4117">
                  <c:v>-65.203807752605996</c:v>
                </c:pt>
                <c:pt idx="4118">
                  <c:v>-65.204485873871505</c:v>
                </c:pt>
                <c:pt idx="4119">
                  <c:v>-65.205158041549296</c:v>
                </c:pt>
                <c:pt idx="4120">
                  <c:v>-64.205824280535595</c:v>
                </c:pt>
                <c:pt idx="4121">
                  <c:v>-64.210015934498998</c:v>
                </c:pt>
                <c:pt idx="4122">
                  <c:v>-64.214195106205295</c:v>
                </c:pt>
                <c:pt idx="4123">
                  <c:v>-64.218361793830397</c:v>
                </c:pt>
                <c:pt idx="4124">
                  <c:v>-64.2225159958343</c:v>
                </c:pt>
                <c:pt idx="4125">
                  <c:v>-64.226657710958705</c:v>
                </c:pt>
                <c:pt idx="4126">
                  <c:v>-64.230786938226203</c:v>
                </c:pt>
                <c:pt idx="4127">
                  <c:v>-64.234903676938004</c:v>
                </c:pt>
                <c:pt idx="4128">
                  <c:v>-64.239007926673395</c:v>
                </c:pt>
                <c:pt idx="4129">
                  <c:v>-64.243099687287298</c:v>
                </c:pt>
                <c:pt idx="4130">
                  <c:v>-64.247178958909402</c:v>
                </c:pt>
                <c:pt idx="4131">
                  <c:v>-64.251245741942398</c:v>
                </c:pt>
                <c:pt idx="4132">
                  <c:v>-64.255300037060294</c:v>
                </c:pt>
                <c:pt idx="4133">
                  <c:v>-64.259341845207302</c:v>
                </c:pt>
                <c:pt idx="4134">
                  <c:v>-64.263371167595693</c:v>
                </c:pt>
                <c:pt idx="4135">
                  <c:v>-64.267388005704902</c:v>
                </c:pt>
                <c:pt idx="4136">
                  <c:v>-64.271392361279496</c:v>
                </c:pt>
                <c:pt idx="4137">
                  <c:v>-64.275384236327895</c:v>
                </c:pt>
                <c:pt idx="4138">
                  <c:v>-64.279363633120695</c:v>
                </c:pt>
                <c:pt idx="4139">
                  <c:v>-64.283330554189206</c:v>
                </c:pt>
                <c:pt idx="4140">
                  <c:v>-64.287285002323699</c:v>
                </c:pt>
                <c:pt idx="4141">
                  <c:v>-64.291226980572006</c:v>
                </c:pt>
                <c:pt idx="4142">
                  <c:v>-64.295156492237894</c:v>
                </c:pt>
                <c:pt idx="4143">
                  <c:v>-64.299073540879405</c:v>
                </c:pt>
                <c:pt idx="4144">
                  <c:v>-64.302978130307594</c:v>
                </c:pt>
                <c:pt idx="4145">
                  <c:v>-64.306870264584305</c:v>
                </c:pt>
                <c:pt idx="4146">
                  <c:v>-64.310749948021495</c:v>
                </c:pt>
                <c:pt idx="4147">
                  <c:v>-64.314617185178804</c:v>
                </c:pt>
                <c:pt idx="4148">
                  <c:v>-64.318471980862299</c:v>
                </c:pt>
                <c:pt idx="4149">
                  <c:v>-64.3223143401231</c:v>
                </c:pt>
                <c:pt idx="4150">
                  <c:v>-64.326144268255405</c:v>
                </c:pt>
                <c:pt idx="4151">
                  <c:v>-64.329961770794995</c:v>
                </c:pt>
                <c:pt idx="4152">
                  <c:v>-64.333766853517801</c:v>
                </c:pt>
                <c:pt idx="4153">
                  <c:v>-64.337559522438198</c:v>
                </c:pt>
                <c:pt idx="4154">
                  <c:v>-64.341339783807399</c:v>
                </c:pt>
                <c:pt idx="4155">
                  <c:v>-64.345107644111707</c:v>
                </c:pt>
                <c:pt idx="4156">
                  <c:v>-64.348863110071207</c:v>
                </c:pt>
                <c:pt idx="4157">
                  <c:v>-64.352606188637793</c:v>
                </c:pt>
                <c:pt idx="4158">
                  <c:v>-64.356336886994001</c:v>
                </c:pt>
                <c:pt idx="4159">
                  <c:v>-64.360055212550904</c:v>
                </c:pt>
                <c:pt idx="4160">
                  <c:v>-64.363761172946795</c:v>
                </c:pt>
                <c:pt idx="4161">
                  <c:v>-64.367454776045605</c:v>
                </c:pt>
                <c:pt idx="4162">
                  <c:v>-64.3711360299353</c:v>
                </c:pt>
                <c:pt idx="4163">
                  <c:v>-64.374804942925707</c:v>
                </c:pt>
                <c:pt idx="4164">
                  <c:v>-64.378461523547898</c:v>
                </c:pt>
                <c:pt idx="4165">
                  <c:v>-64.382105780551697</c:v>
                </c:pt>
                <c:pt idx="4166">
                  <c:v>-64.385737722904494</c:v>
                </c:pt>
                <c:pt idx="4167">
                  <c:v>-64.3893573597895</c:v>
                </c:pt>
                <c:pt idx="4168">
                  <c:v>-64.392964700604097</c:v>
                </c:pt>
                <c:pt idx="4169">
                  <c:v>-64.396559754958503</c:v>
                </c:pt>
                <c:pt idx="4170">
                  <c:v>-64.400142532673499</c:v>
                </c:pt>
                <c:pt idx="4171">
                  <c:v>-64.403713043779604</c:v>
                </c:pt>
                <c:pt idx="4172">
                  <c:v>-64.407271298515099</c:v>
                </c:pt>
                <c:pt idx="4173">
                  <c:v>-64.410817307324095</c:v>
                </c:pt>
                <c:pt idx="4174">
                  <c:v>-64.414351080855496</c:v>
                </c:pt>
                <c:pt idx="4175">
                  <c:v>-64.417872629960897</c:v>
                </c:pt>
                <c:pt idx="4176">
                  <c:v>-64.421381965693499</c:v>
                </c:pt>
                <c:pt idx="4177">
                  <c:v>-64.424879099305898</c:v>
                </c:pt>
                <c:pt idx="4178">
                  <c:v>-64.428364042248703</c:v>
                </c:pt>
                <c:pt idx="4179">
                  <c:v>-64.431836806169201</c:v>
                </c:pt>
                <c:pt idx="4180">
                  <c:v>-64.435297402909498</c:v>
                </c:pt>
                <c:pt idx="4181">
                  <c:v>-64.438745844504695</c:v>
                </c:pt>
                <c:pt idx="4182">
                  <c:v>-64.442182143181697</c:v>
                </c:pt>
                <c:pt idx="4183">
                  <c:v>-64.445606311357494</c:v>
                </c:pt>
                <c:pt idx="4184">
                  <c:v>-64.4490183616373</c:v>
                </c:pt>
                <c:pt idx="4185">
                  <c:v>-64.4524183068133</c:v>
                </c:pt>
                <c:pt idx="4186">
                  <c:v>-64.455806159862703</c:v>
                </c:pt>
                <c:pt idx="4187">
                  <c:v>-64.459181933946496</c:v>
                </c:pt>
                <c:pt idx="4188">
                  <c:v>-64.462545642407704</c:v>
                </c:pt>
                <c:pt idx="4189">
                  <c:v>-64.465897298769605</c:v>
                </c:pt>
                <c:pt idx="4190">
                  <c:v>-64.469236916734403</c:v>
                </c:pt>
                <c:pt idx="4191">
                  <c:v>-64.472564510181499</c:v>
                </c:pt>
                <c:pt idx="4192">
                  <c:v>-64.475880093166097</c:v>
                </c:pt>
                <c:pt idx="4193">
                  <c:v>-64.479183679917298</c:v>
                </c:pt>
                <c:pt idx="4194">
                  <c:v>-64.482475284836596</c:v>
                </c:pt>
                <c:pt idx="4195">
                  <c:v>-64.485754922496795</c:v>
                </c:pt>
                <c:pt idx="4196">
                  <c:v>-64.489022607639598</c:v>
                </c:pt>
                <c:pt idx="4197">
                  <c:v>-64.492278355174804</c:v>
                </c:pt>
                <c:pt idx="4198">
                  <c:v>-64.495522180178099</c:v>
                </c:pt>
                <c:pt idx="4199">
                  <c:v>-64.498754097889901</c:v>
                </c:pt>
                <c:pt idx="4200">
                  <c:v>-64.501974123713893</c:v>
                </c:pt>
                <c:pt idx="4201">
                  <c:v>-64.505182273214999</c:v>
                </c:pt>
                <c:pt idx="4202">
                  <c:v>-64.508378562118295</c:v>
                </c:pt>
                <c:pt idx="4203">
                  <c:v>-64.511563006306901</c:v>
                </c:pt>
                <c:pt idx="4204">
                  <c:v>-64.514735621821202</c:v>
                </c:pt>
                <c:pt idx="4205">
                  <c:v>-64.517896424856602</c:v>
                </c:pt>
                <c:pt idx="4206">
                  <c:v>-64.521045431762403</c:v>
                </c:pt>
                <c:pt idx="4207">
                  <c:v>-64.524182659039994</c:v>
                </c:pt>
                <c:pt idx="4208">
                  <c:v>-64.527308123341498</c:v>
                </c:pt>
                <c:pt idx="4209">
                  <c:v>-64.530421841468296</c:v>
                </c:pt>
                <c:pt idx="4210">
                  <c:v>-64.533523830369305</c:v>
                </c:pt>
                <c:pt idx="4211">
                  <c:v>-64.5366141071394</c:v>
                </c:pt>
                <c:pt idx="4212">
                  <c:v>-64.539692689018295</c:v>
                </c:pt>
                <c:pt idx="4213">
                  <c:v>-64.542759593388695</c:v>
                </c:pt>
                <c:pt idx="4214">
                  <c:v>-64.545814837774699</c:v>
                </c:pt>
                <c:pt idx="4215">
                  <c:v>-64.5488584398406</c:v>
                </c:pt>
                <c:pt idx="4216">
                  <c:v>-64.551890417389302</c:v>
                </c:pt>
                <c:pt idx="4217">
                  <c:v>-64.5549107883608</c:v>
                </c:pt>
                <c:pt idx="4218">
                  <c:v>-64.557919570830293</c:v>
                </c:pt>
                <c:pt idx="4219">
                  <c:v>-64.560916783007599</c:v>
                </c:pt>
                <c:pt idx="4220">
                  <c:v>-64.563902443234596</c:v>
                </c:pt>
                <c:pt idx="4221">
                  <c:v>-64.5668765699848</c:v>
                </c:pt>
                <c:pt idx="4222">
                  <c:v>-64.569839181860999</c:v>
                </c:pt>
                <c:pt idx="4223">
                  <c:v>-64.572790297594295</c:v>
                </c:pt>
                <c:pt idx="4224">
                  <c:v>-64.575729936042606</c:v>
                </c:pt>
                <c:pt idx="4225">
                  <c:v>-64.578658116188805</c:v>
                </c:pt>
                <c:pt idx="4226">
                  <c:v>-64.581574857139898</c:v>
                </c:pt>
                <c:pt idx="4227">
                  <c:v>-64.584480178125204</c:v>
                </c:pt>
                <c:pt idx="4228">
                  <c:v>-64.587374098494806</c:v>
                </c:pt>
                <c:pt idx="4229">
                  <c:v>-64.590256637718397</c:v>
                </c:pt>
                <c:pt idx="4230">
                  <c:v>-64.593127815383596</c:v>
                </c:pt>
                <c:pt idx="4231">
                  <c:v>-64.595987651194804</c:v>
                </c:pt>
                <c:pt idx="4232">
                  <c:v>-64.598836164971502</c:v>
                </c:pt>
                <c:pt idx="4233">
                  <c:v>-64.601673376647099</c:v>
                </c:pt>
                <c:pt idx="4234">
                  <c:v>-64.6044993062673</c:v>
                </c:pt>
                <c:pt idx="4235">
                  <c:v>-64.607313973988695</c:v>
                </c:pt>
                <c:pt idx="4236">
                  <c:v>-64.610117400077698</c:v>
                </c:pt>
                <c:pt idx="4237">
                  <c:v>-64.612909604908594</c:v>
                </c:pt>
                <c:pt idx="4238">
                  <c:v>-64.615690608962595</c:v>
                </c:pt>
                <c:pt idx="4239">
                  <c:v>-64.618460432826495</c:v>
                </c:pt>
                <c:pt idx="4240">
                  <c:v>-64.621219097191002</c:v>
                </c:pt>
                <c:pt idx="4241">
                  <c:v>-64.623966622849395</c:v>
                </c:pt>
                <c:pt idx="4242">
                  <c:v>-64.626703030696405</c:v>
                </c:pt>
                <c:pt idx="4243">
                  <c:v>-64.629428341726594</c:v>
                </c:pt>
                <c:pt idx="4244">
                  <c:v>-64.632142577033207</c:v>
                </c:pt>
                <c:pt idx="4245">
                  <c:v>-64.634845757806701</c:v>
                </c:pt>
                <c:pt idx="4246">
                  <c:v>-64.637537905333502</c:v>
                </c:pt>
                <c:pt idx="4247">
                  <c:v>-64.640219040994594</c:v>
                </c:pt>
                <c:pt idx="4248">
                  <c:v>-64.6428891862641</c:v>
                </c:pt>
                <c:pt idx="4249">
                  <c:v>-64.645548362708098</c:v>
                </c:pt>
                <c:pt idx="4250">
                  <c:v>-64.648196591983506</c:v>
                </c:pt>
                <c:pt idx="4251">
                  <c:v>-64.6508338958362</c:v>
                </c:pt>
                <c:pt idx="4252">
                  <c:v>-64.653460296100306</c:v>
                </c:pt>
                <c:pt idx="4253">
                  <c:v>-64.656075814696493</c:v>
                </c:pt>
                <c:pt idx="4254">
                  <c:v>-64.658680473630994</c:v>
                </c:pt>
                <c:pt idx="4255">
                  <c:v>-64.661274294994001</c:v>
                </c:pt>
                <c:pt idx="4256">
                  <c:v>-64.663857300958696</c:v>
                </c:pt>
                <c:pt idx="4257">
                  <c:v>-64.666429513779605</c:v>
                </c:pt>
                <c:pt idx="4258">
                  <c:v>-64.668990955791998</c:v>
                </c:pt>
                <c:pt idx="4259">
                  <c:v>-64.671541649409704</c:v>
                </c:pt>
                <c:pt idx="4260">
                  <c:v>-64.674081617124699</c:v>
                </c:pt>
                <c:pt idx="4261">
                  <c:v>-64.676610881505297</c:v>
                </c:pt>
                <c:pt idx="4262">
                  <c:v>-64.679129465195203</c:v>
                </c:pt>
                <c:pt idx="4263">
                  <c:v>-64.6816373909123</c:v>
                </c:pt>
                <c:pt idx="4264">
                  <c:v>-64.684134681447205</c:v>
                </c:pt>
                <c:pt idx="4265">
                  <c:v>-64.686621359662098</c:v>
                </c:pt>
                <c:pt idx="4266">
                  <c:v>-64.689097448489804</c:v>
                </c:pt>
                <c:pt idx="4267">
                  <c:v>-64.691562970932097</c:v>
                </c:pt>
                <c:pt idx="4268">
                  <c:v>-64.694017950059006</c:v>
                </c:pt>
                <c:pt idx="4269">
                  <c:v>-64.696462409007296</c:v>
                </c:pt>
                <c:pt idx="4270">
                  <c:v>-64.698896370979199</c:v>
                </c:pt>
                <c:pt idx="4271">
                  <c:v>-64.701319859241593</c:v>
                </c:pt>
                <c:pt idx="4272">
                  <c:v>-64.703732897124596</c:v>
                </c:pt>
                <c:pt idx="4273">
                  <c:v>-64.706135508020296</c:v>
                </c:pt>
                <c:pt idx="4274">
                  <c:v>-64.708527715382004</c:v>
                </c:pt>
                <c:pt idx="4275">
                  <c:v>-64.710909542722703</c:v>
                </c:pt>
                <c:pt idx="4276">
                  <c:v>-64.713281013613795</c:v>
                </c:pt>
                <c:pt idx="4277">
                  <c:v>-64.715642151684506</c:v>
                </c:pt>
                <c:pt idx="4278">
                  <c:v>-64.717992980620295</c:v>
                </c:pt>
                <c:pt idx="4279">
                  <c:v>-64.720333524161802</c:v>
                </c:pt>
                <c:pt idx="4280">
                  <c:v>-64.722663806104094</c:v>
                </c:pt>
                <c:pt idx="4281">
                  <c:v>-64.724983850294905</c:v>
                </c:pt>
                <c:pt idx="4282">
                  <c:v>-64.727293680634105</c:v>
                </c:pt>
                <c:pt idx="4283">
                  <c:v>-64.729593321072102</c:v>
                </c:pt>
                <c:pt idx="4284">
                  <c:v>-64.731882795609394</c:v>
                </c:pt>
                <c:pt idx="4285">
                  <c:v>-64.734162128294898</c:v>
                </c:pt>
                <c:pt idx="4286">
                  <c:v>-64.736431343225107</c:v>
                </c:pt>
                <c:pt idx="4287">
                  <c:v>-64.738690464542898</c:v>
                </c:pt>
                <c:pt idx="4288">
                  <c:v>-64.740939516436697</c:v>
                </c:pt>
                <c:pt idx="4289">
                  <c:v>-64.743178523139306</c:v>
                </c:pt>
                <c:pt idx="4290">
                  <c:v>-64.745407508926704</c:v>
                </c:pt>
                <c:pt idx="4291">
                  <c:v>-64.747626498117299</c:v>
                </c:pt>
                <c:pt idx="4292">
                  <c:v>-64.749835515070501</c:v>
                </c:pt>
                <c:pt idx="4293">
                  <c:v>-64.752034584186106</c:v>
                </c:pt>
                <c:pt idx="4294">
                  <c:v>-64.754223729902904</c:v>
                </c:pt>
                <c:pt idx="4295">
                  <c:v>-64.756402976697899</c:v>
                </c:pt>
                <c:pt idx="4296">
                  <c:v>-64.758572349085398</c:v>
                </c:pt>
                <c:pt idx="4297">
                  <c:v>-64.760731871615604</c:v>
                </c:pt>
                <c:pt idx="4298">
                  <c:v>-64.762881568873894</c:v>
                </c:pt>
                <c:pt idx="4299">
                  <c:v>-64.765021465479904</c:v>
                </c:pt>
                <c:pt idx="4300">
                  <c:v>-64.7671515860863</c:v>
                </c:pt>
                <c:pt idx="4301">
                  <c:v>-64.769271955377903</c:v>
                </c:pt>
                <c:pt idx="4302">
                  <c:v>-64.771382598071</c:v>
                </c:pt>
                <c:pt idx="4303">
                  <c:v>-64.773483538911904</c:v>
                </c:pt>
                <c:pt idx="4304">
                  <c:v>-64.775574802676203</c:v>
                </c:pt>
                <c:pt idx="4305">
                  <c:v>-64.777656414167893</c:v>
                </c:pt>
                <c:pt idx="4306">
                  <c:v>-64.779728398218495</c:v>
                </c:pt>
                <c:pt idx="4307">
                  <c:v>-64.781790779685707</c:v>
                </c:pt>
                <c:pt idx="4308">
                  <c:v>-64.783843583452907</c:v>
                </c:pt>
                <c:pt idx="4309">
                  <c:v>-64.785886834428297</c:v>
                </c:pt>
                <c:pt idx="4310">
                  <c:v>-64.787920557543302</c:v>
                </c:pt>
                <c:pt idx="4311">
                  <c:v>-64.789944777752595</c:v>
                </c:pt>
                <c:pt idx="4312">
                  <c:v>-64.791959520032506</c:v>
                </c:pt>
                <c:pt idx="4313">
                  <c:v>-64.793964809380299</c:v>
                </c:pt>
                <c:pt idx="4314">
                  <c:v>-64.7959606708135</c:v>
                </c:pt>
                <c:pt idx="4315">
                  <c:v>-64.797947129368794</c:v>
                </c:pt>
                <c:pt idx="4316">
                  <c:v>-64.799924210100997</c:v>
                </c:pt>
                <c:pt idx="4317">
                  <c:v>-64.801891938082804</c:v>
                </c:pt>
                <c:pt idx="4318">
                  <c:v>-64.803850338403095</c:v>
                </c:pt>
                <c:pt idx="4319">
                  <c:v>-64.805799436166794</c:v>
                </c:pt>
                <c:pt idx="4320">
                  <c:v>-64.807739256493704</c:v>
                </c:pt>
                <c:pt idx="4321">
                  <c:v>-64.8096698245174</c:v>
                </c:pt>
                <c:pt idx="4322">
                  <c:v>-64.811591165385096</c:v>
                </c:pt>
                <c:pt idx="4323">
                  <c:v>-64.813503304256201</c:v>
                </c:pt>
                <c:pt idx="4324">
                  <c:v>-64.815406266301494</c:v>
                </c:pt>
                <c:pt idx="4325">
                  <c:v>-64.817300076702907</c:v>
                </c:pt>
                <c:pt idx="4326">
                  <c:v>-64.819184760652107</c:v>
                </c:pt>
                <c:pt idx="4327">
                  <c:v>-64.821060343349799</c:v>
                </c:pt>
                <c:pt idx="4328">
                  <c:v>-64.822926850005302</c:v>
                </c:pt>
                <c:pt idx="4329">
                  <c:v>-64.824784305835195</c:v>
                </c:pt>
                <c:pt idx="4330">
                  <c:v>-64.826632736063104</c:v>
                </c:pt>
                <c:pt idx="4331">
                  <c:v>-64.828472165918598</c:v>
                </c:pt>
                <c:pt idx="4332">
                  <c:v>-64.830302620636203</c:v>
                </c:pt>
                <c:pt idx="4333">
                  <c:v>-64.832124125455195</c:v>
                </c:pt>
                <c:pt idx="4334">
                  <c:v>-64.833936705618498</c:v>
                </c:pt>
                <c:pt idx="4335">
                  <c:v>-64.835740386371995</c:v>
                </c:pt>
                <c:pt idx="4336">
                  <c:v>-64.8375351929636</c:v>
                </c:pt>
                <c:pt idx="4337">
                  <c:v>-64.839321150643002</c:v>
                </c:pt>
                <c:pt idx="4338">
                  <c:v>-64.841098284660305</c:v>
                </c:pt>
                <c:pt idx="4339">
                  <c:v>-64.842866620265895</c:v>
                </c:pt>
                <c:pt idx="4340">
                  <c:v>-64.844626182709305</c:v>
                </c:pt>
                <c:pt idx="4341">
                  <c:v>-64.846376997238707</c:v>
                </c:pt>
                <c:pt idx="4342">
                  <c:v>-64.848119089099995</c:v>
                </c:pt>
                <c:pt idx="4343">
                  <c:v>-64.849852483536395</c:v>
                </c:pt>
                <c:pt idx="434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5F-4FCB-A71F-FC4319A48152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PS_tau002_i50!$C$1:$C$4345</c:f>
              <c:numCache>
                <c:formatCode>General</c:formatCode>
                <c:ptCount val="4345"/>
                <c:pt idx="0">
                  <c:v>-69.88</c:v>
                </c:pt>
                <c:pt idx="1">
                  <c:v>-69.761448719999905</c:v>
                </c:pt>
                <c:pt idx="2">
                  <c:v>-69.644306518996004</c:v>
                </c:pt>
                <c:pt idx="3">
                  <c:v>-69.528535030596004</c:v>
                </c:pt>
                <c:pt idx="4">
                  <c:v>-69.414097109333198</c:v>
                </c:pt>
                <c:pt idx="5">
                  <c:v>-69.300956779618303</c:v>
                </c:pt>
                <c:pt idx="6">
                  <c:v>-69.189079187180596</c:v>
                </c:pt>
                <c:pt idx="7">
                  <c:v>-69.078430552854002</c:v>
                </c:pt>
                <c:pt idx="8">
                  <c:v>-68.968978128577305</c:v>
                </c:pt>
                <c:pt idx="9">
                  <c:v>-68.860690155482999</c:v>
                </c:pt>
                <c:pt idx="10">
                  <c:v>-68.753535823959794</c:v>
                </c:pt>
                <c:pt idx="11">
                  <c:v>-68.647485235578301</c:v>
                </c:pt>
                <c:pt idx="12">
                  <c:v>-68.542509366778205</c:v>
                </c:pt>
                <c:pt idx="13">
                  <c:v>-68.438580034222298</c:v>
                </c:pt>
                <c:pt idx="14">
                  <c:v>-68.335669861724895</c:v>
                </c:pt>
                <c:pt idx="15">
                  <c:v>-68.233752248672502</c:v>
                </c:pt>
                <c:pt idx="16">
                  <c:v>-68.132801339855902</c:v>
                </c:pt>
                <c:pt idx="17">
                  <c:v>-68.032791996639304</c:v>
                </c:pt>
                <c:pt idx="18">
                  <c:v>-67.933699769396597</c:v>
                </c:pt>
                <c:pt idx="19">
                  <c:v>-67.835500871148696</c:v>
                </c:pt>
                <c:pt idx="20">
                  <c:v>-67.738172152338805</c:v>
                </c:pt>
                <c:pt idx="21">
                  <c:v>-67.641691076688701</c:v>
                </c:pt>
                <c:pt idx="22">
                  <c:v>-67.546035698079095</c:v>
                </c:pt>
                <c:pt idx="23">
                  <c:v>-67.451184638403006</c:v>
                </c:pt>
                <c:pt idx="24">
                  <c:v>-67.357117066343406</c:v>
                </c:pt>
                <c:pt idx="25">
                  <c:v>-67.263812677026905</c:v>
                </c:pt>
                <c:pt idx="26">
                  <c:v>-67.171251672512795</c:v>
                </c:pt>
                <c:pt idx="27">
                  <c:v>-67.079414743072604</c:v>
                </c:pt>
                <c:pt idx="28">
                  <c:v>-66.988283049224293</c:v>
                </c:pt>
                <c:pt idx="29">
                  <c:v>-66.897838204482099</c:v>
                </c:pt>
                <c:pt idx="30">
                  <c:v>-66.808062258787999</c:v>
                </c:pt>
                <c:pt idx="31">
                  <c:v>-66.718937682591502</c:v>
                </c:pt>
                <c:pt idx="32">
                  <c:v>-66.630447351546906</c:v>
                </c:pt>
                <c:pt idx="33">
                  <c:v>-66.5425745317972</c:v>
                </c:pt>
                <c:pt idx="34">
                  <c:v>-66.455302865818894</c:v>
                </c:pt>
                <c:pt idx="35">
                  <c:v>-66.368616358798306</c:v>
                </c:pt>
                <c:pt idx="36">
                  <c:v>-66.282499365516102</c:v>
                </c:pt>
                <c:pt idx="37">
                  <c:v>-66.196936577716102</c:v>
                </c:pt>
                <c:pt idx="38">
                  <c:v>-66.111913011933893</c:v>
                </c:pt>
                <c:pt idx="39">
                  <c:v>-66.027413997766303</c:v>
                </c:pt>
                <c:pt idx="40">
                  <c:v>-65.943425166558697</c:v>
                </c:pt>
                <c:pt idx="41">
                  <c:v>-65.8599324404925</c:v>
                </c:pt>
                <c:pt idx="42">
                  <c:v>-65.776922022053796</c:v>
                </c:pt>
                <c:pt idx="43">
                  <c:v>-65.694380383864399</c:v>
                </c:pt>
                <c:pt idx="44">
                  <c:v>-65.612294258861297</c:v>
                </c:pt>
                <c:pt idx="45">
                  <c:v>-65.530650630804999</c:v>
                </c:pt>
                <c:pt idx="46">
                  <c:v>-65.449436725104604</c:v>
                </c:pt>
                <c:pt idx="47">
                  <c:v>-65.368639999943795</c:v>
                </c:pt>
                <c:pt idx="48">
                  <c:v>-65.288248137693202</c:v>
                </c:pt>
                <c:pt idx="49">
                  <c:v>-65.208249036598303</c:v>
                </c:pt>
                <c:pt idx="50">
                  <c:v>-65.1286308027274</c:v>
                </c:pt>
                <c:pt idx="51">
                  <c:v>-65.049381742170098</c:v>
                </c:pt>
                <c:pt idx="52">
                  <c:v>-64.970490353473295</c:v>
                </c:pt>
                <c:pt idx="53">
                  <c:v>-64.8919453203047</c:v>
                </c:pt>
                <c:pt idx="54">
                  <c:v>-64.813735504332598</c:v>
                </c:pt>
                <c:pt idx="55">
                  <c:v>-64.7358499383121</c:v>
                </c:pt>
                <c:pt idx="56">
                  <c:v>-64.658277819369005</c:v>
                </c:pt>
                <c:pt idx="57">
                  <c:v>-64.581008502470695</c:v>
                </c:pt>
                <c:pt idx="58">
                  <c:v>-64.5040314940766</c:v>
                </c:pt>
                <c:pt idx="59">
                  <c:v>-64.427336445958403</c:v>
                </c:pt>
                <c:pt idx="60">
                  <c:v>-64.350913149183796</c:v>
                </c:pt>
                <c:pt idx="61">
                  <c:v>-64.274751528253404</c:v>
                </c:pt>
                <c:pt idx="62">
                  <c:v>-64.198841635385904</c:v>
                </c:pt>
                <c:pt idx="63">
                  <c:v>-64.123173644942497</c:v>
                </c:pt>
                <c:pt idx="64">
                  <c:v>-64.047737847984195</c:v>
                </c:pt>
                <c:pt idx="65">
                  <c:v>-63.972524646955797</c:v>
                </c:pt>
                <c:pt idx="66">
                  <c:v>-63.897524550489003</c:v>
                </c:pt>
                <c:pt idx="67">
                  <c:v>-63.822728168319898</c:v>
                </c:pt>
                <c:pt idx="68">
                  <c:v>-63.748126206312897</c:v>
                </c:pt>
                <c:pt idx="69">
                  <c:v>-63.673709461587499</c:v>
                </c:pt>
                <c:pt idx="70">
                  <c:v>-63.599468817740203</c:v>
                </c:pt>
                <c:pt idx="71">
                  <c:v>-63.525395240158097</c:v>
                </c:pt>
                <c:pt idx="72">
                  <c:v>-63.451479771416501</c:v>
                </c:pt>
                <c:pt idx="73">
                  <c:v>-63.377713526758001</c:v>
                </c:pt>
                <c:pt idx="74">
                  <c:v>-63.304087689646202</c:v>
                </c:pt>
                <c:pt idx="75">
                  <c:v>-63.230593507389798</c:v>
                </c:pt>
                <c:pt idx="76">
                  <c:v>-63.157222286832798</c:v>
                </c:pt>
                <c:pt idx="77">
                  <c:v>-63.083965390105099</c:v>
                </c:pt>
                <c:pt idx="78">
                  <c:v>-63.01081423043</c:v>
                </c:pt>
                <c:pt idx="79">
                  <c:v>-62.937760267984501</c:v>
                </c:pt>
                <c:pt idx="80">
                  <c:v>-62.864795005806002</c:v>
                </c:pt>
                <c:pt idx="81">
                  <c:v>-62.791909985744297</c:v>
                </c:pt>
                <c:pt idx="82">
                  <c:v>-62.719096784451601</c:v>
                </c:pt>
                <c:pt idx="83">
                  <c:v>-62.646347009409403</c:v>
                </c:pt>
                <c:pt idx="84">
                  <c:v>-62.573652294985003</c:v>
                </c:pt>
                <c:pt idx="85">
                  <c:v>-62.5010042985176</c:v>
                </c:pt>
                <c:pt idx="86">
                  <c:v>-62.428394696425798</c:v>
                </c:pt>
                <c:pt idx="87">
                  <c:v>-62.3558151803364</c:v>
                </c:pt>
                <c:pt idx="88">
                  <c:v>-62.283257453228202</c:v>
                </c:pt>
                <c:pt idx="89">
                  <c:v>-62.210713225587803</c:v>
                </c:pt>
                <c:pt idx="90">
                  <c:v>-62.138174211574302</c:v>
                </c:pt>
                <c:pt idx="91">
                  <c:v>-62.065632125187598</c:v>
                </c:pt>
                <c:pt idx="92">
                  <c:v>-61.993078676437797</c:v>
                </c:pt>
                <c:pt idx="93">
                  <c:v>-61.920505567511903</c:v>
                </c:pt>
                <c:pt idx="94">
                  <c:v>-61.847904488933096</c:v>
                </c:pt>
                <c:pt idx="95">
                  <c:v>-61.775267115709802</c:v>
                </c:pt>
                <c:pt idx="96">
                  <c:v>-61.7025851034699</c:v>
                </c:pt>
                <c:pt idx="97">
                  <c:v>-61.629850084577697</c:v>
                </c:pt>
                <c:pt idx="98">
                  <c:v>-61.557053664227901</c:v>
                </c:pt>
                <c:pt idx="99">
                  <c:v>-61.484187416513997</c:v>
                </c:pt>
                <c:pt idx="100">
                  <c:v>-61.411242880466901</c:v>
                </c:pt>
                <c:pt idx="101">
                  <c:v>-61.338211556059903</c:v>
                </c:pt>
                <c:pt idx="102">
                  <c:v>-61.265084900175601</c:v>
                </c:pt>
                <c:pt idx="103">
                  <c:v>-61.191854322530901</c:v>
                </c:pt>
                <c:pt idx="104">
                  <c:v>-61.118511181555903</c:v>
                </c:pt>
                <c:pt idx="105">
                  <c:v>-61.045046780222897</c:v>
                </c:pt>
                <c:pt idx="106">
                  <c:v>-60.971452361820297</c:v>
                </c:pt>
                <c:pt idx="107">
                  <c:v>-60.897719105667399</c:v>
                </c:pt>
                <c:pt idx="108">
                  <c:v>-60.823838122766603</c:v>
                </c:pt>
                <c:pt idx="109">
                  <c:v>-60.749800451385902</c:v>
                </c:pt>
                <c:pt idx="110">
                  <c:v>-60.675597052569898</c:v>
                </c:pt>
                <c:pt idx="111">
                  <c:v>-60.601218805572103</c:v>
                </c:pt>
                <c:pt idx="112">
                  <c:v>-60.526656503204997</c:v>
                </c:pt>
                <c:pt idx="113">
                  <c:v>-60.451900847101697</c:v>
                </c:pt>
                <c:pt idx="114">
                  <c:v>-60.376942442885202</c:v>
                </c:pt>
                <c:pt idx="115">
                  <c:v>-60.301771795237599</c:v>
                </c:pt>
                <c:pt idx="116">
                  <c:v>-60.226379302866498</c:v>
                </c:pt>
                <c:pt idx="117">
                  <c:v>-60.150755253360003</c:v>
                </c:pt>
                <c:pt idx="118">
                  <c:v>-60.074889817926397</c:v>
                </c:pt>
                <c:pt idx="119">
                  <c:v>-59.998773046010498</c:v>
                </c:pt>
                <c:pt idx="120">
                  <c:v>-59.922394859782202</c:v>
                </c:pt>
                <c:pt idx="121">
                  <c:v>-59.845745048488197</c:v>
                </c:pt>
                <c:pt idx="122">
                  <c:v>-59.768813262662199</c:v>
                </c:pt>
                <c:pt idx="123">
                  <c:v>-59.6915890081846</c:v>
                </c:pt>
                <c:pt idx="124">
                  <c:v>-59.614061640185</c:v>
                </c:pt>
                <c:pt idx="125">
                  <c:v>-59.536220356779999</c:v>
                </c:pt>
                <c:pt idx="126">
                  <c:v>-59.458054192637299</c:v>
                </c:pt>
                <c:pt idx="127">
                  <c:v>-59.379552012358097</c:v>
                </c:pt>
                <c:pt idx="128">
                  <c:v>-59.300702503669001</c:v>
                </c:pt>
                <c:pt idx="129">
                  <c:v>-59.221494170414601</c:v>
                </c:pt>
                <c:pt idx="130">
                  <c:v>-59.141915325340101</c:v>
                </c:pt>
                <c:pt idx="131">
                  <c:v>-59.0619540826548</c:v>
                </c:pt>
                <c:pt idx="132">
                  <c:v>-58.9815983503659</c:v>
                </c:pt>
                <c:pt idx="133">
                  <c:v>-58.900835822371299</c:v>
                </c:pt>
                <c:pt idx="134">
                  <c:v>-58.819653970300799</c:v>
                </c:pt>
                <c:pt idx="135">
                  <c:v>-58.738040035091998</c:v>
                </c:pt>
                <c:pt idx="136">
                  <c:v>-58.655981018290802</c:v>
                </c:pt>
                <c:pt idx="137">
                  <c:v>-58.573463673061298</c:v>
                </c:pt>
                <c:pt idx="138">
                  <c:v>-58.490474494892197</c:v>
                </c:pt>
                <c:pt idx="139">
                  <c:v>-58.406999711986003</c:v>
                </c:pt>
                <c:pt idx="140">
                  <c:v>-58.323025275313903</c:v>
                </c:pt>
                <c:pt idx="141">
                  <c:v>-58.2385368483232</c:v>
                </c:pt>
                <c:pt idx="142">
                  <c:v>-58.153519796277799</c:v>
                </c:pt>
                <c:pt idx="143">
                  <c:v>-58.067959175217297</c:v>
                </c:pt>
                <c:pt idx="144">
                  <c:v>-57.981839720513001</c:v>
                </c:pt>
                <c:pt idx="145">
                  <c:v>-57.895145835004897</c:v>
                </c:pt>
                <c:pt idx="146">
                  <c:v>-57.807861576696297</c:v>
                </c:pt>
                <c:pt idx="147">
                  <c:v>-57.719970645987601</c:v>
                </c:pt>
                <c:pt idx="148">
                  <c:v>-57.631456372424402</c:v>
                </c:pt>
                <c:pt idx="149">
                  <c:v>-57.542301700937301</c:v>
                </c:pt>
                <c:pt idx="150">
                  <c:v>-57.452489177549197</c:v>
                </c:pt>
                <c:pt idx="151">
                  <c:v>-57.362000934522399</c:v>
                </c:pt>
                <c:pt idx="152">
                  <c:v>-57.270818674918701</c:v>
                </c:pt>
                <c:pt idx="153">
                  <c:v>-57.178923656543503</c:v>
                </c:pt>
                <c:pt idx="154">
                  <c:v>-57.086296675242501</c:v>
                </c:pt>
                <c:pt idx="155">
                  <c:v>-56.992918047519098</c:v>
                </c:pt>
                <c:pt idx="156">
                  <c:v>-56.898767592437601</c:v>
                </c:pt>
                <c:pt idx="157">
                  <c:v>-56.803824612776701</c:v>
                </c:pt>
                <c:pt idx="158">
                  <c:v>-56.708067875394299</c:v>
                </c:pt>
                <c:pt idx="159">
                  <c:v>-56.611475590763298</c:v>
                </c:pt>
                <c:pt idx="160">
                  <c:v>-56.514025391636402</c:v>
                </c:pt>
                <c:pt idx="161">
                  <c:v>-56.415694310793</c:v>
                </c:pt>
                <c:pt idx="162">
                  <c:v>-56.3164587578217</c:v>
                </c:pt>
                <c:pt idx="163">
                  <c:v>-56.216294494886597</c:v>
                </c:pt>
                <c:pt idx="164">
                  <c:v>-56.115176611424403</c:v>
                </c:pt>
                <c:pt idx="165">
                  <c:v>-56.013079497714102</c:v>
                </c:pt>
                <c:pt idx="166">
                  <c:v>-55.909976817260301</c:v>
                </c:pt>
                <c:pt idx="167">
                  <c:v>-55.805841477924098</c:v>
                </c:pt>
                <c:pt idx="168">
                  <c:v>-55.700645601735197</c:v>
                </c:pt>
                <c:pt idx="169">
                  <c:v>-55.594360493311399</c:v>
                </c:pt>
                <c:pt idx="170">
                  <c:v>-55.486956606808903</c:v>
                </c:pt>
                <c:pt idx="171">
                  <c:v>-55.378403511322801</c:v>
                </c:pt>
                <c:pt idx="172">
                  <c:v>-55.268669854648799</c:v>
                </c:pt>
                <c:pt idx="173">
                  <c:v>-55.157723325315303</c:v>
                </c:pt>
                <c:pt idx="174">
                  <c:v>-55.045530612786202</c:v>
                </c:pt>
                <c:pt idx="175">
                  <c:v>-54.9320573657305</c:v>
                </c:pt>
                <c:pt idx="176">
                  <c:v>-54.817268148245901</c:v>
                </c:pt>
                <c:pt idx="177">
                  <c:v>-54.701126393917903</c:v>
                </c:pt>
                <c:pt idx="178">
                  <c:v>-54.583594357586698</c:v>
                </c:pt>
                <c:pt idx="179">
                  <c:v>-54.464633064686502</c:v>
                </c:pt>
                <c:pt idx="180">
                  <c:v>-54.344202258012501</c:v>
                </c:pt>
                <c:pt idx="181">
                  <c:v>-54.222260341759203</c:v>
                </c:pt>
                <c:pt idx="182">
                  <c:v>-54.098764322666703</c:v>
                </c:pt>
                <c:pt idx="183">
                  <c:v>-53.973669748096498</c:v>
                </c:pt>
                <c:pt idx="184">
                  <c:v>-53.846930640846303</c:v>
                </c:pt>
                <c:pt idx="185">
                  <c:v>-53.718499430503599</c:v>
                </c:pt>
                <c:pt idx="186">
                  <c:v>-53.588326881116899</c:v>
                </c:pt>
                <c:pt idx="187">
                  <c:v>-53.456362014954799</c:v>
                </c:pt>
                <c:pt idx="188">
                  <c:v>-53.322552032100198</c:v>
                </c:pt>
                <c:pt idx="189">
                  <c:v>-53.186842225611301</c:v>
                </c:pt>
                <c:pt idx="190">
                  <c:v>-53.049175891962399</c:v>
                </c:pt>
                <c:pt idx="191">
                  <c:v>-52.909494236452403</c:v>
                </c:pt>
                <c:pt idx="192">
                  <c:v>-52.767736273247998</c:v>
                </c:pt>
                <c:pt idx="193">
                  <c:v>-52.623838719703002</c:v>
                </c:pt>
                <c:pt idx="194">
                  <c:v>-52.477735884565803</c:v>
                </c:pt>
                <c:pt idx="195">
                  <c:v>-52.329359549659003</c:v>
                </c:pt>
                <c:pt idx="196">
                  <c:v>-52.178638844581698</c:v>
                </c:pt>
                <c:pt idx="197">
                  <c:v>-52.0255001139477</c:v>
                </c:pt>
                <c:pt idx="198">
                  <c:v>-51.869866776636997</c:v>
                </c:pt>
                <c:pt idx="199">
                  <c:v>-51.711659176493598</c:v>
                </c:pt>
                <c:pt idx="200">
                  <c:v>-51.5507944238554</c:v>
                </c:pt>
                <c:pt idx="201">
                  <c:v>-51.387186227254503</c:v>
                </c:pt>
                <c:pt idx="202">
                  <c:v>-51.220744714567701</c:v>
                </c:pt>
                <c:pt idx="203">
                  <c:v>-51.051376242837897</c:v>
                </c:pt>
                <c:pt idx="204">
                  <c:v>-50.878983195921101</c:v>
                </c:pt>
                <c:pt idx="205">
                  <c:v>-50.703463769039097</c:v>
                </c:pt>
                <c:pt idx="206">
                  <c:v>-50.524711739240097</c:v>
                </c:pt>
                <c:pt idx="207">
                  <c:v>-50.3426162206801</c:v>
                </c:pt>
                <c:pt idx="208">
                  <c:v>-50.1570614035424</c:v>
                </c:pt>
                <c:pt idx="209">
                  <c:v>-49.967926275304301</c:v>
                </c:pt>
                <c:pt idx="210">
                  <c:v>-49.775084322946199</c:v>
                </c:pt>
                <c:pt idx="211">
                  <c:v>-49.578403214563799</c:v>
                </c:pt>
                <c:pt idx="212">
                  <c:v>-49.377744458707298</c:v>
                </c:pt>
                <c:pt idx="213">
                  <c:v>-49.172963039607403</c:v>
                </c:pt>
                <c:pt idx="214">
                  <c:v>-48.963907026278001</c:v>
                </c:pt>
                <c:pt idx="215">
                  <c:v>-48.7504171532876</c:v>
                </c:pt>
                <c:pt idx="216">
                  <c:v>-48.5323263707797</c:v>
                </c:pt>
                <c:pt idx="217">
                  <c:v>-48.309459361079902</c:v>
                </c:pt>
                <c:pt idx="218">
                  <c:v>-48.081632018965202</c:v>
                </c:pt>
                <c:pt idx="219">
                  <c:v>-47.848650892372</c:v>
                </c:pt>
                <c:pt idx="220">
                  <c:v>-47.610312579990797</c:v>
                </c:pt>
                <c:pt idx="221">
                  <c:v>-47.366403081825901</c:v>
                </c:pt>
                <c:pt idx="222">
                  <c:v>-47.116697098387903</c:v>
                </c:pt>
                <c:pt idx="223">
                  <c:v>-46.860957273722498</c:v>
                </c:pt>
                <c:pt idx="224">
                  <c:v>-46.598933376964503</c:v>
                </c:pt>
                <c:pt idx="225">
                  <c:v>-46.330361416523402</c:v>
                </c:pt>
                <c:pt idx="226">
                  <c:v>-46.054962680353299</c:v>
                </c:pt>
                <c:pt idx="227">
                  <c:v>-45.772442695024999</c:v>
                </c:pt>
                <c:pt idx="228">
                  <c:v>-45.4824900954874</c:v>
                </c:pt>
                <c:pt idx="229">
                  <c:v>-45.184775396466698</c:v>
                </c:pt>
                <c:pt idx="230">
                  <c:v>-44.878949655392503</c:v>
                </c:pt>
                <c:pt idx="231">
                  <c:v>-44.564643015533299</c:v>
                </c:pt>
                <c:pt idx="232">
                  <c:v>-44.241463116660697</c:v>
                </c:pt>
                <c:pt idx="233">
                  <c:v>-43.908993359003702</c:v>
                </c:pt>
                <c:pt idx="234">
                  <c:v>-43.566791004484799</c:v>
                </c:pt>
                <c:pt idx="235">
                  <c:v>-43.214385097202801</c:v>
                </c:pt>
                <c:pt idx="236">
                  <c:v>-42.8512741828158</c:v>
                </c:pt>
                <c:pt idx="237">
                  <c:v>-42.476923803816703</c:v>
                </c:pt>
                <c:pt idx="238">
                  <c:v>-42.090763744649898</c:v>
                </c:pt>
                <c:pt idx="239">
                  <c:v>-41.6921849970986</c:v>
                </c:pt>
                <c:pt idx="240">
                  <c:v>-41.280536412325901</c:v>
                </c:pt>
                <c:pt idx="241">
                  <c:v>-40.855121001258503</c:v>
                </c:pt>
                <c:pt idx="242">
                  <c:v>-40.415191839573097</c:v>
                </c:pt>
                <c:pt idx="243">
                  <c:v>-39.959947527226802</c:v>
                </c:pt>
                <c:pt idx="244">
                  <c:v>-39.488527145115803</c:v>
                </c:pt>
                <c:pt idx="245">
                  <c:v>-39.000004642853902</c:v>
                </c:pt>
                <c:pt idx="246">
                  <c:v>-38.493382581593202</c:v>
                </c:pt>
                <c:pt idx="247">
                  <c:v>-37.9675851439914</c:v>
                </c:pt>
                <c:pt idx="248">
                  <c:v>-37.4214503095019</c:v>
                </c:pt>
                <c:pt idx="249">
                  <c:v>-36.853721076715303</c:v>
                </c:pt>
                <c:pt idx="250">
                  <c:v>-36.263035594984501</c:v>
                </c:pt>
                <c:pt idx="251">
                  <c:v>-35.647916044392602</c:v>
                </c:pt>
                <c:pt idx="252">
                  <c:v>-35.006756075477298</c:v>
                </c:pt>
                <c:pt idx="253">
                  <c:v>-34.337806587037903</c:v>
                </c:pt>
                <c:pt idx="254">
                  <c:v>-33.639159580604399</c:v>
                </c:pt>
                <c:pt idx="255">
                  <c:v>-32.908729782222402</c:v>
                </c:pt>
                <c:pt idx="256">
                  <c:v>-32.144233664194999</c:v>
                </c:pt>
                <c:pt idx="257">
                  <c:v>-31.343165428913998</c:v>
                </c:pt>
                <c:pt idx="258">
                  <c:v>-30.502769430855601</c:v>
                </c:pt>
                <c:pt idx="259">
                  <c:v>-29.620008407304599</c:v>
                </c:pt>
                <c:pt idx="260">
                  <c:v>-28.691526758429099</c:v>
                </c:pt>
                <c:pt idx="261">
                  <c:v>-27.7136079564963</c:v>
                </c:pt>
                <c:pt idx="262">
                  <c:v>-26.6821249639695</c:v>
                </c:pt>
                <c:pt idx="263">
                  <c:v>-25.592482290053098</c:v>
                </c:pt>
                <c:pt idx="264">
                  <c:v>-24.439548000656</c:v>
                </c:pt>
                <c:pt idx="265">
                  <c:v>-23.217573598814798</c:v>
                </c:pt>
                <c:pt idx="266">
                  <c:v>-21.920099186169001</c:v>
                </c:pt>
                <c:pt idx="267">
                  <c:v>-20.5398406673255</c:v>
                </c:pt>
                <c:pt idx="268">
                  <c:v>-19.068554922205799</c:v>
                </c:pt>
                <c:pt idx="269">
                  <c:v>-17.496877784425902</c:v>
                </c:pt>
                <c:pt idx="270">
                  <c:v>-15.814128240726999</c:v>
                </c:pt>
                <c:pt idx="271">
                  <c:v>-14.0080703884475</c:v>
                </c:pt>
                <c:pt idx="272">
                  <c:v>-12.0646221881464</c:v>
                </c:pt>
                <c:pt idx="273">
                  <c:v>-9.9674966903069198</c:v>
                </c:pt>
                <c:pt idx="274">
                  <c:v>-7.6977568597591501</c:v>
                </c:pt>
                <c:pt idx="275">
                  <c:v>-5.2332588778052802</c:v>
                </c:pt>
                <c:pt idx="276">
                  <c:v>-2.5479501486099001</c:v>
                </c:pt>
                <c:pt idx="277">
                  <c:v>0.38902390058017</c:v>
                </c:pt>
                <c:pt idx="278">
                  <c:v>3.61446737818016</c:v>
                </c:pt>
                <c:pt idx="279">
                  <c:v>7.1726238344652096</c:v>
                </c:pt>
                <c:pt idx="280">
                  <c:v>11.117132814437699</c:v>
                </c:pt>
                <c:pt idx="281">
                  <c:v>15.513631309868201</c:v>
                </c:pt>
                <c:pt idx="282">
                  <c:v>20.4432599540228</c:v>
                </c:pt>
                <c:pt idx="283">
                  <c:v>26.007459582053102</c:v>
                </c:pt>
                <c:pt idx="284">
                  <c:v>32.334641806206498</c:v>
                </c:pt>
                <c:pt idx="285">
                  <c:v>-65.054892896826303</c:v>
                </c:pt>
                <c:pt idx="286">
                  <c:v>-65.109539744536704</c:v>
                </c:pt>
                <c:pt idx="287">
                  <c:v>-65.163936649664507</c:v>
                </c:pt>
                <c:pt idx="288">
                  <c:v>-65.218079800417499</c:v>
                </c:pt>
                <c:pt idx="289">
                  <c:v>-65.271965467389606</c:v>
                </c:pt>
                <c:pt idx="290">
                  <c:v>-65.325590004216593</c:v>
                </c:pt>
                <c:pt idx="291">
                  <c:v>-65.378949848179602</c:v>
                </c:pt>
                <c:pt idx="292">
                  <c:v>-65.432041520753501</c:v>
                </c:pt>
                <c:pt idx="293">
                  <c:v>-65.484861628101598</c:v>
                </c:pt>
                <c:pt idx="294">
                  <c:v>-65.537406861518406</c:v>
                </c:pt>
                <c:pt idx="295">
                  <c:v>-65.589673997817599</c:v>
                </c:pt>
                <c:pt idx="296">
                  <c:v>-65.641659899669094</c:v>
                </c:pt>
                <c:pt idx="297">
                  <c:v>-65.693361515882799</c:v>
                </c:pt>
                <c:pt idx="298">
                  <c:v>-65.744775881641601</c:v>
                </c:pt>
                <c:pt idx="299">
                  <c:v>-65.795900118683093</c:v>
                </c:pt>
                <c:pt idx="300">
                  <c:v>-65.846731435430698</c:v>
                </c:pt>
                <c:pt idx="301">
                  <c:v>-65.897267127075494</c:v>
                </c:pt>
                <c:pt idx="302">
                  <c:v>-65.947504575608306</c:v>
                </c:pt>
                <c:pt idx="303">
                  <c:v>-65.997441249803998</c:v>
                </c:pt>
                <c:pt idx="304">
                  <c:v>-66.047074705157797</c:v>
                </c:pt>
                <c:pt idx="305">
                  <c:v>-66.096402583775102</c:v>
                </c:pt>
                <c:pt idx="306">
                  <c:v>-66.145422614214795</c:v>
                </c:pt>
                <c:pt idx="307">
                  <c:v>-66.194132611288097</c:v>
                </c:pt>
                <c:pt idx="308">
                  <c:v>-66.2425304758126</c:v>
                </c:pt>
                <c:pt idx="309">
                  <c:v>-66.290614194323098</c:v>
                </c:pt>
                <c:pt idx="310">
                  <c:v>-66.338381838740702</c:v>
                </c:pt>
                <c:pt idx="311">
                  <c:v>-66.385831565998998</c:v>
                </c:pt>
                <c:pt idx="312">
                  <c:v>-66.432961617631804</c:v>
                </c:pt>
                <c:pt idx="313">
                  <c:v>-66.479770319319798</c:v>
                </c:pt>
                <c:pt idx="314">
                  <c:v>-66.526256080399506</c:v>
                </c:pt>
                <c:pt idx="315">
                  <c:v>-66.5724173933353</c:v>
                </c:pt>
                <c:pt idx="316">
                  <c:v>-66.6182528331546</c:v>
                </c:pt>
                <c:pt idx="317">
                  <c:v>-66.663761056847704</c:v>
                </c:pt>
                <c:pt idx="318">
                  <c:v>-66.708940802734602</c:v>
                </c:pt>
                <c:pt idx="319">
                  <c:v>-66.753790889797699</c:v>
                </c:pt>
                <c:pt idx="320">
                  <c:v>-66.798310216983197</c:v>
                </c:pt>
                <c:pt idx="321">
                  <c:v>-66.842497762471595</c:v>
                </c:pt>
                <c:pt idx="322">
                  <c:v>-66.886352582919301</c:v>
                </c:pt>
                <c:pt idx="323">
                  <c:v>-66.929873812670095</c:v>
                </c:pt>
                <c:pt idx="324">
                  <c:v>-66.973060662941293</c:v>
                </c:pt>
                <c:pt idx="325">
                  <c:v>-67.015912420982204</c:v>
                </c:pt>
                <c:pt idx="326">
                  <c:v>-67.058428449208506</c:v>
                </c:pt>
                <c:pt idx="327">
                  <c:v>-67.100608184311795</c:v>
                </c:pt>
                <c:pt idx="328">
                  <c:v>-67.142451136347006</c:v>
                </c:pt>
                <c:pt idx="329">
                  <c:v>-67.183956887798303</c:v>
                </c:pt>
                <c:pt idx="330">
                  <c:v>-67.225125092623799</c:v>
                </c:pt>
                <c:pt idx="331">
                  <c:v>-67.265955475281004</c:v>
                </c:pt>
                <c:pt idx="332">
                  <c:v>-67.306447829734907</c:v>
                </c:pt>
                <c:pt idx="333">
                  <c:v>-67.346602018447101</c:v>
                </c:pt>
                <c:pt idx="334">
                  <c:v>-67.386417971350497</c:v>
                </c:pt>
                <c:pt idx="335">
                  <c:v>-67.425895684808097</c:v>
                </c:pt>
                <c:pt idx="336">
                  <c:v>-67.465035220557596</c:v>
                </c:pt>
                <c:pt idx="337">
                  <c:v>-67.503836704644002</c:v>
                </c:pt>
                <c:pt idx="338">
                  <c:v>-67.542300326339003</c:v>
                </c:pt>
                <c:pt idx="339">
                  <c:v>-67.580426337051193</c:v>
                </c:pt>
                <c:pt idx="340">
                  <c:v>-67.618215049224602</c:v>
                </c:pt>
                <c:pt idx="341">
                  <c:v>-67.655666835229795</c:v>
                </c:pt>
                <c:pt idx="342">
                  <c:v>-67.692782126246101</c:v>
                </c:pt>
                <c:pt idx="343">
                  <c:v>-67.729561411137794</c:v>
                </c:pt>
                <c:pt idx="344">
                  <c:v>-67.766005235323405</c:v>
                </c:pt>
                <c:pt idx="345">
                  <c:v>-67.8021141996404</c:v>
                </c:pt>
                <c:pt idx="346">
                  <c:v>-67.8378889592056</c:v>
                </c:pt>
                <c:pt idx="347">
                  <c:v>-67.8733302222725</c:v>
                </c:pt>
                <c:pt idx="348">
                  <c:v>-67.908438749085505</c:v>
                </c:pt>
                <c:pt idx="349">
                  <c:v>-67.943215350733396</c:v>
                </c:pt>
                <c:pt idx="350">
                  <c:v>-67.977660888001395</c:v>
                </c:pt>
                <c:pt idx="351">
                  <c:v>-68.011776270223194</c:v>
                </c:pt>
                <c:pt idx="352">
                  <c:v>-68.045562454134398</c:v>
                </c:pt>
                <c:pt idx="353">
                  <c:v>-68.079020442726403</c:v>
                </c:pt>
                <c:pt idx="354">
                  <c:v>-68.112151284103902</c:v>
                </c:pt>
                <c:pt idx="355">
                  <c:v>-68.144956070343895</c:v>
                </c:pt>
                <c:pt idx="356">
                  <c:v>-68.177435936359402</c:v>
                </c:pt>
                <c:pt idx="357">
                  <c:v>-68.2095920587671</c:v>
                </c:pt>
                <c:pt idx="358">
                  <c:v>-68.241425654759695</c:v>
                </c:pt>
                <c:pt idx="359">
                  <c:v>-68.272937980983997</c:v>
                </c:pt>
                <c:pt idx="360">
                  <c:v>-68.304130332425302</c:v>
                </c:pt>
                <c:pt idx="361">
                  <c:v>-68.335004041298504</c:v>
                </c:pt>
                <c:pt idx="362">
                  <c:v>-68.365560475945898</c:v>
                </c:pt>
                <c:pt idx="363">
                  <c:v>-68.395801039743404</c:v>
                </c:pt>
                <c:pt idx="364">
                  <c:v>-68.425727170014696</c:v>
                </c:pt>
                <c:pt idx="365">
                  <c:v>-68.455340336954706</c:v>
                </c:pt>
                <c:pt idx="366">
                  <c:v>-68.484642042561205</c:v>
                </c:pt>
                <c:pt idx="367">
                  <c:v>-68.513633819577294</c:v>
                </c:pt>
                <c:pt idx="368">
                  <c:v>-68.542317230443402</c:v>
                </c:pt>
                <c:pt idx="369">
                  <c:v>-68.570693866259404</c:v>
                </c:pt>
                <c:pt idx="370">
                  <c:v>-68.598765345758594</c:v>
                </c:pt>
                <c:pt idx="371">
                  <c:v>-68.626533314291706</c:v>
                </c:pt>
                <c:pt idx="372">
                  <c:v>-68.653999442823704</c:v>
                </c:pt>
                <c:pt idx="373">
                  <c:v>-68.681165426941007</c:v>
                </c:pt>
                <c:pt idx="374">
                  <c:v>-68.708032985872606</c:v>
                </c:pt>
                <c:pt idx="375">
                  <c:v>-68.734603861521904</c:v>
                </c:pt>
                <c:pt idx="376">
                  <c:v>-68.760879817512603</c:v>
                </c:pt>
                <c:pt idx="377">
                  <c:v>-68.786862638246504</c:v>
                </c:pt>
                <c:pt idx="378">
                  <c:v>-68.812554127975503</c:v>
                </c:pt>
                <c:pt idx="379">
                  <c:v>-68.837956109885695</c:v>
                </c:pt>
                <c:pt idx="380">
                  <c:v>-68.863070425196597</c:v>
                </c:pt>
                <c:pt idx="381">
                  <c:v>-68.887898932272194</c:v>
                </c:pt>
                <c:pt idx="382">
                  <c:v>-68.912443505748001</c:v>
                </c:pt>
                <c:pt idx="383">
                  <c:v>-68.936706035670099</c:v>
                </c:pt>
                <c:pt idx="384">
                  <c:v>-68.960688426649796</c:v>
                </c:pt>
                <c:pt idx="385">
                  <c:v>-68.984392597031899</c:v>
                </c:pt>
                <c:pt idx="386">
                  <c:v>-69.007820478077406</c:v>
                </c:pt>
                <c:pt idx="387">
                  <c:v>-69.030974013160304</c:v>
                </c:pt>
                <c:pt idx="388">
                  <c:v>-69.053855156979907</c:v>
                </c:pt>
                <c:pt idx="389">
                  <c:v>-69.076465874786294</c:v>
                </c:pt>
                <c:pt idx="390">
                  <c:v>-69.098808141621305</c:v>
                </c:pt>
                <c:pt idx="391">
                  <c:v>-69.120883941574107</c:v>
                </c:pt>
                <c:pt idx="392">
                  <c:v>-69.142695267050797</c:v>
                </c:pt>
                <c:pt idx="393">
                  <c:v>-69.164244118058804</c:v>
                </c:pt>
                <c:pt idx="394">
                  <c:v>-69.185532501506799</c:v>
                </c:pt>
                <c:pt idx="395">
                  <c:v>-69.206562430517494</c:v>
                </c:pt>
                <c:pt idx="396">
                  <c:v>-69.227335923756897</c:v>
                </c:pt>
                <c:pt idx="397">
                  <c:v>-69.247855004776397</c:v>
                </c:pt>
                <c:pt idx="398">
                  <c:v>-69.268121701370305</c:v>
                </c:pt>
                <c:pt idx="399">
                  <c:v>-69.2881380449478</c:v>
                </c:pt>
                <c:pt idx="400">
                  <c:v>-69.307906069918801</c:v>
                </c:pt>
                <c:pt idx="401">
                  <c:v>-69.327427813094303</c:v>
                </c:pt>
                <c:pt idx="402">
                  <c:v>-69.346705313100699</c:v>
                </c:pt>
                <c:pt idx="403">
                  <c:v>-69.365740609808697</c:v>
                </c:pt>
                <c:pt idx="404">
                  <c:v>-69.384535743775899</c:v>
                </c:pt>
                <c:pt idx="405">
                  <c:v>-69.4030927557029</c:v>
                </c:pt>
                <c:pt idx="406">
                  <c:v>-69.421413685904099</c:v>
                </c:pt>
                <c:pt idx="407">
                  <c:v>-69.439500573791094</c:v>
                </c:pt>
                <c:pt idx="408">
                  <c:v>-69.457355457370497</c:v>
                </c:pt>
                <c:pt idx="409">
                  <c:v>-69.474980372754402</c:v>
                </c:pt>
                <c:pt idx="410">
                  <c:v>-69.492377353685001</c:v>
                </c:pt>
                <c:pt idx="411">
                  <c:v>-69.509548431071295</c:v>
                </c:pt>
                <c:pt idx="412">
                  <c:v>-69.526495632539707</c:v>
                </c:pt>
                <c:pt idx="413">
                  <c:v>-69.543220981996797</c:v>
                </c:pt>
                <c:pt idx="414">
                  <c:v>-69.559726499205397</c:v>
                </c:pt>
                <c:pt idx="415">
                  <c:v>-69.576014199372395</c:v>
                </c:pt>
                <c:pt idx="416">
                  <c:v>-69.592086092749796</c:v>
                </c:pt>
                <c:pt idx="417">
                  <c:v>-69.607944184247302</c:v>
                </c:pt>
                <c:pt idx="418">
                  <c:v>-69.623590473057007</c:v>
                </c:pt>
                <c:pt idx="419">
                  <c:v>-69.639026952290493</c:v>
                </c:pt>
                <c:pt idx="420">
                  <c:v>-69.654255608627096</c:v>
                </c:pt>
                <c:pt idx="421">
                  <c:v>-69.669278421973701</c:v>
                </c:pt>
                <c:pt idx="422">
                  <c:v>-69.684097365135997</c:v>
                </c:pt>
                <c:pt idx="423">
                  <c:v>-69.698714403501299</c:v>
                </c:pt>
                <c:pt idx="424">
                  <c:v>-69.713131494731797</c:v>
                </c:pt>
                <c:pt idx="425">
                  <c:v>-69.727350588468596</c:v>
                </c:pt>
                <c:pt idx="426">
                  <c:v>-69.741373626046993</c:v>
                </c:pt>
                <c:pt idx="427">
                  <c:v>-69.755202540221504</c:v>
                </c:pt>
                <c:pt idx="428">
                  <c:v>-69.768839254901707</c:v>
                </c:pt>
                <c:pt idx="429">
                  <c:v>-69.7822856848979</c:v>
                </c:pt>
                <c:pt idx="430">
                  <c:v>-69.795543735676702</c:v>
                </c:pt>
                <c:pt idx="431">
                  <c:v>-69.808615303126402</c:v>
                </c:pt>
                <c:pt idx="432">
                  <c:v>-69.821502273331902</c:v>
                </c:pt>
                <c:pt idx="433">
                  <c:v>-69.834206522358897</c:v>
                </c:pt>
                <c:pt idx="434">
                  <c:v>-69.846729916047295</c:v>
                </c:pt>
                <c:pt idx="435">
                  <c:v>-69.859074309813707</c:v>
                </c:pt>
                <c:pt idx="436">
                  <c:v>-69.871241548462606</c:v>
                </c:pt>
                <c:pt idx="437">
                  <c:v>-69.883233466006402</c:v>
                </c:pt>
                <c:pt idx="438">
                  <c:v>-69.895051885493302</c:v>
                </c:pt>
                <c:pt idx="439">
                  <c:v>-69.906698618844501</c:v>
                </c:pt>
                <c:pt idx="440">
                  <c:v>-69.9181754666986</c:v>
                </c:pt>
                <c:pt idx="441">
                  <c:v>-69.929484218264193</c:v>
                </c:pt>
                <c:pt idx="442">
                  <c:v>-69.940626651180196</c:v>
                </c:pt>
                <c:pt idx="443">
                  <c:v>-69.951604531384007</c:v>
                </c:pt>
                <c:pt idx="444">
                  <c:v>-69.962419612986807</c:v>
                </c:pt>
                <c:pt idx="445">
                  <c:v>-69.973073638155896</c:v>
                </c:pt>
                <c:pt idx="446">
                  <c:v>-69.983568337004897</c:v>
                </c:pt>
                <c:pt idx="447">
                  <c:v>-69.993905427489494</c:v>
                </c:pt>
                <c:pt idx="448">
                  <c:v>-70.004086615311394</c:v>
                </c:pt>
                <c:pt idx="449">
                  <c:v>-70.014113593827801</c:v>
                </c:pt>
                <c:pt idx="450">
                  <c:v>-70.023988043967904</c:v>
                </c:pt>
                <c:pt idx="451">
                  <c:v>-70.033711634154997</c:v>
                </c:pt>
                <c:pt idx="452">
                  <c:v>-70.0432860202353</c:v>
                </c:pt>
                <c:pt idx="453">
                  <c:v>-70.052712845412401</c:v>
                </c:pt>
                <c:pt idx="454">
                  <c:v>-70.061993740187603</c:v>
                </c:pt>
                <c:pt idx="455">
                  <c:v>-70.071130322305507</c:v>
                </c:pt>
                <c:pt idx="456">
                  <c:v>-70.080124196705498</c:v>
                </c:pt>
                <c:pt idx="457">
                  <c:v>-70.088976955478699</c:v>
                </c:pt>
                <c:pt idx="458">
                  <c:v>-70.097690177829307</c:v>
                </c:pt>
                <c:pt idx="459">
                  <c:v>-70.106265430041802</c:v>
                </c:pt>
                <c:pt idx="460">
                  <c:v>-70.114704265452602</c:v>
                </c:pt>
                <c:pt idx="461">
                  <c:v>-70.123008224426698</c:v>
                </c:pt>
                <c:pt idx="462">
                  <c:v>-70.131178834338598</c:v>
                </c:pt>
                <c:pt idx="463">
                  <c:v>-70.139217609557804</c:v>
                </c:pt>
                <c:pt idx="464">
                  <c:v>-70.147126051439102</c:v>
                </c:pt>
                <c:pt idx="465">
                  <c:v>-70.154905648316699</c:v>
                </c:pt>
                <c:pt idx="466">
                  <c:v>-70.162557875501903</c:v>
                </c:pt>
                <c:pt idx="467">
                  <c:v>-70.170084195286194</c:v>
                </c:pt>
                <c:pt idx="468">
                  <c:v>-70.177486056946407</c:v>
                </c:pt>
                <c:pt idx="469">
                  <c:v>-70.184764896755198</c:v>
                </c:pt>
                <c:pt idx="470">
                  <c:v>-70.1919221379936</c:v>
                </c:pt>
                <c:pt idx="471">
                  <c:v>-70.198959190968793</c:v>
                </c:pt>
                <c:pt idx="472">
                  <c:v>-70.205877453033395</c:v>
                </c:pt>
                <c:pt idx="473">
                  <c:v>-70.212678308609497</c:v>
                </c:pt>
                <c:pt idx="474">
                  <c:v>-70.219363129214798</c:v>
                </c:pt>
                <c:pt idx="475">
                  <c:v>-70.2259332734927</c:v>
                </c:pt>
                <c:pt idx="476">
                  <c:v>-70.232390087244099</c:v>
                </c:pt>
                <c:pt idx="477">
                  <c:v>-70.238734903463694</c:v>
                </c:pt>
                <c:pt idx="478">
                  <c:v>-70.244969042376994</c:v>
                </c:pt>
                <c:pt idx="479">
                  <c:v>-70.251093811481994</c:v>
                </c:pt>
                <c:pt idx="480">
                  <c:v>-70.257110505591498</c:v>
                </c:pt>
                <c:pt idx="481">
                  <c:v>-70.263020406879406</c:v>
                </c:pt>
                <c:pt idx="482">
                  <c:v>-70.268824784928398</c:v>
                </c:pt>
                <c:pt idx="483">
                  <c:v>-70.274524896780093</c:v>
                </c:pt>
                <c:pt idx="484">
                  <c:v>-70.280121986987496</c:v>
                </c:pt>
                <c:pt idx="485">
                  <c:v>-70.285617287669496</c:v>
                </c:pt>
                <c:pt idx="486">
                  <c:v>-70.291012018567102</c:v>
                </c:pt>
                <c:pt idx="487">
                  <c:v>-70.296307387101905</c:v>
                </c:pt>
                <c:pt idx="488">
                  <c:v>-70.301504588436103</c:v>
                </c:pt>
                <c:pt idx="489">
                  <c:v>-70.306604805534406</c:v>
                </c:pt>
                <c:pt idx="490">
                  <c:v>-70.311609209227498</c:v>
                </c:pt>
                <c:pt idx="491">
                  <c:v>-70.3165189582773</c:v>
                </c:pt>
                <c:pt idx="492">
                  <c:v>-70.321335199443197</c:v>
                </c:pt>
                <c:pt idx="493">
                  <c:v>-70.326059067550801</c:v>
                </c:pt>
                <c:pt idx="494">
                  <c:v>-70.330691685560595</c:v>
                </c:pt>
                <c:pt idx="495">
                  <c:v>-70.335234164639303</c:v>
                </c:pt>
                <c:pt idx="496">
                  <c:v>-70.339687604231301</c:v>
                </c:pt>
                <c:pt idx="497">
                  <c:v>-70.344053092132299</c:v>
                </c:pt>
                <c:pt idx="498">
                  <c:v>-70.348331704563293</c:v>
                </c:pt>
                <c:pt idx="499">
                  <c:v>-70.352524506245601</c:v>
                </c:pt>
                <c:pt idx="500">
                  <c:v>-70.356632550477798</c:v>
                </c:pt>
                <c:pt idx="501">
                  <c:v>-70.360656879212499</c:v>
                </c:pt>
                <c:pt idx="502">
                  <c:v>-70.364598523134305</c:v>
                </c:pt>
                <c:pt idx="503">
                  <c:v>-70.368458501738999</c:v>
                </c:pt>
                <c:pt idx="504">
                  <c:v>-70.3722378234134</c:v>
                </c:pt>
                <c:pt idx="505">
                  <c:v>-70.375937485514996</c:v>
                </c:pt>
                <c:pt idx="506">
                  <c:v>-70.379558474453901</c:v>
                </c:pt>
                <c:pt idx="507">
                  <c:v>-70.383101765773802</c:v>
                </c:pt>
                <c:pt idx="508">
                  <c:v>-70.386568324234503</c:v>
                </c:pt>
                <c:pt idx="509">
                  <c:v>-70.389959103894597</c:v>
                </c:pt>
                <c:pt idx="510">
                  <c:v>-70.393275048194894</c:v>
                </c:pt>
                <c:pt idx="511">
                  <c:v>-70.396517090041499</c:v>
                </c:pt>
                <c:pt idx="512">
                  <c:v>-70.399686151890705</c:v>
                </c:pt>
                <c:pt idx="513">
                  <c:v>-70.402783145832402</c:v>
                </c:pt>
                <c:pt idx="514">
                  <c:v>-70.405808973675803</c:v>
                </c:pt>
                <c:pt idx="515">
                  <c:v>-70.408764527033398</c:v>
                </c:pt>
                <c:pt idx="516">
                  <c:v>-70.411650687407004</c:v>
                </c:pt>
                <c:pt idx="517">
                  <c:v>-70.414468326272697</c:v>
                </c:pt>
                <c:pt idx="518">
                  <c:v>-70.417218305166401</c:v>
                </c:pt>
                <c:pt idx="519">
                  <c:v>-70.419901475769905</c:v>
                </c:pt>
                <c:pt idx="520">
                  <c:v>-70.422518679996202</c:v>
                </c:pt>
                <c:pt idx="521">
                  <c:v>-70.425070750075605</c:v>
                </c:pt>
                <c:pt idx="522">
                  <c:v>-70.427558508641695</c:v>
                </c:pt>
                <c:pt idx="523">
                  <c:v>-70.429982768817098</c:v>
                </c:pt>
                <c:pt idx="524">
                  <c:v>-70.432344334299401</c:v>
                </c:pt>
                <c:pt idx="525">
                  <c:v>-70.434643999447005</c:v>
                </c:pt>
                <c:pt idx="526">
                  <c:v>-70.436882549364796</c:v>
                </c:pt>
                <c:pt idx="527">
                  <c:v>-70.4390607599898</c:v>
                </c:pt>
                <c:pt idx="528">
                  <c:v>-70.4411793981768</c:v>
                </c:pt>
                <c:pt idx="529">
                  <c:v>-70.443239221783799</c:v>
                </c:pt>
                <c:pt idx="530">
                  <c:v>-70.445240979756804</c:v>
                </c:pt>
                <c:pt idx="531">
                  <c:v>-70.447185412215404</c:v>
                </c:pt>
                <c:pt idx="532">
                  <c:v>-70.449073250536998</c:v>
                </c:pt>
                <c:pt idx="533">
                  <c:v>-70.4509052174419</c:v>
                </c:pt>
                <c:pt idx="534">
                  <c:v>-70.452682027077103</c:v>
                </c:pt>
                <c:pt idx="535">
                  <c:v>-70.454404385100702</c:v>
                </c:pt>
                <c:pt idx="536">
                  <c:v>-70.456072988765598</c:v>
                </c:pt>
                <c:pt idx="537">
                  <c:v>-70.457688527002702</c:v>
                </c:pt>
                <c:pt idx="538">
                  <c:v>-70.459251680503996</c:v>
                </c:pt>
                <c:pt idx="539">
                  <c:v>-70.460763121805797</c:v>
                </c:pt>
                <c:pt idx="540">
                  <c:v>-70.462223515370596</c:v>
                </c:pt>
                <c:pt idx="541">
                  <c:v>-70.463633517669294</c:v>
                </c:pt>
                <c:pt idx="542">
                  <c:v>-70.464993777263004</c:v>
                </c:pt>
                <c:pt idx="543">
                  <c:v>-70.466304934883993</c:v>
                </c:pt>
                <c:pt idx="544">
                  <c:v>-70.4675676235168</c:v>
                </c:pt>
                <c:pt idx="545">
                  <c:v>-70.468782468478494</c:v>
                </c:pt>
                <c:pt idx="546">
                  <c:v>-70.469950087498802</c:v>
                </c:pt>
                <c:pt idx="547">
                  <c:v>-70.471071090799398</c:v>
                </c:pt>
                <c:pt idx="548">
                  <c:v>-70.472146081173193</c:v>
                </c:pt>
                <c:pt idx="549">
                  <c:v>-70.473175654062899</c:v>
                </c:pt>
                <c:pt idx="550">
                  <c:v>-70.474160397639196</c:v>
                </c:pt>
                <c:pt idx="551">
                  <c:v>-70.475100892878203</c:v>
                </c:pt>
                <c:pt idx="552">
                  <c:v>-70.475997713639003</c:v>
                </c:pt>
                <c:pt idx="553">
                  <c:v>-70.476851426739998</c:v>
                </c:pt>
                <c:pt idx="554">
                  <c:v>-70.477662592035202</c:v>
                </c:pt>
                <c:pt idx="555">
                  <c:v>-70.478431762489905</c:v>
                </c:pt>
                <c:pt idx="556">
                  <c:v>-70.479159484255703</c:v>
                </c:pt>
                <c:pt idx="557">
                  <c:v>-70.479846296745094</c:v>
                </c:pt>
                <c:pt idx="558">
                  <c:v>-70.480492732705798</c:v>
                </c:pt>
                <c:pt idx="559">
                  <c:v>-70.4810993182939</c:v>
                </c:pt>
                <c:pt idx="560">
                  <c:v>-70.481666573147294</c:v>
                </c:pt>
                <c:pt idx="561">
                  <c:v>-70.482195010457602</c:v>
                </c:pt>
                <c:pt idx="562">
                  <c:v>-70.482685137042395</c:v>
                </c:pt>
                <c:pt idx="563">
                  <c:v>-70.483137453416802</c:v>
                </c:pt>
                <c:pt idx="564">
                  <c:v>-70.483552453863396</c:v>
                </c:pt>
                <c:pt idx="565">
                  <c:v>-70.483930626503493</c:v>
                </c:pt>
                <c:pt idx="566">
                  <c:v>-70.484272453365904</c:v>
                </c:pt>
                <c:pt idx="567">
                  <c:v>-70.484578410456606</c:v>
                </c:pt>
                <c:pt idx="568">
                  <c:v>-70.484848967827006</c:v>
                </c:pt>
                <c:pt idx="569">
                  <c:v>-70.485084589642</c:v>
                </c:pt>
                <c:pt idx="570">
                  <c:v>-70.4852857342471</c:v>
                </c:pt>
                <c:pt idx="571">
                  <c:v>-70.485452854235504</c:v>
                </c:pt>
                <c:pt idx="572">
                  <c:v>-70.485586396514293</c:v>
                </c:pt>
                <c:pt idx="573">
                  <c:v>-70.485686802369798</c:v>
                </c:pt>
                <c:pt idx="574">
                  <c:v>-70.485754507533102</c:v>
                </c:pt>
                <c:pt idx="575">
                  <c:v>-70.485789942244097</c:v>
                </c:pt>
                <c:pt idx="576">
                  <c:v>-70.485793531315693</c:v>
                </c:pt>
                <c:pt idx="577">
                  <c:v>-70.4857656941969</c:v>
                </c:pt>
                <c:pt idx="578">
                  <c:v>-70.485706845035807</c:v>
                </c:pt>
                <c:pt idx="579">
                  <c:v>-70.485617392741801</c:v>
                </c:pt>
                <c:pt idx="580">
                  <c:v>-70.4854977410468</c:v>
                </c:pt>
                <c:pt idx="581">
                  <c:v>-70.485348288566499</c:v>
                </c:pt>
                <c:pt idx="582">
                  <c:v>-70.4851694288609</c:v>
                </c:pt>
                <c:pt idx="583">
                  <c:v>-70.484961550494006</c:v>
                </c:pt>
                <c:pt idx="584">
                  <c:v>-70.484725037093398</c:v>
                </c:pt>
                <c:pt idx="585">
                  <c:v>-70.484460267408494</c:v>
                </c:pt>
                <c:pt idx="586">
                  <c:v>-70.484167615368904</c:v>
                </c:pt>
                <c:pt idx="587">
                  <c:v>-70.483847450142306</c:v>
                </c:pt>
                <c:pt idx="588">
                  <c:v>-70.483500136191097</c:v>
                </c:pt>
                <c:pt idx="589">
                  <c:v>-70.483126033328801</c:v>
                </c:pt>
                <c:pt idx="590">
                  <c:v>-70.482725496776098</c:v>
                </c:pt>
                <c:pt idx="591">
                  <c:v>-70.482298877216493</c:v>
                </c:pt>
                <c:pt idx="592">
                  <c:v>-70.481846520850098</c:v>
                </c:pt>
                <c:pt idx="593">
                  <c:v>-70.481368769449006</c:v>
                </c:pt>
                <c:pt idx="594">
                  <c:v>-70.4808659604101</c:v>
                </c:pt>
                <c:pt idx="595">
                  <c:v>-70.480338426808402</c:v>
                </c:pt>
                <c:pt idx="596">
                  <c:v>-70.479786497449695</c:v>
                </c:pt>
                <c:pt idx="597">
                  <c:v>-70.479210496922605</c:v>
                </c:pt>
                <c:pt idx="598">
                  <c:v>-70.478610745649604</c:v>
                </c:pt>
                <c:pt idx="599">
                  <c:v>-70.477987559938398</c:v>
                </c:pt>
                <c:pt idx="600">
                  <c:v>-70.477341252032204</c:v>
                </c:pt>
                <c:pt idx="601">
                  <c:v>-70.4766721301595</c:v>
                </c:pt>
                <c:pt idx="602">
                  <c:v>-70.475980498583198</c:v>
                </c:pt>
                <c:pt idx="603">
                  <c:v>-70.475266657649698</c:v>
                </c:pt>
                <c:pt idx="604">
                  <c:v>-70.474530903837007</c:v>
                </c:pt>
                <c:pt idx="605">
                  <c:v>-70.4737735298025</c:v>
                </c:pt>
                <c:pt idx="606">
                  <c:v>-70.472994824430103</c:v>
                </c:pt>
                <c:pt idx="607">
                  <c:v>-70.4721950728769</c:v>
                </c:pt>
                <c:pt idx="608">
                  <c:v>-70.471374556619693</c:v>
                </c:pt>
                <c:pt idx="609">
                  <c:v>-70.470533553500104</c:v>
                </c:pt>
                <c:pt idx="610">
                  <c:v>-70.469672337770305</c:v>
                </c:pt>
                <c:pt idx="611">
                  <c:v>-70.468791180137401</c:v>
                </c:pt>
                <c:pt idx="612">
                  <c:v>-70.467890347807398</c:v>
                </c:pt>
                <c:pt idx="613">
                  <c:v>-70.466970104529594</c:v>
                </c:pt>
                <c:pt idx="614">
                  <c:v>-70.466030710638805</c:v>
                </c:pt>
                <c:pt idx="615">
                  <c:v>-70.465072423099102</c:v>
                </c:pt>
                <c:pt idx="616">
                  <c:v>-70.464095495545195</c:v>
                </c:pt>
                <c:pt idx="617">
                  <c:v>-70.463100178324495</c:v>
                </c:pt>
                <c:pt idx="618">
                  <c:v>-70.4620867185387</c:v>
                </c:pt>
                <c:pt idx="619">
                  <c:v>-70.461055360083805</c:v>
                </c:pt>
                <c:pt idx="620">
                  <c:v>-70.460006343691504</c:v>
                </c:pt>
                <c:pt idx="621">
                  <c:v>-70.458939906967998</c:v>
                </c:pt>
                <c:pt idx="622">
                  <c:v>-70.457856284434101</c:v>
                </c:pt>
                <c:pt idx="623">
                  <c:v>-70.456755707564099</c:v>
                </c:pt>
                <c:pt idx="624">
                  <c:v>-70.455638404824001</c:v>
                </c:pt>
                <c:pt idx="625">
                  <c:v>-70.4545046017098</c:v>
                </c:pt>
                <c:pt idx="626">
                  <c:v>-70.453354520784998</c:v>
                </c:pt>
                <c:pt idx="627">
                  <c:v>-70.452188381717804</c:v>
                </c:pt>
                <c:pt idx="628">
                  <c:v>-70.451006401318097</c:v>
                </c:pt>
                <c:pt idx="629">
                  <c:v>-70.449808793573396</c:v>
                </c:pt>
                <c:pt idx="630">
                  <c:v>-70.4485957696848</c:v>
                </c:pt>
                <c:pt idx="631">
                  <c:v>-70.447367538102696</c:v>
                </c:pt>
                <c:pt idx="632">
                  <c:v>-70.446124304561593</c:v>
                </c:pt>
                <c:pt idx="633">
                  <c:v>-70.444866272114695</c:v>
                </c:pt>
                <c:pt idx="634">
                  <c:v>-70.443593641168405</c:v>
                </c:pt>
                <c:pt idx="635">
                  <c:v>-70.442306609515796</c:v>
                </c:pt>
                <c:pt idx="636">
                  <c:v>-70.441005372370299</c:v>
                </c:pt>
                <c:pt idx="637">
                  <c:v>-70.439690122398304</c:v>
                </c:pt>
                <c:pt idx="638">
                  <c:v>-70.438361049752203</c:v>
                </c:pt>
                <c:pt idx="639">
                  <c:v>-70.437018342102604</c:v>
                </c:pt>
                <c:pt idx="640">
                  <c:v>-70.435662184669695</c:v>
                </c:pt>
                <c:pt idx="641">
                  <c:v>-70.434292760255005</c:v>
                </c:pt>
                <c:pt idx="642">
                  <c:v>-70.432910249272595</c:v>
                </c:pt>
                <c:pt idx="643">
                  <c:v>-70.431514829779601</c:v>
                </c:pt>
                <c:pt idx="644">
                  <c:v>-70.430106677506203</c:v>
                </c:pt>
                <c:pt idx="645">
                  <c:v>-70.428685965886402</c:v>
                </c:pt>
                <c:pt idx="646">
                  <c:v>-70.427252866086604</c:v>
                </c:pt>
                <c:pt idx="647">
                  <c:v>-70.425807547035703</c:v>
                </c:pt>
                <c:pt idx="648">
                  <c:v>-70.424350175453299</c:v>
                </c:pt>
                <c:pt idx="649">
                  <c:v>-70.422880915878594</c:v>
                </c:pt>
                <c:pt idx="650">
                  <c:v>-70.421399930698598</c:v>
                </c:pt>
                <c:pt idx="651">
                  <c:v>-70.419907380175403</c:v>
                </c:pt>
                <c:pt idx="652">
                  <c:v>-70.418403422474199</c:v>
                </c:pt>
                <c:pt idx="653">
                  <c:v>-70.416888213690399</c:v>
                </c:pt>
                <c:pt idx="654">
                  <c:v>-70.415361907876004</c:v>
                </c:pt>
                <c:pt idx="655">
                  <c:v>-70.4138246570663</c:v>
                </c:pt>
                <c:pt idx="656">
                  <c:v>-70.412276611306197</c:v>
                </c:pt>
                <c:pt idx="657">
                  <c:v>-70.4107179186758</c:v>
                </c:pt>
                <c:pt idx="658">
                  <c:v>-70.409148725315703</c:v>
                </c:pt>
                <c:pt idx="659">
                  <c:v>-70.407569175452807</c:v>
                </c:pt>
                <c:pt idx="660">
                  <c:v>-70.405979411424298</c:v>
                </c:pt>
                <c:pt idx="661">
                  <c:v>-70.404379573703196</c:v>
                </c:pt>
                <c:pt idx="662">
                  <c:v>-70.402769800921604</c:v>
                </c:pt>
                <c:pt idx="663">
                  <c:v>-70.401150229895293</c:v>
                </c:pt>
                <c:pt idx="664">
                  <c:v>-70.399520995647094</c:v>
                </c:pt>
                <c:pt idx="665">
                  <c:v>-70.397882231430501</c:v>
                </c:pt>
                <c:pt idx="666">
                  <c:v>-70.396234068752094</c:v>
                </c:pt>
                <c:pt idx="667">
                  <c:v>-70.394576637395105</c:v>
                </c:pt>
                <c:pt idx="668">
                  <c:v>-70.3929100654412</c:v>
                </c:pt>
                <c:pt idx="669">
                  <c:v>-70.391234479293203</c:v>
                </c:pt>
                <c:pt idx="670">
                  <c:v>-70.389550003696399</c:v>
                </c:pt>
                <c:pt idx="671">
                  <c:v>-70.387856761760801</c:v>
                </c:pt>
                <c:pt idx="672">
                  <c:v>-70.386154874982196</c:v>
                </c:pt>
                <c:pt idx="673">
                  <c:v>-70.384444463262994</c:v>
                </c:pt>
                <c:pt idx="674">
                  <c:v>-70.382725644933501</c:v>
                </c:pt>
                <c:pt idx="675">
                  <c:v>-70.380998536772196</c:v>
                </c:pt>
                <c:pt idx="676">
                  <c:v>-70.3792632540261</c:v>
                </c:pt>
                <c:pt idx="677">
                  <c:v>-70.377519910430806</c:v>
                </c:pt>
                <c:pt idx="678">
                  <c:v>-70.375768618229998</c:v>
                </c:pt>
                <c:pt idx="679">
                  <c:v>-70.374009488195597</c:v>
                </c:pt>
                <c:pt idx="680">
                  <c:v>-70.372242629646394</c:v>
                </c:pt>
                <c:pt idx="681">
                  <c:v>-70.370468150467303</c:v>
                </c:pt>
                <c:pt idx="682">
                  <c:v>-70.368686157128295</c:v>
                </c:pt>
                <c:pt idx="683">
                  <c:v>-70.366896754702793</c:v>
                </c:pt>
                <c:pt idx="684">
                  <c:v>-70.3651000468859</c:v>
                </c:pt>
                <c:pt idx="685">
                  <c:v>-70.363296136012707</c:v>
                </c:pt>
                <c:pt idx="686">
                  <c:v>-70.361485123075994</c:v>
                </c:pt>
                <c:pt idx="687">
                  <c:v>-70.359667107743604</c:v>
                </c:pt>
                <c:pt idx="688">
                  <c:v>-70.357842188376296</c:v>
                </c:pt>
                <c:pt idx="689">
                  <c:v>-70.356010462044594</c:v>
                </c:pt>
                <c:pt idx="690">
                  <c:v>-70.354172024545804</c:v>
                </c:pt>
                <c:pt idx="691">
                  <c:v>-70.352326970420705</c:v>
                </c:pt>
                <c:pt idx="692">
                  <c:v>-70.350475392970196</c:v>
                </c:pt>
                <c:pt idx="693">
                  <c:v>-70.348617384271193</c:v>
                </c:pt>
                <c:pt idx="694">
                  <c:v>-70.346753035193203</c:v>
                </c:pt>
                <c:pt idx="695">
                  <c:v>-70.344882435413993</c:v>
                </c:pt>
                <c:pt idx="696">
                  <c:v>-70.343005673435002</c:v>
                </c:pt>
                <c:pt idx="697">
                  <c:v>-70.341122836597293</c:v>
                </c:pt>
                <c:pt idx="698">
                  <c:v>-70.339234011096394</c:v>
                </c:pt>
                <c:pt idx="699">
                  <c:v>-70.3373392819977</c:v>
                </c:pt>
                <c:pt idx="700">
                  <c:v>-70.335438733250896</c:v>
                </c:pt>
                <c:pt idx="701">
                  <c:v>-70.333532447705295</c:v>
                </c:pt>
                <c:pt idx="702">
                  <c:v>-70.331620507123503</c:v>
                </c:pt>
                <c:pt idx="703">
                  <c:v>-70.329702992196403</c:v>
                </c:pt>
                <c:pt idx="704">
                  <c:v>-70.327779982557104</c:v>
                </c:pt>
                <c:pt idx="705">
                  <c:v>-70.325851556794603</c:v>
                </c:pt>
                <c:pt idx="706">
                  <c:v>-70.323917792467697</c:v>
                </c:pt>
                <c:pt idx="707">
                  <c:v>-70.321978766118704</c:v>
                </c:pt>
                <c:pt idx="708">
                  <c:v>-70.320034553286604</c:v>
                </c:pt>
                <c:pt idx="709">
                  <c:v>-70.318085228520303</c:v>
                </c:pt>
                <c:pt idx="710">
                  <c:v>-70.316130865391898</c:v>
                </c:pt>
                <c:pt idx="711">
                  <c:v>-70.314171536509207</c:v>
                </c:pt>
                <c:pt idx="712">
                  <c:v>-70.312207313528901</c:v>
                </c:pt>
                <c:pt idx="713">
                  <c:v>-70.310238267168401</c:v>
                </c:pt>
                <c:pt idx="714">
                  <c:v>-70.308264467219104</c:v>
                </c:pt>
                <c:pt idx="715">
                  <c:v>-70.306285982557796</c:v>
                </c:pt>
                <c:pt idx="716">
                  <c:v>-70.304302881159202</c:v>
                </c:pt>
                <c:pt idx="717">
                  <c:v>-70.302315230107496</c:v>
                </c:pt>
                <c:pt idx="718">
                  <c:v>-70.300323095608704</c:v>
                </c:pt>
                <c:pt idx="719">
                  <c:v>-70.298326543001295</c:v>
                </c:pt>
                <c:pt idx="720">
                  <c:v>-70.296325636768699</c:v>
                </c:pt>
                <c:pt idx="721">
                  <c:v>-70.294320440549697</c:v>
                </c:pt>
                <c:pt idx="722">
                  <c:v>-70.292311017150098</c:v>
                </c:pt>
                <c:pt idx="723">
                  <c:v>-70.290297428553401</c:v>
                </c:pt>
                <c:pt idx="724">
                  <c:v>-70.288279735931894</c:v>
                </c:pt>
                <c:pt idx="725">
                  <c:v>-70.286257999657295</c:v>
                </c:pt>
                <c:pt idx="726">
                  <c:v>-70.284232279310999</c:v>
                </c:pt>
                <c:pt idx="727">
                  <c:v>-70.282202633695206</c:v>
                </c:pt>
                <c:pt idx="728">
                  <c:v>-70.280169120842402</c:v>
                </c:pt>
                <c:pt idx="729">
                  <c:v>-70.278131798025896</c:v>
                </c:pt>
                <c:pt idx="730">
                  <c:v>-70.276090721770004</c:v>
                </c:pt>
                <c:pt idx="731">
                  <c:v>-70.274045947859605</c:v>
                </c:pt>
                <c:pt idx="732">
                  <c:v>-70.271997531350195</c:v>
                </c:pt>
                <c:pt idx="733">
                  <c:v>-70.269945526577004</c:v>
                </c:pt>
                <c:pt idx="734">
                  <c:v>-70.267889987165105</c:v>
                </c:pt>
                <c:pt idx="735">
                  <c:v>-70.265830966038493</c:v>
                </c:pt>
                <c:pt idx="736">
                  <c:v>-70.263768515429405</c:v>
                </c:pt>
                <c:pt idx="737">
                  <c:v>-70.261702686887205</c:v>
                </c:pt>
                <c:pt idx="738">
                  <c:v>-70.259633531287903</c:v>
                </c:pt>
                <c:pt idx="739">
                  <c:v>-70.257561098842302</c:v>
                </c:pt>
                <c:pt idx="740">
                  <c:v>-70.255485439105598</c:v>
                </c:pt>
                <c:pt idx="741">
                  <c:v>-70.2534066009854</c:v>
                </c:pt>
                <c:pt idx="742">
                  <c:v>-70.251324632750695</c:v>
                </c:pt>
                <c:pt idx="743">
                  <c:v>-70.249239582039905</c:v>
                </c:pt>
                <c:pt idx="744">
                  <c:v>-70.247151495869403</c:v>
                </c:pt>
                <c:pt idx="745">
                  <c:v>-70.245060420641806</c:v>
                </c:pt>
                <c:pt idx="746">
                  <c:v>-70.242966402153797</c:v>
                </c:pt>
                <c:pt idx="747">
                  <c:v>-70.240869485604605</c:v>
                </c:pt>
                <c:pt idx="748">
                  <c:v>-70.238769715603198</c:v>
                </c:pt>
                <c:pt idx="749">
                  <c:v>-70.236667136176706</c:v>
                </c:pt>
                <c:pt idx="750">
                  <c:v>-70.234561790777605</c:v>
                </c:pt>
                <c:pt idx="751">
                  <c:v>-70.232453722291794</c:v>
                </c:pt>
                <c:pt idx="752">
                  <c:v>-70.230342973045495</c:v>
                </c:pt>
                <c:pt idx="753">
                  <c:v>-70.228229584813107</c:v>
                </c:pt>
                <c:pt idx="754">
                  <c:v>-70.226113598824398</c:v>
                </c:pt>
                <c:pt idx="755">
                  <c:v>-70.223995055771397</c:v>
                </c:pt>
                <c:pt idx="756">
                  <c:v>-70.221873995815699</c:v>
                </c:pt>
                <c:pt idx="757">
                  <c:v>-70.219750458595598</c:v>
                </c:pt>
                <c:pt idx="758">
                  <c:v>-70.217624483232797</c:v>
                </c:pt>
                <c:pt idx="759">
                  <c:v>-70.215496108338996</c:v>
                </c:pt>
                <c:pt idx="760">
                  <c:v>-70.213365372023304</c:v>
                </c:pt>
                <c:pt idx="761">
                  <c:v>-70.211232311898002</c:v>
                </c:pt>
                <c:pt idx="762">
                  <c:v>-70.209096965085905</c:v>
                </c:pt>
                <c:pt idx="763">
                  <c:v>-70.206959368226194</c:v>
                </c:pt>
                <c:pt idx="764">
                  <c:v>-70.204819557481002</c:v>
                </c:pt>
                <c:pt idx="765">
                  <c:v>-70.202677568541802</c:v>
                </c:pt>
                <c:pt idx="766">
                  <c:v>-70.200533436635595</c:v>
                </c:pt>
                <c:pt idx="767">
                  <c:v>-70.198387196530902</c:v>
                </c:pt>
                <c:pt idx="768">
                  <c:v>-70.196238882543796</c:v>
                </c:pt>
                <c:pt idx="769">
                  <c:v>-70.194088528544</c:v>
                </c:pt>
                <c:pt idx="770">
                  <c:v>-70.191936167960705</c:v>
                </c:pt>
                <c:pt idx="771">
                  <c:v>-70.189781833788402</c:v>
                </c:pt>
                <c:pt idx="772">
                  <c:v>-70.187625558592302</c:v>
                </c:pt>
                <c:pt idx="773">
                  <c:v>-70.185467374514701</c:v>
                </c:pt>
                <c:pt idx="774">
                  <c:v>-70.183307313279599</c:v>
                </c:pt>
                <c:pt idx="775">
                  <c:v>-70.181145406199207</c:v>
                </c:pt>
                <c:pt idx="776">
                  <c:v>-70.178981684178495</c:v>
                </c:pt>
                <c:pt idx="777">
                  <c:v>-70.176816177721093</c:v>
                </c:pt>
                <c:pt idx="778">
                  <c:v>-70.174648916934402</c:v>
                </c:pt>
                <c:pt idx="779">
                  <c:v>-70.172479931534696</c:v>
                </c:pt>
                <c:pt idx="780">
                  <c:v>-70.170309250852497</c:v>
                </c:pt>
                <c:pt idx="781">
                  <c:v>-70.168136903837393</c:v>
                </c:pt>
                <c:pt idx="782">
                  <c:v>-70.165962919063503</c:v>
                </c:pt>
                <c:pt idx="783">
                  <c:v>-70.163787324733704</c:v>
                </c:pt>
                <c:pt idx="784">
                  <c:v>-70.161610148685199</c:v>
                </c:pt>
                <c:pt idx="785">
                  <c:v>-70.159431418393893</c:v>
                </c:pt>
                <c:pt idx="786">
                  <c:v>-70.1572511609793</c:v>
                </c:pt>
                <c:pt idx="787">
                  <c:v>-70.155069403209296</c:v>
                </c:pt>
                <c:pt idx="788">
                  <c:v>-70.152886171504505</c:v>
                </c:pt>
                <c:pt idx="789">
                  <c:v>-70.150701491943295</c:v>
                </c:pt>
                <c:pt idx="790">
                  <c:v>-70.1485153902657</c:v>
                </c:pt>
                <c:pt idx="791">
                  <c:v>-70.146327891878201</c:v>
                </c:pt>
                <c:pt idx="792">
                  <c:v>-70.144139021858294</c:v>
                </c:pt>
                <c:pt idx="793">
                  <c:v>-70.141948804958304</c:v>
                </c:pt>
                <c:pt idx="794">
                  <c:v>-70.1397572656102</c:v>
                </c:pt>
                <c:pt idx="795">
                  <c:v>-70.137564427929306</c:v>
                </c:pt>
                <c:pt idx="796">
                  <c:v>-70.135370315718902</c:v>
                </c:pt>
                <c:pt idx="797">
                  <c:v>-70.133174952473794</c:v>
                </c:pt>
                <c:pt idx="798">
                  <c:v>-70.130978361385104</c:v>
                </c:pt>
                <c:pt idx="799">
                  <c:v>-70.128780565343405</c:v>
                </c:pt>
                <c:pt idx="800">
                  <c:v>-70.126581586943402</c:v>
                </c:pt>
                <c:pt idx="801">
                  <c:v>-70.124381448487398</c:v>
                </c:pt>
                <c:pt idx="802">
                  <c:v>-70.1221801719891</c:v>
                </c:pt>
                <c:pt idx="803">
                  <c:v>-70.119977779177603</c:v>
                </c:pt>
                <c:pt idx="804">
                  <c:v>-70.117774291501306</c:v>
                </c:pt>
                <c:pt idx="805">
                  <c:v>-70.1155697301309</c:v>
                </c:pt>
                <c:pt idx="806">
                  <c:v>-70.113364115963705</c:v>
                </c:pt>
                <c:pt idx="807">
                  <c:v>-70.111157469627102</c:v>
                </c:pt>
                <c:pt idx="808">
                  <c:v>-70.108949811481693</c:v>
                </c:pt>
                <c:pt idx="809">
                  <c:v>-70.106741161625095</c:v>
                </c:pt>
                <c:pt idx="810">
                  <c:v>-70.104531539895703</c:v>
                </c:pt>
                <c:pt idx="811">
                  <c:v>-70.102320965875194</c:v>
                </c:pt>
                <c:pt idx="812">
                  <c:v>-70.100109458892902</c:v>
                </c:pt>
                <c:pt idx="813">
                  <c:v>-70.097897038028407</c:v>
                </c:pt>
                <c:pt idx="814">
                  <c:v>-70.095683722115098</c:v>
                </c:pt>
                <c:pt idx="815">
                  <c:v>-70.093469529743402</c:v>
                </c:pt>
                <c:pt idx="816">
                  <c:v>-70.091254479263796</c:v>
                </c:pt>
                <c:pt idx="817">
                  <c:v>-70.089038588790203</c:v>
                </c:pt>
                <c:pt idx="818">
                  <c:v>-70.086821876202706</c:v>
                </c:pt>
                <c:pt idx="819">
                  <c:v>-70.084604359151101</c:v>
                </c:pt>
                <c:pt idx="820">
                  <c:v>-70.082386055057498</c:v>
                </c:pt>
                <c:pt idx="821">
                  <c:v>-70.080166981119604</c:v>
                </c:pt>
                <c:pt idx="822">
                  <c:v>-70.077947154313193</c:v>
                </c:pt>
                <c:pt idx="823">
                  <c:v>-70.075726591395593</c:v>
                </c:pt>
                <c:pt idx="824">
                  <c:v>-70.073505308908295</c:v>
                </c:pt>
                <c:pt idx="825">
                  <c:v>-70.071283323179401</c:v>
                </c:pt>
                <c:pt idx="826">
                  <c:v>-70.069060650327103</c:v>
                </c:pt>
                <c:pt idx="827">
                  <c:v>-70.066837306261903</c:v>
                </c:pt>
                <c:pt idx="828">
                  <c:v>-70.064613306689495</c:v>
                </c:pt>
                <c:pt idx="829">
                  <c:v>-70.062388667113495</c:v>
                </c:pt>
                <c:pt idx="830">
                  <c:v>-70.060163402837901</c:v>
                </c:pt>
                <c:pt idx="831">
                  <c:v>-70.057937528970001</c:v>
                </c:pt>
                <c:pt idx="832">
                  <c:v>-70.055711060422695</c:v>
                </c:pt>
                <c:pt idx="833">
                  <c:v>-70.053484011916794</c:v>
                </c:pt>
                <c:pt idx="834">
                  <c:v>-70.051256397984403</c:v>
                </c:pt>
                <c:pt idx="835">
                  <c:v>-70.049028232970201</c:v>
                </c:pt>
                <c:pt idx="836">
                  <c:v>-70.046799531034907</c:v>
                </c:pt>
                <c:pt idx="837">
                  <c:v>-70.044570306156999</c:v>
                </c:pt>
                <c:pt idx="838">
                  <c:v>-70.042340572135501</c:v>
                </c:pt>
                <c:pt idx="839">
                  <c:v>-70.040110342592101</c:v>
                </c:pt>
                <c:pt idx="840">
                  <c:v>-70.037879630973507</c:v>
                </c:pt>
                <c:pt idx="841">
                  <c:v>-70.035648450553694</c:v>
                </c:pt>
                <c:pt idx="842">
                  <c:v>-70.033416814436407</c:v>
                </c:pt>
                <c:pt idx="843">
                  <c:v>-70.031184735556906</c:v>
                </c:pt>
                <c:pt idx="844">
                  <c:v>-70.028952226684694</c:v>
                </c:pt>
                <c:pt idx="845">
                  <c:v>-70.026719300425</c:v>
                </c:pt>
                <c:pt idx="846">
                  <c:v>-70.024485969221899</c:v>
                </c:pt>
                <c:pt idx="847">
                  <c:v>-70.022252245359198</c:v>
                </c:pt>
                <c:pt idx="848">
                  <c:v>-70.0200181409637</c:v>
                </c:pt>
                <c:pt idx="849">
                  <c:v>-70.017783668006302</c:v>
                </c:pt>
                <c:pt idx="850">
                  <c:v>-70.015548838304696</c:v>
                </c:pt>
                <c:pt idx="851">
                  <c:v>-70.013313663524798</c:v>
                </c:pt>
                <c:pt idx="852">
                  <c:v>-70.011078155183299</c:v>
                </c:pt>
                <c:pt idx="853">
                  <c:v>-70.008842324649095</c:v>
                </c:pt>
                <c:pt idx="854">
                  <c:v>-70.006606183145493</c:v>
                </c:pt>
                <c:pt idx="855">
                  <c:v>-70.0043697417521</c:v>
                </c:pt>
                <c:pt idx="856">
                  <c:v>-70.0021330114064</c:v>
                </c:pt>
                <c:pt idx="857">
                  <c:v>-69.999896002905999</c:v>
                </c:pt>
                <c:pt idx="858">
                  <c:v>-69.997658726910302</c:v>
                </c:pt>
                <c:pt idx="859">
                  <c:v>-69.995421193941993</c:v>
                </c:pt>
                <c:pt idx="860">
                  <c:v>-69.993183414389406</c:v>
                </c:pt>
                <c:pt idx="861">
                  <c:v>-69.990945398507705</c:v>
                </c:pt>
                <c:pt idx="862">
                  <c:v>-69.988707156420901</c:v>
                </c:pt>
                <c:pt idx="863">
                  <c:v>-69.986468698123403</c:v>
                </c:pt>
                <c:pt idx="864">
                  <c:v>-69.984230033482106</c:v>
                </c:pt>
                <c:pt idx="865">
                  <c:v>-69.981991172237301</c:v>
                </c:pt>
                <c:pt idx="866">
                  <c:v>-69.979752124005103</c:v>
                </c:pt>
                <c:pt idx="867">
                  <c:v>-69.977512898278405</c:v>
                </c:pt>
                <c:pt idx="868">
                  <c:v>-69.975273504428898</c:v>
                </c:pt>
                <c:pt idx="869">
                  <c:v>-69.973033951708601</c:v>
                </c:pt>
                <c:pt idx="870">
                  <c:v>-69.970794249251</c:v>
                </c:pt>
                <c:pt idx="871">
                  <c:v>-69.968554406073295</c:v>
                </c:pt>
                <c:pt idx="872">
                  <c:v>-69.966314431077294</c:v>
                </c:pt>
                <c:pt idx="873">
                  <c:v>-69.964074333050903</c:v>
                </c:pt>
                <c:pt idx="874">
                  <c:v>-69.961834120670304</c:v>
                </c:pt>
                <c:pt idx="875">
                  <c:v>-69.959593802500507</c:v>
                </c:pt>
                <c:pt idx="876">
                  <c:v>-69.957353386997397</c:v>
                </c:pt>
                <c:pt idx="877">
                  <c:v>-69.9551128825088</c:v>
                </c:pt>
                <c:pt idx="878">
                  <c:v>-69.952872297276002</c:v>
                </c:pt>
                <c:pt idx="879">
                  <c:v>-69.950631639435301</c:v>
                </c:pt>
                <c:pt idx="880">
                  <c:v>-69.948390917019097</c:v>
                </c:pt>
                <c:pt idx="881">
                  <c:v>-69.946150137957304</c:v>
                </c:pt>
                <c:pt idx="882">
                  <c:v>-69.943909310078695</c:v>
                </c:pt>
                <c:pt idx="883">
                  <c:v>-69.941668441112299</c:v>
                </c:pt>
                <c:pt idx="884">
                  <c:v>-69.939427538688506</c:v>
                </c:pt>
                <c:pt idx="885">
                  <c:v>-69.937186610340504</c:v>
                </c:pt>
                <c:pt idx="886">
                  <c:v>-69.934945663505403</c:v>
                </c:pt>
                <c:pt idx="887">
                  <c:v>-69.932704705525694</c:v>
                </c:pt>
                <c:pt idx="888">
                  <c:v>-69.930463743649995</c:v>
                </c:pt>
                <c:pt idx="889">
                  <c:v>-69.928222785035004</c:v>
                </c:pt>
                <c:pt idx="890">
                  <c:v>-69.925981836745805</c:v>
                </c:pt>
                <c:pt idx="891">
                  <c:v>-69.923740905757896</c:v>
                </c:pt>
                <c:pt idx="892">
                  <c:v>-69.9214999989576</c:v>
                </c:pt>
                <c:pt idx="893">
                  <c:v>-69.919259123143704</c:v>
                </c:pt>
                <c:pt idx="894">
                  <c:v>-69.917018285028604</c:v>
                </c:pt>
                <c:pt idx="895">
                  <c:v>-69.914777491238993</c:v>
                </c:pt>
                <c:pt idx="896">
                  <c:v>-69.912536748317294</c:v>
                </c:pt>
                <c:pt idx="897">
                  <c:v>-69.910296062722693</c:v>
                </c:pt>
                <c:pt idx="898">
                  <c:v>-69.9080554408323</c:v>
                </c:pt>
                <c:pt idx="899">
                  <c:v>-69.905814888941904</c:v>
                </c:pt>
                <c:pt idx="900">
                  <c:v>-69.903574413267293</c:v>
                </c:pt>
                <c:pt idx="901">
                  <c:v>-69.901334019945196</c:v>
                </c:pt>
                <c:pt idx="902">
                  <c:v>-69.899093715034297</c:v>
                </c:pt>
                <c:pt idx="903">
                  <c:v>-69.896853504516102</c:v>
                </c:pt>
                <c:pt idx="904">
                  <c:v>-69.8946133942963</c:v>
                </c:pt>
                <c:pt idx="905">
                  <c:v>-69.892373390205407</c:v>
                </c:pt>
                <c:pt idx="906">
                  <c:v>-69.890133497999798</c:v>
                </c:pt>
                <c:pt idx="907">
                  <c:v>-69.887893723362595</c:v>
                </c:pt>
                <c:pt idx="908">
                  <c:v>-69.885654071904796</c:v>
                </c:pt>
                <c:pt idx="909">
                  <c:v>-69.883414549166204</c:v>
                </c:pt>
                <c:pt idx="910">
                  <c:v>-69.881175160616095</c:v>
                </c:pt>
                <c:pt idx="911">
                  <c:v>-69.878935911654196</c:v>
                </c:pt>
                <c:pt idx="912">
                  <c:v>-69.876696807611907</c:v>
                </c:pt>
                <c:pt idx="913">
                  <c:v>-69.874457853752602</c:v>
                </c:pt>
                <c:pt idx="914">
                  <c:v>-69.872219055273007</c:v>
                </c:pt>
                <c:pt idx="915">
                  <c:v>-69.869980417303793</c:v>
                </c:pt>
                <c:pt idx="916">
                  <c:v>-69.867741944910506</c:v>
                </c:pt>
                <c:pt idx="917">
                  <c:v>-69.865503643094399</c:v>
                </c:pt>
                <c:pt idx="918">
                  <c:v>-69.863265516793206</c:v>
                </c:pt>
                <c:pt idx="919">
                  <c:v>-69.861027570881902</c:v>
                </c:pt>
                <c:pt idx="920">
                  <c:v>-69.858789810173803</c:v>
                </c:pt>
                <c:pt idx="921">
                  <c:v>-69.856552239420793</c:v>
                </c:pt>
                <c:pt idx="922">
                  <c:v>-69.854314863314897</c:v>
                </c:pt>
                <c:pt idx="923">
                  <c:v>-69.8520776864883</c:v>
                </c:pt>
                <c:pt idx="924">
                  <c:v>-69.849840713514496</c:v>
                </c:pt>
                <c:pt idx="925">
                  <c:v>-69.847603948908898</c:v>
                </c:pt>
                <c:pt idx="926">
                  <c:v>-69.845367397129706</c:v>
                </c:pt>
                <c:pt idx="927">
                  <c:v>-69.843131062578607</c:v>
                </c:pt>
                <c:pt idx="928">
                  <c:v>-69.840894949601406</c:v>
                </c:pt>
                <c:pt idx="929">
                  <c:v>-69.838659062488802</c:v>
                </c:pt>
                <c:pt idx="930">
                  <c:v>-69.836423405477007</c:v>
                </c:pt>
                <c:pt idx="931">
                  <c:v>-69.834187982748603</c:v>
                </c:pt>
                <c:pt idx="932">
                  <c:v>-69.831952798433207</c:v>
                </c:pt>
                <c:pt idx="933">
                  <c:v>-69.8297178566079</c:v>
                </c:pt>
                <c:pt idx="934">
                  <c:v>-69.827483161298204</c:v>
                </c:pt>
                <c:pt idx="935">
                  <c:v>-69.825248716478598</c:v>
                </c:pt>
                <c:pt idx="936">
                  <c:v>-69.823014526073095</c:v>
                </c:pt>
                <c:pt idx="937">
                  <c:v>-69.820780593956101</c:v>
                </c:pt>
                <c:pt idx="938">
                  <c:v>-69.818546923952795</c:v>
                </c:pt>
                <c:pt idx="939">
                  <c:v>-69.816313519839895</c:v>
                </c:pt>
                <c:pt idx="940">
                  <c:v>-69.814080385346301</c:v>
                </c:pt>
                <c:pt idx="941">
                  <c:v>-69.811847524153606</c:v>
                </c:pt>
                <c:pt idx="942">
                  <c:v>-69.809614939896804</c:v>
                </c:pt>
                <c:pt idx="943">
                  <c:v>-69.807382636164803</c:v>
                </c:pt>
                <c:pt idx="944">
                  <c:v>-69.805150616501095</c:v>
                </c:pt>
                <c:pt idx="945">
                  <c:v>-69.802918884404093</c:v>
                </c:pt>
                <c:pt idx="946">
                  <c:v>-69.800687443328101</c:v>
                </c:pt>
                <c:pt idx="947">
                  <c:v>-69.798456296683398</c:v>
                </c:pt>
                <c:pt idx="948">
                  <c:v>-69.7962254478375</c:v>
                </c:pt>
                <c:pt idx="949">
                  <c:v>-69.793994900114697</c:v>
                </c:pt>
                <c:pt idx="950">
                  <c:v>-69.791764656797497</c:v>
                </c:pt>
                <c:pt idx="951">
                  <c:v>-69.789534721126898</c:v>
                </c:pt>
                <c:pt idx="952">
                  <c:v>-69.787305096302703</c:v>
                </c:pt>
                <c:pt idx="953">
                  <c:v>-69.785075785483997</c:v>
                </c:pt>
                <c:pt idx="954">
                  <c:v>-69.782846791790206</c:v>
                </c:pt>
                <c:pt idx="955">
                  <c:v>-69.780618118301007</c:v>
                </c:pt>
                <c:pt idx="956">
                  <c:v>-69.778389768057096</c:v>
                </c:pt>
                <c:pt idx="957">
                  <c:v>-69.776161744060701</c:v>
                </c:pt>
                <c:pt idx="958">
                  <c:v>-69.773934049275994</c:v>
                </c:pt>
                <c:pt idx="959">
                  <c:v>-69.771706686629699</c:v>
                </c:pt>
                <c:pt idx="960">
                  <c:v>-69.769479659011196</c:v>
                </c:pt>
                <c:pt idx="961">
                  <c:v>-69.7672529692735</c:v>
                </c:pt>
                <c:pt idx="962">
                  <c:v>-69.7650266202334</c:v>
                </c:pt>
                <c:pt idx="963">
                  <c:v>-69.762800614672003</c:v>
                </c:pt>
                <c:pt idx="964">
                  <c:v>-69.760574955335201</c:v>
                </c:pt>
                <c:pt idx="965">
                  <c:v>-69.7583496449341</c:v>
                </c:pt>
                <c:pt idx="966">
                  <c:v>-69.756124686145398</c:v>
                </c:pt>
                <c:pt idx="967">
                  <c:v>-69.753900081612002</c:v>
                </c:pt>
                <c:pt idx="968">
                  <c:v>-69.751675833943295</c:v>
                </c:pt>
                <c:pt idx="969">
                  <c:v>-69.749451945715293</c:v>
                </c:pt>
                <c:pt idx="970">
                  <c:v>-69.747228419471995</c:v>
                </c:pt>
                <c:pt idx="971">
                  <c:v>-69.7450052577245</c:v>
                </c:pt>
                <c:pt idx="972">
                  <c:v>-69.742782462952505</c:v>
                </c:pt>
                <c:pt idx="973">
                  <c:v>-69.740560037604197</c:v>
                </c:pt>
                <c:pt idx="974">
                  <c:v>-69.738337984096702</c:v>
                </c:pt>
                <c:pt idx="975">
                  <c:v>-69.736116304816306</c:v>
                </c:pt>
                <c:pt idx="976">
                  <c:v>-69.733895002119496</c:v>
                </c:pt>
                <c:pt idx="977">
                  <c:v>-69.731674078332603</c:v>
                </c:pt>
                <c:pt idx="978">
                  <c:v>-69.729453535752299</c:v>
                </c:pt>
                <c:pt idx="979">
                  <c:v>-69.727233376646495</c:v>
                </c:pt>
                <c:pt idx="980">
                  <c:v>-69.725013603254197</c:v>
                </c:pt>
                <c:pt idx="981">
                  <c:v>-69.722794217786003</c:v>
                </c:pt>
                <c:pt idx="982">
                  <c:v>-69.720575222424401</c:v>
                </c:pt>
                <c:pt idx="983">
                  <c:v>-69.718356619324297</c:v>
                </c:pt>
                <c:pt idx="984">
                  <c:v>-69.716138410613198</c:v>
                </c:pt>
                <c:pt idx="985">
                  <c:v>-69.713920598391795</c:v>
                </c:pt>
                <c:pt idx="986">
                  <c:v>-69.711703184733906</c:v>
                </c:pt>
                <c:pt idx="987">
                  <c:v>-69.709486171687104</c:v>
                </c:pt>
                <c:pt idx="988">
                  <c:v>-69.707269561273094</c:v>
                </c:pt>
                <c:pt idx="989">
                  <c:v>-69.705053355487806</c:v>
                </c:pt>
                <c:pt idx="990">
                  <c:v>-69.702837556301702</c:v>
                </c:pt>
                <c:pt idx="991">
                  <c:v>-69.700622165660604</c:v>
                </c:pt>
                <c:pt idx="992">
                  <c:v>-69.698407185485195</c:v>
                </c:pt>
                <c:pt idx="993">
                  <c:v>-69.696192617672097</c:v>
                </c:pt>
                <c:pt idx="994">
                  <c:v>-69.693978464093703</c:v>
                </c:pt>
                <c:pt idx="995">
                  <c:v>-69.691764726598606</c:v>
                </c:pt>
                <c:pt idx="996">
                  <c:v>-69.689551407012004</c:v>
                </c:pt>
                <c:pt idx="997">
                  <c:v>-69.687338507135806</c:v>
                </c:pt>
                <c:pt idx="998">
                  <c:v>-69.685126028749096</c:v>
                </c:pt>
                <c:pt idx="999">
                  <c:v>-69.682913973608194</c:v>
                </c:pt>
                <c:pt idx="1000">
                  <c:v>-69.680702343447194</c:v>
                </c:pt>
                <c:pt idx="1001">
                  <c:v>-69.678491139978306</c:v>
                </c:pt>
                <c:pt idx="1002">
                  <c:v>-69.676280364891696</c:v>
                </c:pt>
                <c:pt idx="1003">
                  <c:v>-69.674070019856202</c:v>
                </c:pt>
                <c:pt idx="1004">
                  <c:v>-69.671860106519205</c:v>
                </c:pt>
                <c:pt idx="1005">
                  <c:v>-69.669650626507504</c:v>
                </c:pt>
                <c:pt idx="1006">
                  <c:v>-69.667441581426701</c:v>
                </c:pt>
                <c:pt idx="1007">
                  <c:v>-69.665232972862398</c:v>
                </c:pt>
                <c:pt idx="1008">
                  <c:v>-69.663024802379795</c:v>
                </c:pt>
                <c:pt idx="1009">
                  <c:v>-69.660817071524093</c:v>
                </c:pt>
                <c:pt idx="1010">
                  <c:v>-69.658609781820999</c:v>
                </c:pt>
                <c:pt idx="1011">
                  <c:v>-69.656402934776594</c:v>
                </c:pt>
                <c:pt idx="1012">
                  <c:v>-69.654196531877901</c:v>
                </c:pt>
                <c:pt idx="1013">
                  <c:v>-69.651990574592901</c:v>
                </c:pt>
                <c:pt idx="1014">
                  <c:v>-69.649785064370704</c:v>
                </c:pt>
                <c:pt idx="1015">
                  <c:v>-69.6475800026423</c:v>
                </c:pt>
                <c:pt idx="1016">
                  <c:v>-69.645375390820107</c:v>
                </c:pt>
                <c:pt idx="1017">
                  <c:v>-69.643171230298705</c:v>
                </c:pt>
                <c:pt idx="1018">
                  <c:v>-69.640967522454702</c:v>
                </c:pt>
                <c:pt idx="1019">
                  <c:v>-69.638764268647193</c:v>
                </c:pt>
                <c:pt idx="1020">
                  <c:v>-69.636561470217899</c:v>
                </c:pt>
                <c:pt idx="1021">
                  <c:v>-69.634359128491397</c:v>
                </c:pt>
                <c:pt idx="1022">
                  <c:v>-69.632157244775499</c:v>
                </c:pt>
                <c:pt idx="1023">
                  <c:v>-69.629955820360905</c:v>
                </c:pt>
                <c:pt idx="1024">
                  <c:v>-69.627754856522202</c:v>
                </c:pt>
                <c:pt idx="1025">
                  <c:v>-69.625554354517405</c:v>
                </c:pt>
                <c:pt idx="1026">
                  <c:v>-69.6233543155885</c:v>
                </c:pt>
                <c:pt idx="1027">
                  <c:v>-69.6211547409616</c:v>
                </c:pt>
                <c:pt idx="1028">
                  <c:v>-69.618955631847101</c:v>
                </c:pt>
                <c:pt idx="1029">
                  <c:v>-69.616756989439807</c:v>
                </c:pt>
                <c:pt idx="1030">
                  <c:v>-69.614558814919306</c:v>
                </c:pt>
                <c:pt idx="1031">
                  <c:v>-69.612361109450006</c:v>
                </c:pt>
                <c:pt idx="1032">
                  <c:v>-69.610163874181396</c:v>
                </c:pt>
                <c:pt idx="1033">
                  <c:v>-69.607967110248197</c:v>
                </c:pt>
                <c:pt idx="1034">
                  <c:v>-69.605770818770495</c:v>
                </c:pt>
                <c:pt idx="1035">
                  <c:v>-69.603575000854093</c:v>
                </c:pt>
                <c:pt idx="1036">
                  <c:v>-69.6013796575904</c:v>
                </c:pt>
                <c:pt idx="1037">
                  <c:v>-69.599184790057095</c:v>
                </c:pt>
                <c:pt idx="1038">
                  <c:v>-69.596990399317804</c:v>
                </c:pt>
                <c:pt idx="1039">
                  <c:v>-69.594796486422297</c:v>
                </c:pt>
                <c:pt idx="1040">
                  <c:v>-69.592603052407199</c:v>
                </c:pt>
                <c:pt idx="1041">
                  <c:v>-69.590410098295393</c:v>
                </c:pt>
                <c:pt idx="1042">
                  <c:v>-69.588217625096902</c:v>
                </c:pt>
                <c:pt idx="1043">
                  <c:v>-69.586025633808603</c:v>
                </c:pt>
                <c:pt idx="1044">
                  <c:v>-69.583834125414398</c:v>
                </c:pt>
                <c:pt idx="1045">
                  <c:v>-69.5816431008856</c:v>
                </c:pt>
                <c:pt idx="1046">
                  <c:v>-69.579452561180901</c:v>
                </c:pt>
                <c:pt idx="1047">
                  <c:v>-69.5772625072468</c:v>
                </c:pt>
                <c:pt idx="1048">
                  <c:v>-69.575072940017407</c:v>
                </c:pt>
                <c:pt idx="1049">
                  <c:v>-69.572883860414606</c:v>
                </c:pt>
                <c:pt idx="1050">
                  <c:v>-69.570695269348604</c:v>
                </c:pt>
                <c:pt idx="1051">
                  <c:v>-69.568507167717598</c:v>
                </c:pt>
                <c:pt idx="1052">
                  <c:v>-69.566319556408402</c:v>
                </c:pt>
                <c:pt idx="1053">
                  <c:v>-69.564132436296106</c:v>
                </c:pt>
                <c:pt idx="1054">
                  <c:v>-69.561945808244502</c:v>
                </c:pt>
                <c:pt idx="1055">
                  <c:v>-69.5597596731062</c:v>
                </c:pt>
                <c:pt idx="1056">
                  <c:v>-69.557574031722694</c:v>
                </c:pt>
                <c:pt idx="1057">
                  <c:v>-69.555388884924596</c:v>
                </c:pt>
                <c:pt idx="1058">
                  <c:v>-69.553204233531602</c:v>
                </c:pt>
                <c:pt idx="1059">
                  <c:v>-69.551020078352906</c:v>
                </c:pt>
                <c:pt idx="1060">
                  <c:v>-69.548836420187001</c:v>
                </c:pt>
                <c:pt idx="1061">
                  <c:v>-69.546653259821994</c:v>
                </c:pt>
                <c:pt idx="1062">
                  <c:v>-69.544470598035701</c:v>
                </c:pt>
                <c:pt idx="1063">
                  <c:v>-69.542288435596006</c:v>
                </c:pt>
                <c:pt idx="1064">
                  <c:v>-69.540106773260405</c:v>
                </c:pt>
                <c:pt idx="1065">
                  <c:v>-69.5379256117767</c:v>
                </c:pt>
                <c:pt idx="1066">
                  <c:v>-69.535744951882904</c:v>
                </c:pt>
                <c:pt idx="1067">
                  <c:v>-69.533564794307296</c:v>
                </c:pt>
                <c:pt idx="1068">
                  <c:v>-69.531385139768702</c:v>
                </c:pt>
                <c:pt idx="1069">
                  <c:v>-69.5292059889764</c:v>
                </c:pt>
                <c:pt idx="1070">
                  <c:v>-69.527027342630404</c:v>
                </c:pt>
                <c:pt idx="1071">
                  <c:v>-69.524849201421603</c:v>
                </c:pt>
                <c:pt idx="1072">
                  <c:v>-69.522671566031804</c:v>
                </c:pt>
                <c:pt idx="1073">
                  <c:v>-69.520494437133607</c:v>
                </c:pt>
                <c:pt idx="1074">
                  <c:v>-69.518317815391001</c:v>
                </c:pt>
                <c:pt idx="1075">
                  <c:v>-69.516141701459304</c:v>
                </c:pt>
                <c:pt idx="1076">
                  <c:v>-69.513966095984799</c:v>
                </c:pt>
                <c:pt idx="1077">
                  <c:v>-69.511790999605495</c:v>
                </c:pt>
                <c:pt idx="1078">
                  <c:v>-69.509616412951104</c:v>
                </c:pt>
                <c:pt idx="1079">
                  <c:v>-69.507442336642697</c:v>
                </c:pt>
                <c:pt idx="1080">
                  <c:v>-69.505268771293302</c:v>
                </c:pt>
                <c:pt idx="1081">
                  <c:v>-69.503095717507705</c:v>
                </c:pt>
                <c:pt idx="1082">
                  <c:v>-69.500923175882903</c:v>
                </c:pt>
                <c:pt idx="1083">
                  <c:v>-69.498751147007596</c:v>
                </c:pt>
                <c:pt idx="1084">
                  <c:v>-69.496579631463007</c:v>
                </c:pt>
                <c:pt idx="1085">
                  <c:v>-69.494408629822303</c:v>
                </c:pt>
                <c:pt idx="1086">
                  <c:v>-69.492238142651402</c:v>
                </c:pt>
                <c:pt idx="1087">
                  <c:v>-69.490068170508195</c:v>
                </c:pt>
                <c:pt idx="1088">
                  <c:v>-69.487898713943594</c:v>
                </c:pt>
                <c:pt idx="1089">
                  <c:v>-69.485729773500793</c:v>
                </c:pt>
                <c:pt idx="1090">
                  <c:v>-69.483561349715998</c:v>
                </c:pt>
                <c:pt idx="1091">
                  <c:v>-69.481393443117895</c:v>
                </c:pt>
                <c:pt idx="1092">
                  <c:v>-69.479226054228306</c:v>
                </c:pt>
                <c:pt idx="1093">
                  <c:v>-69.477059183562005</c:v>
                </c:pt>
                <c:pt idx="1094">
                  <c:v>-69.474892831626903</c:v>
                </c:pt>
                <c:pt idx="1095">
                  <c:v>-69.472726998924003</c:v>
                </c:pt>
                <c:pt idx="1096">
                  <c:v>-69.470561685947402</c:v>
                </c:pt>
                <c:pt idx="1097">
                  <c:v>-69.468396893184902</c:v>
                </c:pt>
                <c:pt idx="1098">
                  <c:v>-69.4662326211173</c:v>
                </c:pt>
                <c:pt idx="1099">
                  <c:v>-69.464068870219194</c:v>
                </c:pt>
                <c:pt idx="1100">
                  <c:v>-69.461905640958506</c:v>
                </c:pt>
                <c:pt idx="1101">
                  <c:v>-69.459742933797003</c:v>
                </c:pt>
                <c:pt idx="1102">
                  <c:v>-69.4575807491902</c:v>
                </c:pt>
                <c:pt idx="1103">
                  <c:v>-69.455419087587103</c:v>
                </c:pt>
                <c:pt idx="1104">
                  <c:v>-69.453257949431006</c:v>
                </c:pt>
                <c:pt idx="1105">
                  <c:v>-69.451097335158906</c:v>
                </c:pt>
                <c:pt idx="1106">
                  <c:v>-69.448937245201805</c:v>
                </c:pt>
                <c:pt idx="1107">
                  <c:v>-69.446777679985004</c:v>
                </c:pt>
                <c:pt idx="1108">
                  <c:v>-69.444618639927697</c:v>
                </c:pt>
                <c:pt idx="1109">
                  <c:v>-69.442460125443702</c:v>
                </c:pt>
                <c:pt idx="1110">
                  <c:v>-69.440302136940701</c:v>
                </c:pt>
                <c:pt idx="1111">
                  <c:v>-69.438144674821103</c:v>
                </c:pt>
                <c:pt idx="1112">
                  <c:v>-69.435987739481703</c:v>
                </c:pt>
                <c:pt idx="1113">
                  <c:v>-69.433831331313598</c:v>
                </c:pt>
                <c:pt idx="1114">
                  <c:v>-69.431675450702699</c:v>
                </c:pt>
                <c:pt idx="1115">
                  <c:v>-69.429520098029499</c:v>
                </c:pt>
                <c:pt idx="1116">
                  <c:v>-69.427365273669295</c:v>
                </c:pt>
                <c:pt idx="1117">
                  <c:v>-69.425210977991995</c:v>
                </c:pt>
                <c:pt idx="1118">
                  <c:v>-69.423057211362405</c:v>
                </c:pt>
                <c:pt idx="1119">
                  <c:v>-69.420903974140302</c:v>
                </c:pt>
                <c:pt idx="1120">
                  <c:v>-69.418751266680403</c:v>
                </c:pt>
                <c:pt idx="1121">
                  <c:v>-69.416599089332394</c:v>
                </c:pt>
                <c:pt idx="1122">
                  <c:v>-69.414447442441201</c:v>
                </c:pt>
                <c:pt idx="1123">
                  <c:v>-69.412296326346706</c:v>
                </c:pt>
                <c:pt idx="1124">
                  <c:v>-69.410145741384099</c:v>
                </c:pt>
                <c:pt idx="1125">
                  <c:v>-69.407995687883997</c:v>
                </c:pt>
                <c:pt idx="1126">
                  <c:v>-69.405846166171997</c:v>
                </c:pt>
                <c:pt idx="1127">
                  <c:v>-69.403697176569295</c:v>
                </c:pt>
                <c:pt idx="1128">
                  <c:v>-69.401548719392594</c:v>
                </c:pt>
                <c:pt idx="1129">
                  <c:v>-69.399400794953806</c:v>
                </c:pt>
                <c:pt idx="1130">
                  <c:v>-69.397253403560796</c:v>
                </c:pt>
                <c:pt idx="1131">
                  <c:v>-69.395106545516697</c:v>
                </c:pt>
                <c:pt idx="1132">
                  <c:v>-69.392960221120305</c:v>
                </c:pt>
                <c:pt idx="1133">
                  <c:v>-69.390814430666396</c:v>
                </c:pt>
                <c:pt idx="1134">
                  <c:v>-69.388669174445297</c:v>
                </c:pt>
                <c:pt idx="1135">
                  <c:v>-69.386524452743103</c:v>
                </c:pt>
                <c:pt idx="1136">
                  <c:v>-69.384380265841898</c:v>
                </c:pt>
                <c:pt idx="1137">
                  <c:v>-69.382236614019604</c:v>
                </c:pt>
                <c:pt idx="1138">
                  <c:v>-69.380093497550206</c:v>
                </c:pt>
                <c:pt idx="1139">
                  <c:v>-69.377950916703696</c:v>
                </c:pt>
                <c:pt idx="1140">
                  <c:v>-69.375808871745804</c:v>
                </c:pt>
                <c:pt idx="1141">
                  <c:v>-69.373667362938903</c:v>
                </c:pt>
                <c:pt idx="1142">
                  <c:v>-69.371526390541007</c:v>
                </c:pt>
                <c:pt idx="1143">
                  <c:v>-69.369385954806702</c:v>
                </c:pt>
                <c:pt idx="1144">
                  <c:v>-69.367246055986698</c:v>
                </c:pt>
                <c:pt idx="1145">
                  <c:v>-69.365106694327906</c:v>
                </c:pt>
                <c:pt idx="1146">
                  <c:v>-69.362967870073703</c:v>
                </c:pt>
                <c:pt idx="1147">
                  <c:v>-69.360829583463698</c:v>
                </c:pt>
                <c:pt idx="1148">
                  <c:v>-69.358691834734103</c:v>
                </c:pt>
                <c:pt idx="1149">
                  <c:v>-69.356554624117507</c:v>
                </c:pt>
                <c:pt idx="1150">
                  <c:v>-69.354417951842905</c:v>
                </c:pt>
                <c:pt idx="1151">
                  <c:v>-69.352281818136206</c:v>
                </c:pt>
                <c:pt idx="1152">
                  <c:v>-69.350146223219397</c:v>
                </c:pt>
                <c:pt idx="1153">
                  <c:v>-69.348011167311597</c:v>
                </c:pt>
                <c:pt idx="1154">
                  <c:v>-69.345876650628199</c:v>
                </c:pt>
                <c:pt idx="1155">
                  <c:v>-69.343742673381499</c:v>
                </c:pt>
                <c:pt idx="1156">
                  <c:v>-69.341609235780695</c:v>
                </c:pt>
                <c:pt idx="1157">
                  <c:v>-69.339476338031503</c:v>
                </c:pt>
                <c:pt idx="1158">
                  <c:v>-69.337343980336598</c:v>
                </c:pt>
                <c:pt idx="1159">
                  <c:v>-69.335212162895601</c:v>
                </c:pt>
                <c:pt idx="1160">
                  <c:v>-69.333080885904806</c:v>
                </c:pt>
                <c:pt idx="1161">
                  <c:v>-69.330950149557793</c:v>
                </c:pt>
                <c:pt idx="1162">
                  <c:v>-69.328819954044803</c:v>
                </c:pt>
                <c:pt idx="1163">
                  <c:v>-69.326690299553405</c:v>
                </c:pt>
                <c:pt idx="1164">
                  <c:v>-69.3245611862679</c:v>
                </c:pt>
                <c:pt idx="1165">
                  <c:v>-69.322432614370001</c:v>
                </c:pt>
                <c:pt idx="1166">
                  <c:v>-69.320304584038198</c:v>
                </c:pt>
                <c:pt idx="1167">
                  <c:v>-69.318177095448505</c:v>
                </c:pt>
                <c:pt idx="1168">
                  <c:v>-69.316050148773897</c:v>
                </c:pt>
                <c:pt idx="1169">
                  <c:v>-69.313923744184606</c:v>
                </c:pt>
                <c:pt idx="1170">
                  <c:v>-69.311797881848307</c:v>
                </c:pt>
                <c:pt idx="1171">
                  <c:v>-69.309672561929702</c:v>
                </c:pt>
                <c:pt idx="1172">
                  <c:v>-69.307547784590895</c:v>
                </c:pt>
                <c:pt idx="1173">
                  <c:v>-69.305423549991602</c:v>
                </c:pt>
                <c:pt idx="1174">
                  <c:v>-69.303299858288597</c:v>
                </c:pt>
                <c:pt idx="1175">
                  <c:v>-69.301176709636195</c:v>
                </c:pt>
                <c:pt idx="1176">
                  <c:v>-69.299054104186297</c:v>
                </c:pt>
                <c:pt idx="1177">
                  <c:v>-69.296932042088102</c:v>
                </c:pt>
                <c:pt idx="1178">
                  <c:v>-69.294810523488394</c:v>
                </c:pt>
                <c:pt idx="1179">
                  <c:v>-69.292689548531598</c:v>
                </c:pt>
                <c:pt idx="1180">
                  <c:v>-69.290569117359496</c:v>
                </c:pt>
                <c:pt idx="1181">
                  <c:v>-69.288449230111794</c:v>
                </c:pt>
                <c:pt idx="1182">
                  <c:v>-69.286329886925401</c:v>
                </c:pt>
                <c:pt idx="1183">
                  <c:v>-69.284211087935404</c:v>
                </c:pt>
                <c:pt idx="1184">
                  <c:v>-69.282092833274106</c:v>
                </c:pt>
                <c:pt idx="1185">
                  <c:v>-69.279975123071793</c:v>
                </c:pt>
                <c:pt idx="1186">
                  <c:v>-69.277857957456405</c:v>
                </c:pt>
                <c:pt idx="1187">
                  <c:v>-69.275741336553807</c:v>
                </c:pt>
                <c:pt idx="1188">
                  <c:v>-69.273625260487293</c:v>
                </c:pt>
                <c:pt idx="1189">
                  <c:v>-69.271509729378494</c:v>
                </c:pt>
                <c:pt idx="1190">
                  <c:v>-69.269394743346496</c:v>
                </c:pt>
                <c:pt idx="1191">
                  <c:v>-69.267280302508297</c:v>
                </c:pt>
                <c:pt idx="1192">
                  <c:v>-69.265166406979105</c:v>
                </c:pt>
                <c:pt idx="1193">
                  <c:v>-69.263053056871598</c:v>
                </c:pt>
                <c:pt idx="1194">
                  <c:v>-69.260940252296905</c:v>
                </c:pt>
                <c:pt idx="1195">
                  <c:v>-69.258827993363695</c:v>
                </c:pt>
                <c:pt idx="1196">
                  <c:v>-69.256716280178907</c:v>
                </c:pt>
                <c:pt idx="1197">
                  <c:v>-69.254605112847401</c:v>
                </c:pt>
                <c:pt idx="1198">
                  <c:v>-69.252494491472106</c:v>
                </c:pt>
                <c:pt idx="1199">
                  <c:v>-69.250384416153906</c:v>
                </c:pt>
                <c:pt idx="1200">
                  <c:v>-69.248274886992107</c:v>
                </c:pt>
                <c:pt idx="1201">
                  <c:v>-69.246165904083895</c:v>
                </c:pt>
                <c:pt idx="1202">
                  <c:v>-69.244057467524499</c:v>
                </c:pt>
                <c:pt idx="1203">
                  <c:v>-69.241949577407496</c:v>
                </c:pt>
                <c:pt idx="1204">
                  <c:v>-69.239842233824604</c:v>
                </c:pt>
                <c:pt idx="1205">
                  <c:v>-69.237735436865705</c:v>
                </c:pt>
                <c:pt idx="1206">
                  <c:v>-69.235629186618993</c:v>
                </c:pt>
                <c:pt idx="1207">
                  <c:v>-69.233523483170799</c:v>
                </c:pt>
                <c:pt idx="1208">
                  <c:v>-69.231418326605905</c:v>
                </c:pt>
                <c:pt idx="1209">
                  <c:v>-69.229313717007102</c:v>
                </c:pt>
                <c:pt idx="1210">
                  <c:v>-69.227209654455805</c:v>
                </c:pt>
                <c:pt idx="1211">
                  <c:v>-69.225106139031496</c:v>
                </c:pt>
                <c:pt idx="1212">
                  <c:v>-69.223003170812206</c:v>
                </c:pt>
                <c:pt idx="1213">
                  <c:v>-69.220900749874204</c:v>
                </c:pt>
                <c:pt idx="1214">
                  <c:v>-69.218798876292198</c:v>
                </c:pt>
                <c:pt idx="1215">
                  <c:v>-69.216697550139401</c:v>
                </c:pt>
                <c:pt idx="1216">
                  <c:v>-69.214596771487294</c:v>
                </c:pt>
                <c:pt idx="1217">
                  <c:v>-69.212496540405795</c:v>
                </c:pt>
                <c:pt idx="1218">
                  <c:v>-69.210396856963598</c:v>
                </c:pt>
                <c:pt idx="1219">
                  <c:v>-69.208297721227495</c:v>
                </c:pt>
                <c:pt idx="1220">
                  <c:v>-69.206199133262999</c:v>
                </c:pt>
                <c:pt idx="1221">
                  <c:v>-69.204101093134099</c:v>
                </c:pt>
                <c:pt idx="1222">
                  <c:v>-69.202003600903296</c:v>
                </c:pt>
                <c:pt idx="1223">
                  <c:v>-69.199906656631597</c:v>
                </c:pt>
                <c:pt idx="1224">
                  <c:v>-69.197810260378802</c:v>
                </c:pt>
                <c:pt idx="1225">
                  <c:v>-69.195714412203003</c:v>
                </c:pt>
                <c:pt idx="1226">
                  <c:v>-69.193619112161201</c:v>
                </c:pt>
                <c:pt idx="1227">
                  <c:v>-69.191524360308705</c:v>
                </c:pt>
                <c:pt idx="1228">
                  <c:v>-69.1894301566998</c:v>
                </c:pt>
                <c:pt idx="1229">
                  <c:v>-69.187336501387094</c:v>
                </c:pt>
                <c:pt idx="1230">
                  <c:v>-69.185243394422201</c:v>
                </c:pt>
                <c:pt idx="1231">
                  <c:v>-69.183150835855102</c:v>
                </c:pt>
                <c:pt idx="1232">
                  <c:v>-69.181058825734695</c:v>
                </c:pt>
                <c:pt idx="1233">
                  <c:v>-69.178967364108601</c:v>
                </c:pt>
                <c:pt idx="1234">
                  <c:v>-69.176876451023006</c:v>
                </c:pt>
                <c:pt idx="1235">
                  <c:v>-69.174786086523</c:v>
                </c:pt>
                <c:pt idx="1236">
                  <c:v>-69.172696270652395</c:v>
                </c:pt>
                <c:pt idx="1237">
                  <c:v>-69.170607003453895</c:v>
                </c:pt>
                <c:pt idx="1238">
                  <c:v>-69.168518284968698</c:v>
                </c:pt>
                <c:pt idx="1239">
                  <c:v>-69.166430115237105</c:v>
                </c:pt>
                <c:pt idx="1240">
                  <c:v>-69.164342494298097</c:v>
                </c:pt>
                <c:pt idx="1241">
                  <c:v>-69.162255422189503</c:v>
                </c:pt>
                <c:pt idx="1242">
                  <c:v>-69.1601688989482</c:v>
                </c:pt>
                <c:pt idx="1243">
                  <c:v>-69.158082924609502</c:v>
                </c:pt>
                <c:pt idx="1244">
                  <c:v>-69.155997499208098</c:v>
                </c:pt>
                <c:pt idx="1245">
                  <c:v>-69.153912622777199</c:v>
                </c:pt>
                <c:pt idx="1246">
                  <c:v>-69.151828295349105</c:v>
                </c:pt>
                <c:pt idx="1247">
                  <c:v>-69.149744516954996</c:v>
                </c:pt>
                <c:pt idx="1248">
                  <c:v>-69.147661287624899</c:v>
                </c:pt>
                <c:pt idx="1249">
                  <c:v>-69.145578607387904</c:v>
                </c:pt>
                <c:pt idx="1250">
                  <c:v>-69.143496476272006</c:v>
                </c:pt>
                <c:pt idx="1251">
                  <c:v>-69.141414894304106</c:v>
                </c:pt>
                <c:pt idx="1252">
                  <c:v>-69.139333861510295</c:v>
                </c:pt>
                <c:pt idx="1253">
                  <c:v>-69.137253377915499</c:v>
                </c:pt>
                <c:pt idx="1254">
                  <c:v>-69.135173443543593</c:v>
                </c:pt>
                <c:pt idx="1255">
                  <c:v>-69.133094058417598</c:v>
                </c:pt>
                <c:pt idx="1256">
                  <c:v>-69.131015222559398</c:v>
                </c:pt>
                <c:pt idx="1257">
                  <c:v>-69.128936935990197</c:v>
                </c:pt>
                <c:pt idx="1258">
                  <c:v>-69.126859198730003</c:v>
                </c:pt>
                <c:pt idx="1259">
                  <c:v>-69.124782010798</c:v>
                </c:pt>
                <c:pt idx="1260">
                  <c:v>-69.122705372212394</c:v>
                </c:pt>
                <c:pt idx="1261">
                  <c:v>-69.120629282990507</c:v>
                </c:pt>
                <c:pt idx="1262">
                  <c:v>-69.118553743148695</c:v>
                </c:pt>
                <c:pt idx="1263">
                  <c:v>-69.116478752702605</c:v>
                </c:pt>
                <c:pt idx="1264">
                  <c:v>-69.114404311666803</c:v>
                </c:pt>
                <c:pt idx="1265">
                  <c:v>-69.112330420055002</c:v>
                </c:pt>
                <c:pt idx="1266">
                  <c:v>-69.110257077880206</c:v>
                </c:pt>
                <c:pt idx="1267">
                  <c:v>-69.108184285154394</c:v>
                </c:pt>
                <c:pt idx="1268">
                  <c:v>-69.106112041888906</c:v>
                </c:pt>
                <c:pt idx="1269">
                  <c:v>-69.104040348094003</c:v>
                </c:pt>
                <c:pt idx="1270">
                  <c:v>-69.101969203779205</c:v>
                </c:pt>
                <c:pt idx="1271">
                  <c:v>-69.099898608953495</c:v>
                </c:pt>
                <c:pt idx="1272">
                  <c:v>-69.097828563624603</c:v>
                </c:pt>
                <c:pt idx="1273">
                  <c:v>-69.095759067799804</c:v>
                </c:pt>
                <c:pt idx="1274">
                  <c:v>-69.093690121485395</c:v>
                </c:pt>
                <c:pt idx="1275">
                  <c:v>-69.091621724687101</c:v>
                </c:pt>
                <c:pt idx="1276">
                  <c:v>-69.089553877409699</c:v>
                </c:pt>
                <c:pt idx="1277">
                  <c:v>-69.087486579657295</c:v>
                </c:pt>
                <c:pt idx="1278">
                  <c:v>-69.0854198314332</c:v>
                </c:pt>
                <c:pt idx="1279">
                  <c:v>-69.083353632740099</c:v>
                </c:pt>
                <c:pt idx="1280">
                  <c:v>-69.081287983579799</c:v>
                </c:pt>
                <c:pt idx="1281">
                  <c:v>-69.079222883953506</c:v>
                </c:pt>
                <c:pt idx="1282">
                  <c:v>-69.077158333861703</c:v>
                </c:pt>
                <c:pt idx="1283">
                  <c:v>-69.075094333304094</c:v>
                </c:pt>
                <c:pt idx="1284">
                  <c:v>-69.073030882279696</c:v>
                </c:pt>
                <c:pt idx="1285">
                  <c:v>-69.070967980787003</c:v>
                </c:pt>
                <c:pt idx="1286">
                  <c:v>-69.0689056288237</c:v>
                </c:pt>
                <c:pt idx="1287">
                  <c:v>-69.066843826386702</c:v>
                </c:pt>
                <c:pt idx="1288">
                  <c:v>-69.064782573472399</c:v>
                </c:pt>
                <c:pt idx="1289">
                  <c:v>-69.062721870076601</c:v>
                </c:pt>
                <c:pt idx="1290">
                  <c:v>-69.060661716194303</c:v>
                </c:pt>
                <c:pt idx="1291">
                  <c:v>-69.058602111820093</c:v>
                </c:pt>
                <c:pt idx="1292">
                  <c:v>-69.056543056947504</c:v>
                </c:pt>
                <c:pt idx="1293">
                  <c:v>-69.0544845515699</c:v>
                </c:pt>
                <c:pt idx="1294">
                  <c:v>-69.052426595679904</c:v>
                </c:pt>
                <c:pt idx="1295">
                  <c:v>-69.050369189269304</c:v>
                </c:pt>
                <c:pt idx="1296">
                  <c:v>-69.048312332329601</c:v>
                </c:pt>
                <c:pt idx="1297">
                  <c:v>-69.046256024851502</c:v>
                </c:pt>
                <c:pt idx="1298">
                  <c:v>-69.0442002668252</c:v>
                </c:pt>
                <c:pt idx="1299">
                  <c:v>-69.042145058240294</c:v>
                </c:pt>
                <c:pt idx="1300">
                  <c:v>-69.040090399085898</c:v>
                </c:pt>
                <c:pt idx="1301">
                  <c:v>-69.038036289350302</c:v>
                </c:pt>
                <c:pt idx="1302">
                  <c:v>-69.035982729021597</c:v>
                </c:pt>
                <c:pt idx="1303">
                  <c:v>-69.033929718087094</c:v>
                </c:pt>
                <c:pt idx="1304">
                  <c:v>-69.031877256533505</c:v>
                </c:pt>
                <c:pt idx="1305">
                  <c:v>-69.029825344347302</c:v>
                </c:pt>
                <c:pt idx="1306">
                  <c:v>-69.027773981514002</c:v>
                </c:pt>
                <c:pt idx="1307">
                  <c:v>-69.025723168018999</c:v>
                </c:pt>
                <c:pt idx="1308">
                  <c:v>-69.023672903846901</c:v>
                </c:pt>
                <c:pt idx="1309">
                  <c:v>-69.021623188982005</c:v>
                </c:pt>
                <c:pt idx="1310">
                  <c:v>-69.019574023407898</c:v>
                </c:pt>
                <c:pt idx="1311">
                  <c:v>-69.017525407107797</c:v>
                </c:pt>
                <c:pt idx="1312">
                  <c:v>-69.015477340064294</c:v>
                </c:pt>
                <c:pt idx="1313">
                  <c:v>-69.013429822259795</c:v>
                </c:pt>
                <c:pt idx="1314">
                  <c:v>-69.011382853675798</c:v>
                </c:pt>
                <c:pt idx="1315">
                  <c:v>-69.009336434293701</c:v>
                </c:pt>
                <c:pt idx="1316">
                  <c:v>-69.007290564094106</c:v>
                </c:pt>
                <c:pt idx="1317">
                  <c:v>-69.005245243057502</c:v>
                </c:pt>
                <c:pt idx="1318">
                  <c:v>-69.003200471163694</c:v>
                </c:pt>
                <c:pt idx="1319">
                  <c:v>-69.001156248391993</c:v>
                </c:pt>
                <c:pt idx="1320">
                  <c:v>-68.999112574721295</c:v>
                </c:pt>
                <c:pt idx="1321">
                  <c:v>-68.997069450130297</c:v>
                </c:pt>
                <c:pt idx="1322">
                  <c:v>-68.995026874596903</c:v>
                </c:pt>
                <c:pt idx="1323">
                  <c:v>-68.9929848480988</c:v>
                </c:pt>
                <c:pt idx="1324">
                  <c:v>-68.990943370613095</c:v>
                </c:pt>
                <c:pt idx="1325">
                  <c:v>-68.988902442116697</c:v>
                </c:pt>
                <c:pt idx="1326">
                  <c:v>-68.9868620625858</c:v>
                </c:pt>
                <c:pt idx="1327">
                  <c:v>-68.984822231996603</c:v>
                </c:pt>
                <c:pt idx="1328">
                  <c:v>-68.982782950324406</c:v>
                </c:pt>
                <c:pt idx="1329">
                  <c:v>-68.980744217544398</c:v>
                </c:pt>
                <c:pt idx="1330">
                  <c:v>-68.978706033631497</c:v>
                </c:pt>
                <c:pt idx="1331">
                  <c:v>-68.976668398559795</c:v>
                </c:pt>
                <c:pt idx="1332">
                  <c:v>-68.974631312303401</c:v>
                </c:pt>
                <c:pt idx="1333">
                  <c:v>-68.972594774835898</c:v>
                </c:pt>
                <c:pt idx="1334">
                  <c:v>-68.970558786130397</c:v>
                </c:pt>
                <c:pt idx="1335">
                  <c:v>-68.968523346159898</c:v>
                </c:pt>
                <c:pt idx="1336">
                  <c:v>-68.966488454896606</c:v>
                </c:pt>
                <c:pt idx="1337">
                  <c:v>-68.964454112312794</c:v>
                </c:pt>
                <c:pt idx="1338">
                  <c:v>-68.962420318380197</c:v>
                </c:pt>
                <c:pt idx="1339">
                  <c:v>-68.960387073070095</c:v>
                </c:pt>
                <c:pt idx="1340">
                  <c:v>-68.958354376353498</c:v>
                </c:pt>
                <c:pt idx="1341">
                  <c:v>-68.956322228201202</c:v>
                </c:pt>
                <c:pt idx="1342">
                  <c:v>-68.954290628583394</c:v>
                </c:pt>
                <c:pt idx="1343">
                  <c:v>-68.952259577470201</c:v>
                </c:pt>
                <c:pt idx="1344">
                  <c:v>-68.950229074831199</c:v>
                </c:pt>
                <c:pt idx="1345">
                  <c:v>-68.948199120635806</c:v>
                </c:pt>
                <c:pt idx="1346">
                  <c:v>-68.9461697148529</c:v>
                </c:pt>
                <c:pt idx="1347">
                  <c:v>-68.944140857451202</c:v>
                </c:pt>
                <c:pt idx="1348">
                  <c:v>-68.942112548399095</c:v>
                </c:pt>
                <c:pt idx="1349">
                  <c:v>-68.940084787664603</c:v>
                </c:pt>
                <c:pt idx="1350">
                  <c:v>-68.938057575215495</c:v>
                </c:pt>
                <c:pt idx="1351">
                  <c:v>-68.936030911019103</c:v>
                </c:pt>
                <c:pt idx="1352">
                  <c:v>-68.934004795042696</c:v>
                </c:pt>
                <c:pt idx="1353">
                  <c:v>-68.931979227252995</c:v>
                </c:pt>
                <c:pt idx="1354">
                  <c:v>-68.929954207616504</c:v>
                </c:pt>
                <c:pt idx="1355">
                  <c:v>-68.9279297360995</c:v>
                </c:pt>
                <c:pt idx="1356">
                  <c:v>-68.925905812668006</c:v>
                </c:pt>
                <c:pt idx="1357">
                  <c:v>-68.923882437287503</c:v>
                </c:pt>
                <c:pt idx="1358">
                  <c:v>-68.921859609923501</c:v>
                </c:pt>
                <c:pt idx="1359">
                  <c:v>-68.9198373305411</c:v>
                </c:pt>
                <c:pt idx="1360">
                  <c:v>-68.917815599105097</c:v>
                </c:pt>
                <c:pt idx="1361">
                  <c:v>-68.915794415579995</c:v>
                </c:pt>
                <c:pt idx="1362">
                  <c:v>-68.913773779930096</c:v>
                </c:pt>
                <c:pt idx="1363">
                  <c:v>-68.911753692119404</c:v>
                </c:pt>
                <c:pt idx="1364">
                  <c:v>-68.909734152111795</c:v>
                </c:pt>
                <c:pt idx="1365">
                  <c:v>-68.907715159870605</c:v>
                </c:pt>
                <c:pt idx="1366">
                  <c:v>-68.905696715359198</c:v>
                </c:pt>
                <c:pt idx="1367">
                  <c:v>-68.903678818540499</c:v>
                </c:pt>
                <c:pt idx="1368">
                  <c:v>-68.901661469377302</c:v>
                </c:pt>
                <c:pt idx="1369">
                  <c:v>-68.899644667832106</c:v>
                </c:pt>
                <c:pt idx="1370">
                  <c:v>-68.897628413867096</c:v>
                </c:pt>
                <c:pt idx="1371">
                  <c:v>-68.8956127074443</c:v>
                </c:pt>
                <c:pt idx="1372">
                  <c:v>-68.893597548525506</c:v>
                </c:pt>
                <c:pt idx="1373">
                  <c:v>-68.891582937072201</c:v>
                </c:pt>
                <c:pt idx="1374">
                  <c:v>-68.889568873045903</c:v>
                </c:pt>
                <c:pt idx="1375">
                  <c:v>-68.887555356407404</c:v>
                </c:pt>
                <c:pt idx="1376">
                  <c:v>-68.885542387117795</c:v>
                </c:pt>
                <c:pt idx="1377">
                  <c:v>-68.883529965137598</c:v>
                </c:pt>
                <c:pt idx="1378">
                  <c:v>-68.881518090427306</c:v>
                </c:pt>
                <c:pt idx="1379">
                  <c:v>-68.879506762947003</c:v>
                </c:pt>
                <c:pt idx="1380">
                  <c:v>-68.877495982656697</c:v>
                </c:pt>
                <c:pt idx="1381">
                  <c:v>-68.875485749516301</c:v>
                </c:pt>
                <c:pt idx="1382">
                  <c:v>-68.873476063485199</c:v>
                </c:pt>
                <c:pt idx="1383">
                  <c:v>-68.871466924522807</c:v>
                </c:pt>
                <c:pt idx="1384">
                  <c:v>-68.869458332588394</c:v>
                </c:pt>
                <c:pt idx="1385">
                  <c:v>-68.867450287640693</c:v>
                </c:pt>
                <c:pt idx="1386">
                  <c:v>-68.865442789638607</c:v>
                </c:pt>
                <c:pt idx="1387">
                  <c:v>-68.863435838540695</c:v>
                </c:pt>
                <c:pt idx="1388">
                  <c:v>-68.861429434305293</c:v>
                </c:pt>
                <c:pt idx="1389">
                  <c:v>-68.859423576890507</c:v>
                </c:pt>
                <c:pt idx="1390">
                  <c:v>-68.857418266254399</c:v>
                </c:pt>
                <c:pt idx="1391">
                  <c:v>-68.855413502354807</c:v>
                </c:pt>
                <c:pt idx="1392">
                  <c:v>-68.853409285149198</c:v>
                </c:pt>
                <c:pt idx="1393">
                  <c:v>-68.851405614595095</c:v>
                </c:pt>
                <c:pt idx="1394">
                  <c:v>-68.849402490649794</c:v>
                </c:pt>
                <c:pt idx="1395">
                  <c:v>-68.847399913270195</c:v>
                </c:pt>
                <c:pt idx="1396">
                  <c:v>-68.845397882413394</c:v>
                </c:pt>
                <c:pt idx="1397">
                  <c:v>-68.843396398036106</c:v>
                </c:pt>
                <c:pt idx="1398">
                  <c:v>-68.841395460094702</c:v>
                </c:pt>
                <c:pt idx="1399">
                  <c:v>-68.839395068545699</c:v>
                </c:pt>
                <c:pt idx="1400">
                  <c:v>-68.837395223345396</c:v>
                </c:pt>
                <c:pt idx="1401">
                  <c:v>-68.835395924449699</c:v>
                </c:pt>
                <c:pt idx="1402">
                  <c:v>-68.833397171814497</c:v>
                </c:pt>
                <c:pt idx="1403">
                  <c:v>-68.831398965395707</c:v>
                </c:pt>
                <c:pt idx="1404">
                  <c:v>-68.829401305148707</c:v>
                </c:pt>
                <c:pt idx="1405">
                  <c:v>-68.827404191029004</c:v>
                </c:pt>
                <c:pt idx="1406">
                  <c:v>-68.825407622991904</c:v>
                </c:pt>
                <c:pt idx="1407">
                  <c:v>-68.823411600992401</c:v>
                </c:pt>
                <c:pt idx="1408">
                  <c:v>-68.821416124985603</c:v>
                </c:pt>
                <c:pt idx="1409">
                  <c:v>-68.819421194926207</c:v>
                </c:pt>
                <c:pt idx="1410">
                  <c:v>-68.817426810769007</c:v>
                </c:pt>
                <c:pt idx="1411">
                  <c:v>-68.8154329724684</c:v>
                </c:pt>
                <c:pt idx="1412">
                  <c:v>-68.813439679978799</c:v>
                </c:pt>
                <c:pt idx="1413">
                  <c:v>-68.811446933254601</c:v>
                </c:pt>
                <c:pt idx="1414">
                  <c:v>-68.809454732249705</c:v>
                </c:pt>
                <c:pt idx="1415">
                  <c:v>-68.807463076918197</c:v>
                </c:pt>
                <c:pt idx="1416">
                  <c:v>-68.805471967213805</c:v>
                </c:pt>
                <c:pt idx="1417">
                  <c:v>-68.803481403090402</c:v>
                </c:pt>
                <c:pt idx="1418">
                  <c:v>-68.801491384501404</c:v>
                </c:pt>
                <c:pt idx="1419">
                  <c:v>-68.799501911400299</c:v>
                </c:pt>
                <c:pt idx="1420">
                  <c:v>-68.797512983740404</c:v>
                </c:pt>
                <c:pt idx="1421">
                  <c:v>-68.795524601474995</c:v>
                </c:pt>
                <c:pt idx="1422">
                  <c:v>-68.793536764556904</c:v>
                </c:pt>
                <c:pt idx="1423">
                  <c:v>-68.791549472939295</c:v>
                </c:pt>
                <c:pt idx="1424">
                  <c:v>-68.7895627265749</c:v>
                </c:pt>
                <c:pt idx="1425">
                  <c:v>-68.787576525416398</c:v>
                </c:pt>
                <c:pt idx="1426">
                  <c:v>-68.785590869416296</c:v>
                </c:pt>
                <c:pt idx="1427">
                  <c:v>-68.783605758527202</c:v>
                </c:pt>
                <c:pt idx="1428">
                  <c:v>-68.781621192701394</c:v>
                </c:pt>
                <c:pt idx="1429">
                  <c:v>-68.779637171891096</c:v>
                </c:pt>
                <c:pt idx="1430">
                  <c:v>-68.777653696048503</c:v>
                </c:pt>
                <c:pt idx="1431">
                  <c:v>-68.775670765125497</c:v>
                </c:pt>
                <c:pt idx="1432">
                  <c:v>-68.773688379074102</c:v>
                </c:pt>
                <c:pt idx="1433">
                  <c:v>-68.771706537846001</c:v>
                </c:pt>
                <c:pt idx="1434">
                  <c:v>-68.769725241392905</c:v>
                </c:pt>
                <c:pt idx="1435">
                  <c:v>-68.767744489666399</c:v>
                </c:pt>
                <c:pt idx="1436">
                  <c:v>-68.765764282618093</c:v>
                </c:pt>
                <c:pt idx="1437">
                  <c:v>-68.763784620199203</c:v>
                </c:pt>
                <c:pt idx="1438">
                  <c:v>-68.761805502361</c:v>
                </c:pt>
                <c:pt idx="1439">
                  <c:v>-68.759826929054796</c:v>
                </c:pt>
                <c:pt idx="1440">
                  <c:v>-68.757848900231494</c:v>
                </c:pt>
                <c:pt idx="1441">
                  <c:v>-68.755871415842293</c:v>
                </c:pt>
                <c:pt idx="1442">
                  <c:v>-68.753894475837896</c:v>
                </c:pt>
                <c:pt idx="1443">
                  <c:v>-68.751918080169204</c:v>
                </c:pt>
                <c:pt idx="1444">
                  <c:v>-68.749942228786793</c:v>
                </c:pt>
                <c:pt idx="1445">
                  <c:v>-68.747966921641407</c:v>
                </c:pt>
                <c:pt idx="1446">
                  <c:v>-68.745992158683606</c:v>
                </c:pt>
                <c:pt idx="1447">
                  <c:v>-68.744017939863596</c:v>
                </c:pt>
                <c:pt idx="1448">
                  <c:v>-68.742044265131895</c:v>
                </c:pt>
                <c:pt idx="1449">
                  <c:v>-68.740071134438793</c:v>
                </c:pt>
                <c:pt idx="1450">
                  <c:v>-68.738098547734296</c:v>
                </c:pt>
                <c:pt idx="1451">
                  <c:v>-68.736126504968695</c:v>
                </c:pt>
                <c:pt idx="1452">
                  <c:v>-68.734155006091797</c:v>
                </c:pt>
                <c:pt idx="1453">
                  <c:v>-68.732184051053693</c:v>
                </c:pt>
                <c:pt idx="1454">
                  <c:v>-68.730213639804106</c:v>
                </c:pt>
                <c:pt idx="1455">
                  <c:v>-68.728243772292799</c:v>
                </c:pt>
                <c:pt idx="1456">
                  <c:v>-68.726274448469596</c:v>
                </c:pt>
                <c:pt idx="1457">
                  <c:v>-68.724305668284003</c:v>
                </c:pt>
                <c:pt idx="1458">
                  <c:v>-68.722337431685602</c:v>
                </c:pt>
                <c:pt idx="1459">
                  <c:v>-68.720369738623802</c:v>
                </c:pt>
                <c:pt idx="1460">
                  <c:v>-68.718402589047997</c:v>
                </c:pt>
                <c:pt idx="1461">
                  <c:v>-68.716435982907498</c:v>
                </c:pt>
                <c:pt idx="1462">
                  <c:v>-68.7144699201516</c:v>
                </c:pt>
                <c:pt idx="1463">
                  <c:v>-68.712504400729401</c:v>
                </c:pt>
                <c:pt idx="1464">
                  <c:v>-68.710539424589996</c:v>
                </c:pt>
                <c:pt idx="1465">
                  <c:v>-68.708574991682497</c:v>
                </c:pt>
                <c:pt idx="1466">
                  <c:v>-68.706611101955801</c:v>
                </c:pt>
                <c:pt idx="1467">
                  <c:v>-68.704647755358906</c:v>
                </c:pt>
                <c:pt idx="1468">
                  <c:v>-68.702684951840496</c:v>
                </c:pt>
                <c:pt idx="1469">
                  <c:v>-68.700722691349497</c:v>
                </c:pt>
                <c:pt idx="1470">
                  <c:v>-68.698760973834496</c:v>
                </c:pt>
                <c:pt idx="1471">
                  <c:v>-68.696799799244104</c:v>
                </c:pt>
                <c:pt idx="1472">
                  <c:v>-68.694839167527107</c:v>
                </c:pt>
                <c:pt idx="1473">
                  <c:v>-68.692879078631805</c:v>
                </c:pt>
                <c:pt idx="1474">
                  <c:v>-68.690919532506697</c:v>
                </c:pt>
                <c:pt idx="1475">
                  <c:v>-68.688960529100299</c:v>
                </c:pt>
                <c:pt idx="1476">
                  <c:v>-68.687002068360897</c:v>
                </c:pt>
                <c:pt idx="1477">
                  <c:v>-68.685044150236706</c:v>
                </c:pt>
                <c:pt idx="1478">
                  <c:v>-68.683086774676099</c:v>
                </c:pt>
                <c:pt idx="1479">
                  <c:v>-68.681129941627105</c:v>
                </c:pt>
                <c:pt idx="1480">
                  <c:v>-68.6791736510379</c:v>
                </c:pt>
                <c:pt idx="1481">
                  <c:v>-68.677217902856498</c:v>
                </c:pt>
                <c:pt idx="1482">
                  <c:v>-68.675262697031101</c:v>
                </c:pt>
                <c:pt idx="1483">
                  <c:v>-68.6733080335094</c:v>
                </c:pt>
                <c:pt idx="1484">
                  <c:v>-68.671353912239496</c:v>
                </c:pt>
                <c:pt idx="1485">
                  <c:v>-68.669400333169193</c:v>
                </c:pt>
                <c:pt idx="1486">
                  <c:v>-68.667447296246394</c:v>
                </c:pt>
                <c:pt idx="1487">
                  <c:v>-68.665494801418603</c:v>
                </c:pt>
                <c:pt idx="1488">
                  <c:v>-68.663542848633796</c:v>
                </c:pt>
                <c:pt idx="1489">
                  <c:v>-68.661591437839505</c:v>
                </c:pt>
                <c:pt idx="1490">
                  <c:v>-68.659640568983406</c:v>
                </c:pt>
                <c:pt idx="1491">
                  <c:v>-68.657690242013103</c:v>
                </c:pt>
                <c:pt idx="1492">
                  <c:v>-68.655740456876003</c:v>
                </c:pt>
                <c:pt idx="1493">
                  <c:v>-68.653791213519597</c:v>
                </c:pt>
                <c:pt idx="1494">
                  <c:v>-68.651842511891502</c:v>
                </c:pt>
                <c:pt idx="1495">
                  <c:v>-68.649894351938897</c:v>
                </c:pt>
                <c:pt idx="1496">
                  <c:v>-68.647946733609302</c:v>
                </c:pt>
                <c:pt idx="1497">
                  <c:v>-68.645999656849995</c:v>
                </c:pt>
                <c:pt idx="1498">
                  <c:v>-68.644053121608195</c:v>
                </c:pt>
                <c:pt idx="1499">
                  <c:v>-68.642107127831096</c:v>
                </c:pt>
                <c:pt idx="1500">
                  <c:v>-68.640161675466103</c:v>
                </c:pt>
                <c:pt idx="1501">
                  <c:v>-68.638216764460097</c:v>
                </c:pt>
                <c:pt idx="1502">
                  <c:v>-68.636272394760397</c:v>
                </c:pt>
                <c:pt idx="1503">
                  <c:v>-68.634328566313997</c:v>
                </c:pt>
                <c:pt idx="1504">
                  <c:v>-68.632385279067904</c:v>
                </c:pt>
                <c:pt idx="1505">
                  <c:v>-68.630442532969298</c:v>
                </c:pt>
                <c:pt idx="1506">
                  <c:v>-68.6285003279649</c:v>
                </c:pt>
                <c:pt idx="1507">
                  <c:v>-68.626558664001806</c:v>
                </c:pt>
                <c:pt idx="1508">
                  <c:v>-68.624617541027007</c:v>
                </c:pt>
                <c:pt idx="1509">
                  <c:v>-68.6226769589871</c:v>
                </c:pt>
                <c:pt idx="1510">
                  <c:v>-68.620736917829205</c:v>
                </c:pt>
                <c:pt idx="1511">
                  <c:v>-68.618797417499906</c:v>
                </c:pt>
                <c:pt idx="1512">
                  <c:v>-68.616858457946094</c:v>
                </c:pt>
                <c:pt idx="1513">
                  <c:v>-68.614920039114494</c:v>
                </c:pt>
                <c:pt idx="1514">
                  <c:v>-68.612982160951802</c:v>
                </c:pt>
                <c:pt idx="1515">
                  <c:v>-68.611044823404796</c:v>
                </c:pt>
                <c:pt idx="1516">
                  <c:v>-68.609108026419904</c:v>
                </c:pt>
                <c:pt idx="1517">
                  <c:v>-68.607171769943903</c:v>
                </c:pt>
                <c:pt idx="1518">
                  <c:v>-68.605236053923406</c:v>
                </c:pt>
                <c:pt idx="1519">
                  <c:v>-68.603300878304907</c:v>
                </c:pt>
                <c:pt idx="1520">
                  <c:v>-68.601366243035002</c:v>
                </c:pt>
                <c:pt idx="1521">
                  <c:v>-68.599432148060203</c:v>
                </c:pt>
                <c:pt idx="1522">
                  <c:v>-68.597498593326904</c:v>
                </c:pt>
                <c:pt idx="1523">
                  <c:v>-68.595565578781702</c:v>
                </c:pt>
                <c:pt idx="1524">
                  <c:v>-68.593633104370994</c:v>
                </c:pt>
                <c:pt idx="1525">
                  <c:v>-68.591701170041105</c:v>
                </c:pt>
                <c:pt idx="1526">
                  <c:v>-68.589769775738404</c:v>
                </c:pt>
                <c:pt idx="1527">
                  <c:v>-68.587838921409499</c:v>
                </c:pt>
                <c:pt idx="1528">
                  <c:v>-68.585908607000405</c:v>
                </c:pt>
                <c:pt idx="1529">
                  <c:v>-68.583978832457703</c:v>
                </c:pt>
                <c:pt idx="1530">
                  <c:v>-68.582049597727604</c:v>
                </c:pt>
                <c:pt idx="1531">
                  <c:v>-68.580120902756306</c:v>
                </c:pt>
                <c:pt idx="1532">
                  <c:v>-68.578192747490107</c:v>
                </c:pt>
                <c:pt idx="1533">
                  <c:v>-68.576265131875303</c:v>
                </c:pt>
                <c:pt idx="1534">
                  <c:v>-68.574338055857993</c:v>
                </c:pt>
                <c:pt idx="1535">
                  <c:v>-68.572411519384403</c:v>
                </c:pt>
                <c:pt idx="1536">
                  <c:v>-68.570485522400801</c:v>
                </c:pt>
                <c:pt idx="1537">
                  <c:v>-68.568560064853301</c:v>
                </c:pt>
                <c:pt idx="1538">
                  <c:v>-68.566635146688</c:v>
                </c:pt>
                <c:pt idx="1539">
                  <c:v>-68.564710767850997</c:v>
                </c:pt>
                <c:pt idx="1540">
                  <c:v>-68.562786928288503</c:v>
                </c:pt>
                <c:pt idx="1541">
                  <c:v>-68.560863627946404</c:v>
                </c:pt>
                <c:pt idx="1542">
                  <c:v>-68.558940866770996</c:v>
                </c:pt>
                <c:pt idx="1543">
                  <c:v>-68.557018644708194</c:v>
                </c:pt>
                <c:pt idx="1544">
                  <c:v>-68.555096961703995</c:v>
                </c:pt>
                <c:pt idx="1545">
                  <c:v>-68.553175817704499</c:v>
                </c:pt>
                <c:pt idx="1546">
                  <c:v>-68.551255212655704</c:v>
                </c:pt>
                <c:pt idx="1547">
                  <c:v>-68.549335146503694</c:v>
                </c:pt>
                <c:pt idx="1548">
                  <c:v>-68.547415619194197</c:v>
                </c:pt>
                <c:pt idx="1549">
                  <c:v>-68.545496630673398</c:v>
                </c:pt>
                <c:pt idx="1550">
                  <c:v>-68.543578180887096</c:v>
                </c:pt>
                <c:pt idx="1551">
                  <c:v>-68.541660269781403</c:v>
                </c:pt>
                <c:pt idx="1552">
                  <c:v>-68.539742897302006</c:v>
                </c:pt>
                <c:pt idx="1553">
                  <c:v>-68.537826063395002</c:v>
                </c:pt>
                <c:pt idx="1554">
                  <c:v>-68.535909768006206</c:v>
                </c:pt>
                <c:pt idx="1555">
                  <c:v>-68.533994011081603</c:v>
                </c:pt>
                <c:pt idx="1556">
                  <c:v>-68.532078792566907</c:v>
                </c:pt>
                <c:pt idx="1557">
                  <c:v>-68.530164112408102</c:v>
                </c:pt>
                <c:pt idx="1558">
                  <c:v>-68.528249970551002</c:v>
                </c:pt>
                <c:pt idx="1559">
                  <c:v>-68.526336366941393</c:v>
                </c:pt>
                <c:pt idx="1560">
                  <c:v>-68.524423301525204</c:v>
                </c:pt>
                <c:pt idx="1561">
                  <c:v>-68.522510774248303</c:v>
                </c:pt>
                <c:pt idx="1562">
                  <c:v>-68.520598785056393</c:v>
                </c:pt>
                <c:pt idx="1563">
                  <c:v>-68.518687333895201</c:v>
                </c:pt>
                <c:pt idx="1564">
                  <c:v>-68.516776420710798</c:v>
                </c:pt>
                <c:pt idx="1565">
                  <c:v>-68.514866045448699</c:v>
                </c:pt>
                <c:pt idx="1566">
                  <c:v>-68.512956208054803</c:v>
                </c:pt>
                <c:pt idx="1567">
                  <c:v>-68.511046908474896</c:v>
                </c:pt>
                <c:pt idx="1568">
                  <c:v>-68.509138146654806</c:v>
                </c:pt>
                <c:pt idx="1569">
                  <c:v>-68.507229922540105</c:v>
                </c:pt>
                <c:pt idx="1570">
                  <c:v>-68.505322236076694</c:v>
                </c:pt>
                <c:pt idx="1571">
                  <c:v>-68.5034150872103</c:v>
                </c:pt>
                <c:pt idx="1572">
                  <c:v>-68.501508475886695</c:v>
                </c:pt>
                <c:pt idx="1573">
                  <c:v>-68.499602402051494</c:v>
                </c:pt>
                <c:pt idx="1574">
                  <c:v>-68.497696865650497</c:v>
                </c:pt>
                <c:pt idx="1575">
                  <c:v>-68.495791866629403</c:v>
                </c:pt>
                <c:pt idx="1576">
                  <c:v>-68.493887404934</c:v>
                </c:pt>
                <c:pt idx="1577">
                  <c:v>-68.491983480510001</c:v>
                </c:pt>
                <c:pt idx="1578">
                  <c:v>-68.490080093303007</c:v>
                </c:pt>
                <c:pt idx="1579">
                  <c:v>-68.488177243258804</c:v>
                </c:pt>
                <c:pt idx="1580">
                  <c:v>-68.486274930323106</c:v>
                </c:pt>
                <c:pt idx="1581">
                  <c:v>-68.484373154441599</c:v>
                </c:pt>
                <c:pt idx="1582">
                  <c:v>-68.482471915559998</c:v>
                </c:pt>
                <c:pt idx="1583">
                  <c:v>-68.480571213623904</c:v>
                </c:pt>
                <c:pt idx="1584">
                  <c:v>-68.478671048579102</c:v>
                </c:pt>
                <c:pt idx="1585">
                  <c:v>-68.476771420371307</c:v>
                </c:pt>
                <c:pt idx="1586">
                  <c:v>-68.474872328946105</c:v>
                </c:pt>
                <c:pt idx="1587">
                  <c:v>-68.472973774249198</c:v>
                </c:pt>
                <c:pt idx="1588">
                  <c:v>-68.471075756226398</c:v>
                </c:pt>
                <c:pt idx="1589">
                  <c:v>-68.469178274823193</c:v>
                </c:pt>
                <c:pt idx="1590">
                  <c:v>-68.467281329985397</c:v>
                </c:pt>
                <c:pt idx="1591">
                  <c:v>-68.465384921658597</c:v>
                </c:pt>
                <c:pt idx="1592">
                  <c:v>-68.463489049788606</c:v>
                </c:pt>
                <c:pt idx="1593">
                  <c:v>-68.461593714320998</c:v>
                </c:pt>
                <c:pt idx="1594">
                  <c:v>-68.4596989152014</c:v>
                </c:pt>
                <c:pt idx="1595">
                  <c:v>-68.4578046523757</c:v>
                </c:pt>
                <c:pt idx="1596">
                  <c:v>-68.455910925789297</c:v>
                </c:pt>
                <c:pt idx="1597">
                  <c:v>-68.454017735388106</c:v>
                </c:pt>
                <c:pt idx="1598">
                  <c:v>-68.4521250811177</c:v>
                </c:pt>
                <c:pt idx="1599">
                  <c:v>-68.450232962923806</c:v>
                </c:pt>
                <c:pt idx="1600">
                  <c:v>-68.448341380751998</c:v>
                </c:pt>
                <c:pt idx="1601">
                  <c:v>-68.446450334548103</c:v>
                </c:pt>
                <c:pt idx="1602">
                  <c:v>-68.444559824257695</c:v>
                </c:pt>
                <c:pt idx="1603">
                  <c:v>-68.442669849826501</c:v>
                </c:pt>
                <c:pt idx="1604">
                  <c:v>-68.440780411200294</c:v>
                </c:pt>
                <c:pt idx="1605">
                  <c:v>-68.438891508324602</c:v>
                </c:pt>
                <c:pt idx="1606">
                  <c:v>-68.437003141145198</c:v>
                </c:pt>
                <c:pt idx="1607">
                  <c:v>-68.435115309607795</c:v>
                </c:pt>
                <c:pt idx="1608">
                  <c:v>-68.433228013658095</c:v>
                </c:pt>
                <c:pt idx="1609">
                  <c:v>-68.431341253241797</c:v>
                </c:pt>
                <c:pt idx="1610">
                  <c:v>-68.429455028304503</c:v>
                </c:pt>
                <c:pt idx="1611">
                  <c:v>-68.427569338792097</c:v>
                </c:pt>
                <c:pt idx="1612">
                  <c:v>-68.425684184650095</c:v>
                </c:pt>
                <c:pt idx="1613">
                  <c:v>-68.423799565824396</c:v>
                </c:pt>
                <c:pt idx="1614">
                  <c:v>-68.421915482260601</c:v>
                </c:pt>
                <c:pt idx="1615">
                  <c:v>-68.420031933904497</c:v>
                </c:pt>
                <c:pt idx="1616">
                  <c:v>-68.418148920701796</c:v>
                </c:pt>
                <c:pt idx="1617">
                  <c:v>-68.4162664425982</c:v>
                </c:pt>
                <c:pt idx="1618">
                  <c:v>-68.414384499539395</c:v>
                </c:pt>
                <c:pt idx="1619">
                  <c:v>-68.412503091471294</c:v>
                </c:pt>
                <c:pt idx="1620">
                  <c:v>-68.410622218339498</c:v>
                </c:pt>
                <c:pt idx="1621">
                  <c:v>-68.408741880089806</c:v>
                </c:pt>
                <c:pt idx="1622">
                  <c:v>-68.406862076668006</c:v>
                </c:pt>
                <c:pt idx="1623">
                  <c:v>-68.404982808019795</c:v>
                </c:pt>
                <c:pt idx="1624">
                  <c:v>-68.403104074091004</c:v>
                </c:pt>
                <c:pt idx="1625">
                  <c:v>-68.401225874827304</c:v>
                </c:pt>
                <c:pt idx="1626">
                  <c:v>-68.399348210174594</c:v>
                </c:pt>
                <c:pt idx="1627">
                  <c:v>-68.397471080078603</c:v>
                </c:pt>
                <c:pt idx="1628">
                  <c:v>-68.395594484485201</c:v>
                </c:pt>
                <c:pt idx="1629">
                  <c:v>-68.393718423340005</c:v>
                </c:pt>
                <c:pt idx="1630">
                  <c:v>-68.391842896588997</c:v>
                </c:pt>
                <c:pt idx="1631">
                  <c:v>-68.389967904177894</c:v>
                </c:pt>
                <c:pt idx="1632">
                  <c:v>-68.388093446052594</c:v>
                </c:pt>
                <c:pt idx="1633">
                  <c:v>-68.386219522158896</c:v>
                </c:pt>
                <c:pt idx="1634">
                  <c:v>-68.384346132442602</c:v>
                </c:pt>
                <c:pt idx="1635">
                  <c:v>-68.382473276849495</c:v>
                </c:pt>
                <c:pt idx="1636">
                  <c:v>-68.380600955325605</c:v>
                </c:pt>
                <c:pt idx="1637">
                  <c:v>-68.378729167816601</c:v>
                </c:pt>
                <c:pt idx="1638">
                  <c:v>-68.376857914268498</c:v>
                </c:pt>
                <c:pt idx="1639">
                  <c:v>-68.374987194626996</c:v>
                </c:pt>
                <c:pt idx="1640">
                  <c:v>-68.373117008838193</c:v>
                </c:pt>
                <c:pt idx="1641">
                  <c:v>-68.371247356847704</c:v>
                </c:pt>
                <c:pt idx="1642">
                  <c:v>-68.369378238601698</c:v>
                </c:pt>
                <c:pt idx="1643">
                  <c:v>-68.367509654045904</c:v>
                </c:pt>
                <c:pt idx="1644">
                  <c:v>-68.365641603126406</c:v>
                </c:pt>
                <c:pt idx="1645">
                  <c:v>-68.363774085788904</c:v>
                </c:pt>
                <c:pt idx="1646">
                  <c:v>-68.361907101979398</c:v>
                </c:pt>
                <c:pt idx="1647">
                  <c:v>-68.360040651643999</c:v>
                </c:pt>
                <c:pt idx="1648">
                  <c:v>-68.358174734728394</c:v>
                </c:pt>
                <c:pt idx="1649">
                  <c:v>-68.356309351178794</c:v>
                </c:pt>
                <c:pt idx="1650">
                  <c:v>-68.3544445009409</c:v>
                </c:pt>
                <c:pt idx="1651">
                  <c:v>-68.352580183960995</c:v>
                </c:pt>
                <c:pt idx="1652">
                  <c:v>-68.350716400184794</c:v>
                </c:pt>
                <c:pt idx="1653">
                  <c:v>-68.348853149558494</c:v>
                </c:pt>
                <c:pt idx="1654">
                  <c:v>-68.346990432027894</c:v>
                </c:pt>
                <c:pt idx="1655">
                  <c:v>-68.345128247539193</c:v>
                </c:pt>
                <c:pt idx="1656">
                  <c:v>-68.343266596038404</c:v>
                </c:pt>
                <c:pt idx="1657">
                  <c:v>-68.341405477471497</c:v>
                </c:pt>
                <c:pt idx="1658">
                  <c:v>-68.339544891784499</c:v>
                </c:pt>
                <c:pt idx="1659">
                  <c:v>-68.337684838923494</c:v>
                </c:pt>
                <c:pt idx="1660">
                  <c:v>-68.335825318834495</c:v>
                </c:pt>
                <c:pt idx="1661">
                  <c:v>-68.333966331463799</c:v>
                </c:pt>
                <c:pt idx="1662">
                  <c:v>-68.332107876757206</c:v>
                </c:pt>
                <c:pt idx="1663">
                  <c:v>-68.330249954660999</c:v>
                </c:pt>
                <c:pt idx="1664">
                  <c:v>-68.328392565121206</c:v>
                </c:pt>
                <c:pt idx="1665">
                  <c:v>-68.326535708083995</c:v>
                </c:pt>
                <c:pt idx="1666">
                  <c:v>-68.324679383495507</c:v>
                </c:pt>
                <c:pt idx="1667">
                  <c:v>-68.322823591301898</c:v>
                </c:pt>
                <c:pt idx="1668">
                  <c:v>-68.320968331449194</c:v>
                </c:pt>
                <c:pt idx="1669">
                  <c:v>-68.319113603883693</c:v>
                </c:pt>
                <c:pt idx="1670">
                  <c:v>-68.317259408551493</c:v>
                </c:pt>
                <c:pt idx="1671">
                  <c:v>-68.315405745398905</c:v>
                </c:pt>
                <c:pt idx="1672">
                  <c:v>-68.313552614372</c:v>
                </c:pt>
                <c:pt idx="1673">
                  <c:v>-68.311700015417102</c:v>
                </c:pt>
                <c:pt idx="1674">
                  <c:v>-68.309847948480297</c:v>
                </c:pt>
                <c:pt idx="1675">
                  <c:v>-68.307996413507894</c:v>
                </c:pt>
                <c:pt idx="1676">
                  <c:v>-68.306145410446206</c:v>
                </c:pt>
                <c:pt idx="1677">
                  <c:v>-68.304294939241402</c:v>
                </c:pt>
                <c:pt idx="1678">
                  <c:v>-68.302444999839807</c:v>
                </c:pt>
                <c:pt idx="1679">
                  <c:v>-68.300595592187605</c:v>
                </c:pt>
                <c:pt idx="1680">
                  <c:v>-68.298746716231307</c:v>
                </c:pt>
                <c:pt idx="1681">
                  <c:v>-68.296898371916996</c:v>
                </c:pt>
                <c:pt idx="1682">
                  <c:v>-68.295050559191097</c:v>
                </c:pt>
                <c:pt idx="1683">
                  <c:v>-68.293203277999893</c:v>
                </c:pt>
                <c:pt idx="1684">
                  <c:v>-68.291356528289896</c:v>
                </c:pt>
                <c:pt idx="1685">
                  <c:v>-68.289510310007302</c:v>
                </c:pt>
                <c:pt idx="1686">
                  <c:v>-68.287664623098493</c:v>
                </c:pt>
                <c:pt idx="1687">
                  <c:v>-68.285819467509896</c:v>
                </c:pt>
                <c:pt idx="1688">
                  <c:v>-68.283974843187906</c:v>
                </c:pt>
                <c:pt idx="1689">
                  <c:v>-68.282130750079006</c:v>
                </c:pt>
                <c:pt idx="1690">
                  <c:v>-68.280287188129407</c:v>
                </c:pt>
                <c:pt idx="1691">
                  <c:v>-68.278444157285804</c:v>
                </c:pt>
                <c:pt idx="1692">
                  <c:v>-68.276601657494496</c:v>
                </c:pt>
                <c:pt idx="1693">
                  <c:v>-68.274759688702005</c:v>
                </c:pt>
                <c:pt idx="1694">
                  <c:v>-68.272918250854801</c:v>
                </c:pt>
                <c:pt idx="1695">
                  <c:v>-68.271077343899407</c:v>
                </c:pt>
                <c:pt idx="1696">
                  <c:v>-68.269236967782206</c:v>
                </c:pt>
                <c:pt idx="1697">
                  <c:v>-68.267397122449907</c:v>
                </c:pt>
                <c:pt idx="1698">
                  <c:v>-68.265557807848893</c:v>
                </c:pt>
                <c:pt idx="1699">
                  <c:v>-68.263719023925702</c:v>
                </c:pt>
                <c:pt idx="1700">
                  <c:v>-68.261880770627002</c:v>
                </c:pt>
                <c:pt idx="1701">
                  <c:v>-68.260043047899302</c:v>
                </c:pt>
                <c:pt idx="1702">
                  <c:v>-68.258205855689198</c:v>
                </c:pt>
                <c:pt idx="1703">
                  <c:v>-68.256369193943399</c:v>
                </c:pt>
                <c:pt idx="1704">
                  <c:v>-68.254533062608303</c:v>
                </c:pt>
                <c:pt idx="1705">
                  <c:v>-68.252697461630703</c:v>
                </c:pt>
                <c:pt idx="1706">
                  <c:v>-68.250862390957195</c:v>
                </c:pt>
                <c:pt idx="1707">
                  <c:v>-68.249027850534503</c:v>
                </c:pt>
                <c:pt idx="1708">
                  <c:v>-68.247193840309194</c:v>
                </c:pt>
                <c:pt idx="1709">
                  <c:v>-68.245360360228005</c:v>
                </c:pt>
                <c:pt idx="1710">
                  <c:v>-68.243527410237704</c:v>
                </c:pt>
                <c:pt idx="1711">
                  <c:v>-68.241694990284898</c:v>
                </c:pt>
                <c:pt idx="1712">
                  <c:v>-68.239863100316299</c:v>
                </c:pt>
                <c:pt idx="1713">
                  <c:v>-68.238031740278799</c:v>
                </c:pt>
                <c:pt idx="1714">
                  <c:v>-68.236200910119095</c:v>
                </c:pt>
                <c:pt idx="1715">
                  <c:v>-68.234370609783994</c:v>
                </c:pt>
                <c:pt idx="1716">
                  <c:v>-68.232540839220206</c:v>
                </c:pt>
                <c:pt idx="1717">
                  <c:v>-68.230711598374498</c:v>
                </c:pt>
                <c:pt idx="1718">
                  <c:v>-68.228882887193805</c:v>
                </c:pt>
                <c:pt idx="1719">
                  <c:v>-68.227054705624994</c:v>
                </c:pt>
                <c:pt idx="1720">
                  <c:v>-68.225227053614802</c:v>
                </c:pt>
                <c:pt idx="1721">
                  <c:v>-68.223399931110094</c:v>
                </c:pt>
                <c:pt idx="1722">
                  <c:v>-68.221573338057794</c:v>
                </c:pt>
                <c:pt idx="1723">
                  <c:v>-68.219747274404796</c:v>
                </c:pt>
                <c:pt idx="1724">
                  <c:v>-68.217921740098106</c:v>
                </c:pt>
                <c:pt idx="1725">
                  <c:v>-68.216096735084506</c:v>
                </c:pt>
                <c:pt idx="1726">
                  <c:v>-68.214272259310903</c:v>
                </c:pt>
                <c:pt idx="1727">
                  <c:v>-68.212448312724504</c:v>
                </c:pt>
                <c:pt idx="1728">
                  <c:v>-68.210624895272005</c:v>
                </c:pt>
                <c:pt idx="1729">
                  <c:v>-68.208802006900498</c:v>
                </c:pt>
                <c:pt idx="1730">
                  <c:v>-68.206979647557006</c:v>
                </c:pt>
                <c:pt idx="1731">
                  <c:v>-68.205157817188507</c:v>
                </c:pt>
                <c:pt idx="1732">
                  <c:v>-68.203336515742095</c:v>
                </c:pt>
                <c:pt idx="1733">
                  <c:v>-68.201515743164805</c:v>
                </c:pt>
                <c:pt idx="1734">
                  <c:v>-68.199695499403703</c:v>
                </c:pt>
                <c:pt idx="1735">
                  <c:v>-68.197875784405795</c:v>
                </c:pt>
                <c:pt idx="1736">
                  <c:v>-68.196056598118204</c:v>
                </c:pt>
                <c:pt idx="1737">
                  <c:v>-68.194237940488094</c:v>
                </c:pt>
                <c:pt idx="1738">
                  <c:v>-68.192419811462599</c:v>
                </c:pt>
                <c:pt idx="1739">
                  <c:v>-68.1906022109888</c:v>
                </c:pt>
                <c:pt idx="1740">
                  <c:v>-68.188785139013902</c:v>
                </c:pt>
                <c:pt idx="1741">
                  <c:v>-68.186968595484998</c:v>
                </c:pt>
                <c:pt idx="1742">
                  <c:v>-68.185152580349396</c:v>
                </c:pt>
                <c:pt idx="1743">
                  <c:v>-68.1833370935543</c:v>
                </c:pt>
                <c:pt idx="1744">
                  <c:v>-68.181522135046805</c:v>
                </c:pt>
                <c:pt idx="1745">
                  <c:v>-68.179707704774302</c:v>
                </c:pt>
                <c:pt idx="1746">
                  <c:v>-68.177893802683897</c:v>
                </c:pt>
                <c:pt idx="1747">
                  <c:v>-68.176080428722997</c:v>
                </c:pt>
                <c:pt idx="1748">
                  <c:v>-68.174267582838894</c:v>
                </c:pt>
                <c:pt idx="1749">
                  <c:v>-68.172455264978694</c:v>
                </c:pt>
                <c:pt idx="1750">
                  <c:v>-68.170643475089904</c:v>
                </c:pt>
                <c:pt idx="1751">
                  <c:v>-68.168832213119799</c:v>
                </c:pt>
                <c:pt idx="1752">
                  <c:v>-68.167021479015801</c:v>
                </c:pt>
                <c:pt idx="1753">
                  <c:v>-68.165211272725202</c:v>
                </c:pt>
                <c:pt idx="1754">
                  <c:v>-68.163401594195307</c:v>
                </c:pt>
                <c:pt idx="1755">
                  <c:v>-68.161592443373706</c:v>
                </c:pt>
                <c:pt idx="1756">
                  <c:v>-68.159783820207707</c:v>
                </c:pt>
                <c:pt idx="1757">
                  <c:v>-68.1579757246448</c:v>
                </c:pt>
                <c:pt idx="1758">
                  <c:v>-68.156168156632305</c:v>
                </c:pt>
                <c:pt idx="1759">
                  <c:v>-68.154361116117897</c:v>
                </c:pt>
                <c:pt idx="1760">
                  <c:v>-68.152554603048799</c:v>
                </c:pt>
                <c:pt idx="1761">
                  <c:v>-68.150748617372798</c:v>
                </c:pt>
                <c:pt idx="1762">
                  <c:v>-68.148943159037202</c:v>
                </c:pt>
                <c:pt idx="1763">
                  <c:v>-68.147138227989601</c:v>
                </c:pt>
                <c:pt idx="1764">
                  <c:v>-68.145333824177499</c:v>
                </c:pt>
                <c:pt idx="1765">
                  <c:v>-68.1435299475486</c:v>
                </c:pt>
                <c:pt idx="1766">
                  <c:v>-68.141726598050397</c:v>
                </c:pt>
                <c:pt idx="1767">
                  <c:v>-68.139923775630393</c:v>
                </c:pt>
                <c:pt idx="1768">
                  <c:v>-68.138121480236407</c:v>
                </c:pt>
                <c:pt idx="1769">
                  <c:v>-68.136319711815901</c:v>
                </c:pt>
                <c:pt idx="1770">
                  <c:v>-68.134518470316706</c:v>
                </c:pt>
                <c:pt idx="1771">
                  <c:v>-68.132717755686301</c:v>
                </c:pt>
                <c:pt idx="1772">
                  <c:v>-68.130917567872402</c:v>
                </c:pt>
                <c:pt idx="1773">
                  <c:v>-68.129117906822799</c:v>
                </c:pt>
                <c:pt idx="1774">
                  <c:v>-68.127318772485197</c:v>
                </c:pt>
                <c:pt idx="1775">
                  <c:v>-68.125520164807298</c:v>
                </c:pt>
                <c:pt idx="1776">
                  <c:v>-68.123722083736794</c:v>
                </c:pt>
                <c:pt idx="1777">
                  <c:v>-68.121924529221502</c:v>
                </c:pt>
                <c:pt idx="1778">
                  <c:v>-68.120127501209197</c:v>
                </c:pt>
                <c:pt idx="1779">
                  <c:v>-68.118330999647696</c:v>
                </c:pt>
                <c:pt idx="1780">
                  <c:v>-68.116535024484904</c:v>
                </c:pt>
                <c:pt idx="1781">
                  <c:v>-68.114739575668494</c:v>
                </c:pt>
                <c:pt idx="1782">
                  <c:v>-68.1129446531464</c:v>
                </c:pt>
                <c:pt idx="1783">
                  <c:v>-68.111150256866495</c:v>
                </c:pt>
                <c:pt idx="1784">
                  <c:v>-68.109356386776696</c:v>
                </c:pt>
                <c:pt idx="1785">
                  <c:v>-68.107563042824793</c:v>
                </c:pt>
                <c:pt idx="1786">
                  <c:v>-68.105770224958803</c:v>
                </c:pt>
                <c:pt idx="1787">
                  <c:v>-68.1039779331266</c:v>
                </c:pt>
                <c:pt idx="1788">
                  <c:v>-68.102186167276201</c:v>
                </c:pt>
                <c:pt idx="1789">
                  <c:v>-68.100394927355595</c:v>
                </c:pt>
                <c:pt idx="1790">
                  <c:v>-68.098604213312598</c:v>
                </c:pt>
                <c:pt idx="1791">
                  <c:v>-68.096814025095497</c:v>
                </c:pt>
                <c:pt idx="1792">
                  <c:v>-68.095024362652097</c:v>
                </c:pt>
                <c:pt idx="1793">
                  <c:v>-68.093235225930499</c:v>
                </c:pt>
                <c:pt idx="1794">
                  <c:v>-68.091446614878706</c:v>
                </c:pt>
                <c:pt idx="1795">
                  <c:v>-68.089658529444904</c:v>
                </c:pt>
                <c:pt idx="1796">
                  <c:v>-68.087870969577196</c:v>
                </c:pt>
                <c:pt idx="1797">
                  <c:v>-68.086083935223598</c:v>
                </c:pt>
                <c:pt idx="1798">
                  <c:v>-68.084297426332199</c:v>
                </c:pt>
                <c:pt idx="1799">
                  <c:v>-68.082511442851199</c:v>
                </c:pt>
                <c:pt idx="1800">
                  <c:v>-68.0807259847289</c:v>
                </c:pt>
                <c:pt idx="1801">
                  <c:v>-68.078941051913205</c:v>
                </c:pt>
                <c:pt idx="1802">
                  <c:v>-68.077156644352499</c:v>
                </c:pt>
                <c:pt idx="1803">
                  <c:v>-68.075372761994998</c:v>
                </c:pt>
                <c:pt idx="1804">
                  <c:v>-68.073589404788805</c:v>
                </c:pt>
                <c:pt idx="1805">
                  <c:v>-68.071806572682306</c:v>
                </c:pt>
                <c:pt idx="1806">
                  <c:v>-68.070024265623701</c:v>
                </c:pt>
                <c:pt idx="1807">
                  <c:v>-68.068242483561207</c:v>
                </c:pt>
                <c:pt idx="1808">
                  <c:v>-68.066461226443195</c:v>
                </c:pt>
                <c:pt idx="1809">
                  <c:v>-68.064680494217995</c:v>
                </c:pt>
                <c:pt idx="1810">
                  <c:v>-68.062900286833994</c:v>
                </c:pt>
                <c:pt idx="1811">
                  <c:v>-68.061120604239406</c:v>
                </c:pt>
                <c:pt idx="1812">
                  <c:v>-68.059341446382604</c:v>
                </c:pt>
                <c:pt idx="1813">
                  <c:v>-68.057562813212101</c:v>
                </c:pt>
                <c:pt idx="1814">
                  <c:v>-68.055784704676299</c:v>
                </c:pt>
                <c:pt idx="1815">
                  <c:v>-68.054007120723497</c:v>
                </c:pt>
                <c:pt idx="1816">
                  <c:v>-68.052230061302097</c:v>
                </c:pt>
                <c:pt idx="1817">
                  <c:v>-68.050453526360798</c:v>
                </c:pt>
                <c:pt idx="1818">
                  <c:v>-68.0486775158478</c:v>
                </c:pt>
                <c:pt idx="1819">
                  <c:v>-68.046902029711802</c:v>
                </c:pt>
                <c:pt idx="1820">
                  <c:v>-68.045127067901205</c:v>
                </c:pt>
                <c:pt idx="1821">
                  <c:v>-68.043352630364495</c:v>
                </c:pt>
                <c:pt idx="1822">
                  <c:v>-68.041578717050399</c:v>
                </c:pt>
                <c:pt idx="1823">
                  <c:v>-68.039805327907203</c:v>
                </c:pt>
                <c:pt idx="1824">
                  <c:v>-68.038032462883805</c:v>
                </c:pt>
                <c:pt idx="1825">
                  <c:v>-68.036260121928507</c:v>
                </c:pt>
                <c:pt idx="1826">
                  <c:v>-68.034488304990106</c:v>
                </c:pt>
                <c:pt idx="1827">
                  <c:v>-68.032717012017102</c:v>
                </c:pt>
                <c:pt idx="1828">
                  <c:v>-68.030946242958294</c:v>
                </c:pt>
                <c:pt idx="1829">
                  <c:v>-68.029175997762195</c:v>
                </c:pt>
                <c:pt idx="1830">
                  <c:v>-68.027406276377604</c:v>
                </c:pt>
                <c:pt idx="1831">
                  <c:v>-68.025637078753206</c:v>
                </c:pt>
                <c:pt idx="1832">
                  <c:v>-68.0238684048376</c:v>
                </c:pt>
                <c:pt idx="1833">
                  <c:v>-68.022100254579698</c:v>
                </c:pt>
                <c:pt idx="1834">
                  <c:v>-68.020332627928198</c:v>
                </c:pt>
                <c:pt idx="1835">
                  <c:v>-68.0185655248317</c:v>
                </c:pt>
                <c:pt idx="1836">
                  <c:v>-68.016798945239302</c:v>
                </c:pt>
                <c:pt idx="1837">
                  <c:v>-68.015032889099501</c:v>
                </c:pt>
                <c:pt idx="1838">
                  <c:v>-68.013267356361297</c:v>
                </c:pt>
                <c:pt idx="1839">
                  <c:v>-68.011502346973501</c:v>
                </c:pt>
                <c:pt idx="1840">
                  <c:v>-68.009737860884997</c:v>
                </c:pt>
                <c:pt idx="1841">
                  <c:v>-68.007973898044597</c:v>
                </c:pt>
                <c:pt idx="1842">
                  <c:v>-68.006210458401299</c:v>
                </c:pt>
                <c:pt idx="1843">
                  <c:v>-68.0044475419039</c:v>
                </c:pt>
                <c:pt idx="1844">
                  <c:v>-68.0026851485013</c:v>
                </c:pt>
                <c:pt idx="1845">
                  <c:v>-68.000923278142594</c:v>
                </c:pt>
                <c:pt idx="1846">
                  <c:v>-67.999161930776594</c:v>
                </c:pt>
                <c:pt idx="1847">
                  <c:v>-67.997401106352399</c:v>
                </c:pt>
                <c:pt idx="1848">
                  <c:v>-67.995640804819004</c:v>
                </c:pt>
                <c:pt idx="1849">
                  <c:v>-67.993881026125294</c:v>
                </c:pt>
                <c:pt idx="1850">
                  <c:v>-67.992121770220393</c:v>
                </c:pt>
                <c:pt idx="1851">
                  <c:v>-67.990363037053498</c:v>
                </c:pt>
                <c:pt idx="1852">
                  <c:v>-67.988604826573393</c:v>
                </c:pt>
                <c:pt idx="1853">
                  <c:v>-67.986847138729303</c:v>
                </c:pt>
                <c:pt idx="1854">
                  <c:v>-67.985089973470394</c:v>
                </c:pt>
                <c:pt idx="1855">
                  <c:v>-67.983333330745694</c:v>
                </c:pt>
                <c:pt idx="1856">
                  <c:v>-67.981577210504398</c:v>
                </c:pt>
                <c:pt idx="1857">
                  <c:v>-67.979821612695602</c:v>
                </c:pt>
                <c:pt idx="1858">
                  <c:v>-67.978066537268603</c:v>
                </c:pt>
                <c:pt idx="1859">
                  <c:v>-67.976311984172398</c:v>
                </c:pt>
                <c:pt idx="1860">
                  <c:v>-67.974557953356396</c:v>
                </c:pt>
                <c:pt idx="1861">
                  <c:v>-67.972804444769693</c:v>
                </c:pt>
                <c:pt idx="1862">
                  <c:v>-67.9710514583616</c:v>
                </c:pt>
                <c:pt idx="1863">
                  <c:v>-67.969298994081399</c:v>
                </c:pt>
                <c:pt idx="1864">
                  <c:v>-67.967547051878199</c:v>
                </c:pt>
                <c:pt idx="1865">
                  <c:v>-67.965795631701496</c:v>
                </c:pt>
                <c:pt idx="1866">
                  <c:v>-67.9640447335006</c:v>
                </c:pt>
                <c:pt idx="1867">
                  <c:v>-67.962294357224707</c:v>
                </c:pt>
                <c:pt idx="1868">
                  <c:v>-67.960544502823197</c:v>
                </c:pt>
                <c:pt idx="1869">
                  <c:v>-67.958795170245594</c:v>
                </c:pt>
                <c:pt idx="1870">
                  <c:v>-67.957046359441094</c:v>
                </c:pt>
                <c:pt idx="1871">
                  <c:v>-67.955298070359206</c:v>
                </c:pt>
                <c:pt idx="1872">
                  <c:v>-67.953550302949296</c:v>
                </c:pt>
                <c:pt idx="1873">
                  <c:v>-67.951803057160802</c:v>
                </c:pt>
                <c:pt idx="1874">
                  <c:v>-67.950056332943305</c:v>
                </c:pt>
                <c:pt idx="1875">
                  <c:v>-67.948310130246099</c:v>
                </c:pt>
                <c:pt idx="1876">
                  <c:v>-67.946564449018695</c:v>
                </c:pt>
                <c:pt idx="1877">
                  <c:v>-67.944819289210798</c:v>
                </c:pt>
                <c:pt idx="1878">
                  <c:v>-67.943074650771706</c:v>
                </c:pt>
                <c:pt idx="1879">
                  <c:v>-67.941330533650998</c:v>
                </c:pt>
                <c:pt idx="1880">
                  <c:v>-67.939586937798396</c:v>
                </c:pt>
                <c:pt idx="1881">
                  <c:v>-67.937843863163295</c:v>
                </c:pt>
                <c:pt idx="1882">
                  <c:v>-67.936101309695403</c:v>
                </c:pt>
                <c:pt idx="1883">
                  <c:v>-67.934359277344299</c:v>
                </c:pt>
                <c:pt idx="1884">
                  <c:v>-67.932617766059593</c:v>
                </c:pt>
                <c:pt idx="1885">
                  <c:v>-67.930876775790907</c:v>
                </c:pt>
                <c:pt idx="1886">
                  <c:v>-67.929136306488004</c:v>
                </c:pt>
                <c:pt idx="1887">
                  <c:v>-67.927396358100495</c:v>
                </c:pt>
                <c:pt idx="1888">
                  <c:v>-67.9256569305781</c:v>
                </c:pt>
                <c:pt idx="1889">
                  <c:v>-67.923918023870598</c:v>
                </c:pt>
                <c:pt idx="1890">
                  <c:v>-67.922179637927499</c:v>
                </c:pt>
                <c:pt idx="1891">
                  <c:v>-67.920441772698894</c:v>
                </c:pt>
                <c:pt idx="1892">
                  <c:v>-67.918704428134205</c:v>
                </c:pt>
                <c:pt idx="1893">
                  <c:v>-67.916967604183498</c:v>
                </c:pt>
                <c:pt idx="1894">
                  <c:v>-67.915231300796506</c:v>
                </c:pt>
                <c:pt idx="1895">
                  <c:v>-67.913495517922897</c:v>
                </c:pt>
                <c:pt idx="1896">
                  <c:v>-67.911760255512704</c:v>
                </c:pt>
                <c:pt idx="1897">
                  <c:v>-67.910025513515706</c:v>
                </c:pt>
                <c:pt idx="1898">
                  <c:v>-67.908291291881795</c:v>
                </c:pt>
                <c:pt idx="1899">
                  <c:v>-67.906557590560894</c:v>
                </c:pt>
                <c:pt idx="1900">
                  <c:v>-67.904824409502794</c:v>
                </c:pt>
                <c:pt idx="1901">
                  <c:v>-67.903091748657502</c:v>
                </c:pt>
                <c:pt idx="1902">
                  <c:v>-67.901359607974996</c:v>
                </c:pt>
                <c:pt idx="1903">
                  <c:v>-67.899627987405196</c:v>
                </c:pt>
                <c:pt idx="1904">
                  <c:v>-67.897896886898096</c:v>
                </c:pt>
                <c:pt idx="1905">
                  <c:v>-67.8961663064037</c:v>
                </c:pt>
                <c:pt idx="1906">
                  <c:v>-67.894436245871901</c:v>
                </c:pt>
                <c:pt idx="1907">
                  <c:v>-67.892706705253005</c:v>
                </c:pt>
                <c:pt idx="1908">
                  <c:v>-67.890977684496804</c:v>
                </c:pt>
                <c:pt idx="1909">
                  <c:v>-67.889249183553403</c:v>
                </c:pt>
                <c:pt idx="1910">
                  <c:v>-67.887521202372994</c:v>
                </c:pt>
                <c:pt idx="1911">
                  <c:v>-67.885793740905598</c:v>
                </c:pt>
                <c:pt idx="1912">
                  <c:v>-67.884066799101404</c:v>
                </c:pt>
                <c:pt idx="1913">
                  <c:v>-67.882340376910406</c:v>
                </c:pt>
                <c:pt idx="1914">
                  <c:v>-67.880614474282893</c:v>
                </c:pt>
                <c:pt idx="1915">
                  <c:v>-67.878889091169</c:v>
                </c:pt>
                <c:pt idx="1916">
                  <c:v>-67.877164227518904</c:v>
                </c:pt>
                <c:pt idx="1917">
                  <c:v>-67.875439883282795</c:v>
                </c:pt>
                <c:pt idx="1918">
                  <c:v>-67.873716058410906</c:v>
                </c:pt>
                <c:pt idx="1919">
                  <c:v>-67.871992752853501</c:v>
                </c:pt>
                <c:pt idx="1920">
                  <c:v>-67.870269966560798</c:v>
                </c:pt>
                <c:pt idx="1921">
                  <c:v>-67.868547699483102</c:v>
                </c:pt>
                <c:pt idx="1922">
                  <c:v>-67.866825951570704</c:v>
                </c:pt>
                <c:pt idx="1923">
                  <c:v>-67.865104722773793</c:v>
                </c:pt>
                <c:pt idx="1924">
                  <c:v>-67.863384013042904</c:v>
                </c:pt>
                <c:pt idx="1925">
                  <c:v>-67.861663822328296</c:v>
                </c:pt>
                <c:pt idx="1926">
                  <c:v>-67.859944150580205</c:v>
                </c:pt>
                <c:pt idx="1927">
                  <c:v>-67.858224997749204</c:v>
                </c:pt>
                <c:pt idx="1928">
                  <c:v>-67.856506363785599</c:v>
                </c:pt>
                <c:pt idx="1929">
                  <c:v>-67.854788248639693</c:v>
                </c:pt>
                <c:pt idx="1930">
                  <c:v>-67.853070652262105</c:v>
                </c:pt>
                <c:pt idx="1931">
                  <c:v>-67.851353574603195</c:v>
                </c:pt>
                <c:pt idx="1932">
                  <c:v>-67.849637015613297</c:v>
                </c:pt>
                <c:pt idx="1933">
                  <c:v>-67.847920975243198</c:v>
                </c:pt>
                <c:pt idx="1934">
                  <c:v>-67.846205453443105</c:v>
                </c:pt>
                <c:pt idx="1935">
                  <c:v>-67.844490450163605</c:v>
                </c:pt>
                <c:pt idx="1936">
                  <c:v>-67.842775965355301</c:v>
                </c:pt>
                <c:pt idx="1937">
                  <c:v>-67.841061998968797</c:v>
                </c:pt>
                <c:pt idx="1938">
                  <c:v>-67.839348550954398</c:v>
                </c:pt>
                <c:pt idx="1939">
                  <c:v>-67.837635621263004</c:v>
                </c:pt>
                <c:pt idx="1940">
                  <c:v>-67.835923209845006</c:v>
                </c:pt>
                <c:pt idx="1941">
                  <c:v>-67.834211316651107</c:v>
                </c:pt>
                <c:pt idx="1942">
                  <c:v>-67.832499941631795</c:v>
                </c:pt>
                <c:pt idx="1943">
                  <c:v>-67.830789084738001</c:v>
                </c:pt>
                <c:pt idx="1944">
                  <c:v>-67.8290787459201</c:v>
                </c:pt>
                <c:pt idx="1945">
                  <c:v>-67.827368925128994</c:v>
                </c:pt>
                <c:pt idx="1946">
                  <c:v>-67.8256596223152</c:v>
                </c:pt>
                <c:pt idx="1947">
                  <c:v>-67.823950837429607</c:v>
                </c:pt>
                <c:pt idx="1948">
                  <c:v>-67.822242570422802</c:v>
                </c:pt>
                <c:pt idx="1949">
                  <c:v>-67.820534821245701</c:v>
                </c:pt>
                <c:pt idx="1950">
                  <c:v>-67.818827589848894</c:v>
                </c:pt>
                <c:pt idx="1951">
                  <c:v>-67.817120876183296</c:v>
                </c:pt>
                <c:pt idx="1952">
                  <c:v>-67.815414680199694</c:v>
                </c:pt>
                <c:pt idx="1953">
                  <c:v>-67.813709001848906</c:v>
                </c:pt>
                <c:pt idx="1954">
                  <c:v>-67.812003841081705</c:v>
                </c:pt>
                <c:pt idx="1955">
                  <c:v>-67.810299197848906</c:v>
                </c:pt>
                <c:pt idx="1956">
                  <c:v>-67.808595072101596</c:v>
                </c:pt>
                <c:pt idx="1957">
                  <c:v>-67.806891463790393</c:v>
                </c:pt>
                <c:pt idx="1958">
                  <c:v>-67.805188372866496</c:v>
                </c:pt>
                <c:pt idx="1959">
                  <c:v>-67.803485799280494</c:v>
                </c:pt>
                <c:pt idx="1960">
                  <c:v>-67.801783742983602</c:v>
                </c:pt>
                <c:pt idx="1961">
                  <c:v>-67.800082203926607</c:v>
                </c:pt>
                <c:pt idx="1962">
                  <c:v>-67.798381182060595</c:v>
                </c:pt>
                <c:pt idx="1963">
                  <c:v>-67.796680677336497</c:v>
                </c:pt>
                <c:pt idx="1964">
                  <c:v>-67.794980689705298</c:v>
                </c:pt>
                <c:pt idx="1965">
                  <c:v>-67.793281219118001</c:v>
                </c:pt>
                <c:pt idx="1966">
                  <c:v>-67.791582265525804</c:v>
                </c:pt>
                <c:pt idx="1967">
                  <c:v>-67.789883828879496</c:v>
                </c:pt>
                <c:pt idx="1968">
                  <c:v>-67.788185909130405</c:v>
                </c:pt>
                <c:pt idx="1969">
                  <c:v>-67.786488506229503</c:v>
                </c:pt>
                <c:pt idx="1970">
                  <c:v>-67.784791620127905</c:v>
                </c:pt>
                <c:pt idx="1971">
                  <c:v>-67.783095250776697</c:v>
                </c:pt>
                <c:pt idx="1972">
                  <c:v>-67.781399398126993</c:v>
                </c:pt>
                <c:pt idx="1973">
                  <c:v>-67.779704062130094</c:v>
                </c:pt>
                <c:pt idx="1974">
                  <c:v>-67.778009242737099</c:v>
                </c:pt>
                <c:pt idx="1975">
                  <c:v>-67.776314939899194</c:v>
                </c:pt>
                <c:pt idx="1976">
                  <c:v>-67.774621153567594</c:v>
                </c:pt>
                <c:pt idx="1977">
                  <c:v>-67.772927883693399</c:v>
                </c:pt>
                <c:pt idx="1978">
                  <c:v>-67.771235130228007</c:v>
                </c:pt>
                <c:pt idx="1979">
                  <c:v>-67.769542893122605</c:v>
                </c:pt>
                <c:pt idx="1980">
                  <c:v>-67.767851172328506</c:v>
                </c:pt>
                <c:pt idx="1981">
                  <c:v>-67.766159967796995</c:v>
                </c:pt>
                <c:pt idx="1982">
                  <c:v>-67.7644692794793</c:v>
                </c:pt>
                <c:pt idx="1983">
                  <c:v>-67.762779107326807</c:v>
                </c:pt>
                <c:pt idx="1984">
                  <c:v>-67.7610894512908</c:v>
                </c:pt>
                <c:pt idx="1985">
                  <c:v>-67.759400311322693</c:v>
                </c:pt>
                <c:pt idx="1986">
                  <c:v>-67.757711687373799</c:v>
                </c:pt>
                <c:pt idx="1987">
                  <c:v>-67.756023579395602</c:v>
                </c:pt>
                <c:pt idx="1988">
                  <c:v>-67.754335987339402</c:v>
                </c:pt>
                <c:pt idx="1989">
                  <c:v>-67.752648911156697</c:v>
                </c:pt>
                <c:pt idx="1990">
                  <c:v>-67.750962350798901</c:v>
                </c:pt>
                <c:pt idx="1991">
                  <c:v>-67.749276306217396</c:v>
                </c:pt>
                <c:pt idx="1992">
                  <c:v>-67.747590777363797</c:v>
                </c:pt>
                <c:pt idx="1993">
                  <c:v>-67.745905764189402</c:v>
                </c:pt>
                <c:pt idx="1994">
                  <c:v>-67.744221266645894</c:v>
                </c:pt>
                <c:pt idx="1995">
                  <c:v>-67.742537284684701</c:v>
                </c:pt>
                <c:pt idx="1996">
                  <c:v>-67.740853818257307</c:v>
                </c:pt>
                <c:pt idx="1997">
                  <c:v>-67.739170867315394</c:v>
                </c:pt>
                <c:pt idx="1998">
                  <c:v>-67.737488431810405</c:v>
                </c:pt>
                <c:pt idx="1999">
                  <c:v>-67.735806511693994</c:v>
                </c:pt>
                <c:pt idx="2000">
                  <c:v>-67.734125106917702</c:v>
                </c:pt>
                <c:pt idx="2001">
                  <c:v>-67.732444217433297</c:v>
                </c:pt>
                <c:pt idx="2002">
                  <c:v>-67.730763843192193</c:v>
                </c:pt>
                <c:pt idx="2003">
                  <c:v>-67.7290839841462</c:v>
                </c:pt>
                <c:pt idx="2004">
                  <c:v>-67.727404640246903</c:v>
                </c:pt>
                <c:pt idx="2005">
                  <c:v>-67.725725811445997</c:v>
                </c:pt>
                <c:pt idx="2006">
                  <c:v>-67.724047497695295</c:v>
                </c:pt>
                <c:pt idx="2007">
                  <c:v>-67.722369698946295</c:v>
                </c:pt>
                <c:pt idx="2008">
                  <c:v>-67.720692415150793</c:v>
                </c:pt>
                <c:pt idx="2009">
                  <c:v>-67.719015646260701</c:v>
                </c:pt>
                <c:pt idx="2010">
                  <c:v>-67.717339392227601</c:v>
                </c:pt>
                <c:pt idx="2011">
                  <c:v>-67.715663653003304</c:v>
                </c:pt>
                <c:pt idx="2012">
                  <c:v>-67.713988428539693</c:v>
                </c:pt>
                <c:pt idx="2013">
                  <c:v>-67.712313718788494</c:v>
                </c:pt>
                <c:pt idx="2014">
                  <c:v>-67.710639523701502</c:v>
                </c:pt>
                <c:pt idx="2015">
                  <c:v>-67.7089658432307</c:v>
                </c:pt>
                <c:pt idx="2016">
                  <c:v>-67.7072926773278</c:v>
                </c:pt>
                <c:pt idx="2017">
                  <c:v>-67.705620025944697</c:v>
                </c:pt>
                <c:pt idx="2018">
                  <c:v>-67.703947889033302</c:v>
                </c:pt>
                <c:pt idx="2019">
                  <c:v>-67.702276266545596</c:v>
                </c:pt>
                <c:pt idx="2020">
                  <c:v>-67.700605158433405</c:v>
                </c:pt>
                <c:pt idx="2021">
                  <c:v>-67.698934564648795</c:v>
                </c:pt>
                <c:pt idx="2022">
                  <c:v>-67.697264485143506</c:v>
                </c:pt>
                <c:pt idx="2023">
                  <c:v>-67.695594919869706</c:v>
                </c:pt>
                <c:pt idx="2024">
                  <c:v>-67.693925868779203</c:v>
                </c:pt>
                <c:pt idx="2025">
                  <c:v>-67.692257331824194</c:v>
                </c:pt>
                <c:pt idx="2026">
                  <c:v>-67.690589308956504</c:v>
                </c:pt>
                <c:pt idx="2027">
                  <c:v>-67.688921800128298</c:v>
                </c:pt>
                <c:pt idx="2028">
                  <c:v>-67.687254805291602</c:v>
                </c:pt>
                <c:pt idx="2029">
                  <c:v>-67.685588324398495</c:v>
                </c:pt>
                <c:pt idx="2030">
                  <c:v>-67.683922357401002</c:v>
                </c:pt>
                <c:pt idx="2031">
                  <c:v>-67.682256904251304</c:v>
                </c:pt>
                <c:pt idx="2032">
                  <c:v>-67.680591964901396</c:v>
                </c:pt>
                <c:pt idx="2033">
                  <c:v>-67.678927539303501</c:v>
                </c:pt>
                <c:pt idx="2034">
                  <c:v>-67.677263627409701</c:v>
                </c:pt>
                <c:pt idx="2035">
                  <c:v>-67.675600229172204</c:v>
                </c:pt>
                <c:pt idx="2036">
                  <c:v>-67.673937344543106</c:v>
                </c:pt>
                <c:pt idx="2037">
                  <c:v>-67.6722749734747</c:v>
                </c:pt>
                <c:pt idx="2038">
                  <c:v>-67.670613115919096</c:v>
                </c:pt>
                <c:pt idx="2039">
                  <c:v>-67.668951771828702</c:v>
                </c:pt>
                <c:pt idx="2040">
                  <c:v>-67.6672909411555</c:v>
                </c:pt>
                <c:pt idx="2041">
                  <c:v>-67.665630623851897</c:v>
                </c:pt>
                <c:pt idx="2042">
                  <c:v>-67.663970819870102</c:v>
                </c:pt>
                <c:pt idx="2043">
                  <c:v>-67.662311529162494</c:v>
                </c:pt>
                <c:pt idx="2044">
                  <c:v>-67.660652751681297</c:v>
                </c:pt>
                <c:pt idx="2045">
                  <c:v>-67.658994487378806</c:v>
                </c:pt>
                <c:pt idx="2046">
                  <c:v>-67.657336736207398</c:v>
                </c:pt>
                <c:pt idx="2047">
                  <c:v>-67.655679498119397</c:v>
                </c:pt>
                <c:pt idx="2048">
                  <c:v>-67.654022773067098</c:v>
                </c:pt>
                <c:pt idx="2049">
                  <c:v>-67.652366561003006</c:v>
                </c:pt>
                <c:pt idx="2050">
                  <c:v>-67.650710861879503</c:v>
                </c:pt>
                <c:pt idx="2051">
                  <c:v>-67.649055675648995</c:v>
                </c:pt>
                <c:pt idx="2052">
                  <c:v>-67.647401002263805</c:v>
                </c:pt>
                <c:pt idx="2053">
                  <c:v>-67.645746841676399</c:v>
                </c:pt>
                <c:pt idx="2054">
                  <c:v>-67.644093193839296</c:v>
                </c:pt>
                <c:pt idx="2055">
                  <c:v>-67.642440058704906</c:v>
                </c:pt>
                <c:pt idx="2056">
                  <c:v>-67.640787436225807</c:v>
                </c:pt>
                <c:pt idx="2057">
                  <c:v>-67.639135326354406</c:v>
                </c:pt>
                <c:pt idx="2058">
                  <c:v>-67.637483729043197</c:v>
                </c:pt>
                <c:pt idx="2059">
                  <c:v>-67.6358326442449</c:v>
                </c:pt>
                <c:pt idx="2060">
                  <c:v>-67.634182071911795</c:v>
                </c:pt>
                <c:pt idx="2061">
                  <c:v>-67.632532011996702</c:v>
                </c:pt>
                <c:pt idx="2062">
                  <c:v>-67.630882464452</c:v>
                </c:pt>
                <c:pt idx="2063">
                  <c:v>-67.629233429230297</c:v>
                </c:pt>
                <c:pt idx="2064">
                  <c:v>-67.627584906284298</c:v>
                </c:pt>
                <c:pt idx="2065">
                  <c:v>-67.625936895566596</c:v>
                </c:pt>
                <c:pt idx="2066">
                  <c:v>-67.624289397029898</c:v>
                </c:pt>
                <c:pt idx="2067">
                  <c:v>-67.622642410626696</c:v>
                </c:pt>
                <c:pt idx="2068">
                  <c:v>-67.620995936309697</c:v>
                </c:pt>
                <c:pt idx="2069">
                  <c:v>-67.619349974031707</c:v>
                </c:pt>
                <c:pt idx="2070">
                  <c:v>-67.617704523745303</c:v>
                </c:pt>
                <c:pt idx="2071">
                  <c:v>-67.616059585403207</c:v>
                </c:pt>
                <c:pt idx="2072">
                  <c:v>-67.614415158958295</c:v>
                </c:pt>
                <c:pt idx="2073">
                  <c:v>-67.612771244363103</c:v>
                </c:pt>
                <c:pt idx="2074">
                  <c:v>-67.611127841570493</c:v>
                </c:pt>
                <c:pt idx="2075">
                  <c:v>-67.609484950533201</c:v>
                </c:pt>
                <c:pt idx="2076">
                  <c:v>-67.607842571204102</c:v>
                </c:pt>
                <c:pt idx="2077">
                  <c:v>-67.606200703535904</c:v>
                </c:pt>
                <c:pt idx="2078">
                  <c:v>-67.604559347481498</c:v>
                </c:pt>
                <c:pt idx="2079">
                  <c:v>-67.602918502993703</c:v>
                </c:pt>
                <c:pt idx="2080">
                  <c:v>-67.601278170025296</c:v>
                </c:pt>
                <c:pt idx="2081">
                  <c:v>-67.599638348529197</c:v>
                </c:pt>
                <c:pt idx="2082">
                  <c:v>-67.597999038458298</c:v>
                </c:pt>
                <c:pt idx="2083">
                  <c:v>-67.596360239765502</c:v>
                </c:pt>
                <c:pt idx="2084">
                  <c:v>-67.594721952403603</c:v>
                </c:pt>
                <c:pt idx="2085">
                  <c:v>-67.593084176325704</c:v>
                </c:pt>
                <c:pt idx="2086">
                  <c:v>-67.591446911484596</c:v>
                </c:pt>
                <c:pt idx="2087">
                  <c:v>-67.589810157833298</c:v>
                </c:pt>
                <c:pt idx="2088">
                  <c:v>-67.588173915324703</c:v>
                </c:pt>
                <c:pt idx="2089">
                  <c:v>-67.586538183911898</c:v>
                </c:pt>
                <c:pt idx="2090">
                  <c:v>-67.584902963547904</c:v>
                </c:pt>
                <c:pt idx="2091">
                  <c:v>-67.583268254185597</c:v>
                </c:pt>
                <c:pt idx="2092">
                  <c:v>-67.581634055777997</c:v>
                </c:pt>
                <c:pt idx="2093">
                  <c:v>-67.580000368278306</c:v>
                </c:pt>
                <c:pt idx="2094">
                  <c:v>-67.578367191639501</c:v>
                </c:pt>
                <c:pt idx="2095">
                  <c:v>-67.576734525814601</c:v>
                </c:pt>
                <c:pt idx="2096">
                  <c:v>-67.575102370756696</c:v>
                </c:pt>
                <c:pt idx="2097">
                  <c:v>-67.573470726419004</c:v>
                </c:pt>
                <c:pt idx="2098">
                  <c:v>-67.5718395927545</c:v>
                </c:pt>
                <c:pt idx="2099">
                  <c:v>-67.570208969716404</c:v>
                </c:pt>
                <c:pt idx="2100">
                  <c:v>-67.568578857257805</c:v>
                </c:pt>
                <c:pt idx="2101">
                  <c:v>-67.566949255331906</c:v>
                </c:pt>
                <c:pt idx="2102">
                  <c:v>-67.565320163891798</c:v>
                </c:pt>
                <c:pt idx="2103">
                  <c:v>-67.563691582890698</c:v>
                </c:pt>
                <c:pt idx="2104">
                  <c:v>-67.562063512281895</c:v>
                </c:pt>
                <c:pt idx="2105">
                  <c:v>-67.560435952018494</c:v>
                </c:pt>
                <c:pt idx="2106">
                  <c:v>-67.558808902053798</c:v>
                </c:pt>
                <c:pt idx="2107">
                  <c:v>-67.557182362340995</c:v>
                </c:pt>
                <c:pt idx="2108">
                  <c:v>-67.555556332833405</c:v>
                </c:pt>
                <c:pt idx="2109">
                  <c:v>-67.5539308134843</c:v>
                </c:pt>
                <c:pt idx="2110">
                  <c:v>-67.552305804246899</c:v>
                </c:pt>
                <c:pt idx="2111">
                  <c:v>-67.550681305074505</c:v>
                </c:pt>
                <c:pt idx="2112">
                  <c:v>-67.549057315920507</c:v>
                </c:pt>
                <c:pt idx="2113">
                  <c:v>-67.547433836738193</c:v>
                </c:pt>
                <c:pt idx="2114">
                  <c:v>-67.545810867480895</c:v>
                </c:pt>
                <c:pt idx="2115">
                  <c:v>-67.544188408101903</c:v>
                </c:pt>
                <c:pt idx="2116">
                  <c:v>-67.542566458554802</c:v>
                </c:pt>
                <c:pt idx="2117">
                  <c:v>-67.540945018792797</c:v>
                </c:pt>
                <c:pt idx="2118">
                  <c:v>-67.539324088769305</c:v>
                </c:pt>
                <c:pt idx="2119">
                  <c:v>-67.537703668437899</c:v>
                </c:pt>
                <c:pt idx="2120">
                  <c:v>-67.536083757751797</c:v>
                </c:pt>
                <c:pt idx="2121">
                  <c:v>-67.5344643566645</c:v>
                </c:pt>
                <c:pt idx="2122">
                  <c:v>-67.532845465129597</c:v>
                </c:pt>
                <c:pt idx="2123">
                  <c:v>-67.531227083100404</c:v>
                </c:pt>
                <c:pt idx="2124">
                  <c:v>-67.529609210530495</c:v>
                </c:pt>
                <c:pt idx="2125">
                  <c:v>-67.527991847373301</c:v>
                </c:pt>
                <c:pt idx="2126">
                  <c:v>-67.526374993582394</c:v>
                </c:pt>
                <c:pt idx="2127">
                  <c:v>-67.524758649111305</c:v>
                </c:pt>
                <c:pt idx="2128">
                  <c:v>-67.523142813913495</c:v>
                </c:pt>
                <c:pt idx="2129">
                  <c:v>-67.521527487942706</c:v>
                </c:pt>
                <c:pt idx="2130">
                  <c:v>-67.519912671152298</c:v>
                </c:pt>
                <c:pt idx="2131">
                  <c:v>-67.518298363495902</c:v>
                </c:pt>
                <c:pt idx="2132">
                  <c:v>-67.516684564927203</c:v>
                </c:pt>
                <c:pt idx="2133">
                  <c:v>-67.515071275399706</c:v>
                </c:pt>
                <c:pt idx="2134">
                  <c:v>-67.513458494867194</c:v>
                </c:pt>
                <c:pt idx="2135">
                  <c:v>-67.511846223283101</c:v>
                </c:pt>
                <c:pt idx="2136">
                  <c:v>-67.510234460601296</c:v>
                </c:pt>
                <c:pt idx="2137">
                  <c:v>-67.508623206775198</c:v>
                </c:pt>
                <c:pt idx="2138">
                  <c:v>-67.507012461758706</c:v>
                </c:pt>
                <c:pt idx="2139">
                  <c:v>-67.505402225505406</c:v>
                </c:pt>
                <c:pt idx="2140">
                  <c:v>-67.503792497969101</c:v>
                </c:pt>
                <c:pt idx="2141">
                  <c:v>-67.502183279103406</c:v>
                </c:pt>
                <c:pt idx="2142">
                  <c:v>-67.500574568862007</c:v>
                </c:pt>
                <c:pt idx="2143">
                  <c:v>-67.498966367198904</c:v>
                </c:pt>
                <c:pt idx="2144">
                  <c:v>-67.497358674067598</c:v>
                </c:pt>
                <c:pt idx="2145">
                  <c:v>-67.495751489421906</c:v>
                </c:pt>
                <c:pt idx="2146">
                  <c:v>-67.494144813215797</c:v>
                </c:pt>
                <c:pt idx="2147">
                  <c:v>-67.492538645402902</c:v>
                </c:pt>
                <c:pt idx="2148">
                  <c:v>-67.490932985937107</c:v>
                </c:pt>
                <c:pt idx="2149">
                  <c:v>-67.489327834772197</c:v>
                </c:pt>
                <c:pt idx="2150">
                  <c:v>-67.487723191862102</c:v>
                </c:pt>
                <c:pt idx="2151">
                  <c:v>-67.486119057160593</c:v>
                </c:pt>
                <c:pt idx="2152">
                  <c:v>-67.484515430621499</c:v>
                </c:pt>
                <c:pt idx="2153">
                  <c:v>-67.482912312198906</c:v>
                </c:pt>
                <c:pt idx="2154">
                  <c:v>-67.481309701846499</c:v>
                </c:pt>
                <c:pt idx="2155">
                  <c:v>-67.479707599518306</c:v>
                </c:pt>
                <c:pt idx="2156">
                  <c:v>-67.4781060051682</c:v>
                </c:pt>
                <c:pt idx="2157">
                  <c:v>-67.476504918750194</c:v>
                </c:pt>
                <c:pt idx="2158">
                  <c:v>-67.474904340218202</c:v>
                </c:pt>
                <c:pt idx="2159">
                  <c:v>-67.473304269526096</c:v>
                </c:pt>
                <c:pt idx="2160">
                  <c:v>-67.471704706628003</c:v>
                </c:pt>
                <c:pt idx="2161">
                  <c:v>-67.470105651477795</c:v>
                </c:pt>
                <c:pt idx="2162">
                  <c:v>-67.468507104029499</c:v>
                </c:pt>
                <c:pt idx="2163">
                  <c:v>-67.466909064237299</c:v>
                </c:pt>
                <c:pt idx="2164">
                  <c:v>-67.465311532054997</c:v>
                </c:pt>
                <c:pt idx="2165">
                  <c:v>-67.463714507436706</c:v>
                </c:pt>
                <c:pt idx="2166">
                  <c:v>-67.462117990336495</c:v>
                </c:pt>
                <c:pt idx="2167">
                  <c:v>-67.460521980708506</c:v>
                </c:pt>
                <c:pt idx="2168">
                  <c:v>-67.458926478506797</c:v>
                </c:pt>
                <c:pt idx="2169">
                  <c:v>-67.457331483685394</c:v>
                </c:pt>
                <c:pt idx="2170">
                  <c:v>-67.455736996198397</c:v>
                </c:pt>
                <c:pt idx="2171">
                  <c:v>-67.454143016000003</c:v>
                </c:pt>
                <c:pt idx="2172">
                  <c:v>-67.452549543044398</c:v>
                </c:pt>
                <c:pt idx="2173">
                  <c:v>-67.450956577285595</c:v>
                </c:pt>
                <c:pt idx="2174">
                  <c:v>-67.449364118677806</c:v>
                </c:pt>
                <c:pt idx="2175">
                  <c:v>-67.447772167175302</c:v>
                </c:pt>
                <c:pt idx="2176">
                  <c:v>-67.446180722732095</c:v>
                </c:pt>
                <c:pt idx="2177">
                  <c:v>-67.444589785302497</c:v>
                </c:pt>
                <c:pt idx="2178">
                  <c:v>-67.442999354840794</c:v>
                </c:pt>
                <c:pt idx="2179">
                  <c:v>-67.441409431301096</c:v>
                </c:pt>
                <c:pt idx="2180">
                  <c:v>-67.439820014637604</c:v>
                </c:pt>
                <c:pt idx="2181">
                  <c:v>-67.4382311048047</c:v>
                </c:pt>
                <c:pt idx="2182">
                  <c:v>-67.436642701756597</c:v>
                </c:pt>
                <c:pt idx="2183">
                  <c:v>-67.435054805447606</c:v>
                </c:pt>
                <c:pt idx="2184">
                  <c:v>-67.433467415831899</c:v>
                </c:pt>
                <c:pt idx="2185">
                  <c:v>-67.4318805328639</c:v>
                </c:pt>
                <c:pt idx="2186">
                  <c:v>-67.430294156497993</c:v>
                </c:pt>
                <c:pt idx="2187">
                  <c:v>-67.428708286688305</c:v>
                </c:pt>
                <c:pt idx="2188">
                  <c:v>-67.427122923389305</c:v>
                </c:pt>
                <c:pt idx="2189">
                  <c:v>-67.425538066555305</c:v>
                </c:pt>
                <c:pt idx="2190">
                  <c:v>-67.423953716140602</c:v>
                </c:pt>
                <c:pt idx="2191">
                  <c:v>-67.422369872099793</c:v>
                </c:pt>
                <c:pt idx="2192">
                  <c:v>-67.420786534387105</c:v>
                </c:pt>
                <c:pt idx="2193">
                  <c:v>-67.419203702957006</c:v>
                </c:pt>
                <c:pt idx="2194">
                  <c:v>-67.417621377763894</c:v>
                </c:pt>
                <c:pt idx="2195">
                  <c:v>-67.416039558762094</c:v>
                </c:pt>
                <c:pt idx="2196">
                  <c:v>-67.414458245906303</c:v>
                </c:pt>
                <c:pt idx="2197">
                  <c:v>-67.412877439150705</c:v>
                </c:pt>
                <c:pt idx="2198">
                  <c:v>-67.411297138449996</c:v>
                </c:pt>
                <c:pt idx="2199">
                  <c:v>-67.409717343758501</c:v>
                </c:pt>
                <c:pt idx="2200">
                  <c:v>-67.408138055030705</c:v>
                </c:pt>
                <c:pt idx="2201">
                  <c:v>-67.406559272221301</c:v>
                </c:pt>
                <c:pt idx="2202">
                  <c:v>-67.404980995284603</c:v>
                </c:pt>
                <c:pt idx="2203">
                  <c:v>-67.403403224175193</c:v>
                </c:pt>
                <c:pt idx="2204">
                  <c:v>-67.401825958847695</c:v>
                </c:pt>
                <c:pt idx="2205">
                  <c:v>-67.400249199256507</c:v>
                </c:pt>
                <c:pt idx="2206">
                  <c:v>-67.398672945356395</c:v>
                </c:pt>
                <c:pt idx="2207">
                  <c:v>-67.3970971971018</c:v>
                </c:pt>
                <c:pt idx="2208">
                  <c:v>-67.395521954447403</c:v>
                </c:pt>
                <c:pt idx="2209">
                  <c:v>-67.393947217347701</c:v>
                </c:pt>
                <c:pt idx="2210">
                  <c:v>-67.392372985757405</c:v>
                </c:pt>
                <c:pt idx="2211">
                  <c:v>-67.390799259631095</c:v>
                </c:pt>
                <c:pt idx="2212">
                  <c:v>-67.389226038923496</c:v>
                </c:pt>
                <c:pt idx="2213">
                  <c:v>-67.387653323589106</c:v>
                </c:pt>
                <c:pt idx="2214">
                  <c:v>-67.386081113582705</c:v>
                </c:pt>
                <c:pt idx="2215">
                  <c:v>-67.384509408858904</c:v>
                </c:pt>
                <c:pt idx="2216">
                  <c:v>-67.382938209372497</c:v>
                </c:pt>
                <c:pt idx="2217">
                  <c:v>-67.381367515078097</c:v>
                </c:pt>
                <c:pt idx="2218">
                  <c:v>-67.379797325930397</c:v>
                </c:pt>
                <c:pt idx="2219">
                  <c:v>-67.378227641884195</c:v>
                </c:pt>
                <c:pt idx="2220">
                  <c:v>-67.376658462894198</c:v>
                </c:pt>
                <c:pt idx="2221">
                  <c:v>-67.375089788915204</c:v>
                </c:pt>
                <c:pt idx="2222">
                  <c:v>-67.373521619901894</c:v>
                </c:pt>
                <c:pt idx="2223">
                  <c:v>-67.371953955809005</c:v>
                </c:pt>
                <c:pt idx="2224">
                  <c:v>-67.370386796591504</c:v>
                </c:pt>
                <c:pt idx="2225">
                  <c:v>-67.368820142204001</c:v>
                </c:pt>
                <c:pt idx="2226">
                  <c:v>-67.367253992601405</c:v>
                </c:pt>
                <c:pt idx="2227">
                  <c:v>-67.365688347738498</c:v>
                </c:pt>
                <c:pt idx="2228">
                  <c:v>-67.364123207570103</c:v>
                </c:pt>
                <c:pt idx="2229">
                  <c:v>-67.3625585720511</c:v>
                </c:pt>
                <c:pt idx="2230">
                  <c:v>-67.360994441136299</c:v>
                </c:pt>
                <c:pt idx="2231">
                  <c:v>-67.359430814780694</c:v>
                </c:pt>
                <c:pt idx="2232">
                  <c:v>-67.357867692938996</c:v>
                </c:pt>
                <c:pt idx="2233">
                  <c:v>-67.356305075566198</c:v>
                </c:pt>
                <c:pt idx="2234">
                  <c:v>-67.354742962617195</c:v>
                </c:pt>
                <c:pt idx="2235">
                  <c:v>-67.353181354046797</c:v>
                </c:pt>
                <c:pt idx="2236">
                  <c:v>-67.351620249810097</c:v>
                </c:pt>
                <c:pt idx="2237">
                  <c:v>-67.350059649861905</c:v>
                </c:pt>
                <c:pt idx="2238">
                  <c:v>-67.3484995541572</c:v>
                </c:pt>
                <c:pt idx="2239">
                  <c:v>-67.346939962651007</c:v>
                </c:pt>
                <c:pt idx="2240">
                  <c:v>-67.345380875298204</c:v>
                </c:pt>
                <c:pt idx="2241">
                  <c:v>-67.3438222920539</c:v>
                </c:pt>
                <c:pt idx="2242">
                  <c:v>-67.342264212873005</c:v>
                </c:pt>
                <c:pt idx="2243">
                  <c:v>-67.340706637710497</c:v>
                </c:pt>
                <c:pt idx="2244">
                  <c:v>-67.339149566521399</c:v>
                </c:pt>
                <c:pt idx="2245">
                  <c:v>-67.337592999260806</c:v>
                </c:pt>
                <c:pt idx="2246">
                  <c:v>-67.336036935883698</c:v>
                </c:pt>
                <c:pt idx="2247">
                  <c:v>-67.334481376345195</c:v>
                </c:pt>
                <c:pt idx="2248">
                  <c:v>-67.332926320600293</c:v>
                </c:pt>
                <c:pt idx="2249">
                  <c:v>-67.331371768604001</c:v>
                </c:pt>
                <c:pt idx="2250">
                  <c:v>-67.329817720311596</c:v>
                </c:pt>
                <c:pt idx="2251">
                  <c:v>-67.3282641756781</c:v>
                </c:pt>
                <c:pt idx="2252">
                  <c:v>-67.326711134658595</c:v>
                </c:pt>
                <c:pt idx="2253">
                  <c:v>-67.325158597208102</c:v>
                </c:pt>
                <c:pt idx="2254">
                  <c:v>-67.323606563281999</c:v>
                </c:pt>
                <c:pt idx="2255">
                  <c:v>-67.322055032835195</c:v>
                </c:pt>
                <c:pt idx="2256">
                  <c:v>-67.320504005822897</c:v>
                </c:pt>
                <c:pt idx="2257">
                  <c:v>-67.318953482200399</c:v>
                </c:pt>
                <c:pt idx="2258">
                  <c:v>-67.317403461922694</c:v>
                </c:pt>
                <c:pt idx="2259">
                  <c:v>-67.315853944945104</c:v>
                </c:pt>
                <c:pt idx="2260">
                  <c:v>-67.314304931222793</c:v>
                </c:pt>
                <c:pt idx="2261">
                  <c:v>-67.312756420710997</c:v>
                </c:pt>
                <c:pt idx="2262">
                  <c:v>-67.311208413364795</c:v>
                </c:pt>
                <c:pt idx="2263">
                  <c:v>-67.309660909139595</c:v>
                </c:pt>
                <c:pt idx="2264">
                  <c:v>-67.308113907990503</c:v>
                </c:pt>
                <c:pt idx="2265">
                  <c:v>-67.306567409872898</c:v>
                </c:pt>
                <c:pt idx="2266">
                  <c:v>-67.305021414741901</c:v>
                </c:pt>
                <c:pt idx="2267">
                  <c:v>-67.303475922552906</c:v>
                </c:pt>
                <c:pt idx="2268">
                  <c:v>-67.301930933261104</c:v>
                </c:pt>
                <c:pt idx="2269">
                  <c:v>-67.300386446821904</c:v>
                </c:pt>
                <c:pt idx="2270">
                  <c:v>-67.298842463190496</c:v>
                </c:pt>
                <c:pt idx="2271">
                  <c:v>-67.297298982322303</c:v>
                </c:pt>
                <c:pt idx="2272">
                  <c:v>-67.295756004172603</c:v>
                </c:pt>
                <c:pt idx="2273">
                  <c:v>-67.294213528696702</c:v>
                </c:pt>
                <c:pt idx="2274">
                  <c:v>-67.292671555849907</c:v>
                </c:pt>
                <c:pt idx="2275">
                  <c:v>-67.291130085587795</c:v>
                </c:pt>
                <c:pt idx="2276">
                  <c:v>-67.289589117865503</c:v>
                </c:pt>
                <c:pt idx="2277">
                  <c:v>-67.288048652638494</c:v>
                </c:pt>
                <c:pt idx="2278">
                  <c:v>-67.286508689862202</c:v>
                </c:pt>
                <c:pt idx="2279">
                  <c:v>-67.284969229492006</c:v>
                </c:pt>
                <c:pt idx="2280">
                  <c:v>-67.283430271483297</c:v>
                </c:pt>
                <c:pt idx="2281">
                  <c:v>-67.281891815791596</c:v>
                </c:pt>
                <c:pt idx="2282">
                  <c:v>-67.280353862372195</c:v>
                </c:pt>
                <c:pt idx="2283">
                  <c:v>-67.2788164111805</c:v>
                </c:pt>
                <c:pt idx="2284">
                  <c:v>-67.277279462172203</c:v>
                </c:pt>
                <c:pt idx="2285">
                  <c:v>-67.275743015302595</c:v>
                </c:pt>
                <c:pt idx="2286">
                  <c:v>-67.274207070527197</c:v>
                </c:pt>
                <c:pt idx="2287">
                  <c:v>-67.272671627801401</c:v>
                </c:pt>
                <c:pt idx="2288">
                  <c:v>-67.271136687080897</c:v>
                </c:pt>
                <c:pt idx="2289">
                  <c:v>-67.269602248320993</c:v>
                </c:pt>
                <c:pt idx="2290">
                  <c:v>-67.268068311477407</c:v>
                </c:pt>
                <c:pt idx="2291">
                  <c:v>-67.266534876505503</c:v>
                </c:pt>
                <c:pt idx="2292">
                  <c:v>-67.2650019433609</c:v>
                </c:pt>
                <c:pt idx="2293">
                  <c:v>-67.263469511999105</c:v>
                </c:pt>
                <c:pt idx="2294">
                  <c:v>-67.261937582375694</c:v>
                </c:pt>
                <c:pt idx="2295">
                  <c:v>-67.260406154446201</c:v>
                </c:pt>
                <c:pt idx="2296">
                  <c:v>-67.258875228166303</c:v>
                </c:pt>
                <c:pt idx="2297">
                  <c:v>-67.257344803491506</c:v>
                </c:pt>
                <c:pt idx="2298">
                  <c:v>-67.2558148803774</c:v>
                </c:pt>
                <c:pt idx="2299">
                  <c:v>-67.254285458779705</c:v>
                </c:pt>
                <c:pt idx="2300">
                  <c:v>-67.252756538653898</c:v>
                </c:pt>
                <c:pt idx="2301">
                  <c:v>-67.251228119955599</c:v>
                </c:pt>
                <c:pt idx="2302">
                  <c:v>-67.249700202640597</c:v>
                </c:pt>
                <c:pt idx="2303">
                  <c:v>-67.248172786664497</c:v>
                </c:pt>
                <c:pt idx="2304">
                  <c:v>-67.246645871982906</c:v>
                </c:pt>
                <c:pt idx="2305">
                  <c:v>-67.2451194585515</c:v>
                </c:pt>
                <c:pt idx="2306">
                  <c:v>-67.243593546325997</c:v>
                </c:pt>
                <c:pt idx="2307">
                  <c:v>-67.242068135262002</c:v>
                </c:pt>
                <c:pt idx="2308">
                  <c:v>-67.240543225315307</c:v>
                </c:pt>
                <c:pt idx="2309">
                  <c:v>-67.239018816441501</c:v>
                </c:pt>
                <c:pt idx="2310">
                  <c:v>-67.237494908596503</c:v>
                </c:pt>
                <c:pt idx="2311">
                  <c:v>-67.235971501735904</c:v>
                </c:pt>
                <c:pt idx="2312">
                  <c:v>-67.234448595815394</c:v>
                </c:pt>
                <c:pt idx="2313">
                  <c:v>-67.232926190790806</c:v>
                </c:pt>
                <c:pt idx="2314">
                  <c:v>-67.231404286617902</c:v>
                </c:pt>
                <c:pt idx="2315">
                  <c:v>-67.229882883252401</c:v>
                </c:pt>
                <c:pt idx="2316">
                  <c:v>-67.228361980650206</c:v>
                </c:pt>
                <c:pt idx="2317">
                  <c:v>-67.226841578766894</c:v>
                </c:pt>
                <c:pt idx="2318">
                  <c:v>-67.225321677558398</c:v>
                </c:pt>
                <c:pt idx="2319">
                  <c:v>-67.223802276980507</c:v>
                </c:pt>
                <c:pt idx="2320">
                  <c:v>-67.222283376988997</c:v>
                </c:pt>
                <c:pt idx="2321">
                  <c:v>-67.220764977539801</c:v>
                </c:pt>
                <c:pt idx="2322">
                  <c:v>-67.219247078588594</c:v>
                </c:pt>
                <c:pt idx="2323">
                  <c:v>-67.217729680091296</c:v>
                </c:pt>
                <c:pt idx="2324">
                  <c:v>-67.216212782003794</c:v>
                </c:pt>
                <c:pt idx="2325">
                  <c:v>-67.214696384281893</c:v>
                </c:pt>
                <c:pt idx="2326">
                  <c:v>-67.213180486881498</c:v>
                </c:pt>
                <c:pt idx="2327">
                  <c:v>-67.211665089758498</c:v>
                </c:pt>
                <c:pt idx="2328">
                  <c:v>-67.210150192868795</c:v>
                </c:pt>
                <c:pt idx="2329">
                  <c:v>-67.208635796168195</c:v>
                </c:pt>
                <c:pt idx="2330">
                  <c:v>-67.207121899612702</c:v>
                </c:pt>
                <c:pt idx="2331">
                  <c:v>-67.205608503158302</c:v>
                </c:pt>
                <c:pt idx="2332">
                  <c:v>-67.204095606760703</c:v>
                </c:pt>
                <c:pt idx="2333">
                  <c:v>-67.202583210376005</c:v>
                </c:pt>
                <c:pt idx="2334">
                  <c:v>-67.201071313960099</c:v>
                </c:pt>
                <c:pt idx="2335">
                  <c:v>-67.199559917469003</c:v>
                </c:pt>
                <c:pt idx="2336">
                  <c:v>-67.198049020858605</c:v>
                </c:pt>
                <c:pt idx="2337">
                  <c:v>-67.196538624084894</c:v>
                </c:pt>
                <c:pt idx="2338">
                  <c:v>-67.195028727103903</c:v>
                </c:pt>
                <c:pt idx="2339">
                  <c:v>-67.193519329871506</c:v>
                </c:pt>
                <c:pt idx="2340">
                  <c:v>-67.192010432343906</c:v>
                </c:pt>
                <c:pt idx="2341">
                  <c:v>-67.190502034476907</c:v>
                </c:pt>
                <c:pt idx="2342">
                  <c:v>-67.188994136226597</c:v>
                </c:pt>
                <c:pt idx="2343">
                  <c:v>-67.187486737549094</c:v>
                </c:pt>
                <c:pt idx="2344">
                  <c:v>-67.1859798384003</c:v>
                </c:pt>
                <c:pt idx="2345">
                  <c:v>-67.184473438736305</c:v>
                </c:pt>
                <c:pt idx="2346">
                  <c:v>-67.182967538513196</c:v>
                </c:pt>
                <c:pt idx="2347">
                  <c:v>-67.181462137687006</c:v>
                </c:pt>
                <c:pt idx="2348">
                  <c:v>-67.179957236213895</c:v>
                </c:pt>
                <c:pt idx="2349">
                  <c:v>-67.178452834049807</c:v>
                </c:pt>
                <c:pt idx="2350">
                  <c:v>-67.176948931150903</c:v>
                </c:pt>
                <c:pt idx="2351">
                  <c:v>-67.1754455274733</c:v>
                </c:pt>
                <c:pt idx="2352">
                  <c:v>-67.173942622973001</c:v>
                </c:pt>
                <c:pt idx="2353">
                  <c:v>-67.172440217606294</c:v>
                </c:pt>
                <c:pt idx="2354">
                  <c:v>-67.170938311329095</c:v>
                </c:pt>
                <c:pt idx="2355">
                  <c:v>-67.169436904097694</c:v>
                </c:pt>
                <c:pt idx="2356">
                  <c:v>-67.167935995868206</c:v>
                </c:pt>
                <c:pt idx="2357">
                  <c:v>-67.166435586596805</c:v>
                </c:pt>
                <c:pt idx="2358">
                  <c:v>-67.164935676239494</c:v>
                </c:pt>
                <c:pt idx="2359">
                  <c:v>-67.163436264752605</c:v>
                </c:pt>
                <c:pt idx="2360">
                  <c:v>-67.161937352092295</c:v>
                </c:pt>
                <c:pt idx="2361">
                  <c:v>-67.160438938214597</c:v>
                </c:pt>
                <c:pt idx="2362">
                  <c:v>-67.158941023075897</c:v>
                </c:pt>
                <c:pt idx="2363">
                  <c:v>-67.157443606632299</c:v>
                </c:pt>
                <c:pt idx="2364">
                  <c:v>-67.155946688840103</c:v>
                </c:pt>
                <c:pt idx="2365">
                  <c:v>-67.154450269655399</c:v>
                </c:pt>
                <c:pt idx="2366">
                  <c:v>-67.152954349034403</c:v>
                </c:pt>
                <c:pt idx="2367">
                  <c:v>-67.1514589269335</c:v>
                </c:pt>
                <c:pt idx="2368">
                  <c:v>-67.149964003308796</c:v>
                </c:pt>
                <c:pt idx="2369">
                  <c:v>-67.148469578116703</c:v>
                </c:pt>
                <c:pt idx="2370">
                  <c:v>-67.146975651313198</c:v>
                </c:pt>
                <c:pt idx="2371">
                  <c:v>-67.145482222854895</c:v>
                </c:pt>
                <c:pt idx="2372">
                  <c:v>-67.143989292697796</c:v>
                </c:pt>
                <c:pt idx="2373">
                  <c:v>-67.142496860798303</c:v>
                </c:pt>
                <c:pt idx="2374">
                  <c:v>-67.141004927112604</c:v>
                </c:pt>
                <c:pt idx="2375">
                  <c:v>-67.139513491597199</c:v>
                </c:pt>
                <c:pt idx="2376">
                  <c:v>-67.138022554208206</c:v>
                </c:pt>
                <c:pt idx="2377">
                  <c:v>-67.136532114902096</c:v>
                </c:pt>
                <c:pt idx="2378">
                  <c:v>-67.135042173635</c:v>
                </c:pt>
                <c:pt idx="2379">
                  <c:v>-67.133552730363405</c:v>
                </c:pt>
                <c:pt idx="2380">
                  <c:v>-67.132063785043698</c:v>
                </c:pt>
                <c:pt idx="2381">
                  <c:v>-67.130575337631996</c:v>
                </c:pt>
                <c:pt idx="2382">
                  <c:v>-67.129087388084898</c:v>
                </c:pt>
                <c:pt idx="2383">
                  <c:v>-67.127599936358607</c:v>
                </c:pt>
                <c:pt idx="2384">
                  <c:v>-67.126112982409595</c:v>
                </c:pt>
                <c:pt idx="2385">
                  <c:v>-67.124626526194106</c:v>
                </c:pt>
                <c:pt idx="2386">
                  <c:v>-67.123140567668699</c:v>
                </c:pt>
                <c:pt idx="2387">
                  <c:v>-67.121655106789703</c:v>
                </c:pt>
                <c:pt idx="2388">
                  <c:v>-67.120170143513505</c:v>
                </c:pt>
                <c:pt idx="2389">
                  <c:v>-67.118685677796506</c:v>
                </c:pt>
                <c:pt idx="2390">
                  <c:v>-67.117201709595093</c:v>
                </c:pt>
                <c:pt idx="2391">
                  <c:v>-67.115718238865696</c:v>
                </c:pt>
                <c:pt idx="2392">
                  <c:v>-67.114235265564901</c:v>
                </c:pt>
                <c:pt idx="2393">
                  <c:v>-67.112752789648994</c:v>
                </c:pt>
                <c:pt idx="2394">
                  <c:v>-67.111270811074405</c:v>
                </c:pt>
                <c:pt idx="2395">
                  <c:v>-67.109789329797707</c:v>
                </c:pt>
                <c:pt idx="2396">
                  <c:v>-67.1083083457752</c:v>
                </c:pt>
                <c:pt idx="2397">
                  <c:v>-67.106827858963598</c:v>
                </c:pt>
                <c:pt idx="2398">
                  <c:v>-67.105347869319104</c:v>
                </c:pt>
                <c:pt idx="2399">
                  <c:v>-67.103868376798403</c:v>
                </c:pt>
                <c:pt idx="2400">
                  <c:v>-67.102389381357995</c:v>
                </c:pt>
                <c:pt idx="2401">
                  <c:v>-67.100910882954196</c:v>
                </c:pt>
                <c:pt idx="2402">
                  <c:v>-67.099432881543706</c:v>
                </c:pt>
                <c:pt idx="2403">
                  <c:v>-67.097955377082897</c:v>
                </c:pt>
                <c:pt idx="2404">
                  <c:v>-67.096478369528398</c:v>
                </c:pt>
                <c:pt idx="2405">
                  <c:v>-67.095001858836696</c:v>
                </c:pt>
                <c:pt idx="2406">
                  <c:v>-67.093525844964304</c:v>
                </c:pt>
                <c:pt idx="2407">
                  <c:v>-67.092050327867796</c:v>
                </c:pt>
                <c:pt idx="2408">
                  <c:v>-67.090575307503698</c:v>
                </c:pt>
                <c:pt idx="2409">
                  <c:v>-67.089100783828698</c:v>
                </c:pt>
                <c:pt idx="2410">
                  <c:v>-67.087626756799096</c:v>
                </c:pt>
                <c:pt idx="2411">
                  <c:v>-67.086153226371707</c:v>
                </c:pt>
                <c:pt idx="2412">
                  <c:v>-67.084680192503001</c:v>
                </c:pt>
                <c:pt idx="2413">
                  <c:v>-67.083207655149593</c:v>
                </c:pt>
                <c:pt idx="2414">
                  <c:v>-67.081735614268098</c:v>
                </c:pt>
                <c:pt idx="2415">
                  <c:v>-67.080264069815101</c:v>
                </c:pt>
                <c:pt idx="2416">
                  <c:v>-67.078793021747202</c:v>
                </c:pt>
                <c:pt idx="2417">
                  <c:v>-67.077322470021002</c:v>
                </c:pt>
                <c:pt idx="2418">
                  <c:v>-67.075852414593101</c:v>
                </c:pt>
                <c:pt idx="2419">
                  <c:v>-67.074382855420197</c:v>
                </c:pt>
                <c:pt idx="2420">
                  <c:v>-67.072913792458806</c:v>
                </c:pt>
                <c:pt idx="2421">
                  <c:v>-67.071445225665698</c:v>
                </c:pt>
                <c:pt idx="2422">
                  <c:v>-67.069977154997503</c:v>
                </c:pt>
                <c:pt idx="2423">
                  <c:v>-67.068509580410904</c:v>
                </c:pt>
                <c:pt idx="2424">
                  <c:v>-67.067042501862403</c:v>
                </c:pt>
                <c:pt idx="2425">
                  <c:v>-67.065575919308898</c:v>
                </c:pt>
                <c:pt idx="2426">
                  <c:v>-67.064109832706805</c:v>
                </c:pt>
                <c:pt idx="2427">
                  <c:v>-67.062644242012993</c:v>
                </c:pt>
                <c:pt idx="2428">
                  <c:v>-67.061179147184205</c:v>
                </c:pt>
                <c:pt idx="2429">
                  <c:v>-67.059714548176899</c:v>
                </c:pt>
                <c:pt idx="2430">
                  <c:v>-67.058250444948001</c:v>
                </c:pt>
                <c:pt idx="2431">
                  <c:v>-67.056786837454098</c:v>
                </c:pt>
                <c:pt idx="2432">
                  <c:v>-67.055323725651903</c:v>
                </c:pt>
                <c:pt idx="2433">
                  <c:v>-67.0538611094982</c:v>
                </c:pt>
                <c:pt idx="2434">
                  <c:v>-67.052398988949705</c:v>
                </c:pt>
                <c:pt idx="2435">
                  <c:v>-67.050937363963101</c:v>
                </c:pt>
                <c:pt idx="2436">
                  <c:v>-67.049476234495202</c:v>
                </c:pt>
                <c:pt idx="2437">
                  <c:v>-67.048015600502694</c:v>
                </c:pt>
                <c:pt idx="2438">
                  <c:v>-67.046555461942404</c:v>
                </c:pt>
                <c:pt idx="2439">
                  <c:v>-67.045095818771003</c:v>
                </c:pt>
                <c:pt idx="2440">
                  <c:v>-67.043636670945304</c:v>
                </c:pt>
                <c:pt idx="2441">
                  <c:v>-67.042178018422106</c:v>
                </c:pt>
                <c:pt idx="2442">
                  <c:v>-67.040719861158095</c:v>
                </c:pt>
                <c:pt idx="2443">
                  <c:v>-67.039262199110098</c:v>
                </c:pt>
                <c:pt idx="2444">
                  <c:v>-67.037805032234999</c:v>
                </c:pt>
                <c:pt idx="2445">
                  <c:v>-67.036348360489498</c:v>
                </c:pt>
                <c:pt idx="2446">
                  <c:v>-67.034892183830394</c:v>
                </c:pt>
                <c:pt idx="2447">
                  <c:v>-67.033436502214599</c:v>
                </c:pt>
                <c:pt idx="2448">
                  <c:v>-67.031981315598799</c:v>
                </c:pt>
                <c:pt idx="2449">
                  <c:v>-67.030526623939807</c:v>
                </c:pt>
                <c:pt idx="2450">
                  <c:v>-67.029072427194606</c:v>
                </c:pt>
                <c:pt idx="2451">
                  <c:v>-67.027618725319897</c:v>
                </c:pt>
                <c:pt idx="2452">
                  <c:v>-67.026165518272606</c:v>
                </c:pt>
                <c:pt idx="2453">
                  <c:v>-67.024712806009404</c:v>
                </c:pt>
                <c:pt idx="2454">
                  <c:v>-67.023260588487403</c:v>
                </c:pt>
                <c:pt idx="2455">
                  <c:v>-67.021808865663203</c:v>
                </c:pt>
                <c:pt idx="2456">
                  <c:v>-67.020357637493902</c:v>
                </c:pt>
                <c:pt idx="2457">
                  <c:v>-67.018906903936198</c:v>
                </c:pt>
                <c:pt idx="2458">
                  <c:v>-67.017456664947005</c:v>
                </c:pt>
                <c:pt idx="2459">
                  <c:v>-67.016006920483207</c:v>
                </c:pt>
                <c:pt idx="2460">
                  <c:v>-67.014557670501702</c:v>
                </c:pt>
                <c:pt idx="2461">
                  <c:v>-67.013108914959403</c:v>
                </c:pt>
                <c:pt idx="2462">
                  <c:v>-67.011660653813195</c:v>
                </c:pt>
                <c:pt idx="2463">
                  <c:v>-67.010212887020003</c:v>
                </c:pt>
                <c:pt idx="2464">
                  <c:v>-67.0087656145366</c:v>
                </c:pt>
                <c:pt idx="2465">
                  <c:v>-67.007318836320096</c:v>
                </c:pt>
                <c:pt idx="2466">
                  <c:v>-67.005872552327304</c:v>
                </c:pt>
                <c:pt idx="2467">
                  <c:v>-67.004426762515095</c:v>
                </c:pt>
                <c:pt idx="2468">
                  <c:v>-67.002981466840495</c:v>
                </c:pt>
                <c:pt idx="2469">
                  <c:v>-67.001536665260403</c:v>
                </c:pt>
                <c:pt idx="2470">
                  <c:v>-67.000092357731802</c:v>
                </c:pt>
                <c:pt idx="2471">
                  <c:v>-66.998648544211605</c:v>
                </c:pt>
                <c:pt idx="2472">
                  <c:v>-66.997205224656696</c:v>
                </c:pt>
                <c:pt idx="2473">
                  <c:v>-66.995762399024102</c:v>
                </c:pt>
                <c:pt idx="2474">
                  <c:v>-66.994320067270806</c:v>
                </c:pt>
                <c:pt idx="2475">
                  <c:v>-66.992878229353707</c:v>
                </c:pt>
                <c:pt idx="2476">
                  <c:v>-66.991436885229902</c:v>
                </c:pt>
                <c:pt idx="2477">
                  <c:v>-66.989996034856205</c:v>
                </c:pt>
                <c:pt idx="2478">
                  <c:v>-66.988555678189698</c:v>
                </c:pt>
                <c:pt idx="2479">
                  <c:v>-66.987115815187295</c:v>
                </c:pt>
                <c:pt idx="2480">
                  <c:v>-66.985676445806106</c:v>
                </c:pt>
                <c:pt idx="2481">
                  <c:v>-66.984237570003103</c:v>
                </c:pt>
                <c:pt idx="2482">
                  <c:v>-66.982799187735196</c:v>
                </c:pt>
                <c:pt idx="2483">
                  <c:v>-66.981361298959399</c:v>
                </c:pt>
                <c:pt idx="2484">
                  <c:v>-66.979923903632894</c:v>
                </c:pt>
                <c:pt idx="2485">
                  <c:v>-66.978487001712494</c:v>
                </c:pt>
                <c:pt idx="2486">
                  <c:v>-66.977050593155298</c:v>
                </c:pt>
                <c:pt idx="2487">
                  <c:v>-66.975614677918401</c:v>
                </c:pt>
                <c:pt idx="2488">
                  <c:v>-66.974179255958703</c:v>
                </c:pt>
                <c:pt idx="2489">
                  <c:v>-66.9727443272334</c:v>
                </c:pt>
                <c:pt idx="2490">
                  <c:v>-66.971309891699406</c:v>
                </c:pt>
                <c:pt idx="2491">
                  <c:v>-66.969875949313803</c:v>
                </c:pt>
                <c:pt idx="2492">
                  <c:v>-66.968442500033703</c:v>
                </c:pt>
                <c:pt idx="2493">
                  <c:v>-66.967009543816005</c:v>
                </c:pt>
                <c:pt idx="2494">
                  <c:v>-66.965577080618004</c:v>
                </c:pt>
                <c:pt idx="2495">
                  <c:v>-66.964145110396601</c:v>
                </c:pt>
                <c:pt idx="2496">
                  <c:v>-66.962713633108805</c:v>
                </c:pt>
                <c:pt idx="2497">
                  <c:v>-66.961282648711901</c:v>
                </c:pt>
                <c:pt idx="2498">
                  <c:v>-66.9598521571628</c:v>
                </c:pt>
                <c:pt idx="2499">
                  <c:v>-66.958422158418699</c:v>
                </c:pt>
                <c:pt idx="2500">
                  <c:v>-66.956992652436597</c:v>
                </c:pt>
                <c:pt idx="2501">
                  <c:v>-66.955563639173604</c:v>
                </c:pt>
                <c:pt idx="2502">
                  <c:v>-66.954135118586905</c:v>
                </c:pt>
                <c:pt idx="2503">
                  <c:v>-66.952707090633496</c:v>
                </c:pt>
                <c:pt idx="2504">
                  <c:v>-66.951279555270503</c:v>
                </c:pt>
                <c:pt idx="2505">
                  <c:v>-66.949852512454996</c:v>
                </c:pt>
                <c:pt idx="2506">
                  <c:v>-66.948425962144299</c:v>
                </c:pt>
                <c:pt idx="2507">
                  <c:v>-66.946999904295197</c:v>
                </c:pt>
                <c:pt idx="2508">
                  <c:v>-66.9455743388651</c:v>
                </c:pt>
                <c:pt idx="2509">
                  <c:v>-66.944149265811006</c:v>
                </c:pt>
                <c:pt idx="2510">
                  <c:v>-66.942724685090099</c:v>
                </c:pt>
                <c:pt idx="2511">
                  <c:v>-66.941300596659502</c:v>
                </c:pt>
                <c:pt idx="2512">
                  <c:v>-66.939877000476301</c:v>
                </c:pt>
                <c:pt idx="2513">
                  <c:v>-66.938453896497705</c:v>
                </c:pt>
                <c:pt idx="2514">
                  <c:v>-66.937031284680799</c:v>
                </c:pt>
                <c:pt idx="2515">
                  <c:v>-66.935609164982793</c:v>
                </c:pt>
                <c:pt idx="2516">
                  <c:v>-66.934187537360799</c:v>
                </c:pt>
                <c:pt idx="2517">
                  <c:v>-66.932766401772</c:v>
                </c:pt>
                <c:pt idx="2518">
                  <c:v>-66.931345758173606</c:v>
                </c:pt>
                <c:pt idx="2519">
                  <c:v>-66.929925606522701</c:v>
                </c:pt>
                <c:pt idx="2520">
                  <c:v>-66.928505946776497</c:v>
                </c:pt>
                <c:pt idx="2521">
                  <c:v>-66.927086778892203</c:v>
                </c:pt>
                <c:pt idx="2522">
                  <c:v>-66.925668102827004</c:v>
                </c:pt>
                <c:pt idx="2523">
                  <c:v>-66.924249918537996</c:v>
                </c:pt>
                <c:pt idx="2524">
                  <c:v>-66.922832225982404</c:v>
                </c:pt>
                <c:pt idx="2525">
                  <c:v>-66.921415025117398</c:v>
                </c:pt>
                <c:pt idx="2526">
                  <c:v>-66.919998315900202</c:v>
                </c:pt>
                <c:pt idx="2527">
                  <c:v>-66.918582098288098</c:v>
                </c:pt>
                <c:pt idx="2528">
                  <c:v>-66.9171663722381</c:v>
                </c:pt>
                <c:pt idx="2529">
                  <c:v>-66.915751137707602</c:v>
                </c:pt>
                <c:pt idx="2530">
                  <c:v>-66.914336394653702</c:v>
                </c:pt>
                <c:pt idx="2531">
                  <c:v>-66.912922143033597</c:v>
                </c:pt>
                <c:pt idx="2532">
                  <c:v>-66.911508382804598</c:v>
                </c:pt>
                <c:pt idx="2533">
                  <c:v>-66.910095113923902</c:v>
                </c:pt>
                <c:pt idx="2534">
                  <c:v>-66.908682336348605</c:v>
                </c:pt>
                <c:pt idx="2535">
                  <c:v>-66.907270050036104</c:v>
                </c:pt>
                <c:pt idx="2536">
                  <c:v>-66.905858254943595</c:v>
                </c:pt>
                <c:pt idx="2537">
                  <c:v>-66.904446951028206</c:v>
                </c:pt>
                <c:pt idx="2538">
                  <c:v>-66.903036138247202</c:v>
                </c:pt>
                <c:pt idx="2539">
                  <c:v>-66.901625816557896</c:v>
                </c:pt>
                <c:pt idx="2540">
                  <c:v>-66.900215985917598</c:v>
                </c:pt>
                <c:pt idx="2541">
                  <c:v>-66.898806646283305</c:v>
                </c:pt>
                <c:pt idx="2542">
                  <c:v>-66.897397797612498</c:v>
                </c:pt>
                <c:pt idx="2543">
                  <c:v>-66.895989439862305</c:v>
                </c:pt>
                <c:pt idx="2544">
                  <c:v>-66.894581572990006</c:v>
                </c:pt>
                <c:pt idx="2545">
                  <c:v>-66.893174196952899</c:v>
                </c:pt>
                <c:pt idx="2546">
                  <c:v>-66.891767311708193</c:v>
                </c:pt>
                <c:pt idx="2547">
                  <c:v>-66.8903609172133</c:v>
                </c:pt>
                <c:pt idx="2548">
                  <c:v>-66.888955013425203</c:v>
                </c:pt>
                <c:pt idx="2549">
                  <c:v>-66.887549600301497</c:v>
                </c:pt>
                <c:pt idx="2550">
                  <c:v>-66.886144677799194</c:v>
                </c:pt>
                <c:pt idx="2551">
                  <c:v>-66.884740245875705</c:v>
                </c:pt>
                <c:pt idx="2552">
                  <c:v>-66.883336304488196</c:v>
                </c:pt>
                <c:pt idx="2553">
                  <c:v>-66.881932853594094</c:v>
                </c:pt>
                <c:pt idx="2554">
                  <c:v>-66.880529893150694</c:v>
                </c:pt>
                <c:pt idx="2555">
                  <c:v>-66.879127423115094</c:v>
                </c:pt>
                <c:pt idx="2556">
                  <c:v>-66.877725443444803</c:v>
                </c:pt>
                <c:pt idx="2557">
                  <c:v>-66.876323954096904</c:v>
                </c:pt>
                <c:pt idx="2558">
                  <c:v>-66.874922955028893</c:v>
                </c:pt>
                <c:pt idx="2559">
                  <c:v>-66.873522446197995</c:v>
                </c:pt>
                <c:pt idx="2560">
                  <c:v>-66.872122427561393</c:v>
                </c:pt>
                <c:pt idx="2561">
                  <c:v>-66.870722899076597</c:v>
                </c:pt>
                <c:pt idx="2562">
                  <c:v>-66.869323860700703</c:v>
                </c:pt>
                <c:pt idx="2563">
                  <c:v>-66.867925312391193</c:v>
                </c:pt>
                <c:pt idx="2564">
                  <c:v>-66.866527254105307</c:v>
                </c:pt>
                <c:pt idx="2565">
                  <c:v>-66.865129685800298</c:v>
                </c:pt>
                <c:pt idx="2566">
                  <c:v>-66.863732607433604</c:v>
                </c:pt>
                <c:pt idx="2567">
                  <c:v>-66.862336018962495</c:v>
                </c:pt>
                <c:pt idx="2568">
                  <c:v>-66.860939920344293</c:v>
                </c:pt>
                <c:pt idx="2569">
                  <c:v>-66.859544311536297</c:v>
                </c:pt>
                <c:pt idx="2570">
                  <c:v>-66.858149192495901</c:v>
                </c:pt>
                <c:pt idx="2571">
                  <c:v>-66.856754563180303</c:v>
                </c:pt>
                <c:pt idx="2572">
                  <c:v>-66.855360423546898</c:v>
                </c:pt>
                <c:pt idx="2573">
                  <c:v>-66.853966773553097</c:v>
                </c:pt>
                <c:pt idx="2574">
                  <c:v>-66.852573613156096</c:v>
                </c:pt>
                <c:pt idx="2575">
                  <c:v>-66.851180942313306</c:v>
                </c:pt>
                <c:pt idx="2576">
                  <c:v>-66.849788760982094</c:v>
                </c:pt>
                <c:pt idx="2577">
                  <c:v>-66.848397069119798</c:v>
                </c:pt>
                <c:pt idx="2578">
                  <c:v>-66.847005866683702</c:v>
                </c:pt>
                <c:pt idx="2579">
                  <c:v>-66.845615153631201</c:v>
                </c:pt>
                <c:pt idx="2580">
                  <c:v>-66.844224929919605</c:v>
                </c:pt>
                <c:pt idx="2581">
                  <c:v>-66.842835195506296</c:v>
                </c:pt>
                <c:pt idx="2582">
                  <c:v>-66.8414459503486</c:v>
                </c:pt>
                <c:pt idx="2583">
                  <c:v>-66.840057194403897</c:v>
                </c:pt>
                <c:pt idx="2584">
                  <c:v>-66.838668927629499</c:v>
                </c:pt>
                <c:pt idx="2585">
                  <c:v>-66.8372811499828</c:v>
                </c:pt>
                <c:pt idx="2586">
                  <c:v>-66.835893861421098</c:v>
                </c:pt>
                <c:pt idx="2587">
                  <c:v>-66.834507061901903</c:v>
                </c:pt>
                <c:pt idx="2588">
                  <c:v>-66.833120751382395</c:v>
                </c:pt>
                <c:pt idx="2589">
                  <c:v>-66.831734929820001</c:v>
                </c:pt>
                <c:pt idx="2590">
                  <c:v>-66.830349597172201</c:v>
                </c:pt>
                <c:pt idx="2591">
                  <c:v>-66.828964753396093</c:v>
                </c:pt>
                <c:pt idx="2592">
                  <c:v>-66.827580398449399</c:v>
                </c:pt>
                <c:pt idx="2593">
                  <c:v>-66.826196532289202</c:v>
                </c:pt>
                <c:pt idx="2594">
                  <c:v>-66.824813154872899</c:v>
                </c:pt>
                <c:pt idx="2595">
                  <c:v>-66.823430266158098</c:v>
                </c:pt>
                <c:pt idx="2596">
                  <c:v>-66.822047866101897</c:v>
                </c:pt>
                <c:pt idx="2597">
                  <c:v>-66.820665954661806</c:v>
                </c:pt>
                <c:pt idx="2598">
                  <c:v>-66.819284531795205</c:v>
                </c:pt>
                <c:pt idx="2599">
                  <c:v>-66.817903597459406</c:v>
                </c:pt>
                <c:pt idx="2600">
                  <c:v>-66.816523151611904</c:v>
                </c:pt>
                <c:pt idx="2601">
                  <c:v>-66.815143194209895</c:v>
                </c:pt>
                <c:pt idx="2602">
                  <c:v>-66.813763725211004</c:v>
                </c:pt>
                <c:pt idx="2603">
                  <c:v>-66.812384744572398</c:v>
                </c:pt>
                <c:pt idx="2604">
                  <c:v>-66.811006252251602</c:v>
                </c:pt>
                <c:pt idx="2605">
                  <c:v>-66.809628248205897</c:v>
                </c:pt>
                <c:pt idx="2606">
                  <c:v>-66.808250732392693</c:v>
                </c:pt>
                <c:pt idx="2607">
                  <c:v>-66.806873704769501</c:v>
                </c:pt>
                <c:pt idx="2608">
                  <c:v>-66.805497165293502</c:v>
                </c:pt>
                <c:pt idx="2609">
                  <c:v>-66.804121113922307</c:v>
                </c:pt>
                <c:pt idx="2610">
                  <c:v>-66.802745550613096</c:v>
                </c:pt>
                <c:pt idx="2611">
                  <c:v>-66.801370475323395</c:v>
                </c:pt>
                <c:pt idx="2612">
                  <c:v>-66.799995888010599</c:v>
                </c:pt>
                <c:pt idx="2613">
                  <c:v>-66.798621788632005</c:v>
                </c:pt>
                <c:pt idx="2614">
                  <c:v>-66.797248177145093</c:v>
                </c:pt>
                <c:pt idx="2615">
                  <c:v>-66.795875053507302</c:v>
                </c:pt>
                <c:pt idx="2616">
                  <c:v>-66.794502417675801</c:v>
                </c:pt>
                <c:pt idx="2617">
                  <c:v>-66.793130269608298</c:v>
                </c:pt>
                <c:pt idx="2618">
                  <c:v>-66.791758609261905</c:v>
                </c:pt>
                <c:pt idx="2619">
                  <c:v>-66.790387436594202</c:v>
                </c:pt>
                <c:pt idx="2620">
                  <c:v>-66.789016751562599</c:v>
                </c:pt>
                <c:pt idx="2621">
                  <c:v>-66.787646554124393</c:v>
                </c:pt>
                <c:pt idx="2622">
                  <c:v>-66.786276844236994</c:v>
                </c:pt>
                <c:pt idx="2623">
                  <c:v>-66.784907621857798</c:v>
                </c:pt>
                <c:pt idx="2624">
                  <c:v>-66.783538886944299</c:v>
                </c:pt>
                <c:pt idx="2625">
                  <c:v>-66.782170639453796</c:v>
                </c:pt>
                <c:pt idx="2626">
                  <c:v>-66.780802879343796</c:v>
                </c:pt>
                <c:pt idx="2627">
                  <c:v>-66.779435606571596</c:v>
                </c:pt>
                <c:pt idx="2628">
                  <c:v>-66.778068821094706</c:v>
                </c:pt>
                <c:pt idx="2629">
                  <c:v>-66.776702522870394</c:v>
                </c:pt>
                <c:pt idx="2630">
                  <c:v>-66.775336711856198</c:v>
                </c:pt>
                <c:pt idx="2631">
                  <c:v>-66.7739713880094</c:v>
                </c:pt>
                <c:pt idx="2632">
                  <c:v>-66.772606551287495</c:v>
                </c:pt>
                <c:pt idx="2633">
                  <c:v>-66.771242201647794</c:v>
                </c:pt>
                <c:pt idx="2634">
                  <c:v>-66.769878339047807</c:v>
                </c:pt>
                <c:pt idx="2635">
                  <c:v>-66.7685149634449</c:v>
                </c:pt>
                <c:pt idx="2636">
                  <c:v>-66.767152074796499</c:v>
                </c:pt>
                <c:pt idx="2637">
                  <c:v>-66.765789673059899</c:v>
                </c:pt>
                <c:pt idx="2638">
                  <c:v>-66.764427758192696</c:v>
                </c:pt>
                <c:pt idx="2639">
                  <c:v>-66.7630663301521</c:v>
                </c:pt>
                <c:pt idx="2640">
                  <c:v>-66.761705388895606</c:v>
                </c:pt>
                <c:pt idx="2641">
                  <c:v>-66.760344934380598</c:v>
                </c:pt>
                <c:pt idx="2642">
                  <c:v>-66.758984966564597</c:v>
                </c:pt>
                <c:pt idx="2643">
                  <c:v>-66.757625485404802</c:v>
                </c:pt>
                <c:pt idx="2644">
                  <c:v>-66.756266490858806</c:v>
                </c:pt>
                <c:pt idx="2645">
                  <c:v>-66.754907982883793</c:v>
                </c:pt>
                <c:pt idx="2646">
                  <c:v>-66.7535499614374</c:v>
                </c:pt>
                <c:pt idx="2647">
                  <c:v>-66.752192426476995</c:v>
                </c:pt>
                <c:pt idx="2648">
                  <c:v>-66.750835377959802</c:v>
                </c:pt>
                <c:pt idx="2649">
                  <c:v>-66.749478815843403</c:v>
                </c:pt>
                <c:pt idx="2650">
                  <c:v>-66.748122740085094</c:v>
                </c:pt>
                <c:pt idx="2651">
                  <c:v>-66.746767150642398</c:v>
                </c:pt>
                <c:pt idx="2652">
                  <c:v>-66.745412047472499</c:v>
                </c:pt>
                <c:pt idx="2653">
                  <c:v>-66.744057430533104</c:v>
                </c:pt>
                <c:pt idx="2654">
                  <c:v>-66.742703299781297</c:v>
                </c:pt>
                <c:pt idx="2655">
                  <c:v>-66.741349655174702</c:v>
                </c:pt>
                <c:pt idx="2656">
                  <c:v>-66.739996496670699</c:v>
                </c:pt>
                <c:pt idx="2657">
                  <c:v>-66.7386438242266</c:v>
                </c:pt>
                <c:pt idx="2658">
                  <c:v>-66.7372916377998</c:v>
                </c:pt>
                <c:pt idx="2659">
                  <c:v>-66.735939937347695</c:v>
                </c:pt>
                <c:pt idx="2660">
                  <c:v>-66.734588722827795</c:v>
                </c:pt>
                <c:pt idx="2661">
                  <c:v>-66.733237994197395</c:v>
                </c:pt>
                <c:pt idx="2662">
                  <c:v>-66.731887751413893</c:v>
                </c:pt>
                <c:pt idx="2663">
                  <c:v>-66.730537994434798</c:v>
                </c:pt>
                <c:pt idx="2664">
                  <c:v>-66.729188723217405</c:v>
                </c:pt>
                <c:pt idx="2665">
                  <c:v>-66.727839937718997</c:v>
                </c:pt>
                <c:pt idx="2666">
                  <c:v>-66.726491637897198</c:v>
                </c:pt>
                <c:pt idx="2667">
                  <c:v>-66.725143823709203</c:v>
                </c:pt>
                <c:pt idx="2668">
                  <c:v>-66.723796495112595</c:v>
                </c:pt>
                <c:pt idx="2669">
                  <c:v>-66.722449652064498</c:v>
                </c:pt>
                <c:pt idx="2670">
                  <c:v>-66.721103294522607</c:v>
                </c:pt>
                <c:pt idx="2671">
                  <c:v>-66.719757422444104</c:v>
                </c:pt>
                <c:pt idx="2672">
                  <c:v>-66.7184120357864</c:v>
                </c:pt>
                <c:pt idx="2673">
                  <c:v>-66.717067134506905</c:v>
                </c:pt>
                <c:pt idx="2674">
                  <c:v>-66.715722718563001</c:v>
                </c:pt>
                <c:pt idx="2675">
                  <c:v>-66.714378787912096</c:v>
                </c:pt>
                <c:pt idx="2676">
                  <c:v>-66.713035342511503</c:v>
                </c:pt>
                <c:pt idx="2677">
                  <c:v>-66.711692382318702</c:v>
                </c:pt>
                <c:pt idx="2678">
                  <c:v>-66.710349907291004</c:v>
                </c:pt>
                <c:pt idx="2679">
                  <c:v>-66.709007917385705</c:v>
                </c:pt>
                <c:pt idx="2680">
                  <c:v>-66.7076664125604</c:v>
                </c:pt>
                <c:pt idx="2681">
                  <c:v>-66.7063253927723</c:v>
                </c:pt>
                <c:pt idx="2682">
                  <c:v>-66.704984857978801</c:v>
                </c:pt>
                <c:pt idx="2683">
                  <c:v>-66.703644808137199</c:v>
                </c:pt>
                <c:pt idx="2684">
                  <c:v>-66.702305243205004</c:v>
                </c:pt>
                <c:pt idx="2685">
                  <c:v>-66.700966163139597</c:v>
                </c:pt>
                <c:pt idx="2686">
                  <c:v>-66.699627567898204</c:v>
                </c:pt>
                <c:pt idx="2687">
                  <c:v>-66.698289457438307</c:v>
                </c:pt>
                <c:pt idx="2688">
                  <c:v>-66.6969518317172</c:v>
                </c:pt>
                <c:pt idx="2689">
                  <c:v>-66.695614690692295</c:v>
                </c:pt>
                <c:pt idx="2690">
                  <c:v>-66.694278034320902</c:v>
                </c:pt>
                <c:pt idx="2691">
                  <c:v>-66.692941862560403</c:v>
                </c:pt>
                <c:pt idx="2692">
                  <c:v>-66.691606175368094</c:v>
                </c:pt>
                <c:pt idx="2693">
                  <c:v>-66.690270972701398</c:v>
                </c:pt>
                <c:pt idx="2694">
                  <c:v>-66.688936254517699</c:v>
                </c:pt>
                <c:pt idx="2695">
                  <c:v>-66.687602020774307</c:v>
                </c:pt>
                <c:pt idx="2696">
                  <c:v>-66.686268271428602</c:v>
                </c:pt>
                <c:pt idx="2697">
                  <c:v>-66.684935006437797</c:v>
                </c:pt>
                <c:pt idx="2698">
                  <c:v>-66.683602225759401</c:v>
                </c:pt>
                <c:pt idx="2699">
                  <c:v>-66.682269929350596</c:v>
                </c:pt>
                <c:pt idx="2700">
                  <c:v>-66.680938117168907</c:v>
                </c:pt>
                <c:pt idx="2701">
                  <c:v>-66.679606789171501</c:v>
                </c:pt>
                <c:pt idx="2702">
                  <c:v>-66.678275945315903</c:v>
                </c:pt>
                <c:pt idx="2703">
                  <c:v>-66.676945585559196</c:v>
                </c:pt>
                <c:pt idx="2704">
                  <c:v>-66.675615709858903</c:v>
                </c:pt>
                <c:pt idx="2705">
                  <c:v>-66.674286318172307</c:v>
                </c:pt>
                <c:pt idx="2706">
                  <c:v>-66.672957410456704</c:v>
                </c:pt>
                <c:pt idx="2707">
                  <c:v>-66.671628986669504</c:v>
                </c:pt>
                <c:pt idx="2708">
                  <c:v>-66.670301046767904</c:v>
                </c:pt>
                <c:pt idx="2709">
                  <c:v>-66.6689735907093</c:v>
                </c:pt>
                <c:pt idx="2710">
                  <c:v>-66.667646618450902</c:v>
                </c:pt>
                <c:pt idx="2711">
                  <c:v>-66.666320129950194</c:v>
                </c:pt>
                <c:pt idx="2712">
                  <c:v>-66.664994125164398</c:v>
                </c:pt>
                <c:pt idx="2713">
                  <c:v>-66.663668604050898</c:v>
                </c:pt>
                <c:pt idx="2714">
                  <c:v>-66.662343566566804</c:v>
                </c:pt>
                <c:pt idx="2715">
                  <c:v>-66.661019012669598</c:v>
                </c:pt>
                <c:pt idx="2716">
                  <c:v>-66.659694942316506</c:v>
                </c:pt>
                <c:pt idx="2717">
                  <c:v>-66.658371355464894</c:v>
                </c:pt>
                <c:pt idx="2718">
                  <c:v>-66.657048252072002</c:v>
                </c:pt>
                <c:pt idx="2719">
                  <c:v>-66.655725632095198</c:v>
                </c:pt>
                <c:pt idx="2720">
                  <c:v>-66.654403495491593</c:v>
                </c:pt>
                <c:pt idx="2721">
                  <c:v>-66.653081842218597</c:v>
                </c:pt>
                <c:pt idx="2722">
                  <c:v>-66.651760672233607</c:v>
                </c:pt>
                <c:pt idx="2723">
                  <c:v>-66.650439985493705</c:v>
                </c:pt>
                <c:pt idx="2724">
                  <c:v>-66.649119781956202</c:v>
                </c:pt>
                <c:pt idx="2725">
                  <c:v>-66.647800061578494</c:v>
                </c:pt>
                <c:pt idx="2726">
                  <c:v>-66.646480824317706</c:v>
                </c:pt>
                <c:pt idx="2727">
                  <c:v>-66.645162070131207</c:v>
                </c:pt>
                <c:pt idx="2728">
                  <c:v>-66.643843798976306</c:v>
                </c:pt>
                <c:pt idx="2729">
                  <c:v>-66.642526010810101</c:v>
                </c:pt>
                <c:pt idx="2730">
                  <c:v>-66.641208705590003</c:v>
                </c:pt>
                <c:pt idx="2731">
                  <c:v>-66.639891883273094</c:v>
                </c:pt>
                <c:pt idx="2732">
                  <c:v>-66.638575543816899</c:v>
                </c:pt>
                <c:pt idx="2733">
                  <c:v>-66.6372596871784</c:v>
                </c:pt>
                <c:pt idx="2734">
                  <c:v>-66.635944313314994</c:v>
                </c:pt>
                <c:pt idx="2735">
                  <c:v>-66.634629422183906</c:v>
                </c:pt>
                <c:pt idx="2736">
                  <c:v>-66.633315013742305</c:v>
                </c:pt>
                <c:pt idx="2737">
                  <c:v>-66.632001087947501</c:v>
                </c:pt>
                <c:pt idx="2738">
                  <c:v>-66.630687644756705</c:v>
                </c:pt>
                <c:pt idx="2739">
                  <c:v>-66.6293746841271</c:v>
                </c:pt>
                <c:pt idx="2740">
                  <c:v>-66.628062206015997</c:v>
                </c:pt>
                <c:pt idx="2741">
                  <c:v>-66.626750210380607</c:v>
                </c:pt>
                <c:pt idx="2742">
                  <c:v>-66.625438697177998</c:v>
                </c:pt>
                <c:pt idx="2743">
                  <c:v>-66.624127666365595</c:v>
                </c:pt>
                <c:pt idx="2744">
                  <c:v>-66.622817117900496</c:v>
                </c:pt>
                <c:pt idx="2745">
                  <c:v>-66.621507051739997</c:v>
                </c:pt>
                <c:pt idx="2746">
                  <c:v>-66.620197467841095</c:v>
                </c:pt>
                <c:pt idx="2747">
                  <c:v>-66.618888366161201</c:v>
                </c:pt>
                <c:pt idx="2748">
                  <c:v>-66.617579746657498</c:v>
                </c:pt>
                <c:pt idx="2749">
                  <c:v>-66.616271609286997</c:v>
                </c:pt>
                <c:pt idx="2750">
                  <c:v>-66.614963954007095</c:v>
                </c:pt>
                <c:pt idx="2751">
                  <c:v>-66.613656780774804</c:v>
                </c:pt>
                <c:pt idx="2752">
                  <c:v>-66.612350089547405</c:v>
                </c:pt>
                <c:pt idx="2753">
                  <c:v>-66.611043880282097</c:v>
                </c:pt>
                <c:pt idx="2754">
                  <c:v>-66.609738152936004</c:v>
                </c:pt>
                <c:pt idx="2755">
                  <c:v>-66.608432907466295</c:v>
                </c:pt>
                <c:pt idx="2756">
                  <c:v>-66.607128143830096</c:v>
                </c:pt>
                <c:pt idx="2757">
                  <c:v>-66.605823861984604</c:v>
                </c:pt>
                <c:pt idx="2758">
                  <c:v>-66.604520061887001</c:v>
                </c:pt>
                <c:pt idx="2759">
                  <c:v>-66.6032167434944</c:v>
                </c:pt>
                <c:pt idx="2760">
                  <c:v>-66.601913906763997</c:v>
                </c:pt>
                <c:pt idx="2761">
                  <c:v>-66.600611551652904</c:v>
                </c:pt>
                <c:pt idx="2762">
                  <c:v>-66.599309678118203</c:v>
                </c:pt>
                <c:pt idx="2763">
                  <c:v>-66.598008286117107</c:v>
                </c:pt>
                <c:pt idx="2764">
                  <c:v>-66.596707375606698</c:v>
                </c:pt>
                <c:pt idx="2765">
                  <c:v>-66.595406946544202</c:v>
                </c:pt>
                <c:pt idx="2766">
                  <c:v>-66.594106998886502</c:v>
                </c:pt>
                <c:pt idx="2767">
                  <c:v>-66.592807532590996</c:v>
                </c:pt>
                <c:pt idx="2768">
                  <c:v>-66.591508547614595</c:v>
                </c:pt>
                <c:pt idx="2769">
                  <c:v>-66.590210043914496</c:v>
                </c:pt>
                <c:pt idx="2770">
                  <c:v>-66.588912021447797</c:v>
                </c:pt>
                <c:pt idx="2771">
                  <c:v>-66.587614480171496</c:v>
                </c:pt>
                <c:pt idx="2772">
                  <c:v>-66.586317420042803</c:v>
                </c:pt>
                <c:pt idx="2773">
                  <c:v>-66.585020841018803</c:v>
                </c:pt>
                <c:pt idx="2774">
                  <c:v>-66.583724743056493</c:v>
                </c:pt>
                <c:pt idx="2775">
                  <c:v>-66.582429126113098</c:v>
                </c:pt>
                <c:pt idx="2776">
                  <c:v>-66.581133990145503</c:v>
                </c:pt>
                <c:pt idx="2777">
                  <c:v>-66.579839335110904</c:v>
                </c:pt>
                <c:pt idx="2778">
                  <c:v>-66.5785451609663</c:v>
                </c:pt>
                <c:pt idx="2779">
                  <c:v>-66.577251467668702</c:v>
                </c:pt>
                <c:pt idx="2780">
                  <c:v>-66.575958255175394</c:v>
                </c:pt>
                <c:pt idx="2781">
                  <c:v>-66.574665523443102</c:v>
                </c:pt>
                <c:pt idx="2782">
                  <c:v>-66.573373272429095</c:v>
                </c:pt>
                <c:pt idx="2783">
                  <c:v>-66.572081502090398</c:v>
                </c:pt>
                <c:pt idx="2784">
                  <c:v>-66.570790212383898</c:v>
                </c:pt>
                <c:pt idx="2785">
                  <c:v>-66.569499403266803</c:v>
                </c:pt>
                <c:pt idx="2786">
                  <c:v>-66.568209074696</c:v>
                </c:pt>
                <c:pt idx="2787">
                  <c:v>-66.566919226628599</c:v>
                </c:pt>
                <c:pt idx="2788">
                  <c:v>-66.565629859021499</c:v>
                </c:pt>
                <c:pt idx="2789">
                  <c:v>-66.564340971831797</c:v>
                </c:pt>
                <c:pt idx="2790">
                  <c:v>-66.563052565016406</c:v>
                </c:pt>
                <c:pt idx="2791">
                  <c:v>-66.561764638532395</c:v>
                </c:pt>
                <c:pt idx="2792">
                  <c:v>-66.560477192336805</c:v>
                </c:pt>
                <c:pt idx="2793">
                  <c:v>-66.559190226386505</c:v>
                </c:pt>
                <c:pt idx="2794">
                  <c:v>-66.557903740638494</c:v>
                </c:pt>
                <c:pt idx="2795">
                  <c:v>-66.556617735049798</c:v>
                </c:pt>
                <c:pt idx="2796">
                  <c:v>-66.555332209577401</c:v>
                </c:pt>
                <c:pt idx="2797">
                  <c:v>-66.554047164178201</c:v>
                </c:pt>
                <c:pt idx="2798">
                  <c:v>-66.552762598809096</c:v>
                </c:pt>
                <c:pt idx="2799">
                  <c:v>-66.551478513427199</c:v>
                </c:pt>
                <c:pt idx="2800">
                  <c:v>-66.550194907989294</c:v>
                </c:pt>
                <c:pt idx="2801">
                  <c:v>-66.548911782452393</c:v>
                </c:pt>
                <c:pt idx="2802">
                  <c:v>-66.547629136773494</c:v>
                </c:pt>
                <c:pt idx="2803">
                  <c:v>-66.546346970909397</c:v>
                </c:pt>
                <c:pt idx="2804">
                  <c:v>-66.545065284817099</c:v>
                </c:pt>
                <c:pt idx="2805">
                  <c:v>-66.543784078453498</c:v>
                </c:pt>
                <c:pt idx="2806">
                  <c:v>-66.542503351775494</c:v>
                </c:pt>
                <c:pt idx="2807">
                  <c:v>-66.541223104739998</c:v>
                </c:pt>
                <c:pt idx="2808">
                  <c:v>-66.539943337303896</c:v>
                </c:pt>
                <c:pt idx="2809">
                  <c:v>-66.538664049424099</c:v>
                </c:pt>
                <c:pt idx="2810">
                  <c:v>-66.537385241057393</c:v>
                </c:pt>
                <c:pt idx="2811">
                  <c:v>-66.536106912160804</c:v>
                </c:pt>
                <c:pt idx="2812">
                  <c:v>-66.534829062691202</c:v>
                </c:pt>
                <c:pt idx="2813">
                  <c:v>-66.5335516926053</c:v>
                </c:pt>
                <c:pt idx="2814">
                  <c:v>-66.532274801859998</c:v>
                </c:pt>
                <c:pt idx="2815">
                  <c:v>-66.530998390412293</c:v>
                </c:pt>
                <c:pt idx="2816">
                  <c:v>-66.529722458218899</c:v>
                </c:pt>
                <c:pt idx="2817">
                  <c:v>-66.5284470052366</c:v>
                </c:pt>
                <c:pt idx="2818">
                  <c:v>-66.527172031422396</c:v>
                </c:pt>
                <c:pt idx="2819">
                  <c:v>-66.525897536732998</c:v>
                </c:pt>
                <c:pt idx="2820">
                  <c:v>-66.524623521125307</c:v>
                </c:pt>
                <c:pt idx="2821">
                  <c:v>-66.523349984556006</c:v>
                </c:pt>
                <c:pt idx="2822">
                  <c:v>-66.522076926982095</c:v>
                </c:pt>
                <c:pt idx="2823">
                  <c:v>-66.520804348360201</c:v>
                </c:pt>
                <c:pt idx="2824">
                  <c:v>-66.519532248647096</c:v>
                </c:pt>
                <c:pt idx="2825">
                  <c:v>-66.518260627799705</c:v>
                </c:pt>
                <c:pt idx="2826">
                  <c:v>-66.516989485774801</c:v>
                </c:pt>
                <c:pt idx="2827">
                  <c:v>-66.515718822529095</c:v>
                </c:pt>
                <c:pt idx="2828">
                  <c:v>-66.514448638019303</c:v>
                </c:pt>
                <c:pt idx="2829">
                  <c:v>-66.513178932202294</c:v>
                </c:pt>
                <c:pt idx="2830">
                  <c:v>-66.511909705034697</c:v>
                </c:pt>
                <c:pt idx="2831">
                  <c:v>-66.510640956473395</c:v>
                </c:pt>
                <c:pt idx="2832">
                  <c:v>-66.509372686475103</c:v>
                </c:pt>
                <c:pt idx="2833">
                  <c:v>-66.508104894996407</c:v>
                </c:pt>
                <c:pt idx="2834">
                  <c:v>-66.506837581994205</c:v>
                </c:pt>
                <c:pt idx="2835">
                  <c:v>-66.505570747425097</c:v>
                </c:pt>
                <c:pt idx="2836">
                  <c:v>-66.504304391245796</c:v>
                </c:pt>
                <c:pt idx="2837">
                  <c:v>-66.503038513413102</c:v>
                </c:pt>
                <c:pt idx="2838">
                  <c:v>-66.501773113883601</c:v>
                </c:pt>
                <c:pt idx="2839">
                  <c:v>-66.500508192614106</c:v>
                </c:pt>
                <c:pt idx="2840">
                  <c:v>-66.499243749561202</c:v>
                </c:pt>
                <c:pt idx="2841">
                  <c:v>-66.497979784681505</c:v>
                </c:pt>
                <c:pt idx="2842">
                  <c:v>-66.496716297931798</c:v>
                </c:pt>
                <c:pt idx="2843">
                  <c:v>-66.495453289268696</c:v>
                </c:pt>
                <c:pt idx="2844">
                  <c:v>-66.494190758648898</c:v>
                </c:pt>
                <c:pt idx="2845">
                  <c:v>-66.492928706028906</c:v>
                </c:pt>
                <c:pt idx="2846">
                  <c:v>-66.491667131365503</c:v>
                </c:pt>
                <c:pt idx="2847">
                  <c:v>-66.490406034615205</c:v>
                </c:pt>
                <c:pt idx="2848">
                  <c:v>-66.489145415734797</c:v>
                </c:pt>
                <c:pt idx="2849">
                  <c:v>-66.487885274680707</c:v>
                </c:pt>
                <c:pt idx="2850">
                  <c:v>-66.486625611409593</c:v>
                </c:pt>
                <c:pt idx="2851">
                  <c:v>-66.485366425878098</c:v>
                </c:pt>
                <c:pt idx="2852">
                  <c:v>-66.484107718042793</c:v>
                </c:pt>
                <c:pt idx="2853">
                  <c:v>-66.482849487860193</c:v>
                </c:pt>
                <c:pt idx="2854">
                  <c:v>-66.481591735286997</c:v>
                </c:pt>
                <c:pt idx="2855">
                  <c:v>-66.480334460279593</c:v>
                </c:pt>
                <c:pt idx="2856">
                  <c:v>-66.479077662794793</c:v>
                </c:pt>
                <c:pt idx="2857">
                  <c:v>-66.4778213427889</c:v>
                </c:pt>
                <c:pt idx="2858">
                  <c:v>-66.476565500218598</c:v>
                </c:pt>
                <c:pt idx="2859">
                  <c:v>-66.475310135040402</c:v>
                </c:pt>
                <c:pt idx="2860">
                  <c:v>-66.4740552472107</c:v>
                </c:pt>
                <c:pt idx="2861">
                  <c:v>-66.472800836686204</c:v>
                </c:pt>
                <c:pt idx="2862">
                  <c:v>-66.471546903423302</c:v>
                </c:pt>
                <c:pt idx="2863">
                  <c:v>-66.470293447378594</c:v>
                </c:pt>
                <c:pt idx="2864">
                  <c:v>-66.469040468508396</c:v>
                </c:pt>
                <c:pt idx="2865">
                  <c:v>-66.467787966769393</c:v>
                </c:pt>
                <c:pt idx="2866">
                  <c:v>-66.466535942117901</c:v>
                </c:pt>
                <c:pt idx="2867">
                  <c:v>-66.465284394510505</c:v>
                </c:pt>
                <c:pt idx="2868">
                  <c:v>-66.464033323903607</c:v>
                </c:pt>
                <c:pt idx="2869">
                  <c:v>-66.462782730253707</c:v>
                </c:pt>
                <c:pt idx="2870">
                  <c:v>-66.461532613517093</c:v>
                </c:pt>
                <c:pt idx="2871">
                  <c:v>-66.460282973650394</c:v>
                </c:pt>
                <c:pt idx="2872">
                  <c:v>-66.459033810609895</c:v>
                </c:pt>
                <c:pt idx="2873">
                  <c:v>-66.4577851243521</c:v>
                </c:pt>
                <c:pt idx="2874">
                  <c:v>-66.456536914833293</c:v>
                </c:pt>
                <c:pt idx="2875">
                  <c:v>-66.455289182010105</c:v>
                </c:pt>
                <c:pt idx="2876">
                  <c:v>-66.454041925838695</c:v>
                </c:pt>
                <c:pt idx="2877">
                  <c:v>-66.452795146275506</c:v>
                </c:pt>
                <c:pt idx="2878">
                  <c:v>-66.451548843276996</c:v>
                </c:pt>
                <c:pt idx="2879">
                  <c:v>-66.450303016799396</c:v>
                </c:pt>
                <c:pt idx="2880">
                  <c:v>-66.449057666799106</c:v>
                </c:pt>
                <c:pt idx="2881">
                  <c:v>-66.4478127932326</c:v>
                </c:pt>
                <c:pt idx="2882">
                  <c:v>-66.446568396055994</c:v>
                </c:pt>
                <c:pt idx="2883">
                  <c:v>-66.445324475225803</c:v>
                </c:pt>
                <c:pt idx="2884">
                  <c:v>-66.4440810306982</c:v>
                </c:pt>
                <c:pt idx="2885">
                  <c:v>-66.442838062429601</c:v>
                </c:pt>
                <c:pt idx="2886">
                  <c:v>-66.441595570376293</c:v>
                </c:pt>
                <c:pt idx="2887">
                  <c:v>-66.440353554494493</c:v>
                </c:pt>
                <c:pt idx="2888">
                  <c:v>-66.439112014740502</c:v>
                </c:pt>
                <c:pt idx="2889">
                  <c:v>-66.437870951070593</c:v>
                </c:pt>
                <c:pt idx="2890">
                  <c:v>-66.436630363441196</c:v>
                </c:pt>
                <c:pt idx="2891">
                  <c:v>-66.4353902518083</c:v>
                </c:pt>
                <c:pt idx="2892">
                  <c:v>-66.434150616128306</c:v>
                </c:pt>
                <c:pt idx="2893">
                  <c:v>-66.432911456357402</c:v>
                </c:pt>
                <c:pt idx="2894">
                  <c:v>-66.431672772451805</c:v>
                </c:pt>
                <c:pt idx="2895">
                  <c:v>-66.430434564367701</c:v>
                </c:pt>
                <c:pt idx="2896">
                  <c:v>-66.429196832061393</c:v>
                </c:pt>
                <c:pt idx="2897">
                  <c:v>-66.427959575489098</c:v>
                </c:pt>
                <c:pt idx="2898">
                  <c:v>-66.426722794606803</c:v>
                </c:pt>
                <c:pt idx="2899">
                  <c:v>-66.425486489370897</c:v>
                </c:pt>
                <c:pt idx="2900">
                  <c:v>-66.424250659737396</c:v>
                </c:pt>
                <c:pt idx="2901">
                  <c:v>-66.423015305662503</c:v>
                </c:pt>
                <c:pt idx="2902">
                  <c:v>-66.421780427102405</c:v>
                </c:pt>
                <c:pt idx="2903">
                  <c:v>-66.420546024013305</c:v>
                </c:pt>
                <c:pt idx="2904">
                  <c:v>-66.419312096351106</c:v>
                </c:pt>
                <c:pt idx="2905">
                  <c:v>-66.418078644072096</c:v>
                </c:pt>
                <c:pt idx="2906">
                  <c:v>-66.416845667132407</c:v>
                </c:pt>
                <c:pt idx="2907">
                  <c:v>-66.415613165487997</c:v>
                </c:pt>
                <c:pt idx="2908">
                  <c:v>-66.414381139095099</c:v>
                </c:pt>
                <c:pt idx="2909">
                  <c:v>-66.4131495879097</c:v>
                </c:pt>
                <c:pt idx="2910">
                  <c:v>-66.411918511887905</c:v>
                </c:pt>
                <c:pt idx="2911">
                  <c:v>-66.4106879109857</c:v>
                </c:pt>
                <c:pt idx="2912">
                  <c:v>-66.409457785159304</c:v>
                </c:pt>
                <c:pt idx="2913">
                  <c:v>-66.408228134364506</c:v>
                </c:pt>
                <c:pt idx="2914">
                  <c:v>-66.406998958557594</c:v>
                </c:pt>
                <c:pt idx="2915">
                  <c:v>-66.4057702576943</c:v>
                </c:pt>
                <c:pt idx="2916">
                  <c:v>-66.404542031730898</c:v>
                </c:pt>
                <c:pt idx="2917">
                  <c:v>-66.403314280623206</c:v>
                </c:pt>
                <c:pt idx="2918">
                  <c:v>-66.402087004327299</c:v>
                </c:pt>
                <c:pt idx="2919">
                  <c:v>-66.400860202799194</c:v>
                </c:pt>
                <c:pt idx="2920">
                  <c:v>-66.399633875994695</c:v>
                </c:pt>
                <c:pt idx="2921">
                  <c:v>-66.398408023869905</c:v>
                </c:pt>
                <c:pt idx="2922">
                  <c:v>-66.3971826463806</c:v>
                </c:pt>
                <c:pt idx="2923">
                  <c:v>-66.395957743482896</c:v>
                </c:pt>
                <c:pt idx="2924">
                  <c:v>-66.394733315132598</c:v>
                </c:pt>
                <c:pt idx="2925">
                  <c:v>-66.393509361285695</c:v>
                </c:pt>
                <c:pt idx="2926">
                  <c:v>-66.392285881898104</c:v>
                </c:pt>
                <c:pt idx="2927">
                  <c:v>-66.391062876925503</c:v>
                </c:pt>
                <c:pt idx="2928">
                  <c:v>-66.389840346323993</c:v>
                </c:pt>
                <c:pt idx="2929">
                  <c:v>-66.388618290049394</c:v>
                </c:pt>
                <c:pt idx="2930">
                  <c:v>-66.387396708057594</c:v>
                </c:pt>
                <c:pt idx="2931">
                  <c:v>-66.386175600304298</c:v>
                </c:pt>
                <c:pt idx="2932">
                  <c:v>-66.384954966745397</c:v>
                </c:pt>
                <c:pt idx="2933">
                  <c:v>-66.383734807336793</c:v>
                </c:pt>
                <c:pt idx="2934">
                  <c:v>-66.382515122034206</c:v>
                </c:pt>
                <c:pt idx="2935">
                  <c:v>-66.381295910793497</c:v>
                </c:pt>
                <c:pt idx="2936">
                  <c:v>-66.380077173570498</c:v>
                </c:pt>
                <c:pt idx="2937">
                  <c:v>-66.378858910320801</c:v>
                </c:pt>
                <c:pt idx="2938">
                  <c:v>-66.377641121000394</c:v>
                </c:pt>
                <c:pt idx="2939">
                  <c:v>-66.376423805564897</c:v>
                </c:pt>
                <c:pt idx="2940">
                  <c:v>-66.375206963970001</c:v>
                </c:pt>
                <c:pt idx="2941">
                  <c:v>-66.373990596171694</c:v>
                </c:pt>
                <c:pt idx="2942">
                  <c:v>-66.372774702125398</c:v>
                </c:pt>
                <c:pt idx="2943">
                  <c:v>-66.371559281787</c:v>
                </c:pt>
                <c:pt idx="2944">
                  <c:v>-66.370344335112193</c:v>
                </c:pt>
                <c:pt idx="2945">
                  <c:v>-66.369129862056496</c:v>
                </c:pt>
                <c:pt idx="2946">
                  <c:v>-66.367915862575799</c:v>
                </c:pt>
                <c:pt idx="2947">
                  <c:v>-66.366702336625707</c:v>
                </c:pt>
                <c:pt idx="2948">
                  <c:v>-66.365489284161796</c:v>
                </c:pt>
                <c:pt idx="2949">
                  <c:v>-66.364276705139801</c:v>
                </c:pt>
                <c:pt idx="2950">
                  <c:v>-66.363064599515297</c:v>
                </c:pt>
                <c:pt idx="2951">
                  <c:v>-66.361852967243806</c:v>
                </c:pt>
                <c:pt idx="2952">
                  <c:v>-66.360641808281102</c:v>
                </c:pt>
                <c:pt idx="2953">
                  <c:v>-66.359431122582706</c:v>
                </c:pt>
                <c:pt idx="2954">
                  <c:v>-66.358220910104194</c:v>
                </c:pt>
                <c:pt idx="2955">
                  <c:v>-66.357011170801201</c:v>
                </c:pt>
                <c:pt idx="2956">
                  <c:v>-66.355801904629203</c:v>
                </c:pt>
                <c:pt idx="2957">
                  <c:v>-66.354593111543707</c:v>
                </c:pt>
                <c:pt idx="2958">
                  <c:v>-66.353384791500304</c:v>
                </c:pt>
                <c:pt idx="2959">
                  <c:v>-66.352176944454598</c:v>
                </c:pt>
                <c:pt idx="2960">
                  <c:v>-66.350969570361897</c:v>
                </c:pt>
                <c:pt idx="2961">
                  <c:v>-66.349762669177906</c:v>
                </c:pt>
                <c:pt idx="2962">
                  <c:v>-66.348556240857903</c:v>
                </c:pt>
                <c:pt idx="2963">
                  <c:v>-66.347350285357606</c:v>
                </c:pt>
                <c:pt idx="2964">
                  <c:v>-66.346144802632196</c:v>
                </c:pt>
                <c:pt idx="2965">
                  <c:v>-66.344939792637405</c:v>
                </c:pt>
                <c:pt idx="2966">
                  <c:v>-66.343735255328397</c:v>
                </c:pt>
                <c:pt idx="2967">
                  <c:v>-66.342531190660793</c:v>
                </c:pt>
                <c:pt idx="2968">
                  <c:v>-66.341327598589899</c:v>
                </c:pt>
                <c:pt idx="2969">
                  <c:v>-66.340124479071207</c:v>
                </c:pt>
                <c:pt idx="2970">
                  <c:v>-66.338921832059995</c:v>
                </c:pt>
                <c:pt idx="2971">
                  <c:v>-66.337719657511599</c:v>
                </c:pt>
                <c:pt idx="2972">
                  <c:v>-66.336517955381595</c:v>
                </c:pt>
                <c:pt idx="2973">
                  <c:v>-66.335316725625106</c:v>
                </c:pt>
                <c:pt idx="2974">
                  <c:v>-66.334115968197494</c:v>
                </c:pt>
                <c:pt idx="2975">
                  <c:v>-66.332915683054196</c:v>
                </c:pt>
                <c:pt idx="2976">
                  <c:v>-66.331715870150504</c:v>
                </c:pt>
                <c:pt idx="2977">
                  <c:v>-66.330516529441596</c:v>
                </c:pt>
                <c:pt idx="2978">
                  <c:v>-66.329317660882793</c:v>
                </c:pt>
                <c:pt idx="2979">
                  <c:v>-66.328119264429503</c:v>
                </c:pt>
                <c:pt idx="2980">
                  <c:v>-66.326921340036805</c:v>
                </c:pt>
                <c:pt idx="2981">
                  <c:v>-66.325723887659905</c:v>
                </c:pt>
                <c:pt idx="2982">
                  <c:v>-66.324526907254295</c:v>
                </c:pt>
                <c:pt idx="2983">
                  <c:v>-66.3233303987749</c:v>
                </c:pt>
                <c:pt idx="2984">
                  <c:v>-66.322134362177096</c:v>
                </c:pt>
                <c:pt idx="2985">
                  <c:v>-66.320938797416105</c:v>
                </c:pt>
                <c:pt idx="2986">
                  <c:v>-66.319743704446907</c:v>
                </c:pt>
                <c:pt idx="2987">
                  <c:v>-66.318549083224895</c:v>
                </c:pt>
                <c:pt idx="2988">
                  <c:v>-66.317354933705005</c:v>
                </c:pt>
                <c:pt idx="2989">
                  <c:v>-66.316161255842502</c:v>
                </c:pt>
                <c:pt idx="2990">
                  <c:v>-66.314968049592494</c:v>
                </c:pt>
                <c:pt idx="2991">
                  <c:v>-66.313775314910103</c:v>
                </c:pt>
                <c:pt idx="2992">
                  <c:v>-66.312583051750394</c:v>
                </c:pt>
                <c:pt idx="2993">
                  <c:v>-66.311391260068405</c:v>
                </c:pt>
                <c:pt idx="2994">
                  <c:v>-66.310199939819299</c:v>
                </c:pt>
                <c:pt idx="2995">
                  <c:v>-66.309009090958099</c:v>
                </c:pt>
                <c:pt idx="2996">
                  <c:v>-66.307818713439801</c:v>
                </c:pt>
                <c:pt idx="2997">
                  <c:v>-66.306628807219496</c:v>
                </c:pt>
                <c:pt idx="2998">
                  <c:v>-66.305439372252096</c:v>
                </c:pt>
                <c:pt idx="2999">
                  <c:v>-66.304250408492706</c:v>
                </c:pt>
                <c:pt idx="3000">
                  <c:v>-66.303061915896293</c:v>
                </c:pt>
                <c:pt idx="3001">
                  <c:v>-66.301873894417895</c:v>
                </c:pt>
                <c:pt idx="3002">
                  <c:v>-66.300686344012306</c:v>
                </c:pt>
                <c:pt idx="3003">
                  <c:v>-66.299499264634505</c:v>
                </c:pt>
                <c:pt idx="3004">
                  <c:v>-66.298312656239503</c:v>
                </c:pt>
                <c:pt idx="3005">
                  <c:v>-66.297126518782207</c:v>
                </c:pt>
                <c:pt idx="3006">
                  <c:v>-66.295940852217498</c:v>
                </c:pt>
                <c:pt idx="3007">
                  <c:v>-66.2947556565002</c:v>
                </c:pt>
                <c:pt idx="3008">
                  <c:v>-66.293570931585293</c:v>
                </c:pt>
                <c:pt idx="3009">
                  <c:v>-66.292386677427601</c:v>
                </c:pt>
                <c:pt idx="3010">
                  <c:v>-66.291202893981904</c:v>
                </c:pt>
                <c:pt idx="3011">
                  <c:v>-66.290019581203197</c:v>
                </c:pt>
                <c:pt idx="3012">
                  <c:v>-66.288836739046104</c:v>
                </c:pt>
                <c:pt idx="3013">
                  <c:v>-66.287654367465507</c:v>
                </c:pt>
                <c:pt idx="3014">
                  <c:v>-66.2864724664161</c:v>
                </c:pt>
                <c:pt idx="3015">
                  <c:v>-66.285291035852893</c:v>
                </c:pt>
                <c:pt idx="3016">
                  <c:v>-66.284110075730396</c:v>
                </c:pt>
                <c:pt idx="3017">
                  <c:v>-66.282929586003505</c:v>
                </c:pt>
                <c:pt idx="3018">
                  <c:v>-66.2817495666269</c:v>
                </c:pt>
                <c:pt idx="3019">
                  <c:v>-66.280570017555306</c:v>
                </c:pt>
                <c:pt idx="3020">
                  <c:v>-66.279390938743404</c:v>
                </c:pt>
                <c:pt idx="3021">
                  <c:v>-66.278212330145905</c:v>
                </c:pt>
                <c:pt idx="3022">
                  <c:v>-66.277034191717405</c:v>
                </c:pt>
                <c:pt idx="3023">
                  <c:v>-66.2758565234126</c:v>
                </c:pt>
                <c:pt idx="3024">
                  <c:v>-66.274679325186199</c:v>
                </c:pt>
                <c:pt idx="3025">
                  <c:v>-66.273502596992799</c:v>
                </c:pt>
                <c:pt idx="3026">
                  <c:v>-66.272326338786897</c:v>
                </c:pt>
                <c:pt idx="3027">
                  <c:v>-66.271150550523203</c:v>
                </c:pt>
                <c:pt idx="3028">
                  <c:v>-66.269975232156298</c:v>
                </c:pt>
                <c:pt idx="3029">
                  <c:v>-66.268800383640695</c:v>
                </c:pt>
                <c:pt idx="3030">
                  <c:v>-66.267626004931003</c:v>
                </c:pt>
                <c:pt idx="3031">
                  <c:v>-66.266452095981606</c:v>
                </c:pt>
                <c:pt idx="3032">
                  <c:v>-66.265278656747199</c:v>
                </c:pt>
                <c:pt idx="3033">
                  <c:v>-66.264105687182294</c:v>
                </c:pt>
                <c:pt idx="3034">
                  <c:v>-66.262933187241202</c:v>
                </c:pt>
                <c:pt idx="3035">
                  <c:v>-66.261761156878507</c:v>
                </c:pt>
                <c:pt idx="3036">
                  <c:v>-66.260589596048703</c:v>
                </c:pt>
                <c:pt idx="3037">
                  <c:v>-66.259418504706204</c:v>
                </c:pt>
                <c:pt idx="3038">
                  <c:v>-66.258247882805406</c:v>
                </c:pt>
                <c:pt idx="3039">
                  <c:v>-66.257077730300693</c:v>
                </c:pt>
                <c:pt idx="3040">
                  <c:v>-66.255908047146505</c:v>
                </c:pt>
                <c:pt idx="3041">
                  <c:v>-66.254738833297296</c:v>
                </c:pt>
                <c:pt idx="3042">
                  <c:v>-66.253570088707306</c:v>
                </c:pt>
                <c:pt idx="3043">
                  <c:v>-66.252401813331005</c:v>
                </c:pt>
                <c:pt idx="3044">
                  <c:v>-66.251234007122605</c:v>
                </c:pt>
                <c:pt idx="3045">
                  <c:v>-66.250066670036404</c:v>
                </c:pt>
                <c:pt idx="3046">
                  <c:v>-66.248899802026898</c:v>
                </c:pt>
                <c:pt idx="3047">
                  <c:v>-66.247733403048201</c:v>
                </c:pt>
                <c:pt idx="3048">
                  <c:v>-66.246567473054597</c:v>
                </c:pt>
                <c:pt idx="3049">
                  <c:v>-66.245402012000397</c:v>
                </c:pt>
                <c:pt idx="3050">
                  <c:v>-66.244237019839801</c:v>
                </c:pt>
                <c:pt idx="3051">
                  <c:v>-66.243072496527006</c:v>
                </c:pt>
                <c:pt idx="3052">
                  <c:v>-66.241908442016296</c:v>
                </c:pt>
                <c:pt idx="3053">
                  <c:v>-66.240744856261799</c:v>
                </c:pt>
                <c:pt idx="3054">
                  <c:v>-66.239581739217698</c:v>
                </c:pt>
                <c:pt idx="3055">
                  <c:v>-66.238419090838207</c:v>
                </c:pt>
                <c:pt idx="3056">
                  <c:v>-66.237256911077395</c:v>
                </c:pt>
                <c:pt idx="3057">
                  <c:v>-66.236095199889405</c:v>
                </c:pt>
                <c:pt idx="3058">
                  <c:v>-66.234933957228293</c:v>
                </c:pt>
                <c:pt idx="3059">
                  <c:v>-66.233773183048299</c:v>
                </c:pt>
                <c:pt idx="3060">
                  <c:v>-66.232612877303396</c:v>
                </c:pt>
                <c:pt idx="3061">
                  <c:v>-66.231453039947596</c:v>
                </c:pt>
                <c:pt idx="3062">
                  <c:v>-66.230293670934998</c:v>
                </c:pt>
                <c:pt idx="3063">
                  <c:v>-66.229134770219602</c:v>
                </c:pt>
                <c:pt idx="3064">
                  <c:v>-66.227976337755507</c:v>
                </c:pt>
                <c:pt idx="3065">
                  <c:v>-66.226818373496599</c:v>
                </c:pt>
                <c:pt idx="3066">
                  <c:v>-66.225660877396905</c:v>
                </c:pt>
                <c:pt idx="3067">
                  <c:v>-66.224503849410397</c:v>
                </c:pt>
                <c:pt idx="3068">
                  <c:v>-66.223347289490903</c:v>
                </c:pt>
                <c:pt idx="3069">
                  <c:v>-66.222191197592494</c:v>
                </c:pt>
                <c:pt idx="3070">
                  <c:v>-66.221035573668999</c:v>
                </c:pt>
                <c:pt idx="3071">
                  <c:v>-66.219880417674304</c:v>
                </c:pt>
                <c:pt idx="3072">
                  <c:v>-66.218725729562294</c:v>
                </c:pt>
                <c:pt idx="3073">
                  <c:v>-66.217571509286898</c:v>
                </c:pt>
                <c:pt idx="3074">
                  <c:v>-66.216417756801903</c:v>
                </c:pt>
                <c:pt idx="3075">
                  <c:v>-66.215264472061094</c:v>
                </c:pt>
                <c:pt idx="3076">
                  <c:v>-66.2141116550183</c:v>
                </c:pt>
                <c:pt idx="3077">
                  <c:v>-66.212959305627294</c:v>
                </c:pt>
                <c:pt idx="3078">
                  <c:v>-66.211807423841904</c:v>
                </c:pt>
                <c:pt idx="3079">
                  <c:v>-66.210656009615803</c:v>
                </c:pt>
                <c:pt idx="3080">
                  <c:v>-66.209505062902807</c:v>
                </c:pt>
                <c:pt idx="3081">
                  <c:v>-66.2083545836566</c:v>
                </c:pt>
                <c:pt idx="3082">
                  <c:v>-66.2072045718309</c:v>
                </c:pt>
                <c:pt idx="3083">
                  <c:v>-66.206055027379406</c:v>
                </c:pt>
                <c:pt idx="3084">
                  <c:v>-66.204905950255693</c:v>
                </c:pt>
                <c:pt idx="3085">
                  <c:v>-66.203757340413503</c:v>
                </c:pt>
                <c:pt idx="3086">
                  <c:v>-66.202609197806396</c:v>
                </c:pt>
                <c:pt idx="3087">
                  <c:v>-66.201461522388001</c:v>
                </c:pt>
                <c:pt idx="3088">
                  <c:v>-66.200314314112006</c:v>
                </c:pt>
                <c:pt idx="3089">
                  <c:v>-66.199167572931898</c:v>
                </c:pt>
                <c:pt idx="3090">
                  <c:v>-66.198021298801294</c:v>
                </c:pt>
                <c:pt idx="3091">
                  <c:v>-66.196875491673694</c:v>
                </c:pt>
                <c:pt idx="3092">
                  <c:v>-66.195730151502602</c:v>
                </c:pt>
                <c:pt idx="3093">
                  <c:v>-66.194585278241505</c:v>
                </c:pt>
                <c:pt idx="3094">
                  <c:v>-66.193440871844004</c:v>
                </c:pt>
                <c:pt idx="3095">
                  <c:v>-66.192296932263503</c:v>
                </c:pt>
                <c:pt idx="3096">
                  <c:v>-66.191153459453503</c:v>
                </c:pt>
                <c:pt idx="3097">
                  <c:v>-66.190010453367407</c:v>
                </c:pt>
                <c:pt idx="3098">
                  <c:v>-66.188867913958603</c:v>
                </c:pt>
                <c:pt idx="3099">
                  <c:v>-66.187725841180495</c:v>
                </c:pt>
                <c:pt idx="3100">
                  <c:v>-66.186584234986398</c:v>
                </c:pt>
                <c:pt idx="3101">
                  <c:v>-66.185443095329902</c:v>
                </c:pt>
                <c:pt idx="3102">
                  <c:v>-66.184302422164095</c:v>
                </c:pt>
                <c:pt idx="3103">
                  <c:v>-66.183162215442493</c:v>
                </c:pt>
                <c:pt idx="3104">
                  <c:v>-66.182022475118202</c:v>
                </c:pt>
                <c:pt idx="3105">
                  <c:v>-66.180883201144695</c:v>
                </c:pt>
                <c:pt idx="3106">
                  <c:v>-66.179744393475204</c:v>
                </c:pt>
                <c:pt idx="3107">
                  <c:v>-66.178606052063003</c:v>
                </c:pt>
                <c:pt idx="3108">
                  <c:v>-66.177468176861197</c:v>
                </c:pt>
                <c:pt idx="3109">
                  <c:v>-66.176330767823103</c:v>
                </c:pt>
                <c:pt idx="3110">
                  <c:v>-66.175193824901896</c:v>
                </c:pt>
                <c:pt idx="3111">
                  <c:v>-66.174057348050695</c:v>
                </c:pt>
                <c:pt idx="3112">
                  <c:v>-66.172921337222803</c:v>
                </c:pt>
                <c:pt idx="3113">
                  <c:v>-66.171785792371196</c:v>
                </c:pt>
                <c:pt idx="3114">
                  <c:v>-66.170650713449106</c:v>
                </c:pt>
                <c:pt idx="3115">
                  <c:v>-66.169516100409595</c:v>
                </c:pt>
                <c:pt idx="3116">
                  <c:v>-66.168381953205795</c:v>
                </c:pt>
                <c:pt idx="3117">
                  <c:v>-66.167248271790697</c:v>
                </c:pt>
                <c:pt idx="3118">
                  <c:v>-66.166115056117306</c:v>
                </c:pt>
                <c:pt idx="3119">
                  <c:v>-66.164982306138796</c:v>
                </c:pt>
                <c:pt idx="3120">
                  <c:v>-66.163850021808102</c:v>
                </c:pt>
                <c:pt idx="3121">
                  <c:v>-66.1627182030782</c:v>
                </c:pt>
                <c:pt idx="3122">
                  <c:v>-66.161586849901994</c:v>
                </c:pt>
                <c:pt idx="3123">
                  <c:v>-66.160455962232604</c:v>
                </c:pt>
                <c:pt idx="3124">
                  <c:v>-66.159325540022806</c:v>
                </c:pt>
                <c:pt idx="3125">
                  <c:v>-66.158195583225606</c:v>
                </c:pt>
                <c:pt idx="3126">
                  <c:v>-66.157066091793794</c:v>
                </c:pt>
                <c:pt idx="3127">
                  <c:v>-66.155937065680305</c:v>
                </c:pt>
                <c:pt idx="3128">
                  <c:v>-66.154808504838002</c:v>
                </c:pt>
                <c:pt idx="3129">
                  <c:v>-66.153680409219703</c:v>
                </c:pt>
                <c:pt idx="3130">
                  <c:v>-66.152552778778201</c:v>
                </c:pt>
                <c:pt idx="3131">
                  <c:v>-66.151425613466401</c:v>
                </c:pt>
                <c:pt idx="3132">
                  <c:v>-66.150298913236895</c:v>
                </c:pt>
                <c:pt idx="3133">
                  <c:v>-66.149172678042603</c:v>
                </c:pt>
                <c:pt idx="3134">
                  <c:v>-66.148046907836104</c:v>
                </c:pt>
                <c:pt idx="3135">
                  <c:v>-66.146921602570202</c:v>
                </c:pt>
                <c:pt idx="3136">
                  <c:v>-66.145796762197705</c:v>
                </c:pt>
                <c:pt idx="3137">
                  <c:v>-66.144672386671004</c:v>
                </c:pt>
                <c:pt idx="3138">
                  <c:v>-66.143548475943007</c:v>
                </c:pt>
                <c:pt idx="3139">
                  <c:v>-66.142425029966304</c:v>
                </c:pt>
                <c:pt idx="3140">
                  <c:v>-66.141302048693404</c:v>
                </c:pt>
                <c:pt idx="3141">
                  <c:v>-66.140179532076999</c:v>
                </c:pt>
                <c:pt idx="3142">
                  <c:v>-66.139057480069695</c:v>
                </c:pt>
                <c:pt idx="3143">
                  <c:v>-66.137935892623901</c:v>
                </c:pt>
                <c:pt idx="3144">
                  <c:v>-66.136814769692293</c:v>
                </c:pt>
                <c:pt idx="3145">
                  <c:v>-66.135694111227295</c:v>
                </c:pt>
                <c:pt idx="3146">
                  <c:v>-66.134573917181399</c:v>
                </c:pt>
                <c:pt idx="3147">
                  <c:v>-66.133454187507198</c:v>
                </c:pt>
                <c:pt idx="3148">
                  <c:v>-66.132334922157</c:v>
                </c:pt>
                <c:pt idx="3149">
                  <c:v>-66.131216121083298</c:v>
                </c:pt>
                <c:pt idx="3150">
                  <c:v>-66.1300977842386</c:v>
                </c:pt>
                <c:pt idx="3151">
                  <c:v>-66.128979911575101</c:v>
                </c:pt>
                <c:pt idx="3152">
                  <c:v>-66.127862503045407</c:v>
                </c:pt>
                <c:pt idx="3153">
                  <c:v>-66.126745558601598</c:v>
                </c:pt>
                <c:pt idx="3154">
                  <c:v>-66.125629078196297</c:v>
                </c:pt>
                <c:pt idx="3155">
                  <c:v>-66.124513061781599</c:v>
                </c:pt>
                <c:pt idx="3156">
                  <c:v>-66.123397509309896</c:v>
                </c:pt>
                <c:pt idx="3157">
                  <c:v>-66.122282420733399</c:v>
                </c:pt>
                <c:pt idx="3158">
                  <c:v>-66.1211677960044</c:v>
                </c:pt>
                <c:pt idx="3159">
                  <c:v>-66.120053635075095</c:v>
                </c:pt>
                <c:pt idx="3160">
                  <c:v>-66.118939937897693</c:v>
                </c:pt>
                <c:pt idx="3161">
                  <c:v>-66.117826704424402</c:v>
                </c:pt>
                <c:pt idx="3162">
                  <c:v>-66.116713934607304</c:v>
                </c:pt>
                <c:pt idx="3163">
                  <c:v>-66.115601628398693</c:v>
                </c:pt>
                <c:pt idx="3164">
                  <c:v>-66.114489785750607</c:v>
                </c:pt>
                <c:pt idx="3165">
                  <c:v>-66.113378406615197</c:v>
                </c:pt>
                <c:pt idx="3166">
                  <c:v>-66.112267490944504</c:v>
                </c:pt>
                <c:pt idx="3167">
                  <c:v>-66.111157038690493</c:v>
                </c:pt>
                <c:pt idx="3168">
                  <c:v>-66.110047049805303</c:v>
                </c:pt>
                <c:pt idx="3169">
                  <c:v>-66.108937524241</c:v>
                </c:pt>
                <c:pt idx="3170">
                  <c:v>-66.107828461949495</c:v>
                </c:pt>
                <c:pt idx="3171">
                  <c:v>-66.106719862882699</c:v>
                </c:pt>
                <c:pt idx="3172">
                  <c:v>-66.105611726992805</c:v>
                </c:pt>
                <c:pt idx="3173">
                  <c:v>-66.104504054231498</c:v>
                </c:pt>
                <c:pt idx="3174">
                  <c:v>-66.103396844550701</c:v>
                </c:pt>
                <c:pt idx="3175">
                  <c:v>-66.102290097902497</c:v>
                </c:pt>
                <c:pt idx="3176">
                  <c:v>-66.101183814238595</c:v>
                </c:pt>
                <c:pt idx="3177">
                  <c:v>-66.100077993510794</c:v>
                </c:pt>
                <c:pt idx="3178">
                  <c:v>-66.098972635671103</c:v>
                </c:pt>
                <c:pt idx="3179">
                  <c:v>-66.097867740671205</c:v>
                </c:pt>
                <c:pt idx="3180">
                  <c:v>-66.096763308462897</c:v>
                </c:pt>
                <c:pt idx="3181">
                  <c:v>-66.095659338997905</c:v>
                </c:pt>
                <c:pt idx="3182">
                  <c:v>-66.094555832227996</c:v>
                </c:pt>
                <c:pt idx="3183">
                  <c:v>-66.093452788104898</c:v>
                </c:pt>
                <c:pt idx="3184">
                  <c:v>-66.092350206580207</c:v>
                </c:pt>
                <c:pt idx="3185">
                  <c:v>-66.091248087605805</c:v>
                </c:pt>
                <c:pt idx="3186">
                  <c:v>-66.090146431133107</c:v>
                </c:pt>
                <c:pt idx="3187">
                  <c:v>-66.089045237113893</c:v>
                </c:pt>
                <c:pt idx="3188">
                  <c:v>-66.087944505499607</c:v>
                </c:pt>
                <c:pt idx="3189">
                  <c:v>-66.086844236242001</c:v>
                </c:pt>
                <c:pt idx="3190">
                  <c:v>-66.085744429292603</c:v>
                </c:pt>
                <c:pt idx="3191">
                  <c:v>-66.084645084602897</c:v>
                </c:pt>
                <c:pt idx="3192">
                  <c:v>-66.083546202124296</c:v>
                </c:pt>
                <c:pt idx="3193">
                  <c:v>-66.082447781808497</c:v>
                </c:pt>
                <c:pt idx="3194">
                  <c:v>-66.081349823606899</c:v>
                </c:pt>
                <c:pt idx="3195">
                  <c:v>-66.080252327470902</c:v>
                </c:pt>
                <c:pt idx="3196">
                  <c:v>-66.079155293351903</c:v>
                </c:pt>
                <c:pt idx="3197">
                  <c:v>-66.078058721201401</c:v>
                </c:pt>
                <c:pt idx="3198">
                  <c:v>-66.076962610970796</c:v>
                </c:pt>
                <c:pt idx="3199">
                  <c:v>-66.0758669626113</c:v>
                </c:pt>
                <c:pt idx="3200">
                  <c:v>-66.0747717760743</c:v>
                </c:pt>
                <c:pt idx="3201">
                  <c:v>-66.073677051311194</c:v>
                </c:pt>
                <c:pt idx="3202">
                  <c:v>-66.072582788273195</c:v>
                </c:pt>
                <c:pt idx="3203">
                  <c:v>-66.071488986911604</c:v>
                </c:pt>
                <c:pt idx="3204">
                  <c:v>-66.070395647177605</c:v>
                </c:pt>
                <c:pt idx="3205">
                  <c:v>-66.069302769022499</c:v>
                </c:pt>
                <c:pt idx="3206">
                  <c:v>-66.068210352397401</c:v>
                </c:pt>
                <c:pt idx="3207">
                  <c:v>-66.067118397253594</c:v>
                </c:pt>
                <c:pt idx="3208">
                  <c:v>-66.066026903542095</c:v>
                </c:pt>
                <c:pt idx="3209">
                  <c:v>-66.064935871214004</c:v>
                </c:pt>
                <c:pt idx="3210">
                  <c:v>-66.063845300220606</c:v>
                </c:pt>
                <c:pt idx="3211">
                  <c:v>-66.062755190512902</c:v>
                </c:pt>
                <c:pt idx="3212">
                  <c:v>-66.061665542041993</c:v>
                </c:pt>
                <c:pt idx="3213">
                  <c:v>-66.060576354758794</c:v>
                </c:pt>
                <c:pt idx="3214">
                  <c:v>-66.059487628614306</c:v>
                </c:pt>
                <c:pt idx="3215">
                  <c:v>-66.058399363559701</c:v>
                </c:pt>
                <c:pt idx="3216">
                  <c:v>-66.057311559545795</c:v>
                </c:pt>
                <c:pt idx="3217">
                  <c:v>-66.056224216523603</c:v>
                </c:pt>
                <c:pt idx="3218">
                  <c:v>-66.055137334443998</c:v>
                </c:pt>
                <c:pt idx="3219">
                  <c:v>-66.054050913257797</c:v>
                </c:pt>
                <c:pt idx="3220">
                  <c:v>-66.052964952916099</c:v>
                </c:pt>
                <c:pt idx="3221">
                  <c:v>-66.051879453369494</c:v>
                </c:pt>
                <c:pt idx="3222">
                  <c:v>-66.050794414568998</c:v>
                </c:pt>
                <c:pt idx="3223">
                  <c:v>-66.049709836465297</c:v>
                </c:pt>
                <c:pt idx="3224">
                  <c:v>-66.048625719009195</c:v>
                </c:pt>
                <c:pt idx="3225">
                  <c:v>-66.047542062151393</c:v>
                </c:pt>
                <c:pt idx="3226">
                  <c:v>-66.046458865842794</c:v>
                </c:pt>
                <c:pt idx="3227">
                  <c:v>-66.045376130033901</c:v>
                </c:pt>
                <c:pt idx="3228">
                  <c:v>-66.044293854675502</c:v>
                </c:pt>
                <c:pt idx="3229">
                  <c:v>-66.043212039718199</c:v>
                </c:pt>
                <c:pt idx="3230">
                  <c:v>-66.042130685112696</c:v>
                </c:pt>
                <c:pt idx="3231">
                  <c:v>-66.041049790809595</c:v>
                </c:pt>
                <c:pt idx="3232">
                  <c:v>-66.0399693567594</c:v>
                </c:pt>
                <c:pt idx="3233">
                  <c:v>-66.0388893829127</c:v>
                </c:pt>
                <c:pt idx="3234">
                  <c:v>-66.037809869219998</c:v>
                </c:pt>
                <c:pt idx="3235">
                  <c:v>-66.036730815631898</c:v>
                </c:pt>
                <c:pt idx="3236">
                  <c:v>-66.035652222098804</c:v>
                </c:pt>
                <c:pt idx="3237">
                  <c:v>-66.034574088571205</c:v>
                </c:pt>
                <c:pt idx="3238">
                  <c:v>-66.033496414999604</c:v>
                </c:pt>
                <c:pt idx="3239">
                  <c:v>-66.032419201334307</c:v>
                </c:pt>
                <c:pt idx="3240">
                  <c:v>-66.031342447525802</c:v>
                </c:pt>
                <c:pt idx="3241">
                  <c:v>-66.030266153524295</c:v>
                </c:pt>
                <c:pt idx="3242">
                  <c:v>-66.029190319280303</c:v>
                </c:pt>
                <c:pt idx="3243">
                  <c:v>-66.028114944744104</c:v>
                </c:pt>
                <c:pt idx="3244">
                  <c:v>-66.027040029865901</c:v>
                </c:pt>
                <c:pt idx="3245">
                  <c:v>-66.025965574596</c:v>
                </c:pt>
                <c:pt idx="3246">
                  <c:v>-66.024891578884606</c:v>
                </c:pt>
                <c:pt idx="3247">
                  <c:v>-66.023818042682095</c:v>
                </c:pt>
                <c:pt idx="3248">
                  <c:v>-66.0227449659385</c:v>
                </c:pt>
                <c:pt idx="3249">
                  <c:v>-66.021672348604</c:v>
                </c:pt>
                <c:pt idx="3250">
                  <c:v>-66.020600190628699</c:v>
                </c:pt>
                <c:pt idx="3251">
                  <c:v>-66.019528491962902</c:v>
                </c:pt>
                <c:pt idx="3252">
                  <c:v>-66.018457252556502</c:v>
                </c:pt>
                <c:pt idx="3253">
                  <c:v>-66.017386472359703</c:v>
                </c:pt>
                <c:pt idx="3254">
                  <c:v>-66.0163161513224</c:v>
                </c:pt>
                <c:pt idx="3255">
                  <c:v>-66.015246289394796</c:v>
                </c:pt>
                <c:pt idx="3256">
                  <c:v>-66.014176886526698</c:v>
                </c:pt>
                <c:pt idx="3257">
                  <c:v>-66.0131079426681</c:v>
                </c:pt>
                <c:pt idx="3258">
                  <c:v>-66.012039457769106</c:v>
                </c:pt>
                <c:pt idx="3259">
                  <c:v>-66.010971431779396</c:v>
                </c:pt>
                <c:pt idx="3260">
                  <c:v>-66.009903864649104</c:v>
                </c:pt>
                <c:pt idx="3261">
                  <c:v>-66.008836756327895</c:v>
                </c:pt>
                <c:pt idx="3262">
                  <c:v>-66.007770106765605</c:v>
                </c:pt>
                <c:pt idx="3263">
                  <c:v>-66.006703915912198</c:v>
                </c:pt>
                <c:pt idx="3264">
                  <c:v>-66.005638183717394</c:v>
                </c:pt>
                <c:pt idx="3265">
                  <c:v>-66.004572910130904</c:v>
                </c:pt>
                <c:pt idx="3266">
                  <c:v>-66.003508095102404</c:v>
                </c:pt>
                <c:pt idx="3267">
                  <c:v>-66.002443738581803</c:v>
                </c:pt>
                <c:pt idx="3268">
                  <c:v>-66.001379840518695</c:v>
                </c:pt>
                <c:pt idx="3269">
                  <c:v>-66.000316400862602</c:v>
                </c:pt>
                <c:pt idx="3270">
                  <c:v>-65.999253419563402</c:v>
                </c:pt>
                <c:pt idx="3271">
                  <c:v>-65.998190896570506</c:v>
                </c:pt>
                <c:pt idx="3272">
                  <c:v>-65.997128831833606</c:v>
                </c:pt>
                <c:pt idx="3273">
                  <c:v>-65.996067225302099</c:v>
                </c:pt>
                <c:pt idx="3274">
                  <c:v>-65.995006076925705</c:v>
                </c:pt>
                <c:pt idx="3275">
                  <c:v>-65.993945386653806</c:v>
                </c:pt>
                <c:pt idx="3276">
                  <c:v>-65.992885154435996</c:v>
                </c:pt>
                <c:pt idx="3277">
                  <c:v>-65.991825380221499</c:v>
                </c:pt>
                <c:pt idx="3278">
                  <c:v>-65.990766063959995</c:v>
                </c:pt>
                <c:pt idx="3279">
                  <c:v>-65.989707205600695</c:v>
                </c:pt>
                <c:pt idx="3280">
                  <c:v>-65.988648805093106</c:v>
                </c:pt>
                <c:pt idx="3281">
                  <c:v>-65.987590862386398</c:v>
                </c:pt>
                <c:pt idx="3282">
                  <c:v>-65.986533377430106</c:v>
                </c:pt>
                <c:pt idx="3283">
                  <c:v>-65.9854763501734</c:v>
                </c:pt>
                <c:pt idx="3284">
                  <c:v>-65.984419780565503</c:v>
                </c:pt>
                <c:pt idx="3285">
                  <c:v>-65.983363668555697</c:v>
                </c:pt>
                <c:pt idx="3286">
                  <c:v>-65.982308014093206</c:v>
                </c:pt>
                <c:pt idx="3287">
                  <c:v>-65.981252817127199</c:v>
                </c:pt>
                <c:pt idx="3288">
                  <c:v>-65.9801980776069</c:v>
                </c:pt>
                <c:pt idx="3289">
                  <c:v>-65.979143795481306</c:v>
                </c:pt>
                <c:pt idx="3290">
                  <c:v>-65.9780899706996</c:v>
                </c:pt>
                <c:pt idx="3291">
                  <c:v>-65.977036603210905</c:v>
                </c:pt>
                <c:pt idx="3292">
                  <c:v>-65.975983692964206</c:v>
                </c:pt>
                <c:pt idx="3293">
                  <c:v>-65.9749312399085</c:v>
                </c:pt>
                <c:pt idx="3294">
                  <c:v>-65.973879243992798</c:v>
                </c:pt>
                <c:pt idx="3295">
                  <c:v>-65.972827705166196</c:v>
                </c:pt>
                <c:pt idx="3296">
                  <c:v>-65.971776623377394</c:v>
                </c:pt>
                <c:pt idx="3297">
                  <c:v>-65.970725998575602</c:v>
                </c:pt>
                <c:pt idx="3298">
                  <c:v>-65.969675830709406</c:v>
                </c:pt>
                <c:pt idx="3299">
                  <c:v>-65.968626119727901</c:v>
                </c:pt>
                <c:pt idx="3300">
                  <c:v>-65.967576865579801</c:v>
                </c:pt>
                <c:pt idx="3301">
                  <c:v>-65.966528068214004</c:v>
                </c:pt>
                <c:pt idx="3302">
                  <c:v>-65.965479727579194</c:v>
                </c:pt>
                <c:pt idx="3303">
                  <c:v>-65.964431843624098</c:v>
                </c:pt>
                <c:pt idx="3304">
                  <c:v>-65.963384416297501</c:v>
                </c:pt>
                <c:pt idx="3305">
                  <c:v>-65.962337445548201</c:v>
                </c:pt>
                <c:pt idx="3306">
                  <c:v>-65.961290931324697</c:v>
                </c:pt>
                <c:pt idx="3307">
                  <c:v>-65.960244873575604</c:v>
                </c:pt>
                <c:pt idx="3308">
                  <c:v>-65.959199272249705</c:v>
                </c:pt>
                <c:pt idx="3309">
                  <c:v>-65.958154127295501</c:v>
                </c:pt>
                <c:pt idx="3310">
                  <c:v>-65.957109438661604</c:v>
                </c:pt>
                <c:pt idx="3311">
                  <c:v>-65.956065206296401</c:v>
                </c:pt>
                <c:pt idx="3312">
                  <c:v>-65.955021430148506</c:v>
                </c:pt>
                <c:pt idx="3313">
                  <c:v>-65.953978110166403</c:v>
                </c:pt>
                <c:pt idx="3314">
                  <c:v>-65.952935246298495</c:v>
                </c:pt>
                <c:pt idx="3315">
                  <c:v>-65.951892838493194</c:v>
                </c:pt>
                <c:pt idx="3316">
                  <c:v>-65.950850886698902</c:v>
                </c:pt>
                <c:pt idx="3317">
                  <c:v>-65.949809390864004</c:v>
                </c:pt>
                <c:pt idx="3318">
                  <c:v>-65.948768350936803</c:v>
                </c:pt>
                <c:pt idx="3319">
                  <c:v>-65.947727766865697</c:v>
                </c:pt>
                <c:pt idx="3320">
                  <c:v>-65.946687638598803</c:v>
                </c:pt>
                <c:pt idx="3321">
                  <c:v>-65.945647966084493</c:v>
                </c:pt>
                <c:pt idx="3322">
                  <c:v>-65.944608749270898</c:v>
                </c:pt>
                <c:pt idx="3323">
                  <c:v>-65.943569988106304</c:v>
                </c:pt>
                <c:pt idx="3324">
                  <c:v>-65.942531682538899</c:v>
                </c:pt>
                <c:pt idx="3325">
                  <c:v>-65.941493832516599</c:v>
                </c:pt>
                <c:pt idx="3326">
                  <c:v>-65.940456437987805</c:v>
                </c:pt>
                <c:pt idx="3327">
                  <c:v>-65.939419498900406</c:v>
                </c:pt>
                <c:pt idx="3328">
                  <c:v>-65.938383015202504</c:v>
                </c:pt>
                <c:pt idx="3329">
                  <c:v>-65.937346986842101</c:v>
                </c:pt>
                <c:pt idx="3330">
                  <c:v>-65.936311413767299</c:v>
                </c:pt>
                <c:pt idx="3331">
                  <c:v>-65.935276295925902</c:v>
                </c:pt>
                <c:pt idx="3332">
                  <c:v>-65.934241633265898</c:v>
                </c:pt>
                <c:pt idx="3333">
                  <c:v>-65.933207425735205</c:v>
                </c:pt>
                <c:pt idx="3334">
                  <c:v>-65.932173673281795</c:v>
                </c:pt>
                <c:pt idx="3335">
                  <c:v>-65.931140375853303</c:v>
                </c:pt>
                <c:pt idx="3336">
                  <c:v>-65.930107533397802</c:v>
                </c:pt>
                <c:pt idx="3337">
                  <c:v>-65.929075145862896</c:v>
                </c:pt>
                <c:pt idx="3338">
                  <c:v>-65.928043213196403</c:v>
                </c:pt>
                <c:pt idx="3339">
                  <c:v>-65.927011735346099</c:v>
                </c:pt>
                <c:pt idx="3340">
                  <c:v>-65.925980712259602</c:v>
                </c:pt>
                <c:pt idx="3341">
                  <c:v>-65.924950143884701</c:v>
                </c:pt>
                <c:pt idx="3342">
                  <c:v>-65.923920030168901</c:v>
                </c:pt>
                <c:pt idx="3343">
                  <c:v>-65.922890371060006</c:v>
                </c:pt>
                <c:pt idx="3344">
                  <c:v>-65.921861166505394</c:v>
                </c:pt>
                <c:pt idx="3345">
                  <c:v>-65.920832416452697</c:v>
                </c:pt>
                <c:pt idx="3346">
                  <c:v>-65.919804120849506</c:v>
                </c:pt>
                <c:pt idx="3347">
                  <c:v>-65.918776279643296</c:v>
                </c:pt>
                <c:pt idx="3348">
                  <c:v>-65.917748892781503</c:v>
                </c:pt>
                <c:pt idx="3349">
                  <c:v>-65.916721960211603</c:v>
                </c:pt>
                <c:pt idx="3350">
                  <c:v>-65.915695481881002</c:v>
                </c:pt>
                <c:pt idx="3351">
                  <c:v>-65.914669457737006</c:v>
                </c:pt>
                <c:pt idx="3352">
                  <c:v>-65.913643887727005</c:v>
                </c:pt>
                <c:pt idx="3353">
                  <c:v>-65.912618771798407</c:v>
                </c:pt>
                <c:pt idx="3354">
                  <c:v>-65.911594109898402</c:v>
                </c:pt>
                <c:pt idx="3355">
                  <c:v>-65.910569901974299</c:v>
                </c:pt>
                <c:pt idx="3356">
                  <c:v>-65.909546147973401</c:v>
                </c:pt>
                <c:pt idx="3357">
                  <c:v>-65.908522847842704</c:v>
                </c:pt>
                <c:pt idx="3358">
                  <c:v>-65.907500001529499</c:v>
                </c:pt>
                <c:pt idx="3359">
                  <c:v>-65.906477608981007</c:v>
                </c:pt>
                <c:pt idx="3360">
                  <c:v>-65.905455670144207</c:v>
                </c:pt>
                <c:pt idx="3361">
                  <c:v>-65.904434184966206</c:v>
                </c:pt>
                <c:pt idx="3362">
                  <c:v>-65.903413153394197</c:v>
                </c:pt>
                <c:pt idx="3363">
                  <c:v>-65.902392575375004</c:v>
                </c:pt>
                <c:pt idx="3364">
                  <c:v>-65.901372450855703</c:v>
                </c:pt>
                <c:pt idx="3365">
                  <c:v>-65.900352779783205</c:v>
                </c:pt>
                <c:pt idx="3366">
                  <c:v>-65.899333562104601</c:v>
                </c:pt>
                <c:pt idx="3367">
                  <c:v>-65.898314797766602</c:v>
                </c:pt>
                <c:pt idx="3368">
                  <c:v>-65.897296486716201</c:v>
                </c:pt>
                <c:pt idx="3369">
                  <c:v>-65.896278628900106</c:v>
                </c:pt>
                <c:pt idx="3370">
                  <c:v>-65.895261224265298</c:v>
                </c:pt>
                <c:pt idx="3371">
                  <c:v>-65.894244272758499</c:v>
                </c:pt>
                <c:pt idx="3372">
                  <c:v>-65.893227774326306</c:v>
                </c:pt>
                <c:pt idx="3373">
                  <c:v>-65.892211728915598</c:v>
                </c:pt>
                <c:pt idx="3374">
                  <c:v>-65.891196136473098</c:v>
                </c:pt>
                <c:pt idx="3375">
                  <c:v>-65.890180996945304</c:v>
                </c:pt>
                <c:pt idx="3376">
                  <c:v>-65.889166310278895</c:v>
                </c:pt>
                <c:pt idx="3377">
                  <c:v>-65.888152076420496</c:v>
                </c:pt>
                <c:pt idx="3378">
                  <c:v>-65.887138295316703</c:v>
                </c:pt>
                <c:pt idx="3379">
                  <c:v>-65.886124966913997</c:v>
                </c:pt>
                <c:pt idx="3380">
                  <c:v>-65.885112091158803</c:v>
                </c:pt>
                <c:pt idx="3381">
                  <c:v>-65.884099667997802</c:v>
                </c:pt>
                <c:pt idx="3382">
                  <c:v>-65.883087697377206</c:v>
                </c:pt>
                <c:pt idx="3383">
                  <c:v>-65.882076179243597</c:v>
                </c:pt>
                <c:pt idx="3384">
                  <c:v>-65.881065113543201</c:v>
                </c:pt>
                <c:pt idx="3385">
                  <c:v>-65.880054500222499</c:v>
                </c:pt>
                <c:pt idx="3386">
                  <c:v>-65.879044339227704</c:v>
                </c:pt>
                <c:pt idx="3387">
                  <c:v>-65.878034630505198</c:v>
                </c:pt>
                <c:pt idx="3388">
                  <c:v>-65.877025374001093</c:v>
                </c:pt>
                <c:pt idx="3389">
                  <c:v>-65.876016569661701</c:v>
                </c:pt>
                <c:pt idx="3390">
                  <c:v>-65.875008217433304</c:v>
                </c:pt>
                <c:pt idx="3391">
                  <c:v>-65.874000317261803</c:v>
                </c:pt>
                <c:pt idx="3392">
                  <c:v>-65.872992869093594</c:v>
                </c:pt>
                <c:pt idx="3393">
                  <c:v>-65.871985872874603</c:v>
                </c:pt>
                <c:pt idx="3394">
                  <c:v>-65.870979328550902</c:v>
                </c:pt>
                <c:pt idx="3395">
                  <c:v>-65.869973236068603</c:v>
                </c:pt>
                <c:pt idx="3396">
                  <c:v>-65.868967595373604</c:v>
                </c:pt>
                <c:pt idx="3397">
                  <c:v>-65.867962406412005</c:v>
                </c:pt>
                <c:pt idx="3398">
                  <c:v>-65.866957669129604</c:v>
                </c:pt>
                <c:pt idx="3399">
                  <c:v>-65.865953383472402</c:v>
                </c:pt>
                <c:pt idx="3400">
                  <c:v>-65.864949549386296</c:v>
                </c:pt>
                <c:pt idx="3401">
                  <c:v>-65.863946166817001</c:v>
                </c:pt>
                <c:pt idx="3402">
                  <c:v>-65.862943235710304</c:v>
                </c:pt>
                <c:pt idx="3403">
                  <c:v>-65.861940756012203</c:v>
                </c:pt>
                <c:pt idx="3404">
                  <c:v>-65.860938727668199</c:v>
                </c:pt>
                <c:pt idx="3405">
                  <c:v>-65.859937150624205</c:v>
                </c:pt>
                <c:pt idx="3406">
                  <c:v>-65.858936024825695</c:v>
                </c:pt>
                <c:pt idx="3407">
                  <c:v>-65.857935350218497</c:v>
                </c:pt>
                <c:pt idx="3408">
                  <c:v>-65.856935126748098</c:v>
                </c:pt>
                <c:pt idx="3409">
                  <c:v>-65.855935354360199</c:v>
                </c:pt>
                <c:pt idx="3410">
                  <c:v>-65.8549360330003</c:v>
                </c:pt>
                <c:pt idx="3411">
                  <c:v>-65.853937162613803</c:v>
                </c:pt>
                <c:pt idx="3412">
                  <c:v>-65.852938743146396</c:v>
                </c:pt>
                <c:pt idx="3413">
                  <c:v>-65.851940774543394</c:v>
                </c:pt>
                <c:pt idx="3414">
                  <c:v>-65.850943256750199</c:v>
                </c:pt>
                <c:pt idx="3415">
                  <c:v>-65.849946189712298</c:v>
                </c:pt>
                <c:pt idx="3416">
                  <c:v>-65.848949573374995</c:v>
                </c:pt>
                <c:pt idx="3417">
                  <c:v>-65.847953407683605</c:v>
                </c:pt>
                <c:pt idx="3418">
                  <c:v>-65.846957692583402</c:v>
                </c:pt>
                <c:pt idx="3419">
                  <c:v>-65.845962428019703</c:v>
                </c:pt>
                <c:pt idx="3420">
                  <c:v>-65.844967613937698</c:v>
                </c:pt>
                <c:pt idx="3421">
                  <c:v>-65.843973250282602</c:v>
                </c:pt>
                <c:pt idx="3422">
                  <c:v>-65.842979336999505</c:v>
                </c:pt>
                <c:pt idx="3423">
                  <c:v>-65.841985874033597</c:v>
                </c:pt>
                <c:pt idx="3424">
                  <c:v>-65.840992861329994</c:v>
                </c:pt>
                <c:pt idx="3425">
                  <c:v>-65.840000298833601</c:v>
                </c:pt>
                <c:pt idx="3426">
                  <c:v>-65.839008186489593</c:v>
                </c:pt>
                <c:pt idx="3427">
                  <c:v>-65.838016524243002</c:v>
                </c:pt>
                <c:pt idx="3428">
                  <c:v>-65.837025312038605</c:v>
                </c:pt>
                <c:pt idx="3429">
                  <c:v>-65.836034549821505</c:v>
                </c:pt>
                <c:pt idx="3430">
                  <c:v>-65.835044237536493</c:v>
                </c:pt>
                <c:pt idx="3431">
                  <c:v>-65.834054375128403</c:v>
                </c:pt>
                <c:pt idx="3432">
                  <c:v>-65.833064962542196</c:v>
                </c:pt>
                <c:pt idx="3433">
                  <c:v>-65.832075999722505</c:v>
                </c:pt>
                <c:pt idx="3434">
                  <c:v>-65.831087486614294</c:v>
                </c:pt>
                <c:pt idx="3435">
                  <c:v>-65.830099423161997</c:v>
                </c:pt>
                <c:pt idx="3436">
                  <c:v>-65.829111809310604</c:v>
                </c:pt>
                <c:pt idx="3437">
                  <c:v>-65.828124645004607</c:v>
                </c:pt>
                <c:pt idx="3438">
                  <c:v>-65.827137930188599</c:v>
                </c:pt>
                <c:pt idx="3439">
                  <c:v>-65.826151664807298</c:v>
                </c:pt>
                <c:pt idx="3440">
                  <c:v>-65.825165848805199</c:v>
                </c:pt>
                <c:pt idx="3441">
                  <c:v>-65.824180482126806</c:v>
                </c:pt>
                <c:pt idx="3442">
                  <c:v>-65.823195564716698</c:v>
                </c:pt>
                <c:pt idx="3443">
                  <c:v>-65.822211096519197</c:v>
                </c:pt>
                <c:pt idx="3444">
                  <c:v>-65.821227077478795</c:v>
                </c:pt>
                <c:pt idx="3445">
                  <c:v>-65.820243507539899</c:v>
                </c:pt>
                <c:pt idx="3446">
                  <c:v>-65.819260386646803</c:v>
                </c:pt>
                <c:pt idx="3447">
                  <c:v>-65.8182777147439</c:v>
                </c:pt>
                <c:pt idx="3448">
                  <c:v>-65.817295491775496</c:v>
                </c:pt>
                <c:pt idx="3449">
                  <c:v>-65.816313717685702</c:v>
                </c:pt>
                <c:pt idx="3450">
                  <c:v>-65.815332392418895</c:v>
                </c:pt>
                <c:pt idx="3451">
                  <c:v>-65.8143515159191</c:v>
                </c:pt>
                <c:pt idx="3452">
                  <c:v>-65.813371088130594</c:v>
                </c:pt>
                <c:pt idx="3453">
                  <c:v>-65.812391108997403</c:v>
                </c:pt>
                <c:pt idx="3454">
                  <c:v>-65.811411578463705</c:v>
                </c:pt>
                <c:pt idx="3455">
                  <c:v>-65.810432496473496</c:v>
                </c:pt>
                <c:pt idx="3456">
                  <c:v>-65.809453862970798</c:v>
                </c:pt>
                <c:pt idx="3457">
                  <c:v>-65.808475677899494</c:v>
                </c:pt>
                <c:pt idx="3458">
                  <c:v>-65.807497941203707</c:v>
                </c:pt>
                <c:pt idx="3459">
                  <c:v>-65.806520652827203</c:v>
                </c:pt>
                <c:pt idx="3460">
                  <c:v>-65.805543812713907</c:v>
                </c:pt>
                <c:pt idx="3461">
                  <c:v>-65.804567420807601</c:v>
                </c:pt>
                <c:pt idx="3462">
                  <c:v>-65.803591477052194</c:v>
                </c:pt>
                <c:pt idx="3463">
                  <c:v>-65.802615981391398</c:v>
                </c:pt>
                <c:pt idx="3464">
                  <c:v>-65.801640933768894</c:v>
                </c:pt>
                <c:pt idx="3465">
                  <c:v>-65.800666334128493</c:v>
                </c:pt>
                <c:pt idx="3466">
                  <c:v>-65.799692182413693</c:v>
                </c:pt>
                <c:pt idx="3467">
                  <c:v>-65.798718478568304</c:v>
                </c:pt>
                <c:pt idx="3468">
                  <c:v>-65.797745222535895</c:v>
                </c:pt>
                <c:pt idx="3469">
                  <c:v>-65.796772414259905</c:v>
                </c:pt>
                <c:pt idx="3470">
                  <c:v>-65.795800053683905</c:v>
                </c:pt>
                <c:pt idx="3471">
                  <c:v>-65.794828140751406</c:v>
                </c:pt>
                <c:pt idx="3472">
                  <c:v>-65.793856675405905</c:v>
                </c:pt>
                <c:pt idx="3473">
                  <c:v>-65.792885657590801</c:v>
                </c:pt>
                <c:pt idx="3474">
                  <c:v>-65.791915087249393</c:v>
                </c:pt>
                <c:pt idx="3475">
                  <c:v>-65.790944964325107</c:v>
                </c:pt>
                <c:pt idx="3476">
                  <c:v>-65.789975288761198</c:v>
                </c:pt>
                <c:pt idx="3477">
                  <c:v>-65.789006060501094</c:v>
                </c:pt>
                <c:pt idx="3478">
                  <c:v>-65.788037279487796</c:v>
                </c:pt>
                <c:pt idx="3479">
                  <c:v>-65.7870689456647</c:v>
                </c:pt>
                <c:pt idx="3480">
                  <c:v>-65.786101058974893</c:v>
                </c:pt>
                <c:pt idx="3481">
                  <c:v>-65.785133619361503</c:v>
                </c:pt>
                <c:pt idx="3482">
                  <c:v>-65.7841666267677</c:v>
                </c:pt>
                <c:pt idx="3483">
                  <c:v>-65.783200081136499</c:v>
                </c:pt>
                <c:pt idx="3484">
                  <c:v>-65.782233982410901</c:v>
                </c:pt>
                <c:pt idx="3485">
                  <c:v>-65.781268330534004</c:v>
                </c:pt>
                <c:pt idx="3486">
                  <c:v>-65.780303125448597</c:v>
                </c:pt>
                <c:pt idx="3487">
                  <c:v>-65.779338367097694</c:v>
                </c:pt>
                <c:pt idx="3488">
                  <c:v>-65.778374055424194</c:v>
                </c:pt>
                <c:pt idx="3489">
                  <c:v>-65.777410190370901</c:v>
                </c:pt>
                <c:pt idx="3490">
                  <c:v>-65.7764467718807</c:v>
                </c:pt>
                <c:pt idx="3491">
                  <c:v>-65.775483799896307</c:v>
                </c:pt>
                <c:pt idx="3492">
                  <c:v>-65.774521274360495</c:v>
                </c:pt>
                <c:pt idx="3493">
                  <c:v>-65.773559195215896</c:v>
                </c:pt>
                <c:pt idx="3494">
                  <c:v>-65.772597562405196</c:v>
                </c:pt>
                <c:pt idx="3495">
                  <c:v>-65.771636375871097</c:v>
                </c:pt>
                <c:pt idx="3496">
                  <c:v>-65.770675635556202</c:v>
                </c:pt>
                <c:pt idx="3497">
                  <c:v>-65.7697153414029</c:v>
                </c:pt>
                <c:pt idx="3498">
                  <c:v>-65.768755493353893</c:v>
                </c:pt>
                <c:pt idx="3499">
                  <c:v>-65.767796091351698</c:v>
                </c:pt>
                <c:pt idx="3500">
                  <c:v>-65.766837135338605</c:v>
                </c:pt>
                <c:pt idx="3501">
                  <c:v>-65.765878625257002</c:v>
                </c:pt>
                <c:pt idx="3502">
                  <c:v>-65.764920561049493</c:v>
                </c:pt>
                <c:pt idx="3503">
                  <c:v>-65.763962942658196</c:v>
                </c:pt>
                <c:pt idx="3504">
                  <c:v>-65.763005770025501</c:v>
                </c:pt>
                <c:pt idx="3505">
                  <c:v>-65.762049043093697</c:v>
                </c:pt>
                <c:pt idx="3506">
                  <c:v>-65.761092761805003</c:v>
                </c:pt>
                <c:pt idx="3507">
                  <c:v>-65.760136926101595</c:v>
                </c:pt>
                <c:pt idx="3508">
                  <c:v>-65.759181535925606</c:v>
                </c:pt>
                <c:pt idx="3509">
                  <c:v>-65.758226591219099</c:v>
                </c:pt>
                <c:pt idx="3510">
                  <c:v>-65.757272091924307</c:v>
                </c:pt>
                <c:pt idx="3511">
                  <c:v>-65.756318037983206</c:v>
                </c:pt>
                <c:pt idx="3512">
                  <c:v>-65.755364429337803</c:v>
                </c:pt>
                <c:pt idx="3513">
                  <c:v>-65.754411265930102</c:v>
                </c:pt>
                <c:pt idx="3514">
                  <c:v>-65.753458547701996</c:v>
                </c:pt>
                <c:pt idx="3515">
                  <c:v>-65.752506274595305</c:v>
                </c:pt>
                <c:pt idx="3516">
                  <c:v>-65.751554446552007</c:v>
                </c:pt>
                <c:pt idx="3517">
                  <c:v>-65.750603063513907</c:v>
                </c:pt>
                <c:pt idx="3518">
                  <c:v>-65.749652125422699</c:v>
                </c:pt>
                <c:pt idx="3519">
                  <c:v>-65.748701632220303</c:v>
                </c:pt>
                <c:pt idx="3520">
                  <c:v>-65.747751583848199</c:v>
                </c:pt>
                <c:pt idx="3521">
                  <c:v>-65.746801980248307</c:v>
                </c:pt>
                <c:pt idx="3522">
                  <c:v>-65.745852821362007</c:v>
                </c:pt>
                <c:pt idx="3523">
                  <c:v>-65.744904107131106</c:v>
                </c:pt>
                <c:pt idx="3524">
                  <c:v>-65.743955837497097</c:v>
                </c:pt>
                <c:pt idx="3525">
                  <c:v>-65.743008012401503</c:v>
                </c:pt>
                <c:pt idx="3526">
                  <c:v>-65.742060631785705</c:v>
                </c:pt>
                <c:pt idx="3527">
                  <c:v>-65.741113695591295</c:v>
                </c:pt>
                <c:pt idx="3528">
                  <c:v>-65.740167203759697</c:v>
                </c:pt>
                <c:pt idx="3529">
                  <c:v>-65.739221156232105</c:v>
                </c:pt>
                <c:pt idx="3530">
                  <c:v>-65.73827555295</c:v>
                </c:pt>
                <c:pt idx="3531">
                  <c:v>-65.737330393854606</c:v>
                </c:pt>
                <c:pt idx="3532">
                  <c:v>-65.736385678887302</c:v>
                </c:pt>
                <c:pt idx="3533">
                  <c:v>-65.7354414079891</c:v>
                </c:pt>
                <c:pt idx="3534">
                  <c:v>-65.734497581101394</c:v>
                </c:pt>
                <c:pt idx="3535">
                  <c:v>-65.733554198165194</c:v>
                </c:pt>
                <c:pt idx="3536">
                  <c:v>-65.732611259121597</c:v>
                </c:pt>
                <c:pt idx="3537">
                  <c:v>-65.731668763911799</c:v>
                </c:pt>
                <c:pt idx="3538">
                  <c:v>-65.730726712476695</c:v>
                </c:pt>
                <c:pt idx="3539">
                  <c:v>-65.729785104757298</c:v>
                </c:pt>
                <c:pt idx="3540">
                  <c:v>-65.728843940694702</c:v>
                </c:pt>
                <c:pt idx="3541">
                  <c:v>-65.727903220229607</c:v>
                </c:pt>
                <c:pt idx="3542">
                  <c:v>-65.726962943302993</c:v>
                </c:pt>
                <c:pt idx="3543">
                  <c:v>-65.726023109855703</c:v>
                </c:pt>
                <c:pt idx="3544">
                  <c:v>-65.725083719828604</c:v>
                </c:pt>
                <c:pt idx="3545">
                  <c:v>-65.724144773162294</c:v>
                </c:pt>
                <c:pt idx="3546">
                  <c:v>-65.7232062697976</c:v>
                </c:pt>
                <c:pt idx="3547">
                  <c:v>-65.722268209675093</c:v>
                </c:pt>
                <c:pt idx="3548">
                  <c:v>-65.721330592735697</c:v>
                </c:pt>
                <c:pt idx="3549">
                  <c:v>-65.720393418919699</c:v>
                </c:pt>
                <c:pt idx="3550">
                  <c:v>-65.719456688167796</c:v>
                </c:pt>
                <c:pt idx="3551">
                  <c:v>-65.718520400420601</c:v>
                </c:pt>
                <c:pt idx="3552">
                  <c:v>-65.717584555618402</c:v>
                </c:pt>
                <c:pt idx="3553">
                  <c:v>-65.716649153701894</c:v>
                </c:pt>
                <c:pt idx="3554">
                  <c:v>-65.715714194611294</c:v>
                </c:pt>
                <c:pt idx="3555">
                  <c:v>-65.714779678287002</c:v>
                </c:pt>
                <c:pt idx="3556">
                  <c:v>-65.713845604669402</c:v>
                </c:pt>
                <c:pt idx="3557">
                  <c:v>-65.712911973698795</c:v>
                </c:pt>
                <c:pt idx="3558">
                  <c:v>-65.711978785315495</c:v>
                </c:pt>
                <c:pt idx="3559">
                  <c:v>-65.711046039459504</c:v>
                </c:pt>
                <c:pt idx="3560">
                  <c:v>-65.710113736071193</c:v>
                </c:pt>
                <c:pt idx="3561">
                  <c:v>-65.709181875090707</c:v>
                </c:pt>
                <c:pt idx="3562">
                  <c:v>-65.708250456458003</c:v>
                </c:pt>
                <c:pt idx="3563">
                  <c:v>-65.707319480113298</c:v>
                </c:pt>
                <c:pt idx="3564">
                  <c:v>-65.706388945996494</c:v>
                </c:pt>
                <c:pt idx="3565">
                  <c:v>-65.705458854047606</c:v>
                </c:pt>
                <c:pt idx="3566">
                  <c:v>-65.704529204206594</c:v>
                </c:pt>
                <c:pt idx="3567">
                  <c:v>-65.703599996413303</c:v>
                </c:pt>
                <c:pt idx="3568">
                  <c:v>-65.702671230607706</c:v>
                </c:pt>
                <c:pt idx="3569">
                  <c:v>-65.701742906729507</c:v>
                </c:pt>
                <c:pt idx="3570">
                  <c:v>-65.700815024718494</c:v>
                </c:pt>
                <c:pt idx="3571">
                  <c:v>-65.699887584514499</c:v>
                </c:pt>
                <c:pt idx="3572">
                  <c:v>-65.698960586057197</c:v>
                </c:pt>
                <c:pt idx="3573">
                  <c:v>-65.698034029286205</c:v>
                </c:pt>
                <c:pt idx="3574">
                  <c:v>-65.697107914141199</c:v>
                </c:pt>
                <c:pt idx="3575">
                  <c:v>-65.696182240561797</c:v>
                </c:pt>
                <c:pt idx="3576">
                  <c:v>-65.695257008487403</c:v>
                </c:pt>
                <c:pt idx="3577">
                  <c:v>-65.694332217857607</c:v>
                </c:pt>
                <c:pt idx="3578">
                  <c:v>-65.693407868611899</c:v>
                </c:pt>
                <c:pt idx="3579">
                  <c:v>-65.6924839606896</c:v>
                </c:pt>
                <c:pt idx="3580">
                  <c:v>-65.691560494030298</c:v>
                </c:pt>
                <c:pt idx="3581">
                  <c:v>-65.690637468573101</c:v>
                </c:pt>
                <c:pt idx="3582">
                  <c:v>-65.689714884257498</c:v>
                </c:pt>
                <c:pt idx="3583">
                  <c:v>-65.688792741022596</c:v>
                </c:pt>
                <c:pt idx="3584">
                  <c:v>-65.687871038807799</c:v>
                </c:pt>
                <c:pt idx="3585">
                  <c:v>-65.686949777552101</c:v>
                </c:pt>
                <c:pt idx="3586">
                  <c:v>-65.686028957194793</c:v>
                </c:pt>
                <c:pt idx="3587">
                  <c:v>-65.685108577674796</c:v>
                </c:pt>
                <c:pt idx="3588">
                  <c:v>-65.684188638931403</c:v>
                </c:pt>
                <c:pt idx="3589">
                  <c:v>-65.683269140903505</c:v>
                </c:pt>
                <c:pt idx="3590">
                  <c:v>-65.682350083530096</c:v>
                </c:pt>
                <c:pt idx="3591">
                  <c:v>-65.681431466750098</c:v>
                </c:pt>
                <c:pt idx="3592">
                  <c:v>-65.680513290502503</c:v>
                </c:pt>
                <c:pt idx="3593">
                  <c:v>-65.679595554726006</c:v>
                </c:pt>
                <c:pt idx="3594">
                  <c:v>-65.6786782593596</c:v>
                </c:pt>
                <c:pt idx="3595">
                  <c:v>-65.677761404341894</c:v>
                </c:pt>
                <c:pt idx="3596">
                  <c:v>-65.676844989611794</c:v>
                </c:pt>
                <c:pt idx="3597">
                  <c:v>-65.675929015107897</c:v>
                </c:pt>
                <c:pt idx="3598">
                  <c:v>-65.675013480768897</c:v>
                </c:pt>
                <c:pt idx="3599">
                  <c:v>-65.674098386533302</c:v>
                </c:pt>
                <c:pt idx="3600">
                  <c:v>-65.673183732339893</c:v>
                </c:pt>
                <c:pt idx="3601">
                  <c:v>-65.672269518126996</c:v>
                </c:pt>
                <c:pt idx="3602">
                  <c:v>-65.671355743833203</c:v>
                </c:pt>
                <c:pt idx="3603">
                  <c:v>-65.670442409396898</c:v>
                </c:pt>
                <c:pt idx="3604">
                  <c:v>-65.669529514756604</c:v>
                </c:pt>
                <c:pt idx="3605">
                  <c:v>-65.668617059850604</c:v>
                </c:pt>
                <c:pt idx="3606">
                  <c:v>-65.667705044617307</c:v>
                </c:pt>
                <c:pt idx="3607">
                  <c:v>-65.666793468994896</c:v>
                </c:pt>
                <c:pt idx="3608">
                  <c:v>-65.665882332921697</c:v>
                </c:pt>
                <c:pt idx="3609">
                  <c:v>-65.664971636335807</c:v>
                </c:pt>
                <c:pt idx="3610">
                  <c:v>-65.664061379175394</c:v>
                </c:pt>
                <c:pt idx="3611">
                  <c:v>-65.663151561378797</c:v>
                </c:pt>
                <c:pt idx="3612">
                  <c:v>-65.662242182883801</c:v>
                </c:pt>
                <c:pt idx="3613">
                  <c:v>-65.661333243628604</c:v>
                </c:pt>
                <c:pt idx="3614">
                  <c:v>-65.660424743551204</c:v>
                </c:pt>
                <c:pt idx="3615">
                  <c:v>-65.659516682589498</c:v>
                </c:pt>
                <c:pt idx="3616">
                  <c:v>-65.658609060681499</c:v>
                </c:pt>
                <c:pt idx="3617">
                  <c:v>-65.657701877764893</c:v>
                </c:pt>
                <c:pt idx="3618">
                  <c:v>-65.656795133777706</c:v>
                </c:pt>
                <c:pt idx="3619">
                  <c:v>-65.655888828657595</c:v>
                </c:pt>
                <c:pt idx="3620">
                  <c:v>-65.654982962342302</c:v>
                </c:pt>
                <c:pt idx="3621">
                  <c:v>-65.654077534769598</c:v>
                </c:pt>
                <c:pt idx="3622">
                  <c:v>-65.653172545877197</c:v>
                </c:pt>
                <c:pt idx="3623">
                  <c:v>-65.6522679956026</c:v>
                </c:pt>
                <c:pt idx="3624">
                  <c:v>-65.651363883883405</c:v>
                </c:pt>
                <c:pt idx="3625">
                  <c:v>-65.650460210657201</c:v>
                </c:pt>
                <c:pt idx="3626">
                  <c:v>-65.649556975861401</c:v>
                </c:pt>
                <c:pt idx="3627">
                  <c:v>-65.648654179433507</c:v>
                </c:pt>
                <c:pt idx="3628">
                  <c:v>-65.647751821311005</c:v>
                </c:pt>
                <c:pt idx="3629">
                  <c:v>-65.646849901431096</c:v>
                </c:pt>
                <c:pt idx="3630">
                  <c:v>-65.645948419731198</c:v>
                </c:pt>
                <c:pt idx="3631">
                  <c:v>-65.645047376148597</c:v>
                </c:pt>
                <c:pt idx="3632">
                  <c:v>-65.644146770620594</c:v>
                </c:pt>
                <c:pt idx="3633">
                  <c:v>-65.643246603084293</c:v>
                </c:pt>
                <c:pt idx="3634">
                  <c:v>-65.642346873476797</c:v>
                </c:pt>
                <c:pt idx="3635">
                  <c:v>-65.641447581735306</c:v>
                </c:pt>
                <c:pt idx="3636">
                  <c:v>-65.640548727796897</c:v>
                </c:pt>
                <c:pt idx="3637">
                  <c:v>-65.639650311598601</c:v>
                </c:pt>
                <c:pt idx="3638">
                  <c:v>-65.638752333077306</c:v>
                </c:pt>
                <c:pt idx="3639">
                  <c:v>-65.637854792170103</c:v>
                </c:pt>
                <c:pt idx="3640">
                  <c:v>-65.636957688813794</c:v>
                </c:pt>
                <c:pt idx="3641">
                  <c:v>-65.636061022945299</c:v>
                </c:pt>
                <c:pt idx="3642">
                  <c:v>-65.635164794501307</c:v>
                </c:pt>
                <c:pt idx="3643">
                  <c:v>-65.634269003418694</c:v>
                </c:pt>
                <c:pt idx="3644">
                  <c:v>-65.633373649634194</c:v>
                </c:pt>
                <c:pt idx="3645">
                  <c:v>-65.632478733084497</c:v>
                </c:pt>
                <c:pt idx="3646">
                  <c:v>-65.631584253706095</c:v>
                </c:pt>
                <c:pt idx="3647">
                  <c:v>-65.630690211435805</c:v>
                </c:pt>
                <c:pt idx="3648">
                  <c:v>-65.629796606209993</c:v>
                </c:pt>
                <c:pt idx="3649">
                  <c:v>-65.628903437965405</c:v>
                </c:pt>
                <c:pt idx="3650">
                  <c:v>-65.628010706638307</c:v>
                </c:pt>
                <c:pt idx="3651">
                  <c:v>-65.627118412165103</c:v>
                </c:pt>
                <c:pt idx="3652">
                  <c:v>-65.6262265544824</c:v>
                </c:pt>
                <c:pt idx="3653">
                  <c:v>-65.625335133526306</c:v>
                </c:pt>
                <c:pt idx="3654">
                  <c:v>-65.624444149233199</c:v>
                </c:pt>
                <c:pt idx="3655">
                  <c:v>-65.623553601539399</c:v>
                </c:pt>
                <c:pt idx="3656">
                  <c:v>-65.6226634903811</c:v>
                </c:pt>
                <c:pt idx="3657">
                  <c:v>-65.621773815694397</c:v>
                </c:pt>
                <c:pt idx="3658">
                  <c:v>-65.620884577415396</c:v>
                </c:pt>
                <c:pt idx="3659">
                  <c:v>-65.619995775480305</c:v>
                </c:pt>
                <c:pt idx="3660">
                  <c:v>-65.619107409825105</c:v>
                </c:pt>
                <c:pt idx="3661">
                  <c:v>-65.618219480385704</c:v>
                </c:pt>
                <c:pt idx="3662">
                  <c:v>-65.617331987098197</c:v>
                </c:pt>
                <c:pt idx="3663">
                  <c:v>-65.616444929898407</c:v>
                </c:pt>
                <c:pt idx="3664">
                  <c:v>-65.6155583087221</c:v>
                </c:pt>
                <c:pt idx="3665">
                  <c:v>-65.614672123505301</c:v>
                </c:pt>
                <c:pt idx="3666">
                  <c:v>-65.613786374183704</c:v>
                </c:pt>
                <c:pt idx="3667">
                  <c:v>-65.612901060692906</c:v>
                </c:pt>
                <c:pt idx="3668">
                  <c:v>-65.612016182968802</c:v>
                </c:pt>
                <c:pt idx="3669">
                  <c:v>-65.611131740946902</c:v>
                </c:pt>
                <c:pt idx="3670">
                  <c:v>-65.610247734562904</c:v>
                </c:pt>
                <c:pt idx="3671">
                  <c:v>-65.609364163752204</c:v>
                </c:pt>
                <c:pt idx="3672">
                  <c:v>-65.608481028450498</c:v>
                </c:pt>
                <c:pt idx="3673">
                  <c:v>-65.607598328593099</c:v>
                </c:pt>
                <c:pt idx="3674">
                  <c:v>-65.606716064115503</c:v>
                </c:pt>
                <c:pt idx="3675">
                  <c:v>-65.605834234953093</c:v>
                </c:pt>
                <c:pt idx="3676">
                  <c:v>-65.604952841041296</c:v>
                </c:pt>
                <c:pt idx="3677">
                  <c:v>-65.604071882315196</c:v>
                </c:pt>
                <c:pt idx="3678">
                  <c:v>-65.603191358710106</c:v>
                </c:pt>
                <c:pt idx="3679">
                  <c:v>-65.602311270161394</c:v>
                </c:pt>
                <c:pt idx="3680">
                  <c:v>-65.601431616604003</c:v>
                </c:pt>
                <c:pt idx="3681">
                  <c:v>-65.600552397973104</c:v>
                </c:pt>
                <c:pt idx="3682">
                  <c:v>-65.599673614203894</c:v>
                </c:pt>
                <c:pt idx="3683">
                  <c:v>-65.598795265231203</c:v>
                </c:pt>
                <c:pt idx="3684">
                  <c:v>-65.597917350990102</c:v>
                </c:pt>
                <c:pt idx="3685">
                  <c:v>-65.597039871415603</c:v>
                </c:pt>
                <c:pt idx="3686">
                  <c:v>-65.596162826442495</c:v>
                </c:pt>
                <c:pt idx="3687">
                  <c:v>-65.595286216005604</c:v>
                </c:pt>
                <c:pt idx="3688">
                  <c:v>-65.594410040039804</c:v>
                </c:pt>
                <c:pt idx="3689">
                  <c:v>-65.593534298479796</c:v>
                </c:pt>
                <c:pt idx="3690">
                  <c:v>-65.592658991260393</c:v>
                </c:pt>
                <c:pt idx="3691">
                  <c:v>-65.591784118316099</c:v>
                </c:pt>
                <c:pt idx="3692">
                  <c:v>-65.590909679581699</c:v>
                </c:pt>
                <c:pt idx="3693">
                  <c:v>-65.590035674991697</c:v>
                </c:pt>
                <c:pt idx="3694">
                  <c:v>-65.589162104480593</c:v>
                </c:pt>
                <c:pt idx="3695">
                  <c:v>-65.588288967982905</c:v>
                </c:pt>
                <c:pt idx="3696">
                  <c:v>-65.587416265433006</c:v>
                </c:pt>
                <c:pt idx="3697">
                  <c:v>-65.586543996765499</c:v>
                </c:pt>
                <c:pt idx="3698">
                  <c:v>-65.585672161914502</c:v>
                </c:pt>
                <c:pt idx="3699">
                  <c:v>-65.584800760814403</c:v>
                </c:pt>
                <c:pt idx="3700">
                  <c:v>-65.583929793399506</c:v>
                </c:pt>
                <c:pt idx="3701">
                  <c:v>-65.583059259603999</c:v>
                </c:pt>
                <c:pt idx="3702">
                  <c:v>-65.582189159362002</c:v>
                </c:pt>
                <c:pt idx="3703">
                  <c:v>-65.581319492607804</c:v>
                </c:pt>
                <c:pt idx="3704">
                  <c:v>-65.580450259275295</c:v>
                </c:pt>
                <c:pt idx="3705">
                  <c:v>-65.579581459298595</c:v>
                </c:pt>
                <c:pt idx="3706">
                  <c:v>-65.578713092611693</c:v>
                </c:pt>
                <c:pt idx="3707">
                  <c:v>-65.577845159148495</c:v>
                </c:pt>
                <c:pt idx="3708">
                  <c:v>-65.576977658842907</c:v>
                </c:pt>
                <c:pt idx="3709">
                  <c:v>-65.576110591628805</c:v>
                </c:pt>
                <c:pt idx="3710">
                  <c:v>-65.575243957439994</c:v>
                </c:pt>
                <c:pt idx="3711">
                  <c:v>-65.574377756210296</c:v>
                </c:pt>
                <c:pt idx="3712">
                  <c:v>-65.573511987873303</c:v>
                </c:pt>
                <c:pt idx="3713">
                  <c:v>-65.572646652362806</c:v>
                </c:pt>
                <c:pt idx="3714">
                  <c:v>-65.571781749612299</c:v>
                </c:pt>
                <c:pt idx="3715">
                  <c:v>-65.570917279555403</c:v>
                </c:pt>
                <c:pt idx="3716">
                  <c:v>-65.570053242125795</c:v>
                </c:pt>
                <c:pt idx="3717">
                  <c:v>-65.569189637256699</c:v>
                </c:pt>
                <c:pt idx="3718">
                  <c:v>-65.568326464881807</c:v>
                </c:pt>
                <c:pt idx="3719">
                  <c:v>-65.567463724934399</c:v>
                </c:pt>
                <c:pt idx="3720">
                  <c:v>-65.566601417347798</c:v>
                </c:pt>
                <c:pt idx="3721">
                  <c:v>-65.565739542055297</c:v>
                </c:pt>
                <c:pt idx="3722">
                  <c:v>-65.564878098990306</c:v>
                </c:pt>
                <c:pt idx="3723">
                  <c:v>-65.564017088085805</c:v>
                </c:pt>
                <c:pt idx="3724">
                  <c:v>-65.563156509275103</c:v>
                </c:pt>
                <c:pt idx="3725">
                  <c:v>-65.562296362491395</c:v>
                </c:pt>
                <c:pt idx="3726">
                  <c:v>-65.561436647667506</c:v>
                </c:pt>
                <c:pt idx="3727">
                  <c:v>-65.560577364736702</c:v>
                </c:pt>
                <c:pt idx="3728">
                  <c:v>-65.559718513631793</c:v>
                </c:pt>
                <c:pt idx="3729">
                  <c:v>-65.558860094285905</c:v>
                </c:pt>
                <c:pt idx="3730">
                  <c:v>-65.558002106631704</c:v>
                </c:pt>
                <c:pt idx="3731">
                  <c:v>-65.557144550602104</c:v>
                </c:pt>
                <c:pt idx="3732">
                  <c:v>-65.556287426129998</c:v>
                </c:pt>
                <c:pt idx="3733">
                  <c:v>-65.555430733148</c:v>
                </c:pt>
                <c:pt idx="3734">
                  <c:v>-65.554574471588893</c:v>
                </c:pt>
                <c:pt idx="3735">
                  <c:v>-65.553718641385302</c:v>
                </c:pt>
                <c:pt idx="3736">
                  <c:v>-65.552863242469797</c:v>
                </c:pt>
                <c:pt idx="3737">
                  <c:v>-65.552008274775005</c:v>
                </c:pt>
                <c:pt idx="3738">
                  <c:v>-65.551153738233396</c:v>
                </c:pt>
                <c:pt idx="3739">
                  <c:v>-65.550299632777495</c:v>
                </c:pt>
                <c:pt idx="3740">
                  <c:v>-65.549445958339703</c:v>
                </c:pt>
                <c:pt idx="3741">
                  <c:v>-65.548592714852305</c:v>
                </c:pt>
                <c:pt idx="3742">
                  <c:v>-65.547739902247699</c:v>
                </c:pt>
                <c:pt idx="3743">
                  <c:v>-65.5468875204581</c:v>
                </c:pt>
                <c:pt idx="3744">
                  <c:v>-65.546035569415906</c:v>
                </c:pt>
                <c:pt idx="3745">
                  <c:v>-65.545184049053105</c:v>
                </c:pt>
                <c:pt idx="3746">
                  <c:v>-65.544332959301997</c:v>
                </c:pt>
                <c:pt idx="3747">
                  <c:v>-65.543482300094595</c:v>
                </c:pt>
                <c:pt idx="3748">
                  <c:v>-65.542632071362902</c:v>
                </c:pt>
                <c:pt idx="3749">
                  <c:v>-65.541782273038905</c:v>
                </c:pt>
                <c:pt idx="3750">
                  <c:v>-65.540932905054703</c:v>
                </c:pt>
                <c:pt idx="3751">
                  <c:v>-65.540083967341999</c:v>
                </c:pt>
                <c:pt idx="3752">
                  <c:v>-65.539235459832895</c:v>
                </c:pt>
                <c:pt idx="3753">
                  <c:v>-65.538387382458893</c:v>
                </c:pt>
                <c:pt idx="3754">
                  <c:v>-65.537539735151995</c:v>
                </c:pt>
                <c:pt idx="3755">
                  <c:v>-65.536692517843903</c:v>
                </c:pt>
                <c:pt idx="3756">
                  <c:v>-65.535845730466093</c:v>
                </c:pt>
                <c:pt idx="3757">
                  <c:v>-65.534999372950395</c:v>
                </c:pt>
                <c:pt idx="3758">
                  <c:v>-65.534153445228199</c:v>
                </c:pt>
                <c:pt idx="3759">
                  <c:v>-65.533307947231194</c:v>
                </c:pt>
                <c:pt idx="3760">
                  <c:v>-65.532462878890698</c:v>
                </c:pt>
                <c:pt idx="3761">
                  <c:v>-65.5316182401383</c:v>
                </c:pt>
                <c:pt idx="3762">
                  <c:v>-65.530774030905206</c:v>
                </c:pt>
                <c:pt idx="3763">
                  <c:v>-65.529930251122906</c:v>
                </c:pt>
                <c:pt idx="3764">
                  <c:v>-65.529086900722604</c:v>
                </c:pt>
                <c:pt idx="3765">
                  <c:v>-65.528243979635505</c:v>
                </c:pt>
                <c:pt idx="3766">
                  <c:v>-65.527401487792901</c:v>
                </c:pt>
                <c:pt idx="3767">
                  <c:v>-65.526559425125797</c:v>
                </c:pt>
                <c:pt idx="3768">
                  <c:v>-65.525717791565398</c:v>
                </c:pt>
                <c:pt idx="3769">
                  <c:v>-65.524876587042797</c:v>
                </c:pt>
                <c:pt idx="3770">
                  <c:v>-65.524035811488801</c:v>
                </c:pt>
                <c:pt idx="3771">
                  <c:v>-65.523195464834501</c:v>
                </c:pt>
                <c:pt idx="3772">
                  <c:v>-65.522355547010804</c:v>
                </c:pt>
                <c:pt idx="3773">
                  <c:v>-65.521516057948403</c:v>
                </c:pt>
                <c:pt idx="3774">
                  <c:v>-65.520676997578306</c:v>
                </c:pt>
                <c:pt idx="3775">
                  <c:v>-65.519838365831205</c:v>
                </c:pt>
                <c:pt idx="3776">
                  <c:v>-65.519000162637695</c:v>
                </c:pt>
                <c:pt idx="3777">
                  <c:v>-65.518162387928598</c:v>
                </c:pt>
                <c:pt idx="3778">
                  <c:v>-65.517325041634393</c:v>
                </c:pt>
                <c:pt idx="3779">
                  <c:v>-65.516488123685804</c:v>
                </c:pt>
                <c:pt idx="3780">
                  <c:v>-65.515651634013196</c:v>
                </c:pt>
                <c:pt idx="3781">
                  <c:v>-65.514815572547107</c:v>
                </c:pt>
                <c:pt idx="3782">
                  <c:v>-65.513979939217904</c:v>
                </c:pt>
                <c:pt idx="3783">
                  <c:v>-65.513144733955997</c:v>
                </c:pt>
                <c:pt idx="3784">
                  <c:v>-65.512309956691695</c:v>
                </c:pt>
                <c:pt idx="3785">
                  <c:v>-65.511475607355194</c:v>
                </c:pt>
                <c:pt idx="3786">
                  <c:v>-65.510641685876905</c:v>
                </c:pt>
                <c:pt idx="3787">
                  <c:v>-65.509808192186895</c:v>
                </c:pt>
                <c:pt idx="3788">
                  <c:v>-65.508975126215205</c:v>
                </c:pt>
                <c:pt idx="3789">
                  <c:v>-65.508142487892002</c:v>
                </c:pt>
                <c:pt idx="3790">
                  <c:v>-65.507310277147397</c:v>
                </c:pt>
                <c:pt idx="3791">
                  <c:v>-65.506478493911203</c:v>
                </c:pt>
                <c:pt idx="3792">
                  <c:v>-65.505647138113503</c:v>
                </c:pt>
                <c:pt idx="3793">
                  <c:v>-65.504816209684094</c:v>
                </c:pt>
                <c:pt idx="3794">
                  <c:v>-65.503985708552804</c:v>
                </c:pt>
                <c:pt idx="3795">
                  <c:v>-65.503155634649403</c:v>
                </c:pt>
                <c:pt idx="3796">
                  <c:v>-65.502325987903703</c:v>
                </c:pt>
                <c:pt idx="3797">
                  <c:v>-65.501496768245303</c:v>
                </c:pt>
                <c:pt idx="3798">
                  <c:v>-65.500667975603903</c:v>
                </c:pt>
                <c:pt idx="3799">
                  <c:v>-65.499839609909102</c:v>
                </c:pt>
                <c:pt idx="3800">
                  <c:v>-65.4990116710904</c:v>
                </c:pt>
                <c:pt idx="3801">
                  <c:v>-65.498184159077297</c:v>
                </c:pt>
                <c:pt idx="3802">
                  <c:v>-65.497357073799193</c:v>
                </c:pt>
                <c:pt idx="3803">
                  <c:v>-65.496530415185603</c:v>
                </c:pt>
                <c:pt idx="3804">
                  <c:v>-65.495704183165699</c:v>
                </c:pt>
                <c:pt idx="3805">
                  <c:v>-65.494878377668996</c:v>
                </c:pt>
                <c:pt idx="3806">
                  <c:v>-65.494052998624497</c:v>
                </c:pt>
                <c:pt idx="3807">
                  <c:v>-65.493228045961501</c:v>
                </c:pt>
                <c:pt idx="3808">
                  <c:v>-65.492403519609198</c:v>
                </c:pt>
                <c:pt idx="3809">
                  <c:v>-65.491579419496603</c:v>
                </c:pt>
                <c:pt idx="3810">
                  <c:v>-65.490755745552903</c:v>
                </c:pt>
                <c:pt idx="3811">
                  <c:v>-65.489932497706903</c:v>
                </c:pt>
                <c:pt idx="3812">
                  <c:v>-65.489109675887605</c:v>
                </c:pt>
                <c:pt idx="3813">
                  <c:v>-65.488287280023997</c:v>
                </c:pt>
                <c:pt idx="3814">
                  <c:v>-65.487465310044897</c:v>
                </c:pt>
                <c:pt idx="3815">
                  <c:v>-65.486643765878995</c:v>
                </c:pt>
                <c:pt idx="3816">
                  <c:v>-65.485822647455194</c:v>
                </c:pt>
                <c:pt idx="3817">
                  <c:v>-65.485001954702099</c:v>
                </c:pt>
                <c:pt idx="3818">
                  <c:v>-65.4841816875484</c:v>
                </c:pt>
                <c:pt idx="3819">
                  <c:v>-65.483361845922602</c:v>
                </c:pt>
                <c:pt idx="3820">
                  <c:v>-65.482542429753394</c:v>
                </c:pt>
                <c:pt idx="3821">
                  <c:v>-65.481723438969198</c:v>
                </c:pt>
                <c:pt idx="3822">
                  <c:v>-65.480904873498403</c:v>
                </c:pt>
                <c:pt idx="3823">
                  <c:v>-65.480086733269502</c:v>
                </c:pt>
                <c:pt idx="3824">
                  <c:v>-65.4792690182109</c:v>
                </c:pt>
                <c:pt idx="3825">
                  <c:v>-65.478451728250704</c:v>
                </c:pt>
                <c:pt idx="3826">
                  <c:v>-65.477634863317405</c:v>
                </c:pt>
                <c:pt idx="3827">
                  <c:v>-65.476818423338997</c:v>
                </c:pt>
                <c:pt idx="3828">
                  <c:v>-65.476002408243701</c:v>
                </c:pt>
                <c:pt idx="3829">
                  <c:v>-65.475186817959596</c:v>
                </c:pt>
                <c:pt idx="3830">
                  <c:v>-65.474371652414803</c:v>
                </c:pt>
                <c:pt idx="3831">
                  <c:v>-65.473556911537202</c:v>
                </c:pt>
                <c:pt idx="3832">
                  <c:v>-65.4727425952549</c:v>
                </c:pt>
                <c:pt idx="3833">
                  <c:v>-65.471928703495607</c:v>
                </c:pt>
                <c:pt idx="3834">
                  <c:v>-65.471115236187302</c:v>
                </c:pt>
                <c:pt idx="3835">
                  <c:v>-65.470302193257794</c:v>
                </c:pt>
                <c:pt idx="3836">
                  <c:v>-65.469489574634693</c:v>
                </c:pt>
                <c:pt idx="3837">
                  <c:v>-65.468677380245794</c:v>
                </c:pt>
                <c:pt idx="3838">
                  <c:v>-65.467865610018805</c:v>
                </c:pt>
                <c:pt idx="3839">
                  <c:v>-65.467054263881195</c:v>
                </c:pt>
                <c:pt idx="3840">
                  <c:v>-65.466243341760503</c:v>
                </c:pt>
                <c:pt idx="3841">
                  <c:v>-65.465432843584296</c:v>
                </c:pt>
                <c:pt idx="3842">
                  <c:v>-65.464622769280098</c:v>
                </c:pt>
                <c:pt idx="3843">
                  <c:v>-65.463813118775093</c:v>
                </c:pt>
                <c:pt idx="3844">
                  <c:v>-65.463003891996806</c:v>
                </c:pt>
                <c:pt idx="3845">
                  <c:v>-65.462195088872406</c:v>
                </c:pt>
                <c:pt idx="3846">
                  <c:v>-65.461386709329105</c:v>
                </c:pt>
                <c:pt idx="3847">
                  <c:v>-65.4605787532943</c:v>
                </c:pt>
                <c:pt idx="3848">
                  <c:v>-65.459771220694904</c:v>
                </c:pt>
                <c:pt idx="3849">
                  <c:v>-65.458964111458101</c:v>
                </c:pt>
                <c:pt idx="3850">
                  <c:v>-65.458157425510905</c:v>
                </c:pt>
                <c:pt idx="3851">
                  <c:v>-65.457351162780398</c:v>
                </c:pt>
                <c:pt idx="3852">
                  <c:v>-65.456545323193296</c:v>
                </c:pt>
                <c:pt idx="3853">
                  <c:v>-65.455739906676698</c:v>
                </c:pt>
                <c:pt idx="3854">
                  <c:v>-65.454934913157402</c:v>
                </c:pt>
                <c:pt idx="3855">
                  <c:v>-65.454130342561996</c:v>
                </c:pt>
                <c:pt idx="3856">
                  <c:v>-65.453326194817507</c:v>
                </c:pt>
                <c:pt idx="3857">
                  <c:v>-65.452522469850393</c:v>
                </c:pt>
                <c:pt idx="3858">
                  <c:v>-65.451719167587299</c:v>
                </c:pt>
                <c:pt idx="3859">
                  <c:v>-65.450916287954897</c:v>
                </c:pt>
                <c:pt idx="3860">
                  <c:v>-65.450113830879701</c:v>
                </c:pt>
                <c:pt idx="3861">
                  <c:v>-65.4493117962881</c:v>
                </c:pt>
                <c:pt idx="3862">
                  <c:v>-65.448510184106595</c:v>
                </c:pt>
                <c:pt idx="3863">
                  <c:v>-65.447708994261504</c:v>
                </c:pt>
                <c:pt idx="3864">
                  <c:v>-65.446908226679199</c:v>
                </c:pt>
                <c:pt idx="3865">
                  <c:v>-65.446107881285897</c:v>
                </c:pt>
                <c:pt idx="3866">
                  <c:v>-65.445307958007902</c:v>
                </c:pt>
                <c:pt idx="3867">
                  <c:v>-65.444508456771203</c:v>
                </c:pt>
                <c:pt idx="3868">
                  <c:v>-65.443709377502103</c:v>
                </c:pt>
                <c:pt idx="3869">
                  <c:v>-65.442910720126505</c:v>
                </c:pt>
                <c:pt idx="3870">
                  <c:v>-65.442112484570501</c:v>
                </c:pt>
                <c:pt idx="3871">
                  <c:v>-65.441314670760093</c:v>
                </c:pt>
                <c:pt idx="3872">
                  <c:v>-65.440517278621101</c:v>
                </c:pt>
                <c:pt idx="3873">
                  <c:v>-65.439720308079501</c:v>
                </c:pt>
                <c:pt idx="3874">
                  <c:v>-65.438923759060899</c:v>
                </c:pt>
                <c:pt idx="3875">
                  <c:v>-65.438127631491298</c:v>
                </c:pt>
                <c:pt idx="3876">
                  <c:v>-65.437331925296107</c:v>
                </c:pt>
                <c:pt idx="3877">
                  <c:v>-65.436536640401201</c:v>
                </c:pt>
                <c:pt idx="3878">
                  <c:v>-65.435741776732101</c:v>
                </c:pt>
                <c:pt idx="3879">
                  <c:v>-65.4349473342143</c:v>
                </c:pt>
                <c:pt idx="3880">
                  <c:v>-65.434153312773404</c:v>
                </c:pt>
                <c:pt idx="3881">
                  <c:v>-65.433359712334806</c:v>
                </c:pt>
                <c:pt idx="3882">
                  <c:v>-65.432566532823799</c:v>
                </c:pt>
                <c:pt idx="3883">
                  <c:v>-65.431773774165805</c:v>
                </c:pt>
                <c:pt idx="3884">
                  <c:v>-65.430981436286103</c:v>
                </c:pt>
                <c:pt idx="3885">
                  <c:v>-65.430189519110002</c:v>
                </c:pt>
                <c:pt idx="3886">
                  <c:v>-65.429398022562495</c:v>
                </c:pt>
                <c:pt idx="3887">
                  <c:v>-65.428606946568806</c:v>
                </c:pt>
                <c:pt idx="3888">
                  <c:v>-65.4278162910541</c:v>
                </c:pt>
                <c:pt idx="3889">
                  <c:v>-65.427026055943202</c:v>
                </c:pt>
                <c:pt idx="3890">
                  <c:v>-65.426236241161305</c:v>
                </c:pt>
                <c:pt idx="3891">
                  <c:v>-65.425446846633207</c:v>
                </c:pt>
                <c:pt idx="3892">
                  <c:v>-65.424657872283703</c:v>
                </c:pt>
                <c:pt idx="3893">
                  <c:v>-65.423869318037703</c:v>
                </c:pt>
                <c:pt idx="3894">
                  <c:v>-65.423081183820003</c:v>
                </c:pt>
                <c:pt idx="3895">
                  <c:v>-65.4222934695552</c:v>
                </c:pt>
                <c:pt idx="3896">
                  <c:v>-65.421506175168105</c:v>
                </c:pt>
                <c:pt idx="3897">
                  <c:v>-65.420719300583102</c:v>
                </c:pt>
                <c:pt idx="3898">
                  <c:v>-65.419932845724901</c:v>
                </c:pt>
                <c:pt idx="3899">
                  <c:v>-65.419146810518001</c:v>
                </c:pt>
                <c:pt idx="3900">
                  <c:v>-65.418361194886799</c:v>
                </c:pt>
                <c:pt idx="3901">
                  <c:v>-65.417575998755694</c:v>
                </c:pt>
                <c:pt idx="3902">
                  <c:v>-65.416791222049</c:v>
                </c:pt>
                <c:pt idx="3903">
                  <c:v>-65.416006864690999</c:v>
                </c:pt>
                <c:pt idx="3904">
                  <c:v>-65.415222926606006</c:v>
                </c:pt>
                <c:pt idx="3905">
                  <c:v>-65.414439407718206</c:v>
                </c:pt>
                <c:pt idx="3906">
                  <c:v>-65.413656307951598</c:v>
                </c:pt>
                <c:pt idx="3907">
                  <c:v>-65.412873627230397</c:v>
                </c:pt>
                <c:pt idx="3908">
                  <c:v>-65.412091365478503</c:v>
                </c:pt>
                <c:pt idx="3909">
                  <c:v>-65.411309522620002</c:v>
                </c:pt>
                <c:pt idx="3910">
                  <c:v>-65.410528098578695</c:v>
                </c:pt>
                <c:pt idx="3911">
                  <c:v>-65.409747093278597</c:v>
                </c:pt>
                <c:pt idx="3912">
                  <c:v>-65.408966506643395</c:v>
                </c:pt>
                <c:pt idx="3913">
                  <c:v>-65.408186338596806</c:v>
                </c:pt>
                <c:pt idx="3914">
                  <c:v>-65.407406589062703</c:v>
                </c:pt>
                <c:pt idx="3915">
                  <c:v>-65.406627257964601</c:v>
                </c:pt>
                <c:pt idx="3916">
                  <c:v>-65.405848345226204</c:v>
                </c:pt>
                <c:pt idx="3917">
                  <c:v>-65.4050698507709</c:v>
                </c:pt>
                <c:pt idx="3918">
                  <c:v>-65.404291774522406</c:v>
                </c:pt>
                <c:pt idx="3919">
                  <c:v>-65.403514116403898</c:v>
                </c:pt>
                <c:pt idx="3920">
                  <c:v>-65.402736876339006</c:v>
                </c:pt>
                <c:pt idx="3921">
                  <c:v>-65.401960054250907</c:v>
                </c:pt>
                <c:pt idx="3922">
                  <c:v>-65.401183650062904</c:v>
                </c:pt>
                <c:pt idx="3923">
                  <c:v>-65.400407663698303</c:v>
                </c:pt>
                <c:pt idx="3924">
                  <c:v>-65.399632095080193</c:v>
                </c:pt>
                <c:pt idx="3925">
                  <c:v>-65.398856944131694</c:v>
                </c:pt>
                <c:pt idx="3926">
                  <c:v>-65.398082210775897</c:v>
                </c:pt>
                <c:pt idx="3927">
                  <c:v>-65.397307894935906</c:v>
                </c:pt>
                <c:pt idx="3928">
                  <c:v>-65.396533996534501</c:v>
                </c:pt>
                <c:pt idx="3929">
                  <c:v>-65.3957605154947</c:v>
                </c:pt>
                <c:pt idx="3930">
                  <c:v>-65.394987451739297</c:v>
                </c:pt>
                <c:pt idx="3931">
                  <c:v>-65.394214805191197</c:v>
                </c:pt>
                <c:pt idx="3932">
                  <c:v>-65.393442575772994</c:v>
                </c:pt>
                <c:pt idx="3933">
                  <c:v>-65.392670763407494</c:v>
                </c:pt>
                <c:pt idx="3934">
                  <c:v>-65.391899368017306</c:v>
                </c:pt>
                <c:pt idx="3935">
                  <c:v>-65.391128389524894</c:v>
                </c:pt>
                <c:pt idx="3936">
                  <c:v>-65.390357827852995</c:v>
                </c:pt>
                <c:pt idx="3937">
                  <c:v>-65.389587682923903</c:v>
                </c:pt>
                <c:pt idx="3938">
                  <c:v>-65.388817954660198</c:v>
                </c:pt>
                <c:pt idx="3939">
                  <c:v>-65.388048642984103</c:v>
                </c:pt>
                <c:pt idx="3940">
                  <c:v>-65.387279747818098</c:v>
                </c:pt>
                <c:pt idx="3941">
                  <c:v>-65.386511269084195</c:v>
                </c:pt>
                <c:pt idx="3942">
                  <c:v>-65.385743206704902</c:v>
                </c:pt>
                <c:pt idx="3943">
                  <c:v>-65.384975560602101</c:v>
                </c:pt>
                <c:pt idx="3944">
                  <c:v>-65.384208330698002</c:v>
                </c:pt>
                <c:pt idx="3945">
                  <c:v>-65.383441516914701</c:v>
                </c:pt>
                <c:pt idx="3946">
                  <c:v>-65.382675119174095</c:v>
                </c:pt>
                <c:pt idx="3947">
                  <c:v>-65.381909137398196</c:v>
                </c:pt>
                <c:pt idx="3948">
                  <c:v>-65.3811435715089</c:v>
                </c:pt>
                <c:pt idx="3949">
                  <c:v>-65.380378421427906</c:v>
                </c:pt>
                <c:pt idx="3950">
                  <c:v>-65.379613687077097</c:v>
                </c:pt>
                <c:pt idx="3951">
                  <c:v>-65.378849368378098</c:v>
                </c:pt>
                <c:pt idx="3952">
                  <c:v>-65.378085465252695</c:v>
                </c:pt>
                <c:pt idx="3953">
                  <c:v>-65.377321977622501</c:v>
                </c:pt>
                <c:pt idx="3954">
                  <c:v>-65.376558905408899</c:v>
                </c:pt>
                <c:pt idx="3955">
                  <c:v>-65.375796248533604</c:v>
                </c:pt>
                <c:pt idx="3956">
                  <c:v>-65.3750340069179</c:v>
                </c:pt>
                <c:pt idx="3957">
                  <c:v>-65.374272180483302</c:v>
                </c:pt>
                <c:pt idx="3958">
                  <c:v>-65.373510769151096</c:v>
                </c:pt>
                <c:pt idx="3959">
                  <c:v>-65.372749772842496</c:v>
                </c:pt>
                <c:pt idx="3960">
                  <c:v>-65.371989191478804</c:v>
                </c:pt>
                <c:pt idx="3961">
                  <c:v>-65.371229024981204</c:v>
                </c:pt>
                <c:pt idx="3962">
                  <c:v>-65.3704692732708</c:v>
                </c:pt>
                <c:pt idx="3963">
                  <c:v>-65.369709936268706</c:v>
                </c:pt>
                <c:pt idx="3964">
                  <c:v>-65.368951013895796</c:v>
                </c:pt>
                <c:pt idx="3965">
                  <c:v>-65.3681925060732</c:v>
                </c:pt>
                <c:pt idx="3966">
                  <c:v>-65.367434412721707</c:v>
                </c:pt>
                <c:pt idx="3967">
                  <c:v>-65.366676733762205</c:v>
                </c:pt>
                <c:pt idx="3968">
                  <c:v>-65.365919469115397</c:v>
                </c:pt>
                <c:pt idx="3969">
                  <c:v>-65.3651626187022</c:v>
                </c:pt>
                <c:pt idx="3970">
                  <c:v>-65.364406182443204</c:v>
                </c:pt>
                <c:pt idx="3971">
                  <c:v>-65.363650160258999</c:v>
                </c:pt>
                <c:pt idx="3972">
                  <c:v>-65.362894552070202</c:v>
                </c:pt>
                <c:pt idx="3973">
                  <c:v>-65.362139357797304</c:v>
                </c:pt>
                <c:pt idx="3974">
                  <c:v>-65.361384577360795</c:v>
                </c:pt>
                <c:pt idx="3975">
                  <c:v>-65.360630210681094</c:v>
                </c:pt>
                <c:pt idx="3976">
                  <c:v>-65.359876257678494</c:v>
                </c:pt>
                <c:pt idx="3977">
                  <c:v>-65.359122718273298</c:v>
                </c:pt>
                <c:pt idx="3978">
                  <c:v>-65.358369592385898</c:v>
                </c:pt>
                <c:pt idx="3979">
                  <c:v>-65.357616879936302</c:v>
                </c:pt>
                <c:pt idx="3980">
                  <c:v>-65.3568645808448</c:v>
                </c:pt>
                <c:pt idx="3981">
                  <c:v>-65.3561126950313</c:v>
                </c:pt>
                <c:pt idx="3982">
                  <c:v>-65.355361222415993</c:v>
                </c:pt>
                <c:pt idx="3983">
                  <c:v>-65.354610162918704</c:v>
                </c:pt>
                <c:pt idx="3984">
                  <c:v>-65.353859516459394</c:v>
                </c:pt>
                <c:pt idx="3985">
                  <c:v>-65.353109282958002</c:v>
                </c:pt>
                <c:pt idx="3986">
                  <c:v>-65.352359462334206</c:v>
                </c:pt>
                <c:pt idx="3987">
                  <c:v>-65.351610054507802</c:v>
                </c:pt>
                <c:pt idx="3988">
                  <c:v>-65.350861059398596</c:v>
                </c:pt>
                <c:pt idx="3989">
                  <c:v>-65.3501124769261</c:v>
                </c:pt>
                <c:pt idx="3990">
                  <c:v>-65.349364307009793</c:v>
                </c:pt>
                <c:pt idx="3991">
                  <c:v>-65.348616549569499</c:v>
                </c:pt>
                <c:pt idx="3992">
                  <c:v>-65.3478692045244</c:v>
                </c:pt>
                <c:pt idx="3993">
                  <c:v>-65.347122271794106</c:v>
                </c:pt>
                <c:pt idx="3994">
                  <c:v>-65.346375751297899</c:v>
                </c:pt>
                <c:pt idx="3995">
                  <c:v>-65.345629642955103</c:v>
                </c:pt>
                <c:pt idx="3996">
                  <c:v>-65.344883946684902</c:v>
                </c:pt>
                <c:pt idx="3997">
                  <c:v>-65.344138662406607</c:v>
                </c:pt>
                <c:pt idx="3998">
                  <c:v>-65.343393790039201</c:v>
                </c:pt>
                <c:pt idx="3999">
                  <c:v>-65.342649329501896</c:v>
                </c:pt>
                <c:pt idx="4000">
                  <c:v>-65.341905280713704</c:v>
                </c:pt>
                <c:pt idx="4001">
                  <c:v>-65.341161643593594</c:v>
                </c:pt>
                <c:pt idx="4002">
                  <c:v>-65.340418418060494</c:v>
                </c:pt>
                <c:pt idx="4003">
                  <c:v>-65.339675604033104</c:v>
                </c:pt>
                <c:pt idx="4004">
                  <c:v>-65.338933201430393</c:v>
                </c:pt>
                <c:pt idx="4005">
                  <c:v>-65.338191210171203</c:v>
                </c:pt>
                <c:pt idx="4006">
                  <c:v>-65.337449630174007</c:v>
                </c:pt>
                <c:pt idx="4007">
                  <c:v>-65.336708461357503</c:v>
                </c:pt>
                <c:pt idx="4008">
                  <c:v>-65.335967703640307</c:v>
                </c:pt>
                <c:pt idx="4009">
                  <c:v>-65.335227356941004</c:v>
                </c:pt>
                <c:pt idx="4010">
                  <c:v>-65.334487421177897</c:v>
                </c:pt>
                <c:pt idx="4011">
                  <c:v>-65.3337478962696</c:v>
                </c:pt>
                <c:pt idx="4012">
                  <c:v>-65.333008782134399</c:v>
                </c:pt>
                <c:pt idx="4013">
                  <c:v>-65.332270078690499</c:v>
                </c:pt>
                <c:pt idx="4014">
                  <c:v>-65.3315317858562</c:v>
                </c:pt>
                <c:pt idx="4015">
                  <c:v>-65.330793903549804</c:v>
                </c:pt>
                <c:pt idx="4016">
                  <c:v>-65.3300564316893</c:v>
                </c:pt>
                <c:pt idx="4017">
                  <c:v>-65.329319370192806</c:v>
                </c:pt>
                <c:pt idx="4018">
                  <c:v>-65.328582718978296</c:v>
                </c:pt>
                <c:pt idx="4019">
                  <c:v>-65.327846477963902</c:v>
                </c:pt>
                <c:pt idx="4020">
                  <c:v>-65.3271106470674</c:v>
                </c:pt>
                <c:pt idx="4021">
                  <c:v>-65.326375226206693</c:v>
                </c:pt>
                <c:pt idx="4022">
                  <c:v>-65.325640215299501</c:v>
                </c:pt>
                <c:pt idx="4023">
                  <c:v>-65.324905614263699</c:v>
                </c:pt>
                <c:pt idx="4024">
                  <c:v>-65.324171423016907</c:v>
                </c:pt>
                <c:pt idx="4025">
                  <c:v>-65.323437641476701</c:v>
                </c:pt>
                <c:pt idx="4026">
                  <c:v>-65.322704269560703</c:v>
                </c:pt>
                <c:pt idx="4027">
                  <c:v>-65.321971307186402</c:v>
                </c:pt>
                <c:pt idx="4028">
                  <c:v>-65.321238754271306</c:v>
                </c:pt>
                <c:pt idx="4029">
                  <c:v>-65.320506610732807</c:v>
                </c:pt>
                <c:pt idx="4030">
                  <c:v>-65.319774876488196</c:v>
                </c:pt>
                <c:pt idx="4031">
                  <c:v>-65.319043551454897</c:v>
                </c:pt>
                <c:pt idx="4032">
                  <c:v>-65.318312635549901</c:v>
                </c:pt>
                <c:pt idx="4033">
                  <c:v>-65.317582128690702</c:v>
                </c:pt>
                <c:pt idx="4034">
                  <c:v>-65.316852030794195</c:v>
                </c:pt>
                <c:pt idx="4035">
                  <c:v>-65.316122341777501</c:v>
                </c:pt>
                <c:pt idx="4036">
                  <c:v>-65.3153930615576</c:v>
                </c:pt>
                <c:pt idx="4037">
                  <c:v>-65.314664190051502</c:v>
                </c:pt>
                <c:pt idx="4038">
                  <c:v>-65.313935727176101</c:v>
                </c:pt>
                <c:pt idx="4039">
                  <c:v>-65.313207672848307</c:v>
                </c:pt>
                <c:pt idx="4040">
                  <c:v>-65.312480026984701</c:v>
                </c:pt>
                <c:pt idx="4041">
                  <c:v>-65.311752789502094</c:v>
                </c:pt>
                <c:pt idx="4042">
                  <c:v>-65.311025960317295</c:v>
                </c:pt>
                <c:pt idx="4043">
                  <c:v>-65.310299539346801</c:v>
                </c:pt>
                <c:pt idx="4044">
                  <c:v>-65.309573526507094</c:v>
                </c:pt>
                <c:pt idx="4045">
                  <c:v>-65.308847921714801</c:v>
                </c:pt>
                <c:pt idx="4046">
                  <c:v>-65.308122724886303</c:v>
                </c:pt>
                <c:pt idx="4047">
                  <c:v>-65.307397935937999</c:v>
                </c:pt>
                <c:pt idx="4048">
                  <c:v>-65.306673554786201</c:v>
                </c:pt>
                <c:pt idx="4049">
                  <c:v>-65.305949581347207</c:v>
                </c:pt>
                <c:pt idx="4050">
                  <c:v>-65.305226015537201</c:v>
                </c:pt>
                <c:pt idx="4051">
                  <c:v>-65.304502857272396</c:v>
                </c:pt>
                <c:pt idx="4052">
                  <c:v>-65.303780106468906</c:v>
                </c:pt>
                <c:pt idx="4053">
                  <c:v>-65.303057763042602</c:v>
                </c:pt>
                <c:pt idx="4054">
                  <c:v>-65.302335826909697</c:v>
                </c:pt>
                <c:pt idx="4055">
                  <c:v>-65.301614297986006</c:v>
                </c:pt>
                <c:pt idx="4056">
                  <c:v>-65.300893176187401</c:v>
                </c:pt>
                <c:pt idx="4057">
                  <c:v>-65.300172461429796</c:v>
                </c:pt>
                <c:pt idx="4058">
                  <c:v>-65.299452153628806</c:v>
                </c:pt>
                <c:pt idx="4059">
                  <c:v>-65.298732252700205</c:v>
                </c:pt>
                <c:pt idx="4060">
                  <c:v>-65.298012758559693</c:v>
                </c:pt>
                <c:pt idx="4061">
                  <c:v>-65.297293671122702</c:v>
                </c:pt>
                <c:pt idx="4062">
                  <c:v>-65.296574990304904</c:v>
                </c:pt>
                <c:pt idx="4063">
                  <c:v>-65.295856716021802</c:v>
                </c:pt>
                <c:pt idx="4064">
                  <c:v>-65.295138848188699</c:v>
                </c:pt>
                <c:pt idx="4065">
                  <c:v>-65.294421386720998</c:v>
                </c:pt>
                <c:pt idx="4066">
                  <c:v>-65.293704331534002</c:v>
                </c:pt>
                <c:pt idx="4067">
                  <c:v>-65.292987682542901</c:v>
                </c:pt>
                <c:pt idx="4068">
                  <c:v>-65.292271439662997</c:v>
                </c:pt>
                <c:pt idx="4069">
                  <c:v>-65.291555602809396</c:v>
                </c:pt>
                <c:pt idx="4070">
                  <c:v>-65.290840171897102</c:v>
                </c:pt>
                <c:pt idx="4071">
                  <c:v>-65.290125146841206</c:v>
                </c:pt>
                <c:pt idx="4072">
                  <c:v>-65.289410527556598</c:v>
                </c:pt>
                <c:pt idx="4073">
                  <c:v>-65.288696313958297</c:v>
                </c:pt>
                <c:pt idx="4074">
                  <c:v>-65.287982505960997</c:v>
                </c:pt>
                <c:pt idx="4075">
                  <c:v>-65.287269103479503</c:v>
                </c:pt>
                <c:pt idx="4076">
                  <c:v>-65.286556106428705</c:v>
                </c:pt>
                <c:pt idx="4077">
                  <c:v>-65.285843514723098</c:v>
                </c:pt>
                <c:pt idx="4078">
                  <c:v>-65.285131328277302</c:v>
                </c:pt>
                <c:pt idx="4079">
                  <c:v>-65.284419547006095</c:v>
                </c:pt>
                <c:pt idx="4080">
                  <c:v>-65.283708170823701</c:v>
                </c:pt>
                <c:pt idx="4081">
                  <c:v>-65.282997199644697</c:v>
                </c:pt>
                <c:pt idx="4082">
                  <c:v>-65.282286633383507</c:v>
                </c:pt>
                <c:pt idx="4083">
                  <c:v>-65.281576471954395</c:v>
                </c:pt>
                <c:pt idx="4084">
                  <c:v>-65.2808667152716</c:v>
                </c:pt>
                <c:pt idx="4085">
                  <c:v>-65.280157363249401</c:v>
                </c:pt>
                <c:pt idx="4086">
                  <c:v>-65.279448415801895</c:v>
                </c:pt>
                <c:pt idx="4087">
                  <c:v>-65.278739872843204</c:v>
                </c:pt>
                <c:pt idx="4088">
                  <c:v>-65.278031734287396</c:v>
                </c:pt>
                <c:pt idx="4089">
                  <c:v>-65.277324000048395</c:v>
                </c:pt>
                <c:pt idx="4090">
                  <c:v>-65.276616670040198</c:v>
                </c:pt>
                <c:pt idx="4091">
                  <c:v>-65.275909744176602</c:v>
                </c:pt>
                <c:pt idx="4092">
                  <c:v>-65.275203222371502</c:v>
                </c:pt>
                <c:pt idx="4093">
                  <c:v>-65.274497104538497</c:v>
                </c:pt>
                <c:pt idx="4094">
                  <c:v>-65.273791390591498</c:v>
                </c:pt>
                <c:pt idx="4095">
                  <c:v>-65.273086080443903</c:v>
                </c:pt>
                <c:pt idx="4096">
                  <c:v>-65.272381174009496</c:v>
                </c:pt>
                <c:pt idx="4097">
                  <c:v>-65.271676671201604</c:v>
                </c:pt>
                <c:pt idx="4098">
                  <c:v>-65.270972571933896</c:v>
                </c:pt>
                <c:pt idx="4099">
                  <c:v>-65.270268876119601</c:v>
                </c:pt>
                <c:pt idx="4100">
                  <c:v>-65.269565583672104</c:v>
                </c:pt>
                <c:pt idx="4101">
                  <c:v>-65.268862694504804</c:v>
                </c:pt>
                <c:pt idx="4102">
                  <c:v>-65.268160208530801</c:v>
                </c:pt>
                <c:pt idx="4103">
                  <c:v>-65.267458125663296</c:v>
                </c:pt>
                <c:pt idx="4104">
                  <c:v>-65.266756445815403</c:v>
                </c:pt>
                <c:pt idx="4105">
                  <c:v>-65.266055168900294</c:v>
                </c:pt>
                <c:pt idx="4106">
                  <c:v>-65.2653542948308</c:v>
                </c:pt>
                <c:pt idx="4107">
                  <c:v>-65.264653823519893</c:v>
                </c:pt>
                <c:pt idx="4108">
                  <c:v>-65.263953754880603</c:v>
                </c:pt>
                <c:pt idx="4109">
                  <c:v>-65.263254088825505</c:v>
                </c:pt>
                <c:pt idx="4110">
                  <c:v>-65.2625548252676</c:v>
                </c:pt>
                <c:pt idx="4111">
                  <c:v>-65.261855964119505</c:v>
                </c:pt>
                <c:pt idx="4112">
                  <c:v>-65.261157505293795</c:v>
                </c:pt>
                <c:pt idx="4113">
                  <c:v>-65.260459448703202</c:v>
                </c:pt>
                <c:pt idx="4114">
                  <c:v>-65.2597617942601</c:v>
                </c:pt>
                <c:pt idx="4115">
                  <c:v>-65.259064541877095</c:v>
                </c:pt>
                <c:pt idx="4116">
                  <c:v>-65.258367691466603</c:v>
                </c:pt>
                <c:pt idx="4117">
                  <c:v>-65.257671242940901</c:v>
                </c:pt>
                <c:pt idx="4118">
                  <c:v>-65.256975196212295</c:v>
                </c:pt>
                <c:pt idx="4119">
                  <c:v>-65.256279551193103</c:v>
                </c:pt>
                <c:pt idx="4120">
                  <c:v>-65.255584307795402</c:v>
                </c:pt>
                <c:pt idx="4121">
                  <c:v>-65.254889465931399</c:v>
                </c:pt>
                <c:pt idx="4122">
                  <c:v>-65.254195025513198</c:v>
                </c:pt>
                <c:pt idx="4123">
                  <c:v>-65.253500986452707</c:v>
                </c:pt>
                <c:pt idx="4124">
                  <c:v>-65.252807348662003</c:v>
                </c:pt>
                <c:pt idx="4125">
                  <c:v>-65.252114112052794</c:v>
                </c:pt>
                <c:pt idx="4126">
                  <c:v>-65.251421276537101</c:v>
                </c:pt>
                <c:pt idx="4127">
                  <c:v>-65.250728842026604</c:v>
                </c:pt>
                <c:pt idx="4128">
                  <c:v>-65.250036808432995</c:v>
                </c:pt>
                <c:pt idx="4129">
                  <c:v>-65.249345175667997</c:v>
                </c:pt>
                <c:pt idx="4130">
                  <c:v>-65.248653943643205</c:v>
                </c:pt>
                <c:pt idx="4131">
                  <c:v>-65.247963112270099</c:v>
                </c:pt>
                <c:pt idx="4132">
                  <c:v>-65.247272681460203</c:v>
                </c:pt>
                <c:pt idx="4133">
                  <c:v>-65.246582651124896</c:v>
                </c:pt>
                <c:pt idx="4134">
                  <c:v>-65.245893021175704</c:v>
                </c:pt>
                <c:pt idx="4135">
                  <c:v>-65.245203791523707</c:v>
                </c:pt>
                <c:pt idx="4136">
                  <c:v>-65.244514962080402</c:v>
                </c:pt>
                <c:pt idx="4137">
                  <c:v>-65.2438265327567</c:v>
                </c:pt>
                <c:pt idx="4138">
                  <c:v>-65.243138503463996</c:v>
                </c:pt>
                <c:pt idx="4139">
                  <c:v>-65.242450874113203</c:v>
                </c:pt>
                <c:pt idx="4140">
                  <c:v>-65.241763644615403</c:v>
                </c:pt>
                <c:pt idx="4141">
                  <c:v>-65.241076814881495</c:v>
                </c:pt>
                <c:pt idx="4142">
                  <c:v>-65.240390384822405</c:v>
                </c:pt>
                <c:pt idx="4143">
                  <c:v>-65.239704354349001</c:v>
                </c:pt>
                <c:pt idx="4144">
                  <c:v>-65.239018723372098</c:v>
                </c:pt>
                <c:pt idx="4145">
                  <c:v>-65.238333491802294</c:v>
                </c:pt>
                <c:pt idx="4146">
                  <c:v>-65.237648659550302</c:v>
                </c:pt>
                <c:pt idx="4147">
                  <c:v>-65.236964226526794</c:v>
                </c:pt>
                <c:pt idx="4148">
                  <c:v>-65.236280192642198</c:v>
                </c:pt>
                <c:pt idx="4149">
                  <c:v>-65.235596557807099</c:v>
                </c:pt>
                <c:pt idx="4150">
                  <c:v>-65.234913321931899</c:v>
                </c:pt>
                <c:pt idx="4151">
                  <c:v>-65.234230484926996</c:v>
                </c:pt>
                <c:pt idx="4152">
                  <c:v>-65.233548046702595</c:v>
                </c:pt>
                <c:pt idx="4153">
                  <c:v>-65.232866007168994</c:v>
                </c:pt>
                <c:pt idx="4154">
                  <c:v>-65.232184366236496</c:v>
                </c:pt>
                <c:pt idx="4155">
                  <c:v>-65.231503123815102</c:v>
                </c:pt>
                <c:pt idx="4156">
                  <c:v>-65.230822279815001</c:v>
                </c:pt>
                <c:pt idx="4157">
                  <c:v>-65.230141834146096</c:v>
                </c:pt>
                <c:pt idx="4158">
                  <c:v>-65.229461786718403</c:v>
                </c:pt>
                <c:pt idx="4159">
                  <c:v>-65.228782137441797</c:v>
                </c:pt>
                <c:pt idx="4160">
                  <c:v>-65.228102886226097</c:v>
                </c:pt>
                <c:pt idx="4161">
                  <c:v>-65.227424032981105</c:v>
                </c:pt>
                <c:pt idx="4162">
                  <c:v>-65.226745577616597</c:v>
                </c:pt>
                <c:pt idx="4163">
                  <c:v>-65.226067520042207</c:v>
                </c:pt>
                <c:pt idx="4164">
                  <c:v>-65.225389860167496</c:v>
                </c:pt>
                <c:pt idx="4165">
                  <c:v>-65.224712597901998</c:v>
                </c:pt>
                <c:pt idx="4166">
                  <c:v>-65.224035733155304</c:v>
                </c:pt>
                <c:pt idx="4167">
                  <c:v>-65.223359265836706</c:v>
                </c:pt>
                <c:pt idx="4168">
                  <c:v>-65.222683195855694</c:v>
                </c:pt>
                <c:pt idx="4169">
                  <c:v>-65.222007523121505</c:v>
                </c:pt>
                <c:pt idx="4170">
                  <c:v>-65.221332247543401</c:v>
                </c:pt>
                <c:pt idx="4171">
                  <c:v>-65.220657369030604</c:v>
                </c:pt>
                <c:pt idx="4172">
                  <c:v>-65.219982887492193</c:v>
                </c:pt>
                <c:pt idx="4173">
                  <c:v>-65.219308802837304</c:v>
                </c:pt>
                <c:pt idx="4174">
                  <c:v>-65.218635114974802</c:v>
                </c:pt>
                <c:pt idx="4175">
                  <c:v>-65.217961823813795</c:v>
                </c:pt>
                <c:pt idx="4176">
                  <c:v>-65.217288929263205</c:v>
                </c:pt>
                <c:pt idx="4177">
                  <c:v>-65.216616431231699</c:v>
                </c:pt>
                <c:pt idx="4178">
                  <c:v>-65.215944329628201</c:v>
                </c:pt>
                <c:pt idx="4179">
                  <c:v>-65.215272624361404</c:v>
                </c:pt>
                <c:pt idx="4180">
                  <c:v>-65.214601315339905</c:v>
                </c:pt>
                <c:pt idx="4181">
                  <c:v>-65.2139304024723</c:v>
                </c:pt>
                <c:pt idx="4182">
                  <c:v>-65.213259885667199</c:v>
                </c:pt>
                <c:pt idx="4183">
                  <c:v>-65.212589764832998</c:v>
                </c:pt>
                <c:pt idx="4184">
                  <c:v>-65.211920039878294</c:v>
                </c:pt>
                <c:pt idx="4185">
                  <c:v>-65.211250710711198</c:v>
                </c:pt>
                <c:pt idx="4186">
                  <c:v>-65.210581777240193</c:v>
                </c:pt>
                <c:pt idx="4187">
                  <c:v>-65.209913239373506</c:v>
                </c:pt>
                <c:pt idx="4188">
                  <c:v>-65.209245097019206</c:v>
                </c:pt>
                <c:pt idx="4189">
                  <c:v>-65.208577350085605</c:v>
                </c:pt>
                <c:pt idx="4190">
                  <c:v>-65.207909998480503</c:v>
                </c:pt>
                <c:pt idx="4191">
                  <c:v>-65.207243042112196</c:v>
                </c:pt>
                <c:pt idx="4192">
                  <c:v>-65.206576480888501</c:v>
                </c:pt>
                <c:pt idx="4193">
                  <c:v>-65.205910314717201</c:v>
                </c:pt>
                <c:pt idx="4194">
                  <c:v>-65.205244543506296</c:v>
                </c:pt>
                <c:pt idx="4195">
                  <c:v>-65.204579167163502</c:v>
                </c:pt>
                <c:pt idx="4196">
                  <c:v>-65.203914185596403</c:v>
                </c:pt>
                <c:pt idx="4197">
                  <c:v>-65.203249598712901</c:v>
                </c:pt>
                <c:pt idx="4198">
                  <c:v>-65.202585406420297</c:v>
                </c:pt>
                <c:pt idx="4199">
                  <c:v>-65.201921608626407</c:v>
                </c:pt>
                <c:pt idx="4200">
                  <c:v>-65.201258205238503</c:v>
                </c:pt>
                <c:pt idx="4201">
                  <c:v>-65.200595196164002</c:v>
                </c:pt>
                <c:pt idx="4202">
                  <c:v>-65.199932581310406</c:v>
                </c:pt>
                <c:pt idx="4203">
                  <c:v>-65.199270360584904</c:v>
                </c:pt>
                <c:pt idx="4204">
                  <c:v>-65.198608533894699</c:v>
                </c:pt>
                <c:pt idx="4205">
                  <c:v>-65.197947101146994</c:v>
                </c:pt>
                <c:pt idx="4206">
                  <c:v>-65.197286062248907</c:v>
                </c:pt>
                <c:pt idx="4207">
                  <c:v>-65.196625417107597</c:v>
                </c:pt>
                <c:pt idx="4208">
                  <c:v>-65.1959651656299</c:v>
                </c:pt>
                <c:pt idx="4209">
                  <c:v>-65.195305307722805</c:v>
                </c:pt>
                <c:pt idx="4210">
                  <c:v>-65.194645843293202</c:v>
                </c:pt>
                <c:pt idx="4211">
                  <c:v>-65.193986772247897</c:v>
                </c:pt>
                <c:pt idx="4212">
                  <c:v>-65.193328094493694</c:v>
                </c:pt>
                <c:pt idx="4213">
                  <c:v>-65.1926698099373</c:v>
                </c:pt>
                <c:pt idx="4214">
                  <c:v>-65.192011918485306</c:v>
                </c:pt>
                <c:pt idx="4215">
                  <c:v>-65.191354420044206</c:v>
                </c:pt>
                <c:pt idx="4216">
                  <c:v>-65.190697314520705</c:v>
                </c:pt>
                <c:pt idx="4217">
                  <c:v>-65.190040601821096</c:v>
                </c:pt>
                <c:pt idx="4218">
                  <c:v>-65.189384281851801</c:v>
                </c:pt>
                <c:pt idx="4219">
                  <c:v>-65.188728354519299</c:v>
                </c:pt>
                <c:pt idx="4220">
                  <c:v>-65.188072819729797</c:v>
                </c:pt>
                <c:pt idx="4221">
                  <c:v>-65.187417677389405</c:v>
                </c:pt>
                <c:pt idx="4222">
                  <c:v>-65.186762927404502</c:v>
                </c:pt>
                <c:pt idx="4223">
                  <c:v>-65.186108569680997</c:v>
                </c:pt>
                <c:pt idx="4224">
                  <c:v>-65.185454604124999</c:v>
                </c:pt>
                <c:pt idx="4225">
                  <c:v>-65.184801030642504</c:v>
                </c:pt>
                <c:pt idx="4226">
                  <c:v>-65.184147849139407</c:v>
                </c:pt>
                <c:pt idx="4227">
                  <c:v>-65.183495059521604</c:v>
                </c:pt>
                <c:pt idx="4228">
                  <c:v>-65.182842661694806</c:v>
                </c:pt>
                <c:pt idx="4229">
                  <c:v>-65.182190655564995</c:v>
                </c:pt>
                <c:pt idx="4230">
                  <c:v>-65.181539041037595</c:v>
                </c:pt>
                <c:pt idx="4231">
                  <c:v>-65.180887818018306</c:v>
                </c:pt>
                <c:pt idx="4232">
                  <c:v>-65.180236986412794</c:v>
                </c:pt>
                <c:pt idx="4233">
                  <c:v>-65.179586546126401</c:v>
                </c:pt>
                <c:pt idx="4234">
                  <c:v>-65.178936497064697</c:v>
                </c:pt>
                <c:pt idx="4235">
                  <c:v>-65.178286839132994</c:v>
                </c:pt>
                <c:pt idx="4236">
                  <c:v>-65.177637572236705</c:v>
                </c:pt>
                <c:pt idx="4237">
                  <c:v>-65.176988696281001</c:v>
                </c:pt>
                <c:pt idx="4238">
                  <c:v>-65.176340211171194</c:v>
                </c:pt>
                <c:pt idx="4239">
                  <c:v>-65.1756921168123</c:v>
                </c:pt>
                <c:pt idx="4240">
                  <c:v>-65.175044413109504</c:v>
                </c:pt>
                <c:pt idx="4241">
                  <c:v>-65.174397099967706</c:v>
                </c:pt>
                <c:pt idx="4242">
                  <c:v>-65.173750177292106</c:v>
                </c:pt>
                <c:pt idx="4243">
                  <c:v>-65.173103644987293</c:v>
                </c:pt>
                <c:pt idx="4244">
                  <c:v>-65.172457502958395</c:v>
                </c:pt>
                <c:pt idx="4245">
                  <c:v>-65.171811751110098</c:v>
                </c:pt>
                <c:pt idx="4246">
                  <c:v>-65.171166389347107</c:v>
                </c:pt>
                <c:pt idx="4247">
                  <c:v>-65.170521417574093</c:v>
                </c:pt>
                <c:pt idx="4248">
                  <c:v>-65.169876835695703</c:v>
                </c:pt>
                <c:pt idx="4249">
                  <c:v>-65.169232643616496</c:v>
                </c:pt>
                <c:pt idx="4250">
                  <c:v>-65.168588841240805</c:v>
                </c:pt>
                <c:pt idx="4251">
                  <c:v>-65.167945428473303</c:v>
                </c:pt>
                <c:pt idx="4252">
                  <c:v>-65.167302405218095</c:v>
                </c:pt>
                <c:pt idx="4253">
                  <c:v>-65.166659771379699</c:v>
                </c:pt>
                <c:pt idx="4254">
                  <c:v>-65.166017526862305</c:v>
                </c:pt>
                <c:pt idx="4255">
                  <c:v>-65.165375671570004</c:v>
                </c:pt>
                <c:pt idx="4256">
                  <c:v>-65.1647342054071</c:v>
                </c:pt>
                <c:pt idx="4257">
                  <c:v>-65.1640931282775</c:v>
                </c:pt>
                <c:pt idx="4258">
                  <c:v>-65.163452440085294</c:v>
                </c:pt>
                <c:pt idx="4259">
                  <c:v>-65.162812140734403</c:v>
                </c:pt>
                <c:pt idx="4260">
                  <c:v>-65.162172230128803</c:v>
                </c:pt>
                <c:pt idx="4261">
                  <c:v>-65.161532708172203</c:v>
                </c:pt>
                <c:pt idx="4262">
                  <c:v>-65.160893574768394</c:v>
                </c:pt>
                <c:pt idx="4263">
                  <c:v>-65.160254829821099</c:v>
                </c:pt>
                <c:pt idx="4264">
                  <c:v>-65.159616473233896</c:v>
                </c:pt>
                <c:pt idx="4265">
                  <c:v>-65.158978504910607</c:v>
                </c:pt>
                <c:pt idx="4266">
                  <c:v>-65.158340924754498</c:v>
                </c:pt>
                <c:pt idx="4267">
                  <c:v>-65.157703732669205</c:v>
                </c:pt>
                <c:pt idx="4268">
                  <c:v>-65.157066928557995</c:v>
                </c:pt>
                <c:pt idx="4269">
                  <c:v>-65.156430512324306</c:v>
                </c:pt>
                <c:pt idx="4270">
                  <c:v>-65.155794483871503</c:v>
                </c:pt>
                <c:pt idx="4271">
                  <c:v>-65.155158843102697</c:v>
                </c:pt>
                <c:pt idx="4272">
                  <c:v>-65.154523589920998</c:v>
                </c:pt>
                <c:pt idx="4273">
                  <c:v>-65.153888724229702</c:v>
                </c:pt>
                <c:pt idx="4274">
                  <c:v>-65.153254245931706</c:v>
                </c:pt>
                <c:pt idx="4275">
                  <c:v>-65.152620154930105</c:v>
                </c:pt>
                <c:pt idx="4276">
                  <c:v>-65.151986451127797</c:v>
                </c:pt>
                <c:pt idx="4277">
                  <c:v>-65.151353134427595</c:v>
                </c:pt>
                <c:pt idx="4278">
                  <c:v>-65.150720204732295</c:v>
                </c:pt>
                <c:pt idx="4279">
                  <c:v>-65.150087661944696</c:v>
                </c:pt>
                <c:pt idx="4280">
                  <c:v>-65.149455505967495</c:v>
                </c:pt>
                <c:pt idx="4281">
                  <c:v>-65.148823736703307</c:v>
                </c:pt>
                <c:pt idx="4282">
                  <c:v>-65.1481923540548</c:v>
                </c:pt>
                <c:pt idx="4283">
                  <c:v>-65.147561357924303</c:v>
                </c:pt>
                <c:pt idx="4284">
                  <c:v>-65.146930748214302</c:v>
                </c:pt>
                <c:pt idx="4285">
                  <c:v>-65.146300524827296</c:v>
                </c:pt>
                <c:pt idx="4286">
                  <c:v>-65.145670687665501</c:v>
                </c:pt>
                <c:pt idx="4287">
                  <c:v>-65.145041236631201</c:v>
                </c:pt>
                <c:pt idx="4288">
                  <c:v>-65.144412171626698</c:v>
                </c:pt>
                <c:pt idx="4289">
                  <c:v>-65.143783492554107</c:v>
                </c:pt>
                <c:pt idx="4290">
                  <c:v>-65.143155199315402</c:v>
                </c:pt>
                <c:pt idx="4291">
                  <c:v>-65.142527291812698</c:v>
                </c:pt>
                <c:pt idx="4292">
                  <c:v>-65.141899769947997</c:v>
                </c:pt>
                <c:pt idx="4293">
                  <c:v>-65.141272633623103</c:v>
                </c:pt>
                <c:pt idx="4294">
                  <c:v>-65.140645882740003</c:v>
                </c:pt>
                <c:pt idx="4295">
                  <c:v>-65.140019517200301</c:v>
                </c:pt>
                <c:pt idx="4296">
                  <c:v>-65.139393536905899</c:v>
                </c:pt>
                <c:pt idx="4297">
                  <c:v>-65.138767941758402</c:v>
                </c:pt>
                <c:pt idx="4298">
                  <c:v>-65.1381427316594</c:v>
                </c:pt>
                <c:pt idx="4299">
                  <c:v>-65.137517906510496</c:v>
                </c:pt>
                <c:pt idx="4300">
                  <c:v>-65.136893466213095</c:v>
                </c:pt>
                <c:pt idx="4301">
                  <c:v>-65.136269410668604</c:v>
                </c:pt>
                <c:pt idx="4302">
                  <c:v>-65.135645739778496</c:v>
                </c:pt>
                <c:pt idx="4303">
                  <c:v>-65.135022453443995</c:v>
                </c:pt>
                <c:pt idx="4304">
                  <c:v>-65.134399551566403</c:v>
                </c:pt>
                <c:pt idx="4305">
                  <c:v>-65.133777034046901</c:v>
                </c:pt>
                <c:pt idx="4306">
                  <c:v>-65.133154900786593</c:v>
                </c:pt>
                <c:pt idx="4307">
                  <c:v>-65.132533151686502</c:v>
                </c:pt>
                <c:pt idx="4308">
                  <c:v>-65.131911786647706</c:v>
                </c:pt>
                <c:pt idx="4309">
                  <c:v>-65.131290805571197</c:v>
                </c:pt>
                <c:pt idx="4310">
                  <c:v>-65.130670208357699</c:v>
                </c:pt>
                <c:pt idx="4311">
                  <c:v>-65.130049994908106</c:v>
                </c:pt>
                <c:pt idx="4312">
                  <c:v>-65.129430165123296</c:v>
                </c:pt>
                <c:pt idx="4313">
                  <c:v>-65.128810718903793</c:v>
                </c:pt>
                <c:pt idx="4314">
                  <c:v>-65.128191656150406</c:v>
                </c:pt>
                <c:pt idx="4315">
                  <c:v>-65.127572976763602</c:v>
                </c:pt>
                <c:pt idx="4316">
                  <c:v>-65.126954680643905</c:v>
                </c:pt>
                <c:pt idx="4317">
                  <c:v>-65.126336767691896</c:v>
                </c:pt>
                <c:pt idx="4318">
                  <c:v>-65.1257192378079</c:v>
                </c:pt>
                <c:pt idx="4319">
                  <c:v>-65.125102090892298</c:v>
                </c:pt>
                <c:pt idx="4320">
                  <c:v>-65.124485326845303</c:v>
                </c:pt>
                <c:pt idx="4321">
                  <c:v>-65.123868945567096</c:v>
                </c:pt>
                <c:pt idx="4322">
                  <c:v>-65.123252946958104</c:v>
                </c:pt>
                <c:pt idx="4323">
                  <c:v>-65.122637330918096</c:v>
                </c:pt>
                <c:pt idx="4324">
                  <c:v>-65.122022097347397</c:v>
                </c:pt>
                <c:pt idx="4325">
                  <c:v>-65.121407246145793</c:v>
                </c:pt>
                <c:pt idx="4326">
                  <c:v>-65.120792777213296</c:v>
                </c:pt>
                <c:pt idx="4327">
                  <c:v>-65.120178690449706</c:v>
                </c:pt>
                <c:pt idx="4328">
                  <c:v>-65.119564985755005</c:v>
                </c:pt>
                <c:pt idx="4329">
                  <c:v>-65.118951663028696</c:v>
                </c:pt>
                <c:pt idx="4330">
                  <c:v>-65.118338722170606</c:v>
                </c:pt>
                <c:pt idx="4331">
                  <c:v>-65.117726163080306</c:v>
                </c:pt>
                <c:pt idx="4332">
                  <c:v>-65.117113985657397</c:v>
                </c:pt>
                <c:pt idx="4333">
                  <c:v>-65.116502189801395</c:v>
                </c:pt>
                <c:pt idx="4334">
                  <c:v>-65.1158907754117</c:v>
                </c:pt>
                <c:pt idx="4335">
                  <c:v>-65.1152797423876</c:v>
                </c:pt>
                <c:pt idx="4336">
                  <c:v>-65.114669090628695</c:v>
                </c:pt>
                <c:pt idx="4337">
                  <c:v>-65.114058820033904</c:v>
                </c:pt>
                <c:pt idx="4338">
                  <c:v>-65.113448930502699</c:v>
                </c:pt>
                <c:pt idx="4339">
                  <c:v>-65.112839421934098</c:v>
                </c:pt>
                <c:pt idx="4340">
                  <c:v>-65.112230294227203</c:v>
                </c:pt>
                <c:pt idx="4341">
                  <c:v>-65.111621547281104</c:v>
                </c:pt>
                <c:pt idx="4342">
                  <c:v>-65.111013180994604</c:v>
                </c:pt>
                <c:pt idx="4343">
                  <c:v>-65.110405195266793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5F-4FCB-A71F-FC4319A48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21008"/>
        <c:axId val="604321664"/>
      </c:lineChart>
      <c:catAx>
        <c:axId val="6043210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4321664"/>
        <c:crosses val="autoZero"/>
        <c:auto val="1"/>
        <c:lblAlgn val="ctr"/>
        <c:lblOffset val="100"/>
        <c:noMultiLvlLbl val="0"/>
      </c:catAx>
      <c:valAx>
        <c:axId val="604321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4321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Phasing</a:t>
            </a:r>
            <a:r>
              <a:rPr lang="it-IT" baseline="0"/>
              <a:t> Bursting - I = 0.6, Tau = 0.02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Neurone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PB_tau002_i06!$A$1:$A$4108</c:f>
              <c:numCache>
                <c:formatCode>General</c:formatCode>
                <c:ptCount val="4108"/>
                <c:pt idx="0">
                  <c:v>-69.867999999999995</c:v>
                </c:pt>
                <c:pt idx="1">
                  <c:v>-69.737590319999995</c:v>
                </c:pt>
                <c:pt idx="2">
                  <c:v>-69.608724929999994</c:v>
                </c:pt>
                <c:pt idx="3">
                  <c:v>-69.481359310000002</c:v>
                </c:pt>
                <c:pt idx="4">
                  <c:v>-69.355450360000006</c:v>
                </c:pt>
                <c:pt idx="5">
                  <c:v>-69.230956419999998</c:v>
                </c:pt>
                <c:pt idx="6">
                  <c:v>-69.107837110000006</c:v>
                </c:pt>
                <c:pt idx="7">
                  <c:v>-68.986053350000006</c:v>
                </c:pt>
                <c:pt idx="8">
                  <c:v>-68.865567249999998</c:v>
                </c:pt>
                <c:pt idx="9">
                  <c:v>-68.746342110000001</c:v>
                </c:pt>
                <c:pt idx="10">
                  <c:v>-68.628342329999995</c:v>
                </c:pt>
                <c:pt idx="11">
                  <c:v>-68.511533369999995</c:v>
                </c:pt>
                <c:pt idx="12">
                  <c:v>-68.395881729999999</c:v>
                </c:pt>
                <c:pt idx="13">
                  <c:v>-68.281354890000003</c:v>
                </c:pt>
                <c:pt idx="14">
                  <c:v>-68.167921250000006</c:v>
                </c:pt>
                <c:pt idx="15">
                  <c:v>-68.055550150000002</c:v>
                </c:pt>
                <c:pt idx="16">
                  <c:v>-67.944211749999994</c:v>
                </c:pt>
                <c:pt idx="17">
                  <c:v>-67.833877090000001</c:v>
                </c:pt>
                <c:pt idx="18">
                  <c:v>-67.72451796</c:v>
                </c:pt>
                <c:pt idx="19">
                  <c:v>-67.616106950000002</c:v>
                </c:pt>
                <c:pt idx="20">
                  <c:v>-67.508617360000002</c:v>
                </c:pt>
                <c:pt idx="21">
                  <c:v>-67.402023220000004</c:v>
                </c:pt>
                <c:pt idx="22">
                  <c:v>-67.296299219999995</c:v>
                </c:pt>
                <c:pt idx="23">
                  <c:v>-67.191420699999995</c:v>
                </c:pt>
                <c:pt idx="24">
                  <c:v>-67.087363640000007</c:v>
                </c:pt>
                <c:pt idx="25">
                  <c:v>-66.984104599999995</c:v>
                </c:pt>
                <c:pt idx="26">
                  <c:v>-66.881620729999995</c:v>
                </c:pt>
                <c:pt idx="27">
                  <c:v>-66.779889729999994</c:v>
                </c:pt>
                <c:pt idx="28">
                  <c:v>-66.678889839999997</c:v>
                </c:pt>
                <c:pt idx="29">
                  <c:v>-66.578599789999998</c:v>
                </c:pt>
                <c:pt idx="30">
                  <c:v>-66.478998840000003</c:v>
                </c:pt>
                <c:pt idx="31">
                  <c:v>-66.380066670000005</c:v>
                </c:pt>
                <c:pt idx="32">
                  <c:v>-66.281783469999993</c:v>
                </c:pt>
                <c:pt idx="33">
                  <c:v>-66.184129819999995</c:v>
                </c:pt>
                <c:pt idx="34">
                  <c:v>-66.087086740000004</c:v>
                </c:pt>
                <c:pt idx="35">
                  <c:v>-65.990635670000003</c:v>
                </c:pt>
                <c:pt idx="36">
                  <c:v>-65.894758390000007</c:v>
                </c:pt>
                <c:pt idx="37">
                  <c:v>-65.79943711</c:v>
                </c:pt>
                <c:pt idx="38">
                  <c:v>-65.704654340000005</c:v>
                </c:pt>
                <c:pt idx="39">
                  <c:v>-65.610392970000007</c:v>
                </c:pt>
                <c:pt idx="40">
                  <c:v>-65.516636219999995</c:v>
                </c:pt>
                <c:pt idx="41">
                  <c:v>-65.423367600000006</c:v>
                </c:pt>
                <c:pt idx="42">
                  <c:v>-65.330570940000001</c:v>
                </c:pt>
                <c:pt idx="43">
                  <c:v>-65.238230349999995</c:v>
                </c:pt>
                <c:pt idx="44">
                  <c:v>-65.146330250000005</c:v>
                </c:pt>
                <c:pt idx="45">
                  <c:v>-65.054855290000006</c:v>
                </c:pt>
                <c:pt idx="46">
                  <c:v>-64.96379039</c:v>
                </c:pt>
                <c:pt idx="47">
                  <c:v>-64.873120709999995</c:v>
                </c:pt>
                <c:pt idx="48">
                  <c:v>-64.782831669999993</c:v>
                </c:pt>
                <c:pt idx="49">
                  <c:v>-64.692908880000005</c:v>
                </c:pt>
                <c:pt idx="50">
                  <c:v>-64.603338179999994</c:v>
                </c:pt>
                <c:pt idx="51">
                  <c:v>-64.514105619999995</c:v>
                </c:pt>
                <c:pt idx="52">
                  <c:v>-64.425197429999997</c:v>
                </c:pt>
                <c:pt idx="53">
                  <c:v>-64.336600050000001</c:v>
                </c:pt>
                <c:pt idx="54">
                  <c:v>-64.248300080000007</c:v>
                </c:pt>
                <c:pt idx="55">
                  <c:v>-64.160284279999999</c:v>
                </c:pt>
                <c:pt idx="56">
                  <c:v>-64.072539610000007</c:v>
                </c:pt>
                <c:pt idx="57">
                  <c:v>-63.985053129999997</c:v>
                </c:pt>
                <c:pt idx="58">
                  <c:v>-63.897812090000002</c:v>
                </c:pt>
                <c:pt idx="59">
                  <c:v>-63.810803839999998</c:v>
                </c:pt>
                <c:pt idx="60">
                  <c:v>-63.724015889999997</c:v>
                </c:pt>
                <c:pt idx="61">
                  <c:v>-63.637435850000003</c:v>
                </c:pt>
                <c:pt idx="62">
                  <c:v>-63.551051450000003</c:v>
                </c:pt>
                <c:pt idx="63">
                  <c:v>-63.46485053</c:v>
                </c:pt>
                <c:pt idx="64">
                  <c:v>-63.378821019999997</c:v>
                </c:pt>
                <c:pt idx="65">
                  <c:v>-63.292950959999999</c:v>
                </c:pt>
                <c:pt idx="66">
                  <c:v>-63.207228460000003</c:v>
                </c:pt>
                <c:pt idx="67">
                  <c:v>-63.121641709999999</c:v>
                </c:pt>
                <c:pt idx="68">
                  <c:v>-63.036178980000003</c:v>
                </c:pt>
                <c:pt idx="69">
                  <c:v>-62.95082859</c:v>
                </c:pt>
                <c:pt idx="70">
                  <c:v>-62.86557895</c:v>
                </c:pt>
                <c:pt idx="71">
                  <c:v>-62.780418490000002</c:v>
                </c:pt>
                <c:pt idx="72">
                  <c:v>-62.695335700000001</c:v>
                </c:pt>
                <c:pt idx="73">
                  <c:v>-62.61031912</c:v>
                </c:pt>
                <c:pt idx="74">
                  <c:v>-62.525357290000002</c:v>
                </c:pt>
                <c:pt idx="75">
                  <c:v>-62.440438819999997</c:v>
                </c:pt>
                <c:pt idx="76">
                  <c:v>-62.355552299999999</c:v>
                </c:pt>
                <c:pt idx="77">
                  <c:v>-62.270686380000001</c:v>
                </c:pt>
                <c:pt idx="78">
                  <c:v>-62.185829679999998</c:v>
                </c:pt>
                <c:pt idx="79">
                  <c:v>-62.100970840000002</c:v>
                </c:pt>
                <c:pt idx="80">
                  <c:v>-62.016098489999997</c:v>
                </c:pt>
                <c:pt idx="81">
                  <c:v>-61.931201260000002</c:v>
                </c:pt>
                <c:pt idx="82">
                  <c:v>-61.846267750000003</c:v>
                </c:pt>
                <c:pt idx="83">
                  <c:v>-61.761286560000002</c:v>
                </c:pt>
                <c:pt idx="84">
                  <c:v>-61.676246229999997</c:v>
                </c:pt>
                <c:pt idx="85">
                  <c:v>-61.591135289999997</c:v>
                </c:pt>
                <c:pt idx="86">
                  <c:v>-61.505942230000002</c:v>
                </c:pt>
                <c:pt idx="87">
                  <c:v>-61.42065547</c:v>
                </c:pt>
                <c:pt idx="88">
                  <c:v>-61.335263400000002</c:v>
                </c:pt>
                <c:pt idx="89">
                  <c:v>-61.249754350000003</c:v>
                </c:pt>
                <c:pt idx="90">
                  <c:v>-61.164116559999997</c:v>
                </c:pt>
                <c:pt idx="91">
                  <c:v>-61.07833823</c:v>
                </c:pt>
                <c:pt idx="92">
                  <c:v>-60.992407440000001</c:v>
                </c:pt>
                <c:pt idx="93">
                  <c:v>-60.906312229999997</c:v>
                </c:pt>
                <c:pt idx="94">
                  <c:v>-60.820040509999998</c:v>
                </c:pt>
                <c:pt idx="95">
                  <c:v>-60.733580109999998</c:v>
                </c:pt>
                <c:pt idx="96">
                  <c:v>-60.646918739999997</c:v>
                </c:pt>
                <c:pt idx="97">
                  <c:v>-60.560044009999999</c:v>
                </c:pt>
                <c:pt idx="98">
                  <c:v>-60.472943399999998</c:v>
                </c:pt>
                <c:pt idx="99">
                  <c:v>-60.38560425</c:v>
                </c:pt>
                <c:pt idx="100">
                  <c:v>-60.298013779999998</c:v>
                </c:pt>
                <c:pt idx="101">
                  <c:v>-60.210159060000002</c:v>
                </c:pt>
                <c:pt idx="102">
                  <c:v>-60.122027009999996</c:v>
                </c:pt>
                <c:pt idx="103">
                  <c:v>-60.03360438</c:v>
                </c:pt>
                <c:pt idx="104">
                  <c:v>-59.944877759999997</c:v>
                </c:pt>
                <c:pt idx="105">
                  <c:v>-59.855833570000001</c:v>
                </c:pt>
                <c:pt idx="106">
                  <c:v>-59.766458020000002</c:v>
                </c:pt>
                <c:pt idx="107">
                  <c:v>-59.67673714</c:v>
                </c:pt>
                <c:pt idx="108">
                  <c:v>-59.586656750000003</c:v>
                </c:pt>
                <c:pt idx="109">
                  <c:v>-59.49620247</c:v>
                </c:pt>
                <c:pt idx="110">
                  <c:v>-59.405359670000003</c:v>
                </c:pt>
                <c:pt idx="111">
                  <c:v>-59.314113519999999</c:v>
                </c:pt>
                <c:pt idx="112">
                  <c:v>-59.222448909999997</c:v>
                </c:pt>
                <c:pt idx="113">
                  <c:v>-59.130350499999999</c:v>
                </c:pt>
                <c:pt idx="114">
                  <c:v>-59.037802679999999</c:v>
                </c:pt>
                <c:pt idx="115">
                  <c:v>-58.944789540000002</c:v>
                </c:pt>
                <c:pt idx="116">
                  <c:v>-58.851294920000001</c:v>
                </c:pt>
                <c:pt idx="117">
                  <c:v>-58.757302330000002</c:v>
                </c:pt>
                <c:pt idx="118">
                  <c:v>-58.66279497</c:v>
                </c:pt>
                <c:pt idx="119">
                  <c:v>-58.56775571</c:v>
                </c:pt>
                <c:pt idx="120">
                  <c:v>-58.472167110000001</c:v>
                </c:pt>
                <c:pt idx="121">
                  <c:v>-58.376011329999997</c:v>
                </c:pt>
                <c:pt idx="122">
                  <c:v>-58.279270199999999</c:v>
                </c:pt>
                <c:pt idx="123">
                  <c:v>-58.181925139999997</c:v>
                </c:pt>
                <c:pt idx="124">
                  <c:v>-58.083957179999999</c:v>
                </c:pt>
                <c:pt idx="125">
                  <c:v>-57.98534695</c:v>
                </c:pt>
                <c:pt idx="126">
                  <c:v>-57.886074630000003</c:v>
                </c:pt>
                <c:pt idx="127">
                  <c:v>-57.786119939999999</c:v>
                </c:pt>
                <c:pt idx="128">
                  <c:v>-57.685462170000001</c:v>
                </c:pt>
                <c:pt idx="129">
                  <c:v>-57.58408009</c:v>
                </c:pt>
                <c:pt idx="130">
                  <c:v>-57.481951979999998</c:v>
                </c:pt>
                <c:pt idx="131">
                  <c:v>-57.379055600000001</c:v>
                </c:pt>
                <c:pt idx="132">
                  <c:v>-57.275368149999998</c:v>
                </c:pt>
                <c:pt idx="133">
                  <c:v>-57.170866259999997</c:v>
                </c:pt>
                <c:pt idx="134">
                  <c:v>-57.065525989999998</c:v>
                </c:pt>
                <c:pt idx="135">
                  <c:v>-56.959322759999999</c:v>
                </c:pt>
                <c:pt idx="136">
                  <c:v>-56.852231369999998</c:v>
                </c:pt>
                <c:pt idx="137">
                  <c:v>-56.74422594</c:v>
                </c:pt>
                <c:pt idx="138">
                  <c:v>-56.63527989</c:v>
                </c:pt>
                <c:pt idx="139">
                  <c:v>-56.525365950000001</c:v>
                </c:pt>
                <c:pt idx="140">
                  <c:v>-56.41445607</c:v>
                </c:pt>
                <c:pt idx="141">
                  <c:v>-56.302521429999999</c:v>
                </c:pt>
                <c:pt idx="142">
                  <c:v>-56.189532389999997</c:v>
                </c:pt>
                <c:pt idx="143">
                  <c:v>-56.07545846</c:v>
                </c:pt>
                <c:pt idx="144">
                  <c:v>-55.960268290000002</c:v>
                </c:pt>
                <c:pt idx="145">
                  <c:v>-55.84392957</c:v>
                </c:pt>
                <c:pt idx="146">
                  <c:v>-55.726409070000003</c:v>
                </c:pt>
                <c:pt idx="147">
                  <c:v>-55.607672549999997</c:v>
                </c:pt>
                <c:pt idx="148">
                  <c:v>-55.487684700000003</c:v>
                </c:pt>
                <c:pt idx="149">
                  <c:v>-55.366409160000003</c:v>
                </c:pt>
                <c:pt idx="150">
                  <c:v>-55.243808430000001</c:v>
                </c:pt>
                <c:pt idx="151">
                  <c:v>-55.119843799999998</c:v>
                </c:pt>
                <c:pt idx="152">
                  <c:v>-54.994475360000003</c:v>
                </c:pt>
                <c:pt idx="153">
                  <c:v>-54.867661890000001</c:v>
                </c:pt>
                <c:pt idx="154">
                  <c:v>-54.739360840000003</c:v>
                </c:pt>
                <c:pt idx="155">
                  <c:v>-54.609528240000003</c:v>
                </c:pt>
                <c:pt idx="156">
                  <c:v>-54.47811866</c:v>
                </c:pt>
                <c:pt idx="157">
                  <c:v>-54.345085140000002</c:v>
                </c:pt>
                <c:pt idx="158">
                  <c:v>-54.210379109999998</c:v>
                </c:pt>
                <c:pt idx="159">
                  <c:v>-54.073950310000001</c:v>
                </c:pt>
                <c:pt idx="160">
                  <c:v>-53.93574675</c:v>
                </c:pt>
                <c:pt idx="161">
                  <c:v>-53.795714580000002</c:v>
                </c:pt>
                <c:pt idx="162">
                  <c:v>-53.653798039999998</c:v>
                </c:pt>
                <c:pt idx="163">
                  <c:v>-53.509939350000003</c:v>
                </c:pt>
                <c:pt idx="164">
                  <c:v>-53.364078630000002</c:v>
                </c:pt>
                <c:pt idx="165">
                  <c:v>-53.216153759999997</c:v>
                </c:pt>
                <c:pt idx="166">
                  <c:v>-53.066100329999998</c:v>
                </c:pt>
                <c:pt idx="167">
                  <c:v>-52.913851469999997</c:v>
                </c:pt>
                <c:pt idx="168">
                  <c:v>-52.759337789999996</c:v>
                </c:pt>
                <c:pt idx="169">
                  <c:v>-52.602487170000003</c:v>
                </c:pt>
                <c:pt idx="170">
                  <c:v>-52.443224729999997</c:v>
                </c:pt>
                <c:pt idx="171">
                  <c:v>-52.281472579999999</c:v>
                </c:pt>
                <c:pt idx="172">
                  <c:v>-52.117149750000003</c:v>
                </c:pt>
                <c:pt idx="173">
                  <c:v>-51.95017197</c:v>
                </c:pt>
                <c:pt idx="174">
                  <c:v>-51.780451560000003</c:v>
                </c:pt>
                <c:pt idx="175">
                  <c:v>-51.607897170000001</c:v>
                </c:pt>
                <c:pt idx="176">
                  <c:v>-51.432413680000003</c:v>
                </c:pt>
                <c:pt idx="177">
                  <c:v>-51.253901900000002</c:v>
                </c:pt>
                <c:pt idx="178">
                  <c:v>-51.072258410000003</c:v>
                </c:pt>
                <c:pt idx="179">
                  <c:v>-50.887375329999998</c:v>
                </c:pt>
                <c:pt idx="180">
                  <c:v>-50.699140010000001</c:v>
                </c:pt>
                <c:pt idx="181">
                  <c:v>-50.507434840000002</c:v>
                </c:pt>
                <c:pt idx="182">
                  <c:v>-50.31213691</c:v>
                </c:pt>
                <c:pt idx="183">
                  <c:v>-50.113117750000001</c:v>
                </c:pt>
                <c:pt idx="184">
                  <c:v>-49.910242949999997</c:v>
                </c:pt>
                <c:pt idx="185">
                  <c:v>-49.70337189</c:v>
                </c:pt>
                <c:pt idx="186">
                  <c:v>-49.492357269999999</c:v>
                </c:pt>
                <c:pt idx="187">
                  <c:v>-49.27704482</c:v>
                </c:pt>
                <c:pt idx="188">
                  <c:v>-49.057272769999997</c:v>
                </c:pt>
                <c:pt idx="189">
                  <c:v>-48.832871470000001</c:v>
                </c:pt>
                <c:pt idx="190">
                  <c:v>-48.603662839999998</c:v>
                </c:pt>
                <c:pt idx="191">
                  <c:v>-48.369459900000003</c:v>
                </c:pt>
                <c:pt idx="192">
                  <c:v>-48.130066120000002</c:v>
                </c:pt>
                <c:pt idx="193">
                  <c:v>-47.885274870000003</c:v>
                </c:pt>
                <c:pt idx="194">
                  <c:v>-47.634868740000002</c:v>
                </c:pt>
                <c:pt idx="195">
                  <c:v>-47.378618799999998</c:v>
                </c:pt>
                <c:pt idx="196">
                  <c:v>-47.116283860000003</c:v>
                </c:pt>
                <c:pt idx="197">
                  <c:v>-46.847609609999999</c:v>
                </c:pt>
                <c:pt idx="198">
                  <c:v>-46.572327719999997</c:v>
                </c:pt>
                <c:pt idx="199">
                  <c:v>-46.290154860000001</c:v>
                </c:pt>
                <c:pt idx="200">
                  <c:v>-46.000791640000003</c:v>
                </c:pt>
                <c:pt idx="201">
                  <c:v>-45.703921450000003</c:v>
                </c:pt>
                <c:pt idx="202">
                  <c:v>-45.39920918</c:v>
                </c:pt>
                <c:pt idx="203">
                  <c:v>-45.0862999</c:v>
                </c:pt>
                <c:pt idx="204">
                  <c:v>-44.764817290000003</c:v>
                </c:pt>
                <c:pt idx="205">
                  <c:v>-44.434362120000003</c:v>
                </c:pt>
                <c:pt idx="206">
                  <c:v>-44.09451035</c:v>
                </c:pt>
                <c:pt idx="207">
                  <c:v>-43.74481127</c:v>
                </c:pt>
                <c:pt idx="208">
                  <c:v>-43.384785340000001</c:v>
                </c:pt>
                <c:pt idx="209">
                  <c:v>-43.01392182</c:v>
                </c:pt>
                <c:pt idx="210">
                  <c:v>-42.631676249999998</c:v>
                </c:pt>
                <c:pt idx="211">
                  <c:v>-42.237467559999999</c:v>
                </c:pt>
                <c:pt idx="212">
                  <c:v>-41.830675020000001</c:v>
                </c:pt>
                <c:pt idx="213">
                  <c:v>-41.410634739999999</c:v>
                </c:pt>
                <c:pt idx="214">
                  <c:v>-40.976635870000003</c:v>
                </c:pt>
                <c:pt idx="215">
                  <c:v>-40.527916419999997</c:v>
                </c:pt>
                <c:pt idx="216">
                  <c:v>-40.063658570000001</c:v>
                </c:pt>
                <c:pt idx="217">
                  <c:v>-39.582983429999999</c:v>
                </c:pt>
                <c:pt idx="218">
                  <c:v>-39.084945329999996</c:v>
                </c:pt>
                <c:pt idx="219">
                  <c:v>-38.568525299999997</c:v>
                </c:pt>
                <c:pt idx="220">
                  <c:v>-38.032623899999997</c:v>
                </c:pt>
                <c:pt idx="221">
                  <c:v>-37.476053120000003</c:v>
                </c:pt>
                <c:pt idx="222">
                  <c:v>-36.8975273</c:v>
                </c:pt>
                <c:pt idx="223">
                  <c:v>-36.295652969999999</c:v>
                </c:pt>
                <c:pt idx="224">
                  <c:v>-35.668917280000002</c:v>
                </c:pt>
                <c:pt idx="225">
                  <c:v>-35.01567506</c:v>
                </c:pt>
                <c:pt idx="226">
                  <c:v>-34.334134040000002</c:v>
                </c:pt>
                <c:pt idx="227">
                  <c:v>-33.622338130000003</c:v>
                </c:pt>
                <c:pt idx="228">
                  <c:v>-32.878148349999996</c:v>
                </c:pt>
                <c:pt idx="229">
                  <c:v>-32.099221049999997</c:v>
                </c:pt>
                <c:pt idx="230">
                  <c:v>-31.282982929999999</c:v>
                </c:pt>
                <c:pt idx="231">
                  <c:v>-30.42660235</c:v>
                </c:pt>
                <c:pt idx="232">
                  <c:v>-29.52695628</c:v>
                </c:pt>
                <c:pt idx="233">
                  <c:v>-28.58059201</c:v>
                </c:pt>
                <c:pt idx="234">
                  <c:v>-27.583682719999999</c:v>
                </c:pt>
                <c:pt idx="235">
                  <c:v>-26.531975670000001</c:v>
                </c:pt>
                <c:pt idx="236">
                  <c:v>-25.420731669999999</c:v>
                </c:pt>
                <c:pt idx="237">
                  <c:v>-24.244653849999999</c:v>
                </c:pt>
                <c:pt idx="238">
                  <c:v>-22.997803709999999</c:v>
                </c:pt>
                <c:pt idx="239">
                  <c:v>-21.673501600000002</c:v>
                </c:pt>
                <c:pt idx="240">
                  <c:v>-20.26420817</c:v>
                </c:pt>
                <c:pt idx="241">
                  <c:v>-18.761382430000001</c:v>
                </c:pt>
                <c:pt idx="242">
                  <c:v>-17.15531103</c:v>
                </c:pt>
                <c:pt idx="243">
                  <c:v>-15.434901440000001</c:v>
                </c:pt>
                <c:pt idx="244">
                  <c:v>-13.58743022</c:v>
                </c:pt>
                <c:pt idx="245">
                  <c:v>-11.598234400000001</c:v>
                </c:pt>
                <c:pt idx="246">
                  <c:v>-9.4503304799999999</c:v>
                </c:pt>
                <c:pt idx="247">
                  <c:v>-7.1239407420000003</c:v>
                </c:pt>
                <c:pt idx="248">
                  <c:v>-4.5958995439999999</c:v>
                </c:pt>
                <c:pt idx="249">
                  <c:v>-1.8389027609999999</c:v>
                </c:pt>
                <c:pt idx="250">
                  <c:v>1.17944972</c:v>
                </c:pt>
                <c:pt idx="251">
                  <c:v>4.4978877060000002</c:v>
                </c:pt>
                <c:pt idx="252">
                  <c:v>8.163077457</c:v>
                </c:pt>
                <c:pt idx="253">
                  <c:v>12.23173884</c:v>
                </c:pt>
                <c:pt idx="254">
                  <c:v>16.773470759999999</c:v>
                </c:pt>
                <c:pt idx="255">
                  <c:v>21.874574689999999</c:v>
                </c:pt>
                <c:pt idx="256">
                  <c:v>27.64330876</c:v>
                </c:pt>
                <c:pt idx="257">
                  <c:v>34.217230749999999</c:v>
                </c:pt>
                <c:pt idx="258">
                  <c:v>-54.882953839999999</c:v>
                </c:pt>
                <c:pt idx="259">
                  <c:v>-54.76453643</c:v>
                </c:pt>
                <c:pt idx="260">
                  <c:v>-54.644709069999998</c:v>
                </c:pt>
                <c:pt idx="261">
                  <c:v>-54.523431860000002</c:v>
                </c:pt>
                <c:pt idx="262">
                  <c:v>-54.400663530000003</c:v>
                </c:pt>
                <c:pt idx="263">
                  <c:v>-54.276361450000003</c:v>
                </c:pt>
                <c:pt idx="264">
                  <c:v>-54.150481569999997</c:v>
                </c:pt>
                <c:pt idx="265">
                  <c:v>-54.022978309999999</c:v>
                </c:pt>
                <c:pt idx="266">
                  <c:v>-53.893804549999999</c:v>
                </c:pt>
                <c:pt idx="267">
                  <c:v>-53.762911520000003</c:v>
                </c:pt>
                <c:pt idx="268">
                  <c:v>-53.630248719999997</c:v>
                </c:pt>
                <c:pt idx="269">
                  <c:v>-53.495763879999998</c:v>
                </c:pt>
                <c:pt idx="270">
                  <c:v>-53.359402850000002</c:v>
                </c:pt>
                <c:pt idx="271">
                  <c:v>-53.221109490000003</c:v>
                </c:pt>
                <c:pt idx="272">
                  <c:v>-53.08082564</c:v>
                </c:pt>
                <c:pt idx="273">
                  <c:v>-52.938490969999997</c:v>
                </c:pt>
                <c:pt idx="274">
                  <c:v>-52.794042869999998</c:v>
                </c:pt>
                <c:pt idx="275">
                  <c:v>-52.647416389999997</c:v>
                </c:pt>
                <c:pt idx="276">
                  <c:v>-52.498544080000002</c:v>
                </c:pt>
                <c:pt idx="277">
                  <c:v>-52.347355880000002</c:v>
                </c:pt>
                <c:pt idx="278">
                  <c:v>-52.19377901</c:v>
                </c:pt>
                <c:pt idx="279">
                  <c:v>-52.03773778</c:v>
                </c:pt>
                <c:pt idx="280">
                  <c:v>-51.879153520000003</c:v>
                </c:pt>
                <c:pt idx="281">
                  <c:v>-51.717944350000003</c:v>
                </c:pt>
                <c:pt idx="282">
                  <c:v>-51.55402505</c:v>
                </c:pt>
                <c:pt idx="283">
                  <c:v>-51.387306889999998</c:v>
                </c:pt>
                <c:pt idx="284">
                  <c:v>-51.217697450000003</c:v>
                </c:pt>
                <c:pt idx="285">
                  <c:v>-51.057100370000001</c:v>
                </c:pt>
                <c:pt idx="286">
                  <c:v>-50.881635000000003</c:v>
                </c:pt>
                <c:pt idx="287">
                  <c:v>-50.702984190000002</c:v>
                </c:pt>
                <c:pt idx="288">
                  <c:v>-50.521038900000001</c:v>
                </c:pt>
                <c:pt idx="289">
                  <c:v>-50.335685269999999</c:v>
                </c:pt>
                <c:pt idx="290">
                  <c:v>-50.146804359999997</c:v>
                </c:pt>
                <c:pt idx="291">
                  <c:v>-49.954271839999997</c:v>
                </c:pt>
                <c:pt idx="292">
                  <c:v>-49.757957709999999</c:v>
                </c:pt>
                <c:pt idx="293">
                  <c:v>-49.557725949999998</c:v>
                </c:pt>
                <c:pt idx="294">
                  <c:v>-49.353434159999999</c:v>
                </c:pt>
                <c:pt idx="295">
                  <c:v>-49.144933190000003</c:v>
                </c:pt>
                <c:pt idx="296">
                  <c:v>-48.932066730000003</c:v>
                </c:pt>
                <c:pt idx="297">
                  <c:v>-48.714670869999999</c:v>
                </c:pt>
                <c:pt idx="298">
                  <c:v>-48.492573649999997</c:v>
                </c:pt>
                <c:pt idx="299">
                  <c:v>-48.26559451</c:v>
                </c:pt>
                <c:pt idx="300">
                  <c:v>-48.033543809999998</c:v>
                </c:pt>
                <c:pt idx="301">
                  <c:v>-47.79622217</c:v>
                </c:pt>
                <c:pt idx="302">
                  <c:v>-47.553419920000003</c:v>
                </c:pt>
                <c:pt idx="303">
                  <c:v>-47.30491636</c:v>
                </c:pt>
                <c:pt idx="304">
                  <c:v>-47.05047905</c:v>
                </c:pt>
                <c:pt idx="305">
                  <c:v>-46.789863029999999</c:v>
                </c:pt>
                <c:pt idx="306">
                  <c:v>-46.522809930000001</c:v>
                </c:pt>
                <c:pt idx="307">
                  <c:v>-46.249047070000003</c:v>
                </c:pt>
                <c:pt idx="308">
                  <c:v>-45.96828644</c:v>
                </c:pt>
                <c:pt idx="309">
                  <c:v>-45.680223589999997</c:v>
                </c:pt>
                <c:pt idx="310">
                  <c:v>-45.384536500000003</c:v>
                </c:pt>
                <c:pt idx="311">
                  <c:v>-45.080884210000001</c:v>
                </c:pt>
                <c:pt idx="312">
                  <c:v>-44.768905480000001</c:v>
                </c:pt>
                <c:pt idx="313">
                  <c:v>-44.448217210000003</c:v>
                </c:pt>
                <c:pt idx="314">
                  <c:v>-44.118412790000001</c:v>
                </c:pt>
                <c:pt idx="315">
                  <c:v>-43.779060270000002</c:v>
                </c:pt>
                <c:pt idx="316">
                  <c:v>-43.429700349999997</c:v>
                </c:pt>
                <c:pt idx="317">
                  <c:v>-43.069844160000002</c:v>
                </c:pt>
                <c:pt idx="318">
                  <c:v>-42.698970899999999</c:v>
                </c:pt>
                <c:pt idx="319">
                  <c:v>-42.316525140000003</c:v>
                </c:pt>
                <c:pt idx="320">
                  <c:v>-41.921913930000002</c:v>
                </c:pt>
                <c:pt idx="321">
                  <c:v>-41.514503599999998</c:v>
                </c:pt>
                <c:pt idx="322">
                  <c:v>-41.093616140000002</c:v>
                </c:pt>
                <c:pt idx="323">
                  <c:v>-40.658525359999999</c:v>
                </c:pt>
                <c:pt idx="324">
                  <c:v>-40.208452469999997</c:v>
                </c:pt>
                <c:pt idx="325">
                  <c:v>-39.742561270000003</c:v>
                </c:pt>
                <c:pt idx="326">
                  <c:v>-39.25995279</c:v>
                </c:pt>
                <c:pt idx="327">
                  <c:v>-38.759659290000002</c:v>
                </c:pt>
                <c:pt idx="328">
                  <c:v>-38.240637560000003</c:v>
                </c:pt>
                <c:pt idx="329">
                  <c:v>-37.701761500000003</c:v>
                </c:pt>
                <c:pt idx="330">
                  <c:v>-37.141813689999999</c:v>
                </c:pt>
                <c:pt idx="331">
                  <c:v>-36.559475999999997</c:v>
                </c:pt>
                <c:pt idx="332">
                  <c:v>-35.953319020000002</c:v>
                </c:pt>
                <c:pt idx="333">
                  <c:v>-35.321790069999999</c:v>
                </c:pt>
                <c:pt idx="334">
                  <c:v>-34.663199720000001</c:v>
                </c:pt>
                <c:pt idx="335">
                  <c:v>-33.975706430000002</c:v>
                </c:pt>
                <c:pt idx="336">
                  <c:v>-33.257299119999999</c:v>
                </c:pt>
                <c:pt idx="337">
                  <c:v>-32.505777309999999</c:v>
                </c:pt>
                <c:pt idx="338">
                  <c:v>-31.718728380000002</c:v>
                </c:pt>
                <c:pt idx="339">
                  <c:v>-30.893501520000001</c:v>
                </c:pt>
                <c:pt idx="340">
                  <c:v>-30.02717771</c:v>
                </c:pt>
                <c:pt idx="341">
                  <c:v>-29.116535150000001</c:v>
                </c:pt>
                <c:pt idx="342">
                  <c:v>-28.158009159999999</c:v>
                </c:pt>
                <c:pt idx="343">
                  <c:v>-27.147645539999999</c:v>
                </c:pt>
                <c:pt idx="344">
                  <c:v>-26.081046270000002</c:v>
                </c:pt>
                <c:pt idx="345">
                  <c:v>-24.953305759999999</c:v>
                </c:pt>
                <c:pt idx="346">
                  <c:v>-23.75893597</c:v>
                </c:pt>
                <c:pt idx="347">
                  <c:v>-22.491777859999999</c:v>
                </c:pt>
                <c:pt idx="348">
                  <c:v>-21.144896299999999</c:v>
                </c:pt>
                <c:pt idx="349">
                  <c:v>-19.71045479</c:v>
                </c:pt>
                <c:pt idx="350">
                  <c:v>-18.179565090000001</c:v>
                </c:pt>
                <c:pt idx="351">
                  <c:v>-16.54210608</c:v>
                </c:pt>
                <c:pt idx="352">
                  <c:v>-14.78650393</c:v>
                </c:pt>
                <c:pt idx="353">
                  <c:v>-12.89946402</c:v>
                </c:pt>
                <c:pt idx="354">
                  <c:v>-10.865641439999999</c:v>
                </c:pt>
                <c:pt idx="355">
                  <c:v>-8.6672335520000008</c:v>
                </c:pt>
                <c:pt idx="356">
                  <c:v>-6.2834719249999997</c:v>
                </c:pt>
                <c:pt idx="357">
                  <c:v>-3.6899840589999999</c:v>
                </c:pt>
                <c:pt idx="358">
                  <c:v>-0.85798415500000003</c:v>
                </c:pt>
                <c:pt idx="359">
                  <c:v>2.2467623369999998</c:v>
                </c:pt>
                <c:pt idx="360">
                  <c:v>5.6652772450000004</c:v>
                </c:pt>
                <c:pt idx="361">
                  <c:v>9.4471191329999993</c:v>
                </c:pt>
                <c:pt idx="362">
                  <c:v>13.652697420000001</c:v>
                </c:pt>
                <c:pt idx="363">
                  <c:v>18.356373699999999</c:v>
                </c:pt>
                <c:pt idx="364">
                  <c:v>23.650678240000001</c:v>
                </c:pt>
                <c:pt idx="365">
                  <c:v>29.652133589999998</c:v>
                </c:pt>
                <c:pt idx="366">
                  <c:v>36.509439960000002</c:v>
                </c:pt>
                <c:pt idx="367">
                  <c:v>-54.8925299</c:v>
                </c:pt>
                <c:pt idx="368">
                  <c:v>-54.783801330000003</c:v>
                </c:pt>
                <c:pt idx="369">
                  <c:v>-54.673780460000003</c:v>
                </c:pt>
                <c:pt idx="370">
                  <c:v>-54.56243241</c:v>
                </c:pt>
                <c:pt idx="371">
                  <c:v>-54.449721160000003</c:v>
                </c:pt>
                <c:pt idx="372">
                  <c:v>-54.335609529999999</c:v>
                </c:pt>
                <c:pt idx="373">
                  <c:v>-54.2200591</c:v>
                </c:pt>
                <c:pt idx="374">
                  <c:v>-54.10303021</c:v>
                </c:pt>
                <c:pt idx="375">
                  <c:v>-53.984481840000001</c:v>
                </c:pt>
                <c:pt idx="376">
                  <c:v>-53.864371589999998</c:v>
                </c:pt>
                <c:pt idx="377">
                  <c:v>-53.742655640000002</c:v>
                </c:pt>
                <c:pt idx="378">
                  <c:v>-53.619288619999999</c:v>
                </c:pt>
                <c:pt idx="379">
                  <c:v>-53.494223609999999</c:v>
                </c:pt>
                <c:pt idx="380">
                  <c:v>-53.367412010000002</c:v>
                </c:pt>
                <c:pt idx="381">
                  <c:v>-53.238803529999998</c:v>
                </c:pt>
                <c:pt idx="382">
                  <c:v>-53.108346050000002</c:v>
                </c:pt>
                <c:pt idx="383">
                  <c:v>-52.975985559999998</c:v>
                </c:pt>
                <c:pt idx="384">
                  <c:v>-52.841666089999997</c:v>
                </c:pt>
                <c:pt idx="385">
                  <c:v>-52.705329589999998</c:v>
                </c:pt>
                <c:pt idx="386">
                  <c:v>-52.56691584</c:v>
                </c:pt>
                <c:pt idx="387">
                  <c:v>-52.426362349999998</c:v>
                </c:pt>
                <c:pt idx="388">
                  <c:v>-52.283604240000003</c:v>
                </c:pt>
                <c:pt idx="389">
                  <c:v>-52.138574140000003</c:v>
                </c:pt>
                <c:pt idx="390">
                  <c:v>-51.991202049999998</c:v>
                </c:pt>
                <c:pt idx="391">
                  <c:v>-51.841415230000003</c:v>
                </c:pt>
                <c:pt idx="392">
                  <c:v>-51.689138020000001</c:v>
                </c:pt>
                <c:pt idx="393">
                  <c:v>-51.53429174</c:v>
                </c:pt>
                <c:pt idx="394">
                  <c:v>-51.376794519999997</c:v>
                </c:pt>
                <c:pt idx="395">
                  <c:v>-51.216561110000001</c:v>
                </c:pt>
                <c:pt idx="396">
                  <c:v>-51.053502729999998</c:v>
                </c:pt>
                <c:pt idx="397">
                  <c:v>-50.887526880000003</c:v>
                </c:pt>
                <c:pt idx="398">
                  <c:v>-50.718537140000002</c:v>
                </c:pt>
                <c:pt idx="399">
                  <c:v>-50.558432930000002</c:v>
                </c:pt>
                <c:pt idx="400">
                  <c:v>-50.383338709999997</c:v>
                </c:pt>
                <c:pt idx="401">
                  <c:v>-50.204923360000002</c:v>
                </c:pt>
                <c:pt idx="402">
                  <c:v>-50.023072839999998</c:v>
                </c:pt>
                <c:pt idx="403">
                  <c:v>-49.837668000000001</c:v>
                </c:pt>
                <c:pt idx="404">
                  <c:v>-49.648584280000001</c:v>
                </c:pt>
                <c:pt idx="405">
                  <c:v>-49.455691399999999</c:v>
                </c:pt>
                <c:pt idx="406">
                  <c:v>-49.258853039999998</c:v>
                </c:pt>
                <c:pt idx="407">
                  <c:v>-49.057926449999997</c:v>
                </c:pt>
                <c:pt idx="408">
                  <c:v>-48.852762120000001</c:v>
                </c:pt>
                <c:pt idx="409">
                  <c:v>-48.643203319999998</c:v>
                </c:pt>
                <c:pt idx="410">
                  <c:v>-48.429085690000001</c:v>
                </c:pt>
                <c:pt idx="411">
                  <c:v>-48.210236760000001</c:v>
                </c:pt>
                <c:pt idx="412">
                  <c:v>-47.986475419999998</c:v>
                </c:pt>
                <c:pt idx="413">
                  <c:v>-47.757611420000003</c:v>
                </c:pt>
                <c:pt idx="414">
                  <c:v>-47.523444740000002</c:v>
                </c:pt>
                <c:pt idx="415">
                  <c:v>-47.283764990000002</c:v>
                </c:pt>
                <c:pt idx="416">
                  <c:v>-47.038350690000001</c:v>
                </c:pt>
                <c:pt idx="417">
                  <c:v>-46.786968549999997</c:v>
                </c:pt>
                <c:pt idx="418">
                  <c:v>-46.529372680000002</c:v>
                </c:pt>
                <c:pt idx="419">
                  <c:v>-46.265303719999999</c:v>
                </c:pt>
                <c:pt idx="420">
                  <c:v>-45.994487900000003</c:v>
                </c:pt>
                <c:pt idx="421">
                  <c:v>-45.716636020000003</c:v>
                </c:pt>
                <c:pt idx="422">
                  <c:v>-45.431442369999999</c:v>
                </c:pt>
                <c:pt idx="423">
                  <c:v>-45.138583519999997</c:v>
                </c:pt>
                <c:pt idx="424">
                  <c:v>-44.837716999999998</c:v>
                </c:pt>
                <c:pt idx="425">
                  <c:v>-44.528479939999997</c:v>
                </c:pt>
                <c:pt idx="426">
                  <c:v>-44.210487450000002</c:v>
                </c:pt>
                <c:pt idx="427">
                  <c:v>-43.883330999999998</c:v>
                </c:pt>
                <c:pt idx="428">
                  <c:v>-43.546576520000002</c:v>
                </c:pt>
                <c:pt idx="429">
                  <c:v>-43.19976243</c:v>
                </c:pt>
                <c:pt idx="430">
                  <c:v>-42.842397390000002</c:v>
                </c:pt>
                <c:pt idx="431">
                  <c:v>-42.47395787</c:v>
                </c:pt>
                <c:pt idx="432">
                  <c:v>-42.09388551</c:v>
                </c:pt>
                <c:pt idx="433">
                  <c:v>-41.701584130000001</c:v>
                </c:pt>
                <c:pt idx="434">
                  <c:v>-41.296416550000004</c:v>
                </c:pt>
                <c:pt idx="435">
                  <c:v>-40.877700939999997</c:v>
                </c:pt>
                <c:pt idx="436">
                  <c:v>-40.4447069</c:v>
                </c:pt>
                <c:pt idx="437">
                  <c:v>-39.996651049999997</c:v>
                </c:pt>
                <c:pt idx="438">
                  <c:v>-39.532692160000003</c:v>
                </c:pt>
                <c:pt idx="439">
                  <c:v>-39.051925730000001</c:v>
                </c:pt>
                <c:pt idx="440">
                  <c:v>-38.553377939999997</c:v>
                </c:pt>
                <c:pt idx="441">
                  <c:v>-38.035998900000003</c:v>
                </c:pt>
                <c:pt idx="442">
                  <c:v>-37.498655130000003</c:v>
                </c:pt>
                <c:pt idx="443">
                  <c:v>-36.940121060000003</c:v>
                </c:pt>
                <c:pt idx="444">
                  <c:v>-36.359069570000003</c:v>
                </c:pt>
                <c:pt idx="445">
                  <c:v>-35.754061270000001</c:v>
                </c:pt>
                <c:pt idx="446">
                  <c:v>-35.123532390000001</c:v>
                </c:pt>
                <c:pt idx="447">
                  <c:v>-34.46578117</c:v>
                </c:pt>
                <c:pt idx="448">
                  <c:v>-33.778952330000003</c:v>
                </c:pt>
                <c:pt idx="449">
                  <c:v>-33.061019450000003</c:v>
                </c:pt>
                <c:pt idx="450">
                  <c:v>-32.309764860000001</c:v>
                </c:pt>
                <c:pt idx="451">
                  <c:v>-31.522756640000001</c:v>
                </c:pt>
                <c:pt idx="452">
                  <c:v>-30.697322270000001</c:v>
                </c:pt>
                <c:pt idx="453">
                  <c:v>-29.83051824</c:v>
                </c:pt>
                <c:pt idx="454">
                  <c:v>-28.919095049999999</c:v>
                </c:pt>
                <c:pt idx="455">
                  <c:v>-27.959456530000001</c:v>
                </c:pt>
                <c:pt idx="456">
                  <c:v>-26.947612729999999</c:v>
                </c:pt>
                <c:pt idx="457">
                  <c:v>-25.879124709999999</c:v>
                </c:pt>
                <c:pt idx="458">
                  <c:v>-24.749040050000001</c:v>
                </c:pt>
                <c:pt idx="459">
                  <c:v>-23.551816800000001</c:v>
                </c:pt>
                <c:pt idx="460">
                  <c:v>-22.281233690000001</c:v>
                </c:pt>
                <c:pt idx="461">
                  <c:v>-20.930283469999999</c:v>
                </c:pt>
                <c:pt idx="462">
                  <c:v>-19.491045629999999</c:v>
                </c:pt>
                <c:pt idx="463">
                  <c:v>-17.954533659999999</c:v>
                </c:pt>
                <c:pt idx="464">
                  <c:v>-16.31051093</c:v>
                </c:pt>
                <c:pt idx="465">
                  <c:v>-14.54726715</c:v>
                </c:pt>
                <c:pt idx="466">
                  <c:v>-12.65134552</c:v>
                </c:pt>
                <c:pt idx="467">
                  <c:v>-10.60720731</c:v>
                </c:pt>
                <c:pt idx="468">
                  <c:v>-8.3968167069999993</c:v>
                </c:pt>
                <c:pt idx="469">
                  <c:v>-5.9991229480000001</c:v>
                </c:pt>
                <c:pt idx="470">
                  <c:v>-3.3894090459999999</c:v>
                </c:pt>
                <c:pt idx="471">
                  <c:v>-0.53846561500000001</c:v>
                </c:pt>
                <c:pt idx="472">
                  <c:v>2.5884672399999999</c:v>
                </c:pt>
                <c:pt idx="473">
                  <c:v>6.0330689590000004</c:v>
                </c:pt>
                <c:pt idx="474">
                  <c:v>9.8457296309999993</c:v>
                </c:pt>
                <c:pt idx="475">
                  <c:v>14.08792176</c:v>
                </c:pt>
                <c:pt idx="476">
                  <c:v>18.835382620000001</c:v>
                </c:pt>
                <c:pt idx="477">
                  <c:v>24.182446420000002</c:v>
                </c:pt>
                <c:pt idx="478">
                  <c:v>30.248036410000001</c:v>
                </c:pt>
                <c:pt idx="479">
                  <c:v>-54.901694730000003</c:v>
                </c:pt>
                <c:pt idx="480">
                  <c:v>-54.802238780000003</c:v>
                </c:pt>
                <c:pt idx="481">
                  <c:v>-54.701602700000002</c:v>
                </c:pt>
                <c:pt idx="482">
                  <c:v>-54.599756139999997</c:v>
                </c:pt>
                <c:pt idx="483">
                  <c:v>-54.496667770000002</c:v>
                </c:pt>
                <c:pt idx="484">
                  <c:v>-54.392305299999997</c:v>
                </c:pt>
                <c:pt idx="485">
                  <c:v>-54.286635369999999</c:v>
                </c:pt>
                <c:pt idx="486">
                  <c:v>-54.179623589999999</c:v>
                </c:pt>
                <c:pt idx="487">
                  <c:v>-54.071234429999997</c:v>
                </c:pt>
                <c:pt idx="488">
                  <c:v>-53.961431189999999</c:v>
                </c:pt>
                <c:pt idx="489">
                  <c:v>-53.850175950000001</c:v>
                </c:pt>
                <c:pt idx="490">
                  <c:v>-53.737429550000002</c:v>
                </c:pt>
                <c:pt idx="491">
                  <c:v>-53.623151479999997</c:v>
                </c:pt>
                <c:pt idx="492">
                  <c:v>-53.507299869999997</c:v>
                </c:pt>
                <c:pt idx="493">
                  <c:v>-53.389831389999998</c:v>
                </c:pt>
                <c:pt idx="494">
                  <c:v>-53.27070123</c:v>
                </c:pt>
                <c:pt idx="495">
                  <c:v>-53.149863000000003</c:v>
                </c:pt>
                <c:pt idx="496">
                  <c:v>-53.027268659999997</c:v>
                </c:pt>
                <c:pt idx="497">
                  <c:v>-52.902868460000001</c:v>
                </c:pt>
                <c:pt idx="498">
                  <c:v>-52.776610869999999</c:v>
                </c:pt>
                <c:pt idx="499">
                  <c:v>-52.648442459999998</c:v>
                </c:pt>
                <c:pt idx="500">
                  <c:v>-52.51830786</c:v>
                </c:pt>
                <c:pt idx="501">
                  <c:v>-52.386149629999998</c:v>
                </c:pt>
                <c:pt idx="502">
                  <c:v>-52.25190817</c:v>
                </c:pt>
                <c:pt idx="503">
                  <c:v>-52.115521639999997</c:v>
                </c:pt>
                <c:pt idx="504">
                  <c:v>-51.976925819999998</c:v>
                </c:pt>
                <c:pt idx="505">
                  <c:v>-51.836054019999999</c:v>
                </c:pt>
                <c:pt idx="506">
                  <c:v>-51.692836929999999</c:v>
                </c:pt>
                <c:pt idx="507">
                  <c:v>-51.54720253</c:v>
                </c:pt>
                <c:pt idx="508">
                  <c:v>-51.399075920000001</c:v>
                </c:pt>
                <c:pt idx="509">
                  <c:v>-51.248379180000001</c:v>
                </c:pt>
                <c:pt idx="510">
                  <c:v>-51.095031220000003</c:v>
                </c:pt>
                <c:pt idx="511">
                  <c:v>-50.938947630000001</c:v>
                </c:pt>
                <c:pt idx="512">
                  <c:v>-50.780040470000003</c:v>
                </c:pt>
                <c:pt idx="513">
                  <c:v>-50.618218130000002</c:v>
                </c:pt>
                <c:pt idx="514">
                  <c:v>-50.453385099999998</c:v>
                </c:pt>
                <c:pt idx="515">
                  <c:v>-50.285441759999998</c:v>
                </c:pt>
                <c:pt idx="516">
                  <c:v>-50.114284189999999</c:v>
                </c:pt>
                <c:pt idx="517">
                  <c:v>-49.93980389</c:v>
                </c:pt>
                <c:pt idx="518">
                  <c:v>-49.773887559999999</c:v>
                </c:pt>
                <c:pt idx="519">
                  <c:v>-49.592661239999998</c:v>
                </c:pt>
                <c:pt idx="520">
                  <c:v>-49.407765230000003</c:v>
                </c:pt>
                <c:pt idx="521">
                  <c:v>-49.219070479999999</c:v>
                </c:pt>
                <c:pt idx="522">
                  <c:v>-49.026441939999998</c:v>
                </c:pt>
                <c:pt idx="523">
                  <c:v>-48.829738210000002</c:v>
                </c:pt>
                <c:pt idx="524">
                  <c:v>-48.62881118</c:v>
                </c:pt>
                <c:pt idx="525">
                  <c:v>-48.423505599999999</c:v>
                </c:pt>
                <c:pt idx="526">
                  <c:v>-48.213658670000001</c:v>
                </c:pt>
                <c:pt idx="527">
                  <c:v>-47.999099569999998</c:v>
                </c:pt>
                <c:pt idx="528">
                  <c:v>-47.77964893</c:v>
                </c:pt>
                <c:pt idx="529">
                  <c:v>-47.555118319999998</c:v>
                </c:pt>
                <c:pt idx="530">
                  <c:v>-47.325309670000003</c:v>
                </c:pt>
                <c:pt idx="531">
                  <c:v>-47.090014629999999</c:v>
                </c:pt>
                <c:pt idx="532">
                  <c:v>-46.849013909999996</c:v>
                </c:pt>
                <c:pt idx="533">
                  <c:v>-46.602076519999997</c:v>
                </c:pt>
                <c:pt idx="534">
                  <c:v>-46.348959039999997</c:v>
                </c:pt>
                <c:pt idx="535">
                  <c:v>-46.089404700000003</c:v>
                </c:pt>
                <c:pt idx="536">
                  <c:v>-45.823142529999998</c:v>
                </c:pt>
                <c:pt idx="537">
                  <c:v>-45.549886280000003</c:v>
                </c:pt>
                <c:pt idx="538">
                  <c:v>-45.269333410000002</c:v>
                </c:pt>
                <c:pt idx="539">
                  <c:v>-44.981163879999997</c:v>
                </c:pt>
                <c:pt idx="540">
                  <c:v>-44.685038849999998</c:v>
                </c:pt>
                <c:pt idx="541">
                  <c:v>-44.3805993</c:v>
                </c:pt>
                <c:pt idx="542">
                  <c:v>-44.067464540000003</c:v>
                </c:pt>
                <c:pt idx="543">
                  <c:v>-43.745230499999998</c:v>
                </c:pt>
                <c:pt idx="544">
                  <c:v>-43.413467920000002</c:v>
                </c:pt>
                <c:pt idx="545">
                  <c:v>-43.071720399999997</c:v>
                </c:pt>
                <c:pt idx="546">
                  <c:v>-42.71950219</c:v>
                </c:pt>
                <c:pt idx="547">
                  <c:v>-42.356295799999998</c:v>
                </c:pt>
                <c:pt idx="548">
                  <c:v>-41.981549399999999</c:v>
                </c:pt>
                <c:pt idx="549">
                  <c:v>-41.594673890000003</c:v>
                </c:pt>
                <c:pt idx="550">
                  <c:v>-41.195039739999999</c:v>
                </c:pt>
                <c:pt idx="551">
                  <c:v>-40.781973469999997</c:v>
                </c:pt>
                <c:pt idx="552">
                  <c:v>-40.35475374</c:v>
                </c:pt>
                <c:pt idx="553">
                  <c:v>-39.912607049999998</c:v>
                </c:pt>
                <c:pt idx="554">
                  <c:v>-39.454702939999997</c:v>
                </c:pt>
                <c:pt idx="555">
                  <c:v>-38.980148710000002</c:v>
                </c:pt>
                <c:pt idx="556">
                  <c:v>-38.487983450000002</c:v>
                </c:pt>
                <c:pt idx="557">
                  <c:v>-37.977171429999999</c:v>
                </c:pt>
                <c:pt idx="558">
                  <c:v>-37.446594730000001</c:v>
                </c:pt>
                <c:pt idx="559">
                  <c:v>-36.895044929999997</c:v>
                </c:pt>
                <c:pt idx="560">
                  <c:v>-36.321213819999997</c:v>
                </c:pt>
                <c:pt idx="561">
                  <c:v>-35.7236829</c:v>
                </c:pt>
                <c:pt idx="562">
                  <c:v>-35.100911600000003</c:v>
                </c:pt>
                <c:pt idx="563">
                  <c:v>-34.451223859999999</c:v>
                </c:pt>
                <c:pt idx="564">
                  <c:v>-33.772793030000003</c:v>
                </c:pt>
                <c:pt idx="565">
                  <c:v>-33.063624609999998</c:v>
                </c:pt>
                <c:pt idx="566">
                  <c:v>-32.321536629999997</c:v>
                </c:pt>
                <c:pt idx="567">
                  <c:v>-31.544137200000002</c:v>
                </c:pt>
                <c:pt idx="568">
                  <c:v>-30.728798770000001</c:v>
                </c:pt>
                <c:pt idx="569">
                  <c:v>-29.872628540000001</c:v>
                </c:pt>
                <c:pt idx="570">
                  <c:v>-28.972434310000001</c:v>
                </c:pt>
                <c:pt idx="571">
                  <c:v>-28.024684929999999</c:v>
                </c:pt>
                <c:pt idx="572">
                  <c:v>-27.025464329999998</c:v>
                </c:pt>
                <c:pt idx="573">
                  <c:v>-25.970417980000001</c:v>
                </c:pt>
                <c:pt idx="574">
                  <c:v>-24.854690049999999</c:v>
                </c:pt>
                <c:pt idx="575">
                  <c:v>-23.67284969</c:v>
                </c:pt>
                <c:pt idx="576">
                  <c:v>-22.418803839999999</c:v>
                </c:pt>
                <c:pt idx="577">
                  <c:v>-21.085693809999999</c:v>
                </c:pt>
                <c:pt idx="578">
                  <c:v>-19.66577199</c:v>
                </c:pt>
                <c:pt idx="579">
                  <c:v>-18.150254090000001</c:v>
                </c:pt>
                <c:pt idx="580">
                  <c:v>-16.529141079999999</c:v>
                </c:pt>
                <c:pt idx="581">
                  <c:v>-14.79100332</c:v>
                </c:pt>
                <c:pt idx="582">
                  <c:v>-12.92271738</c:v>
                </c:pt>
                <c:pt idx="583">
                  <c:v>-10.909142859999999</c:v>
                </c:pt>
                <c:pt idx="584">
                  <c:v>-8.7327229620000004</c:v>
                </c:pt>
                <c:pt idx="585">
                  <c:v>-6.3729868129999998</c:v>
                </c:pt>
                <c:pt idx="586">
                  <c:v>-3.8059246940000002</c:v>
                </c:pt>
                <c:pt idx="587">
                  <c:v>-1.003196618</c:v>
                </c:pt>
                <c:pt idx="588">
                  <c:v>2.0688794509999999</c:v>
                </c:pt>
                <c:pt idx="589">
                  <c:v>5.4506342410000004</c:v>
                </c:pt>
                <c:pt idx="590">
                  <c:v>9.1907531519999992</c:v>
                </c:pt>
                <c:pt idx="591">
                  <c:v>13.34853028</c:v>
                </c:pt>
                <c:pt idx="592">
                  <c:v>17.996885429999999</c:v>
                </c:pt>
                <c:pt idx="593">
                  <c:v>23.22646022</c:v>
                </c:pt>
                <c:pt idx="594">
                  <c:v>29.151266979999999</c:v>
                </c:pt>
                <c:pt idx="595">
                  <c:v>35.916615</c:v>
                </c:pt>
                <c:pt idx="596">
                  <c:v>-54.910830949999998</c:v>
                </c:pt>
                <c:pt idx="597">
                  <c:v>-54.82061856</c:v>
                </c:pt>
                <c:pt idx="598">
                  <c:v>-54.729337450000003</c:v>
                </c:pt>
                <c:pt idx="599">
                  <c:v>-54.636961479999997</c:v>
                </c:pt>
                <c:pt idx="600">
                  <c:v>-54.543463729999999</c:v>
                </c:pt>
                <c:pt idx="601">
                  <c:v>-54.448816430000001</c:v>
                </c:pt>
                <c:pt idx="602">
                  <c:v>-54.35299096</c:v>
                </c:pt>
                <c:pt idx="603">
                  <c:v>-54.255957809999998</c:v>
                </c:pt>
                <c:pt idx="604">
                  <c:v>-54.157686550000001</c:v>
                </c:pt>
                <c:pt idx="605">
                  <c:v>-54.058145760000002</c:v>
                </c:pt>
                <c:pt idx="606">
                  <c:v>-53.957303029999999</c:v>
                </c:pt>
                <c:pt idx="607">
                  <c:v>-53.855124910000001</c:v>
                </c:pt>
                <c:pt idx="608">
                  <c:v>-53.751576829999998</c:v>
                </c:pt>
                <c:pt idx="609">
                  <c:v>-53.646623130000002</c:v>
                </c:pt>
                <c:pt idx="610">
                  <c:v>-53.540226920000002</c:v>
                </c:pt>
                <c:pt idx="611">
                  <c:v>-53.432350110000002</c:v>
                </c:pt>
                <c:pt idx="612">
                  <c:v>-53.322953300000002</c:v>
                </c:pt>
                <c:pt idx="613">
                  <c:v>-53.211995770000001</c:v>
                </c:pt>
                <c:pt idx="614">
                  <c:v>-53.099435370000002</c:v>
                </c:pt>
                <c:pt idx="615">
                  <c:v>-52.98522852</c:v>
                </c:pt>
                <c:pt idx="616">
                  <c:v>-52.869330099999999</c:v>
                </c:pt>
                <c:pt idx="617">
                  <c:v>-52.751693379999999</c:v>
                </c:pt>
                <c:pt idx="618">
                  <c:v>-52.632269989999998</c:v>
                </c:pt>
                <c:pt idx="619">
                  <c:v>-52.511009809999997</c:v>
                </c:pt>
                <c:pt idx="620">
                  <c:v>-52.387860889999999</c:v>
                </c:pt>
                <c:pt idx="621">
                  <c:v>-52.262769370000001</c:v>
                </c:pt>
                <c:pt idx="622">
                  <c:v>-52.135679420000002</c:v>
                </c:pt>
                <c:pt idx="623">
                  <c:v>-52.006533089999998</c:v>
                </c:pt>
                <c:pt idx="624">
                  <c:v>-51.875270280000002</c:v>
                </c:pt>
                <c:pt idx="625">
                  <c:v>-51.741828550000001</c:v>
                </c:pt>
                <c:pt idx="626">
                  <c:v>-51.606143099999997</c:v>
                </c:pt>
                <c:pt idx="627">
                  <c:v>-51.468146570000002</c:v>
                </c:pt>
                <c:pt idx="628">
                  <c:v>-51.327769000000004</c:v>
                </c:pt>
                <c:pt idx="629">
                  <c:v>-51.184937619999999</c:v>
                </c:pt>
                <c:pt idx="630">
                  <c:v>-51.039576740000001</c:v>
                </c:pt>
                <c:pt idx="631">
                  <c:v>-50.891607630000003</c:v>
                </c:pt>
                <c:pt idx="632">
                  <c:v>-50.74094831</c:v>
                </c:pt>
                <c:pt idx="633">
                  <c:v>-50.587513430000001</c:v>
                </c:pt>
                <c:pt idx="634">
                  <c:v>-50.431214079999997</c:v>
                </c:pt>
                <c:pt idx="635">
                  <c:v>-50.271957559999997</c:v>
                </c:pt>
                <c:pt idx="636">
                  <c:v>-50.109647250000002</c:v>
                </c:pt>
                <c:pt idx="637">
                  <c:v>-49.944182349999998</c:v>
                </c:pt>
                <c:pt idx="638">
                  <c:v>-49.775457639999999</c:v>
                </c:pt>
                <c:pt idx="639">
                  <c:v>-49.603363280000003</c:v>
                </c:pt>
                <c:pt idx="640">
                  <c:v>-49.427784539999998</c:v>
                </c:pt>
                <c:pt idx="641">
                  <c:v>-49.248601489999999</c:v>
                </c:pt>
                <c:pt idx="642">
                  <c:v>-49.077688729999998</c:v>
                </c:pt>
                <c:pt idx="643">
                  <c:v>-48.89117289</c:v>
                </c:pt>
                <c:pt idx="644">
                  <c:v>-48.700668030000003</c:v>
                </c:pt>
                <c:pt idx="645">
                  <c:v>-48.506030799999998</c:v>
                </c:pt>
                <c:pt idx="646">
                  <c:v>-48.307110989999998</c:v>
                </c:pt>
                <c:pt idx="647">
                  <c:v>-48.103751129999999</c:v>
                </c:pt>
                <c:pt idx="648">
                  <c:v>-47.895786029999996</c:v>
                </c:pt>
                <c:pt idx="649">
                  <c:v>-47.683042350000001</c:v>
                </c:pt>
                <c:pt idx="650">
                  <c:v>-47.465338010000004</c:v>
                </c:pt>
                <c:pt idx="651">
                  <c:v>-47.242481699999999</c:v>
                </c:pt>
                <c:pt idx="652">
                  <c:v>-47.01427228</c:v>
                </c:pt>
                <c:pt idx="653">
                  <c:v>-46.780498100000003</c:v>
                </c:pt>
                <c:pt idx="654">
                  <c:v>-46.540936350000003</c:v>
                </c:pt>
                <c:pt idx="655">
                  <c:v>-46.295352289999997</c:v>
                </c:pt>
                <c:pt idx="656">
                  <c:v>-46.043498460000002</c:v>
                </c:pt>
                <c:pt idx="657">
                  <c:v>-45.785113780000003</c:v>
                </c:pt>
                <c:pt idx="658">
                  <c:v>-45.519922649999998</c:v>
                </c:pt>
                <c:pt idx="659">
                  <c:v>-45.247633860000001</c:v>
                </c:pt>
                <c:pt idx="660">
                  <c:v>-44.967939540000003</c:v>
                </c:pt>
                <c:pt idx="661">
                  <c:v>-44.680513910000002</c:v>
                </c:pt>
                <c:pt idx="662">
                  <c:v>-44.385011980000002</c:v>
                </c:pt>
                <c:pt idx="663">
                  <c:v>-44.081068100000003</c:v>
                </c:pt>
                <c:pt idx="664">
                  <c:v>-43.768294419999997</c:v>
                </c:pt>
                <c:pt idx="665">
                  <c:v>-43.446279160000003</c:v>
                </c:pt>
                <c:pt idx="666">
                  <c:v>-43.114584739999998</c:v>
                </c:pt>
                <c:pt idx="667">
                  <c:v>-42.772745759999999</c:v>
                </c:pt>
                <c:pt idx="668">
                  <c:v>-42.420266730000002</c:v>
                </c:pt>
                <c:pt idx="669">
                  <c:v>-42.056619609999998</c:v>
                </c:pt>
                <c:pt idx="670">
                  <c:v>-41.681241129999997</c:v>
                </c:pt>
                <c:pt idx="671">
                  <c:v>-41.293529759999998</c:v>
                </c:pt>
                <c:pt idx="672">
                  <c:v>-40.892842459999997</c:v>
                </c:pt>
                <c:pt idx="673">
                  <c:v>-40.478491050000002</c:v>
                </c:pt>
                <c:pt idx="674">
                  <c:v>-40.049738140000002</c:v>
                </c:pt>
                <c:pt idx="675">
                  <c:v>-39.605792729999997</c:v>
                </c:pt>
                <c:pt idx="676">
                  <c:v>-39.145805230000001</c:v>
                </c:pt>
                <c:pt idx="677">
                  <c:v>-38.66886195</c:v>
                </c:pt>
                <c:pt idx="678">
                  <c:v>-38.173979000000003</c:v>
                </c:pt>
                <c:pt idx="679">
                  <c:v>-37.660095390000002</c:v>
                </c:pt>
                <c:pt idx="680">
                  <c:v>-37.126065400000002</c:v>
                </c:pt>
                <c:pt idx="681">
                  <c:v>-36.570649969999998</c:v>
                </c:pt>
                <c:pt idx="682">
                  <c:v>-35.992507029999999</c:v>
                </c:pt>
                <c:pt idx="683">
                  <c:v>-35.390180620000002</c:v>
                </c:pt>
                <c:pt idx="684">
                  <c:v>-34.76208862</c:v>
                </c:pt>
                <c:pt idx="685">
                  <c:v>-34.106508810000001</c:v>
                </c:pt>
                <c:pt idx="686">
                  <c:v>-33.421563120000002</c:v>
                </c:pt>
                <c:pt idx="687">
                  <c:v>-32.705199669999999</c:v>
                </c:pt>
                <c:pt idx="688">
                  <c:v>-31.955172260000001</c:v>
                </c:pt>
                <c:pt idx="689">
                  <c:v>-31.169016989999999</c:v>
                </c:pt>
                <c:pt idx="690">
                  <c:v>-30.34402528</c:v>
                </c:pt>
                <c:pt idx="691">
                  <c:v>-29.477212990000002</c:v>
                </c:pt>
                <c:pt idx="692">
                  <c:v>-28.565284590000001</c:v>
                </c:pt>
                <c:pt idx="693">
                  <c:v>-27.604591710000001</c:v>
                </c:pt>
                <c:pt idx="694">
                  <c:v>-26.591084909999999</c:v>
                </c:pt>
                <c:pt idx="695">
                  <c:v>-25.520257340000001</c:v>
                </c:pt>
                <c:pt idx="696">
                  <c:v>-24.387078689999999</c:v>
                </c:pt>
                <c:pt idx="697">
                  <c:v>-23.185917409999998</c:v>
                </c:pt>
                <c:pt idx="698">
                  <c:v>-21.91044874</c:v>
                </c:pt>
                <c:pt idx="699">
                  <c:v>-20.553545379999999</c:v>
                </c:pt>
                <c:pt idx="700">
                  <c:v>-19.107146960000001</c:v>
                </c:pt>
                <c:pt idx="701">
                  <c:v>-17.562103329999999</c:v>
                </c:pt>
                <c:pt idx="702">
                  <c:v>-15.90798537</c:v>
                </c:pt>
                <c:pt idx="703">
                  <c:v>-14.132855210000001</c:v>
                </c:pt>
                <c:pt idx="704">
                  <c:v>-12.22298548</c:v>
                </c:pt>
                <c:pt idx="705">
                  <c:v>-10.16251385</c:v>
                </c:pt>
                <c:pt idx="706">
                  <c:v>-7.9330149859999999</c:v>
                </c:pt>
                <c:pt idx="707">
                  <c:v>-5.5129659899999996</c:v>
                </c:pt>
                <c:pt idx="708">
                  <c:v>-2.877073416</c:v>
                </c:pt>
                <c:pt idx="709">
                  <c:v>4.5816260000000001E-3</c:v>
                </c:pt>
                <c:pt idx="710">
                  <c:v>3.1676398419999998</c:v>
                </c:pt>
                <c:pt idx="711">
                  <c:v>6.6548844410000001</c:v>
                </c:pt>
                <c:pt idx="712">
                  <c:v>10.51810285</c:v>
                </c:pt>
                <c:pt idx="713">
                  <c:v>14.820556330000001</c:v>
                </c:pt>
                <c:pt idx="714">
                  <c:v>19.640300199999999</c:v>
                </c:pt>
                <c:pt idx="715">
                  <c:v>25.07471318</c:v>
                </c:pt>
                <c:pt idx="716">
                  <c:v>31.246777269999999</c:v>
                </c:pt>
                <c:pt idx="717">
                  <c:v>-54.91960255</c:v>
                </c:pt>
                <c:pt idx="718">
                  <c:v>-54.838264680000002</c:v>
                </c:pt>
                <c:pt idx="719">
                  <c:v>-54.755964669999997</c:v>
                </c:pt>
                <c:pt idx="720">
                  <c:v>-54.672680159999999</c:v>
                </c:pt>
                <c:pt idx="721">
                  <c:v>-54.588388160000001</c:v>
                </c:pt>
                <c:pt idx="722">
                  <c:v>-54.503064950000002</c:v>
                </c:pt>
                <c:pt idx="723">
                  <c:v>-54.416686149999997</c:v>
                </c:pt>
                <c:pt idx="724">
                  <c:v>-54.329226599999998</c:v>
                </c:pt>
                <c:pt idx="725">
                  <c:v>-54.240660409999997</c:v>
                </c:pt>
                <c:pt idx="726">
                  <c:v>-54.15096088</c:v>
                </c:pt>
                <c:pt idx="727">
                  <c:v>-54.060100480000003</c:v>
                </c:pt>
                <c:pt idx="728">
                  <c:v>-53.968050849999997</c:v>
                </c:pt>
                <c:pt idx="729">
                  <c:v>-53.874782699999997</c:v>
                </c:pt>
                <c:pt idx="730">
                  <c:v>-53.780265839999998</c:v>
                </c:pt>
                <c:pt idx="731">
                  <c:v>-53.684469110000002</c:v>
                </c:pt>
                <c:pt idx="732">
                  <c:v>-53.587360339999996</c:v>
                </c:pt>
                <c:pt idx="733">
                  <c:v>-53.488906329999999</c:v>
                </c:pt>
                <c:pt idx="734">
                  <c:v>-53.389072759999998</c:v>
                </c:pt>
                <c:pt idx="735">
                  <c:v>-53.287824219999997</c:v>
                </c:pt>
                <c:pt idx="736">
                  <c:v>-53.185124090000002</c:v>
                </c:pt>
                <c:pt idx="737">
                  <c:v>-53.08093453</c:v>
                </c:pt>
                <c:pt idx="738">
                  <c:v>-52.975216420000002</c:v>
                </c:pt>
                <c:pt idx="739">
                  <c:v>-52.867929279999998</c:v>
                </c:pt>
                <c:pt idx="740">
                  <c:v>-52.75903126</c:v>
                </c:pt>
                <c:pt idx="741">
                  <c:v>-52.648479049999999</c:v>
                </c:pt>
                <c:pt idx="742">
                  <c:v>-52.53622781</c:v>
                </c:pt>
                <c:pt idx="743">
                  <c:v>-52.422231099999998</c:v>
                </c:pt>
                <c:pt idx="744">
                  <c:v>-52.30644084</c:v>
                </c:pt>
                <c:pt idx="745">
                  <c:v>-52.18880721</c:v>
                </c:pt>
                <c:pt idx="746">
                  <c:v>-52.069278560000001</c:v>
                </c:pt>
                <c:pt idx="747">
                  <c:v>-51.947801370000001</c:v>
                </c:pt>
                <c:pt idx="748">
                  <c:v>-51.824320090000001</c:v>
                </c:pt>
                <c:pt idx="749">
                  <c:v>-51.698777130000003</c:v>
                </c:pt>
                <c:pt idx="750">
                  <c:v>-51.5711127</c:v>
                </c:pt>
                <c:pt idx="751">
                  <c:v>-51.44126473</c:v>
                </c:pt>
                <c:pt idx="752">
                  <c:v>-51.309168759999999</c:v>
                </c:pt>
                <c:pt idx="753">
                  <c:v>-51.174757810000003</c:v>
                </c:pt>
                <c:pt idx="754">
                  <c:v>-51.037962280000002</c:v>
                </c:pt>
                <c:pt idx="755">
                  <c:v>-50.898709779999997</c:v>
                </c:pt>
                <c:pt idx="756">
                  <c:v>-50.75692505</c:v>
                </c:pt>
                <c:pt idx="757">
                  <c:v>-50.61252975</c:v>
                </c:pt>
                <c:pt idx="758">
                  <c:v>-50.465442340000003</c:v>
                </c:pt>
                <c:pt idx="759">
                  <c:v>-50.315577920000003</c:v>
                </c:pt>
                <c:pt idx="760">
                  <c:v>-50.162848009999998</c:v>
                </c:pt>
                <c:pt idx="761">
                  <c:v>-50.007160419999998</c:v>
                </c:pt>
                <c:pt idx="762">
                  <c:v>-49.848419</c:v>
                </c:pt>
                <c:pt idx="763">
                  <c:v>-49.686523479999998</c:v>
                </c:pt>
                <c:pt idx="764">
                  <c:v>-49.52136917</c:v>
                </c:pt>
                <c:pt idx="765">
                  <c:v>-49.352846810000003</c:v>
                </c:pt>
                <c:pt idx="766">
                  <c:v>-49.180842220000002</c:v>
                </c:pt>
                <c:pt idx="767">
                  <c:v>-49.005236099999998</c:v>
                </c:pt>
                <c:pt idx="768">
                  <c:v>-48.825903689999997</c:v>
                </c:pt>
                <c:pt idx="769">
                  <c:v>-48.642714490000003</c:v>
                </c:pt>
                <c:pt idx="770">
                  <c:v>-48.455531870000002</c:v>
                </c:pt>
                <c:pt idx="771">
                  <c:v>-48.264212800000003</c:v>
                </c:pt>
                <c:pt idx="772">
                  <c:v>-48.080607360000002</c:v>
                </c:pt>
                <c:pt idx="773">
                  <c:v>-47.880835349999998</c:v>
                </c:pt>
                <c:pt idx="774">
                  <c:v>-47.676465290000003</c:v>
                </c:pt>
                <c:pt idx="775">
                  <c:v>-47.467324660000003</c:v>
                </c:pt>
                <c:pt idx="776">
                  <c:v>-47.253232330000003</c:v>
                </c:pt>
                <c:pt idx="777">
                  <c:v>-47.033997929999998</c:v>
                </c:pt>
                <c:pt idx="778">
                  <c:v>-46.809421329999999</c:v>
                </c:pt>
                <c:pt idx="779">
                  <c:v>-46.57929197</c:v>
                </c:pt>
                <c:pt idx="780">
                  <c:v>-46.343388179999998</c:v>
                </c:pt>
                <c:pt idx="781">
                  <c:v>-46.101476419999997</c:v>
                </c:pt>
                <c:pt idx="782">
                  <c:v>-45.85331051</c:v>
                </c:pt>
                <c:pt idx="783">
                  <c:v>-45.598630749999998</c:v>
                </c:pt>
                <c:pt idx="784">
                  <c:v>-45.337162990000003</c:v>
                </c:pt>
                <c:pt idx="785">
                  <c:v>-45.068617570000001</c:v>
                </c:pt>
                <c:pt idx="786">
                  <c:v>-44.79268828</c:v>
                </c:pt>
                <c:pt idx="787">
                  <c:v>-44.509051110000001</c:v>
                </c:pt>
                <c:pt idx="788">
                  <c:v>-44.217362960000003</c:v>
                </c:pt>
                <c:pt idx="789">
                  <c:v>-43.917260200000001</c:v>
                </c:pt>
                <c:pt idx="790">
                  <c:v>-43.608357179999999</c:v>
                </c:pt>
                <c:pt idx="791">
                  <c:v>-43.290244440000002</c:v>
                </c:pt>
                <c:pt idx="792">
                  <c:v>-42.962486920000003</c:v>
                </c:pt>
                <c:pt idx="793">
                  <c:v>-42.624621930000004</c:v>
                </c:pt>
                <c:pt idx="794">
                  <c:v>-42.276156890000003</c:v>
                </c:pt>
                <c:pt idx="795">
                  <c:v>-41.916566950000004</c:v>
                </c:pt>
                <c:pt idx="796">
                  <c:v>-41.545292209999999</c:v>
                </c:pt>
                <c:pt idx="797">
                  <c:v>-41.161734869999997</c:v>
                </c:pt>
                <c:pt idx="798">
                  <c:v>-40.765255879999998</c:v>
                </c:pt>
                <c:pt idx="799">
                  <c:v>-40.355171429999999</c:v>
                </c:pt>
                <c:pt idx="800">
                  <c:v>-39.930748860000001</c:v>
                </c:pt>
                <c:pt idx="801">
                  <c:v>-39.491202350000002</c:v>
                </c:pt>
                <c:pt idx="802">
                  <c:v>-39.035687930000002</c:v>
                </c:pt>
                <c:pt idx="803">
                  <c:v>-38.563298099999997</c:v>
                </c:pt>
                <c:pt idx="804">
                  <c:v>-38.073055719999999</c:v>
                </c:pt>
                <c:pt idx="805">
                  <c:v>-37.563907200000003</c:v>
                </c:pt>
                <c:pt idx="806">
                  <c:v>-37.034714989999998</c:v>
                </c:pt>
                <c:pt idx="807">
                  <c:v>-36.484248989999998</c:v>
                </c:pt>
                <c:pt idx="808">
                  <c:v>-35.911177049999999</c:v>
                </c:pt>
                <c:pt idx="809">
                  <c:v>-35.314054169999999</c:v>
                </c:pt>
                <c:pt idx="810">
                  <c:v>-34.691310369999997</c:v>
                </c:pt>
                <c:pt idx="811">
                  <c:v>-34.041236920000003</c:v>
                </c:pt>
                <c:pt idx="812">
                  <c:v>-33.361970769999999</c:v>
                </c:pt>
                <c:pt idx="813">
                  <c:v>-32.651476799999998</c:v>
                </c:pt>
                <c:pt idx="814">
                  <c:v>-31.907527559999998</c:v>
                </c:pt>
                <c:pt idx="815">
                  <c:v>-31.127680160000001</c:v>
                </c:pt>
                <c:pt idx="816">
                  <c:v>-30.309249699999999</c:v>
                </c:pt>
                <c:pt idx="817">
                  <c:v>-29.449278670000002</c:v>
                </c:pt>
                <c:pt idx="818">
                  <c:v>-28.544501709999999</c:v>
                </c:pt>
                <c:pt idx="819">
                  <c:v>-27.59130467</c:v>
                </c:pt>
                <c:pt idx="820">
                  <c:v>-26.585677069999999</c:v>
                </c:pt>
                <c:pt idx="821">
                  <c:v>-25.523156520000001</c:v>
                </c:pt>
                <c:pt idx="822">
                  <c:v>-24.398763689999999</c:v>
                </c:pt>
                <c:pt idx="823">
                  <c:v>-23.206925689999998</c:v>
                </c:pt>
                <c:pt idx="824">
                  <c:v>-21.941385480000001</c:v>
                </c:pt>
                <c:pt idx="825">
                  <c:v>-20.595094320000001</c:v>
                </c:pt>
                <c:pt idx="826">
                  <c:v>-19.160083360000002</c:v>
                </c:pt>
                <c:pt idx="827">
                  <c:v>-17.62730955</c:v>
                </c:pt>
                <c:pt idx="828">
                  <c:v>-15.986469749999999</c:v>
                </c:pt>
                <c:pt idx="829">
                  <c:v>-14.22577506</c:v>
                </c:pt>
                <c:pt idx="830">
                  <c:v>-12.33167523</c:v>
                </c:pt>
                <c:pt idx="831">
                  <c:v>-10.28851983</c:v>
                </c:pt>
                <c:pt idx="832">
                  <c:v>-8.0781386489999996</c:v>
                </c:pt>
                <c:pt idx="833">
                  <c:v>-5.6793180620000001</c:v>
                </c:pt>
                <c:pt idx="834">
                  <c:v>-3.0671423660000001</c:v>
                </c:pt>
                <c:pt idx="835">
                  <c:v>-0.21215771999999999</c:v>
                </c:pt>
                <c:pt idx="836">
                  <c:v>2.9206990639999999</c:v>
                </c:pt>
                <c:pt idx="837">
                  <c:v>6.373487248</c:v>
                </c:pt>
                <c:pt idx="838">
                  <c:v>10.19707743</c:v>
                </c:pt>
                <c:pt idx="839">
                  <c:v>14.45355678</c:v>
                </c:pt>
                <c:pt idx="840">
                  <c:v>19.219458450000001</c:v>
                </c:pt>
                <c:pt idx="841">
                  <c:v>24.59016111</c:v>
                </c:pt>
                <c:pt idx="842">
                  <c:v>30.685979110000002</c:v>
                </c:pt>
                <c:pt idx="843">
                  <c:v>-54.928136729999999</c:v>
                </c:pt>
                <c:pt idx="844">
                  <c:v>-54.855433060000003</c:v>
                </c:pt>
                <c:pt idx="845">
                  <c:v>-54.781870580000003</c:v>
                </c:pt>
                <c:pt idx="846">
                  <c:v>-54.707430369999997</c:v>
                </c:pt>
                <c:pt idx="847">
                  <c:v>-54.632092950000001</c:v>
                </c:pt>
                <c:pt idx="848">
                  <c:v>-54.55583833</c:v>
                </c:pt>
                <c:pt idx="849">
                  <c:v>-54.478645890000003</c:v>
                </c:pt>
                <c:pt idx="850">
                  <c:v>-54.400494440000003</c:v>
                </c:pt>
                <c:pt idx="851">
                  <c:v>-54.32136216</c:v>
                </c:pt>
                <c:pt idx="852">
                  <c:v>-54.241226599999997</c:v>
                </c:pt>
                <c:pt idx="853">
                  <c:v>-54.160064640000002</c:v>
                </c:pt>
                <c:pt idx="854">
                  <c:v>-54.077852440000001</c:v>
                </c:pt>
                <c:pt idx="855">
                  <c:v>-53.994565469999998</c:v>
                </c:pt>
                <c:pt idx="856">
                  <c:v>-53.910178459999997</c:v>
                </c:pt>
                <c:pt idx="857">
                  <c:v>-53.824665340000003</c:v>
                </c:pt>
                <c:pt idx="858">
                  <c:v>-53.737999240000001</c:v>
                </c:pt>
                <c:pt idx="859">
                  <c:v>-53.650152470000002</c:v>
                </c:pt>
                <c:pt idx="860">
                  <c:v>-53.561096460000002</c:v>
                </c:pt>
                <c:pt idx="861">
                  <c:v>-53.470801719999997</c:v>
                </c:pt>
                <c:pt idx="862">
                  <c:v>-53.379237860000003</c:v>
                </c:pt>
                <c:pt idx="863">
                  <c:v>-53.286373470000001</c:v>
                </c:pt>
                <c:pt idx="864">
                  <c:v>-53.192176140000001</c:v>
                </c:pt>
                <c:pt idx="865">
                  <c:v>-53.096612399999998</c:v>
                </c:pt>
                <c:pt idx="866">
                  <c:v>-52.999647690000003</c:v>
                </c:pt>
                <c:pt idx="867">
                  <c:v>-52.901246260000001</c:v>
                </c:pt>
                <c:pt idx="868">
                  <c:v>-52.801371209999999</c:v>
                </c:pt>
                <c:pt idx="869">
                  <c:v>-52.699984360000002</c:v>
                </c:pt>
                <c:pt idx="870">
                  <c:v>-52.597046249999998</c:v>
                </c:pt>
                <c:pt idx="871">
                  <c:v>-52.492516029999997</c:v>
                </c:pt>
                <c:pt idx="872">
                  <c:v>-52.38635146</c:v>
                </c:pt>
                <c:pt idx="873">
                  <c:v>-52.278508809999998</c:v>
                </c:pt>
                <c:pt idx="874">
                  <c:v>-52.168942819999998</c:v>
                </c:pt>
                <c:pt idx="875">
                  <c:v>-52.0576066</c:v>
                </c:pt>
                <c:pt idx="876">
                  <c:v>-51.944451569999998</c:v>
                </c:pt>
                <c:pt idx="877">
                  <c:v>-51.8294274</c:v>
                </c:pt>
                <c:pt idx="878">
                  <c:v>-51.712481910000001</c:v>
                </c:pt>
                <c:pt idx="879">
                  <c:v>-51.593561000000001</c:v>
                </c:pt>
                <c:pt idx="880">
                  <c:v>-51.472608540000003</c:v>
                </c:pt>
                <c:pt idx="881">
                  <c:v>-51.349566299999999</c:v>
                </c:pt>
                <c:pt idx="882">
                  <c:v>-51.224373810000003</c:v>
                </c:pt>
                <c:pt idx="883">
                  <c:v>-51.0969683</c:v>
                </c:pt>
                <c:pt idx="884">
                  <c:v>-50.967284560000003</c:v>
                </c:pt>
                <c:pt idx="885">
                  <c:v>-50.835254849999998</c:v>
                </c:pt>
                <c:pt idx="886">
                  <c:v>-50.700808700000003</c:v>
                </c:pt>
                <c:pt idx="887">
                  <c:v>-50.563872889999999</c:v>
                </c:pt>
                <c:pt idx="888">
                  <c:v>-50.424371200000003</c:v>
                </c:pt>
                <c:pt idx="889">
                  <c:v>-50.282224329999998</c:v>
                </c:pt>
                <c:pt idx="890">
                  <c:v>-50.137349700000001</c:v>
                </c:pt>
                <c:pt idx="891">
                  <c:v>-49.989661310000002</c:v>
                </c:pt>
                <c:pt idx="892">
                  <c:v>-49.839069559999999</c:v>
                </c:pt>
                <c:pt idx="893">
                  <c:v>-49.685481009999997</c:v>
                </c:pt>
                <c:pt idx="894">
                  <c:v>-49.52879824</c:v>
                </c:pt>
                <c:pt idx="895">
                  <c:v>-49.368919589999997</c:v>
                </c:pt>
                <c:pt idx="896">
                  <c:v>-49.205738959999998</c:v>
                </c:pt>
                <c:pt idx="897">
                  <c:v>-49.039145529999999</c:v>
                </c:pt>
                <c:pt idx="898">
                  <c:v>-48.86902353</c:v>
                </c:pt>
                <c:pt idx="899">
                  <c:v>-48.695251919999997</c:v>
                </c:pt>
                <c:pt idx="900">
                  <c:v>-48.517704119999998</c:v>
                </c:pt>
                <c:pt idx="901">
                  <c:v>-48.336247710000002</c:v>
                </c:pt>
                <c:pt idx="902">
                  <c:v>-48.150744019999998</c:v>
                </c:pt>
                <c:pt idx="903">
                  <c:v>-47.961047829999998</c:v>
                </c:pt>
                <c:pt idx="904">
                  <c:v>-47.767006909999999</c:v>
                </c:pt>
                <c:pt idx="905">
                  <c:v>-47.568461669999998</c:v>
                </c:pt>
                <c:pt idx="906">
                  <c:v>-47.365244650000001</c:v>
                </c:pt>
                <c:pt idx="907">
                  <c:v>-47.157180050000001</c:v>
                </c:pt>
                <c:pt idx="908">
                  <c:v>-46.956083229999997</c:v>
                </c:pt>
                <c:pt idx="909">
                  <c:v>-46.738058619999997</c:v>
                </c:pt>
                <c:pt idx="910">
                  <c:v>-46.51461527</c:v>
                </c:pt>
                <c:pt idx="911">
                  <c:v>-46.285538989999999</c:v>
                </c:pt>
                <c:pt idx="912">
                  <c:v>-46.050604210000003</c:v>
                </c:pt>
                <c:pt idx="913">
                  <c:v>-45.809573280000002</c:v>
                </c:pt>
                <c:pt idx="914">
                  <c:v>-45.562195580000001</c:v>
                </c:pt>
                <c:pt idx="915">
                  <c:v>-45.308206669999997</c:v>
                </c:pt>
                <c:pt idx="916">
                  <c:v>-45.047327289999998</c:v>
                </c:pt>
                <c:pt idx="917">
                  <c:v>-44.779262369999998</c:v>
                </c:pt>
                <c:pt idx="918">
                  <c:v>-44.503699849999997</c:v>
                </c:pt>
                <c:pt idx="919">
                  <c:v>-44.22030943</c:v>
                </c:pt>
                <c:pt idx="920">
                  <c:v>-43.928741279999997</c:v>
                </c:pt>
                <c:pt idx="921">
                  <c:v>-43.628624520000002</c:v>
                </c:pt>
                <c:pt idx="922">
                  <c:v>-43.319565650000001</c:v>
                </c:pt>
                <c:pt idx="923">
                  <c:v>-43.001146810000002</c:v>
                </c:pt>
                <c:pt idx="924">
                  <c:v>-42.672923830000002</c:v>
                </c:pt>
                <c:pt idx="925">
                  <c:v>-42.334424200000001</c:v>
                </c:pt>
                <c:pt idx="926">
                  <c:v>-41.985144699999999</c:v>
                </c:pt>
                <c:pt idx="927">
                  <c:v>-41.624548939999997</c:v>
                </c:pt>
                <c:pt idx="928">
                  <c:v>-41.252064560000001</c:v>
                </c:pt>
                <c:pt idx="929">
                  <c:v>-40.867080180000002</c:v>
                </c:pt>
                <c:pt idx="930">
                  <c:v>-40.468942009999999</c:v>
                </c:pt>
                <c:pt idx="931">
                  <c:v>-40.056950180000001</c:v>
                </c:pt>
                <c:pt idx="932">
                  <c:v>-39.630354529999998</c:v>
                </c:pt>
                <c:pt idx="933">
                  <c:v>-39.188350120000003</c:v>
                </c:pt>
                <c:pt idx="934">
                  <c:v>-38.730072100000001</c:v>
                </c:pt>
                <c:pt idx="935">
                  <c:v>-38.254590069999999</c:v>
                </c:pt>
                <c:pt idx="936">
                  <c:v>-37.760901779999998</c:v>
                </c:pt>
                <c:pt idx="937">
                  <c:v>-37.247926069999998</c:v>
                </c:pt>
                <c:pt idx="938">
                  <c:v>-36.714494999999999</c:v>
                </c:pt>
                <c:pt idx="939">
                  <c:v>-36.159345000000002</c:v>
                </c:pt>
                <c:pt idx="940">
                  <c:v>-35.581106900000002</c:v>
                </c:pt>
                <c:pt idx="941">
                  <c:v>-34.978294750000003</c:v>
                </c:pt>
                <c:pt idx="942">
                  <c:v>-34.349293119999999</c:v>
                </c:pt>
                <c:pt idx="943">
                  <c:v>-33.692342779999997</c:v>
                </c:pt>
                <c:pt idx="944">
                  <c:v>-33.005524399999999</c:v>
                </c:pt>
                <c:pt idx="945">
                  <c:v>-32.286739990000001</c:v>
                </c:pt>
                <c:pt idx="946">
                  <c:v>-31.53369176</c:v>
                </c:pt>
                <c:pt idx="947">
                  <c:v>-30.74385783</c:v>
                </c:pt>
                <c:pt idx="948">
                  <c:v>-29.91446444</c:v>
                </c:pt>
                <c:pt idx="949">
                  <c:v>-29.042453829999999</c:v>
                </c:pt>
                <c:pt idx="950">
                  <c:v>-28.124447140000001</c:v>
                </c:pt>
                <c:pt idx="951">
                  <c:v>-27.156701399999999</c:v>
                </c:pt>
                <c:pt idx="952">
                  <c:v>-26.13505941</c:v>
                </c:pt>
                <c:pt idx="953">
                  <c:v>-25.054891170000001</c:v>
                </c:pt>
                <c:pt idx="954">
                  <c:v>-23.911025089999999</c:v>
                </c:pt>
                <c:pt idx="955">
                  <c:v>-22.69766701</c:v>
                </c:pt>
                <c:pt idx="956">
                  <c:v>-21.408304170000001</c:v>
                </c:pt>
                <c:pt idx="957">
                  <c:v>-20.035591119999999</c:v>
                </c:pt>
                <c:pt idx="958">
                  <c:v>-18.571213100000001</c:v>
                </c:pt>
                <c:pt idx="959">
                  <c:v>-17.00572202</c:v>
                </c:pt>
                <c:pt idx="960">
                  <c:v>-15.328338</c:v>
                </c:pt>
                <c:pt idx="961">
                  <c:v>-13.52670807</c:v>
                </c:pt>
                <c:pt idx="962">
                  <c:v>-11.586610780000001</c:v>
                </c:pt>
                <c:pt idx="963">
                  <c:v>-9.4915921759999993</c:v>
                </c:pt>
                <c:pt idx="964">
                  <c:v>-7.2225138209999997</c:v>
                </c:pt>
                <c:pt idx="965">
                  <c:v>-4.7569873439999997</c:v>
                </c:pt>
                <c:pt idx="966">
                  <c:v>-2.068660945</c:v>
                </c:pt>
                <c:pt idx="967">
                  <c:v>0.87368900500000002</c:v>
                </c:pt>
                <c:pt idx="968">
                  <c:v>4.107325865</c:v>
                </c:pt>
                <c:pt idx="969">
                  <c:v>7.6770701690000003</c:v>
                </c:pt>
                <c:pt idx="970">
                  <c:v>11.63729397</c:v>
                </c:pt>
                <c:pt idx="971">
                  <c:v>16.054574890000001</c:v>
                </c:pt>
                <c:pt idx="972">
                  <c:v>21.011276720000001</c:v>
                </c:pt>
                <c:pt idx="973">
                  <c:v>26.610452989999999</c:v>
                </c:pt>
                <c:pt idx="974">
                  <c:v>32.982674490000001</c:v>
                </c:pt>
                <c:pt idx="975">
                  <c:v>-54.936515810000003</c:v>
                </c:pt>
                <c:pt idx="976">
                  <c:v>-54.872289299999998</c:v>
                </c:pt>
                <c:pt idx="977">
                  <c:v>-54.80730509</c:v>
                </c:pt>
                <c:pt idx="978">
                  <c:v>-54.741547369999999</c:v>
                </c:pt>
                <c:pt idx="979">
                  <c:v>-54.674999919999998</c:v>
                </c:pt>
                <c:pt idx="980">
                  <c:v>-54.607646029999998</c:v>
                </c:pt>
                <c:pt idx="981">
                  <c:v>-54.539468579999998</c:v>
                </c:pt>
                <c:pt idx="982">
                  <c:v>-54.470449940000002</c:v>
                </c:pt>
                <c:pt idx="983">
                  <c:v>-54.400571999999997</c:v>
                </c:pt>
                <c:pt idx="984">
                  <c:v>-54.329816129999998</c:v>
                </c:pt>
                <c:pt idx="985">
                  <c:v>-54.258163179999997</c:v>
                </c:pt>
                <c:pt idx="986">
                  <c:v>-54.185593429999997</c:v>
                </c:pt>
                <c:pt idx="987">
                  <c:v>-54.112086609999999</c:v>
                </c:pt>
                <c:pt idx="988">
                  <c:v>-54.037621870000002</c:v>
                </c:pt>
                <c:pt idx="989">
                  <c:v>-53.96217772</c:v>
                </c:pt>
                <c:pt idx="990">
                  <c:v>-53.885732060000002</c:v>
                </c:pt>
                <c:pt idx="991">
                  <c:v>-53.808262110000001</c:v>
                </c:pt>
                <c:pt idx="992">
                  <c:v>-53.729744429999997</c:v>
                </c:pt>
                <c:pt idx="993">
                  <c:v>-53.650154870000001</c:v>
                </c:pt>
                <c:pt idx="994">
                  <c:v>-53.569468520000001</c:v>
                </c:pt>
                <c:pt idx="995">
                  <c:v>-53.487659749999999</c:v>
                </c:pt>
                <c:pt idx="996">
                  <c:v>-53.404702090000001</c:v>
                </c:pt>
                <c:pt idx="997">
                  <c:v>-53.320568280000003</c:v>
                </c:pt>
                <c:pt idx="998">
                  <c:v>-53.235230190000003</c:v>
                </c:pt>
                <c:pt idx="999">
                  <c:v>-53.148658810000001</c:v>
                </c:pt>
                <c:pt idx="1000">
                  <c:v>-53.060824199999999</c:v>
                </c:pt>
                <c:pt idx="1001">
                  <c:v>-52.971695439999998</c:v>
                </c:pt>
                <c:pt idx="1002">
                  <c:v>-52.881240650000002</c:v>
                </c:pt>
                <c:pt idx="1003">
                  <c:v>-52.78942687</c:v>
                </c:pt>
                <c:pt idx="1004">
                  <c:v>-52.696220070000003</c:v>
                </c:pt>
                <c:pt idx="1005">
                  <c:v>-52.60158509</c:v>
                </c:pt>
                <c:pt idx="1006">
                  <c:v>-52.505485589999999</c:v>
                </c:pt>
                <c:pt idx="1007">
                  <c:v>-52.407884000000003</c:v>
                </c:pt>
                <c:pt idx="1008">
                  <c:v>-52.308741490000003</c:v>
                </c:pt>
                <c:pt idx="1009">
                  <c:v>-52.208017869999999</c:v>
                </c:pt>
                <c:pt idx="1010">
                  <c:v>-52.105671559999998</c:v>
                </c:pt>
                <c:pt idx="1011">
                  <c:v>-52.00165956</c:v>
                </c:pt>
                <c:pt idx="1012">
                  <c:v>-51.895937310000001</c:v>
                </c:pt>
                <c:pt idx="1013">
                  <c:v>-51.7884587</c:v>
                </c:pt>
                <c:pt idx="1014">
                  <c:v>-51.67917594</c:v>
                </c:pt>
                <c:pt idx="1015">
                  <c:v>-51.568039519999999</c:v>
                </c:pt>
                <c:pt idx="1016">
                  <c:v>-51.454998140000001</c:v>
                </c:pt>
                <c:pt idx="1017">
                  <c:v>-51.339998569999999</c:v>
                </c:pt>
                <c:pt idx="1018">
                  <c:v>-51.222985639999997</c:v>
                </c:pt>
                <c:pt idx="1019">
                  <c:v>-51.103902069999997</c:v>
                </c:pt>
                <c:pt idx="1020">
                  <c:v>-50.982688430000003</c:v>
                </c:pt>
                <c:pt idx="1021">
                  <c:v>-50.859283019999999</c:v>
                </c:pt>
                <c:pt idx="1022">
                  <c:v>-50.733621749999998</c:v>
                </c:pt>
                <c:pt idx="1023">
                  <c:v>-50.605638020000001</c:v>
                </c:pt>
                <c:pt idx="1024">
                  <c:v>-50.475262620000002</c:v>
                </c:pt>
                <c:pt idx="1025">
                  <c:v>-50.342423580000002</c:v>
                </c:pt>
                <c:pt idx="1026">
                  <c:v>-50.207046030000001</c:v>
                </c:pt>
                <c:pt idx="1027">
                  <c:v>-50.069052079999999</c:v>
                </c:pt>
                <c:pt idx="1028">
                  <c:v>-49.92836063</c:v>
                </c:pt>
                <c:pt idx="1029">
                  <c:v>-49.784887230000002</c:v>
                </c:pt>
                <c:pt idx="1030">
                  <c:v>-49.638543900000002</c:v>
                </c:pt>
                <c:pt idx="1031">
                  <c:v>-49.489238919999998</c:v>
                </c:pt>
                <c:pt idx="1032">
                  <c:v>-49.336876680000003</c:v>
                </c:pt>
                <c:pt idx="1033">
                  <c:v>-49.181357400000003</c:v>
                </c:pt>
                <c:pt idx="1034">
                  <c:v>-49.022576979999997</c:v>
                </c:pt>
                <c:pt idx="1035">
                  <c:v>-48.86042672</c:v>
                </c:pt>
                <c:pt idx="1036">
                  <c:v>-48.69479304</c:v>
                </c:pt>
                <c:pt idx="1037">
                  <c:v>-48.525557280000001</c:v>
                </c:pt>
                <c:pt idx="1038">
                  <c:v>-48.352595319999999</c:v>
                </c:pt>
                <c:pt idx="1039">
                  <c:v>-48.175777340000003</c:v>
                </c:pt>
                <c:pt idx="1040">
                  <c:v>-47.994967459999998</c:v>
                </c:pt>
                <c:pt idx="1041">
                  <c:v>-47.810023350000002</c:v>
                </c:pt>
                <c:pt idx="1042">
                  <c:v>-47.62079593</c:v>
                </c:pt>
                <c:pt idx="1043">
                  <c:v>-47.427128850000003</c:v>
                </c:pt>
                <c:pt idx="1044">
                  <c:v>-47.228858170000002</c:v>
                </c:pt>
                <c:pt idx="1045">
                  <c:v>-47.025811760000003</c:v>
                </c:pt>
                <c:pt idx="1046">
                  <c:v>-46.817808919999997</c:v>
                </c:pt>
                <c:pt idx="1047">
                  <c:v>-46.604659720000001</c:v>
                </c:pt>
                <c:pt idx="1048">
                  <c:v>-46.3861645</c:v>
                </c:pt>
                <c:pt idx="1049">
                  <c:v>-46.162113169999998</c:v>
                </c:pt>
                <c:pt idx="1050">
                  <c:v>-45.932284559999999</c:v>
                </c:pt>
                <c:pt idx="1051">
                  <c:v>-45.696445679999997</c:v>
                </c:pt>
                <c:pt idx="1052">
                  <c:v>-45.466350919999996</c:v>
                </c:pt>
                <c:pt idx="1053">
                  <c:v>-45.218068299999999</c:v>
                </c:pt>
                <c:pt idx="1054">
                  <c:v>-44.963010939999997</c:v>
                </c:pt>
                <c:pt idx="1055">
                  <c:v>-44.700890639999997</c:v>
                </c:pt>
                <c:pt idx="1056">
                  <c:v>-44.431402730000002</c:v>
                </c:pt>
                <c:pt idx="1057">
                  <c:v>-44.154224839999998</c:v>
                </c:pt>
                <c:pt idx="1058">
                  <c:v>-43.86901563</c:v>
                </c:pt>
                <c:pt idx="1059">
                  <c:v>-43.575413380000001</c:v>
                </c:pt>
                <c:pt idx="1060">
                  <c:v>-43.273034420000002</c:v>
                </c:pt>
                <c:pt idx="1061">
                  <c:v>-42.961471490000001</c:v>
                </c:pt>
                <c:pt idx="1062">
                  <c:v>-42.640291840000003</c:v>
                </c:pt>
                <c:pt idx="1063">
                  <c:v>-42.309035299999998</c:v>
                </c:pt>
                <c:pt idx="1064">
                  <c:v>-41.967211990000003</c:v>
                </c:pt>
                <c:pt idx="1065">
                  <c:v>-41.614299959999997</c:v>
                </c:pt>
                <c:pt idx="1066">
                  <c:v>-41.249742490000003</c:v>
                </c:pt>
                <c:pt idx="1067">
                  <c:v>-40.872945170000001</c:v>
                </c:pt>
                <c:pt idx="1068">
                  <c:v>-40.483272669999998</c:v>
                </c:pt>
                <c:pt idx="1069">
                  <c:v>-40.080045179999999</c:v>
                </c:pt>
                <c:pt idx="1070">
                  <c:v>-39.662534430000001</c:v>
                </c:pt>
                <c:pt idx="1071">
                  <c:v>-39.229959340000001</c:v>
                </c:pt>
                <c:pt idx="1072">
                  <c:v>-38.781481169999999</c:v>
                </c:pt>
                <c:pt idx="1073">
                  <c:v>-38.316198059999998</c:v>
                </c:pt>
                <c:pt idx="1074">
                  <c:v>-37.833139099999997</c:v>
                </c:pt>
                <c:pt idx="1075">
                  <c:v>-37.331257549999997</c:v>
                </c:pt>
                <c:pt idx="1076">
                  <c:v>-36.809423320000001</c:v>
                </c:pt>
                <c:pt idx="1077">
                  <c:v>-36.266414599999997</c:v>
                </c:pt>
                <c:pt idx="1078">
                  <c:v>-35.700908320000003</c:v>
                </c:pt>
                <c:pt idx="1079">
                  <c:v>-35.111469569999997</c:v>
                </c:pt>
                <c:pt idx="1080">
                  <c:v>-34.496539519999999</c:v>
                </c:pt>
                <c:pt idx="1081">
                  <c:v>-33.854421860000002</c:v>
                </c:pt>
                <c:pt idx="1082">
                  <c:v>-33.183267299999997</c:v>
                </c:pt>
                <c:pt idx="1083">
                  <c:v>-32.481056129999999</c:v>
                </c:pt>
                <c:pt idx="1084">
                  <c:v>-31.74557811</c:v>
                </c:pt>
                <c:pt idx="1085">
                  <c:v>-30.974409649999998</c:v>
                </c:pt>
                <c:pt idx="1086">
                  <c:v>-30.164887530000001</c:v>
                </c:pt>
                <c:pt idx="1087">
                  <c:v>-29.314078729999999</c:v>
                </c:pt>
                <c:pt idx="1088">
                  <c:v>-28.418745550000001</c:v>
                </c:pt>
                <c:pt idx="1089">
                  <c:v>-27.47530523</c:v>
                </c:pt>
                <c:pt idx="1090">
                  <c:v>-26.479782960000001</c:v>
                </c:pt>
                <c:pt idx="1091">
                  <c:v>-25.427757159999999</c:v>
                </c:pt>
                <c:pt idx="1092">
                  <c:v>-24.314295210000001</c:v>
                </c:pt>
                <c:pt idx="1093">
                  <c:v>-23.133877930000001</c:v>
                </c:pt>
                <c:pt idx="1094">
                  <c:v>-21.88031033</c:v>
                </c:pt>
                <c:pt idx="1095">
                  <c:v>-20.546615589999998</c:v>
                </c:pt>
                <c:pt idx="1096">
                  <c:v>-19.124908640000001</c:v>
                </c:pt>
                <c:pt idx="1097">
                  <c:v>-17.606244419999999</c:v>
                </c:pt>
                <c:pt idx="1098">
                  <c:v>-15.980435010000001</c:v>
                </c:pt>
                <c:pt idx="1099">
                  <c:v>-14.23582772</c:v>
                </c:pt>
                <c:pt idx="1100">
                  <c:v>-12.359034169999999</c:v>
                </c:pt>
                <c:pt idx="1101">
                  <c:v>-10.334597499999999</c:v>
                </c:pt>
                <c:pt idx="1102">
                  <c:v>-8.1445804119999998</c:v>
                </c:pt>
                <c:pt idx="1103">
                  <c:v>-5.7680515100000003</c:v>
                </c:pt>
                <c:pt idx="1104">
                  <c:v>-3.180439566</c:v>
                </c:pt>
                <c:pt idx="1105">
                  <c:v>-0.35271456600000001</c:v>
                </c:pt>
                <c:pt idx="1106">
                  <c:v>2.7496607389999999</c:v>
                </c:pt>
                <c:pt idx="1107">
                  <c:v>6.1680868369999997</c:v>
                </c:pt>
                <c:pt idx="1108">
                  <c:v>9.9526007730000003</c:v>
                </c:pt>
                <c:pt idx="1109">
                  <c:v>14.16422326</c:v>
                </c:pt>
                <c:pt idx="1110">
                  <c:v>18.878106389999999</c:v>
                </c:pt>
                <c:pt idx="1111">
                  <c:v>24.18781624</c:v>
                </c:pt>
                <c:pt idx="1112">
                  <c:v>30.211252819999999</c:v>
                </c:pt>
                <c:pt idx="1113">
                  <c:v>-54.944575669999999</c:v>
                </c:pt>
                <c:pt idx="1114">
                  <c:v>-54.888503280000002</c:v>
                </c:pt>
                <c:pt idx="1115">
                  <c:v>-54.831770110000001</c:v>
                </c:pt>
                <c:pt idx="1116">
                  <c:v>-54.774363139999998</c:v>
                </c:pt>
                <c:pt idx="1117">
                  <c:v>-54.716268999999997</c:v>
                </c:pt>
                <c:pt idx="1118">
                  <c:v>-54.657473959999997</c:v>
                </c:pt>
                <c:pt idx="1119">
                  <c:v>-54.59796394</c:v>
                </c:pt>
                <c:pt idx="1120">
                  <c:v>-54.537724470000001</c:v>
                </c:pt>
                <c:pt idx="1121">
                  <c:v>-54.476740720000002</c:v>
                </c:pt>
                <c:pt idx="1122">
                  <c:v>-54.41499744</c:v>
                </c:pt>
                <c:pt idx="1123">
                  <c:v>-54.352478959999999</c:v>
                </c:pt>
                <c:pt idx="1124">
                  <c:v>-54.289169200000003</c:v>
                </c:pt>
                <c:pt idx="1125">
                  <c:v>-54.225051630000003</c:v>
                </c:pt>
                <c:pt idx="1126">
                  <c:v>-54.160109259999999</c:v>
                </c:pt>
                <c:pt idx="1127">
                  <c:v>-54.094324630000003</c:v>
                </c:pt>
                <c:pt idx="1128">
                  <c:v>-54.027679790000001</c:v>
                </c:pt>
                <c:pt idx="1129">
                  <c:v>-53.960156269999999</c:v>
                </c:pt>
                <c:pt idx="1130">
                  <c:v>-53.891735099999998</c:v>
                </c:pt>
                <c:pt idx="1131">
                  <c:v>-53.822396740000002</c:v>
                </c:pt>
                <c:pt idx="1132">
                  <c:v>-53.752121099999997</c:v>
                </c:pt>
                <c:pt idx="1133">
                  <c:v>-53.680887490000003</c:v>
                </c:pt>
                <c:pt idx="1134">
                  <c:v>-53.608674649999998</c:v>
                </c:pt>
                <c:pt idx="1135">
                  <c:v>-53.535460649999997</c:v>
                </c:pt>
                <c:pt idx="1136">
                  <c:v>-53.461222919999997</c:v>
                </c:pt>
                <c:pt idx="1137">
                  <c:v>-53.385938230000001</c:v>
                </c:pt>
                <c:pt idx="1138">
                  <c:v>-53.309582630000001</c:v>
                </c:pt>
                <c:pt idx="1139">
                  <c:v>-53.232131459999998</c:v>
                </c:pt>
                <c:pt idx="1140">
                  <c:v>-53.153559280000003</c:v>
                </c:pt>
                <c:pt idx="1141">
                  <c:v>-53.073839880000001</c:v>
                </c:pt>
                <c:pt idx="1142">
                  <c:v>-52.992946240000002</c:v>
                </c:pt>
                <c:pt idx="1143">
                  <c:v>-52.910850480000001</c:v>
                </c:pt>
                <c:pt idx="1144">
                  <c:v>-52.827523829999997</c:v>
                </c:pt>
                <c:pt idx="1145">
                  <c:v>-52.742936630000003</c:v>
                </c:pt>
                <c:pt idx="1146">
                  <c:v>-52.657058249999999</c:v>
                </c:pt>
                <c:pt idx="1147">
                  <c:v>-52.569857069999998</c:v>
                </c:pt>
                <c:pt idx="1148">
                  <c:v>-52.481300439999998</c:v>
                </c:pt>
                <c:pt idx="1149">
                  <c:v>-52.391354630000002</c:v>
                </c:pt>
                <c:pt idx="1150">
                  <c:v>-52.299984799999997</c:v>
                </c:pt>
                <c:pt idx="1151">
                  <c:v>-52.207154940000002</c:v>
                </c:pt>
                <c:pt idx="1152">
                  <c:v>-52.112827830000001</c:v>
                </c:pt>
                <c:pt idx="1153">
                  <c:v>-52.016964969999997</c:v>
                </c:pt>
                <c:pt idx="1154">
                  <c:v>-51.91952655</c:v>
                </c:pt>
                <c:pt idx="1155">
                  <c:v>-51.820471390000002</c:v>
                </c:pt>
                <c:pt idx="1156">
                  <c:v>-51.719756850000003</c:v>
                </c:pt>
                <c:pt idx="1157">
                  <c:v>-51.617338820000001</c:v>
                </c:pt>
                <c:pt idx="1158">
                  <c:v>-51.513171589999999</c:v>
                </c:pt>
                <c:pt idx="1159">
                  <c:v>-51.407207839999998</c:v>
                </c:pt>
                <c:pt idx="1160">
                  <c:v>-51.299398519999997</c:v>
                </c:pt>
                <c:pt idx="1161">
                  <c:v>-51.189692800000003</c:v>
                </c:pt>
                <c:pt idx="1162">
                  <c:v>-51.078037979999998</c:v>
                </c:pt>
                <c:pt idx="1163">
                  <c:v>-50.964379389999998</c:v>
                </c:pt>
                <c:pt idx="1164">
                  <c:v>-50.848660340000002</c:v>
                </c:pt>
                <c:pt idx="1165">
                  <c:v>-50.730821949999999</c:v>
                </c:pt>
                <c:pt idx="1166">
                  <c:v>-50.61080312</c:v>
                </c:pt>
                <c:pt idx="1167">
                  <c:v>-50.488540389999997</c:v>
                </c:pt>
                <c:pt idx="1168">
                  <c:v>-50.363967840000001</c:v>
                </c:pt>
                <c:pt idx="1169">
                  <c:v>-50.237016920000002</c:v>
                </c:pt>
                <c:pt idx="1170">
                  <c:v>-50.107616399999998</c:v>
                </c:pt>
                <c:pt idx="1171">
                  <c:v>-49.975692160000001</c:v>
                </c:pt>
                <c:pt idx="1172">
                  <c:v>-49.841167110000001</c:v>
                </c:pt>
                <c:pt idx="1173">
                  <c:v>-49.703960979999998</c:v>
                </c:pt>
                <c:pt idx="1174">
                  <c:v>-49.563990199999999</c:v>
                </c:pt>
                <c:pt idx="1175">
                  <c:v>-49.421167689999997</c:v>
                </c:pt>
                <c:pt idx="1176">
                  <c:v>-49.275402720000002</c:v>
                </c:pt>
                <c:pt idx="1177">
                  <c:v>-49.126600670000002</c:v>
                </c:pt>
                <c:pt idx="1178">
                  <c:v>-48.974662850000001</c:v>
                </c:pt>
                <c:pt idx="1179">
                  <c:v>-48.81948628</c:v>
                </c:pt>
                <c:pt idx="1180">
                  <c:v>-48.660963430000002</c:v>
                </c:pt>
                <c:pt idx="1181">
                  <c:v>-48.498981999999998</c:v>
                </c:pt>
                <c:pt idx="1182">
                  <c:v>-48.333424620000002</c:v>
                </c:pt>
                <c:pt idx="1183">
                  <c:v>-48.164168580000002</c:v>
                </c:pt>
                <c:pt idx="1184">
                  <c:v>-47.991085529999999</c:v>
                </c:pt>
                <c:pt idx="1185">
                  <c:v>-47.81404114</c:v>
                </c:pt>
                <c:pt idx="1186">
                  <c:v>-47.632894749999998</c:v>
                </c:pt>
                <c:pt idx="1187">
                  <c:v>-47.447498979999999</c:v>
                </c:pt>
                <c:pt idx="1188">
                  <c:v>-47.257699379999998</c:v>
                </c:pt>
                <c:pt idx="1189">
                  <c:v>-47.063333919999998</c:v>
                </c:pt>
                <c:pt idx="1190">
                  <c:v>-46.86423259</c:v>
                </c:pt>
                <c:pt idx="1191">
                  <c:v>-46.660216869999999</c:v>
                </c:pt>
                <c:pt idx="1192">
                  <c:v>-46.451099200000002</c:v>
                </c:pt>
                <c:pt idx="1193">
                  <c:v>-46.236682389999999</c:v>
                </c:pt>
                <c:pt idx="1194">
                  <c:v>-46.016759030000003</c:v>
                </c:pt>
                <c:pt idx="1195">
                  <c:v>-45.791110779999997</c:v>
                </c:pt>
                <c:pt idx="1196">
                  <c:v>-45.559507670000002</c:v>
                </c:pt>
                <c:pt idx="1197">
                  <c:v>-45.3217073</c:v>
                </c:pt>
                <c:pt idx="1198">
                  <c:v>-45.077454000000003</c:v>
                </c:pt>
                <c:pt idx="1199">
                  <c:v>-44.826477930000003</c:v>
                </c:pt>
                <c:pt idx="1200">
                  <c:v>-44.568494039999997</c:v>
                </c:pt>
                <c:pt idx="1201">
                  <c:v>-44.303201039999998</c:v>
                </c:pt>
                <c:pt idx="1202">
                  <c:v>-44.030280179999998</c:v>
                </c:pt>
                <c:pt idx="1203">
                  <c:v>-43.749394029999998</c:v>
                </c:pt>
                <c:pt idx="1204">
                  <c:v>-43.460185029999998</c:v>
                </c:pt>
                <c:pt idx="1205">
                  <c:v>-43.174274019999999</c:v>
                </c:pt>
                <c:pt idx="1206">
                  <c:v>-42.867629719999996</c:v>
                </c:pt>
                <c:pt idx="1207">
                  <c:v>-42.551470999999999</c:v>
                </c:pt>
                <c:pt idx="1208">
                  <c:v>-42.22534443</c:v>
                </c:pt>
                <c:pt idx="1209">
                  <c:v>-41.888767440000002</c:v>
                </c:pt>
                <c:pt idx="1210">
                  <c:v>-41.541225969999999</c:v>
                </c:pt>
                <c:pt idx="1211">
                  <c:v>-41.182171840000002</c:v>
                </c:pt>
                <c:pt idx="1212">
                  <c:v>-40.81101993</c:v>
                </c:pt>
                <c:pt idx="1213">
                  <c:v>-40.427144990000002</c:v>
                </c:pt>
                <c:pt idx="1214">
                  <c:v>-40.029878160000003</c:v>
                </c:pt>
                <c:pt idx="1215">
                  <c:v>-39.618503109999999</c:v>
                </c:pt>
                <c:pt idx="1216">
                  <c:v>-39.192251779999999</c:v>
                </c:pt>
                <c:pt idx="1217">
                  <c:v>-38.750299650000002</c:v>
                </c:pt>
                <c:pt idx="1218">
                  <c:v>-38.291760439999997</c:v>
                </c:pt>
                <c:pt idx="1219">
                  <c:v>-37.815680299999997</c:v>
                </c:pt>
                <c:pt idx="1220">
                  <c:v>-37.3210312</c:v>
                </c:pt>
                <c:pt idx="1221">
                  <c:v>-36.806703669999997</c:v>
                </c:pt>
                <c:pt idx="1222">
                  <c:v>-36.27149859</c:v>
                </c:pt>
                <c:pt idx="1223">
                  <c:v>-35.714117940000001</c:v>
                </c:pt>
                <c:pt idx="1224">
                  <c:v>-35.133154529999999</c:v>
                </c:pt>
                <c:pt idx="1225">
                  <c:v>-34.527080239999997</c:v>
                </c:pt>
                <c:pt idx="1226">
                  <c:v>-33.894232860000002</c:v>
                </c:pt>
                <c:pt idx="1227">
                  <c:v>-33.232801090000002</c:v>
                </c:pt>
                <c:pt idx="1228">
                  <c:v>-32.540807569999998</c:v>
                </c:pt>
                <c:pt idx="1229">
                  <c:v>-31.816089430000002</c:v>
                </c:pt>
                <c:pt idx="1230">
                  <c:v>-31.056276199999999</c:v>
                </c:pt>
                <c:pt idx="1231">
                  <c:v>-30.25876439</c:v>
                </c:pt>
                <c:pt idx="1232">
                  <c:v>-29.42068828</c:v>
                </c:pt>
                <c:pt idx="1233">
                  <c:v>-28.53888624</c:v>
                </c:pt>
                <c:pt idx="1234">
                  <c:v>-27.609861779999999</c:v>
                </c:pt>
                <c:pt idx="1235">
                  <c:v>-26.629738239999998</c:v>
                </c:pt>
                <c:pt idx="1236">
                  <c:v>-25.594206</c:v>
                </c:pt>
                <c:pt idx="1237">
                  <c:v>-24.498460680000001</c:v>
                </c:pt>
                <c:pt idx="1238">
                  <c:v>-23.33713053</c:v>
                </c:pt>
                <c:pt idx="1239">
                  <c:v>-22.104190630000002</c:v>
                </c:pt>
                <c:pt idx="1240">
                  <c:v>-20.792861259999999</c:v>
                </c:pt>
                <c:pt idx="1241">
                  <c:v>-19.395486630000001</c:v>
                </c:pt>
                <c:pt idx="1242">
                  <c:v>-17.903389820000001</c:v>
                </c:pt>
                <c:pt idx="1243">
                  <c:v>-16.30669782</c:v>
                </c:pt>
                <c:pt idx="1244">
                  <c:v>-14.594129819999999</c:v>
                </c:pt>
                <c:pt idx="1245">
                  <c:v>-12.75273906</c:v>
                </c:pt>
                <c:pt idx="1246">
                  <c:v>-10.7675961</c:v>
                </c:pt>
                <c:pt idx="1247">
                  <c:v>-8.6213976199999998</c:v>
                </c:pt>
                <c:pt idx="1248">
                  <c:v>-6.2939794300000003</c:v>
                </c:pt>
                <c:pt idx="1249">
                  <c:v>-3.7617055270000002</c:v>
                </c:pt>
                <c:pt idx="1250">
                  <c:v>-0.99669490100000002</c:v>
                </c:pt>
                <c:pt idx="1251">
                  <c:v>2.0341660140000002</c:v>
                </c:pt>
                <c:pt idx="1252">
                  <c:v>5.3704974019999998</c:v>
                </c:pt>
                <c:pt idx="1253">
                  <c:v>9.0600876760000002</c:v>
                </c:pt>
                <c:pt idx="1254">
                  <c:v>13.16108623</c:v>
                </c:pt>
                <c:pt idx="1255">
                  <c:v>17.744934579999999</c:v>
                </c:pt>
                <c:pt idx="1256">
                  <c:v>22.900340230000001</c:v>
                </c:pt>
                <c:pt idx="1257">
                  <c:v>28.738748139999998</c:v>
                </c:pt>
                <c:pt idx="1258">
                  <c:v>35.402004679999997</c:v>
                </c:pt>
                <c:pt idx="1259">
                  <c:v>-54.95254825</c:v>
                </c:pt>
                <c:pt idx="1260">
                  <c:v>-54.904541559999998</c:v>
                </c:pt>
                <c:pt idx="1261">
                  <c:v>-54.85596966</c:v>
                </c:pt>
                <c:pt idx="1262">
                  <c:v>-54.806822050000001</c:v>
                </c:pt>
                <c:pt idx="1263">
                  <c:v>-54.75708796</c:v>
                </c:pt>
                <c:pt idx="1264">
                  <c:v>-54.706756349999999</c:v>
                </c:pt>
                <c:pt idx="1265">
                  <c:v>-54.6558159</c:v>
                </c:pt>
                <c:pt idx="1266">
                  <c:v>-54.604255019999997</c:v>
                </c:pt>
                <c:pt idx="1267">
                  <c:v>-54.552061819999999</c:v>
                </c:pt>
                <c:pt idx="1268">
                  <c:v>-54.499224089999998</c:v>
                </c:pt>
                <c:pt idx="1269">
                  <c:v>-54.445729329999999</c:v>
                </c:pt>
                <c:pt idx="1270">
                  <c:v>-54.391564709999997</c:v>
                </c:pt>
                <c:pt idx="1271">
                  <c:v>-54.336717049999997</c:v>
                </c:pt>
                <c:pt idx="1272">
                  <c:v>-54.281172849999997</c:v>
                </c:pt>
                <c:pt idx="1273">
                  <c:v>-54.22491823</c:v>
                </c:pt>
                <c:pt idx="1274">
                  <c:v>-54.167938960000001</c:v>
                </c:pt>
                <c:pt idx="1275">
                  <c:v>-54.110220419999997</c:v>
                </c:pt>
                <c:pt idx="1276">
                  <c:v>-54.05174761</c:v>
                </c:pt>
                <c:pt idx="1277">
                  <c:v>-53.992505100000002</c:v>
                </c:pt>
                <c:pt idx="1278">
                  <c:v>-53.932477069999997</c:v>
                </c:pt>
                <c:pt idx="1279">
                  <c:v>-53.871647230000001</c:v>
                </c:pt>
                <c:pt idx="1280">
                  <c:v>-53.809998880000002</c:v>
                </c:pt>
                <c:pt idx="1281">
                  <c:v>-53.74751483</c:v>
                </c:pt>
                <c:pt idx="1282">
                  <c:v>-53.684177409999997</c:v>
                </c:pt>
                <c:pt idx="1283">
                  <c:v>-53.619968460000003</c:v>
                </c:pt>
                <c:pt idx="1284">
                  <c:v>-53.554869289999999</c:v>
                </c:pt>
                <c:pt idx="1285">
                  <c:v>-53.488860699999996</c:v>
                </c:pt>
                <c:pt idx="1286">
                  <c:v>-53.421922909999999</c:v>
                </c:pt>
                <c:pt idx="1287">
                  <c:v>-53.354035590000002</c:v>
                </c:pt>
                <c:pt idx="1288">
                  <c:v>-53.2851778</c:v>
                </c:pt>
                <c:pt idx="1289">
                  <c:v>-53.215327989999999</c:v>
                </c:pt>
                <c:pt idx="1290">
                  <c:v>-53.144463969999997</c:v>
                </c:pt>
                <c:pt idx="1291">
                  <c:v>-53.07256288</c:v>
                </c:pt>
                <c:pt idx="1292">
                  <c:v>-52.99960119</c:v>
                </c:pt>
                <c:pt idx="1293">
                  <c:v>-52.925554630000001</c:v>
                </c:pt>
                <c:pt idx="1294">
                  <c:v>-52.850398220000002</c:v>
                </c:pt>
                <c:pt idx="1295">
                  <c:v>-52.774106189999998</c:v>
                </c:pt>
                <c:pt idx="1296">
                  <c:v>-52.696651969999998</c:v>
                </c:pt>
                <c:pt idx="1297">
                  <c:v>-52.618008179999997</c:v>
                </c:pt>
                <c:pt idx="1298">
                  <c:v>-52.53814655</c:v>
                </c:pt>
                <c:pt idx="1299">
                  <c:v>-52.457037919999998</c:v>
                </c:pt>
                <c:pt idx="1300">
                  <c:v>-52.374652220000002</c:v>
                </c:pt>
                <c:pt idx="1301">
                  <c:v>-52.29095839</c:v>
                </c:pt>
                <c:pt idx="1302">
                  <c:v>-52.205924349999997</c:v>
                </c:pt>
                <c:pt idx="1303">
                  <c:v>-52.119517000000002</c:v>
                </c:pt>
                <c:pt idx="1304">
                  <c:v>-52.031702109999998</c:v>
                </c:pt>
                <c:pt idx="1305">
                  <c:v>-51.942444330000001</c:v>
                </c:pt>
                <c:pt idx="1306">
                  <c:v>-51.851707130000001</c:v>
                </c:pt>
                <c:pt idx="1307">
                  <c:v>-51.759452719999999</c:v>
                </c:pt>
                <c:pt idx="1308">
                  <c:v>-51.665642050000002</c:v>
                </c:pt>
                <c:pt idx="1309">
                  <c:v>-51.570234679999999</c:v>
                </c:pt>
                <c:pt idx="1310">
                  <c:v>-51.473188810000003</c:v>
                </c:pt>
                <c:pt idx="1311">
                  <c:v>-51.374461150000002</c:v>
                </c:pt>
                <c:pt idx="1312">
                  <c:v>-51.274006880000002</c:v>
                </c:pt>
                <c:pt idx="1313">
                  <c:v>-51.17177959</c:v>
                </c:pt>
                <c:pt idx="1314">
                  <c:v>-51.067731190000003</c:v>
                </c:pt>
                <c:pt idx="1315">
                  <c:v>-50.961811869999998</c:v>
                </c:pt>
                <c:pt idx="1316">
                  <c:v>-50.853969939999999</c:v>
                </c:pt>
                <c:pt idx="1317">
                  <c:v>-50.744151870000003</c:v>
                </c:pt>
                <c:pt idx="1318">
                  <c:v>-50.632302070000001</c:v>
                </c:pt>
                <c:pt idx="1319">
                  <c:v>-50.518362889999999</c:v>
                </c:pt>
                <c:pt idx="1320">
                  <c:v>-50.402274480000003</c:v>
                </c:pt>
                <c:pt idx="1321">
                  <c:v>-50.283974690000001</c:v>
                </c:pt>
                <c:pt idx="1322">
                  <c:v>-50.163398979999997</c:v>
                </c:pt>
                <c:pt idx="1323">
                  <c:v>-50.040480250000002</c:v>
                </c:pt>
                <c:pt idx="1324">
                  <c:v>-49.915148780000003</c:v>
                </c:pt>
                <c:pt idx="1325">
                  <c:v>-49.787332059999997</c:v>
                </c:pt>
                <c:pt idx="1326">
                  <c:v>-49.656954650000003</c:v>
                </c:pt>
                <c:pt idx="1327">
                  <c:v>-49.523938059999999</c:v>
                </c:pt>
                <c:pt idx="1328">
                  <c:v>-49.38820054</c:v>
                </c:pt>
                <c:pt idx="1329">
                  <c:v>-49.249656979999997</c:v>
                </c:pt>
                <c:pt idx="1330">
                  <c:v>-49.108218690000001</c:v>
                </c:pt>
                <c:pt idx="1331">
                  <c:v>-48.963793189999997</c:v>
                </c:pt>
                <c:pt idx="1332">
                  <c:v>-48.816284080000003</c:v>
                </c:pt>
                <c:pt idx="1333">
                  <c:v>-48.66559075</c:v>
                </c:pt>
                <c:pt idx="1334">
                  <c:v>-48.511608219999999</c:v>
                </c:pt>
                <c:pt idx="1335">
                  <c:v>-48.354226830000002</c:v>
                </c:pt>
                <c:pt idx="1336">
                  <c:v>-48.193332030000001</c:v>
                </c:pt>
                <c:pt idx="1337">
                  <c:v>-48.028804100000002</c:v>
                </c:pt>
                <c:pt idx="1338">
                  <c:v>-47.860517799999997</c:v>
                </c:pt>
                <c:pt idx="1339">
                  <c:v>-47.688342149999997</c:v>
                </c:pt>
                <c:pt idx="1340">
                  <c:v>-47.512139990000001</c:v>
                </c:pt>
                <c:pt idx="1341">
                  <c:v>-47.3317677</c:v>
                </c:pt>
                <c:pt idx="1342">
                  <c:v>-47.147074740000001</c:v>
                </c:pt>
                <c:pt idx="1343">
                  <c:v>-46.95790332</c:v>
                </c:pt>
                <c:pt idx="1344">
                  <c:v>-46.764087850000003</c:v>
                </c:pt>
                <c:pt idx="1345">
                  <c:v>-46.565454549999998</c:v>
                </c:pt>
                <c:pt idx="1346">
                  <c:v>-46.361820899999998</c:v>
                </c:pt>
                <c:pt idx="1347">
                  <c:v>-46.152995050000001</c:v>
                </c:pt>
                <c:pt idx="1348">
                  <c:v>-45.938775290000002</c:v>
                </c:pt>
                <c:pt idx="1349">
                  <c:v>-45.718949350000003</c:v>
                </c:pt>
                <c:pt idx="1350">
                  <c:v>-45.493293739999999</c:v>
                </c:pt>
                <c:pt idx="1351">
                  <c:v>-45.261572970000003</c:v>
                </c:pt>
                <c:pt idx="1352">
                  <c:v>-45.023538770000002</c:v>
                </c:pt>
                <c:pt idx="1353">
                  <c:v>-44.778929179999999</c:v>
                </c:pt>
                <c:pt idx="1354">
                  <c:v>-44.527467620000003</c:v>
                </c:pt>
                <c:pt idx="1355">
                  <c:v>-44.26886184</c:v>
                </c:pt>
                <c:pt idx="1356">
                  <c:v>-44.002802809999999</c:v>
                </c:pt>
                <c:pt idx="1357">
                  <c:v>-43.728963520000001</c:v>
                </c:pt>
                <c:pt idx="1358">
                  <c:v>-43.446997619999998</c:v>
                </c:pt>
                <c:pt idx="1359">
                  <c:v>-43.156537980000003</c:v>
                </c:pt>
                <c:pt idx="1360">
                  <c:v>-42.857195160000003</c:v>
                </c:pt>
                <c:pt idx="1361">
                  <c:v>-42.548555610000001</c:v>
                </c:pt>
                <c:pt idx="1362">
                  <c:v>-42.230179870000001</c:v>
                </c:pt>
                <c:pt idx="1363">
                  <c:v>-41.901600459999997</c:v>
                </c:pt>
                <c:pt idx="1364">
                  <c:v>-41.562319639999998</c:v>
                </c:pt>
                <c:pt idx="1365">
                  <c:v>-41.211806920000001</c:v>
                </c:pt>
                <c:pt idx="1366">
                  <c:v>-40.849496330000001</c:v>
                </c:pt>
                <c:pt idx="1367">
                  <c:v>-40.474783430000002</c:v>
                </c:pt>
                <c:pt idx="1368">
                  <c:v>-40.087021980000003</c:v>
                </c:pt>
                <c:pt idx="1369">
                  <c:v>-39.69752029</c:v>
                </c:pt>
                <c:pt idx="1370">
                  <c:v>-39.281975070000001</c:v>
                </c:pt>
                <c:pt idx="1371">
                  <c:v>-38.85117743</c:v>
                </c:pt>
                <c:pt idx="1372">
                  <c:v>-38.404274999999998</c:v>
                </c:pt>
                <c:pt idx="1373">
                  <c:v>-37.940351030000002</c:v>
                </c:pt>
                <c:pt idx="1374">
                  <c:v>-37.45841824</c:v>
                </c:pt>
                <c:pt idx="1375">
                  <c:v>-36.957411929999999</c:v>
                </c:pt>
                <c:pt idx="1376">
                  <c:v>-36.436182250000002</c:v>
                </c:pt>
                <c:pt idx="1377">
                  <c:v>-35.893485579999997</c:v>
                </c:pt>
                <c:pt idx="1378">
                  <c:v>-35.3279748</c:v>
                </c:pt>
                <c:pt idx="1379">
                  <c:v>-34.738188370000003</c:v>
                </c:pt>
                <c:pt idx="1380">
                  <c:v>-34.122537940000001</c:v>
                </c:pt>
                <c:pt idx="1381">
                  <c:v>-33.479294350000004</c:v>
                </c:pt>
                <c:pt idx="1382">
                  <c:v>-32.8065718</c:v>
                </c:pt>
                <c:pt idx="1383">
                  <c:v>-32.102309779999999</c:v>
                </c:pt>
                <c:pt idx="1384">
                  <c:v>-31.364252390000001</c:v>
                </c:pt>
                <c:pt idx="1385">
                  <c:v>-30.589924849999999</c:v>
                </c:pt>
                <c:pt idx="1386">
                  <c:v>-29.776606340000001</c:v>
                </c:pt>
                <c:pt idx="1387">
                  <c:v>-28.921298889999999</c:v>
                </c:pt>
                <c:pt idx="1388">
                  <c:v>-28.020691320000001</c:v>
                </c:pt>
                <c:pt idx="1389">
                  <c:v>-27.071117489999999</c:v>
                </c:pt>
                <c:pt idx="1390">
                  <c:v>-26.068507740000001</c:v>
                </c:pt>
                <c:pt idx="1391">
                  <c:v>-25.00833209</c:v>
                </c:pt>
                <c:pt idx="1392">
                  <c:v>-23.885533760000001</c:v>
                </c:pt>
                <c:pt idx="1393">
                  <c:v>-22.69445069</c:v>
                </c:pt>
                <c:pt idx="1394">
                  <c:v>-21.428722929999999</c:v>
                </c:pt>
                <c:pt idx="1395">
                  <c:v>-20.081182330000001</c:v>
                </c:pt>
                <c:pt idx="1396">
                  <c:v>-18.643720949999999</c:v>
                </c:pt>
                <c:pt idx="1397">
                  <c:v>-17.10713299</c:v>
                </c:pt>
                <c:pt idx="1398">
                  <c:v>-15.46092383</c:v>
                </c:pt>
                <c:pt idx="1399">
                  <c:v>-13.693078229999999</c:v>
                </c:pt>
                <c:pt idx="1400">
                  <c:v>-11.78977678</c:v>
                </c:pt>
                <c:pt idx="1401">
                  <c:v>-9.7350470910000002</c:v>
                </c:pt>
                <c:pt idx="1402">
                  <c:v>-7.510331324</c:v>
                </c:pt>
                <c:pt idx="1403">
                  <c:v>-5.0939459730000003</c:v>
                </c:pt>
                <c:pt idx="1404">
                  <c:v>-2.46040145</c:v>
                </c:pt>
                <c:pt idx="1405">
                  <c:v>0.42046260600000002</c:v>
                </c:pt>
                <c:pt idx="1406">
                  <c:v>3.5845867729999998</c:v>
                </c:pt>
                <c:pt idx="1407">
                  <c:v>7.0751301910000004</c:v>
                </c:pt>
                <c:pt idx="1408">
                  <c:v>10.94435644</c:v>
                </c:pt>
                <c:pt idx="1409">
                  <c:v>15.256136740000001</c:v>
                </c:pt>
                <c:pt idx="1410">
                  <c:v>20.08931737</c:v>
                </c:pt>
                <c:pt idx="1411">
                  <c:v>25.542316899999999</c:v>
                </c:pt>
                <c:pt idx="1412">
                  <c:v>31.739505040000001</c:v>
                </c:pt>
                <c:pt idx="1413">
                  <c:v>-54.9601586</c:v>
                </c:pt>
                <c:pt idx="1414">
                  <c:v>-54.919851049999998</c:v>
                </c:pt>
                <c:pt idx="1415">
                  <c:v>-54.879069229999999</c:v>
                </c:pt>
                <c:pt idx="1416">
                  <c:v>-54.837804830000003</c:v>
                </c:pt>
                <c:pt idx="1417">
                  <c:v>-54.796049369999999</c:v>
                </c:pt>
                <c:pt idx="1418">
                  <c:v>-54.753794130000003</c:v>
                </c:pt>
                <c:pt idx="1419">
                  <c:v>-54.711030209999997</c:v>
                </c:pt>
                <c:pt idx="1420">
                  <c:v>-54.667748490000001</c:v>
                </c:pt>
                <c:pt idx="1421">
                  <c:v>-54.623939649999997</c:v>
                </c:pt>
                <c:pt idx="1422">
                  <c:v>-54.579594129999997</c:v>
                </c:pt>
                <c:pt idx="1423">
                  <c:v>-54.534702129999999</c:v>
                </c:pt>
                <c:pt idx="1424">
                  <c:v>-54.48925363</c:v>
                </c:pt>
                <c:pt idx="1425">
                  <c:v>-54.443238360000002</c:v>
                </c:pt>
                <c:pt idx="1426">
                  <c:v>-54.396645800000002</c:v>
                </c:pt>
                <c:pt idx="1427">
                  <c:v>-54.34946515</c:v>
                </c:pt>
                <c:pt idx="1428">
                  <c:v>-54.301685370000001</c:v>
                </c:pt>
                <c:pt idx="1429">
                  <c:v>-54.253295119999997</c:v>
                </c:pt>
                <c:pt idx="1430">
                  <c:v>-54.204282800000001</c:v>
                </c:pt>
                <c:pt idx="1431">
                  <c:v>-54.154636480000001</c:v>
                </c:pt>
                <c:pt idx="1432">
                  <c:v>-54.104343950000001</c:v>
                </c:pt>
                <c:pt idx="1433">
                  <c:v>-54.053392690000003</c:v>
                </c:pt>
                <c:pt idx="1434">
                  <c:v>-54.001769830000001</c:v>
                </c:pt>
                <c:pt idx="1435">
                  <c:v>-53.949462199999999</c:v>
                </c:pt>
                <c:pt idx="1436">
                  <c:v>-53.896456260000001</c:v>
                </c:pt>
                <c:pt idx="1437">
                  <c:v>-53.84273812</c:v>
                </c:pt>
                <c:pt idx="1438">
                  <c:v>-53.788293510000003</c:v>
                </c:pt>
                <c:pt idx="1439">
                  <c:v>-53.73310781</c:v>
                </c:pt>
                <c:pt idx="1440">
                  <c:v>-53.677165979999998</c:v>
                </c:pt>
                <c:pt idx="1441">
                  <c:v>-53.620452569999998</c:v>
                </c:pt>
                <c:pt idx="1442">
                  <c:v>-53.562951720000001</c:v>
                </c:pt>
                <c:pt idx="1443">
                  <c:v>-53.504647149999997</c:v>
                </c:pt>
                <c:pt idx="1444">
                  <c:v>-53.445522089999997</c:v>
                </c:pt>
                <c:pt idx="1445">
                  <c:v>-53.385559350000001</c:v>
                </c:pt>
                <c:pt idx="1446">
                  <c:v>-53.324741209999999</c:v>
                </c:pt>
                <c:pt idx="1447">
                  <c:v>-53.263049500000001</c:v>
                </c:pt>
                <c:pt idx="1448">
                  <c:v>-53.200465489999999</c:v>
                </c:pt>
                <c:pt idx="1449">
                  <c:v>-53.13696994</c:v>
                </c:pt>
                <c:pt idx="1450">
                  <c:v>-53.07254305</c:v>
                </c:pt>
                <c:pt idx="1451">
                  <c:v>-53.007164439999997</c:v>
                </c:pt>
                <c:pt idx="1452">
                  <c:v>-52.940813140000003</c:v>
                </c:pt>
                <c:pt idx="1453">
                  <c:v>-52.873467570000003</c:v>
                </c:pt>
                <c:pt idx="1454">
                  <c:v>-52.805105480000002</c:v>
                </c:pt>
                <c:pt idx="1455">
                  <c:v>-52.735703999999998</c:v>
                </c:pt>
                <c:pt idx="1456">
                  <c:v>-52.66523952</c:v>
                </c:pt>
                <c:pt idx="1457">
                  <c:v>-52.593687770000003</c:v>
                </c:pt>
                <c:pt idx="1458">
                  <c:v>-52.52102369</c:v>
                </c:pt>
                <c:pt idx="1459">
                  <c:v>-52.447221470000002</c:v>
                </c:pt>
                <c:pt idx="1460">
                  <c:v>-52.372254499999997</c:v>
                </c:pt>
                <c:pt idx="1461">
                  <c:v>-52.296095340000001</c:v>
                </c:pt>
                <c:pt idx="1462">
                  <c:v>-52.218715680000003</c:v>
                </c:pt>
                <c:pt idx="1463">
                  <c:v>-52.1400863</c:v>
                </c:pt>
                <c:pt idx="1464">
                  <c:v>-52.060177060000001</c:v>
                </c:pt>
                <c:pt idx="1465">
                  <c:v>-51.978956850000003</c:v>
                </c:pt>
                <c:pt idx="1466">
                  <c:v>-51.896393529999997</c:v>
                </c:pt>
                <c:pt idx="1467">
                  <c:v>-51.812453929999997</c:v>
                </c:pt>
                <c:pt idx="1468">
                  <c:v>-51.727103769999999</c:v>
                </c:pt>
                <c:pt idx="1469">
                  <c:v>-51.640307610000001</c:v>
                </c:pt>
                <c:pt idx="1470">
                  <c:v>-51.55202886</c:v>
                </c:pt>
                <c:pt idx="1471">
                  <c:v>-51.462229649999998</c:v>
                </c:pt>
                <c:pt idx="1472">
                  <c:v>-51.370870840000002</c:v>
                </c:pt>
                <c:pt idx="1473">
                  <c:v>-51.277911940000003</c:v>
                </c:pt>
                <c:pt idx="1474">
                  <c:v>-51.183311029999999</c:v>
                </c:pt>
                <c:pt idx="1475">
                  <c:v>-51.087024739999997</c:v>
                </c:pt>
                <c:pt idx="1476">
                  <c:v>-50.989008169999998</c:v>
                </c:pt>
                <c:pt idx="1477">
                  <c:v>-50.889214799999998</c:v>
                </c:pt>
                <c:pt idx="1478">
                  <c:v>-50.787596460000003</c:v>
                </c:pt>
                <c:pt idx="1479">
                  <c:v>-50.684103190000002</c:v>
                </c:pt>
                <c:pt idx="1480">
                  <c:v>-50.578683239999997</c:v>
                </c:pt>
                <c:pt idx="1481">
                  <c:v>-50.47128292</c:v>
                </c:pt>
                <c:pt idx="1482">
                  <c:v>-50.361846540000002</c:v>
                </c:pt>
                <c:pt idx="1483">
                  <c:v>-50.250316329999997</c:v>
                </c:pt>
                <c:pt idx="1484">
                  <c:v>-50.136632300000002</c:v>
                </c:pt>
                <c:pt idx="1485">
                  <c:v>-50.020732170000002</c:v>
                </c:pt>
                <c:pt idx="1486">
                  <c:v>-49.902551219999999</c:v>
                </c:pt>
                <c:pt idx="1487">
                  <c:v>-49.782022240000003</c:v>
                </c:pt>
                <c:pt idx="1488">
                  <c:v>-49.65907533</c:v>
                </c:pt>
                <c:pt idx="1489">
                  <c:v>-49.533637810000002</c:v>
                </c:pt>
                <c:pt idx="1490">
                  <c:v>-49.405634079999999</c:v>
                </c:pt>
                <c:pt idx="1491">
                  <c:v>-49.274985430000001</c:v>
                </c:pt>
                <c:pt idx="1492">
                  <c:v>-49.141609950000003</c:v>
                </c:pt>
                <c:pt idx="1493">
                  <c:v>-49.005422320000001</c:v>
                </c:pt>
                <c:pt idx="1494">
                  <c:v>-48.866333609999998</c:v>
                </c:pt>
                <c:pt idx="1495">
                  <c:v>-48.72425114</c:v>
                </c:pt>
                <c:pt idx="1496">
                  <c:v>-48.579078260000003</c:v>
                </c:pt>
                <c:pt idx="1497">
                  <c:v>-48.430714119999998</c:v>
                </c:pt>
                <c:pt idx="1498">
                  <c:v>-48.27905346</c:v>
                </c:pt>
                <c:pt idx="1499">
                  <c:v>-48.123986350000003</c:v>
                </c:pt>
                <c:pt idx="1500">
                  <c:v>-47.965397940000003</c:v>
                </c:pt>
                <c:pt idx="1501">
                  <c:v>-47.803168190000001</c:v>
                </c:pt>
                <c:pt idx="1502">
                  <c:v>-47.637171559999999</c:v>
                </c:pt>
                <c:pt idx="1503">
                  <c:v>-47.467276689999998</c:v>
                </c:pt>
                <c:pt idx="1504">
                  <c:v>-47.293346079999999</c:v>
                </c:pt>
                <c:pt idx="1505">
                  <c:v>-47.115235689999999</c:v>
                </c:pt>
                <c:pt idx="1506">
                  <c:v>-46.932794610000002</c:v>
                </c:pt>
                <c:pt idx="1507">
                  <c:v>-46.745864560000001</c:v>
                </c:pt>
                <c:pt idx="1508">
                  <c:v>-46.554279520000001</c:v>
                </c:pt>
                <c:pt idx="1509">
                  <c:v>-46.35786521</c:v>
                </c:pt>
                <c:pt idx="1510">
                  <c:v>-46.15643858</c:v>
                </c:pt>
                <c:pt idx="1511">
                  <c:v>-45.949807239999998</c:v>
                </c:pt>
                <c:pt idx="1512">
                  <c:v>-45.737768860000003</c:v>
                </c:pt>
                <c:pt idx="1513">
                  <c:v>-45.52011057</c:v>
                </c:pt>
                <c:pt idx="1514">
                  <c:v>-45.296608190000001</c:v>
                </c:pt>
                <c:pt idx="1515">
                  <c:v>-45.067025520000001</c:v>
                </c:pt>
                <c:pt idx="1516">
                  <c:v>-44.831113510000002</c:v>
                </c:pt>
                <c:pt idx="1517">
                  <c:v>-44.588609390000002</c:v>
                </c:pt>
                <c:pt idx="1518">
                  <c:v>-44.339235709999997</c:v>
                </c:pt>
                <c:pt idx="1519">
                  <c:v>-44.08269928</c:v>
                </c:pt>
                <c:pt idx="1520">
                  <c:v>-43.818690080000003</c:v>
                </c:pt>
                <c:pt idx="1521">
                  <c:v>-43.546879990000001</c:v>
                </c:pt>
                <c:pt idx="1522">
                  <c:v>-43.266921529999998</c:v>
                </c:pt>
                <c:pt idx="1523">
                  <c:v>-42.978446320000003</c:v>
                </c:pt>
                <c:pt idx="1524">
                  <c:v>-42.68106358</c:v>
                </c:pt>
                <c:pt idx="1525">
                  <c:v>-42.37435833</c:v>
                </c:pt>
                <c:pt idx="1526">
                  <c:v>-42.05788956</c:v>
                </c:pt>
                <c:pt idx="1527">
                  <c:v>-41.731188099999997</c:v>
                </c:pt>
                <c:pt idx="1528">
                  <c:v>-41.393754399999999</c:v>
                </c:pt>
                <c:pt idx="1529">
                  <c:v>-41.045056010000003</c:v>
                </c:pt>
                <c:pt idx="1530">
                  <c:v>-40.684524850000003</c:v>
                </c:pt>
                <c:pt idx="1531">
                  <c:v>-40.31155416</c:v>
                </c:pt>
                <c:pt idx="1532">
                  <c:v>-39.925495210000001</c:v>
                </c:pt>
                <c:pt idx="1533">
                  <c:v>-39.525653570000003</c:v>
                </c:pt>
                <c:pt idx="1534">
                  <c:v>-39.111285090000003</c:v>
                </c:pt>
                <c:pt idx="1535">
                  <c:v>-38.681591310000002</c:v>
                </c:pt>
                <c:pt idx="1536">
                  <c:v>-38.235714510000001</c:v>
                </c:pt>
                <c:pt idx="1537">
                  <c:v>-37.772732079999997</c:v>
                </c:pt>
                <c:pt idx="1538">
                  <c:v>-37.291650320000002</c:v>
                </c:pt>
                <c:pt idx="1539">
                  <c:v>-36.791397449999998</c:v>
                </c:pt>
                <c:pt idx="1540">
                  <c:v>-36.27081587</c:v>
                </c:pt>
                <c:pt idx="1541">
                  <c:v>-35.728653399999999</c:v>
                </c:pt>
                <c:pt idx="1542">
                  <c:v>-35.163553469999997</c:v>
                </c:pt>
                <c:pt idx="1543">
                  <c:v>-34.574044059999999</c:v>
                </c:pt>
                <c:pt idx="1544">
                  <c:v>-33.958525209999998</c:v>
                </c:pt>
                <c:pt idx="1545">
                  <c:v>-33.315254879999998</c:v>
                </c:pt>
                <c:pt idx="1546">
                  <c:v>-32.6543329</c:v>
                </c:pt>
                <c:pt idx="1547">
                  <c:v>-31.950255819999999</c:v>
                </c:pt>
                <c:pt idx="1548">
                  <c:v>-31.21221821</c:v>
                </c:pt>
                <c:pt idx="1549">
                  <c:v>-30.4377292</c:v>
                </c:pt>
                <c:pt idx="1550">
                  <c:v>-29.624049920000001</c:v>
                </c:pt>
                <c:pt idx="1551">
                  <c:v>-28.768161989999999</c:v>
                </c:pt>
                <c:pt idx="1552">
                  <c:v>-27.866731189999999</c:v>
                </c:pt>
                <c:pt idx="1553">
                  <c:v>-26.91606518</c:v>
                </c:pt>
                <c:pt idx="1554">
                  <c:v>-25.912064489999999</c:v>
                </c:pt>
                <c:pt idx="1555">
                  <c:v>-24.850165100000002</c:v>
                </c:pt>
                <c:pt idx="1556">
                  <c:v>-23.725271159999998</c:v>
                </c:pt>
                <c:pt idx="1557">
                  <c:v>-22.531675700000001</c:v>
                </c:pt>
                <c:pt idx="1558">
                  <c:v>-21.262966819999999</c:v>
                </c:pt>
                <c:pt idx="1559">
                  <c:v>-19.911916139999999</c:v>
                </c:pt>
                <c:pt idx="1560">
                  <c:v>-18.470345519999999</c:v>
                </c:pt>
                <c:pt idx="1561">
                  <c:v>-16.928966920000001</c:v>
                </c:pt>
                <c:pt idx="1562">
                  <c:v>-15.27718898</c:v>
                </c:pt>
                <c:pt idx="1563">
                  <c:v>-13.502882</c:v>
                </c:pt>
                <c:pt idx="1564">
                  <c:v>-11.59209038</c:v>
                </c:pt>
                <c:pt idx="1565">
                  <c:v>-9.5286787139999998</c:v>
                </c:pt>
                <c:pt idx="1566">
                  <c:v>-7.2938927429999998</c:v>
                </c:pt>
                <c:pt idx="1567">
                  <c:v>-4.8658106720000003</c:v>
                </c:pt>
                <c:pt idx="1568">
                  <c:v>-2.2186516329999999</c:v>
                </c:pt>
                <c:pt idx="1569">
                  <c:v>0.67810367000000005</c:v>
                </c:pt>
                <c:pt idx="1570">
                  <c:v>3.8608419999999999</c:v>
                </c:pt>
                <c:pt idx="1571">
                  <c:v>7.3732824399999997</c:v>
                </c:pt>
                <c:pt idx="1572">
                  <c:v>11.26839856</c:v>
                </c:pt>
                <c:pt idx="1573">
                  <c:v>15.61097204</c:v>
                </c:pt>
                <c:pt idx="1574">
                  <c:v>20.481031309999999</c:v>
                </c:pt>
                <c:pt idx="1575">
                  <c:v>25.978550890000001</c:v>
                </c:pt>
                <c:pt idx="1576">
                  <c:v>32.229979710000002</c:v>
                </c:pt>
                <c:pt idx="1577">
                  <c:v>-54.96751948</c:v>
                </c:pt>
                <c:pt idx="1578">
                  <c:v>-54.93465861</c:v>
                </c:pt>
                <c:pt idx="1579">
                  <c:v>-54.901411150000001</c:v>
                </c:pt>
                <c:pt idx="1580">
                  <c:v>-54.867770739999997</c:v>
                </c:pt>
                <c:pt idx="1581">
                  <c:v>-54.833730879999997</c:v>
                </c:pt>
                <c:pt idx="1582">
                  <c:v>-54.799284929999999</c:v>
                </c:pt>
                <c:pt idx="1583">
                  <c:v>-54.76442608</c:v>
                </c:pt>
                <c:pt idx="1584">
                  <c:v>-54.729147400000002</c:v>
                </c:pt>
                <c:pt idx="1585">
                  <c:v>-54.693441780000001</c:v>
                </c:pt>
                <c:pt idx="1586">
                  <c:v>-54.65730198</c:v>
                </c:pt>
                <c:pt idx="1587">
                  <c:v>-54.620720560000002</c:v>
                </c:pt>
                <c:pt idx="1588">
                  <c:v>-54.58368995</c:v>
                </c:pt>
                <c:pt idx="1589">
                  <c:v>-54.546202379999997</c:v>
                </c:pt>
                <c:pt idx="1590">
                  <c:v>-54.508249919999997</c:v>
                </c:pt>
                <c:pt idx="1591">
                  <c:v>-54.469824430000003</c:v>
                </c:pt>
                <c:pt idx="1592">
                  <c:v>-54.430917620000002</c:v>
                </c:pt>
                <c:pt idx="1593">
                  <c:v>-54.391520980000003</c:v>
                </c:pt>
                <c:pt idx="1594">
                  <c:v>-54.351625810000002</c:v>
                </c:pt>
                <c:pt idx="1595">
                  <c:v>-54.311223200000001</c:v>
                </c:pt>
                <c:pt idx="1596">
                  <c:v>-54.270304019999998</c:v>
                </c:pt>
                <c:pt idx="1597">
                  <c:v>-54.228858950000003</c:v>
                </c:pt>
                <c:pt idx="1598">
                  <c:v>-54.18687843</c:v>
                </c:pt>
                <c:pt idx="1599">
                  <c:v>-54.144352660000003</c:v>
                </c:pt>
                <c:pt idx="1600">
                  <c:v>-54.101271619999999</c:v>
                </c:pt>
                <c:pt idx="1601">
                  <c:v>-54.057625020000003</c:v>
                </c:pt>
                <c:pt idx="1602">
                  <c:v>-54.013402360000001</c:v>
                </c:pt>
                <c:pt idx="1603">
                  <c:v>-53.968592829999999</c:v>
                </c:pt>
                <c:pt idx="1604">
                  <c:v>-53.92318538</c:v>
                </c:pt>
                <c:pt idx="1605">
                  <c:v>-53.877168689999998</c:v>
                </c:pt>
                <c:pt idx="1606">
                  <c:v>-53.830531139999998</c:v>
                </c:pt>
                <c:pt idx="1607">
                  <c:v>-53.783260810000002</c:v>
                </c:pt>
                <c:pt idx="1608">
                  <c:v>-53.73534549</c:v>
                </c:pt>
                <c:pt idx="1609">
                  <c:v>-53.686772650000002</c:v>
                </c:pt>
                <c:pt idx="1610">
                  <c:v>-53.637529430000001</c:v>
                </c:pt>
                <c:pt idx="1611">
                  <c:v>-53.587602660000002</c:v>
                </c:pt>
                <c:pt idx="1612">
                  <c:v>-53.536978789999999</c:v>
                </c:pt>
                <c:pt idx="1613">
                  <c:v>-53.485643949999996</c:v>
                </c:pt>
                <c:pt idx="1614">
                  <c:v>-53.433583859999999</c:v>
                </c:pt>
                <c:pt idx="1615">
                  <c:v>-53.380783909999998</c:v>
                </c:pt>
                <c:pt idx="1616">
                  <c:v>-53.327229039999999</c:v>
                </c:pt>
                <c:pt idx="1617">
                  <c:v>-53.272903829999997</c:v>
                </c:pt>
                <c:pt idx="1618">
                  <c:v>-53.217792420000002</c:v>
                </c:pt>
                <c:pt idx="1619">
                  <c:v>-53.161878520000002</c:v>
                </c:pt>
                <c:pt idx="1620">
                  <c:v>-53.105145380000003</c:v>
                </c:pt>
                <c:pt idx="1621">
                  <c:v>-53.047575790000003</c:v>
                </c:pt>
                <c:pt idx="1622">
                  <c:v>-52.989152070000003</c:v>
                </c:pt>
                <c:pt idx="1623">
                  <c:v>-52.929856020000003</c:v>
                </c:pt>
                <c:pt idx="1624">
                  <c:v>-52.869668939999997</c:v>
                </c:pt>
                <c:pt idx="1625">
                  <c:v>-52.808571600000001</c:v>
                </c:pt>
                <c:pt idx="1626">
                  <c:v>-52.746544190000002</c:v>
                </c:pt>
                <c:pt idx="1627">
                  <c:v>-52.68356635</c:v>
                </c:pt>
                <c:pt idx="1628">
                  <c:v>-52.619617120000001</c:v>
                </c:pt>
                <c:pt idx="1629">
                  <c:v>-52.554674910000003</c:v>
                </c:pt>
                <c:pt idx="1630">
                  <c:v>-52.488717520000002</c:v>
                </c:pt>
                <c:pt idx="1631">
                  <c:v>-52.42172205</c:v>
                </c:pt>
                <c:pt idx="1632">
                  <c:v>-52.353664930000001</c:v>
                </c:pt>
                <c:pt idx="1633">
                  <c:v>-52.284521890000001</c:v>
                </c:pt>
                <c:pt idx="1634">
                  <c:v>-52.214267880000001</c:v>
                </c:pt>
                <c:pt idx="1635">
                  <c:v>-52.142877130000002</c:v>
                </c:pt>
                <c:pt idx="1636">
                  <c:v>-52.070323019999996</c:v>
                </c:pt>
                <c:pt idx="1637">
                  <c:v>-51.996578130000003</c:v>
                </c:pt>
                <c:pt idx="1638">
                  <c:v>-51.921614169999998</c:v>
                </c:pt>
                <c:pt idx="1639">
                  <c:v>-51.845401950000003</c:v>
                </c:pt>
                <c:pt idx="1640">
                  <c:v>-51.767911339999998</c:v>
                </c:pt>
                <c:pt idx="1641">
                  <c:v>-51.689111250000003</c:v>
                </c:pt>
                <c:pt idx="1642">
                  <c:v>-51.60896958</c:v>
                </c:pt>
                <c:pt idx="1643">
                  <c:v>-51.527453170000001</c:v>
                </c:pt>
                <c:pt idx="1644">
                  <c:v>-51.444527749999999</c:v>
                </c:pt>
                <c:pt idx="1645">
                  <c:v>-51.360157950000001</c:v>
                </c:pt>
                <c:pt idx="1646">
                  <c:v>-51.27430717</c:v>
                </c:pt>
                <c:pt idx="1647">
                  <c:v>-51.186937589999999</c:v>
                </c:pt>
                <c:pt idx="1648">
                  <c:v>-51.098010100000003</c:v>
                </c:pt>
                <c:pt idx="1649">
                  <c:v>-51.007484230000003</c:v>
                </c:pt>
                <c:pt idx="1650">
                  <c:v>-50.915318120000002</c:v>
                </c:pt>
                <c:pt idx="1651">
                  <c:v>-50.821468439999997</c:v>
                </c:pt>
                <c:pt idx="1652">
                  <c:v>-50.725890309999997</c:v>
                </c:pt>
                <c:pt idx="1653">
                  <c:v>-50.628537270000002</c:v>
                </c:pt>
                <c:pt idx="1654">
                  <c:v>-50.529361170000001</c:v>
                </c:pt>
                <c:pt idx="1655">
                  <c:v>-50.428312140000003</c:v>
                </c:pt>
                <c:pt idx="1656">
                  <c:v>-50.325338449999997</c:v>
                </c:pt>
                <c:pt idx="1657">
                  <c:v>-50.220386480000002</c:v>
                </c:pt>
                <c:pt idx="1658">
                  <c:v>-50.113400589999998</c:v>
                </c:pt>
                <c:pt idx="1659">
                  <c:v>-50.004323079999999</c:v>
                </c:pt>
                <c:pt idx="1660">
                  <c:v>-49.893094009999999</c:v>
                </c:pt>
                <c:pt idx="1661">
                  <c:v>-49.779651170000001</c:v>
                </c:pt>
                <c:pt idx="1662">
                  <c:v>-49.663929940000003</c:v>
                </c:pt>
                <c:pt idx="1663">
                  <c:v>-49.545863150000002</c:v>
                </c:pt>
                <c:pt idx="1664">
                  <c:v>-49.425380990000001</c:v>
                </c:pt>
                <c:pt idx="1665">
                  <c:v>-49.302410879999996</c:v>
                </c:pt>
                <c:pt idx="1666">
                  <c:v>-49.176877300000001</c:v>
                </c:pt>
                <c:pt idx="1667">
                  <c:v>-49.048701639999997</c:v>
                </c:pt>
                <c:pt idx="1668">
                  <c:v>-48.917802100000003</c:v>
                </c:pt>
                <c:pt idx="1669">
                  <c:v>-48.784093429999999</c:v>
                </c:pt>
                <c:pt idx="1670">
                  <c:v>-48.647486860000001</c:v>
                </c:pt>
                <c:pt idx="1671">
                  <c:v>-48.507889810000002</c:v>
                </c:pt>
                <c:pt idx="1672">
                  <c:v>-48.365205760000002</c:v>
                </c:pt>
                <c:pt idx="1673">
                  <c:v>-48.219334000000003</c:v>
                </c:pt>
                <c:pt idx="1674">
                  <c:v>-48.070169399999997</c:v>
                </c:pt>
                <c:pt idx="1675">
                  <c:v>-47.917602189999997</c:v>
                </c:pt>
                <c:pt idx="1676">
                  <c:v>-47.761517689999998</c:v>
                </c:pt>
                <c:pt idx="1677">
                  <c:v>-47.601796030000003</c:v>
                </c:pt>
                <c:pt idx="1678">
                  <c:v>-47.438311849999998</c:v>
                </c:pt>
                <c:pt idx="1679">
                  <c:v>-47.270933980000002</c:v>
                </c:pt>
                <c:pt idx="1680">
                  <c:v>-47.099525130000004</c:v>
                </c:pt>
                <c:pt idx="1681">
                  <c:v>-46.923941480000003</c:v>
                </c:pt>
                <c:pt idx="1682">
                  <c:v>-46.744032349999998</c:v>
                </c:pt>
                <c:pt idx="1683">
                  <c:v>-46.55963972</c:v>
                </c:pt>
                <c:pt idx="1684">
                  <c:v>-46.370597840000002</c:v>
                </c:pt>
                <c:pt idx="1685">
                  <c:v>-46.176732700000002</c:v>
                </c:pt>
                <c:pt idx="1686">
                  <c:v>-45.977861539999999</c:v>
                </c:pt>
                <c:pt idx="1687">
                  <c:v>-45.773792319999998</c:v>
                </c:pt>
                <c:pt idx="1688">
                  <c:v>-45.564323039999998</c:v>
                </c:pt>
                <c:pt idx="1689">
                  <c:v>-45.349241200000002</c:v>
                </c:pt>
                <c:pt idx="1690">
                  <c:v>-45.128323010000003</c:v>
                </c:pt>
                <c:pt idx="1691">
                  <c:v>-44.901332699999998</c:v>
                </c:pt>
                <c:pt idx="1692">
                  <c:v>-44.668021670000002</c:v>
                </c:pt>
                <c:pt idx="1693">
                  <c:v>-44.428127629999999</c:v>
                </c:pt>
                <c:pt idx="1694">
                  <c:v>-44.181373639999997</c:v>
                </c:pt>
                <c:pt idx="1695">
                  <c:v>-43.92746708</c:v>
                </c:pt>
                <c:pt idx="1696">
                  <c:v>-43.666098519999998</c:v>
                </c:pt>
                <c:pt idx="1697">
                  <c:v>-43.396940499999999</c:v>
                </c:pt>
                <c:pt idx="1698">
                  <c:v>-43.119646209999999</c:v>
                </c:pt>
                <c:pt idx="1699">
                  <c:v>-42.833848039999999</c:v>
                </c:pt>
                <c:pt idx="1700">
                  <c:v>-42.539155999999998</c:v>
                </c:pt>
                <c:pt idx="1701">
                  <c:v>-42.235155980000002</c:v>
                </c:pt>
                <c:pt idx="1702">
                  <c:v>-41.921407899999998</c:v>
                </c:pt>
                <c:pt idx="1703">
                  <c:v>-41.597443630000001</c:v>
                </c:pt>
                <c:pt idx="1704">
                  <c:v>-41.262764709999999</c:v>
                </c:pt>
                <c:pt idx="1705">
                  <c:v>-40.916839879999998</c:v>
                </c:pt>
                <c:pt idx="1706">
                  <c:v>-40.559102350000003</c:v>
                </c:pt>
                <c:pt idx="1707">
                  <c:v>-40.188946780000002</c:v>
                </c:pt>
                <c:pt idx="1708">
                  <c:v>-39.805725959999997</c:v>
                </c:pt>
                <c:pt idx="1709">
                  <c:v>-39.408747140000003</c:v>
                </c:pt>
                <c:pt idx="1710">
                  <c:v>-38.997267979999997</c:v>
                </c:pt>
                <c:pt idx="1711">
                  <c:v>-38.570492029999997</c:v>
                </c:pt>
                <c:pt idx="1712">
                  <c:v>-38.127563739999999</c:v>
                </c:pt>
                <c:pt idx="1713">
                  <c:v>-37.667562879999998</c:v>
                </c:pt>
                <c:pt idx="1714">
                  <c:v>-37.189498380000003</c:v>
                </c:pt>
                <c:pt idx="1715">
                  <c:v>-36.692301350000001</c:v>
                </c:pt>
                <c:pt idx="1716">
                  <c:v>-36.174817359999999</c:v>
                </c:pt>
                <c:pt idx="1717">
                  <c:v>-35.635797740000001</c:v>
                </c:pt>
                <c:pt idx="1718">
                  <c:v>-35.073889790000003</c:v>
                </c:pt>
                <c:pt idx="1719">
                  <c:v>-34.487625790000003</c:v>
                </c:pt>
                <c:pt idx="1720">
                  <c:v>-33.875410549999998</c:v>
                </c:pt>
                <c:pt idx="1721">
                  <c:v>-33.235507329999997</c:v>
                </c:pt>
                <c:pt idx="1722">
                  <c:v>-32.566021880000001</c:v>
                </c:pt>
                <c:pt idx="1723">
                  <c:v>-31.864884230000001</c:v>
                </c:pt>
                <c:pt idx="1724">
                  <c:v>-31.129827949999999</c:v>
                </c:pt>
                <c:pt idx="1725">
                  <c:v>-30.358366409999999</c:v>
                </c:pt>
                <c:pt idx="1726">
                  <c:v>-29.547765500000001</c:v>
                </c:pt>
                <c:pt idx="1727">
                  <c:v>-28.695012219999999</c:v>
                </c:pt>
                <c:pt idx="1728">
                  <c:v>-27.796778440000001</c:v>
                </c:pt>
                <c:pt idx="1729">
                  <c:v>-26.84937875</c:v>
                </c:pt>
                <c:pt idx="1730">
                  <c:v>-25.848721579999999</c:v>
                </c:pt>
                <c:pt idx="1731">
                  <c:v>-24.79025193</c:v>
                </c:pt>
                <c:pt idx="1732">
                  <c:v>-23.66888432</c:v>
                </c:pt>
                <c:pt idx="1733">
                  <c:v>-22.47892371</c:v>
                </c:pt>
                <c:pt idx="1734">
                  <c:v>-21.213972009999999</c:v>
                </c:pt>
                <c:pt idx="1735">
                  <c:v>-19.866816879999998</c:v>
                </c:pt>
                <c:pt idx="1736">
                  <c:v>-18.429298859999999</c:v>
                </c:pt>
                <c:pt idx="1737">
                  <c:v>-16.892151859999998</c:v>
                </c:pt>
                <c:pt idx="1738">
                  <c:v>-15.244810319999999</c:v>
                </c:pt>
                <c:pt idx="1739">
                  <c:v>-13.47517509</c:v>
                </c:pt>
                <c:pt idx="1740">
                  <c:v>-11.56932699</c:v>
                </c:pt>
                <c:pt idx="1741">
                  <c:v>-9.5231741890000006</c:v>
                </c:pt>
                <c:pt idx="1742">
                  <c:v>-7.2950322510000003</c:v>
                </c:pt>
                <c:pt idx="1743">
                  <c:v>-4.8741585719999998</c:v>
                </c:pt>
                <c:pt idx="1744">
                  <c:v>-2.2348741570000001</c:v>
                </c:pt>
                <c:pt idx="1745">
                  <c:v>0.65321468400000005</c:v>
                </c:pt>
                <c:pt idx="1746">
                  <c:v>3.8263384920000001</c:v>
                </c:pt>
                <c:pt idx="1747">
                  <c:v>7.3280201859999998</c:v>
                </c:pt>
                <c:pt idx="1748">
                  <c:v>11.21098447</c:v>
                </c:pt>
                <c:pt idx="1749">
                  <c:v>15.53969371</c:v>
                </c:pt>
                <c:pt idx="1750">
                  <c:v>20.3937615</c:v>
                </c:pt>
                <c:pt idx="1751">
                  <c:v>25.872616059999999</c:v>
                </c:pt>
                <c:pt idx="1752">
                  <c:v>32.101975830000001</c:v>
                </c:pt>
                <c:pt idx="1753">
                  <c:v>-54.974597680000002</c:v>
                </c:pt>
                <c:pt idx="1754">
                  <c:v>-54.948897430000002</c:v>
                </c:pt>
                <c:pt idx="1755">
                  <c:v>-54.922894669999998</c:v>
                </c:pt>
                <c:pt idx="1756">
                  <c:v>-54.896584709999999</c:v>
                </c:pt>
                <c:pt idx="1757">
                  <c:v>-54.869962800000003</c:v>
                </c:pt>
                <c:pt idx="1758">
                  <c:v>-54.843024059999998</c:v>
                </c:pt>
                <c:pt idx="1759">
                  <c:v>-54.815763519999997</c:v>
                </c:pt>
                <c:pt idx="1760">
                  <c:v>-54.788176129999997</c:v>
                </c:pt>
                <c:pt idx="1761">
                  <c:v>-54.760256720000001</c:v>
                </c:pt>
                <c:pt idx="1762">
                  <c:v>-54.731999999999999</c:v>
                </c:pt>
                <c:pt idx="1763">
                  <c:v>-54.703400590000001</c:v>
                </c:pt>
                <c:pt idx="1764">
                  <c:v>-54.674453</c:v>
                </c:pt>
                <c:pt idx="1765">
                  <c:v>-54.645151609999999</c:v>
                </c:pt>
                <c:pt idx="1766">
                  <c:v>-54.615490680000001</c:v>
                </c:pt>
                <c:pt idx="1767">
                  <c:v>-54.585464369999997</c:v>
                </c:pt>
                <c:pt idx="1768">
                  <c:v>-54.555066689999997</c:v>
                </c:pt>
                <c:pt idx="1769">
                  <c:v>-54.524291550000001</c:v>
                </c:pt>
                <c:pt idx="1770">
                  <c:v>-54.493132699999997</c:v>
                </c:pt>
                <c:pt idx="1771">
                  <c:v>-54.461583769999997</c:v>
                </c:pt>
                <c:pt idx="1772">
                  <c:v>-54.429638259999997</c:v>
                </c:pt>
                <c:pt idx="1773">
                  <c:v>-54.397289499999999</c:v>
                </c:pt>
                <c:pt idx="1774">
                  <c:v>-54.364530709999997</c:v>
                </c:pt>
                <c:pt idx="1775">
                  <c:v>-54.331354920000003</c:v>
                </c:pt>
                <c:pt idx="1776">
                  <c:v>-54.297755049999999</c:v>
                </c:pt>
                <c:pt idx="1777">
                  <c:v>-54.263723810000002</c:v>
                </c:pt>
                <c:pt idx="1778">
                  <c:v>-54.229253800000002</c:v>
                </c:pt>
                <c:pt idx="1779">
                  <c:v>-54.194337400000002</c:v>
                </c:pt>
                <c:pt idx="1780">
                  <c:v>-54.15896687</c:v>
                </c:pt>
                <c:pt idx="1781">
                  <c:v>-54.12313425</c:v>
                </c:pt>
                <c:pt idx="1782">
                  <c:v>-54.086831410000002</c:v>
                </c:pt>
                <c:pt idx="1783">
                  <c:v>-54.050050050000003</c:v>
                </c:pt>
                <c:pt idx="1784">
                  <c:v>-54.012781650000001</c:v>
                </c:pt>
                <c:pt idx="1785">
                  <c:v>-53.975017510000001</c:v>
                </c:pt>
                <c:pt idx="1786">
                  <c:v>-53.936748710000003</c:v>
                </c:pt>
                <c:pt idx="1787">
                  <c:v>-53.89796613</c:v>
                </c:pt>
                <c:pt idx="1788">
                  <c:v>-53.858660440000001</c:v>
                </c:pt>
                <c:pt idx="1789">
                  <c:v>-53.818822060000002</c:v>
                </c:pt>
                <c:pt idx="1790">
                  <c:v>-53.778441200000003</c:v>
                </c:pt>
                <c:pt idx="1791">
                  <c:v>-53.737507829999998</c:v>
                </c:pt>
                <c:pt idx="1792">
                  <c:v>-53.696011669999997</c:v>
                </c:pt>
                <c:pt idx="1793">
                  <c:v>-53.653942190000002</c:v>
                </c:pt>
                <c:pt idx="1794">
                  <c:v>-53.611288610000003</c:v>
                </c:pt>
                <c:pt idx="1795">
                  <c:v>-53.56803987</c:v>
                </c:pt>
                <c:pt idx="1796">
                  <c:v>-53.524184630000001</c:v>
                </c:pt>
                <c:pt idx="1797">
                  <c:v>-53.479711279999997</c:v>
                </c:pt>
                <c:pt idx="1798">
                  <c:v>-53.434607890000002</c:v>
                </c:pt>
                <c:pt idx="1799">
                  <c:v>-53.388862260000003</c:v>
                </c:pt>
                <c:pt idx="1800">
                  <c:v>-53.34246186</c:v>
                </c:pt>
                <c:pt idx="1801">
                  <c:v>-53.295393820000001</c:v>
                </c:pt>
                <c:pt idx="1802">
                  <c:v>-53.247644979999997</c:v>
                </c:pt>
                <c:pt idx="1803">
                  <c:v>-53.199201780000003</c:v>
                </c:pt>
                <c:pt idx="1804">
                  <c:v>-53.150050360000002</c:v>
                </c:pt>
                <c:pt idx="1805">
                  <c:v>-53.100176439999998</c:v>
                </c:pt>
                <c:pt idx="1806">
                  <c:v>-53.049565389999998</c:v>
                </c:pt>
                <c:pt idx="1807">
                  <c:v>-52.998202200000001</c:v>
                </c:pt>
                <c:pt idx="1808">
                  <c:v>-52.946071410000002</c:v>
                </c:pt>
                <c:pt idx="1809">
                  <c:v>-52.893157180000003</c:v>
                </c:pt>
                <c:pt idx="1810">
                  <c:v>-52.83944322</c:v>
                </c:pt>
                <c:pt idx="1811">
                  <c:v>-52.78491279</c:v>
                </c:pt>
                <c:pt idx="1812">
                  <c:v>-52.729548690000001</c:v>
                </c:pt>
                <c:pt idx="1813">
                  <c:v>-52.673333239999998</c:v>
                </c:pt>
                <c:pt idx="1814">
                  <c:v>-52.616248239999997</c:v>
                </c:pt>
                <c:pt idx="1815">
                  <c:v>-52.558275020000004</c:v>
                </c:pt>
                <c:pt idx="1816">
                  <c:v>-52.49939432</c:v>
                </c:pt>
                <c:pt idx="1817">
                  <c:v>-52.439586380000001</c:v>
                </c:pt>
                <c:pt idx="1818">
                  <c:v>-52.378830829999998</c:v>
                </c:pt>
                <c:pt idx="1819">
                  <c:v>-52.317106729999999</c:v>
                </c:pt>
                <c:pt idx="1820">
                  <c:v>-52.254392500000002</c:v>
                </c:pt>
                <c:pt idx="1821">
                  <c:v>-52.190665930000002</c:v>
                </c:pt>
                <c:pt idx="1822">
                  <c:v>-52.125904179999999</c:v>
                </c:pt>
                <c:pt idx="1823">
                  <c:v>-52.060083659999997</c:v>
                </c:pt>
                <c:pt idx="1824">
                  <c:v>-51.993180129999999</c:v>
                </c:pt>
                <c:pt idx="1825">
                  <c:v>-51.925168560000003</c:v>
                </c:pt>
                <c:pt idx="1826">
                  <c:v>-51.856023180000001</c:v>
                </c:pt>
                <c:pt idx="1827">
                  <c:v>-51.785717429999998</c:v>
                </c:pt>
                <c:pt idx="1828">
                  <c:v>-51.714223879999999</c:v>
                </c:pt>
                <c:pt idx="1829">
                  <c:v>-51.641514270000002</c:v>
                </c:pt>
                <c:pt idx="1830">
                  <c:v>-51.567559439999997</c:v>
                </c:pt>
                <c:pt idx="1831">
                  <c:v>-51.492329290000001</c:v>
                </c:pt>
                <c:pt idx="1832">
                  <c:v>-51.415792750000001</c:v>
                </c:pt>
                <c:pt idx="1833">
                  <c:v>-51.337917760000003</c:v>
                </c:pt>
                <c:pt idx="1834">
                  <c:v>-51.25867118</c:v>
                </c:pt>
                <c:pt idx="1835">
                  <c:v>-51.178018799999997</c:v>
                </c:pt>
                <c:pt idx="1836">
                  <c:v>-51.095925260000001</c:v>
                </c:pt>
                <c:pt idx="1837">
                  <c:v>-51.012354019999997</c:v>
                </c:pt>
                <c:pt idx="1838">
                  <c:v>-50.927267290000003</c:v>
                </c:pt>
                <c:pt idx="1839">
                  <c:v>-50.840626</c:v>
                </c:pt>
                <c:pt idx="1840">
                  <c:v>-50.752389749999999</c:v>
                </c:pt>
                <c:pt idx="1841">
                  <c:v>-50.662516699999998</c:v>
                </c:pt>
                <c:pt idx="1842">
                  <c:v>-50.570963589999998</c:v>
                </c:pt>
                <c:pt idx="1843">
                  <c:v>-50.477685600000001</c:v>
                </c:pt>
                <c:pt idx="1844">
                  <c:v>-50.382636320000003</c:v>
                </c:pt>
                <c:pt idx="1845">
                  <c:v>-50.285767679999999</c:v>
                </c:pt>
                <c:pt idx="1846">
                  <c:v>-50.187029850000002</c:v>
                </c:pt>
                <c:pt idx="1847">
                  <c:v>-50.086371190000001</c:v>
                </c:pt>
                <c:pt idx="1848">
                  <c:v>-49.983738160000001</c:v>
                </c:pt>
                <c:pt idx="1849">
                  <c:v>-49.879075190000002</c:v>
                </c:pt>
                <c:pt idx="1850">
                  <c:v>-49.772324650000002</c:v>
                </c:pt>
                <c:pt idx="1851">
                  <c:v>-49.663426719999997</c:v>
                </c:pt>
                <c:pt idx="1852">
                  <c:v>-49.552319259999997</c:v>
                </c:pt>
                <c:pt idx="1853">
                  <c:v>-49.438937750000001</c:v>
                </c:pt>
                <c:pt idx="1854">
                  <c:v>-49.323215150000003</c:v>
                </c:pt>
                <c:pt idx="1855">
                  <c:v>-49.205081749999998</c:v>
                </c:pt>
                <c:pt idx="1856">
                  <c:v>-49.084465080000001</c:v>
                </c:pt>
                <c:pt idx="1857">
                  <c:v>-48.961289739999998</c:v>
                </c:pt>
                <c:pt idx="1858">
                  <c:v>-48.835477279999999</c:v>
                </c:pt>
                <c:pt idx="1859">
                  <c:v>-48.706946019999997</c:v>
                </c:pt>
                <c:pt idx="1860">
                  <c:v>-48.575610869999998</c:v>
                </c:pt>
                <c:pt idx="1861">
                  <c:v>-48.441383219999999</c:v>
                </c:pt>
                <c:pt idx="1862">
                  <c:v>-48.304170650000003</c:v>
                </c:pt>
                <c:pt idx="1863">
                  <c:v>-48.163876809999998</c:v>
                </c:pt>
                <c:pt idx="1864">
                  <c:v>-48.020401200000002</c:v>
                </c:pt>
                <c:pt idx="1865">
                  <c:v>-47.873638890000002</c:v>
                </c:pt>
                <c:pt idx="1866">
                  <c:v>-47.723480309999999</c:v>
                </c:pt>
                <c:pt idx="1867">
                  <c:v>-47.569811020000003</c:v>
                </c:pt>
                <c:pt idx="1868">
                  <c:v>-47.412511379999998</c:v>
                </c:pt>
                <c:pt idx="1869">
                  <c:v>-47.25145629</c:v>
                </c:pt>
                <c:pt idx="1870">
                  <c:v>-47.08651485</c:v>
                </c:pt>
                <c:pt idx="1871">
                  <c:v>-46.917550060000003</c:v>
                </c:pt>
                <c:pt idx="1872">
                  <c:v>-46.744418420000002</c:v>
                </c:pt>
                <c:pt idx="1873">
                  <c:v>-46.566969559999997</c:v>
                </c:pt>
                <c:pt idx="1874">
                  <c:v>-46.385045830000003</c:v>
                </c:pt>
                <c:pt idx="1875">
                  <c:v>-46.198481819999998</c:v>
                </c:pt>
                <c:pt idx="1876">
                  <c:v>-46.007103950000001</c:v>
                </c:pt>
                <c:pt idx="1877">
                  <c:v>-45.810729879999997</c:v>
                </c:pt>
                <c:pt idx="1878">
                  <c:v>-45.609167990000003</c:v>
                </c:pt>
                <c:pt idx="1879">
                  <c:v>-45.402216809999999</c:v>
                </c:pt>
                <c:pt idx="1880">
                  <c:v>-45.189664319999999</c:v>
                </c:pt>
                <c:pt idx="1881">
                  <c:v>-44.9712873</c:v>
                </c:pt>
                <c:pt idx="1882">
                  <c:v>-44.746850559999999</c:v>
                </c:pt>
                <c:pt idx="1883">
                  <c:v>-44.516106149999999</c:v>
                </c:pt>
                <c:pt idx="1884">
                  <c:v>-44.278792439999997</c:v>
                </c:pt>
                <c:pt idx="1885">
                  <c:v>-44.034633239999998</c:v>
                </c:pt>
                <c:pt idx="1886">
                  <c:v>-43.783336689999999</c:v>
                </c:pt>
                <c:pt idx="1887">
                  <c:v>-43.524594219999997</c:v>
                </c:pt>
                <c:pt idx="1888">
                  <c:v>-43.258079260000002</c:v>
                </c:pt>
                <c:pt idx="1889">
                  <c:v>-42.983445969999998</c:v>
                </c:pt>
                <c:pt idx="1890">
                  <c:v>-42.700327799999997</c:v>
                </c:pt>
                <c:pt idx="1891">
                  <c:v>-42.408335880000003</c:v>
                </c:pt>
                <c:pt idx="1892">
                  <c:v>-42.107057330000004</c:v>
                </c:pt>
                <c:pt idx="1893">
                  <c:v>-41.796053389999997</c:v>
                </c:pt>
                <c:pt idx="1894">
                  <c:v>-41.47485734</c:v>
                </c:pt>
                <c:pt idx="1895">
                  <c:v>-41.142972280000002</c:v>
                </c:pt>
                <c:pt idx="1896">
                  <c:v>-40.799868619999998</c:v>
                </c:pt>
                <c:pt idx="1897">
                  <c:v>-40.444981390000002</c:v>
                </c:pt>
                <c:pt idx="1898">
                  <c:v>-40.077707220000001</c:v>
                </c:pt>
                <c:pt idx="1899">
                  <c:v>-39.697401050000003</c:v>
                </c:pt>
                <c:pt idx="1900">
                  <c:v>-39.303372490000001</c:v>
                </c:pt>
                <c:pt idx="1901">
                  <c:v>-38.894881740000002</c:v>
                </c:pt>
                <c:pt idx="1902">
                  <c:v>-38.471135140000001</c:v>
                </c:pt>
                <c:pt idx="1903">
                  <c:v>-38.031280199999998</c:v>
                </c:pt>
                <c:pt idx="1904">
                  <c:v>-37.574400060000002</c:v>
                </c:pt>
                <c:pt idx="1905">
                  <c:v>-37.099507299999999</c:v>
                </c:pt>
                <c:pt idx="1906">
                  <c:v>-36.605537089999999</c:v>
                </c:pt>
                <c:pt idx="1907">
                  <c:v>-36.09133946</c:v>
                </c:pt>
                <c:pt idx="1908">
                  <c:v>-35.555670640000002</c:v>
                </c:pt>
                <c:pt idx="1909">
                  <c:v>-34.997183380000003</c:v>
                </c:pt>
                <c:pt idx="1910">
                  <c:v>-34.41441597</c:v>
                </c:pt>
                <c:pt idx="1911">
                  <c:v>-33.805779899999997</c:v>
                </c:pt>
                <c:pt idx="1912">
                  <c:v>-33.16954587</c:v>
                </c:pt>
                <c:pt idx="1913">
                  <c:v>-32.503827899999997</c:v>
                </c:pt>
                <c:pt idx="1914">
                  <c:v>-31.806565280000001</c:v>
                </c:pt>
                <c:pt idx="1915">
                  <c:v>-31.07550195</c:v>
                </c:pt>
                <c:pt idx="1916">
                  <c:v>-30.308162920000001</c:v>
                </c:pt>
                <c:pt idx="1917">
                  <c:v>-29.501827160000001</c:v>
                </c:pt>
                <c:pt idx="1918">
                  <c:v>-28.653496489999998</c:v>
                </c:pt>
                <c:pt idx="1919">
                  <c:v>-27.75985949</c:v>
                </c:pt>
                <c:pt idx="1920">
                  <c:v>-26.817249790000002</c:v>
                </c:pt>
                <c:pt idx="1921">
                  <c:v>-25.821597449999999</c:v>
                </c:pt>
                <c:pt idx="1922">
                  <c:v>-24.768372249999999</c:v>
                </c:pt>
                <c:pt idx="1923">
                  <c:v>-23.65251709</c:v>
                </c:pt>
                <c:pt idx="1924">
                  <c:v>-22.468369630000002</c:v>
                </c:pt>
                <c:pt idx="1925">
                  <c:v>-21.20956958</c:v>
                </c:pt>
                <c:pt idx="1926">
                  <c:v>-19.86894844</c:v>
                </c:pt>
                <c:pt idx="1927">
                  <c:v>-18.43839792</c:v>
                </c:pt>
                <c:pt idx="1928">
                  <c:v>-16.908711790000002</c:v>
                </c:pt>
                <c:pt idx="1929">
                  <c:v>-15.269395039999999</c:v>
                </c:pt>
                <c:pt idx="1930">
                  <c:v>-13.50843195</c:v>
                </c:pt>
                <c:pt idx="1931">
                  <c:v>-11.612002629999999</c:v>
                </c:pt>
                <c:pt idx="1932">
                  <c:v>-9.5641341830000002</c:v>
                </c:pt>
                <c:pt idx="1933">
                  <c:v>-7.3462681930000002</c:v>
                </c:pt>
                <c:pt idx="1934">
                  <c:v>-4.936720556</c:v>
                </c:pt>
                <c:pt idx="1935">
                  <c:v>-2.3100010399999999</c:v>
                </c:pt>
                <c:pt idx="1936">
                  <c:v>0.564051407</c:v>
                </c:pt>
                <c:pt idx="1937">
                  <c:v>3.7213780949999999</c:v>
                </c:pt>
                <c:pt idx="1938">
                  <c:v>7.2051389439999998</c:v>
                </c:pt>
                <c:pt idx="1939">
                  <c:v>11.067598350000001</c:v>
                </c:pt>
                <c:pt idx="1940">
                  <c:v>15.37262836</c:v>
                </c:pt>
                <c:pt idx="1941">
                  <c:v>20.199076080000001</c:v>
                </c:pt>
                <c:pt idx="1942">
                  <c:v>25.645360910000001</c:v>
                </c:pt>
                <c:pt idx="1943">
                  <c:v>31.835853230000001</c:v>
                </c:pt>
                <c:pt idx="1944">
                  <c:v>-54.981370200000001</c:v>
                </c:pt>
                <c:pt idx="1945">
                  <c:v>-54.962521250000002</c:v>
                </c:pt>
                <c:pt idx="1946">
                  <c:v>-54.943449989999998</c:v>
                </c:pt>
                <c:pt idx="1947">
                  <c:v>-54.924153199999999</c:v>
                </c:pt>
                <c:pt idx="1948">
                  <c:v>-54.904627609999999</c:v>
                </c:pt>
                <c:pt idx="1949">
                  <c:v>-54.884869860000002</c:v>
                </c:pt>
                <c:pt idx="1950">
                  <c:v>-54.864876580000001</c:v>
                </c:pt>
                <c:pt idx="1951">
                  <c:v>-54.844644279999997</c:v>
                </c:pt>
                <c:pt idx="1952">
                  <c:v>-54.824169439999999</c:v>
                </c:pt>
                <c:pt idx="1953">
                  <c:v>-54.803448459999998</c:v>
                </c:pt>
                <c:pt idx="1954">
                  <c:v>-54.78247769</c:v>
                </c:pt>
                <c:pt idx="1955">
                  <c:v>-54.76125339</c:v>
                </c:pt>
                <c:pt idx="1956">
                  <c:v>-54.739771759999996</c:v>
                </c:pt>
                <c:pt idx="1957">
                  <c:v>-54.718028920000002</c:v>
                </c:pt>
                <c:pt idx="1958">
                  <c:v>-54.696020930000003</c:v>
                </c:pt>
                <c:pt idx="1959">
                  <c:v>-54.673743760000001</c:v>
                </c:pt>
                <c:pt idx="1960">
                  <c:v>-54.651193300000003</c:v>
                </c:pt>
                <c:pt idx="1961">
                  <c:v>-54.640365379999999</c:v>
                </c:pt>
                <c:pt idx="1962">
                  <c:v>-54.617406729999999</c:v>
                </c:pt>
                <c:pt idx="1963">
                  <c:v>-54.594164309999996</c:v>
                </c:pt>
                <c:pt idx="1964">
                  <c:v>-54.57063376</c:v>
                </c:pt>
                <c:pt idx="1965">
                  <c:v>-54.54681059</c:v>
                </c:pt>
                <c:pt idx="1966">
                  <c:v>-54.522690230000002</c:v>
                </c:pt>
                <c:pt idx="1967">
                  <c:v>-54.498268039999999</c:v>
                </c:pt>
                <c:pt idx="1968">
                  <c:v>-54.473539260000003</c:v>
                </c:pt>
                <c:pt idx="1969">
                  <c:v>-54.448499050000002</c:v>
                </c:pt>
                <c:pt idx="1970">
                  <c:v>-54.423142460000001</c:v>
                </c:pt>
                <c:pt idx="1971">
                  <c:v>-54.397464460000002</c:v>
                </c:pt>
                <c:pt idx="1972">
                  <c:v>-54.371459899999998</c:v>
                </c:pt>
                <c:pt idx="1973">
                  <c:v>-54.345123520000001</c:v>
                </c:pt>
                <c:pt idx="1974">
                  <c:v>-54.318449970000003</c:v>
                </c:pt>
                <c:pt idx="1975">
                  <c:v>-54.291433769999998</c:v>
                </c:pt>
                <c:pt idx="1976">
                  <c:v>-54.264069329999998</c:v>
                </c:pt>
                <c:pt idx="1977">
                  <c:v>-54.236350950000002</c:v>
                </c:pt>
                <c:pt idx="1978">
                  <c:v>-54.208272809999997</c:v>
                </c:pt>
                <c:pt idx="1979">
                  <c:v>-54.179828960000002</c:v>
                </c:pt>
                <c:pt idx="1980">
                  <c:v>-54.151013319999997</c:v>
                </c:pt>
                <c:pt idx="1981">
                  <c:v>-54.121819680000002</c:v>
                </c:pt>
                <c:pt idx="1982">
                  <c:v>-54.092241710000003</c:v>
                </c:pt>
                <c:pt idx="1983">
                  <c:v>-54.062272929999999</c:v>
                </c:pt>
                <c:pt idx="1984">
                  <c:v>-54.031906720000002</c:v>
                </c:pt>
                <c:pt idx="1985">
                  <c:v>-54.001136320000001</c:v>
                </c:pt>
                <c:pt idx="1986">
                  <c:v>-53.969954809999997</c:v>
                </c:pt>
                <c:pt idx="1987">
                  <c:v>-53.938355129999998</c:v>
                </c:pt>
                <c:pt idx="1988">
                  <c:v>-53.906330060000002</c:v>
                </c:pt>
                <c:pt idx="1989">
                  <c:v>-53.873872210000002</c:v>
                </c:pt>
                <c:pt idx="1990">
                  <c:v>-53.840974029999998</c:v>
                </c:pt>
                <c:pt idx="1991">
                  <c:v>-53.807627799999999</c:v>
                </c:pt>
                <c:pt idx="1992">
                  <c:v>-53.773825610000003</c:v>
                </c:pt>
                <c:pt idx="1993">
                  <c:v>-53.739559389999997</c:v>
                </c:pt>
                <c:pt idx="1994">
                  <c:v>-53.704820859999998</c:v>
                </c:pt>
                <c:pt idx="1995">
                  <c:v>-53.669601579999998</c:v>
                </c:pt>
                <c:pt idx="1996">
                  <c:v>-53.633892889999998</c:v>
                </c:pt>
                <c:pt idx="1997">
                  <c:v>-53.597685929999997</c:v>
                </c:pt>
                <c:pt idx="1998">
                  <c:v>-53.560971619999997</c:v>
                </c:pt>
                <c:pt idx="1999">
                  <c:v>-53.523740699999998</c:v>
                </c:pt>
                <c:pt idx="2000">
                  <c:v>-53.485983640000001</c:v>
                </c:pt>
                <c:pt idx="2001">
                  <c:v>-53.447690729999998</c:v>
                </c:pt>
                <c:pt idx="2002">
                  <c:v>-53.408851990000002</c:v>
                </c:pt>
                <c:pt idx="2003">
                  <c:v>-53.369457199999999</c:v>
                </c:pt>
                <c:pt idx="2004">
                  <c:v>-53.329495919999999</c:v>
                </c:pt>
                <c:pt idx="2005">
                  <c:v>-53.288957420000003</c:v>
                </c:pt>
                <c:pt idx="2006">
                  <c:v>-53.247830720000003</c:v>
                </c:pt>
                <c:pt idx="2007">
                  <c:v>-53.206104549999999</c:v>
                </c:pt>
                <c:pt idx="2008">
                  <c:v>-53.163767389999997</c:v>
                </c:pt>
                <c:pt idx="2009">
                  <c:v>-53.120807399999997</c:v>
                </c:pt>
                <c:pt idx="2010">
                  <c:v>-53.077212439999997</c:v>
                </c:pt>
                <c:pt idx="2011">
                  <c:v>-53.032970079999998</c:v>
                </c:pt>
                <c:pt idx="2012">
                  <c:v>-52.988067559999998</c:v>
                </c:pt>
                <c:pt idx="2013">
                  <c:v>-52.942491779999997</c:v>
                </c:pt>
                <c:pt idx="2014">
                  <c:v>-52.896229300000002</c:v>
                </c:pt>
                <c:pt idx="2015">
                  <c:v>-52.849266350000001</c:v>
                </c:pt>
                <c:pt idx="2016">
                  <c:v>-52.801588780000003</c:v>
                </c:pt>
                <c:pt idx="2017">
                  <c:v>-52.753182049999999</c:v>
                </c:pt>
                <c:pt idx="2018">
                  <c:v>-52.70403125</c:v>
                </c:pt>
                <c:pt idx="2019">
                  <c:v>-52.654121070000002</c:v>
                </c:pt>
                <c:pt idx="2020">
                  <c:v>-52.603435779999998</c:v>
                </c:pt>
                <c:pt idx="2021">
                  <c:v>-52.55195921</c:v>
                </c:pt>
                <c:pt idx="2022">
                  <c:v>-52.499674769999999</c:v>
                </c:pt>
                <c:pt idx="2023">
                  <c:v>-52.446565370000002</c:v>
                </c:pt>
                <c:pt idx="2024">
                  <c:v>-52.392613490000002</c:v>
                </c:pt>
                <c:pt idx="2025">
                  <c:v>-52.3378011</c:v>
                </c:pt>
                <c:pt idx="2026">
                  <c:v>-52.282109640000002</c:v>
                </c:pt>
                <c:pt idx="2027">
                  <c:v>-52.22552005</c:v>
                </c:pt>
                <c:pt idx="2028">
                  <c:v>-52.168012709999999</c:v>
                </c:pt>
                <c:pt idx="2029">
                  <c:v>-52.109567439999999</c:v>
                </c:pt>
                <c:pt idx="2030">
                  <c:v>-52.05016346</c:v>
                </c:pt>
                <c:pt idx="2031">
                  <c:v>-51.989779400000003</c:v>
                </c:pt>
                <c:pt idx="2032">
                  <c:v>-51.92839326</c:v>
                </c:pt>
                <c:pt idx="2033">
                  <c:v>-51.865982350000003</c:v>
                </c:pt>
                <c:pt idx="2034">
                  <c:v>-51.80252334</c:v>
                </c:pt>
                <c:pt idx="2035">
                  <c:v>-51.73799219</c:v>
                </c:pt>
                <c:pt idx="2036">
                  <c:v>-51.672364109999997</c:v>
                </c:pt>
                <c:pt idx="2037">
                  <c:v>-51.605613560000002</c:v>
                </c:pt>
                <c:pt idx="2038">
                  <c:v>-51.537714219999998</c:v>
                </c:pt>
                <c:pt idx="2039">
                  <c:v>-51.468638939999998</c:v>
                </c:pt>
                <c:pt idx="2040">
                  <c:v>-51.398359730000003</c:v>
                </c:pt>
                <c:pt idx="2041">
                  <c:v>-51.326847700000002</c:v>
                </c:pt>
                <c:pt idx="2042">
                  <c:v>-51.254073040000002</c:v>
                </c:pt>
                <c:pt idx="2043">
                  <c:v>-51.180005010000002</c:v>
                </c:pt>
                <c:pt idx="2044">
                  <c:v>-51.104611839999997</c:v>
                </c:pt>
                <c:pt idx="2045">
                  <c:v>-51.027860750000002</c:v>
                </c:pt>
                <c:pt idx="2046">
                  <c:v>-50.949717870000001</c:v>
                </c:pt>
                <c:pt idx="2047">
                  <c:v>-50.870148190000002</c:v>
                </c:pt>
                <c:pt idx="2048">
                  <c:v>-50.789115559999999</c:v>
                </c:pt>
                <c:pt idx="2049">
                  <c:v>-50.706582599999997</c:v>
                </c:pt>
                <c:pt idx="2050">
                  <c:v>-50.622510650000002</c:v>
                </c:pt>
                <c:pt idx="2051">
                  <c:v>-50.536859730000003</c:v>
                </c:pt>
                <c:pt idx="2052">
                  <c:v>-50.449588470000002</c:v>
                </c:pt>
                <c:pt idx="2053">
                  <c:v>-50.360654070000002</c:v>
                </c:pt>
                <c:pt idx="2054">
                  <c:v>-50.270012209999997</c:v>
                </c:pt>
                <c:pt idx="2055">
                  <c:v>-50.177617009999999</c:v>
                </c:pt>
                <c:pt idx="2056">
                  <c:v>-50.083420930000003</c:v>
                </c:pt>
                <c:pt idx="2057">
                  <c:v>-49.987374729999999</c:v>
                </c:pt>
                <c:pt idx="2058">
                  <c:v>-49.889427339999997</c:v>
                </c:pt>
                <c:pt idx="2059">
                  <c:v>-49.789525859999998</c:v>
                </c:pt>
                <c:pt idx="2060">
                  <c:v>-49.687615379999997</c:v>
                </c:pt>
                <c:pt idx="2061">
                  <c:v>-49.583638950000001</c:v>
                </c:pt>
                <c:pt idx="2062">
                  <c:v>-49.477537470000001</c:v>
                </c:pt>
                <c:pt idx="2063">
                  <c:v>-49.369249570000001</c:v>
                </c:pt>
                <c:pt idx="2064">
                  <c:v>-49.258711519999999</c:v>
                </c:pt>
                <c:pt idx="2065">
                  <c:v>-49.145857110000001</c:v>
                </c:pt>
                <c:pt idx="2066">
                  <c:v>-49.030617499999998</c:v>
                </c:pt>
                <c:pt idx="2067">
                  <c:v>-48.912921160000003</c:v>
                </c:pt>
                <c:pt idx="2068">
                  <c:v>-48.792693659999998</c:v>
                </c:pt>
                <c:pt idx="2069">
                  <c:v>-48.669857559999997</c:v>
                </c:pt>
                <c:pt idx="2070">
                  <c:v>-48.544332259999997</c:v>
                </c:pt>
                <c:pt idx="2071">
                  <c:v>-48.416033810000002</c:v>
                </c:pt>
                <c:pt idx="2072">
                  <c:v>-48.284874780000003</c:v>
                </c:pt>
                <c:pt idx="2073">
                  <c:v>-48.150764019999997</c:v>
                </c:pt>
                <c:pt idx="2074">
                  <c:v>-48.013606510000002</c:v>
                </c:pt>
                <c:pt idx="2075">
                  <c:v>-47.873303120000003</c:v>
                </c:pt>
                <c:pt idx="2076">
                  <c:v>-47.729750430000003</c:v>
                </c:pt>
                <c:pt idx="2077">
                  <c:v>-47.582840429999997</c:v>
                </c:pt>
                <c:pt idx="2078">
                  <c:v>-47.432460310000003</c:v>
                </c:pt>
                <c:pt idx="2079">
                  <c:v>-47.278492190000001</c:v>
                </c:pt>
                <c:pt idx="2080">
                  <c:v>-47.120812819999998</c:v>
                </c:pt>
                <c:pt idx="2081">
                  <c:v>-46.959293250000002</c:v>
                </c:pt>
                <c:pt idx="2082">
                  <c:v>-46.793798549999998</c:v>
                </c:pt>
                <c:pt idx="2083">
                  <c:v>-46.624187419999998</c:v>
                </c:pt>
                <c:pt idx="2084">
                  <c:v>-46.450311820000003</c:v>
                </c:pt>
                <c:pt idx="2085">
                  <c:v>-46.272016559999997</c:v>
                </c:pt>
                <c:pt idx="2086">
                  <c:v>-46.08913888</c:v>
                </c:pt>
                <c:pt idx="2087">
                  <c:v>-45.901507969999997</c:v>
                </c:pt>
                <c:pt idx="2088">
                  <c:v>-45.708944469999999</c:v>
                </c:pt>
                <c:pt idx="2089">
                  <c:v>-45.511259920000001</c:v>
                </c:pt>
                <c:pt idx="2090">
                  <c:v>-45.308256210000003</c:v>
                </c:pt>
                <c:pt idx="2091">
                  <c:v>-45.09972492</c:v>
                </c:pt>
                <c:pt idx="2092">
                  <c:v>-44.885446649999999</c:v>
                </c:pt>
                <c:pt idx="2093">
                  <c:v>-44.665190299999999</c:v>
                </c:pt>
                <c:pt idx="2094">
                  <c:v>-44.438712270000003</c:v>
                </c:pt>
                <c:pt idx="2095">
                  <c:v>-44.205755629999999</c:v>
                </c:pt>
                <c:pt idx="2096">
                  <c:v>-43.966049169999998</c:v>
                </c:pt>
                <c:pt idx="2097">
                  <c:v>-43.71930639</c:v>
                </c:pt>
                <c:pt idx="2098">
                  <c:v>-43.465224460000002</c:v>
                </c:pt>
                <c:pt idx="2099">
                  <c:v>-43.203482970000003</c:v>
                </c:pt>
                <c:pt idx="2100">
                  <c:v>-42.933742719999998</c:v>
                </c:pt>
                <c:pt idx="2101">
                  <c:v>-42.655644260000003</c:v>
                </c:pt>
                <c:pt idx="2102">
                  <c:v>-42.368806399999997</c:v>
                </c:pt>
                <c:pt idx="2103">
                  <c:v>-42.072824519999998</c:v>
                </c:pt>
                <c:pt idx="2104">
                  <c:v>-41.767268770000001</c:v>
                </c:pt>
                <c:pt idx="2105">
                  <c:v>-41.451682060000003</c:v>
                </c:pt>
                <c:pt idx="2106">
                  <c:v>-41.125577890000002</c:v>
                </c:pt>
                <c:pt idx="2107">
                  <c:v>-40.788437969999997</c:v>
                </c:pt>
                <c:pt idx="2108">
                  <c:v>-40.43970951</c:v>
                </c:pt>
                <c:pt idx="2109">
                  <c:v>-40.078802439999997</c:v>
                </c:pt>
                <c:pt idx="2110">
                  <c:v>-39.705086090000002</c:v>
                </c:pt>
                <c:pt idx="2111">
                  <c:v>-39.317885750000002</c:v>
                </c:pt>
                <c:pt idx="2112">
                  <c:v>-38.916478720000001</c:v>
                </c:pt>
                <c:pt idx="2113">
                  <c:v>-38.500090010000001</c:v>
                </c:pt>
                <c:pt idx="2114">
                  <c:v>-38.067887509999998</c:v>
                </c:pt>
                <c:pt idx="2115">
                  <c:v>-37.618976689999997</c:v>
                </c:pt>
                <c:pt idx="2116">
                  <c:v>-37.152394610000002</c:v>
                </c:pt>
                <c:pt idx="2117">
                  <c:v>-36.667103339999997</c:v>
                </c:pt>
                <c:pt idx="2118">
                  <c:v>-36.16198249</c:v>
                </c:pt>
                <c:pt idx="2119">
                  <c:v>-35.635820930000001</c:v>
                </c:pt>
                <c:pt idx="2120">
                  <c:v>-35.087307410000001</c:v>
                </c:pt>
                <c:pt idx="2121">
                  <c:v>-34.515020110000002</c:v>
                </c:pt>
                <c:pt idx="2122">
                  <c:v>-33.917414719999996</c:v>
                </c:pt>
                <c:pt idx="2123">
                  <c:v>-33.292811059999998</c:v>
                </c:pt>
                <c:pt idx="2124">
                  <c:v>-32.639377860000003</c:v>
                </c:pt>
                <c:pt idx="2125">
                  <c:v>-31.955115490000001</c:v>
                </c:pt>
                <c:pt idx="2126">
                  <c:v>-31.237836210000001</c:v>
                </c:pt>
                <c:pt idx="2127">
                  <c:v>-30.485141670000001</c:v>
                </c:pt>
                <c:pt idx="2128">
                  <c:v>-29.694397080000002</c:v>
                </c:pt>
                <c:pt idx="2129">
                  <c:v>-28.862701479999998</c:v>
                </c:pt>
                <c:pt idx="2130">
                  <c:v>-27.98685343</c:v>
                </c:pt>
                <c:pt idx="2131">
                  <c:v>-27.06331132</c:v>
                </c:pt>
                <c:pt idx="2132">
                  <c:v>-26.088147240000001</c:v>
                </c:pt>
                <c:pt idx="2133">
                  <c:v>-25.056993110000001</c:v>
                </c:pt>
                <c:pt idx="2134">
                  <c:v>-23.96497767</c:v>
                </c:pt>
                <c:pt idx="2135">
                  <c:v>-22.806652329999999</c:v>
                </c:pt>
                <c:pt idx="2136">
                  <c:v>-21.575903610000001</c:v>
                </c:pt>
                <c:pt idx="2137">
                  <c:v>-20.265849190000001</c:v>
                </c:pt>
                <c:pt idx="2138">
                  <c:v>-18.868714069999999</c:v>
                </c:pt>
                <c:pt idx="2139">
                  <c:v>-17.37568199</c:v>
                </c:pt>
                <c:pt idx="2140">
                  <c:v>-15.776716410000001</c:v>
                </c:pt>
                <c:pt idx="2141">
                  <c:v>-14.06034356</c:v>
                </c:pt>
                <c:pt idx="2142">
                  <c:v>-12.213387689999999</c:v>
                </c:pt>
                <c:pt idx="2143">
                  <c:v>-10.220646070000001</c:v>
                </c:pt>
                <c:pt idx="2144">
                  <c:v>-8.0644871390000006</c:v>
                </c:pt>
                <c:pt idx="2145">
                  <c:v>-5.7243497679999997</c:v>
                </c:pt>
                <c:pt idx="2146">
                  <c:v>-3.1761144520000002</c:v>
                </c:pt>
                <c:pt idx="2147">
                  <c:v>-0.391306616</c:v>
                </c:pt>
                <c:pt idx="2148">
                  <c:v>2.6639221809999998</c:v>
                </c:pt>
                <c:pt idx="2149">
                  <c:v>6.0301103229999997</c:v>
                </c:pt>
                <c:pt idx="2150">
                  <c:v>9.7562049700000006</c:v>
                </c:pt>
                <c:pt idx="2151">
                  <c:v>13.90183382</c:v>
                </c:pt>
                <c:pt idx="2152">
                  <c:v>18.540346960000001</c:v>
                </c:pt>
                <c:pt idx="2153">
                  <c:v>23.762948430000002</c:v>
                </c:pt>
                <c:pt idx="2154">
                  <c:v>29.684396499999998</c:v>
                </c:pt>
                <c:pt idx="2155">
                  <c:v>36.451005979999998</c:v>
                </c:pt>
                <c:pt idx="2156">
                  <c:v>-54.987946280000003</c:v>
                </c:pt>
                <c:pt idx="2157">
                  <c:v>-54.97574985</c:v>
                </c:pt>
                <c:pt idx="2158">
                  <c:v>-54.963408770000001</c:v>
                </c:pt>
                <c:pt idx="2159">
                  <c:v>-54.950921090000001</c:v>
                </c:pt>
                <c:pt idx="2160">
                  <c:v>-54.938284830000001</c:v>
                </c:pt>
                <c:pt idx="2161">
                  <c:v>-54.92549795</c:v>
                </c:pt>
                <c:pt idx="2162">
                  <c:v>-54.912558400000002</c:v>
                </c:pt>
                <c:pt idx="2163">
                  <c:v>-54.899464080000001</c:v>
                </c:pt>
                <c:pt idx="2164">
                  <c:v>-54.886212890000003</c:v>
                </c:pt>
                <c:pt idx="2165">
                  <c:v>-54.872802649999997</c:v>
                </c:pt>
                <c:pt idx="2166">
                  <c:v>-54.859231170000001</c:v>
                </c:pt>
                <c:pt idx="2167">
                  <c:v>-54.845496220000001</c:v>
                </c:pt>
                <c:pt idx="2168">
                  <c:v>-54.831595530000001</c:v>
                </c:pt>
                <c:pt idx="2169">
                  <c:v>-54.817526780000001</c:v>
                </c:pt>
                <c:pt idx="2170">
                  <c:v>-54.803287640000001</c:v>
                </c:pt>
                <c:pt idx="2171">
                  <c:v>-54.788875699999998</c:v>
                </c:pt>
                <c:pt idx="2172">
                  <c:v>-54.774288560000002</c:v>
                </c:pt>
                <c:pt idx="2173">
                  <c:v>-54.759523729999998</c:v>
                </c:pt>
                <c:pt idx="2174">
                  <c:v>-54.744578699999998</c:v>
                </c:pt>
                <c:pt idx="2175">
                  <c:v>-54.729450919999998</c:v>
                </c:pt>
                <c:pt idx="2176">
                  <c:v>-54.714137780000001</c:v>
                </c:pt>
                <c:pt idx="2177">
                  <c:v>-54.698636649999997</c:v>
                </c:pt>
                <c:pt idx="2178">
                  <c:v>-54.682944820000003</c:v>
                </c:pt>
                <c:pt idx="2179">
                  <c:v>-54.667059559999998</c:v>
                </c:pt>
                <c:pt idx="2180">
                  <c:v>-54.650978090000002</c:v>
                </c:pt>
                <c:pt idx="2181">
                  <c:v>-54.63469757</c:v>
                </c:pt>
                <c:pt idx="2182">
                  <c:v>-54.6182151</c:v>
                </c:pt>
                <c:pt idx="2183">
                  <c:v>-54.601527750000002</c:v>
                </c:pt>
                <c:pt idx="2184">
                  <c:v>-54.58463253</c:v>
                </c:pt>
                <c:pt idx="2185">
                  <c:v>-54.567526389999998</c:v>
                </c:pt>
                <c:pt idx="2186">
                  <c:v>-54.550206230000001</c:v>
                </c:pt>
                <c:pt idx="2187">
                  <c:v>-54.532668899999997</c:v>
                </c:pt>
                <c:pt idx="2188">
                  <c:v>-54.514911179999999</c:v>
                </c:pt>
                <c:pt idx="2189">
                  <c:v>-54.496929799999997</c:v>
                </c:pt>
                <c:pt idx="2190">
                  <c:v>-54.478721419999999</c:v>
                </c:pt>
                <c:pt idx="2191">
                  <c:v>-54.460282650000003</c:v>
                </c:pt>
                <c:pt idx="2192">
                  <c:v>-54.44161003</c:v>
                </c:pt>
                <c:pt idx="2193">
                  <c:v>-54.422700040000002</c:v>
                </c:pt>
                <c:pt idx="2194">
                  <c:v>-54.403549079999998</c:v>
                </c:pt>
                <c:pt idx="2195">
                  <c:v>-54.384153509999997</c:v>
                </c:pt>
                <c:pt idx="2196">
                  <c:v>-54.364509589999997</c:v>
                </c:pt>
                <c:pt idx="2197">
                  <c:v>-54.344613529999997</c:v>
                </c:pt>
                <c:pt idx="2198">
                  <c:v>-54.324461460000002</c:v>
                </c:pt>
                <c:pt idx="2199">
                  <c:v>-54.30404944</c:v>
                </c:pt>
                <c:pt idx="2200">
                  <c:v>-54.283373439999998</c:v>
                </c:pt>
                <c:pt idx="2201">
                  <c:v>-54.26242938</c:v>
                </c:pt>
                <c:pt idx="2202">
                  <c:v>-54.241213070000001</c:v>
                </c:pt>
                <c:pt idx="2203">
                  <c:v>-54.219720260000003</c:v>
                </c:pt>
                <c:pt idx="2204">
                  <c:v>-54.197946600000002</c:v>
                </c:pt>
                <c:pt idx="2205">
                  <c:v>-54.175887670000002</c:v>
                </c:pt>
                <c:pt idx="2206">
                  <c:v>-54.153538949999998</c:v>
                </c:pt>
                <c:pt idx="2207">
                  <c:v>-54.130895840000001</c:v>
                </c:pt>
                <c:pt idx="2208">
                  <c:v>-54.107953629999997</c:v>
                </c:pt>
                <c:pt idx="2209">
                  <c:v>-54.084707539999997</c:v>
                </c:pt>
                <c:pt idx="2210">
                  <c:v>-54.06115269</c:v>
                </c:pt>
                <c:pt idx="2211">
                  <c:v>-54.037284069999998</c:v>
                </c:pt>
                <c:pt idx="2212">
                  <c:v>-54.013096599999997</c:v>
                </c:pt>
                <c:pt idx="2213">
                  <c:v>-53.988585090000001</c:v>
                </c:pt>
                <c:pt idx="2214">
                  <c:v>-53.963744239999997</c:v>
                </c:pt>
                <c:pt idx="2215">
                  <c:v>-53.938568629999999</c:v>
                </c:pt>
                <c:pt idx="2216">
                  <c:v>-53.913052739999998</c:v>
                </c:pt>
                <c:pt idx="2217">
                  <c:v>-53.887190920000002</c:v>
                </c:pt>
                <c:pt idx="2218">
                  <c:v>-53.860977429999998</c:v>
                </c:pt>
                <c:pt idx="2219">
                  <c:v>-53.834406389999998</c:v>
                </c:pt>
                <c:pt idx="2220">
                  <c:v>-53.807471769999999</c:v>
                </c:pt>
                <c:pt idx="2221">
                  <c:v>-53.780167460000001</c:v>
                </c:pt>
                <c:pt idx="2222">
                  <c:v>-53.752487189999997</c:v>
                </c:pt>
                <c:pt idx="2223">
                  <c:v>-53.736424550000002</c:v>
                </c:pt>
                <c:pt idx="2224">
                  <c:v>-53.708141349999998</c:v>
                </c:pt>
                <c:pt idx="2225">
                  <c:v>-53.679465460000003</c:v>
                </c:pt>
                <c:pt idx="2226">
                  <c:v>-53.650390100000003</c:v>
                </c:pt>
                <c:pt idx="2227">
                  <c:v>-53.620908370000002</c:v>
                </c:pt>
                <c:pt idx="2228">
                  <c:v>-53.591013179999997</c:v>
                </c:pt>
                <c:pt idx="2229">
                  <c:v>-53.560697330000004</c:v>
                </c:pt>
                <c:pt idx="2230">
                  <c:v>-53.529953399999997</c:v>
                </c:pt>
                <c:pt idx="2231">
                  <c:v>-53.498773870000001</c:v>
                </c:pt>
                <c:pt idx="2232">
                  <c:v>-53.46715099</c:v>
                </c:pt>
                <c:pt idx="2233">
                  <c:v>-53.435076860000002</c:v>
                </c:pt>
                <c:pt idx="2234">
                  <c:v>-53.40254341</c:v>
                </c:pt>
                <c:pt idx="2235">
                  <c:v>-53.369542369999998</c:v>
                </c:pt>
                <c:pt idx="2236">
                  <c:v>-53.336065269999999</c:v>
                </c:pt>
                <c:pt idx="2237">
                  <c:v>-53.302103449999997</c:v>
                </c:pt>
                <c:pt idx="2238">
                  <c:v>-53.26764807</c:v>
                </c:pt>
                <c:pt idx="2239">
                  <c:v>-53.232690040000001</c:v>
                </c:pt>
                <c:pt idx="2240">
                  <c:v>-53.197220080000001</c:v>
                </c:pt>
                <c:pt idx="2241">
                  <c:v>-53.161228690000002</c:v>
                </c:pt>
                <c:pt idx="2242">
                  <c:v>-53.124706140000001</c:v>
                </c:pt>
                <c:pt idx="2243">
                  <c:v>-53.087642440000003</c:v>
                </c:pt>
                <c:pt idx="2244">
                  <c:v>-53.050027399999998</c:v>
                </c:pt>
                <c:pt idx="2245">
                  <c:v>-53.011850549999998</c:v>
                </c:pt>
                <c:pt idx="2246">
                  <c:v>-52.97310117</c:v>
                </c:pt>
                <c:pt idx="2247">
                  <c:v>-52.933768280000002</c:v>
                </c:pt>
                <c:pt idx="2248">
                  <c:v>-52.893840619999999</c:v>
                </c:pt>
                <c:pt idx="2249">
                  <c:v>-52.85330665</c:v>
                </c:pt>
                <c:pt idx="2250">
                  <c:v>-52.812154550000002</c:v>
                </c:pt>
                <c:pt idx="2251">
                  <c:v>-52.770372170000002</c:v>
                </c:pt>
                <c:pt idx="2252">
                  <c:v>-52.727947090000001</c:v>
                </c:pt>
                <c:pt idx="2253">
                  <c:v>-52.684866550000002</c:v>
                </c:pt>
                <c:pt idx="2254">
                  <c:v>-52.641117440000002</c:v>
                </c:pt>
                <c:pt idx="2255">
                  <c:v>-52.596686349999999</c:v>
                </c:pt>
                <c:pt idx="2256">
                  <c:v>-52.551559490000002</c:v>
                </c:pt>
                <c:pt idx="2257">
                  <c:v>-52.505722720000001</c:v>
                </c:pt>
                <c:pt idx="2258">
                  <c:v>-52.459161510000001</c:v>
                </c:pt>
                <c:pt idx="2259">
                  <c:v>-52.411860949999998</c:v>
                </c:pt>
                <c:pt idx="2260">
                  <c:v>-52.363805739999997</c:v>
                </c:pt>
                <c:pt idx="2261">
                  <c:v>-52.314980149999997</c:v>
                </c:pt>
                <c:pt idx="2262">
                  <c:v>-52.265368029999998</c:v>
                </c:pt>
                <c:pt idx="2263">
                  <c:v>-52.214952779999997</c:v>
                </c:pt>
                <c:pt idx="2264">
                  <c:v>-52.163717339999998</c:v>
                </c:pt>
                <c:pt idx="2265">
                  <c:v>-52.111644179999999</c:v>
                </c:pt>
                <c:pt idx="2266">
                  <c:v>-52.058715280000001</c:v>
                </c:pt>
                <c:pt idx="2267">
                  <c:v>-52.004912109999999</c:v>
                </c:pt>
                <c:pt idx="2268">
                  <c:v>-51.950215610000001</c:v>
                </c:pt>
                <c:pt idx="2269">
                  <c:v>-51.894606179999997</c:v>
                </c:pt>
                <c:pt idx="2270">
                  <c:v>-51.838063640000001</c:v>
                </c:pt>
                <c:pt idx="2271">
                  <c:v>-51.780567249999997</c:v>
                </c:pt>
                <c:pt idx="2272">
                  <c:v>-51.722095629999998</c:v>
                </c:pt>
                <c:pt idx="2273">
                  <c:v>-51.662626799999998</c:v>
                </c:pt>
                <c:pt idx="2274">
                  <c:v>-51.602138119999999</c:v>
                </c:pt>
                <c:pt idx="2275">
                  <c:v>-51.540606250000003</c:v>
                </c:pt>
                <c:pt idx="2276">
                  <c:v>-51.478007179999999</c:v>
                </c:pt>
                <c:pt idx="2277">
                  <c:v>-51.414316139999997</c:v>
                </c:pt>
                <c:pt idx="2278">
                  <c:v>-51.349507629999998</c:v>
                </c:pt>
                <c:pt idx="2279">
                  <c:v>-51.283555339999999</c:v>
                </c:pt>
                <c:pt idx="2280">
                  <c:v>-51.216432159999997</c:v>
                </c:pt>
                <c:pt idx="2281">
                  <c:v>-51.148110119999998</c:v>
                </c:pt>
                <c:pt idx="2282">
                  <c:v>-51.078560369999998</c:v>
                </c:pt>
                <c:pt idx="2283">
                  <c:v>-51.007753139999998</c:v>
                </c:pt>
                <c:pt idx="2284">
                  <c:v>-50.935657710000001</c:v>
                </c:pt>
                <c:pt idx="2285">
                  <c:v>-50.862242369999997</c:v>
                </c:pt>
                <c:pt idx="2286">
                  <c:v>-50.787474359999997</c:v>
                </c:pt>
                <c:pt idx="2287">
                  <c:v>-50.711319860000003</c:v>
                </c:pt>
                <c:pt idx="2288">
                  <c:v>-50.633743920000001</c:v>
                </c:pt>
                <c:pt idx="2289">
                  <c:v>-50.55471043</c:v>
                </c:pt>
                <c:pt idx="2290">
                  <c:v>-50.474182050000003</c:v>
                </c:pt>
                <c:pt idx="2291">
                  <c:v>-50.392120200000001</c:v>
                </c:pt>
                <c:pt idx="2292">
                  <c:v>-50.30848494</c:v>
                </c:pt>
                <c:pt idx="2293">
                  <c:v>-50.223234980000001</c:v>
                </c:pt>
                <c:pt idx="2294">
                  <c:v>-50.136327569999999</c:v>
                </c:pt>
                <c:pt idx="2295">
                  <c:v>-50.04771848</c:v>
                </c:pt>
                <c:pt idx="2296">
                  <c:v>-49.957361880000001</c:v>
                </c:pt>
                <c:pt idx="2297">
                  <c:v>-49.865210329999996</c:v>
                </c:pt>
                <c:pt idx="2298">
                  <c:v>-49.771214649999997</c:v>
                </c:pt>
                <c:pt idx="2299">
                  <c:v>-49.675323900000002</c:v>
                </c:pt>
                <c:pt idx="2300">
                  <c:v>-49.57748522</c:v>
                </c:pt>
                <c:pt idx="2301">
                  <c:v>-49.47764385</c:v>
                </c:pt>
                <c:pt idx="2302">
                  <c:v>-49.37574291</c:v>
                </c:pt>
                <c:pt idx="2303">
                  <c:v>-49.271723430000002</c:v>
                </c:pt>
                <c:pt idx="2304">
                  <c:v>-49.165524159999997</c:v>
                </c:pt>
                <c:pt idx="2305">
                  <c:v>-49.057081480000001</c:v>
                </c:pt>
                <c:pt idx="2306">
                  <c:v>-48.946329310000003</c:v>
                </c:pt>
                <c:pt idx="2307">
                  <c:v>-48.833198979999999</c:v>
                </c:pt>
                <c:pt idx="2308">
                  <c:v>-48.717619079999999</c:v>
                </c:pt>
                <c:pt idx="2309">
                  <c:v>-48.599515349999997</c:v>
                </c:pt>
                <c:pt idx="2310">
                  <c:v>-48.478810520000003</c:v>
                </c:pt>
                <c:pt idx="2311">
                  <c:v>-48.355424159999998</c:v>
                </c:pt>
                <c:pt idx="2312">
                  <c:v>-48.229272510000001</c:v>
                </c:pt>
                <c:pt idx="2313">
                  <c:v>-48.100268329999999</c:v>
                </c:pt>
                <c:pt idx="2314">
                  <c:v>-47.9683207</c:v>
                </c:pt>
                <c:pt idx="2315">
                  <c:v>-47.833334809999997</c:v>
                </c:pt>
                <c:pt idx="2316">
                  <c:v>-47.695211790000002</c:v>
                </c:pt>
                <c:pt idx="2317">
                  <c:v>-47.553848430000002</c:v>
                </c:pt>
                <c:pt idx="2318">
                  <c:v>-47.409137029999997</c:v>
                </c:pt>
                <c:pt idx="2319">
                  <c:v>-47.260965040000002</c:v>
                </c:pt>
                <c:pt idx="2320">
                  <c:v>-47.109214899999998</c:v>
                </c:pt>
                <c:pt idx="2321">
                  <c:v>-46.95376366</c:v>
                </c:pt>
                <c:pt idx="2322">
                  <c:v>-46.794482729999999</c:v>
                </c:pt>
                <c:pt idx="2323">
                  <c:v>-46.631237550000002</c:v>
                </c:pt>
                <c:pt idx="2324">
                  <c:v>-46.46388718</c:v>
                </c:pt>
                <c:pt idx="2325">
                  <c:v>-46.292284019999997</c:v>
                </c:pt>
                <c:pt idx="2326">
                  <c:v>-46.116273300000003</c:v>
                </c:pt>
                <c:pt idx="2327">
                  <c:v>-45.93569274</c:v>
                </c:pt>
                <c:pt idx="2328">
                  <c:v>-45.750372030000001</c:v>
                </c:pt>
                <c:pt idx="2329">
                  <c:v>-45.560132330000002</c:v>
                </c:pt>
                <c:pt idx="2330">
                  <c:v>-45.364785769999997</c:v>
                </c:pt>
                <c:pt idx="2331">
                  <c:v>-45.164134830000002</c:v>
                </c:pt>
                <c:pt idx="2332">
                  <c:v>-44.957971739999998</c:v>
                </c:pt>
                <c:pt idx="2333">
                  <c:v>-44.746077810000003</c:v>
                </c:pt>
                <c:pt idx="2334">
                  <c:v>-44.528222669999998</c:v>
                </c:pt>
                <c:pt idx="2335">
                  <c:v>-44.304163529999997</c:v>
                </c:pt>
                <c:pt idx="2336">
                  <c:v>-44.073644299999998</c:v>
                </c:pt>
                <c:pt idx="2337">
                  <c:v>-43.836394689999999</c:v>
                </c:pt>
                <c:pt idx="2338">
                  <c:v>-43.592129190000001</c:v>
                </c:pt>
                <c:pt idx="2339">
                  <c:v>-43.340546019999998</c:v>
                </c:pt>
                <c:pt idx="2340">
                  <c:v>-43.081325919999998</c:v>
                </c:pt>
                <c:pt idx="2341">
                  <c:v>-42.814130900000002</c:v>
                </c:pt>
                <c:pt idx="2342">
                  <c:v>-42.538602820000001</c:v>
                </c:pt>
                <c:pt idx="2343">
                  <c:v>-42.254361920000001</c:v>
                </c:pt>
                <c:pt idx="2344">
                  <c:v>-41.961005120000003</c:v>
                </c:pt>
                <c:pt idx="2345">
                  <c:v>-41.658104219999998</c:v>
                </c:pt>
                <c:pt idx="2346">
                  <c:v>-41.345203910000002</c:v>
                </c:pt>
                <c:pt idx="2347">
                  <c:v>-41.021819659999998</c:v>
                </c:pt>
                <c:pt idx="2348">
                  <c:v>-40.687435239999999</c:v>
                </c:pt>
                <c:pt idx="2349">
                  <c:v>-40.341500170000003</c:v>
                </c:pt>
                <c:pt idx="2350">
                  <c:v>-39.98342684</c:v>
                </c:pt>
                <c:pt idx="2351">
                  <c:v>-39.61258729</c:v>
                </c:pt>
                <c:pt idx="2352">
                  <c:v>-39.22830974</c:v>
                </c:pt>
                <c:pt idx="2353">
                  <c:v>-38.829874689999997</c:v>
                </c:pt>
                <c:pt idx="2354">
                  <c:v>-38.416510639999998</c:v>
                </c:pt>
                <c:pt idx="2355">
                  <c:v>-37.987389309999998</c:v>
                </c:pt>
                <c:pt idx="2356">
                  <c:v>-37.541620350000002</c:v>
                </c:pt>
                <c:pt idx="2357">
                  <c:v>-37.078245430000003</c:v>
                </c:pt>
                <c:pt idx="2358">
                  <c:v>-36.596231660000001</c:v>
                </c:pt>
                <c:pt idx="2359">
                  <c:v>-36.094464209999998</c:v>
                </c:pt>
                <c:pt idx="2360">
                  <c:v>-35.571738080000003</c:v>
                </c:pt>
                <c:pt idx="2361">
                  <c:v>-35.026748789999999</c:v>
                </c:pt>
                <c:pt idx="2362">
                  <c:v>-34.458082009999998</c:v>
                </c:pt>
                <c:pt idx="2363">
                  <c:v>-33.864201739999999</c:v>
                </c:pt>
                <c:pt idx="2364">
                  <c:v>-33.243437040000003</c:v>
                </c:pt>
                <c:pt idx="2365">
                  <c:v>-32.593966940000001</c:v>
                </c:pt>
                <c:pt idx="2366">
                  <c:v>-31.913803260000002</c:v>
                </c:pt>
                <c:pt idx="2367">
                  <c:v>-31.200771119999999</c:v>
                </c:pt>
                <c:pt idx="2368">
                  <c:v>-30.4524866</c:v>
                </c:pt>
                <c:pt idx="2369">
                  <c:v>-29.66633109</c:v>
                </c:pt>
                <c:pt idx="2370">
                  <c:v>-28.839421890000001</c:v>
                </c:pt>
                <c:pt idx="2371">
                  <c:v>-27.968578239999999</c:v>
                </c:pt>
                <c:pt idx="2372">
                  <c:v>-27.05028196</c:v>
                </c:pt>
                <c:pt idx="2373">
                  <c:v>-26.080631790000002</c:v>
                </c:pt>
                <c:pt idx="2374">
                  <c:v>-25.05529009</c:v>
                </c:pt>
                <c:pt idx="2375">
                  <c:v>-23.96942043</c:v>
                </c:pt>
                <c:pt idx="2376">
                  <c:v>-22.817614299999999</c:v>
                </c:pt>
                <c:pt idx="2377">
                  <c:v>-21.59380445</c:v>
                </c:pt>
                <c:pt idx="2378">
                  <c:v>-20.291162150000002</c:v>
                </c:pt>
                <c:pt idx="2379">
                  <c:v>-18.90197474</c:v>
                </c:pt>
                <c:pt idx="2380">
                  <c:v>-17.41749884</c:v>
                </c:pt>
                <c:pt idx="2381">
                  <c:v>-15.82778356</c:v>
                </c:pt>
                <c:pt idx="2382">
                  <c:v>-14.121456240000001</c:v>
                </c:pt>
                <c:pt idx="2383">
                  <c:v>-12.28546117</c:v>
                </c:pt>
                <c:pt idx="2384">
                  <c:v>-10.30473905</c:v>
                </c:pt>
                <c:pt idx="2385">
                  <c:v>-8.1618306470000004</c:v>
                </c:pt>
                <c:pt idx="2386">
                  <c:v>-5.8363833850000004</c:v>
                </c:pt>
                <c:pt idx="2387">
                  <c:v>-3.3045319449999999</c:v>
                </c:pt>
                <c:pt idx="2388">
                  <c:v>-0.53811399900000001</c:v>
                </c:pt>
                <c:pt idx="2389">
                  <c:v>2.496332072</c:v>
                </c:pt>
                <c:pt idx="2390">
                  <c:v>5.8388610319999996</c:v>
                </c:pt>
                <c:pt idx="2391">
                  <c:v>9.5378093459999995</c:v>
                </c:pt>
                <c:pt idx="2392">
                  <c:v>13.65202511</c:v>
                </c:pt>
                <c:pt idx="2393">
                  <c:v>18.253851260000001</c:v>
                </c:pt>
                <c:pt idx="2394">
                  <c:v>23.43317356</c:v>
                </c:pt>
                <c:pt idx="2395">
                  <c:v>29.302999490000001</c:v>
                </c:pt>
                <c:pt idx="2396">
                  <c:v>36.007281050000003</c:v>
                </c:pt>
                <c:pt idx="2397">
                  <c:v>-54.994133050000002</c:v>
                </c:pt>
                <c:pt idx="2398">
                  <c:v>-54.988195220000001</c:v>
                </c:pt>
                <c:pt idx="2399">
                  <c:v>-54.982185629999996</c:v>
                </c:pt>
                <c:pt idx="2400">
                  <c:v>-54.976103360000003</c:v>
                </c:pt>
                <c:pt idx="2401">
                  <c:v>-54.969947490000003</c:v>
                </c:pt>
                <c:pt idx="2402">
                  <c:v>-54.963717099999997</c:v>
                </c:pt>
                <c:pt idx="2403">
                  <c:v>-54.957411229999998</c:v>
                </c:pt>
                <c:pt idx="2404">
                  <c:v>-54.95102893</c:v>
                </c:pt>
                <c:pt idx="2405">
                  <c:v>-54.944569219999998</c:v>
                </c:pt>
                <c:pt idx="2406">
                  <c:v>-54.938031109999997</c:v>
                </c:pt>
                <c:pt idx="2407">
                  <c:v>-54.931413599999999</c:v>
                </c:pt>
                <c:pt idx="2408">
                  <c:v>-54.924715679999998</c:v>
                </c:pt>
                <c:pt idx="2409">
                  <c:v>-54.917936310000002</c:v>
                </c:pt>
                <c:pt idx="2410">
                  <c:v>-54.91107444</c:v>
                </c:pt>
                <c:pt idx="2411">
                  <c:v>-54.90412903</c:v>
                </c:pt>
                <c:pt idx="2412">
                  <c:v>-54.897098980000003</c:v>
                </c:pt>
                <c:pt idx="2413">
                  <c:v>-54.889983200000003</c:v>
                </c:pt>
                <c:pt idx="2414">
                  <c:v>-54.882780599999997</c:v>
                </c:pt>
                <c:pt idx="2415">
                  <c:v>-54.875490030000002</c:v>
                </c:pt>
                <c:pt idx="2416">
                  <c:v>-54.868110369999997</c:v>
                </c:pt>
                <c:pt idx="2417">
                  <c:v>-54.860640449999998</c:v>
                </c:pt>
                <c:pt idx="2418">
                  <c:v>-54.853079100000002</c:v>
                </c:pt>
                <c:pt idx="2419">
                  <c:v>-54.845425130000002</c:v>
                </c:pt>
                <c:pt idx="2420">
                  <c:v>-54.837677319999997</c:v>
                </c:pt>
                <c:pt idx="2421">
                  <c:v>-54.829834439999999</c:v>
                </c:pt>
                <c:pt idx="2422">
                  <c:v>-54.821895259999998</c:v>
                </c:pt>
                <c:pt idx="2423">
                  <c:v>-54.813858500000002</c:v>
                </c:pt>
                <c:pt idx="2424">
                  <c:v>-54.805722879999998</c:v>
                </c:pt>
                <c:pt idx="2425">
                  <c:v>-54.797487089999997</c:v>
                </c:pt>
                <c:pt idx="2426">
                  <c:v>-54.789149809999998</c:v>
                </c:pt>
                <c:pt idx="2427">
                  <c:v>-54.780709709999996</c:v>
                </c:pt>
                <c:pt idx="2428">
                  <c:v>-54.772165399999999</c:v>
                </c:pt>
                <c:pt idx="2429">
                  <c:v>-54.763515509999998</c:v>
                </c:pt>
                <c:pt idx="2430">
                  <c:v>-54.754758629999998</c:v>
                </c:pt>
                <c:pt idx="2431">
                  <c:v>-54.745893340000002</c:v>
                </c:pt>
                <c:pt idx="2432">
                  <c:v>-54.736918180000004</c:v>
                </c:pt>
                <c:pt idx="2433">
                  <c:v>-54.72783167</c:v>
                </c:pt>
                <c:pt idx="2434">
                  <c:v>-54.718632339999999</c:v>
                </c:pt>
                <c:pt idx="2435">
                  <c:v>-54.70931865</c:v>
                </c:pt>
                <c:pt idx="2436">
                  <c:v>-54.699889059999997</c:v>
                </c:pt>
                <c:pt idx="2437">
                  <c:v>-54.690342010000002</c:v>
                </c:pt>
                <c:pt idx="2438">
                  <c:v>-54.680675909999998</c:v>
                </c:pt>
                <c:pt idx="2439">
                  <c:v>-54.67088914</c:v>
                </c:pt>
                <c:pt idx="2440">
                  <c:v>-54.66098006</c:v>
                </c:pt>
                <c:pt idx="2441">
                  <c:v>-54.650947010000003</c:v>
                </c:pt>
                <c:pt idx="2442">
                  <c:v>-54.640788270000002</c:v>
                </c:pt>
                <c:pt idx="2443">
                  <c:v>-54.630502149999998</c:v>
                </c:pt>
                <c:pt idx="2444">
                  <c:v>-54.620086880000002</c:v>
                </c:pt>
                <c:pt idx="2445">
                  <c:v>-54.609540699999997</c:v>
                </c:pt>
                <c:pt idx="2446">
                  <c:v>-54.598861790000001</c:v>
                </c:pt>
                <c:pt idx="2447">
                  <c:v>-54.588048319999999</c:v>
                </c:pt>
                <c:pt idx="2448">
                  <c:v>-54.577098429999999</c:v>
                </c:pt>
                <c:pt idx="2449">
                  <c:v>-54.566010220000003</c:v>
                </c:pt>
                <c:pt idx="2450">
                  <c:v>-54.554781769999998</c:v>
                </c:pt>
                <c:pt idx="2451">
                  <c:v>-54.543411120000002</c:v>
                </c:pt>
                <c:pt idx="2452">
                  <c:v>-54.531896279999998</c:v>
                </c:pt>
                <c:pt idx="2453">
                  <c:v>-54.520235220000004</c:v>
                </c:pt>
                <c:pt idx="2454">
                  <c:v>-54.508425899999999</c:v>
                </c:pt>
                <c:pt idx="2455">
                  <c:v>-54.496466220000002</c:v>
                </c:pt>
                <c:pt idx="2456">
                  <c:v>-54.48435405</c:v>
                </c:pt>
                <c:pt idx="2457">
                  <c:v>-54.47208724</c:v>
                </c:pt>
                <c:pt idx="2458">
                  <c:v>-54.459663589999998</c:v>
                </c:pt>
                <c:pt idx="2459">
                  <c:v>-54.447080870000001</c:v>
                </c:pt>
                <c:pt idx="2460">
                  <c:v>-54.434336799999997</c:v>
                </c:pt>
                <c:pt idx="2461">
                  <c:v>-54.421429080000003</c:v>
                </c:pt>
                <c:pt idx="2462">
                  <c:v>-54.408355350000001</c:v>
                </c:pt>
                <c:pt idx="2463">
                  <c:v>-54.395113219999999</c:v>
                </c:pt>
                <c:pt idx="2464">
                  <c:v>-54.381700270000003</c:v>
                </c:pt>
                <c:pt idx="2465">
                  <c:v>-54.36811402</c:v>
                </c:pt>
                <c:pt idx="2466">
                  <c:v>-54.354351950000002</c:v>
                </c:pt>
                <c:pt idx="2467">
                  <c:v>-54.340411510000003</c:v>
                </c:pt>
                <c:pt idx="2468">
                  <c:v>-54.326290090000001</c:v>
                </c:pt>
                <c:pt idx="2469">
                  <c:v>-54.311985040000003</c:v>
                </c:pt>
                <c:pt idx="2470">
                  <c:v>-54.297493670000001</c:v>
                </c:pt>
                <c:pt idx="2471">
                  <c:v>-54.282813220000001</c:v>
                </c:pt>
                <c:pt idx="2472">
                  <c:v>-54.267940920000001</c:v>
                </c:pt>
                <c:pt idx="2473">
                  <c:v>-54.252873909999998</c:v>
                </c:pt>
                <c:pt idx="2474">
                  <c:v>-54.237609300000003</c:v>
                </c:pt>
                <c:pt idx="2475">
                  <c:v>-54.222144149999998</c:v>
                </c:pt>
                <c:pt idx="2476">
                  <c:v>-54.206475449999999</c:v>
                </c:pt>
                <c:pt idx="2477">
                  <c:v>-54.190600170000003</c:v>
                </c:pt>
                <c:pt idx="2478">
                  <c:v>-54.17451518</c:v>
                </c:pt>
                <c:pt idx="2479">
                  <c:v>-54.158217319999999</c:v>
                </c:pt>
                <c:pt idx="2480">
                  <c:v>-54.141703370000002</c:v>
                </c:pt>
                <c:pt idx="2481">
                  <c:v>-54.124970050000002</c:v>
                </c:pt>
                <c:pt idx="2482">
                  <c:v>-54.108014019999999</c:v>
                </c:pt>
                <c:pt idx="2483">
                  <c:v>-54.090831860000002</c:v>
                </c:pt>
                <c:pt idx="2484">
                  <c:v>-54.073420110000001</c:v>
                </c:pt>
                <c:pt idx="2485">
                  <c:v>-54.055775250000003</c:v>
                </c:pt>
                <c:pt idx="2486">
                  <c:v>-54.037893660000002</c:v>
                </c:pt>
                <c:pt idx="2487">
                  <c:v>-54.019771679999998</c:v>
                </c:pt>
                <c:pt idx="2488">
                  <c:v>-54.001405570000003</c:v>
                </c:pt>
                <c:pt idx="2489">
                  <c:v>-53.982791519999999</c:v>
                </c:pt>
                <c:pt idx="2490">
                  <c:v>-53.963925660000001</c:v>
                </c:pt>
                <c:pt idx="2491">
                  <c:v>-53.944804019999999</c:v>
                </c:pt>
                <c:pt idx="2492">
                  <c:v>-53.925422570000002</c:v>
                </c:pt>
                <c:pt idx="2493">
                  <c:v>-53.905777209999997</c:v>
                </c:pt>
                <c:pt idx="2494">
                  <c:v>-53.885863729999997</c:v>
                </c:pt>
                <c:pt idx="2495">
                  <c:v>-53.865677869999999</c:v>
                </c:pt>
                <c:pt idx="2496">
                  <c:v>-53.845215269999997</c:v>
                </c:pt>
                <c:pt idx="2497">
                  <c:v>-53.82447148</c:v>
                </c:pt>
                <c:pt idx="2498">
                  <c:v>-53.803441970000002</c:v>
                </c:pt>
                <c:pt idx="2499">
                  <c:v>-53.782122119999997</c:v>
                </c:pt>
                <c:pt idx="2500">
                  <c:v>-53.76050721</c:v>
                </c:pt>
                <c:pt idx="2501">
                  <c:v>-53.738592439999998</c:v>
                </c:pt>
                <c:pt idx="2502">
                  <c:v>-53.716372890000002</c:v>
                </c:pt>
                <c:pt idx="2503">
                  <c:v>-53.693843559999998</c:v>
                </c:pt>
                <c:pt idx="2504">
                  <c:v>-53.670999340000002</c:v>
                </c:pt>
                <c:pt idx="2505">
                  <c:v>-53.647835010000001</c:v>
                </c:pt>
                <c:pt idx="2506">
                  <c:v>-53.624345239999997</c:v>
                </c:pt>
                <c:pt idx="2507">
                  <c:v>-53.600524610000001</c:v>
                </c:pt>
                <c:pt idx="2508">
                  <c:v>-53.576367570000002</c:v>
                </c:pt>
                <c:pt idx="2509">
                  <c:v>-53.551868450000001</c:v>
                </c:pt>
                <c:pt idx="2510">
                  <c:v>-53.52702146</c:v>
                </c:pt>
                <c:pt idx="2511">
                  <c:v>-53.501820719999998</c:v>
                </c:pt>
                <c:pt idx="2512">
                  <c:v>-53.476260170000003</c:v>
                </c:pt>
                <c:pt idx="2513">
                  <c:v>-53.450333669999999</c:v>
                </c:pt>
                <c:pt idx="2514">
                  <c:v>-53.424034919999997</c:v>
                </c:pt>
                <c:pt idx="2515">
                  <c:v>-53.397357479999997</c:v>
                </c:pt>
                <c:pt idx="2516">
                  <c:v>-53.370294800000003</c:v>
                </c:pt>
                <c:pt idx="2517">
                  <c:v>-53.342840150000001</c:v>
                </c:pt>
                <c:pt idx="2518">
                  <c:v>-53.314986679999997</c:v>
                </c:pt>
                <c:pt idx="2519">
                  <c:v>-53.286727370000001</c:v>
                </c:pt>
                <c:pt idx="2520">
                  <c:v>-53.258055059999997</c:v>
                </c:pt>
                <c:pt idx="2521">
                  <c:v>-53.228962410000001</c:v>
                </c:pt>
                <c:pt idx="2522">
                  <c:v>-53.19944194</c:v>
                </c:pt>
                <c:pt idx="2523">
                  <c:v>-53.169485979999997</c:v>
                </c:pt>
                <c:pt idx="2524">
                  <c:v>-53.139086689999999</c:v>
                </c:pt>
                <c:pt idx="2525">
                  <c:v>-53.108236060000003</c:v>
                </c:pt>
                <c:pt idx="2526">
                  <c:v>-53.076925889999998</c:v>
                </c:pt>
                <c:pt idx="2527">
                  <c:v>-53.045147790000001</c:v>
                </c:pt>
                <c:pt idx="2528">
                  <c:v>-53.012893169999998</c:v>
                </c:pt>
                <c:pt idx="2529">
                  <c:v>-52.980153250000001</c:v>
                </c:pt>
                <c:pt idx="2530">
                  <c:v>-52.946919029999997</c:v>
                </c:pt>
                <c:pt idx="2531">
                  <c:v>-52.913181309999999</c:v>
                </c:pt>
                <c:pt idx="2532">
                  <c:v>-52.878930670000003</c:v>
                </c:pt>
                <c:pt idx="2533">
                  <c:v>-52.844157449999997</c:v>
                </c:pt>
                <c:pt idx="2534">
                  <c:v>-52.808851779999998</c:v>
                </c:pt>
                <c:pt idx="2535">
                  <c:v>-52.773003529999997</c:v>
                </c:pt>
                <c:pt idx="2536">
                  <c:v>-52.736602329999997</c:v>
                </c:pt>
                <c:pt idx="2537">
                  <c:v>-52.69963757</c:v>
                </c:pt>
                <c:pt idx="2538">
                  <c:v>-52.662098350000001</c:v>
                </c:pt>
                <c:pt idx="2539">
                  <c:v>-52.623973530000001</c:v>
                </c:pt>
                <c:pt idx="2540">
                  <c:v>-52.585251659999997</c:v>
                </c:pt>
                <c:pt idx="2541">
                  <c:v>-52.545921040000003</c:v>
                </c:pt>
                <c:pt idx="2542">
                  <c:v>-52.505969630000003</c:v>
                </c:pt>
                <c:pt idx="2543">
                  <c:v>-52.465385120000001</c:v>
                </c:pt>
                <c:pt idx="2544">
                  <c:v>-52.424154870000002</c:v>
                </c:pt>
                <c:pt idx="2545">
                  <c:v>-52.382265920000002</c:v>
                </c:pt>
                <c:pt idx="2546">
                  <c:v>-52.339704959999999</c:v>
                </c:pt>
                <c:pt idx="2547">
                  <c:v>-52.296458340000001</c:v>
                </c:pt>
                <c:pt idx="2548">
                  <c:v>-52.252512060000001</c:v>
                </c:pt>
                <c:pt idx="2549">
                  <c:v>-52.207851750000003</c:v>
                </c:pt>
                <c:pt idx="2550">
                  <c:v>-52.16246263</c:v>
                </c:pt>
                <c:pt idx="2551">
                  <c:v>-52.116329550000003</c:v>
                </c:pt>
                <c:pt idx="2552">
                  <c:v>-52.069436949999997</c:v>
                </c:pt>
                <c:pt idx="2553">
                  <c:v>-52.021768850000001</c:v>
                </c:pt>
                <c:pt idx="2554">
                  <c:v>-51.973308799999998</c:v>
                </c:pt>
                <c:pt idx="2555">
                  <c:v>-51.92403994</c:v>
                </c:pt>
                <c:pt idx="2556">
                  <c:v>-51.873944909999999</c:v>
                </c:pt>
                <c:pt idx="2557">
                  <c:v>-51.823005889999997</c:v>
                </c:pt>
                <c:pt idx="2558">
                  <c:v>-51.771204539999999</c:v>
                </c:pt>
                <c:pt idx="2559">
                  <c:v>-51.718522010000001</c:v>
                </c:pt>
                <c:pt idx="2560">
                  <c:v>-51.664938919999997</c:v>
                </c:pt>
                <c:pt idx="2561">
                  <c:v>-51.610435299999999</c:v>
                </c:pt>
                <c:pt idx="2562">
                  <c:v>-51.55499064</c:v>
                </c:pt>
                <c:pt idx="2563">
                  <c:v>-51.49858381</c:v>
                </c:pt>
                <c:pt idx="2564">
                  <c:v>-51.441193069999997</c:v>
                </c:pt>
                <c:pt idx="2565">
                  <c:v>-51.382796030000002</c:v>
                </c:pt>
                <c:pt idx="2566">
                  <c:v>-51.323369640000003</c:v>
                </c:pt>
                <c:pt idx="2567">
                  <c:v>-51.262890159999998</c:v>
                </c:pt>
                <c:pt idx="2568">
                  <c:v>-51.201333099999999</c:v>
                </c:pt>
                <c:pt idx="2569">
                  <c:v>-51.138673269999998</c:v>
                </c:pt>
                <c:pt idx="2570">
                  <c:v>-51.074884679999997</c:v>
                </c:pt>
                <c:pt idx="2571">
                  <c:v>-51.009940540000002</c:v>
                </c:pt>
                <c:pt idx="2572">
                  <c:v>-50.943813220000003</c:v>
                </c:pt>
                <c:pt idx="2573">
                  <c:v>-50.876474219999999</c:v>
                </c:pt>
                <c:pt idx="2574">
                  <c:v>-50.807894159999996</c:v>
                </c:pt>
                <c:pt idx="2575">
                  <c:v>-50.73804269</c:v>
                </c:pt>
                <c:pt idx="2576">
                  <c:v>-50.666888489999998</c:v>
                </c:pt>
                <c:pt idx="2577">
                  <c:v>-50.594399250000002</c:v>
                </c:pt>
                <c:pt idx="2578">
                  <c:v>-50.520541559999998</c:v>
                </c:pt>
                <c:pt idx="2579">
                  <c:v>-50.445280940000004</c:v>
                </c:pt>
                <c:pt idx="2580">
                  <c:v>-50.368581749999997</c:v>
                </c:pt>
                <c:pt idx="2581">
                  <c:v>-50.290407160000001</c:v>
                </c:pt>
                <c:pt idx="2582">
                  <c:v>-50.210719079999997</c:v>
                </c:pt>
                <c:pt idx="2583">
                  <c:v>-50.129478130000003</c:v>
                </c:pt>
                <c:pt idx="2584">
                  <c:v>-50.046643590000002</c:v>
                </c:pt>
                <c:pt idx="2585">
                  <c:v>-49.962173300000003</c:v>
                </c:pt>
                <c:pt idx="2586">
                  <c:v>-49.876023629999999</c:v>
                </c:pt>
                <c:pt idx="2587">
                  <c:v>-49.788149420000003</c:v>
                </c:pt>
                <c:pt idx="2588">
                  <c:v>-49.698503899999999</c:v>
                </c:pt>
                <c:pt idx="2589">
                  <c:v>-49.607038609999996</c:v>
                </c:pt>
                <c:pt idx="2590">
                  <c:v>-49.513703319999998</c:v>
                </c:pt>
                <c:pt idx="2591">
                  <c:v>-49.418445990000002</c:v>
                </c:pt>
                <c:pt idx="2592">
                  <c:v>-49.321212639999999</c:v>
                </c:pt>
                <c:pt idx="2593">
                  <c:v>-49.221947270000001</c:v>
                </c:pt>
                <c:pt idx="2594">
                  <c:v>-49.120591789999999</c:v>
                </c:pt>
                <c:pt idx="2595">
                  <c:v>-49.017085880000003</c:v>
                </c:pt>
                <c:pt idx="2596">
                  <c:v>-48.911366940000001</c:v>
                </c:pt>
                <c:pt idx="2597">
                  <c:v>-48.803369910000001</c:v>
                </c:pt>
                <c:pt idx="2598">
                  <c:v>-48.693027200000003</c:v>
                </c:pt>
                <c:pt idx="2599">
                  <c:v>-48.58026855</c:v>
                </c:pt>
                <c:pt idx="2600">
                  <c:v>-48.465020899999999</c:v>
                </c:pt>
                <c:pt idx="2601">
                  <c:v>-48.347208240000001</c:v>
                </c:pt>
                <c:pt idx="2602">
                  <c:v>-48.226751479999997</c:v>
                </c:pt>
                <c:pt idx="2603">
                  <c:v>-48.103568269999997</c:v>
                </c:pt>
                <c:pt idx="2604">
                  <c:v>-47.977572840000001</c:v>
                </c:pt>
                <c:pt idx="2605">
                  <c:v>-47.848675800000002</c:v>
                </c:pt>
                <c:pt idx="2606">
                  <c:v>-47.716784019999999</c:v>
                </c:pt>
                <c:pt idx="2607">
                  <c:v>-47.59380032</c:v>
                </c:pt>
                <c:pt idx="2608">
                  <c:v>-47.455909650000002</c:v>
                </c:pt>
                <c:pt idx="2609">
                  <c:v>-47.314729419999999</c:v>
                </c:pt>
                <c:pt idx="2610">
                  <c:v>-47.170149590000001</c:v>
                </c:pt>
                <c:pt idx="2611">
                  <c:v>-47.022055160000001</c:v>
                </c:pt>
                <c:pt idx="2612">
                  <c:v>-46.870325950000002</c:v>
                </c:pt>
                <c:pt idx="2613">
                  <c:v>-46.71483628</c:v>
                </c:pt>
                <c:pt idx="2614">
                  <c:v>-46.555454660000002</c:v>
                </c:pt>
                <c:pt idx="2615">
                  <c:v>-46.392043450000003</c:v>
                </c:pt>
                <c:pt idx="2616">
                  <c:v>-46.224458470000002</c:v>
                </c:pt>
                <c:pt idx="2617">
                  <c:v>-46.052548649999999</c:v>
                </c:pt>
                <c:pt idx="2618">
                  <c:v>-45.876155609999998</c:v>
                </c:pt>
                <c:pt idx="2619">
                  <c:v>-45.695113159999998</c:v>
                </c:pt>
                <c:pt idx="2620">
                  <c:v>-45.509246900000001</c:v>
                </c:pt>
                <c:pt idx="2621">
                  <c:v>-45.318373620000003</c:v>
                </c:pt>
                <c:pt idx="2622">
                  <c:v>-45.122300789999997</c:v>
                </c:pt>
                <c:pt idx="2623">
                  <c:v>-44.920825970000003</c:v>
                </c:pt>
                <c:pt idx="2624">
                  <c:v>-44.71373612</c:v>
                </c:pt>
                <c:pt idx="2625">
                  <c:v>-44.500806930000003</c:v>
                </c:pt>
                <c:pt idx="2626">
                  <c:v>-44.281802059999997</c:v>
                </c:pt>
                <c:pt idx="2627">
                  <c:v>-44.056472329999998</c:v>
                </c:pt>
                <c:pt idx="2628">
                  <c:v>-43.824554829999997</c:v>
                </c:pt>
                <c:pt idx="2629">
                  <c:v>-43.585771970000003</c:v>
                </c:pt>
                <c:pt idx="2630">
                  <c:v>-43.339830419999998</c:v>
                </c:pt>
                <c:pt idx="2631">
                  <c:v>-43.086420029999999</c:v>
                </c:pt>
                <c:pt idx="2632">
                  <c:v>-42.825212559999997</c:v>
                </c:pt>
                <c:pt idx="2633">
                  <c:v>-42.555860389999999</c:v>
                </c:pt>
                <c:pt idx="2634">
                  <c:v>-42.277995009999998</c:v>
                </c:pt>
                <c:pt idx="2635">
                  <c:v>-41.99122552</c:v>
                </c:pt>
                <c:pt idx="2636">
                  <c:v>-41.695136820000002</c:v>
                </c:pt>
                <c:pt idx="2637">
                  <c:v>-41.389287760000002</c:v>
                </c:pt>
                <c:pt idx="2638">
                  <c:v>-41.073209089999999</c:v>
                </c:pt>
                <c:pt idx="2639">
                  <c:v>-40.746401130000002</c:v>
                </c:pt>
                <c:pt idx="2640">
                  <c:v>-40.408331330000003</c:v>
                </c:pt>
                <c:pt idx="2641">
                  <c:v>-40.058431509999998</c:v>
                </c:pt>
                <c:pt idx="2642">
                  <c:v>-39.696094819999999</c:v>
                </c:pt>
                <c:pt idx="2643">
                  <c:v>-39.320672430000002</c:v>
                </c:pt>
                <c:pt idx="2644">
                  <c:v>-38.93146986</c:v>
                </c:pt>
                <c:pt idx="2645">
                  <c:v>-38.527742859999996</c:v>
                </c:pt>
                <c:pt idx="2646">
                  <c:v>-38.108692949999998</c:v>
                </c:pt>
                <c:pt idx="2647">
                  <c:v>-37.673462350000001</c:v>
                </c:pt>
                <c:pt idx="2648">
                  <c:v>-37.22112843</c:v>
                </c:pt>
                <c:pt idx="2649">
                  <c:v>-36.750697459999998</c:v>
                </c:pt>
                <c:pt idx="2650">
                  <c:v>-36.261097700000001</c:v>
                </c:pt>
                <c:pt idx="2651">
                  <c:v>-35.751171540000001</c:v>
                </c:pt>
                <c:pt idx="2652">
                  <c:v>-35.219666879999998</c:v>
                </c:pt>
                <c:pt idx="2653">
                  <c:v>-34.665227229999999</c:v>
                </c:pt>
                <c:pt idx="2654">
                  <c:v>-34.086380660000003</c:v>
                </c:pt>
                <c:pt idx="2655">
                  <c:v>-33.481527389999997</c:v>
                </c:pt>
                <c:pt idx="2656">
                  <c:v>-32.848925549999997</c:v>
                </c:pt>
                <c:pt idx="2657">
                  <c:v>-32.186675229999999</c:v>
                </c:pt>
                <c:pt idx="2658">
                  <c:v>-31.49270014</c:v>
                </c:pt>
                <c:pt idx="2659">
                  <c:v>-30.764726809999999</c:v>
                </c:pt>
                <c:pt idx="2660">
                  <c:v>-30.000260749999999</c:v>
                </c:pt>
                <c:pt idx="2661">
                  <c:v>-29.196559000000001</c:v>
                </c:pt>
                <c:pt idx="2662">
                  <c:v>-28.350598640000001</c:v>
                </c:pt>
                <c:pt idx="2663">
                  <c:v>-27.459040300000002</c:v>
                </c:pt>
                <c:pt idx="2664">
                  <c:v>-26.518185890000002</c:v>
                </c:pt>
                <c:pt idx="2665">
                  <c:v>-25.523929389999999</c:v>
                </c:pt>
                <c:pt idx="2666">
                  <c:v>-24.47169937</c:v>
                </c:pt>
                <c:pt idx="2667">
                  <c:v>-23.356391510000002</c:v>
                </c:pt>
                <c:pt idx="2668">
                  <c:v>-22.172289129999999</c:v>
                </c:pt>
                <c:pt idx="2669">
                  <c:v>-20.912969199999999</c:v>
                </c:pt>
                <c:pt idx="2670">
                  <c:v>-19.57119046</c:v>
                </c:pt>
                <c:pt idx="2671">
                  <c:v>-18.138759799999999</c:v>
                </c:pt>
                <c:pt idx="2672">
                  <c:v>-16.606371759999998</c:v>
                </c:pt>
                <c:pt idx="2673">
                  <c:v>-14.96341454</c:v>
                </c:pt>
                <c:pt idx="2674">
                  <c:v>-13.19773432</c:v>
                </c:pt>
                <c:pt idx="2675">
                  <c:v>-11.2953469</c:v>
                </c:pt>
                <c:pt idx="2676">
                  <c:v>-9.2400827359999997</c:v>
                </c:pt>
                <c:pt idx="2677">
                  <c:v>-7.0131465559999997</c:v>
                </c:pt>
                <c:pt idx="2678">
                  <c:v>-4.5925669119999997</c:v>
                </c:pt>
                <c:pt idx="2679">
                  <c:v>-1.952502381</c:v>
                </c:pt>
                <c:pt idx="2680">
                  <c:v>0.93764080500000002</c:v>
                </c:pt>
                <c:pt idx="2681">
                  <c:v>4.114341821</c:v>
                </c:pt>
                <c:pt idx="2682">
                  <c:v>7.621435527</c:v>
                </c:pt>
                <c:pt idx="2683">
                  <c:v>11.51204209</c:v>
                </c:pt>
                <c:pt idx="2684">
                  <c:v>15.851130960000001</c:v>
                </c:pt>
                <c:pt idx="2685">
                  <c:v>20.71897405</c:v>
                </c:pt>
                <c:pt idx="2686">
                  <c:v>26.215866160000001</c:v>
                </c:pt>
                <c:pt idx="2687">
                  <c:v>32.468683810000002</c:v>
                </c:pt>
                <c:pt idx="2688">
                  <c:v>-54.999758970000002</c:v>
                </c:pt>
                <c:pt idx="2689">
                  <c:v>-54.999512350000003</c:v>
                </c:pt>
                <c:pt idx="2690">
                  <c:v>-54.999260069999998</c:v>
                </c:pt>
                <c:pt idx="2691">
                  <c:v>-54.999002060000002</c:v>
                </c:pt>
                <c:pt idx="2692">
                  <c:v>-54.998738250000002</c:v>
                </c:pt>
                <c:pt idx="2693">
                  <c:v>-54.998468580000001</c:v>
                </c:pt>
                <c:pt idx="2694">
                  <c:v>-54.998192979999999</c:v>
                </c:pt>
                <c:pt idx="2695">
                  <c:v>-54.997911379999998</c:v>
                </c:pt>
                <c:pt idx="2696">
                  <c:v>-54.997623709999999</c:v>
                </c:pt>
                <c:pt idx="2697">
                  <c:v>-54.997329890000003</c:v>
                </c:pt>
                <c:pt idx="2698">
                  <c:v>-54.997029859999998</c:v>
                </c:pt>
                <c:pt idx="2699">
                  <c:v>-54.996723539999998</c:v>
                </c:pt>
                <c:pt idx="2700">
                  <c:v>-54.996410849999997</c:v>
                </c:pt>
                <c:pt idx="2701">
                  <c:v>-54.996091730000003</c:v>
                </c:pt>
                <c:pt idx="2702">
                  <c:v>-54.995766099999997</c:v>
                </c:pt>
                <c:pt idx="2703">
                  <c:v>-54.995433869999999</c:v>
                </c:pt>
                <c:pt idx="2704">
                  <c:v>-54.995094979999998</c:v>
                </c:pt>
                <c:pt idx="2705">
                  <c:v>-54.994749339999998</c:v>
                </c:pt>
                <c:pt idx="2706">
                  <c:v>-54.994396879999996</c:v>
                </c:pt>
                <c:pt idx="2707">
                  <c:v>-54.994037509999998</c:v>
                </c:pt>
                <c:pt idx="2708">
                  <c:v>-54.993671159999998</c:v>
                </c:pt>
                <c:pt idx="2709">
                  <c:v>-54.993297730000002</c:v>
                </c:pt>
                <c:pt idx="2710">
                  <c:v>-54.992917159999998</c:v>
                </c:pt>
                <c:pt idx="2711">
                  <c:v>-54.992529339999997</c:v>
                </c:pt>
                <c:pt idx="2712">
                  <c:v>-54.992134210000003</c:v>
                </c:pt>
                <c:pt idx="2713">
                  <c:v>-54.991731659999999</c:v>
                </c:pt>
                <c:pt idx="2714">
                  <c:v>-54.991321620000001</c:v>
                </c:pt>
                <c:pt idx="2715">
                  <c:v>-54.990904</c:v>
                </c:pt>
                <c:pt idx="2716">
                  <c:v>-54.990478699999997</c:v>
                </c:pt>
                <c:pt idx="2717">
                  <c:v>-54.990045639999998</c:v>
                </c:pt>
                <c:pt idx="2718">
                  <c:v>-54.989604720000003</c:v>
                </c:pt>
                <c:pt idx="2719">
                  <c:v>-54.989155850000003</c:v>
                </c:pt>
                <c:pt idx="2720">
                  <c:v>-54.988698939999999</c:v>
                </c:pt>
                <c:pt idx="2721">
                  <c:v>-54.988233889999997</c:v>
                </c:pt>
                <c:pt idx="2722">
                  <c:v>-54.987760610000002</c:v>
                </c:pt>
                <c:pt idx="2723">
                  <c:v>-54.98727899</c:v>
                </c:pt>
                <c:pt idx="2724">
                  <c:v>-54.986788949999998</c:v>
                </c:pt>
                <c:pt idx="2725">
                  <c:v>-54.986290369999999</c:v>
                </c:pt>
                <c:pt idx="2726">
                  <c:v>-54.985783169999998</c:v>
                </c:pt>
                <c:pt idx="2727">
                  <c:v>-54.985267239999999</c:v>
                </c:pt>
                <c:pt idx="2728">
                  <c:v>-54.98474247</c:v>
                </c:pt>
                <c:pt idx="2729">
                  <c:v>-54.984208750000001</c:v>
                </c:pt>
                <c:pt idx="2730">
                  <c:v>-54.983665999999999</c:v>
                </c:pt>
                <c:pt idx="2731">
                  <c:v>-54.983114090000001</c:v>
                </c:pt>
                <c:pt idx="2732">
                  <c:v>-54.982552910000003</c:v>
                </c:pt>
                <c:pt idx="2733">
                  <c:v>-54.981982369999997</c:v>
                </c:pt>
                <c:pt idx="2734">
                  <c:v>-54.981402340000002</c:v>
                </c:pt>
                <c:pt idx="2735">
                  <c:v>-54.980812720000003</c:v>
                </c:pt>
                <c:pt idx="2736">
                  <c:v>-54.980213399999997</c:v>
                </c:pt>
                <c:pt idx="2737">
                  <c:v>-54.97960424</c:v>
                </c:pt>
                <c:pt idx="2738">
                  <c:v>-54.97898515</c:v>
                </c:pt>
                <c:pt idx="2739">
                  <c:v>-54.978355999999998</c:v>
                </c:pt>
                <c:pt idx="2740">
                  <c:v>-54.97771667</c:v>
                </c:pt>
                <c:pt idx="2741">
                  <c:v>-54.977067050000002</c:v>
                </c:pt>
                <c:pt idx="2742">
                  <c:v>-54.976407000000002</c:v>
                </c:pt>
                <c:pt idx="2743">
                  <c:v>-54.975736410000003</c:v>
                </c:pt>
                <c:pt idx="2744">
                  <c:v>-54.975055150000003</c:v>
                </c:pt>
                <c:pt idx="2745">
                  <c:v>-54.974363089999997</c:v>
                </c:pt>
                <c:pt idx="2746">
                  <c:v>-54.973660109999997</c:v>
                </c:pt>
                <c:pt idx="2747">
                  <c:v>-54.97294608</c:v>
                </c:pt>
                <c:pt idx="2748">
                  <c:v>-54.97222086</c:v>
                </c:pt>
                <c:pt idx="2749">
                  <c:v>-54.971484320000002</c:v>
                </c:pt>
                <c:pt idx="2750">
                  <c:v>-54.970736330000001</c:v>
                </c:pt>
                <c:pt idx="2751">
                  <c:v>-54.96997674</c:v>
                </c:pt>
                <c:pt idx="2752">
                  <c:v>-54.969205430000002</c:v>
                </c:pt>
                <c:pt idx="2753">
                  <c:v>-54.968422250000003</c:v>
                </c:pt>
                <c:pt idx="2754">
                  <c:v>-54.967627069999999</c:v>
                </c:pt>
                <c:pt idx="2755">
                  <c:v>-54.966819729999997</c:v>
                </c:pt>
                <c:pt idx="2756">
                  <c:v>-54.966000090000001</c:v>
                </c:pt>
                <c:pt idx="2757">
                  <c:v>-54.965168009999999</c:v>
                </c:pt>
                <c:pt idx="2758">
                  <c:v>-54.96432334</c:v>
                </c:pt>
                <c:pt idx="2759">
                  <c:v>-54.963465919999997</c:v>
                </c:pt>
                <c:pt idx="2760">
                  <c:v>-54.962595620000002</c:v>
                </c:pt>
                <c:pt idx="2761">
                  <c:v>-54.961712259999999</c:v>
                </c:pt>
                <c:pt idx="2762">
                  <c:v>-54.960815699999998</c:v>
                </c:pt>
                <c:pt idx="2763">
                  <c:v>-54.95990578</c:v>
                </c:pt>
                <c:pt idx="2764">
                  <c:v>-54.958982339999999</c:v>
                </c:pt>
                <c:pt idx="2765">
                  <c:v>-54.958045210000002</c:v>
                </c:pt>
                <c:pt idx="2766">
                  <c:v>-54.957094240000004</c:v>
                </c:pt>
                <c:pt idx="2767">
                  <c:v>-54.956129259999997</c:v>
                </c:pt>
                <c:pt idx="2768">
                  <c:v>-54.955150089999997</c:v>
                </c:pt>
                <c:pt idx="2769">
                  <c:v>-54.954156580000003</c:v>
                </c:pt>
                <c:pt idx="2770">
                  <c:v>-54.953148550000002</c:v>
                </c:pt>
                <c:pt idx="2771">
                  <c:v>-54.952125819999999</c:v>
                </c:pt>
                <c:pt idx="2772">
                  <c:v>-54.951088220000003</c:v>
                </c:pt>
                <c:pt idx="2773">
                  <c:v>-54.950035569999997</c:v>
                </c:pt>
                <c:pt idx="2774">
                  <c:v>-54.948967690000003</c:v>
                </c:pt>
                <c:pt idx="2775">
                  <c:v>-54.9478844</c:v>
                </c:pt>
                <c:pt idx="2776">
                  <c:v>-54.946785519999999</c:v>
                </c:pt>
                <c:pt idx="2777">
                  <c:v>-54.945670839999998</c:v>
                </c:pt>
                <c:pt idx="2778">
                  <c:v>-54.944540199999999</c:v>
                </c:pt>
                <c:pt idx="2779">
                  <c:v>-54.943393389999997</c:v>
                </c:pt>
                <c:pt idx="2780">
                  <c:v>-54.942230219999999</c:v>
                </c:pt>
                <c:pt idx="2781">
                  <c:v>-54.941050490000002</c:v>
                </c:pt>
                <c:pt idx="2782">
                  <c:v>-54.939854009999998</c:v>
                </c:pt>
                <c:pt idx="2783">
                  <c:v>-54.938640569999997</c:v>
                </c:pt>
                <c:pt idx="2784">
                  <c:v>-54.937409959999997</c:v>
                </c:pt>
                <c:pt idx="2785">
                  <c:v>-54.936162000000003</c:v>
                </c:pt>
                <c:pt idx="2786">
                  <c:v>-54.934896449999997</c:v>
                </c:pt>
                <c:pt idx="2787">
                  <c:v>-54.933613119999997</c:v>
                </c:pt>
                <c:pt idx="2788">
                  <c:v>-54.932311779999999</c:v>
                </c:pt>
                <c:pt idx="2789">
                  <c:v>-54.930992230000001</c:v>
                </c:pt>
                <c:pt idx="2790">
                  <c:v>-54.929654229999997</c:v>
                </c:pt>
                <c:pt idx="2791">
                  <c:v>-54.928297569999998</c:v>
                </c:pt>
                <c:pt idx="2792">
                  <c:v>-54.92692203</c:v>
                </c:pt>
                <c:pt idx="2793">
                  <c:v>-54.925527369999998</c:v>
                </c:pt>
                <c:pt idx="2794">
                  <c:v>-54.92411336</c:v>
                </c:pt>
                <c:pt idx="2795">
                  <c:v>-54.922679780000003</c:v>
                </c:pt>
                <c:pt idx="2796">
                  <c:v>-54.921226369999999</c:v>
                </c:pt>
                <c:pt idx="2797">
                  <c:v>-54.91975291</c:v>
                </c:pt>
                <c:pt idx="2798">
                  <c:v>-54.918259149999997</c:v>
                </c:pt>
                <c:pt idx="2799">
                  <c:v>-54.916744850000001</c:v>
                </c:pt>
                <c:pt idx="2800">
                  <c:v>-54.915209750000002</c:v>
                </c:pt>
                <c:pt idx="2801">
                  <c:v>-54.913653609999997</c:v>
                </c:pt>
                <c:pt idx="2802">
                  <c:v>-54.912076169999999</c:v>
                </c:pt>
                <c:pt idx="2803">
                  <c:v>-54.910477159999999</c:v>
                </c:pt>
                <c:pt idx="2804">
                  <c:v>-54.90885634</c:v>
                </c:pt>
                <c:pt idx="2805">
                  <c:v>-54.907213429999999</c:v>
                </c:pt>
                <c:pt idx="2806">
                  <c:v>-54.905548160000002</c:v>
                </c:pt>
                <c:pt idx="2807">
                  <c:v>-54.903860270000003</c:v>
                </c:pt>
                <c:pt idx="2808">
                  <c:v>-54.902149479999999</c:v>
                </c:pt>
                <c:pt idx="2809">
                  <c:v>-54.900415510000002</c:v>
                </c:pt>
                <c:pt idx="2810">
                  <c:v>-54.898658079999997</c:v>
                </c:pt>
                <c:pt idx="2811">
                  <c:v>-54.896876900000002</c:v>
                </c:pt>
                <c:pt idx="2812">
                  <c:v>-54.895071690000002</c:v>
                </c:pt>
                <c:pt idx="2813">
                  <c:v>-54.893242139999998</c:v>
                </c:pt>
                <c:pt idx="2814">
                  <c:v>-54.891387969999997</c:v>
                </c:pt>
                <c:pt idx="2815">
                  <c:v>-54.88950887</c:v>
                </c:pt>
                <c:pt idx="2816">
                  <c:v>-54.887604539999998</c:v>
                </c:pt>
                <c:pt idx="2817">
                  <c:v>-54.885674680000001</c:v>
                </c:pt>
                <c:pt idx="2818">
                  <c:v>-54.883718960000003</c:v>
                </c:pt>
                <c:pt idx="2819">
                  <c:v>-54.88173707</c:v>
                </c:pt>
                <c:pt idx="2820">
                  <c:v>-54.879728700000001</c:v>
                </c:pt>
                <c:pt idx="2821">
                  <c:v>-54.87769351</c:v>
                </c:pt>
                <c:pt idx="2822">
                  <c:v>-54.875631179999999</c:v>
                </c:pt>
                <c:pt idx="2823">
                  <c:v>-54.873541379999999</c:v>
                </c:pt>
                <c:pt idx="2824">
                  <c:v>-54.87142377</c:v>
                </c:pt>
                <c:pt idx="2825">
                  <c:v>-54.869278010000002</c:v>
                </c:pt>
                <c:pt idx="2826">
                  <c:v>-54.867103749999998</c:v>
                </c:pt>
                <c:pt idx="2827">
                  <c:v>-54.864900650000003</c:v>
                </c:pt>
                <c:pt idx="2828">
                  <c:v>-54.862668339999999</c:v>
                </c:pt>
                <c:pt idx="2829">
                  <c:v>-54.860406470000001</c:v>
                </c:pt>
                <c:pt idx="2830">
                  <c:v>-54.85811468</c:v>
                </c:pt>
                <c:pt idx="2831">
                  <c:v>-54.85579259</c:v>
                </c:pt>
                <c:pt idx="2832">
                  <c:v>-54.85343984</c:v>
                </c:pt>
                <c:pt idx="2833">
                  <c:v>-54.851056040000003</c:v>
                </c:pt>
                <c:pt idx="2834">
                  <c:v>-54.848640809999999</c:v>
                </c:pt>
                <c:pt idx="2835">
                  <c:v>-54.846193769999999</c:v>
                </c:pt>
                <c:pt idx="2836">
                  <c:v>-54.843714519999999</c:v>
                </c:pt>
                <c:pt idx="2837">
                  <c:v>-54.84120266</c:v>
                </c:pt>
                <c:pt idx="2838">
                  <c:v>-54.838657789999999</c:v>
                </c:pt>
                <c:pt idx="2839">
                  <c:v>-54.836079499999997</c:v>
                </c:pt>
                <c:pt idx="2840">
                  <c:v>-54.833467380000002</c:v>
                </c:pt>
                <c:pt idx="2841">
                  <c:v>-54.830821</c:v>
                </c:pt>
                <c:pt idx="2842">
                  <c:v>-54.82813994</c:v>
                </c:pt>
                <c:pt idx="2843">
                  <c:v>-54.825423780000001</c:v>
                </c:pt>
                <c:pt idx="2844">
                  <c:v>-54.822672060000002</c:v>
                </c:pt>
                <c:pt idx="2845">
                  <c:v>-54.819884369999997</c:v>
                </c:pt>
                <c:pt idx="2846">
                  <c:v>-54.817060230000003</c:v>
                </c:pt>
                <c:pt idx="2847">
                  <c:v>-54.814199209999998</c:v>
                </c:pt>
                <c:pt idx="2848">
                  <c:v>-54.811300840000001</c:v>
                </c:pt>
                <c:pt idx="2849">
                  <c:v>-54.808364650000001</c:v>
                </c:pt>
                <c:pt idx="2850">
                  <c:v>-54.805390170000003</c:v>
                </c:pt>
                <c:pt idx="2851">
                  <c:v>-54.802376930000001</c:v>
                </c:pt>
                <c:pt idx="2852">
                  <c:v>-54.799324439999999</c:v>
                </c:pt>
                <c:pt idx="2853">
                  <c:v>-54.796232209999999</c:v>
                </c:pt>
                <c:pt idx="2854">
                  <c:v>-54.793099740000002</c:v>
                </c:pt>
                <c:pt idx="2855">
                  <c:v>-54.789926530000002</c:v>
                </c:pt>
                <c:pt idx="2856">
                  <c:v>-54.786712059999999</c:v>
                </c:pt>
                <c:pt idx="2857">
                  <c:v>-54.78345582</c:v>
                </c:pt>
                <c:pt idx="2858">
                  <c:v>-54.780157279999997</c:v>
                </c:pt>
                <c:pt idx="2859">
                  <c:v>-54.776815910000003</c:v>
                </c:pt>
                <c:pt idx="2860">
                  <c:v>-54.773431180000003</c:v>
                </c:pt>
                <c:pt idx="2861">
                  <c:v>-54.770002529999999</c:v>
                </c:pt>
                <c:pt idx="2862">
                  <c:v>-54.766529409999997</c:v>
                </c:pt>
                <c:pt idx="2863">
                  <c:v>-54.763011259999999</c:v>
                </c:pt>
                <c:pt idx="2864">
                  <c:v>-54.759447510000001</c:v>
                </c:pt>
                <c:pt idx="2865">
                  <c:v>-54.755837589999999</c:v>
                </c:pt>
                <c:pt idx="2866">
                  <c:v>-54.75218091</c:v>
                </c:pt>
                <c:pt idx="2867">
                  <c:v>-54.748476869999998</c:v>
                </c:pt>
                <c:pt idx="2868">
                  <c:v>-54.74472488</c:v>
                </c:pt>
                <c:pt idx="2869">
                  <c:v>-54.740924329999999</c:v>
                </c:pt>
                <c:pt idx="2870">
                  <c:v>-54.737074610000001</c:v>
                </c:pt>
                <c:pt idx="2871">
                  <c:v>-54.733175080000002</c:v>
                </c:pt>
                <c:pt idx="2872">
                  <c:v>-54.729225110000002</c:v>
                </c:pt>
                <c:pt idx="2873">
                  <c:v>-54.725224060000002</c:v>
                </c:pt>
                <c:pt idx="2874">
                  <c:v>-54.72117128</c:v>
                </c:pt>
                <c:pt idx="2875">
                  <c:v>-54.717066099999997</c:v>
                </c:pt>
                <c:pt idx="2876">
                  <c:v>-54.712907870000002</c:v>
                </c:pt>
                <c:pt idx="2877">
                  <c:v>-54.708695890000001</c:v>
                </c:pt>
                <c:pt idx="2878">
                  <c:v>-54.704429480000002</c:v>
                </c:pt>
                <c:pt idx="2879">
                  <c:v>-54.700107950000003</c:v>
                </c:pt>
                <c:pt idx="2880">
                  <c:v>-54.695730580000003</c:v>
                </c:pt>
                <c:pt idx="2881">
                  <c:v>-54.691296649999998</c:v>
                </c:pt>
                <c:pt idx="2882">
                  <c:v>-54.686805450000001</c:v>
                </c:pt>
                <c:pt idx="2883">
                  <c:v>-54.68225623</c:v>
                </c:pt>
                <c:pt idx="2884">
                  <c:v>-54.677648240000003</c:v>
                </c:pt>
                <c:pt idx="2885">
                  <c:v>-54.672980729999999</c:v>
                </c:pt>
                <c:pt idx="2886">
                  <c:v>-54.66825292</c:v>
                </c:pt>
                <c:pt idx="2887">
                  <c:v>-54.663464040000001</c:v>
                </c:pt>
                <c:pt idx="2888">
                  <c:v>-54.658613289999998</c:v>
                </c:pt>
                <c:pt idx="2889">
                  <c:v>-54.653699869999997</c:v>
                </c:pt>
                <c:pt idx="2890">
                  <c:v>-54.648722970000001</c:v>
                </c:pt>
                <c:pt idx="2891">
                  <c:v>-54.643681770000001</c:v>
                </c:pt>
                <c:pt idx="2892">
                  <c:v>-54.638575420000002</c:v>
                </c:pt>
                <c:pt idx="2893">
                  <c:v>-54.63340307</c:v>
                </c:pt>
                <c:pt idx="2894">
                  <c:v>-54.628163870000002</c:v>
                </c:pt>
                <c:pt idx="2895">
                  <c:v>-54.622856949999999</c:v>
                </c:pt>
                <c:pt idx="2896">
                  <c:v>-54.617481400000003</c:v>
                </c:pt>
                <c:pt idx="2897">
                  <c:v>-54.612036349999997</c:v>
                </c:pt>
                <c:pt idx="2898">
                  <c:v>-54.606520860000003</c:v>
                </c:pt>
                <c:pt idx="2899">
                  <c:v>-54.600934029999998</c:v>
                </c:pt>
                <c:pt idx="2900">
                  <c:v>-54.5952749</c:v>
                </c:pt>
                <c:pt idx="2901">
                  <c:v>-54.589542539999997</c:v>
                </c:pt>
                <c:pt idx="2902">
                  <c:v>-54.583735959999998</c:v>
                </c:pt>
                <c:pt idx="2903">
                  <c:v>-54.577854199999997</c:v>
                </c:pt>
                <c:pt idx="2904">
                  <c:v>-54.571896260000003</c:v>
                </c:pt>
                <c:pt idx="2905">
                  <c:v>-54.565861120000001</c:v>
                </c:pt>
                <c:pt idx="2906">
                  <c:v>-54.559747770000001</c:v>
                </c:pt>
                <c:pt idx="2907">
                  <c:v>-54.553555160000002</c:v>
                </c:pt>
                <c:pt idx="2908">
                  <c:v>-54.547282250000002</c:v>
                </c:pt>
                <c:pt idx="2909">
                  <c:v>-54.540927949999997</c:v>
                </c:pt>
                <c:pt idx="2910">
                  <c:v>-54.534491189999997</c:v>
                </c:pt>
                <c:pt idx="2911">
                  <c:v>-54.527970860000003</c:v>
                </c:pt>
                <c:pt idx="2912">
                  <c:v>-54.521365840000001</c:v>
                </c:pt>
                <c:pt idx="2913">
                  <c:v>-54.514675009999998</c:v>
                </c:pt>
                <c:pt idx="2914">
                  <c:v>-54.507897200000002</c:v>
                </c:pt>
                <c:pt idx="2915">
                  <c:v>-54.501031249999997</c:v>
                </c:pt>
                <c:pt idx="2916">
                  <c:v>-54.494075960000004</c:v>
                </c:pt>
                <c:pt idx="2917">
                  <c:v>-54.487030140000002</c:v>
                </c:pt>
                <c:pt idx="2918">
                  <c:v>-54.479892569999997</c:v>
                </c:pt>
                <c:pt idx="2919">
                  <c:v>-54.472661989999999</c:v>
                </c:pt>
                <c:pt idx="2920">
                  <c:v>-54.465337150000003</c:v>
                </c:pt>
                <c:pt idx="2921">
                  <c:v>-54.457916760000003</c:v>
                </c:pt>
                <c:pt idx="2922">
                  <c:v>-54.450399539999999</c:v>
                </c:pt>
                <c:pt idx="2923">
                  <c:v>-54.442784150000001</c:v>
                </c:pt>
                <c:pt idx="2924">
                  <c:v>-54.435069259999999</c:v>
                </c:pt>
                <c:pt idx="2925">
                  <c:v>-54.42725351</c:v>
                </c:pt>
                <c:pt idx="2926">
                  <c:v>-54.419335510000003</c:v>
                </c:pt>
                <c:pt idx="2927">
                  <c:v>-54.411313870000001</c:v>
                </c:pt>
                <c:pt idx="2928">
                  <c:v>-54.403187150000001</c:v>
                </c:pt>
                <c:pt idx="2929">
                  <c:v>-54.394953919999999</c:v>
                </c:pt>
                <c:pt idx="2930">
                  <c:v>-54.38661269</c:v>
                </c:pt>
                <c:pt idx="2931">
                  <c:v>-54.378161980000002</c:v>
                </c:pt>
                <c:pt idx="2932">
                  <c:v>-54.369600269999999</c:v>
                </c:pt>
                <c:pt idx="2933">
                  <c:v>-54.360926020000001</c:v>
                </c:pt>
                <c:pt idx="2934">
                  <c:v>-54.352137659999997</c:v>
                </c:pt>
                <c:pt idx="2935">
                  <c:v>-54.343233609999999</c:v>
                </c:pt>
                <c:pt idx="2936">
                  <c:v>-54.33421225</c:v>
                </c:pt>
                <c:pt idx="2937">
                  <c:v>-54.32507193</c:v>
                </c:pt>
                <c:pt idx="2938">
                  <c:v>-54.315810999999997</c:v>
                </c:pt>
                <c:pt idx="2939">
                  <c:v>-54.306427749999997</c:v>
                </c:pt>
                <c:pt idx="2940">
                  <c:v>-54.296920470000003</c:v>
                </c:pt>
                <c:pt idx="2941">
                  <c:v>-54.287287399999997</c:v>
                </c:pt>
                <c:pt idx="2942">
                  <c:v>-54.277526770000001</c:v>
                </c:pt>
                <c:pt idx="2943">
                  <c:v>-54.267636779999997</c:v>
                </c:pt>
                <c:pt idx="2944">
                  <c:v>-54.25761558</c:v>
                </c:pt>
                <c:pt idx="2945">
                  <c:v>-54.247461299999998</c:v>
                </c:pt>
                <c:pt idx="2946">
                  <c:v>-54.237172059999999</c:v>
                </c:pt>
                <c:pt idx="2947">
                  <c:v>-54.22674593</c:v>
                </c:pt>
                <c:pt idx="2948">
                  <c:v>-54.21618093</c:v>
                </c:pt>
                <c:pt idx="2949">
                  <c:v>-54.20547509</c:v>
                </c:pt>
                <c:pt idx="2950">
                  <c:v>-54.194626370000002</c:v>
                </c:pt>
                <c:pt idx="2951">
                  <c:v>-54.183632719999999</c:v>
                </c:pt>
                <c:pt idx="2952">
                  <c:v>-54.172492030000001</c:v>
                </c:pt>
                <c:pt idx="2953">
                  <c:v>-54.161202189999997</c:v>
                </c:pt>
                <c:pt idx="2954">
                  <c:v>-54.14976102</c:v>
                </c:pt>
                <c:pt idx="2955">
                  <c:v>-54.138166320000003</c:v>
                </c:pt>
                <c:pt idx="2956">
                  <c:v>-54.126415850000001</c:v>
                </c:pt>
                <c:pt idx="2957">
                  <c:v>-54.114507340000003</c:v>
                </c:pt>
                <c:pt idx="2958">
                  <c:v>-54.102438460000002</c:v>
                </c:pt>
                <c:pt idx="2959">
                  <c:v>-54.090206870000003</c:v>
                </c:pt>
                <c:pt idx="2960">
                  <c:v>-54.077810149999998</c:v>
                </c:pt>
                <c:pt idx="2961">
                  <c:v>-54.065245879999999</c:v>
                </c:pt>
                <c:pt idx="2962">
                  <c:v>-54.052511559999999</c:v>
                </c:pt>
                <c:pt idx="2963">
                  <c:v>-54.039604689999997</c:v>
                </c:pt>
                <c:pt idx="2964">
                  <c:v>-54.026522679999999</c:v>
                </c:pt>
                <c:pt idx="2965">
                  <c:v>-54.013262920000003</c:v>
                </c:pt>
                <c:pt idx="2966">
                  <c:v>-53.99982275</c:v>
                </c:pt>
                <c:pt idx="2967">
                  <c:v>-53.986199460000002</c:v>
                </c:pt>
                <c:pt idx="2968">
                  <c:v>-53.972390300000001</c:v>
                </c:pt>
                <c:pt idx="2969">
                  <c:v>-53.958392459999999</c:v>
                </c:pt>
                <c:pt idx="2970">
                  <c:v>-53.944203090000002</c:v>
                </c:pt>
                <c:pt idx="2971">
                  <c:v>-53.929819279999997</c:v>
                </c:pt>
                <c:pt idx="2972">
                  <c:v>-53.91523806</c:v>
                </c:pt>
                <c:pt idx="2973">
                  <c:v>-53.900456439999999</c:v>
                </c:pt>
                <c:pt idx="2974">
                  <c:v>-53.885471330000001</c:v>
                </c:pt>
                <c:pt idx="2975">
                  <c:v>-53.870279619999998</c:v>
                </c:pt>
                <c:pt idx="2976">
                  <c:v>-53.854878120000002</c:v>
                </c:pt>
                <c:pt idx="2977">
                  <c:v>-53.839263590000002</c:v>
                </c:pt>
                <c:pt idx="2978">
                  <c:v>-53.823432740000001</c:v>
                </c:pt>
                <c:pt idx="2979">
                  <c:v>-53.807382199999999</c:v>
                </c:pt>
                <c:pt idx="2980">
                  <c:v>-53.791108540000003</c:v>
                </c:pt>
                <c:pt idx="2981">
                  <c:v>-53.774608280000002</c:v>
                </c:pt>
                <c:pt idx="2982">
                  <c:v>-53.757877870000002</c:v>
                </c:pt>
                <c:pt idx="2983">
                  <c:v>-53.740913679999998</c:v>
                </c:pt>
                <c:pt idx="2984">
                  <c:v>-53.723712030000002</c:v>
                </c:pt>
                <c:pt idx="2985">
                  <c:v>-53.706269140000003</c:v>
                </c:pt>
                <c:pt idx="2986">
                  <c:v>-53.688581200000002</c:v>
                </c:pt>
                <c:pt idx="2987">
                  <c:v>-53.670644289999998</c:v>
                </c:pt>
                <c:pt idx="2988">
                  <c:v>-53.652454429999999</c:v>
                </c:pt>
                <c:pt idx="2989">
                  <c:v>-53.634007560000001</c:v>
                </c:pt>
                <c:pt idx="2990">
                  <c:v>-53.615299550000003</c:v>
                </c:pt>
                <c:pt idx="2991">
                  <c:v>-53.596326169999998</c:v>
                </c:pt>
                <c:pt idx="2992">
                  <c:v>-53.577083129999998</c:v>
                </c:pt>
                <c:pt idx="2993">
                  <c:v>-53.557566020000003</c:v>
                </c:pt>
                <c:pt idx="2994">
                  <c:v>-53.537770389999999</c:v>
                </c:pt>
                <c:pt idx="2995">
                  <c:v>-53.517691669999998</c:v>
                </c:pt>
                <c:pt idx="2996">
                  <c:v>-53.497325189999998</c:v>
                </c:pt>
                <c:pt idx="2997">
                  <c:v>-53.476666219999998</c:v>
                </c:pt>
                <c:pt idx="2998">
                  <c:v>-53.455709900000002</c:v>
                </c:pt>
                <c:pt idx="2999">
                  <c:v>-53.434451289999998</c:v>
                </c:pt>
                <c:pt idx="3000">
                  <c:v>-53.412885350000003</c:v>
                </c:pt>
                <c:pt idx="3001">
                  <c:v>-53.391006930000003</c:v>
                </c:pt>
                <c:pt idx="3002">
                  <c:v>-53.368810779999997</c:v>
                </c:pt>
                <c:pt idx="3003">
                  <c:v>-53.346291520000001</c:v>
                </c:pt>
                <c:pt idx="3004">
                  <c:v>-53.323443679999997</c:v>
                </c:pt>
                <c:pt idx="3005">
                  <c:v>-53.300261679999998</c:v>
                </c:pt>
                <c:pt idx="3006">
                  <c:v>-53.276739810000002</c:v>
                </c:pt>
                <c:pt idx="3007">
                  <c:v>-53.252872230000001</c:v>
                </c:pt>
                <c:pt idx="3008">
                  <c:v>-53.228653000000001</c:v>
                </c:pt>
                <c:pt idx="3009">
                  <c:v>-53.204076030000003</c:v>
                </c:pt>
                <c:pt idx="3010">
                  <c:v>-53.179135119999998</c:v>
                </c:pt>
                <c:pt idx="3011">
                  <c:v>-53.15382391</c:v>
                </c:pt>
                <c:pt idx="3012">
                  <c:v>-53.12813594</c:v>
                </c:pt>
                <c:pt idx="3013">
                  <c:v>-53.102064570000003</c:v>
                </c:pt>
                <c:pt idx="3014">
                  <c:v>-53.075603030000003</c:v>
                </c:pt>
                <c:pt idx="3015">
                  <c:v>-53.048744409999998</c:v>
                </c:pt>
                <c:pt idx="3016">
                  <c:v>-53.021481629999997</c:v>
                </c:pt>
                <c:pt idx="3017">
                  <c:v>-52.99380747</c:v>
                </c:pt>
                <c:pt idx="3018">
                  <c:v>-52.96571453</c:v>
                </c:pt>
                <c:pt idx="3019">
                  <c:v>-52.937195260000003</c:v>
                </c:pt>
                <c:pt idx="3020">
                  <c:v>-52.908241920000002</c:v>
                </c:pt>
                <c:pt idx="3021">
                  <c:v>-52.878846619999997</c:v>
                </c:pt>
                <c:pt idx="3022">
                  <c:v>-52.849001260000001</c:v>
                </c:pt>
                <c:pt idx="3023">
                  <c:v>-52.818697569999998</c:v>
                </c:pt>
                <c:pt idx="3024">
                  <c:v>-52.787927089999997</c:v>
                </c:pt>
                <c:pt idx="3025">
                  <c:v>-52.756681149999999</c:v>
                </c:pt>
                <c:pt idx="3026">
                  <c:v>-52.724950890000002</c:v>
                </c:pt>
                <c:pt idx="3027">
                  <c:v>-52.692727240000004</c:v>
                </c:pt>
                <c:pt idx="3028">
                  <c:v>-52.660000910000001</c:v>
                </c:pt>
                <c:pt idx="3029">
                  <c:v>-52.626762370000002</c:v>
                </c:pt>
                <c:pt idx="3030">
                  <c:v>-52.593001909999998</c:v>
                </c:pt>
                <c:pt idx="3031">
                  <c:v>-52.558709540000002</c:v>
                </c:pt>
                <c:pt idx="3032">
                  <c:v>-52.52387504</c:v>
                </c:pt>
                <c:pt idx="3033">
                  <c:v>-52.48848796</c:v>
                </c:pt>
                <c:pt idx="3034">
                  <c:v>-52.452537560000003</c:v>
                </c:pt>
                <c:pt idx="3035">
                  <c:v>-52.416012860000002</c:v>
                </c:pt>
                <c:pt idx="3036">
                  <c:v>-52.378902600000004</c:v>
                </c:pt>
                <c:pt idx="3037">
                  <c:v>-52.341195229999997</c:v>
                </c:pt>
                <c:pt idx="3038">
                  <c:v>-52.302878919999998</c:v>
                </c:pt>
                <c:pt idx="3039">
                  <c:v>-52.263941539999998</c:v>
                </c:pt>
                <c:pt idx="3040">
                  <c:v>-52.224370639999997</c:v>
                </c:pt>
                <c:pt idx="3041">
                  <c:v>-52.184153449999997</c:v>
                </c:pt>
                <c:pt idx="3042">
                  <c:v>-52.143276890000003</c:v>
                </c:pt>
                <c:pt idx="3043">
                  <c:v>-52.101727529999998</c:v>
                </c:pt>
                <c:pt idx="3044">
                  <c:v>-52.059491569999999</c:v>
                </c:pt>
                <c:pt idx="3045">
                  <c:v>-52.01655487</c:v>
                </c:pt>
                <c:pt idx="3046">
                  <c:v>-51.972902900000001</c:v>
                </c:pt>
                <c:pt idx="3047">
                  <c:v>-51.928520759999998</c:v>
                </c:pt>
                <c:pt idx="3048">
                  <c:v>-51.883393130000002</c:v>
                </c:pt>
                <c:pt idx="3049">
                  <c:v>-51.837504299999999</c:v>
                </c:pt>
                <c:pt idx="3050">
                  <c:v>-51.790838090000001</c:v>
                </c:pt>
                <c:pt idx="3051">
                  <c:v>-51.74337792</c:v>
                </c:pt>
                <c:pt idx="3052">
                  <c:v>-51.69510674</c:v>
                </c:pt>
                <c:pt idx="3053">
                  <c:v>-51.646006999999997</c:v>
                </c:pt>
                <c:pt idx="3054">
                  <c:v>-51.596060700000002</c:v>
                </c:pt>
                <c:pt idx="3055">
                  <c:v>-51.545249310000003</c:v>
                </c:pt>
                <c:pt idx="3056">
                  <c:v>-51.493553759999998</c:v>
                </c:pt>
                <c:pt idx="3057">
                  <c:v>-51.440954470000001</c:v>
                </c:pt>
                <c:pt idx="3058">
                  <c:v>-51.38743127</c:v>
                </c:pt>
                <c:pt idx="3059">
                  <c:v>-51.332963409999998</c:v>
                </c:pt>
                <c:pt idx="3060">
                  <c:v>-51.277529530000002</c:v>
                </c:pt>
                <c:pt idx="3061">
                  <c:v>-51.221107660000001</c:v>
                </c:pt>
                <c:pt idx="3062">
                  <c:v>-51.163675159999997</c:v>
                </c:pt>
                <c:pt idx="3063">
                  <c:v>-51.105208709999999</c:v>
                </c:pt>
                <c:pt idx="3064">
                  <c:v>-51.045684319999999</c:v>
                </c:pt>
                <c:pt idx="3065">
                  <c:v>-50.985077230000002</c:v>
                </c:pt>
                <c:pt idx="3066">
                  <c:v>-50.923361939999999</c:v>
                </c:pt>
                <c:pt idx="3067">
                  <c:v>-50.860512190000001</c:v>
                </c:pt>
                <c:pt idx="3068">
                  <c:v>-50.796500860000002</c:v>
                </c:pt>
                <c:pt idx="3069">
                  <c:v>-50.73130003</c:v>
                </c:pt>
                <c:pt idx="3070">
                  <c:v>-50.664880850000003</c:v>
                </c:pt>
                <c:pt idx="3071">
                  <c:v>-50.597213590000003</c:v>
                </c:pt>
                <c:pt idx="3072">
                  <c:v>-50.528267560000003</c:v>
                </c:pt>
                <c:pt idx="3073">
                  <c:v>-50.458011079999999</c:v>
                </c:pt>
                <c:pt idx="3074">
                  <c:v>-50.386411420000002</c:v>
                </c:pt>
                <c:pt idx="3075">
                  <c:v>-50.313434800000003</c:v>
                </c:pt>
                <c:pt idx="3076">
                  <c:v>-50.239046309999999</c:v>
                </c:pt>
                <c:pt idx="3077">
                  <c:v>-50.163209889999997</c:v>
                </c:pt>
                <c:pt idx="3078">
                  <c:v>-50.085888240000003</c:v>
                </c:pt>
                <c:pt idx="3079">
                  <c:v>-50.007042820000002</c:v>
                </c:pt>
                <c:pt idx="3080">
                  <c:v>-49.926633770000002</c:v>
                </c:pt>
                <c:pt idx="3081">
                  <c:v>-49.844619829999999</c:v>
                </c:pt>
                <c:pt idx="3082">
                  <c:v>-49.760958340000002</c:v>
                </c:pt>
                <c:pt idx="3083">
                  <c:v>-49.675605099999999</c:v>
                </c:pt>
                <c:pt idx="3084">
                  <c:v>-49.588514400000001</c:v>
                </c:pt>
                <c:pt idx="3085">
                  <c:v>-49.499638830000002</c:v>
                </c:pt>
                <c:pt idx="3086">
                  <c:v>-49.408929329999999</c:v>
                </c:pt>
                <c:pt idx="3087">
                  <c:v>-49.316335019999997</c:v>
                </c:pt>
                <c:pt idx="3088">
                  <c:v>-49.22180316</c:v>
                </c:pt>
                <c:pt idx="3089">
                  <c:v>-49.125279050000003</c:v>
                </c:pt>
                <c:pt idx="3090">
                  <c:v>-49.026705970000002</c:v>
                </c:pt>
                <c:pt idx="3091">
                  <c:v>-48.926025029999998</c:v>
                </c:pt>
                <c:pt idx="3092">
                  <c:v>-48.8231751</c:v>
                </c:pt>
                <c:pt idx="3093">
                  <c:v>-48.718092720000001</c:v>
                </c:pt>
                <c:pt idx="3094">
                  <c:v>-48.610711930000001</c:v>
                </c:pt>
                <c:pt idx="3095">
                  <c:v>-48.500964199999999</c:v>
                </c:pt>
                <c:pt idx="3096">
                  <c:v>-48.388778289999998</c:v>
                </c:pt>
                <c:pt idx="3097">
                  <c:v>-48.274080120000001</c:v>
                </c:pt>
                <c:pt idx="3098">
                  <c:v>-48.15679257</c:v>
                </c:pt>
                <c:pt idx="3099">
                  <c:v>-48.036835429999996</c:v>
                </c:pt>
                <c:pt idx="3100">
                  <c:v>-47.914125130000002</c:v>
                </c:pt>
                <c:pt idx="3101">
                  <c:v>-47.788574670000003</c:v>
                </c:pt>
                <c:pt idx="3102">
                  <c:v>-47.660093330000002</c:v>
                </c:pt>
                <c:pt idx="3103">
                  <c:v>-47.528586570000002</c:v>
                </c:pt>
                <c:pt idx="3104">
                  <c:v>-47.393955779999999</c:v>
                </c:pt>
                <c:pt idx="3105">
                  <c:v>-47.256098039999998</c:v>
                </c:pt>
                <c:pt idx="3106">
                  <c:v>-47.11490594</c:v>
                </c:pt>
                <c:pt idx="3107">
                  <c:v>-46.97026726</c:v>
                </c:pt>
                <c:pt idx="3108">
                  <c:v>-46.822064769999997</c:v>
                </c:pt>
                <c:pt idx="3109">
                  <c:v>-46.670175890000003</c:v>
                </c:pt>
                <c:pt idx="3110">
                  <c:v>-46.514472439999999</c:v>
                </c:pt>
                <c:pt idx="3111">
                  <c:v>-46.354820240000002</c:v>
                </c:pt>
                <c:pt idx="3112">
                  <c:v>-46.191078830000002</c:v>
                </c:pt>
                <c:pt idx="3113">
                  <c:v>-46.023101060000002</c:v>
                </c:pt>
                <c:pt idx="3114">
                  <c:v>-45.85073268</c:v>
                </c:pt>
                <c:pt idx="3115">
                  <c:v>-45.673811960000002</c:v>
                </c:pt>
                <c:pt idx="3116">
                  <c:v>-45.492169150000002</c:v>
                </c:pt>
                <c:pt idx="3117">
                  <c:v>-45.305626050000001</c:v>
                </c:pt>
                <c:pt idx="3118">
                  <c:v>-45.113995439999997</c:v>
                </c:pt>
                <c:pt idx="3119">
                  <c:v>-44.917080519999999</c:v>
                </c:pt>
                <c:pt idx="3120">
                  <c:v>-44.714674279999997</c:v>
                </c:pt>
                <c:pt idx="3121">
                  <c:v>-44.506558849999998</c:v>
                </c:pt>
                <c:pt idx="3122">
                  <c:v>-44.292504729999997</c:v>
                </c:pt>
                <c:pt idx="3123">
                  <c:v>-44.072270080000003</c:v>
                </c:pt>
                <c:pt idx="3124">
                  <c:v>-43.845599810000003</c:v>
                </c:pt>
                <c:pt idx="3125">
                  <c:v>-43.612224730000001</c:v>
                </c:pt>
                <c:pt idx="3126">
                  <c:v>-43.371860490000003</c:v>
                </c:pt>
                <c:pt idx="3127">
                  <c:v>-43.124206549999997</c:v>
                </c:pt>
                <c:pt idx="3128">
                  <c:v>-42.868945029999999</c:v>
                </c:pt>
                <c:pt idx="3129">
                  <c:v>-42.605739380000003</c:v>
                </c:pt>
                <c:pt idx="3130">
                  <c:v>-42.334233050000002</c:v>
                </c:pt>
                <c:pt idx="3131">
                  <c:v>-42.054047969999999</c:v>
                </c:pt>
                <c:pt idx="3132">
                  <c:v>-41.764782879999998</c:v>
                </c:pt>
                <c:pt idx="3133">
                  <c:v>-41.466011569999999</c:v>
                </c:pt>
                <c:pt idx="3134">
                  <c:v>-41.157280909999997</c:v>
                </c:pt>
                <c:pt idx="3135">
                  <c:v>-40.838108660000003</c:v>
                </c:pt>
                <c:pt idx="3136">
                  <c:v>-40.507981129999997</c:v>
                </c:pt>
                <c:pt idx="3137">
                  <c:v>-40.16635059</c:v>
                </c:pt>
                <c:pt idx="3138">
                  <c:v>-39.812632409999999</c:v>
                </c:pt>
                <c:pt idx="3139">
                  <c:v>-39.446201870000003</c:v>
                </c:pt>
                <c:pt idx="3140">
                  <c:v>-39.066390740000003</c:v>
                </c:pt>
                <c:pt idx="3141">
                  <c:v>-38.672483370000002</c:v>
                </c:pt>
                <c:pt idx="3142">
                  <c:v>-38.263712499999997</c:v>
                </c:pt>
                <c:pt idx="3143">
                  <c:v>-37.839254459999999</c:v>
                </c:pt>
                <c:pt idx="3144">
                  <c:v>-37.398223969999997</c:v>
                </c:pt>
                <c:pt idx="3145">
                  <c:v>-36.939668249999997</c:v>
                </c:pt>
                <c:pt idx="3146">
                  <c:v>-36.462560519999997</c:v>
                </c:pt>
                <c:pt idx="3147">
                  <c:v>-35.965792700000002</c:v>
                </c:pt>
                <c:pt idx="3148">
                  <c:v>-35.448167179999999</c:v>
                </c:pt>
                <c:pt idx="3149">
                  <c:v>-34.90838771</c:v>
                </c:pt>
                <c:pt idx="3150">
                  <c:v>-34.345049029999998</c:v>
                </c:pt>
                <c:pt idx="3151">
                  <c:v>-33.756625229999997</c:v>
                </c:pt>
                <c:pt idx="3152">
                  <c:v>-33.141456550000001</c:v>
                </c:pt>
                <c:pt idx="3153">
                  <c:v>-32.4977345</c:v>
                </c:pt>
                <c:pt idx="3154">
                  <c:v>-31.823484839999999</c:v>
                </c:pt>
                <c:pt idx="3155">
                  <c:v>-31.116548269999999</c:v>
                </c:pt>
                <c:pt idx="3156">
                  <c:v>-30.374558329999999</c:v>
                </c:pt>
                <c:pt idx="3157">
                  <c:v>-29.594916099999999</c:v>
                </c:pt>
                <c:pt idx="3158">
                  <c:v>-28.774761049999999</c:v>
                </c:pt>
                <c:pt idx="3159">
                  <c:v>-27.91093747</c:v>
                </c:pt>
                <c:pt idx="3160">
                  <c:v>-26.99995564</c:v>
                </c:pt>
                <c:pt idx="3161">
                  <c:v>-26.03794662</c:v>
                </c:pt>
                <c:pt idx="3162">
                  <c:v>-25.020609709999999</c:v>
                </c:pt>
                <c:pt idx="3163">
                  <c:v>-23.943150760000002</c:v>
                </c:pt>
                <c:pt idx="3164">
                  <c:v>-22.800209859999999</c:v>
                </c:pt>
                <c:pt idx="3165">
                  <c:v>-21.585775850000001</c:v>
                </c:pt>
                <c:pt idx="3166">
                  <c:v>-20.29308498</c:v>
                </c:pt>
                <c:pt idx="3167">
                  <c:v>-18.91450017</c:v>
                </c:pt>
                <c:pt idx="3168">
                  <c:v>-17.441366420000001</c:v>
                </c:pt>
                <c:pt idx="3169">
                  <c:v>-15.863836600000001</c:v>
                </c:pt>
                <c:pt idx="3170">
                  <c:v>-14.17066056</c:v>
                </c:pt>
                <c:pt idx="3171">
                  <c:v>-12.348928020000001</c:v>
                </c:pt>
                <c:pt idx="3172">
                  <c:v>-10.383753260000001</c:v>
                </c:pt>
                <c:pt idx="3173">
                  <c:v>-8.2578856409999997</c:v>
                </c:pt>
                <c:pt idx="3174">
                  <c:v>-5.9512248640000003</c:v>
                </c:pt>
                <c:pt idx="3175">
                  <c:v>-3.4402129430000001</c:v>
                </c:pt>
                <c:pt idx="3176">
                  <c:v>-0.69706488099999997</c:v>
                </c:pt>
                <c:pt idx="3177">
                  <c:v>2.3112137700000002</c:v>
                </c:pt>
                <c:pt idx="3178">
                  <c:v>5.624094071</c:v>
                </c:pt>
                <c:pt idx="3179">
                  <c:v>9.2891759409999999</c:v>
                </c:pt>
                <c:pt idx="3180">
                  <c:v>13.364367959999999</c:v>
                </c:pt>
                <c:pt idx="3181">
                  <c:v>17.920800379999999</c:v>
                </c:pt>
                <c:pt idx="3182">
                  <c:v>23.046773170000002</c:v>
                </c:pt>
                <c:pt idx="3183">
                  <c:v>28.853190080000001</c:v>
                </c:pt>
                <c:pt idx="3184">
                  <c:v>35.481167319999997</c:v>
                </c:pt>
                <c:pt idx="3185">
                  <c:v>-55.004523859999999</c:v>
                </c:pt>
                <c:pt idx="3186">
                  <c:v>-55.009097369999999</c:v>
                </c:pt>
                <c:pt idx="3187">
                  <c:v>-55.013721089999997</c:v>
                </c:pt>
                <c:pt idx="3188">
                  <c:v>-55.018395570000003</c:v>
                </c:pt>
                <c:pt idx="3189">
                  <c:v>-55.02312139</c:v>
                </c:pt>
                <c:pt idx="3190">
                  <c:v>-55.02789911</c:v>
                </c:pt>
                <c:pt idx="3191">
                  <c:v>-55.032729320000001</c:v>
                </c:pt>
                <c:pt idx="3192">
                  <c:v>-55.037612580000001</c:v>
                </c:pt>
                <c:pt idx="3193">
                  <c:v>-55.0425495</c:v>
                </c:pt>
                <c:pt idx="3194">
                  <c:v>-55.047540669999997</c:v>
                </c:pt>
                <c:pt idx="3195">
                  <c:v>-55.052586679999997</c:v>
                </c:pt>
                <c:pt idx="3196">
                  <c:v>-55.057688149999997</c:v>
                </c:pt>
                <c:pt idx="3197">
                  <c:v>-55.062845680000002</c:v>
                </c:pt>
                <c:pt idx="3198">
                  <c:v>-55.068059890000001</c:v>
                </c:pt>
                <c:pt idx="3199">
                  <c:v>-55.073331400000001</c:v>
                </c:pt>
                <c:pt idx="3200">
                  <c:v>-55.078660839999998</c:v>
                </c:pt>
                <c:pt idx="3201">
                  <c:v>-55.084048850000002</c:v>
                </c:pt>
                <c:pt idx="3202">
                  <c:v>-55.089496070000003</c:v>
                </c:pt>
                <c:pt idx="3203">
                  <c:v>-55.095003140000003</c:v>
                </c:pt>
                <c:pt idx="3204">
                  <c:v>-55.10057072</c:v>
                </c:pt>
                <c:pt idx="3205">
                  <c:v>-55.106199459999999</c:v>
                </c:pt>
                <c:pt idx="3206">
                  <c:v>-55.111890029999998</c:v>
                </c:pt>
                <c:pt idx="3207">
                  <c:v>-55.117643100000002</c:v>
                </c:pt>
                <c:pt idx="3208">
                  <c:v>-55.123459349999997</c:v>
                </c:pt>
                <c:pt idx="3209">
                  <c:v>-55.129339459999997</c:v>
                </c:pt>
                <c:pt idx="3210">
                  <c:v>-55.135284110000001</c:v>
                </c:pt>
                <c:pt idx="3211">
                  <c:v>-55.141294010000003</c:v>
                </c:pt>
                <c:pt idx="3212">
                  <c:v>-55.147369859999998</c:v>
                </c:pt>
                <c:pt idx="3213">
                  <c:v>-55.153512360000001</c:v>
                </c:pt>
                <c:pt idx="3214">
                  <c:v>-55.15972223</c:v>
                </c:pt>
                <c:pt idx="3215">
                  <c:v>-55.166000189999998</c:v>
                </c:pt>
                <c:pt idx="3216">
                  <c:v>-55.172346959999999</c:v>
                </c:pt>
                <c:pt idx="3217">
                  <c:v>-55.178763279999998</c:v>
                </c:pt>
                <c:pt idx="3218">
                  <c:v>-55.185249890000001</c:v>
                </c:pt>
                <c:pt idx="3219">
                  <c:v>-55.191807529999998</c:v>
                </c:pt>
                <c:pt idx="3220">
                  <c:v>-55.198436960000002</c:v>
                </c:pt>
                <c:pt idx="3221">
                  <c:v>-55.205138929999997</c:v>
                </c:pt>
                <c:pt idx="3222">
                  <c:v>-55.211914200000002</c:v>
                </c:pt>
                <c:pt idx="3223">
                  <c:v>-55.218763559999999</c:v>
                </c:pt>
                <c:pt idx="3224">
                  <c:v>-55.225687780000001</c:v>
                </c:pt>
                <c:pt idx="3225">
                  <c:v>-55.232687640000002</c:v>
                </c:pt>
                <c:pt idx="3226">
                  <c:v>-55.239763930000002</c:v>
                </c:pt>
                <c:pt idx="3227">
                  <c:v>-55.246917449999998</c:v>
                </c:pt>
                <c:pt idx="3228">
                  <c:v>-55.254149009999999</c:v>
                </c:pt>
                <c:pt idx="3229">
                  <c:v>-55.261459410000001</c:v>
                </c:pt>
                <c:pt idx="3230">
                  <c:v>-55.268849469999999</c:v>
                </c:pt>
                <c:pt idx="3231">
                  <c:v>-55.27632002</c:v>
                </c:pt>
                <c:pt idx="3232">
                  <c:v>-55.28387188</c:v>
                </c:pt>
                <c:pt idx="3233">
                  <c:v>-55.291505890000003</c:v>
                </c:pt>
                <c:pt idx="3234">
                  <c:v>-55.299222899999997</c:v>
                </c:pt>
                <c:pt idx="3235">
                  <c:v>-55.30702376</c:v>
                </c:pt>
                <c:pt idx="3236">
                  <c:v>-55.314909309999997</c:v>
                </c:pt>
                <c:pt idx="3237">
                  <c:v>-55.322880419999997</c:v>
                </c:pt>
                <c:pt idx="3238">
                  <c:v>-55.330937970000001</c:v>
                </c:pt>
                <c:pt idx="3239">
                  <c:v>-55.339082820000002</c:v>
                </c:pt>
                <c:pt idx="3240">
                  <c:v>-55.347315870000003</c:v>
                </c:pt>
                <c:pt idx="3241">
                  <c:v>-55.355637989999998</c:v>
                </c:pt>
                <c:pt idx="3242">
                  <c:v>-55.364050089999999</c:v>
                </c:pt>
                <c:pt idx="3243">
                  <c:v>-55.372553060000001</c:v>
                </c:pt>
                <c:pt idx="3244">
                  <c:v>-55.381147820000002</c:v>
                </c:pt>
                <c:pt idx="3245">
                  <c:v>-55.389835269999999</c:v>
                </c:pt>
                <c:pt idx="3246">
                  <c:v>-55.398616339999997</c:v>
                </c:pt>
                <c:pt idx="3247">
                  <c:v>-55.407491960000002</c:v>
                </c:pt>
                <c:pt idx="3248">
                  <c:v>-55.416463069999999</c:v>
                </c:pt>
                <c:pt idx="3249">
                  <c:v>-55.425530590000001</c:v>
                </c:pt>
                <c:pt idx="3250">
                  <c:v>-55.434695480000002</c:v>
                </c:pt>
                <c:pt idx="3251">
                  <c:v>-55.443958690000002</c:v>
                </c:pt>
                <c:pt idx="3252">
                  <c:v>-55.453321180000003</c:v>
                </c:pt>
                <c:pt idx="3253">
                  <c:v>-55.46278392</c:v>
                </c:pt>
                <c:pt idx="3254">
                  <c:v>-55.472347880000001</c:v>
                </c:pt>
                <c:pt idx="3255">
                  <c:v>-55.482014030000002</c:v>
                </c:pt>
                <c:pt idx="3256">
                  <c:v>-55.491783359999999</c:v>
                </c:pt>
                <c:pt idx="3257">
                  <c:v>-55.501656850000003</c:v>
                </c:pt>
                <c:pt idx="3258">
                  <c:v>-55.511635519999999</c:v>
                </c:pt>
                <c:pt idx="3259">
                  <c:v>-55.521720350000002</c:v>
                </c:pt>
                <c:pt idx="3260">
                  <c:v>-55.53191236</c:v>
                </c:pt>
                <c:pt idx="3261">
                  <c:v>-55.542212550000002</c:v>
                </c:pt>
                <c:pt idx="3262">
                  <c:v>-55.552621960000003</c:v>
                </c:pt>
                <c:pt idx="3263">
                  <c:v>-55.563141600000002</c:v>
                </c:pt>
                <c:pt idx="3264">
                  <c:v>-55.573772509999998</c:v>
                </c:pt>
                <c:pt idx="3265">
                  <c:v>-55.584515719999999</c:v>
                </c:pt>
                <c:pt idx="3266">
                  <c:v>-55.595372279999999</c:v>
                </c:pt>
                <c:pt idx="3267">
                  <c:v>-55.60634323</c:v>
                </c:pt>
                <c:pt idx="3268">
                  <c:v>-55.617429629999997</c:v>
                </c:pt>
                <c:pt idx="3269">
                  <c:v>-55.628632529999997</c:v>
                </c:pt>
                <c:pt idx="3270">
                  <c:v>-55.639953009999999</c:v>
                </c:pt>
                <c:pt idx="3271">
                  <c:v>-55.651392129999998</c:v>
                </c:pt>
                <c:pt idx="3272">
                  <c:v>-55.662950960000003</c:v>
                </c:pt>
                <c:pt idx="3273">
                  <c:v>-55.674630579999999</c:v>
                </c:pt>
                <c:pt idx="3274">
                  <c:v>-55.686432080000003</c:v>
                </c:pt>
                <c:pt idx="3275">
                  <c:v>-55.69835655</c:v>
                </c:pt>
                <c:pt idx="3276">
                  <c:v>-55.710405080000001</c:v>
                </c:pt>
                <c:pt idx="3277">
                  <c:v>-55.722578769999998</c:v>
                </c:pt>
                <c:pt idx="3278">
                  <c:v>-55.734878719999998</c:v>
                </c:pt>
                <c:pt idx="3279">
                  <c:v>-55.747306039999998</c:v>
                </c:pt>
                <c:pt idx="3280">
                  <c:v>-55.759861839999999</c:v>
                </c:pt>
                <c:pt idx="3281">
                  <c:v>-55.772547240000002</c:v>
                </c:pt>
                <c:pt idx="3282">
                  <c:v>-55.785363359999998</c:v>
                </c:pt>
                <c:pt idx="3283">
                  <c:v>-55.798311310000003</c:v>
                </c:pt>
                <c:pt idx="3284">
                  <c:v>-55.811392240000004</c:v>
                </c:pt>
                <c:pt idx="3285">
                  <c:v>-55.824607260000001</c:v>
                </c:pt>
                <c:pt idx="3286">
                  <c:v>-55.837957520000003</c:v>
                </c:pt>
                <c:pt idx="3287">
                  <c:v>-55.851444139999998</c:v>
                </c:pt>
                <c:pt idx="3288">
                  <c:v>-55.865068280000003</c:v>
                </c:pt>
                <c:pt idx="3289">
                  <c:v>-55.878831079999998</c:v>
                </c:pt>
                <c:pt idx="3290">
                  <c:v>-55.892733669999998</c:v>
                </c:pt>
                <c:pt idx="3291">
                  <c:v>-55.906777220000002</c:v>
                </c:pt>
                <c:pt idx="3292">
                  <c:v>-55.920962879999998</c:v>
                </c:pt>
                <c:pt idx="3293">
                  <c:v>-55.935291790000001</c:v>
                </c:pt>
                <c:pt idx="3294">
                  <c:v>-55.949765120000002</c:v>
                </c:pt>
                <c:pt idx="3295">
                  <c:v>-55.964384029999998</c:v>
                </c:pt>
                <c:pt idx="3296">
                  <c:v>-55.979149659999997</c:v>
                </c:pt>
                <c:pt idx="3297">
                  <c:v>-55.994063199999999</c:v>
                </c:pt>
                <c:pt idx="3298">
                  <c:v>-56.009125789999999</c:v>
                </c:pt>
                <c:pt idx="3299">
                  <c:v>-56.024338610000001</c:v>
                </c:pt>
                <c:pt idx="3300">
                  <c:v>-56.039702820000002</c:v>
                </c:pt>
                <c:pt idx="3301">
                  <c:v>-56.05521959</c:v>
                </c:pt>
                <c:pt idx="3302">
                  <c:v>-56.070890079999998</c:v>
                </c:pt>
                <c:pt idx="3303">
                  <c:v>-56.086715460000001</c:v>
                </c:pt>
                <c:pt idx="3304">
                  <c:v>-56.102696889999997</c:v>
                </c:pt>
                <c:pt idx="3305">
                  <c:v>-56.118835560000001</c:v>
                </c:pt>
                <c:pt idx="3306">
                  <c:v>-56.13513262</c:v>
                </c:pt>
                <c:pt idx="3307">
                  <c:v>-56.151589229999999</c:v>
                </c:pt>
                <c:pt idx="3308">
                  <c:v>-56.168206570000002</c:v>
                </c:pt>
                <c:pt idx="3309">
                  <c:v>-56.1849858</c:v>
                </c:pt>
                <c:pt idx="3310">
                  <c:v>-56.201928080000002</c:v>
                </c:pt>
                <c:pt idx="3311">
                  <c:v>-56.219034579999999</c:v>
                </c:pt>
                <c:pt idx="3312">
                  <c:v>-56.23630644</c:v>
                </c:pt>
                <c:pt idx="3313">
                  <c:v>-56.253744840000003</c:v>
                </c:pt>
                <c:pt idx="3314">
                  <c:v>-56.271350920000003</c:v>
                </c:pt>
                <c:pt idx="3315">
                  <c:v>-56.289125839999997</c:v>
                </c:pt>
                <c:pt idx="3316">
                  <c:v>-56.307070750000001</c:v>
                </c:pt>
                <c:pt idx="3317">
                  <c:v>-56.325186789999997</c:v>
                </c:pt>
                <c:pt idx="3318">
                  <c:v>-56.343475099999999</c:v>
                </c:pt>
                <c:pt idx="3319">
                  <c:v>-56.361936819999997</c:v>
                </c:pt>
                <c:pt idx="3320">
                  <c:v>-56.380573089999999</c:v>
                </c:pt>
                <c:pt idx="3321">
                  <c:v>-56.399385039999999</c:v>
                </c:pt>
                <c:pt idx="3322">
                  <c:v>-56.418373789999997</c:v>
                </c:pt>
                <c:pt idx="3323">
                  <c:v>-56.43754045</c:v>
                </c:pt>
                <c:pt idx="3324">
                  <c:v>-56.456886140000002</c:v>
                </c:pt>
                <c:pt idx="3325">
                  <c:v>-56.476411980000002</c:v>
                </c:pt>
                <c:pt idx="3326">
                  <c:v>-56.496119059999998</c:v>
                </c:pt>
                <c:pt idx="3327">
                  <c:v>-56.516008470000003</c:v>
                </c:pt>
                <c:pt idx="3328">
                  <c:v>-56.536081299999999</c:v>
                </c:pt>
                <c:pt idx="3329">
                  <c:v>-56.55633864</c:v>
                </c:pt>
                <c:pt idx="3330">
                  <c:v>-56.57678155</c:v>
                </c:pt>
                <c:pt idx="3331">
                  <c:v>-56.597411100000002</c:v>
                </c:pt>
                <c:pt idx="3332">
                  <c:v>-56.618228340000002</c:v>
                </c:pt>
                <c:pt idx="3333">
                  <c:v>-56.639234330000001</c:v>
                </c:pt>
                <c:pt idx="3334">
                  <c:v>-56.660430099999999</c:v>
                </c:pt>
                <c:pt idx="3335">
                  <c:v>-56.681816679999997</c:v>
                </c:pt>
                <c:pt idx="3336">
                  <c:v>-56.70339508</c:v>
                </c:pt>
                <c:pt idx="3337">
                  <c:v>-56.725166309999999</c:v>
                </c:pt>
                <c:pt idx="3338">
                  <c:v>-56.747131369999998</c:v>
                </c:pt>
                <c:pt idx="3339">
                  <c:v>-56.769291240000001</c:v>
                </c:pt>
                <c:pt idx="3340">
                  <c:v>-56.791646900000003</c:v>
                </c:pt>
                <c:pt idx="3341">
                  <c:v>-56.814199309999999</c:v>
                </c:pt>
                <c:pt idx="3342">
                  <c:v>-56.836949420000003</c:v>
                </c:pt>
                <c:pt idx="3343">
                  <c:v>-56.859898149999999</c:v>
                </c:pt>
                <c:pt idx="3344">
                  <c:v>-56.883046440000001</c:v>
                </c:pt>
                <c:pt idx="3345">
                  <c:v>-56.906395189999998</c:v>
                </c:pt>
                <c:pt idx="3346">
                  <c:v>-56.929945289999999</c:v>
                </c:pt>
                <c:pt idx="3347">
                  <c:v>-56.953697630000001</c:v>
                </c:pt>
                <c:pt idx="3348">
                  <c:v>-56.977653060000002</c:v>
                </c:pt>
                <c:pt idx="3349">
                  <c:v>-57.001812430000001</c:v>
                </c:pt>
                <c:pt idx="3350">
                  <c:v>-57.026176569999997</c:v>
                </c:pt>
                <c:pt idx="3351">
                  <c:v>-57.0507463</c:v>
                </c:pt>
                <c:pt idx="3352">
                  <c:v>-57.075522419999999</c:v>
                </c:pt>
                <c:pt idx="3353">
                  <c:v>-57.100505699999999</c:v>
                </c:pt>
                <c:pt idx="3354">
                  <c:v>-57.125696900000001</c:v>
                </c:pt>
                <c:pt idx="3355">
                  <c:v>-57.151096770000002</c:v>
                </c:pt>
                <c:pt idx="3356">
                  <c:v>-57.176706039999999</c:v>
                </c:pt>
                <c:pt idx="3357">
                  <c:v>-57.202525389999998</c:v>
                </c:pt>
                <c:pt idx="3358">
                  <c:v>-57.22855552</c:v>
                </c:pt>
                <c:pt idx="3359">
                  <c:v>-57.254797089999997</c:v>
                </c:pt>
                <c:pt idx="3360">
                  <c:v>-57.281250739999997</c:v>
                </c:pt>
                <c:pt idx="3361">
                  <c:v>-57.307917080000003</c:v>
                </c:pt>
                <c:pt idx="3362">
                  <c:v>-57.334796730000001</c:v>
                </c:pt>
                <c:pt idx="3363">
                  <c:v>-57.361890250000002</c:v>
                </c:pt>
                <c:pt idx="3364">
                  <c:v>-57.389198190000002</c:v>
                </c:pt>
                <c:pt idx="3365">
                  <c:v>-57.416721090000003</c:v>
                </c:pt>
                <c:pt idx="3366">
                  <c:v>-57.444459430000002</c:v>
                </c:pt>
                <c:pt idx="3367">
                  <c:v>-57.472413719999999</c:v>
                </c:pt>
                <c:pt idx="3368">
                  <c:v>-57.50058439</c:v>
                </c:pt>
                <c:pt idx="3369">
                  <c:v>-57.52897188</c:v>
                </c:pt>
                <c:pt idx="3370">
                  <c:v>-57.557576580000003</c:v>
                </c:pt>
                <c:pt idx="3371">
                  <c:v>-57.586398879999997</c:v>
                </c:pt>
                <c:pt idx="3372">
                  <c:v>-57.615439119999998</c:v>
                </c:pt>
                <c:pt idx="3373">
                  <c:v>-57.644697620000002</c:v>
                </c:pt>
                <c:pt idx="3374">
                  <c:v>-57.674174659999998</c:v>
                </c:pt>
                <c:pt idx="3375">
                  <c:v>-57.703870530000003</c:v>
                </c:pt>
                <c:pt idx="3376">
                  <c:v>-57.733785439999998</c:v>
                </c:pt>
                <c:pt idx="3377">
                  <c:v>-57.763919600000001</c:v>
                </c:pt>
                <c:pt idx="3378">
                  <c:v>-57.794273189999998</c:v>
                </c:pt>
                <c:pt idx="3379">
                  <c:v>-57.824846340000001</c:v>
                </c:pt>
                <c:pt idx="3380">
                  <c:v>-57.855639170000003</c:v>
                </c:pt>
                <c:pt idx="3381">
                  <c:v>-57.886651749999999</c:v>
                </c:pt>
                <c:pt idx="3382">
                  <c:v>-57.917884139999998</c:v>
                </c:pt>
                <c:pt idx="3383">
                  <c:v>-57.949336350000003</c:v>
                </c:pt>
                <c:pt idx="3384">
                  <c:v>-57.981008359999997</c:v>
                </c:pt>
                <c:pt idx="3385">
                  <c:v>-58.012900109999997</c:v>
                </c:pt>
                <c:pt idx="3386">
                  <c:v>-58.045011520000003</c:v>
                </c:pt>
                <c:pt idx="3387">
                  <c:v>-58.077342469999998</c:v>
                </c:pt>
                <c:pt idx="3388">
                  <c:v>-58.109892790000004</c:v>
                </c:pt>
                <c:pt idx="3389">
                  <c:v>-58.142662309999999</c:v>
                </c:pt>
                <c:pt idx="3390">
                  <c:v>-58.175650779999998</c:v>
                </c:pt>
                <c:pt idx="3391">
                  <c:v>-58.208857950000002</c:v>
                </c:pt>
                <c:pt idx="3392">
                  <c:v>-58.24228351</c:v>
                </c:pt>
                <c:pt idx="3393">
                  <c:v>-58.275927129999999</c:v>
                </c:pt>
                <c:pt idx="3394">
                  <c:v>-58.309788419999997</c:v>
                </c:pt>
                <c:pt idx="3395">
                  <c:v>-58.343866970000001</c:v>
                </c:pt>
                <c:pt idx="3396">
                  <c:v>-58.378162330000002</c:v>
                </c:pt>
                <c:pt idx="3397">
                  <c:v>-58.412674000000003</c:v>
                </c:pt>
                <c:pt idx="3398">
                  <c:v>-58.447401450000001</c:v>
                </c:pt>
                <c:pt idx="3399">
                  <c:v>-58.48234412</c:v>
                </c:pt>
                <c:pt idx="3400">
                  <c:v>-58.51750139</c:v>
                </c:pt>
                <c:pt idx="3401">
                  <c:v>-58.552872600000001</c:v>
                </c:pt>
                <c:pt idx="3402">
                  <c:v>-58.588457069999997</c:v>
                </c:pt>
                <c:pt idx="3403">
                  <c:v>-58.624254059999998</c:v>
                </c:pt>
                <c:pt idx="3404">
                  <c:v>-58.660262799999998</c:v>
                </c:pt>
                <c:pt idx="3405">
                  <c:v>-58.696482469999999</c:v>
                </c:pt>
                <c:pt idx="3406">
                  <c:v>-58.732912200000001</c:v>
                </c:pt>
                <c:pt idx="3407">
                  <c:v>-58.769551110000002</c:v>
                </c:pt>
                <c:pt idx="3408">
                  <c:v>-58.80639824</c:v>
                </c:pt>
                <c:pt idx="3409">
                  <c:v>-58.84345261</c:v>
                </c:pt>
                <c:pt idx="3410">
                  <c:v>-58.880713190000002</c:v>
                </c:pt>
                <c:pt idx="3411">
                  <c:v>-58.918178900000001</c:v>
                </c:pt>
                <c:pt idx="3412">
                  <c:v>-58.955848639999999</c:v>
                </c:pt>
                <c:pt idx="3413">
                  <c:v>-58.993721239999999</c:v>
                </c:pt>
                <c:pt idx="3414">
                  <c:v>-59.031795500000001</c:v>
                </c:pt>
                <c:pt idx="3415">
                  <c:v>-59.070070170000001</c:v>
                </c:pt>
                <c:pt idx="3416">
                  <c:v>-59.108543959999999</c:v>
                </c:pt>
                <c:pt idx="3417">
                  <c:v>-59.147215529999997</c:v>
                </c:pt>
                <c:pt idx="3418">
                  <c:v>-59.186083510000003</c:v>
                </c:pt>
                <c:pt idx="3419">
                  <c:v>-59.225146469999999</c:v>
                </c:pt>
                <c:pt idx="3420">
                  <c:v>-59.264402939999997</c:v>
                </c:pt>
                <c:pt idx="3421">
                  <c:v>-59.303851399999999</c:v>
                </c:pt>
                <c:pt idx="3422">
                  <c:v>-59.34349031</c:v>
                </c:pt>
                <c:pt idx="3423">
                  <c:v>-59.383318060000001</c:v>
                </c:pt>
                <c:pt idx="3424">
                  <c:v>-59.423333</c:v>
                </c:pt>
                <c:pt idx="3425">
                  <c:v>-59.463533439999999</c:v>
                </c:pt>
                <c:pt idx="3426">
                  <c:v>-59.503917649999998</c:v>
                </c:pt>
                <c:pt idx="3427">
                  <c:v>-59.544483829999997</c:v>
                </c:pt>
                <c:pt idx="3428">
                  <c:v>-59.585230180000003</c:v>
                </c:pt>
                <c:pt idx="3429">
                  <c:v>-59.626154819999996</c:v>
                </c:pt>
                <c:pt idx="3430">
                  <c:v>-59.667255830000002</c:v>
                </c:pt>
                <c:pt idx="3431">
                  <c:v>-59.708531270000002</c:v>
                </c:pt>
                <c:pt idx="3432">
                  <c:v>-59.749979119999999</c:v>
                </c:pt>
                <c:pt idx="3433">
                  <c:v>-59.791597340000003</c:v>
                </c:pt>
                <c:pt idx="3434">
                  <c:v>-59.833383849999997</c:v>
                </c:pt>
                <c:pt idx="3435">
                  <c:v>-59.875336519999998</c:v>
                </c:pt>
                <c:pt idx="3436">
                  <c:v>-59.917453160000001</c:v>
                </c:pt>
                <c:pt idx="3437">
                  <c:v>-59.959731570000002</c:v>
                </c:pt>
                <c:pt idx="3438">
                  <c:v>-60.002169479999999</c:v>
                </c:pt>
                <c:pt idx="3439">
                  <c:v>-60.04476459</c:v>
                </c:pt>
                <c:pt idx="3440">
                  <c:v>-60.087514550000002</c:v>
                </c:pt>
                <c:pt idx="3441">
                  <c:v>-60.130416990000001</c:v>
                </c:pt>
                <c:pt idx="3442">
                  <c:v>-60.173469470000001</c:v>
                </c:pt>
                <c:pt idx="3443">
                  <c:v>-60.216669539999998</c:v>
                </c:pt>
                <c:pt idx="3444">
                  <c:v>-60.260014669999997</c:v>
                </c:pt>
                <c:pt idx="3445">
                  <c:v>-60.303502330000001</c:v>
                </c:pt>
                <c:pt idx="3446">
                  <c:v>-60.347129930000001</c:v>
                </c:pt>
                <c:pt idx="3447">
                  <c:v>-60.390894840000001</c:v>
                </c:pt>
                <c:pt idx="3448">
                  <c:v>-60.43479439</c:v>
                </c:pt>
                <c:pt idx="3449">
                  <c:v>-60.478825899999997</c:v>
                </c:pt>
                <c:pt idx="3450">
                  <c:v>-60.522986619999998</c:v>
                </c:pt>
                <c:pt idx="3451">
                  <c:v>-60.567273759999999</c:v>
                </c:pt>
                <c:pt idx="3452">
                  <c:v>-60.611684529999998</c:v>
                </c:pt>
                <c:pt idx="3453">
                  <c:v>-60.656216069999999</c:v>
                </c:pt>
                <c:pt idx="3454">
                  <c:v>-60.70086551</c:v>
                </c:pt>
                <c:pt idx="3455">
                  <c:v>-60.745629909999998</c:v>
                </c:pt>
                <c:pt idx="3456">
                  <c:v>-60.79050634</c:v>
                </c:pt>
                <c:pt idx="3457">
                  <c:v>-60.835491810000001</c:v>
                </c:pt>
                <c:pt idx="3458">
                  <c:v>-60.880583309999999</c:v>
                </c:pt>
                <c:pt idx="3459">
                  <c:v>-60.925777779999997</c:v>
                </c:pt>
                <c:pt idx="3460">
                  <c:v>-60.971072149999998</c:v>
                </c:pt>
                <c:pt idx="3461">
                  <c:v>-61.016463309999999</c:v>
                </c:pt>
                <c:pt idx="3462">
                  <c:v>-61.061948129999998</c:v>
                </c:pt>
                <c:pt idx="3463">
                  <c:v>-61.107523430000001</c:v>
                </c:pt>
                <c:pt idx="3464">
                  <c:v>-61.153186030000001</c:v>
                </c:pt>
                <c:pt idx="3465">
                  <c:v>-61.198932710000001</c:v>
                </c:pt>
                <c:pt idx="3466">
                  <c:v>-61.244760210000003</c:v>
                </c:pt>
                <c:pt idx="3467">
                  <c:v>-61.290665269999998</c:v>
                </c:pt>
                <c:pt idx="3468">
                  <c:v>-61.336644589999999</c:v>
                </c:pt>
                <c:pt idx="3469">
                  <c:v>-61.382694860000001</c:v>
                </c:pt>
                <c:pt idx="3470">
                  <c:v>-61.428812720000003</c:v>
                </c:pt>
                <c:pt idx="3471">
                  <c:v>-61.47499483</c:v>
                </c:pt>
                <c:pt idx="3472">
                  <c:v>-61.52123778</c:v>
                </c:pt>
                <c:pt idx="3473">
                  <c:v>-61.567538200000001</c:v>
                </c:pt>
                <c:pt idx="3474">
                  <c:v>-61.613892640000003</c:v>
                </c:pt>
                <c:pt idx="3475">
                  <c:v>-61.660297669999999</c:v>
                </c:pt>
                <c:pt idx="3476">
                  <c:v>-61.706749840000001</c:v>
                </c:pt>
                <c:pt idx="3477">
                  <c:v>-61.753245669999998</c:v>
                </c:pt>
                <c:pt idx="3478">
                  <c:v>-61.799781680000002</c:v>
                </c:pt>
                <c:pt idx="3479">
                  <c:v>-61.84635437</c:v>
                </c:pt>
                <c:pt idx="3480">
                  <c:v>-61.892960219999999</c:v>
                </c:pt>
                <c:pt idx="3481">
                  <c:v>-61.939595699999998</c:v>
                </c:pt>
                <c:pt idx="3482">
                  <c:v>-61.986257299999998</c:v>
                </c:pt>
                <c:pt idx="3483">
                  <c:v>-62.032941450000003</c:v>
                </c:pt>
                <c:pt idx="3484">
                  <c:v>-62.079644610000003</c:v>
                </c:pt>
                <c:pt idx="3485">
                  <c:v>-62.126363210000001</c:v>
                </c:pt>
                <c:pt idx="3486">
                  <c:v>-62.173093690000002</c:v>
                </c:pt>
                <c:pt idx="3487">
                  <c:v>-62.219832480000001</c:v>
                </c:pt>
                <c:pt idx="3488">
                  <c:v>-62.266576000000001</c:v>
                </c:pt>
                <c:pt idx="3489">
                  <c:v>-62.313320670000003</c:v>
                </c:pt>
                <c:pt idx="3490">
                  <c:v>-62.360062910000003</c:v>
                </c:pt>
                <c:pt idx="3491">
                  <c:v>-62.406799130000003</c:v>
                </c:pt>
                <c:pt idx="3492">
                  <c:v>-62.453525759999998</c:v>
                </c:pt>
                <c:pt idx="3493">
                  <c:v>-62.500239200000003</c:v>
                </c:pt>
                <c:pt idx="3494">
                  <c:v>-62.54693589</c:v>
                </c:pt>
                <c:pt idx="3495">
                  <c:v>-62.593612239999999</c:v>
                </c:pt>
                <c:pt idx="3496">
                  <c:v>-62.640264680000001</c:v>
                </c:pt>
                <c:pt idx="3497">
                  <c:v>-62.686889659999999</c:v>
                </c:pt>
                <c:pt idx="3498">
                  <c:v>-62.7334836</c:v>
                </c:pt>
                <c:pt idx="3499">
                  <c:v>-62.780042950000002</c:v>
                </c:pt>
                <c:pt idx="3500">
                  <c:v>-62.826564169999997</c:v>
                </c:pt>
                <c:pt idx="3501">
                  <c:v>-62.87304374</c:v>
                </c:pt>
                <c:pt idx="3502">
                  <c:v>-62.91947811</c:v>
                </c:pt>
                <c:pt idx="3503">
                  <c:v>-62.96586379</c:v>
                </c:pt>
                <c:pt idx="3504">
                  <c:v>-63.012197270000001</c:v>
                </c:pt>
                <c:pt idx="3505">
                  <c:v>-63.058475080000001</c:v>
                </c:pt>
                <c:pt idx="3506">
                  <c:v>-63.104693730000001</c:v>
                </c:pt>
                <c:pt idx="3507">
                  <c:v>-63.150849770000001</c:v>
                </c:pt>
                <c:pt idx="3508">
                  <c:v>-63.196939780000001</c:v>
                </c:pt>
                <c:pt idx="3509">
                  <c:v>-63.242960320000002</c:v>
                </c:pt>
                <c:pt idx="3510">
                  <c:v>-63.288907999999999</c:v>
                </c:pt>
                <c:pt idx="3511">
                  <c:v>-63.334779439999998</c:v>
                </c:pt>
                <c:pt idx="3512">
                  <c:v>-63.380571279999998</c:v>
                </c:pt>
                <c:pt idx="3513">
                  <c:v>-63.426280179999999</c:v>
                </c:pt>
                <c:pt idx="3514">
                  <c:v>-63.471902819999997</c:v>
                </c:pt>
                <c:pt idx="3515">
                  <c:v>-63.517435919999997</c:v>
                </c:pt>
                <c:pt idx="3516">
                  <c:v>-63.562876199999998</c:v>
                </c:pt>
                <c:pt idx="3517">
                  <c:v>-63.608220420000002</c:v>
                </c:pt>
                <c:pt idx="3518">
                  <c:v>-63.653465369999999</c:v>
                </c:pt>
                <c:pt idx="3519">
                  <c:v>-63.698607860000003</c:v>
                </c:pt>
                <c:pt idx="3520">
                  <c:v>-63.743644719999999</c:v>
                </c:pt>
                <c:pt idx="3521">
                  <c:v>-63.78857283</c:v>
                </c:pt>
                <c:pt idx="3522">
                  <c:v>-63.833389080000003</c:v>
                </c:pt>
                <c:pt idx="3523">
                  <c:v>-63.878090409999999</c:v>
                </c:pt>
                <c:pt idx="3524">
                  <c:v>-63.922673760000002</c:v>
                </c:pt>
                <c:pt idx="3525">
                  <c:v>-63.96713613</c:v>
                </c:pt>
                <c:pt idx="3526">
                  <c:v>-64.011474539999995</c:v>
                </c:pt>
                <c:pt idx="3527">
                  <c:v>-64.055686059999999</c:v>
                </c:pt>
                <c:pt idx="3528">
                  <c:v>-64.099767760000006</c:v>
                </c:pt>
                <c:pt idx="3529">
                  <c:v>-64.143716780000005</c:v>
                </c:pt>
                <c:pt idx="3530">
                  <c:v>-64.187530269999996</c:v>
                </c:pt>
                <c:pt idx="3531">
                  <c:v>-64.231205439999997</c:v>
                </c:pt>
                <c:pt idx="3532">
                  <c:v>-64.274739510000003</c:v>
                </c:pt>
                <c:pt idx="3533">
                  <c:v>-64.318129760000005</c:v>
                </c:pt>
                <c:pt idx="3534">
                  <c:v>-64.361373490000005</c:v>
                </c:pt>
                <c:pt idx="3535">
                  <c:v>-64.404468050000006</c:v>
                </c:pt>
                <c:pt idx="3536">
                  <c:v>-64.447410820000002</c:v>
                </c:pt>
                <c:pt idx="3537">
                  <c:v>-64.490199239999995</c:v>
                </c:pt>
                <c:pt idx="3538">
                  <c:v>-64.532830750000002</c:v>
                </c:pt>
                <c:pt idx="3539">
                  <c:v>-64.575302879999995</c:v>
                </c:pt>
                <c:pt idx="3540">
                  <c:v>-64.617613160000005</c:v>
                </c:pt>
                <c:pt idx="3541">
                  <c:v>-64.659759179999995</c:v>
                </c:pt>
                <c:pt idx="3542">
                  <c:v>-64.701738559999995</c:v>
                </c:pt>
                <c:pt idx="3543">
                  <c:v>-64.74354898</c:v>
                </c:pt>
                <c:pt idx="3544">
                  <c:v>-64.785188160000004</c:v>
                </c:pt>
                <c:pt idx="3545">
                  <c:v>-64.826653840000006</c:v>
                </c:pt>
                <c:pt idx="3546">
                  <c:v>-64.867943819999994</c:v>
                </c:pt>
                <c:pt idx="3547">
                  <c:v>-64.909055940000002</c:v>
                </c:pt>
                <c:pt idx="3548">
                  <c:v>-64.949988099999999</c:v>
                </c:pt>
                <c:pt idx="3549">
                  <c:v>-64.990738210000004</c:v>
                </c:pt>
                <c:pt idx="3550">
                  <c:v>-65.031304250000005</c:v>
                </c:pt>
                <c:pt idx="3551">
                  <c:v>-65.071684230000002</c:v>
                </c:pt>
                <c:pt idx="3552">
                  <c:v>-65.111876229999993</c:v>
                </c:pt>
                <c:pt idx="3553">
                  <c:v>-65.151878339999996</c:v>
                </c:pt>
                <c:pt idx="3554">
                  <c:v>-65.191688709999994</c:v>
                </c:pt>
                <c:pt idx="3555">
                  <c:v>-65.231305539999994</c:v>
                </c:pt>
                <c:pt idx="3556">
                  <c:v>-65.270727059999999</c:v>
                </c:pt>
                <c:pt idx="3557">
                  <c:v>-65.309951580000003</c:v>
                </c:pt>
                <c:pt idx="3558">
                  <c:v>-65.348977399999995</c:v>
                </c:pt>
                <c:pt idx="3559">
                  <c:v>-65.387802919999999</c:v>
                </c:pt>
                <c:pt idx="3560">
                  <c:v>-65.426426539999994</c:v>
                </c:pt>
                <c:pt idx="3561">
                  <c:v>-65.464846739999999</c:v>
                </c:pt>
                <c:pt idx="3562">
                  <c:v>-65.503062029999995</c:v>
                </c:pt>
                <c:pt idx="3563">
                  <c:v>-65.541070959999999</c:v>
                </c:pt>
                <c:pt idx="3564">
                  <c:v>-65.578872140000001</c:v>
                </c:pt>
                <c:pt idx="3565">
                  <c:v>-65.616464199999996</c:v>
                </c:pt>
                <c:pt idx="3566">
                  <c:v>-65.653845840000002</c:v>
                </c:pt>
                <c:pt idx="3567">
                  <c:v>-65.691015800000002</c:v>
                </c:pt>
                <c:pt idx="3568">
                  <c:v>-65.727972859999994</c:v>
                </c:pt>
                <c:pt idx="3569">
                  <c:v>-65.764715839999994</c:v>
                </c:pt>
                <c:pt idx="3570">
                  <c:v>-65.80124361</c:v>
                </c:pt>
                <c:pt idx="3571">
                  <c:v>-65.837555080000001</c:v>
                </c:pt>
                <c:pt idx="3572">
                  <c:v>-65.873649209999996</c:v>
                </c:pt>
                <c:pt idx="3573">
                  <c:v>-65.909525009999996</c:v>
                </c:pt>
                <c:pt idx="3574">
                  <c:v>-65.945181509999998</c:v>
                </c:pt>
                <c:pt idx="3575">
                  <c:v>-65.980617809999998</c:v>
                </c:pt>
                <c:pt idx="3576">
                  <c:v>-66.015833029999996</c:v>
                </c:pt>
                <c:pt idx="3577">
                  <c:v>-66.050826360000002</c:v>
                </c:pt>
                <c:pt idx="3578">
                  <c:v>-66.085597000000007</c:v>
                </c:pt>
                <c:pt idx="3579">
                  <c:v>-66.12014422</c:v>
                </c:pt>
                <c:pt idx="3580">
                  <c:v>-66.154467310000001</c:v>
                </c:pt>
                <c:pt idx="3581">
                  <c:v>-66.188565620000006</c:v>
                </c:pt>
                <c:pt idx="3582">
                  <c:v>-66.222438539999999</c:v>
                </c:pt>
                <c:pt idx="3583">
                  <c:v>-66.256085470000002</c:v>
                </c:pt>
                <c:pt idx="3584">
                  <c:v>-66.289505910000003</c:v>
                </c:pt>
                <c:pt idx="3585">
                  <c:v>-66.322699330000006</c:v>
                </c:pt>
                <c:pt idx="3586">
                  <c:v>-66.355665299999998</c:v>
                </c:pt>
                <c:pt idx="3587">
                  <c:v>-66.388403400000001</c:v>
                </c:pt>
                <c:pt idx="3588">
                  <c:v>-66.420913240000004</c:v>
                </c:pt>
                <c:pt idx="3589">
                  <c:v>-66.453194499999995</c:v>
                </c:pt>
                <c:pt idx="3590">
                  <c:v>-66.485246869999997</c:v>
                </c:pt>
                <c:pt idx="3591">
                  <c:v>-66.517070090000004</c:v>
                </c:pt>
                <c:pt idx="3592">
                  <c:v>-66.548663939999997</c:v>
                </c:pt>
                <c:pt idx="3593">
                  <c:v>-66.580028229999996</c:v>
                </c:pt>
                <c:pt idx="3594">
                  <c:v>-66.611162809999996</c:v>
                </c:pt>
                <c:pt idx="3595">
                  <c:v>-66.642067560000001</c:v>
                </c:pt>
                <c:pt idx="3596">
                  <c:v>-66.672742400000004</c:v>
                </c:pt>
                <c:pt idx="3597">
                  <c:v>-66.703187290000002</c:v>
                </c:pt>
                <c:pt idx="3598">
                  <c:v>-66.733402229999996</c:v>
                </c:pt>
                <c:pt idx="3599">
                  <c:v>-66.763387230000006</c:v>
                </c:pt>
                <c:pt idx="3600">
                  <c:v>-66.793142349999997</c:v>
                </c:pt>
                <c:pt idx="3601">
                  <c:v>-66.822667690000003</c:v>
                </c:pt>
                <c:pt idx="3602">
                  <c:v>-66.851963359999999</c:v>
                </c:pt>
                <c:pt idx="3603">
                  <c:v>-66.881029530000006</c:v>
                </c:pt>
                <c:pt idx="3604">
                  <c:v>-66.909866390000005</c:v>
                </c:pt>
                <c:pt idx="3605">
                  <c:v>-66.938474139999997</c:v>
                </c:pt>
                <c:pt idx="3606">
                  <c:v>-66.966853049999997</c:v>
                </c:pt>
                <c:pt idx="3607">
                  <c:v>-66.995003389999994</c:v>
                </c:pt>
                <c:pt idx="3608">
                  <c:v>-67.022925479999998</c:v>
                </c:pt>
                <c:pt idx="3609">
                  <c:v>-67.050619639999994</c:v>
                </c:pt>
                <c:pt idx="3610">
                  <c:v>-67.078086249999998</c:v>
                </c:pt>
                <c:pt idx="3611">
                  <c:v>-67.105325699999995</c:v>
                </c:pt>
                <c:pt idx="3612">
                  <c:v>-67.132338419999996</c:v>
                </c:pt>
                <c:pt idx="3613">
                  <c:v>-67.159124849999998</c:v>
                </c:pt>
                <c:pt idx="3614">
                  <c:v>-67.185685480000004</c:v>
                </c:pt>
                <c:pt idx="3615">
                  <c:v>-67.212020800000005</c:v>
                </c:pt>
                <c:pt idx="3616">
                  <c:v>-67.238131339999995</c:v>
                </c:pt>
                <c:pt idx="3617">
                  <c:v>-67.264017659999993</c:v>
                </c:pt>
                <c:pt idx="3618">
                  <c:v>-67.289680340000004</c:v>
                </c:pt>
                <c:pt idx="3619">
                  <c:v>-67.315119960000004</c:v>
                </c:pt>
                <c:pt idx="3620">
                  <c:v>-67.340337169999998</c:v>
                </c:pt>
                <c:pt idx="3621">
                  <c:v>-67.365332600000002</c:v>
                </c:pt>
                <c:pt idx="3622">
                  <c:v>-67.390106930000002</c:v>
                </c:pt>
                <c:pt idx="3623">
                  <c:v>-67.414660839999996</c:v>
                </c:pt>
                <c:pt idx="3624">
                  <c:v>-67.438995059999996</c:v>
                </c:pt>
                <c:pt idx="3625">
                  <c:v>-67.463110310000005</c:v>
                </c:pt>
                <c:pt idx="3626">
                  <c:v>-67.487007349999999</c:v>
                </c:pt>
                <c:pt idx="3627">
                  <c:v>-67.510686949999993</c:v>
                </c:pt>
                <c:pt idx="3628">
                  <c:v>-67.534149900000003</c:v>
                </c:pt>
                <c:pt idx="3629">
                  <c:v>-67.557397030000004</c:v>
                </c:pt>
                <c:pt idx="3630">
                  <c:v>-67.580429150000001</c:v>
                </c:pt>
                <c:pt idx="3631">
                  <c:v>-67.603247109999998</c:v>
                </c:pt>
                <c:pt idx="3632">
                  <c:v>-67.625851789999999</c:v>
                </c:pt>
                <c:pt idx="3633">
                  <c:v>-67.648244050000002</c:v>
                </c:pt>
                <c:pt idx="3634">
                  <c:v>-67.67042481</c:v>
                </c:pt>
                <c:pt idx="3635">
                  <c:v>-67.692394980000003</c:v>
                </c:pt>
                <c:pt idx="3636">
                  <c:v>-67.714155469999994</c:v>
                </c:pt>
                <c:pt idx="3637">
                  <c:v>-67.735707250000004</c:v>
                </c:pt>
                <c:pt idx="3638">
                  <c:v>-67.757051259999997</c:v>
                </c:pt>
                <c:pt idx="3639">
                  <c:v>-67.778188479999997</c:v>
                </c:pt>
                <c:pt idx="3640">
                  <c:v>-67.799119899999994</c:v>
                </c:pt>
                <c:pt idx="3641">
                  <c:v>-67.819846519999999</c:v>
                </c:pt>
                <c:pt idx="3642">
                  <c:v>-67.840369339999995</c:v>
                </c:pt>
                <c:pt idx="3643">
                  <c:v>-67.860689399999998</c:v>
                </c:pt>
                <c:pt idx="3644">
                  <c:v>-67.880807720000007</c:v>
                </c:pt>
                <c:pt idx="3645">
                  <c:v>-67.900725359999996</c:v>
                </c:pt>
                <c:pt idx="3646">
                  <c:v>-67.920443370000001</c:v>
                </c:pt>
                <c:pt idx="3647">
                  <c:v>-67.939962820000005</c:v>
                </c:pt>
                <c:pt idx="3648">
                  <c:v>-67.959284780000004</c:v>
                </c:pt>
                <c:pt idx="3649">
                  <c:v>-67.978410359999998</c:v>
                </c:pt>
                <c:pt idx="3650">
                  <c:v>-67.997340640000004</c:v>
                </c:pt>
                <c:pt idx="3651">
                  <c:v>-68.016076729999995</c:v>
                </c:pt>
                <c:pt idx="3652">
                  <c:v>-68.034619739999997</c:v>
                </c:pt>
                <c:pt idx="3653">
                  <c:v>-68.052970799999997</c:v>
                </c:pt>
                <c:pt idx="3654">
                  <c:v>-68.071131039999997</c:v>
                </c:pt>
                <c:pt idx="3655">
                  <c:v>-68.089101589999999</c:v>
                </c:pt>
                <c:pt idx="3656">
                  <c:v>-68.106883600000003</c:v>
                </c:pt>
                <c:pt idx="3657">
                  <c:v>-68.124478210000007</c:v>
                </c:pt>
                <c:pt idx="3658">
                  <c:v>-68.141886589999999</c:v>
                </c:pt>
                <c:pt idx="3659">
                  <c:v>-68.159109889999996</c:v>
                </c:pt>
                <c:pt idx="3660">
                  <c:v>-68.176149289999998</c:v>
                </c:pt>
                <c:pt idx="3661">
                  <c:v>-68.193005959999994</c:v>
                </c:pt>
                <c:pt idx="3662">
                  <c:v>-68.209681070000002</c:v>
                </c:pt>
                <c:pt idx="3663">
                  <c:v>-68.226175799999993</c:v>
                </c:pt>
                <c:pt idx="3664">
                  <c:v>-68.242491349999995</c:v>
                </c:pt>
                <c:pt idx="3665">
                  <c:v>-68.258628900000005</c:v>
                </c:pt>
                <c:pt idx="3666">
                  <c:v>-68.274589649999996</c:v>
                </c:pt>
                <c:pt idx="3667">
                  <c:v>-68.290374790000001</c:v>
                </c:pt>
                <c:pt idx="3668">
                  <c:v>-68.305985519999993</c:v>
                </c:pt>
                <c:pt idx="3669">
                  <c:v>-68.321423039999999</c:v>
                </c:pt>
                <c:pt idx="3670">
                  <c:v>-68.336688559999999</c:v>
                </c:pt>
                <c:pt idx="3671">
                  <c:v>-68.351783280000006</c:v>
                </c:pt>
                <c:pt idx="3672">
                  <c:v>-68.366708410000001</c:v>
                </c:pt>
                <c:pt idx="3673">
                  <c:v>-68.381465160000005</c:v>
                </c:pt>
                <c:pt idx="3674">
                  <c:v>-68.396054739999997</c:v>
                </c:pt>
                <c:pt idx="3675">
                  <c:v>-68.410478350000005</c:v>
                </c:pt>
                <c:pt idx="3676">
                  <c:v>-68.424737219999997</c:v>
                </c:pt>
                <c:pt idx="3677">
                  <c:v>-68.438832550000001</c:v>
                </c:pt>
                <c:pt idx="3678">
                  <c:v>-68.452765560000003</c:v>
                </c:pt>
                <c:pt idx="3679">
                  <c:v>-68.466537450000004</c:v>
                </c:pt>
                <c:pt idx="3680">
                  <c:v>-68.480149440000005</c:v>
                </c:pt>
                <c:pt idx="3681">
                  <c:v>-68.49360274</c:v>
                </c:pt>
                <c:pt idx="3682">
                  <c:v>-68.506898550000003</c:v>
                </c:pt>
                <c:pt idx="3683">
                  <c:v>-68.520038099999994</c:v>
                </c:pt>
                <c:pt idx="3684">
                  <c:v>-68.533022579999994</c:v>
                </c:pt>
                <c:pt idx="3685">
                  <c:v>-68.545853199999996</c:v>
                </c:pt>
                <c:pt idx="3686">
                  <c:v>-68.558531160000001</c:v>
                </c:pt>
                <c:pt idx="3687">
                  <c:v>-68.571057670000002</c:v>
                </c:pt>
                <c:pt idx="3688">
                  <c:v>-68.583433929999998</c:v>
                </c:pt>
                <c:pt idx="3689">
                  <c:v>-68.595661140000004</c:v>
                </c:pt>
                <c:pt idx="3690">
                  <c:v>-68.607740489999998</c:v>
                </c:pt>
                <c:pt idx="3691">
                  <c:v>-68.619673180000007</c:v>
                </c:pt>
                <c:pt idx="3692">
                  <c:v>-68.631460390000001</c:v>
                </c:pt>
                <c:pt idx="3693">
                  <c:v>-68.643103310000001</c:v>
                </c:pt>
                <c:pt idx="3694">
                  <c:v>-68.654603129999998</c:v>
                </c:pt>
                <c:pt idx="3695">
                  <c:v>-68.665961030000005</c:v>
                </c:pt>
                <c:pt idx="3696">
                  <c:v>-68.677178179999999</c:v>
                </c:pt>
                <c:pt idx="3697">
                  <c:v>-68.688255760000004</c:v>
                </c:pt>
                <c:pt idx="3698">
                  <c:v>-68.699194939999998</c:v>
                </c:pt>
                <c:pt idx="3699">
                  <c:v>-68.709996880000006</c:v>
                </c:pt>
                <c:pt idx="3700">
                  <c:v>-68.720662759999996</c:v>
                </c:pt>
                <c:pt idx="3701">
                  <c:v>-68.731193709999999</c:v>
                </c:pt>
                <c:pt idx="3702">
                  <c:v>-68.741590909999999</c:v>
                </c:pt>
                <c:pt idx="3703">
                  <c:v>-68.751855489999997</c:v>
                </c:pt>
                <c:pt idx="3704">
                  <c:v>-68.761988599999995</c:v>
                </c:pt>
                <c:pt idx="3705">
                  <c:v>-68.771991389999997</c:v>
                </c:pt>
                <c:pt idx="3706">
                  <c:v>-68.781864979999995</c:v>
                </c:pt>
                <c:pt idx="3707">
                  <c:v>-68.791610509999998</c:v>
                </c:pt>
                <c:pt idx="3708">
                  <c:v>-68.801229109999994</c:v>
                </c:pt>
                <c:pt idx="3709">
                  <c:v>-68.810721880000003</c:v>
                </c:pt>
                <c:pt idx="3710">
                  <c:v>-68.820089960000004</c:v>
                </c:pt>
                <c:pt idx="3711">
                  <c:v>-68.829334439999997</c:v>
                </c:pt>
                <c:pt idx="3712">
                  <c:v>-68.838456429999994</c:v>
                </c:pt>
                <c:pt idx="3713">
                  <c:v>-68.847457039999995</c:v>
                </c:pt>
                <c:pt idx="3714">
                  <c:v>-68.856337339999996</c:v>
                </c:pt>
                <c:pt idx="3715">
                  <c:v>-68.865098439999997</c:v>
                </c:pt>
                <c:pt idx="3716">
                  <c:v>-68.873741409999994</c:v>
                </c:pt>
                <c:pt idx="3717">
                  <c:v>-68.882267339999999</c:v>
                </c:pt>
                <c:pt idx="3718">
                  <c:v>-68.890677280000006</c:v>
                </c:pt>
                <c:pt idx="3719">
                  <c:v>-68.898972299999997</c:v>
                </c:pt>
                <c:pt idx="3720">
                  <c:v>-68.907153469999997</c:v>
                </c:pt>
                <c:pt idx="3721">
                  <c:v>-68.915221840000001</c:v>
                </c:pt>
                <c:pt idx="3722">
                  <c:v>-68.923178440000001</c:v>
                </c:pt>
                <c:pt idx="3723">
                  <c:v>-68.93102433</c:v>
                </c:pt>
                <c:pt idx="3724">
                  <c:v>-68.938760529999996</c:v>
                </c:pt>
                <c:pt idx="3725">
                  <c:v>-68.946388069999998</c:v>
                </c:pt>
                <c:pt idx="3726">
                  <c:v>-68.953907979999997</c:v>
                </c:pt>
                <c:pt idx="3727">
                  <c:v>-68.961321269999999</c:v>
                </c:pt>
                <c:pt idx="3728">
                  <c:v>-68.968628940000002</c:v>
                </c:pt>
                <c:pt idx="3729">
                  <c:v>-68.975832010000005</c:v>
                </c:pt>
                <c:pt idx="3730">
                  <c:v>-68.982931460000003</c:v>
                </c:pt>
                <c:pt idx="3731">
                  <c:v>-68.989928280000001</c:v>
                </c:pt>
                <c:pt idx="3732">
                  <c:v>-68.996823460000002</c:v>
                </c:pt>
                <c:pt idx="3733">
                  <c:v>-69.003617980000001</c:v>
                </c:pt>
                <c:pt idx="3734">
                  <c:v>-69.010312799999994</c:v>
                </c:pt>
                <c:pt idx="3735">
                  <c:v>-69.016908880000003</c:v>
                </c:pt>
                <c:pt idx="3736">
                  <c:v>-69.02340719</c:v>
                </c:pt>
                <c:pt idx="3737">
                  <c:v>-69.029808669999994</c:v>
                </c:pt>
                <c:pt idx="3738">
                  <c:v>-69.036114260000005</c:v>
                </c:pt>
                <c:pt idx="3739">
                  <c:v>-69.042324899999997</c:v>
                </c:pt>
                <c:pt idx="3740">
                  <c:v>-69.048441519999997</c:v>
                </c:pt>
                <c:pt idx="3741">
                  <c:v>-69.054465050000005</c:v>
                </c:pt>
                <c:pt idx="3742">
                  <c:v>-69.060396389999994</c:v>
                </c:pt>
                <c:pt idx="3743">
                  <c:v>-69.066236459999999</c:v>
                </c:pt>
                <c:pt idx="3744">
                  <c:v>-69.071986159999994</c:v>
                </c:pt>
                <c:pt idx="3745">
                  <c:v>-69.077646389999998</c:v>
                </c:pt>
                <c:pt idx="3746">
                  <c:v>-69.083218040000006</c:v>
                </c:pt>
                <c:pt idx="3747">
                  <c:v>-69.088701979999996</c:v>
                </c:pt>
                <c:pt idx="3748">
                  <c:v>-69.094099099999994</c:v>
                </c:pt>
                <c:pt idx="3749">
                  <c:v>-69.099410259999999</c:v>
                </c:pt>
                <c:pt idx="3750">
                  <c:v>-69.104636319999997</c:v>
                </c:pt>
                <c:pt idx="3751">
                  <c:v>-69.109778140000003</c:v>
                </c:pt>
                <c:pt idx="3752">
                  <c:v>-69.114836569999994</c:v>
                </c:pt>
                <c:pt idx="3753">
                  <c:v>-69.119812449999998</c:v>
                </c:pt>
                <c:pt idx="3754">
                  <c:v>-69.124706610000004</c:v>
                </c:pt>
                <c:pt idx="3755">
                  <c:v>-69.129519889999997</c:v>
                </c:pt>
                <c:pt idx="3756">
                  <c:v>-69.134253099999995</c:v>
                </c:pt>
                <c:pt idx="3757">
                  <c:v>-69.138907070000002</c:v>
                </c:pt>
                <c:pt idx="3758">
                  <c:v>-69.143482590000005</c:v>
                </c:pt>
                <c:pt idx="3759">
                  <c:v>-69.147980469999993</c:v>
                </c:pt>
                <c:pt idx="3760">
                  <c:v>-69.152401499999996</c:v>
                </c:pt>
                <c:pt idx="3761">
                  <c:v>-69.156746479999995</c:v>
                </c:pt>
                <c:pt idx="3762">
                  <c:v>-69.161016180000004</c:v>
                </c:pt>
                <c:pt idx="3763">
                  <c:v>-69.165211380000002</c:v>
                </c:pt>
                <c:pt idx="3764">
                  <c:v>-69.169332859999997</c:v>
                </c:pt>
                <c:pt idx="3765">
                  <c:v>-69.173381359999993</c:v>
                </c:pt>
                <c:pt idx="3766">
                  <c:v>-69.177357639999997</c:v>
                </c:pt>
                <c:pt idx="3767">
                  <c:v>-69.181262469999993</c:v>
                </c:pt>
                <c:pt idx="3768">
                  <c:v>-69.185096560000005</c:v>
                </c:pt>
                <c:pt idx="3769">
                  <c:v>-69.188860680000005</c:v>
                </c:pt>
                <c:pt idx="3770">
                  <c:v>-69.192555530000007</c:v>
                </c:pt>
                <c:pt idx="3771">
                  <c:v>-69.196181850000002</c:v>
                </c:pt>
                <c:pt idx="3772">
                  <c:v>-69.199740360000007</c:v>
                </c:pt>
                <c:pt idx="3773">
                  <c:v>-69.20323175</c:v>
                </c:pt>
                <c:pt idx="3774">
                  <c:v>-69.206656749999993</c:v>
                </c:pt>
                <c:pt idx="3775">
                  <c:v>-69.210016039999999</c:v>
                </c:pt>
                <c:pt idx="3776">
                  <c:v>-69.213310309999997</c:v>
                </c:pt>
                <c:pt idx="3777">
                  <c:v>-69.216540260000002</c:v>
                </c:pt>
                <c:pt idx="3778">
                  <c:v>-69.219706560000006</c:v>
                </c:pt>
                <c:pt idx="3779">
                  <c:v>-69.22280988</c:v>
                </c:pt>
                <c:pt idx="3780">
                  <c:v>-69.225850890000004</c:v>
                </c:pt>
                <c:pt idx="3781">
                  <c:v>-69.228830259999995</c:v>
                </c:pt>
                <c:pt idx="3782">
                  <c:v>-69.231748629999998</c:v>
                </c:pt>
                <c:pt idx="3783">
                  <c:v>-69.234606650000003</c:v>
                </c:pt>
                <c:pt idx="3784">
                  <c:v>-69.23740497</c:v>
                </c:pt>
                <c:pt idx="3785">
                  <c:v>-69.240144220000005</c:v>
                </c:pt>
                <c:pt idx="3786">
                  <c:v>-69.24282504</c:v>
                </c:pt>
                <c:pt idx="3787">
                  <c:v>-69.245448039999999</c:v>
                </c:pt>
                <c:pt idx="3788">
                  <c:v>-69.24801386</c:v>
                </c:pt>
                <c:pt idx="3789">
                  <c:v>-69.250523090000002</c:v>
                </c:pt>
                <c:pt idx="3790">
                  <c:v>-69.252976349999997</c:v>
                </c:pt>
                <c:pt idx="3791">
                  <c:v>-69.255374230000001</c:v>
                </c:pt>
                <c:pt idx="3792">
                  <c:v>-69.257717349999993</c:v>
                </c:pt>
                <c:pt idx="3793">
                  <c:v>-69.260006270000005</c:v>
                </c:pt>
                <c:pt idx="3794">
                  <c:v>-69.262241590000002</c:v>
                </c:pt>
                <c:pt idx="3795">
                  <c:v>-69.264423890000003</c:v>
                </c:pt>
                <c:pt idx="3796">
                  <c:v>-69.26655375</c:v>
                </c:pt>
                <c:pt idx="3797">
                  <c:v>-69.268631709999994</c:v>
                </c:pt>
                <c:pt idx="3798">
                  <c:v>-69.270658359999999</c:v>
                </c:pt>
                <c:pt idx="3799">
                  <c:v>-69.272634240000002</c:v>
                </c:pt>
                <c:pt idx="3800">
                  <c:v>-69.274559909999994</c:v>
                </c:pt>
                <c:pt idx="3801">
                  <c:v>-69.276435919999997</c:v>
                </c:pt>
                <c:pt idx="3802">
                  <c:v>-69.278262789999999</c:v>
                </c:pt>
                <c:pt idx="3803">
                  <c:v>-69.280041080000004</c:v>
                </c:pt>
                <c:pt idx="3804">
                  <c:v>-69.281771300000003</c:v>
                </c:pt>
                <c:pt idx="3805">
                  <c:v>-69.283453980000004</c:v>
                </c:pt>
                <c:pt idx="3806">
                  <c:v>-69.285089650000003</c:v>
                </c:pt>
                <c:pt idx="3807">
                  <c:v>-69.286678809999998</c:v>
                </c:pt>
                <c:pt idx="3808">
                  <c:v>-69.288221980000003</c:v>
                </c:pt>
                <c:pt idx="3809">
                  <c:v>-69.289719649999995</c:v>
                </c:pt>
                <c:pt idx="3810">
                  <c:v>-69.291172329999995</c:v>
                </c:pt>
                <c:pt idx="3811">
                  <c:v>-69.292580520000001</c:v>
                </c:pt>
                <c:pt idx="3812">
                  <c:v>-69.293944690000004</c:v>
                </c:pt>
                <c:pt idx="3813">
                  <c:v>-69.29526534</c:v>
                </c:pt>
                <c:pt idx="3814">
                  <c:v>-69.296542939999995</c:v>
                </c:pt>
                <c:pt idx="3815">
                  <c:v>-69.297777969999999</c:v>
                </c:pt>
                <c:pt idx="3816">
                  <c:v>-69.2989709</c:v>
                </c:pt>
                <c:pt idx="3817">
                  <c:v>-69.300122189999996</c:v>
                </c:pt>
                <c:pt idx="3818">
                  <c:v>-69.301232299999995</c:v>
                </c:pt>
                <c:pt idx="3819">
                  <c:v>-69.302301689999993</c:v>
                </c:pt>
                <c:pt idx="3820">
                  <c:v>-69.303330810000006</c:v>
                </c:pt>
                <c:pt idx="3821">
                  <c:v>-69.304320099999998</c:v>
                </c:pt>
                <c:pt idx="3822">
                  <c:v>-69.305269999999993</c:v>
                </c:pt>
                <c:pt idx="3823">
                  <c:v>-69.306180949999998</c:v>
                </c:pt>
                <c:pt idx="3824">
                  <c:v>-69.307053389999993</c:v>
                </c:pt>
                <c:pt idx="3825">
                  <c:v>-69.307887739999998</c:v>
                </c:pt>
                <c:pt idx="3826">
                  <c:v>-69.30868443</c:v>
                </c:pt>
                <c:pt idx="3827">
                  <c:v>-69.309443869999996</c:v>
                </c:pt>
                <c:pt idx="3828">
                  <c:v>-69.310166480000007</c:v>
                </c:pt>
                <c:pt idx="3829">
                  <c:v>-69.310852670000003</c:v>
                </c:pt>
                <c:pt idx="3830">
                  <c:v>-69.311502849999997</c:v>
                </c:pt>
                <c:pt idx="3831">
                  <c:v>-69.312117409999999</c:v>
                </c:pt>
                <c:pt idx="3832">
                  <c:v>-69.312696750000001</c:v>
                </c:pt>
                <c:pt idx="3833">
                  <c:v>-69.31324128</c:v>
                </c:pt>
                <c:pt idx="3834">
                  <c:v>-69.313751370000006</c:v>
                </c:pt>
                <c:pt idx="3835">
                  <c:v>-69.314227419999995</c:v>
                </c:pt>
                <c:pt idx="3836">
                  <c:v>-69.314669800000004</c:v>
                </c:pt>
                <c:pt idx="3837">
                  <c:v>-69.315078889999995</c:v>
                </c:pt>
                <c:pt idx="3838">
                  <c:v>-69.315455069999999</c:v>
                </c:pt>
                <c:pt idx="3839">
                  <c:v>-69.315798700000002</c:v>
                </c:pt>
                <c:pt idx="3840">
                  <c:v>-69.31611015</c:v>
                </c:pt>
                <c:pt idx="3841">
                  <c:v>-69.316389779999994</c:v>
                </c:pt>
                <c:pt idx="3842">
                  <c:v>-69.316637950000001</c:v>
                </c:pt>
                <c:pt idx="3843">
                  <c:v>-69.316855020000006</c:v>
                </c:pt>
                <c:pt idx="3844">
                  <c:v>-69.317041320000001</c:v>
                </c:pt>
                <c:pt idx="3845">
                  <c:v>-69.317197219999997</c:v>
                </c:pt>
                <c:pt idx="3846">
                  <c:v>-69.317323049999999</c:v>
                </c:pt>
                <c:pt idx="3847">
                  <c:v>-69.317419139999998</c:v>
                </c:pt>
                <c:pt idx="3848">
                  <c:v>-69.317485849999997</c:v>
                </c:pt>
                <c:pt idx="3849">
                  <c:v>-69.317523489999999</c:v>
                </c:pt>
                <c:pt idx="3850">
                  <c:v>-69.317532400000005</c:v>
                </c:pt>
                <c:pt idx="3851">
                  <c:v>-69.317512899999997</c:v>
                </c:pt>
                <c:pt idx="3852">
                  <c:v>-69.317465310000003</c:v>
                </c:pt>
                <c:pt idx="3853">
                  <c:v>-69.317389950000006</c:v>
                </c:pt>
                <c:pt idx="3854">
                  <c:v>-69.317287140000005</c:v>
                </c:pt>
                <c:pt idx="3855">
                  <c:v>-69.317157179999995</c:v>
                </c:pt>
                <c:pt idx="3856">
                  <c:v>-69.317000379999996</c:v>
                </c:pt>
                <c:pt idx="3857">
                  <c:v>-69.316817049999997</c:v>
                </c:pt>
                <c:pt idx="3858">
                  <c:v>-69.316607489999996</c:v>
                </c:pt>
                <c:pt idx="3859">
                  <c:v>-69.316372000000001</c:v>
                </c:pt>
                <c:pt idx="3860">
                  <c:v>-69.316110870000003</c:v>
                </c:pt>
                <c:pt idx="3861">
                  <c:v>-69.315824390000003</c:v>
                </c:pt>
                <c:pt idx="3862">
                  <c:v>-69.315512850000005</c:v>
                </c:pt>
                <c:pt idx="3863">
                  <c:v>-69.315176530000002</c:v>
                </c:pt>
                <c:pt idx="3864">
                  <c:v>-69.314815719999999</c:v>
                </c:pt>
                <c:pt idx="3865">
                  <c:v>-69.314430700000003</c:v>
                </c:pt>
                <c:pt idx="3866">
                  <c:v>-69.314021740000001</c:v>
                </c:pt>
                <c:pt idx="3867">
                  <c:v>-69.313589109999995</c:v>
                </c:pt>
                <c:pt idx="3868">
                  <c:v>-69.313133089999994</c:v>
                </c:pt>
                <c:pt idx="3869">
                  <c:v>-69.312653940000004</c:v>
                </c:pt>
                <c:pt idx="3870">
                  <c:v>-69.312151929999999</c:v>
                </c:pt>
                <c:pt idx="3871">
                  <c:v>-69.311627310000006</c:v>
                </c:pt>
                <c:pt idx="3872">
                  <c:v>-69.311080349999997</c:v>
                </c:pt>
                <c:pt idx="3873">
                  <c:v>-69.310511289999994</c:v>
                </c:pt>
                <c:pt idx="3874">
                  <c:v>-69.309920399999996</c:v>
                </c:pt>
                <c:pt idx="3875">
                  <c:v>-69.309307919999995</c:v>
                </c:pt>
                <c:pt idx="3876">
                  <c:v>-69.308674109999998</c:v>
                </c:pt>
                <c:pt idx="3877">
                  <c:v>-69.308019189999996</c:v>
                </c:pt>
                <c:pt idx="3878">
                  <c:v>-69.307343419999995</c:v>
                </c:pt>
                <c:pt idx="3879">
                  <c:v>-69.306647040000001</c:v>
                </c:pt>
                <c:pt idx="3880">
                  <c:v>-69.305930270000005</c:v>
                </c:pt>
                <c:pt idx="3881">
                  <c:v>-69.305193360000004</c:v>
                </c:pt>
                <c:pt idx="3882">
                  <c:v>-69.304436539999998</c:v>
                </c:pt>
                <c:pt idx="3883">
                  <c:v>-69.303660030000003</c:v>
                </c:pt>
                <c:pt idx="3884">
                  <c:v>-69.302864069999998</c:v>
                </c:pt>
                <c:pt idx="3885">
                  <c:v>-69.302048859999999</c:v>
                </c:pt>
                <c:pt idx="3886">
                  <c:v>-69.301214639999998</c:v>
                </c:pt>
                <c:pt idx="3887">
                  <c:v>-69.300361629999998</c:v>
                </c:pt>
                <c:pt idx="3888">
                  <c:v>-69.299490039999995</c:v>
                </c:pt>
                <c:pt idx="3889">
                  <c:v>-69.29860008</c:v>
                </c:pt>
                <c:pt idx="3890">
                  <c:v>-69.297691959999995</c:v>
                </c:pt>
                <c:pt idx="3891">
                  <c:v>-69.296765899999997</c:v>
                </c:pt>
                <c:pt idx="3892">
                  <c:v>-69.295822099999995</c:v>
                </c:pt>
                <c:pt idx="3893">
                  <c:v>-69.29486077</c:v>
                </c:pt>
                <c:pt idx="3894">
                  <c:v>-69.293882109999998</c:v>
                </c:pt>
                <c:pt idx="3895">
                  <c:v>-69.29288631</c:v>
                </c:pt>
                <c:pt idx="3896">
                  <c:v>-69.291873580000001</c:v>
                </c:pt>
                <c:pt idx="3897">
                  <c:v>-69.290844120000003</c:v>
                </c:pt>
                <c:pt idx="3898">
                  <c:v>-69.289798099999999</c:v>
                </c:pt>
                <c:pt idx="3899">
                  <c:v>-69.288735740000007</c:v>
                </c:pt>
                <c:pt idx="3900">
                  <c:v>-69.287657210000006</c:v>
                </c:pt>
                <c:pt idx="3901">
                  <c:v>-69.286562700000005</c:v>
                </c:pt>
                <c:pt idx="3902">
                  <c:v>-69.285452399999997</c:v>
                </c:pt>
                <c:pt idx="3903">
                  <c:v>-69.284326480000004</c:v>
                </c:pt>
                <c:pt idx="3904">
                  <c:v>-69.283185140000001</c:v>
                </c:pt>
                <c:pt idx="3905">
                  <c:v>-69.282028550000007</c:v>
                </c:pt>
                <c:pt idx="3906">
                  <c:v>-69.280856889999995</c:v>
                </c:pt>
                <c:pt idx="3907">
                  <c:v>-69.279670319999994</c:v>
                </c:pt>
                <c:pt idx="3908">
                  <c:v>-69.278469040000004</c:v>
                </c:pt>
                <c:pt idx="3909">
                  <c:v>-69.277253189999996</c:v>
                </c:pt>
                <c:pt idx="3910">
                  <c:v>-69.276022960000006</c:v>
                </c:pt>
                <c:pt idx="3911">
                  <c:v>-69.274778510000004</c:v>
                </c:pt>
                <c:pt idx="3912">
                  <c:v>-69.273520009999999</c:v>
                </c:pt>
                <c:pt idx="3913">
                  <c:v>-69.272247609999994</c:v>
                </c:pt>
                <c:pt idx="3914">
                  <c:v>-69.270961490000005</c:v>
                </c:pt>
                <c:pt idx="3915">
                  <c:v>-69.269661799999994</c:v>
                </c:pt>
                <c:pt idx="3916">
                  <c:v>-69.268348700000004</c:v>
                </c:pt>
                <c:pt idx="3917">
                  <c:v>-69.267022339999997</c:v>
                </c:pt>
                <c:pt idx="3918">
                  <c:v>-69.26568288</c:v>
                </c:pt>
                <c:pt idx="3919">
                  <c:v>-69.264330470000004</c:v>
                </c:pt>
                <c:pt idx="3920">
                  <c:v>-69.262965269999995</c:v>
                </c:pt>
                <c:pt idx="3921">
                  <c:v>-69.261587419999998</c:v>
                </c:pt>
                <c:pt idx="3922">
                  <c:v>-69.260197070000004</c:v>
                </c:pt>
                <c:pt idx="3923">
                  <c:v>-69.258794359999996</c:v>
                </c:pt>
                <c:pt idx="3924">
                  <c:v>-69.257379439999994</c:v>
                </c:pt>
                <c:pt idx="3925">
                  <c:v>-69.255952460000003</c:v>
                </c:pt>
                <c:pt idx="3926">
                  <c:v>-69.254513549999999</c:v>
                </c:pt>
                <c:pt idx="3927">
                  <c:v>-69.253062850000006</c:v>
                </c:pt>
                <c:pt idx="3928">
                  <c:v>-69.251600510000003</c:v>
                </c:pt>
                <c:pt idx="3929">
                  <c:v>-69.250126649999999</c:v>
                </c:pt>
                <c:pt idx="3930">
                  <c:v>-69.248641410000005</c:v>
                </c:pt>
                <c:pt idx="3931">
                  <c:v>-69.247144930000005</c:v>
                </c:pt>
                <c:pt idx="3932">
                  <c:v>-69.245637340000002</c:v>
                </c:pt>
                <c:pt idx="3933">
                  <c:v>-69.244118760000006</c:v>
                </c:pt>
                <c:pt idx="3934">
                  <c:v>-69.242589330000001</c:v>
                </c:pt>
                <c:pt idx="3935">
                  <c:v>-69.241049169999997</c:v>
                </c:pt>
                <c:pt idx="3936">
                  <c:v>-69.239498420000004</c:v>
                </c:pt>
                <c:pt idx="3937">
                  <c:v>-69.237937180000003</c:v>
                </c:pt>
                <c:pt idx="3938">
                  <c:v>-69.236365599999999</c:v>
                </c:pt>
                <c:pt idx="3939">
                  <c:v>-69.234783780000001</c:v>
                </c:pt>
                <c:pt idx="3940">
                  <c:v>-69.233191849999997</c:v>
                </c:pt>
                <c:pt idx="3941">
                  <c:v>-69.231589929999998</c:v>
                </c:pt>
                <c:pt idx="3942">
                  <c:v>-69.229978130000006</c:v>
                </c:pt>
                <c:pt idx="3943">
                  <c:v>-69.228356579999996</c:v>
                </c:pt>
                <c:pt idx="3944">
                  <c:v>-69.226725389999999</c:v>
                </c:pt>
                <c:pt idx="3945">
                  <c:v>-69.225084659999993</c:v>
                </c:pt>
                <c:pt idx="3946">
                  <c:v>-69.223434519999998</c:v>
                </c:pt>
                <c:pt idx="3947">
                  <c:v>-69.221775070000007</c:v>
                </c:pt>
                <c:pt idx="3948">
                  <c:v>-69.220106430000001</c:v>
                </c:pt>
                <c:pt idx="3949">
                  <c:v>-69.218428700000004</c:v>
                </c:pt>
                <c:pt idx="3950">
                  <c:v>-69.216741990000003</c:v>
                </c:pt>
                <c:pt idx="3951">
                  <c:v>-69.215046400000006</c:v>
                </c:pt>
                <c:pt idx="3952">
                  <c:v>-69.213342049999994</c:v>
                </c:pt>
                <c:pt idx="3953">
                  <c:v>-69.211629029999997</c:v>
                </c:pt>
                <c:pt idx="3954">
                  <c:v>-69.209907450000003</c:v>
                </c:pt>
                <c:pt idx="3955">
                  <c:v>-69.208177410000005</c:v>
                </c:pt>
                <c:pt idx="3956">
                  <c:v>-69.206439009999997</c:v>
                </c:pt>
                <c:pt idx="3957">
                  <c:v>-69.204692339999994</c:v>
                </c:pt>
                <c:pt idx="3958">
                  <c:v>-69.202937520000006</c:v>
                </c:pt>
                <c:pt idx="3959">
                  <c:v>-69.201174620000003</c:v>
                </c:pt>
                <c:pt idx="3960">
                  <c:v>-69.199403759999996</c:v>
                </c:pt>
                <c:pt idx="3961">
                  <c:v>-69.197625020000004</c:v>
                </c:pt>
                <c:pt idx="3962">
                  <c:v>-69.195838499999994</c:v>
                </c:pt>
                <c:pt idx="3963">
                  <c:v>-69.194044289999994</c:v>
                </c:pt>
                <c:pt idx="3964">
                  <c:v>-69.192242480000004</c:v>
                </c:pt>
                <c:pt idx="3965">
                  <c:v>-69.190433159999998</c:v>
                </c:pt>
                <c:pt idx="3966">
                  <c:v>-69.188616429999996</c:v>
                </c:pt>
                <c:pt idx="3967">
                  <c:v>-69.186792359999998</c:v>
                </c:pt>
                <c:pt idx="3968">
                  <c:v>-69.184961060000006</c:v>
                </c:pt>
                <c:pt idx="3969">
                  <c:v>-69.183122589999996</c:v>
                </c:pt>
                <c:pt idx="3970">
                  <c:v>-69.181277059999999</c:v>
                </c:pt>
                <c:pt idx="3971">
                  <c:v>-69.179424549999993</c:v>
                </c:pt>
                <c:pt idx="3972">
                  <c:v>-69.177565130000005</c:v>
                </c:pt>
                <c:pt idx="3973">
                  <c:v>-69.175698890000007</c:v>
                </c:pt>
                <c:pt idx="3974">
                  <c:v>-69.173825919999999</c:v>
                </c:pt>
                <c:pt idx="3975">
                  <c:v>-69.171946289999994</c:v>
                </c:pt>
                <c:pt idx="3976">
                  <c:v>-69.170060079999999</c:v>
                </c:pt>
                <c:pt idx="3977">
                  <c:v>-69.168167370000006</c:v>
                </c:pt>
                <c:pt idx="3978">
                  <c:v>-69.166268250000002</c:v>
                </c:pt>
                <c:pt idx="3979">
                  <c:v>-69.164362780000005</c:v>
                </c:pt>
                <c:pt idx="3980">
                  <c:v>-69.162451039999993</c:v>
                </c:pt>
                <c:pt idx="3981">
                  <c:v>-69.160533119999997</c:v>
                </c:pt>
                <c:pt idx="3982">
                  <c:v>-69.158609080000005</c:v>
                </c:pt>
                <c:pt idx="3983">
                  <c:v>-69.156678999999997</c:v>
                </c:pt>
                <c:pt idx="3984">
                  <c:v>-69.154742940000006</c:v>
                </c:pt>
                <c:pt idx="3985">
                  <c:v>-69.152800990000003</c:v>
                </c:pt>
                <c:pt idx="3986">
                  <c:v>-69.150853220000002</c:v>
                </c:pt>
                <c:pt idx="3987">
                  <c:v>-69.14889968</c:v>
                </c:pt>
                <c:pt idx="3988">
                  <c:v>-69.146940470000004</c:v>
                </c:pt>
                <c:pt idx="3989">
                  <c:v>-69.144975630000005</c:v>
                </c:pt>
                <c:pt idx="3990">
                  <c:v>-69.143005250000002</c:v>
                </c:pt>
                <c:pt idx="3991">
                  <c:v>-69.141029380000006</c:v>
                </c:pt>
                <c:pt idx="3992">
                  <c:v>-69.139048099999997</c:v>
                </c:pt>
                <c:pt idx="3993">
                  <c:v>-69.137061470000006</c:v>
                </c:pt>
                <c:pt idx="3994">
                  <c:v>-69.135069549999997</c:v>
                </c:pt>
                <c:pt idx="3995">
                  <c:v>-69.133072420000005</c:v>
                </c:pt>
                <c:pt idx="3996">
                  <c:v>-69.131070129999998</c:v>
                </c:pt>
                <c:pt idx="3997">
                  <c:v>-69.129062739999995</c:v>
                </c:pt>
                <c:pt idx="3998">
                  <c:v>-69.127050330000003</c:v>
                </c:pt>
                <c:pt idx="3999">
                  <c:v>-69.125032939999997</c:v>
                </c:pt>
                <c:pt idx="4000">
                  <c:v>-69.123010640000004</c:v>
                </c:pt>
                <c:pt idx="4001">
                  <c:v>-69.120983499999994</c:v>
                </c:pt>
                <c:pt idx="4002">
                  <c:v>-69.118951569999993</c:v>
                </c:pt>
                <c:pt idx="4003">
                  <c:v>-69.116914899999998</c:v>
                </c:pt>
                <c:pt idx="4004">
                  <c:v>-69.114873560000007</c:v>
                </c:pt>
                <c:pt idx="4005">
                  <c:v>-69.112827609999997</c:v>
                </c:pt>
                <c:pt idx="4006">
                  <c:v>-69.110777100000007</c:v>
                </c:pt>
                <c:pt idx="4007">
                  <c:v>-69.108722080000007</c:v>
                </c:pt>
                <c:pt idx="4008">
                  <c:v>-69.106662619999994</c:v>
                </c:pt>
                <c:pt idx="4009">
                  <c:v>-69.104598769999996</c:v>
                </c:pt>
                <c:pt idx="4010">
                  <c:v>-69.102530569999999</c:v>
                </c:pt>
                <c:pt idx="4011">
                  <c:v>-69.100458099999997</c:v>
                </c:pt>
                <c:pt idx="4012">
                  <c:v>-69.09838139</c:v>
                </c:pt>
                <c:pt idx="4013">
                  <c:v>-69.096300499999998</c:v>
                </c:pt>
                <c:pt idx="4014">
                  <c:v>-69.094215480000003</c:v>
                </c:pt>
                <c:pt idx="4015">
                  <c:v>-69.092126390000004</c:v>
                </c:pt>
                <c:pt idx="4016">
                  <c:v>-69.09003328</c:v>
                </c:pt>
                <c:pt idx="4017">
                  <c:v>-69.087936189999994</c:v>
                </c:pt>
                <c:pt idx="4018">
                  <c:v>-69.085835169999996</c:v>
                </c:pt>
                <c:pt idx="4019">
                  <c:v>-69.083730270000004</c:v>
                </c:pt>
                <c:pt idx="4020">
                  <c:v>-69.081621549999994</c:v>
                </c:pt>
                <c:pt idx="4021">
                  <c:v>-69.079509049999999</c:v>
                </c:pt>
                <c:pt idx="4022">
                  <c:v>-69.077392810000006</c:v>
                </c:pt>
                <c:pt idx="4023">
                  <c:v>-69.075272889999994</c:v>
                </c:pt>
                <c:pt idx="4024">
                  <c:v>-69.073149319999999</c:v>
                </c:pt>
                <c:pt idx="4025">
                  <c:v>-69.071022159999998</c:v>
                </c:pt>
                <c:pt idx="4026">
                  <c:v>-69.068891460000003</c:v>
                </c:pt>
                <c:pt idx="4027">
                  <c:v>-69.066757240000001</c:v>
                </c:pt>
                <c:pt idx="4028">
                  <c:v>-69.064619570000005</c:v>
                </c:pt>
                <c:pt idx="4029">
                  <c:v>-69.062478479999996</c:v>
                </c:pt>
                <c:pt idx="4030">
                  <c:v>-69.060334019999999</c:v>
                </c:pt>
                <c:pt idx="4031">
                  <c:v>-69.058186219999996</c:v>
                </c:pt>
                <c:pt idx="4032">
                  <c:v>-69.056035140000006</c:v>
                </c:pt>
                <c:pt idx="4033">
                  <c:v>-69.053880809999995</c:v>
                </c:pt>
                <c:pt idx="4034">
                  <c:v>-69.051723269999997</c:v>
                </c:pt>
                <c:pt idx="4035">
                  <c:v>-69.049562570000006</c:v>
                </c:pt>
                <c:pt idx="4036">
                  <c:v>-69.047398749999999</c:v>
                </c:pt>
                <c:pt idx="4037">
                  <c:v>-69.04523184</c:v>
                </c:pt>
                <c:pt idx="4038">
                  <c:v>-69.043061879999996</c:v>
                </c:pt>
                <c:pt idx="4039">
                  <c:v>-69.04088892</c:v>
                </c:pt>
                <c:pt idx="4040">
                  <c:v>-69.038712989999993</c:v>
                </c:pt>
                <c:pt idx="4041">
                  <c:v>-69.036534130000007</c:v>
                </c:pt>
                <c:pt idx="4042">
                  <c:v>-69.034352380000001</c:v>
                </c:pt>
                <c:pt idx="4043">
                  <c:v>-69.032167779999995</c:v>
                </c:pt>
                <c:pt idx="4044">
                  <c:v>-69.029980359999996</c:v>
                </c:pt>
                <c:pt idx="4045">
                  <c:v>-69.027790150000001</c:v>
                </c:pt>
                <c:pt idx="4046">
                  <c:v>-69.025597210000001</c:v>
                </c:pt>
                <c:pt idx="4047">
                  <c:v>-69.023401550000003</c:v>
                </c:pt>
                <c:pt idx="4048">
                  <c:v>-69.021203220000004</c:v>
                </c:pt>
                <c:pt idx="4049">
                  <c:v>-69.019002240000006</c:v>
                </c:pt>
                <c:pt idx="4050">
                  <c:v>-69.01679867</c:v>
                </c:pt>
                <c:pt idx="4051">
                  <c:v>-69.014592519999994</c:v>
                </c:pt>
                <c:pt idx="4052">
                  <c:v>-69.012383830000005</c:v>
                </c:pt>
                <c:pt idx="4053">
                  <c:v>-69.010172639999993</c:v>
                </c:pt>
                <c:pt idx="4054">
                  <c:v>-69.007958979999998</c:v>
                </c:pt>
                <c:pt idx="4055">
                  <c:v>-69.00574288</c:v>
                </c:pt>
                <c:pt idx="4056">
                  <c:v>-69.003524380000002</c:v>
                </c:pt>
                <c:pt idx="4057">
                  <c:v>-69.001303500000006</c:v>
                </c:pt>
                <c:pt idx="4058">
                  <c:v>-68.999080280000001</c:v>
                </c:pt>
                <c:pt idx="4059">
                  <c:v>-68.996854740000003</c:v>
                </c:pt>
                <c:pt idx="4060">
                  <c:v>-68.994626920000002</c:v>
                </c:pt>
                <c:pt idx="4061">
                  <c:v>-68.992396859999999</c:v>
                </c:pt>
                <c:pt idx="4062">
                  <c:v>-68.990164570000005</c:v>
                </c:pt>
                <c:pt idx="4063">
                  <c:v>-68.987930090000006</c:v>
                </c:pt>
                <c:pt idx="4064">
                  <c:v>-68.985693449999999</c:v>
                </c:pt>
                <c:pt idx="4065">
                  <c:v>-68.98345467</c:v>
                </c:pt>
                <c:pt idx="4066">
                  <c:v>-68.981213789999998</c:v>
                </c:pt>
                <c:pt idx="4067">
                  <c:v>-68.978970840000002</c:v>
                </c:pt>
                <c:pt idx="4068">
                  <c:v>-68.97672584</c:v>
                </c:pt>
                <c:pt idx="4069">
                  <c:v>-68.974478820000002</c:v>
                </c:pt>
                <c:pt idx="4070">
                  <c:v>-68.972229799999994</c:v>
                </c:pt>
                <c:pt idx="4071">
                  <c:v>-68.969978830000002</c:v>
                </c:pt>
                <c:pt idx="4072">
                  <c:v>-68.967725909999999</c:v>
                </c:pt>
                <c:pt idx="4073">
                  <c:v>-68.96547108</c:v>
                </c:pt>
                <c:pt idx="4074">
                  <c:v>-68.963214370000003</c:v>
                </c:pt>
                <c:pt idx="4075">
                  <c:v>-68.960955799999994</c:v>
                </c:pt>
                <c:pt idx="4076">
                  <c:v>-68.958695390000003</c:v>
                </c:pt>
                <c:pt idx="4077">
                  <c:v>-68.956433169999997</c:v>
                </c:pt>
                <c:pt idx="4078">
                  <c:v>-68.954169179999994</c:v>
                </c:pt>
                <c:pt idx="4079">
                  <c:v>-68.951903419999994</c:v>
                </c:pt>
                <c:pt idx="4080">
                  <c:v>-68.949635929999999</c:v>
                </c:pt>
                <c:pt idx="4081">
                  <c:v>-68.947366729999999</c:v>
                </c:pt>
                <c:pt idx="4082">
                  <c:v>-68.945095839999993</c:v>
                </c:pt>
                <c:pt idx="4083">
                  <c:v>-68.942823300000001</c:v>
                </c:pt>
                <c:pt idx="4084">
                  <c:v>-68.940549110000006</c:v>
                </c:pt>
                <c:pt idx="4085">
                  <c:v>-68.93827331</c:v>
                </c:pt>
                <c:pt idx="4086">
                  <c:v>-68.935995919999996</c:v>
                </c:pt>
                <c:pt idx="4087">
                  <c:v>-68.933716950000004</c:v>
                </c:pt>
                <c:pt idx="4088">
                  <c:v>-68.931436439999999</c:v>
                </c:pt>
                <c:pt idx="4089">
                  <c:v>-68.929154409999995</c:v>
                </c:pt>
                <c:pt idx="4090">
                  <c:v>-68.926870870000002</c:v>
                </c:pt>
                <c:pt idx="4091">
                  <c:v>-68.92458585</c:v>
                </c:pt>
                <c:pt idx="4092">
                  <c:v>-68.922299370000005</c:v>
                </c:pt>
                <c:pt idx="4093">
                  <c:v>-68.920011450000004</c:v>
                </c:pt>
                <c:pt idx="4094">
                  <c:v>-68.91772211</c:v>
                </c:pt>
                <c:pt idx="4095">
                  <c:v>-68.915431380000001</c:v>
                </c:pt>
                <c:pt idx="4096">
                  <c:v>-68.913139270000002</c:v>
                </c:pt>
                <c:pt idx="4097">
                  <c:v>-68.910845800000004</c:v>
                </c:pt>
                <c:pt idx="4098">
                  <c:v>-68.908551000000003</c:v>
                </c:pt>
                <c:pt idx="4099">
                  <c:v>-68.906254880000006</c:v>
                </c:pt>
                <c:pt idx="4100">
                  <c:v>-68.903957460000001</c:v>
                </c:pt>
                <c:pt idx="4101">
                  <c:v>-68.901658769999997</c:v>
                </c:pt>
                <c:pt idx="4102">
                  <c:v>-68.899358820000003</c:v>
                </c:pt>
                <c:pt idx="4103">
                  <c:v>-68.897057619999998</c:v>
                </c:pt>
                <c:pt idx="4104">
                  <c:v>-68.89475521</c:v>
                </c:pt>
                <c:pt idx="4105">
                  <c:v>-68.892451600000001</c:v>
                </c:pt>
                <c:pt idx="4106">
                  <c:v>-68.890146799999997</c:v>
                </c:pt>
                <c:pt idx="4107">
                  <c:v>-68.887840839999996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00-4A4C-AFEB-CA4CBC2E774B}"/>
            </c:ext>
          </c:extLst>
        </c:ser>
        <c:ser>
          <c:idx val="1"/>
          <c:order val="1"/>
          <c:tx>
            <c:v>Neurone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PB_tau002_i06!$B$1:$B$4108</c:f>
              <c:numCache>
                <c:formatCode>General</c:formatCode>
                <c:ptCount val="4108"/>
                <c:pt idx="0">
                  <c:v>-69.88</c:v>
                </c:pt>
                <c:pt idx="1">
                  <c:v>-69.761448720000004</c:v>
                </c:pt>
                <c:pt idx="2">
                  <c:v>-69.644306520000001</c:v>
                </c:pt>
                <c:pt idx="3">
                  <c:v>-69.52853503</c:v>
                </c:pt>
                <c:pt idx="4">
                  <c:v>-69.41409711</c:v>
                </c:pt>
                <c:pt idx="5">
                  <c:v>-69.300956780000007</c:v>
                </c:pt>
                <c:pt idx="6">
                  <c:v>-69.189079190000001</c:v>
                </c:pt>
                <c:pt idx="7">
                  <c:v>-69.078430549999993</c:v>
                </c:pt>
                <c:pt idx="8">
                  <c:v>-68.968978129999996</c:v>
                </c:pt>
                <c:pt idx="9">
                  <c:v>-68.860690160000004</c:v>
                </c:pt>
                <c:pt idx="10">
                  <c:v>-68.753535819999996</c:v>
                </c:pt>
                <c:pt idx="11">
                  <c:v>-68.647485239999995</c:v>
                </c:pt>
                <c:pt idx="12">
                  <c:v>-68.542509370000005</c:v>
                </c:pt>
                <c:pt idx="13">
                  <c:v>-68.438580029999997</c:v>
                </c:pt>
                <c:pt idx="14">
                  <c:v>-68.335669859999996</c:v>
                </c:pt>
                <c:pt idx="15">
                  <c:v>-68.233752249999995</c:v>
                </c:pt>
                <c:pt idx="16">
                  <c:v>-68.13280134</c:v>
                </c:pt>
                <c:pt idx="17">
                  <c:v>-68.032792000000001</c:v>
                </c:pt>
                <c:pt idx="18">
                  <c:v>-67.933699770000004</c:v>
                </c:pt>
                <c:pt idx="19">
                  <c:v>-67.835500870000004</c:v>
                </c:pt>
                <c:pt idx="20">
                  <c:v>-67.738172149999997</c:v>
                </c:pt>
                <c:pt idx="21">
                  <c:v>-67.641691080000001</c:v>
                </c:pt>
                <c:pt idx="22">
                  <c:v>-67.546035700000004</c:v>
                </c:pt>
                <c:pt idx="23">
                  <c:v>-67.451184639999994</c:v>
                </c:pt>
                <c:pt idx="24">
                  <c:v>-67.357117070000001</c:v>
                </c:pt>
                <c:pt idx="25">
                  <c:v>-67.263812680000001</c:v>
                </c:pt>
                <c:pt idx="26">
                  <c:v>-67.171251670000004</c:v>
                </c:pt>
                <c:pt idx="27">
                  <c:v>-67.079414740000004</c:v>
                </c:pt>
                <c:pt idx="28">
                  <c:v>-66.988283050000007</c:v>
                </c:pt>
                <c:pt idx="29">
                  <c:v>-66.897838199999995</c:v>
                </c:pt>
                <c:pt idx="30">
                  <c:v>-66.80806226</c:v>
                </c:pt>
                <c:pt idx="31">
                  <c:v>-66.718937679999996</c:v>
                </c:pt>
                <c:pt idx="32">
                  <c:v>-66.630447349999997</c:v>
                </c:pt>
                <c:pt idx="33">
                  <c:v>-66.542574529999996</c:v>
                </c:pt>
                <c:pt idx="34">
                  <c:v>-66.455302869999997</c:v>
                </c:pt>
                <c:pt idx="35">
                  <c:v>-66.368616360000004</c:v>
                </c:pt>
                <c:pt idx="36">
                  <c:v>-66.282499369999996</c:v>
                </c:pt>
                <c:pt idx="37">
                  <c:v>-66.196936579999999</c:v>
                </c:pt>
                <c:pt idx="38">
                  <c:v>-66.111913009999995</c:v>
                </c:pt>
                <c:pt idx="39">
                  <c:v>-66.027413999999993</c:v>
                </c:pt>
                <c:pt idx="40">
                  <c:v>-65.943425169999998</c:v>
                </c:pt>
                <c:pt idx="41">
                  <c:v>-65.859932439999994</c:v>
                </c:pt>
                <c:pt idx="42">
                  <c:v>-65.776922020000001</c:v>
                </c:pt>
                <c:pt idx="43">
                  <c:v>-65.694380379999998</c:v>
                </c:pt>
                <c:pt idx="44">
                  <c:v>-65.612294259999999</c:v>
                </c:pt>
                <c:pt idx="45">
                  <c:v>-65.530650629999997</c:v>
                </c:pt>
                <c:pt idx="46">
                  <c:v>-65.449436730000002</c:v>
                </c:pt>
                <c:pt idx="47">
                  <c:v>-65.368639999999999</c:v>
                </c:pt>
                <c:pt idx="48">
                  <c:v>-65.288248139999993</c:v>
                </c:pt>
                <c:pt idx="49">
                  <c:v>-65.208249039999998</c:v>
                </c:pt>
                <c:pt idx="50">
                  <c:v>-65.128630799999996</c:v>
                </c:pt>
                <c:pt idx="51">
                  <c:v>-65.049381740000001</c:v>
                </c:pt>
                <c:pt idx="52">
                  <c:v>-64.970490350000006</c:v>
                </c:pt>
                <c:pt idx="53">
                  <c:v>-64.891945320000005</c:v>
                </c:pt>
                <c:pt idx="54">
                  <c:v>-64.813735500000007</c:v>
                </c:pt>
                <c:pt idx="55">
                  <c:v>-64.735849939999994</c:v>
                </c:pt>
                <c:pt idx="56">
                  <c:v>-64.658277819999995</c:v>
                </c:pt>
                <c:pt idx="57">
                  <c:v>-64.581008499999996</c:v>
                </c:pt>
                <c:pt idx="58">
                  <c:v>-64.504031490000003</c:v>
                </c:pt>
                <c:pt idx="59">
                  <c:v>-64.427336449999999</c:v>
                </c:pt>
                <c:pt idx="60">
                  <c:v>-64.350913149999997</c:v>
                </c:pt>
                <c:pt idx="61">
                  <c:v>-64.274751530000003</c:v>
                </c:pt>
                <c:pt idx="62">
                  <c:v>-64.198841639999998</c:v>
                </c:pt>
                <c:pt idx="63">
                  <c:v>-64.123173640000005</c:v>
                </c:pt>
                <c:pt idx="64">
                  <c:v>-64.047737850000004</c:v>
                </c:pt>
                <c:pt idx="65">
                  <c:v>-63.972524649999997</c:v>
                </c:pt>
                <c:pt idx="66">
                  <c:v>-63.89752455</c:v>
                </c:pt>
                <c:pt idx="67">
                  <c:v>-63.822728169999998</c:v>
                </c:pt>
                <c:pt idx="68">
                  <c:v>-63.748126210000002</c:v>
                </c:pt>
                <c:pt idx="69">
                  <c:v>-63.673709459999998</c:v>
                </c:pt>
                <c:pt idx="70">
                  <c:v>-63.599468819999998</c:v>
                </c:pt>
                <c:pt idx="71">
                  <c:v>-63.525395240000002</c:v>
                </c:pt>
                <c:pt idx="72">
                  <c:v>-63.451479769999999</c:v>
                </c:pt>
                <c:pt idx="73">
                  <c:v>-63.377713530000001</c:v>
                </c:pt>
                <c:pt idx="74">
                  <c:v>-63.304087690000003</c:v>
                </c:pt>
                <c:pt idx="75">
                  <c:v>-63.230593509999999</c:v>
                </c:pt>
                <c:pt idx="76">
                  <c:v>-63.15722229</c:v>
                </c:pt>
                <c:pt idx="77">
                  <c:v>-63.083965390000003</c:v>
                </c:pt>
                <c:pt idx="78">
                  <c:v>-63.010814230000001</c:v>
                </c:pt>
                <c:pt idx="79">
                  <c:v>-62.937760269999998</c:v>
                </c:pt>
                <c:pt idx="80">
                  <c:v>-62.864795010000002</c:v>
                </c:pt>
                <c:pt idx="81">
                  <c:v>-62.791909990000001</c:v>
                </c:pt>
                <c:pt idx="82">
                  <c:v>-62.719096780000001</c:v>
                </c:pt>
                <c:pt idx="83">
                  <c:v>-62.646347009999999</c:v>
                </c:pt>
                <c:pt idx="84">
                  <c:v>-62.573652289999998</c:v>
                </c:pt>
                <c:pt idx="85">
                  <c:v>-62.501004299999998</c:v>
                </c:pt>
                <c:pt idx="86">
                  <c:v>-62.428394699999998</c:v>
                </c:pt>
                <c:pt idx="87">
                  <c:v>-62.35581518</c:v>
                </c:pt>
                <c:pt idx="88">
                  <c:v>-62.283257450000001</c:v>
                </c:pt>
                <c:pt idx="89">
                  <c:v>-62.210713230000003</c:v>
                </c:pt>
                <c:pt idx="90">
                  <c:v>-62.138174210000003</c:v>
                </c:pt>
                <c:pt idx="91">
                  <c:v>-62.065632129999997</c:v>
                </c:pt>
                <c:pt idx="92">
                  <c:v>-61.993078680000004</c:v>
                </c:pt>
                <c:pt idx="93">
                  <c:v>-61.920505570000003</c:v>
                </c:pt>
                <c:pt idx="94">
                  <c:v>-61.847904489999998</c:v>
                </c:pt>
                <c:pt idx="95">
                  <c:v>-61.775267120000002</c:v>
                </c:pt>
                <c:pt idx="96">
                  <c:v>-61.7025851</c:v>
                </c:pt>
                <c:pt idx="97">
                  <c:v>-61.629850079999997</c:v>
                </c:pt>
                <c:pt idx="98">
                  <c:v>-61.557053660000001</c:v>
                </c:pt>
                <c:pt idx="99">
                  <c:v>-61.484187419999998</c:v>
                </c:pt>
                <c:pt idx="100">
                  <c:v>-61.411242880000003</c:v>
                </c:pt>
                <c:pt idx="101">
                  <c:v>-61.338211559999998</c:v>
                </c:pt>
                <c:pt idx="102">
                  <c:v>-61.265084899999998</c:v>
                </c:pt>
                <c:pt idx="103">
                  <c:v>-61.191854319999997</c:v>
                </c:pt>
                <c:pt idx="104">
                  <c:v>-61.118511179999999</c:v>
                </c:pt>
                <c:pt idx="105">
                  <c:v>-61.04504678</c:v>
                </c:pt>
                <c:pt idx="106">
                  <c:v>-60.971452360000001</c:v>
                </c:pt>
                <c:pt idx="107">
                  <c:v>-60.897719109999997</c:v>
                </c:pt>
                <c:pt idx="108">
                  <c:v>-60.823838119999998</c:v>
                </c:pt>
                <c:pt idx="109">
                  <c:v>-60.749800450000002</c:v>
                </c:pt>
                <c:pt idx="110">
                  <c:v>-60.67559705</c:v>
                </c:pt>
                <c:pt idx="111">
                  <c:v>-60.601218809999999</c:v>
                </c:pt>
                <c:pt idx="112">
                  <c:v>-60.526656500000001</c:v>
                </c:pt>
                <c:pt idx="113">
                  <c:v>-60.451900850000001</c:v>
                </c:pt>
                <c:pt idx="114">
                  <c:v>-60.376942440000001</c:v>
                </c:pt>
                <c:pt idx="115">
                  <c:v>-60.301771799999997</c:v>
                </c:pt>
                <c:pt idx="116">
                  <c:v>-60.226379299999998</c:v>
                </c:pt>
                <c:pt idx="117">
                  <c:v>-60.150755250000003</c:v>
                </c:pt>
                <c:pt idx="118">
                  <c:v>-60.074889820000003</c:v>
                </c:pt>
                <c:pt idx="119">
                  <c:v>-59.998773049999997</c:v>
                </c:pt>
                <c:pt idx="120">
                  <c:v>-59.922394859999997</c:v>
                </c:pt>
                <c:pt idx="121">
                  <c:v>-59.845745049999998</c:v>
                </c:pt>
                <c:pt idx="122">
                  <c:v>-59.768813260000002</c:v>
                </c:pt>
                <c:pt idx="123">
                  <c:v>-59.691589010000001</c:v>
                </c:pt>
                <c:pt idx="124">
                  <c:v>-59.614061640000003</c:v>
                </c:pt>
                <c:pt idx="125">
                  <c:v>-59.536220360000002</c:v>
                </c:pt>
                <c:pt idx="126">
                  <c:v>-59.458054189999999</c:v>
                </c:pt>
                <c:pt idx="127">
                  <c:v>-59.379552009999998</c:v>
                </c:pt>
                <c:pt idx="128">
                  <c:v>-59.3007025</c:v>
                </c:pt>
                <c:pt idx="129">
                  <c:v>-59.22149417</c:v>
                </c:pt>
                <c:pt idx="130">
                  <c:v>-59.141915330000003</c:v>
                </c:pt>
                <c:pt idx="131">
                  <c:v>-59.06195408</c:v>
                </c:pt>
                <c:pt idx="132">
                  <c:v>-58.981598349999999</c:v>
                </c:pt>
                <c:pt idx="133">
                  <c:v>-58.900835819999998</c:v>
                </c:pt>
                <c:pt idx="134">
                  <c:v>-58.819653969999997</c:v>
                </c:pt>
                <c:pt idx="135">
                  <c:v>-58.738040040000001</c:v>
                </c:pt>
                <c:pt idx="136">
                  <c:v>-58.655981019999999</c:v>
                </c:pt>
                <c:pt idx="137">
                  <c:v>-58.573463670000002</c:v>
                </c:pt>
                <c:pt idx="138">
                  <c:v>-58.490474489999997</c:v>
                </c:pt>
                <c:pt idx="139">
                  <c:v>-58.406999710000001</c:v>
                </c:pt>
                <c:pt idx="140">
                  <c:v>-58.323025280000003</c:v>
                </c:pt>
                <c:pt idx="141">
                  <c:v>-58.238536850000003</c:v>
                </c:pt>
                <c:pt idx="142">
                  <c:v>-58.153519799999998</c:v>
                </c:pt>
                <c:pt idx="143">
                  <c:v>-58.067959180000003</c:v>
                </c:pt>
                <c:pt idx="144">
                  <c:v>-57.981839720000004</c:v>
                </c:pt>
                <c:pt idx="145">
                  <c:v>-57.895145839999998</c:v>
                </c:pt>
                <c:pt idx="146">
                  <c:v>-57.807861580000001</c:v>
                </c:pt>
                <c:pt idx="147">
                  <c:v>-57.71997065</c:v>
                </c:pt>
                <c:pt idx="148">
                  <c:v>-57.631456370000002</c:v>
                </c:pt>
                <c:pt idx="149">
                  <c:v>-57.542301700000003</c:v>
                </c:pt>
                <c:pt idx="150">
                  <c:v>-57.452489180000001</c:v>
                </c:pt>
                <c:pt idx="151">
                  <c:v>-57.362000930000001</c:v>
                </c:pt>
                <c:pt idx="152">
                  <c:v>-57.270818669999997</c:v>
                </c:pt>
                <c:pt idx="153">
                  <c:v>-57.178923660000002</c:v>
                </c:pt>
                <c:pt idx="154">
                  <c:v>-57.086296679999997</c:v>
                </c:pt>
                <c:pt idx="155">
                  <c:v>-56.99291805</c:v>
                </c:pt>
                <c:pt idx="156">
                  <c:v>-56.898767589999999</c:v>
                </c:pt>
                <c:pt idx="157">
                  <c:v>-56.803824609999999</c:v>
                </c:pt>
                <c:pt idx="158">
                  <c:v>-56.708067880000002</c:v>
                </c:pt>
                <c:pt idx="159">
                  <c:v>-56.611475589999998</c:v>
                </c:pt>
                <c:pt idx="160">
                  <c:v>-56.51402539</c:v>
                </c:pt>
                <c:pt idx="161">
                  <c:v>-56.415694309999999</c:v>
                </c:pt>
                <c:pt idx="162">
                  <c:v>-56.316458760000003</c:v>
                </c:pt>
                <c:pt idx="163">
                  <c:v>-56.216294490000003</c:v>
                </c:pt>
                <c:pt idx="164">
                  <c:v>-56.115176609999999</c:v>
                </c:pt>
                <c:pt idx="165">
                  <c:v>-56.013079500000003</c:v>
                </c:pt>
                <c:pt idx="166">
                  <c:v>-55.909976819999997</c:v>
                </c:pt>
                <c:pt idx="167">
                  <c:v>-55.805841479999998</c:v>
                </c:pt>
                <c:pt idx="168">
                  <c:v>-55.700645600000001</c:v>
                </c:pt>
                <c:pt idx="169">
                  <c:v>-55.59436049</c:v>
                </c:pt>
                <c:pt idx="170">
                  <c:v>-55.48695661</c:v>
                </c:pt>
                <c:pt idx="171">
                  <c:v>-55.378403509999998</c:v>
                </c:pt>
                <c:pt idx="172">
                  <c:v>-55.268669850000002</c:v>
                </c:pt>
                <c:pt idx="173">
                  <c:v>-55.157723330000003</c:v>
                </c:pt>
                <c:pt idx="174">
                  <c:v>-55.04553061</c:v>
                </c:pt>
                <c:pt idx="175">
                  <c:v>-54.932057370000003</c:v>
                </c:pt>
                <c:pt idx="176">
                  <c:v>-54.817268149999997</c:v>
                </c:pt>
                <c:pt idx="177">
                  <c:v>-54.701126389999999</c:v>
                </c:pt>
                <c:pt idx="178">
                  <c:v>-54.583594359999999</c:v>
                </c:pt>
                <c:pt idx="179">
                  <c:v>-54.464633059999997</c:v>
                </c:pt>
                <c:pt idx="180">
                  <c:v>-54.344202260000003</c:v>
                </c:pt>
                <c:pt idx="181">
                  <c:v>-54.222260339999998</c:v>
                </c:pt>
                <c:pt idx="182">
                  <c:v>-54.098764320000001</c:v>
                </c:pt>
                <c:pt idx="183">
                  <c:v>-53.973669749999999</c:v>
                </c:pt>
                <c:pt idx="184">
                  <c:v>-53.846930639999997</c:v>
                </c:pt>
                <c:pt idx="185">
                  <c:v>-53.718499430000001</c:v>
                </c:pt>
                <c:pt idx="186">
                  <c:v>-53.588326879999997</c:v>
                </c:pt>
                <c:pt idx="187">
                  <c:v>-53.456362009999999</c:v>
                </c:pt>
                <c:pt idx="188">
                  <c:v>-53.322552029999997</c:v>
                </c:pt>
                <c:pt idx="189">
                  <c:v>-53.186842230000003</c:v>
                </c:pt>
                <c:pt idx="190">
                  <c:v>-53.049175890000001</c:v>
                </c:pt>
                <c:pt idx="191">
                  <c:v>-52.909494240000001</c:v>
                </c:pt>
                <c:pt idx="192">
                  <c:v>-52.76773627</c:v>
                </c:pt>
                <c:pt idx="193">
                  <c:v>-52.623838720000002</c:v>
                </c:pt>
                <c:pt idx="194">
                  <c:v>-52.477735879999997</c:v>
                </c:pt>
                <c:pt idx="195">
                  <c:v>-52.32935955</c:v>
                </c:pt>
                <c:pt idx="196">
                  <c:v>-52.178638839999998</c:v>
                </c:pt>
                <c:pt idx="197">
                  <c:v>-52.025500110000003</c:v>
                </c:pt>
                <c:pt idx="198">
                  <c:v>-51.869866780000002</c:v>
                </c:pt>
                <c:pt idx="199">
                  <c:v>-51.711659179999998</c:v>
                </c:pt>
                <c:pt idx="200">
                  <c:v>-51.550794420000003</c:v>
                </c:pt>
                <c:pt idx="201">
                  <c:v>-51.387186229999998</c:v>
                </c:pt>
                <c:pt idx="202">
                  <c:v>-51.220744709999998</c:v>
                </c:pt>
                <c:pt idx="203">
                  <c:v>-51.051376240000003</c:v>
                </c:pt>
                <c:pt idx="204">
                  <c:v>-50.8789832</c:v>
                </c:pt>
                <c:pt idx="205">
                  <c:v>-50.703463769999999</c:v>
                </c:pt>
                <c:pt idx="206">
                  <c:v>-50.524711740000001</c:v>
                </c:pt>
                <c:pt idx="207">
                  <c:v>-50.342616219999996</c:v>
                </c:pt>
                <c:pt idx="208">
                  <c:v>-50.157061400000003</c:v>
                </c:pt>
                <c:pt idx="209">
                  <c:v>-49.96792628</c:v>
                </c:pt>
                <c:pt idx="210">
                  <c:v>-49.775084319999998</c:v>
                </c:pt>
                <c:pt idx="211">
                  <c:v>-49.578403209999998</c:v>
                </c:pt>
                <c:pt idx="212">
                  <c:v>-49.377744460000002</c:v>
                </c:pt>
                <c:pt idx="213">
                  <c:v>-49.172963039999999</c:v>
                </c:pt>
                <c:pt idx="214">
                  <c:v>-48.963907030000001</c:v>
                </c:pt>
                <c:pt idx="215">
                  <c:v>-48.750417149999997</c:v>
                </c:pt>
                <c:pt idx="216">
                  <c:v>-48.53232637</c:v>
                </c:pt>
                <c:pt idx="217">
                  <c:v>-48.309459359999998</c:v>
                </c:pt>
                <c:pt idx="218">
                  <c:v>-48.081632020000001</c:v>
                </c:pt>
                <c:pt idx="219">
                  <c:v>-47.848650890000002</c:v>
                </c:pt>
                <c:pt idx="220">
                  <c:v>-47.610312579999999</c:v>
                </c:pt>
                <c:pt idx="221">
                  <c:v>-47.366403079999998</c:v>
                </c:pt>
                <c:pt idx="222">
                  <c:v>-47.116697100000003</c:v>
                </c:pt>
                <c:pt idx="223">
                  <c:v>-46.86095727</c:v>
                </c:pt>
                <c:pt idx="224">
                  <c:v>-46.598933379999998</c:v>
                </c:pt>
                <c:pt idx="225">
                  <c:v>-46.330361420000003</c:v>
                </c:pt>
                <c:pt idx="226">
                  <c:v>-46.054962680000003</c:v>
                </c:pt>
                <c:pt idx="227">
                  <c:v>-45.772442699999999</c:v>
                </c:pt>
                <c:pt idx="228">
                  <c:v>-45.4824901</c:v>
                </c:pt>
                <c:pt idx="229">
                  <c:v>-45.184775399999999</c:v>
                </c:pt>
                <c:pt idx="230">
                  <c:v>-44.878949660000004</c:v>
                </c:pt>
                <c:pt idx="231">
                  <c:v>-44.564643019999998</c:v>
                </c:pt>
                <c:pt idx="232">
                  <c:v>-44.241463119999999</c:v>
                </c:pt>
                <c:pt idx="233">
                  <c:v>-43.908993359999997</c:v>
                </c:pt>
                <c:pt idx="234">
                  <c:v>-43.566791000000002</c:v>
                </c:pt>
                <c:pt idx="235">
                  <c:v>-43.214385100000001</c:v>
                </c:pt>
                <c:pt idx="236">
                  <c:v>-42.851274179999997</c:v>
                </c:pt>
                <c:pt idx="237">
                  <c:v>-42.476923800000002</c:v>
                </c:pt>
                <c:pt idx="238">
                  <c:v>-42.09076374</c:v>
                </c:pt>
                <c:pt idx="239">
                  <c:v>-41.692185000000002</c:v>
                </c:pt>
                <c:pt idx="240">
                  <c:v>-41.280536410000003</c:v>
                </c:pt>
                <c:pt idx="241">
                  <c:v>-40.855120999999997</c:v>
                </c:pt>
                <c:pt idx="242">
                  <c:v>-40.415191839999999</c:v>
                </c:pt>
                <c:pt idx="243">
                  <c:v>-39.959947530000001</c:v>
                </c:pt>
                <c:pt idx="244">
                  <c:v>-39.488527150000003</c:v>
                </c:pt>
                <c:pt idx="245">
                  <c:v>-39.00000464</c:v>
                </c:pt>
                <c:pt idx="246">
                  <c:v>-38.493382580000002</c:v>
                </c:pt>
                <c:pt idx="247">
                  <c:v>-37.967585139999997</c:v>
                </c:pt>
                <c:pt idx="248">
                  <c:v>-37.421450309999997</c:v>
                </c:pt>
                <c:pt idx="249">
                  <c:v>-36.85372108</c:v>
                </c:pt>
                <c:pt idx="250">
                  <c:v>-36.263035590000001</c:v>
                </c:pt>
                <c:pt idx="251">
                  <c:v>-35.647916039999998</c:v>
                </c:pt>
                <c:pt idx="252">
                  <c:v>-35.006756080000002</c:v>
                </c:pt>
                <c:pt idx="253">
                  <c:v>-34.33780659</c:v>
                </c:pt>
                <c:pt idx="254">
                  <c:v>-33.639159579999998</c:v>
                </c:pt>
                <c:pt idx="255">
                  <c:v>-32.908729780000002</c:v>
                </c:pt>
                <c:pt idx="256">
                  <c:v>-32.144233659999998</c:v>
                </c:pt>
                <c:pt idx="257">
                  <c:v>-31.331165429999999</c:v>
                </c:pt>
                <c:pt idx="258">
                  <c:v>-30.49017113</c:v>
                </c:pt>
                <c:pt idx="259">
                  <c:v>-29.60676505</c:v>
                </c:pt>
                <c:pt idx="260">
                  <c:v>-28.67758663</c:v>
                </c:pt>
                <c:pt idx="261">
                  <c:v>-27.698913699999999</c:v>
                </c:pt>
                <c:pt idx="262">
                  <c:v>-26.666612820000001</c:v>
                </c:pt>
                <c:pt idx="263">
                  <c:v>-25.576081129999999</c:v>
                </c:pt>
                <c:pt idx="264">
                  <c:v>-24.422178299999999</c:v>
                </c:pt>
                <c:pt idx="265">
                  <c:v>-23.19914614</c:v>
                </c:pt>
                <c:pt idx="266">
                  <c:v>-21.900513520000001</c:v>
                </c:pt>
                <c:pt idx="267">
                  <c:v>-20.518983339999998</c:v>
                </c:pt>
                <c:pt idx="268">
                  <c:v>-19.046297320000001</c:v>
                </c:pt>
                <c:pt idx="269">
                  <c:v>-17.473073490000001</c:v>
                </c:pt>
                <c:pt idx="270">
                  <c:v>-15.788609900000001</c:v>
                </c:pt>
                <c:pt idx="271">
                  <c:v>-13.98064587</c:v>
                </c:pt>
                <c:pt idx="272">
                  <c:v>-12.03506982</c:v>
                </c:pt>
                <c:pt idx="273">
                  <c:v>-9.9355594570000001</c:v>
                </c:pt>
                <c:pt idx="274">
                  <c:v>-7.6631350899999999</c:v>
                </c:pt>
                <c:pt idx="275">
                  <c:v>-5.1956011259999997</c:v>
                </c:pt>
                <c:pt idx="276">
                  <c:v>-2.506841616</c:v>
                </c:pt>
                <c:pt idx="277">
                  <c:v>0.43407615599999999</c:v>
                </c:pt>
                <c:pt idx="278">
                  <c:v>3.6640535409999999</c:v>
                </c:pt>
                <c:pt idx="279">
                  <c:v>7.2274562619999996</c:v>
                </c:pt>
                <c:pt idx="280">
                  <c:v>11.17807897</c:v>
                </c:pt>
                <c:pt idx="281">
                  <c:v>15.581757809999999</c:v>
                </c:pt>
                <c:pt idx="282">
                  <c:v>20.519892389999999</c:v>
                </c:pt>
                <c:pt idx="283">
                  <c:v>26.094264939999999</c:v>
                </c:pt>
                <c:pt idx="284">
                  <c:v>32.433744099999998</c:v>
                </c:pt>
                <c:pt idx="285">
                  <c:v>-54.895894869999999</c:v>
                </c:pt>
                <c:pt idx="286">
                  <c:v>-54.790575660000002</c:v>
                </c:pt>
                <c:pt idx="287">
                  <c:v>-54.684010239999999</c:v>
                </c:pt>
                <c:pt idx="288">
                  <c:v>-54.576165490000001</c:v>
                </c:pt>
                <c:pt idx="289">
                  <c:v>-54.467007199999998</c:v>
                </c:pt>
                <c:pt idx="290">
                  <c:v>-54.356500099999998</c:v>
                </c:pt>
                <c:pt idx="291">
                  <c:v>-54.244607739999999</c:v>
                </c:pt>
                <c:pt idx="292">
                  <c:v>-54.131292510000002</c:v>
                </c:pt>
                <c:pt idx="293">
                  <c:v>-54.016515509999998</c:v>
                </c:pt>
                <c:pt idx="294">
                  <c:v>-53.900236589999999</c:v>
                </c:pt>
                <c:pt idx="295">
                  <c:v>-53.782414209999999</c:v>
                </c:pt>
                <c:pt idx="296">
                  <c:v>-53.663005429999998</c:v>
                </c:pt>
                <c:pt idx="297">
                  <c:v>-53.541965840000003</c:v>
                </c:pt>
                <c:pt idx="298">
                  <c:v>-53.419249460000003</c:v>
                </c:pt>
                <c:pt idx="299">
                  <c:v>-53.29480873</c:v>
                </c:pt>
                <c:pt idx="300">
                  <c:v>-53.168594380000002</c:v>
                </c:pt>
                <c:pt idx="301">
                  <c:v>-53.040555410000003</c:v>
                </c:pt>
                <c:pt idx="302">
                  <c:v>-52.910638929999998</c:v>
                </c:pt>
                <c:pt idx="303">
                  <c:v>-52.77879016</c:v>
                </c:pt>
                <c:pt idx="304">
                  <c:v>-52.644952289999999</c:v>
                </c:pt>
                <c:pt idx="305">
                  <c:v>-52.509066390000001</c:v>
                </c:pt>
                <c:pt idx="306">
                  <c:v>-52.371071309999998</c:v>
                </c:pt>
                <c:pt idx="307">
                  <c:v>-52.230903589999997</c:v>
                </c:pt>
                <c:pt idx="308">
                  <c:v>-52.088497330000003</c:v>
                </c:pt>
                <c:pt idx="309">
                  <c:v>-51.94378408</c:v>
                </c:pt>
                <c:pt idx="310">
                  <c:v>-51.79669269</c:v>
                </c:pt>
                <c:pt idx="311">
                  <c:v>-51.647149210000002</c:v>
                </c:pt>
                <c:pt idx="312">
                  <c:v>-51.49507672</c:v>
                </c:pt>
                <c:pt idx="313">
                  <c:v>-51.340395219999998</c:v>
                </c:pt>
                <c:pt idx="314">
                  <c:v>-51.18302139</c:v>
                </c:pt>
                <c:pt idx="315">
                  <c:v>-51.022868520000003</c:v>
                </c:pt>
                <c:pt idx="316">
                  <c:v>-50.859846240000003</c:v>
                </c:pt>
                <c:pt idx="317">
                  <c:v>-50.693860389999998</c:v>
                </c:pt>
                <c:pt idx="318">
                  <c:v>-50.524812799999999</c:v>
                </c:pt>
                <c:pt idx="319">
                  <c:v>-50.352601020000002</c:v>
                </c:pt>
                <c:pt idx="320">
                  <c:v>-50.177118180000001</c:v>
                </c:pt>
                <c:pt idx="321">
                  <c:v>-49.99825268</c:v>
                </c:pt>
                <c:pt idx="322">
                  <c:v>-49.815887910000001</c:v>
                </c:pt>
                <c:pt idx="323">
                  <c:v>-49.629902029999997</c:v>
                </c:pt>
                <c:pt idx="324">
                  <c:v>-49.440167619999997</c:v>
                </c:pt>
                <c:pt idx="325">
                  <c:v>-49.24655138</c:v>
                </c:pt>
                <c:pt idx="326">
                  <c:v>-49.048913779999999</c:v>
                </c:pt>
                <c:pt idx="327">
                  <c:v>-48.847108660000004</c:v>
                </c:pt>
                <c:pt idx="328">
                  <c:v>-48.640982899999997</c:v>
                </c:pt>
                <c:pt idx="329">
                  <c:v>-48.430375929999997</c:v>
                </c:pt>
                <c:pt idx="330">
                  <c:v>-48.215119299999998</c:v>
                </c:pt>
                <c:pt idx="331">
                  <c:v>-47.995036210000002</c:v>
                </c:pt>
                <c:pt idx="332">
                  <c:v>-47.769940929999997</c:v>
                </c:pt>
                <c:pt idx="333">
                  <c:v>-47.539638289999999</c:v>
                </c:pt>
                <c:pt idx="334">
                  <c:v>-47.303923040000001</c:v>
                </c:pt>
                <c:pt idx="335">
                  <c:v>-47.06257918</c:v>
                </c:pt>
                <c:pt idx="336">
                  <c:v>-46.815379270000001</c:v>
                </c:pt>
                <c:pt idx="337">
                  <c:v>-46.562083659999999</c:v>
                </c:pt>
                <c:pt idx="338">
                  <c:v>-46.302439640000003</c:v>
                </c:pt>
                <c:pt idx="339">
                  <c:v>-46.036180559999998</c:v>
                </c:pt>
                <c:pt idx="340">
                  <c:v>-45.76302484</c:v>
                </c:pt>
                <c:pt idx="341">
                  <c:v>-45.482674930000002</c:v>
                </c:pt>
                <c:pt idx="342">
                  <c:v>-45.194816150000001</c:v>
                </c:pt>
                <c:pt idx="343">
                  <c:v>-44.899115420000001</c:v>
                </c:pt>
                <c:pt idx="344">
                  <c:v>-44.59521994</c:v>
                </c:pt>
                <c:pt idx="345">
                  <c:v>-44.282755690000002</c:v>
                </c:pt>
                <c:pt idx="346">
                  <c:v>-43.961325799999997</c:v>
                </c:pt>
                <c:pt idx="347">
                  <c:v>-43.630508800000001</c:v>
                </c:pt>
                <c:pt idx="348">
                  <c:v>-43.28985668</c:v>
                </c:pt>
                <c:pt idx="349">
                  <c:v>-42.938892780000003</c:v>
                </c:pt>
                <c:pt idx="350">
                  <c:v>-42.577109450000002</c:v>
                </c:pt>
                <c:pt idx="351">
                  <c:v>-42.203965510000003</c:v>
                </c:pt>
                <c:pt idx="352">
                  <c:v>-41.818883450000001</c:v>
                </c:pt>
                <c:pt idx="353">
                  <c:v>-41.421246310000001</c:v>
                </c:pt>
                <c:pt idx="354">
                  <c:v>-41.010394300000002</c:v>
                </c:pt>
                <c:pt idx="355">
                  <c:v>-40.585621000000003</c:v>
                </c:pt>
                <c:pt idx="356">
                  <c:v>-40.14616917</c:v>
                </c:pt>
                <c:pt idx="357">
                  <c:v>-39.691226149999999</c:v>
                </c:pt>
                <c:pt idx="358">
                  <c:v>-39.219918700000001</c:v>
                </c:pt>
                <c:pt idx="359">
                  <c:v>-38.73130724</c:v>
                </c:pt>
                <c:pt idx="360">
                  <c:v>-38.224379480000003</c:v>
                </c:pt>
                <c:pt idx="361">
                  <c:v>-37.698043249999998</c:v>
                </c:pt>
                <c:pt idx="362">
                  <c:v>-37.15111855</c:v>
                </c:pt>
                <c:pt idx="363">
                  <c:v>-36.582328480000001</c:v>
                </c:pt>
                <c:pt idx="364">
                  <c:v>-35.99028921</c:v>
                </c:pt>
                <c:pt idx="365">
                  <c:v>-35.373498580000003</c:v>
                </c:pt>
                <c:pt idx="366">
                  <c:v>-34.718323169999998</c:v>
                </c:pt>
                <c:pt idx="367">
                  <c:v>-34.046450540000002</c:v>
                </c:pt>
                <c:pt idx="368">
                  <c:v>-33.344435259999997</c:v>
                </c:pt>
                <c:pt idx="369">
                  <c:v>-32.610151039999998</c:v>
                </c:pt>
                <c:pt idx="370">
                  <c:v>-31.841268400000001</c:v>
                </c:pt>
                <c:pt idx="371">
                  <c:v>-31.035229940000001</c:v>
                </c:pt>
                <c:pt idx="372">
                  <c:v>-30.189221889999999</c:v>
                </c:pt>
                <c:pt idx="373">
                  <c:v>-29.300141360000001</c:v>
                </c:pt>
                <c:pt idx="374">
                  <c:v>-28.3645584</c:v>
                </c:pt>
                <c:pt idx="375">
                  <c:v>-27.37867202</c:v>
                </c:pt>
                <c:pt idx="376">
                  <c:v>-26.338258920000001</c:v>
                </c:pt>
                <c:pt idx="377">
                  <c:v>-25.238613520000001</c:v>
                </c:pt>
                <c:pt idx="378">
                  <c:v>-24.074477519999999</c:v>
                </c:pt>
                <c:pt idx="379">
                  <c:v>-22.839956839999999</c:v>
                </c:pt>
                <c:pt idx="380">
                  <c:v>-21.528423220000001</c:v>
                </c:pt>
                <c:pt idx="381">
                  <c:v>-20.13239695</c:v>
                </c:pt>
                <c:pt idx="382">
                  <c:v>-18.6434067</c:v>
                </c:pt>
                <c:pt idx="383">
                  <c:v>-17.05182078</c:v>
                </c:pt>
                <c:pt idx="384">
                  <c:v>-15.34664291</c:v>
                </c:pt>
                <c:pt idx="385">
                  <c:v>-13.51526378</c:v>
                </c:pt>
                <c:pt idx="386">
                  <c:v>-11.543156440000001</c:v>
                </c:pt>
                <c:pt idx="387">
                  <c:v>-9.4135005889999999</c:v>
                </c:pt>
                <c:pt idx="388">
                  <c:v>-7.106715651</c:v>
                </c:pt>
                <c:pt idx="389">
                  <c:v>-4.5998757729999999</c:v>
                </c:pt>
                <c:pt idx="390">
                  <c:v>-1.86597079</c:v>
                </c:pt>
                <c:pt idx="391">
                  <c:v>1.127036028</c:v>
                </c:pt>
                <c:pt idx="392">
                  <c:v>4.4174212380000002</c:v>
                </c:pt>
                <c:pt idx="393">
                  <c:v>8.0512801879999998</c:v>
                </c:pt>
                <c:pt idx="394">
                  <c:v>12.08460593</c:v>
                </c:pt>
                <c:pt idx="395">
                  <c:v>16.58606121</c:v>
                </c:pt>
                <c:pt idx="396">
                  <c:v>21.64072616</c:v>
                </c:pt>
                <c:pt idx="397">
                  <c:v>27.355242820000001</c:v>
                </c:pt>
                <c:pt idx="398">
                  <c:v>33.864996740000002</c:v>
                </c:pt>
                <c:pt idx="399">
                  <c:v>-54.905635770000004</c:v>
                </c:pt>
                <c:pt idx="400">
                  <c:v>-54.81017198</c:v>
                </c:pt>
                <c:pt idx="401">
                  <c:v>-54.713581040000001</c:v>
                </c:pt>
                <c:pt idx="402">
                  <c:v>-54.615834479999997</c:v>
                </c:pt>
                <c:pt idx="403">
                  <c:v>-54.516902999999999</c:v>
                </c:pt>
                <c:pt idx="404">
                  <c:v>-54.416756339999999</c:v>
                </c:pt>
                <c:pt idx="405">
                  <c:v>-54.315363329999997</c:v>
                </c:pt>
                <c:pt idx="406">
                  <c:v>-54.212691769999999</c:v>
                </c:pt>
                <c:pt idx="407">
                  <c:v>-54.108708460000003</c:v>
                </c:pt>
                <c:pt idx="408">
                  <c:v>-54.003379119999998</c:v>
                </c:pt>
                <c:pt idx="409">
                  <c:v>-53.896668329999997</c:v>
                </c:pt>
                <c:pt idx="410">
                  <c:v>-53.788539530000001</c:v>
                </c:pt>
                <c:pt idx="411">
                  <c:v>-53.678954930000003</c:v>
                </c:pt>
                <c:pt idx="412">
                  <c:v>-53.5678755</c:v>
                </c:pt>
                <c:pt idx="413">
                  <c:v>-53.455260850000002</c:v>
                </c:pt>
                <c:pt idx="414">
                  <c:v>-53.341069240000003</c:v>
                </c:pt>
                <c:pt idx="415">
                  <c:v>-53.225257480000003</c:v>
                </c:pt>
                <c:pt idx="416">
                  <c:v>-53.10778088</c:v>
                </c:pt>
                <c:pt idx="417">
                  <c:v>-52.988593190000003</c:v>
                </c:pt>
                <c:pt idx="418">
                  <c:v>-52.867646499999999</c:v>
                </c:pt>
                <c:pt idx="419">
                  <c:v>-52.744891199999998</c:v>
                </c:pt>
                <c:pt idx="420">
                  <c:v>-52.620275900000003</c:v>
                </c:pt>
                <c:pt idx="421">
                  <c:v>-52.493747310000003</c:v>
                </c:pt>
                <c:pt idx="422">
                  <c:v>-52.365250199999998</c:v>
                </c:pt>
                <c:pt idx="423">
                  <c:v>-52.23472726</c:v>
                </c:pt>
                <c:pt idx="424">
                  <c:v>-52.10211906</c:v>
                </c:pt>
                <c:pt idx="425">
                  <c:v>-51.967363890000001</c:v>
                </c:pt>
                <c:pt idx="426">
                  <c:v>-51.830397699999999</c:v>
                </c:pt>
                <c:pt idx="427">
                  <c:v>-51.69115394</c:v>
                </c:pt>
                <c:pt idx="428">
                  <c:v>-51.549563480000003</c:v>
                </c:pt>
                <c:pt idx="429">
                  <c:v>-51.405554440000003</c:v>
                </c:pt>
                <c:pt idx="430">
                  <c:v>-51.259052089999997</c:v>
                </c:pt>
                <c:pt idx="431">
                  <c:v>-51.109978689999998</c:v>
                </c:pt>
                <c:pt idx="432">
                  <c:v>-50.958253319999997</c:v>
                </c:pt>
                <c:pt idx="433">
                  <c:v>-50.803791750000002</c:v>
                </c:pt>
                <c:pt idx="434">
                  <c:v>-50.64650623</c:v>
                </c:pt>
                <c:pt idx="435">
                  <c:v>-50.48630533</c:v>
                </c:pt>
                <c:pt idx="436">
                  <c:v>-50.323093739999997</c:v>
                </c:pt>
                <c:pt idx="437">
                  <c:v>-50.156772060000002</c:v>
                </c:pt>
                <c:pt idx="438">
                  <c:v>-49.987236559999999</c:v>
                </c:pt>
                <c:pt idx="439">
                  <c:v>-49.814378959999999</c:v>
                </c:pt>
                <c:pt idx="440">
                  <c:v>-49.638086199999996</c:v>
                </c:pt>
                <c:pt idx="441">
                  <c:v>-49.458240099999998</c:v>
                </c:pt>
                <c:pt idx="442">
                  <c:v>-49.274717150000001</c:v>
                </c:pt>
                <c:pt idx="443">
                  <c:v>-49.087388140000002</c:v>
                </c:pt>
                <c:pt idx="444">
                  <c:v>-48.896117879999998</c:v>
                </c:pt>
                <c:pt idx="445">
                  <c:v>-48.700764810000003</c:v>
                </c:pt>
                <c:pt idx="446">
                  <c:v>-48.50118062</c:v>
                </c:pt>
                <c:pt idx="447">
                  <c:v>-48.297209899999999</c:v>
                </c:pt>
                <c:pt idx="448">
                  <c:v>-48.088689619999997</c:v>
                </c:pt>
                <c:pt idx="449">
                  <c:v>-47.875448720000001</c:v>
                </c:pt>
                <c:pt idx="450">
                  <c:v>-47.657307600000003</c:v>
                </c:pt>
                <c:pt idx="451">
                  <c:v>-47.434077559999999</c:v>
                </c:pt>
                <c:pt idx="452">
                  <c:v>-47.205560259999999</c:v>
                </c:pt>
                <c:pt idx="453">
                  <c:v>-46.971547020000003</c:v>
                </c:pt>
                <c:pt idx="454">
                  <c:v>-46.73181821</c:v>
                </c:pt>
                <c:pt idx="455">
                  <c:v>-46.486142510000001</c:v>
                </c:pt>
                <c:pt idx="456">
                  <c:v>-46.234276080000001</c:v>
                </c:pt>
                <c:pt idx="457">
                  <c:v>-45.975961759999997</c:v>
                </c:pt>
                <c:pt idx="458">
                  <c:v>-45.710928090000003</c:v>
                </c:pt>
                <c:pt idx="459">
                  <c:v>-45.43888836</c:v>
                </c:pt>
                <c:pt idx="460">
                  <c:v>-45.159539500000001</c:v>
                </c:pt>
                <c:pt idx="461">
                  <c:v>-44.872560870000001</c:v>
                </c:pt>
                <c:pt idx="462">
                  <c:v>-44.577613040000003</c:v>
                </c:pt>
                <c:pt idx="463">
                  <c:v>-44.274336329999997</c:v>
                </c:pt>
                <c:pt idx="464">
                  <c:v>-43.9623493</c:v>
                </c:pt>
                <c:pt idx="465">
                  <c:v>-43.641247110000002</c:v>
                </c:pt>
                <c:pt idx="466">
                  <c:v>-43.31059965</c:v>
                </c:pt>
                <c:pt idx="467">
                  <c:v>-42.9699496</c:v>
                </c:pt>
                <c:pt idx="468">
                  <c:v>-42.618810209999999</c:v>
                </c:pt>
                <c:pt idx="469">
                  <c:v>-42.256662919999997</c:v>
                </c:pt>
                <c:pt idx="470">
                  <c:v>-41.882954689999998</c:v>
                </c:pt>
                <c:pt idx="471">
                  <c:v>-41.497095160000001</c:v>
                </c:pt>
                <c:pt idx="472">
                  <c:v>-41.098453390000003</c:v>
                </c:pt>
                <c:pt idx="473">
                  <c:v>-40.686354379999997</c:v>
                </c:pt>
                <c:pt idx="474">
                  <c:v>-40.260075110000002</c:v>
                </c:pt>
                <c:pt idx="475">
                  <c:v>-39.818840270000003</c:v>
                </c:pt>
                <c:pt idx="476">
                  <c:v>-39.36181741</c:v>
                </c:pt>
                <c:pt idx="477">
                  <c:v>-38.888111629999997</c:v>
                </c:pt>
                <c:pt idx="478">
                  <c:v>-38.384759610000003</c:v>
                </c:pt>
                <c:pt idx="479">
                  <c:v>-37.874260120000002</c:v>
                </c:pt>
                <c:pt idx="480">
                  <c:v>-37.343927190000002</c:v>
                </c:pt>
                <c:pt idx="481">
                  <c:v>-36.792546899999998</c:v>
                </c:pt>
                <c:pt idx="482">
                  <c:v>-36.21880496</c:v>
                </c:pt>
                <c:pt idx="483">
                  <c:v>-35.621276139999999</c:v>
                </c:pt>
                <c:pt idx="484">
                  <c:v>-34.998412399999999</c:v>
                </c:pt>
                <c:pt idx="485">
                  <c:v>-34.348529390000003</c:v>
                </c:pt>
                <c:pt idx="486">
                  <c:v>-33.669791240000002</c:v>
                </c:pt>
                <c:pt idx="487">
                  <c:v>-32.96019313</c:v>
                </c:pt>
                <c:pt idx="488">
                  <c:v>-32.21754155</c:v>
                </c:pt>
                <c:pt idx="489">
                  <c:v>-31.439431689999999</c:v>
                </c:pt>
                <c:pt idx="490">
                  <c:v>-30.62322146</c:v>
                </c:pt>
                <c:pt idx="491">
                  <c:v>-29.76600165</c:v>
                </c:pt>
                <c:pt idx="492">
                  <c:v>-28.86456153</c:v>
                </c:pt>
                <c:pt idx="493">
                  <c:v>-27.91534892</c:v>
                </c:pt>
                <c:pt idx="494">
                  <c:v>-26.91442383</c:v>
                </c:pt>
                <c:pt idx="495">
                  <c:v>-25.857404420000002</c:v>
                </c:pt>
                <c:pt idx="496">
                  <c:v>-24.73940361</c:v>
                </c:pt>
                <c:pt idx="497">
                  <c:v>-23.554954599999999</c:v>
                </c:pt>
                <c:pt idx="498">
                  <c:v>-22.297922849999999</c:v>
                </c:pt>
                <c:pt idx="499">
                  <c:v>-20.961401609999999</c:v>
                </c:pt>
                <c:pt idx="500">
                  <c:v>-19.537587349999999</c:v>
                </c:pt>
                <c:pt idx="501">
                  <c:v>-18.017630400000002</c:v>
                </c:pt>
                <c:pt idx="502">
                  <c:v>-16.39145491</c:v>
                </c:pt>
                <c:pt idx="503">
                  <c:v>-14.64754055</c:v>
                </c:pt>
                <c:pt idx="504">
                  <c:v>-12.77265618</c:v>
                </c:pt>
                <c:pt idx="505">
                  <c:v>-10.751532790000001</c:v>
                </c:pt>
                <c:pt idx="506">
                  <c:v>-8.566458935</c:v>
                </c:pt>
                <c:pt idx="507">
                  <c:v>-6.1967766549999999</c:v>
                </c:pt>
                <c:pt idx="508">
                  <c:v>-3.6182481430000002</c:v>
                </c:pt>
                <c:pt idx="509">
                  <c:v>-0.802253196</c:v>
                </c:pt>
                <c:pt idx="510">
                  <c:v>2.285237425</c:v>
                </c:pt>
                <c:pt idx="511">
                  <c:v>5.6849886170000001</c:v>
                </c:pt>
                <c:pt idx="512">
                  <c:v>9.446234166</c:v>
                </c:pt>
                <c:pt idx="513">
                  <c:v>13.62896842</c:v>
                </c:pt>
                <c:pt idx="514">
                  <c:v>18.307016099999998</c:v>
                </c:pt>
                <c:pt idx="515">
                  <c:v>23.572203760000001</c:v>
                </c:pt>
                <c:pt idx="516">
                  <c:v>29.54011805</c:v>
                </c:pt>
                <c:pt idx="517">
                  <c:v>36.358194050000002</c:v>
                </c:pt>
                <c:pt idx="518">
                  <c:v>-54.915249770000003</c:v>
                </c:pt>
                <c:pt idx="519">
                  <c:v>-54.82951285</c:v>
                </c:pt>
                <c:pt idx="520">
                  <c:v>-54.742765820000002</c:v>
                </c:pt>
                <c:pt idx="521">
                  <c:v>-54.654984519999999</c:v>
                </c:pt>
                <c:pt idx="522">
                  <c:v>-54.566144100000002</c:v>
                </c:pt>
                <c:pt idx="523">
                  <c:v>-54.476218950000003</c:v>
                </c:pt>
                <c:pt idx="524">
                  <c:v>-54.38518268</c:v>
                </c:pt>
                <c:pt idx="525">
                  <c:v>-54.293008100000002</c:v>
                </c:pt>
                <c:pt idx="526">
                  <c:v>-54.199667159999997</c:v>
                </c:pt>
                <c:pt idx="527">
                  <c:v>-54.105130950000003</c:v>
                </c:pt>
                <c:pt idx="528">
                  <c:v>-54.009369669999998</c:v>
                </c:pt>
                <c:pt idx="529">
                  <c:v>-53.91235253</c:v>
                </c:pt>
                <c:pt idx="530">
                  <c:v>-53.814047809999998</c:v>
                </c:pt>
                <c:pt idx="531">
                  <c:v>-53.714422710000001</c:v>
                </c:pt>
                <c:pt idx="532">
                  <c:v>-53.613443410000002</c:v>
                </c:pt>
                <c:pt idx="533">
                  <c:v>-53.511074960000002</c:v>
                </c:pt>
                <c:pt idx="534">
                  <c:v>-53.407281259999998</c:v>
                </c:pt>
                <c:pt idx="535">
                  <c:v>-53.30202499</c:v>
                </c:pt>
                <c:pt idx="536">
                  <c:v>-53.195267600000001</c:v>
                </c:pt>
                <c:pt idx="537">
                  <c:v>-53.086969209999999</c:v>
                </c:pt>
                <c:pt idx="538">
                  <c:v>-52.977088569999999</c:v>
                </c:pt>
                <c:pt idx="539">
                  <c:v>-52.865583030000003</c:v>
                </c:pt>
                <c:pt idx="540">
                  <c:v>-52.752408410000001</c:v>
                </c:pt>
                <c:pt idx="541">
                  <c:v>-52.637519019999999</c:v>
                </c:pt>
                <c:pt idx="542">
                  <c:v>-52.520867510000002</c:v>
                </c:pt>
                <c:pt idx="543">
                  <c:v>-52.402404850000003</c:v>
                </c:pt>
                <c:pt idx="544">
                  <c:v>-52.282080239999999</c:v>
                </c:pt>
                <c:pt idx="545">
                  <c:v>-52.159840989999999</c:v>
                </c:pt>
                <c:pt idx="546">
                  <c:v>-52.035632509999999</c:v>
                </c:pt>
                <c:pt idx="547">
                  <c:v>-51.90939814</c:v>
                </c:pt>
                <c:pt idx="548">
                  <c:v>-51.781079130000002</c:v>
                </c:pt>
                <c:pt idx="549">
                  <c:v>-51.650614449999999</c:v>
                </c:pt>
                <c:pt idx="550">
                  <c:v>-51.517940770000003</c:v>
                </c:pt>
                <c:pt idx="551">
                  <c:v>-51.382992289999997</c:v>
                </c:pt>
                <c:pt idx="552">
                  <c:v>-51.245700640000003</c:v>
                </c:pt>
                <c:pt idx="553">
                  <c:v>-51.105994750000001</c:v>
                </c:pt>
                <c:pt idx="554">
                  <c:v>-50.963800720000002</c:v>
                </c:pt>
                <c:pt idx="555">
                  <c:v>-50.819041669999997</c:v>
                </c:pt>
                <c:pt idx="556">
                  <c:v>-50.671637580000002</c:v>
                </c:pt>
                <c:pt idx="557">
                  <c:v>-50.521505150000003</c:v>
                </c:pt>
                <c:pt idx="558">
                  <c:v>-50.368557610000003</c:v>
                </c:pt>
                <c:pt idx="559">
                  <c:v>-50.212704559999999</c:v>
                </c:pt>
                <c:pt idx="560">
                  <c:v>-50.053851729999998</c:v>
                </c:pt>
                <c:pt idx="561">
                  <c:v>-49.891900849999999</c:v>
                </c:pt>
                <c:pt idx="562">
                  <c:v>-49.726749349999999</c:v>
                </c:pt>
                <c:pt idx="563">
                  <c:v>-49.558290169999999</c:v>
                </c:pt>
                <c:pt idx="564">
                  <c:v>-49.386411520000003</c:v>
                </c:pt>
                <c:pt idx="565">
                  <c:v>-49.210996559999998</c:v>
                </c:pt>
                <c:pt idx="566">
                  <c:v>-49.031923190000001</c:v>
                </c:pt>
                <c:pt idx="567">
                  <c:v>-48.849063700000002</c:v>
                </c:pt>
                <c:pt idx="568">
                  <c:v>-48.66228443</c:v>
                </c:pt>
                <c:pt idx="569">
                  <c:v>-48.471445459999998</c:v>
                </c:pt>
                <c:pt idx="570">
                  <c:v>-48.276400240000001</c:v>
                </c:pt>
                <c:pt idx="571">
                  <c:v>-48.076995150000002</c:v>
                </c:pt>
                <c:pt idx="572">
                  <c:v>-47.873069100000002</c:v>
                </c:pt>
                <c:pt idx="573">
                  <c:v>-47.664453090000002</c:v>
                </c:pt>
                <c:pt idx="574">
                  <c:v>-47.450969639999997</c:v>
                </c:pt>
                <c:pt idx="575">
                  <c:v>-47.232432379999999</c:v>
                </c:pt>
                <c:pt idx="576">
                  <c:v>-47.008645340000001</c:v>
                </c:pt>
                <c:pt idx="577">
                  <c:v>-46.779402449999999</c:v>
                </c:pt>
                <c:pt idx="578">
                  <c:v>-46.544486810000002</c:v>
                </c:pt>
                <c:pt idx="579">
                  <c:v>-46.303669999999997</c:v>
                </c:pt>
                <c:pt idx="580">
                  <c:v>-46.056711270000001</c:v>
                </c:pt>
                <c:pt idx="581">
                  <c:v>-45.80335676</c:v>
                </c:pt>
                <c:pt idx="582">
                  <c:v>-45.543338550000001</c:v>
                </c:pt>
                <c:pt idx="583">
                  <c:v>-45.276373659999997</c:v>
                </c:pt>
                <c:pt idx="584">
                  <c:v>-45.002163060000001</c:v>
                </c:pt>
                <c:pt idx="585">
                  <c:v>-44.720390399999999</c:v>
                </c:pt>
                <c:pt idx="586">
                  <c:v>-44.430720870000002</c:v>
                </c:pt>
                <c:pt idx="587">
                  <c:v>-44.132799720000001</c:v>
                </c:pt>
                <c:pt idx="588">
                  <c:v>-43.826250829999999</c:v>
                </c:pt>
                <c:pt idx="589">
                  <c:v>-43.510675069999998</c:v>
                </c:pt>
                <c:pt idx="590">
                  <c:v>-43.185648489999998</c:v>
                </c:pt>
                <c:pt idx="591">
                  <c:v>-42.850720389999999</c:v>
                </c:pt>
                <c:pt idx="592">
                  <c:v>-42.505411170000002</c:v>
                </c:pt>
                <c:pt idx="593">
                  <c:v>-42.149209999999997</c:v>
                </c:pt>
                <c:pt idx="594">
                  <c:v>-41.781572220000001</c:v>
                </c:pt>
                <c:pt idx="595">
                  <c:v>-41.389916530000001</c:v>
                </c:pt>
                <c:pt idx="596">
                  <c:v>-40.997216659999999</c:v>
                </c:pt>
                <c:pt idx="597">
                  <c:v>-40.591192020000001</c:v>
                </c:pt>
                <c:pt idx="598">
                  <c:v>-40.171129710000002</c:v>
                </c:pt>
                <c:pt idx="599">
                  <c:v>-39.736265410000001</c:v>
                </c:pt>
                <c:pt idx="600">
                  <c:v>-39.285778720000003</c:v>
                </c:pt>
                <c:pt idx="601">
                  <c:v>-38.81878786</c:v>
                </c:pt>
                <c:pt idx="602">
                  <c:v>-38.334343920000002</c:v>
                </c:pt>
                <c:pt idx="603">
                  <c:v>-37.831424329999997</c:v>
                </c:pt>
                <c:pt idx="604">
                  <c:v>-37.308925619999997</c:v>
                </c:pt>
                <c:pt idx="605">
                  <c:v>-36.765655279999997</c:v>
                </c:pt>
                <c:pt idx="606">
                  <c:v>-36.200322630000002</c:v>
                </c:pt>
                <c:pt idx="607">
                  <c:v>-35.611528569999997</c:v>
                </c:pt>
                <c:pt idx="608">
                  <c:v>-34.997753969999998</c:v>
                </c:pt>
                <c:pt idx="609">
                  <c:v>-34.357346620000001</c:v>
                </c:pt>
                <c:pt idx="610">
                  <c:v>-33.688506349999997</c:v>
                </c:pt>
                <c:pt idx="611">
                  <c:v>-32.98926822</c:v>
                </c:pt>
                <c:pt idx="612">
                  <c:v>-32.257483270000002</c:v>
                </c:pt>
                <c:pt idx="613">
                  <c:v>-31.490796620000001</c:v>
                </c:pt>
                <c:pt idx="614">
                  <c:v>-30.686622289999999</c:v>
                </c:pt>
                <c:pt idx="615">
                  <c:v>-29.842114299999999</c:v>
                </c:pt>
                <c:pt idx="616">
                  <c:v>-28.95413336</c:v>
                </c:pt>
                <c:pt idx="617">
                  <c:v>-28.019208280000001</c:v>
                </c:pt>
                <c:pt idx="618">
                  <c:v>-27.033491170000001</c:v>
                </c:pt>
                <c:pt idx="619">
                  <c:v>-25.992705220000001</c:v>
                </c:pt>
                <c:pt idx="620">
                  <c:v>-24.89208361</c:v>
                </c:pt>
                <c:pt idx="621">
                  <c:v>-23.72629774</c:v>
                </c:pt>
                <c:pt idx="622">
                  <c:v>-22.489372450000001</c:v>
                </c:pt>
                <c:pt idx="623">
                  <c:v>-21.1745856</c:v>
                </c:pt>
                <c:pt idx="624">
                  <c:v>-19.774348400000001</c:v>
                </c:pt>
                <c:pt idx="625">
                  <c:v>-18.280062099999999</c:v>
                </c:pt>
                <c:pt idx="626">
                  <c:v>-16.681945519999999</c:v>
                </c:pt>
                <c:pt idx="627">
                  <c:v>-14.968826139999999</c:v>
                </c:pt>
                <c:pt idx="628">
                  <c:v>-13.127885579999999</c:v>
                </c:pt>
                <c:pt idx="629">
                  <c:v>-11.14434765</c:v>
                </c:pt>
                <c:pt idx="630">
                  <c:v>-9.0010929300000004</c:v>
                </c:pt>
                <c:pt idx="631">
                  <c:v>-6.6781795180000003</c:v>
                </c:pt>
                <c:pt idx="632">
                  <c:v>-4.1522419660000001</c:v>
                </c:pt>
                <c:pt idx="633">
                  <c:v>-1.3957311590000001</c:v>
                </c:pt>
                <c:pt idx="634">
                  <c:v>1.624055904</c:v>
                </c:pt>
                <c:pt idx="635">
                  <c:v>4.946226899</c:v>
                </c:pt>
                <c:pt idx="636">
                  <c:v>8.6179241209999997</c:v>
                </c:pt>
                <c:pt idx="637">
                  <c:v>12.69647359</c:v>
                </c:pt>
                <c:pt idx="638">
                  <c:v>17.252255139999999</c:v>
                </c:pt>
                <c:pt idx="639">
                  <c:v>22.37258937</c:v>
                </c:pt>
                <c:pt idx="640">
                  <c:v>28.167083430000002</c:v>
                </c:pt>
                <c:pt idx="641">
                  <c:v>34.775109299999997</c:v>
                </c:pt>
                <c:pt idx="642">
                  <c:v>-54.924602329999999</c:v>
                </c:pt>
                <c:pt idx="643">
                  <c:v>-54.848327660000002</c:v>
                </c:pt>
                <c:pt idx="644">
                  <c:v>-54.77115628</c:v>
                </c:pt>
                <c:pt idx="645">
                  <c:v>-54.693067939999999</c:v>
                </c:pt>
                <c:pt idx="646">
                  <c:v>-54.614041800000003</c:v>
                </c:pt>
                <c:pt idx="647">
                  <c:v>-54.53405643</c:v>
                </c:pt>
                <c:pt idx="648">
                  <c:v>-54.453089749999997</c:v>
                </c:pt>
                <c:pt idx="649">
                  <c:v>-54.371119030000003</c:v>
                </c:pt>
                <c:pt idx="650">
                  <c:v>-54.288120890000002</c:v>
                </c:pt>
                <c:pt idx="651">
                  <c:v>-54.204071220000003</c:v>
                </c:pt>
                <c:pt idx="652">
                  <c:v>-54.118945199999999</c:v>
                </c:pt>
                <c:pt idx="653">
                  <c:v>-54.032717259999998</c:v>
                </c:pt>
                <c:pt idx="654">
                  <c:v>-53.945361030000001</c:v>
                </c:pt>
                <c:pt idx="655">
                  <c:v>-53.856849330000003</c:v>
                </c:pt>
                <c:pt idx="656">
                  <c:v>-53.767154140000002</c:v>
                </c:pt>
                <c:pt idx="657">
                  <c:v>-53.676246550000002</c:v>
                </c:pt>
                <c:pt idx="658">
                  <c:v>-53.58409675</c:v>
                </c:pt>
                <c:pt idx="659">
                  <c:v>-53.490673950000001</c:v>
                </c:pt>
                <c:pt idx="660">
                  <c:v>-53.395946410000001</c:v>
                </c:pt>
                <c:pt idx="661">
                  <c:v>-53.299881329999998</c:v>
                </c:pt>
                <c:pt idx="662">
                  <c:v>-53.202444829999997</c:v>
                </c:pt>
                <c:pt idx="663">
                  <c:v>-53.103601939999997</c:v>
                </c:pt>
                <c:pt idx="664">
                  <c:v>-53.003316509999998</c:v>
                </c:pt>
                <c:pt idx="665">
                  <c:v>-52.901551169999998</c:v>
                </c:pt>
                <c:pt idx="666">
                  <c:v>-52.798267299999999</c:v>
                </c:pt>
                <c:pt idx="667">
                  <c:v>-52.69342494</c:v>
                </c:pt>
                <c:pt idx="668">
                  <c:v>-52.586982769999999</c:v>
                </c:pt>
                <c:pt idx="669">
                  <c:v>-52.478898039999997</c:v>
                </c:pt>
                <c:pt idx="670">
                  <c:v>-52.369126479999998</c:v>
                </c:pt>
                <c:pt idx="671">
                  <c:v>-52.257622259999998</c:v>
                </c:pt>
                <c:pt idx="672">
                  <c:v>-52.144337929999999</c:v>
                </c:pt>
                <c:pt idx="673">
                  <c:v>-52.029224300000003</c:v>
                </c:pt>
                <c:pt idx="674">
                  <c:v>-51.912230409999999</c:v>
                </c:pt>
                <c:pt idx="675">
                  <c:v>-51.793303440000003</c:v>
                </c:pt>
                <c:pt idx="676">
                  <c:v>-51.672388589999997</c:v>
                </c:pt>
                <c:pt idx="677">
                  <c:v>-51.549429019999998</c:v>
                </c:pt>
                <c:pt idx="678">
                  <c:v>-51.424365760000001</c:v>
                </c:pt>
                <c:pt idx="679">
                  <c:v>-51.297137560000003</c:v>
                </c:pt>
                <c:pt idx="680">
                  <c:v>-51.167680850000004</c:v>
                </c:pt>
                <c:pt idx="681">
                  <c:v>-51.035929549999999</c:v>
                </c:pt>
                <c:pt idx="682">
                  <c:v>-50.901815030000002</c:v>
                </c:pt>
                <c:pt idx="683">
                  <c:v>-50.765265900000003</c:v>
                </c:pt>
                <c:pt idx="684">
                  <c:v>-50.626207950000001</c:v>
                </c:pt>
                <c:pt idx="685">
                  <c:v>-50.484563940000001</c:v>
                </c:pt>
                <c:pt idx="686">
                  <c:v>-50.340253490000002</c:v>
                </c:pt>
                <c:pt idx="687">
                  <c:v>-50.1931929</c:v>
                </c:pt>
                <c:pt idx="688">
                  <c:v>-50.043294979999999</c:v>
                </c:pt>
                <c:pt idx="689">
                  <c:v>-49.890468869999999</c:v>
                </c:pt>
                <c:pt idx="690">
                  <c:v>-49.73461983</c:v>
                </c:pt>
                <c:pt idx="691">
                  <c:v>-49.575649060000003</c:v>
                </c:pt>
                <c:pt idx="692">
                  <c:v>-49.413453439999998</c:v>
                </c:pt>
                <c:pt idx="693">
                  <c:v>-49.247925340000002</c:v>
                </c:pt>
                <c:pt idx="694">
                  <c:v>-49.07895233</c:v>
                </c:pt>
                <c:pt idx="695">
                  <c:v>-48.906416929999999</c:v>
                </c:pt>
                <c:pt idx="696">
                  <c:v>-48.730196300000003</c:v>
                </c:pt>
                <c:pt idx="697">
                  <c:v>-48.550161969999998</c:v>
                </c:pt>
                <c:pt idx="698">
                  <c:v>-48.36617949</c:v>
                </c:pt>
                <c:pt idx="699">
                  <c:v>-48.178108080000001</c:v>
                </c:pt>
                <c:pt idx="700">
                  <c:v>-47.985800249999997</c:v>
                </c:pt>
                <c:pt idx="701">
                  <c:v>-47.789101410000001</c:v>
                </c:pt>
                <c:pt idx="702">
                  <c:v>-47.587849429999999</c:v>
                </c:pt>
                <c:pt idx="703">
                  <c:v>-47.381874170000003</c:v>
                </c:pt>
                <c:pt idx="704">
                  <c:v>-47.170996969999997</c:v>
                </c:pt>
                <c:pt idx="705">
                  <c:v>-46.95503016</c:v>
                </c:pt>
                <c:pt idx="706">
                  <c:v>-46.733776429999999</c:v>
                </c:pt>
                <c:pt idx="707">
                  <c:v>-46.507028239999997</c:v>
                </c:pt>
                <c:pt idx="708">
                  <c:v>-46.27456711</c:v>
                </c:pt>
                <c:pt idx="709">
                  <c:v>-46.036162949999998</c:v>
                </c:pt>
                <c:pt idx="710">
                  <c:v>-45.791573229999997</c:v>
                </c:pt>
                <c:pt idx="711">
                  <c:v>-45.54054215</c:v>
                </c:pt>
                <c:pt idx="712">
                  <c:v>-45.282799709999999</c:v>
                </c:pt>
                <c:pt idx="713">
                  <c:v>-45.018060749999997</c:v>
                </c:pt>
                <c:pt idx="714">
                  <c:v>-44.746023819999998</c:v>
                </c:pt>
                <c:pt idx="715">
                  <c:v>-44.46637003</c:v>
                </c:pt>
                <c:pt idx="716">
                  <c:v>-44.166761800000003</c:v>
                </c:pt>
                <c:pt idx="717">
                  <c:v>-43.870489560000003</c:v>
                </c:pt>
                <c:pt idx="718">
                  <c:v>-43.5655097</c:v>
                </c:pt>
                <c:pt idx="719">
                  <c:v>-43.251418630000003</c:v>
                </c:pt>
                <c:pt idx="720">
                  <c:v>-42.927787610000003</c:v>
                </c:pt>
                <c:pt idx="721">
                  <c:v>-42.594160719999998</c:v>
                </c:pt>
                <c:pt idx="722">
                  <c:v>-42.250052770000003</c:v>
                </c:pt>
                <c:pt idx="723">
                  <c:v>-41.894946820000001</c:v>
                </c:pt>
                <c:pt idx="724">
                  <c:v>-41.528291619999997</c:v>
                </c:pt>
                <c:pt idx="725">
                  <c:v>-41.149498700000002</c:v>
                </c:pt>
                <c:pt idx="726">
                  <c:v>-40.75793917</c:v>
                </c:pt>
                <c:pt idx="727">
                  <c:v>-40.352940230000002</c:v>
                </c:pt>
                <c:pt idx="728">
                  <c:v>-39.933781289999999</c:v>
                </c:pt>
                <c:pt idx="729">
                  <c:v>-39.499689600000004</c:v>
                </c:pt>
                <c:pt idx="730">
                  <c:v>-39.049835559999998</c:v>
                </c:pt>
                <c:pt idx="731">
                  <c:v>-38.583327320000002</c:v>
                </c:pt>
                <c:pt idx="732">
                  <c:v>-38.09920494</c:v>
                </c:pt>
                <c:pt idx="733">
                  <c:v>-37.596433709999999</c:v>
                </c:pt>
                <c:pt idx="734">
                  <c:v>-37.073896820000002</c:v>
                </c:pt>
                <c:pt idx="735">
                  <c:v>-36.530387040000001</c:v>
                </c:pt>
                <c:pt idx="736">
                  <c:v>-35.964597480000002</c:v>
                </c:pt>
                <c:pt idx="737">
                  <c:v>-35.375111050000001</c:v>
                </c:pt>
                <c:pt idx="738">
                  <c:v>-34.760388740000003</c:v>
                </c:pt>
                <c:pt idx="739">
                  <c:v>-34.1187562</c:v>
                </c:pt>
                <c:pt idx="740">
                  <c:v>-33.448388680000001</c:v>
                </c:pt>
                <c:pt idx="741">
                  <c:v>-32.747293749999997</c:v>
                </c:pt>
                <c:pt idx="742">
                  <c:v>-32.01329175</c:v>
                </c:pt>
                <c:pt idx="743">
                  <c:v>-31.243993379999999</c:v>
                </c:pt>
                <c:pt idx="744">
                  <c:v>-30.43677396</c:v>
                </c:pt>
                <c:pt idx="745">
                  <c:v>-29.58874393</c:v>
                </c:pt>
                <c:pt idx="746">
                  <c:v>-28.696714700000001</c:v>
                </c:pt>
                <c:pt idx="747">
                  <c:v>-27.757159229999999</c:v>
                </c:pt>
                <c:pt idx="748">
                  <c:v>-26.7661661</c:v>
                </c:pt>
                <c:pt idx="749">
                  <c:v>-25.719386060000001</c:v>
                </c:pt>
                <c:pt idx="750">
                  <c:v>-24.611969340000002</c:v>
                </c:pt>
                <c:pt idx="751">
                  <c:v>-23.438492010000001</c:v>
                </c:pt>
                <c:pt idx="752">
                  <c:v>-22.192869009999999</c:v>
                </c:pt>
                <c:pt idx="753">
                  <c:v>-20.868250889999999</c:v>
                </c:pt>
                <c:pt idx="754">
                  <c:v>-19.45690081</c:v>
                </c:pt>
                <c:pt idx="755">
                  <c:v>-17.950047049999998</c:v>
                </c:pt>
                <c:pt idx="756">
                  <c:v>-16.337705329999999</c:v>
                </c:pt>
                <c:pt idx="757">
                  <c:v>-14.608463459999999</c:v>
                </c:pt>
                <c:pt idx="758">
                  <c:v>-12.7492187</c:v>
                </c:pt>
                <c:pt idx="759">
                  <c:v>-10.74485541</c:v>
                </c:pt>
                <c:pt idx="760">
                  <c:v>-8.5778465270000002</c:v>
                </c:pt>
                <c:pt idx="761">
                  <c:v>-6.227757231</c:v>
                </c:pt>
                <c:pt idx="762">
                  <c:v>-3.6706217460000001</c:v>
                </c:pt>
                <c:pt idx="763">
                  <c:v>-0.87815412199999998</c:v>
                </c:pt>
                <c:pt idx="764">
                  <c:v>2.1832606729999999</c:v>
                </c:pt>
                <c:pt idx="765">
                  <c:v>5.5538695130000004</c:v>
                </c:pt>
                <c:pt idx="766">
                  <c:v>9.2822518140000003</c:v>
                </c:pt>
                <c:pt idx="767">
                  <c:v>13.427566240000001</c:v>
                </c:pt>
                <c:pt idx="768">
                  <c:v>18.06255745</c:v>
                </c:pt>
                <c:pt idx="769">
                  <c:v>23.277637630000001</c:v>
                </c:pt>
                <c:pt idx="770">
                  <c:v>29.186514079999998</c:v>
                </c:pt>
                <c:pt idx="771">
                  <c:v>35.9340841</c:v>
                </c:pt>
                <c:pt idx="772">
                  <c:v>-54.933774309999997</c:v>
                </c:pt>
                <c:pt idx="773">
                  <c:v>-54.866779029999996</c:v>
                </c:pt>
                <c:pt idx="774">
                  <c:v>-54.79899786</c:v>
                </c:pt>
                <c:pt idx="775">
                  <c:v>-54.730414060000001</c:v>
                </c:pt>
                <c:pt idx="776">
                  <c:v>-54.661010429999997</c:v>
                </c:pt>
                <c:pt idx="777">
                  <c:v>-54.590769289999997</c:v>
                </c:pt>
                <c:pt idx="778">
                  <c:v>-54.519672460000002</c:v>
                </c:pt>
                <c:pt idx="779">
                  <c:v>-54.447701260000002</c:v>
                </c:pt>
                <c:pt idx="780">
                  <c:v>-54.374836459999997</c:v>
                </c:pt>
                <c:pt idx="781">
                  <c:v>-54.30105829</c:v>
                </c:pt>
                <c:pt idx="782">
                  <c:v>-54.226346419999999</c:v>
                </c:pt>
                <c:pt idx="783">
                  <c:v>-54.150679910000001</c:v>
                </c:pt>
                <c:pt idx="784">
                  <c:v>-54.07403721</c:v>
                </c:pt>
                <c:pt idx="785">
                  <c:v>-53.996396160000003</c:v>
                </c:pt>
                <c:pt idx="786">
                  <c:v>-53.917733910000003</c:v>
                </c:pt>
                <c:pt idx="787">
                  <c:v>-53.838026929999998</c:v>
                </c:pt>
                <c:pt idx="788">
                  <c:v>-53.757251009999997</c:v>
                </c:pt>
                <c:pt idx="789">
                  <c:v>-53.675381160000001</c:v>
                </c:pt>
                <c:pt idx="790">
                  <c:v>-53.592391669999998</c:v>
                </c:pt>
                <c:pt idx="791">
                  <c:v>-53.508255990000002</c:v>
                </c:pt>
                <c:pt idx="792">
                  <c:v>-53.422946779999997</c:v>
                </c:pt>
                <c:pt idx="793">
                  <c:v>-53.336435829999999</c:v>
                </c:pt>
                <c:pt idx="794">
                  <c:v>-53.248694030000003</c:v>
                </c:pt>
                <c:pt idx="795">
                  <c:v>-53.159691359999997</c:v>
                </c:pt>
                <c:pt idx="796">
                  <c:v>-53.069396820000001</c:v>
                </c:pt>
                <c:pt idx="797">
                  <c:v>-52.97777842</c:v>
                </c:pt>
                <c:pt idx="798">
                  <c:v>-52.884803099999999</c:v>
                </c:pt>
                <c:pt idx="799">
                  <c:v>-52.790436739999997</c:v>
                </c:pt>
                <c:pt idx="800">
                  <c:v>-52.694644080000003</c:v>
                </c:pt>
                <c:pt idx="801">
                  <c:v>-52.597388670000001</c:v>
                </c:pt>
                <c:pt idx="802">
                  <c:v>-52.498632839999999</c:v>
                </c:pt>
                <c:pt idx="803">
                  <c:v>-52.39833762</c:v>
                </c:pt>
                <c:pt idx="804">
                  <c:v>-52.296462720000001</c:v>
                </c:pt>
                <c:pt idx="805">
                  <c:v>-52.192966460000001</c:v>
                </c:pt>
                <c:pt idx="806">
                  <c:v>-52.087805680000002</c:v>
                </c:pt>
                <c:pt idx="807">
                  <c:v>-51.980935709999997</c:v>
                </c:pt>
                <c:pt idx="808">
                  <c:v>-51.872310300000002</c:v>
                </c:pt>
                <c:pt idx="809">
                  <c:v>-51.761881529999997</c:v>
                </c:pt>
                <c:pt idx="810">
                  <c:v>-51.649599739999999</c:v>
                </c:pt>
                <c:pt idx="811">
                  <c:v>-51.535413460000001</c:v>
                </c:pt>
                <c:pt idx="812">
                  <c:v>-51.41926934</c:v>
                </c:pt>
                <c:pt idx="813">
                  <c:v>-51.301112019999998</c:v>
                </c:pt>
                <c:pt idx="814">
                  <c:v>-51.180884069999998</c:v>
                </c:pt>
                <c:pt idx="815">
                  <c:v>-51.058525889999999</c:v>
                </c:pt>
                <c:pt idx="816">
                  <c:v>-50.933975570000001</c:v>
                </c:pt>
                <c:pt idx="817">
                  <c:v>-50.807168840000003</c:v>
                </c:pt>
                <c:pt idx="818">
                  <c:v>-50.678038909999998</c:v>
                </c:pt>
                <c:pt idx="819">
                  <c:v>-50.546516359999998</c:v>
                </c:pt>
                <c:pt idx="820">
                  <c:v>-50.412528989999998</c:v>
                </c:pt>
                <c:pt idx="821">
                  <c:v>-50.276001719999996</c:v>
                </c:pt>
                <c:pt idx="822">
                  <c:v>-50.13685641</c:v>
                </c:pt>
                <c:pt idx="823">
                  <c:v>-49.995011720000001</c:v>
                </c:pt>
                <c:pt idx="824">
                  <c:v>-49.850382940000003</c:v>
                </c:pt>
                <c:pt idx="825">
                  <c:v>-49.702881810000001</c:v>
                </c:pt>
                <c:pt idx="826">
                  <c:v>-49.552416319999999</c:v>
                </c:pt>
                <c:pt idx="827">
                  <c:v>-49.398890569999999</c:v>
                </c:pt>
                <c:pt idx="828">
                  <c:v>-49.242204460000004</c:v>
                </c:pt>
                <c:pt idx="829">
                  <c:v>-49.082253559999998</c:v>
                </c:pt>
                <c:pt idx="830">
                  <c:v>-48.918928809999997</c:v>
                </c:pt>
                <c:pt idx="831">
                  <c:v>-48.752116280000003</c:v>
                </c:pt>
                <c:pt idx="832">
                  <c:v>-48.581696899999997</c:v>
                </c:pt>
                <c:pt idx="833">
                  <c:v>-48.407546160000003</c:v>
                </c:pt>
                <c:pt idx="834">
                  <c:v>-48.229533789999998</c:v>
                </c:pt>
                <c:pt idx="835">
                  <c:v>-48.047523470000002</c:v>
                </c:pt>
                <c:pt idx="836">
                  <c:v>-47.861372379999999</c:v>
                </c:pt>
                <c:pt idx="837">
                  <c:v>-47.670930920000004</c:v>
                </c:pt>
                <c:pt idx="838">
                  <c:v>-47.476042229999997</c:v>
                </c:pt>
                <c:pt idx="839">
                  <c:v>-47.276541760000001</c:v>
                </c:pt>
                <c:pt idx="840">
                  <c:v>-47.072256799999998</c:v>
                </c:pt>
                <c:pt idx="841">
                  <c:v>-46.863005999999999</c:v>
                </c:pt>
                <c:pt idx="842">
                  <c:v>-46.636598739999997</c:v>
                </c:pt>
                <c:pt idx="843">
                  <c:v>-46.416530190000003</c:v>
                </c:pt>
                <c:pt idx="844">
                  <c:v>-46.190881910000002</c:v>
                </c:pt>
                <c:pt idx="845">
                  <c:v>-45.959431270000003</c:v>
                </c:pt>
                <c:pt idx="846">
                  <c:v>-45.721943699999997</c:v>
                </c:pt>
                <c:pt idx="847">
                  <c:v>-45.478171930000002</c:v>
                </c:pt>
                <c:pt idx="848">
                  <c:v>-45.227855069999997</c:v>
                </c:pt>
                <c:pt idx="849">
                  <c:v>-44.970717669999999</c:v>
                </c:pt>
                <c:pt idx="850">
                  <c:v>-44.706468719999997</c:v>
                </c:pt>
                <c:pt idx="851">
                  <c:v>-44.434800510000002</c:v>
                </c:pt>
                <c:pt idx="852">
                  <c:v>-44.155387449999999</c:v>
                </c:pt>
                <c:pt idx="853">
                  <c:v>-43.867884709999998</c:v>
                </c:pt>
                <c:pt idx="854">
                  <c:v>-43.571926810000001</c:v>
                </c:pt>
                <c:pt idx="855">
                  <c:v>-43.267126079999997</c:v>
                </c:pt>
                <c:pt idx="856">
                  <c:v>-42.9530709</c:v>
                </c:pt>
                <c:pt idx="857">
                  <c:v>-42.62932387</c:v>
                </c:pt>
                <c:pt idx="858">
                  <c:v>-42.295419750000001</c:v>
                </c:pt>
                <c:pt idx="859">
                  <c:v>-41.950863210000001</c:v>
                </c:pt>
                <c:pt idx="860">
                  <c:v>-41.595126389999997</c:v>
                </c:pt>
                <c:pt idx="861">
                  <c:v>-41.227646180000001</c:v>
                </c:pt>
                <c:pt idx="862">
                  <c:v>-40.84782122</c:v>
                </c:pt>
                <c:pt idx="863">
                  <c:v>-40.455008650000003</c:v>
                </c:pt>
                <c:pt idx="864">
                  <c:v>-40.048520430000004</c:v>
                </c:pt>
                <c:pt idx="865">
                  <c:v>-39.627619359999997</c:v>
                </c:pt>
                <c:pt idx="866">
                  <c:v>-39.191514609999999</c:v>
                </c:pt>
                <c:pt idx="867">
                  <c:v>-38.739356749999999</c:v>
                </c:pt>
                <c:pt idx="868">
                  <c:v>-38.270232290000003</c:v>
                </c:pt>
                <c:pt idx="869">
                  <c:v>-37.783157490000001</c:v>
                </c:pt>
                <c:pt idx="870">
                  <c:v>-37.277071560000003</c:v>
                </c:pt>
                <c:pt idx="871">
                  <c:v>-36.75082896</c:v>
                </c:pt>
                <c:pt idx="872">
                  <c:v>-36.203190829999997</c:v>
                </c:pt>
                <c:pt idx="873">
                  <c:v>-35.632815280000003</c:v>
                </c:pt>
                <c:pt idx="874">
                  <c:v>-35.038246579999999</c:v>
                </c:pt>
                <c:pt idx="875">
                  <c:v>-34.417902810000001</c:v>
                </c:pt>
                <c:pt idx="876">
                  <c:v>-33.770061990000002</c:v>
                </c:pt>
                <c:pt idx="877">
                  <c:v>-33.092846289999997</c:v>
                </c:pt>
                <c:pt idx="878">
                  <c:v>-32.384204080000004</c:v>
                </c:pt>
                <c:pt idx="879">
                  <c:v>-31.641889450000001</c:v>
                </c:pt>
                <c:pt idx="880">
                  <c:v>-30.863438769999998</c:v>
                </c:pt>
                <c:pt idx="881">
                  <c:v>-30.046143820000001</c:v>
                </c:pt>
                <c:pt idx="882">
                  <c:v>-29.187020789999998</c:v>
                </c:pt>
                <c:pt idx="883">
                  <c:v>-28.28277456</c:v>
                </c:pt>
                <c:pt idx="884">
                  <c:v>-27.3297572</c:v>
                </c:pt>
                <c:pt idx="885">
                  <c:v>-26.323919740000001</c:v>
                </c:pt>
                <c:pt idx="886">
                  <c:v>-25.26075591</c:v>
                </c:pt>
                <c:pt idx="887">
                  <c:v>-24.135236030000002</c:v>
                </c:pt>
                <c:pt idx="888">
                  <c:v>-22.941729259999999</c:v>
                </c:pt>
                <c:pt idx="889">
                  <c:v>-21.673911690000001</c:v>
                </c:pt>
                <c:pt idx="890">
                  <c:v>-20.32465698</c:v>
                </c:pt>
                <c:pt idx="891">
                  <c:v>-18.885905900000001</c:v>
                </c:pt>
                <c:pt idx="892">
                  <c:v>-17.348509620000002</c:v>
                </c:pt>
                <c:pt idx="893">
                  <c:v>-15.702040609999999</c:v>
                </c:pt>
                <c:pt idx="894">
                  <c:v>-13.934562870000001</c:v>
                </c:pt>
                <c:pt idx="895">
                  <c:v>-12.032351289999999</c:v>
                </c:pt>
                <c:pt idx="896">
                  <c:v>-9.9795462780000008</c:v>
                </c:pt>
                <c:pt idx="897">
                  <c:v>-7.757725797</c:v>
                </c:pt>
                <c:pt idx="898">
                  <c:v>-5.3453710210000001</c:v>
                </c:pt>
                <c:pt idx="899">
                  <c:v>-2.7171935230000002</c:v>
                </c:pt>
                <c:pt idx="900">
                  <c:v>0.15671933599999999</c:v>
                </c:pt>
                <c:pt idx="901">
                  <c:v>3.3120004129999998</c:v>
                </c:pt>
                <c:pt idx="902">
                  <c:v>6.7914229669999999</c:v>
                </c:pt>
                <c:pt idx="903">
                  <c:v>10.646761679999999</c:v>
                </c:pt>
                <c:pt idx="904">
                  <c:v>14.94126133</c:v>
                </c:pt>
                <c:pt idx="905">
                  <c:v>19.752955620000002</c:v>
                </c:pt>
                <c:pt idx="906">
                  <c:v>25.17919461</c:v>
                </c:pt>
                <c:pt idx="907">
                  <c:v>31.342921700000002</c:v>
                </c:pt>
                <c:pt idx="908">
                  <c:v>-54.942583980000002</c:v>
                </c:pt>
                <c:pt idx="909">
                  <c:v>-54.884501419999999</c:v>
                </c:pt>
                <c:pt idx="910">
                  <c:v>-54.82573902</c:v>
                </c:pt>
                <c:pt idx="911">
                  <c:v>-54.766283139999999</c:v>
                </c:pt>
                <c:pt idx="912">
                  <c:v>-54.706119790000002</c:v>
                </c:pt>
                <c:pt idx="913">
                  <c:v>-54.645234600000002</c:v>
                </c:pt>
                <c:pt idx="914">
                  <c:v>-54.583612819999999</c:v>
                </c:pt>
                <c:pt idx="915">
                  <c:v>-54.521239299999998</c:v>
                </c:pt>
                <c:pt idx="916">
                  <c:v>-54.458098479999997</c:v>
                </c:pt>
                <c:pt idx="917">
                  <c:v>-54.394174390000003</c:v>
                </c:pt>
                <c:pt idx="918">
                  <c:v>-54.32945059</c:v>
                </c:pt>
                <c:pt idx="919">
                  <c:v>-54.26391023</c:v>
                </c:pt>
                <c:pt idx="920">
                  <c:v>-54.197535960000003</c:v>
                </c:pt>
                <c:pt idx="921">
                  <c:v>-54.130309949999997</c:v>
                </c:pt>
                <c:pt idx="922">
                  <c:v>-54.062213870000001</c:v>
                </c:pt>
                <c:pt idx="923">
                  <c:v>-53.993228860000002</c:v>
                </c:pt>
                <c:pt idx="924">
                  <c:v>-53.923335549999997</c:v>
                </c:pt>
                <c:pt idx="925">
                  <c:v>-53.852513969999997</c:v>
                </c:pt>
                <c:pt idx="926">
                  <c:v>-53.780743610000002</c:v>
                </c:pt>
                <c:pt idx="927">
                  <c:v>-53.708003329999997</c:v>
                </c:pt>
                <c:pt idx="928">
                  <c:v>-53.634271380000001</c:v>
                </c:pt>
                <c:pt idx="929">
                  <c:v>-53.559525370000003</c:v>
                </c:pt>
                <c:pt idx="930">
                  <c:v>-53.483742229999997</c:v>
                </c:pt>
                <c:pt idx="931">
                  <c:v>-53.406898210000001</c:v>
                </c:pt>
                <c:pt idx="932">
                  <c:v>-53.32896882</c:v>
                </c:pt>
                <c:pt idx="933">
                  <c:v>-53.249928840000003</c:v>
                </c:pt>
                <c:pt idx="934">
                  <c:v>-53.169752250000002</c:v>
                </c:pt>
                <c:pt idx="935">
                  <c:v>-53.088412249999998</c:v>
                </c:pt>
                <c:pt idx="936">
                  <c:v>-53.005881180000003</c:v>
                </c:pt>
                <c:pt idx="937">
                  <c:v>-52.922130520000003</c:v>
                </c:pt>
                <c:pt idx="938">
                  <c:v>-52.83713084</c:v>
                </c:pt>
                <c:pt idx="939">
                  <c:v>-52.750851769999997</c:v>
                </c:pt>
                <c:pt idx="940">
                  <c:v>-52.663261939999998</c:v>
                </c:pt>
                <c:pt idx="941">
                  <c:v>-52.574328989999998</c:v>
                </c:pt>
                <c:pt idx="942">
                  <c:v>-52.484019480000001</c:v>
                </c:pt>
                <c:pt idx="943">
                  <c:v>-52.392298859999997</c:v>
                </c:pt>
                <c:pt idx="944">
                  <c:v>-52.299131439999996</c:v>
                </c:pt>
                <c:pt idx="945">
                  <c:v>-52.204480310000001</c:v>
                </c:pt>
                <c:pt idx="946">
                  <c:v>-52.108307330000002</c:v>
                </c:pt>
                <c:pt idx="947">
                  <c:v>-52.010573049999998</c:v>
                </c:pt>
                <c:pt idx="948">
                  <c:v>-51.911236639999998</c:v>
                </c:pt>
                <c:pt idx="949">
                  <c:v>-51.810255869999999</c:v>
                </c:pt>
                <c:pt idx="950">
                  <c:v>-51.707587009999997</c:v>
                </c:pt>
                <c:pt idx="951">
                  <c:v>-51.603184810000002</c:v>
                </c:pt>
                <c:pt idx="952">
                  <c:v>-51.497002360000003</c:v>
                </c:pt>
                <c:pt idx="953">
                  <c:v>-51.388991089999998</c:v>
                </c:pt>
                <c:pt idx="954">
                  <c:v>-51.279100659999997</c:v>
                </c:pt>
                <c:pt idx="955">
                  <c:v>-51.167278869999997</c:v>
                </c:pt>
                <c:pt idx="956">
                  <c:v>-51.053471600000002</c:v>
                </c:pt>
                <c:pt idx="957">
                  <c:v>-50.937622689999998</c:v>
                </c:pt>
                <c:pt idx="958">
                  <c:v>-50.819673870000003</c:v>
                </c:pt>
                <c:pt idx="959">
                  <c:v>-50.699564649999999</c:v>
                </c:pt>
                <c:pt idx="960">
                  <c:v>-50.577232209999998</c:v>
                </c:pt>
                <c:pt idx="961">
                  <c:v>-50.452611300000001</c:v>
                </c:pt>
                <c:pt idx="962">
                  <c:v>-50.325634100000002</c:v>
                </c:pt>
                <c:pt idx="963">
                  <c:v>-50.196230100000001</c:v>
                </c:pt>
                <c:pt idx="964">
                  <c:v>-50.06432599</c:v>
                </c:pt>
                <c:pt idx="965">
                  <c:v>-49.929845479999997</c:v>
                </c:pt>
                <c:pt idx="966">
                  <c:v>-49.792709170000002</c:v>
                </c:pt>
                <c:pt idx="967">
                  <c:v>-49.652834419999998</c:v>
                </c:pt>
                <c:pt idx="968">
                  <c:v>-49.510135089999999</c:v>
                </c:pt>
                <c:pt idx="969">
                  <c:v>-49.36452147</c:v>
                </c:pt>
                <c:pt idx="970">
                  <c:v>-49.215899999999998</c:v>
                </c:pt>
                <c:pt idx="971">
                  <c:v>-49.06417312</c:v>
                </c:pt>
                <c:pt idx="972">
                  <c:v>-48.909239030000002</c:v>
                </c:pt>
                <c:pt idx="973">
                  <c:v>-48.750991460000002</c:v>
                </c:pt>
                <c:pt idx="974">
                  <c:v>-48.577319420000002</c:v>
                </c:pt>
                <c:pt idx="975">
                  <c:v>-48.411839759999999</c:v>
                </c:pt>
                <c:pt idx="976">
                  <c:v>-48.242689259999999</c:v>
                </c:pt>
                <c:pt idx="977">
                  <c:v>-48.069740699999997</c:v>
                </c:pt>
                <c:pt idx="978">
                  <c:v>-47.892860949999999</c:v>
                </c:pt>
                <c:pt idx="979">
                  <c:v>-47.711910639999999</c:v>
                </c:pt>
                <c:pt idx="980">
                  <c:v>-47.526743740000001</c:v>
                </c:pt>
                <c:pt idx="981">
                  <c:v>-47.337207220000003</c:v>
                </c:pt>
                <c:pt idx="982">
                  <c:v>-47.143140600000002</c:v>
                </c:pt>
                <c:pt idx="983">
                  <c:v>-46.944375469999997</c:v>
                </c:pt>
                <c:pt idx="984">
                  <c:v>-46.740735020000002</c:v>
                </c:pt>
                <c:pt idx="985">
                  <c:v>-46.53203354</c:v>
                </c:pt>
                <c:pt idx="986">
                  <c:v>-46.318075790000002</c:v>
                </c:pt>
                <c:pt idx="987">
                  <c:v>-46.098656409999997</c:v>
                </c:pt>
                <c:pt idx="988">
                  <c:v>-45.873559290000003</c:v>
                </c:pt>
                <c:pt idx="989">
                  <c:v>-45.642556820000003</c:v>
                </c:pt>
                <c:pt idx="990">
                  <c:v>-45.405409110000001</c:v>
                </c:pt>
                <c:pt idx="991">
                  <c:v>-45.161863199999999</c:v>
                </c:pt>
                <c:pt idx="992">
                  <c:v>-44.911652109999999</c:v>
                </c:pt>
                <c:pt idx="993">
                  <c:v>-44.654493889999998</c:v>
                </c:pt>
                <c:pt idx="994">
                  <c:v>-44.390090549999996</c:v>
                </c:pt>
                <c:pt idx="995">
                  <c:v>-44.118126889999999</c:v>
                </c:pt>
                <c:pt idx="996">
                  <c:v>-43.838269279999999</c:v>
                </c:pt>
                <c:pt idx="997">
                  <c:v>-43.550164270000003</c:v>
                </c:pt>
                <c:pt idx="998">
                  <c:v>-43.253437089999998</c:v>
                </c:pt>
                <c:pt idx="999">
                  <c:v>-42.947690059999999</c:v>
                </c:pt>
                <c:pt idx="1000">
                  <c:v>-42.632500780000001</c:v>
                </c:pt>
                <c:pt idx="1001">
                  <c:v>-42.307420209999997</c:v>
                </c:pt>
                <c:pt idx="1002">
                  <c:v>-41.971970550000002</c:v>
                </c:pt>
                <c:pt idx="1003">
                  <c:v>-41.625642880000001</c:v>
                </c:pt>
                <c:pt idx="1004">
                  <c:v>-41.267894609999999</c:v>
                </c:pt>
                <c:pt idx="1005">
                  <c:v>-40.898146650000001</c:v>
                </c:pt>
                <c:pt idx="1006">
                  <c:v>-40.515780319999998</c:v>
                </c:pt>
                <c:pt idx="1007">
                  <c:v>-40.12013391</c:v>
                </c:pt>
                <c:pt idx="1008">
                  <c:v>-39.710498860000001</c:v>
                </c:pt>
                <c:pt idx="1009">
                  <c:v>-39.286115600000002</c:v>
                </c:pt>
                <c:pt idx="1010">
                  <c:v>-38.84616888</c:v>
                </c:pt>
                <c:pt idx="1011">
                  <c:v>-38.389782570000001</c:v>
                </c:pt>
                <c:pt idx="1012">
                  <c:v>-37.916013900000003</c:v>
                </c:pt>
                <c:pt idx="1013">
                  <c:v>-37.42384706</c:v>
                </c:pt>
                <c:pt idx="1014">
                  <c:v>-36.912185979999997</c:v>
                </c:pt>
                <c:pt idx="1015">
                  <c:v>-36.379846290000003</c:v>
                </c:pt>
                <c:pt idx="1016">
                  <c:v>-35.82554631</c:v>
                </c:pt>
                <c:pt idx="1017">
                  <c:v>-35.247896830000002</c:v>
                </c:pt>
                <c:pt idx="1018">
                  <c:v>-34.645389700000003</c:v>
                </c:pt>
                <c:pt idx="1019">
                  <c:v>-34.016384889999998</c:v>
                </c:pt>
                <c:pt idx="1020">
                  <c:v>-33.359095740000001</c:v>
                </c:pt>
                <c:pt idx="1021">
                  <c:v>-32.671572400000002</c:v>
                </c:pt>
                <c:pt idx="1022">
                  <c:v>-31.95168275</c:v>
                </c:pt>
                <c:pt idx="1023">
                  <c:v>-31.197090759999998</c:v>
                </c:pt>
                <c:pt idx="1024">
                  <c:v>-30.405231629999999</c:v>
                </c:pt>
                <c:pt idx="1025">
                  <c:v>-29.57328326</c:v>
                </c:pt>
                <c:pt idx="1026">
                  <c:v>-28.69813328</c:v>
                </c:pt>
                <c:pt idx="1027">
                  <c:v>-27.77634102</c:v>
                </c:pt>
                <c:pt idx="1028">
                  <c:v>-26.804093259999998</c:v>
                </c:pt>
                <c:pt idx="1029">
                  <c:v>-25.777152739999998</c:v>
                </c:pt>
                <c:pt idx="1030">
                  <c:v>-24.6907979</c:v>
                </c:pt>
                <c:pt idx="1031">
                  <c:v>-23.53975208</c:v>
                </c:pt>
                <c:pt idx="1032">
                  <c:v>-22.318100019999999</c:v>
                </c:pt>
                <c:pt idx="1033">
                  <c:v>-21.019188920000001</c:v>
                </c:pt>
                <c:pt idx="1034">
                  <c:v>-19.635510610000001</c:v>
                </c:pt>
                <c:pt idx="1035">
                  <c:v>-18.158560470000001</c:v>
                </c:pt>
                <c:pt idx="1036">
                  <c:v>-16.57866778</c:v>
                </c:pt>
                <c:pt idx="1037">
                  <c:v>-14.88479034</c:v>
                </c:pt>
                <c:pt idx="1038">
                  <c:v>-13.06426431</c:v>
                </c:pt>
                <c:pt idx="1039">
                  <c:v>-11.102497850000001</c:v>
                </c:pt>
                <c:pt idx="1040">
                  <c:v>-8.9825928259999994</c:v>
                </c:pt>
                <c:pt idx="1041">
                  <c:v>-6.684874743</c:v>
                </c:pt>
                <c:pt idx="1042">
                  <c:v>-4.1863035909999997</c:v>
                </c:pt>
                <c:pt idx="1043">
                  <c:v>-1.459729405</c:v>
                </c:pt>
                <c:pt idx="1044">
                  <c:v>1.5270571829999999</c:v>
                </c:pt>
                <c:pt idx="1045">
                  <c:v>4.8125478289999997</c:v>
                </c:pt>
                <c:pt idx="1046">
                  <c:v>8.4431085170000006</c:v>
                </c:pt>
                <c:pt idx="1047">
                  <c:v>12.47507645</c:v>
                </c:pt>
                <c:pt idx="1048">
                  <c:v>16.977557130000001</c:v>
                </c:pt>
                <c:pt idx="1049">
                  <c:v>22.03620767</c:v>
                </c:pt>
                <c:pt idx="1050">
                  <c:v>27.758432670000001</c:v>
                </c:pt>
                <c:pt idx="1051">
                  <c:v>34.280641510000002</c:v>
                </c:pt>
                <c:pt idx="1052">
                  <c:v>-54.95125943</c:v>
                </c:pt>
                <c:pt idx="1053">
                  <c:v>-54.901953669999997</c:v>
                </c:pt>
                <c:pt idx="1054">
                  <c:v>-54.852072130000003</c:v>
                </c:pt>
                <c:pt idx="1055">
                  <c:v>-54.801603970000002</c:v>
                </c:pt>
                <c:pt idx="1056">
                  <c:v>-54.750538079999998</c:v>
                </c:pt>
                <c:pt idx="1057">
                  <c:v>-54.698863060000001</c:v>
                </c:pt>
                <c:pt idx="1058">
                  <c:v>-54.646567240000003</c:v>
                </c:pt>
                <c:pt idx="1059">
                  <c:v>-54.593638630000001</c:v>
                </c:pt>
                <c:pt idx="1060">
                  <c:v>-54.540064950000001</c:v>
                </c:pt>
                <c:pt idx="1061">
                  <c:v>-54.48583361</c:v>
                </c:pt>
                <c:pt idx="1062">
                  <c:v>-54.43093168</c:v>
                </c:pt>
                <c:pt idx="1063">
                  <c:v>-54.375345889999998</c:v>
                </c:pt>
                <c:pt idx="1064">
                  <c:v>-54.319062629999998</c:v>
                </c:pt>
                <c:pt idx="1065">
                  <c:v>-54.262067950000002</c:v>
                </c:pt>
                <c:pt idx="1066">
                  <c:v>-54.204347490000004</c:v>
                </c:pt>
                <c:pt idx="1067">
                  <c:v>-54.145886529999999</c:v>
                </c:pt>
                <c:pt idx="1068">
                  <c:v>-54.086669950000001</c:v>
                </c:pt>
                <c:pt idx="1069">
                  <c:v>-54.026682219999998</c:v>
                </c:pt>
                <c:pt idx="1070">
                  <c:v>-53.965907399999999</c:v>
                </c:pt>
                <c:pt idx="1071">
                  <c:v>-53.904329079999997</c:v>
                </c:pt>
                <c:pt idx="1072">
                  <c:v>-53.841930410000003</c:v>
                </c:pt>
                <c:pt idx="1073">
                  <c:v>-53.778694090000002</c:v>
                </c:pt>
                <c:pt idx="1074">
                  <c:v>-53.714602319999997</c:v>
                </c:pt>
                <c:pt idx="1075">
                  <c:v>-53.649636780000002</c:v>
                </c:pt>
                <c:pt idx="1076">
                  <c:v>-53.58377866</c:v>
                </c:pt>
                <c:pt idx="1077">
                  <c:v>-53.517008590000003</c:v>
                </c:pt>
                <c:pt idx="1078">
                  <c:v>-53.449306649999997</c:v>
                </c:pt>
                <c:pt idx="1079">
                  <c:v>-53.380652329999997</c:v>
                </c:pt>
                <c:pt idx="1080">
                  <c:v>-53.311024539999998</c:v>
                </c:pt>
                <c:pt idx="1081">
                  <c:v>-53.240401560000002</c:v>
                </c:pt>
                <c:pt idx="1082">
                  <c:v>-53.168761009999997</c:v>
                </c:pt>
                <c:pt idx="1083">
                  <c:v>-53.096079850000002</c:v>
                </c:pt>
                <c:pt idx="1084">
                  <c:v>-53.022334360000002</c:v>
                </c:pt>
                <c:pt idx="1085">
                  <c:v>-52.947500079999998</c:v>
                </c:pt>
                <c:pt idx="1086">
                  <c:v>-52.871551799999999</c:v>
                </c:pt>
                <c:pt idx="1087">
                  <c:v>-52.794463550000003</c:v>
                </c:pt>
                <c:pt idx="1088">
                  <c:v>-52.716208539999997</c:v>
                </c:pt>
                <c:pt idx="1089">
                  <c:v>-52.636759150000003</c:v>
                </c:pt>
                <c:pt idx="1090">
                  <c:v>-52.556086880000002</c:v>
                </c:pt>
                <c:pt idx="1091">
                  <c:v>-52.474162329999999</c:v>
                </c:pt>
                <c:pt idx="1092">
                  <c:v>-52.390955140000003</c:v>
                </c:pt>
                <c:pt idx="1093">
                  <c:v>-52.306434000000003</c:v>
                </c:pt>
                <c:pt idx="1094">
                  <c:v>-52.220566550000001</c:v>
                </c:pt>
                <c:pt idx="1095">
                  <c:v>-52.133319380000003</c:v>
                </c:pt>
                <c:pt idx="1096">
                  <c:v>-52.044657979999997</c:v>
                </c:pt>
                <c:pt idx="1097">
                  <c:v>-51.95454668</c:v>
                </c:pt>
                <c:pt idx="1098">
                  <c:v>-51.862948600000003</c:v>
                </c:pt>
                <c:pt idx="1099">
                  <c:v>-51.769825640000001</c:v>
                </c:pt>
                <c:pt idx="1100">
                  <c:v>-51.675138349999997</c:v>
                </c:pt>
                <c:pt idx="1101">
                  <c:v>-51.578845950000002</c:v>
                </c:pt>
                <c:pt idx="1102">
                  <c:v>-51.480906230000002</c:v>
                </c:pt>
                <c:pt idx="1103">
                  <c:v>-51.381275500000001</c:v>
                </c:pt>
                <c:pt idx="1104">
                  <c:v>-51.279908519999999</c:v>
                </c:pt>
                <c:pt idx="1105">
                  <c:v>-51.17675844</c:v>
                </c:pt>
                <c:pt idx="1106">
                  <c:v>-51.071776700000001</c:v>
                </c:pt>
                <c:pt idx="1107">
                  <c:v>-50.964912990000002</c:v>
                </c:pt>
                <c:pt idx="1108">
                  <c:v>-50.85611514</c:v>
                </c:pt>
                <c:pt idx="1109">
                  <c:v>-50.745329060000003</c:v>
                </c:pt>
                <c:pt idx="1110">
                  <c:v>-50.632498640000001</c:v>
                </c:pt>
                <c:pt idx="1111">
                  <c:v>-50.51756563</c:v>
                </c:pt>
                <c:pt idx="1112">
                  <c:v>-50.388469569999998</c:v>
                </c:pt>
                <c:pt idx="1113">
                  <c:v>-50.268915280000002</c:v>
                </c:pt>
                <c:pt idx="1114">
                  <c:v>-50.147063119999999</c:v>
                </c:pt>
                <c:pt idx="1115">
                  <c:v>-50.02284504</c:v>
                </c:pt>
                <c:pt idx="1116">
                  <c:v>-49.896190300000001</c:v>
                </c:pt>
                <c:pt idx="1117">
                  <c:v>-49.767025310000001</c:v>
                </c:pt>
                <c:pt idx="1118">
                  <c:v>-49.635273519999998</c:v>
                </c:pt>
                <c:pt idx="1119">
                  <c:v>-49.500855250000001</c:v>
                </c:pt>
                <c:pt idx="1120">
                  <c:v>-49.363687509999998</c:v>
                </c:pt>
                <c:pt idx="1121">
                  <c:v>-49.223683899999997</c:v>
                </c:pt>
                <c:pt idx="1122">
                  <c:v>-49.080754319999997</c:v>
                </c:pt>
                <c:pt idx="1123">
                  <c:v>-48.934804880000002</c:v>
                </c:pt>
                <c:pt idx="1124">
                  <c:v>-48.785737640000001</c:v>
                </c:pt>
                <c:pt idx="1125">
                  <c:v>-48.63345039</c:v>
                </c:pt>
                <c:pt idx="1126">
                  <c:v>-48.477836439999997</c:v>
                </c:pt>
                <c:pt idx="1127">
                  <c:v>-48.318784340000001</c:v>
                </c:pt>
                <c:pt idx="1128">
                  <c:v>-48.156177669999998</c:v>
                </c:pt>
                <c:pt idx="1129">
                  <c:v>-47.98989469</c:v>
                </c:pt>
                <c:pt idx="1130">
                  <c:v>-47.81980806</c:v>
                </c:pt>
                <c:pt idx="1131">
                  <c:v>-47.645784560000003</c:v>
                </c:pt>
                <c:pt idx="1132">
                  <c:v>-47.467684660000003</c:v>
                </c:pt>
                <c:pt idx="1133">
                  <c:v>-47.285362229999997</c:v>
                </c:pt>
                <c:pt idx="1134">
                  <c:v>-47.09866409</c:v>
                </c:pt>
                <c:pt idx="1135">
                  <c:v>-46.9074296</c:v>
                </c:pt>
                <c:pt idx="1136">
                  <c:v>-46.7114902</c:v>
                </c:pt>
                <c:pt idx="1137">
                  <c:v>-46.510668930000001</c:v>
                </c:pt>
                <c:pt idx="1138">
                  <c:v>-46.304779850000003</c:v>
                </c:pt>
                <c:pt idx="1139">
                  <c:v>-46.093627560000002</c:v>
                </c:pt>
                <c:pt idx="1140">
                  <c:v>-45.877006479999999</c:v>
                </c:pt>
                <c:pt idx="1141">
                  <c:v>-45.654700290000001</c:v>
                </c:pt>
                <c:pt idx="1142">
                  <c:v>-45.426481109999997</c:v>
                </c:pt>
                <c:pt idx="1143">
                  <c:v>-45.192108820000001</c:v>
                </c:pt>
                <c:pt idx="1144">
                  <c:v>-44.951330179999999</c:v>
                </c:pt>
                <c:pt idx="1145">
                  <c:v>-44.703877910000003</c:v>
                </c:pt>
                <c:pt idx="1146">
                  <c:v>-44.449469749999999</c:v>
                </c:pt>
                <c:pt idx="1147">
                  <c:v>-44.187807370000002</c:v>
                </c:pt>
                <c:pt idx="1148">
                  <c:v>-43.91857521</c:v>
                </c:pt>
                <c:pt idx="1149">
                  <c:v>-43.641439230000003</c:v>
                </c:pt>
                <c:pt idx="1150">
                  <c:v>-43.356045569999999</c:v>
                </c:pt>
                <c:pt idx="1151">
                  <c:v>-43.06201901</c:v>
                </c:pt>
                <c:pt idx="1152">
                  <c:v>-42.758961360000001</c:v>
                </c:pt>
                <c:pt idx="1153">
                  <c:v>-42.446449710000003</c:v>
                </c:pt>
                <c:pt idx="1154">
                  <c:v>-42.124034450000003</c:v>
                </c:pt>
                <c:pt idx="1155">
                  <c:v>-41.791237150000001</c:v>
                </c:pt>
                <c:pt idx="1156">
                  <c:v>-41.447548210000001</c:v>
                </c:pt>
                <c:pt idx="1157">
                  <c:v>-41.09242433</c:v>
                </c:pt>
                <c:pt idx="1158">
                  <c:v>-40.725285630000002</c:v>
                </c:pt>
                <c:pt idx="1159">
                  <c:v>-40.345512569999997</c:v>
                </c:pt>
                <c:pt idx="1160">
                  <c:v>-39.952442509999997</c:v>
                </c:pt>
                <c:pt idx="1161">
                  <c:v>-39.545365879999999</c:v>
                </c:pt>
                <c:pt idx="1162">
                  <c:v>-39.12352199</c:v>
                </c:pt>
                <c:pt idx="1163">
                  <c:v>-38.686094390000001</c:v>
                </c:pt>
                <c:pt idx="1164">
                  <c:v>-38.232205620000002</c:v>
                </c:pt>
                <c:pt idx="1165">
                  <c:v>-37.760911479999997</c:v>
                </c:pt>
                <c:pt idx="1166">
                  <c:v>-37.271194540000003</c:v>
                </c:pt>
                <c:pt idx="1167">
                  <c:v>-36.761957010000003</c:v>
                </c:pt>
                <c:pt idx="1168">
                  <c:v>-36.232012580000003</c:v>
                </c:pt>
                <c:pt idx="1169">
                  <c:v>-35.680077439999998</c:v>
                </c:pt>
                <c:pt idx="1170">
                  <c:v>-35.104760050000003</c:v>
                </c:pt>
                <c:pt idx="1171">
                  <c:v>-34.504549650000001</c:v>
                </c:pt>
                <c:pt idx="1172">
                  <c:v>-33.877803309999997</c:v>
                </c:pt>
                <c:pt idx="1173">
                  <c:v>-33.222731189999998</c:v>
                </c:pt>
                <c:pt idx="1174">
                  <c:v>-32.537379850000001</c:v>
                </c:pt>
                <c:pt idx="1175">
                  <c:v>-31.81961317</c:v>
                </c:pt>
                <c:pt idx="1176">
                  <c:v>-31.067090650000001</c:v>
                </c:pt>
                <c:pt idx="1177">
                  <c:v>-30.277242470000001</c:v>
                </c:pt>
                <c:pt idx="1178">
                  <c:v>-29.44724085</c:v>
                </c:pt>
                <c:pt idx="1179">
                  <c:v>-28.573967060000001</c:v>
                </c:pt>
                <c:pt idx="1180">
                  <c:v>-27.653973180000001</c:v>
                </c:pt>
                <c:pt idx="1181">
                  <c:v>-26.683437770000001</c:v>
                </c:pt>
                <c:pt idx="1182">
                  <c:v>-25.658114210000001</c:v>
                </c:pt>
                <c:pt idx="1183">
                  <c:v>-24.573270229999999</c:v>
                </c:pt>
                <c:pt idx="1184">
                  <c:v>-23.42361687</c:v>
                </c:pt>
                <c:pt idx="1185">
                  <c:v>-22.203224720000001</c:v>
                </c:pt>
                <c:pt idx="1186">
                  <c:v>-20.905424579999998</c:v>
                </c:pt>
                <c:pt idx="1187">
                  <c:v>-19.522689239999998</c:v>
                </c:pt>
                <c:pt idx="1188">
                  <c:v>-18.046491889999999</c:v>
                </c:pt>
                <c:pt idx="1189">
                  <c:v>-16.467135750000001</c:v>
                </c:pt>
                <c:pt idx="1190">
                  <c:v>-14.773547900000001</c:v>
                </c:pt>
                <c:pt idx="1191">
                  <c:v>-12.95302813</c:v>
                </c:pt>
                <c:pt idx="1192">
                  <c:v>-10.99094122</c:v>
                </c:pt>
                <c:pt idx="1193">
                  <c:v>-8.8703370170000007</c:v>
                </c:pt>
                <c:pt idx="1194">
                  <c:v>-6.5714782039999999</c:v>
                </c:pt>
                <c:pt idx="1195">
                  <c:v>-4.0712483879999999</c:v>
                </c:pt>
                <c:pt idx="1196">
                  <c:v>-1.34240399</c:v>
                </c:pt>
                <c:pt idx="1197">
                  <c:v>1.6473800380000001</c:v>
                </c:pt>
                <c:pt idx="1198">
                  <c:v>4.9367395900000002</c:v>
                </c:pt>
                <c:pt idx="1199">
                  <c:v>8.5722222729999995</c:v>
                </c:pt>
                <c:pt idx="1200">
                  <c:v>12.61039643</c:v>
                </c:pt>
                <c:pt idx="1201">
                  <c:v>17.120665200000001</c:v>
                </c:pt>
                <c:pt idx="1202">
                  <c:v>22.189073870000001</c:v>
                </c:pt>
                <c:pt idx="1203">
                  <c:v>27.923540540000001</c:v>
                </c:pt>
                <c:pt idx="1204">
                  <c:v>34.461164660000001</c:v>
                </c:pt>
                <c:pt idx="1205">
                  <c:v>-54.959706750000002</c:v>
                </c:pt>
                <c:pt idx="1206">
                  <c:v>-54.91894688</c:v>
                </c:pt>
                <c:pt idx="1207">
                  <c:v>-54.877712209999999</c:v>
                </c:pt>
                <c:pt idx="1208">
                  <c:v>-54.835994360000001</c:v>
                </c:pt>
                <c:pt idx="1209">
                  <c:v>-54.793784760000001</c:v>
                </c:pt>
                <c:pt idx="1210">
                  <c:v>-54.75107465</c:v>
                </c:pt>
                <c:pt idx="1211">
                  <c:v>-54.707855039999998</c:v>
                </c:pt>
                <c:pt idx="1212">
                  <c:v>-54.664116749999998</c:v>
                </c:pt>
                <c:pt idx="1213">
                  <c:v>-54.619850360000001</c:v>
                </c:pt>
                <c:pt idx="1214">
                  <c:v>-54.575046239999999</c:v>
                </c:pt>
                <c:pt idx="1215">
                  <c:v>-54.529694509999999</c:v>
                </c:pt>
                <c:pt idx="1216">
                  <c:v>-54.483785060000002</c:v>
                </c:pt>
                <c:pt idx="1217">
                  <c:v>-54.437307529999998</c:v>
                </c:pt>
                <c:pt idx="1218">
                  <c:v>-54.390251309999996</c:v>
                </c:pt>
                <c:pt idx="1219">
                  <c:v>-54.342605519999999</c:v>
                </c:pt>
                <c:pt idx="1220">
                  <c:v>-54.294359010000001</c:v>
                </c:pt>
                <c:pt idx="1221">
                  <c:v>-54.24550034</c:v>
                </c:pt>
                <c:pt idx="1222">
                  <c:v>-54.196017810000001</c:v>
                </c:pt>
                <c:pt idx="1223">
                  <c:v>-54.145899389999997</c:v>
                </c:pt>
                <c:pt idx="1224">
                  <c:v>-54.095132749999998</c:v>
                </c:pt>
                <c:pt idx="1225">
                  <c:v>-54.043705269999997</c:v>
                </c:pt>
                <c:pt idx="1226">
                  <c:v>-53.991603949999998</c:v>
                </c:pt>
                <c:pt idx="1227">
                  <c:v>-53.938815509999998</c:v>
                </c:pt>
                <c:pt idx="1228">
                  <c:v>-53.885326280000001</c:v>
                </c:pt>
                <c:pt idx="1229">
                  <c:v>-53.831122239999999</c:v>
                </c:pt>
                <c:pt idx="1230">
                  <c:v>-53.776189000000002</c:v>
                </c:pt>
                <c:pt idx="1231">
                  <c:v>-53.720511790000003</c:v>
                </c:pt>
                <c:pt idx="1232">
                  <c:v>-53.664075420000003</c:v>
                </c:pt>
                <c:pt idx="1233">
                  <c:v>-53.606864309999999</c:v>
                </c:pt>
                <c:pt idx="1234">
                  <c:v>-53.548862460000002</c:v>
                </c:pt>
                <c:pt idx="1235">
                  <c:v>-53.49005339</c:v>
                </c:pt>
                <c:pt idx="1236">
                  <c:v>-53.430420210000001</c:v>
                </c:pt>
                <c:pt idx="1237">
                  <c:v>-53.369945540000003</c:v>
                </c:pt>
                <c:pt idx="1238">
                  <c:v>-53.308611499999998</c:v>
                </c:pt>
                <c:pt idx="1239">
                  <c:v>-53.246399709999999</c:v>
                </c:pt>
                <c:pt idx="1240">
                  <c:v>-53.18329129</c:v>
                </c:pt>
                <c:pt idx="1241">
                  <c:v>-53.119266789999998</c:v>
                </c:pt>
                <c:pt idx="1242">
                  <c:v>-53.05430621</c:v>
                </c:pt>
                <c:pt idx="1243">
                  <c:v>-52.988388970000003</c:v>
                </c:pt>
                <c:pt idx="1244">
                  <c:v>-52.921493869999999</c:v>
                </c:pt>
                <c:pt idx="1245">
                  <c:v>-52.853599109999998</c:v>
                </c:pt>
                <c:pt idx="1246">
                  <c:v>-52.784682230000001</c:v>
                </c:pt>
                <c:pt idx="1247">
                  <c:v>-52.714720079999999</c:v>
                </c:pt>
                <c:pt idx="1248">
                  <c:v>-52.643688849999997</c:v>
                </c:pt>
                <c:pt idx="1249">
                  <c:v>-52.57156397</c:v>
                </c:pt>
                <c:pt idx="1250">
                  <c:v>-52.498320120000002</c:v>
                </c:pt>
                <c:pt idx="1251">
                  <c:v>-52.423931230000001</c:v>
                </c:pt>
                <c:pt idx="1252">
                  <c:v>-52.348370389999999</c:v>
                </c:pt>
                <c:pt idx="1253">
                  <c:v>-52.271609849999997</c:v>
                </c:pt>
                <c:pt idx="1254">
                  <c:v>-52.193620979999999</c:v>
                </c:pt>
                <c:pt idx="1255">
                  <c:v>-52.114374259999998</c:v>
                </c:pt>
                <c:pt idx="1256">
                  <c:v>-52.033839200000003</c:v>
                </c:pt>
                <c:pt idx="1257">
                  <c:v>-51.951984330000002</c:v>
                </c:pt>
                <c:pt idx="1258">
                  <c:v>-51.85677716</c:v>
                </c:pt>
                <c:pt idx="1259">
                  <c:v>-51.771979899999998</c:v>
                </c:pt>
                <c:pt idx="1260">
                  <c:v>-51.685756990000002</c:v>
                </c:pt>
                <c:pt idx="1261">
                  <c:v>-51.598072420000001</c:v>
                </c:pt>
                <c:pt idx="1262">
                  <c:v>-51.508888970000001</c:v>
                </c:pt>
                <c:pt idx="1263">
                  <c:v>-51.41816815</c:v>
                </c:pt>
                <c:pt idx="1264">
                  <c:v>-51.325870129999998</c:v>
                </c:pt>
                <c:pt idx="1265">
                  <c:v>-51.231953740000002</c:v>
                </c:pt>
                <c:pt idx="1266">
                  <c:v>-51.136376349999999</c:v>
                </c:pt>
                <c:pt idx="1267">
                  <c:v>-51.039093829999999</c:v>
                </c:pt>
                <c:pt idx="1268">
                  <c:v>-50.940060469999999</c:v>
                </c:pt>
                <c:pt idx="1269">
                  <c:v>-50.83922896</c:v>
                </c:pt>
                <c:pt idx="1270">
                  <c:v>-50.736550229999999</c:v>
                </c:pt>
                <c:pt idx="1271">
                  <c:v>-50.631973449999997</c:v>
                </c:pt>
                <c:pt idx="1272">
                  <c:v>-50.525445910000002</c:v>
                </c:pt>
                <c:pt idx="1273">
                  <c:v>-50.416912949999997</c:v>
                </c:pt>
                <c:pt idx="1274">
                  <c:v>-50.306317839999998</c:v>
                </c:pt>
                <c:pt idx="1275">
                  <c:v>-50.193601729999997</c:v>
                </c:pt>
                <c:pt idx="1276">
                  <c:v>-50.078703490000002</c:v>
                </c:pt>
                <c:pt idx="1277">
                  <c:v>-49.961559659999999</c:v>
                </c:pt>
                <c:pt idx="1278">
                  <c:v>-49.842104290000002</c:v>
                </c:pt>
                <c:pt idx="1279">
                  <c:v>-49.720268830000002</c:v>
                </c:pt>
                <c:pt idx="1280">
                  <c:v>-49.595982040000003</c:v>
                </c:pt>
                <c:pt idx="1281">
                  <c:v>-49.469169780000001</c:v>
                </c:pt>
                <c:pt idx="1282">
                  <c:v>-49.339754939999999</c:v>
                </c:pt>
                <c:pt idx="1283">
                  <c:v>-49.207657240000003</c:v>
                </c:pt>
                <c:pt idx="1284">
                  <c:v>-49.072793079999997</c:v>
                </c:pt>
                <c:pt idx="1285">
                  <c:v>-48.935075380000001</c:v>
                </c:pt>
                <c:pt idx="1286">
                  <c:v>-48.79441336</c:v>
                </c:pt>
                <c:pt idx="1287">
                  <c:v>-48.650712400000003</c:v>
                </c:pt>
                <c:pt idx="1288">
                  <c:v>-48.503873769999998</c:v>
                </c:pt>
                <c:pt idx="1289">
                  <c:v>-48.353794469999997</c:v>
                </c:pt>
                <c:pt idx="1290">
                  <c:v>-48.200366950000003</c:v>
                </c:pt>
                <c:pt idx="1291">
                  <c:v>-48.04347885</c:v>
                </c:pt>
                <c:pt idx="1292">
                  <c:v>-47.883012800000003</c:v>
                </c:pt>
                <c:pt idx="1293">
                  <c:v>-47.718846040000003</c:v>
                </c:pt>
                <c:pt idx="1294">
                  <c:v>-47.550850179999998</c:v>
                </c:pt>
                <c:pt idx="1295">
                  <c:v>-47.378890839999997</c:v>
                </c:pt>
                <c:pt idx="1296">
                  <c:v>-47.202827329999998</c:v>
                </c:pt>
                <c:pt idx="1297">
                  <c:v>-47.022512239999998</c:v>
                </c:pt>
                <c:pt idx="1298">
                  <c:v>-46.837791029999998</c:v>
                </c:pt>
                <c:pt idx="1299">
                  <c:v>-46.64850165</c:v>
                </c:pt>
                <c:pt idx="1300">
                  <c:v>-46.45447403</c:v>
                </c:pt>
                <c:pt idx="1301">
                  <c:v>-46.255529580000001</c:v>
                </c:pt>
                <c:pt idx="1302">
                  <c:v>-46.051480669999997</c:v>
                </c:pt>
                <c:pt idx="1303">
                  <c:v>-45.842130060000002</c:v>
                </c:pt>
                <c:pt idx="1304">
                  <c:v>-45.627270260000003</c:v>
                </c:pt>
                <c:pt idx="1305">
                  <c:v>-45.406682850000003</c:v>
                </c:pt>
                <c:pt idx="1306">
                  <c:v>-45.180137780000003</c:v>
                </c:pt>
                <c:pt idx="1307">
                  <c:v>-44.947392550000004</c:v>
                </c:pt>
                <c:pt idx="1308">
                  <c:v>-44.708191419999999</c:v>
                </c:pt>
                <c:pt idx="1309">
                  <c:v>-44.462264419999997</c:v>
                </c:pt>
                <c:pt idx="1310">
                  <c:v>-44.209326410000003</c:v>
                </c:pt>
                <c:pt idx="1311">
                  <c:v>-43.949075970000003</c:v>
                </c:pt>
                <c:pt idx="1312">
                  <c:v>-43.681194249999997</c:v>
                </c:pt>
                <c:pt idx="1313">
                  <c:v>-43.405343649999999</c:v>
                </c:pt>
                <c:pt idx="1314">
                  <c:v>-43.121166500000001</c:v>
                </c:pt>
                <c:pt idx="1315">
                  <c:v>-42.828283480000003</c:v>
                </c:pt>
                <c:pt idx="1316">
                  <c:v>-42.526291980000003</c:v>
                </c:pt>
                <c:pt idx="1317">
                  <c:v>-42.214764330000001</c:v>
                </c:pt>
                <c:pt idx="1318">
                  <c:v>-41.893245780000001</c:v>
                </c:pt>
                <c:pt idx="1319">
                  <c:v>-41.561252349999997</c:v>
                </c:pt>
                <c:pt idx="1320">
                  <c:v>-41.218268440000003</c:v>
                </c:pt>
                <c:pt idx="1321">
                  <c:v>-40.863744230000002</c:v>
                </c:pt>
                <c:pt idx="1322">
                  <c:v>-40.497092799999997</c:v>
                </c:pt>
                <c:pt idx="1323">
                  <c:v>-40.11768695</c:v>
                </c:pt>
                <c:pt idx="1324">
                  <c:v>-39.724855689999998</c:v>
                </c:pt>
                <c:pt idx="1325">
                  <c:v>-39.3178804</c:v>
                </c:pt>
                <c:pt idx="1326">
                  <c:v>-38.895990500000003</c:v>
                </c:pt>
                <c:pt idx="1327">
                  <c:v>-38.458358709999999</c:v>
                </c:pt>
                <c:pt idx="1328">
                  <c:v>-38.004095769999999</c:v>
                </c:pt>
                <c:pt idx="1329">
                  <c:v>-37.53224453</c:v>
                </c:pt>
                <c:pt idx="1330">
                  <c:v>-37.04177335</c:v>
                </c:pt>
                <c:pt idx="1331">
                  <c:v>-36.531568800000002</c:v>
                </c:pt>
                <c:pt idx="1332">
                  <c:v>-36.000427379999998</c:v>
                </c:pt>
                <c:pt idx="1333">
                  <c:v>-35.447046270000001</c:v>
                </c:pt>
                <c:pt idx="1334">
                  <c:v>-34.870012950000003</c:v>
                </c:pt>
                <c:pt idx="1335">
                  <c:v>-34.267793390000001</c:v>
                </c:pt>
                <c:pt idx="1336">
                  <c:v>-33.638718859999997</c:v>
                </c:pt>
                <c:pt idx="1337">
                  <c:v>-32.980970769999999</c:v>
                </c:pt>
                <c:pt idx="1338">
                  <c:v>-32.292563629999997</c:v>
                </c:pt>
                <c:pt idx="1339">
                  <c:v>-31.57132554</c:v>
                </c:pt>
                <c:pt idx="1340">
                  <c:v>-30.814875839999999</c:v>
                </c:pt>
                <c:pt idx="1341">
                  <c:v>-30.02059964</c:v>
                </c:pt>
                <c:pt idx="1342">
                  <c:v>-29.185618359999999</c:v>
                </c:pt>
                <c:pt idx="1343">
                  <c:v>-28.30675587</c:v>
                </c:pt>
                <c:pt idx="1344">
                  <c:v>-27.380499230000002</c:v>
                </c:pt>
                <c:pt idx="1345">
                  <c:v>-26.40295308</c:v>
                </c:pt>
                <c:pt idx="1346">
                  <c:v>-25.369786479999998</c:v>
                </c:pt>
                <c:pt idx="1347">
                  <c:v>-24.276170690000001</c:v>
                </c:pt>
                <c:pt idx="1348">
                  <c:v>-23.116705929999998</c:v>
                </c:pt>
                <c:pt idx="1349">
                  <c:v>-21.885335000000001</c:v>
                </c:pt>
                <c:pt idx="1350">
                  <c:v>-20.575240780000001</c:v>
                </c:pt>
                <c:pt idx="1351">
                  <c:v>-19.17872406</c:v>
                </c:pt>
                <c:pt idx="1352">
                  <c:v>-17.687057110000001</c:v>
                </c:pt>
                <c:pt idx="1353">
                  <c:v>-16.09030739</c:v>
                </c:pt>
                <c:pt idx="1354">
                  <c:v>-14.37712378</c:v>
                </c:pt>
                <c:pt idx="1355">
                  <c:v>-12.534476140000001</c:v>
                </c:pt>
                <c:pt idx="1356">
                  <c:v>-10.54733555</c:v>
                </c:pt>
                <c:pt idx="1357">
                  <c:v>-8.3982792009999994</c:v>
                </c:pt>
                <c:pt idx="1358">
                  <c:v>-6.066998495</c:v>
                </c:pt>
                <c:pt idx="1359">
                  <c:v>-3.529681557</c:v>
                </c:pt>
                <c:pt idx="1360">
                  <c:v>-0.75823154699999995</c:v>
                </c:pt>
                <c:pt idx="1361">
                  <c:v>2.280732209</c:v>
                </c:pt>
                <c:pt idx="1362">
                  <c:v>5.6271635079999998</c:v>
                </c:pt>
                <c:pt idx="1363">
                  <c:v>9.3292715879999992</c:v>
                </c:pt>
                <c:pt idx="1364">
                  <c:v>13.445742470000001</c:v>
                </c:pt>
                <c:pt idx="1365">
                  <c:v>18.048710119999999</c:v>
                </c:pt>
                <c:pt idx="1366">
                  <c:v>23.227787289999998</c:v>
                </c:pt>
                <c:pt idx="1367">
                  <c:v>29.095619620000001</c:v>
                </c:pt>
                <c:pt idx="1368">
                  <c:v>35.795671589999998</c:v>
                </c:pt>
                <c:pt idx="1369">
                  <c:v>-54.967950940000001</c:v>
                </c:pt>
                <c:pt idx="1370">
                  <c:v>-54.935531349999998</c:v>
                </c:pt>
                <c:pt idx="1371">
                  <c:v>-54.902735159999999</c:v>
                </c:pt>
                <c:pt idx="1372">
                  <c:v>-54.869556179999996</c:v>
                </c:pt>
                <c:pt idx="1373">
                  <c:v>-54.835988069999999</c:v>
                </c:pt>
                <c:pt idx="1374">
                  <c:v>-54.802024359999997</c:v>
                </c:pt>
                <c:pt idx="1375">
                  <c:v>-54.767658439999998</c:v>
                </c:pt>
                <c:pt idx="1376">
                  <c:v>-54.732883540000003</c:v>
                </c:pt>
                <c:pt idx="1377">
                  <c:v>-54.697692760000002</c:v>
                </c:pt>
                <c:pt idx="1378">
                  <c:v>-54.662079040000002</c:v>
                </c:pt>
                <c:pt idx="1379">
                  <c:v>-54.62603515</c:v>
                </c:pt>
                <c:pt idx="1380">
                  <c:v>-54.589553709999997</c:v>
                </c:pt>
                <c:pt idx="1381">
                  <c:v>-54.552627180000002</c:v>
                </c:pt>
                <c:pt idx="1382">
                  <c:v>-54.51524783</c:v>
                </c:pt>
                <c:pt idx="1383">
                  <c:v>-54.477407759999998</c:v>
                </c:pt>
                <c:pt idx="1384">
                  <c:v>-54.439098899999998</c:v>
                </c:pt>
                <c:pt idx="1385">
                  <c:v>-54.400312970000002</c:v>
                </c:pt>
                <c:pt idx="1386">
                  <c:v>-54.361041520000001</c:v>
                </c:pt>
                <c:pt idx="1387">
                  <c:v>-54.321275900000003</c:v>
                </c:pt>
                <c:pt idx="1388">
                  <c:v>-54.28100723</c:v>
                </c:pt>
                <c:pt idx="1389">
                  <c:v>-54.240226450000002</c:v>
                </c:pt>
                <c:pt idx="1390">
                  <c:v>-54.198924269999999</c:v>
                </c:pt>
                <c:pt idx="1391">
                  <c:v>-54.157091190000003</c:v>
                </c:pt>
                <c:pt idx="1392">
                  <c:v>-54.114717460000001</c:v>
                </c:pt>
                <c:pt idx="1393">
                  <c:v>-54.071793110000002</c:v>
                </c:pt>
                <c:pt idx="1394">
                  <c:v>-54.028307910000002</c:v>
                </c:pt>
                <c:pt idx="1395">
                  <c:v>-53.984251409999999</c:v>
                </c:pt>
                <c:pt idx="1396">
                  <c:v>-53.939612869999998</c:v>
                </c:pt>
                <c:pt idx="1397">
                  <c:v>-53.894381289999998</c:v>
                </c:pt>
                <c:pt idx="1398">
                  <c:v>-53.84854541</c:v>
                </c:pt>
                <c:pt idx="1399">
                  <c:v>-53.802093679999999</c:v>
                </c:pt>
                <c:pt idx="1400">
                  <c:v>-53.755014250000002</c:v>
                </c:pt>
                <c:pt idx="1401">
                  <c:v>-53.70729497</c:v>
                </c:pt>
                <c:pt idx="1402">
                  <c:v>-53.658923379999997</c:v>
                </c:pt>
                <c:pt idx="1403">
                  <c:v>-53.609886699999997</c:v>
                </c:pt>
                <c:pt idx="1404">
                  <c:v>-53.560171820000001</c:v>
                </c:pt>
                <c:pt idx="1405">
                  <c:v>-53.509765289999997</c:v>
                </c:pt>
                <c:pt idx="1406">
                  <c:v>-53.458653290000001</c:v>
                </c:pt>
                <c:pt idx="1407">
                  <c:v>-53.406821649999998</c:v>
                </c:pt>
                <c:pt idx="1408">
                  <c:v>-53.354255819999999</c:v>
                </c:pt>
                <c:pt idx="1409">
                  <c:v>-53.300940850000003</c:v>
                </c:pt>
                <c:pt idx="1410">
                  <c:v>-53.246861389999999</c:v>
                </c:pt>
                <c:pt idx="1411">
                  <c:v>-53.192001689999998</c:v>
                </c:pt>
                <c:pt idx="1412">
                  <c:v>-53.12434554</c:v>
                </c:pt>
                <c:pt idx="1413">
                  <c:v>-53.067696429999998</c:v>
                </c:pt>
                <c:pt idx="1414">
                  <c:v>-53.010213350000001</c:v>
                </c:pt>
                <c:pt idx="1415">
                  <c:v>-52.951878620000002</c:v>
                </c:pt>
                <c:pt idx="1416">
                  <c:v>-52.892674030000002</c:v>
                </c:pt>
                <c:pt idx="1417">
                  <c:v>-52.832580900000004</c:v>
                </c:pt>
                <c:pt idx="1418">
                  <c:v>-52.771579989999999</c:v>
                </c:pt>
                <c:pt idx="1419">
                  <c:v>-52.709651489999999</c:v>
                </c:pt>
                <c:pt idx="1420">
                  <c:v>-52.646775040000001</c:v>
                </c:pt>
                <c:pt idx="1421">
                  <c:v>-52.58292969</c:v>
                </c:pt>
                <c:pt idx="1422">
                  <c:v>-52.518093839999999</c:v>
                </c:pt>
                <c:pt idx="1423">
                  <c:v>-52.45224529</c:v>
                </c:pt>
                <c:pt idx="1424">
                  <c:v>-52.385361150000001</c:v>
                </c:pt>
                <c:pt idx="1425">
                  <c:v>-52.317417849999998</c:v>
                </c:pt>
                <c:pt idx="1426">
                  <c:v>-52.24839111</c:v>
                </c:pt>
                <c:pt idx="1427">
                  <c:v>-52.178255900000003</c:v>
                </c:pt>
                <c:pt idx="1428">
                  <c:v>-52.106986419999998</c:v>
                </c:pt>
                <c:pt idx="1429">
                  <c:v>-52.034556080000002</c:v>
                </c:pt>
                <c:pt idx="1430">
                  <c:v>-51.960937450000003</c:v>
                </c:pt>
                <c:pt idx="1431">
                  <c:v>-51.886102229999999</c:v>
                </c:pt>
                <c:pt idx="1432">
                  <c:v>-51.810021249999998</c:v>
                </c:pt>
                <c:pt idx="1433">
                  <c:v>-51.732664380000003</c:v>
                </c:pt>
                <c:pt idx="1434">
                  <c:v>-51.654000510000003</c:v>
                </c:pt>
                <c:pt idx="1435">
                  <c:v>-51.573997560000002</c:v>
                </c:pt>
                <c:pt idx="1436">
                  <c:v>-51.492622349999998</c:v>
                </c:pt>
                <c:pt idx="1437">
                  <c:v>-51.40984065</c:v>
                </c:pt>
                <c:pt idx="1438">
                  <c:v>-51.325617039999997</c:v>
                </c:pt>
                <c:pt idx="1439">
                  <c:v>-51.23991496</c:v>
                </c:pt>
                <c:pt idx="1440">
                  <c:v>-51.152696579999997</c:v>
                </c:pt>
                <c:pt idx="1441">
                  <c:v>-51.063922779999999</c:v>
                </c:pt>
                <c:pt idx="1442">
                  <c:v>-50.973553099999997</c:v>
                </c:pt>
                <c:pt idx="1443">
                  <c:v>-50.881545690000003</c:v>
                </c:pt>
                <c:pt idx="1444">
                  <c:v>-50.787857189999997</c:v>
                </c:pt>
                <c:pt idx="1445">
                  <c:v>-50.692442749999998</c:v>
                </c:pt>
                <c:pt idx="1446">
                  <c:v>-50.595255909999999</c:v>
                </c:pt>
                <c:pt idx="1447">
                  <c:v>-50.496248510000001</c:v>
                </c:pt>
                <c:pt idx="1448">
                  <c:v>-50.395370679999999</c:v>
                </c:pt>
                <c:pt idx="1449">
                  <c:v>-50.292570699999999</c:v>
                </c:pt>
                <c:pt idx="1450">
                  <c:v>-50.187794940000003</c:v>
                </c:pt>
                <c:pt idx="1451">
                  <c:v>-50.080987780000001</c:v>
                </c:pt>
                <c:pt idx="1452">
                  <c:v>-49.972091499999998</c:v>
                </c:pt>
                <c:pt idx="1453">
                  <c:v>-49.861046170000002</c:v>
                </c:pt>
                <c:pt idx="1454">
                  <c:v>-49.747789589999996</c:v>
                </c:pt>
                <c:pt idx="1455">
                  <c:v>-49.632257129999999</c:v>
                </c:pt>
                <c:pt idx="1456">
                  <c:v>-49.514381620000002</c:v>
                </c:pt>
                <c:pt idx="1457">
                  <c:v>-49.394093269999999</c:v>
                </c:pt>
                <c:pt idx="1458">
                  <c:v>-49.271319480000002</c:v>
                </c:pt>
                <c:pt idx="1459">
                  <c:v>-49.145984730000002</c:v>
                </c:pt>
                <c:pt idx="1460">
                  <c:v>-49.018010439999998</c:v>
                </c:pt>
                <c:pt idx="1461">
                  <c:v>-48.887314779999997</c:v>
                </c:pt>
                <c:pt idx="1462">
                  <c:v>-48.753812539999998</c:v>
                </c:pt>
                <c:pt idx="1463">
                  <c:v>-48.617414910000001</c:v>
                </c:pt>
                <c:pt idx="1464">
                  <c:v>-48.47802935</c:v>
                </c:pt>
                <c:pt idx="1465">
                  <c:v>-48.335559310000001</c:v>
                </c:pt>
                <c:pt idx="1466">
                  <c:v>-48.1899041</c:v>
                </c:pt>
                <c:pt idx="1467">
                  <c:v>-48.040958600000003</c:v>
                </c:pt>
                <c:pt idx="1468">
                  <c:v>-47.888613040000003</c:v>
                </c:pt>
                <c:pt idx="1469">
                  <c:v>-47.732752740000002</c:v>
                </c:pt>
                <c:pt idx="1470">
                  <c:v>-47.573257830000003</c:v>
                </c:pt>
                <c:pt idx="1471">
                  <c:v>-47.410002949999999</c:v>
                </c:pt>
                <c:pt idx="1472">
                  <c:v>-47.242856959999997</c:v>
                </c:pt>
                <c:pt idx="1473">
                  <c:v>-47.071682549999998</c:v>
                </c:pt>
                <c:pt idx="1474">
                  <c:v>-46.896335929999999</c:v>
                </c:pt>
                <c:pt idx="1475">
                  <c:v>-46.71666639</c:v>
                </c:pt>
                <c:pt idx="1476">
                  <c:v>-46.532515949999997</c:v>
                </c:pt>
                <c:pt idx="1477">
                  <c:v>-46.343718850000002</c:v>
                </c:pt>
                <c:pt idx="1478">
                  <c:v>-46.15010109</c:v>
                </c:pt>
                <c:pt idx="1479">
                  <c:v>-45.951479929999998</c:v>
                </c:pt>
                <c:pt idx="1480">
                  <c:v>-45.747663320000001</c:v>
                </c:pt>
                <c:pt idx="1481">
                  <c:v>-45.538449290000003</c:v>
                </c:pt>
                <c:pt idx="1482">
                  <c:v>-45.323625329999999</c:v>
                </c:pt>
                <c:pt idx="1483">
                  <c:v>-45.102967679999999</c:v>
                </c:pt>
                <c:pt idx="1484">
                  <c:v>-44.876240559999999</c:v>
                </c:pt>
                <c:pt idx="1485">
                  <c:v>-44.643195409999997</c:v>
                </c:pt>
                <c:pt idx="1486">
                  <c:v>-44.403569930000003</c:v>
                </c:pt>
                <c:pt idx="1487">
                  <c:v>-44.15708721</c:v>
                </c:pt>
                <c:pt idx="1488">
                  <c:v>-43.90345464</c:v>
                </c:pt>
                <c:pt idx="1489">
                  <c:v>-43.642362810000002</c:v>
                </c:pt>
                <c:pt idx="1490">
                  <c:v>-43.37348428</c:v>
                </c:pt>
                <c:pt idx="1491">
                  <c:v>-43.096472259999999</c:v>
                </c:pt>
                <c:pt idx="1492">
                  <c:v>-42.810959160000003</c:v>
                </c:pt>
                <c:pt idx="1493">
                  <c:v>-42.516555019999998</c:v>
                </c:pt>
                <c:pt idx="1494">
                  <c:v>-42.21284575</c:v>
                </c:pt>
                <c:pt idx="1495">
                  <c:v>-41.899391319999999</c:v>
                </c:pt>
                <c:pt idx="1496">
                  <c:v>-41.575723600000003</c:v>
                </c:pt>
                <c:pt idx="1497">
                  <c:v>-41.241344179999999</c:v>
                </c:pt>
                <c:pt idx="1498">
                  <c:v>-40.895721850000001</c:v>
                </c:pt>
                <c:pt idx="1499">
                  <c:v>-40.538289839999997</c:v>
                </c:pt>
                <c:pt idx="1500">
                  <c:v>-40.16844287</c:v>
                </c:pt>
                <c:pt idx="1501">
                  <c:v>-39.785533780000002</c:v>
                </c:pt>
                <c:pt idx="1502">
                  <c:v>-39.388869870000001</c:v>
                </c:pt>
                <c:pt idx="1503">
                  <c:v>-38.97770886</c:v>
                </c:pt>
                <c:pt idx="1504">
                  <c:v>-38.551254360000001</c:v>
                </c:pt>
                <c:pt idx="1505">
                  <c:v>-38.10865089</c:v>
                </c:pt>
                <c:pt idx="1506">
                  <c:v>-37.648978319999998</c:v>
                </c:pt>
                <c:pt idx="1507">
                  <c:v>-37.171245650000003</c:v>
                </c:pt>
                <c:pt idx="1508">
                  <c:v>-36.674384089999997</c:v>
                </c:pt>
                <c:pt idx="1509">
                  <c:v>-36.157239310000001</c:v>
                </c:pt>
                <c:pt idx="1510">
                  <c:v>-35.618562769999997</c:v>
                </c:pt>
                <c:pt idx="1511">
                  <c:v>-35.057001909999997</c:v>
                </c:pt>
                <c:pt idx="1512">
                  <c:v>-34.471089130000003</c:v>
                </c:pt>
                <c:pt idx="1513">
                  <c:v>-33.859229419999998</c:v>
                </c:pt>
                <c:pt idx="1514">
                  <c:v>-33.21968622</c:v>
                </c:pt>
                <c:pt idx="1515">
                  <c:v>-32.550565480000003</c:v>
                </c:pt>
                <c:pt idx="1516">
                  <c:v>-31.849797450000001</c:v>
                </c:pt>
                <c:pt idx="1517">
                  <c:v>-31.115115970000002</c:v>
                </c:pt>
                <c:pt idx="1518">
                  <c:v>-30.344034690000001</c:v>
                </c:pt>
                <c:pt idx="1519">
                  <c:v>-29.533819829999999</c:v>
                </c:pt>
                <c:pt idx="1520">
                  <c:v>-28.681458750000001</c:v>
                </c:pt>
                <c:pt idx="1521">
                  <c:v>-27.783623729999999</c:v>
                </c:pt>
                <c:pt idx="1522">
                  <c:v>-26.836629859999999</c:v>
                </c:pt>
                <c:pt idx="1523">
                  <c:v>-25.836386090000001</c:v>
                </c:pt>
                <c:pt idx="1524">
                  <c:v>-24.778338059999999</c:v>
                </c:pt>
                <c:pt idx="1525">
                  <c:v>-23.657400970000001</c:v>
                </c:pt>
                <c:pt idx="1526">
                  <c:v>-22.467880640000001</c:v>
                </c:pt>
                <c:pt idx="1527">
                  <c:v>-21.20337992</c:v>
                </c:pt>
                <c:pt idx="1528">
                  <c:v>-19.856687560000001</c:v>
                </c:pt>
                <c:pt idx="1529">
                  <c:v>-18.419645429999999</c:v>
                </c:pt>
                <c:pt idx="1530">
                  <c:v>-16.882988919999999</c:v>
                </c:pt>
                <c:pt idx="1531">
                  <c:v>-15.23615429</c:v>
                </c:pt>
                <c:pt idx="1532">
                  <c:v>-13.4670445</c:v>
                </c:pt>
                <c:pt idx="1533">
                  <c:v>-11.561742880000001</c:v>
                </c:pt>
                <c:pt idx="1534">
                  <c:v>-9.5041606640000005</c:v>
                </c:pt>
                <c:pt idx="1535">
                  <c:v>-7.2755998049999997</c:v>
                </c:pt>
                <c:pt idx="1536">
                  <c:v>-4.8542067680000001</c:v>
                </c:pt>
                <c:pt idx="1537">
                  <c:v>-2.2142841849999999</c:v>
                </c:pt>
                <c:pt idx="1538">
                  <c:v>0.67458427399999998</c:v>
                </c:pt>
                <c:pt idx="1539">
                  <c:v>3.8486572859999999</c:v>
                </c:pt>
                <c:pt idx="1540">
                  <c:v>7.3514930820000002</c:v>
                </c:pt>
                <c:pt idx="1541">
                  <c:v>11.235861140000001</c:v>
                </c:pt>
                <c:pt idx="1542">
                  <c:v>15.56628123</c:v>
                </c:pt>
                <c:pt idx="1543">
                  <c:v>20.422441500000001</c:v>
                </c:pt>
                <c:pt idx="1544">
                  <c:v>25.90386827</c:v>
                </c:pt>
                <c:pt idx="1545">
                  <c:v>32.136411129999999</c:v>
                </c:pt>
                <c:pt idx="1546">
                  <c:v>-54.975838690000003</c:v>
                </c:pt>
                <c:pt idx="1547">
                  <c:v>-54.951398699999999</c:v>
                </c:pt>
                <c:pt idx="1548">
                  <c:v>-54.926675760000002</c:v>
                </c:pt>
                <c:pt idx="1549">
                  <c:v>-54.901665530000002</c:v>
                </c:pt>
                <c:pt idx="1550">
                  <c:v>-54.876363599999998</c:v>
                </c:pt>
                <c:pt idx="1551">
                  <c:v>-54.850765440000004</c:v>
                </c:pt>
                <c:pt idx="1552">
                  <c:v>-54.824866450000002</c:v>
                </c:pt>
                <c:pt idx="1553">
                  <c:v>-54.798661940000002</c:v>
                </c:pt>
                <c:pt idx="1554">
                  <c:v>-54.77214712</c:v>
                </c:pt>
                <c:pt idx="1555">
                  <c:v>-54.745317100000001</c:v>
                </c:pt>
                <c:pt idx="1556">
                  <c:v>-54.7181669</c:v>
                </c:pt>
                <c:pt idx="1557">
                  <c:v>-54.69069142</c:v>
                </c:pt>
                <c:pt idx="1558">
                  <c:v>-54.662885469999999</c:v>
                </c:pt>
                <c:pt idx="1559">
                  <c:v>-54.634743749999998</c:v>
                </c:pt>
                <c:pt idx="1560">
                  <c:v>-54.606260849999998</c:v>
                </c:pt>
                <c:pt idx="1561">
                  <c:v>-54.577431240000003</c:v>
                </c:pt>
                <c:pt idx="1562">
                  <c:v>-54.548249290000001</c:v>
                </c:pt>
                <c:pt idx="1563">
                  <c:v>-54.51870924</c:v>
                </c:pt>
                <c:pt idx="1564">
                  <c:v>-54.488805200000002</c:v>
                </c:pt>
                <c:pt idx="1565">
                  <c:v>-54.458531170000001</c:v>
                </c:pt>
                <c:pt idx="1566">
                  <c:v>-54.42788101</c:v>
                </c:pt>
                <c:pt idx="1567">
                  <c:v>-54.39684845</c:v>
                </c:pt>
                <c:pt idx="1568">
                  <c:v>-54.365427099999998</c:v>
                </c:pt>
                <c:pt idx="1569">
                  <c:v>-54.333610399999998</c:v>
                </c:pt>
                <c:pt idx="1570">
                  <c:v>-54.301391670000001</c:v>
                </c:pt>
                <c:pt idx="1571">
                  <c:v>-54.268764079999997</c:v>
                </c:pt>
                <c:pt idx="1572">
                  <c:v>-54.235720639999997</c:v>
                </c:pt>
                <c:pt idx="1573">
                  <c:v>-54.20225421</c:v>
                </c:pt>
                <c:pt idx="1574">
                  <c:v>-54.168357489999998</c:v>
                </c:pt>
                <c:pt idx="1575">
                  <c:v>-54.13402301</c:v>
                </c:pt>
                <c:pt idx="1576">
                  <c:v>-54.087243139999998</c:v>
                </c:pt>
                <c:pt idx="1577">
                  <c:v>-54.05184869</c:v>
                </c:pt>
                <c:pt idx="1578">
                  <c:v>-54.015990219999999</c:v>
                </c:pt>
                <c:pt idx="1579">
                  <c:v>-53.979659490000003</c:v>
                </c:pt>
                <c:pt idx="1580">
                  <c:v>-53.942848079999997</c:v>
                </c:pt>
                <c:pt idx="1581">
                  <c:v>-53.905547349999999</c:v>
                </c:pt>
                <c:pt idx="1582">
                  <c:v>-53.867748489999997</c:v>
                </c:pt>
                <c:pt idx="1583">
                  <c:v>-53.829442460000003</c:v>
                </c:pt>
                <c:pt idx="1584">
                  <c:v>-53.790620009999998</c:v>
                </c:pt>
                <c:pt idx="1585">
                  <c:v>-53.75127166</c:v>
                </c:pt>
                <c:pt idx="1586">
                  <c:v>-53.711387709999997</c:v>
                </c:pt>
                <c:pt idx="1587">
                  <c:v>-53.670958239999997</c:v>
                </c:pt>
                <c:pt idx="1588">
                  <c:v>-53.629973059999998</c:v>
                </c:pt>
                <c:pt idx="1589">
                  <c:v>-53.588421750000002</c:v>
                </c:pt>
                <c:pt idx="1590">
                  <c:v>-53.546293630000001</c:v>
                </c:pt>
                <c:pt idx="1591">
                  <c:v>-53.503577759999999</c:v>
                </c:pt>
                <c:pt idx="1592">
                  <c:v>-53.460262899999996</c:v>
                </c:pt>
                <c:pt idx="1593">
                  <c:v>-53.416337560000002</c:v>
                </c:pt>
                <c:pt idx="1594">
                  <c:v>-53.37178995</c:v>
                </c:pt>
                <c:pt idx="1595">
                  <c:v>-53.326607969999998</c:v>
                </c:pt>
                <c:pt idx="1596">
                  <c:v>-53.280779219999999</c:v>
                </c:pt>
                <c:pt idx="1597">
                  <c:v>-53.234290989999998</c:v>
                </c:pt>
                <c:pt idx="1598">
                  <c:v>-53.187130230000001</c:v>
                </c:pt>
                <c:pt idx="1599">
                  <c:v>-53.13928353</c:v>
                </c:pt>
                <c:pt idx="1600">
                  <c:v>-53.090737169999997</c:v>
                </c:pt>
                <c:pt idx="1601">
                  <c:v>-53.041477030000003</c:v>
                </c:pt>
                <c:pt idx="1602">
                  <c:v>-52.99148864</c:v>
                </c:pt>
                <c:pt idx="1603">
                  <c:v>-52.940757130000001</c:v>
                </c:pt>
                <c:pt idx="1604">
                  <c:v>-52.889267230000002</c:v>
                </c:pt>
                <c:pt idx="1605">
                  <c:v>-52.837003260000003</c:v>
                </c:pt>
                <c:pt idx="1606">
                  <c:v>-52.783949100000001</c:v>
                </c:pt>
                <c:pt idx="1607">
                  <c:v>-52.730088209999998</c:v>
                </c:pt>
                <c:pt idx="1608">
                  <c:v>-52.67540357</c:v>
                </c:pt>
                <c:pt idx="1609">
                  <c:v>-52.619877690000003</c:v>
                </c:pt>
                <c:pt idx="1610">
                  <c:v>-52.563492590000003</c:v>
                </c:pt>
                <c:pt idx="1611">
                  <c:v>-52.5062298</c:v>
                </c:pt>
                <c:pt idx="1612">
                  <c:v>-52.448070299999998</c:v>
                </c:pt>
                <c:pt idx="1613">
                  <c:v>-52.388994519999997</c:v>
                </c:pt>
                <c:pt idx="1614">
                  <c:v>-52.328982349999997</c:v>
                </c:pt>
                <c:pt idx="1615">
                  <c:v>-52.268013070000002</c:v>
                </c:pt>
                <c:pt idx="1616">
                  <c:v>-52.206065379999998</c:v>
                </c:pt>
                <c:pt idx="1617">
                  <c:v>-52.143117330000003</c:v>
                </c:pt>
                <c:pt idx="1618">
                  <c:v>-52.07914632</c:v>
                </c:pt>
                <c:pt idx="1619">
                  <c:v>-52.014129079999996</c:v>
                </c:pt>
                <c:pt idx="1620">
                  <c:v>-51.948041629999999</c:v>
                </c:pt>
                <c:pt idx="1621">
                  <c:v>-51.880859260000001</c:v>
                </c:pt>
                <c:pt idx="1622">
                  <c:v>-51.81255651</c:v>
                </c:pt>
                <c:pt idx="1623">
                  <c:v>-51.743107139999999</c:v>
                </c:pt>
                <c:pt idx="1624">
                  <c:v>-51.672484070000003</c:v>
                </c:pt>
                <c:pt idx="1625">
                  <c:v>-51.600659389999997</c:v>
                </c:pt>
                <c:pt idx="1626">
                  <c:v>-51.527604310000001</c:v>
                </c:pt>
                <c:pt idx="1627">
                  <c:v>-51.453289099999999</c:v>
                </c:pt>
                <c:pt idx="1628">
                  <c:v>-51.37768311</c:v>
                </c:pt>
                <c:pt idx="1629">
                  <c:v>-51.300754660000003</c:v>
                </c:pt>
                <c:pt idx="1630">
                  <c:v>-51.222471069999997</c:v>
                </c:pt>
                <c:pt idx="1631">
                  <c:v>-51.142798560000003</c:v>
                </c:pt>
                <c:pt idx="1632">
                  <c:v>-51.061702240000002</c:v>
                </c:pt>
                <c:pt idx="1633">
                  <c:v>-50.979146059999998</c:v>
                </c:pt>
                <c:pt idx="1634">
                  <c:v>-50.895092730000002</c:v>
                </c:pt>
                <c:pt idx="1635">
                  <c:v>-50.809503730000003</c:v>
                </c:pt>
                <c:pt idx="1636">
                  <c:v>-50.72233919</c:v>
                </c:pt>
                <c:pt idx="1637">
                  <c:v>-50.633557860000003</c:v>
                </c:pt>
                <c:pt idx="1638">
                  <c:v>-50.54311706</c:v>
                </c:pt>
                <c:pt idx="1639">
                  <c:v>-50.450972610000001</c:v>
                </c:pt>
                <c:pt idx="1640">
                  <c:v>-50.35707876</c:v>
                </c:pt>
                <c:pt idx="1641">
                  <c:v>-50.261388119999999</c:v>
                </c:pt>
                <c:pt idx="1642">
                  <c:v>-50.163851569999999</c:v>
                </c:pt>
                <c:pt idx="1643">
                  <c:v>-50.064418240000002</c:v>
                </c:pt>
                <c:pt idx="1644">
                  <c:v>-49.963035339999998</c:v>
                </c:pt>
                <c:pt idx="1645">
                  <c:v>-49.859648149999998</c:v>
                </c:pt>
                <c:pt idx="1646">
                  <c:v>-49.754199890000002</c:v>
                </c:pt>
                <c:pt idx="1647">
                  <c:v>-49.646631630000002</c:v>
                </c:pt>
                <c:pt idx="1648">
                  <c:v>-49.536882200000001</c:v>
                </c:pt>
                <c:pt idx="1649">
                  <c:v>-49.42488805</c:v>
                </c:pt>
                <c:pt idx="1650">
                  <c:v>-49.31058316</c:v>
                </c:pt>
                <c:pt idx="1651">
                  <c:v>-49.193898949999998</c:v>
                </c:pt>
                <c:pt idx="1652">
                  <c:v>-49.07476406</c:v>
                </c:pt>
                <c:pt idx="1653">
                  <c:v>-48.953104310000001</c:v>
                </c:pt>
                <c:pt idx="1654">
                  <c:v>-48.828842510000001</c:v>
                </c:pt>
                <c:pt idx="1655">
                  <c:v>-48.701898290000003</c:v>
                </c:pt>
                <c:pt idx="1656">
                  <c:v>-48.572187999999997</c:v>
                </c:pt>
                <c:pt idx="1657">
                  <c:v>-48.439624440000003</c:v>
                </c:pt>
                <c:pt idx="1658">
                  <c:v>-48.304116790000002</c:v>
                </c:pt>
                <c:pt idx="1659">
                  <c:v>-48.16557032</c:v>
                </c:pt>
                <c:pt idx="1660">
                  <c:v>-48.023886230000002</c:v>
                </c:pt>
                <c:pt idx="1661">
                  <c:v>-47.878961420000003</c:v>
                </c:pt>
                <c:pt idx="1662">
                  <c:v>-47.730688239999999</c:v>
                </c:pt>
                <c:pt idx="1663">
                  <c:v>-47.578954260000003</c:v>
                </c:pt>
                <c:pt idx="1664">
                  <c:v>-47.423641979999999</c:v>
                </c:pt>
                <c:pt idx="1665">
                  <c:v>-47.264628569999999</c:v>
                </c:pt>
                <c:pt idx="1666">
                  <c:v>-47.10178552</c:v>
                </c:pt>
                <c:pt idx="1667">
                  <c:v>-46.934978350000002</c:v>
                </c:pt>
                <c:pt idx="1668">
                  <c:v>-46.76406626</c:v>
                </c:pt>
                <c:pt idx="1669">
                  <c:v>-46.588901700000001</c:v>
                </c:pt>
                <c:pt idx="1670">
                  <c:v>-46.40933004</c:v>
                </c:pt>
                <c:pt idx="1671">
                  <c:v>-46.225189090000001</c:v>
                </c:pt>
                <c:pt idx="1672">
                  <c:v>-46.036308640000001</c:v>
                </c:pt>
                <c:pt idx="1673">
                  <c:v>-45.842509990000003</c:v>
                </c:pt>
                <c:pt idx="1674">
                  <c:v>-45.643605370000003</c:v>
                </c:pt>
                <c:pt idx="1675">
                  <c:v>-45.439397370000002</c:v>
                </c:pt>
                <c:pt idx="1676">
                  <c:v>-45.22967835</c:v>
                </c:pt>
                <c:pt idx="1677">
                  <c:v>-45.014229749999998</c:v>
                </c:pt>
                <c:pt idx="1678">
                  <c:v>-44.792821330000002</c:v>
                </c:pt>
                <c:pt idx="1679">
                  <c:v>-44.565210440000001</c:v>
                </c:pt>
                <c:pt idx="1680">
                  <c:v>-44.331141119999998</c:v>
                </c:pt>
                <c:pt idx="1681">
                  <c:v>-44.090343240000003</c:v>
                </c:pt>
                <c:pt idx="1682">
                  <c:v>-43.842531430000001</c:v>
                </c:pt>
                <c:pt idx="1683">
                  <c:v>-43.587404079999999</c:v>
                </c:pt>
                <c:pt idx="1684">
                  <c:v>-43.324642089999998</c:v>
                </c:pt>
                <c:pt idx="1685">
                  <c:v>-43.053907639999998</c:v>
                </c:pt>
                <c:pt idx="1686">
                  <c:v>-42.774842790000001</c:v>
                </c:pt>
                <c:pt idx="1687">
                  <c:v>-42.487067949999997</c:v>
                </c:pt>
                <c:pt idx="1688">
                  <c:v>-42.190180249999997</c:v>
                </c:pt>
                <c:pt idx="1689">
                  <c:v>-41.883751689999997</c:v>
                </c:pt>
                <c:pt idx="1690">
                  <c:v>-41.567327200000001</c:v>
                </c:pt>
                <c:pt idx="1691">
                  <c:v>-41.240422469999999</c:v>
                </c:pt>
                <c:pt idx="1692">
                  <c:v>-40.902521520000001</c:v>
                </c:pt>
                <c:pt idx="1693">
                  <c:v>-40.55307414</c:v>
                </c:pt>
                <c:pt idx="1694">
                  <c:v>-40.19149299</c:v>
                </c:pt>
                <c:pt idx="1695">
                  <c:v>-39.817150410000004</c:v>
                </c:pt>
                <c:pt idx="1696">
                  <c:v>-39.429374940000002</c:v>
                </c:pt>
                <c:pt idx="1697">
                  <c:v>-39.027447410000001</c:v>
                </c:pt>
                <c:pt idx="1698">
                  <c:v>-38.610596690000001</c:v>
                </c:pt>
                <c:pt idx="1699">
                  <c:v>-38.177994890000001</c:v>
                </c:pt>
                <c:pt idx="1700">
                  <c:v>-37.72875208</c:v>
                </c:pt>
                <c:pt idx="1701">
                  <c:v>-37.261910370000003</c:v>
                </c:pt>
                <c:pt idx="1702">
                  <c:v>-36.776437369999996</c:v>
                </c:pt>
                <c:pt idx="1703">
                  <c:v>-36.271218769999997</c:v>
                </c:pt>
                <c:pt idx="1704">
                  <c:v>-35.745050130000003</c:v>
                </c:pt>
                <c:pt idx="1705">
                  <c:v>-35.196627630000002</c:v>
                </c:pt>
                <c:pt idx="1706">
                  <c:v>-34.624537599999996</c:v>
                </c:pt>
                <c:pt idx="1707">
                  <c:v>-34.027244799999998</c:v>
                </c:pt>
                <c:pt idx="1708">
                  <c:v>-33.403079089999999</c:v>
                </c:pt>
                <c:pt idx="1709">
                  <c:v>-32.750220409999997</c:v>
                </c:pt>
                <c:pt idx="1710">
                  <c:v>-32.066681590000002</c:v>
                </c:pt>
                <c:pt idx="1711">
                  <c:v>-31.350288840000001</c:v>
                </c:pt>
                <c:pt idx="1712">
                  <c:v>-30.598659470000001</c:v>
                </c:pt>
                <c:pt idx="1713">
                  <c:v>-29.809176229999998</c:v>
                </c:pt>
                <c:pt idx="1714">
                  <c:v>-28.978957959999999</c:v>
                </c:pt>
                <c:pt idx="1715">
                  <c:v>-28.104825600000002</c:v>
                </c:pt>
                <c:pt idx="1716">
                  <c:v>-27.183262899999999</c:v>
                </c:pt>
                <c:pt idx="1717">
                  <c:v>-26.210370780000002</c:v>
                </c:pt>
                <c:pt idx="1718">
                  <c:v>-25.181814039999999</c:v>
                </c:pt>
                <c:pt idx="1719">
                  <c:v>-24.092759090000001</c:v>
                </c:pt>
                <c:pt idx="1720">
                  <c:v>-22.937800620000001</c:v>
                </c:pt>
                <c:pt idx="1721">
                  <c:v>-21.710875040000001</c:v>
                </c:pt>
                <c:pt idx="1722">
                  <c:v>-20.405157880000001</c:v>
                </c:pt>
                <c:pt idx="1723">
                  <c:v>-19.012941380000001</c:v>
                </c:pt>
                <c:pt idx="1724">
                  <c:v>-17.52548788</c:v>
                </c:pt>
                <c:pt idx="1725">
                  <c:v>-15.93285317</c:v>
                </c:pt>
                <c:pt idx="1726">
                  <c:v>-14.22367245</c:v>
                </c:pt>
                <c:pt idx="1727">
                  <c:v>-12.384899320000001</c:v>
                </c:pt>
                <c:pt idx="1728">
                  <c:v>-10.40148553</c:v>
                </c:pt>
                <c:pt idx="1729">
                  <c:v>-8.2559850939999997</c:v>
                </c:pt>
                <c:pt idx="1730">
                  <c:v>-5.9280614319999998</c:v>
                </c:pt>
                <c:pt idx="1731">
                  <c:v>-3.3938686480000002</c:v>
                </c:pt>
                <c:pt idx="1732">
                  <c:v>-0.62526820599999999</c:v>
                </c:pt>
                <c:pt idx="1733">
                  <c:v>2.4111721140000002</c:v>
                </c:pt>
                <c:pt idx="1734">
                  <c:v>5.7554704149999996</c:v>
                </c:pt>
                <c:pt idx="1735">
                  <c:v>9.4559169740000009</c:v>
                </c:pt>
                <c:pt idx="1736">
                  <c:v>13.57130106</c:v>
                </c:pt>
                <c:pt idx="1737">
                  <c:v>18.17388978</c:v>
                </c:pt>
                <c:pt idx="1738">
                  <c:v>23.353469830000002</c:v>
                </c:pt>
                <c:pt idx="1739">
                  <c:v>29.222917420000002</c:v>
                </c:pt>
                <c:pt idx="1740">
                  <c:v>35.926007679999998</c:v>
                </c:pt>
                <c:pt idx="1741">
                  <c:v>-54.983575500000001</c:v>
                </c:pt>
                <c:pt idx="1742">
                  <c:v>-54.966962289999998</c:v>
                </c:pt>
                <c:pt idx="1743">
                  <c:v>-54.950157699999998</c:v>
                </c:pt>
                <c:pt idx="1744">
                  <c:v>-54.933159000000003</c:v>
                </c:pt>
                <c:pt idx="1745">
                  <c:v>-54.915963419999997</c:v>
                </c:pt>
                <c:pt idx="1746">
                  <c:v>-54.898568140000002</c:v>
                </c:pt>
                <c:pt idx="1747">
                  <c:v>-54.880970300000001</c:v>
                </c:pt>
                <c:pt idx="1748">
                  <c:v>-54.863166960000001</c:v>
                </c:pt>
                <c:pt idx="1749">
                  <c:v>-54.845155159999997</c:v>
                </c:pt>
                <c:pt idx="1750">
                  <c:v>-54.826931870000003</c:v>
                </c:pt>
                <c:pt idx="1751">
                  <c:v>-54.808494000000003</c:v>
                </c:pt>
                <c:pt idx="1752">
                  <c:v>-54.777838420000002</c:v>
                </c:pt>
                <c:pt idx="1753">
                  <c:v>-54.758813799999999</c:v>
                </c:pt>
                <c:pt idx="1754">
                  <c:v>-54.739562839999998</c:v>
                </c:pt>
                <c:pt idx="1755">
                  <c:v>-54.720082189999999</c:v>
                </c:pt>
                <c:pt idx="1756">
                  <c:v>-54.700368429999997</c:v>
                </c:pt>
                <c:pt idx="1757">
                  <c:v>-54.680418090000003</c:v>
                </c:pt>
                <c:pt idx="1758">
                  <c:v>-54.660227599999999</c:v>
                </c:pt>
                <c:pt idx="1759">
                  <c:v>-54.63979338</c:v>
                </c:pt>
                <c:pt idx="1760">
                  <c:v>-54.619111719999999</c:v>
                </c:pt>
                <c:pt idx="1761">
                  <c:v>-54.59817889</c:v>
                </c:pt>
                <c:pt idx="1762">
                  <c:v>-54.576991049999997</c:v>
                </c:pt>
                <c:pt idx="1763">
                  <c:v>-54.555544329999996</c:v>
                </c:pt>
                <c:pt idx="1764">
                  <c:v>-54.533834740000003</c:v>
                </c:pt>
                <c:pt idx="1765">
                  <c:v>-54.511858230000001</c:v>
                </c:pt>
                <c:pt idx="1766">
                  <c:v>-54.4896107</c:v>
                </c:pt>
                <c:pt idx="1767">
                  <c:v>-54.467087919999997</c:v>
                </c:pt>
                <c:pt idx="1768">
                  <c:v>-54.444285610000001</c:v>
                </c:pt>
                <c:pt idx="1769">
                  <c:v>-54.421199389999998</c:v>
                </c:pt>
                <c:pt idx="1770">
                  <c:v>-54.397824819999997</c:v>
                </c:pt>
                <c:pt idx="1771">
                  <c:v>-54.374157330000003</c:v>
                </c:pt>
                <c:pt idx="1772">
                  <c:v>-54.350192300000003</c:v>
                </c:pt>
                <c:pt idx="1773">
                  <c:v>-54.325924980000003</c:v>
                </c:pt>
                <c:pt idx="1774">
                  <c:v>-54.301350560000003</c:v>
                </c:pt>
                <c:pt idx="1775">
                  <c:v>-54.276464099999998</c:v>
                </c:pt>
                <c:pt idx="1776">
                  <c:v>-54.25126058</c:v>
                </c:pt>
                <c:pt idx="1777">
                  <c:v>-54.225734879999997</c:v>
                </c:pt>
                <c:pt idx="1778">
                  <c:v>-54.199881750000003</c:v>
                </c:pt>
                <c:pt idx="1779">
                  <c:v>-54.173695850000001</c:v>
                </c:pt>
                <c:pt idx="1780">
                  <c:v>-54.147171729999997</c:v>
                </c:pt>
                <c:pt idx="1781">
                  <c:v>-54.120303829999997</c:v>
                </c:pt>
                <c:pt idx="1782">
                  <c:v>-54.093086450000001</c:v>
                </c:pt>
                <c:pt idx="1783">
                  <c:v>-54.065513789999997</c:v>
                </c:pt>
                <c:pt idx="1784">
                  <c:v>-54.037579919999999</c:v>
                </c:pt>
                <c:pt idx="1785">
                  <c:v>-54.009278790000003</c:v>
                </c:pt>
                <c:pt idx="1786">
                  <c:v>-53.980604210000003</c:v>
                </c:pt>
                <c:pt idx="1787">
                  <c:v>-53.95154986</c:v>
                </c:pt>
                <c:pt idx="1788">
                  <c:v>-53.922109290000002</c:v>
                </c:pt>
                <c:pt idx="1789">
                  <c:v>-53.892275900000001</c:v>
                </c:pt>
                <c:pt idx="1790">
                  <c:v>-53.862042950000003</c:v>
                </c:pt>
                <c:pt idx="1791">
                  <c:v>-53.831403549999997</c:v>
                </c:pt>
                <c:pt idx="1792">
                  <c:v>-53.800350649999999</c:v>
                </c:pt>
                <c:pt idx="1793">
                  <c:v>-53.768877060000001</c:v>
                </c:pt>
                <c:pt idx="1794">
                  <c:v>-53.73697542</c:v>
                </c:pt>
                <c:pt idx="1795">
                  <c:v>-53.704638199999998</c:v>
                </c:pt>
                <c:pt idx="1796">
                  <c:v>-53.671857690000003</c:v>
                </c:pt>
                <c:pt idx="1797">
                  <c:v>-53.638626039999998</c:v>
                </c:pt>
                <c:pt idx="1798">
                  <c:v>-53.604935179999998</c:v>
                </c:pt>
                <c:pt idx="1799">
                  <c:v>-53.570776870000003</c:v>
                </c:pt>
                <c:pt idx="1800">
                  <c:v>-53.536142689999998</c:v>
                </c:pt>
                <c:pt idx="1801">
                  <c:v>-53.501024000000001</c:v>
                </c:pt>
                <c:pt idx="1802">
                  <c:v>-53.46541199</c:v>
                </c:pt>
                <c:pt idx="1803">
                  <c:v>-53.429297599999998</c:v>
                </c:pt>
                <c:pt idx="1804">
                  <c:v>-53.3926716</c:v>
                </c:pt>
                <c:pt idx="1805">
                  <c:v>-53.355524500000001</c:v>
                </c:pt>
                <c:pt idx="1806">
                  <c:v>-53.317846600000003</c:v>
                </c:pt>
                <c:pt idx="1807">
                  <c:v>-53.27962797</c:v>
                </c:pt>
                <c:pt idx="1808">
                  <c:v>-53.240858439999997</c:v>
                </c:pt>
                <c:pt idx="1809">
                  <c:v>-53.201527570000003</c:v>
                </c:pt>
                <c:pt idx="1810">
                  <c:v>-53.161624689999996</c:v>
                </c:pt>
                <c:pt idx="1811">
                  <c:v>-53.121138850000001</c:v>
                </c:pt>
                <c:pt idx="1812">
                  <c:v>-53.080058829999999</c:v>
                </c:pt>
                <c:pt idx="1813">
                  <c:v>-53.038373129999997</c:v>
                </c:pt>
                <c:pt idx="1814">
                  <c:v>-52.996069949999999</c:v>
                </c:pt>
                <c:pt idx="1815">
                  <c:v>-52.953137220000002</c:v>
                </c:pt>
                <c:pt idx="1816">
                  <c:v>-52.909562530000002</c:v>
                </c:pt>
                <c:pt idx="1817">
                  <c:v>-52.865333159999999</c:v>
                </c:pt>
                <c:pt idx="1818">
                  <c:v>-52.820436059999999</c:v>
                </c:pt>
                <c:pt idx="1819">
                  <c:v>-52.774857859999997</c:v>
                </c:pt>
                <c:pt idx="1820">
                  <c:v>-52.728584820000002</c:v>
                </c:pt>
                <c:pt idx="1821">
                  <c:v>-52.681602820000002</c:v>
                </c:pt>
                <c:pt idx="1822">
                  <c:v>-52.633897410000003</c:v>
                </c:pt>
                <c:pt idx="1823">
                  <c:v>-52.585453719999997</c:v>
                </c:pt>
                <c:pt idx="1824">
                  <c:v>-52.53625649</c:v>
                </c:pt>
                <c:pt idx="1825">
                  <c:v>-52.486290050000001</c:v>
                </c:pt>
                <c:pt idx="1826">
                  <c:v>-52.435538280000003</c:v>
                </c:pt>
                <c:pt idx="1827">
                  <c:v>-52.383984660000003</c:v>
                </c:pt>
                <c:pt idx="1828">
                  <c:v>-52.33161218</c:v>
                </c:pt>
                <c:pt idx="1829">
                  <c:v>-52.278403359999999</c:v>
                </c:pt>
                <c:pt idx="1830">
                  <c:v>-52.224340239999997</c:v>
                </c:pt>
                <c:pt idx="1831">
                  <c:v>-52.16940434</c:v>
                </c:pt>
                <c:pt idx="1832">
                  <c:v>-52.11357667</c:v>
                </c:pt>
                <c:pt idx="1833">
                  <c:v>-52.056837690000002</c:v>
                </c:pt>
                <c:pt idx="1834">
                  <c:v>-51.999167290000003</c:v>
                </c:pt>
                <c:pt idx="1835">
                  <c:v>-51.940544780000003</c:v>
                </c:pt>
                <c:pt idx="1836">
                  <c:v>-51.880948869999997</c:v>
                </c:pt>
                <c:pt idx="1837">
                  <c:v>-51.820357639999997</c:v>
                </c:pt>
                <c:pt idx="1838">
                  <c:v>-51.758748500000003</c:v>
                </c:pt>
                <c:pt idx="1839">
                  <c:v>-51.696098220000003</c:v>
                </c:pt>
                <c:pt idx="1840">
                  <c:v>-51.632382829999997</c:v>
                </c:pt>
                <c:pt idx="1841">
                  <c:v>-51.567577659999998</c:v>
                </c:pt>
                <c:pt idx="1842">
                  <c:v>-51.501657289999997</c:v>
                </c:pt>
                <c:pt idx="1843">
                  <c:v>-51.43459549</c:v>
                </c:pt>
                <c:pt idx="1844">
                  <c:v>-51.366365219999999</c:v>
                </c:pt>
                <c:pt idx="1845">
                  <c:v>-51.296938619999999</c:v>
                </c:pt>
                <c:pt idx="1846">
                  <c:v>-51.22628692</c:v>
                </c:pt>
                <c:pt idx="1847">
                  <c:v>-51.154380449999998</c:v>
                </c:pt>
                <c:pt idx="1848">
                  <c:v>-51.081188570000002</c:v>
                </c:pt>
                <c:pt idx="1849">
                  <c:v>-51.006679689999999</c:v>
                </c:pt>
                <c:pt idx="1850">
                  <c:v>-50.930821139999999</c:v>
                </c:pt>
                <c:pt idx="1851">
                  <c:v>-50.853579209999999</c:v>
                </c:pt>
                <c:pt idx="1852">
                  <c:v>-50.774919070000003</c:v>
                </c:pt>
                <c:pt idx="1853">
                  <c:v>-50.69480472</c:v>
                </c:pt>
                <c:pt idx="1854">
                  <c:v>-50.613198930000003</c:v>
                </c:pt>
                <c:pt idx="1855">
                  <c:v>-50.530063249999998</c:v>
                </c:pt>
                <c:pt idx="1856">
                  <c:v>-50.445357860000001</c:v>
                </c:pt>
                <c:pt idx="1857">
                  <c:v>-50.359041609999998</c:v>
                </c:pt>
                <c:pt idx="1858">
                  <c:v>-50.271071890000002</c:v>
                </c:pt>
                <c:pt idx="1859">
                  <c:v>-50.1814046</c:v>
                </c:pt>
                <c:pt idx="1860">
                  <c:v>-50.089994060000002</c:v>
                </c:pt>
                <c:pt idx="1861">
                  <c:v>-49.996792990000003</c:v>
                </c:pt>
                <c:pt idx="1862">
                  <c:v>-49.901752369999997</c:v>
                </c:pt>
                <c:pt idx="1863">
                  <c:v>-49.804821420000003</c:v>
                </c:pt>
                <c:pt idx="1864">
                  <c:v>-49.705947459999997</c:v>
                </c:pt>
                <c:pt idx="1865">
                  <c:v>-49.605075890000002</c:v>
                </c:pt>
                <c:pt idx="1866">
                  <c:v>-49.502150049999997</c:v>
                </c:pt>
                <c:pt idx="1867">
                  <c:v>-49.39711114</c:v>
                </c:pt>
                <c:pt idx="1868">
                  <c:v>-49.289898110000003</c:v>
                </c:pt>
                <c:pt idx="1869">
                  <c:v>-49.180447569999998</c:v>
                </c:pt>
                <c:pt idx="1870">
                  <c:v>-49.068693660000001</c:v>
                </c:pt>
                <c:pt idx="1871">
                  <c:v>-48.954567930000003</c:v>
                </c:pt>
                <c:pt idx="1872">
                  <c:v>-48.837999230000001</c:v>
                </c:pt>
                <c:pt idx="1873">
                  <c:v>-48.718913530000002</c:v>
                </c:pt>
                <c:pt idx="1874">
                  <c:v>-48.597233840000001</c:v>
                </c:pt>
                <c:pt idx="1875">
                  <c:v>-48.472880000000004</c:v>
                </c:pt>
                <c:pt idx="1876">
                  <c:v>-48.345768560000003</c:v>
                </c:pt>
                <c:pt idx="1877">
                  <c:v>-48.215812569999997</c:v>
                </c:pt>
                <c:pt idx="1878">
                  <c:v>-48.082921419999998</c:v>
                </c:pt>
                <c:pt idx="1879">
                  <c:v>-47.94700066</c:v>
                </c:pt>
                <c:pt idx="1880">
                  <c:v>-47.807951750000001</c:v>
                </c:pt>
                <c:pt idx="1881">
                  <c:v>-47.665671879999998</c:v>
                </c:pt>
                <c:pt idx="1882">
                  <c:v>-47.520053709999999</c:v>
                </c:pt>
                <c:pt idx="1883">
                  <c:v>-47.370985130000001</c:v>
                </c:pt>
                <c:pt idx="1884">
                  <c:v>-47.218348980000002</c:v>
                </c:pt>
                <c:pt idx="1885">
                  <c:v>-47.062022800000001</c:v>
                </c:pt>
                <c:pt idx="1886">
                  <c:v>-46.901878459999999</c:v>
                </c:pt>
                <c:pt idx="1887">
                  <c:v>-46.737781910000002</c:v>
                </c:pt>
                <c:pt idx="1888">
                  <c:v>-46.56959277</c:v>
                </c:pt>
                <c:pt idx="1889">
                  <c:v>-46.397163980000002</c:v>
                </c:pt>
                <c:pt idx="1890">
                  <c:v>-46.220341390000002</c:v>
                </c:pt>
                <c:pt idx="1891">
                  <c:v>-46.038963350000003</c:v>
                </c:pt>
                <c:pt idx="1892">
                  <c:v>-45.852860219999997</c:v>
                </c:pt>
                <c:pt idx="1893">
                  <c:v>-45.661853890000003</c:v>
                </c:pt>
                <c:pt idx="1894">
                  <c:v>-45.465757230000001</c:v>
                </c:pt>
                <c:pt idx="1895">
                  <c:v>-45.264373550000002</c:v>
                </c:pt>
                <c:pt idx="1896">
                  <c:v>-45.057495920000001</c:v>
                </c:pt>
                <c:pt idx="1897">
                  <c:v>-44.844906559999998</c:v>
                </c:pt>
                <c:pt idx="1898">
                  <c:v>-44.626376090000001</c:v>
                </c:pt>
                <c:pt idx="1899">
                  <c:v>-44.40166275</c:v>
                </c:pt>
                <c:pt idx="1900">
                  <c:v>-44.170511560000001</c:v>
                </c:pt>
                <c:pt idx="1901">
                  <c:v>-43.93265341</c:v>
                </c:pt>
                <c:pt idx="1902">
                  <c:v>-43.687804049999997</c:v>
                </c:pt>
                <c:pt idx="1903">
                  <c:v>-43.435663050000002</c:v>
                </c:pt>
                <c:pt idx="1904">
                  <c:v>-43.175912609999997</c:v>
                </c:pt>
                <c:pt idx="1905">
                  <c:v>-42.908216279999998</c:v>
                </c:pt>
                <c:pt idx="1906">
                  <c:v>-42.632217619999999</c:v>
                </c:pt>
                <c:pt idx="1907">
                  <c:v>-42.347538630000003</c:v>
                </c:pt>
                <c:pt idx="1908">
                  <c:v>-42.05377816</c:v>
                </c:pt>
                <c:pt idx="1909">
                  <c:v>-41.75051011</c:v>
                </c:pt>
                <c:pt idx="1910">
                  <c:v>-41.437281400000003</c:v>
                </c:pt>
                <c:pt idx="1911">
                  <c:v>-41.113609920000002</c:v>
                </c:pt>
                <c:pt idx="1912">
                  <c:v>-40.778982059999997</c:v>
                </c:pt>
                <c:pt idx="1913">
                  <c:v>-40.432850180000003</c:v>
                </c:pt>
                <c:pt idx="1914">
                  <c:v>-40.074629719999997</c:v>
                </c:pt>
                <c:pt idx="1915">
                  <c:v>-39.70369608</c:v>
                </c:pt>
                <c:pt idx="1916">
                  <c:v>-39.319381079999999</c:v>
                </c:pt>
                <c:pt idx="1917">
                  <c:v>-38.920969169999999</c:v>
                </c:pt>
                <c:pt idx="1918">
                  <c:v>-38.507693160000002</c:v>
                </c:pt>
                <c:pt idx="1919">
                  <c:v>-38.078729459999998</c:v>
                </c:pt>
                <c:pt idx="1920">
                  <c:v>-37.63319285</c:v>
                </c:pt>
                <c:pt idx="1921">
                  <c:v>-37.170130630000003</c:v>
                </c:pt>
                <c:pt idx="1922">
                  <c:v>-36.688516059999998</c:v>
                </c:pt>
                <c:pt idx="1923">
                  <c:v>-36.187241120000003</c:v>
                </c:pt>
                <c:pt idx="1924">
                  <c:v>-35.665108259999997</c:v>
                </c:pt>
                <c:pt idx="1925">
                  <c:v>-35.12082126</c:v>
                </c:pt>
                <c:pt idx="1926">
                  <c:v>-34.552974880000001</c:v>
                </c:pt>
                <c:pt idx="1927">
                  <c:v>-33.960043239999997</c:v>
                </c:pt>
                <c:pt idx="1928">
                  <c:v>-33.34036657</c:v>
                </c:pt>
                <c:pt idx="1929">
                  <c:v>-32.692136380000001</c:v>
                </c:pt>
                <c:pt idx="1930">
                  <c:v>-32.01337839</c:v>
                </c:pt>
                <c:pt idx="1931">
                  <c:v>-31.301933269999999</c:v>
                </c:pt>
                <c:pt idx="1932">
                  <c:v>-30.555434479999999</c:v>
                </c:pt>
                <c:pt idx="1933">
                  <c:v>-29.771283</c:v>
                </c:pt>
                <c:pt idx="1934">
                  <c:v>-28.946618180000002</c:v>
                </c:pt>
                <c:pt idx="1935">
                  <c:v>-28.078284140000001</c:v>
                </c:pt>
                <c:pt idx="1936">
                  <c:v>-27.162790940000001</c:v>
                </c:pt>
                <c:pt idx="1937">
                  <c:v>-26.196269399999998</c:v>
                </c:pt>
                <c:pt idx="1938">
                  <c:v>-25.17441848</c:v>
                </c:pt>
                <c:pt idx="1939">
                  <c:v>-24.09244365</c:v>
                </c:pt>
                <c:pt idx="1940">
                  <c:v>-22.944984529999999</c:v>
                </c:pt>
                <c:pt idx="1941">
                  <c:v>-21.726029369999999</c:v>
                </c:pt>
                <c:pt idx="1942">
                  <c:v>-20.428813720000001</c:v>
                </c:pt>
                <c:pt idx="1943">
                  <c:v>-19.033699670000001</c:v>
                </c:pt>
                <c:pt idx="1944">
                  <c:v>-17.555196760000001</c:v>
                </c:pt>
                <c:pt idx="1945">
                  <c:v>-15.97220269</c:v>
                </c:pt>
                <c:pt idx="1946">
                  <c:v>-14.273453010000001</c:v>
                </c:pt>
                <c:pt idx="1947">
                  <c:v>-12.4460204</c:v>
                </c:pt>
                <c:pt idx="1948">
                  <c:v>-10.47499878</c:v>
                </c:pt>
                <c:pt idx="1949">
                  <c:v>-8.3431129899999998</c:v>
                </c:pt>
                <c:pt idx="1950">
                  <c:v>-6.0302330299999998</c:v>
                </c:pt>
                <c:pt idx="1951">
                  <c:v>-3.5127646750000001</c:v>
                </c:pt>
                <c:pt idx="1952">
                  <c:v>-0.762878375</c:v>
                </c:pt>
                <c:pt idx="1953">
                  <c:v>2.2524755390000002</c:v>
                </c:pt>
                <c:pt idx="1954">
                  <c:v>5.5728371990000003</c:v>
                </c:pt>
                <c:pt idx="1955">
                  <c:v>9.2458937520000006</c:v>
                </c:pt>
                <c:pt idx="1956">
                  <c:v>13.32966513</c:v>
                </c:pt>
                <c:pt idx="1957">
                  <c:v>17.895425400000001</c:v>
                </c:pt>
                <c:pt idx="1958">
                  <c:v>23.031662669999999</c:v>
                </c:pt>
                <c:pt idx="1959">
                  <c:v>28.849530399999999</c:v>
                </c:pt>
                <c:pt idx="1960">
                  <c:v>35.490481389999999</c:v>
                </c:pt>
                <c:pt idx="1961">
                  <c:v>-54.991025409999999</c:v>
                </c:pt>
                <c:pt idx="1962">
                  <c:v>-54.981948670000001</c:v>
                </c:pt>
                <c:pt idx="1963">
                  <c:v>-54.972768430000002</c:v>
                </c:pt>
                <c:pt idx="1964">
                  <c:v>-54.963483340000003</c:v>
                </c:pt>
                <c:pt idx="1965">
                  <c:v>-54.954092009999997</c:v>
                </c:pt>
                <c:pt idx="1966">
                  <c:v>-54.944593040000001</c:v>
                </c:pt>
                <c:pt idx="1967">
                  <c:v>-54.934984999999998</c:v>
                </c:pt>
                <c:pt idx="1968">
                  <c:v>-54.925266440000001</c:v>
                </c:pt>
                <c:pt idx="1969">
                  <c:v>-54.915435899999999</c:v>
                </c:pt>
                <c:pt idx="1970">
                  <c:v>-54.90549188</c:v>
                </c:pt>
                <c:pt idx="1971">
                  <c:v>-54.89543287</c:v>
                </c:pt>
                <c:pt idx="1972">
                  <c:v>-54.885257320000001</c:v>
                </c:pt>
                <c:pt idx="1973">
                  <c:v>-54.87496367</c:v>
                </c:pt>
                <c:pt idx="1974">
                  <c:v>-54.864550340000001</c:v>
                </c:pt>
                <c:pt idx="1975">
                  <c:v>-54.854015709999999</c:v>
                </c:pt>
                <c:pt idx="1976">
                  <c:v>-54.843358139999999</c:v>
                </c:pt>
                <c:pt idx="1977">
                  <c:v>-54.832575970000001</c:v>
                </c:pt>
                <c:pt idx="1978">
                  <c:v>-54.821667509999997</c:v>
                </c:pt>
                <c:pt idx="1979">
                  <c:v>-54.810631030000003</c:v>
                </c:pt>
                <c:pt idx="1980">
                  <c:v>-54.799464800000003</c:v>
                </c:pt>
                <c:pt idx="1981">
                  <c:v>-54.788167039999998</c:v>
                </c:pt>
                <c:pt idx="1982">
                  <c:v>-54.776735940000002</c:v>
                </c:pt>
                <c:pt idx="1983">
                  <c:v>-54.76516968</c:v>
                </c:pt>
                <c:pt idx="1984">
                  <c:v>-54.753466400000001</c:v>
                </c:pt>
                <c:pt idx="1985">
                  <c:v>-54.741624190000003</c:v>
                </c:pt>
                <c:pt idx="1986">
                  <c:v>-54.729641149999999</c:v>
                </c:pt>
                <c:pt idx="1987">
                  <c:v>-54.717515319999997</c:v>
                </c:pt>
                <c:pt idx="1988">
                  <c:v>-54.705244700000002</c:v>
                </c:pt>
                <c:pt idx="1989">
                  <c:v>-54.692827289999997</c:v>
                </c:pt>
                <c:pt idx="1990">
                  <c:v>-54.680261029999997</c:v>
                </c:pt>
                <c:pt idx="1991">
                  <c:v>-54.66754384</c:v>
                </c:pt>
                <c:pt idx="1992">
                  <c:v>-54.654673580000001</c:v>
                </c:pt>
                <c:pt idx="1993">
                  <c:v>-54.641648119999999</c:v>
                </c:pt>
                <c:pt idx="1994">
                  <c:v>-54.628465239999997</c:v>
                </c:pt>
                <c:pt idx="1995">
                  <c:v>-54.615122730000003</c:v>
                </c:pt>
                <c:pt idx="1996">
                  <c:v>-54.601618309999999</c:v>
                </c:pt>
                <c:pt idx="1997">
                  <c:v>-54.587949690000002</c:v>
                </c:pt>
                <c:pt idx="1998">
                  <c:v>-54.5741145</c:v>
                </c:pt>
                <c:pt idx="1999">
                  <c:v>-54.560110369999997</c:v>
                </c:pt>
                <c:pt idx="2000">
                  <c:v>-54.545934870000004</c:v>
                </c:pt>
                <c:pt idx="2001">
                  <c:v>-54.531585540000002</c:v>
                </c:pt>
                <c:pt idx="2002">
                  <c:v>-54.517059850000003</c:v>
                </c:pt>
                <c:pt idx="2003">
                  <c:v>-54.502355260000002</c:v>
                </c:pt>
                <c:pt idx="2004">
                  <c:v>-54.487469160000003</c:v>
                </c:pt>
                <c:pt idx="2005">
                  <c:v>-54.472398910000003</c:v>
                </c:pt>
                <c:pt idx="2006">
                  <c:v>-54.457141810000003</c:v>
                </c:pt>
                <c:pt idx="2007">
                  <c:v>-54.441695129999999</c:v>
                </c:pt>
                <c:pt idx="2008">
                  <c:v>-54.426056080000002</c:v>
                </c:pt>
                <c:pt idx="2009">
                  <c:v>-54.410221819999997</c:v>
                </c:pt>
                <c:pt idx="2010">
                  <c:v>-54.39418946</c:v>
                </c:pt>
                <c:pt idx="2011">
                  <c:v>-54.377956060000002</c:v>
                </c:pt>
                <c:pt idx="2012">
                  <c:v>-54.361518619999998</c:v>
                </c:pt>
                <c:pt idx="2013">
                  <c:v>-54.344874109999999</c:v>
                </c:pt>
                <c:pt idx="2014">
                  <c:v>-54.328019400000002</c:v>
                </c:pt>
                <c:pt idx="2015">
                  <c:v>-54.310951350000003</c:v>
                </c:pt>
                <c:pt idx="2016">
                  <c:v>-54.293666729999998</c:v>
                </c:pt>
                <c:pt idx="2017">
                  <c:v>-54.27616227</c:v>
                </c:pt>
                <c:pt idx="2018">
                  <c:v>-54.258434629999996</c:v>
                </c:pt>
                <c:pt idx="2019">
                  <c:v>-54.240480400000003</c:v>
                </c:pt>
                <c:pt idx="2020">
                  <c:v>-54.222296129999997</c:v>
                </c:pt>
                <c:pt idx="2021">
                  <c:v>-54.203878289999999</c:v>
                </c:pt>
                <c:pt idx="2022">
                  <c:v>-54.185223270000002</c:v>
                </c:pt>
                <c:pt idx="2023">
                  <c:v>-54.166327420000002</c:v>
                </c:pt>
                <c:pt idx="2024">
                  <c:v>-54.147187000000002</c:v>
                </c:pt>
                <c:pt idx="2025">
                  <c:v>-54.127798210000002</c:v>
                </c:pt>
                <c:pt idx="2026">
                  <c:v>-54.108157179999999</c:v>
                </c:pt>
                <c:pt idx="2027">
                  <c:v>-54.08825994</c:v>
                </c:pt>
                <c:pt idx="2028">
                  <c:v>-54.068102469999999</c:v>
                </c:pt>
                <c:pt idx="2029">
                  <c:v>-54.047680669999998</c:v>
                </c:pt>
                <c:pt idx="2030">
                  <c:v>-54.026990349999998</c:v>
                </c:pt>
                <c:pt idx="2031">
                  <c:v>-54.006027230000001</c:v>
                </c:pt>
                <c:pt idx="2032">
                  <c:v>-53.984786970000002</c:v>
                </c:pt>
                <c:pt idx="2033">
                  <c:v>-53.963265120000003</c:v>
                </c:pt>
                <c:pt idx="2034">
                  <c:v>-53.94145717</c:v>
                </c:pt>
                <c:pt idx="2035">
                  <c:v>-53.91935848</c:v>
                </c:pt>
                <c:pt idx="2036">
                  <c:v>-53.896964349999998</c:v>
                </c:pt>
                <c:pt idx="2037">
                  <c:v>-53.87426997</c:v>
                </c:pt>
                <c:pt idx="2038">
                  <c:v>-53.85127044</c:v>
                </c:pt>
                <c:pt idx="2039">
                  <c:v>-53.827960760000003</c:v>
                </c:pt>
                <c:pt idx="2040">
                  <c:v>-53.804335809999998</c:v>
                </c:pt>
                <c:pt idx="2041">
                  <c:v>-53.780390400000002</c:v>
                </c:pt>
                <c:pt idx="2042">
                  <c:v>-53.756119179999999</c:v>
                </c:pt>
                <c:pt idx="2043">
                  <c:v>-53.731516749999997</c:v>
                </c:pt>
                <c:pt idx="2044">
                  <c:v>-53.706577549999999</c:v>
                </c:pt>
                <c:pt idx="2045">
                  <c:v>-53.681295929999997</c:v>
                </c:pt>
                <c:pt idx="2046">
                  <c:v>-53.655666099999998</c:v>
                </c:pt>
                <c:pt idx="2047">
                  <c:v>-53.629682170000002</c:v>
                </c:pt>
                <c:pt idx="2048">
                  <c:v>-53.603338100000002</c:v>
                </c:pt>
                <c:pt idx="2049">
                  <c:v>-53.57662775</c:v>
                </c:pt>
                <c:pt idx="2050">
                  <c:v>-53.54954481</c:v>
                </c:pt>
                <c:pt idx="2051">
                  <c:v>-53.522082859999998</c:v>
                </c:pt>
                <c:pt idx="2052">
                  <c:v>-53.494235340000003</c:v>
                </c:pt>
                <c:pt idx="2053">
                  <c:v>-53.465995540000002</c:v>
                </c:pt>
                <c:pt idx="2054">
                  <c:v>-53.437356600000001</c:v>
                </c:pt>
                <c:pt idx="2055">
                  <c:v>-53.408311500000003</c:v>
                </c:pt>
                <c:pt idx="2056">
                  <c:v>-53.37885309</c:v>
                </c:pt>
                <c:pt idx="2057">
                  <c:v>-53.348974040000002</c:v>
                </c:pt>
                <c:pt idx="2058">
                  <c:v>-53.31866685</c:v>
                </c:pt>
                <c:pt idx="2059">
                  <c:v>-53.287923880000001</c:v>
                </c:pt>
                <c:pt idx="2060">
                  <c:v>-53.256737270000002</c:v>
                </c:pt>
                <c:pt idx="2061">
                  <c:v>-53.225099020000002</c:v>
                </c:pt>
                <c:pt idx="2062">
                  <c:v>-53.193000929999997</c:v>
                </c:pt>
                <c:pt idx="2063">
                  <c:v>-53.160434610000003</c:v>
                </c:pt>
                <c:pt idx="2064">
                  <c:v>-53.12739148</c:v>
                </c:pt>
                <c:pt idx="2065">
                  <c:v>-53.09386275</c:v>
                </c:pt>
                <c:pt idx="2066">
                  <c:v>-53.059839429999997</c:v>
                </c:pt>
                <c:pt idx="2067">
                  <c:v>-53.025312319999998</c:v>
                </c:pt>
                <c:pt idx="2068">
                  <c:v>-52.990271989999997</c:v>
                </c:pt>
                <c:pt idx="2069">
                  <c:v>-52.954708799999999</c:v>
                </c:pt>
                <c:pt idx="2070">
                  <c:v>-52.918612850000002</c:v>
                </c:pt>
                <c:pt idx="2071">
                  <c:v>-52.881974040000003</c:v>
                </c:pt>
                <c:pt idx="2072">
                  <c:v>-52.84478198</c:v>
                </c:pt>
                <c:pt idx="2073">
                  <c:v>-52.807026059999998</c:v>
                </c:pt>
                <c:pt idx="2074">
                  <c:v>-52.768695389999998</c:v>
                </c:pt>
                <c:pt idx="2075">
                  <c:v>-52.729778809999999</c:v>
                </c:pt>
                <c:pt idx="2076">
                  <c:v>-52.690264890000002</c:v>
                </c:pt>
                <c:pt idx="2077">
                  <c:v>-52.650141910000002</c:v>
                </c:pt>
                <c:pt idx="2078">
                  <c:v>-52.609397829999999</c:v>
                </c:pt>
                <c:pt idx="2079">
                  <c:v>-52.568020349999998</c:v>
                </c:pt>
                <c:pt idx="2080">
                  <c:v>-52.525996810000002</c:v>
                </c:pt>
                <c:pt idx="2081">
                  <c:v>-52.483314239999999</c:v>
                </c:pt>
                <c:pt idx="2082">
                  <c:v>-52.439959350000002</c:v>
                </c:pt>
                <c:pt idx="2083">
                  <c:v>-52.395918469999998</c:v>
                </c:pt>
                <c:pt idx="2084">
                  <c:v>-52.351177589999999</c:v>
                </c:pt>
                <c:pt idx="2085">
                  <c:v>-52.305722330000002</c:v>
                </c:pt>
                <c:pt idx="2086">
                  <c:v>-52.25953792</c:v>
                </c:pt>
                <c:pt idx="2087">
                  <c:v>-52.212609200000003</c:v>
                </c:pt>
                <c:pt idx="2088">
                  <c:v>-52.164920590000001</c:v>
                </c:pt>
                <c:pt idx="2089">
                  <c:v>-52.11645609</c:v>
                </c:pt>
                <c:pt idx="2090">
                  <c:v>-52.067199279999997</c:v>
                </c:pt>
                <c:pt idx="2091">
                  <c:v>-52.017133250000001</c:v>
                </c:pt>
                <c:pt idx="2092">
                  <c:v>-51.966240650000003</c:v>
                </c:pt>
                <c:pt idx="2093">
                  <c:v>-51.91450364</c:v>
                </c:pt>
                <c:pt idx="2094">
                  <c:v>-51.861903869999999</c:v>
                </c:pt>
                <c:pt idx="2095">
                  <c:v>-51.808422469999996</c:v>
                </c:pt>
                <c:pt idx="2096">
                  <c:v>-51.75404005</c:v>
                </c:pt>
                <c:pt idx="2097">
                  <c:v>-51.698736619999998</c:v>
                </c:pt>
                <c:pt idx="2098">
                  <c:v>-51.642491669999998</c:v>
                </c:pt>
                <c:pt idx="2099">
                  <c:v>-51.585284029999997</c:v>
                </c:pt>
                <c:pt idx="2100">
                  <c:v>-51.527091949999999</c:v>
                </c:pt>
                <c:pt idx="2101">
                  <c:v>-51.467893029999999</c:v>
                </c:pt>
                <c:pt idx="2102">
                  <c:v>-51.407664179999998</c:v>
                </c:pt>
                <c:pt idx="2103">
                  <c:v>-51.346381639999997</c:v>
                </c:pt>
                <c:pt idx="2104">
                  <c:v>-51.284020910000002</c:v>
                </c:pt>
                <c:pt idx="2105">
                  <c:v>-51.220556760000001</c:v>
                </c:pt>
                <c:pt idx="2106">
                  <c:v>-51.155963180000001</c:v>
                </c:pt>
                <c:pt idx="2107">
                  <c:v>-51.090213349999999</c:v>
                </c:pt>
                <c:pt idx="2108">
                  <c:v>-51.023279610000003</c:v>
                </c:pt>
                <c:pt idx="2109">
                  <c:v>-50.955133439999997</c:v>
                </c:pt>
                <c:pt idx="2110">
                  <c:v>-50.885745389999997</c:v>
                </c:pt>
                <c:pt idx="2111">
                  <c:v>-50.815085109999998</c:v>
                </c:pt>
                <c:pt idx="2112">
                  <c:v>-50.743121240000001</c:v>
                </c:pt>
                <c:pt idx="2113">
                  <c:v>-50.669821399999996</c:v>
                </c:pt>
                <c:pt idx="2114">
                  <c:v>-50.595152169999999</c:v>
                </c:pt>
                <c:pt idx="2115">
                  <c:v>-50.519079009999999</c:v>
                </c:pt>
                <c:pt idx="2116">
                  <c:v>-50.44156624</c:v>
                </c:pt>
                <c:pt idx="2117">
                  <c:v>-50.362576969999999</c:v>
                </c:pt>
                <c:pt idx="2118">
                  <c:v>-50.282073070000003</c:v>
                </c:pt>
                <c:pt idx="2119">
                  <c:v>-50.200015100000002</c:v>
                </c:pt>
                <c:pt idx="2120">
                  <c:v>-50.116362279999997</c:v>
                </c:pt>
                <c:pt idx="2121">
                  <c:v>-50.031072389999999</c:v>
                </c:pt>
                <c:pt idx="2122">
                  <c:v>-49.944101740000001</c:v>
                </c:pt>
                <c:pt idx="2123">
                  <c:v>-49.855405099999999</c:v>
                </c:pt>
                <c:pt idx="2124">
                  <c:v>-49.764935620000003</c:v>
                </c:pt>
                <c:pt idx="2125">
                  <c:v>-49.672644769999998</c:v>
                </c:pt>
                <c:pt idx="2126">
                  <c:v>-49.57848225</c:v>
                </c:pt>
                <c:pt idx="2127">
                  <c:v>-49.482395920000002</c:v>
                </c:pt>
                <c:pt idx="2128">
                  <c:v>-49.384331709999998</c:v>
                </c:pt>
                <c:pt idx="2129">
                  <c:v>-49.284233550000003</c:v>
                </c:pt>
                <c:pt idx="2130">
                  <c:v>-49.182043229999998</c:v>
                </c:pt>
                <c:pt idx="2131">
                  <c:v>-49.077700329999999</c:v>
                </c:pt>
                <c:pt idx="2132">
                  <c:v>-48.971142139999998</c:v>
                </c:pt>
                <c:pt idx="2133">
                  <c:v>-48.862303480000001</c:v>
                </c:pt>
                <c:pt idx="2134">
                  <c:v>-48.75111665</c:v>
                </c:pt>
                <c:pt idx="2135">
                  <c:v>-48.637511250000003</c:v>
                </c:pt>
                <c:pt idx="2136">
                  <c:v>-48.52141409</c:v>
                </c:pt>
                <c:pt idx="2137">
                  <c:v>-48.402749010000001</c:v>
                </c:pt>
                <c:pt idx="2138">
                  <c:v>-48.281436769999999</c:v>
                </c:pt>
                <c:pt idx="2139">
                  <c:v>-48.157394859999997</c:v>
                </c:pt>
                <c:pt idx="2140">
                  <c:v>-48.030537320000001</c:v>
                </c:pt>
                <c:pt idx="2141">
                  <c:v>-47.90077462</c:v>
                </c:pt>
                <c:pt idx="2142">
                  <c:v>-47.768013400000001</c:v>
                </c:pt>
                <c:pt idx="2143">
                  <c:v>-47.632156309999999</c:v>
                </c:pt>
                <c:pt idx="2144">
                  <c:v>-47.493101760000002</c:v>
                </c:pt>
                <c:pt idx="2145">
                  <c:v>-47.350743749999999</c:v>
                </c:pt>
                <c:pt idx="2146">
                  <c:v>-47.204971530000002</c:v>
                </c:pt>
                <c:pt idx="2147">
                  <c:v>-47.055669420000001</c:v>
                </c:pt>
                <c:pt idx="2148">
                  <c:v>-46.902716499999997</c:v>
                </c:pt>
                <c:pt idx="2149">
                  <c:v>-46.745986309999999</c:v>
                </c:pt>
                <c:pt idx="2150">
                  <c:v>-46.585346510000001</c:v>
                </c:pt>
                <c:pt idx="2151">
                  <c:v>-46.420658580000001</c:v>
                </c:pt>
                <c:pt idx="2152">
                  <c:v>-46.251777410000003</c:v>
                </c:pt>
                <c:pt idx="2153">
                  <c:v>-46.07855095</c:v>
                </c:pt>
                <c:pt idx="2154">
                  <c:v>-45.900819730000002</c:v>
                </c:pt>
                <c:pt idx="2155">
                  <c:v>-45.706416480000001</c:v>
                </c:pt>
                <c:pt idx="2156">
                  <c:v>-45.518843269999998</c:v>
                </c:pt>
                <c:pt idx="2157">
                  <c:v>-45.326225620000002</c:v>
                </c:pt>
                <c:pt idx="2158">
                  <c:v>-45.128369020000001</c:v>
                </c:pt>
                <c:pt idx="2159">
                  <c:v>-44.925068889999999</c:v>
                </c:pt>
                <c:pt idx="2160">
                  <c:v>-44.716109950000003</c:v>
                </c:pt>
                <c:pt idx="2161">
                  <c:v>-44.501265490000002</c:v>
                </c:pt>
                <c:pt idx="2162">
                  <c:v>-44.2802966</c:v>
                </c:pt>
                <c:pt idx="2163">
                  <c:v>-44.052951350000001</c:v>
                </c:pt>
                <c:pt idx="2164">
                  <c:v>-43.8189639</c:v>
                </c:pt>
                <c:pt idx="2165">
                  <c:v>-43.578053509999997</c:v>
                </c:pt>
                <c:pt idx="2166">
                  <c:v>-43.329923489999999</c:v>
                </c:pt>
                <c:pt idx="2167">
                  <c:v>-43.074260070000001</c:v>
                </c:pt>
                <c:pt idx="2168">
                  <c:v>-42.810731140000001</c:v>
                </c:pt>
                <c:pt idx="2169">
                  <c:v>-42.538984900000003</c:v>
                </c:pt>
                <c:pt idx="2170">
                  <c:v>-42.258648370000003</c:v>
                </c:pt>
                <c:pt idx="2171">
                  <c:v>-41.9693258</c:v>
                </c:pt>
                <c:pt idx="2172">
                  <c:v>-41.6705969</c:v>
                </c:pt>
                <c:pt idx="2173">
                  <c:v>-41.362014909999999</c:v>
                </c:pt>
                <c:pt idx="2174">
                  <c:v>-41.043104489999997</c:v>
                </c:pt>
                <c:pt idx="2175">
                  <c:v>-40.713359400000002</c:v>
                </c:pt>
                <c:pt idx="2176">
                  <c:v>-40.372239980000003</c:v>
                </c:pt>
                <c:pt idx="2177">
                  <c:v>-40.019170330000001</c:v>
                </c:pt>
                <c:pt idx="2178">
                  <c:v>-39.653535239999997</c:v>
                </c:pt>
                <c:pt idx="2179">
                  <c:v>-39.274676769999999</c:v>
                </c:pt>
                <c:pt idx="2180">
                  <c:v>-38.881890509999998</c:v>
                </c:pt>
                <c:pt idx="2181">
                  <c:v>-38.47442143</c:v>
                </c:pt>
                <c:pt idx="2182">
                  <c:v>-38.051459219999998</c:v>
                </c:pt>
                <c:pt idx="2183">
                  <c:v>-37.612133210000003</c:v>
                </c:pt>
                <c:pt idx="2184">
                  <c:v>-37.155506610000003</c:v>
                </c:pt>
                <c:pt idx="2185">
                  <c:v>-36.680570199999998</c:v>
                </c:pt>
                <c:pt idx="2186">
                  <c:v>-36.186235160000003</c:v>
                </c:pt>
                <c:pt idx="2187">
                  <c:v>-35.67132514</c:v>
                </c:pt>
                <c:pt idx="2188">
                  <c:v>-35.134567320000002</c:v>
                </c:pt>
                <c:pt idx="2189">
                  <c:v>-34.574582309999997</c:v>
                </c:pt>
                <c:pt idx="2190">
                  <c:v>-33.989872869999999</c:v>
                </c:pt>
                <c:pt idx="2191">
                  <c:v>-33.378811079999998</c:v>
                </c:pt>
                <c:pt idx="2192">
                  <c:v>-32.739623809999998</c:v>
                </c:pt>
                <c:pt idx="2193">
                  <c:v>-32.070376279999998</c:v>
                </c:pt>
                <c:pt idx="2194">
                  <c:v>-31.36895329</c:v>
                </c:pt>
                <c:pt idx="2195">
                  <c:v>-30.633037760000001</c:v>
                </c:pt>
                <c:pt idx="2196">
                  <c:v>-29.860086240000001</c:v>
                </c:pt>
                <c:pt idx="2197">
                  <c:v>-29.047300669999998</c:v>
                </c:pt>
                <c:pt idx="2198">
                  <c:v>-28.19159591</c:v>
                </c:pt>
                <c:pt idx="2199">
                  <c:v>-27.28956213</c:v>
                </c:pt>
                <c:pt idx="2200">
                  <c:v>-26.337421259999999</c:v>
                </c:pt>
                <c:pt idx="2201">
                  <c:v>-25.330976110000002</c:v>
                </c:pt>
                <c:pt idx="2202">
                  <c:v>-24.265550999999999</c:v>
                </c:pt>
                <c:pt idx="2203">
                  <c:v>-23.135922050000001</c:v>
                </c:pt>
                <c:pt idx="2204">
                  <c:v>-21.936234840000001</c:v>
                </c:pt>
                <c:pt idx="2205">
                  <c:v>-20.659907050000001</c:v>
                </c:pt>
                <c:pt idx="2206">
                  <c:v>-19.29951247</c:v>
                </c:pt>
                <c:pt idx="2207">
                  <c:v>-17.84664227</c:v>
                </c:pt>
                <c:pt idx="2208">
                  <c:v>-16.291738129999999</c:v>
                </c:pt>
                <c:pt idx="2209">
                  <c:v>-14.62389042</c:v>
                </c:pt>
                <c:pt idx="2210">
                  <c:v>-12.83059261</c:v>
                </c:pt>
                <c:pt idx="2211">
                  <c:v>-10.89744045</c:v>
                </c:pt>
                <c:pt idx="2212">
                  <c:v>-8.8077610100000001</c:v>
                </c:pt>
                <c:pt idx="2213">
                  <c:v>-6.5421518179999998</c:v>
                </c:pt>
                <c:pt idx="2214">
                  <c:v>-4.0779038740000004</c:v>
                </c:pt>
                <c:pt idx="2215">
                  <c:v>-1.388273031</c:v>
                </c:pt>
                <c:pt idx="2216">
                  <c:v>1.5584484279999999</c:v>
                </c:pt>
                <c:pt idx="2217">
                  <c:v>4.8001264810000004</c:v>
                </c:pt>
                <c:pt idx="2218">
                  <c:v>8.3823391449999995</c:v>
                </c:pt>
                <c:pt idx="2219">
                  <c:v>12.36042072</c:v>
                </c:pt>
                <c:pt idx="2220">
                  <c:v>16.802185390000002</c:v>
                </c:pt>
                <c:pt idx="2221">
                  <c:v>21.791606269999999</c:v>
                </c:pt>
                <c:pt idx="2222">
                  <c:v>27.433860849999999</c:v>
                </c:pt>
                <c:pt idx="2223">
                  <c:v>33.86236684</c:v>
                </c:pt>
                <c:pt idx="2224">
                  <c:v>-54.998154409999998</c:v>
                </c:pt>
                <c:pt idx="2225">
                  <c:v>-54.996289410000003</c:v>
                </c:pt>
                <c:pt idx="2226">
                  <c:v>-54.994404770000003</c:v>
                </c:pt>
                <c:pt idx="2227">
                  <c:v>-54.992500249999999</c:v>
                </c:pt>
                <c:pt idx="2228">
                  <c:v>-54.9905756</c:v>
                </c:pt>
                <c:pt idx="2229">
                  <c:v>-54.98863059</c:v>
                </c:pt>
                <c:pt idx="2230">
                  <c:v>-54.986664949999998</c:v>
                </c:pt>
                <c:pt idx="2231">
                  <c:v>-54.984678449999997</c:v>
                </c:pt>
                <c:pt idx="2232">
                  <c:v>-54.982670830000004</c:v>
                </c:pt>
                <c:pt idx="2233">
                  <c:v>-54.980641830000003</c:v>
                </c:pt>
                <c:pt idx="2234">
                  <c:v>-54.978591180000002</c:v>
                </c:pt>
                <c:pt idx="2235">
                  <c:v>-54.976518630000001</c:v>
                </c:pt>
                <c:pt idx="2236">
                  <c:v>-54.974423909999999</c:v>
                </c:pt>
                <c:pt idx="2237">
                  <c:v>-54.972306750000001</c:v>
                </c:pt>
                <c:pt idx="2238">
                  <c:v>-54.97016687</c:v>
                </c:pt>
                <c:pt idx="2239">
                  <c:v>-54.96800399</c:v>
                </c:pt>
                <c:pt idx="2240">
                  <c:v>-54.96581784</c:v>
                </c:pt>
                <c:pt idx="2241">
                  <c:v>-54.963608129999997</c:v>
                </c:pt>
                <c:pt idx="2242">
                  <c:v>-54.961374569999997</c:v>
                </c:pt>
                <c:pt idx="2243">
                  <c:v>-54.959116870000003</c:v>
                </c:pt>
                <c:pt idx="2244">
                  <c:v>-54.956834729999997</c:v>
                </c:pt>
                <c:pt idx="2245">
                  <c:v>-54.954527849999998</c:v>
                </c:pt>
                <c:pt idx="2246">
                  <c:v>-54.952195940000003</c:v>
                </c:pt>
                <c:pt idx="2247">
                  <c:v>-54.949838679999999</c:v>
                </c:pt>
                <c:pt idx="2248">
                  <c:v>-54.947455750000003</c:v>
                </c:pt>
                <c:pt idx="2249">
                  <c:v>-54.945046859999998</c:v>
                </c:pt>
                <c:pt idx="2250">
                  <c:v>-54.942611669999998</c:v>
                </c:pt>
                <c:pt idx="2251">
                  <c:v>-54.940149859999998</c:v>
                </c:pt>
                <c:pt idx="2252">
                  <c:v>-54.937661110000001</c:v>
                </c:pt>
                <c:pt idx="2253">
                  <c:v>-54.935145079999998</c:v>
                </c:pt>
                <c:pt idx="2254">
                  <c:v>-54.932601439999999</c:v>
                </c:pt>
                <c:pt idx="2255">
                  <c:v>-54.930029849999997</c:v>
                </c:pt>
                <c:pt idx="2256">
                  <c:v>-54.927429949999997</c:v>
                </c:pt>
                <c:pt idx="2257">
                  <c:v>-54.924801410000001</c:v>
                </c:pt>
                <c:pt idx="2258">
                  <c:v>-54.922143869999999</c:v>
                </c:pt>
                <c:pt idx="2259">
                  <c:v>-54.919456969999999</c:v>
                </c:pt>
                <c:pt idx="2260">
                  <c:v>-54.916740349999998</c:v>
                </c:pt>
                <c:pt idx="2261">
                  <c:v>-54.91399363</c:v>
                </c:pt>
                <c:pt idx="2262">
                  <c:v>-54.911216449999998</c:v>
                </c:pt>
                <c:pt idx="2263">
                  <c:v>-54.908408430000001</c:v>
                </c:pt>
                <c:pt idx="2264">
                  <c:v>-54.905569190000001</c:v>
                </c:pt>
                <c:pt idx="2265">
                  <c:v>-54.902698340000001</c:v>
                </c:pt>
                <c:pt idx="2266">
                  <c:v>-54.899795480000002</c:v>
                </c:pt>
                <c:pt idx="2267">
                  <c:v>-54.896860220000001</c:v>
                </c:pt>
                <c:pt idx="2268">
                  <c:v>-54.893892149999999</c:v>
                </c:pt>
                <c:pt idx="2269">
                  <c:v>-54.890890880000001</c:v>
                </c:pt>
                <c:pt idx="2270">
                  <c:v>-54.887855969999997</c:v>
                </c:pt>
                <c:pt idx="2271">
                  <c:v>-54.884787019999997</c:v>
                </c:pt>
                <c:pt idx="2272">
                  <c:v>-54.881683600000002</c:v>
                </c:pt>
                <c:pt idx="2273">
                  <c:v>-54.878545289999998</c:v>
                </c:pt>
                <c:pt idx="2274">
                  <c:v>-54.875371629999997</c:v>
                </c:pt>
                <c:pt idx="2275">
                  <c:v>-54.872162199999998</c:v>
                </c:pt>
                <c:pt idx="2276">
                  <c:v>-54.868916540000001</c:v>
                </c:pt>
                <c:pt idx="2277">
                  <c:v>-54.865634200000002</c:v>
                </c:pt>
                <c:pt idx="2278">
                  <c:v>-54.862314730000001</c:v>
                </c:pt>
                <c:pt idx="2279">
                  <c:v>-54.858957650000001</c:v>
                </c:pt>
                <c:pt idx="2280">
                  <c:v>-54.855562499999998</c:v>
                </c:pt>
                <c:pt idx="2281">
                  <c:v>-54.852128790000002</c:v>
                </c:pt>
                <c:pt idx="2282">
                  <c:v>-54.848656050000002</c:v>
                </c:pt>
                <c:pt idx="2283">
                  <c:v>-54.84514377</c:v>
                </c:pt>
                <c:pt idx="2284">
                  <c:v>-54.841591469999997</c:v>
                </c:pt>
                <c:pt idx="2285">
                  <c:v>-54.837998640000002</c:v>
                </c:pt>
                <c:pt idx="2286">
                  <c:v>-54.83436476</c:v>
                </c:pt>
                <c:pt idx="2287">
                  <c:v>-54.830689329999998</c:v>
                </c:pt>
                <c:pt idx="2288">
                  <c:v>-54.826971810000003</c:v>
                </c:pt>
                <c:pt idx="2289">
                  <c:v>-54.823211669999999</c:v>
                </c:pt>
                <c:pt idx="2290">
                  <c:v>-54.819408379999999</c:v>
                </c:pt>
                <c:pt idx="2291">
                  <c:v>-54.815561379999998</c:v>
                </c:pt>
                <c:pt idx="2292">
                  <c:v>-54.811670130000003</c:v>
                </c:pt>
                <c:pt idx="2293">
                  <c:v>-54.807734060000001</c:v>
                </c:pt>
                <c:pt idx="2294">
                  <c:v>-54.803752600000003</c:v>
                </c:pt>
                <c:pt idx="2295">
                  <c:v>-54.799725170000002</c:v>
                </c:pt>
                <c:pt idx="2296">
                  <c:v>-54.795651200000002</c:v>
                </c:pt>
                <c:pt idx="2297">
                  <c:v>-54.791530080000001</c:v>
                </c:pt>
                <c:pt idx="2298">
                  <c:v>-54.787361220000001</c:v>
                </c:pt>
                <c:pt idx="2299">
                  <c:v>-54.783144010000001</c:v>
                </c:pt>
                <c:pt idx="2300">
                  <c:v>-54.778877829999999</c:v>
                </c:pt>
                <c:pt idx="2301">
                  <c:v>-54.77456205</c:v>
                </c:pt>
                <c:pt idx="2302">
                  <c:v>-54.770196040000002</c:v>
                </c:pt>
                <c:pt idx="2303">
                  <c:v>-54.765779160000001</c:v>
                </c:pt>
                <c:pt idx="2304">
                  <c:v>-54.76131075</c:v>
                </c:pt>
                <c:pt idx="2305">
                  <c:v>-54.75679015</c:v>
                </c:pt>
                <c:pt idx="2306">
                  <c:v>-54.752216689999997</c:v>
                </c:pt>
                <c:pt idx="2307">
                  <c:v>-54.747589689999998</c:v>
                </c:pt>
                <c:pt idx="2308">
                  <c:v>-54.742908460000002</c:v>
                </c:pt>
                <c:pt idx="2309">
                  <c:v>-54.738172310000003</c:v>
                </c:pt>
                <c:pt idx="2310">
                  <c:v>-54.733380519999997</c:v>
                </c:pt>
                <c:pt idx="2311">
                  <c:v>-54.728532370000003</c:v>
                </c:pt>
                <c:pt idx="2312">
                  <c:v>-54.723627139999998</c:v>
                </c:pt>
                <c:pt idx="2313">
                  <c:v>-54.718664080000003</c:v>
                </c:pt>
                <c:pt idx="2314">
                  <c:v>-54.713642450000002</c:v>
                </c:pt>
                <c:pt idx="2315">
                  <c:v>-54.70856148</c:v>
                </c:pt>
                <c:pt idx="2316">
                  <c:v>-54.70342041</c:v>
                </c:pt>
                <c:pt idx="2317">
                  <c:v>-54.698218449999999</c:v>
                </c:pt>
                <c:pt idx="2318">
                  <c:v>-54.692954810000003</c:v>
                </c:pt>
                <c:pt idx="2319">
                  <c:v>-54.687628689999997</c:v>
                </c:pt>
                <c:pt idx="2320">
                  <c:v>-54.682239260000003</c:v>
                </c:pt>
                <c:pt idx="2321">
                  <c:v>-54.676785700000003</c:v>
                </c:pt>
                <c:pt idx="2322">
                  <c:v>-54.67126717</c:v>
                </c:pt>
                <c:pt idx="2323">
                  <c:v>-54.665682830000002</c:v>
                </c:pt>
                <c:pt idx="2324">
                  <c:v>-54.660031799999999</c:v>
                </c:pt>
                <c:pt idx="2325">
                  <c:v>-54.654313209999998</c:v>
                </c:pt>
                <c:pt idx="2326">
                  <c:v>-54.648526160000003</c:v>
                </c:pt>
                <c:pt idx="2327">
                  <c:v>-54.642669769999998</c:v>
                </c:pt>
                <c:pt idx="2328">
                  <c:v>-54.636743109999998</c:v>
                </c:pt>
                <c:pt idx="2329">
                  <c:v>-54.630745259999998</c:v>
                </c:pt>
                <c:pt idx="2330">
                  <c:v>-54.624675259999997</c:v>
                </c:pt>
                <c:pt idx="2331">
                  <c:v>-54.618532180000003</c:v>
                </c:pt>
                <c:pt idx="2332">
                  <c:v>-54.612315029999998</c:v>
                </c:pt>
                <c:pt idx="2333">
                  <c:v>-54.606022830000001</c:v>
                </c:pt>
                <c:pt idx="2334">
                  <c:v>-54.59965459</c:v>
                </c:pt>
                <c:pt idx="2335">
                  <c:v>-54.593209289999997</c:v>
                </c:pt>
                <c:pt idx="2336">
                  <c:v>-54.58668591</c:v>
                </c:pt>
                <c:pt idx="2337">
                  <c:v>-54.580083389999999</c:v>
                </c:pt>
                <c:pt idx="2338">
                  <c:v>-54.57340069</c:v>
                </c:pt>
                <c:pt idx="2339">
                  <c:v>-54.566636719999998</c:v>
                </c:pt>
                <c:pt idx="2340">
                  <c:v>-54.559790399999997</c:v>
                </c:pt>
                <c:pt idx="2341">
                  <c:v>-54.552860610000003</c:v>
                </c:pt>
                <c:pt idx="2342">
                  <c:v>-54.545846240000003</c:v>
                </c:pt>
                <c:pt idx="2343">
                  <c:v>-54.538746140000001</c:v>
                </c:pt>
                <c:pt idx="2344">
                  <c:v>-54.53155916</c:v>
                </c:pt>
                <c:pt idx="2345">
                  <c:v>-54.524284119999997</c:v>
                </c:pt>
                <c:pt idx="2346">
                  <c:v>-54.516919829999999</c:v>
                </c:pt>
                <c:pt idx="2347">
                  <c:v>-54.509465069999997</c:v>
                </c:pt>
                <c:pt idx="2348">
                  <c:v>-54.501918619999998</c:v>
                </c:pt>
                <c:pt idx="2349">
                  <c:v>-54.494279229999997</c:v>
                </c:pt>
                <c:pt idx="2350">
                  <c:v>-54.486545620000001</c:v>
                </c:pt>
                <c:pt idx="2351">
                  <c:v>-54.478716519999999</c:v>
                </c:pt>
                <c:pt idx="2352">
                  <c:v>-54.470790610000002</c:v>
                </c:pt>
                <c:pt idx="2353">
                  <c:v>-54.462766569999999</c:v>
                </c:pt>
                <c:pt idx="2354">
                  <c:v>-54.454643050000001</c:v>
                </c:pt>
                <c:pt idx="2355">
                  <c:v>-54.446418680000001</c:v>
                </c:pt>
                <c:pt idx="2356">
                  <c:v>-54.438092079999997</c:v>
                </c:pt>
                <c:pt idx="2357">
                  <c:v>-54.42966182</c:v>
                </c:pt>
                <c:pt idx="2358">
                  <c:v>-54.421126479999998</c:v>
                </c:pt>
                <c:pt idx="2359">
                  <c:v>-54.412484599999999</c:v>
                </c:pt>
                <c:pt idx="2360">
                  <c:v>-54.40373469</c:v>
                </c:pt>
                <c:pt idx="2361">
                  <c:v>-54.39487527</c:v>
                </c:pt>
                <c:pt idx="2362">
                  <c:v>-54.385904789999998</c:v>
                </c:pt>
                <c:pt idx="2363">
                  <c:v>-54.376821710000002</c:v>
                </c:pt>
                <c:pt idx="2364">
                  <c:v>-54.367624460000002</c:v>
                </c:pt>
                <c:pt idx="2365">
                  <c:v>-54.358311430000001</c:v>
                </c:pt>
                <c:pt idx="2366">
                  <c:v>-54.348880989999998</c:v>
                </c:pt>
                <c:pt idx="2367">
                  <c:v>-54.3393315</c:v>
                </c:pt>
                <c:pt idx="2368">
                  <c:v>-54.329661280000003</c:v>
                </c:pt>
                <c:pt idx="2369">
                  <c:v>-54.31986861</c:v>
                </c:pt>
                <c:pt idx="2370">
                  <c:v>-54.309951769999998</c:v>
                </c:pt>
                <c:pt idx="2371">
                  <c:v>-54.299908979999998</c:v>
                </c:pt>
                <c:pt idx="2372">
                  <c:v>-54.289738470000003</c:v>
                </c:pt>
                <c:pt idx="2373">
                  <c:v>-54.279438409999997</c:v>
                </c:pt>
                <c:pt idx="2374">
                  <c:v>-54.269006949999998</c:v>
                </c:pt>
                <c:pt idx="2375">
                  <c:v>-54.258442209999998</c:v>
                </c:pt>
                <c:pt idx="2376">
                  <c:v>-54.247742270000003</c:v>
                </c:pt>
                <c:pt idx="2377">
                  <c:v>-54.236905200000002</c:v>
                </c:pt>
                <c:pt idx="2378">
                  <c:v>-54.225929020000002</c:v>
                </c:pt>
                <c:pt idx="2379">
                  <c:v>-54.214811709999999</c:v>
                </c:pt>
                <c:pt idx="2380">
                  <c:v>-54.203551230000002</c:v>
                </c:pt>
                <c:pt idx="2381">
                  <c:v>-54.192145519999997</c:v>
                </c:pt>
                <c:pt idx="2382">
                  <c:v>-54.180592439999998</c:v>
                </c:pt>
                <c:pt idx="2383">
                  <c:v>-54.168889870000001</c:v>
                </c:pt>
                <c:pt idx="2384">
                  <c:v>-54.157035610000001</c:v>
                </c:pt>
                <c:pt idx="2385">
                  <c:v>-54.145027429999999</c:v>
                </c:pt>
                <c:pt idx="2386">
                  <c:v>-54.132863090000001</c:v>
                </c:pt>
                <c:pt idx="2387">
                  <c:v>-54.12054028</c:v>
                </c:pt>
                <c:pt idx="2388">
                  <c:v>-54.108056660000003</c:v>
                </c:pt>
                <c:pt idx="2389">
                  <c:v>-54.095409859999997</c:v>
                </c:pt>
                <c:pt idx="2390">
                  <c:v>-54.082597450000002</c:v>
                </c:pt>
                <c:pt idx="2391">
                  <c:v>-54.069616969999998</c:v>
                </c:pt>
                <c:pt idx="2392">
                  <c:v>-54.05646591</c:v>
                </c:pt>
                <c:pt idx="2393">
                  <c:v>-54.043141740000003</c:v>
                </c:pt>
                <c:pt idx="2394">
                  <c:v>-54.029641849999997</c:v>
                </c:pt>
                <c:pt idx="2395">
                  <c:v>-54.015963599999999</c:v>
                </c:pt>
                <c:pt idx="2396">
                  <c:v>-53.990104299999999</c:v>
                </c:pt>
                <c:pt idx="2397">
                  <c:v>-53.975897969999998</c:v>
                </c:pt>
                <c:pt idx="2398">
                  <c:v>-53.961502609999997</c:v>
                </c:pt>
                <c:pt idx="2399">
                  <c:v>-53.946915339999997</c:v>
                </c:pt>
                <c:pt idx="2400">
                  <c:v>-53.932133219999997</c:v>
                </c:pt>
                <c:pt idx="2401">
                  <c:v>-53.91715327</c:v>
                </c:pt>
                <c:pt idx="2402">
                  <c:v>-53.901972450000002</c:v>
                </c:pt>
                <c:pt idx="2403">
                  <c:v>-53.886587679999998</c:v>
                </c:pt>
                <c:pt idx="2404">
                  <c:v>-53.870995790000002</c:v>
                </c:pt>
                <c:pt idx="2405">
                  <c:v>-53.855193589999999</c:v>
                </c:pt>
                <c:pt idx="2406">
                  <c:v>-53.839177790000001</c:v>
                </c:pt>
                <c:pt idx="2407">
                  <c:v>-53.822945079999997</c:v>
                </c:pt>
                <c:pt idx="2408">
                  <c:v>-53.806492059999997</c:v>
                </c:pt>
                <c:pt idx="2409">
                  <c:v>-53.789815279999999</c:v>
                </c:pt>
                <c:pt idx="2410">
                  <c:v>-53.772911209999997</c:v>
                </c:pt>
                <c:pt idx="2411">
                  <c:v>-53.755776269999998</c:v>
                </c:pt>
                <c:pt idx="2412">
                  <c:v>-53.738406810000001</c:v>
                </c:pt>
                <c:pt idx="2413">
                  <c:v>-53.720799100000001</c:v>
                </c:pt>
                <c:pt idx="2414">
                  <c:v>-53.702949340000004</c:v>
                </c:pt>
                <c:pt idx="2415">
                  <c:v>-53.684853670000003</c:v>
                </c:pt>
                <c:pt idx="2416">
                  <c:v>-53.666508129999997</c:v>
                </c:pt>
                <c:pt idx="2417">
                  <c:v>-53.647908719999997</c:v>
                </c:pt>
                <c:pt idx="2418">
                  <c:v>-53.629051330000003</c:v>
                </c:pt>
                <c:pt idx="2419">
                  <c:v>-53.609931779999997</c:v>
                </c:pt>
                <c:pt idx="2420">
                  <c:v>-53.590545810000002</c:v>
                </c:pt>
                <c:pt idx="2421">
                  <c:v>-53.57088907</c:v>
                </c:pt>
                <c:pt idx="2422">
                  <c:v>-53.550957140000001</c:v>
                </c:pt>
                <c:pt idx="2423">
                  <c:v>-53.53074548</c:v>
                </c:pt>
                <c:pt idx="2424">
                  <c:v>-53.5102495</c:v>
                </c:pt>
                <c:pt idx="2425">
                  <c:v>-53.489464470000001</c:v>
                </c:pt>
                <c:pt idx="2426">
                  <c:v>-53.468385619999999</c:v>
                </c:pt>
                <c:pt idx="2427">
                  <c:v>-53.447008029999999</c:v>
                </c:pt>
                <c:pt idx="2428">
                  <c:v>-53.42532671</c:v>
                </c:pt>
                <c:pt idx="2429">
                  <c:v>-53.40333656</c:v>
                </c:pt>
                <c:pt idx="2430">
                  <c:v>-53.381032380000001</c:v>
                </c:pt>
                <c:pt idx="2431">
                  <c:v>-53.358408850000004</c:v>
                </c:pt>
                <c:pt idx="2432">
                  <c:v>-53.335460550000001</c:v>
                </c:pt>
                <c:pt idx="2433">
                  <c:v>-53.312181940000002</c:v>
                </c:pt>
                <c:pt idx="2434">
                  <c:v>-53.288567360000002</c:v>
                </c:pt>
                <c:pt idx="2435">
                  <c:v>-53.264611049999999</c:v>
                </c:pt>
                <c:pt idx="2436">
                  <c:v>-53.240307110000003</c:v>
                </c:pt>
                <c:pt idx="2437">
                  <c:v>-53.215649509999999</c:v>
                </c:pt>
                <c:pt idx="2438">
                  <c:v>-53.190632100000002</c:v>
                </c:pt>
                <c:pt idx="2439">
                  <c:v>-53.165248599999998</c:v>
                </c:pt>
                <c:pt idx="2440">
                  <c:v>-53.139492590000003</c:v>
                </c:pt>
                <c:pt idx="2441">
                  <c:v>-53.11335751</c:v>
                </c:pt>
                <c:pt idx="2442">
                  <c:v>-53.086836650000002</c:v>
                </c:pt>
                <c:pt idx="2443">
                  <c:v>-53.059923159999997</c:v>
                </c:pt>
                <c:pt idx="2444">
                  <c:v>-53.032610030000001</c:v>
                </c:pt>
                <c:pt idx="2445">
                  <c:v>-53.004890119999999</c:v>
                </c:pt>
                <c:pt idx="2446">
                  <c:v>-52.976756080000001</c:v>
                </c:pt>
                <c:pt idx="2447">
                  <c:v>-52.948200450000002</c:v>
                </c:pt>
                <c:pt idx="2448">
                  <c:v>-52.919215559999998</c:v>
                </c:pt>
                <c:pt idx="2449">
                  <c:v>-52.889793580000003</c:v>
                </c:pt>
                <c:pt idx="2450">
                  <c:v>-52.859926510000001</c:v>
                </c:pt>
                <c:pt idx="2451">
                  <c:v>-52.829606159999997</c:v>
                </c:pt>
                <c:pt idx="2452">
                  <c:v>-52.79882413</c:v>
                </c:pt>
                <c:pt idx="2453">
                  <c:v>-52.767571859999997</c:v>
                </c:pt>
                <c:pt idx="2454">
                  <c:v>-52.735840570000001</c:v>
                </c:pt>
                <c:pt idx="2455">
                  <c:v>-52.703621259999998</c:v>
                </c:pt>
                <c:pt idx="2456">
                  <c:v>-52.670904739999997</c:v>
                </c:pt>
                <c:pt idx="2457">
                  <c:v>-52.637681600000001</c:v>
                </c:pt>
                <c:pt idx="2458">
                  <c:v>-52.603942179999997</c:v>
                </c:pt>
                <c:pt idx="2459">
                  <c:v>-52.569676620000003</c:v>
                </c:pt>
                <c:pt idx="2460">
                  <c:v>-52.534874799999997</c:v>
                </c:pt>
                <c:pt idx="2461">
                  <c:v>-52.499526349999996</c:v>
                </c:pt>
                <c:pt idx="2462">
                  <c:v>-52.463620669999997</c:v>
                </c:pt>
                <c:pt idx="2463">
                  <c:v>-52.427146870000001</c:v>
                </c:pt>
                <c:pt idx="2464">
                  <c:v>-52.390093800000002</c:v>
                </c:pt>
                <c:pt idx="2465">
                  <c:v>-52.352450040000001</c:v>
                </c:pt>
                <c:pt idx="2466">
                  <c:v>-52.31420387</c:v>
                </c:pt>
                <c:pt idx="2467">
                  <c:v>-52.275343280000001</c:v>
                </c:pt>
                <c:pt idx="2468">
                  <c:v>-52.235855960000002</c:v>
                </c:pt>
                <c:pt idx="2469">
                  <c:v>-52.19572926</c:v>
                </c:pt>
                <c:pt idx="2470">
                  <c:v>-52.154950239999998</c:v>
                </c:pt>
                <c:pt idx="2471">
                  <c:v>-52.113505600000003</c:v>
                </c:pt>
                <c:pt idx="2472">
                  <c:v>-52.071381690000003</c:v>
                </c:pt>
                <c:pt idx="2473">
                  <c:v>-52.028564510000002</c:v>
                </c:pt>
                <c:pt idx="2474">
                  <c:v>-51.985039700000002</c:v>
                </c:pt>
                <c:pt idx="2475">
                  <c:v>-51.940792500000001</c:v>
                </c:pt>
                <c:pt idx="2476">
                  <c:v>-51.895807750000003</c:v>
                </c:pt>
                <c:pt idx="2477">
                  <c:v>-51.850069910000002</c:v>
                </c:pt>
                <c:pt idx="2478">
                  <c:v>-51.803562980000002</c:v>
                </c:pt>
                <c:pt idx="2479">
                  <c:v>-51.756270550000004</c:v>
                </c:pt>
                <c:pt idx="2480">
                  <c:v>-51.708175740000001</c:v>
                </c:pt>
                <c:pt idx="2481">
                  <c:v>-51.659261219999998</c:v>
                </c:pt>
                <c:pt idx="2482">
                  <c:v>-51.609509170000003</c:v>
                </c:pt>
                <c:pt idx="2483">
                  <c:v>-51.558901249999998</c:v>
                </c:pt>
                <c:pt idx="2484">
                  <c:v>-51.507418620000003</c:v>
                </c:pt>
                <c:pt idx="2485">
                  <c:v>-51.455041889999997</c:v>
                </c:pt>
                <c:pt idx="2486">
                  <c:v>-51.401751140000002</c:v>
                </c:pt>
                <c:pt idx="2487">
                  <c:v>-51.347525849999997</c:v>
                </c:pt>
                <c:pt idx="2488">
                  <c:v>-51.292344890000003</c:v>
                </c:pt>
                <c:pt idx="2489">
                  <c:v>-51.236186529999998</c:v>
                </c:pt>
                <c:pt idx="2490">
                  <c:v>-51.1790284</c:v>
                </c:pt>
                <c:pt idx="2491">
                  <c:v>-51.12084746</c:v>
                </c:pt>
                <c:pt idx="2492">
                  <c:v>-51.061619960000002</c:v>
                </c:pt>
                <c:pt idx="2493">
                  <c:v>-51.001321449999999</c:v>
                </c:pt>
                <c:pt idx="2494">
                  <c:v>-50.939926739999997</c:v>
                </c:pt>
                <c:pt idx="2495">
                  <c:v>-50.877409839999999</c:v>
                </c:pt>
                <c:pt idx="2496">
                  <c:v>-50.813743989999999</c:v>
                </c:pt>
                <c:pt idx="2497">
                  <c:v>-50.74890156</c:v>
                </c:pt>
                <c:pt idx="2498">
                  <c:v>-50.682854089999999</c:v>
                </c:pt>
                <c:pt idx="2499">
                  <c:v>-50.615572180000001</c:v>
                </c:pt>
                <c:pt idx="2500">
                  <c:v>-50.547025519999998</c:v>
                </c:pt>
                <c:pt idx="2501">
                  <c:v>-50.477182810000002</c:v>
                </c:pt>
                <c:pt idx="2502">
                  <c:v>-50.406011730000003</c:v>
                </c:pt>
                <c:pt idx="2503">
                  <c:v>-50.333478919999997</c:v>
                </c:pt>
                <c:pt idx="2504">
                  <c:v>-50.259549900000003</c:v>
                </c:pt>
                <c:pt idx="2505">
                  <c:v>-50.184189060000001</c:v>
                </c:pt>
                <c:pt idx="2506">
                  <c:v>-50.107359590000002</c:v>
                </c:pt>
                <c:pt idx="2507">
                  <c:v>-50.029023430000002</c:v>
                </c:pt>
                <c:pt idx="2508">
                  <c:v>-49.949141220000001</c:v>
                </c:pt>
                <c:pt idx="2509">
                  <c:v>-49.867672259999999</c:v>
                </c:pt>
                <c:pt idx="2510">
                  <c:v>-49.784574419999998</c:v>
                </c:pt>
                <c:pt idx="2511">
                  <c:v>-49.699804120000003</c:v>
                </c:pt>
                <c:pt idx="2512">
                  <c:v>-49.613316210000001</c:v>
                </c:pt>
                <c:pt idx="2513">
                  <c:v>-49.525063959999997</c:v>
                </c:pt>
                <c:pt idx="2514">
                  <c:v>-49.43499894</c:v>
                </c:pt>
                <c:pt idx="2515">
                  <c:v>-49.34307098</c:v>
                </c:pt>
                <c:pt idx="2516">
                  <c:v>-49.249228049999999</c:v>
                </c:pt>
                <c:pt idx="2517">
                  <c:v>-49.153416229999998</c:v>
                </c:pt>
                <c:pt idx="2518">
                  <c:v>-49.055579569999999</c:v>
                </c:pt>
                <c:pt idx="2519">
                  <c:v>-48.955660020000003</c:v>
                </c:pt>
                <c:pt idx="2520">
                  <c:v>-48.853597309999998</c:v>
                </c:pt>
                <c:pt idx="2521">
                  <c:v>-48.749328900000002</c:v>
                </c:pt>
                <c:pt idx="2522">
                  <c:v>-48.642789780000001</c:v>
                </c:pt>
                <c:pt idx="2523">
                  <c:v>-48.533912430000001</c:v>
                </c:pt>
                <c:pt idx="2524">
                  <c:v>-48.422626649999998</c:v>
                </c:pt>
                <c:pt idx="2525">
                  <c:v>-48.30885945</c:v>
                </c:pt>
                <c:pt idx="2526">
                  <c:v>-48.192534909999999</c:v>
                </c:pt>
                <c:pt idx="2527">
                  <c:v>-48.073574000000001</c:v>
                </c:pt>
                <c:pt idx="2528">
                  <c:v>-47.951894449999998</c:v>
                </c:pt>
                <c:pt idx="2529">
                  <c:v>-47.827410579999999</c:v>
                </c:pt>
                <c:pt idx="2530">
                  <c:v>-47.700033120000001</c:v>
                </c:pt>
                <c:pt idx="2531">
                  <c:v>-47.569669009999998</c:v>
                </c:pt>
                <c:pt idx="2532">
                  <c:v>-47.436221199999999</c:v>
                </c:pt>
                <c:pt idx="2533">
                  <c:v>-47.299588450000002</c:v>
                </c:pt>
                <c:pt idx="2534">
                  <c:v>-47.159665070000003</c:v>
                </c:pt>
                <c:pt idx="2535">
                  <c:v>-47.016340720000002</c:v>
                </c:pt>
                <c:pt idx="2536">
                  <c:v>-46.869500090000003</c:v>
                </c:pt>
                <c:pt idx="2537">
                  <c:v>-46.719022690000003</c:v>
                </c:pt>
                <c:pt idx="2538">
                  <c:v>-46.564782479999998</c:v>
                </c:pt>
                <c:pt idx="2539">
                  <c:v>-46.406647620000001</c:v>
                </c:pt>
                <c:pt idx="2540">
                  <c:v>-46.244480070000002</c:v>
                </c:pt>
                <c:pt idx="2541">
                  <c:v>-46.078135279999998</c:v>
                </c:pt>
                <c:pt idx="2542">
                  <c:v>-45.907461740000002</c:v>
                </c:pt>
                <c:pt idx="2543">
                  <c:v>-45.732300610000003</c:v>
                </c:pt>
                <c:pt idx="2544">
                  <c:v>-45.552485240000003</c:v>
                </c:pt>
                <c:pt idx="2545">
                  <c:v>-45.367840710000003</c:v>
                </c:pt>
                <c:pt idx="2546">
                  <c:v>-45.178183300000001</c:v>
                </c:pt>
                <c:pt idx="2547">
                  <c:v>-44.983319909999999</c:v>
                </c:pt>
                <c:pt idx="2548">
                  <c:v>-44.78304748</c:v>
                </c:pt>
                <c:pt idx="2549">
                  <c:v>-44.577152349999999</c:v>
                </c:pt>
                <c:pt idx="2550">
                  <c:v>-44.365409530000001</c:v>
                </c:pt>
                <c:pt idx="2551">
                  <c:v>-44.147581959999997</c:v>
                </c:pt>
                <c:pt idx="2552">
                  <c:v>-43.923419690000003</c:v>
                </c:pt>
                <c:pt idx="2553">
                  <c:v>-43.692658989999998</c:v>
                </c:pt>
                <c:pt idx="2554">
                  <c:v>-43.455021379999998</c:v>
                </c:pt>
                <c:pt idx="2555">
                  <c:v>-43.210212630000001</c:v>
                </c:pt>
                <c:pt idx="2556">
                  <c:v>-42.957921560000003</c:v>
                </c:pt>
                <c:pt idx="2557">
                  <c:v>-42.697818869999999</c:v>
                </c:pt>
                <c:pt idx="2558">
                  <c:v>-42.429555790000002</c:v>
                </c:pt>
                <c:pt idx="2559">
                  <c:v>-42.152762580000001</c:v>
                </c:pt>
                <c:pt idx="2560">
                  <c:v>-41.867047020000001</c:v>
                </c:pt>
                <c:pt idx="2561">
                  <c:v>-41.57199258</c:v>
                </c:pt>
                <c:pt idx="2562">
                  <c:v>-41.267156589999999</c:v>
                </c:pt>
                <c:pt idx="2563">
                  <c:v>-40.952068130000001</c:v>
                </c:pt>
                <c:pt idx="2564">
                  <c:v>-40.626225759999997</c:v>
                </c:pt>
                <c:pt idx="2565">
                  <c:v>-40.289094980000002</c:v>
                </c:pt>
                <c:pt idx="2566">
                  <c:v>-39.940105529999997</c:v>
                </c:pt>
                <c:pt idx="2567">
                  <c:v>-39.578648299999998</c:v>
                </c:pt>
                <c:pt idx="2568">
                  <c:v>-39.204072009999997</c:v>
                </c:pt>
                <c:pt idx="2569">
                  <c:v>-38.815679500000002</c:v>
                </c:pt>
                <c:pt idx="2570">
                  <c:v>-38.412723630000002</c:v>
                </c:pt>
                <c:pt idx="2571">
                  <c:v>-37.994402739999998</c:v>
                </c:pt>
                <c:pt idx="2572">
                  <c:v>-37.559855599999999</c:v>
                </c:pt>
                <c:pt idx="2573">
                  <c:v>-37.108155779999997</c:v>
                </c:pt>
                <c:pt idx="2574">
                  <c:v>-36.638305420000002</c:v>
                </c:pt>
                <c:pt idx="2575">
                  <c:v>-36.149228209999997</c:v>
                </c:pt>
                <c:pt idx="2576">
                  <c:v>-35.639761569999997</c:v>
                </c:pt>
                <c:pt idx="2577">
                  <c:v>-35.108647849999997</c:v>
                </c:pt>
                <c:pt idx="2578">
                  <c:v>-34.554524479999998</c:v>
                </c:pt>
                <c:pt idx="2579">
                  <c:v>-33.975912809999997</c:v>
                </c:pt>
                <c:pt idx="2580">
                  <c:v>-33.371205570000001</c:v>
                </c:pt>
                <c:pt idx="2581">
                  <c:v>-32.738652620000003</c:v>
                </c:pt>
                <c:pt idx="2582">
                  <c:v>-32.076344800000001</c:v>
                </c:pt>
                <c:pt idx="2583">
                  <c:v>-31.382195509999999</c:v>
                </c:pt>
                <c:pt idx="2584">
                  <c:v>-30.65391975</c:v>
                </c:pt>
                <c:pt idx="2585">
                  <c:v>-29.889010079999998</c:v>
                </c:pt>
                <c:pt idx="2586">
                  <c:v>-29.084708989999999</c:v>
                </c:pt>
                <c:pt idx="2587">
                  <c:v>-28.237977130000001</c:v>
                </c:pt>
                <c:pt idx="2588">
                  <c:v>-27.345456550000002</c:v>
                </c:pt>
                <c:pt idx="2589">
                  <c:v>-26.40342807</c:v>
                </c:pt>
                <c:pt idx="2590">
                  <c:v>-25.407761669999999</c:v>
                </c:pt>
                <c:pt idx="2591">
                  <c:v>-24.353858450000001</c:v>
                </c:pt>
                <c:pt idx="2592">
                  <c:v>-23.236582649999999</c:v>
                </c:pt>
                <c:pt idx="2593">
                  <c:v>-22.050181380000001</c:v>
                </c:pt>
                <c:pt idx="2594">
                  <c:v>-20.788189750000001</c:v>
                </c:pt>
                <c:pt idx="2595">
                  <c:v>-19.443317919999998</c:v>
                </c:pt>
                <c:pt idx="2596">
                  <c:v>-18.007316200000002</c:v>
                </c:pt>
                <c:pt idx="2597">
                  <c:v>-16.470812779999999</c:v>
                </c:pt>
                <c:pt idx="2598">
                  <c:v>-14.82311782</c:v>
                </c:pt>
                <c:pt idx="2599">
                  <c:v>-13.0519851</c:v>
                </c:pt>
                <c:pt idx="2600">
                  <c:v>-11.14332048</c:v>
                </c:pt>
                <c:pt idx="2601">
                  <c:v>-9.0808227160000001</c:v>
                </c:pt>
                <c:pt idx="2602">
                  <c:v>-6.8455378119999999</c:v>
                </c:pt>
                <c:pt idx="2603">
                  <c:v>-4.4153016479999998</c:v>
                </c:pt>
                <c:pt idx="2604">
                  <c:v>-1.764037157</c:v>
                </c:pt>
                <c:pt idx="2605">
                  <c:v>1.1391399820000001</c:v>
                </c:pt>
                <c:pt idx="2606">
                  <c:v>4.331070371</c:v>
                </c:pt>
                <c:pt idx="2607">
                  <c:v>7.8560427700000002</c:v>
                </c:pt>
                <c:pt idx="2608">
                  <c:v>11.767753340000001</c:v>
                </c:pt>
                <c:pt idx="2609">
                  <c:v>16.131910829999999</c:v>
                </c:pt>
                <c:pt idx="2610">
                  <c:v>21.029747990000001</c:v>
                </c:pt>
                <c:pt idx="2611">
                  <c:v>26.562825629999999</c:v>
                </c:pt>
                <c:pt idx="2612">
                  <c:v>32.859714109999999</c:v>
                </c:pt>
                <c:pt idx="2613">
                  <c:v>-55.005037229999999</c:v>
                </c:pt>
                <c:pt idx="2614">
                  <c:v>-55.01013485</c:v>
                </c:pt>
                <c:pt idx="2615">
                  <c:v>-55.015293550000003</c:v>
                </c:pt>
                <c:pt idx="2616">
                  <c:v>-55.020514009999999</c:v>
                </c:pt>
                <c:pt idx="2617">
                  <c:v>-55.025796900000003</c:v>
                </c:pt>
                <c:pt idx="2618">
                  <c:v>-55.031142930000001</c:v>
                </c:pt>
                <c:pt idx="2619">
                  <c:v>-55.036552790000002</c:v>
                </c:pt>
                <c:pt idx="2620">
                  <c:v>-55.042027189999999</c:v>
                </c:pt>
                <c:pt idx="2621">
                  <c:v>-55.047566830000001</c:v>
                </c:pt>
                <c:pt idx="2622">
                  <c:v>-55.053172449999998</c:v>
                </c:pt>
                <c:pt idx="2623">
                  <c:v>-55.058844759999999</c:v>
                </c:pt>
                <c:pt idx="2624">
                  <c:v>-55.064584500000002</c:v>
                </c:pt>
                <c:pt idx="2625">
                  <c:v>-55.070392400000003</c:v>
                </c:pt>
                <c:pt idx="2626">
                  <c:v>-55.07626922</c:v>
                </c:pt>
                <c:pt idx="2627">
                  <c:v>-55.082215699999999</c:v>
                </c:pt>
                <c:pt idx="2628">
                  <c:v>-55.088232609999999</c:v>
                </c:pt>
                <c:pt idx="2629">
                  <c:v>-55.094320699999997</c:v>
                </c:pt>
                <c:pt idx="2630">
                  <c:v>-55.100480769999997</c:v>
                </c:pt>
                <c:pt idx="2631">
                  <c:v>-55.106713579999997</c:v>
                </c:pt>
                <c:pt idx="2632">
                  <c:v>-55.113019919999999</c:v>
                </c:pt>
                <c:pt idx="2633">
                  <c:v>-55.119400589999998</c:v>
                </c:pt>
                <c:pt idx="2634">
                  <c:v>-55.125856390000003</c:v>
                </c:pt>
                <c:pt idx="2635">
                  <c:v>-55.132388120000002</c:v>
                </c:pt>
                <c:pt idx="2636">
                  <c:v>-55.13899661</c:v>
                </c:pt>
                <c:pt idx="2637">
                  <c:v>-55.14568268</c:v>
                </c:pt>
                <c:pt idx="2638">
                  <c:v>-55.15244715</c:v>
                </c:pt>
                <c:pt idx="2639">
                  <c:v>-55.159290859999999</c:v>
                </c:pt>
                <c:pt idx="2640">
                  <c:v>-55.166214660000001</c:v>
                </c:pt>
                <c:pt idx="2641">
                  <c:v>-55.17321939</c:v>
                </c:pt>
                <c:pt idx="2642">
                  <c:v>-55.180305920000002</c:v>
                </c:pt>
                <c:pt idx="2643">
                  <c:v>-55.187475120000002</c:v>
                </c:pt>
                <c:pt idx="2644">
                  <c:v>-55.194727839999999</c:v>
                </c:pt>
                <c:pt idx="2645">
                  <c:v>-55.202064980000003</c:v>
                </c:pt>
                <c:pt idx="2646">
                  <c:v>-55.209487420000002</c:v>
                </c:pt>
                <c:pt idx="2647">
                  <c:v>-55.216996049999999</c:v>
                </c:pt>
                <c:pt idx="2648">
                  <c:v>-55.224591779999997</c:v>
                </c:pt>
                <c:pt idx="2649">
                  <c:v>-55.232275510000001</c:v>
                </c:pt>
                <c:pt idx="2650">
                  <c:v>-55.240048160000001</c:v>
                </c:pt>
                <c:pt idx="2651">
                  <c:v>-55.247910660000002</c:v>
                </c:pt>
                <c:pt idx="2652">
                  <c:v>-55.255863929999997</c:v>
                </c:pt>
                <c:pt idx="2653">
                  <c:v>-55.263908909999998</c:v>
                </c:pt>
                <c:pt idx="2654">
                  <c:v>-55.272046549999999</c:v>
                </c:pt>
                <c:pt idx="2655">
                  <c:v>-55.28027779</c:v>
                </c:pt>
                <c:pt idx="2656">
                  <c:v>-55.288603600000002</c:v>
                </c:pt>
                <c:pt idx="2657">
                  <c:v>-55.297024950000001</c:v>
                </c:pt>
                <c:pt idx="2658">
                  <c:v>-55.305542799999998</c:v>
                </c:pt>
                <c:pt idx="2659">
                  <c:v>-55.314158140000004</c:v>
                </c:pt>
                <c:pt idx="2660">
                  <c:v>-55.322871960000001</c:v>
                </c:pt>
                <c:pt idx="2661">
                  <c:v>-55.331685239999999</c:v>
                </c:pt>
                <c:pt idx="2662">
                  <c:v>-55.340598999999997</c:v>
                </c:pt>
                <c:pt idx="2663">
                  <c:v>-55.349614240000001</c:v>
                </c:pt>
                <c:pt idx="2664">
                  <c:v>-55.358731970000001</c:v>
                </c:pt>
                <c:pt idx="2665">
                  <c:v>-55.367953229999998</c:v>
                </c:pt>
                <c:pt idx="2666">
                  <c:v>-55.377279029999997</c:v>
                </c:pt>
                <c:pt idx="2667">
                  <c:v>-55.386710430000001</c:v>
                </c:pt>
                <c:pt idx="2668">
                  <c:v>-55.396248450000002</c:v>
                </c:pt>
                <c:pt idx="2669">
                  <c:v>-55.405894160000003</c:v>
                </c:pt>
                <c:pt idx="2670">
                  <c:v>-55.415648609999998</c:v>
                </c:pt>
                <c:pt idx="2671">
                  <c:v>-55.425512869999999</c:v>
                </c:pt>
                <c:pt idx="2672">
                  <c:v>-55.435487999999999</c:v>
                </c:pt>
                <c:pt idx="2673">
                  <c:v>-55.445575079999998</c:v>
                </c:pt>
                <c:pt idx="2674">
                  <c:v>-55.455775199999998</c:v>
                </c:pt>
                <c:pt idx="2675">
                  <c:v>-55.466089459999999</c:v>
                </c:pt>
                <c:pt idx="2676">
                  <c:v>-55.476518939999998</c:v>
                </c:pt>
                <c:pt idx="2677">
                  <c:v>-55.487064750000002</c:v>
                </c:pt>
                <c:pt idx="2678">
                  <c:v>-55.497728010000003</c:v>
                </c:pt>
                <c:pt idx="2679">
                  <c:v>-55.50850982</c:v>
                </c:pt>
                <c:pt idx="2680">
                  <c:v>-55.519411320000003</c:v>
                </c:pt>
                <c:pt idx="2681">
                  <c:v>-55.530433629999997</c:v>
                </c:pt>
                <c:pt idx="2682">
                  <c:v>-55.541577879999998</c:v>
                </c:pt>
                <c:pt idx="2683">
                  <c:v>-55.552845230000003</c:v>
                </c:pt>
                <c:pt idx="2684">
                  <c:v>-55.564236809999997</c:v>
                </c:pt>
                <c:pt idx="2685">
                  <c:v>-55.575753779999999</c:v>
                </c:pt>
                <c:pt idx="2686">
                  <c:v>-55.587397299999999</c:v>
                </c:pt>
                <c:pt idx="2687">
                  <c:v>-55.58716854</c:v>
                </c:pt>
                <c:pt idx="2688">
                  <c:v>-55.59893606</c:v>
                </c:pt>
                <c:pt idx="2689">
                  <c:v>-55.610832440000003</c:v>
                </c:pt>
                <c:pt idx="2690">
                  <c:v>-55.622858839999999</c:v>
                </c:pt>
                <c:pt idx="2691">
                  <c:v>-55.635016440000001</c:v>
                </c:pt>
                <c:pt idx="2692">
                  <c:v>-55.647306440000001</c:v>
                </c:pt>
                <c:pt idx="2693">
                  <c:v>-55.659730009999997</c:v>
                </c:pt>
                <c:pt idx="2694">
                  <c:v>-55.672288360000003</c:v>
                </c:pt>
                <c:pt idx="2695">
                  <c:v>-55.684982679999997</c:v>
                </c:pt>
                <c:pt idx="2696">
                  <c:v>-55.697814190000003</c:v>
                </c:pt>
                <c:pt idx="2697">
                  <c:v>-55.710784099999998</c:v>
                </c:pt>
                <c:pt idx="2698">
                  <c:v>-55.723893609999998</c:v>
                </c:pt>
                <c:pt idx="2699">
                  <c:v>-55.737143940000003</c:v>
                </c:pt>
                <c:pt idx="2700">
                  <c:v>-55.750536330000003</c:v>
                </c:pt>
                <c:pt idx="2701">
                  <c:v>-55.764071989999998</c:v>
                </c:pt>
                <c:pt idx="2702">
                  <c:v>-55.777752159999999</c:v>
                </c:pt>
                <c:pt idx="2703">
                  <c:v>-55.79157807</c:v>
                </c:pt>
                <c:pt idx="2704">
                  <c:v>-55.805550959999998</c:v>
                </c:pt>
                <c:pt idx="2705">
                  <c:v>-55.819672070000003</c:v>
                </c:pt>
                <c:pt idx="2706">
                  <c:v>-55.833942639999997</c:v>
                </c:pt>
                <c:pt idx="2707">
                  <c:v>-55.848363929999998</c:v>
                </c:pt>
                <c:pt idx="2708">
                  <c:v>-55.862937170000002</c:v>
                </c:pt>
                <c:pt idx="2709">
                  <c:v>-55.877663640000002</c:v>
                </c:pt>
                <c:pt idx="2710">
                  <c:v>-55.892544569999998</c:v>
                </c:pt>
                <c:pt idx="2711">
                  <c:v>-55.907581219999997</c:v>
                </c:pt>
                <c:pt idx="2712">
                  <c:v>-55.922774869999998</c:v>
                </c:pt>
                <c:pt idx="2713">
                  <c:v>-55.938126750000002</c:v>
                </c:pt>
                <c:pt idx="2714">
                  <c:v>-55.953638150000003</c:v>
                </c:pt>
                <c:pt idx="2715">
                  <c:v>-55.969310319999998</c:v>
                </c:pt>
                <c:pt idx="2716">
                  <c:v>-55.985144519999999</c:v>
                </c:pt>
                <c:pt idx="2717">
                  <c:v>-56.001142020000003</c:v>
                </c:pt>
                <c:pt idx="2718">
                  <c:v>-56.017304090000003</c:v>
                </c:pt>
                <c:pt idx="2719">
                  <c:v>-56.033631990000003</c:v>
                </c:pt>
                <c:pt idx="2720">
                  <c:v>-56.050126990000003</c:v>
                </c:pt>
                <c:pt idx="2721">
                  <c:v>-56.066790349999998</c:v>
                </c:pt>
                <c:pt idx="2722">
                  <c:v>-56.083623350000003</c:v>
                </c:pt>
                <c:pt idx="2723">
                  <c:v>-56.100627230000001</c:v>
                </c:pt>
                <c:pt idx="2724">
                  <c:v>-56.117803279999997</c:v>
                </c:pt>
                <c:pt idx="2725">
                  <c:v>-56.135152740000002</c:v>
                </c:pt>
                <c:pt idx="2726">
                  <c:v>-56.152676880000001</c:v>
                </c:pt>
                <c:pt idx="2727">
                  <c:v>-56.170376959999999</c:v>
                </c:pt>
                <c:pt idx="2728">
                  <c:v>-56.188254229999998</c:v>
                </c:pt>
                <c:pt idx="2729">
                  <c:v>-56.206309949999998</c:v>
                </c:pt>
                <c:pt idx="2730">
                  <c:v>-56.22454536</c:v>
                </c:pt>
                <c:pt idx="2731">
                  <c:v>-56.242961719999997</c:v>
                </c:pt>
                <c:pt idx="2732">
                  <c:v>-56.261560269999997</c:v>
                </c:pt>
                <c:pt idx="2733">
                  <c:v>-56.280342249999997</c:v>
                </c:pt>
                <c:pt idx="2734">
                  <c:v>-56.299308879999998</c:v>
                </c:pt>
                <c:pt idx="2735">
                  <c:v>-56.318461419999998</c:v>
                </c:pt>
                <c:pt idx="2736">
                  <c:v>-56.337801069999998</c:v>
                </c:pt>
                <c:pt idx="2737">
                  <c:v>-56.357329059999998</c:v>
                </c:pt>
                <c:pt idx="2738">
                  <c:v>-56.3770466</c:v>
                </c:pt>
                <c:pt idx="2739">
                  <c:v>-56.396954909999998</c:v>
                </c:pt>
                <c:pt idx="2740">
                  <c:v>-56.417055179999998</c:v>
                </c:pt>
                <c:pt idx="2741">
                  <c:v>-56.437348620000002</c:v>
                </c:pt>
                <c:pt idx="2742">
                  <c:v>-56.457836399999998</c:v>
                </c:pt>
                <c:pt idx="2743">
                  <c:v>-56.4785197</c:v>
                </c:pt>
                <c:pt idx="2744">
                  <c:v>-56.499399709999999</c:v>
                </c:pt>
                <c:pt idx="2745">
                  <c:v>-56.520477589999999</c:v>
                </c:pt>
                <c:pt idx="2746">
                  <c:v>-56.541754480000002</c:v>
                </c:pt>
                <c:pt idx="2747">
                  <c:v>-56.563231530000003</c:v>
                </c:pt>
                <c:pt idx="2748">
                  <c:v>-56.584909879999998</c:v>
                </c:pt>
                <c:pt idx="2749">
                  <c:v>-56.606790660000001</c:v>
                </c:pt>
                <c:pt idx="2750">
                  <c:v>-56.628874969999998</c:v>
                </c:pt>
                <c:pt idx="2751">
                  <c:v>-56.651163920000002</c:v>
                </c:pt>
                <c:pt idx="2752">
                  <c:v>-56.673658609999997</c:v>
                </c:pt>
                <c:pt idx="2753">
                  <c:v>-56.6963601</c:v>
                </c:pt>
                <c:pt idx="2754">
                  <c:v>-56.719269480000001</c:v>
                </c:pt>
                <c:pt idx="2755">
                  <c:v>-56.742387790000002</c:v>
                </c:pt>
                <c:pt idx="2756">
                  <c:v>-56.765716070000003</c:v>
                </c:pt>
                <c:pt idx="2757">
                  <c:v>-56.789255339999997</c:v>
                </c:pt>
                <c:pt idx="2758">
                  <c:v>-56.813006629999997</c:v>
                </c:pt>
                <c:pt idx="2759">
                  <c:v>-56.83697093</c:v>
                </c:pt>
                <c:pt idx="2760">
                  <c:v>-56.861149210000001</c:v>
                </c:pt>
                <c:pt idx="2761">
                  <c:v>-56.885542440000002</c:v>
                </c:pt>
                <c:pt idx="2762">
                  <c:v>-56.910151569999996</c:v>
                </c:pt>
                <c:pt idx="2763">
                  <c:v>-56.934977539999998</c:v>
                </c:pt>
                <c:pt idx="2764">
                  <c:v>-56.960021249999997</c:v>
                </c:pt>
                <c:pt idx="2765">
                  <c:v>-56.985283600000002</c:v>
                </c:pt>
                <c:pt idx="2766">
                  <c:v>-57.010765460000002</c:v>
                </c:pt>
                <c:pt idx="2767">
                  <c:v>-57.036467709999997</c:v>
                </c:pt>
                <c:pt idx="2768">
                  <c:v>-57.062391159999997</c:v>
                </c:pt>
                <c:pt idx="2769">
                  <c:v>-57.088536650000002</c:v>
                </c:pt>
                <c:pt idx="2770">
                  <c:v>-57.114904959999997</c:v>
                </c:pt>
                <c:pt idx="2771">
                  <c:v>-57.141496869999997</c:v>
                </c:pt>
                <c:pt idx="2772">
                  <c:v>-57.168313140000002</c:v>
                </c:pt>
                <c:pt idx="2773">
                  <c:v>-57.19535449</c:v>
                </c:pt>
                <c:pt idx="2774">
                  <c:v>-57.22262164</c:v>
                </c:pt>
                <c:pt idx="2775">
                  <c:v>-57.250115260000001</c:v>
                </c:pt>
                <c:pt idx="2776">
                  <c:v>-57.277836020000002</c:v>
                </c:pt>
                <c:pt idx="2777">
                  <c:v>-57.305784549999998</c:v>
                </c:pt>
                <c:pt idx="2778">
                  <c:v>-57.333961459999998</c:v>
                </c:pt>
                <c:pt idx="2779">
                  <c:v>-57.362367329999998</c:v>
                </c:pt>
                <c:pt idx="2780">
                  <c:v>-57.391002729999997</c:v>
                </c:pt>
                <c:pt idx="2781">
                  <c:v>-57.419868170000001</c:v>
                </c:pt>
                <c:pt idx="2782">
                  <c:v>-57.448964170000004</c:v>
                </c:pt>
                <c:pt idx="2783">
                  <c:v>-57.47829119</c:v>
                </c:pt>
                <c:pt idx="2784">
                  <c:v>-57.50784969</c:v>
                </c:pt>
                <c:pt idx="2785">
                  <c:v>-57.537640070000002</c:v>
                </c:pt>
                <c:pt idx="2786">
                  <c:v>-57.567662720000001</c:v>
                </c:pt>
                <c:pt idx="2787">
                  <c:v>-57.597918010000001</c:v>
                </c:pt>
                <c:pt idx="2788">
                  <c:v>-57.628406239999997</c:v>
                </c:pt>
                <c:pt idx="2789">
                  <c:v>-57.659127720000001</c:v>
                </c:pt>
                <c:pt idx="2790">
                  <c:v>-57.690082699999998</c:v>
                </c:pt>
                <c:pt idx="2791">
                  <c:v>-57.72127141</c:v>
                </c:pt>
                <c:pt idx="2792">
                  <c:v>-57.752694050000002</c:v>
                </c:pt>
                <c:pt idx="2793">
                  <c:v>-57.784350770000003</c:v>
                </c:pt>
                <c:pt idx="2794">
                  <c:v>-57.816241699999999</c:v>
                </c:pt>
                <c:pt idx="2795">
                  <c:v>-57.848366929999997</c:v>
                </c:pt>
                <c:pt idx="2796">
                  <c:v>-57.880726520000003</c:v>
                </c:pt>
                <c:pt idx="2797">
                  <c:v>-57.913320480000003</c:v>
                </c:pt>
                <c:pt idx="2798">
                  <c:v>-57.946148790000002</c:v>
                </c:pt>
                <c:pt idx="2799">
                  <c:v>-57.979211399999997</c:v>
                </c:pt>
                <c:pt idx="2800">
                  <c:v>-58.012508220000001</c:v>
                </c:pt>
                <c:pt idx="2801">
                  <c:v>-58.046039110000002</c:v>
                </c:pt>
                <c:pt idx="2802">
                  <c:v>-58.079803900000002</c:v>
                </c:pt>
                <c:pt idx="2803">
                  <c:v>-58.113802389999996</c:v>
                </c:pt>
                <c:pt idx="2804">
                  <c:v>-58.148034320000001</c:v>
                </c:pt>
                <c:pt idx="2805">
                  <c:v>-58.182499409999998</c:v>
                </c:pt>
                <c:pt idx="2806">
                  <c:v>-58.217197319999997</c:v>
                </c:pt>
                <c:pt idx="2807">
                  <c:v>-58.252127680000001</c:v>
                </c:pt>
                <c:pt idx="2808">
                  <c:v>-58.287290079999998</c:v>
                </c:pt>
                <c:pt idx="2809">
                  <c:v>-58.32268406</c:v>
                </c:pt>
                <c:pt idx="2810">
                  <c:v>-58.358309130000002</c:v>
                </c:pt>
                <c:pt idx="2811">
                  <c:v>-58.39416473</c:v>
                </c:pt>
                <c:pt idx="2812">
                  <c:v>-58.430250289999996</c:v>
                </c:pt>
                <c:pt idx="2813">
                  <c:v>-58.466565180000003</c:v>
                </c:pt>
                <c:pt idx="2814">
                  <c:v>-58.50310872</c:v>
                </c:pt>
                <c:pt idx="2815">
                  <c:v>-58.539880199999999</c:v>
                </c:pt>
                <c:pt idx="2816">
                  <c:v>-58.57687885</c:v>
                </c:pt>
                <c:pt idx="2817">
                  <c:v>-58.614103870000001</c:v>
                </c:pt>
                <c:pt idx="2818">
                  <c:v>-58.651554390000001</c:v>
                </c:pt>
                <c:pt idx="2819">
                  <c:v>-58.689229519999998</c:v>
                </c:pt>
                <c:pt idx="2820">
                  <c:v>-58.727128319999998</c:v>
                </c:pt>
                <c:pt idx="2821">
                  <c:v>-58.765249779999998</c:v>
                </c:pt>
                <c:pt idx="2822">
                  <c:v>-58.803592870000003</c:v>
                </c:pt>
                <c:pt idx="2823">
                  <c:v>-58.842156500000002</c:v>
                </c:pt>
                <c:pt idx="2824">
                  <c:v>-58.880939529999999</c:v>
                </c:pt>
                <c:pt idx="2825">
                  <c:v>-58.919940779999997</c:v>
                </c:pt>
                <c:pt idx="2826">
                  <c:v>-58.959159020000001</c:v>
                </c:pt>
                <c:pt idx="2827">
                  <c:v>-58.998592969999997</c:v>
                </c:pt>
                <c:pt idx="2828">
                  <c:v>-59.038241300000003</c:v>
                </c:pt>
                <c:pt idx="2829">
                  <c:v>-59.078102629999997</c:v>
                </c:pt>
                <c:pt idx="2830">
                  <c:v>-59.118175540000003</c:v>
                </c:pt>
                <c:pt idx="2831">
                  <c:v>-59.158458549999999</c:v>
                </c:pt>
                <c:pt idx="2832">
                  <c:v>-59.198950140000001</c:v>
                </c:pt>
                <c:pt idx="2833">
                  <c:v>-59.23964874</c:v>
                </c:pt>
                <c:pt idx="2834">
                  <c:v>-59.280552729999997</c:v>
                </c:pt>
                <c:pt idx="2835">
                  <c:v>-59.321660430000001</c:v>
                </c:pt>
                <c:pt idx="2836">
                  <c:v>-59.36297012</c:v>
                </c:pt>
                <c:pt idx="2837">
                  <c:v>-59.404480049999997</c:v>
                </c:pt>
                <c:pt idx="2838">
                  <c:v>-59.446188380000002</c:v>
                </c:pt>
                <c:pt idx="2839">
                  <c:v>-59.488093249999999</c:v>
                </c:pt>
                <c:pt idx="2840">
                  <c:v>-59.530192749999998</c:v>
                </c:pt>
                <c:pt idx="2841">
                  <c:v>-59.572484899999999</c:v>
                </c:pt>
                <c:pt idx="2842">
                  <c:v>-59.614967700000001</c:v>
                </c:pt>
                <c:pt idx="2843">
                  <c:v>-59.657639080000003</c:v>
                </c:pt>
                <c:pt idx="2844">
                  <c:v>-59.70049693</c:v>
                </c:pt>
                <c:pt idx="2845">
                  <c:v>-59.743539089999999</c:v>
                </c:pt>
                <c:pt idx="2846">
                  <c:v>-59.786763350000001</c:v>
                </c:pt>
                <c:pt idx="2847">
                  <c:v>-59.830167449999998</c:v>
                </c:pt>
                <c:pt idx="2848">
                  <c:v>-59.873749099999998</c:v>
                </c:pt>
                <c:pt idx="2849">
                  <c:v>-59.917505929999997</c:v>
                </c:pt>
                <c:pt idx="2850">
                  <c:v>-59.961435549999997</c:v>
                </c:pt>
                <c:pt idx="2851">
                  <c:v>-60.005535520000002</c:v>
                </c:pt>
                <c:pt idx="2852">
                  <c:v>-60.049803339999997</c:v>
                </c:pt>
                <c:pt idx="2853">
                  <c:v>-60.094236469999998</c:v>
                </c:pt>
                <c:pt idx="2854">
                  <c:v>-60.13883233</c:v>
                </c:pt>
                <c:pt idx="2855">
                  <c:v>-60.183588290000003</c:v>
                </c:pt>
                <c:pt idx="2856">
                  <c:v>-60.228501680000001</c:v>
                </c:pt>
                <c:pt idx="2857">
                  <c:v>-60.273569770000002</c:v>
                </c:pt>
                <c:pt idx="2858">
                  <c:v>-60.318789809999998</c:v>
                </c:pt>
                <c:pt idx="2859">
                  <c:v>-60.36415899</c:v>
                </c:pt>
                <c:pt idx="2860">
                  <c:v>-60.409674459999998</c:v>
                </c:pt>
                <c:pt idx="2861">
                  <c:v>-60.455333330000002</c:v>
                </c:pt>
                <c:pt idx="2862">
                  <c:v>-60.501132660000003</c:v>
                </c:pt>
                <c:pt idx="2863">
                  <c:v>-60.547069489999998</c:v>
                </c:pt>
                <c:pt idx="2864">
                  <c:v>-60.5931408</c:v>
                </c:pt>
                <c:pt idx="2865">
                  <c:v>-60.639343529999998</c:v>
                </c:pt>
                <c:pt idx="2866">
                  <c:v>-60.685674599999999</c:v>
                </c:pt>
                <c:pt idx="2867">
                  <c:v>-60.732130859999998</c:v>
                </c:pt>
                <c:pt idx="2868">
                  <c:v>-60.778709159999998</c:v>
                </c:pt>
                <c:pt idx="2869">
                  <c:v>-60.825406289999997</c:v>
                </c:pt>
                <c:pt idx="2870">
                  <c:v>-60.872219000000001</c:v>
                </c:pt>
                <c:pt idx="2871">
                  <c:v>-60.919144009999997</c:v>
                </c:pt>
                <c:pt idx="2872">
                  <c:v>-60.966178030000002</c:v>
                </c:pt>
                <c:pt idx="2873">
                  <c:v>-61.013317690000001</c:v>
                </c:pt>
                <c:pt idx="2874">
                  <c:v>-61.06055963</c:v>
                </c:pt>
                <c:pt idx="2875">
                  <c:v>-61.107900430000001</c:v>
                </c:pt>
                <c:pt idx="2876">
                  <c:v>-61.155336650000002</c:v>
                </c:pt>
                <c:pt idx="2877">
                  <c:v>-61.202864830000003</c:v>
                </c:pt>
                <c:pt idx="2878">
                  <c:v>-61.250481460000003</c:v>
                </c:pt>
                <c:pt idx="2879">
                  <c:v>-61.298183010000002</c:v>
                </c:pt>
                <c:pt idx="2880">
                  <c:v>-61.345965929999998</c:v>
                </c:pt>
                <c:pt idx="2881">
                  <c:v>-61.39382664</c:v>
                </c:pt>
                <c:pt idx="2882">
                  <c:v>-61.441761530000001</c:v>
                </c:pt>
                <c:pt idx="2883">
                  <c:v>-61.489766979999999</c:v>
                </c:pt>
                <c:pt idx="2884">
                  <c:v>-61.537839320000003</c:v>
                </c:pt>
                <c:pt idx="2885">
                  <c:v>-61.585974880000002</c:v>
                </c:pt>
                <c:pt idx="2886">
                  <c:v>-61.634169970000002</c:v>
                </c:pt>
                <c:pt idx="2887">
                  <c:v>-61.682420870000001</c:v>
                </c:pt>
                <c:pt idx="2888">
                  <c:v>-61.730723849999997</c:v>
                </c:pt>
                <c:pt idx="2889">
                  <c:v>-61.779075149999997</c:v>
                </c:pt>
                <c:pt idx="2890">
                  <c:v>-61.827471009999996</c:v>
                </c:pt>
                <c:pt idx="2891">
                  <c:v>-61.87590763</c:v>
                </c:pt>
                <c:pt idx="2892">
                  <c:v>-61.924381230000002</c:v>
                </c:pt>
                <c:pt idx="2893">
                  <c:v>-61.972887989999997</c:v>
                </c:pt>
                <c:pt idx="2894">
                  <c:v>-62.021424080000003</c:v>
                </c:pt>
                <c:pt idx="2895">
                  <c:v>-62.069985680000002</c:v>
                </c:pt>
                <c:pt idx="2896">
                  <c:v>-62.118568940000003</c:v>
                </c:pt>
                <c:pt idx="2897">
                  <c:v>-62.16717001</c:v>
                </c:pt>
                <c:pt idx="2898">
                  <c:v>-62.215785029999999</c:v>
                </c:pt>
                <c:pt idx="2899">
                  <c:v>-62.264410130000002</c:v>
                </c:pt>
                <c:pt idx="2900">
                  <c:v>-62.31304145</c:v>
                </c:pt>
                <c:pt idx="2901">
                  <c:v>-62.36167511</c:v>
                </c:pt>
                <c:pt idx="2902">
                  <c:v>-62.410307240000002</c:v>
                </c:pt>
                <c:pt idx="2903">
                  <c:v>-62.458933960000003</c:v>
                </c:pt>
                <c:pt idx="2904">
                  <c:v>-62.507551399999997</c:v>
                </c:pt>
                <c:pt idx="2905">
                  <c:v>-62.556155670000003</c:v>
                </c:pt>
                <c:pt idx="2906">
                  <c:v>-62.60474292</c:v>
                </c:pt>
                <c:pt idx="2907">
                  <c:v>-62.653309270000001</c:v>
                </c:pt>
                <c:pt idx="2908">
                  <c:v>-62.70185085</c:v>
                </c:pt>
                <c:pt idx="2909">
                  <c:v>-62.750363810000003</c:v>
                </c:pt>
                <c:pt idx="2910">
                  <c:v>-62.79884431</c:v>
                </c:pt>
                <c:pt idx="2911">
                  <c:v>-62.847288489999997</c:v>
                </c:pt>
                <c:pt idx="2912">
                  <c:v>-62.895692529999998</c:v>
                </c:pt>
                <c:pt idx="2913">
                  <c:v>-62.94405261</c:v>
                </c:pt>
                <c:pt idx="2914">
                  <c:v>-62.99236492</c:v>
                </c:pt>
                <c:pt idx="2915">
                  <c:v>-63.040625660000003</c:v>
                </c:pt>
                <c:pt idx="2916">
                  <c:v>-63.088831059999997</c:v>
                </c:pt>
                <c:pt idx="2917">
                  <c:v>-63.136977350000002</c:v>
                </c:pt>
                <c:pt idx="2918">
                  <c:v>-63.185060780000001</c:v>
                </c:pt>
                <c:pt idx="2919">
                  <c:v>-63.233077620000003</c:v>
                </c:pt>
                <c:pt idx="2920">
                  <c:v>-63.281024170000002</c:v>
                </c:pt>
                <c:pt idx="2921">
                  <c:v>-63.328896720000003</c:v>
                </c:pt>
                <c:pt idx="2922">
                  <c:v>-63.376691620000003</c:v>
                </c:pt>
                <c:pt idx="2923">
                  <c:v>-63.424405210000003</c:v>
                </c:pt>
                <c:pt idx="2924">
                  <c:v>-63.472033869999997</c:v>
                </c:pt>
                <c:pt idx="2925">
                  <c:v>-63.519573999999999</c:v>
                </c:pt>
                <c:pt idx="2926">
                  <c:v>-63.567022029999997</c:v>
                </c:pt>
                <c:pt idx="2927">
                  <c:v>-63.614374410000003</c:v>
                </c:pt>
                <c:pt idx="2928">
                  <c:v>-63.661627619999997</c:v>
                </c:pt>
                <c:pt idx="2929">
                  <c:v>-63.708778160000001</c:v>
                </c:pt>
                <c:pt idx="2930">
                  <c:v>-63.755822590000001</c:v>
                </c:pt>
                <c:pt idx="2931">
                  <c:v>-63.802757460000002</c:v>
                </c:pt>
                <c:pt idx="2932">
                  <c:v>-63.849579380000002</c:v>
                </c:pt>
                <c:pt idx="2933">
                  <c:v>-63.896284979999997</c:v>
                </c:pt>
                <c:pt idx="2934">
                  <c:v>-63.942870919999997</c:v>
                </c:pt>
                <c:pt idx="2935">
                  <c:v>-63.989333909999999</c:v>
                </c:pt>
                <c:pt idx="2936">
                  <c:v>-64.035670679999996</c:v>
                </c:pt>
                <c:pt idx="2937">
                  <c:v>-64.081877989999995</c:v>
                </c:pt>
                <c:pt idx="2938">
                  <c:v>-64.127952660000005</c:v>
                </c:pt>
                <c:pt idx="2939">
                  <c:v>-64.173891530000006</c:v>
                </c:pt>
                <c:pt idx="2940">
                  <c:v>-64.219691490000002</c:v>
                </c:pt>
                <c:pt idx="2941">
                  <c:v>-64.265349439999994</c:v>
                </c:pt>
                <c:pt idx="2942">
                  <c:v>-64.310862360000002</c:v>
                </c:pt>
                <c:pt idx="2943">
                  <c:v>-64.356227250000003</c:v>
                </c:pt>
                <c:pt idx="2944">
                  <c:v>-64.401441140000003</c:v>
                </c:pt>
                <c:pt idx="2945">
                  <c:v>-64.446501119999994</c:v>
                </c:pt>
                <c:pt idx="2946">
                  <c:v>-64.491404320000001</c:v>
                </c:pt>
                <c:pt idx="2947">
                  <c:v>-64.536147900000003</c:v>
                </c:pt>
                <c:pt idx="2948">
                  <c:v>-64.580729070000004</c:v>
                </c:pt>
                <c:pt idx="2949">
                  <c:v>-64.625145099999997</c:v>
                </c:pt>
                <c:pt idx="2950">
                  <c:v>-64.669393279999994</c:v>
                </c:pt>
                <c:pt idx="2951">
                  <c:v>-64.713470950000001</c:v>
                </c:pt>
                <c:pt idx="2952">
                  <c:v>-64.757375519999997</c:v>
                </c:pt>
                <c:pt idx="2953">
                  <c:v>-64.8011044</c:v>
                </c:pt>
                <c:pt idx="2954">
                  <c:v>-64.844655090000003</c:v>
                </c:pt>
                <c:pt idx="2955">
                  <c:v>-64.888025119999995</c:v>
                </c:pt>
                <c:pt idx="2956">
                  <c:v>-64.931212059999993</c:v>
                </c:pt>
                <c:pt idx="2957">
                  <c:v>-64.97421353</c:v>
                </c:pt>
                <c:pt idx="2958">
                  <c:v>-65.017027209999995</c:v>
                </c:pt>
                <c:pt idx="2959">
                  <c:v>-65.059650820000002</c:v>
                </c:pt>
                <c:pt idx="2960">
                  <c:v>-65.102082120000006</c:v>
                </c:pt>
                <c:pt idx="2961">
                  <c:v>-65.144318929999997</c:v>
                </c:pt>
                <c:pt idx="2962">
                  <c:v>-65.186359120000006</c:v>
                </c:pt>
                <c:pt idx="2963">
                  <c:v>-65.228200599999994</c:v>
                </c:pt>
                <c:pt idx="2964">
                  <c:v>-65.269841339999999</c:v>
                </c:pt>
                <c:pt idx="2965">
                  <c:v>-65.311279350000007</c:v>
                </c:pt>
                <c:pt idx="2966">
                  <c:v>-65.352512680000004</c:v>
                </c:pt>
                <c:pt idx="2967">
                  <c:v>-65.39353946</c:v>
                </c:pt>
                <c:pt idx="2968">
                  <c:v>-65.434357840000004</c:v>
                </c:pt>
                <c:pt idx="2969">
                  <c:v>-65.474966039999998</c:v>
                </c:pt>
                <c:pt idx="2970">
                  <c:v>-65.515362319999994</c:v>
                </c:pt>
                <c:pt idx="2971">
                  <c:v>-65.555544990000001</c:v>
                </c:pt>
                <c:pt idx="2972">
                  <c:v>-65.595512409999998</c:v>
                </c:pt>
                <c:pt idx="2973">
                  <c:v>-65.635262979999993</c:v>
                </c:pt>
                <c:pt idx="2974">
                  <c:v>-65.674795180000004</c:v>
                </c:pt>
                <c:pt idx="2975">
                  <c:v>-65.714107510000005</c:v>
                </c:pt>
                <c:pt idx="2976">
                  <c:v>-65.75319854</c:v>
                </c:pt>
                <c:pt idx="2977">
                  <c:v>-65.792066860000006</c:v>
                </c:pt>
                <c:pt idx="2978">
                  <c:v>-65.830711140000005</c:v>
                </c:pt>
                <c:pt idx="2979">
                  <c:v>-65.869130089999999</c:v>
                </c:pt>
                <c:pt idx="2980">
                  <c:v>-65.907322460000003</c:v>
                </c:pt>
                <c:pt idx="2981">
                  <c:v>-65.945287059999998</c:v>
                </c:pt>
                <c:pt idx="2982">
                  <c:v>-65.983022750000003</c:v>
                </c:pt>
                <c:pt idx="2983">
                  <c:v>-66.020528420000005</c:v>
                </c:pt>
                <c:pt idx="2984">
                  <c:v>-66.057803019999994</c:v>
                </c:pt>
                <c:pt idx="2985">
                  <c:v>-66.094845570000004</c:v>
                </c:pt>
                <c:pt idx="2986">
                  <c:v>-66.131655089999995</c:v>
                </c:pt>
                <c:pt idx="2987">
                  <c:v>-66.168230679999994</c:v>
                </c:pt>
                <c:pt idx="2988">
                  <c:v>-66.2045715</c:v>
                </c:pt>
                <c:pt idx="2989">
                  <c:v>-66.240676710000002</c:v>
                </c:pt>
                <c:pt idx="2990">
                  <c:v>-66.276545560000002</c:v>
                </c:pt>
                <c:pt idx="2991">
                  <c:v>-66.312177320000004</c:v>
                </c:pt>
                <c:pt idx="2992">
                  <c:v>-66.34757132</c:v>
                </c:pt>
                <c:pt idx="2993">
                  <c:v>-66.382726930000004</c:v>
                </c:pt>
                <c:pt idx="2994">
                  <c:v>-66.417643569999996</c:v>
                </c:pt>
                <c:pt idx="2995">
                  <c:v>-66.452320689999993</c:v>
                </c:pt>
                <c:pt idx="2996">
                  <c:v>-66.486757789999999</c:v>
                </c:pt>
                <c:pt idx="2997">
                  <c:v>-66.520954430000003</c:v>
                </c:pt>
                <c:pt idx="2998">
                  <c:v>-66.554910199999995</c:v>
                </c:pt>
                <c:pt idx="2999">
                  <c:v>-66.588624719999999</c:v>
                </c:pt>
                <c:pt idx="3000">
                  <c:v>-66.622097670000002</c:v>
                </c:pt>
                <c:pt idx="3001">
                  <c:v>-66.655328769999997</c:v>
                </c:pt>
                <c:pt idx="3002">
                  <c:v>-66.688317769999998</c:v>
                </c:pt>
                <c:pt idx="3003">
                  <c:v>-66.721064479999995</c:v>
                </c:pt>
                <c:pt idx="3004">
                  <c:v>-66.753568729999998</c:v>
                </c:pt>
                <c:pt idx="3005">
                  <c:v>-66.785830399999995</c:v>
                </c:pt>
                <c:pt idx="3006">
                  <c:v>-66.817849409999994</c:v>
                </c:pt>
                <c:pt idx="3007">
                  <c:v>-66.849625709999998</c:v>
                </c:pt>
                <c:pt idx="3008">
                  <c:v>-66.881159299999993</c:v>
                </c:pt>
                <c:pt idx="3009">
                  <c:v>-66.912450210000003</c:v>
                </c:pt>
                <c:pt idx="3010">
                  <c:v>-66.943498509999998</c:v>
                </c:pt>
                <c:pt idx="3011">
                  <c:v>-66.9743043</c:v>
                </c:pt>
                <c:pt idx="3012">
                  <c:v>-67.004867730000001</c:v>
                </c:pt>
                <c:pt idx="3013">
                  <c:v>-67.035188959999999</c:v>
                </c:pt>
                <c:pt idx="3014">
                  <c:v>-67.065268219999993</c:v>
                </c:pt>
                <c:pt idx="3015">
                  <c:v>-67.095105750000002</c:v>
                </c:pt>
                <c:pt idx="3016">
                  <c:v>-67.124701830000006</c:v>
                </c:pt>
                <c:pt idx="3017">
                  <c:v>-67.154056760000003</c:v>
                </c:pt>
                <c:pt idx="3018">
                  <c:v>-67.183170899999993</c:v>
                </c:pt>
                <c:pt idx="3019">
                  <c:v>-67.21204462</c:v>
                </c:pt>
                <c:pt idx="3020">
                  <c:v>-67.240678329999994</c:v>
                </c:pt>
                <c:pt idx="3021">
                  <c:v>-67.269072460000004</c:v>
                </c:pt>
                <c:pt idx="3022">
                  <c:v>-67.297227489999997</c:v>
                </c:pt>
                <c:pt idx="3023">
                  <c:v>-67.325143909999994</c:v>
                </c:pt>
                <c:pt idx="3024">
                  <c:v>-67.352822259999996</c:v>
                </c:pt>
                <c:pt idx="3025">
                  <c:v>-67.380263080000006</c:v>
                </c:pt>
                <c:pt idx="3026">
                  <c:v>-67.407466959999994</c:v>
                </c:pt>
                <c:pt idx="3027">
                  <c:v>-67.434434510000003</c:v>
                </c:pt>
                <c:pt idx="3028">
                  <c:v>-67.461166370000001</c:v>
                </c:pt>
                <c:pt idx="3029">
                  <c:v>-67.4876632</c:v>
                </c:pt>
                <c:pt idx="3030">
                  <c:v>-67.513925689999994</c:v>
                </c:pt>
                <c:pt idx="3031">
                  <c:v>-67.539954559999998</c:v>
                </c:pt>
                <c:pt idx="3032">
                  <c:v>-67.565750530000003</c:v>
                </c:pt>
                <c:pt idx="3033">
                  <c:v>-67.59131438</c:v>
                </c:pt>
                <c:pt idx="3034">
                  <c:v>-67.616646889999998</c:v>
                </c:pt>
                <c:pt idx="3035">
                  <c:v>-67.641748849999999</c:v>
                </c:pt>
                <c:pt idx="3036">
                  <c:v>-67.666621120000002</c:v>
                </c:pt>
                <c:pt idx="3037">
                  <c:v>-67.691264520000004</c:v>
                </c:pt>
                <c:pt idx="3038">
                  <c:v>-67.715679940000001</c:v>
                </c:pt>
                <c:pt idx="3039">
                  <c:v>-67.739868270000002</c:v>
                </c:pt>
                <c:pt idx="3040">
                  <c:v>-67.763830420000005</c:v>
                </c:pt>
                <c:pt idx="3041">
                  <c:v>-67.78756731</c:v>
                </c:pt>
                <c:pt idx="3042">
                  <c:v>-67.811079910000004</c:v>
                </c:pt>
                <c:pt idx="3043">
                  <c:v>-67.834369159999994</c:v>
                </c:pt>
                <c:pt idx="3044">
                  <c:v>-67.857436070000006</c:v>
                </c:pt>
                <c:pt idx="3045">
                  <c:v>-67.880281629999999</c:v>
                </c:pt>
                <c:pt idx="3046">
                  <c:v>-67.902906860000002</c:v>
                </c:pt>
                <c:pt idx="3047">
                  <c:v>-67.925312790000007</c:v>
                </c:pt>
                <c:pt idx="3048">
                  <c:v>-67.947500469999994</c:v>
                </c:pt>
                <c:pt idx="3049">
                  <c:v>-67.969470970000003</c:v>
                </c:pt>
                <c:pt idx="3050">
                  <c:v>-67.991225360000001</c:v>
                </c:pt>
                <c:pt idx="3051">
                  <c:v>-68.012764750000002</c:v>
                </c:pt>
                <c:pt idx="3052">
                  <c:v>-68.034090230000004</c:v>
                </c:pt>
                <c:pt idx="3053">
                  <c:v>-68.055202919999999</c:v>
                </c:pt>
                <c:pt idx="3054">
                  <c:v>-68.076103950000004</c:v>
                </c:pt>
                <c:pt idx="3055">
                  <c:v>-68.09679448</c:v>
                </c:pt>
                <c:pt idx="3056">
                  <c:v>-68.117275640000003</c:v>
                </c:pt>
                <c:pt idx="3057">
                  <c:v>-68.137548609999996</c:v>
                </c:pt>
                <c:pt idx="3058">
                  <c:v>-68.157614570000007</c:v>
                </c:pt>
                <c:pt idx="3059">
                  <c:v>-68.177474700000005</c:v>
                </c:pt>
                <c:pt idx="3060">
                  <c:v>-68.197130189999996</c:v>
                </c:pt>
                <c:pt idx="3061">
                  <c:v>-68.216582250000002</c:v>
                </c:pt>
                <c:pt idx="3062">
                  <c:v>-68.235832090000002</c:v>
                </c:pt>
                <c:pt idx="3063">
                  <c:v>-68.254880940000007</c:v>
                </c:pt>
                <c:pt idx="3064">
                  <c:v>-68.273730029999996</c:v>
                </c:pt>
                <c:pt idx="3065">
                  <c:v>-68.29238058</c:v>
                </c:pt>
                <c:pt idx="3066">
                  <c:v>-68.310833849999995</c:v>
                </c:pt>
                <c:pt idx="3067">
                  <c:v>-68.329091090000006</c:v>
                </c:pt>
                <c:pt idx="3068">
                  <c:v>-68.347153559999995</c:v>
                </c:pt>
                <c:pt idx="3069">
                  <c:v>-68.365022499999995</c:v>
                </c:pt>
                <c:pt idx="3070">
                  <c:v>-68.382699209999998</c:v>
                </c:pt>
                <c:pt idx="3071">
                  <c:v>-68.400184940000003</c:v>
                </c:pt>
                <c:pt idx="3072">
                  <c:v>-68.417480979999993</c:v>
                </c:pt>
                <c:pt idx="3073">
                  <c:v>-68.434588599999998</c:v>
                </c:pt>
                <c:pt idx="3074">
                  <c:v>-68.451509099999996</c:v>
                </c:pt>
                <c:pt idx="3075">
                  <c:v>-68.468243759999993</c:v>
                </c:pt>
                <c:pt idx="3076">
                  <c:v>-68.484793879999998</c:v>
                </c:pt>
                <c:pt idx="3077">
                  <c:v>-68.501160749999997</c:v>
                </c:pt>
                <c:pt idx="3078">
                  <c:v>-68.517345669999997</c:v>
                </c:pt>
                <c:pt idx="3079">
                  <c:v>-68.533349939999994</c:v>
                </c:pt>
                <c:pt idx="3080">
                  <c:v>-68.549174870000002</c:v>
                </c:pt>
                <c:pt idx="3081">
                  <c:v>-68.564821760000001</c:v>
                </c:pt>
                <c:pt idx="3082">
                  <c:v>-68.58029191</c:v>
                </c:pt>
                <c:pt idx="3083">
                  <c:v>-68.595586639999993</c:v>
                </c:pt>
                <c:pt idx="3084">
                  <c:v>-68.610707239999996</c:v>
                </c:pt>
                <c:pt idx="3085">
                  <c:v>-68.625655030000004</c:v>
                </c:pt>
                <c:pt idx="3086">
                  <c:v>-68.640431320000005</c:v>
                </c:pt>
                <c:pt idx="3087">
                  <c:v>-68.655037410000006</c:v>
                </c:pt>
                <c:pt idx="3088">
                  <c:v>-68.669474609999995</c:v>
                </c:pt>
                <c:pt idx="3089">
                  <c:v>-68.683744230000002</c:v>
                </c:pt>
                <c:pt idx="3090">
                  <c:v>-68.697847569999993</c:v>
                </c:pt>
                <c:pt idx="3091">
                  <c:v>-68.711785939999999</c:v>
                </c:pt>
                <c:pt idx="3092">
                  <c:v>-68.725560650000006</c:v>
                </c:pt>
                <c:pt idx="3093">
                  <c:v>-68.73917299</c:v>
                </c:pt>
                <c:pt idx="3094">
                  <c:v>-68.752624260000005</c:v>
                </c:pt>
                <c:pt idx="3095">
                  <c:v>-68.765915770000007</c:v>
                </c:pt>
                <c:pt idx="3096">
                  <c:v>-68.779048799999998</c:v>
                </c:pt>
                <c:pt idx="3097">
                  <c:v>-68.792024659999996</c:v>
                </c:pt>
                <c:pt idx="3098">
                  <c:v>-68.804844630000005</c:v>
                </c:pt>
                <c:pt idx="3099">
                  <c:v>-68.817509999999999</c:v>
                </c:pt>
                <c:pt idx="3100">
                  <c:v>-68.830022060000005</c:v>
                </c:pt>
                <c:pt idx="3101">
                  <c:v>-68.842382079999993</c:v>
                </c:pt>
                <c:pt idx="3102">
                  <c:v>-68.854591350000007</c:v>
                </c:pt>
                <c:pt idx="3103">
                  <c:v>-68.866651140000002</c:v>
                </c:pt>
                <c:pt idx="3104">
                  <c:v>-68.878562709999997</c:v>
                </c:pt>
                <c:pt idx="3105">
                  <c:v>-68.890327339999999</c:v>
                </c:pt>
                <c:pt idx="3106">
                  <c:v>-68.901946280000004</c:v>
                </c:pt>
                <c:pt idx="3107">
                  <c:v>-68.913420799999997</c:v>
                </c:pt>
                <c:pt idx="3108">
                  <c:v>-68.924752150000003</c:v>
                </c:pt>
                <c:pt idx="3109">
                  <c:v>-68.935941580000005</c:v>
                </c:pt>
                <c:pt idx="3110">
                  <c:v>-68.946990319999998</c:v>
                </c:pt>
                <c:pt idx="3111">
                  <c:v>-68.95789963</c:v>
                </c:pt>
                <c:pt idx="3112">
                  <c:v>-68.968670729999999</c:v>
                </c:pt>
                <c:pt idx="3113">
                  <c:v>-68.979304850000005</c:v>
                </c:pt>
                <c:pt idx="3114">
                  <c:v>-68.989803210000005</c:v>
                </c:pt>
                <c:pt idx="3115">
                  <c:v>-69.000167039999994</c:v>
                </c:pt>
                <c:pt idx="3116">
                  <c:v>-69.010397549999993</c:v>
                </c:pt>
                <c:pt idx="3117">
                  <c:v>-69.020495929999996</c:v>
                </c:pt>
                <c:pt idx="3118">
                  <c:v>-69.030463409999996</c:v>
                </c:pt>
                <c:pt idx="3119">
                  <c:v>-69.040301159999999</c:v>
                </c:pt>
                <c:pt idx="3120">
                  <c:v>-69.050010369999995</c:v>
                </c:pt>
                <c:pt idx="3121">
                  <c:v>-69.059592240000001</c:v>
                </c:pt>
                <c:pt idx="3122">
                  <c:v>-69.069047940000004</c:v>
                </c:pt>
                <c:pt idx="3123">
                  <c:v>-69.078378630000003</c:v>
                </c:pt>
                <c:pt idx="3124">
                  <c:v>-69.087585489999995</c:v>
                </c:pt>
                <c:pt idx="3125">
                  <c:v>-69.096669669999997</c:v>
                </c:pt>
                <c:pt idx="3126">
                  <c:v>-69.105632319999998</c:v>
                </c:pt>
                <c:pt idx="3127">
                  <c:v>-69.114474580000007</c:v>
                </c:pt>
                <c:pt idx="3128">
                  <c:v>-69.123197599999997</c:v>
                </c:pt>
                <c:pt idx="3129">
                  <c:v>-69.13180251</c:v>
                </c:pt>
                <c:pt idx="3130">
                  <c:v>-69.140290419999999</c:v>
                </c:pt>
                <c:pt idx="3131">
                  <c:v>-69.148662470000005</c:v>
                </c:pt>
                <c:pt idx="3132">
                  <c:v>-69.15691975</c:v>
                </c:pt>
                <c:pt idx="3133">
                  <c:v>-69.165063380000007</c:v>
                </c:pt>
                <c:pt idx="3134">
                  <c:v>-69.173094449999994</c:v>
                </c:pt>
                <c:pt idx="3135">
                  <c:v>-69.181014050000002</c:v>
                </c:pt>
                <c:pt idx="3136">
                  <c:v>-69.188823260000007</c:v>
                </c:pt>
                <c:pt idx="3137">
                  <c:v>-69.196523159999998</c:v>
                </c:pt>
                <c:pt idx="3138">
                  <c:v>-69.204114820000001</c:v>
                </c:pt>
                <c:pt idx="3139">
                  <c:v>-69.211599300000003</c:v>
                </c:pt>
                <c:pt idx="3140">
                  <c:v>-69.218977649999999</c:v>
                </c:pt>
                <c:pt idx="3141">
                  <c:v>-69.226250910000005</c:v>
                </c:pt>
                <c:pt idx="3142">
                  <c:v>-69.233420140000007</c:v>
                </c:pt>
                <c:pt idx="3143">
                  <c:v>-69.240486360000006</c:v>
                </c:pt>
                <c:pt idx="3144">
                  <c:v>-69.247450599999993</c:v>
                </c:pt>
                <c:pt idx="3145">
                  <c:v>-69.254313870000004</c:v>
                </c:pt>
                <c:pt idx="3146">
                  <c:v>-69.261077189999995</c:v>
                </c:pt>
                <c:pt idx="3147">
                  <c:v>-69.267741549999997</c:v>
                </c:pt>
                <c:pt idx="3148">
                  <c:v>-69.274307949999994</c:v>
                </c:pt>
                <c:pt idx="3149">
                  <c:v>-69.280777380000004</c:v>
                </c:pt>
                <c:pt idx="3150">
                  <c:v>-69.287150830000002</c:v>
                </c:pt>
                <c:pt idx="3151">
                  <c:v>-69.293429250000003</c:v>
                </c:pt>
                <c:pt idx="3152">
                  <c:v>-69.299613629999996</c:v>
                </c:pt>
                <c:pt idx="3153">
                  <c:v>-69.305704919999997</c:v>
                </c:pt>
                <c:pt idx="3154">
                  <c:v>-69.311704059999997</c:v>
                </c:pt>
                <c:pt idx="3155">
                  <c:v>-69.317611999999997</c:v>
                </c:pt>
                <c:pt idx="3156">
                  <c:v>-69.323429680000004</c:v>
                </c:pt>
                <c:pt idx="3157">
                  <c:v>-69.329158019999994</c:v>
                </c:pt>
                <c:pt idx="3158">
                  <c:v>-69.334797949999995</c:v>
                </c:pt>
                <c:pt idx="3159">
                  <c:v>-69.340350380000004</c:v>
                </c:pt>
                <c:pt idx="3160">
                  <c:v>-69.345816220000003</c:v>
                </c:pt>
                <c:pt idx="3161">
                  <c:v>-69.351196360000003</c:v>
                </c:pt>
                <c:pt idx="3162">
                  <c:v>-69.356491689999999</c:v>
                </c:pt>
                <c:pt idx="3163">
                  <c:v>-69.361703109999993</c:v>
                </c:pt>
                <c:pt idx="3164">
                  <c:v>-69.366831480000002</c:v>
                </c:pt>
                <c:pt idx="3165">
                  <c:v>-69.371877670000003</c:v>
                </c:pt>
                <c:pt idx="3166">
                  <c:v>-69.376842550000006</c:v>
                </c:pt>
                <c:pt idx="3167">
                  <c:v>-69.381726970000003</c:v>
                </c:pt>
                <c:pt idx="3168">
                  <c:v>-69.386531779999999</c:v>
                </c:pt>
                <c:pt idx="3169">
                  <c:v>-69.391257820000007</c:v>
                </c:pt>
                <c:pt idx="3170">
                  <c:v>-69.395905909999996</c:v>
                </c:pt>
                <c:pt idx="3171">
                  <c:v>-69.400476889999993</c:v>
                </c:pt>
                <c:pt idx="3172">
                  <c:v>-69.404971570000001</c:v>
                </c:pt>
                <c:pt idx="3173">
                  <c:v>-69.409390770000002</c:v>
                </c:pt>
                <c:pt idx="3174">
                  <c:v>-69.413735290000005</c:v>
                </c:pt>
                <c:pt idx="3175">
                  <c:v>-69.418005919999999</c:v>
                </c:pt>
                <c:pt idx="3176">
                  <c:v>-69.422203449999998</c:v>
                </c:pt>
                <c:pt idx="3177">
                  <c:v>-69.426328670000004</c:v>
                </c:pt>
                <c:pt idx="3178">
                  <c:v>-69.430382350000002</c:v>
                </c:pt>
                <c:pt idx="3179">
                  <c:v>-69.434365260000007</c:v>
                </c:pt>
                <c:pt idx="3180">
                  <c:v>-69.438278159999996</c:v>
                </c:pt>
                <c:pt idx="3181">
                  <c:v>-69.442121799999995</c:v>
                </c:pt>
                <c:pt idx="3182">
                  <c:v>-69.445896939999997</c:v>
                </c:pt>
                <c:pt idx="3183">
                  <c:v>-69.449604309999998</c:v>
                </c:pt>
                <c:pt idx="3184">
                  <c:v>-69.441244650000002</c:v>
                </c:pt>
                <c:pt idx="3185">
                  <c:v>-69.444952090000001</c:v>
                </c:pt>
                <c:pt idx="3186">
                  <c:v>-69.448592559999994</c:v>
                </c:pt>
                <c:pt idx="3187">
                  <c:v>-69.452166770000005</c:v>
                </c:pt>
                <c:pt idx="3188">
                  <c:v>-69.455675459999995</c:v>
                </c:pt>
                <c:pt idx="3189">
                  <c:v>-69.459119319999999</c:v>
                </c:pt>
                <c:pt idx="3190">
                  <c:v>-69.462499070000007</c:v>
                </c:pt>
                <c:pt idx="3191">
                  <c:v>-69.465815399999997</c:v>
                </c:pt>
                <c:pt idx="3192">
                  <c:v>-69.469069009999998</c:v>
                </c:pt>
                <c:pt idx="3193">
                  <c:v>-69.472260579999997</c:v>
                </c:pt>
                <c:pt idx="3194">
                  <c:v>-69.4753908</c:v>
                </c:pt>
                <c:pt idx="3195">
                  <c:v>-69.478460319999996</c:v>
                </c:pt>
                <c:pt idx="3196">
                  <c:v>-69.481469829999995</c:v>
                </c:pt>
                <c:pt idx="3197">
                  <c:v>-69.484419979999998</c:v>
                </c:pt>
                <c:pt idx="3198">
                  <c:v>-69.487311419999997</c:v>
                </c:pt>
                <c:pt idx="3199">
                  <c:v>-69.490144799999996</c:v>
                </c:pt>
                <c:pt idx="3200">
                  <c:v>-69.492920749999996</c:v>
                </c:pt>
                <c:pt idx="3201">
                  <c:v>-69.495639929999996</c:v>
                </c:pt>
                <c:pt idx="3202">
                  <c:v>-69.498302949999996</c:v>
                </c:pt>
                <c:pt idx="3203">
                  <c:v>-69.500910430000005</c:v>
                </c:pt>
                <c:pt idx="3204">
                  <c:v>-69.503462990000003</c:v>
                </c:pt>
                <c:pt idx="3205">
                  <c:v>-69.505961249999999</c:v>
                </c:pt>
                <c:pt idx="3206">
                  <c:v>-69.508405789999998</c:v>
                </c:pt>
                <c:pt idx="3207">
                  <c:v>-69.510797229999994</c:v>
                </c:pt>
                <c:pt idx="3208">
                  <c:v>-69.513136149999994</c:v>
                </c:pt>
                <c:pt idx="3209">
                  <c:v>-69.515423139999996</c:v>
                </c:pt>
                <c:pt idx="3210">
                  <c:v>-69.517658780000005</c:v>
                </c:pt>
                <c:pt idx="3211">
                  <c:v>-69.519843649999999</c:v>
                </c:pt>
                <c:pt idx="3212">
                  <c:v>-69.521978300000001</c:v>
                </c:pt>
                <c:pt idx="3213">
                  <c:v>-69.524063310000003</c:v>
                </c:pt>
                <c:pt idx="3214">
                  <c:v>-69.52609923</c:v>
                </c:pt>
                <c:pt idx="3215">
                  <c:v>-69.528086610000003</c:v>
                </c:pt>
                <c:pt idx="3216">
                  <c:v>-69.530025989999999</c:v>
                </c:pt>
                <c:pt idx="3217">
                  <c:v>-69.531917930000006</c:v>
                </c:pt>
                <c:pt idx="3218">
                  <c:v>-69.533762940000003</c:v>
                </c:pt>
                <c:pt idx="3219">
                  <c:v>-69.535561569999999</c:v>
                </c:pt>
                <c:pt idx="3220">
                  <c:v>-69.537314319999993</c:v>
                </c:pt>
                <c:pt idx="3221">
                  <c:v>-69.539021730000002</c:v>
                </c:pt>
                <c:pt idx="3222">
                  <c:v>-69.540684310000003</c:v>
                </c:pt>
                <c:pt idx="3223">
                  <c:v>-69.542302550000002</c:v>
                </c:pt>
                <c:pt idx="3224">
                  <c:v>-69.543876969999999</c:v>
                </c:pt>
                <c:pt idx="3225">
                  <c:v>-69.54540806</c:v>
                </c:pt>
                <c:pt idx="3226">
                  <c:v>-69.546896309999994</c:v>
                </c:pt>
                <c:pt idx="3227">
                  <c:v>-69.548342210000001</c:v>
                </c:pt>
                <c:pt idx="3228">
                  <c:v>-69.549746240000005</c:v>
                </c:pt>
                <c:pt idx="3229">
                  <c:v>-69.551108869999993</c:v>
                </c:pt>
                <c:pt idx="3230">
                  <c:v>-69.55243059</c:v>
                </c:pt>
                <c:pt idx="3231">
                  <c:v>-69.553711840000005</c:v>
                </c:pt>
                <c:pt idx="3232">
                  <c:v>-69.55495311</c:v>
                </c:pt>
                <c:pt idx="3233">
                  <c:v>-69.556154829999997</c:v>
                </c:pt>
                <c:pt idx="3234">
                  <c:v>-69.557317470000001</c:v>
                </c:pt>
                <c:pt idx="3235">
                  <c:v>-69.558441470000005</c:v>
                </c:pt>
                <c:pt idx="3236">
                  <c:v>-69.559527270000004</c:v>
                </c:pt>
                <c:pt idx="3237">
                  <c:v>-69.560575310000004</c:v>
                </c:pt>
                <c:pt idx="3238">
                  <c:v>-69.561586030000001</c:v>
                </c:pt>
                <c:pt idx="3239">
                  <c:v>-69.562559840000006</c:v>
                </c:pt>
                <c:pt idx="3240">
                  <c:v>-69.563497190000007</c:v>
                </c:pt>
                <c:pt idx="3241">
                  <c:v>-69.56439847</c:v>
                </c:pt>
                <c:pt idx="3242">
                  <c:v>-69.565264110000001</c:v>
                </c:pt>
                <c:pt idx="3243">
                  <c:v>-69.566094530000001</c:v>
                </c:pt>
                <c:pt idx="3244">
                  <c:v>-69.566890110000003</c:v>
                </c:pt>
                <c:pt idx="3245">
                  <c:v>-69.567651269999999</c:v>
                </c:pt>
                <c:pt idx="3246">
                  <c:v>-69.5683784</c:v>
                </c:pt>
                <c:pt idx="3247">
                  <c:v>-69.569071899999997</c:v>
                </c:pt>
                <c:pt idx="3248">
                  <c:v>-69.569732149999993</c:v>
                </c:pt>
                <c:pt idx="3249">
                  <c:v>-69.570359539999998</c:v>
                </c:pt>
                <c:pt idx="3250">
                  <c:v>-69.570954450000002</c:v>
                </c:pt>
                <c:pt idx="3251">
                  <c:v>-69.571517249999999</c:v>
                </c:pt>
                <c:pt idx="3252">
                  <c:v>-69.57204831</c:v>
                </c:pt>
                <c:pt idx="3253">
                  <c:v>-69.572548010000006</c:v>
                </c:pt>
                <c:pt idx="3254">
                  <c:v>-69.573016699999997</c:v>
                </c:pt>
                <c:pt idx="3255">
                  <c:v>-69.573454749999996</c:v>
                </c:pt>
                <c:pt idx="3256">
                  <c:v>-69.573862509999998</c:v>
                </c:pt>
                <c:pt idx="3257">
                  <c:v>-69.574240329999995</c:v>
                </c:pt>
                <c:pt idx="3258">
                  <c:v>-69.574588570000003</c:v>
                </c:pt>
                <c:pt idx="3259">
                  <c:v>-69.57490756</c:v>
                </c:pt>
                <c:pt idx="3260">
                  <c:v>-69.575197639999999</c:v>
                </c:pt>
                <c:pt idx="3261">
                  <c:v>-69.575459159999994</c:v>
                </c:pt>
                <c:pt idx="3262">
                  <c:v>-69.575692439999997</c:v>
                </c:pt>
                <c:pt idx="3263">
                  <c:v>-69.575897819999994</c:v>
                </c:pt>
                <c:pt idx="3264">
                  <c:v>-69.576075619999997</c:v>
                </c:pt>
                <c:pt idx="3265">
                  <c:v>-69.576226160000004</c:v>
                </c:pt>
                <c:pt idx="3266">
                  <c:v>-69.576349759999999</c:v>
                </c:pt>
                <c:pt idx="3267">
                  <c:v>-69.576446739999994</c:v>
                </c:pt>
                <c:pt idx="3268">
                  <c:v>-69.5765174</c:v>
                </c:pt>
                <c:pt idx="3269">
                  <c:v>-69.576562050000007</c:v>
                </c:pt>
                <c:pt idx="3270">
                  <c:v>-69.576581009999998</c:v>
                </c:pt>
                <c:pt idx="3271">
                  <c:v>-69.576574559999997</c:v>
                </c:pt>
                <c:pt idx="3272">
                  <c:v>-69.576543009999995</c:v>
                </c:pt>
                <c:pt idx="3273">
                  <c:v>-69.57648666</c:v>
                </c:pt>
                <c:pt idx="3274">
                  <c:v>-69.576405780000002</c:v>
                </c:pt>
                <c:pt idx="3275">
                  <c:v>-69.576300680000003</c:v>
                </c:pt>
                <c:pt idx="3276">
                  <c:v>-69.576171630000005</c:v>
                </c:pt>
                <c:pt idx="3277">
                  <c:v>-69.576018919999996</c:v>
                </c:pt>
                <c:pt idx="3278">
                  <c:v>-69.575842829999999</c:v>
                </c:pt>
                <c:pt idx="3279">
                  <c:v>-69.575643619999994</c:v>
                </c:pt>
                <c:pt idx="3280">
                  <c:v>-69.575421579999997</c:v>
                </c:pt>
                <c:pt idx="3281">
                  <c:v>-69.575176970000001</c:v>
                </c:pt>
                <c:pt idx="3282">
                  <c:v>-69.57491005</c:v>
                </c:pt>
                <c:pt idx="3283">
                  <c:v>-69.574621089999994</c:v>
                </c:pt>
                <c:pt idx="3284">
                  <c:v>-69.574310359999998</c:v>
                </c:pt>
                <c:pt idx="3285">
                  <c:v>-69.573978100000005</c:v>
                </c:pt>
                <c:pt idx="3286">
                  <c:v>-69.573624570000007</c:v>
                </c:pt>
                <c:pt idx="3287">
                  <c:v>-69.573250020000003</c:v>
                </c:pt>
                <c:pt idx="3288">
                  <c:v>-69.572854710000001</c:v>
                </c:pt>
                <c:pt idx="3289">
                  <c:v>-69.572438869999999</c:v>
                </c:pt>
                <c:pt idx="3290">
                  <c:v>-69.572002749999996</c:v>
                </c:pt>
                <c:pt idx="3291">
                  <c:v>-69.571546589999997</c:v>
                </c:pt>
                <c:pt idx="3292">
                  <c:v>-69.57107062</c:v>
                </c:pt>
                <c:pt idx="3293">
                  <c:v>-69.570575090000006</c:v>
                </c:pt>
                <c:pt idx="3294">
                  <c:v>-69.570060220000002</c:v>
                </c:pt>
                <c:pt idx="3295">
                  <c:v>-69.569526240000002</c:v>
                </c:pt>
                <c:pt idx="3296">
                  <c:v>-69.568973380000003</c:v>
                </c:pt>
                <c:pt idx="3297">
                  <c:v>-69.568401870000002</c:v>
                </c:pt>
                <c:pt idx="3298">
                  <c:v>-69.567811919999997</c:v>
                </c:pt>
                <c:pt idx="3299">
                  <c:v>-69.567203750000004</c:v>
                </c:pt>
                <c:pt idx="3300">
                  <c:v>-69.566577589999994</c:v>
                </c:pt>
                <c:pt idx="3301">
                  <c:v>-69.565933639999997</c:v>
                </c:pt>
                <c:pt idx="3302">
                  <c:v>-69.565272120000003</c:v>
                </c:pt>
                <c:pt idx="3303">
                  <c:v>-69.56459323</c:v>
                </c:pt>
                <c:pt idx="3304">
                  <c:v>-69.563897179999998</c:v>
                </c:pt>
                <c:pt idx="3305">
                  <c:v>-69.563184179999993</c:v>
                </c:pt>
                <c:pt idx="3306">
                  <c:v>-69.562454439999996</c:v>
                </c:pt>
                <c:pt idx="3307">
                  <c:v>-69.561708139999993</c:v>
                </c:pt>
                <c:pt idx="3308">
                  <c:v>-69.560945480000001</c:v>
                </c:pt>
                <c:pt idx="3309">
                  <c:v>-69.560166670000001</c:v>
                </c:pt>
                <c:pt idx="3310">
                  <c:v>-69.559371900000002</c:v>
                </c:pt>
                <c:pt idx="3311">
                  <c:v>-69.558561350000005</c:v>
                </c:pt>
                <c:pt idx="3312">
                  <c:v>-69.557735210000004</c:v>
                </c:pt>
                <c:pt idx="3313">
                  <c:v>-69.556893680000002</c:v>
                </c:pt>
                <c:pt idx="3314">
                  <c:v>-69.556036930000005</c:v>
                </c:pt>
                <c:pt idx="3315">
                  <c:v>-69.555165149999993</c:v>
                </c:pt>
                <c:pt idx="3316">
                  <c:v>-69.554278519999997</c:v>
                </c:pt>
                <c:pt idx="3317">
                  <c:v>-69.553377209999994</c:v>
                </c:pt>
                <c:pt idx="3318">
                  <c:v>-69.552461410000006</c:v>
                </c:pt>
                <c:pt idx="3319">
                  <c:v>-69.551531280000006</c:v>
                </c:pt>
                <c:pt idx="3320">
                  <c:v>-69.550586999999993</c:v>
                </c:pt>
                <c:pt idx="3321">
                  <c:v>-69.549628729999995</c:v>
                </c:pt>
                <c:pt idx="3322">
                  <c:v>-69.548656660000006</c:v>
                </c:pt>
                <c:pt idx="3323">
                  <c:v>-69.547670929999995</c:v>
                </c:pt>
                <c:pt idx="3324">
                  <c:v>-69.546671720000006</c:v>
                </c:pt>
                <c:pt idx="3325">
                  <c:v>-69.545659189999995</c:v>
                </c:pt>
                <c:pt idx="3326">
                  <c:v>-69.544633500000003</c:v>
                </c:pt>
                <c:pt idx="3327">
                  <c:v>-69.543594810000002</c:v>
                </c:pt>
                <c:pt idx="3328">
                  <c:v>-69.542543269999996</c:v>
                </c:pt>
                <c:pt idx="3329">
                  <c:v>-69.541479039999999</c:v>
                </c:pt>
                <c:pt idx="3330">
                  <c:v>-69.540402270000001</c:v>
                </c:pt>
                <c:pt idx="3331">
                  <c:v>-69.539313120000003</c:v>
                </c:pt>
                <c:pt idx="3332">
                  <c:v>-69.53821173</c:v>
                </c:pt>
                <c:pt idx="3333">
                  <c:v>-69.53709825</c:v>
                </c:pt>
                <c:pt idx="3334">
                  <c:v>-69.535972830000006</c:v>
                </c:pt>
                <c:pt idx="3335">
                  <c:v>-69.534835610000002</c:v>
                </c:pt>
                <c:pt idx="3336">
                  <c:v>-69.533686729999999</c:v>
                </c:pt>
                <c:pt idx="3337">
                  <c:v>-69.532526340000004</c:v>
                </c:pt>
                <c:pt idx="3338">
                  <c:v>-69.531354579999999</c:v>
                </c:pt>
                <c:pt idx="3339">
                  <c:v>-69.530171580000001</c:v>
                </c:pt>
                <c:pt idx="3340">
                  <c:v>-69.528977479999995</c:v>
                </c:pt>
                <c:pt idx="3341">
                  <c:v>-69.527772420000005</c:v>
                </c:pt>
                <c:pt idx="3342">
                  <c:v>-69.52655652</c:v>
                </c:pt>
                <c:pt idx="3343">
                  <c:v>-69.525329929999998</c:v>
                </c:pt>
                <c:pt idx="3344">
                  <c:v>-69.524092760000002</c:v>
                </c:pt>
                <c:pt idx="3345">
                  <c:v>-69.522845149999995</c:v>
                </c:pt>
                <c:pt idx="3346">
                  <c:v>-69.521587229999994</c:v>
                </c:pt>
                <c:pt idx="3347">
                  <c:v>-69.520319110000003</c:v>
                </c:pt>
                <c:pt idx="3348">
                  <c:v>-69.519040930000003</c:v>
                </c:pt>
                <c:pt idx="3349">
                  <c:v>-69.517752810000005</c:v>
                </c:pt>
                <c:pt idx="3350">
                  <c:v>-69.516454870000004</c:v>
                </c:pt>
                <c:pt idx="3351">
                  <c:v>-69.515147229999997</c:v>
                </c:pt>
                <c:pt idx="3352">
                  <c:v>-69.513830010000007</c:v>
                </c:pt>
                <c:pt idx="3353">
                  <c:v>-69.512503319999993</c:v>
                </c:pt>
                <c:pt idx="3354">
                  <c:v>-69.511167279999995</c:v>
                </c:pt>
                <c:pt idx="3355">
                  <c:v>-69.509822009999993</c:v>
                </c:pt>
                <c:pt idx="3356">
                  <c:v>-69.508467609999997</c:v>
                </c:pt>
                <c:pt idx="3357">
                  <c:v>-69.507104200000001</c:v>
                </c:pt>
                <c:pt idx="3358">
                  <c:v>-69.505731900000001</c:v>
                </c:pt>
                <c:pt idx="3359">
                  <c:v>-69.504350799999997</c:v>
                </c:pt>
                <c:pt idx="3360">
                  <c:v>-69.502961020000001</c:v>
                </c:pt>
                <c:pt idx="3361">
                  <c:v>-69.501562669999998</c:v>
                </c:pt>
                <c:pt idx="3362">
                  <c:v>-69.500155840000005</c:v>
                </c:pt>
                <c:pt idx="3363">
                  <c:v>-69.498740650000002</c:v>
                </c:pt>
                <c:pt idx="3364">
                  <c:v>-69.497317199999998</c:v>
                </c:pt>
                <c:pt idx="3365">
                  <c:v>-69.495885580000007</c:v>
                </c:pt>
                <c:pt idx="3366">
                  <c:v>-69.494445909999996</c:v>
                </c:pt>
                <c:pt idx="3367">
                  <c:v>-69.492998270000001</c:v>
                </c:pt>
                <c:pt idx="3368">
                  <c:v>-69.491542769999995</c:v>
                </c:pt>
                <c:pt idx="3369">
                  <c:v>-69.490079499999993</c:v>
                </c:pt>
                <c:pt idx="3370">
                  <c:v>-69.488608560000003</c:v>
                </c:pt>
                <c:pt idx="3371">
                  <c:v>-69.487130050000005</c:v>
                </c:pt>
                <c:pt idx="3372">
                  <c:v>-69.485644059999998</c:v>
                </c:pt>
                <c:pt idx="3373">
                  <c:v>-69.484150679999999</c:v>
                </c:pt>
                <c:pt idx="3374">
                  <c:v>-69.482650000000007</c:v>
                </c:pt>
                <c:pt idx="3375">
                  <c:v>-69.481142109999993</c:v>
                </c:pt>
                <c:pt idx="3376">
                  <c:v>-69.479627109999996</c:v>
                </c:pt>
                <c:pt idx="3377">
                  <c:v>-69.478105080000006</c:v>
                </c:pt>
                <c:pt idx="3378">
                  <c:v>-69.476576109999996</c:v>
                </c:pt>
                <c:pt idx="3379">
                  <c:v>-69.475040280000002</c:v>
                </c:pt>
                <c:pt idx="3380">
                  <c:v>-69.473497690000002</c:v>
                </c:pt>
                <c:pt idx="3381">
                  <c:v>-69.471948409999996</c:v>
                </c:pt>
                <c:pt idx="3382">
                  <c:v>-69.470392529999998</c:v>
                </c:pt>
                <c:pt idx="3383">
                  <c:v>-69.468830130000001</c:v>
                </c:pt>
                <c:pt idx="3384">
                  <c:v>-69.467261289999996</c:v>
                </c:pt>
                <c:pt idx="3385">
                  <c:v>-69.465686099999999</c:v>
                </c:pt>
                <c:pt idx="3386">
                  <c:v>-69.464104620000001</c:v>
                </c:pt>
                <c:pt idx="3387">
                  <c:v>-69.462516949999994</c:v>
                </c:pt>
                <c:pt idx="3388">
                  <c:v>-69.460923159999993</c:v>
                </c:pt>
                <c:pt idx="3389">
                  <c:v>-69.459323330000004</c:v>
                </c:pt>
                <c:pt idx="3390">
                  <c:v>-69.457717520000003</c:v>
                </c:pt>
                <c:pt idx="3391">
                  <c:v>-69.456105829999998</c:v>
                </c:pt>
                <c:pt idx="3392">
                  <c:v>-69.454488310000002</c:v>
                </c:pt>
                <c:pt idx="3393">
                  <c:v>-69.45286505</c:v>
                </c:pt>
                <c:pt idx="3394">
                  <c:v>-69.451236120000004</c:v>
                </c:pt>
                <c:pt idx="3395">
                  <c:v>-69.449601580000007</c:v>
                </c:pt>
                <c:pt idx="3396">
                  <c:v>-69.447961520000007</c:v>
                </c:pt>
                <c:pt idx="3397">
                  <c:v>-69.446315990000002</c:v>
                </c:pt>
                <c:pt idx="3398">
                  <c:v>-69.444665079999993</c:v>
                </c:pt>
                <c:pt idx="3399">
                  <c:v>-69.443008840000005</c:v>
                </c:pt>
                <c:pt idx="3400">
                  <c:v>-69.441347339999993</c:v>
                </c:pt>
                <c:pt idx="3401">
                  <c:v>-69.439680659999993</c:v>
                </c:pt>
                <c:pt idx="3402">
                  <c:v>-69.438008850000003</c:v>
                </c:pt>
                <c:pt idx="3403">
                  <c:v>-69.436331980000006</c:v>
                </c:pt>
                <c:pt idx="3404">
                  <c:v>-69.434650120000001</c:v>
                </c:pt>
                <c:pt idx="3405">
                  <c:v>-69.432963340000001</c:v>
                </c:pt>
                <c:pt idx="3406">
                  <c:v>-69.431271679999995</c:v>
                </c:pt>
                <c:pt idx="3407">
                  <c:v>-69.429575220000004</c:v>
                </c:pt>
                <c:pt idx="3408">
                  <c:v>-69.427874020000004</c:v>
                </c:pt>
                <c:pt idx="3409">
                  <c:v>-69.426168140000001</c:v>
                </c:pt>
                <c:pt idx="3410">
                  <c:v>-69.42445764</c:v>
                </c:pt>
                <c:pt idx="3411">
                  <c:v>-69.422742569999997</c:v>
                </c:pt>
                <c:pt idx="3412">
                  <c:v>-69.421023000000005</c:v>
                </c:pt>
                <c:pt idx="3413">
                  <c:v>-69.419298979999994</c:v>
                </c:pt>
                <c:pt idx="3414">
                  <c:v>-69.417570580000003</c:v>
                </c:pt>
                <c:pt idx="3415">
                  <c:v>-69.415837839999995</c:v>
                </c:pt>
                <c:pt idx="3416">
                  <c:v>-69.414100829999995</c:v>
                </c:pt>
                <c:pt idx="3417">
                  <c:v>-69.412359589999994</c:v>
                </c:pt>
                <c:pt idx="3418">
                  <c:v>-69.410614199999998</c:v>
                </c:pt>
                <c:pt idx="3419">
                  <c:v>-69.408864679999994</c:v>
                </c:pt>
                <c:pt idx="3420">
                  <c:v>-69.407111119999996</c:v>
                </c:pt>
                <c:pt idx="3421">
                  <c:v>-69.405353539999993</c:v>
                </c:pt>
                <c:pt idx="3422">
                  <c:v>-69.403592020000005</c:v>
                </c:pt>
                <c:pt idx="3423">
                  <c:v>-69.401826589999999</c:v>
                </c:pt>
                <c:pt idx="3424">
                  <c:v>-69.400057309999994</c:v>
                </c:pt>
                <c:pt idx="3425">
                  <c:v>-69.398284230000002</c:v>
                </c:pt>
                <c:pt idx="3426">
                  <c:v>-69.396507400000004</c:v>
                </c:pt>
                <c:pt idx="3427">
                  <c:v>-69.39472687</c:v>
                </c:pt>
                <c:pt idx="3428">
                  <c:v>-69.392942689999998</c:v>
                </c:pt>
                <c:pt idx="3429">
                  <c:v>-69.391154900000004</c:v>
                </c:pt>
                <c:pt idx="3430">
                  <c:v>-69.389363549999999</c:v>
                </c:pt>
                <c:pt idx="3431">
                  <c:v>-69.387568700000003</c:v>
                </c:pt>
                <c:pt idx="3432">
                  <c:v>-69.385770379999997</c:v>
                </c:pt>
                <c:pt idx="3433">
                  <c:v>-69.38396865</c:v>
                </c:pt>
                <c:pt idx="3434">
                  <c:v>-69.382163539999993</c:v>
                </c:pt>
                <c:pt idx="3435">
                  <c:v>-69.380355109999996</c:v>
                </c:pt>
                <c:pt idx="3436">
                  <c:v>-69.378543390000004</c:v>
                </c:pt>
                <c:pt idx="3437">
                  <c:v>-69.37672843</c:v>
                </c:pt>
                <c:pt idx="3438">
                  <c:v>-69.374910279999995</c:v>
                </c:pt>
                <c:pt idx="3439">
                  <c:v>-69.373088969999998</c:v>
                </c:pt>
                <c:pt idx="3440">
                  <c:v>-69.37126456</c:v>
                </c:pt>
                <c:pt idx="3441">
                  <c:v>-69.369437070000004</c:v>
                </c:pt>
                <c:pt idx="3442">
                  <c:v>-69.367606559999999</c:v>
                </c:pt>
                <c:pt idx="3443">
                  <c:v>-69.365773059999995</c:v>
                </c:pt>
                <c:pt idx="3444">
                  <c:v>-69.363936609999996</c:v>
                </c:pt>
                <c:pt idx="3445">
                  <c:v>-69.362097259999999</c:v>
                </c:pt>
                <c:pt idx="3446">
                  <c:v>-69.360255039999998</c:v>
                </c:pt>
                <c:pt idx="3447">
                  <c:v>-69.358409989999998</c:v>
                </c:pt>
                <c:pt idx="3448">
                  <c:v>-69.356562150000002</c:v>
                </c:pt>
                <c:pt idx="3449">
                  <c:v>-69.354711559999998</c:v>
                </c:pt>
                <c:pt idx="3450">
                  <c:v>-69.352858260000005</c:v>
                </c:pt>
                <c:pt idx="3451">
                  <c:v>-69.351002280000003</c:v>
                </c:pt>
                <c:pt idx="3452">
                  <c:v>-69.349143659999996</c:v>
                </c:pt>
                <c:pt idx="3453">
                  <c:v>-69.347282430000007</c:v>
                </c:pt>
                <c:pt idx="3454">
                  <c:v>-69.345418640000005</c:v>
                </c:pt>
                <c:pt idx="3455">
                  <c:v>-69.343552310000007</c:v>
                </c:pt>
                <c:pt idx="3456">
                  <c:v>-69.341683489999994</c:v>
                </c:pt>
                <c:pt idx="3457">
                  <c:v>-69.339812210000005</c:v>
                </c:pt>
                <c:pt idx="3458">
                  <c:v>-69.337938489999999</c:v>
                </c:pt>
                <c:pt idx="3459">
                  <c:v>-69.336062389999995</c:v>
                </c:pt>
                <c:pt idx="3460">
                  <c:v>-69.334183920000001</c:v>
                </c:pt>
                <c:pt idx="3461">
                  <c:v>-69.332303120000006</c:v>
                </c:pt>
                <c:pt idx="3462">
                  <c:v>-69.330420029999999</c:v>
                </c:pt>
                <c:pt idx="3463">
                  <c:v>-69.328534680000004</c:v>
                </c:pt>
                <c:pt idx="3464">
                  <c:v>-69.326647089999994</c:v>
                </c:pt>
                <c:pt idx="3465">
                  <c:v>-69.324757309999995</c:v>
                </c:pt>
                <c:pt idx="3466">
                  <c:v>-69.322865359999994</c:v>
                </c:pt>
                <c:pt idx="3467">
                  <c:v>-69.320971270000001</c:v>
                </c:pt>
                <c:pt idx="3468">
                  <c:v>-69.319075069999997</c:v>
                </c:pt>
                <c:pt idx="3469">
                  <c:v>-69.317176799999999</c:v>
                </c:pt>
                <c:pt idx="3470">
                  <c:v>-69.315276479999994</c:v>
                </c:pt>
                <c:pt idx="3471">
                  <c:v>-69.313374139999993</c:v>
                </c:pt>
                <c:pt idx="3472">
                  <c:v>-69.311469819999999</c:v>
                </c:pt>
                <c:pt idx="3473">
                  <c:v>-69.309563539999999</c:v>
                </c:pt>
                <c:pt idx="3474">
                  <c:v>-69.307655319999995</c:v>
                </c:pt>
                <c:pt idx="3475">
                  <c:v>-69.305745200000004</c:v>
                </c:pt>
                <c:pt idx="3476">
                  <c:v>-69.303833209999993</c:v>
                </c:pt>
                <c:pt idx="3477">
                  <c:v>-69.301919369999993</c:v>
                </c:pt>
                <c:pt idx="3478">
                  <c:v>-69.300003709999999</c:v>
                </c:pt>
                <c:pt idx="3479">
                  <c:v>-69.298086260000005</c:v>
                </c:pt>
                <c:pt idx="3480">
                  <c:v>-69.296167030000007</c:v>
                </c:pt>
                <c:pt idx="3481">
                  <c:v>-69.29424607</c:v>
                </c:pt>
                <c:pt idx="3482">
                  <c:v>-69.292323390000007</c:v>
                </c:pt>
                <c:pt idx="3483">
                  <c:v>-69.290399030000003</c:v>
                </c:pt>
                <c:pt idx="3484">
                  <c:v>-69.288472999999996</c:v>
                </c:pt>
                <c:pt idx="3485">
                  <c:v>-69.286545329999996</c:v>
                </c:pt>
                <c:pt idx="3486">
                  <c:v>-69.284616049999997</c:v>
                </c:pt>
                <c:pt idx="3487">
                  <c:v>-69.282685169999993</c:v>
                </c:pt>
                <c:pt idx="3488">
                  <c:v>-69.280752730000003</c:v>
                </c:pt>
                <c:pt idx="3489">
                  <c:v>-69.278818749999999</c:v>
                </c:pt>
                <c:pt idx="3490">
                  <c:v>-69.276883260000005</c:v>
                </c:pt>
                <c:pt idx="3491">
                  <c:v>-69.274946259999993</c:v>
                </c:pt>
                <c:pt idx="3492">
                  <c:v>-69.273007800000002</c:v>
                </c:pt>
                <c:pt idx="3493">
                  <c:v>-69.271067880000004</c:v>
                </c:pt>
                <c:pt idx="3494">
                  <c:v>-69.269126549999996</c:v>
                </c:pt>
                <c:pt idx="3495">
                  <c:v>-69.267183799999998</c:v>
                </c:pt>
                <c:pt idx="3496">
                  <c:v>-69.265239679999993</c:v>
                </c:pt>
                <c:pt idx="3497">
                  <c:v>-69.263294189999996</c:v>
                </c:pt>
                <c:pt idx="3498">
                  <c:v>-69.261347369999996</c:v>
                </c:pt>
                <c:pt idx="3499">
                  <c:v>-69.259399220000006</c:v>
                </c:pt>
                <c:pt idx="3500">
                  <c:v>-69.257449789999995</c:v>
                </c:pt>
                <c:pt idx="3501">
                  <c:v>-69.255499069999999</c:v>
                </c:pt>
                <c:pt idx="3502">
                  <c:v>-69.253547100000006</c:v>
                </c:pt>
                <c:pt idx="3503">
                  <c:v>-69.251593900000003</c:v>
                </c:pt>
                <c:pt idx="3504">
                  <c:v>-69.249639479999999</c:v>
                </c:pt>
                <c:pt idx="3505">
                  <c:v>-69.247683870000003</c:v>
                </c:pt>
                <c:pt idx="3506">
                  <c:v>-69.245727079999995</c:v>
                </c:pt>
                <c:pt idx="3507">
                  <c:v>-69.243769139999998</c:v>
                </c:pt>
                <c:pt idx="3508">
                  <c:v>-69.241810060000006</c:v>
                </c:pt>
                <c:pt idx="3509">
                  <c:v>-69.239849860000007</c:v>
                </c:pt>
                <c:pt idx="3510">
                  <c:v>-69.237888560000002</c:v>
                </c:pt>
                <c:pt idx="3511">
                  <c:v>-69.235926190000001</c:v>
                </c:pt>
                <c:pt idx="3512">
                  <c:v>-69.233962750000003</c:v>
                </c:pt>
                <c:pt idx="3513">
                  <c:v>-69.231998259999997</c:v>
                </c:pt>
                <c:pt idx="3514">
                  <c:v>-69.230032750000007</c:v>
                </c:pt>
                <c:pt idx="3515">
                  <c:v>-69.228066240000004</c:v>
                </c:pt>
                <c:pt idx="3516">
                  <c:v>-69.226098730000004</c:v>
                </c:pt>
                <c:pt idx="3517">
                  <c:v>-69.224130250000002</c:v>
                </c:pt>
                <c:pt idx="3518">
                  <c:v>-69.222160810000005</c:v>
                </c:pt>
                <c:pt idx="3519">
                  <c:v>-69.220190430000002</c:v>
                </c:pt>
                <c:pt idx="3520">
                  <c:v>-69.218219129999994</c:v>
                </c:pt>
                <c:pt idx="3521">
                  <c:v>-69.216246920000003</c:v>
                </c:pt>
                <c:pt idx="3522">
                  <c:v>-69.214273820000003</c:v>
                </c:pt>
                <c:pt idx="3523">
                  <c:v>-69.212299849999994</c:v>
                </c:pt>
                <c:pt idx="3524">
                  <c:v>-69.210325019999999</c:v>
                </c:pt>
                <c:pt idx="3525">
                  <c:v>-69.208349350000006</c:v>
                </c:pt>
                <c:pt idx="3526">
                  <c:v>-69.206372849999994</c:v>
                </c:pt>
                <c:pt idx="3527">
                  <c:v>-69.204395539999993</c:v>
                </c:pt>
                <c:pt idx="3528">
                  <c:v>-69.202417429999997</c:v>
                </c:pt>
                <c:pt idx="3529">
                  <c:v>-69.200438539999993</c:v>
                </c:pt>
                <c:pt idx="3530">
                  <c:v>-69.198458889999998</c:v>
                </c:pt>
                <c:pt idx="3531">
                  <c:v>-69.196478479999996</c:v>
                </c:pt>
                <c:pt idx="3532">
                  <c:v>-69.194497339999998</c:v>
                </c:pt>
                <c:pt idx="3533">
                  <c:v>-69.192515470000004</c:v>
                </c:pt>
                <c:pt idx="3534">
                  <c:v>-69.190532899999994</c:v>
                </c:pt>
                <c:pt idx="3535">
                  <c:v>-69.188549629999997</c:v>
                </c:pt>
                <c:pt idx="3536">
                  <c:v>-69.186565680000001</c:v>
                </c:pt>
                <c:pt idx="3537">
                  <c:v>-69.184581059999999</c:v>
                </c:pt>
                <c:pt idx="3538">
                  <c:v>-69.182595789999993</c:v>
                </c:pt>
                <c:pt idx="3539">
                  <c:v>-69.180609880000006</c:v>
                </c:pt>
                <c:pt idx="3540">
                  <c:v>-69.178623349999995</c:v>
                </c:pt>
                <c:pt idx="3541">
                  <c:v>-69.176636200000004</c:v>
                </c:pt>
                <c:pt idx="3542">
                  <c:v>-69.174648450000007</c:v>
                </c:pt>
                <c:pt idx="3543">
                  <c:v>-69.172660109999995</c:v>
                </c:pt>
                <c:pt idx="3544">
                  <c:v>-69.170671200000001</c:v>
                </c:pt>
                <c:pt idx="3545">
                  <c:v>-69.168681719999995</c:v>
                </c:pt>
                <c:pt idx="3546">
                  <c:v>-69.166691700000001</c:v>
                </c:pt>
                <c:pt idx="3547">
                  <c:v>-69.164701129999997</c:v>
                </c:pt>
                <c:pt idx="3548">
                  <c:v>-69.162710039999993</c:v>
                </c:pt>
                <c:pt idx="3549">
                  <c:v>-69.160718439999997</c:v>
                </c:pt>
                <c:pt idx="3550">
                  <c:v>-69.158726329999993</c:v>
                </c:pt>
                <c:pt idx="3551">
                  <c:v>-69.156733740000007</c:v>
                </c:pt>
                <c:pt idx="3552">
                  <c:v>-69.154740660000002</c:v>
                </c:pt>
                <c:pt idx="3553">
                  <c:v>-69.152747120000001</c:v>
                </c:pt>
                <c:pt idx="3554">
                  <c:v>-69.150753120000005</c:v>
                </c:pt>
                <c:pt idx="3555">
                  <c:v>-69.148758670000007</c:v>
                </c:pt>
                <c:pt idx="3556">
                  <c:v>-69.146763800000002</c:v>
                </c:pt>
                <c:pt idx="3557">
                  <c:v>-69.144768490000004</c:v>
                </c:pt>
                <c:pt idx="3558">
                  <c:v>-69.142772780000001</c:v>
                </c:pt>
                <c:pt idx="3559">
                  <c:v>-69.140776669999994</c:v>
                </c:pt>
                <c:pt idx="3560">
                  <c:v>-69.138780159999996</c:v>
                </c:pt>
                <c:pt idx="3561">
                  <c:v>-69.136783269999995</c:v>
                </c:pt>
                <c:pt idx="3562">
                  <c:v>-69.134786009999999</c:v>
                </c:pt>
                <c:pt idx="3563">
                  <c:v>-69.132788399999995</c:v>
                </c:pt>
                <c:pt idx="3564">
                  <c:v>-69.130790430000005</c:v>
                </c:pt>
                <c:pt idx="3565">
                  <c:v>-69.12879212</c:v>
                </c:pt>
                <c:pt idx="3566">
                  <c:v>-69.126793480000003</c:v>
                </c:pt>
                <c:pt idx="3567">
                  <c:v>-69.124794519999995</c:v>
                </c:pt>
                <c:pt idx="3568">
                  <c:v>-69.122795249999996</c:v>
                </c:pt>
                <c:pt idx="3569">
                  <c:v>-69.120795680000001</c:v>
                </c:pt>
                <c:pt idx="3570">
                  <c:v>-69.118795809999995</c:v>
                </c:pt>
                <c:pt idx="3571">
                  <c:v>-69.116795670000002</c:v>
                </c:pt>
                <c:pt idx="3572">
                  <c:v>-69.114795240000007</c:v>
                </c:pt>
                <c:pt idx="3573">
                  <c:v>-69.112794559999998</c:v>
                </c:pt>
                <c:pt idx="3574">
                  <c:v>-69.110793619999995</c:v>
                </c:pt>
                <c:pt idx="3575">
                  <c:v>-69.108792429999994</c:v>
                </c:pt>
                <c:pt idx="3576">
                  <c:v>-69.106791000000001</c:v>
                </c:pt>
                <c:pt idx="3577">
                  <c:v>-69.104789350000004</c:v>
                </c:pt>
                <c:pt idx="3578">
                  <c:v>-69.102787469999996</c:v>
                </c:pt>
                <c:pt idx="3579">
                  <c:v>-69.100785380000005</c:v>
                </c:pt>
                <c:pt idx="3580">
                  <c:v>-69.098783089999998</c:v>
                </c:pt>
                <c:pt idx="3581">
                  <c:v>-69.096780600000002</c:v>
                </c:pt>
                <c:pt idx="3582">
                  <c:v>-69.094777930000006</c:v>
                </c:pt>
                <c:pt idx="3583">
                  <c:v>-69.092775070000002</c:v>
                </c:pt>
                <c:pt idx="3584">
                  <c:v>-69.090772040000004</c:v>
                </c:pt>
                <c:pt idx="3585">
                  <c:v>-69.088768849999994</c:v>
                </c:pt>
                <c:pt idx="3586">
                  <c:v>-69.086765510000006</c:v>
                </c:pt>
                <c:pt idx="3587">
                  <c:v>-69.084762010000006</c:v>
                </c:pt>
                <c:pt idx="3588">
                  <c:v>-69.082758380000001</c:v>
                </c:pt>
                <c:pt idx="3589">
                  <c:v>-69.08075461</c:v>
                </c:pt>
                <c:pt idx="3590">
                  <c:v>-69.078750720000002</c:v>
                </c:pt>
                <c:pt idx="3591">
                  <c:v>-69.076746709999995</c:v>
                </c:pt>
                <c:pt idx="3592">
                  <c:v>-69.07474259</c:v>
                </c:pt>
                <c:pt idx="3593">
                  <c:v>-69.072738369999996</c:v>
                </c:pt>
                <c:pt idx="3594">
                  <c:v>-69.070734049999999</c:v>
                </c:pt>
                <c:pt idx="3595">
                  <c:v>-69.068729640000001</c:v>
                </c:pt>
                <c:pt idx="3596">
                  <c:v>-69.066725149999996</c:v>
                </c:pt>
                <c:pt idx="3597">
                  <c:v>-69.064720589999993</c:v>
                </c:pt>
                <c:pt idx="3598">
                  <c:v>-69.062715949999998</c:v>
                </c:pt>
                <c:pt idx="3599">
                  <c:v>-69.060711260000005</c:v>
                </c:pt>
                <c:pt idx="3600">
                  <c:v>-69.058706509999993</c:v>
                </c:pt>
                <c:pt idx="3601">
                  <c:v>-69.056701709999999</c:v>
                </c:pt>
                <c:pt idx="3602">
                  <c:v>-69.054696870000001</c:v>
                </c:pt>
                <c:pt idx="3603">
                  <c:v>-69.05269199</c:v>
                </c:pt>
                <c:pt idx="3604">
                  <c:v>-69.050687089999997</c:v>
                </c:pt>
                <c:pt idx="3605">
                  <c:v>-69.048682159999998</c:v>
                </c:pt>
                <c:pt idx="3606">
                  <c:v>-69.046677220000007</c:v>
                </c:pt>
                <c:pt idx="3607">
                  <c:v>-69.044672259999999</c:v>
                </c:pt>
                <c:pt idx="3608">
                  <c:v>-69.042667300000005</c:v>
                </c:pt>
                <c:pt idx="3609">
                  <c:v>-69.040662350000005</c:v>
                </c:pt>
                <c:pt idx="3610">
                  <c:v>-69.038657400000005</c:v>
                </c:pt>
                <c:pt idx="3611">
                  <c:v>-69.036652459999999</c:v>
                </c:pt>
                <c:pt idx="3612">
                  <c:v>-69.034647550000003</c:v>
                </c:pt>
                <c:pt idx="3613">
                  <c:v>-69.032642659999993</c:v>
                </c:pt>
                <c:pt idx="3614">
                  <c:v>-69.030637799999994</c:v>
                </c:pt>
                <c:pt idx="3615">
                  <c:v>-69.028632979999998</c:v>
                </c:pt>
                <c:pt idx="3616">
                  <c:v>-69.026628189999997</c:v>
                </c:pt>
                <c:pt idx="3617">
                  <c:v>-69.024623460000001</c:v>
                </c:pt>
                <c:pt idx="3618">
                  <c:v>-69.022618780000002</c:v>
                </c:pt>
                <c:pt idx="3619">
                  <c:v>-69.020614159999994</c:v>
                </c:pt>
                <c:pt idx="3620">
                  <c:v>-69.018609600000005</c:v>
                </c:pt>
                <c:pt idx="3621">
                  <c:v>-69.01660511</c:v>
                </c:pt>
                <c:pt idx="3622">
                  <c:v>-69.014600700000003</c:v>
                </c:pt>
                <c:pt idx="3623">
                  <c:v>-69.012596360000003</c:v>
                </c:pt>
                <c:pt idx="3624">
                  <c:v>-69.010592110000005</c:v>
                </c:pt>
                <c:pt idx="3625">
                  <c:v>-69.008587950000006</c:v>
                </c:pt>
                <c:pt idx="3626">
                  <c:v>-69.006583879999994</c:v>
                </c:pt>
                <c:pt idx="3627">
                  <c:v>-69.004579919999998</c:v>
                </c:pt>
                <c:pt idx="3628">
                  <c:v>-69.002576050000002</c:v>
                </c:pt>
                <c:pt idx="3629">
                  <c:v>-69.000572300000002</c:v>
                </c:pt>
                <c:pt idx="3630">
                  <c:v>-68.998568660000004</c:v>
                </c:pt>
                <c:pt idx="3631">
                  <c:v>-68.996565140000001</c:v>
                </c:pt>
                <c:pt idx="3632">
                  <c:v>-68.994561739999995</c:v>
                </c:pt>
                <c:pt idx="3633">
                  <c:v>-68.992558459999998</c:v>
                </c:pt>
                <c:pt idx="3634">
                  <c:v>-68.990555330000007</c:v>
                </c:pt>
                <c:pt idx="3635">
                  <c:v>-68.988552319999997</c:v>
                </c:pt>
                <c:pt idx="3636">
                  <c:v>-68.986549460000006</c:v>
                </c:pt>
                <c:pt idx="3637">
                  <c:v>-68.984546739999999</c:v>
                </c:pt>
                <c:pt idx="3638">
                  <c:v>-68.982544180000005</c:v>
                </c:pt>
                <c:pt idx="3639">
                  <c:v>-68.980541770000002</c:v>
                </c:pt>
                <c:pt idx="3640">
                  <c:v>-68.978539510000004</c:v>
                </c:pt>
                <c:pt idx="3641">
                  <c:v>-68.97653742</c:v>
                </c:pt>
                <c:pt idx="3642">
                  <c:v>-68.974535500000002</c:v>
                </c:pt>
                <c:pt idx="3643">
                  <c:v>-68.972533740000003</c:v>
                </c:pt>
                <c:pt idx="3644">
                  <c:v>-68.970532160000005</c:v>
                </c:pt>
                <c:pt idx="3645">
                  <c:v>-68.968530759999993</c:v>
                </c:pt>
                <c:pt idx="3646">
                  <c:v>-68.966529550000004</c:v>
                </c:pt>
                <c:pt idx="3647">
                  <c:v>-68.964528520000002</c:v>
                </c:pt>
                <c:pt idx="3648">
                  <c:v>-68.962527679999994</c:v>
                </c:pt>
                <c:pt idx="3649">
                  <c:v>-68.960527029999994</c:v>
                </c:pt>
                <c:pt idx="3650">
                  <c:v>-68.958526579999997</c:v>
                </c:pt>
                <c:pt idx="3651">
                  <c:v>-68.956526339999996</c:v>
                </c:pt>
                <c:pt idx="3652">
                  <c:v>-68.954526299999998</c:v>
                </c:pt>
                <c:pt idx="3653">
                  <c:v>-68.952526469999995</c:v>
                </c:pt>
                <c:pt idx="3654">
                  <c:v>-68.950526850000003</c:v>
                </c:pt>
                <c:pt idx="3655">
                  <c:v>-68.94852745</c:v>
                </c:pt>
                <c:pt idx="3656">
                  <c:v>-68.946528270000002</c:v>
                </c:pt>
                <c:pt idx="3657">
                  <c:v>-68.944529309999993</c:v>
                </c:pt>
                <c:pt idx="3658">
                  <c:v>-68.942530579999996</c:v>
                </c:pt>
                <c:pt idx="3659">
                  <c:v>-68.940532079999997</c:v>
                </c:pt>
                <c:pt idx="3660">
                  <c:v>-68.938533809999996</c:v>
                </c:pt>
                <c:pt idx="3661">
                  <c:v>-68.93653578</c:v>
                </c:pt>
                <c:pt idx="3662">
                  <c:v>-68.934537989999995</c:v>
                </c:pt>
                <c:pt idx="3663">
                  <c:v>-68.932540450000005</c:v>
                </c:pt>
                <c:pt idx="3664">
                  <c:v>-68.930543150000005</c:v>
                </c:pt>
                <c:pt idx="3665">
                  <c:v>-68.928546100000005</c:v>
                </c:pt>
                <c:pt idx="3666">
                  <c:v>-68.926549309999999</c:v>
                </c:pt>
                <c:pt idx="3667">
                  <c:v>-68.924552770000005</c:v>
                </c:pt>
                <c:pt idx="3668">
                  <c:v>-68.922556490000005</c:v>
                </c:pt>
                <c:pt idx="3669">
                  <c:v>-68.920560480000006</c:v>
                </c:pt>
                <c:pt idx="3670">
                  <c:v>-68.91856473</c:v>
                </c:pt>
                <c:pt idx="3671">
                  <c:v>-68.916569240000001</c:v>
                </c:pt>
                <c:pt idx="3672">
                  <c:v>-68.914574029999997</c:v>
                </c:pt>
                <c:pt idx="3673">
                  <c:v>-68.912579100000002</c:v>
                </c:pt>
                <c:pt idx="3674">
                  <c:v>-68.910584439999994</c:v>
                </c:pt>
                <c:pt idx="3675">
                  <c:v>-68.908590059999995</c:v>
                </c:pt>
                <c:pt idx="3676">
                  <c:v>-68.906595960000004</c:v>
                </c:pt>
                <c:pt idx="3677">
                  <c:v>-68.904602150000002</c:v>
                </c:pt>
                <c:pt idx="3678">
                  <c:v>-68.902608630000003</c:v>
                </c:pt>
                <c:pt idx="3679">
                  <c:v>-68.900615400000007</c:v>
                </c:pt>
                <c:pt idx="3680">
                  <c:v>-68.898622470000007</c:v>
                </c:pt>
                <c:pt idx="3681">
                  <c:v>-68.896629829999995</c:v>
                </c:pt>
                <c:pt idx="3682">
                  <c:v>-68.894637489999994</c:v>
                </c:pt>
                <c:pt idx="3683">
                  <c:v>-68.892645450000003</c:v>
                </c:pt>
                <c:pt idx="3684">
                  <c:v>-68.890653720000003</c:v>
                </c:pt>
                <c:pt idx="3685">
                  <c:v>-68.888662289999999</c:v>
                </c:pt>
                <c:pt idx="3686">
                  <c:v>-68.88667117</c:v>
                </c:pt>
                <c:pt idx="3687">
                  <c:v>-68.884680369999998</c:v>
                </c:pt>
                <c:pt idx="3688">
                  <c:v>-68.882689880000001</c:v>
                </c:pt>
                <c:pt idx="3689">
                  <c:v>-68.880699710000002</c:v>
                </c:pt>
                <c:pt idx="3690">
                  <c:v>-68.878709850000007</c:v>
                </c:pt>
                <c:pt idx="3691">
                  <c:v>-68.876720320000004</c:v>
                </c:pt>
                <c:pt idx="3692">
                  <c:v>-68.874731109999999</c:v>
                </c:pt>
                <c:pt idx="3693">
                  <c:v>-68.87274223</c:v>
                </c:pt>
                <c:pt idx="3694">
                  <c:v>-68.870753680000007</c:v>
                </c:pt>
                <c:pt idx="3695">
                  <c:v>-68.868765449999998</c:v>
                </c:pt>
                <c:pt idx="3696">
                  <c:v>-68.866777569999996</c:v>
                </c:pt>
                <c:pt idx="3697">
                  <c:v>-68.864790009999993</c:v>
                </c:pt>
                <c:pt idx="3698">
                  <c:v>-68.862802799999997</c:v>
                </c:pt>
                <c:pt idx="3699">
                  <c:v>-68.860815919999993</c:v>
                </c:pt>
                <c:pt idx="3700">
                  <c:v>-68.858829389999997</c:v>
                </c:pt>
                <c:pt idx="3701">
                  <c:v>-68.8568432</c:v>
                </c:pt>
                <c:pt idx="3702">
                  <c:v>-68.854857350000003</c:v>
                </c:pt>
                <c:pt idx="3703">
                  <c:v>-68.852871859999993</c:v>
                </c:pt>
                <c:pt idx="3704">
                  <c:v>-68.850886720000005</c:v>
                </c:pt>
                <c:pt idx="3705">
                  <c:v>-68.848901920000003</c:v>
                </c:pt>
                <c:pt idx="3706">
                  <c:v>-68.846917489999996</c:v>
                </c:pt>
                <c:pt idx="3707">
                  <c:v>-68.844933400000002</c:v>
                </c:pt>
                <c:pt idx="3708">
                  <c:v>-68.842949680000004</c:v>
                </c:pt>
                <c:pt idx="3709">
                  <c:v>-68.840966320000007</c:v>
                </c:pt>
                <c:pt idx="3710">
                  <c:v>-68.838983319999997</c:v>
                </c:pt>
                <c:pt idx="3711">
                  <c:v>-68.837000680000003</c:v>
                </c:pt>
                <c:pt idx="3712">
                  <c:v>-68.835018410000004</c:v>
                </c:pt>
                <c:pt idx="3713">
                  <c:v>-68.833036509999999</c:v>
                </c:pt>
                <c:pt idx="3714">
                  <c:v>-68.831054980000005</c:v>
                </c:pt>
                <c:pt idx="3715">
                  <c:v>-68.829073820000005</c:v>
                </c:pt>
                <c:pt idx="3716">
                  <c:v>-68.82709303</c:v>
                </c:pt>
                <c:pt idx="3717">
                  <c:v>-68.825112619999999</c:v>
                </c:pt>
                <c:pt idx="3718">
                  <c:v>-68.82313259</c:v>
                </c:pt>
                <c:pt idx="3719">
                  <c:v>-68.821152929999997</c:v>
                </c:pt>
                <c:pt idx="3720">
                  <c:v>-68.819173649999996</c:v>
                </c:pt>
                <c:pt idx="3721">
                  <c:v>-68.817194760000007</c:v>
                </c:pt>
                <c:pt idx="3722">
                  <c:v>-68.815216250000006</c:v>
                </c:pt>
                <c:pt idx="3723">
                  <c:v>-68.813238130000002</c:v>
                </c:pt>
                <c:pt idx="3724">
                  <c:v>-68.811260390000001</c:v>
                </c:pt>
                <c:pt idx="3725">
                  <c:v>-68.809283039999997</c:v>
                </c:pt>
                <c:pt idx="3726">
                  <c:v>-68.807306080000004</c:v>
                </c:pt>
                <c:pt idx="3727">
                  <c:v>-68.805329510000007</c:v>
                </c:pt>
                <c:pt idx="3728">
                  <c:v>-68.803353340000001</c:v>
                </c:pt>
                <c:pt idx="3729">
                  <c:v>-68.801377560000006</c:v>
                </c:pt>
                <c:pt idx="3730">
                  <c:v>-68.799402180000001</c:v>
                </c:pt>
                <c:pt idx="3731">
                  <c:v>-68.797427200000001</c:v>
                </c:pt>
                <c:pt idx="3732">
                  <c:v>-68.795452609999998</c:v>
                </c:pt>
                <c:pt idx="3733">
                  <c:v>-68.793478429999993</c:v>
                </c:pt>
                <c:pt idx="3734">
                  <c:v>-68.791504649999993</c:v>
                </c:pt>
                <c:pt idx="3735">
                  <c:v>-68.789531269999998</c:v>
                </c:pt>
                <c:pt idx="3736">
                  <c:v>-68.787558300000001</c:v>
                </c:pt>
                <c:pt idx="3737">
                  <c:v>-68.785585740000002</c:v>
                </c:pt>
                <c:pt idx="3738">
                  <c:v>-68.783613579999994</c:v>
                </c:pt>
                <c:pt idx="3739">
                  <c:v>-68.781641840000006</c:v>
                </c:pt>
                <c:pt idx="3740">
                  <c:v>-68.779670499999995</c:v>
                </c:pt>
                <c:pt idx="3741">
                  <c:v>-68.777699580000004</c:v>
                </c:pt>
                <c:pt idx="3742">
                  <c:v>-68.775729069999997</c:v>
                </c:pt>
                <c:pt idx="3743">
                  <c:v>-68.773758979999997</c:v>
                </c:pt>
                <c:pt idx="3744">
                  <c:v>-68.771789299999995</c:v>
                </c:pt>
                <c:pt idx="3745">
                  <c:v>-68.769820039999999</c:v>
                </c:pt>
                <c:pt idx="3746">
                  <c:v>-68.767851199999996</c:v>
                </c:pt>
                <c:pt idx="3747">
                  <c:v>-68.765882770000005</c:v>
                </c:pt>
                <c:pt idx="3748">
                  <c:v>-68.76391477</c:v>
                </c:pt>
                <c:pt idx="3749">
                  <c:v>-68.761947199999994</c:v>
                </c:pt>
                <c:pt idx="3750">
                  <c:v>-68.759980040000002</c:v>
                </c:pt>
                <c:pt idx="3751">
                  <c:v>-68.758013320000003</c:v>
                </c:pt>
                <c:pt idx="3752">
                  <c:v>-68.756047010000003</c:v>
                </c:pt>
                <c:pt idx="3753">
                  <c:v>-68.754081139999997</c:v>
                </c:pt>
                <c:pt idx="3754">
                  <c:v>-68.752115689999997</c:v>
                </c:pt>
                <c:pt idx="3755">
                  <c:v>-68.750150680000004</c:v>
                </c:pt>
                <c:pt idx="3756">
                  <c:v>-68.748186090000004</c:v>
                </c:pt>
                <c:pt idx="3757">
                  <c:v>-68.746221939999998</c:v>
                </c:pt>
                <c:pt idx="3758">
                  <c:v>-68.744258220000006</c:v>
                </c:pt>
                <c:pt idx="3759">
                  <c:v>-68.742294939999994</c:v>
                </c:pt>
                <c:pt idx="3760">
                  <c:v>-68.740332089999995</c:v>
                </c:pt>
                <c:pt idx="3761">
                  <c:v>-68.738369669999997</c:v>
                </c:pt>
                <c:pt idx="3762">
                  <c:v>-68.736407700000001</c:v>
                </c:pt>
                <c:pt idx="3763">
                  <c:v>-68.734446160000005</c:v>
                </c:pt>
                <c:pt idx="3764">
                  <c:v>-68.732485060000002</c:v>
                </c:pt>
                <c:pt idx="3765">
                  <c:v>-68.730524410000001</c:v>
                </c:pt>
                <c:pt idx="3766">
                  <c:v>-68.72856419</c:v>
                </c:pt>
                <c:pt idx="3767">
                  <c:v>-68.726604420000001</c:v>
                </c:pt>
                <c:pt idx="3768">
                  <c:v>-68.724645089999996</c:v>
                </c:pt>
                <c:pt idx="3769">
                  <c:v>-68.722686210000006</c:v>
                </c:pt>
                <c:pt idx="3770">
                  <c:v>-68.720727769999996</c:v>
                </c:pt>
                <c:pt idx="3771">
                  <c:v>-68.718769780000002</c:v>
                </c:pt>
                <c:pt idx="3772">
                  <c:v>-68.716812230000002</c:v>
                </c:pt>
                <c:pt idx="3773">
                  <c:v>-68.714855139999997</c:v>
                </c:pt>
                <c:pt idx="3774">
                  <c:v>-68.712898490000001</c:v>
                </c:pt>
                <c:pt idx="3775">
                  <c:v>-68.710942299999999</c:v>
                </c:pt>
                <c:pt idx="3776">
                  <c:v>-68.708986550000006</c:v>
                </c:pt>
                <c:pt idx="3777">
                  <c:v>-68.707031259999994</c:v>
                </c:pt>
                <c:pt idx="3778">
                  <c:v>-68.705076419999997</c:v>
                </c:pt>
                <c:pt idx="3779">
                  <c:v>-68.703122039999997</c:v>
                </c:pt>
                <c:pt idx="3780">
                  <c:v>-68.701168109999998</c:v>
                </c:pt>
                <c:pt idx="3781">
                  <c:v>-68.69921463</c:v>
                </c:pt>
                <c:pt idx="3782">
                  <c:v>-68.697261620000006</c:v>
                </c:pt>
                <c:pt idx="3783">
                  <c:v>-68.69530906</c:v>
                </c:pt>
                <c:pt idx="3784">
                  <c:v>-68.693356949999995</c:v>
                </c:pt>
                <c:pt idx="3785">
                  <c:v>-68.691405309999993</c:v>
                </c:pt>
                <c:pt idx="3786">
                  <c:v>-68.689454130000001</c:v>
                </c:pt>
                <c:pt idx="3787">
                  <c:v>-68.687503410000005</c:v>
                </c:pt>
                <c:pt idx="3788">
                  <c:v>-68.685553139999996</c:v>
                </c:pt>
                <c:pt idx="3789">
                  <c:v>-68.683603349999998</c:v>
                </c:pt>
                <c:pt idx="3790">
                  <c:v>-68.681654010000003</c:v>
                </c:pt>
                <c:pt idx="3791">
                  <c:v>-68.679705139999996</c:v>
                </c:pt>
                <c:pt idx="3792">
                  <c:v>-68.677756729999999</c:v>
                </c:pt>
                <c:pt idx="3793">
                  <c:v>-68.675808790000005</c:v>
                </c:pt>
                <c:pt idx="3794">
                  <c:v>-68.67386132</c:v>
                </c:pt>
                <c:pt idx="3795">
                  <c:v>-68.671914310000005</c:v>
                </c:pt>
                <c:pt idx="3796">
                  <c:v>-68.66996777</c:v>
                </c:pt>
                <c:pt idx="3797">
                  <c:v>-68.668021690000003</c:v>
                </c:pt>
                <c:pt idx="3798">
                  <c:v>-68.666076090000004</c:v>
                </c:pt>
                <c:pt idx="3799">
                  <c:v>-68.664130950000001</c:v>
                </c:pt>
                <c:pt idx="3800">
                  <c:v>-68.662186289999994</c:v>
                </c:pt>
                <c:pt idx="3801">
                  <c:v>-68.660242100000005</c:v>
                </c:pt>
                <c:pt idx="3802">
                  <c:v>-68.658298380000005</c:v>
                </c:pt>
                <c:pt idx="3803">
                  <c:v>-68.656355129999994</c:v>
                </c:pt>
                <c:pt idx="3804">
                  <c:v>-68.654412350000001</c:v>
                </c:pt>
                <c:pt idx="3805">
                  <c:v>-68.652470050000005</c:v>
                </c:pt>
                <c:pt idx="3806">
                  <c:v>-68.650528219999998</c:v>
                </c:pt>
                <c:pt idx="3807">
                  <c:v>-68.648586870000003</c:v>
                </c:pt>
                <c:pt idx="3808">
                  <c:v>-68.646645989999996</c:v>
                </c:pt>
                <c:pt idx="3809">
                  <c:v>-68.644705590000001</c:v>
                </c:pt>
                <c:pt idx="3810">
                  <c:v>-68.642765670000003</c:v>
                </c:pt>
                <c:pt idx="3811">
                  <c:v>-68.640826219999994</c:v>
                </c:pt>
                <c:pt idx="3812">
                  <c:v>-68.638887249999996</c:v>
                </c:pt>
                <c:pt idx="3813">
                  <c:v>-68.636948759999996</c:v>
                </c:pt>
                <c:pt idx="3814">
                  <c:v>-68.635010750000006</c:v>
                </c:pt>
                <c:pt idx="3815">
                  <c:v>-68.63307322</c:v>
                </c:pt>
                <c:pt idx="3816">
                  <c:v>-68.631136170000005</c:v>
                </c:pt>
                <c:pt idx="3817">
                  <c:v>-68.629199600000007</c:v>
                </c:pt>
                <c:pt idx="3818">
                  <c:v>-68.62726352</c:v>
                </c:pt>
                <c:pt idx="3819">
                  <c:v>-68.625327909999996</c:v>
                </c:pt>
                <c:pt idx="3820">
                  <c:v>-68.623392789999997</c:v>
                </c:pt>
                <c:pt idx="3821">
                  <c:v>-68.621458149999995</c:v>
                </c:pt>
                <c:pt idx="3822">
                  <c:v>-68.619523990000005</c:v>
                </c:pt>
                <c:pt idx="3823">
                  <c:v>-68.617590320000005</c:v>
                </c:pt>
                <c:pt idx="3824">
                  <c:v>-68.615657130000002</c:v>
                </c:pt>
                <c:pt idx="3825">
                  <c:v>-68.613724430000005</c:v>
                </c:pt>
                <c:pt idx="3826">
                  <c:v>-68.611792219999998</c:v>
                </c:pt>
                <c:pt idx="3827">
                  <c:v>-68.609860490000003</c:v>
                </c:pt>
                <c:pt idx="3828">
                  <c:v>-68.607929249999998</c:v>
                </c:pt>
                <c:pt idx="3829">
                  <c:v>-68.605998490000005</c:v>
                </c:pt>
                <c:pt idx="3830">
                  <c:v>-68.604068220000002</c:v>
                </c:pt>
                <c:pt idx="3831">
                  <c:v>-68.602138440000004</c:v>
                </c:pt>
                <c:pt idx="3832">
                  <c:v>-68.600209149999998</c:v>
                </c:pt>
                <c:pt idx="3833">
                  <c:v>-68.598280349999996</c:v>
                </c:pt>
                <c:pt idx="3834">
                  <c:v>-68.596352039999999</c:v>
                </c:pt>
                <c:pt idx="3835">
                  <c:v>-68.594424219999993</c:v>
                </c:pt>
                <c:pt idx="3836">
                  <c:v>-68.592496890000007</c:v>
                </c:pt>
                <c:pt idx="3837">
                  <c:v>-68.590570049999997</c:v>
                </c:pt>
                <c:pt idx="3838">
                  <c:v>-68.588643700000006</c:v>
                </c:pt>
                <c:pt idx="3839">
                  <c:v>-68.586717849999999</c:v>
                </c:pt>
                <c:pt idx="3840">
                  <c:v>-68.584792480000004</c:v>
                </c:pt>
                <c:pt idx="3841">
                  <c:v>-68.582867609999994</c:v>
                </c:pt>
                <c:pt idx="3842">
                  <c:v>-68.580943230000003</c:v>
                </c:pt>
                <c:pt idx="3843">
                  <c:v>-68.579019349999996</c:v>
                </c:pt>
                <c:pt idx="3844">
                  <c:v>-68.577095959999994</c:v>
                </c:pt>
                <c:pt idx="3845">
                  <c:v>-68.575173059999997</c:v>
                </c:pt>
                <c:pt idx="3846">
                  <c:v>-68.573250659999999</c:v>
                </c:pt>
                <c:pt idx="3847">
                  <c:v>-68.57132876</c:v>
                </c:pt>
                <c:pt idx="3848">
                  <c:v>-68.569407350000006</c:v>
                </c:pt>
                <c:pt idx="3849">
                  <c:v>-68.567486439999996</c:v>
                </c:pt>
                <c:pt idx="3850">
                  <c:v>-68.565566020000006</c:v>
                </c:pt>
                <c:pt idx="3851">
                  <c:v>-68.5636461</c:v>
                </c:pt>
                <c:pt idx="3852">
                  <c:v>-68.561726680000007</c:v>
                </c:pt>
                <c:pt idx="3853">
                  <c:v>-68.559807750000004</c:v>
                </c:pt>
                <c:pt idx="3854">
                  <c:v>-68.557889320000001</c:v>
                </c:pt>
                <c:pt idx="3855">
                  <c:v>-68.555971400000004</c:v>
                </c:pt>
                <c:pt idx="3856">
                  <c:v>-68.554053960000005</c:v>
                </c:pt>
                <c:pt idx="3857">
                  <c:v>-68.552137029999997</c:v>
                </c:pt>
                <c:pt idx="3858">
                  <c:v>-68.550220600000003</c:v>
                </c:pt>
                <c:pt idx="3859">
                  <c:v>-68.548304669999993</c:v>
                </c:pt>
                <c:pt idx="3860">
                  <c:v>-68.546389239999996</c:v>
                </c:pt>
                <c:pt idx="3861">
                  <c:v>-68.544474309999998</c:v>
                </c:pt>
                <c:pt idx="3862">
                  <c:v>-68.542559879999999</c:v>
                </c:pt>
                <c:pt idx="3863">
                  <c:v>-68.540645949999998</c:v>
                </c:pt>
                <c:pt idx="3864">
                  <c:v>-68.538732519999996</c:v>
                </c:pt>
                <c:pt idx="3865">
                  <c:v>-68.536819589999993</c:v>
                </c:pt>
                <c:pt idx="3866">
                  <c:v>-68.534907169999997</c:v>
                </c:pt>
                <c:pt idx="3867">
                  <c:v>-68.532995240000005</c:v>
                </c:pt>
                <c:pt idx="3868">
                  <c:v>-68.531083820000006</c:v>
                </c:pt>
                <c:pt idx="3869">
                  <c:v>-68.52917291</c:v>
                </c:pt>
                <c:pt idx="3870">
                  <c:v>-68.527262489999998</c:v>
                </c:pt>
                <c:pt idx="3871">
                  <c:v>-68.525352580000003</c:v>
                </c:pt>
                <c:pt idx="3872">
                  <c:v>-68.523443180000001</c:v>
                </c:pt>
                <c:pt idx="3873">
                  <c:v>-68.521534279999997</c:v>
                </c:pt>
                <c:pt idx="3874">
                  <c:v>-68.519625880000007</c:v>
                </c:pt>
                <c:pt idx="3875">
                  <c:v>-68.517717989999994</c:v>
                </c:pt>
                <c:pt idx="3876">
                  <c:v>-68.515810599999995</c:v>
                </c:pt>
                <c:pt idx="3877">
                  <c:v>-68.513903720000002</c:v>
                </c:pt>
                <c:pt idx="3878">
                  <c:v>-68.511997339999994</c:v>
                </c:pt>
                <c:pt idx="3879">
                  <c:v>-68.510091470000006</c:v>
                </c:pt>
                <c:pt idx="3880">
                  <c:v>-68.508186100000003</c:v>
                </c:pt>
                <c:pt idx="3881">
                  <c:v>-68.506281240000007</c:v>
                </c:pt>
                <c:pt idx="3882">
                  <c:v>-68.504376890000003</c:v>
                </c:pt>
                <c:pt idx="3883">
                  <c:v>-68.502473050000006</c:v>
                </c:pt>
                <c:pt idx="3884">
                  <c:v>-68.500569709999994</c:v>
                </c:pt>
                <c:pt idx="3885">
                  <c:v>-68.498666880000002</c:v>
                </c:pt>
                <c:pt idx="3886">
                  <c:v>-68.496764560000003</c:v>
                </c:pt>
                <c:pt idx="3887">
                  <c:v>-68.494862740000002</c:v>
                </c:pt>
                <c:pt idx="3888">
                  <c:v>-68.492961429999994</c:v>
                </c:pt>
                <c:pt idx="3889">
                  <c:v>-68.491060630000007</c:v>
                </c:pt>
                <c:pt idx="3890">
                  <c:v>-68.489160339999998</c:v>
                </c:pt>
                <c:pt idx="3891">
                  <c:v>-68.487260559999996</c:v>
                </c:pt>
                <c:pt idx="3892">
                  <c:v>-68.48536129</c:v>
                </c:pt>
                <c:pt idx="3893">
                  <c:v>-68.483462529999997</c:v>
                </c:pt>
                <c:pt idx="3894">
                  <c:v>-68.481564270000007</c:v>
                </c:pt>
                <c:pt idx="3895">
                  <c:v>-68.479666530000003</c:v>
                </c:pt>
                <c:pt idx="3896">
                  <c:v>-68.477769300000006</c:v>
                </c:pt>
                <c:pt idx="3897">
                  <c:v>-68.475872570000007</c:v>
                </c:pt>
                <c:pt idx="3898">
                  <c:v>-68.473976359999995</c:v>
                </c:pt>
                <c:pt idx="3899">
                  <c:v>-68.472080660000003</c:v>
                </c:pt>
                <c:pt idx="3900">
                  <c:v>-68.470185470000004</c:v>
                </c:pt>
                <c:pt idx="3901">
                  <c:v>-68.468290780000004</c:v>
                </c:pt>
                <c:pt idx="3902">
                  <c:v>-68.466396610000004</c:v>
                </c:pt>
                <c:pt idx="3903">
                  <c:v>-68.464502960000004</c:v>
                </c:pt>
                <c:pt idx="3904">
                  <c:v>-68.462609810000004</c:v>
                </c:pt>
                <c:pt idx="3905">
                  <c:v>-68.460717169999995</c:v>
                </c:pt>
                <c:pt idx="3906">
                  <c:v>-68.458825050000002</c:v>
                </c:pt>
                <c:pt idx="3907">
                  <c:v>-68.45693344</c:v>
                </c:pt>
                <c:pt idx="3908">
                  <c:v>-68.455042340000006</c:v>
                </c:pt>
                <c:pt idx="3909">
                  <c:v>-68.453151759999997</c:v>
                </c:pt>
                <c:pt idx="3910">
                  <c:v>-68.451261680000002</c:v>
                </c:pt>
                <c:pt idx="3911">
                  <c:v>-68.449372120000007</c:v>
                </c:pt>
                <c:pt idx="3912">
                  <c:v>-68.447483070000004</c:v>
                </c:pt>
                <c:pt idx="3913">
                  <c:v>-68.445594540000002</c:v>
                </c:pt>
                <c:pt idx="3914">
                  <c:v>-68.443706520000006</c:v>
                </c:pt>
                <c:pt idx="3915">
                  <c:v>-68.441819010000003</c:v>
                </c:pt>
                <c:pt idx="3916">
                  <c:v>-68.439932020000001</c:v>
                </c:pt>
                <c:pt idx="3917">
                  <c:v>-68.438045540000005</c:v>
                </c:pt>
                <c:pt idx="3918">
                  <c:v>-68.436159570000001</c:v>
                </c:pt>
                <c:pt idx="3919">
                  <c:v>-68.434274119999998</c:v>
                </c:pt>
                <c:pt idx="3920">
                  <c:v>-68.432389180000001</c:v>
                </c:pt>
                <c:pt idx="3921">
                  <c:v>-68.430504760000005</c:v>
                </c:pt>
                <c:pt idx="3922">
                  <c:v>-68.428620850000001</c:v>
                </c:pt>
                <c:pt idx="3923">
                  <c:v>-68.426737459999998</c:v>
                </c:pt>
                <c:pt idx="3924">
                  <c:v>-68.424854580000002</c:v>
                </c:pt>
                <c:pt idx="3925">
                  <c:v>-68.422972220000005</c:v>
                </c:pt>
                <c:pt idx="3926">
                  <c:v>-68.421090370000002</c:v>
                </c:pt>
                <c:pt idx="3927">
                  <c:v>-68.419209039999998</c:v>
                </c:pt>
                <c:pt idx="3928">
                  <c:v>-68.417328220000002</c:v>
                </c:pt>
                <c:pt idx="3929">
                  <c:v>-68.415447920000005</c:v>
                </c:pt>
                <c:pt idx="3930">
                  <c:v>-68.413568139999995</c:v>
                </c:pt>
                <c:pt idx="3931">
                  <c:v>-68.411688870000006</c:v>
                </c:pt>
                <c:pt idx="3932">
                  <c:v>-68.409810109999995</c:v>
                </c:pt>
                <c:pt idx="3933">
                  <c:v>-68.407931880000007</c:v>
                </c:pt>
                <c:pt idx="3934">
                  <c:v>-68.406054159999997</c:v>
                </c:pt>
                <c:pt idx="3935">
                  <c:v>-68.404176949999993</c:v>
                </c:pt>
                <c:pt idx="3936">
                  <c:v>-68.402300269999998</c:v>
                </c:pt>
                <c:pt idx="3937">
                  <c:v>-68.400424099999995</c:v>
                </c:pt>
                <c:pt idx="3938">
                  <c:v>-68.398548439999999</c:v>
                </c:pt>
                <c:pt idx="3939">
                  <c:v>-68.396673300000003</c:v>
                </c:pt>
                <c:pt idx="3940">
                  <c:v>-68.394798690000002</c:v>
                </c:pt>
                <c:pt idx="3941">
                  <c:v>-68.392924579999999</c:v>
                </c:pt>
                <c:pt idx="3942">
                  <c:v>-68.391051000000004</c:v>
                </c:pt>
                <c:pt idx="3943">
                  <c:v>-68.389177930000002</c:v>
                </c:pt>
                <c:pt idx="3944">
                  <c:v>-68.387305380000001</c:v>
                </c:pt>
                <c:pt idx="3945">
                  <c:v>-68.38543335</c:v>
                </c:pt>
                <c:pt idx="3946">
                  <c:v>-68.383561830000005</c:v>
                </c:pt>
                <c:pt idx="3947">
                  <c:v>-68.381690840000005</c:v>
                </c:pt>
                <c:pt idx="3948">
                  <c:v>-68.379820359999997</c:v>
                </c:pt>
                <c:pt idx="3949">
                  <c:v>-68.377950400000003</c:v>
                </c:pt>
                <c:pt idx="3950">
                  <c:v>-68.376080959999996</c:v>
                </c:pt>
                <c:pt idx="3951">
                  <c:v>-68.374212029999995</c:v>
                </c:pt>
                <c:pt idx="3952">
                  <c:v>-68.372343630000003</c:v>
                </c:pt>
                <c:pt idx="3953">
                  <c:v>-68.370475740000003</c:v>
                </c:pt>
                <c:pt idx="3954">
                  <c:v>-68.368608370000004</c:v>
                </c:pt>
                <c:pt idx="3955">
                  <c:v>-68.366741520000005</c:v>
                </c:pt>
                <c:pt idx="3956">
                  <c:v>-68.364875190000006</c:v>
                </c:pt>
                <c:pt idx="3957">
                  <c:v>-68.363009379999994</c:v>
                </c:pt>
                <c:pt idx="3958">
                  <c:v>-68.361144080000003</c:v>
                </c:pt>
                <c:pt idx="3959">
                  <c:v>-68.359279310000005</c:v>
                </c:pt>
                <c:pt idx="3960">
                  <c:v>-68.357415059999994</c:v>
                </c:pt>
                <c:pt idx="3961">
                  <c:v>-68.355551320000004</c:v>
                </c:pt>
                <c:pt idx="3962">
                  <c:v>-68.353688099999999</c:v>
                </c:pt>
                <c:pt idx="3963">
                  <c:v>-68.351825410000004</c:v>
                </c:pt>
                <c:pt idx="3964">
                  <c:v>-68.34996323</c:v>
                </c:pt>
                <c:pt idx="3965">
                  <c:v>-68.348101569999997</c:v>
                </c:pt>
                <c:pt idx="3966">
                  <c:v>-68.346240429999995</c:v>
                </c:pt>
                <c:pt idx="3967">
                  <c:v>-68.344379810000007</c:v>
                </c:pt>
                <c:pt idx="3968">
                  <c:v>-68.342519719999999</c:v>
                </c:pt>
                <c:pt idx="3969">
                  <c:v>-68.340660139999997</c:v>
                </c:pt>
                <c:pt idx="3970">
                  <c:v>-68.338801079999996</c:v>
                </c:pt>
                <c:pt idx="3971">
                  <c:v>-68.336942539999995</c:v>
                </c:pt>
                <c:pt idx="3972">
                  <c:v>-68.335084519999995</c:v>
                </c:pt>
                <c:pt idx="3973">
                  <c:v>-68.333227019999995</c:v>
                </c:pt>
                <c:pt idx="3974">
                  <c:v>-68.331370039999996</c:v>
                </c:pt>
                <c:pt idx="3975">
                  <c:v>-68.329513579999997</c:v>
                </c:pt>
                <c:pt idx="3976">
                  <c:v>-68.327657650000006</c:v>
                </c:pt>
                <c:pt idx="3977">
                  <c:v>-68.325802229999994</c:v>
                </c:pt>
                <c:pt idx="3978">
                  <c:v>-68.323947329999996</c:v>
                </c:pt>
                <c:pt idx="3979">
                  <c:v>-68.322092949999998</c:v>
                </c:pt>
                <c:pt idx="3980">
                  <c:v>-68.320239099999995</c:v>
                </c:pt>
                <c:pt idx="3981">
                  <c:v>-68.318385759999998</c:v>
                </c:pt>
                <c:pt idx="3982">
                  <c:v>-68.316532949999996</c:v>
                </c:pt>
                <c:pt idx="3983">
                  <c:v>-68.31468065</c:v>
                </c:pt>
                <c:pt idx="3984">
                  <c:v>-68.312828879999998</c:v>
                </c:pt>
                <c:pt idx="3985">
                  <c:v>-68.310977629999996</c:v>
                </c:pt>
                <c:pt idx="3986">
                  <c:v>-68.309126899999995</c:v>
                </c:pt>
                <c:pt idx="3987">
                  <c:v>-68.307276689999995</c:v>
                </c:pt>
                <c:pt idx="3988">
                  <c:v>-68.305426999999995</c:v>
                </c:pt>
                <c:pt idx="3989">
                  <c:v>-68.303577829999995</c:v>
                </c:pt>
                <c:pt idx="3990">
                  <c:v>-68.301729179999995</c:v>
                </c:pt>
                <c:pt idx="3991">
                  <c:v>-68.299881060000004</c:v>
                </c:pt>
                <c:pt idx="3992">
                  <c:v>-68.298033450000005</c:v>
                </c:pt>
                <c:pt idx="3993">
                  <c:v>-68.296186370000001</c:v>
                </c:pt>
                <c:pt idx="3994">
                  <c:v>-68.294339809999997</c:v>
                </c:pt>
                <c:pt idx="3995">
                  <c:v>-68.292493769999993</c:v>
                </c:pt>
                <c:pt idx="3996">
                  <c:v>-68.290648250000004</c:v>
                </c:pt>
                <c:pt idx="3997">
                  <c:v>-68.288803250000001</c:v>
                </c:pt>
                <c:pt idx="3998">
                  <c:v>-68.286958780000006</c:v>
                </c:pt>
                <c:pt idx="3999">
                  <c:v>-68.285114820000004</c:v>
                </c:pt>
                <c:pt idx="4000">
                  <c:v>-68.283271389999996</c:v>
                </c:pt>
                <c:pt idx="4001">
                  <c:v>-68.281428480000002</c:v>
                </c:pt>
                <c:pt idx="4002">
                  <c:v>-68.279586089999995</c:v>
                </c:pt>
                <c:pt idx="4003">
                  <c:v>-68.277744220000002</c:v>
                </c:pt>
                <c:pt idx="4004">
                  <c:v>-68.275902880000004</c:v>
                </c:pt>
                <c:pt idx="4005">
                  <c:v>-68.274062049999998</c:v>
                </c:pt>
                <c:pt idx="4006">
                  <c:v>-68.27222175</c:v>
                </c:pt>
                <c:pt idx="4007">
                  <c:v>-68.270381970000003</c:v>
                </c:pt>
                <c:pt idx="4008">
                  <c:v>-68.268542710000006</c:v>
                </c:pt>
                <c:pt idx="4009">
                  <c:v>-68.266703980000003</c:v>
                </c:pt>
                <c:pt idx="4010">
                  <c:v>-68.264865760000006</c:v>
                </c:pt>
                <c:pt idx="4011">
                  <c:v>-68.263028070000004</c:v>
                </c:pt>
                <c:pt idx="4012">
                  <c:v>-68.261190900000003</c:v>
                </c:pt>
                <c:pt idx="4013">
                  <c:v>-68.259354250000001</c:v>
                </c:pt>
                <c:pt idx="4014">
                  <c:v>-68.25751812</c:v>
                </c:pt>
                <c:pt idx="4015">
                  <c:v>-68.255682519999993</c:v>
                </c:pt>
                <c:pt idx="4016">
                  <c:v>-68.253847440000001</c:v>
                </c:pt>
                <c:pt idx="4017">
                  <c:v>-68.252012879999995</c:v>
                </c:pt>
                <c:pt idx="4018">
                  <c:v>-68.250178840000004</c:v>
                </c:pt>
                <c:pt idx="4019">
                  <c:v>-68.248345319999999</c:v>
                </c:pt>
                <c:pt idx="4020">
                  <c:v>-68.246512330000002</c:v>
                </c:pt>
                <c:pt idx="4021">
                  <c:v>-68.244679860000005</c:v>
                </c:pt>
                <c:pt idx="4022">
                  <c:v>-68.242847909999995</c:v>
                </c:pt>
                <c:pt idx="4023">
                  <c:v>-68.241016479999999</c:v>
                </c:pt>
                <c:pt idx="4024">
                  <c:v>-68.239185579999997</c:v>
                </c:pt>
                <c:pt idx="4025">
                  <c:v>-68.237355199999996</c:v>
                </c:pt>
                <c:pt idx="4026">
                  <c:v>-68.235525339999995</c:v>
                </c:pt>
                <c:pt idx="4027">
                  <c:v>-68.233695999999995</c:v>
                </c:pt>
                <c:pt idx="4028">
                  <c:v>-68.231867190000003</c:v>
                </c:pt>
                <c:pt idx="4029">
                  <c:v>-68.230038890000003</c:v>
                </c:pt>
                <c:pt idx="4030">
                  <c:v>-68.228211119999997</c:v>
                </c:pt>
                <c:pt idx="4031">
                  <c:v>-68.22638388</c:v>
                </c:pt>
                <c:pt idx="4032">
                  <c:v>-68.224557149999995</c:v>
                </c:pt>
                <c:pt idx="4033">
                  <c:v>-68.222730949999999</c:v>
                </c:pt>
                <c:pt idx="4034">
                  <c:v>-68.220905270000003</c:v>
                </c:pt>
                <c:pt idx="4035">
                  <c:v>-68.219080109999993</c:v>
                </c:pt>
                <c:pt idx="4036">
                  <c:v>-68.217255480000006</c:v>
                </c:pt>
                <c:pt idx="4037">
                  <c:v>-68.215431359999997</c:v>
                </c:pt>
                <c:pt idx="4038">
                  <c:v>-68.213607769999996</c:v>
                </c:pt>
                <c:pt idx="4039">
                  <c:v>-68.211784710000003</c:v>
                </c:pt>
                <c:pt idx="4040">
                  <c:v>-68.209962160000003</c:v>
                </c:pt>
                <c:pt idx="4041">
                  <c:v>-68.208140139999998</c:v>
                </c:pt>
                <c:pt idx="4042">
                  <c:v>-68.206318640000006</c:v>
                </c:pt>
                <c:pt idx="4043">
                  <c:v>-68.204497660000001</c:v>
                </c:pt>
                <c:pt idx="4044">
                  <c:v>-68.202677210000004</c:v>
                </c:pt>
                <c:pt idx="4045">
                  <c:v>-68.200857279999994</c:v>
                </c:pt>
                <c:pt idx="4046">
                  <c:v>-68.199037869999998</c:v>
                </c:pt>
                <c:pt idx="4047">
                  <c:v>-68.197218980000002</c:v>
                </c:pt>
                <c:pt idx="4048">
                  <c:v>-68.195400620000001</c:v>
                </c:pt>
                <c:pt idx="4049">
                  <c:v>-68.19358278</c:v>
                </c:pt>
                <c:pt idx="4050">
                  <c:v>-68.191765459999999</c:v>
                </c:pt>
                <c:pt idx="4051">
                  <c:v>-68.189948659999999</c:v>
                </c:pt>
                <c:pt idx="4052">
                  <c:v>-68.188132390000007</c:v>
                </c:pt>
                <c:pt idx="4053">
                  <c:v>-68.186316640000001</c:v>
                </c:pt>
                <c:pt idx="4054">
                  <c:v>-68.184501409999996</c:v>
                </c:pt>
                <c:pt idx="4055">
                  <c:v>-68.182686700000005</c:v>
                </c:pt>
                <c:pt idx="4056">
                  <c:v>-68.180872519999994</c:v>
                </c:pt>
                <c:pt idx="4057">
                  <c:v>-68.179058859999998</c:v>
                </c:pt>
                <c:pt idx="4058">
                  <c:v>-68.177245720000002</c:v>
                </c:pt>
                <c:pt idx="4059">
                  <c:v>-68.17543311</c:v>
                </c:pt>
                <c:pt idx="4060">
                  <c:v>-68.173621019999999</c:v>
                </c:pt>
                <c:pt idx="4061">
                  <c:v>-68.171809449999998</c:v>
                </c:pt>
                <c:pt idx="4062">
                  <c:v>-68.169998399999997</c:v>
                </c:pt>
                <c:pt idx="4063">
                  <c:v>-68.168187880000005</c:v>
                </c:pt>
                <c:pt idx="4064">
                  <c:v>-68.166377870000005</c:v>
                </c:pt>
                <c:pt idx="4065">
                  <c:v>-68.164568399999993</c:v>
                </c:pt>
                <c:pt idx="4066">
                  <c:v>-68.162759440000002</c:v>
                </c:pt>
                <c:pt idx="4067">
                  <c:v>-68.160951010000005</c:v>
                </c:pt>
                <c:pt idx="4068">
                  <c:v>-68.159143090000001</c:v>
                </c:pt>
                <c:pt idx="4069">
                  <c:v>-68.157335709999998</c:v>
                </c:pt>
                <c:pt idx="4070">
                  <c:v>-68.155528840000002</c:v>
                </c:pt>
                <c:pt idx="4071">
                  <c:v>-68.153722500000001</c:v>
                </c:pt>
                <c:pt idx="4072">
                  <c:v>-68.151916679999999</c:v>
                </c:pt>
                <c:pt idx="4073">
                  <c:v>-68.150111379999998</c:v>
                </c:pt>
                <c:pt idx="4074">
                  <c:v>-68.148306599999998</c:v>
                </c:pt>
                <c:pt idx="4075">
                  <c:v>-68.146502350000006</c:v>
                </c:pt>
                <c:pt idx="4076">
                  <c:v>-68.14469862</c:v>
                </c:pt>
                <c:pt idx="4077">
                  <c:v>-68.142895409999994</c:v>
                </c:pt>
                <c:pt idx="4078">
                  <c:v>-68.141092729999997</c:v>
                </c:pt>
                <c:pt idx="4079">
                  <c:v>-68.139290560000006</c:v>
                </c:pt>
                <c:pt idx="4080">
                  <c:v>-68.137488919999996</c:v>
                </c:pt>
                <c:pt idx="4081">
                  <c:v>-68.135687809999993</c:v>
                </c:pt>
                <c:pt idx="4082">
                  <c:v>-68.133887209999997</c:v>
                </c:pt>
                <c:pt idx="4083">
                  <c:v>-68.132087139999996</c:v>
                </c:pt>
                <c:pt idx="4084">
                  <c:v>-68.130287589999995</c:v>
                </c:pt>
                <c:pt idx="4085">
                  <c:v>-68.128488559999994</c:v>
                </c:pt>
                <c:pt idx="4086">
                  <c:v>-68.126690060000001</c:v>
                </c:pt>
                <c:pt idx="4087">
                  <c:v>-68.124892070000001</c:v>
                </c:pt>
                <c:pt idx="4088">
                  <c:v>-68.123094609999995</c:v>
                </c:pt>
                <c:pt idx="4089">
                  <c:v>-68.121297679999998</c:v>
                </c:pt>
                <c:pt idx="4090">
                  <c:v>-68.119501260000007</c:v>
                </c:pt>
                <c:pt idx="4091">
                  <c:v>-68.117705369999996</c:v>
                </c:pt>
                <c:pt idx="4092">
                  <c:v>-68.11591</c:v>
                </c:pt>
                <c:pt idx="4093">
                  <c:v>-68.114115150000003</c:v>
                </c:pt>
                <c:pt idx="4094">
                  <c:v>-68.112320819999994</c:v>
                </c:pt>
                <c:pt idx="4095">
                  <c:v>-68.110527020000006</c:v>
                </c:pt>
                <c:pt idx="4096">
                  <c:v>-68.108733740000005</c:v>
                </c:pt>
                <c:pt idx="4097">
                  <c:v>-68.106940980000005</c:v>
                </c:pt>
                <c:pt idx="4098">
                  <c:v>-68.105148740000004</c:v>
                </c:pt>
                <c:pt idx="4099">
                  <c:v>-68.103357029999998</c:v>
                </c:pt>
                <c:pt idx="4100">
                  <c:v>-68.101565840000006</c:v>
                </c:pt>
                <c:pt idx="4101">
                  <c:v>-68.099775170000001</c:v>
                </c:pt>
                <c:pt idx="4102">
                  <c:v>-68.097985019999996</c:v>
                </c:pt>
                <c:pt idx="4103">
                  <c:v>-68.096195390000005</c:v>
                </c:pt>
                <c:pt idx="4104">
                  <c:v>-68.094406289999995</c:v>
                </c:pt>
                <c:pt idx="4105">
                  <c:v>-68.092617709999999</c:v>
                </c:pt>
                <c:pt idx="4106">
                  <c:v>-68.090829650000003</c:v>
                </c:pt>
                <c:pt idx="4107">
                  <c:v>-68.089042109999994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00-4A4C-AFEB-CA4CBC2E774B}"/>
            </c:ext>
          </c:extLst>
        </c:ser>
        <c:ser>
          <c:idx val="2"/>
          <c:order val="2"/>
          <c:tx>
            <c:v>Neurone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PB_tau002_i06!$C$1:$C$4108</c:f>
              <c:numCache>
                <c:formatCode>General</c:formatCode>
                <c:ptCount val="4108"/>
                <c:pt idx="0">
                  <c:v>-69.88</c:v>
                </c:pt>
                <c:pt idx="1">
                  <c:v>-69.761448720000004</c:v>
                </c:pt>
                <c:pt idx="2">
                  <c:v>-69.644306520000001</c:v>
                </c:pt>
                <c:pt idx="3">
                  <c:v>-69.52853503</c:v>
                </c:pt>
                <c:pt idx="4">
                  <c:v>-69.41409711</c:v>
                </c:pt>
                <c:pt idx="5">
                  <c:v>-69.300956780000007</c:v>
                </c:pt>
                <c:pt idx="6">
                  <c:v>-69.189079190000001</c:v>
                </c:pt>
                <c:pt idx="7">
                  <c:v>-69.078430549999993</c:v>
                </c:pt>
                <c:pt idx="8">
                  <c:v>-68.968978129999996</c:v>
                </c:pt>
                <c:pt idx="9">
                  <c:v>-68.860690160000004</c:v>
                </c:pt>
                <c:pt idx="10">
                  <c:v>-68.753535819999996</c:v>
                </c:pt>
                <c:pt idx="11">
                  <c:v>-68.647485239999995</c:v>
                </c:pt>
                <c:pt idx="12">
                  <c:v>-68.542509370000005</c:v>
                </c:pt>
                <c:pt idx="13">
                  <c:v>-68.438580029999997</c:v>
                </c:pt>
                <c:pt idx="14">
                  <c:v>-68.335669859999996</c:v>
                </c:pt>
                <c:pt idx="15">
                  <c:v>-68.233752249999995</c:v>
                </c:pt>
                <c:pt idx="16">
                  <c:v>-68.13280134</c:v>
                </c:pt>
                <c:pt idx="17">
                  <c:v>-68.032792000000001</c:v>
                </c:pt>
                <c:pt idx="18">
                  <c:v>-67.933699770000004</c:v>
                </c:pt>
                <c:pt idx="19">
                  <c:v>-67.835500870000004</c:v>
                </c:pt>
                <c:pt idx="20">
                  <c:v>-67.738172149999997</c:v>
                </c:pt>
                <c:pt idx="21">
                  <c:v>-67.641691080000001</c:v>
                </c:pt>
                <c:pt idx="22">
                  <c:v>-67.546035700000004</c:v>
                </c:pt>
                <c:pt idx="23">
                  <c:v>-67.451184639999994</c:v>
                </c:pt>
                <c:pt idx="24">
                  <c:v>-67.357117070000001</c:v>
                </c:pt>
                <c:pt idx="25">
                  <c:v>-67.263812680000001</c:v>
                </c:pt>
                <c:pt idx="26">
                  <c:v>-67.171251670000004</c:v>
                </c:pt>
                <c:pt idx="27">
                  <c:v>-67.079414740000004</c:v>
                </c:pt>
                <c:pt idx="28">
                  <c:v>-66.988283050000007</c:v>
                </c:pt>
                <c:pt idx="29">
                  <c:v>-66.897838199999995</c:v>
                </c:pt>
                <c:pt idx="30">
                  <c:v>-66.80806226</c:v>
                </c:pt>
                <c:pt idx="31">
                  <c:v>-66.718937679999996</c:v>
                </c:pt>
                <c:pt idx="32">
                  <c:v>-66.630447349999997</c:v>
                </c:pt>
                <c:pt idx="33">
                  <c:v>-66.542574529999996</c:v>
                </c:pt>
                <c:pt idx="34">
                  <c:v>-66.455302869999997</c:v>
                </c:pt>
                <c:pt idx="35">
                  <c:v>-66.368616360000004</c:v>
                </c:pt>
                <c:pt idx="36">
                  <c:v>-66.282499369999996</c:v>
                </c:pt>
                <c:pt idx="37">
                  <c:v>-66.196936579999999</c:v>
                </c:pt>
                <c:pt idx="38">
                  <c:v>-66.111913009999995</c:v>
                </c:pt>
                <c:pt idx="39">
                  <c:v>-66.027413999999993</c:v>
                </c:pt>
                <c:pt idx="40">
                  <c:v>-65.943425169999998</c:v>
                </c:pt>
                <c:pt idx="41">
                  <c:v>-65.859932439999994</c:v>
                </c:pt>
                <c:pt idx="42">
                  <c:v>-65.776922020000001</c:v>
                </c:pt>
                <c:pt idx="43">
                  <c:v>-65.694380379999998</c:v>
                </c:pt>
                <c:pt idx="44">
                  <c:v>-65.612294259999999</c:v>
                </c:pt>
                <c:pt idx="45">
                  <c:v>-65.530650629999997</c:v>
                </c:pt>
                <c:pt idx="46">
                  <c:v>-65.449436730000002</c:v>
                </c:pt>
                <c:pt idx="47">
                  <c:v>-65.368639999999999</c:v>
                </c:pt>
                <c:pt idx="48">
                  <c:v>-65.288248139999993</c:v>
                </c:pt>
                <c:pt idx="49">
                  <c:v>-65.208249039999998</c:v>
                </c:pt>
                <c:pt idx="50">
                  <c:v>-65.128630799999996</c:v>
                </c:pt>
                <c:pt idx="51">
                  <c:v>-65.049381740000001</c:v>
                </c:pt>
                <c:pt idx="52">
                  <c:v>-64.970490350000006</c:v>
                </c:pt>
                <c:pt idx="53">
                  <c:v>-64.891945320000005</c:v>
                </c:pt>
                <c:pt idx="54">
                  <c:v>-64.813735500000007</c:v>
                </c:pt>
                <c:pt idx="55">
                  <c:v>-64.735849939999994</c:v>
                </c:pt>
                <c:pt idx="56">
                  <c:v>-64.658277819999995</c:v>
                </c:pt>
                <c:pt idx="57">
                  <c:v>-64.581008499999996</c:v>
                </c:pt>
                <c:pt idx="58">
                  <c:v>-64.504031490000003</c:v>
                </c:pt>
                <c:pt idx="59">
                  <c:v>-64.427336449999999</c:v>
                </c:pt>
                <c:pt idx="60">
                  <c:v>-64.350913149999997</c:v>
                </c:pt>
                <c:pt idx="61">
                  <c:v>-64.274751530000003</c:v>
                </c:pt>
                <c:pt idx="62">
                  <c:v>-64.198841639999998</c:v>
                </c:pt>
                <c:pt idx="63">
                  <c:v>-64.123173640000005</c:v>
                </c:pt>
                <c:pt idx="64">
                  <c:v>-64.047737850000004</c:v>
                </c:pt>
                <c:pt idx="65">
                  <c:v>-63.972524649999997</c:v>
                </c:pt>
                <c:pt idx="66">
                  <c:v>-63.89752455</c:v>
                </c:pt>
                <c:pt idx="67">
                  <c:v>-63.822728169999998</c:v>
                </c:pt>
                <c:pt idx="68">
                  <c:v>-63.748126210000002</c:v>
                </c:pt>
                <c:pt idx="69">
                  <c:v>-63.673709459999998</c:v>
                </c:pt>
                <c:pt idx="70">
                  <c:v>-63.599468819999998</c:v>
                </c:pt>
                <c:pt idx="71">
                  <c:v>-63.525395240000002</c:v>
                </c:pt>
                <c:pt idx="72">
                  <c:v>-63.451479769999999</c:v>
                </c:pt>
                <c:pt idx="73">
                  <c:v>-63.377713530000001</c:v>
                </c:pt>
                <c:pt idx="74">
                  <c:v>-63.304087690000003</c:v>
                </c:pt>
                <c:pt idx="75">
                  <c:v>-63.230593509999999</c:v>
                </c:pt>
                <c:pt idx="76">
                  <c:v>-63.15722229</c:v>
                </c:pt>
                <c:pt idx="77">
                  <c:v>-63.083965390000003</c:v>
                </c:pt>
                <c:pt idx="78">
                  <c:v>-63.010814230000001</c:v>
                </c:pt>
                <c:pt idx="79">
                  <c:v>-62.937760269999998</c:v>
                </c:pt>
                <c:pt idx="80">
                  <c:v>-62.864795010000002</c:v>
                </c:pt>
                <c:pt idx="81">
                  <c:v>-62.791909990000001</c:v>
                </c:pt>
                <c:pt idx="82">
                  <c:v>-62.719096780000001</c:v>
                </c:pt>
                <c:pt idx="83">
                  <c:v>-62.646347009999999</c:v>
                </c:pt>
                <c:pt idx="84">
                  <c:v>-62.573652289999998</c:v>
                </c:pt>
                <c:pt idx="85">
                  <c:v>-62.501004299999998</c:v>
                </c:pt>
                <c:pt idx="86">
                  <c:v>-62.428394699999998</c:v>
                </c:pt>
                <c:pt idx="87">
                  <c:v>-62.35581518</c:v>
                </c:pt>
                <c:pt idx="88">
                  <c:v>-62.283257450000001</c:v>
                </c:pt>
                <c:pt idx="89">
                  <c:v>-62.210713230000003</c:v>
                </c:pt>
                <c:pt idx="90">
                  <c:v>-62.138174210000003</c:v>
                </c:pt>
                <c:pt idx="91">
                  <c:v>-62.065632129999997</c:v>
                </c:pt>
                <c:pt idx="92">
                  <c:v>-61.993078680000004</c:v>
                </c:pt>
                <c:pt idx="93">
                  <c:v>-61.920505570000003</c:v>
                </c:pt>
                <c:pt idx="94">
                  <c:v>-61.847904489999998</c:v>
                </c:pt>
                <c:pt idx="95">
                  <c:v>-61.775267120000002</c:v>
                </c:pt>
                <c:pt idx="96">
                  <c:v>-61.7025851</c:v>
                </c:pt>
                <c:pt idx="97">
                  <c:v>-61.629850079999997</c:v>
                </c:pt>
                <c:pt idx="98">
                  <c:v>-61.557053660000001</c:v>
                </c:pt>
                <c:pt idx="99">
                  <c:v>-61.484187419999998</c:v>
                </c:pt>
                <c:pt idx="100">
                  <c:v>-61.411242880000003</c:v>
                </c:pt>
                <c:pt idx="101">
                  <c:v>-61.338211559999998</c:v>
                </c:pt>
                <c:pt idx="102">
                  <c:v>-61.265084899999998</c:v>
                </c:pt>
                <c:pt idx="103">
                  <c:v>-61.191854319999997</c:v>
                </c:pt>
                <c:pt idx="104">
                  <c:v>-61.118511179999999</c:v>
                </c:pt>
                <c:pt idx="105">
                  <c:v>-61.04504678</c:v>
                </c:pt>
                <c:pt idx="106">
                  <c:v>-60.971452360000001</c:v>
                </c:pt>
                <c:pt idx="107">
                  <c:v>-60.897719109999997</c:v>
                </c:pt>
                <c:pt idx="108">
                  <c:v>-60.823838119999998</c:v>
                </c:pt>
                <c:pt idx="109">
                  <c:v>-60.749800450000002</c:v>
                </c:pt>
                <c:pt idx="110">
                  <c:v>-60.67559705</c:v>
                </c:pt>
                <c:pt idx="111">
                  <c:v>-60.601218809999999</c:v>
                </c:pt>
                <c:pt idx="112">
                  <c:v>-60.526656500000001</c:v>
                </c:pt>
                <c:pt idx="113">
                  <c:v>-60.451900850000001</c:v>
                </c:pt>
                <c:pt idx="114">
                  <c:v>-60.376942440000001</c:v>
                </c:pt>
                <c:pt idx="115">
                  <c:v>-60.301771799999997</c:v>
                </c:pt>
                <c:pt idx="116">
                  <c:v>-60.226379299999998</c:v>
                </c:pt>
                <c:pt idx="117">
                  <c:v>-60.150755250000003</c:v>
                </c:pt>
                <c:pt idx="118">
                  <c:v>-60.074889820000003</c:v>
                </c:pt>
                <c:pt idx="119">
                  <c:v>-59.998773049999997</c:v>
                </c:pt>
                <c:pt idx="120">
                  <c:v>-59.922394859999997</c:v>
                </c:pt>
                <c:pt idx="121">
                  <c:v>-59.845745049999998</c:v>
                </c:pt>
                <c:pt idx="122">
                  <c:v>-59.768813260000002</c:v>
                </c:pt>
                <c:pt idx="123">
                  <c:v>-59.691589010000001</c:v>
                </c:pt>
                <c:pt idx="124">
                  <c:v>-59.614061640000003</c:v>
                </c:pt>
                <c:pt idx="125">
                  <c:v>-59.536220360000002</c:v>
                </c:pt>
                <c:pt idx="126">
                  <c:v>-59.458054189999999</c:v>
                </c:pt>
                <c:pt idx="127">
                  <c:v>-59.379552009999998</c:v>
                </c:pt>
                <c:pt idx="128">
                  <c:v>-59.3007025</c:v>
                </c:pt>
                <c:pt idx="129">
                  <c:v>-59.22149417</c:v>
                </c:pt>
                <c:pt idx="130">
                  <c:v>-59.141915330000003</c:v>
                </c:pt>
                <c:pt idx="131">
                  <c:v>-59.06195408</c:v>
                </c:pt>
                <c:pt idx="132">
                  <c:v>-58.981598349999999</c:v>
                </c:pt>
                <c:pt idx="133">
                  <c:v>-58.900835819999998</c:v>
                </c:pt>
                <c:pt idx="134">
                  <c:v>-58.819653969999997</c:v>
                </c:pt>
                <c:pt idx="135">
                  <c:v>-58.738040040000001</c:v>
                </c:pt>
                <c:pt idx="136">
                  <c:v>-58.655981019999999</c:v>
                </c:pt>
                <c:pt idx="137">
                  <c:v>-58.573463670000002</c:v>
                </c:pt>
                <c:pt idx="138">
                  <c:v>-58.490474489999997</c:v>
                </c:pt>
                <c:pt idx="139">
                  <c:v>-58.406999710000001</c:v>
                </c:pt>
                <c:pt idx="140">
                  <c:v>-58.323025280000003</c:v>
                </c:pt>
                <c:pt idx="141">
                  <c:v>-58.238536850000003</c:v>
                </c:pt>
                <c:pt idx="142">
                  <c:v>-58.153519799999998</c:v>
                </c:pt>
                <c:pt idx="143">
                  <c:v>-58.067959180000003</c:v>
                </c:pt>
                <c:pt idx="144">
                  <c:v>-57.981839720000004</c:v>
                </c:pt>
                <c:pt idx="145">
                  <c:v>-57.895145839999998</c:v>
                </c:pt>
                <c:pt idx="146">
                  <c:v>-57.807861580000001</c:v>
                </c:pt>
                <c:pt idx="147">
                  <c:v>-57.71997065</c:v>
                </c:pt>
                <c:pt idx="148">
                  <c:v>-57.631456370000002</c:v>
                </c:pt>
                <c:pt idx="149">
                  <c:v>-57.542301700000003</c:v>
                </c:pt>
                <c:pt idx="150">
                  <c:v>-57.452489180000001</c:v>
                </c:pt>
                <c:pt idx="151">
                  <c:v>-57.362000930000001</c:v>
                </c:pt>
                <c:pt idx="152">
                  <c:v>-57.270818669999997</c:v>
                </c:pt>
                <c:pt idx="153">
                  <c:v>-57.178923660000002</c:v>
                </c:pt>
                <c:pt idx="154">
                  <c:v>-57.086296679999997</c:v>
                </c:pt>
                <c:pt idx="155">
                  <c:v>-56.99291805</c:v>
                </c:pt>
                <c:pt idx="156">
                  <c:v>-56.898767589999999</c:v>
                </c:pt>
                <c:pt idx="157">
                  <c:v>-56.803824609999999</c:v>
                </c:pt>
                <c:pt idx="158">
                  <c:v>-56.708067880000002</c:v>
                </c:pt>
                <c:pt idx="159">
                  <c:v>-56.611475589999998</c:v>
                </c:pt>
                <c:pt idx="160">
                  <c:v>-56.51402539</c:v>
                </c:pt>
                <c:pt idx="161">
                  <c:v>-56.415694309999999</c:v>
                </c:pt>
                <c:pt idx="162">
                  <c:v>-56.316458760000003</c:v>
                </c:pt>
                <c:pt idx="163">
                  <c:v>-56.216294490000003</c:v>
                </c:pt>
                <c:pt idx="164">
                  <c:v>-56.115176609999999</c:v>
                </c:pt>
                <c:pt idx="165">
                  <c:v>-56.013079500000003</c:v>
                </c:pt>
                <c:pt idx="166">
                  <c:v>-55.909976819999997</c:v>
                </c:pt>
                <c:pt idx="167">
                  <c:v>-55.805841479999998</c:v>
                </c:pt>
                <c:pt idx="168">
                  <c:v>-55.700645600000001</c:v>
                </c:pt>
                <c:pt idx="169">
                  <c:v>-55.59436049</c:v>
                </c:pt>
                <c:pt idx="170">
                  <c:v>-55.48695661</c:v>
                </c:pt>
                <c:pt idx="171">
                  <c:v>-55.378403509999998</c:v>
                </c:pt>
                <c:pt idx="172">
                  <c:v>-55.268669850000002</c:v>
                </c:pt>
                <c:pt idx="173">
                  <c:v>-55.157723330000003</c:v>
                </c:pt>
                <c:pt idx="174">
                  <c:v>-55.04553061</c:v>
                </c:pt>
                <c:pt idx="175">
                  <c:v>-54.932057370000003</c:v>
                </c:pt>
                <c:pt idx="176">
                  <c:v>-54.817268149999997</c:v>
                </c:pt>
                <c:pt idx="177">
                  <c:v>-54.701126389999999</c:v>
                </c:pt>
                <c:pt idx="178">
                  <c:v>-54.583594359999999</c:v>
                </c:pt>
                <c:pt idx="179">
                  <c:v>-54.464633059999997</c:v>
                </c:pt>
                <c:pt idx="180">
                  <c:v>-54.344202260000003</c:v>
                </c:pt>
                <c:pt idx="181">
                  <c:v>-54.222260339999998</c:v>
                </c:pt>
                <c:pt idx="182">
                  <c:v>-54.098764320000001</c:v>
                </c:pt>
                <c:pt idx="183">
                  <c:v>-53.973669749999999</c:v>
                </c:pt>
                <c:pt idx="184">
                  <c:v>-53.846930639999997</c:v>
                </c:pt>
                <c:pt idx="185">
                  <c:v>-53.718499430000001</c:v>
                </c:pt>
                <c:pt idx="186">
                  <c:v>-53.588326879999997</c:v>
                </c:pt>
                <c:pt idx="187">
                  <c:v>-53.456362009999999</c:v>
                </c:pt>
                <c:pt idx="188">
                  <c:v>-53.322552029999997</c:v>
                </c:pt>
                <c:pt idx="189">
                  <c:v>-53.186842230000003</c:v>
                </c:pt>
                <c:pt idx="190">
                  <c:v>-53.049175890000001</c:v>
                </c:pt>
                <c:pt idx="191">
                  <c:v>-52.909494240000001</c:v>
                </c:pt>
                <c:pt idx="192">
                  <c:v>-52.76773627</c:v>
                </c:pt>
                <c:pt idx="193">
                  <c:v>-52.623838720000002</c:v>
                </c:pt>
                <c:pt idx="194">
                  <c:v>-52.477735879999997</c:v>
                </c:pt>
                <c:pt idx="195">
                  <c:v>-52.32935955</c:v>
                </c:pt>
                <c:pt idx="196">
                  <c:v>-52.178638839999998</c:v>
                </c:pt>
                <c:pt idx="197">
                  <c:v>-52.025500110000003</c:v>
                </c:pt>
                <c:pt idx="198">
                  <c:v>-51.869866780000002</c:v>
                </c:pt>
                <c:pt idx="199">
                  <c:v>-51.711659179999998</c:v>
                </c:pt>
                <c:pt idx="200">
                  <c:v>-51.550794420000003</c:v>
                </c:pt>
                <c:pt idx="201">
                  <c:v>-51.387186229999998</c:v>
                </c:pt>
                <c:pt idx="202">
                  <c:v>-51.220744709999998</c:v>
                </c:pt>
                <c:pt idx="203">
                  <c:v>-51.051376240000003</c:v>
                </c:pt>
                <c:pt idx="204">
                  <c:v>-50.8789832</c:v>
                </c:pt>
                <c:pt idx="205">
                  <c:v>-50.703463769999999</c:v>
                </c:pt>
                <c:pt idx="206">
                  <c:v>-50.524711740000001</c:v>
                </c:pt>
                <c:pt idx="207">
                  <c:v>-50.342616219999996</c:v>
                </c:pt>
                <c:pt idx="208">
                  <c:v>-50.157061400000003</c:v>
                </c:pt>
                <c:pt idx="209">
                  <c:v>-49.96792628</c:v>
                </c:pt>
                <c:pt idx="210">
                  <c:v>-49.775084319999998</c:v>
                </c:pt>
                <c:pt idx="211">
                  <c:v>-49.578403209999998</c:v>
                </c:pt>
                <c:pt idx="212">
                  <c:v>-49.377744460000002</c:v>
                </c:pt>
                <c:pt idx="213">
                  <c:v>-49.172963039999999</c:v>
                </c:pt>
                <c:pt idx="214">
                  <c:v>-48.963907030000001</c:v>
                </c:pt>
                <c:pt idx="215">
                  <c:v>-48.750417149999997</c:v>
                </c:pt>
                <c:pt idx="216">
                  <c:v>-48.53232637</c:v>
                </c:pt>
                <c:pt idx="217">
                  <c:v>-48.309459359999998</c:v>
                </c:pt>
                <c:pt idx="218">
                  <c:v>-48.081632020000001</c:v>
                </c:pt>
                <c:pt idx="219">
                  <c:v>-47.848650890000002</c:v>
                </c:pt>
                <c:pt idx="220">
                  <c:v>-47.610312579999999</c:v>
                </c:pt>
                <c:pt idx="221">
                  <c:v>-47.366403079999998</c:v>
                </c:pt>
                <c:pt idx="222">
                  <c:v>-47.116697100000003</c:v>
                </c:pt>
                <c:pt idx="223">
                  <c:v>-46.86095727</c:v>
                </c:pt>
                <c:pt idx="224">
                  <c:v>-46.598933379999998</c:v>
                </c:pt>
                <c:pt idx="225">
                  <c:v>-46.330361420000003</c:v>
                </c:pt>
                <c:pt idx="226">
                  <c:v>-46.054962680000003</c:v>
                </c:pt>
                <c:pt idx="227">
                  <c:v>-45.772442699999999</c:v>
                </c:pt>
                <c:pt idx="228">
                  <c:v>-45.4824901</c:v>
                </c:pt>
                <c:pt idx="229">
                  <c:v>-45.184775399999999</c:v>
                </c:pt>
                <c:pt idx="230">
                  <c:v>-44.878949660000004</c:v>
                </c:pt>
                <c:pt idx="231">
                  <c:v>-44.564643019999998</c:v>
                </c:pt>
                <c:pt idx="232">
                  <c:v>-44.241463119999999</c:v>
                </c:pt>
                <c:pt idx="233">
                  <c:v>-43.908993359999997</c:v>
                </c:pt>
                <c:pt idx="234">
                  <c:v>-43.566791000000002</c:v>
                </c:pt>
                <c:pt idx="235">
                  <c:v>-43.214385100000001</c:v>
                </c:pt>
                <c:pt idx="236">
                  <c:v>-42.851274179999997</c:v>
                </c:pt>
                <c:pt idx="237">
                  <c:v>-42.476923800000002</c:v>
                </c:pt>
                <c:pt idx="238">
                  <c:v>-42.09076374</c:v>
                </c:pt>
                <c:pt idx="239">
                  <c:v>-41.692185000000002</c:v>
                </c:pt>
                <c:pt idx="240">
                  <c:v>-41.280536410000003</c:v>
                </c:pt>
                <c:pt idx="241">
                  <c:v>-40.855120999999997</c:v>
                </c:pt>
                <c:pt idx="242">
                  <c:v>-40.415191839999999</c:v>
                </c:pt>
                <c:pt idx="243">
                  <c:v>-39.959947530000001</c:v>
                </c:pt>
                <c:pt idx="244">
                  <c:v>-39.488527150000003</c:v>
                </c:pt>
                <c:pt idx="245">
                  <c:v>-39.00000464</c:v>
                </c:pt>
                <c:pt idx="246">
                  <c:v>-38.493382580000002</c:v>
                </c:pt>
                <c:pt idx="247">
                  <c:v>-37.967585139999997</c:v>
                </c:pt>
                <c:pt idx="248">
                  <c:v>-37.421450309999997</c:v>
                </c:pt>
                <c:pt idx="249">
                  <c:v>-36.85372108</c:v>
                </c:pt>
                <c:pt idx="250">
                  <c:v>-36.263035590000001</c:v>
                </c:pt>
                <c:pt idx="251">
                  <c:v>-35.647916039999998</c:v>
                </c:pt>
                <c:pt idx="252">
                  <c:v>-35.006756080000002</c:v>
                </c:pt>
                <c:pt idx="253">
                  <c:v>-34.33780659</c:v>
                </c:pt>
                <c:pt idx="254">
                  <c:v>-33.639159579999998</c:v>
                </c:pt>
                <c:pt idx="255">
                  <c:v>-32.908729780000002</c:v>
                </c:pt>
                <c:pt idx="256">
                  <c:v>-32.144233659999998</c:v>
                </c:pt>
                <c:pt idx="257">
                  <c:v>-31.343165429999999</c:v>
                </c:pt>
                <c:pt idx="258">
                  <c:v>-30.502769430000001</c:v>
                </c:pt>
                <c:pt idx="259">
                  <c:v>-29.620008410000001</c:v>
                </c:pt>
                <c:pt idx="260">
                  <c:v>-28.691526759999999</c:v>
                </c:pt>
                <c:pt idx="261">
                  <c:v>-27.713607960000001</c:v>
                </c:pt>
                <c:pt idx="262">
                  <c:v>-26.682124959999999</c:v>
                </c:pt>
                <c:pt idx="263">
                  <c:v>-25.59248229</c:v>
                </c:pt>
                <c:pt idx="264">
                  <c:v>-24.439547999999998</c:v>
                </c:pt>
                <c:pt idx="265">
                  <c:v>-23.217573600000001</c:v>
                </c:pt>
                <c:pt idx="266">
                  <c:v>-21.920099189999998</c:v>
                </c:pt>
                <c:pt idx="267">
                  <c:v>-20.53984067</c:v>
                </c:pt>
                <c:pt idx="268">
                  <c:v>-19.06855492</c:v>
                </c:pt>
                <c:pt idx="269">
                  <c:v>-17.496877779999998</c:v>
                </c:pt>
                <c:pt idx="270">
                  <c:v>-15.814128240000001</c:v>
                </c:pt>
                <c:pt idx="271">
                  <c:v>-14.00807039</c:v>
                </c:pt>
                <c:pt idx="272">
                  <c:v>-12.06462219</c:v>
                </c:pt>
                <c:pt idx="273">
                  <c:v>-9.9674966900000008</c:v>
                </c:pt>
                <c:pt idx="274">
                  <c:v>-7.6977568600000001</c:v>
                </c:pt>
                <c:pt idx="275">
                  <c:v>-5.233258878</c:v>
                </c:pt>
                <c:pt idx="276">
                  <c:v>-2.5479501490000001</c:v>
                </c:pt>
                <c:pt idx="277">
                  <c:v>0.38902390100000001</c:v>
                </c:pt>
                <c:pt idx="278">
                  <c:v>3.6144673780000001</c:v>
                </c:pt>
                <c:pt idx="279">
                  <c:v>7.1726238340000004</c:v>
                </c:pt>
                <c:pt idx="280">
                  <c:v>11.117132809999999</c:v>
                </c:pt>
                <c:pt idx="281">
                  <c:v>15.513631309999999</c:v>
                </c:pt>
                <c:pt idx="282">
                  <c:v>20.443259950000002</c:v>
                </c:pt>
                <c:pt idx="283">
                  <c:v>26.007459579999999</c:v>
                </c:pt>
                <c:pt idx="284">
                  <c:v>32.334641810000001</c:v>
                </c:pt>
                <c:pt idx="285">
                  <c:v>-54.8958929</c:v>
                </c:pt>
                <c:pt idx="286">
                  <c:v>-54.79057169</c:v>
                </c:pt>
                <c:pt idx="287">
                  <c:v>-54.684004250000001</c:v>
                </c:pt>
                <c:pt idx="288">
                  <c:v>-54.576157449999997</c:v>
                </c:pt>
                <c:pt idx="289">
                  <c:v>-54.4669971</c:v>
                </c:pt>
                <c:pt idx="290">
                  <c:v>-54.356487899999998</c:v>
                </c:pt>
                <c:pt idx="291">
                  <c:v>-54.24459341</c:v>
                </c:pt>
                <c:pt idx="292">
                  <c:v>-54.131276020000001</c:v>
                </c:pt>
                <c:pt idx="293">
                  <c:v>-54.016496840000002</c:v>
                </c:pt>
                <c:pt idx="294">
                  <c:v>-53.900215699999997</c:v>
                </c:pt>
                <c:pt idx="295">
                  <c:v>-53.782391070000003</c:v>
                </c:pt>
                <c:pt idx="296">
                  <c:v>-53.662979999999997</c:v>
                </c:pt>
                <c:pt idx="297">
                  <c:v>-53.541938080000001</c:v>
                </c:pt>
                <c:pt idx="298">
                  <c:v>-53.419219349999999</c:v>
                </c:pt>
                <c:pt idx="299">
                  <c:v>-53.294776220000003</c:v>
                </c:pt>
                <c:pt idx="300">
                  <c:v>-53.168559440000003</c:v>
                </c:pt>
                <c:pt idx="301">
                  <c:v>-53.040517979999997</c:v>
                </c:pt>
                <c:pt idx="302">
                  <c:v>-52.910598980000003</c:v>
                </c:pt>
                <c:pt idx="303">
                  <c:v>-52.778747639999999</c:v>
                </c:pt>
                <c:pt idx="304">
                  <c:v>-52.644907150000002</c:v>
                </c:pt>
                <c:pt idx="305">
                  <c:v>-52.509018580000003</c:v>
                </c:pt>
                <c:pt idx="306">
                  <c:v>-52.371020780000002</c:v>
                </c:pt>
                <c:pt idx="307">
                  <c:v>-52.230850289999999</c:v>
                </c:pt>
                <c:pt idx="308">
                  <c:v>-52.088441199999998</c:v>
                </c:pt>
                <c:pt idx="309">
                  <c:v>-51.943725059999998</c:v>
                </c:pt>
                <c:pt idx="310">
                  <c:v>-51.796630720000003</c:v>
                </c:pt>
                <c:pt idx="311">
                  <c:v>-51.647084229999997</c:v>
                </c:pt>
                <c:pt idx="312">
                  <c:v>-51.495008669999997</c:v>
                </c:pt>
                <c:pt idx="313">
                  <c:v>-51.340324010000003</c:v>
                </c:pt>
                <c:pt idx="314">
                  <c:v>-51.182946970000003</c:v>
                </c:pt>
                <c:pt idx="315">
                  <c:v>-51.022790800000003</c:v>
                </c:pt>
                <c:pt idx="316">
                  <c:v>-50.859765150000001</c:v>
                </c:pt>
                <c:pt idx="317">
                  <c:v>-50.693775850000002</c:v>
                </c:pt>
                <c:pt idx="318">
                  <c:v>-50.524724710000001</c:v>
                </c:pt>
                <c:pt idx="319">
                  <c:v>-50.352509310000002</c:v>
                </c:pt>
                <c:pt idx="320">
                  <c:v>-50.177022739999998</c:v>
                </c:pt>
                <c:pt idx="321">
                  <c:v>-49.99815341</c:v>
                </c:pt>
                <c:pt idx="322">
                  <c:v>-49.815784720000003</c:v>
                </c:pt>
                <c:pt idx="323">
                  <c:v>-49.629794799999999</c:v>
                </c:pt>
                <c:pt idx="324">
                  <c:v>-49.440056249999998</c:v>
                </c:pt>
                <c:pt idx="325">
                  <c:v>-49.246435750000003</c:v>
                </c:pt>
                <c:pt idx="326">
                  <c:v>-49.048793760000002</c:v>
                </c:pt>
                <c:pt idx="327">
                  <c:v>-48.846984120000002</c:v>
                </c:pt>
                <c:pt idx="328">
                  <c:v>-48.640853710000002</c:v>
                </c:pt>
                <c:pt idx="329">
                  <c:v>-48.430241940000002</c:v>
                </c:pt>
                <c:pt idx="330">
                  <c:v>-48.214980359999998</c:v>
                </c:pt>
                <c:pt idx="331">
                  <c:v>-47.994892159999999</c:v>
                </c:pt>
                <c:pt idx="332">
                  <c:v>-47.769791609999999</c:v>
                </c:pt>
                <c:pt idx="333">
                  <c:v>-47.539483529999998</c:v>
                </c:pt>
                <c:pt idx="334">
                  <c:v>-47.303762640000002</c:v>
                </c:pt>
                <c:pt idx="335">
                  <c:v>-47.062412950000002</c:v>
                </c:pt>
                <c:pt idx="336">
                  <c:v>-46.815207010000002</c:v>
                </c:pt>
                <c:pt idx="337">
                  <c:v>-46.561905150000001</c:v>
                </c:pt>
                <c:pt idx="338">
                  <c:v>-46.302254660000003</c:v>
                </c:pt>
                <c:pt idx="339">
                  <c:v>-46.035988860000003</c:v>
                </c:pt>
                <c:pt idx="340">
                  <c:v>-45.762826169999997</c:v>
                </c:pt>
                <c:pt idx="341">
                  <c:v>-45.482469020000003</c:v>
                </c:pt>
                <c:pt idx="342">
                  <c:v>-45.194602709999998</c:v>
                </c:pt>
                <c:pt idx="343">
                  <c:v>-44.898894159999998</c:v>
                </c:pt>
                <c:pt idx="344">
                  <c:v>-44.594990529999997</c:v>
                </c:pt>
                <c:pt idx="345">
                  <c:v>-44.28251779</c:v>
                </c:pt>
                <c:pt idx="346">
                  <c:v>-43.961079050000002</c:v>
                </c:pt>
                <c:pt idx="347">
                  <c:v>-43.630252820000003</c:v>
                </c:pt>
                <c:pt idx="348">
                  <c:v>-43.28959107</c:v>
                </c:pt>
                <c:pt idx="349">
                  <c:v>-42.938617090000001</c:v>
                </c:pt>
                <c:pt idx="350">
                  <c:v>-42.576823220000001</c:v>
                </c:pt>
                <c:pt idx="351">
                  <c:v>-42.203668260000001</c:v>
                </c:pt>
                <c:pt idx="352">
                  <c:v>-41.818574640000001</c:v>
                </c:pt>
                <c:pt idx="353">
                  <c:v>-41.42092538</c:v>
                </c:pt>
                <c:pt idx="354">
                  <c:v>-41.010060639999999</c:v>
                </c:pt>
                <c:pt idx="355">
                  <c:v>-40.585273960000002</c:v>
                </c:pt>
                <c:pt idx="356">
                  <c:v>-40.14580806</c:v>
                </c:pt>
                <c:pt idx="357">
                  <c:v>-39.690850230000002</c:v>
                </c:pt>
                <c:pt idx="358">
                  <c:v>-39.219527159999998</c:v>
                </c:pt>
                <c:pt idx="359">
                  <c:v>-38.730899219999998</c:v>
                </c:pt>
                <c:pt idx="360">
                  <c:v>-38.223954050000003</c:v>
                </c:pt>
                <c:pt idx="361">
                  <c:v>-37.697599410000002</c:v>
                </c:pt>
                <c:pt idx="362">
                  <c:v>-37.150655190000002</c:v>
                </c:pt>
                <c:pt idx="363">
                  <c:v>-36.581844439999998</c:v>
                </c:pt>
                <c:pt idx="364">
                  <c:v>-35.98978322</c:v>
                </c:pt>
                <c:pt idx="365">
                  <c:v>-35.372969230000002</c:v>
                </c:pt>
                <c:pt idx="366">
                  <c:v>-34.729768970000002</c:v>
                </c:pt>
                <c:pt idx="367">
                  <c:v>-34.05840311</c:v>
                </c:pt>
                <c:pt idx="368">
                  <c:v>-33.35692993</c:v>
                </c:pt>
                <c:pt idx="369">
                  <c:v>-32.62322649</c:v>
                </c:pt>
                <c:pt idx="370">
                  <c:v>-31.854967049999999</c:v>
                </c:pt>
                <c:pt idx="371">
                  <c:v>-31.049598410000002</c:v>
                </c:pt>
                <c:pt idx="372">
                  <c:v>-30.204311529999998</c:v>
                </c:pt>
                <c:pt idx="373">
                  <c:v>-29.316008839999999</c:v>
                </c:pt>
                <c:pt idx="374">
                  <c:v>-28.381266459999999</c:v>
                </c:pt>
                <c:pt idx="375">
                  <c:v>-27.396290270000001</c:v>
                </c:pt>
                <c:pt idx="376">
                  <c:v>-26.356864810000001</c:v>
                </c:pt>
                <c:pt idx="377">
                  <c:v>-25.258293439999999</c:v>
                </c:pt>
                <c:pt idx="378">
                  <c:v>-24.095328179999999</c:v>
                </c:pt>
                <c:pt idx="379">
                  <c:v>-22.8620868</c:v>
                </c:pt>
                <c:pt idx="380">
                  <c:v>-21.551954739999999</c:v>
                </c:pt>
                <c:pt idx="381">
                  <c:v>-20.157468260000002</c:v>
                </c:pt>
                <c:pt idx="382">
                  <c:v>-18.670174639999999</c:v>
                </c:pt>
                <c:pt idx="383">
                  <c:v>-17.080463989999998</c:v>
                </c:pt>
                <c:pt idx="384">
                  <c:v>-15.3773658</c:v>
                </c:pt>
                <c:pt idx="385">
                  <c:v>-13.54830123</c:v>
                </c:pt>
                <c:pt idx="386">
                  <c:v>-11.578779689999999</c:v>
                </c:pt>
                <c:pt idx="387">
                  <c:v>-9.4520245000000003</c:v>
                </c:pt>
                <c:pt idx="388">
                  <c:v>-7.1485077390000002</c:v>
                </c:pt>
                <c:pt idx="389">
                  <c:v>-4.645367588</c:v>
                </c:pt>
                <c:pt idx="390">
                  <c:v>-1.9156723520000001</c:v>
                </c:pt>
                <c:pt idx="391">
                  <c:v>1.072517739</c:v>
                </c:pt>
                <c:pt idx="392">
                  <c:v>4.3573583610000002</c:v>
                </c:pt>
                <c:pt idx="393">
                  <c:v>7.9847926850000004</c:v>
                </c:pt>
                <c:pt idx="394">
                  <c:v>12.01062014</c:v>
                </c:pt>
                <c:pt idx="395">
                  <c:v>16.503254250000001</c:v>
                </c:pt>
                <c:pt idx="396">
                  <c:v>21.547450220000002</c:v>
                </c:pt>
                <c:pt idx="397">
                  <c:v>27.24942047</c:v>
                </c:pt>
                <c:pt idx="398">
                  <c:v>33.743973570000001</c:v>
                </c:pt>
                <c:pt idx="399">
                  <c:v>-54.905631399999997</c:v>
                </c:pt>
                <c:pt idx="400">
                  <c:v>-54.810163189999997</c:v>
                </c:pt>
                <c:pt idx="401">
                  <c:v>-54.713567769999997</c:v>
                </c:pt>
                <c:pt idx="402">
                  <c:v>-54.615816680000002</c:v>
                </c:pt>
                <c:pt idx="403">
                  <c:v>-54.516880610000001</c:v>
                </c:pt>
                <c:pt idx="404">
                  <c:v>-54.416729310000001</c:v>
                </c:pt>
                <c:pt idx="405">
                  <c:v>-54.31533159</c:v>
                </c:pt>
                <c:pt idx="406">
                  <c:v>-54.212655259999998</c:v>
                </c:pt>
                <c:pt idx="407">
                  <c:v>-54.108667109999999</c:v>
                </c:pt>
                <c:pt idx="408">
                  <c:v>-54.00333285</c:v>
                </c:pt>
                <c:pt idx="409">
                  <c:v>-53.896617079999999</c:v>
                </c:pt>
                <c:pt idx="410">
                  <c:v>-53.788483220000003</c:v>
                </c:pt>
                <c:pt idx="411">
                  <c:v>-53.67889349</c:v>
                </c:pt>
                <c:pt idx="412">
                  <c:v>-53.567808839999998</c:v>
                </c:pt>
                <c:pt idx="413">
                  <c:v>-53.455188900000003</c:v>
                </c:pt>
                <c:pt idx="414">
                  <c:v>-53.340991899999999</c:v>
                </c:pt>
                <c:pt idx="415">
                  <c:v>-53.225174670000001</c:v>
                </c:pt>
                <c:pt idx="416">
                  <c:v>-53.107692499999999</c:v>
                </c:pt>
                <c:pt idx="417">
                  <c:v>-52.988499140000002</c:v>
                </c:pt>
                <c:pt idx="418">
                  <c:v>-52.867546689999998</c:v>
                </c:pt>
                <c:pt idx="419">
                  <c:v>-52.744785520000001</c:v>
                </c:pt>
                <c:pt idx="420">
                  <c:v>-52.620164240000001</c:v>
                </c:pt>
                <c:pt idx="421">
                  <c:v>-52.493629550000001</c:v>
                </c:pt>
                <c:pt idx="422">
                  <c:v>-52.365126220000001</c:v>
                </c:pt>
                <c:pt idx="423">
                  <c:v>-52.234596949999997</c:v>
                </c:pt>
                <c:pt idx="424">
                  <c:v>-52.101982280000001</c:v>
                </c:pt>
                <c:pt idx="425">
                  <c:v>-51.967220519999998</c:v>
                </c:pt>
                <c:pt idx="426">
                  <c:v>-51.830247589999999</c:v>
                </c:pt>
                <c:pt idx="427">
                  <c:v>-51.690996949999999</c:v>
                </c:pt>
                <c:pt idx="428">
                  <c:v>-51.549399459999997</c:v>
                </c:pt>
                <c:pt idx="429">
                  <c:v>-51.405383229999998</c:v>
                </c:pt>
                <c:pt idx="430">
                  <c:v>-51.258873540000003</c:v>
                </c:pt>
                <c:pt idx="431">
                  <c:v>-51.10979261</c:v>
                </c:pt>
                <c:pt idx="432">
                  <c:v>-50.958059550000002</c:v>
                </c:pt>
                <c:pt idx="433">
                  <c:v>-50.80359009</c:v>
                </c:pt>
                <c:pt idx="434">
                  <c:v>-50.646296489999997</c:v>
                </c:pt>
                <c:pt idx="435">
                  <c:v>-50.486087320000003</c:v>
                </c:pt>
                <c:pt idx="436">
                  <c:v>-50.322867240000001</c:v>
                </c:pt>
                <c:pt idx="437">
                  <c:v>-50.156536840000001</c:v>
                </c:pt>
                <c:pt idx="438">
                  <c:v>-49.986992399999998</c:v>
                </c:pt>
                <c:pt idx="439">
                  <c:v>-49.814125629999999</c:v>
                </c:pt>
                <c:pt idx="440">
                  <c:v>-49.637823429999997</c:v>
                </c:pt>
                <c:pt idx="441">
                  <c:v>-49.457967629999999</c:v>
                </c:pt>
                <c:pt idx="442">
                  <c:v>-49.274434710000001</c:v>
                </c:pt>
                <c:pt idx="443">
                  <c:v>-49.087095439999999</c:v>
                </c:pt>
                <c:pt idx="444">
                  <c:v>-48.895814620000003</c:v>
                </c:pt>
                <c:pt idx="445">
                  <c:v>-48.700450670000002</c:v>
                </c:pt>
                <c:pt idx="446">
                  <c:v>-48.500855270000002</c:v>
                </c:pt>
                <c:pt idx="447">
                  <c:v>-48.296872989999997</c:v>
                </c:pt>
                <c:pt idx="448">
                  <c:v>-48.088340780000003</c:v>
                </c:pt>
                <c:pt idx="449">
                  <c:v>-47.875087569999998</c:v>
                </c:pt>
                <c:pt idx="450">
                  <c:v>-47.656933729999999</c:v>
                </c:pt>
                <c:pt idx="451">
                  <c:v>-47.433690550000001</c:v>
                </c:pt>
                <c:pt idx="452">
                  <c:v>-47.205159649999999</c:v>
                </c:pt>
                <c:pt idx="453">
                  <c:v>-46.971132349999998</c:v>
                </c:pt>
                <c:pt idx="454">
                  <c:v>-46.731388989999999</c:v>
                </c:pt>
                <c:pt idx="455">
                  <c:v>-46.485698200000002</c:v>
                </c:pt>
                <c:pt idx="456">
                  <c:v>-46.233816140000002</c:v>
                </c:pt>
                <c:pt idx="457">
                  <c:v>-45.975485589999998</c:v>
                </c:pt>
                <c:pt idx="458">
                  <c:v>-45.710435089999997</c:v>
                </c:pt>
                <c:pt idx="459">
                  <c:v>-45.438377869999997</c:v>
                </c:pt>
                <c:pt idx="460">
                  <c:v>-45.15901083</c:v>
                </c:pt>
                <c:pt idx="461">
                  <c:v>-44.872013299999999</c:v>
                </c:pt>
                <c:pt idx="462">
                  <c:v>-44.57704579</c:v>
                </c:pt>
                <c:pt idx="463">
                  <c:v>-44.273748580000003</c:v>
                </c:pt>
                <c:pt idx="464">
                  <c:v>-43.96174018</c:v>
                </c:pt>
                <c:pt idx="465">
                  <c:v>-43.640615689999997</c:v>
                </c:pt>
                <c:pt idx="466">
                  <c:v>-43.309944960000003</c:v>
                </c:pt>
                <c:pt idx="467">
                  <c:v>-42.969270590000001</c:v>
                </c:pt>
                <c:pt idx="468">
                  <c:v>-42.618105759999999</c:v>
                </c:pt>
                <c:pt idx="469">
                  <c:v>-42.255931840000002</c:v>
                </c:pt>
                <c:pt idx="470">
                  <c:v>-41.882195729999999</c:v>
                </c:pt>
                <c:pt idx="471">
                  <c:v>-41.496306949999997</c:v>
                </c:pt>
                <c:pt idx="472">
                  <c:v>-41.097634489999997</c:v>
                </c:pt>
                <c:pt idx="473">
                  <c:v>-40.685503230000002</c:v>
                </c:pt>
                <c:pt idx="474">
                  <c:v>-40.259190060000002</c:v>
                </c:pt>
                <c:pt idx="475">
                  <c:v>-39.817919529999998</c:v>
                </c:pt>
                <c:pt idx="476">
                  <c:v>-39.360859069999997</c:v>
                </c:pt>
                <c:pt idx="477">
                  <c:v>-38.887113620000001</c:v>
                </c:pt>
                <c:pt idx="478">
                  <c:v>-38.395719710000002</c:v>
                </c:pt>
                <c:pt idx="479">
                  <c:v>-37.885638810000003</c:v>
                </c:pt>
                <c:pt idx="480">
                  <c:v>-37.355749879999998</c:v>
                </c:pt>
                <c:pt idx="481">
                  <c:v>-36.804841089999996</c:v>
                </c:pt>
                <c:pt idx="482">
                  <c:v>-36.231600440000001</c:v>
                </c:pt>
                <c:pt idx="483">
                  <c:v>-35.634605239999999</c:v>
                </c:pt>
                <c:pt idx="484">
                  <c:v>-35.01231027</c:v>
                </c:pt>
                <c:pt idx="485">
                  <c:v>-34.363034310000003</c:v>
                </c:pt>
                <c:pt idx="486">
                  <c:v>-33.684944950000002</c:v>
                </c:pt>
                <c:pt idx="487">
                  <c:v>-32.976041270000003</c:v>
                </c:pt>
                <c:pt idx="488">
                  <c:v>-32.234134109999999</c:v>
                </c:pt>
                <c:pt idx="489">
                  <c:v>-31.45682351</c:v>
                </c:pt>
                <c:pt idx="490">
                  <c:v>-30.64147285</c:v>
                </c:pt>
                <c:pt idx="491">
                  <c:v>-29.785179119999999</c:v>
                </c:pt>
                <c:pt idx="492">
                  <c:v>-28.884738550000002</c:v>
                </c:pt>
                <c:pt idx="493">
                  <c:v>-27.936606860000001</c:v>
                </c:pt>
                <c:pt idx="494">
                  <c:v>-26.93685309</c:v>
                </c:pt>
                <c:pt idx="495">
                  <c:v>-25.881105640000001</c:v>
                </c:pt>
                <c:pt idx="496">
                  <c:v>-24.7644892</c:v>
                </c:pt>
                <c:pt idx="497">
                  <c:v>-23.58155051</c:v>
                </c:pt>
                <c:pt idx="498">
                  <c:v>-22.326170600000001</c:v>
                </c:pt>
                <c:pt idx="499">
                  <c:v>-20.99146082</c:v>
                </c:pt>
                <c:pt idx="500">
                  <c:v>-19.569638680000001</c:v>
                </c:pt>
                <c:pt idx="501">
                  <c:v>-18.051879110000002</c:v>
                </c:pt>
                <c:pt idx="502">
                  <c:v>-16.428135139999998</c:v>
                </c:pt>
                <c:pt idx="503">
                  <c:v>-14.68692059</c:v>
                </c:pt>
                <c:pt idx="504">
                  <c:v>-12.81504485</c:v>
                </c:pt>
                <c:pt idx="505">
                  <c:v>-10.797287320000001</c:v>
                </c:pt>
                <c:pt idx="506">
                  <c:v>-8.6159947549999991</c:v>
                </c:pt>
                <c:pt idx="507">
                  <c:v>-6.2505796460000003</c:v>
                </c:pt>
                <c:pt idx="508">
                  <c:v>-3.676890072</c:v>
                </c:pt>
                <c:pt idx="509">
                  <c:v>-0.86641136399999996</c:v>
                </c:pt>
                <c:pt idx="510">
                  <c:v>2.2147549249999998</c:v>
                </c:pt>
                <c:pt idx="511">
                  <c:v>5.6072101080000003</c:v>
                </c:pt>
                <c:pt idx="512">
                  <c:v>9.3599813049999998</c:v>
                </c:pt>
                <c:pt idx="513">
                  <c:v>13.5327989</c:v>
                </c:pt>
                <c:pt idx="514">
                  <c:v>18.199146410000001</c:v>
                </c:pt>
                <c:pt idx="515">
                  <c:v>23.450403479999999</c:v>
                </c:pt>
                <c:pt idx="516">
                  <c:v>29.401562800000001</c:v>
                </c:pt>
                <c:pt idx="517">
                  <c:v>36.199257150000001</c:v>
                </c:pt>
                <c:pt idx="518">
                  <c:v>-54.915242229999997</c:v>
                </c:pt>
                <c:pt idx="519">
                  <c:v>-54.829497699999997</c:v>
                </c:pt>
                <c:pt idx="520">
                  <c:v>-54.74274295</c:v>
                </c:pt>
                <c:pt idx="521">
                  <c:v>-54.654953839999997</c:v>
                </c:pt>
                <c:pt idx="522">
                  <c:v>-54.566105520000001</c:v>
                </c:pt>
                <c:pt idx="523">
                  <c:v>-54.47617236</c:v>
                </c:pt>
                <c:pt idx="524">
                  <c:v>-54.385127969999999</c:v>
                </c:pt>
                <c:pt idx="525">
                  <c:v>-54.292945170000003</c:v>
                </c:pt>
                <c:pt idx="526">
                  <c:v>-54.199595889999998</c:v>
                </c:pt>
                <c:pt idx="527">
                  <c:v>-54.105051240000002</c:v>
                </c:pt>
                <c:pt idx="528">
                  <c:v>-54.009281379999997</c:v>
                </c:pt>
                <c:pt idx="529">
                  <c:v>-53.912255539999997</c:v>
                </c:pt>
                <c:pt idx="530">
                  <c:v>-53.813941980000003</c:v>
                </c:pt>
                <c:pt idx="531">
                  <c:v>-53.714307920000003</c:v>
                </c:pt>
                <c:pt idx="532">
                  <c:v>-53.613319519999997</c:v>
                </c:pt>
                <c:pt idx="533">
                  <c:v>-53.510941819999999</c:v>
                </c:pt>
                <c:pt idx="534">
                  <c:v>-53.407138719999999</c:v>
                </c:pt>
                <c:pt idx="535">
                  <c:v>-53.301872899999999</c:v>
                </c:pt>
                <c:pt idx="536">
                  <c:v>-53.19510579</c:v>
                </c:pt>
                <c:pt idx="537">
                  <c:v>-53.086797519999998</c:v>
                </c:pt>
                <c:pt idx="538">
                  <c:v>-52.976906829999997</c:v>
                </c:pt>
                <c:pt idx="539">
                  <c:v>-52.865391039999999</c:v>
                </c:pt>
                <c:pt idx="540">
                  <c:v>-52.752206010000002</c:v>
                </c:pt>
                <c:pt idx="541">
                  <c:v>-52.637306000000002</c:v>
                </c:pt>
                <c:pt idx="542">
                  <c:v>-52.520643669999998</c:v>
                </c:pt>
                <c:pt idx="543">
                  <c:v>-52.402169989999997</c:v>
                </c:pt>
                <c:pt idx="544">
                  <c:v>-52.281834119999999</c:v>
                </c:pt>
                <c:pt idx="545">
                  <c:v>-52.159583410000003</c:v>
                </c:pt>
                <c:pt idx="546">
                  <c:v>-52.035363220000001</c:v>
                </c:pt>
                <c:pt idx="547">
                  <c:v>-51.909116910000002</c:v>
                </c:pt>
                <c:pt idx="548">
                  <c:v>-51.780785690000002</c:v>
                </c:pt>
                <c:pt idx="549">
                  <c:v>-51.650308549999998</c:v>
                </c:pt>
                <c:pt idx="550">
                  <c:v>-51.517622129999999</c:v>
                </c:pt>
                <c:pt idx="551">
                  <c:v>-51.382660620000003</c:v>
                </c:pt>
                <c:pt idx="552">
                  <c:v>-51.24535565</c:v>
                </c:pt>
                <c:pt idx="553">
                  <c:v>-51.105636130000001</c:v>
                </c:pt>
                <c:pt idx="554">
                  <c:v>-50.963428149999999</c:v>
                </c:pt>
                <c:pt idx="555">
                  <c:v>-50.818654809999998</c:v>
                </c:pt>
                <c:pt idx="556">
                  <c:v>-50.67123608</c:v>
                </c:pt>
                <c:pt idx="557">
                  <c:v>-50.521088650000003</c:v>
                </c:pt>
                <c:pt idx="558">
                  <c:v>-50.368125730000003</c:v>
                </c:pt>
                <c:pt idx="559">
                  <c:v>-50.2122569</c:v>
                </c:pt>
                <c:pt idx="560">
                  <c:v>-50.053387890000003</c:v>
                </c:pt>
                <c:pt idx="561">
                  <c:v>-49.89142038</c:v>
                </c:pt>
                <c:pt idx="562">
                  <c:v>-49.7262518</c:v>
                </c:pt>
                <c:pt idx="563">
                  <c:v>-49.557775069999998</c:v>
                </c:pt>
                <c:pt idx="564">
                  <c:v>-49.385878380000001</c:v>
                </c:pt>
                <c:pt idx="565">
                  <c:v>-49.210444860000003</c:v>
                </c:pt>
                <c:pt idx="566">
                  <c:v>-49.031352400000003</c:v>
                </c:pt>
                <c:pt idx="567">
                  <c:v>-48.848473239999997</c:v>
                </c:pt>
                <c:pt idx="568">
                  <c:v>-48.661673710000002</c:v>
                </c:pt>
                <c:pt idx="569">
                  <c:v>-48.470813870000001</c:v>
                </c:pt>
                <c:pt idx="570">
                  <c:v>-48.275747119999998</c:v>
                </c:pt>
                <c:pt idx="571">
                  <c:v>-48.076319820000002</c:v>
                </c:pt>
                <c:pt idx="572">
                  <c:v>-47.872370840000002</c:v>
                </c:pt>
                <c:pt idx="573">
                  <c:v>-47.663731140000003</c:v>
                </c:pt>
                <c:pt idx="574">
                  <c:v>-47.450223229999999</c:v>
                </c:pt>
                <c:pt idx="575">
                  <c:v>-47.231660660000003</c:v>
                </c:pt>
                <c:pt idx="576">
                  <c:v>-47.00784745</c:v>
                </c:pt>
                <c:pt idx="577">
                  <c:v>-46.778577460000001</c:v>
                </c:pt>
                <c:pt idx="578">
                  <c:v>-46.543633759999999</c:v>
                </c:pt>
                <c:pt idx="579">
                  <c:v>-46.302787850000001</c:v>
                </c:pt>
                <c:pt idx="580">
                  <c:v>-46.055798959999997</c:v>
                </c:pt>
                <c:pt idx="581">
                  <c:v>-45.802413139999999</c:v>
                </c:pt>
                <c:pt idx="582">
                  <c:v>-45.542362420000003</c:v>
                </c:pt>
                <c:pt idx="583">
                  <c:v>-45.275363759999998</c:v>
                </c:pt>
                <c:pt idx="584">
                  <c:v>-45.001118040000001</c:v>
                </c:pt>
                <c:pt idx="585">
                  <c:v>-44.719308839999997</c:v>
                </c:pt>
                <c:pt idx="586">
                  <c:v>-44.429601259999998</c:v>
                </c:pt>
                <c:pt idx="587">
                  <c:v>-44.131640470000001</c:v>
                </c:pt>
                <c:pt idx="588">
                  <c:v>-43.825050249999997</c:v>
                </c:pt>
                <c:pt idx="589">
                  <c:v>-43.509431360000001</c:v>
                </c:pt>
                <c:pt idx="590">
                  <c:v>-43.184359729999997</c:v>
                </c:pt>
                <c:pt idx="591">
                  <c:v>-42.849384550000003</c:v>
                </c:pt>
                <c:pt idx="592">
                  <c:v>-42.504026080000003</c:v>
                </c:pt>
                <c:pt idx="593">
                  <c:v>-42.147773360000002</c:v>
                </c:pt>
                <c:pt idx="594">
                  <c:v>-41.78008157</c:v>
                </c:pt>
                <c:pt idx="595">
                  <c:v>-41.400369240000003</c:v>
                </c:pt>
                <c:pt idx="596">
                  <c:v>-41.008015090000001</c:v>
                </c:pt>
                <c:pt idx="597">
                  <c:v>-40.602354599999998</c:v>
                </c:pt>
                <c:pt idx="598">
                  <c:v>-40.182676200000003</c:v>
                </c:pt>
                <c:pt idx="599">
                  <c:v>-39.748217009999998</c:v>
                </c:pt>
                <c:pt idx="600">
                  <c:v>-39.298158170000001</c:v>
                </c:pt>
                <c:pt idx="601">
                  <c:v>-38.83161965</c:v>
                </c:pt>
                <c:pt idx="602">
                  <c:v>-38.347654409999997</c:v>
                </c:pt>
                <c:pt idx="603">
                  <c:v>-37.84524193</c:v>
                </c:pt>
                <c:pt idx="604">
                  <c:v>-37.323281029999997</c:v>
                </c:pt>
                <c:pt idx="605">
                  <c:v>-36.780581689999998</c:v>
                </c:pt>
                <c:pt idx="606">
                  <c:v>-36.215855980000001</c:v>
                </c:pt>
                <c:pt idx="607">
                  <c:v>-35.627707860000001</c:v>
                </c:pt>
                <c:pt idx="608">
                  <c:v>-35.014621589999997</c:v>
                </c:pt>
                <c:pt idx="609">
                  <c:v>-34.374948680000003</c:v>
                </c:pt>
                <c:pt idx="610">
                  <c:v>-33.706893170000001</c:v>
                </c:pt>
                <c:pt idx="611">
                  <c:v>-33.008494740000003</c:v>
                </c:pt>
                <c:pt idx="612">
                  <c:v>-32.277609660000003</c:v>
                </c:pt>
                <c:pt idx="613">
                  <c:v>-31.511888859999999</c:v>
                </c:pt>
                <c:pt idx="614">
                  <c:v>-30.708752919999998</c:v>
                </c:pt>
                <c:pt idx="615">
                  <c:v>-29.865363240000001</c:v>
                </c:pt>
                <c:pt idx="616">
                  <c:v>-28.978588869999999</c:v>
                </c:pt>
                <c:pt idx="617">
                  <c:v>-28.044968059999999</c:v>
                </c:pt>
                <c:pt idx="618">
                  <c:v>-27.060663649999999</c:v>
                </c:pt>
                <c:pt idx="619">
                  <c:v>-26.02141108</c:v>
                </c:pt>
                <c:pt idx="620">
                  <c:v>-24.922457550000001</c:v>
                </c:pt>
                <c:pt idx="621">
                  <c:v>-23.758490550000001</c:v>
                </c:pt>
                <c:pt idx="622">
                  <c:v>-22.52355347</c:v>
                </c:pt>
                <c:pt idx="623">
                  <c:v>-21.210945639999998</c:v>
                </c:pt>
                <c:pt idx="624">
                  <c:v>-19.813103250000001</c:v>
                </c:pt>
                <c:pt idx="625">
                  <c:v>-18.321456730000001</c:v>
                </c:pt>
                <c:pt idx="626">
                  <c:v>-16.726259110000001</c:v>
                </c:pt>
                <c:pt idx="627">
                  <c:v>-15.016378209999999</c:v>
                </c:pt>
                <c:pt idx="628">
                  <c:v>-13.17904358</c:v>
                </c:pt>
                <c:pt idx="629">
                  <c:v>-11.19953609</c:v>
                </c:pt>
                <c:pt idx="630">
                  <c:v>-9.0608049059999995</c:v>
                </c:pt>
                <c:pt idx="631">
                  <c:v>-6.742990957</c:v>
                </c:pt>
                <c:pt idx="632">
                  <c:v>-4.2228296199999997</c:v>
                </c:pt>
                <c:pt idx="633">
                  <c:v>-1.4728954480000001</c:v>
                </c:pt>
                <c:pt idx="634">
                  <c:v>1.539361612</c:v>
                </c:pt>
                <c:pt idx="635">
                  <c:v>4.8528583440000004</c:v>
                </c:pt>
                <c:pt idx="636">
                  <c:v>8.5144964590000001</c:v>
                </c:pt>
                <c:pt idx="637">
                  <c:v>12.58129548</c:v>
                </c:pt>
                <c:pt idx="638">
                  <c:v>17.12324018</c:v>
                </c:pt>
                <c:pt idx="639">
                  <c:v>22.227135319999999</c:v>
                </c:pt>
                <c:pt idx="640">
                  <c:v>28.001904870000001</c:v>
                </c:pt>
                <c:pt idx="641">
                  <c:v>34.586001539999998</c:v>
                </c:pt>
                <c:pt idx="642">
                  <c:v>-54.924590969999997</c:v>
                </c:pt>
                <c:pt idx="643">
                  <c:v>-54.848304800000001</c:v>
                </c:pt>
                <c:pt idx="644">
                  <c:v>-54.771121800000003</c:v>
                </c:pt>
                <c:pt idx="645">
                  <c:v>-54.693021690000002</c:v>
                </c:pt>
                <c:pt idx="646">
                  <c:v>-54.61398363</c:v>
                </c:pt>
                <c:pt idx="647">
                  <c:v>-54.53398619</c:v>
                </c:pt>
                <c:pt idx="648">
                  <c:v>-54.453007280000001</c:v>
                </c:pt>
                <c:pt idx="649">
                  <c:v>-54.371024179999999</c:v>
                </c:pt>
                <c:pt idx="650">
                  <c:v>-54.288013479999996</c:v>
                </c:pt>
                <c:pt idx="651">
                  <c:v>-54.203951080000003</c:v>
                </c:pt>
                <c:pt idx="652">
                  <c:v>-54.118812159999997</c:v>
                </c:pt>
                <c:pt idx="653">
                  <c:v>-54.03257112</c:v>
                </c:pt>
                <c:pt idx="654">
                  <c:v>-53.945201609999998</c:v>
                </c:pt>
                <c:pt idx="655">
                  <c:v>-53.85667643</c:v>
                </c:pt>
                <c:pt idx="656">
                  <c:v>-53.766967549999997</c:v>
                </c:pt>
                <c:pt idx="657">
                  <c:v>-53.676046069999998</c:v>
                </c:pt>
                <c:pt idx="658">
                  <c:v>-53.583882150000001</c:v>
                </c:pt>
                <c:pt idx="659">
                  <c:v>-53.490445020000003</c:v>
                </c:pt>
                <c:pt idx="660">
                  <c:v>-53.395702909999997</c:v>
                </c:pt>
                <c:pt idx="661">
                  <c:v>-53.299623009999998</c:v>
                </c:pt>
                <c:pt idx="662">
                  <c:v>-53.202171450000002</c:v>
                </c:pt>
                <c:pt idx="663">
                  <c:v>-53.103313229999998</c:v>
                </c:pt>
                <c:pt idx="664">
                  <c:v>-53.003012210000001</c:v>
                </c:pt>
                <c:pt idx="665">
                  <c:v>-52.901230990000002</c:v>
                </c:pt>
                <c:pt idx="666">
                  <c:v>-52.797930960000002</c:v>
                </c:pt>
                <c:pt idx="667">
                  <c:v>-52.693072139999998</c:v>
                </c:pt>
                <c:pt idx="668">
                  <c:v>-52.586613210000003</c:v>
                </c:pt>
                <c:pt idx="669">
                  <c:v>-52.478511390000001</c:v>
                </c:pt>
                <c:pt idx="670">
                  <c:v>-52.368722409999997</c:v>
                </c:pt>
                <c:pt idx="671">
                  <c:v>-52.257200419999997</c:v>
                </c:pt>
                <c:pt idx="672">
                  <c:v>-52.143897959999997</c:v>
                </c:pt>
                <c:pt idx="673">
                  <c:v>-52.028765839999998</c:v>
                </c:pt>
                <c:pt idx="674">
                  <c:v>-51.911753070000003</c:v>
                </c:pt>
                <c:pt idx="675">
                  <c:v>-51.792806820000003</c:v>
                </c:pt>
                <c:pt idx="676">
                  <c:v>-51.671872270000001</c:v>
                </c:pt>
                <c:pt idx="677">
                  <c:v>-51.54889257</c:v>
                </c:pt>
                <c:pt idx="678">
                  <c:v>-51.423808729999998</c:v>
                </c:pt>
                <c:pt idx="679">
                  <c:v>-51.29655949</c:v>
                </c:pt>
                <c:pt idx="680">
                  <c:v>-51.167081240000002</c:v>
                </c:pt>
                <c:pt idx="681">
                  <c:v>-51.035307920000001</c:v>
                </c:pt>
                <c:pt idx="682">
                  <c:v>-50.901170829999998</c:v>
                </c:pt>
                <c:pt idx="683">
                  <c:v>-50.764598599999999</c:v>
                </c:pt>
                <c:pt idx="684">
                  <c:v>-50.62551698</c:v>
                </c:pt>
                <c:pt idx="685">
                  <c:v>-50.483848700000003</c:v>
                </c:pt>
                <c:pt idx="686">
                  <c:v>-50.339513369999999</c:v>
                </c:pt>
                <c:pt idx="687">
                  <c:v>-50.192427250000001</c:v>
                </c:pt>
                <c:pt idx="688">
                  <c:v>-50.04250313</c:v>
                </c:pt>
                <c:pt idx="689">
                  <c:v>-49.889650119999999</c:v>
                </c:pt>
                <c:pt idx="690">
                  <c:v>-49.733773460000002</c:v>
                </c:pt>
                <c:pt idx="691">
                  <c:v>-49.574774290000001</c:v>
                </c:pt>
                <c:pt idx="692">
                  <c:v>-49.412549490000004</c:v>
                </c:pt>
                <c:pt idx="693">
                  <c:v>-49.246991379999997</c:v>
                </c:pt>
                <c:pt idx="694">
                  <c:v>-49.077987479999997</c:v>
                </c:pt>
                <c:pt idx="695">
                  <c:v>-48.905420280000001</c:v>
                </c:pt>
                <c:pt idx="696">
                  <c:v>-48.729166900000003</c:v>
                </c:pt>
                <c:pt idx="697">
                  <c:v>-48.549098829999998</c:v>
                </c:pt>
                <c:pt idx="698">
                  <c:v>-48.36508156</c:v>
                </c:pt>
                <c:pt idx="699">
                  <c:v>-48.176974270000002</c:v>
                </c:pt>
                <c:pt idx="700">
                  <c:v>-47.984629409999997</c:v>
                </c:pt>
                <c:pt idx="701">
                  <c:v>-47.78789235</c:v>
                </c:pt>
                <c:pt idx="702">
                  <c:v>-47.586600869999998</c:v>
                </c:pt>
                <c:pt idx="703">
                  <c:v>-47.38058479</c:v>
                </c:pt>
                <c:pt idx="704">
                  <c:v>-47.169665389999999</c:v>
                </c:pt>
                <c:pt idx="705">
                  <c:v>-46.953654909999997</c:v>
                </c:pt>
                <c:pt idx="706">
                  <c:v>-46.73235597</c:v>
                </c:pt>
                <c:pt idx="707">
                  <c:v>-46.505560950000003</c:v>
                </c:pt>
                <c:pt idx="708">
                  <c:v>-46.273051279999997</c:v>
                </c:pt>
                <c:pt idx="709">
                  <c:v>-46.034596790000002</c:v>
                </c:pt>
                <c:pt idx="710">
                  <c:v>-45.78995484</c:v>
                </c:pt>
                <c:pt idx="711">
                  <c:v>-45.538869519999999</c:v>
                </c:pt>
                <c:pt idx="712">
                  <c:v>-45.281070739999997</c:v>
                </c:pt>
                <c:pt idx="713">
                  <c:v>-45.01627319</c:v>
                </c:pt>
                <c:pt idx="714">
                  <c:v>-44.744175310000003</c:v>
                </c:pt>
                <c:pt idx="715">
                  <c:v>-44.46445808</c:v>
                </c:pt>
                <c:pt idx="716">
                  <c:v>-44.176783749999998</c:v>
                </c:pt>
                <c:pt idx="717">
                  <c:v>-43.880794469999998</c:v>
                </c:pt>
                <c:pt idx="718">
                  <c:v>-43.576110730000003</c:v>
                </c:pt>
                <c:pt idx="719">
                  <c:v>-43.26232976</c:v>
                </c:pt>
                <c:pt idx="720">
                  <c:v>-42.939023679999998</c:v>
                </c:pt>
                <c:pt idx="721">
                  <c:v>-42.605737550000001</c:v>
                </c:pt>
                <c:pt idx="722">
                  <c:v>-42.261987169999998</c:v>
                </c:pt>
                <c:pt idx="723">
                  <c:v>-41.907256740000001</c:v>
                </c:pt>
                <c:pt idx="724">
                  <c:v>-41.54099618</c:v>
                </c:pt>
                <c:pt idx="725">
                  <c:v>-41.162618340000002</c:v>
                </c:pt>
                <c:pt idx="726">
                  <c:v>-40.771495739999999</c:v>
                </c:pt>
                <c:pt idx="727">
                  <c:v>-40.366957120000002</c:v>
                </c:pt>
                <c:pt idx="728">
                  <c:v>-39.948283549999999</c:v>
                </c:pt>
                <c:pt idx="729">
                  <c:v>-39.514704129999998</c:v>
                </c:pt>
                <c:pt idx="730">
                  <c:v>-39.065391239999997</c:v>
                </c:pt>
                <c:pt idx="731">
                  <c:v>-38.599455229999997</c:v>
                </c:pt>
                <c:pt idx="732">
                  <c:v>-38.115938540000002</c:v>
                </c:pt>
                <c:pt idx="733">
                  <c:v>-37.613809089999997</c:v>
                </c:pt>
                <c:pt idx="734">
                  <c:v>-37.091952970000001</c:v>
                </c:pt>
                <c:pt idx="735">
                  <c:v>-36.549166139999997</c:v>
                </c:pt>
                <c:pt idx="736">
                  <c:v>-35.9841452</c:v>
                </c:pt>
                <c:pt idx="737">
                  <c:v>-35.395476979999998</c:v>
                </c:pt>
                <c:pt idx="738">
                  <c:v>-34.781626760000002</c:v>
                </c:pt>
                <c:pt idx="739">
                  <c:v>-34.140924990000002</c:v>
                </c:pt>
                <c:pt idx="740">
                  <c:v>-33.47155222</c:v>
                </c:pt>
                <c:pt idx="741">
                  <c:v>-32.771521980000003</c:v>
                </c:pt>
                <c:pt idx="742">
                  <c:v>-32.038661259999998</c:v>
                </c:pt>
                <c:pt idx="743">
                  <c:v>-31.270588199999999</c:v>
                </c:pt>
                <c:pt idx="744">
                  <c:v>-30.464686499999999</c:v>
                </c:pt>
                <c:pt idx="745">
                  <c:v>-29.61807602</c:v>
                </c:pt>
                <c:pt idx="746">
                  <c:v>-28.727578860000001</c:v>
                </c:pt>
                <c:pt idx="747">
                  <c:v>-27.78968004</c:v>
                </c:pt>
                <c:pt idx="748">
                  <c:v>-26.800481919999999</c:v>
                </c:pt>
                <c:pt idx="749">
                  <c:v>-25.75565091</c:v>
                </c:pt>
                <c:pt idx="750">
                  <c:v>-24.650355220000002</c:v>
                </c:pt>
                <c:pt idx="751">
                  <c:v>-23.47919156</c:v>
                </c:pt>
                <c:pt idx="752">
                  <c:v>-22.236098670000001</c:v>
                </c:pt>
                <c:pt idx="753">
                  <c:v>-20.914254710000002</c:v>
                </c:pt>
                <c:pt idx="754">
                  <c:v>-19.505954899999999</c:v>
                </c:pt>
                <c:pt idx="755">
                  <c:v>-18.002465040000001</c:v>
                </c:pt>
                <c:pt idx="756">
                  <c:v>-16.39384489</c:v>
                </c:pt>
                <c:pt idx="757">
                  <c:v>-14.668734260000001</c:v>
                </c:pt>
                <c:pt idx="758">
                  <c:v>-12.814092130000001</c:v>
                </c:pt>
                <c:pt idx="759">
                  <c:v>-10.814876549999999</c:v>
                </c:pt>
                <c:pt idx="760">
                  <c:v>-8.6536490159999992</c:v>
                </c:pt>
                <c:pt idx="761">
                  <c:v>-6.3100818089999997</c:v>
                </c:pt>
                <c:pt idx="762">
                  <c:v>-3.7603396779999998</c:v>
                </c:pt>
                <c:pt idx="763">
                  <c:v>-0.97629695400000005</c:v>
                </c:pt>
                <c:pt idx="764">
                  <c:v>2.0754628899999998</c:v>
                </c:pt>
                <c:pt idx="765">
                  <c:v>5.4349386290000004</c:v>
                </c:pt>
                <c:pt idx="766">
                  <c:v>9.1503964890000002</c:v>
                </c:pt>
                <c:pt idx="767">
                  <c:v>13.280595460000001</c:v>
                </c:pt>
                <c:pt idx="768">
                  <c:v>17.89776406</c:v>
                </c:pt>
                <c:pt idx="769">
                  <c:v>23.09163912</c:v>
                </c:pt>
                <c:pt idx="770">
                  <c:v>28.975031439999999</c:v>
                </c:pt>
                <c:pt idx="771">
                  <c:v>35.691628899999998</c:v>
                </c:pt>
                <c:pt idx="772">
                  <c:v>-54.933758009999998</c:v>
                </c:pt>
                <c:pt idx="773">
                  <c:v>-54.866746229999997</c:v>
                </c:pt>
                <c:pt idx="774">
                  <c:v>-54.798948359999997</c:v>
                </c:pt>
                <c:pt idx="775">
                  <c:v>-54.73034767</c:v>
                </c:pt>
                <c:pt idx="776">
                  <c:v>-54.660926940000003</c:v>
                </c:pt>
                <c:pt idx="777">
                  <c:v>-54.590668479999998</c:v>
                </c:pt>
                <c:pt idx="778">
                  <c:v>-54.519554110000001</c:v>
                </c:pt>
                <c:pt idx="779">
                  <c:v>-54.447565130000001</c:v>
                </c:pt>
                <c:pt idx="780">
                  <c:v>-54.374682329999999</c:v>
                </c:pt>
                <c:pt idx="781">
                  <c:v>-54.300885909999998</c:v>
                </c:pt>
                <c:pt idx="782">
                  <c:v>-54.226155540000001</c:v>
                </c:pt>
                <c:pt idx="783">
                  <c:v>-54.15047027</c:v>
                </c:pt>
                <c:pt idx="784">
                  <c:v>-54.073808550000003</c:v>
                </c:pt>
                <c:pt idx="785">
                  <c:v>-53.9961482</c:v>
                </c:pt>
                <c:pt idx="786">
                  <c:v>-53.917466359999999</c:v>
                </c:pt>
                <c:pt idx="787">
                  <c:v>-53.837739509999999</c:v>
                </c:pt>
                <c:pt idx="788">
                  <c:v>-53.756943409999998</c:v>
                </c:pt>
                <c:pt idx="789">
                  <c:v>-53.675053069999997</c:v>
                </c:pt>
                <c:pt idx="790">
                  <c:v>-53.592042759999998</c:v>
                </c:pt>
                <c:pt idx="791">
                  <c:v>-53.50788593</c:v>
                </c:pt>
                <c:pt idx="792">
                  <c:v>-53.42255523</c:v>
                </c:pt>
                <c:pt idx="793">
                  <c:v>-53.33602243</c:v>
                </c:pt>
                <c:pt idx="794">
                  <c:v>-53.248258419999999</c:v>
                </c:pt>
                <c:pt idx="795">
                  <c:v>-53.159233159999999</c:v>
                </c:pt>
                <c:pt idx="796">
                  <c:v>-53.068915629999999</c:v>
                </c:pt>
                <c:pt idx="797">
                  <c:v>-52.977273830000001</c:v>
                </c:pt>
                <c:pt idx="798">
                  <c:v>-52.88427471</c:v>
                </c:pt>
                <c:pt idx="799">
                  <c:v>-52.789884100000002</c:v>
                </c:pt>
                <c:pt idx="800">
                  <c:v>-52.694066749999998</c:v>
                </c:pt>
                <c:pt idx="801">
                  <c:v>-52.596786180000002</c:v>
                </c:pt>
                <c:pt idx="802">
                  <c:v>-52.498004700000003</c:v>
                </c:pt>
                <c:pt idx="803">
                  <c:v>-52.397683350000001</c:v>
                </c:pt>
                <c:pt idx="804">
                  <c:v>-52.2957818</c:v>
                </c:pt>
                <c:pt idx="805">
                  <c:v>-52.192258350000003</c:v>
                </c:pt>
                <c:pt idx="806">
                  <c:v>-52.087069829999997</c:v>
                </c:pt>
                <c:pt idx="807">
                  <c:v>-51.980171550000001</c:v>
                </c:pt>
                <c:pt idx="808">
                  <c:v>-51.871517230000002</c:v>
                </c:pt>
                <c:pt idx="809">
                  <c:v>-51.761058929999997</c:v>
                </c:pt>
                <c:pt idx="810">
                  <c:v>-51.648746979999999</c:v>
                </c:pt>
                <c:pt idx="811">
                  <c:v>-51.534529880000001</c:v>
                </c:pt>
                <c:pt idx="812">
                  <c:v>-51.418354239999999</c:v>
                </c:pt>
                <c:pt idx="813">
                  <c:v>-51.300164690000003</c:v>
                </c:pt>
                <c:pt idx="814">
                  <c:v>-51.179903770000003</c:v>
                </c:pt>
                <c:pt idx="815">
                  <c:v>-51.057511830000003</c:v>
                </c:pt>
                <c:pt idx="816">
                  <c:v>-50.932926969999997</c:v>
                </c:pt>
                <c:pt idx="817">
                  <c:v>-50.806084869999999</c:v>
                </c:pt>
                <c:pt idx="818">
                  <c:v>-50.676918690000001</c:v>
                </c:pt>
                <c:pt idx="819">
                  <c:v>-50.545358989999997</c:v>
                </c:pt>
                <c:pt idx="820">
                  <c:v>-50.411333540000001</c:v>
                </c:pt>
                <c:pt idx="821">
                  <c:v>-50.27476721</c:v>
                </c:pt>
                <c:pt idx="822">
                  <c:v>-50.13558183</c:v>
                </c:pt>
                <c:pt idx="823">
                  <c:v>-49.993696010000001</c:v>
                </c:pt>
                <c:pt idx="824">
                  <c:v>-49.849024989999997</c:v>
                </c:pt>
                <c:pt idx="825">
                  <c:v>-49.70148047</c:v>
                </c:pt>
                <c:pt idx="826">
                  <c:v>-49.550970399999997</c:v>
                </c:pt>
                <c:pt idx="827">
                  <c:v>-49.397398799999998</c:v>
                </c:pt>
                <c:pt idx="828">
                  <c:v>-49.240665550000003</c:v>
                </c:pt>
                <c:pt idx="829">
                  <c:v>-49.080666139999998</c:v>
                </c:pt>
                <c:pt idx="830">
                  <c:v>-48.91729145</c:v>
                </c:pt>
                <c:pt idx="831">
                  <c:v>-48.750427500000001</c:v>
                </c:pt>
                <c:pt idx="832">
                  <c:v>-48.579955130000002</c:v>
                </c:pt>
                <c:pt idx="833">
                  <c:v>-48.40574977</c:v>
                </c:pt>
                <c:pt idx="834">
                  <c:v>-48.227681080000004</c:v>
                </c:pt>
                <c:pt idx="835">
                  <c:v>-48.045612640000002</c:v>
                </c:pt>
                <c:pt idx="836">
                  <c:v>-47.859401579999997</c:v>
                </c:pt>
                <c:pt idx="837">
                  <c:v>-47.668898169999999</c:v>
                </c:pt>
                <c:pt idx="838">
                  <c:v>-47.473945469999997</c:v>
                </c:pt>
                <c:pt idx="839">
                  <c:v>-47.274378820000003</c:v>
                </c:pt>
                <c:pt idx="840">
                  <c:v>-47.070025430000001</c:v>
                </c:pt>
                <c:pt idx="841">
                  <c:v>-46.860703790000002</c:v>
                </c:pt>
                <c:pt idx="842">
                  <c:v>-46.646223200000001</c:v>
                </c:pt>
                <c:pt idx="843">
                  <c:v>-46.426383119999997</c:v>
                </c:pt>
                <c:pt idx="844">
                  <c:v>-46.200972550000003</c:v>
                </c:pt>
                <c:pt idx="845">
                  <c:v>-45.969769360000001</c:v>
                </c:pt>
                <c:pt idx="846">
                  <c:v>-45.732539520000003</c:v>
                </c:pt>
                <c:pt idx="847">
                  <c:v>-45.489036300000002</c:v>
                </c:pt>
                <c:pt idx="848">
                  <c:v>-45.238999419999999</c:v>
                </c:pt>
                <c:pt idx="849">
                  <c:v>-44.982154059999999</c:v>
                </c:pt>
                <c:pt idx="850">
                  <c:v>-44.718209909999999</c:v>
                </c:pt>
                <c:pt idx="851">
                  <c:v>-44.446860000000001</c:v>
                </c:pt>
                <c:pt idx="852">
                  <c:v>-44.167779510000003</c:v>
                </c:pt>
                <c:pt idx="853">
                  <c:v>-43.88062446</c:v>
                </c:pt>
                <c:pt idx="854">
                  <c:v>-43.58503031</c:v>
                </c:pt>
                <c:pt idx="855">
                  <c:v>-43.280610330000002</c:v>
                </c:pt>
                <c:pt idx="856">
                  <c:v>-42.96695399</c:v>
                </c:pt>
                <c:pt idx="857">
                  <c:v>-42.643625020000002</c:v>
                </c:pt>
                <c:pt idx="858">
                  <c:v>-42.310159400000003</c:v>
                </c:pt>
                <c:pt idx="859">
                  <c:v>-41.966063149999997</c:v>
                </c:pt>
                <c:pt idx="860">
                  <c:v>-41.610809850000003</c:v>
                </c:pt>
                <c:pt idx="861">
                  <c:v>-41.243837939999999</c:v>
                </c:pt>
                <c:pt idx="862">
                  <c:v>-40.864547770000001</c:v>
                </c:pt>
                <c:pt idx="863">
                  <c:v>-40.472298299999999</c:v>
                </c:pt>
                <c:pt idx="864">
                  <c:v>-40.066403530000002</c:v>
                </c:pt>
                <c:pt idx="865">
                  <c:v>-39.646128419999997</c:v>
                </c:pt>
                <c:pt idx="866">
                  <c:v>-39.210684530000002</c:v>
                </c:pt>
                <c:pt idx="867">
                  <c:v>-38.759225039999997</c:v>
                </c:pt>
                <c:pt idx="868">
                  <c:v>-38.290839310000003</c:v>
                </c:pt>
                <c:pt idx="869">
                  <c:v>-37.804546729999998</c:v>
                </c:pt>
                <c:pt idx="870">
                  <c:v>-37.299289960000003</c:v>
                </c:pt>
                <c:pt idx="871">
                  <c:v>-36.773927239999999</c:v>
                </c:pt>
                <c:pt idx="872">
                  <c:v>-36.227223860000002</c:v>
                </c:pt>
                <c:pt idx="873">
                  <c:v>-35.65784257</c:v>
                </c:pt>
                <c:pt idx="874">
                  <c:v>-35.064332710000002</c:v>
                </c:pt>
                <c:pt idx="875">
                  <c:v>-34.445118030000003</c:v>
                </c:pt>
                <c:pt idx="876">
                  <c:v>-33.798482819999997</c:v>
                </c:pt>
                <c:pt idx="877">
                  <c:v>-33.122556260000003</c:v>
                </c:pt>
                <c:pt idx="878">
                  <c:v>-32.415294520000003</c:v>
                </c:pt>
                <c:pt idx="879">
                  <c:v>-31.674460450000002</c:v>
                </c:pt>
                <c:pt idx="880">
                  <c:v>-30.897600220000001</c:v>
                </c:pt>
                <c:pt idx="881">
                  <c:v>-30.08201665</c:v>
                </c:pt>
                <c:pt idx="882">
                  <c:v>-29.224738380000002</c:v>
                </c:pt>
                <c:pt idx="883">
                  <c:v>-28.322484360000001</c:v>
                </c:pt>
                <c:pt idx="884">
                  <c:v>-27.371622649999999</c:v>
                </c:pt>
                <c:pt idx="885">
                  <c:v>-26.368122499999998</c:v>
                </c:pt>
                <c:pt idx="886">
                  <c:v>-25.307498379999998</c:v>
                </c:pt>
                <c:pt idx="887">
                  <c:v>-24.18474445</c:v>
                </c:pt>
                <c:pt idx="888">
                  <c:v>-22.994257300000001</c:v>
                </c:pt>
                <c:pt idx="889">
                  <c:v>-21.729744660000001</c:v>
                </c:pt>
                <c:pt idx="890">
                  <c:v>-20.38411692</c:v>
                </c:pt>
                <c:pt idx="891">
                  <c:v>-18.94935765</c:v>
                </c:pt>
                <c:pt idx="892">
                  <c:v>-17.416368120000001</c:v>
                </c:pt>
                <c:pt idx="893">
                  <c:v>-15.77477968</c:v>
                </c:pt>
                <c:pt idx="894">
                  <c:v>-14.01272604</c:v>
                </c:pt>
                <c:pt idx="895">
                  <c:v>-12.11656494</c:v>
                </c:pt>
                <c:pt idx="896">
                  <c:v>-10.07053591</c:v>
                </c:pt>
                <c:pt idx="897">
                  <c:v>-7.8563362950000002</c:v>
                </c:pt>
                <c:pt idx="898">
                  <c:v>-5.4525919910000002</c:v>
                </c:pt>
                <c:pt idx="899">
                  <c:v>-2.8341913600000002</c:v>
                </c:pt>
                <c:pt idx="900">
                  <c:v>2.8560557E-2</c:v>
                </c:pt>
                <c:pt idx="901">
                  <c:v>3.1710262509999998</c:v>
                </c:pt>
                <c:pt idx="902">
                  <c:v>6.6356400019999997</c:v>
                </c:pt>
                <c:pt idx="903">
                  <c:v>10.473747120000001</c:v>
                </c:pt>
                <c:pt idx="904">
                  <c:v>14.748042399999999</c:v>
                </c:pt>
                <c:pt idx="905">
                  <c:v>19.53584635</c:v>
                </c:pt>
                <c:pt idx="906">
                  <c:v>24.933571659999998</c:v>
                </c:pt>
                <c:pt idx="907">
                  <c:v>31.062911060000001</c:v>
                </c:pt>
                <c:pt idx="908">
                  <c:v>-54.942561740000002</c:v>
                </c:pt>
                <c:pt idx="909">
                  <c:v>-54.884456669999999</c:v>
                </c:pt>
                <c:pt idx="910">
                  <c:v>-54.825671499999999</c:v>
                </c:pt>
                <c:pt idx="911">
                  <c:v>-54.766192570000001</c:v>
                </c:pt>
                <c:pt idx="912">
                  <c:v>-54.70600589</c:v>
                </c:pt>
                <c:pt idx="913">
                  <c:v>-54.645097079999999</c:v>
                </c:pt>
                <c:pt idx="914">
                  <c:v>-54.58345138</c:v>
                </c:pt>
                <c:pt idx="915">
                  <c:v>-54.521053629999997</c:v>
                </c:pt>
                <c:pt idx="916">
                  <c:v>-54.457888269999998</c:v>
                </c:pt>
                <c:pt idx="917">
                  <c:v>-54.39393931</c:v>
                </c:pt>
                <c:pt idx="918">
                  <c:v>-54.329190320000002</c:v>
                </c:pt>
                <c:pt idx="919">
                  <c:v>-54.263624409999998</c:v>
                </c:pt>
                <c:pt idx="920">
                  <c:v>-54.197224239999997</c:v>
                </c:pt>
                <c:pt idx="921">
                  <c:v>-54.129971959999999</c:v>
                </c:pt>
                <c:pt idx="922">
                  <c:v>-54.061849240000001</c:v>
                </c:pt>
                <c:pt idx="923">
                  <c:v>-53.992837199999997</c:v>
                </c:pt>
                <c:pt idx="924">
                  <c:v>-53.922916460000003</c:v>
                </c:pt>
                <c:pt idx="925">
                  <c:v>-53.852067050000002</c:v>
                </c:pt>
                <c:pt idx="926">
                  <c:v>-53.780268419999999</c:v>
                </c:pt>
                <c:pt idx="927">
                  <c:v>-53.70749945</c:v>
                </c:pt>
                <c:pt idx="928">
                  <c:v>-53.633738350000002</c:v>
                </c:pt>
                <c:pt idx="929">
                  <c:v>-53.558962729999998</c:v>
                </c:pt>
                <c:pt idx="930">
                  <c:v>-53.483149509999997</c:v>
                </c:pt>
                <c:pt idx="931">
                  <c:v>-53.40627491</c:v>
                </c:pt>
                <c:pt idx="932">
                  <c:v>-53.328314429999999</c:v>
                </c:pt>
                <c:pt idx="933">
                  <c:v>-53.249242840000001</c:v>
                </c:pt>
                <c:pt idx="934">
                  <c:v>-53.169034099999998</c:v>
                </c:pt>
                <c:pt idx="935">
                  <c:v>-53.087661390000001</c:v>
                </c:pt>
                <c:pt idx="936">
                  <c:v>-53.005097040000003</c:v>
                </c:pt>
                <c:pt idx="937">
                  <c:v>-52.921312499999999</c:v>
                </c:pt>
                <c:pt idx="938">
                  <c:v>-52.836278329999999</c:v>
                </c:pt>
                <c:pt idx="939">
                  <c:v>-52.749964130000002</c:v>
                </c:pt>
                <c:pt idx="940">
                  <c:v>-52.662338519999999</c:v>
                </c:pt>
                <c:pt idx="941">
                  <c:v>-52.573369110000002</c:v>
                </c:pt>
                <c:pt idx="942">
                  <c:v>-52.483022439999999</c:v>
                </c:pt>
                <c:pt idx="943">
                  <c:v>-52.391263940000002</c:v>
                </c:pt>
                <c:pt idx="944">
                  <c:v>-52.298057890000003</c:v>
                </c:pt>
                <c:pt idx="945">
                  <c:v>-52.203367360000001</c:v>
                </c:pt>
                <c:pt idx="946">
                  <c:v>-52.107154180000002</c:v>
                </c:pt>
                <c:pt idx="947">
                  <c:v>-52.009378859999998</c:v>
                </c:pt>
                <c:pt idx="948">
                  <c:v>-51.91000056</c:v>
                </c:pt>
                <c:pt idx="949">
                  <c:v>-51.80897701</c:v>
                </c:pt>
                <c:pt idx="950">
                  <c:v>-51.706264449999999</c:v>
                </c:pt>
                <c:pt idx="951">
                  <c:v>-51.601817590000003</c:v>
                </c:pt>
                <c:pt idx="952">
                  <c:v>-51.495589510000002</c:v>
                </c:pt>
                <c:pt idx="953">
                  <c:v>-51.38753157</c:v>
                </c:pt>
                <c:pt idx="954">
                  <c:v>-51.277593410000001</c:v>
                </c:pt>
                <c:pt idx="955">
                  <c:v>-51.165722799999998</c:v>
                </c:pt>
                <c:pt idx="956">
                  <c:v>-51.051865550000002</c:v>
                </c:pt>
                <c:pt idx="957">
                  <c:v>-50.93596548</c:v>
                </c:pt>
                <c:pt idx="958">
                  <c:v>-50.817964269999997</c:v>
                </c:pt>
                <c:pt idx="959">
                  <c:v>-50.697801370000001</c:v>
                </c:pt>
                <c:pt idx="960">
                  <c:v>-50.575413939999997</c:v>
                </c:pt>
                <c:pt idx="961">
                  <c:v>-50.450736640000002</c:v>
                </c:pt>
                <c:pt idx="962">
                  <c:v>-50.323701610000001</c:v>
                </c:pt>
                <c:pt idx="963">
                  <c:v>-50.194238300000002</c:v>
                </c:pt>
                <c:pt idx="964">
                  <c:v>-50.062273320000003</c:v>
                </c:pt>
                <c:pt idx="965">
                  <c:v>-49.927730320000002</c:v>
                </c:pt>
                <c:pt idx="966">
                  <c:v>-49.790529839999998</c:v>
                </c:pt>
                <c:pt idx="967">
                  <c:v>-49.650589150000002</c:v>
                </c:pt>
                <c:pt idx="968">
                  <c:v>-49.507822060000002</c:v>
                </c:pt>
                <c:pt idx="969">
                  <c:v>-49.362138770000001</c:v>
                </c:pt>
                <c:pt idx="970">
                  <c:v>-49.213445640000003</c:v>
                </c:pt>
                <c:pt idx="971">
                  <c:v>-49.06164502</c:v>
                </c:pt>
                <c:pt idx="972">
                  <c:v>-48.906635029999997</c:v>
                </c:pt>
                <c:pt idx="973">
                  <c:v>-48.748309290000002</c:v>
                </c:pt>
                <c:pt idx="974">
                  <c:v>-48.586556710000004</c:v>
                </c:pt>
                <c:pt idx="975">
                  <c:v>-48.421261219999998</c:v>
                </c:pt>
                <c:pt idx="976">
                  <c:v>-48.25230148</c:v>
                </c:pt>
                <c:pt idx="977">
                  <c:v>-48.079550560000001</c:v>
                </c:pt>
                <c:pt idx="978">
                  <c:v>-47.90287567</c:v>
                </c:pt>
                <c:pt idx="979">
                  <c:v>-47.722137750000002</c:v>
                </c:pt>
                <c:pt idx="980">
                  <c:v>-47.53719117</c:v>
                </c:pt>
                <c:pt idx="981">
                  <c:v>-47.347883250000002</c:v>
                </c:pt>
                <c:pt idx="982">
                  <c:v>-47.154053930000003</c:v>
                </c:pt>
                <c:pt idx="983">
                  <c:v>-46.955535220000002</c:v>
                </c:pt>
                <c:pt idx="984">
                  <c:v>-46.752150790000002</c:v>
                </c:pt>
                <c:pt idx="985">
                  <c:v>-46.543715400000004</c:v>
                </c:pt>
                <c:pt idx="986">
                  <c:v>-46.330034320000003</c:v>
                </c:pt>
                <c:pt idx="987">
                  <c:v>-46.110902770000003</c:v>
                </c:pt>
                <c:pt idx="988">
                  <c:v>-45.886105200000003</c:v>
                </c:pt>
                <c:pt idx="989">
                  <c:v>-45.655414630000003</c:v>
                </c:pt>
                <c:pt idx="990">
                  <c:v>-45.418591859999999</c:v>
                </c:pt>
                <c:pt idx="991">
                  <c:v>-45.175384620000003</c:v>
                </c:pt>
                <c:pt idx="992">
                  <c:v>-44.92552671</c:v>
                </c:pt>
                <c:pt idx="993">
                  <c:v>-44.668737</c:v>
                </c:pt>
                <c:pt idx="994">
                  <c:v>-44.404718359999997</c:v>
                </c:pt>
                <c:pt idx="995">
                  <c:v>-44.133156560000003</c:v>
                </c:pt>
                <c:pt idx="996">
                  <c:v>-43.853718960000002</c:v>
                </c:pt>
                <c:pt idx="997">
                  <c:v>-43.566053189999998</c:v>
                </c:pt>
                <c:pt idx="998">
                  <c:v>-43.269785659999997</c:v>
                </c:pt>
                <c:pt idx="999">
                  <c:v>-42.964519940000002</c:v>
                </c:pt>
                <c:pt idx="1000">
                  <c:v>-42.649834990000002</c:v>
                </c:pt>
                <c:pt idx="1001">
                  <c:v>-42.325283229999997</c:v>
                </c:pt>
                <c:pt idx="1002">
                  <c:v>-41.990388439999997</c:v>
                </c:pt>
                <c:pt idx="1003">
                  <c:v>-41.6446434</c:v>
                </c:pt>
                <c:pt idx="1004">
                  <c:v>-41.287507380000001</c:v>
                </c:pt>
                <c:pt idx="1005">
                  <c:v>-40.918403310000002</c:v>
                </c:pt>
                <c:pt idx="1006">
                  <c:v>-40.536714660000001</c:v>
                </c:pt>
                <c:pt idx="1007">
                  <c:v>-40.141782110000001</c:v>
                </c:pt>
                <c:pt idx="1008">
                  <c:v>-39.732899680000003</c:v>
                </c:pt>
                <c:pt idx="1009">
                  <c:v>-39.309310609999997</c:v>
                </c:pt>
                <c:pt idx="1010">
                  <c:v>-38.870202710000001</c:v>
                </c:pt>
                <c:pt idx="1011">
                  <c:v>-38.41470322</c:v>
                </c:pt>
                <c:pt idx="1012">
                  <c:v>-37.94187307</c:v>
                </c:pt>
                <c:pt idx="1013">
                  <c:v>-37.450700470000001</c:v>
                </c:pt>
                <c:pt idx="1014">
                  <c:v>-36.940093789999999</c:v>
                </c:pt>
                <c:pt idx="1015">
                  <c:v>-36.408873569999997</c:v>
                </c:pt>
                <c:pt idx="1016">
                  <c:v>-35.855763510000003</c:v>
                </c:pt>
                <c:pt idx="1017">
                  <c:v>-35.279380359999998</c:v>
                </c:pt>
                <c:pt idx="1018">
                  <c:v>-34.678222609999999</c:v>
                </c:pt>
                <c:pt idx="1019">
                  <c:v>-34.050657520000001</c:v>
                </c:pt>
                <c:pt idx="1020">
                  <c:v>-33.394906630000001</c:v>
                </c:pt>
                <c:pt idx="1021">
                  <c:v>-32.709029149999999</c:v>
                </c:pt>
                <c:pt idx="1022">
                  <c:v>-31.990903150000001</c:v>
                </c:pt>
                <c:pt idx="1023">
                  <c:v>-31.238203980000002</c:v>
                </c:pt>
                <c:pt idx="1024">
                  <c:v>-30.448379630000002</c:v>
                </c:pt>
                <c:pt idx="1025">
                  <c:v>-29.618622389999999</c:v>
                </c:pt>
                <c:pt idx="1026">
                  <c:v>-28.745836189999999</c:v>
                </c:pt>
                <c:pt idx="1027">
                  <c:v>-27.82659876</c:v>
                </c:pt>
                <c:pt idx="1028">
                  <c:v>-26.857117840000001</c:v>
                </c:pt>
                <c:pt idx="1029">
                  <c:v>-25.833180049999999</c:v>
                </c:pt>
                <c:pt idx="1030">
                  <c:v>-24.75009112</c:v>
                </c:pt>
                <c:pt idx="1031">
                  <c:v>-23.602605759999999</c:v>
                </c:pt>
                <c:pt idx="1032">
                  <c:v>-22.384844829999999</c:v>
                </c:pt>
                <c:pt idx="1033">
                  <c:v>-21.090197369999999</c:v>
                </c:pt>
                <c:pt idx="1034">
                  <c:v>-19.71120376</c:v>
                </c:pt>
                <c:pt idx="1035">
                  <c:v>-18.23941615</c:v>
                </c:pt>
                <c:pt idx="1036">
                  <c:v>-16.665230319999999</c:v>
                </c:pt>
                <c:pt idx="1037">
                  <c:v>-14.9776825</c:v>
                </c:pt>
                <c:pt idx="1038">
                  <c:v>-13.16420184</c:v>
                </c:pt>
                <c:pt idx="1039">
                  <c:v>-11.2103073</c:v>
                </c:pt>
                <c:pt idx="1040">
                  <c:v>-9.0992337419999991</c:v>
                </c:pt>
                <c:pt idx="1041">
                  <c:v>-6.8114672020000002</c:v>
                </c:pt>
                <c:pt idx="1042">
                  <c:v>-4.3241629420000001</c:v>
                </c:pt>
                <c:pt idx="1043">
                  <c:v>-1.610410302</c:v>
                </c:pt>
                <c:pt idx="1044">
                  <c:v>1.3617043680000001</c:v>
                </c:pt>
                <c:pt idx="1045">
                  <c:v>4.6303040040000001</c:v>
                </c:pt>
                <c:pt idx="1046">
                  <c:v>8.2412903439999994</c:v>
                </c:pt>
                <c:pt idx="1047">
                  <c:v>12.25040984</c:v>
                </c:pt>
                <c:pt idx="1048">
                  <c:v>16.726007450000001</c:v>
                </c:pt>
                <c:pt idx="1049">
                  <c:v>21.752748610000001</c:v>
                </c:pt>
                <c:pt idx="1050">
                  <c:v>27.436726440000001</c:v>
                </c:pt>
                <c:pt idx="1051">
                  <c:v>33.912588620000001</c:v>
                </c:pt>
                <c:pt idx="1052">
                  <c:v>-54.951229439999999</c:v>
                </c:pt>
                <c:pt idx="1053">
                  <c:v>-54.90189333</c:v>
                </c:pt>
                <c:pt idx="1054">
                  <c:v>-54.851981090000002</c:v>
                </c:pt>
                <c:pt idx="1055">
                  <c:v>-54.801481870000003</c:v>
                </c:pt>
                <c:pt idx="1056">
                  <c:v>-54.750384529999998</c:v>
                </c:pt>
                <c:pt idx="1057">
                  <c:v>-54.698677670000002</c:v>
                </c:pt>
                <c:pt idx="1058">
                  <c:v>-54.646349620000002</c:v>
                </c:pt>
                <c:pt idx="1059">
                  <c:v>-54.59338837</c:v>
                </c:pt>
                <c:pt idx="1060">
                  <c:v>-54.53978163</c:v>
                </c:pt>
                <c:pt idx="1061">
                  <c:v>-54.485516799999999</c:v>
                </c:pt>
                <c:pt idx="1062">
                  <c:v>-54.430580929999998</c:v>
                </c:pt>
                <c:pt idx="1063">
                  <c:v>-54.37496076</c:v>
                </c:pt>
                <c:pt idx="1064">
                  <c:v>-54.318642650000001</c:v>
                </c:pt>
                <c:pt idx="1065">
                  <c:v>-54.261612640000003</c:v>
                </c:pt>
                <c:pt idx="1066">
                  <c:v>-54.203856360000003</c:v>
                </c:pt>
                <c:pt idx="1067">
                  <c:v>-54.145359069999998</c:v>
                </c:pt>
                <c:pt idx="1068">
                  <c:v>-54.08610565</c:v>
                </c:pt>
                <c:pt idx="1069">
                  <c:v>-54.026080550000003</c:v>
                </c:pt>
                <c:pt idx="1070">
                  <c:v>-53.965267799999999</c:v>
                </c:pt>
                <c:pt idx="1071">
                  <c:v>-53.903650990000003</c:v>
                </c:pt>
                <c:pt idx="1072">
                  <c:v>-53.841213269999997</c:v>
                </c:pt>
                <c:pt idx="1073">
                  <c:v>-53.777937289999997</c:v>
                </c:pt>
                <c:pt idx="1074">
                  <c:v>-53.713805229999998</c:v>
                </c:pt>
                <c:pt idx="1075">
                  <c:v>-53.648798790000001</c:v>
                </c:pt>
                <c:pt idx="1076">
                  <c:v>-53.58289912</c:v>
                </c:pt>
                <c:pt idx="1077">
                  <c:v>-53.516086829999999</c:v>
                </c:pt>
                <c:pt idx="1078">
                  <c:v>-53.448341980000002</c:v>
                </c:pt>
                <c:pt idx="1079">
                  <c:v>-53.379644050000003</c:v>
                </c:pt>
                <c:pt idx="1080">
                  <c:v>-53.309971920000002</c:v>
                </c:pt>
                <c:pt idx="1081">
                  <c:v>-53.239303839999998</c:v>
                </c:pt>
                <c:pt idx="1082">
                  <c:v>-53.167617419999999</c:v>
                </c:pt>
                <c:pt idx="1083">
                  <c:v>-53.094889600000002</c:v>
                </c:pt>
                <c:pt idx="1084">
                  <c:v>-53.021096630000002</c:v>
                </c:pt>
                <c:pt idx="1085">
                  <c:v>-52.946214009999998</c:v>
                </c:pt>
                <c:pt idx="1086">
                  <c:v>-52.87021653</c:v>
                </c:pt>
                <c:pt idx="1087">
                  <c:v>-52.793078180000002</c:v>
                </c:pt>
                <c:pt idx="1088">
                  <c:v>-52.714772140000001</c:v>
                </c:pt>
                <c:pt idx="1089">
                  <c:v>-52.635270759999997</c:v>
                </c:pt>
                <c:pt idx="1090">
                  <c:v>-52.554545519999998</c:v>
                </c:pt>
                <c:pt idx="1091">
                  <c:v>-52.472566960000002</c:v>
                </c:pt>
                <c:pt idx="1092">
                  <c:v>-52.389304719999998</c:v>
                </c:pt>
                <c:pt idx="1093">
                  <c:v>-52.304727440000001</c:v>
                </c:pt>
                <c:pt idx="1094">
                  <c:v>-52.21880273</c:v>
                </c:pt>
                <c:pt idx="1095">
                  <c:v>-52.13149714</c:v>
                </c:pt>
                <c:pt idx="1096">
                  <c:v>-52.042776109999998</c:v>
                </c:pt>
                <c:pt idx="1097">
                  <c:v>-51.952603949999997</c:v>
                </c:pt>
                <c:pt idx="1098">
                  <c:v>-51.860943730000002</c:v>
                </c:pt>
                <c:pt idx="1099">
                  <c:v>-51.767757279999998</c:v>
                </c:pt>
                <c:pt idx="1100">
                  <c:v>-51.673005150000002</c:v>
                </c:pt>
                <c:pt idx="1101">
                  <c:v>-51.576646480000001</c:v>
                </c:pt>
                <c:pt idx="1102">
                  <c:v>-51.478639020000003</c:v>
                </c:pt>
                <c:pt idx="1103">
                  <c:v>-51.378939029999998</c:v>
                </c:pt>
                <c:pt idx="1104">
                  <c:v>-51.277501219999998</c:v>
                </c:pt>
                <c:pt idx="1105">
                  <c:v>-51.174278659999999</c:v>
                </c:pt>
                <c:pt idx="1106">
                  <c:v>-51.069222750000002</c:v>
                </c:pt>
                <c:pt idx="1107">
                  <c:v>-50.962283110000001</c:v>
                </c:pt>
                <c:pt idx="1108">
                  <c:v>-50.853407519999998</c:v>
                </c:pt>
                <c:pt idx="1109">
                  <c:v>-50.742541809999999</c:v>
                </c:pt>
                <c:pt idx="1110">
                  <c:v>-50.629629790000003</c:v>
                </c:pt>
                <c:pt idx="1111">
                  <c:v>-50.514613150000002</c:v>
                </c:pt>
                <c:pt idx="1112">
                  <c:v>-50.397431349999998</c:v>
                </c:pt>
                <c:pt idx="1113">
                  <c:v>-50.278021520000003</c:v>
                </c:pt>
                <c:pt idx="1114">
                  <c:v>-50.15631836</c:v>
                </c:pt>
                <c:pt idx="1115">
                  <c:v>-50.032253990000001</c:v>
                </c:pt>
                <c:pt idx="1116">
                  <c:v>-49.905757850000001</c:v>
                </c:pt>
                <c:pt idx="1117">
                  <c:v>-49.776756560000003</c:v>
                </c:pt>
                <c:pt idx="1118">
                  <c:v>-49.64517377</c:v>
                </c:pt>
                <c:pt idx="1119">
                  <c:v>-49.510930020000004</c:v>
                </c:pt>
                <c:pt idx="1120">
                  <c:v>-49.373942550000002</c:v>
                </c:pt>
                <c:pt idx="1121">
                  <c:v>-49.23412519</c:v>
                </c:pt>
                <c:pt idx="1122">
                  <c:v>-49.091388119999998</c:v>
                </c:pt>
                <c:pt idx="1123">
                  <c:v>-48.945637689999998</c:v>
                </c:pt>
                <c:pt idx="1124">
                  <c:v>-48.79677624</c:v>
                </c:pt>
                <c:pt idx="1125">
                  <c:v>-48.644701869999999</c:v>
                </c:pt>
                <c:pt idx="1126">
                  <c:v>-48.489308200000004</c:v>
                </c:pt>
                <c:pt idx="1127">
                  <c:v>-48.33048411</c:v>
                </c:pt>
                <c:pt idx="1128">
                  <c:v>-48.168113519999999</c:v>
                </c:pt>
                <c:pt idx="1129">
                  <c:v>-48.002075069999997</c:v>
                </c:pt>
                <c:pt idx="1130">
                  <c:v>-47.832241809999999</c:v>
                </c:pt>
                <c:pt idx="1131">
                  <c:v>-47.658480920000002</c:v>
                </c:pt>
                <c:pt idx="1132">
                  <c:v>-47.480653320000002</c:v>
                </c:pt>
                <c:pt idx="1133">
                  <c:v>-47.298613330000002</c:v>
                </c:pt>
                <c:pt idx="1134">
                  <c:v>-47.112208279999997</c:v>
                </c:pt>
                <c:pt idx="1135">
                  <c:v>-46.921278030000003</c:v>
                </c:pt>
                <c:pt idx="1136">
                  <c:v>-46.725654589999998</c:v>
                </c:pt>
                <c:pt idx="1137">
                  <c:v>-46.525161560000001</c:v>
                </c:pt>
                <c:pt idx="1138">
                  <c:v>-46.319613660000002</c:v>
                </c:pt>
                <c:pt idx="1139">
                  <c:v>-46.108816140000002</c:v>
                </c:pt>
                <c:pt idx="1140">
                  <c:v>-45.892564129999997</c:v>
                </c:pt>
                <c:pt idx="1141">
                  <c:v>-45.670642039999997</c:v>
                </c:pt>
                <c:pt idx="1142">
                  <c:v>-45.442822839999998</c:v>
                </c:pt>
                <c:pt idx="1143">
                  <c:v>-45.208867239999996</c:v>
                </c:pt>
                <c:pt idx="1144">
                  <c:v>-44.968522919999998</c:v>
                </c:pt>
                <c:pt idx="1145">
                  <c:v>-44.721523589999997</c:v>
                </c:pt>
                <c:pt idx="1146">
                  <c:v>-44.467588040000003</c:v>
                </c:pt>
                <c:pt idx="1147">
                  <c:v>-44.206419060000002</c:v>
                </c:pt>
                <c:pt idx="1148">
                  <c:v>-43.937702299999998</c:v>
                </c:pt>
                <c:pt idx="1149">
                  <c:v>-43.661105020000001</c:v>
                </c:pt>
                <c:pt idx="1150">
                  <c:v>-43.376274760000001</c:v>
                </c:pt>
                <c:pt idx="1151">
                  <c:v>-43.082837769999998</c:v>
                </c:pt>
                <c:pt idx="1152">
                  <c:v>-42.780397520000001</c:v>
                </c:pt>
                <c:pt idx="1153">
                  <c:v>-42.468532799999998</c:v>
                </c:pt>
                <c:pt idx="1154">
                  <c:v>-42.14679589</c:v>
                </c:pt>
                <c:pt idx="1155">
                  <c:v>-41.814710390000002</c:v>
                </c:pt>
                <c:pt idx="1156">
                  <c:v>-41.47176889</c:v>
                </c:pt>
                <c:pt idx="1157">
                  <c:v>-41.117430480000003</c:v>
                </c:pt>
                <c:pt idx="1158">
                  <c:v>-40.751117839999999</c:v>
                </c:pt>
                <c:pt idx="1159">
                  <c:v>-40.372214239999998</c:v>
                </c:pt>
                <c:pt idx="1160">
                  <c:v>-39.98006007</c:v>
                </c:pt>
                <c:pt idx="1161">
                  <c:v>-39.573949089999999</c:v>
                </c:pt>
                <c:pt idx="1162">
                  <c:v>-39.153124220000002</c:v>
                </c:pt>
                <c:pt idx="1163">
                  <c:v>-38.716772939999998</c:v>
                </c:pt>
                <c:pt idx="1164">
                  <c:v>-38.26402212</c:v>
                </c:pt>
                <c:pt idx="1165">
                  <c:v>-37.79393228</c:v>
                </c:pt>
                <c:pt idx="1166">
                  <c:v>-37.305491199999999</c:v>
                </c:pt>
                <c:pt idx="1167">
                  <c:v>-36.797606770000002</c:v>
                </c:pt>
                <c:pt idx="1168">
                  <c:v>-36.269098970000002</c:v>
                </c:pt>
                <c:pt idx="1169">
                  <c:v>-35.718690930000001</c:v>
                </c:pt>
                <c:pt idx="1170">
                  <c:v>-35.144998749999999</c:v>
                </c:pt>
                <c:pt idx="1171">
                  <c:v>-34.546520180000002</c:v>
                </c:pt>
                <c:pt idx="1172">
                  <c:v>-33.921621700000003</c:v>
                </c:pt>
                <c:pt idx="1173">
                  <c:v>-33.268523960000003</c:v>
                </c:pt>
                <c:pt idx="1174">
                  <c:v>-32.585285169999999</c:v>
                </c:pt>
                <c:pt idx="1175">
                  <c:v>-31.869782300000001</c:v>
                </c:pt>
                <c:pt idx="1176">
                  <c:v>-31.119689470000001</c:v>
                </c:pt>
                <c:pt idx="1177">
                  <c:v>-30.33245329</c:v>
                </c:pt>
                <c:pt idx="1178">
                  <c:v>-29.505264489999998</c:v>
                </c:pt>
                <c:pt idx="1179">
                  <c:v>-28.635025219999999</c:v>
                </c:pt>
                <c:pt idx="1180">
                  <c:v>-27.718311249999999</c:v>
                </c:pt>
                <c:pt idx="1181">
                  <c:v>-26.751328059999999</c:v>
                </c:pt>
                <c:pt idx="1182">
                  <c:v>-25.729859699999999</c:v>
                </c:pt>
                <c:pt idx="1183">
                  <c:v>-24.649208980000001</c:v>
                </c:pt>
                <c:pt idx="1184">
                  <c:v>-23.504127239999999</c:v>
                </c:pt>
                <c:pt idx="1185">
                  <c:v>-22.28873149</c:v>
                </c:pt>
                <c:pt idx="1186">
                  <c:v>-20.996406289999999</c:v>
                </c:pt>
                <c:pt idx="1187">
                  <c:v>-19.619686860000002</c:v>
                </c:pt>
                <c:pt idx="1188">
                  <c:v>-18.150119289999999</c:v>
                </c:pt>
                <c:pt idx="1189">
                  <c:v>-16.57809233</c:v>
                </c:pt>
                <c:pt idx="1190">
                  <c:v>-14.89263386</c:v>
                </c:pt>
                <c:pt idx="1191">
                  <c:v>-13.08116321</c:v>
                </c:pt>
                <c:pt idx="1192">
                  <c:v>-11.129187610000001</c:v>
                </c:pt>
                <c:pt idx="1193">
                  <c:v>-9.019927891</c:v>
                </c:pt>
                <c:pt idx="1194">
                  <c:v>-6.7338531689999996</c:v>
                </c:pt>
                <c:pt idx="1195">
                  <c:v>-4.2480981550000001</c:v>
                </c:pt>
                <c:pt idx="1196">
                  <c:v>-1.5357270409999999</c:v>
                </c:pt>
                <c:pt idx="1197">
                  <c:v>1.4352048529999999</c:v>
                </c:pt>
                <c:pt idx="1198">
                  <c:v>4.7028591029999998</c:v>
                </c:pt>
                <c:pt idx="1199">
                  <c:v>8.3131860349999993</c:v>
                </c:pt>
                <c:pt idx="1200">
                  <c:v>12.321993839999999</c:v>
                </c:pt>
                <c:pt idx="1201">
                  <c:v>16.797706869999999</c:v>
                </c:pt>
                <c:pt idx="1202">
                  <c:v>21.825093930000001</c:v>
                </c:pt>
                <c:pt idx="1203">
                  <c:v>27.51038471</c:v>
                </c:pt>
                <c:pt idx="1204">
                  <c:v>33.988410100000003</c:v>
                </c:pt>
                <c:pt idx="1205">
                  <c:v>-54.959666689999999</c:v>
                </c:pt>
                <c:pt idx="1206">
                  <c:v>-54.918866289999997</c:v>
                </c:pt>
                <c:pt idx="1207">
                  <c:v>-54.877590609999999</c:v>
                </c:pt>
                <c:pt idx="1208">
                  <c:v>-54.83583127</c:v>
                </c:pt>
                <c:pt idx="1209">
                  <c:v>-54.793579680000001</c:v>
                </c:pt>
                <c:pt idx="1210">
                  <c:v>-54.750827059999999</c:v>
                </c:pt>
                <c:pt idx="1211">
                  <c:v>-54.707564419999997</c:v>
                </c:pt>
                <c:pt idx="1212">
                  <c:v>-54.663782560000001</c:v>
                </c:pt>
                <c:pt idx="1213">
                  <c:v>-54.619472049999999</c:v>
                </c:pt>
                <c:pt idx="1214">
                  <c:v>-54.574623250000002</c:v>
                </c:pt>
                <c:pt idx="1215">
                  <c:v>-54.529226260000002</c:v>
                </c:pt>
                <c:pt idx="1216">
                  <c:v>-54.483270959999999</c:v>
                </c:pt>
                <c:pt idx="1217">
                  <c:v>-54.436746980000002</c:v>
                </c:pt>
                <c:pt idx="1218">
                  <c:v>-54.389643679999999</c:v>
                </c:pt>
                <c:pt idx="1219">
                  <c:v>-54.341950179999998</c:v>
                </c:pt>
                <c:pt idx="1220">
                  <c:v>-54.293655299999998</c:v>
                </c:pt>
                <c:pt idx="1221">
                  <c:v>-54.244747609999997</c:v>
                </c:pt>
                <c:pt idx="1222">
                  <c:v>-54.195215359999999</c:v>
                </c:pt>
                <c:pt idx="1223">
                  <c:v>-54.14504651</c:v>
                </c:pt>
                <c:pt idx="1224">
                  <c:v>-54.094228739999998</c:v>
                </c:pt>
                <c:pt idx="1225">
                  <c:v>-54.042749370000003</c:v>
                </c:pt>
                <c:pt idx="1226">
                  <c:v>-53.990595419999998</c:v>
                </c:pt>
                <c:pt idx="1227">
                  <c:v>-53.937753559999997</c:v>
                </c:pt>
                <c:pt idx="1228">
                  <c:v>-53.884210119999999</c:v>
                </c:pt>
                <c:pt idx="1229">
                  <c:v>-53.829951039999997</c:v>
                </c:pt>
                <c:pt idx="1230">
                  <c:v>-53.774961920000003</c:v>
                </c:pt>
                <c:pt idx="1231">
                  <c:v>-53.719227969999999</c:v>
                </c:pt>
                <c:pt idx="1232">
                  <c:v>-53.662733969999998</c:v>
                </c:pt>
                <c:pt idx="1233">
                  <c:v>-53.605464320000003</c:v>
                </c:pt>
                <c:pt idx="1234">
                  <c:v>-53.547402980000001</c:v>
                </c:pt>
                <c:pt idx="1235">
                  <c:v>-53.48853347</c:v>
                </c:pt>
                <c:pt idx="1236">
                  <c:v>-53.428838859999999</c:v>
                </c:pt>
                <c:pt idx="1237">
                  <c:v>-53.368301729999999</c:v>
                </c:pt>
                <c:pt idx="1238">
                  <c:v>-53.306904199999998</c:v>
                </c:pt>
                <c:pt idx="1239">
                  <c:v>-53.24462784</c:v>
                </c:pt>
                <c:pt idx="1240">
                  <c:v>-53.181453740000002</c:v>
                </c:pt>
                <c:pt idx="1241">
                  <c:v>-53.117362419999999</c:v>
                </c:pt>
                <c:pt idx="1242">
                  <c:v>-53.052333849999997</c:v>
                </c:pt>
                <c:pt idx="1243">
                  <c:v>-52.9863474</c:v>
                </c:pt>
                <c:pt idx="1244">
                  <c:v>-52.919381870000002</c:v>
                </c:pt>
                <c:pt idx="1245">
                  <c:v>-52.85141539</c:v>
                </c:pt>
                <c:pt idx="1246">
                  <c:v>-52.782425480000001</c:v>
                </c:pt>
                <c:pt idx="1247">
                  <c:v>-52.712388939999997</c:v>
                </c:pt>
                <c:pt idx="1248">
                  <c:v>-52.641281919999997</c:v>
                </c:pt>
                <c:pt idx="1249">
                  <c:v>-52.569079809999998</c:v>
                </c:pt>
                <c:pt idx="1250">
                  <c:v>-52.495757259999998</c:v>
                </c:pt>
                <c:pt idx="1251">
                  <c:v>-52.42128812</c:v>
                </c:pt>
                <c:pt idx="1252">
                  <c:v>-52.34564546</c:v>
                </c:pt>
                <c:pt idx="1253">
                  <c:v>-52.26880147</c:v>
                </c:pt>
                <c:pt idx="1254">
                  <c:v>-52.19072748</c:v>
                </c:pt>
                <c:pt idx="1255">
                  <c:v>-52.111393900000003</c:v>
                </c:pt>
                <c:pt idx="1256">
                  <c:v>-52.030770189999998</c:v>
                </c:pt>
                <c:pt idx="1257">
                  <c:v>-51.94882483</c:v>
                </c:pt>
                <c:pt idx="1258">
                  <c:v>-51.865525249999997</c:v>
                </c:pt>
                <c:pt idx="1259">
                  <c:v>-51.780837830000003</c:v>
                </c:pt>
                <c:pt idx="1260">
                  <c:v>-51.694727829999998</c:v>
                </c:pt>
                <c:pt idx="1261">
                  <c:v>-51.607159340000003</c:v>
                </c:pt>
                <c:pt idx="1262">
                  <c:v>-51.518095240000001</c:v>
                </c:pt>
                <c:pt idx="1263">
                  <c:v>-51.427497160000001</c:v>
                </c:pt>
                <c:pt idx="1264">
                  <c:v>-51.335325410000003</c:v>
                </c:pt>
                <c:pt idx="1265">
                  <c:v>-51.241538900000002</c:v>
                </c:pt>
                <c:pt idx="1266">
                  <c:v>-51.146095150000001</c:v>
                </c:pt>
                <c:pt idx="1267">
                  <c:v>-51.048950159999997</c:v>
                </c:pt>
                <c:pt idx="1268">
                  <c:v>-50.950058370000001</c:v>
                </c:pt>
                <c:pt idx="1269">
                  <c:v>-50.849372580000001</c:v>
                </c:pt>
                <c:pt idx="1270">
                  <c:v>-50.746843910000003</c:v>
                </c:pt>
                <c:pt idx="1271">
                  <c:v>-50.642421669999997</c:v>
                </c:pt>
                <c:pt idx="1272">
                  <c:v>-50.536053330000001</c:v>
                </c:pt>
                <c:pt idx="1273">
                  <c:v>-50.427684380000002</c:v>
                </c:pt>
                <c:pt idx="1274">
                  <c:v>-50.317258289999998</c:v>
                </c:pt>
                <c:pt idx="1275">
                  <c:v>-50.204716390000002</c:v>
                </c:pt>
                <c:pt idx="1276">
                  <c:v>-50.089997760000003</c:v>
                </c:pt>
                <c:pt idx="1277">
                  <c:v>-49.973039139999997</c:v>
                </c:pt>
                <c:pt idx="1278">
                  <c:v>-49.853774799999997</c:v>
                </c:pt>
                <c:pt idx="1279">
                  <c:v>-49.732136429999997</c:v>
                </c:pt>
                <c:pt idx="1280">
                  <c:v>-49.608053009999999</c:v>
                </c:pt>
                <c:pt idx="1281">
                  <c:v>-49.481450670000001</c:v>
                </c:pt>
                <c:pt idx="1282">
                  <c:v>-49.352252569999997</c:v>
                </c:pt>
                <c:pt idx="1283">
                  <c:v>-49.220378689999997</c:v>
                </c:pt>
                <c:pt idx="1284">
                  <c:v>-49.085745750000001</c:v>
                </c:pt>
                <c:pt idx="1285">
                  <c:v>-48.948266959999998</c:v>
                </c:pt>
                <c:pt idx="1286">
                  <c:v>-48.807851880000001</c:v>
                </c:pt>
                <c:pt idx="1287">
                  <c:v>-48.664406210000003</c:v>
                </c:pt>
                <c:pt idx="1288">
                  <c:v>-48.517831620000003</c:v>
                </c:pt>
                <c:pt idx="1289">
                  <c:v>-48.368025469999999</c:v>
                </c:pt>
                <c:pt idx="1290">
                  <c:v>-48.214880600000001</c:v>
                </c:pt>
                <c:pt idx="1291">
                  <c:v>-48.05828511</c:v>
                </c:pt>
                <c:pt idx="1292">
                  <c:v>-47.898122049999998</c:v>
                </c:pt>
                <c:pt idx="1293">
                  <c:v>-47.734269150000003</c:v>
                </c:pt>
                <c:pt idx="1294">
                  <c:v>-47.566598509999999</c:v>
                </c:pt>
                <c:pt idx="1295">
                  <c:v>-47.394976309999997</c:v>
                </c:pt>
                <c:pt idx="1296">
                  <c:v>-47.219262389999997</c:v>
                </c:pt>
                <c:pt idx="1297">
                  <c:v>-47.039309950000003</c:v>
                </c:pt>
                <c:pt idx="1298">
                  <c:v>-46.85496509</c:v>
                </c:pt>
                <c:pt idx="1299">
                  <c:v>-46.666066430000001</c:v>
                </c:pt>
                <c:pt idx="1300">
                  <c:v>-46.472444600000003</c:v>
                </c:pt>
                <c:pt idx="1301">
                  <c:v>-46.273921780000002</c:v>
                </c:pt>
                <c:pt idx="1302">
                  <c:v>-46.070311150000002</c:v>
                </c:pt>
                <c:pt idx="1303">
                  <c:v>-45.861416329999997</c:v>
                </c:pt>
                <c:pt idx="1304">
                  <c:v>-45.647030729999997</c:v>
                </c:pt>
                <c:pt idx="1305">
                  <c:v>-45.426936920000003</c:v>
                </c:pt>
                <c:pt idx="1306">
                  <c:v>-45.20090587</c:v>
                </c:pt>
                <c:pt idx="1307">
                  <c:v>-44.968696219999998</c:v>
                </c:pt>
                <c:pt idx="1308">
                  <c:v>-44.730053390000002</c:v>
                </c:pt>
                <c:pt idx="1309">
                  <c:v>-44.484708689999998</c:v>
                </c:pt>
                <c:pt idx="1310">
                  <c:v>-44.232378339999997</c:v>
                </c:pt>
                <c:pt idx="1311">
                  <c:v>-43.972762379999999</c:v>
                </c:pt>
                <c:pt idx="1312">
                  <c:v>-43.705543509999998</c:v>
                </c:pt>
                <c:pt idx="1313">
                  <c:v>-43.430385819999998</c:v>
                </c:pt>
                <c:pt idx="1314">
                  <c:v>-43.146933429999997</c:v>
                </c:pt>
                <c:pt idx="1315">
                  <c:v>-42.854808949999999</c:v>
                </c:pt>
                <c:pt idx="1316">
                  <c:v>-42.553611889999999</c:v>
                </c:pt>
                <c:pt idx="1317">
                  <c:v>-42.242916800000003</c:v>
                </c:pt>
                <c:pt idx="1318">
                  <c:v>-41.922271379999998</c:v>
                </c:pt>
                <c:pt idx="1319">
                  <c:v>-41.591194260000002</c:v>
                </c:pt>
                <c:pt idx="1320">
                  <c:v>-41.249172690000002</c:v>
                </c:pt>
                <c:pt idx="1321">
                  <c:v>-40.895659940000002</c:v>
                </c:pt>
                <c:pt idx="1322">
                  <c:v>-40.530072410000002</c:v>
                </c:pt>
                <c:pt idx="1323">
                  <c:v>-40.151786520000002</c:v>
                </c:pt>
                <c:pt idx="1324">
                  <c:v>-39.760135249999998</c:v>
                </c:pt>
                <c:pt idx="1325">
                  <c:v>-39.354404260000003</c:v>
                </c:pt>
                <c:pt idx="1326">
                  <c:v>-38.933827649999998</c:v>
                </c:pt>
                <c:pt idx="1327">
                  <c:v>-38.49758327</c:v>
                </c:pt>
                <c:pt idx="1328">
                  <c:v>-38.044787460000002</c:v>
                </c:pt>
                <c:pt idx="1329">
                  <c:v>-37.574489190000001</c:v>
                </c:pt>
                <c:pt idx="1330">
                  <c:v>-37.085663580000002</c:v>
                </c:pt>
                <c:pt idx="1331">
                  <c:v>-36.577204590000001</c:v>
                </c:pt>
                <c:pt idx="1332">
                  <c:v>-36.047916880000002</c:v>
                </c:pt>
                <c:pt idx="1333">
                  <c:v>-35.496506650000001</c:v>
                </c:pt>
                <c:pt idx="1334">
                  <c:v>-34.921571329999999</c:v>
                </c:pt>
                <c:pt idx="1335">
                  <c:v>-34.32158793</c:v>
                </c:pt>
                <c:pt idx="1336">
                  <c:v>-33.694899960000001</c:v>
                </c:pt>
                <c:pt idx="1337">
                  <c:v>-33.039702490000003</c:v>
                </c:pt>
                <c:pt idx="1338">
                  <c:v>-32.354025219999997</c:v>
                </c:pt>
                <c:pt idx="1339">
                  <c:v>-31.635713249999998</c:v>
                </c:pt>
                <c:pt idx="1340">
                  <c:v>-30.882405009999999</c:v>
                </c:pt>
                <c:pt idx="1341">
                  <c:v>-30.091507</c:v>
                </c:pt>
                <c:pt idx="1342">
                  <c:v>-29.26016478</c:v>
                </c:pt>
                <c:pt idx="1343">
                  <c:v>-28.385229500000001</c:v>
                </c:pt>
                <c:pt idx="1344">
                  <c:v>-27.463219129999999</c:v>
                </c:pt>
                <c:pt idx="1345">
                  <c:v>-26.49027345</c:v>
                </c:pt>
                <c:pt idx="1346">
                  <c:v>-25.462101629999999</c:v>
                </c:pt>
                <c:pt idx="1347">
                  <c:v>-24.373920810000001</c:v>
                </c:pt>
                <c:pt idx="1348">
                  <c:v>-23.220383930000001</c:v>
                </c:pt>
                <c:pt idx="1349">
                  <c:v>-21.995494610000002</c:v>
                </c:pt>
                <c:pt idx="1350">
                  <c:v>-20.692506160000001</c:v>
                </c:pt>
                <c:pt idx="1351">
                  <c:v>-19.30380126</c:v>
                </c:pt>
                <c:pt idx="1352">
                  <c:v>-17.820747879999999</c:v>
                </c:pt>
                <c:pt idx="1353">
                  <c:v>-16.233525799999999</c:v>
                </c:pt>
                <c:pt idx="1354">
                  <c:v>-14.530916489999999</c:v>
                </c:pt>
                <c:pt idx="1355">
                  <c:v>-12.70004711</c:v>
                </c:pt>
                <c:pt idx="1356">
                  <c:v>-10.72607648</c:v>
                </c:pt>
                <c:pt idx="1357">
                  <c:v>-8.5918072900000002</c:v>
                </c:pt>
                <c:pt idx="1358">
                  <c:v>-6.2772035859999997</c:v>
                </c:pt>
                <c:pt idx="1359">
                  <c:v>-3.7587855430000001</c:v>
                </c:pt>
                <c:pt idx="1360">
                  <c:v>-1.0088638780000001</c:v>
                </c:pt>
                <c:pt idx="1361">
                  <c:v>2.005437643</c:v>
                </c:pt>
                <c:pt idx="1362">
                  <c:v>5.3234427340000003</c:v>
                </c:pt>
                <c:pt idx="1363">
                  <c:v>8.9925657999999995</c:v>
                </c:pt>
                <c:pt idx="1364">
                  <c:v>13.070479300000001</c:v>
                </c:pt>
                <c:pt idx="1365">
                  <c:v>17.628009380000002</c:v>
                </c:pt>
                <c:pt idx="1366">
                  <c:v>22.753059109999999</c:v>
                </c:pt>
                <c:pt idx="1367">
                  <c:v>28.556006839999998</c:v>
                </c:pt>
                <c:pt idx="1368">
                  <c:v>35.177261899999998</c:v>
                </c:pt>
                <c:pt idx="1369">
                  <c:v>-54.967897720000003</c:v>
                </c:pt>
                <c:pt idx="1370">
                  <c:v>-54.935424300000001</c:v>
                </c:pt>
                <c:pt idx="1371">
                  <c:v>-54.90257364</c:v>
                </c:pt>
                <c:pt idx="1372">
                  <c:v>-54.869339549999999</c:v>
                </c:pt>
                <c:pt idx="1373">
                  <c:v>-54.835715659999998</c:v>
                </c:pt>
                <c:pt idx="1374">
                  <c:v>-54.801695500000001</c:v>
                </c:pt>
                <c:pt idx="1375">
                  <c:v>-54.767272439999999</c:v>
                </c:pt>
                <c:pt idx="1376">
                  <c:v>-54.7324397</c:v>
                </c:pt>
                <c:pt idx="1377">
                  <c:v>-54.697190370000001</c:v>
                </c:pt>
                <c:pt idx="1378">
                  <c:v>-54.661517349999997</c:v>
                </c:pt>
                <c:pt idx="1379">
                  <c:v>-54.625413420000001</c:v>
                </c:pt>
                <c:pt idx="1380">
                  <c:v>-54.588871169999997</c:v>
                </c:pt>
                <c:pt idx="1381">
                  <c:v>-54.551883050000001</c:v>
                </c:pt>
                <c:pt idx="1382">
                  <c:v>-54.514441310000002</c:v>
                </c:pt>
                <c:pt idx="1383">
                  <c:v>-54.47653803</c:v>
                </c:pt>
                <c:pt idx="1384">
                  <c:v>-54.438165120000001</c:v>
                </c:pt>
                <c:pt idx="1385">
                  <c:v>-54.399314279999999</c:v>
                </c:pt>
                <c:pt idx="1386">
                  <c:v>-54.359977059999999</c:v>
                </c:pt>
                <c:pt idx="1387">
                  <c:v>-54.320144749999997</c:v>
                </c:pt>
                <c:pt idx="1388">
                  <c:v>-54.279808490000001</c:v>
                </c:pt>
                <c:pt idx="1389">
                  <c:v>-54.238959180000002</c:v>
                </c:pt>
                <c:pt idx="1390">
                  <c:v>-54.197587509999998</c:v>
                </c:pt>
                <c:pt idx="1391">
                  <c:v>-54.155683949999997</c:v>
                </c:pt>
                <c:pt idx="1392">
                  <c:v>-54.113238729999999</c:v>
                </c:pt>
                <c:pt idx="1393">
                  <c:v>-54.070241860000003</c:v>
                </c:pt>
                <c:pt idx="1394">
                  <c:v>-54.0266831</c:v>
                </c:pt>
                <c:pt idx="1395">
                  <c:v>-53.982551950000001</c:v>
                </c:pt>
                <c:pt idx="1396">
                  <c:v>-53.937837649999999</c:v>
                </c:pt>
                <c:pt idx="1397">
                  <c:v>-53.892529179999997</c:v>
                </c:pt>
                <c:pt idx="1398">
                  <c:v>-53.846615249999999</c:v>
                </c:pt>
                <c:pt idx="1399">
                  <c:v>-53.800084269999999</c:v>
                </c:pt>
                <c:pt idx="1400">
                  <c:v>-53.752924370000002</c:v>
                </c:pt>
                <c:pt idx="1401">
                  <c:v>-53.705123370000003</c:v>
                </c:pt>
                <c:pt idx="1402">
                  <c:v>-53.656668779999997</c:v>
                </c:pt>
                <c:pt idx="1403">
                  <c:v>-53.607547779999997</c:v>
                </c:pt>
                <c:pt idx="1404">
                  <c:v>-53.557747229999997</c:v>
                </c:pt>
                <c:pt idx="1405">
                  <c:v>-53.507253630000001</c:v>
                </c:pt>
                <c:pt idx="1406">
                  <c:v>-53.456053150000002</c:v>
                </c:pt>
                <c:pt idx="1407">
                  <c:v>-53.404131569999997</c:v>
                </c:pt>
                <c:pt idx="1408">
                  <c:v>-53.3514743</c:v>
                </c:pt>
                <c:pt idx="1409">
                  <c:v>-53.29806636</c:v>
                </c:pt>
                <c:pt idx="1410">
                  <c:v>-53.243892340000002</c:v>
                </c:pt>
                <c:pt idx="1411">
                  <c:v>-53.188936460000001</c:v>
                </c:pt>
                <c:pt idx="1412">
                  <c:v>-53.133182470000001</c:v>
                </c:pt>
                <c:pt idx="1413">
                  <c:v>-53.07661367</c:v>
                </c:pt>
                <c:pt idx="1414">
                  <c:v>-53.019212930000002</c:v>
                </c:pt>
                <c:pt idx="1415">
                  <c:v>-52.960962590000001</c:v>
                </c:pt>
                <c:pt idx="1416">
                  <c:v>-52.90184455</c:v>
                </c:pt>
                <c:pt idx="1417">
                  <c:v>-52.841840140000002</c:v>
                </c:pt>
                <c:pt idx="1418">
                  <c:v>-52.780930210000001</c:v>
                </c:pt>
                <c:pt idx="1419">
                  <c:v>-52.719095009999997</c:v>
                </c:pt>
                <c:pt idx="1420">
                  <c:v>-52.656314260000002</c:v>
                </c:pt>
                <c:pt idx="1421">
                  <c:v>-52.59256705</c:v>
                </c:pt>
                <c:pt idx="1422">
                  <c:v>-52.527831890000002</c:v>
                </c:pt>
                <c:pt idx="1423">
                  <c:v>-52.462086620000001</c:v>
                </c:pt>
                <c:pt idx="1424">
                  <c:v>-52.395308460000003</c:v>
                </c:pt>
                <c:pt idx="1425">
                  <c:v>-52.327473900000001</c:v>
                </c:pt>
                <c:pt idx="1426">
                  <c:v>-52.258558749999999</c:v>
                </c:pt>
                <c:pt idx="1427">
                  <c:v>-52.18853807</c:v>
                </c:pt>
                <c:pt idx="1428">
                  <c:v>-52.117386160000002</c:v>
                </c:pt>
                <c:pt idx="1429">
                  <c:v>-52.045076510000001</c:v>
                </c:pt>
                <c:pt idx="1430">
                  <c:v>-51.971581800000003</c:v>
                </c:pt>
                <c:pt idx="1431">
                  <c:v>-51.896873820000003</c:v>
                </c:pt>
                <c:pt idx="1432">
                  <c:v>-51.820923520000001</c:v>
                </c:pt>
                <c:pt idx="1433">
                  <c:v>-51.743700859999997</c:v>
                </c:pt>
                <c:pt idx="1434">
                  <c:v>-51.665174870000001</c:v>
                </c:pt>
                <c:pt idx="1435">
                  <c:v>-51.585313569999997</c:v>
                </c:pt>
                <c:pt idx="1436">
                  <c:v>-51.504083919999999</c:v>
                </c:pt>
                <c:pt idx="1437">
                  <c:v>-51.4214518</c:v>
                </c:pt>
                <c:pt idx="1438">
                  <c:v>-51.337381950000001</c:v>
                </c:pt>
                <c:pt idx="1439">
                  <c:v>-51.25183792</c:v>
                </c:pt>
                <c:pt idx="1440">
                  <c:v>-51.16478206</c:v>
                </c:pt>
                <c:pt idx="1441">
                  <c:v>-51.076175380000002</c:v>
                </c:pt>
                <c:pt idx="1442">
                  <c:v>-50.985977599999998</c:v>
                </c:pt>
                <c:pt idx="1443">
                  <c:v>-50.894147009999998</c:v>
                </c:pt>
                <c:pt idx="1444">
                  <c:v>-50.800640459999997</c:v>
                </c:pt>
                <c:pt idx="1445">
                  <c:v>-50.705413239999999</c:v>
                </c:pt>
                <c:pt idx="1446">
                  <c:v>-50.608419099999999</c:v>
                </c:pt>
                <c:pt idx="1447">
                  <c:v>-50.509610090000002</c:v>
                </c:pt>
                <c:pt idx="1448">
                  <c:v>-50.408936519999997</c:v>
                </c:pt>
                <c:pt idx="1449">
                  <c:v>-50.306346910000002</c:v>
                </c:pt>
                <c:pt idx="1450">
                  <c:v>-50.201787860000003</c:v>
                </c:pt>
                <c:pt idx="1451">
                  <c:v>-50.095203959999999</c:v>
                </c:pt>
                <c:pt idx="1452">
                  <c:v>-49.986537759999997</c:v>
                </c:pt>
                <c:pt idx="1453">
                  <c:v>-49.875729589999999</c:v>
                </c:pt>
                <c:pt idx="1454">
                  <c:v>-49.762717520000002</c:v>
                </c:pt>
                <c:pt idx="1455">
                  <c:v>-49.647437189999998</c:v>
                </c:pt>
                <c:pt idx="1456">
                  <c:v>-49.529821759999997</c:v>
                </c:pt>
                <c:pt idx="1457">
                  <c:v>-49.409801729999998</c:v>
                </c:pt>
                <c:pt idx="1458">
                  <c:v>-49.287304849999998</c:v>
                </c:pt>
                <c:pt idx="1459">
                  <c:v>-49.162255940000001</c:v>
                </c:pt>
                <c:pt idx="1460">
                  <c:v>-49.034576780000002</c:v>
                </c:pt>
                <c:pt idx="1461">
                  <c:v>-48.904185920000003</c:v>
                </c:pt>
                <c:pt idx="1462">
                  <c:v>-48.770998570000003</c:v>
                </c:pt>
                <c:pt idx="1463">
                  <c:v>-48.63492634</c:v>
                </c:pt>
                <c:pt idx="1464">
                  <c:v>-48.495877129999997</c:v>
                </c:pt>
                <c:pt idx="1465">
                  <c:v>-48.353754870000003</c:v>
                </c:pt>
                <c:pt idx="1466">
                  <c:v>-48.208459359999999</c:v>
                </c:pt>
                <c:pt idx="1467">
                  <c:v>-48.05988602</c:v>
                </c:pt>
                <c:pt idx="1468">
                  <c:v>-47.907925609999999</c:v>
                </c:pt>
                <c:pt idx="1469">
                  <c:v>-47.75246405</c:v>
                </c:pt>
                <c:pt idx="1470">
                  <c:v>-47.593382099999999</c:v>
                </c:pt>
                <c:pt idx="1471">
                  <c:v>-47.430555030000001</c:v>
                </c:pt>
                <c:pt idx="1472">
                  <c:v>-47.263852399999998</c:v>
                </c:pt>
                <c:pt idx="1473">
                  <c:v>-47.093137640000002</c:v>
                </c:pt>
                <c:pt idx="1474">
                  <c:v>-46.918267720000003</c:v>
                </c:pt>
                <c:pt idx="1475">
                  <c:v>-46.73909278</c:v>
                </c:pt>
                <c:pt idx="1476">
                  <c:v>-46.555455680000001</c:v>
                </c:pt>
                <c:pt idx="1477">
                  <c:v>-46.367191589999997</c:v>
                </c:pt>
                <c:pt idx="1478">
                  <c:v>-46.174127519999999</c:v>
                </c:pt>
                <c:pt idx="1479">
                  <c:v>-45.976081749999999</c:v>
                </c:pt>
                <c:pt idx="1480">
                  <c:v>-45.772863350000002</c:v>
                </c:pt>
                <c:pt idx="1481">
                  <c:v>-45.564271529999999</c:v>
                </c:pt>
                <c:pt idx="1482">
                  <c:v>-45.35009505</c:v>
                </c:pt>
                <c:pt idx="1483">
                  <c:v>-45.130111489999997</c:v>
                </c:pt>
                <c:pt idx="1484">
                  <c:v>-44.904086509999999</c:v>
                </c:pt>
                <c:pt idx="1485">
                  <c:v>-44.67177307</c:v>
                </c:pt>
                <c:pt idx="1486">
                  <c:v>-44.432910530000001</c:v>
                </c:pt>
                <c:pt idx="1487">
                  <c:v>-44.187223719999999</c:v>
                </c:pt>
                <c:pt idx="1488">
                  <c:v>-43.934421919999998</c:v>
                </c:pt>
                <c:pt idx="1489">
                  <c:v>-43.674197720000002</c:v>
                </c:pt>
                <c:pt idx="1490">
                  <c:v>-43.406225849999998</c:v>
                </c:pt>
                <c:pt idx="1491">
                  <c:v>-43.13016184</c:v>
                </c:pt>
                <c:pt idx="1492">
                  <c:v>-42.845640600000003</c:v>
                </c:pt>
                <c:pt idx="1493">
                  <c:v>-42.552274850000003</c:v>
                </c:pt>
                <c:pt idx="1494">
                  <c:v>-42.249653410000001</c:v>
                </c:pt>
                <c:pt idx="1495">
                  <c:v>-41.937339340000001</c:v>
                </c:pt>
                <c:pt idx="1496">
                  <c:v>-41.614867920000002</c:v>
                </c:pt>
                <c:pt idx="1497">
                  <c:v>-41.281744369999998</c:v>
                </c:pt>
                <c:pt idx="1498">
                  <c:v>-40.93744143</c:v>
                </c:pt>
                <c:pt idx="1499">
                  <c:v>-40.581396609999999</c:v>
                </c:pt>
                <c:pt idx="1500">
                  <c:v>-40.213009280000001</c:v>
                </c:pt>
                <c:pt idx="1501">
                  <c:v>-39.831637309999998</c:v>
                </c:pt>
                <c:pt idx="1502">
                  <c:v>-39.436593510000002</c:v>
                </c:pt>
                <c:pt idx="1503">
                  <c:v>-39.027141579999999</c:v>
                </c:pt>
                <c:pt idx="1504">
                  <c:v>-38.602491669999999</c:v>
                </c:pt>
                <c:pt idx="1505">
                  <c:v>-38.16179545</c:v>
                </c:pt>
                <c:pt idx="1506">
                  <c:v>-37.704140590000002</c:v>
                </c:pt>
                <c:pt idx="1507">
                  <c:v>-37.22854469</c:v>
                </c:pt>
                <c:pt idx="1508">
                  <c:v>-36.733948359999999</c:v>
                </c:pt>
                <c:pt idx="1509">
                  <c:v>-36.219207679999997</c:v>
                </c:pt>
                <c:pt idx="1510">
                  <c:v>-35.683085499999997</c:v>
                </c:pt>
                <c:pt idx="1511">
                  <c:v>-35.124241900000001</c:v>
                </c:pt>
                <c:pt idx="1512">
                  <c:v>-34.541223279999997</c:v>
                </c:pt>
                <c:pt idx="1513">
                  <c:v>-33.932450119999999</c:v>
                </c:pt>
                <c:pt idx="1514">
                  <c:v>-33.296203089999999</c:v>
                </c:pt>
                <c:pt idx="1515">
                  <c:v>-32.630607329999997</c:v>
                </c:pt>
                <c:pt idx="1516">
                  <c:v>-31.933614550000001</c:v>
                </c:pt>
                <c:pt idx="1517">
                  <c:v>-31.202982559999999</c:v>
                </c:pt>
                <c:pt idx="1518">
                  <c:v>-30.436251930000001</c:v>
                </c:pt>
                <c:pt idx="1519">
                  <c:v>-29.630719160000002</c:v>
                </c:pt>
                <c:pt idx="1520">
                  <c:v>-28.783405819999999</c:v>
                </c:pt>
                <c:pt idx="1521">
                  <c:v>-27.891022830000001</c:v>
                </c:pt>
                <c:pt idx="1522">
                  <c:v>-26.949929170000001</c:v>
                </c:pt>
                <c:pt idx="1523">
                  <c:v>-25.956083769999999</c:v>
                </c:pt>
                <c:pt idx="1524">
                  <c:v>-24.904989359999998</c:v>
                </c:pt>
                <c:pt idx="1525">
                  <c:v>-23.791626610000002</c:v>
                </c:pt>
                <c:pt idx="1526">
                  <c:v>-22.610376670000001</c:v>
                </c:pt>
                <c:pt idx="1527">
                  <c:v>-21.354929439999999</c:v>
                </c:pt>
                <c:pt idx="1528">
                  <c:v>-20.018174680000001</c:v>
                </c:pt>
                <c:pt idx="1529">
                  <c:v>-18.592071919999999</c:v>
                </c:pt>
                <c:pt idx="1530">
                  <c:v>-17.067494379999999</c:v>
                </c:pt>
                <c:pt idx="1531">
                  <c:v>-15.43404048</c:v>
                </c:pt>
                <c:pt idx="1532">
                  <c:v>-13.67980498</c:v>
                </c:pt>
                <c:pt idx="1533">
                  <c:v>-11.791099450000001</c:v>
                </c:pt>
                <c:pt idx="1534">
                  <c:v>-9.7521081909999996</c:v>
                </c:pt>
                <c:pt idx="1535">
                  <c:v>-7.5444621879999998</c:v>
                </c:pt>
                <c:pt idx="1536">
                  <c:v>-5.1467069680000002</c:v>
                </c:pt>
                <c:pt idx="1537">
                  <c:v>-2.5336328539999999</c:v>
                </c:pt>
                <c:pt idx="1538">
                  <c:v>0.32457567999999998</c:v>
                </c:pt>
                <c:pt idx="1539">
                  <c:v>3.4634306869999998</c:v>
                </c:pt>
                <c:pt idx="1540">
                  <c:v>6.9255537440000001</c:v>
                </c:pt>
                <c:pt idx="1541">
                  <c:v>10.76252714</c:v>
                </c:pt>
                <c:pt idx="1542">
                  <c:v>15.03734888</c:v>
                </c:pt>
                <c:pt idx="1543">
                  <c:v>19.827732260000001</c:v>
                </c:pt>
                <c:pt idx="1544">
                  <c:v>25.230605709999999</c:v>
                </c:pt>
                <c:pt idx="1545">
                  <c:v>31.3683494</c:v>
                </c:pt>
                <c:pt idx="1546">
                  <c:v>-54.975768549999998</c:v>
                </c:pt>
                <c:pt idx="1547">
                  <c:v>-54.951257599999998</c:v>
                </c:pt>
                <c:pt idx="1548">
                  <c:v>-54.926462870000002</c:v>
                </c:pt>
                <c:pt idx="1549">
                  <c:v>-54.901380009999997</c:v>
                </c:pt>
                <c:pt idx="1550">
                  <c:v>-54.87600458</c:v>
                </c:pt>
                <c:pt idx="1551">
                  <c:v>-54.850332039999998</c:v>
                </c:pt>
                <c:pt idx="1552">
                  <c:v>-54.82435778</c:v>
                </c:pt>
                <c:pt idx="1553">
                  <c:v>-54.798077079999999</c:v>
                </c:pt>
                <c:pt idx="1554">
                  <c:v>-54.771485140000003</c:v>
                </c:pt>
                <c:pt idx="1555">
                  <c:v>-54.744577059999997</c:v>
                </c:pt>
                <c:pt idx="1556">
                  <c:v>-54.71734781</c:v>
                </c:pt>
                <c:pt idx="1557">
                  <c:v>-54.689792310000001</c:v>
                </c:pt>
                <c:pt idx="1558">
                  <c:v>-54.661905330000003</c:v>
                </c:pt>
                <c:pt idx="1559">
                  <c:v>-54.633681559999999</c:v>
                </c:pt>
                <c:pt idx="1560">
                  <c:v>-54.605115560000002</c:v>
                </c:pt>
                <c:pt idx="1561">
                  <c:v>-54.576201779999998</c:v>
                </c:pt>
                <c:pt idx="1562">
                  <c:v>-54.546934569999998</c:v>
                </c:pt>
                <c:pt idx="1563">
                  <c:v>-54.517308149999998</c:v>
                </c:pt>
                <c:pt idx="1564">
                  <c:v>-54.4873166</c:v>
                </c:pt>
                <c:pt idx="1565">
                  <c:v>-54.456953910000003</c:v>
                </c:pt>
                <c:pt idx="1566">
                  <c:v>-54.4262139</c:v>
                </c:pt>
                <c:pt idx="1567">
                  <c:v>-54.395090289999999</c:v>
                </c:pt>
                <c:pt idx="1568">
                  <c:v>-54.363576649999999</c:v>
                </c:pt>
                <c:pt idx="1569">
                  <c:v>-54.331666409999997</c:v>
                </c:pt>
                <c:pt idx="1570">
                  <c:v>-54.299352859999999</c:v>
                </c:pt>
                <c:pt idx="1571">
                  <c:v>-54.266629119999997</c:v>
                </c:pt>
                <c:pt idx="1572">
                  <c:v>-54.233488199999996</c:v>
                </c:pt>
                <c:pt idx="1573">
                  <c:v>-54.199922919999999</c:v>
                </c:pt>
                <c:pt idx="1574">
                  <c:v>-54.165925950000002</c:v>
                </c:pt>
                <c:pt idx="1575">
                  <c:v>-54.131489790000003</c:v>
                </c:pt>
                <c:pt idx="1576">
                  <c:v>-54.096606780000002</c:v>
                </c:pt>
                <c:pt idx="1577">
                  <c:v>-54.061269070000002</c:v>
                </c:pt>
                <c:pt idx="1578">
                  <c:v>-54.025468650000001</c:v>
                </c:pt>
                <c:pt idx="1579">
                  <c:v>-53.989197310000002</c:v>
                </c:pt>
                <c:pt idx="1580">
                  <c:v>-53.952446649999999</c:v>
                </c:pt>
                <c:pt idx="1581">
                  <c:v>-53.91520809</c:v>
                </c:pt>
                <c:pt idx="1582">
                  <c:v>-53.877472820000001</c:v>
                </c:pt>
                <c:pt idx="1583">
                  <c:v>-53.839231849999997</c:v>
                </c:pt>
                <c:pt idx="1584">
                  <c:v>-53.80047596</c:v>
                </c:pt>
                <c:pt idx="1585">
                  <c:v>-53.761195720000003</c:v>
                </c:pt>
                <c:pt idx="1586">
                  <c:v>-53.721381469999997</c:v>
                </c:pt>
                <c:pt idx="1587">
                  <c:v>-53.68102331</c:v>
                </c:pt>
                <c:pt idx="1588">
                  <c:v>-53.640111099999999</c:v>
                </c:pt>
                <c:pt idx="1589">
                  <c:v>-53.59863447</c:v>
                </c:pt>
                <c:pt idx="1590">
                  <c:v>-53.556582769999999</c:v>
                </c:pt>
                <c:pt idx="1591">
                  <c:v>-53.51394509</c:v>
                </c:pt>
                <c:pt idx="1592">
                  <c:v>-53.470710279999999</c:v>
                </c:pt>
                <c:pt idx="1593">
                  <c:v>-53.426866859999997</c:v>
                </c:pt>
                <c:pt idx="1594">
                  <c:v>-53.382403099999998</c:v>
                </c:pt>
                <c:pt idx="1595">
                  <c:v>-53.337306959999999</c:v>
                </c:pt>
                <c:pt idx="1596">
                  <c:v>-53.291566080000003</c:v>
                </c:pt>
                <c:pt idx="1597">
                  <c:v>-53.245167799999997</c:v>
                </c:pt>
                <c:pt idx="1598">
                  <c:v>-53.198099120000002</c:v>
                </c:pt>
                <c:pt idx="1599">
                  <c:v>-53.150346710000001</c:v>
                </c:pt>
                <c:pt idx="1600">
                  <c:v>-53.101896889999999</c:v>
                </c:pt>
                <c:pt idx="1601">
                  <c:v>-53.05273562</c:v>
                </c:pt>
                <c:pt idx="1602">
                  <c:v>-53.002848460000003</c:v>
                </c:pt>
                <c:pt idx="1603">
                  <c:v>-52.95222064</c:v>
                </c:pt>
                <c:pt idx="1604">
                  <c:v>-52.900836929999997</c:v>
                </c:pt>
                <c:pt idx="1605">
                  <c:v>-52.848681730000003</c:v>
                </c:pt>
                <c:pt idx="1606">
                  <c:v>-52.795738999999998</c:v>
                </c:pt>
                <c:pt idx="1607">
                  <c:v>-52.741992250000003</c:v>
                </c:pt>
                <c:pt idx="1608">
                  <c:v>-52.687424559999997</c:v>
                </c:pt>
                <c:pt idx="1609">
                  <c:v>-52.632018520000003</c:v>
                </c:pt>
                <c:pt idx="1610">
                  <c:v>-52.575756220000002</c:v>
                </c:pt>
                <c:pt idx="1611">
                  <c:v>-52.518619270000002</c:v>
                </c:pt>
                <c:pt idx="1612">
                  <c:v>-52.460588739999999</c:v>
                </c:pt>
                <c:pt idx="1613">
                  <c:v>-52.401645180000003</c:v>
                </c:pt>
                <c:pt idx="1614">
                  <c:v>-52.341768530000003</c:v>
                </c:pt>
                <c:pt idx="1615">
                  <c:v>-52.280938210000002</c:v>
                </c:pt>
                <c:pt idx="1616">
                  <c:v>-52.219132989999999</c:v>
                </c:pt>
                <c:pt idx="1617">
                  <c:v>-52.156331039999998</c:v>
                </c:pt>
                <c:pt idx="1618">
                  <c:v>-52.09250986</c:v>
                </c:pt>
                <c:pt idx="1619">
                  <c:v>-52.02764629</c:v>
                </c:pt>
                <c:pt idx="1620">
                  <c:v>-51.961716490000001</c:v>
                </c:pt>
                <c:pt idx="1621">
                  <c:v>-51.894695849999998</c:v>
                </c:pt>
                <c:pt idx="1622">
                  <c:v>-51.82655905</c:v>
                </c:pt>
                <c:pt idx="1623">
                  <c:v>-51.757279969999999</c:v>
                </c:pt>
                <c:pt idx="1624">
                  <c:v>-51.686831679999997</c:v>
                </c:pt>
                <c:pt idx="1625">
                  <c:v>-51.615186399999999</c:v>
                </c:pt>
                <c:pt idx="1626">
                  <c:v>-51.54231549</c:v>
                </c:pt>
                <c:pt idx="1627">
                  <c:v>-51.468189379999998</c:v>
                </c:pt>
                <c:pt idx="1628">
                  <c:v>-51.39277757</c:v>
                </c:pt>
                <c:pt idx="1629">
                  <c:v>-51.316048549999998</c:v>
                </c:pt>
                <c:pt idx="1630">
                  <c:v>-51.237969810000003</c:v>
                </c:pt>
                <c:pt idx="1631">
                  <c:v>-51.158507759999999</c:v>
                </c:pt>
                <c:pt idx="1632">
                  <c:v>-51.077627700000001</c:v>
                </c:pt>
                <c:pt idx="1633">
                  <c:v>-50.995293750000002</c:v>
                </c:pt>
                <c:pt idx="1634">
                  <c:v>-50.911468859999999</c:v>
                </c:pt>
                <c:pt idx="1635">
                  <c:v>-50.826114680000003</c:v>
                </c:pt>
                <c:pt idx="1636">
                  <c:v>-50.739191589999997</c:v>
                </c:pt>
                <c:pt idx="1637">
                  <c:v>-50.650658559999997</c:v>
                </c:pt>
                <c:pt idx="1638">
                  <c:v>-50.560473170000002</c:v>
                </c:pt>
                <c:pt idx="1639">
                  <c:v>-50.46859147</c:v>
                </c:pt>
                <c:pt idx="1640">
                  <c:v>-50.37496797</c:v>
                </c:pt>
                <c:pt idx="1641">
                  <c:v>-50.279555569999999</c:v>
                </c:pt>
                <c:pt idx="1642">
                  <c:v>-50.18230544</c:v>
                </c:pt>
                <c:pt idx="1643">
                  <c:v>-50.083166980000001</c:v>
                </c:pt>
                <c:pt idx="1644">
                  <c:v>-49.982087749999998</c:v>
                </c:pt>
                <c:pt idx="1645">
                  <c:v>-49.87901334</c:v>
                </c:pt>
                <c:pt idx="1646">
                  <c:v>-49.77388732</c:v>
                </c:pt>
                <c:pt idx="1647">
                  <c:v>-49.666651109999997</c:v>
                </c:pt>
                <c:pt idx="1648">
                  <c:v>-49.557243919999998</c:v>
                </c:pt>
                <c:pt idx="1649">
                  <c:v>-49.445602610000002</c:v>
                </c:pt>
                <c:pt idx="1650">
                  <c:v>-49.331661570000001</c:v>
                </c:pt>
                <c:pt idx="1651">
                  <c:v>-49.215352629999998</c:v>
                </c:pt>
                <c:pt idx="1652">
                  <c:v>-49.096604919999997</c:v>
                </c:pt>
                <c:pt idx="1653">
                  <c:v>-48.975344730000003</c:v>
                </c:pt>
                <c:pt idx="1654">
                  <c:v>-48.851495360000001</c:v>
                </c:pt>
                <c:pt idx="1655">
                  <c:v>-48.724976990000002</c:v>
                </c:pt>
                <c:pt idx="1656">
                  <c:v>-48.595706509999999</c:v>
                </c:pt>
                <c:pt idx="1657">
                  <c:v>-48.463597329999999</c:v>
                </c:pt>
                <c:pt idx="1658">
                  <c:v>-48.328559220000002</c:v>
                </c:pt>
                <c:pt idx="1659">
                  <c:v>-48.19049811</c:v>
                </c:pt>
                <c:pt idx="1660">
                  <c:v>-48.049315900000003</c:v>
                </c:pt>
                <c:pt idx="1661">
                  <c:v>-47.904910190000003</c:v>
                </c:pt>
                <c:pt idx="1662">
                  <c:v>-47.757174120000002</c:v>
                </c:pt>
                <c:pt idx="1663">
                  <c:v>-47.605996040000001</c:v>
                </c:pt>
                <c:pt idx="1664">
                  <c:v>-47.451259319999998</c:v>
                </c:pt>
                <c:pt idx="1665">
                  <c:v>-47.292842010000001</c:v>
                </c:pt>
                <c:pt idx="1666">
                  <c:v>-47.13061656</c:v>
                </c:pt>
                <c:pt idx="1667">
                  <c:v>-46.964449510000001</c:v>
                </c:pt>
                <c:pt idx="1668">
                  <c:v>-46.794201110000003</c:v>
                </c:pt>
                <c:pt idx="1669">
                  <c:v>-46.619724939999998</c:v>
                </c:pt>
                <c:pt idx="1670">
                  <c:v>-46.440867580000003</c:v>
                </c:pt>
                <c:pt idx="1671">
                  <c:v>-46.257468109999998</c:v>
                </c:pt>
                <c:pt idx="1672">
                  <c:v>-46.069357660000001</c:v>
                </c:pt>
                <c:pt idx="1673">
                  <c:v>-45.876358969999998</c:v>
                </c:pt>
                <c:pt idx="1674">
                  <c:v>-45.678285789999997</c:v>
                </c:pt>
                <c:pt idx="1675">
                  <c:v>-45.474942349999999</c:v>
                </c:pt>
                <c:pt idx="1676">
                  <c:v>-45.266122719999998</c:v>
                </c:pt>
                <c:pt idx="1677">
                  <c:v>-45.051610199999999</c:v>
                </c:pt>
                <c:pt idx="1678">
                  <c:v>-44.831176499999998</c:v>
                </c:pt>
                <c:pt idx="1679">
                  <c:v>-44.604581080000003</c:v>
                </c:pt>
                <c:pt idx="1680">
                  <c:v>-44.371570239999997</c:v>
                </c:pt>
                <c:pt idx="1681">
                  <c:v>-44.131876220000002</c:v>
                </c:pt>
                <c:pt idx="1682">
                  <c:v>-43.885216239999998</c:v>
                </c:pt>
                <c:pt idx="1683">
                  <c:v>-43.631291429999997</c:v>
                </c:pt>
                <c:pt idx="1684">
                  <c:v>-43.369785659999998</c:v>
                </c:pt>
                <c:pt idx="1685">
                  <c:v>-43.10036427</c:v>
                </c:pt>
                <c:pt idx="1686">
                  <c:v>-42.82267272</c:v>
                </c:pt>
                <c:pt idx="1687">
                  <c:v>-42.536335100000002</c:v>
                </c:pt>
                <c:pt idx="1688">
                  <c:v>-42.240952479999997</c:v>
                </c:pt>
                <c:pt idx="1689">
                  <c:v>-41.936101110000003</c:v>
                </c:pt>
                <c:pt idx="1690">
                  <c:v>-41.621330540000002</c:v>
                </c:pt>
                <c:pt idx="1691">
                  <c:v>-41.296161390000002</c:v>
                </c:pt>
                <c:pt idx="1692">
                  <c:v>-40.960083070000003</c:v>
                </c:pt>
                <c:pt idx="1693">
                  <c:v>-40.612551189999998</c:v>
                </c:pt>
                <c:pt idx="1694">
                  <c:v>-40.252984720000001</c:v>
                </c:pt>
                <c:pt idx="1695">
                  <c:v>-39.880762840000003</c:v>
                </c:pt>
                <c:pt idx="1696">
                  <c:v>-39.495221559999997</c:v>
                </c:pt>
                <c:pt idx="1697">
                  <c:v>-39.095649829999999</c:v>
                </c:pt>
                <c:pt idx="1698">
                  <c:v>-38.681285359999997</c:v>
                </c:pt>
                <c:pt idx="1699">
                  <c:v>-38.25130995</c:v>
                </c:pt>
                <c:pt idx="1700">
                  <c:v>-37.80484423</c:v>
                </c:pt>
                <c:pt idx="1701">
                  <c:v>-37.34094194</c:v>
                </c:pt>
                <c:pt idx="1702">
                  <c:v>-36.858583379999999</c:v>
                </c:pt>
                <c:pt idx="1703">
                  <c:v>-36.356668259999999</c:v>
                </c:pt>
                <c:pt idx="1704">
                  <c:v>-35.834007560000003</c:v>
                </c:pt>
                <c:pt idx="1705">
                  <c:v>-35.28931446</c:v>
                </c:pt>
                <c:pt idx="1706">
                  <c:v>-34.721194109999999</c:v>
                </c:pt>
                <c:pt idx="1707">
                  <c:v>-34.128132110000003</c:v>
                </c:pt>
                <c:pt idx="1708">
                  <c:v>-33.50848148</c:v>
                </c:pt>
                <c:pt idx="1709">
                  <c:v>-32.860447899999997</c:v>
                </c:pt>
                <c:pt idx="1710">
                  <c:v>-32.182072929999997</c:v>
                </c:pt>
                <c:pt idx="1711">
                  <c:v>-31.4712149</c:v>
                </c:pt>
                <c:pt idx="1712">
                  <c:v>-30.72552709</c:v>
                </c:pt>
                <c:pt idx="1713">
                  <c:v>-29.942432719999999</c:v>
                </c:pt>
                <c:pt idx="1714">
                  <c:v>-29.119096169999999</c:v>
                </c:pt>
                <c:pt idx="1715">
                  <c:v>-28.252389879999999</c:v>
                </c:pt>
                <c:pt idx="1716">
                  <c:v>-27.338855949999999</c:v>
                </c:pt>
                <c:pt idx="1717">
                  <c:v>-26.374661629999999</c:v>
                </c:pt>
                <c:pt idx="1718">
                  <c:v>-25.355547399999999</c:v>
                </c:pt>
                <c:pt idx="1719">
                  <c:v>-24.276766259999999</c:v>
                </c:pt>
                <c:pt idx="1720">
                  <c:v>-23.133012390000001</c:v>
                </c:pt>
                <c:pt idx="1721">
                  <c:v>-21.918336929999999</c:v>
                </c:pt>
                <c:pt idx="1722">
                  <c:v>-20.62604825</c:v>
                </c:pt>
                <c:pt idx="1723">
                  <c:v>-19.248593069999998</c:v>
                </c:pt>
                <c:pt idx="1724">
                  <c:v>-17.777414180000001</c:v>
                </c:pt>
                <c:pt idx="1725">
                  <c:v>-16.202779209999999</c:v>
                </c:pt>
                <c:pt idx="1726">
                  <c:v>-14.51357327</c:v>
                </c:pt>
                <c:pt idx="1727">
                  <c:v>-12.697046500000001</c:v>
                </c:pt>
                <c:pt idx="1728">
                  <c:v>-10.738504450000001</c:v>
                </c:pt>
                <c:pt idx="1729">
                  <c:v>-8.6209260410000006</c:v>
                </c:pt>
                <c:pt idx="1730">
                  <c:v>-6.3244883099999996</c:v>
                </c:pt>
                <c:pt idx="1731">
                  <c:v>-3.825970758</c:v>
                </c:pt>
                <c:pt idx="1732">
                  <c:v>-1.0980022659999999</c:v>
                </c:pt>
                <c:pt idx="1733">
                  <c:v>1.891899775</c:v>
                </c:pt>
                <c:pt idx="1734">
                  <c:v>5.1825676820000002</c:v>
                </c:pt>
                <c:pt idx="1735">
                  <c:v>8.8207963469999999</c:v>
                </c:pt>
                <c:pt idx="1736">
                  <c:v>12.8634688</c:v>
                </c:pt>
                <c:pt idx="1737">
                  <c:v>17.38039333</c:v>
                </c:pt>
                <c:pt idx="1738">
                  <c:v>22.458143669999998</c:v>
                </c:pt>
                <c:pt idx="1739">
                  <c:v>28.205337020000002</c:v>
                </c:pt>
                <c:pt idx="1740">
                  <c:v>34.760012400000001</c:v>
                </c:pt>
                <c:pt idx="1741">
                  <c:v>-54.983479760000002</c:v>
                </c:pt>
                <c:pt idx="1742">
                  <c:v>-54.96676969</c:v>
                </c:pt>
                <c:pt idx="1743">
                  <c:v>-54.94986711</c:v>
                </c:pt>
                <c:pt idx="1744">
                  <c:v>-54.932769280000002</c:v>
                </c:pt>
                <c:pt idx="1745">
                  <c:v>-54.915473400000003</c:v>
                </c:pt>
                <c:pt idx="1746">
                  <c:v>-54.897976630000002</c:v>
                </c:pt>
                <c:pt idx="1747">
                  <c:v>-54.880276080000002</c:v>
                </c:pt>
                <c:pt idx="1748">
                  <c:v>-54.86236881</c:v>
                </c:pt>
                <c:pt idx="1749">
                  <c:v>-54.844251829999997</c:v>
                </c:pt>
                <c:pt idx="1750">
                  <c:v>-54.825922079999998</c:v>
                </c:pt>
                <c:pt idx="1751">
                  <c:v>-54.807376470000001</c:v>
                </c:pt>
                <c:pt idx="1752">
                  <c:v>-54.78861182</c:v>
                </c:pt>
                <c:pt idx="1753">
                  <c:v>-54.769624929999999</c:v>
                </c:pt>
                <c:pt idx="1754">
                  <c:v>-54.750412509999997</c:v>
                </c:pt>
                <c:pt idx="1755">
                  <c:v>-54.730971220000001</c:v>
                </c:pt>
                <c:pt idx="1756">
                  <c:v>-54.711297680000001</c:v>
                </c:pt>
                <c:pt idx="1757">
                  <c:v>-54.691388400000001</c:v>
                </c:pt>
                <c:pt idx="1758">
                  <c:v>-54.67123986</c:v>
                </c:pt>
                <c:pt idx="1759">
                  <c:v>-54.650848480000001</c:v>
                </c:pt>
                <c:pt idx="1760">
                  <c:v>-54.630210580000004</c:v>
                </c:pt>
                <c:pt idx="1761">
                  <c:v>-54.60932244</c:v>
                </c:pt>
                <c:pt idx="1762">
                  <c:v>-54.58818024</c:v>
                </c:pt>
                <c:pt idx="1763">
                  <c:v>-54.566780129999998</c:v>
                </c:pt>
                <c:pt idx="1764">
                  <c:v>-54.54511814</c:v>
                </c:pt>
                <c:pt idx="1765">
                  <c:v>-54.52319026</c:v>
                </c:pt>
                <c:pt idx="1766">
                  <c:v>-54.500992369999999</c:v>
                </c:pt>
                <c:pt idx="1767">
                  <c:v>-54.478520289999999</c:v>
                </c:pt>
                <c:pt idx="1768">
                  <c:v>-54.455769760000003</c:v>
                </c:pt>
                <c:pt idx="1769">
                  <c:v>-54.432736419999998</c:v>
                </c:pt>
                <c:pt idx="1770">
                  <c:v>-54.409415840000001</c:v>
                </c:pt>
                <c:pt idx="1771">
                  <c:v>-54.385803500000002</c:v>
                </c:pt>
                <c:pt idx="1772">
                  <c:v>-54.36189478</c:v>
                </c:pt>
                <c:pt idx="1773">
                  <c:v>-54.337684969999998</c:v>
                </c:pt>
                <c:pt idx="1774">
                  <c:v>-54.313169279999997</c:v>
                </c:pt>
                <c:pt idx="1775">
                  <c:v>-54.288342800000002</c:v>
                </c:pt>
                <c:pt idx="1776">
                  <c:v>-54.263200519999998</c:v>
                </c:pt>
                <c:pt idx="1777">
                  <c:v>-54.237737359999997</c:v>
                </c:pt>
                <c:pt idx="1778">
                  <c:v>-54.211948110000002</c:v>
                </c:pt>
                <c:pt idx="1779">
                  <c:v>-54.185827439999997</c:v>
                </c:pt>
                <c:pt idx="1780">
                  <c:v>-54.159369949999999</c:v>
                </c:pt>
                <c:pt idx="1781">
                  <c:v>-54.132570080000001</c:v>
                </c:pt>
                <c:pt idx="1782">
                  <c:v>-54.105422179999998</c:v>
                </c:pt>
                <c:pt idx="1783">
                  <c:v>-54.077920489999997</c:v>
                </c:pt>
                <c:pt idx="1784">
                  <c:v>-54.050059099999999</c:v>
                </c:pt>
                <c:pt idx="1785">
                  <c:v>-54.021832000000003</c:v>
                </c:pt>
                <c:pt idx="1786">
                  <c:v>-53.993233029999999</c:v>
                </c:pt>
                <c:pt idx="1787">
                  <c:v>-53.964255909999999</c:v>
                </c:pt>
                <c:pt idx="1788">
                  <c:v>-53.934894219999997</c:v>
                </c:pt>
                <c:pt idx="1789">
                  <c:v>-53.905141399999998</c:v>
                </c:pt>
                <c:pt idx="1790">
                  <c:v>-53.874990750000002</c:v>
                </c:pt>
                <c:pt idx="1791">
                  <c:v>-53.844435429999997</c:v>
                </c:pt>
                <c:pt idx="1792">
                  <c:v>-53.81346842</c:v>
                </c:pt>
                <c:pt idx="1793">
                  <c:v>-53.782082559999999</c:v>
                </c:pt>
                <c:pt idx="1794">
                  <c:v>-53.750270559999997</c:v>
                </c:pt>
                <c:pt idx="1795">
                  <c:v>-53.718024900000003</c:v>
                </c:pt>
                <c:pt idx="1796">
                  <c:v>-53.685337959999998</c:v>
                </c:pt>
                <c:pt idx="1797">
                  <c:v>-53.652201900000001</c:v>
                </c:pt>
                <c:pt idx="1798">
                  <c:v>-53.618608709999997</c:v>
                </c:pt>
                <c:pt idx="1799">
                  <c:v>-53.584550210000003</c:v>
                </c:pt>
                <c:pt idx="1800">
                  <c:v>-53.550018010000002</c:v>
                </c:pt>
                <c:pt idx="1801">
                  <c:v>-53.515003540000002</c:v>
                </c:pt>
                <c:pt idx="1802">
                  <c:v>-53.479498030000002</c:v>
                </c:pt>
                <c:pt idx="1803">
                  <c:v>-53.443492499999998</c:v>
                </c:pt>
                <c:pt idx="1804">
                  <c:v>-53.406977740000002</c:v>
                </c:pt>
                <c:pt idx="1805">
                  <c:v>-53.369944349999997</c:v>
                </c:pt>
                <c:pt idx="1806">
                  <c:v>-53.332382680000002</c:v>
                </c:pt>
                <c:pt idx="1807">
                  <c:v>-53.294282870000004</c:v>
                </c:pt>
                <c:pt idx="1808">
                  <c:v>-53.255634800000003</c:v>
                </c:pt>
                <c:pt idx="1809">
                  <c:v>-53.216428110000003</c:v>
                </c:pt>
                <c:pt idx="1810">
                  <c:v>-53.176652179999998</c:v>
                </c:pt>
                <c:pt idx="1811">
                  <c:v>-53.13629615</c:v>
                </c:pt>
                <c:pt idx="1812">
                  <c:v>-53.095348860000001</c:v>
                </c:pt>
                <c:pt idx="1813">
                  <c:v>-53.053798899999997</c:v>
                </c:pt>
                <c:pt idx="1814">
                  <c:v>-53.011634540000003</c:v>
                </c:pt>
                <c:pt idx="1815">
                  <c:v>-52.96884378</c:v>
                </c:pt>
                <c:pt idx="1816">
                  <c:v>-52.9254143</c:v>
                </c:pt>
                <c:pt idx="1817">
                  <c:v>-52.881333470000001</c:v>
                </c:pt>
                <c:pt idx="1818">
                  <c:v>-52.836588329999998</c:v>
                </c:pt>
                <c:pt idx="1819">
                  <c:v>-52.791165579999998</c:v>
                </c:pt>
                <c:pt idx="1820">
                  <c:v>-52.745051590000003</c:v>
                </c:pt>
                <c:pt idx="1821">
                  <c:v>-52.698232349999998</c:v>
                </c:pt>
                <c:pt idx="1822">
                  <c:v>-52.650693480000001</c:v>
                </c:pt>
                <c:pt idx="1823">
                  <c:v>-52.60242023</c:v>
                </c:pt>
                <c:pt idx="1824">
                  <c:v>-52.553397449999999</c:v>
                </c:pt>
                <c:pt idx="1825">
                  <c:v>-52.503609570000002</c:v>
                </c:pt>
                <c:pt idx="1826">
                  <c:v>-52.453040600000001</c:v>
                </c:pt>
                <c:pt idx="1827">
                  <c:v>-52.401674110000002</c:v>
                </c:pt>
                <c:pt idx="1828">
                  <c:v>-52.349493240000001</c:v>
                </c:pt>
                <c:pt idx="1829">
                  <c:v>-52.296480629999998</c:v>
                </c:pt>
                <c:pt idx="1830">
                  <c:v>-52.242618440000001</c:v>
                </c:pt>
                <c:pt idx="1831">
                  <c:v>-52.187888340000001</c:v>
                </c:pt>
                <c:pt idx="1832">
                  <c:v>-52.132271469999999</c:v>
                </c:pt>
                <c:pt idx="1833">
                  <c:v>-52.075748429999997</c:v>
                </c:pt>
                <c:pt idx="1834">
                  <c:v>-52.018299280000001</c:v>
                </c:pt>
                <c:pt idx="1835">
                  <c:v>-51.95990347</c:v>
                </c:pt>
                <c:pt idx="1836">
                  <c:v>-51.900539879999997</c:v>
                </c:pt>
                <c:pt idx="1837">
                  <c:v>-51.840186750000001</c:v>
                </c:pt>
                <c:pt idx="1838">
                  <c:v>-51.778821669999999</c:v>
                </c:pt>
                <c:pt idx="1839">
                  <c:v>-51.716421580000002</c:v>
                </c:pt>
                <c:pt idx="1840">
                  <c:v>-51.652962719999998</c:v>
                </c:pt>
                <c:pt idx="1841">
                  <c:v>-51.58842061</c:v>
                </c:pt>
                <c:pt idx="1842">
                  <c:v>-51.522770000000001</c:v>
                </c:pt>
                <c:pt idx="1843">
                  <c:v>-51.455984899999997</c:v>
                </c:pt>
                <c:pt idx="1844">
                  <c:v>-51.388038479999999</c:v>
                </c:pt>
                <c:pt idx="1845">
                  <c:v>-51.318903110000001</c:v>
                </c:pt>
                <c:pt idx="1846">
                  <c:v>-51.24855024</c:v>
                </c:pt>
                <c:pt idx="1847">
                  <c:v>-51.17695046</c:v>
                </c:pt>
                <c:pt idx="1848">
                  <c:v>-51.104073399999997</c:v>
                </c:pt>
                <c:pt idx="1849">
                  <c:v>-51.029887690000002</c:v>
                </c:pt>
                <c:pt idx="1850">
                  <c:v>-50.954360970000003</c:v>
                </c:pt>
                <c:pt idx="1851">
                  <c:v>-50.877459819999999</c:v>
                </c:pt>
                <c:pt idx="1852">
                  <c:v>-50.799149679999999</c:v>
                </c:pt>
                <c:pt idx="1853">
                  <c:v>-50.719394870000002</c:v>
                </c:pt>
                <c:pt idx="1854">
                  <c:v>-50.638158519999998</c:v>
                </c:pt>
                <c:pt idx="1855">
                  <c:v>-50.555402460000003</c:v>
                </c:pt>
                <c:pt idx="1856">
                  <c:v>-50.471087279999999</c:v>
                </c:pt>
                <c:pt idx="1857">
                  <c:v>-50.385172150000002</c:v>
                </c:pt>
                <c:pt idx="1858">
                  <c:v>-50.297614869999997</c:v>
                </c:pt>
                <c:pt idx="1859">
                  <c:v>-50.208371730000003</c:v>
                </c:pt>
                <c:pt idx="1860">
                  <c:v>-50.117397490000002</c:v>
                </c:pt>
                <c:pt idx="1861">
                  <c:v>-50.024645280000001</c:v>
                </c:pt>
                <c:pt idx="1862">
                  <c:v>-49.930066549999999</c:v>
                </c:pt>
                <c:pt idx="1863">
                  <c:v>-49.833610989999997</c:v>
                </c:pt>
                <c:pt idx="1864">
                  <c:v>-49.735226439999998</c:v>
                </c:pt>
                <c:pt idx="1865">
                  <c:v>-49.634858800000003</c:v>
                </c:pt>
                <c:pt idx="1866">
                  <c:v>-49.532451969999997</c:v>
                </c:pt>
                <c:pt idx="1867">
                  <c:v>-49.427947709999998</c:v>
                </c:pt>
                <c:pt idx="1868">
                  <c:v>-49.321285600000003</c:v>
                </c:pt>
                <c:pt idx="1869">
                  <c:v>-49.212402849999997</c:v>
                </c:pt>
                <c:pt idx="1870">
                  <c:v>-49.10123428</c:v>
                </c:pt>
                <c:pt idx="1871">
                  <c:v>-48.987712119999998</c:v>
                </c:pt>
                <c:pt idx="1872">
                  <c:v>-48.871765949999997</c:v>
                </c:pt>
                <c:pt idx="1873">
                  <c:v>-48.753322509999997</c:v>
                </c:pt>
                <c:pt idx="1874">
                  <c:v>-48.632305610000003</c:v>
                </c:pt>
                <c:pt idx="1875">
                  <c:v>-48.508635939999998</c:v>
                </c:pt>
                <c:pt idx="1876">
                  <c:v>-48.382230919999998</c:v>
                </c:pt>
                <c:pt idx="1877">
                  <c:v>-48.253004539999999</c:v>
                </c:pt>
                <c:pt idx="1878">
                  <c:v>-48.120867189999998</c:v>
                </c:pt>
                <c:pt idx="1879">
                  <c:v>-47.985725440000003</c:v>
                </c:pt>
                <c:pt idx="1880">
                  <c:v>-47.84748184</c:v>
                </c:pt>
                <c:pt idx="1881">
                  <c:v>-47.70603474</c:v>
                </c:pt>
                <c:pt idx="1882">
                  <c:v>-47.561278010000002</c:v>
                </c:pt>
                <c:pt idx="1883">
                  <c:v>-47.413100810000003</c:v>
                </c:pt>
                <c:pt idx="1884">
                  <c:v>-47.26138735</c:v>
                </c:pt>
                <c:pt idx="1885">
                  <c:v>-47.106016599999997</c:v>
                </c:pt>
                <c:pt idx="1886">
                  <c:v>-46.946861939999998</c:v>
                </c:pt>
                <c:pt idx="1887">
                  <c:v>-46.78379091</c:v>
                </c:pt>
                <c:pt idx="1888">
                  <c:v>-46.616664839999999</c:v>
                </c:pt>
                <c:pt idx="1889">
                  <c:v>-46.445338460000002</c:v>
                </c:pt>
                <c:pt idx="1890">
                  <c:v>-46.269659529999998</c:v>
                </c:pt>
                <c:pt idx="1891">
                  <c:v>-46.089468410000002</c:v>
                </c:pt>
                <c:pt idx="1892">
                  <c:v>-45.904597629999998</c:v>
                </c:pt>
                <c:pt idx="1893">
                  <c:v>-45.714871340000002</c:v>
                </c:pt>
                <c:pt idx="1894">
                  <c:v>-45.520104840000002</c:v>
                </c:pt>
                <c:pt idx="1895">
                  <c:v>-45.320104020000002</c:v>
                </c:pt>
                <c:pt idx="1896">
                  <c:v>-45.11466471</c:v>
                </c:pt>
                <c:pt idx="1897">
                  <c:v>-44.903572050000001</c:v>
                </c:pt>
                <c:pt idx="1898">
                  <c:v>-44.686599790000002</c:v>
                </c:pt>
                <c:pt idx="1899">
                  <c:v>-44.463509500000001</c:v>
                </c:pt>
                <c:pt idx="1900">
                  <c:v>-44.234049769999999</c:v>
                </c:pt>
                <c:pt idx="1901">
                  <c:v>-43.997955300000001</c:v>
                </c:pt>
                <c:pt idx="1902">
                  <c:v>-43.754945919999997</c:v>
                </c:pt>
                <c:pt idx="1903">
                  <c:v>-43.504725579999999</c:v>
                </c:pt>
                <c:pt idx="1904">
                  <c:v>-43.246981150000003</c:v>
                </c:pt>
                <c:pt idx="1905">
                  <c:v>-42.981381249999998</c:v>
                </c:pt>
                <c:pt idx="1906">
                  <c:v>-42.707574800000003</c:v>
                </c:pt>
                <c:pt idx="1907">
                  <c:v>-42.425189660000001</c:v>
                </c:pt>
                <c:pt idx="1908">
                  <c:v>-42.133830930000002</c:v>
                </c:pt>
                <c:pt idx="1909">
                  <c:v>-41.833079259999998</c:v>
                </c:pt>
                <c:pt idx="1910">
                  <c:v>-41.522488869999997</c:v>
                </c:pt>
                <c:pt idx="1911">
                  <c:v>-41.2015855</c:v>
                </c:pt>
                <c:pt idx="1912">
                  <c:v>-40.86986409</c:v>
                </c:pt>
                <c:pt idx="1913">
                  <c:v>-40.526786209999997</c:v>
                </c:pt>
                <c:pt idx="1914">
                  <c:v>-40.171777319999997</c:v>
                </c:pt>
                <c:pt idx="1915">
                  <c:v>-39.804223659999998</c:v>
                </c:pt>
                <c:pt idx="1916">
                  <c:v>-39.423468880000001</c:v>
                </c:pt>
                <c:pt idx="1917">
                  <c:v>-39.028810319999998</c:v>
                </c:pt>
                <c:pt idx="1918">
                  <c:v>-38.619494779999997</c:v>
                </c:pt>
                <c:pt idx="1919">
                  <c:v>-38.194714019999999</c:v>
                </c:pt>
                <c:pt idx="1920">
                  <c:v>-37.753599569999999</c:v>
                </c:pt>
                <c:pt idx="1921">
                  <c:v>-37.295217100000002</c:v>
                </c:pt>
                <c:pt idx="1922">
                  <c:v>-36.81856003</c:v>
                </c:pt>
                <c:pt idx="1923">
                  <c:v>-36.322542470000002</c:v>
                </c:pt>
                <c:pt idx="1924">
                  <c:v>-35.805991280000001</c:v>
                </c:pt>
                <c:pt idx="1925">
                  <c:v>-35.26763717</c:v>
                </c:pt>
                <c:pt idx="1926">
                  <c:v>-34.70610465</c:v>
                </c:pt>
                <c:pt idx="1927">
                  <c:v>-34.119900790000003</c:v>
                </c:pt>
                <c:pt idx="1928">
                  <c:v>-33.50740244</c:v>
                </c:pt>
                <c:pt idx="1929">
                  <c:v>-32.866841800000003</c:v>
                </c:pt>
                <c:pt idx="1930">
                  <c:v>-32.196289980000003</c:v>
                </c:pt>
                <c:pt idx="1931">
                  <c:v>-31.493638369999999</c:v>
                </c:pt>
                <c:pt idx="1932">
                  <c:v>-30.756577279999998</c:v>
                </c:pt>
                <c:pt idx="1933">
                  <c:v>-29.98257151</c:v>
                </c:pt>
                <c:pt idx="1934">
                  <c:v>-29.168832309999999</c:v>
                </c:pt>
                <c:pt idx="1935">
                  <c:v>-28.31228505</c:v>
                </c:pt>
                <c:pt idx="1936">
                  <c:v>-27.409531779999998</c:v>
                </c:pt>
                <c:pt idx="1937">
                  <c:v>-26.45680789</c:v>
                </c:pt>
                <c:pt idx="1938">
                  <c:v>-25.449931549999999</c:v>
                </c:pt>
                <c:pt idx="1939">
                  <c:v>-24.38424466</c:v>
                </c:pt>
                <c:pt idx="1940">
                  <c:v>-23.25454341</c:v>
                </c:pt>
                <c:pt idx="1941">
                  <c:v>-22.054996589999998</c:v>
                </c:pt>
                <c:pt idx="1942">
                  <c:v>-20.779048660000001</c:v>
                </c:pt>
                <c:pt idx="1943">
                  <c:v>-19.419304520000001</c:v>
                </c:pt>
                <c:pt idx="1944">
                  <c:v>-17.967391599999999</c:v>
                </c:pt>
                <c:pt idx="1945">
                  <c:v>-16.41379409</c:v>
                </c:pt>
                <c:pt idx="1946">
                  <c:v>-14.74765245</c:v>
                </c:pt>
                <c:pt idx="1947">
                  <c:v>-12.956519460000001</c:v>
                </c:pt>
                <c:pt idx="1948">
                  <c:v>-11.026061500000001</c:v>
                </c:pt>
                <c:pt idx="1949">
                  <c:v>-8.9396903170000002</c:v>
                </c:pt>
                <c:pt idx="1950">
                  <c:v>-6.6781055929999997</c:v>
                </c:pt>
                <c:pt idx="1951">
                  <c:v>-4.2187224629999998</c:v>
                </c:pt>
                <c:pt idx="1952">
                  <c:v>-1.5349487690000001</c:v>
                </c:pt>
                <c:pt idx="1953">
                  <c:v>1.40473556</c:v>
                </c:pt>
                <c:pt idx="1954">
                  <c:v>4.6379627660000002</c:v>
                </c:pt>
                <c:pt idx="1955">
                  <c:v>8.2100168789999994</c:v>
                </c:pt>
                <c:pt idx="1956">
                  <c:v>12.175858509999999</c:v>
                </c:pt>
                <c:pt idx="1957">
                  <c:v>16.602821299999999</c:v>
                </c:pt>
                <c:pt idx="1958">
                  <c:v>21.57425258</c:v>
                </c:pt>
                <c:pt idx="1959">
                  <c:v>27.194503340000001</c:v>
                </c:pt>
                <c:pt idx="1960">
                  <c:v>33.595882709999998</c:v>
                </c:pt>
                <c:pt idx="1961">
                  <c:v>-54.99088708</c:v>
                </c:pt>
                <c:pt idx="1962">
                  <c:v>-54.981670399999999</c:v>
                </c:pt>
                <c:pt idx="1963">
                  <c:v>-54.972348599999997</c:v>
                </c:pt>
                <c:pt idx="1964">
                  <c:v>-54.96292029</c:v>
                </c:pt>
                <c:pt idx="1965">
                  <c:v>-54.953384069999998</c:v>
                </c:pt>
                <c:pt idx="1966">
                  <c:v>-54.943738500000002</c:v>
                </c:pt>
                <c:pt idx="1967">
                  <c:v>-54.933982139999998</c:v>
                </c:pt>
                <c:pt idx="1968">
                  <c:v>-54.924113509999998</c:v>
                </c:pt>
                <c:pt idx="1969">
                  <c:v>-54.91413112</c:v>
                </c:pt>
                <c:pt idx="1970">
                  <c:v>-54.904033439999999</c:v>
                </c:pt>
                <c:pt idx="1971">
                  <c:v>-54.893818940000003</c:v>
                </c:pt>
                <c:pt idx="1972">
                  <c:v>-54.883486050000002</c:v>
                </c:pt>
                <c:pt idx="1973">
                  <c:v>-54.87303318</c:v>
                </c:pt>
                <c:pt idx="1974">
                  <c:v>-54.862458709999999</c:v>
                </c:pt>
                <c:pt idx="1975">
                  <c:v>-54.851760990000002</c:v>
                </c:pt>
                <c:pt idx="1976">
                  <c:v>-54.840938370000003</c:v>
                </c:pt>
                <c:pt idx="1977">
                  <c:v>-54.829989140000002</c:v>
                </c:pt>
                <c:pt idx="1978">
                  <c:v>-54.818911589999999</c:v>
                </c:pt>
                <c:pt idx="1979">
                  <c:v>-54.807703969999999</c:v>
                </c:pt>
                <c:pt idx="1980">
                  <c:v>-54.796364490000002</c:v>
                </c:pt>
                <c:pt idx="1981">
                  <c:v>-54.784891360000003</c:v>
                </c:pt>
                <c:pt idx="1982">
                  <c:v>-54.773282729999998</c:v>
                </c:pt>
                <c:pt idx="1983">
                  <c:v>-54.761536749999998</c:v>
                </c:pt>
                <c:pt idx="1984">
                  <c:v>-54.74965151</c:v>
                </c:pt>
                <c:pt idx="1985">
                  <c:v>-54.737625100000002</c:v>
                </c:pt>
                <c:pt idx="1986">
                  <c:v>-54.72545555</c:v>
                </c:pt>
                <c:pt idx="1987">
                  <c:v>-54.713140869999997</c:v>
                </c:pt>
                <c:pt idx="1988">
                  <c:v>-54.700679049999998</c:v>
                </c:pt>
                <c:pt idx="1989">
                  <c:v>-54.688068020000003</c:v>
                </c:pt>
                <c:pt idx="1990">
                  <c:v>-54.675305690000002</c:v>
                </c:pt>
                <c:pt idx="1991">
                  <c:v>-54.662389939999997</c:v>
                </c:pt>
                <c:pt idx="1992">
                  <c:v>-54.649318610000002</c:v>
                </c:pt>
                <c:pt idx="1993">
                  <c:v>-54.636089490000003</c:v>
                </c:pt>
                <c:pt idx="1994">
                  <c:v>-54.622700360000003</c:v>
                </c:pt>
                <c:pt idx="1995">
                  <c:v>-54.609148949999998</c:v>
                </c:pt>
                <c:pt idx="1996">
                  <c:v>-54.595432930000001</c:v>
                </c:pt>
                <c:pt idx="1997">
                  <c:v>-54.581549969999998</c:v>
                </c:pt>
                <c:pt idx="1998">
                  <c:v>-54.567497660000001</c:v>
                </c:pt>
                <c:pt idx="1999">
                  <c:v>-54.553273580000003</c:v>
                </c:pt>
                <c:pt idx="2000">
                  <c:v>-54.538875259999998</c:v>
                </c:pt>
                <c:pt idx="2001">
                  <c:v>-54.524300169999997</c:v>
                </c:pt>
                <c:pt idx="2002">
                  <c:v>-54.509545750000001</c:v>
                </c:pt>
                <c:pt idx="2003">
                  <c:v>-54.494609410000002</c:v>
                </c:pt>
                <c:pt idx="2004">
                  <c:v>-54.479488490000001</c:v>
                </c:pt>
                <c:pt idx="2005">
                  <c:v>-54.464180280000001</c:v>
                </c:pt>
                <c:pt idx="2006">
                  <c:v>-54.448682050000002</c:v>
                </c:pt>
                <c:pt idx="2007">
                  <c:v>-54.432991000000001</c:v>
                </c:pt>
                <c:pt idx="2008">
                  <c:v>-54.417104289999997</c:v>
                </c:pt>
                <c:pt idx="2009">
                  <c:v>-54.40101902</c:v>
                </c:pt>
                <c:pt idx="2010">
                  <c:v>-54.384732239999998</c:v>
                </c:pt>
                <c:pt idx="2011">
                  <c:v>-54.368240960000001</c:v>
                </c:pt>
                <c:pt idx="2012">
                  <c:v>-54.351542109999997</c:v>
                </c:pt>
                <c:pt idx="2013">
                  <c:v>-54.334632589999998</c:v>
                </c:pt>
                <c:pt idx="2014">
                  <c:v>-54.317509229999999</c:v>
                </c:pt>
                <c:pt idx="2015">
                  <c:v>-54.300168810000002</c:v>
                </c:pt>
                <c:pt idx="2016">
                  <c:v>-54.282608029999999</c:v>
                </c:pt>
                <c:pt idx="2017">
                  <c:v>-54.264823560000004</c:v>
                </c:pt>
                <c:pt idx="2018">
                  <c:v>-54.246811989999998</c:v>
                </c:pt>
                <c:pt idx="2019">
                  <c:v>-54.228569829999998</c:v>
                </c:pt>
                <c:pt idx="2020">
                  <c:v>-54.210093569999998</c:v>
                </c:pt>
                <c:pt idx="2021">
                  <c:v>-54.191379589999997</c:v>
                </c:pt>
                <c:pt idx="2022">
                  <c:v>-54.172424220000003</c:v>
                </c:pt>
                <c:pt idx="2023">
                  <c:v>-54.15322372</c:v>
                </c:pt>
                <c:pt idx="2024">
                  <c:v>-54.133774279999997</c:v>
                </c:pt>
                <c:pt idx="2025">
                  <c:v>-54.114072010000001</c:v>
                </c:pt>
                <c:pt idx="2026">
                  <c:v>-54.094112959999997</c:v>
                </c:pt>
                <c:pt idx="2027">
                  <c:v>-54.073893069999997</c:v>
                </c:pt>
                <c:pt idx="2028">
                  <c:v>-54.053408240000003</c:v>
                </c:pt>
                <c:pt idx="2029">
                  <c:v>-54.032654270000002</c:v>
                </c:pt>
                <c:pt idx="2030">
                  <c:v>-54.011626880000001</c:v>
                </c:pt>
                <c:pt idx="2031">
                  <c:v>-53.990321710000003</c:v>
                </c:pt>
                <c:pt idx="2032">
                  <c:v>-53.968734310000002</c:v>
                </c:pt>
                <c:pt idx="2033">
                  <c:v>-53.946860139999998</c:v>
                </c:pt>
                <c:pt idx="2034">
                  <c:v>-53.924694559999999</c:v>
                </c:pt>
                <c:pt idx="2035">
                  <c:v>-53.902232859999998</c:v>
                </c:pt>
                <c:pt idx="2036">
                  <c:v>-53.879470230000003</c:v>
                </c:pt>
                <c:pt idx="2037">
                  <c:v>-53.856401730000002</c:v>
                </c:pt>
                <c:pt idx="2038">
                  <c:v>-53.833022370000002</c:v>
                </c:pt>
                <c:pt idx="2039">
                  <c:v>-53.809327009999997</c:v>
                </c:pt>
                <c:pt idx="2040">
                  <c:v>-53.785310440000003</c:v>
                </c:pt>
                <c:pt idx="2041">
                  <c:v>-53.760967319999999</c:v>
                </c:pt>
                <c:pt idx="2042">
                  <c:v>-53.736292220000003</c:v>
                </c:pt>
                <c:pt idx="2043">
                  <c:v>-53.711279570000002</c:v>
                </c:pt>
                <c:pt idx="2044">
                  <c:v>-53.685923690000003</c:v>
                </c:pt>
                <c:pt idx="2045">
                  <c:v>-53.660218800000003</c:v>
                </c:pt>
                <c:pt idx="2046">
                  <c:v>-53.634158990000003</c:v>
                </c:pt>
                <c:pt idx="2047">
                  <c:v>-53.607738189999999</c:v>
                </c:pt>
                <c:pt idx="2048">
                  <c:v>-53.580950250000001</c:v>
                </c:pt>
                <c:pt idx="2049">
                  <c:v>-53.553788859999997</c:v>
                </c:pt>
                <c:pt idx="2050">
                  <c:v>-53.526247570000002</c:v>
                </c:pt>
                <c:pt idx="2051">
                  <c:v>-53.498319809999998</c:v>
                </c:pt>
                <c:pt idx="2052">
                  <c:v>-53.469998840000002</c:v>
                </c:pt>
                <c:pt idx="2053">
                  <c:v>-53.441277790000001</c:v>
                </c:pt>
                <c:pt idx="2054">
                  <c:v>-53.412149630000002</c:v>
                </c:pt>
                <c:pt idx="2055">
                  <c:v>-53.38260717</c:v>
                </c:pt>
                <c:pt idx="2056">
                  <c:v>-53.35264308</c:v>
                </c:pt>
                <c:pt idx="2057">
                  <c:v>-53.322249839999998</c:v>
                </c:pt>
                <c:pt idx="2058">
                  <c:v>-53.291419759999997</c:v>
                </c:pt>
                <c:pt idx="2059">
                  <c:v>-53.260145000000001</c:v>
                </c:pt>
                <c:pt idx="2060">
                  <c:v>-53.228417520000001</c:v>
                </c:pt>
                <c:pt idx="2061">
                  <c:v>-53.196229099999996</c:v>
                </c:pt>
                <c:pt idx="2062">
                  <c:v>-53.163571320000003</c:v>
                </c:pt>
                <c:pt idx="2063">
                  <c:v>-53.130435579999997</c:v>
                </c:pt>
                <c:pt idx="2064">
                  <c:v>-53.096813070000003</c:v>
                </c:pt>
                <c:pt idx="2065">
                  <c:v>-53.062694780000001</c:v>
                </c:pt>
                <c:pt idx="2066">
                  <c:v>-53.02807146</c:v>
                </c:pt>
                <c:pt idx="2067">
                  <c:v>-52.99293368</c:v>
                </c:pt>
                <c:pt idx="2068">
                  <c:v>-52.957271759999998</c:v>
                </c:pt>
                <c:pt idx="2069">
                  <c:v>-52.921075780000002</c:v>
                </c:pt>
                <c:pt idx="2070">
                  <c:v>-52.884335589999999</c:v>
                </c:pt>
                <c:pt idx="2071">
                  <c:v>-52.847040800000002</c:v>
                </c:pt>
                <c:pt idx="2072">
                  <c:v>-52.809180759999997</c:v>
                </c:pt>
                <c:pt idx="2073">
                  <c:v>-52.770744530000002</c:v>
                </c:pt>
                <c:pt idx="2074">
                  <c:v>-52.731720940000002</c:v>
                </c:pt>
                <c:pt idx="2075">
                  <c:v>-52.692098510000001</c:v>
                </c:pt>
                <c:pt idx="2076">
                  <c:v>-52.651865489999999</c:v>
                </c:pt>
                <c:pt idx="2077">
                  <c:v>-52.61100982</c:v>
                </c:pt>
                <c:pt idx="2078">
                  <c:v>-52.569519130000003</c:v>
                </c:pt>
                <c:pt idx="2079">
                  <c:v>-52.527380749999999</c:v>
                </c:pt>
                <c:pt idx="2080">
                  <c:v>-52.484581669999997</c:v>
                </c:pt>
                <c:pt idx="2081">
                  <c:v>-52.441108530000001</c:v>
                </c:pt>
                <c:pt idx="2082">
                  <c:v>-52.396947650000001</c:v>
                </c:pt>
                <c:pt idx="2083">
                  <c:v>-52.35208497</c:v>
                </c:pt>
                <c:pt idx="2084">
                  <c:v>-52.306506050000003</c:v>
                </c:pt>
                <c:pt idx="2085">
                  <c:v>-52.260196090000001</c:v>
                </c:pt>
                <c:pt idx="2086">
                  <c:v>-52.213139869999999</c:v>
                </c:pt>
                <c:pt idx="2087">
                  <c:v>-52.165321759999998</c:v>
                </c:pt>
                <c:pt idx="2088">
                  <c:v>-52.116725729999999</c:v>
                </c:pt>
                <c:pt idx="2089">
                  <c:v>-52.067335270000001</c:v>
                </c:pt>
                <c:pt idx="2090">
                  <c:v>-52.017133450000003</c:v>
                </c:pt>
                <c:pt idx="2091">
                  <c:v>-51.966102849999999</c:v>
                </c:pt>
                <c:pt idx="2092">
                  <c:v>-51.914225559999998</c:v>
                </c:pt>
                <c:pt idx="2093">
                  <c:v>-51.86148318</c:v>
                </c:pt>
                <c:pt idx="2094">
                  <c:v>-51.807856780000002</c:v>
                </c:pt>
                <c:pt idx="2095">
                  <c:v>-51.753326889999997</c:v>
                </c:pt>
                <c:pt idx="2096">
                  <c:v>-51.697873479999998</c:v>
                </c:pt>
                <c:pt idx="2097">
                  <c:v>-51.641475929999999</c:v>
                </c:pt>
                <c:pt idx="2098">
                  <c:v>-51.584113039999998</c:v>
                </c:pt>
                <c:pt idx="2099">
                  <c:v>-51.525762950000001</c:v>
                </c:pt>
                <c:pt idx="2100">
                  <c:v>-51.466403190000001</c:v>
                </c:pt>
                <c:pt idx="2101">
                  <c:v>-51.406010600000002</c:v>
                </c:pt>
                <c:pt idx="2102">
                  <c:v>-51.344561329999998</c:v>
                </c:pt>
                <c:pt idx="2103">
                  <c:v>-51.28203079</c:v>
                </c:pt>
                <c:pt idx="2104">
                  <c:v>-51.218393659999997</c:v>
                </c:pt>
                <c:pt idx="2105">
                  <c:v>-51.153623830000001</c:v>
                </c:pt>
                <c:pt idx="2106">
                  <c:v>-51.087694390000003</c:v>
                </c:pt>
                <c:pt idx="2107">
                  <c:v>-51.02057757</c:v>
                </c:pt>
                <c:pt idx="2108">
                  <c:v>-50.952244739999998</c:v>
                </c:pt>
                <c:pt idx="2109">
                  <c:v>-50.882666370000003</c:v>
                </c:pt>
                <c:pt idx="2110">
                  <c:v>-50.81181196</c:v>
                </c:pt>
                <c:pt idx="2111">
                  <c:v>-50.73965003</c:v>
                </c:pt>
                <c:pt idx="2112">
                  <c:v>-50.666148110000002</c:v>
                </c:pt>
                <c:pt idx="2113">
                  <c:v>-50.591272619999998</c:v>
                </c:pt>
                <c:pt idx="2114">
                  <c:v>-50.514988889999998</c:v>
                </c:pt>
                <c:pt idx="2115">
                  <c:v>-50.437261100000001</c:v>
                </c:pt>
                <c:pt idx="2116">
                  <c:v>-50.358052229999998</c:v>
                </c:pt>
                <c:pt idx="2117">
                  <c:v>-50.277323969999998</c:v>
                </c:pt>
                <c:pt idx="2118">
                  <c:v>-50.19503675</c:v>
                </c:pt>
                <c:pt idx="2119">
                  <c:v>-50.111149589999997</c:v>
                </c:pt>
                <c:pt idx="2120">
                  <c:v>-50.025620119999999</c:v>
                </c:pt>
                <c:pt idx="2121">
                  <c:v>-49.938404470000002</c:v>
                </c:pt>
                <c:pt idx="2122">
                  <c:v>-49.849457200000003</c:v>
                </c:pt>
                <c:pt idx="2123">
                  <c:v>-49.758731279999999</c:v>
                </c:pt>
                <c:pt idx="2124">
                  <c:v>-49.66617797</c:v>
                </c:pt>
                <c:pt idx="2125">
                  <c:v>-49.571746750000003</c:v>
                </c:pt>
                <c:pt idx="2126">
                  <c:v>-49.475385250000002</c:v>
                </c:pt>
                <c:pt idx="2127">
                  <c:v>-49.377039179999997</c:v>
                </c:pt>
                <c:pt idx="2128">
                  <c:v>-49.276652200000001</c:v>
                </c:pt>
                <c:pt idx="2129">
                  <c:v>-49.174165860000002</c:v>
                </c:pt>
                <c:pt idx="2130">
                  <c:v>-49.069519460000002</c:v>
                </c:pt>
                <c:pt idx="2131">
                  <c:v>-48.962649990000003</c:v>
                </c:pt>
                <c:pt idx="2132">
                  <c:v>-48.853492000000003</c:v>
                </c:pt>
                <c:pt idx="2133">
                  <c:v>-48.74197745</c:v>
                </c:pt>
                <c:pt idx="2134">
                  <c:v>-48.628035629999999</c:v>
                </c:pt>
                <c:pt idx="2135">
                  <c:v>-48.511592989999997</c:v>
                </c:pt>
                <c:pt idx="2136">
                  <c:v>-48.39257301</c:v>
                </c:pt>
                <c:pt idx="2137">
                  <c:v>-48.270896069999999</c:v>
                </c:pt>
                <c:pt idx="2138">
                  <c:v>-48.146479249999999</c:v>
                </c:pt>
                <c:pt idx="2139">
                  <c:v>-48.019236190000001</c:v>
                </c:pt>
                <c:pt idx="2140">
                  <c:v>-47.889076889999998</c:v>
                </c:pt>
                <c:pt idx="2141">
                  <c:v>-47.755907530000002</c:v>
                </c:pt>
                <c:pt idx="2142">
                  <c:v>-47.619630260000001</c:v>
                </c:pt>
                <c:pt idx="2143">
                  <c:v>-47.480142989999997</c:v>
                </c:pt>
                <c:pt idx="2144">
                  <c:v>-47.337339129999997</c:v>
                </c:pt>
                <c:pt idx="2145">
                  <c:v>-47.191107389999999</c:v>
                </c:pt>
                <c:pt idx="2146">
                  <c:v>-47.041331460000002</c:v>
                </c:pt>
                <c:pt idx="2147">
                  <c:v>-46.887889770000001</c:v>
                </c:pt>
                <c:pt idx="2148">
                  <c:v>-46.730655159999998</c:v>
                </c:pt>
                <c:pt idx="2149">
                  <c:v>-46.569494599999999</c:v>
                </c:pt>
                <c:pt idx="2150">
                  <c:v>-46.404268770000002</c:v>
                </c:pt>
                <c:pt idx="2151">
                  <c:v>-46.234831759999999</c:v>
                </c:pt>
                <c:pt idx="2152">
                  <c:v>-46.061030649999999</c:v>
                </c:pt>
                <c:pt idx="2153">
                  <c:v>-45.88270507</c:v>
                </c:pt>
                <c:pt idx="2154">
                  <c:v>-45.699686749999998</c:v>
                </c:pt>
                <c:pt idx="2155">
                  <c:v>-45.51179905</c:v>
                </c:pt>
                <c:pt idx="2156">
                  <c:v>-45.318856400000001</c:v>
                </c:pt>
                <c:pt idx="2157">
                  <c:v>-45.12066377</c:v>
                </c:pt>
                <c:pt idx="2158">
                  <c:v>-44.917015999999997</c:v>
                </c:pt>
                <c:pt idx="2159">
                  <c:v>-44.707697199999998</c:v>
                </c:pt>
                <c:pt idx="2160">
                  <c:v>-44.492480020000002</c:v>
                </c:pt>
                <c:pt idx="2161">
                  <c:v>-44.271124839999999</c:v>
                </c:pt>
                <c:pt idx="2162">
                  <c:v>-44.043379010000002</c:v>
                </c:pt>
                <c:pt idx="2163">
                  <c:v>-43.808975879999998</c:v>
                </c:pt>
                <c:pt idx="2164">
                  <c:v>-43.567633870000002</c:v>
                </c:pt>
                <c:pt idx="2165">
                  <c:v>-43.319055390000003</c:v>
                </c:pt>
                <c:pt idx="2166">
                  <c:v>-43.062925669999998</c:v>
                </c:pt>
                <c:pt idx="2167">
                  <c:v>-42.798911580000002</c:v>
                </c:pt>
                <c:pt idx="2168">
                  <c:v>-42.52666018</c:v>
                </c:pt>
                <c:pt idx="2169">
                  <c:v>-42.245797279999998</c:v>
                </c:pt>
                <c:pt idx="2170">
                  <c:v>-41.955925839999999</c:v>
                </c:pt>
                <c:pt idx="2171">
                  <c:v>-41.65662416</c:v>
                </c:pt>
                <c:pt idx="2172">
                  <c:v>-41.34744396</c:v>
                </c:pt>
                <c:pt idx="2173">
                  <c:v>-41.027908269999998</c:v>
                </c:pt>
                <c:pt idx="2174">
                  <c:v>-40.697509080000003</c:v>
                </c:pt>
                <c:pt idx="2175">
                  <c:v>-40.355704809999999</c:v>
                </c:pt>
                <c:pt idx="2176">
                  <c:v>-40.001917480000003</c:v>
                </c:pt>
                <c:pt idx="2177">
                  <c:v>-39.635529609999999</c:v>
                </c:pt>
                <c:pt idx="2178">
                  <c:v>-39.255880830000002</c:v>
                </c:pt>
                <c:pt idx="2179">
                  <c:v>-38.86226405</c:v>
                </c:pt>
                <c:pt idx="2180">
                  <c:v>-38.453921299999998</c:v>
                </c:pt>
                <c:pt idx="2181">
                  <c:v>-38.030039119999998</c:v>
                </c:pt>
                <c:pt idx="2182">
                  <c:v>-37.589743339999998</c:v>
                </c:pt>
                <c:pt idx="2183">
                  <c:v>-37.132093359999999</c:v>
                </c:pt>
                <c:pt idx="2184">
                  <c:v>-36.656075770000001</c:v>
                </c:pt>
                <c:pt idx="2185">
                  <c:v>-36.160597160000002</c:v>
                </c:pt>
                <c:pt idx="2186">
                  <c:v>-35.64447612</c:v>
                </c:pt>
                <c:pt idx="2187">
                  <c:v>-35.106434210000003</c:v>
                </c:pt>
                <c:pt idx="2188">
                  <c:v>-34.545085890000003</c:v>
                </c:pt>
                <c:pt idx="2189">
                  <c:v>-33.958927060000001</c:v>
                </c:pt>
                <c:pt idx="2190">
                  <c:v>-33.346322209999997</c:v>
                </c:pt>
                <c:pt idx="2191">
                  <c:v>-32.705489780000001</c:v>
                </c:pt>
                <c:pt idx="2192">
                  <c:v>-32.03448556</c:v>
                </c:pt>
                <c:pt idx="2193">
                  <c:v>-31.331183809999999</c:v>
                </c:pt>
                <c:pt idx="2194">
                  <c:v>-30.593255689999999</c:v>
                </c:pt>
                <c:pt idx="2195">
                  <c:v>-29.818144499999999</c:v>
                </c:pt>
                <c:pt idx="2196">
                  <c:v>-29.003037259999999</c:v>
                </c:pt>
                <c:pt idx="2197">
                  <c:v>-28.144832000000001</c:v>
                </c:pt>
                <c:pt idx="2198">
                  <c:v>-27.240099839999999</c:v>
                </c:pt>
                <c:pt idx="2199">
                  <c:v>-26.285041</c:v>
                </c:pt>
                <c:pt idx="2200">
                  <c:v>-25.275433620000001</c:v>
                </c:pt>
                <c:pt idx="2201">
                  <c:v>-24.206573769999999</c:v>
                </c:pt>
                <c:pt idx="2202">
                  <c:v>-23.073205120000001</c:v>
                </c:pt>
                <c:pt idx="2203">
                  <c:v>-21.869435889999998</c:v>
                </c:pt>
                <c:pt idx="2204">
                  <c:v>-20.58864054</c:v>
                </c:pt>
                <c:pt idx="2205">
                  <c:v>-19.22334261</c:v>
                </c:pt>
                <c:pt idx="2206">
                  <c:v>-17.765074630000001</c:v>
                </c:pt>
                <c:pt idx="2207">
                  <c:v>-16.20420953</c:v>
                </c:pt>
                <c:pt idx="2208">
                  <c:v>-14.529756649999999</c:v>
                </c:pt>
                <c:pt idx="2209">
                  <c:v>-12.72911341</c:v>
                </c:pt>
                <c:pt idx="2210">
                  <c:v>-10.78776107</c:v>
                </c:pt>
                <c:pt idx="2211">
                  <c:v>-8.6888894170000004</c:v>
                </c:pt>
                <c:pt idx="2212">
                  <c:v>-6.4129302289999996</c:v>
                </c:pt>
                <c:pt idx="2213">
                  <c:v>-3.9369729759999998</c:v>
                </c:pt>
                <c:pt idx="2214">
                  <c:v>-1.2340265989999999</c:v>
                </c:pt>
                <c:pt idx="2215">
                  <c:v>1.7279216390000001</c:v>
                </c:pt>
                <c:pt idx="2216">
                  <c:v>4.9871179049999999</c:v>
                </c:pt>
                <c:pt idx="2217">
                  <c:v>8.5896187220000009</c:v>
                </c:pt>
                <c:pt idx="2218">
                  <c:v>12.591367050000001</c:v>
                </c:pt>
                <c:pt idx="2219">
                  <c:v>17.060960300000001</c:v>
                </c:pt>
                <c:pt idx="2220">
                  <c:v>22.083392379999999</c:v>
                </c:pt>
                <c:pt idx="2221">
                  <c:v>27.76519</c:v>
                </c:pt>
                <c:pt idx="2222">
                  <c:v>34.24158216</c:v>
                </c:pt>
                <c:pt idx="2223">
                  <c:v>-54.998033200000002</c:v>
                </c:pt>
                <c:pt idx="2224">
                  <c:v>-54.996045590000001</c:v>
                </c:pt>
                <c:pt idx="2225">
                  <c:v>-54.994036899999998</c:v>
                </c:pt>
                <c:pt idx="2226">
                  <c:v>-54.9920069</c:v>
                </c:pt>
                <c:pt idx="2227">
                  <c:v>-54.989955309999999</c:v>
                </c:pt>
                <c:pt idx="2228">
                  <c:v>-54.987881880000003</c:v>
                </c:pt>
                <c:pt idx="2229">
                  <c:v>-54.985786330000003</c:v>
                </c:pt>
                <c:pt idx="2230">
                  <c:v>-54.983668399999999</c:v>
                </c:pt>
                <c:pt idx="2231">
                  <c:v>-54.981527810000003</c:v>
                </c:pt>
                <c:pt idx="2232">
                  <c:v>-54.9793643</c:v>
                </c:pt>
                <c:pt idx="2233">
                  <c:v>-54.977177570000002</c:v>
                </c:pt>
                <c:pt idx="2234">
                  <c:v>-54.974967339999999</c:v>
                </c:pt>
                <c:pt idx="2235">
                  <c:v>-54.972733329999997</c:v>
                </c:pt>
                <c:pt idx="2236">
                  <c:v>-54.97047525</c:v>
                </c:pt>
                <c:pt idx="2237">
                  <c:v>-54.968192799999997</c:v>
                </c:pt>
                <c:pt idx="2238">
                  <c:v>-54.96588569</c:v>
                </c:pt>
                <c:pt idx="2239">
                  <c:v>-54.963553599999997</c:v>
                </c:pt>
                <c:pt idx="2240">
                  <c:v>-54.96119624</c:v>
                </c:pt>
                <c:pt idx="2241">
                  <c:v>-54.958813290000002</c:v>
                </c:pt>
                <c:pt idx="2242">
                  <c:v>-54.956404450000001</c:v>
                </c:pt>
                <c:pt idx="2243">
                  <c:v>-54.953969389999997</c:v>
                </c:pt>
                <c:pt idx="2244">
                  <c:v>-54.951507790000001</c:v>
                </c:pt>
                <c:pt idx="2245">
                  <c:v>-54.949019319999998</c:v>
                </c:pt>
                <c:pt idx="2246">
                  <c:v>-54.946503659999998</c:v>
                </c:pt>
                <c:pt idx="2247">
                  <c:v>-54.94396047</c:v>
                </c:pt>
                <c:pt idx="2248">
                  <c:v>-54.941389399999998</c:v>
                </c:pt>
                <c:pt idx="2249">
                  <c:v>-54.938790130000001</c:v>
                </c:pt>
                <c:pt idx="2250">
                  <c:v>-54.936162289999999</c:v>
                </c:pt>
                <c:pt idx="2251">
                  <c:v>-54.933505539999999</c:v>
                </c:pt>
                <c:pt idx="2252">
                  <c:v>-54.930819530000001</c:v>
                </c:pt>
                <c:pt idx="2253">
                  <c:v>-54.928103880000002</c:v>
                </c:pt>
                <c:pt idx="2254">
                  <c:v>-54.925358230000001</c:v>
                </c:pt>
                <c:pt idx="2255">
                  <c:v>-54.922582210000002</c:v>
                </c:pt>
                <c:pt idx="2256">
                  <c:v>-54.919775450000003</c:v>
                </c:pt>
                <c:pt idx="2257">
                  <c:v>-54.916937560000001</c:v>
                </c:pt>
                <c:pt idx="2258">
                  <c:v>-54.914068159999999</c:v>
                </c:pt>
                <c:pt idx="2259">
                  <c:v>-54.911166860000002</c:v>
                </c:pt>
                <c:pt idx="2260">
                  <c:v>-54.908233260000003</c:v>
                </c:pt>
                <c:pt idx="2261">
                  <c:v>-54.90526697</c:v>
                </c:pt>
                <c:pt idx="2262">
                  <c:v>-54.902267559999999</c:v>
                </c:pt>
                <c:pt idx="2263">
                  <c:v>-54.899234640000003</c:v>
                </c:pt>
                <c:pt idx="2264">
                  <c:v>-54.89616779</c:v>
                </c:pt>
                <c:pt idx="2265">
                  <c:v>-54.893066580000003</c:v>
                </c:pt>
                <c:pt idx="2266">
                  <c:v>-54.889930579999998</c:v>
                </c:pt>
                <c:pt idx="2267">
                  <c:v>-54.88675937</c:v>
                </c:pt>
                <c:pt idx="2268">
                  <c:v>-54.8835525</c:v>
                </c:pt>
                <c:pt idx="2269">
                  <c:v>-54.880309519999997</c:v>
                </c:pt>
                <c:pt idx="2270">
                  <c:v>-54.877029989999997</c:v>
                </c:pt>
                <c:pt idx="2271">
                  <c:v>-54.873713440000003</c:v>
                </c:pt>
                <c:pt idx="2272">
                  <c:v>-54.870359430000001</c:v>
                </c:pt>
                <c:pt idx="2273">
                  <c:v>-54.866967459999998</c:v>
                </c:pt>
                <c:pt idx="2274">
                  <c:v>-54.86353707</c:v>
                </c:pt>
                <c:pt idx="2275">
                  <c:v>-54.860067780000001</c:v>
                </c:pt>
                <c:pt idx="2276">
                  <c:v>-54.856559099999998</c:v>
                </c:pt>
                <c:pt idx="2277">
                  <c:v>-54.853010529999999</c:v>
                </c:pt>
                <c:pt idx="2278">
                  <c:v>-54.849421579999998</c:v>
                </c:pt>
                <c:pt idx="2279">
                  <c:v>-54.845791720000001</c:v>
                </c:pt>
                <c:pt idx="2280">
                  <c:v>-54.842120450000003</c:v>
                </c:pt>
                <c:pt idx="2281">
                  <c:v>-54.838407250000003</c:v>
                </c:pt>
                <c:pt idx="2282">
                  <c:v>-54.834651579999999</c:v>
                </c:pt>
                <c:pt idx="2283">
                  <c:v>-54.830852909999997</c:v>
                </c:pt>
                <c:pt idx="2284">
                  <c:v>-54.827010700000002</c:v>
                </c:pt>
                <c:pt idx="2285">
                  <c:v>-54.823124389999997</c:v>
                </c:pt>
                <c:pt idx="2286">
                  <c:v>-54.819193419999998</c:v>
                </c:pt>
                <c:pt idx="2287">
                  <c:v>-54.815217230000002</c:v>
                </c:pt>
                <c:pt idx="2288">
                  <c:v>-54.811195249999997</c:v>
                </c:pt>
                <c:pt idx="2289">
                  <c:v>-54.807126889999999</c:v>
                </c:pt>
                <c:pt idx="2290">
                  <c:v>-54.803011560000002</c:v>
                </c:pt>
                <c:pt idx="2291">
                  <c:v>-54.798848669999998</c:v>
                </c:pt>
                <c:pt idx="2292">
                  <c:v>-54.794637600000001</c:v>
                </c:pt>
                <c:pt idx="2293">
                  <c:v>-54.790377749999998</c:v>
                </c:pt>
                <c:pt idx="2294">
                  <c:v>-54.786068489999998</c:v>
                </c:pt>
                <c:pt idx="2295">
                  <c:v>-54.781709200000002</c:v>
                </c:pt>
                <c:pt idx="2296">
                  <c:v>-54.777299220000003</c:v>
                </c:pt>
                <c:pt idx="2297">
                  <c:v>-54.77283791</c:v>
                </c:pt>
                <c:pt idx="2298">
                  <c:v>-54.768324620000001</c:v>
                </c:pt>
                <c:pt idx="2299">
                  <c:v>-54.763758670000001</c:v>
                </c:pt>
                <c:pt idx="2300">
                  <c:v>-54.759139390000001</c:v>
                </c:pt>
                <c:pt idx="2301">
                  <c:v>-54.754466090000001</c:v>
                </c:pt>
                <c:pt idx="2302">
                  <c:v>-54.74973808</c:v>
                </c:pt>
                <c:pt idx="2303">
                  <c:v>-54.744954649999997</c:v>
                </c:pt>
                <c:pt idx="2304">
                  <c:v>-54.740115090000003</c:v>
                </c:pt>
                <c:pt idx="2305">
                  <c:v>-54.735218680000003</c:v>
                </c:pt>
                <c:pt idx="2306">
                  <c:v>-54.730264669999997</c:v>
                </c:pt>
                <c:pt idx="2307">
                  <c:v>-54.725252320000003</c:v>
                </c:pt>
                <c:pt idx="2308">
                  <c:v>-54.72018087</c:v>
                </c:pt>
                <c:pt idx="2309">
                  <c:v>-54.715049569999998</c:v>
                </c:pt>
                <c:pt idx="2310">
                  <c:v>-54.709857620000001</c:v>
                </c:pt>
                <c:pt idx="2311">
                  <c:v>-54.704604250000003</c:v>
                </c:pt>
                <c:pt idx="2312">
                  <c:v>-54.699288639999999</c:v>
                </c:pt>
                <c:pt idx="2313">
                  <c:v>-54.693910000000002</c:v>
                </c:pt>
                <c:pt idx="2314">
                  <c:v>-54.688467490000001</c:v>
                </c:pt>
                <c:pt idx="2315">
                  <c:v>-54.682960280000003</c:v>
                </c:pt>
                <c:pt idx="2316">
                  <c:v>-54.677387529999997</c:v>
                </c:pt>
                <c:pt idx="2317">
                  <c:v>-54.671748379999997</c:v>
                </c:pt>
                <c:pt idx="2318">
                  <c:v>-54.66604195</c:v>
                </c:pt>
                <c:pt idx="2319">
                  <c:v>-54.660267359999999</c:v>
                </c:pt>
                <c:pt idx="2320">
                  <c:v>-54.654423710000003</c:v>
                </c:pt>
                <c:pt idx="2321">
                  <c:v>-54.648510090000002</c:v>
                </c:pt>
                <c:pt idx="2322">
                  <c:v>-54.642525589999998</c:v>
                </c:pt>
                <c:pt idx="2323">
                  <c:v>-54.636469259999998</c:v>
                </c:pt>
                <c:pt idx="2324">
                  <c:v>-54.630340150000002</c:v>
                </c:pt>
                <c:pt idx="2325">
                  <c:v>-54.624137310000002</c:v>
                </c:pt>
                <c:pt idx="2326">
                  <c:v>-54.61785974</c:v>
                </c:pt>
                <c:pt idx="2327">
                  <c:v>-54.611506460000001</c:v>
                </c:pt>
                <c:pt idx="2328">
                  <c:v>-54.60507647</c:v>
                </c:pt>
                <c:pt idx="2329">
                  <c:v>-54.598568729999997</c:v>
                </c:pt>
                <c:pt idx="2330">
                  <c:v>-54.591982209999998</c:v>
                </c:pt>
                <c:pt idx="2331">
                  <c:v>-54.585315860000001</c:v>
                </c:pt>
                <c:pt idx="2332">
                  <c:v>-54.578568619999999</c:v>
                </c:pt>
                <c:pt idx="2333">
                  <c:v>-54.571739389999998</c:v>
                </c:pt>
                <c:pt idx="2334">
                  <c:v>-54.56482707</c:v>
                </c:pt>
                <c:pt idx="2335">
                  <c:v>-54.557830549999998</c:v>
                </c:pt>
                <c:pt idx="2336">
                  <c:v>-54.5507487</c:v>
                </c:pt>
                <c:pt idx="2337">
                  <c:v>-54.54358036</c:v>
                </c:pt>
                <c:pt idx="2338">
                  <c:v>-54.536324370000003</c:v>
                </c:pt>
                <c:pt idx="2339">
                  <c:v>-54.528979540000002</c:v>
                </c:pt>
                <c:pt idx="2340">
                  <c:v>-54.521544660000004</c:v>
                </c:pt>
                <c:pt idx="2341">
                  <c:v>-54.51401851</c:v>
                </c:pt>
                <c:pt idx="2342">
                  <c:v>-54.506399860000002</c:v>
                </c:pt>
                <c:pt idx="2343">
                  <c:v>-54.498687439999998</c:v>
                </c:pt>
                <c:pt idx="2344">
                  <c:v>-54.490879970000002</c:v>
                </c:pt>
                <c:pt idx="2345">
                  <c:v>-54.48297616</c:v>
                </c:pt>
                <c:pt idx="2346">
                  <c:v>-54.474974680000003</c:v>
                </c:pt>
                <c:pt idx="2347">
                  <c:v>-54.466874189999999</c:v>
                </c:pt>
                <c:pt idx="2348">
                  <c:v>-54.458673339999997</c:v>
                </c:pt>
                <c:pt idx="2349">
                  <c:v>-54.450370749999998</c:v>
                </c:pt>
                <c:pt idx="2350">
                  <c:v>-54.441965000000003</c:v>
                </c:pt>
                <c:pt idx="2351">
                  <c:v>-54.433454679999997</c:v>
                </c:pt>
                <c:pt idx="2352">
                  <c:v>-54.424838340000001</c:v>
                </c:pt>
                <c:pt idx="2353">
                  <c:v>-54.41611451</c:v>
                </c:pt>
                <c:pt idx="2354">
                  <c:v>-54.407281699999999</c:v>
                </c:pt>
                <c:pt idx="2355">
                  <c:v>-54.398338379999998</c:v>
                </c:pt>
                <c:pt idx="2356">
                  <c:v>-54.389283020000001</c:v>
                </c:pt>
                <c:pt idx="2357">
                  <c:v>-54.380114050000003</c:v>
                </c:pt>
                <c:pt idx="2358">
                  <c:v>-54.370829890000003</c:v>
                </c:pt>
                <c:pt idx="2359">
                  <c:v>-54.361428910000001</c:v>
                </c:pt>
                <c:pt idx="2360">
                  <c:v>-54.351909480000003</c:v>
                </c:pt>
                <c:pt idx="2361">
                  <c:v>-54.34226992</c:v>
                </c:pt>
                <c:pt idx="2362">
                  <c:v>-54.33250855</c:v>
                </c:pt>
                <c:pt idx="2363">
                  <c:v>-54.322623630000002</c:v>
                </c:pt>
                <c:pt idx="2364">
                  <c:v>-54.312613419999998</c:v>
                </c:pt>
                <c:pt idx="2365">
                  <c:v>-54.302476140000003</c:v>
                </c:pt>
                <c:pt idx="2366">
                  <c:v>-54.292209990000003</c:v>
                </c:pt>
                <c:pt idx="2367">
                  <c:v>-54.281813110000002</c:v>
                </c:pt>
                <c:pt idx="2368">
                  <c:v>-54.271283650000001</c:v>
                </c:pt>
                <c:pt idx="2369">
                  <c:v>-54.260619699999999</c:v>
                </c:pt>
                <c:pt idx="2370">
                  <c:v>-54.249819340000002</c:v>
                </c:pt>
                <c:pt idx="2371">
                  <c:v>-54.238880600000002</c:v>
                </c:pt>
                <c:pt idx="2372">
                  <c:v>-54.227801489999997</c:v>
                </c:pt>
                <c:pt idx="2373">
                  <c:v>-54.216579969999998</c:v>
                </c:pt>
                <c:pt idx="2374">
                  <c:v>-54.205213989999997</c:v>
                </c:pt>
                <c:pt idx="2375">
                  <c:v>-54.193701439999998</c:v>
                </c:pt>
                <c:pt idx="2376">
                  <c:v>-54.182040200000003</c:v>
                </c:pt>
                <c:pt idx="2377">
                  <c:v>-54.170228100000003</c:v>
                </c:pt>
                <c:pt idx="2378">
                  <c:v>-54.158262919999999</c:v>
                </c:pt>
                <c:pt idx="2379">
                  <c:v>-54.146142429999998</c:v>
                </c:pt>
                <c:pt idx="2380">
                  <c:v>-54.133864340000002</c:v>
                </c:pt>
                <c:pt idx="2381">
                  <c:v>-54.121426329999998</c:v>
                </c:pt>
                <c:pt idx="2382">
                  <c:v>-54.108826030000003</c:v>
                </c:pt>
                <c:pt idx="2383">
                  <c:v>-54.096061059999997</c:v>
                </c:pt>
                <c:pt idx="2384">
                  <c:v>-54.083128950000003</c:v>
                </c:pt>
                <c:pt idx="2385">
                  <c:v>-54.070027230000001</c:v>
                </c:pt>
                <c:pt idx="2386">
                  <c:v>-54.056753350000001</c:v>
                </c:pt>
                <c:pt idx="2387">
                  <c:v>-54.043304759999998</c:v>
                </c:pt>
                <c:pt idx="2388">
                  <c:v>-54.029678820000001</c:v>
                </c:pt>
                <c:pt idx="2389">
                  <c:v>-54.015872870000003</c:v>
                </c:pt>
                <c:pt idx="2390">
                  <c:v>-54.001884199999999</c:v>
                </c:pt>
                <c:pt idx="2391">
                  <c:v>-53.987710030000002</c:v>
                </c:pt>
                <c:pt idx="2392">
                  <c:v>-53.973347570000001</c:v>
                </c:pt>
                <c:pt idx="2393">
                  <c:v>-53.95879394</c:v>
                </c:pt>
                <c:pt idx="2394">
                  <c:v>-53.944046219999997</c:v>
                </c:pt>
                <c:pt idx="2395">
                  <c:v>-53.929101459999998</c:v>
                </c:pt>
                <c:pt idx="2396">
                  <c:v>-53.913956630000001</c:v>
                </c:pt>
                <c:pt idx="2397">
                  <c:v>-53.89860865</c:v>
                </c:pt>
                <c:pt idx="2398">
                  <c:v>-53.883054379999997</c:v>
                </c:pt>
                <c:pt idx="2399">
                  <c:v>-53.86729064</c:v>
                </c:pt>
                <c:pt idx="2400">
                  <c:v>-53.851314180000003</c:v>
                </c:pt>
                <c:pt idx="2401">
                  <c:v>-53.83512168</c:v>
                </c:pt>
                <c:pt idx="2402">
                  <c:v>-53.818709779999999</c:v>
                </c:pt>
                <c:pt idx="2403">
                  <c:v>-53.802075019999997</c:v>
                </c:pt>
                <c:pt idx="2404">
                  <c:v>-53.785213919999997</c:v>
                </c:pt>
                <c:pt idx="2405">
                  <c:v>-53.768122910000002</c:v>
                </c:pt>
                <c:pt idx="2406">
                  <c:v>-53.750798349999997</c:v>
                </c:pt>
                <c:pt idx="2407">
                  <c:v>-53.73323654</c:v>
                </c:pt>
                <c:pt idx="2408">
                  <c:v>-53.715433699999998</c:v>
                </c:pt>
                <c:pt idx="2409">
                  <c:v>-53.69738598</c:v>
                </c:pt>
                <c:pt idx="2410">
                  <c:v>-53.679089470000001</c:v>
                </c:pt>
                <c:pt idx="2411">
                  <c:v>-53.660540169999997</c:v>
                </c:pt>
                <c:pt idx="2412">
                  <c:v>-53.641733989999999</c:v>
                </c:pt>
                <c:pt idx="2413">
                  <c:v>-53.622666789999997</c:v>
                </c:pt>
                <c:pt idx="2414">
                  <c:v>-53.603334330000003</c:v>
                </c:pt>
                <c:pt idx="2415">
                  <c:v>-53.58373228</c:v>
                </c:pt>
                <c:pt idx="2416">
                  <c:v>-53.56385624</c:v>
                </c:pt>
                <c:pt idx="2417">
                  <c:v>-53.543701720000001</c:v>
                </c:pt>
                <c:pt idx="2418">
                  <c:v>-53.523264130000001</c:v>
                </c:pt>
                <c:pt idx="2419">
                  <c:v>-53.502538790000003</c:v>
                </c:pt>
                <c:pt idx="2420">
                  <c:v>-53.481520930000002</c:v>
                </c:pt>
                <c:pt idx="2421">
                  <c:v>-53.460205680000001</c:v>
                </c:pt>
                <c:pt idx="2422">
                  <c:v>-53.438588080000002</c:v>
                </c:pt>
                <c:pt idx="2423">
                  <c:v>-53.416663059999998</c:v>
                </c:pt>
                <c:pt idx="2424">
                  <c:v>-53.394425439999999</c:v>
                </c:pt>
                <c:pt idx="2425">
                  <c:v>-53.371869940000003</c:v>
                </c:pt>
                <c:pt idx="2426">
                  <c:v>-53.348991169999998</c:v>
                </c:pt>
                <c:pt idx="2427">
                  <c:v>-53.325783629999997</c:v>
                </c:pt>
                <c:pt idx="2428">
                  <c:v>-53.302241690000002</c:v>
                </c:pt>
                <c:pt idx="2429">
                  <c:v>-53.278359629999997</c:v>
                </c:pt>
                <c:pt idx="2430">
                  <c:v>-53.254131579999999</c:v>
                </c:pt>
                <c:pt idx="2431">
                  <c:v>-53.229551549999996</c:v>
                </c:pt>
                <c:pt idx="2432">
                  <c:v>-53.204613430000002</c:v>
                </c:pt>
                <c:pt idx="2433">
                  <c:v>-53.179310979999997</c:v>
                </c:pt>
                <c:pt idx="2434">
                  <c:v>-53.15363782</c:v>
                </c:pt>
                <c:pt idx="2435">
                  <c:v>-53.127587419999998</c:v>
                </c:pt>
                <c:pt idx="2436">
                  <c:v>-53.10115313</c:v>
                </c:pt>
                <c:pt idx="2437">
                  <c:v>-53.074328139999999</c:v>
                </c:pt>
                <c:pt idx="2438">
                  <c:v>-53.04710549</c:v>
                </c:pt>
                <c:pt idx="2439">
                  <c:v>-53.019478069999998</c:v>
                </c:pt>
                <c:pt idx="2440">
                  <c:v>-52.991438590000001</c:v>
                </c:pt>
                <c:pt idx="2441">
                  <c:v>-52.96297963</c:v>
                </c:pt>
                <c:pt idx="2442">
                  <c:v>-52.934093590000003</c:v>
                </c:pt>
                <c:pt idx="2443">
                  <c:v>-52.904772680000001</c:v>
                </c:pt>
                <c:pt idx="2444">
                  <c:v>-52.875008940000001</c:v>
                </c:pt>
                <c:pt idx="2445">
                  <c:v>-52.84479425</c:v>
                </c:pt>
                <c:pt idx="2446">
                  <c:v>-52.814120279999997</c:v>
                </c:pt>
                <c:pt idx="2447">
                  <c:v>-52.782978499999999</c:v>
                </c:pt>
                <c:pt idx="2448">
                  <c:v>-52.75136019</c:v>
                </c:pt>
                <c:pt idx="2449">
                  <c:v>-52.719256440000002</c:v>
                </c:pt>
                <c:pt idx="2450">
                  <c:v>-52.686658110000003</c:v>
                </c:pt>
                <c:pt idx="2451">
                  <c:v>-52.653555849999996</c:v>
                </c:pt>
                <c:pt idx="2452">
                  <c:v>-52.619940069999998</c:v>
                </c:pt>
                <c:pt idx="2453">
                  <c:v>-52.585800980000002</c:v>
                </c:pt>
                <c:pt idx="2454">
                  <c:v>-52.55112853</c:v>
                </c:pt>
                <c:pt idx="2455">
                  <c:v>-52.51591243</c:v>
                </c:pt>
                <c:pt idx="2456">
                  <c:v>-52.480142139999998</c:v>
                </c:pt>
                <c:pt idx="2457">
                  <c:v>-52.443806870000003</c:v>
                </c:pt>
                <c:pt idx="2458">
                  <c:v>-52.406895540000001</c:v>
                </c:pt>
                <c:pt idx="2459">
                  <c:v>-52.369396809999998</c:v>
                </c:pt>
                <c:pt idx="2460">
                  <c:v>-52.331299049999998</c:v>
                </c:pt>
                <c:pt idx="2461">
                  <c:v>-52.292590339999997</c:v>
                </c:pt>
                <c:pt idx="2462">
                  <c:v>-52.253258459999998</c:v>
                </c:pt>
                <c:pt idx="2463">
                  <c:v>-52.213290860000001</c:v>
                </c:pt>
                <c:pt idx="2464">
                  <c:v>-52.17267468</c:v>
                </c:pt>
                <c:pt idx="2465">
                  <c:v>-52.131396729999999</c:v>
                </c:pt>
                <c:pt idx="2466">
                  <c:v>-52.089443469999999</c:v>
                </c:pt>
                <c:pt idx="2467">
                  <c:v>-52.046801010000003</c:v>
                </c:pt>
                <c:pt idx="2468">
                  <c:v>-52.003455090000003</c:v>
                </c:pt>
                <c:pt idx="2469">
                  <c:v>-51.959391060000002</c:v>
                </c:pt>
                <c:pt idx="2470">
                  <c:v>-51.9145939</c:v>
                </c:pt>
                <c:pt idx="2471">
                  <c:v>-51.869048159999998</c:v>
                </c:pt>
                <c:pt idx="2472">
                  <c:v>-51.822738000000001</c:v>
                </c:pt>
                <c:pt idx="2473">
                  <c:v>-51.775647120000002</c:v>
                </c:pt>
                <c:pt idx="2474">
                  <c:v>-51.727758790000003</c:v>
                </c:pt>
                <c:pt idx="2475">
                  <c:v>-51.679055810000001</c:v>
                </c:pt>
                <c:pt idx="2476">
                  <c:v>-51.629520489999997</c:v>
                </c:pt>
                <c:pt idx="2477">
                  <c:v>-51.579134660000001</c:v>
                </c:pt>
                <c:pt idx="2478">
                  <c:v>-51.527879640000002</c:v>
                </c:pt>
                <c:pt idx="2479">
                  <c:v>-51.4757362</c:v>
                </c:pt>
                <c:pt idx="2480">
                  <c:v>-51.422684570000001</c:v>
                </c:pt>
                <c:pt idx="2481">
                  <c:v>-51.368704399999999</c:v>
                </c:pt>
                <c:pt idx="2482">
                  <c:v>-51.313774760000001</c:v>
                </c:pt>
                <c:pt idx="2483">
                  <c:v>-51.257874100000002</c:v>
                </c:pt>
                <c:pt idx="2484">
                  <c:v>-51.200980229999999</c:v>
                </c:pt>
                <c:pt idx="2485">
                  <c:v>-51.14307032</c:v>
                </c:pt>
                <c:pt idx="2486">
                  <c:v>-51.084120820000003</c:v>
                </c:pt>
                <c:pt idx="2487">
                  <c:v>-51.02410751</c:v>
                </c:pt>
                <c:pt idx="2488">
                  <c:v>-50.9630054</c:v>
                </c:pt>
                <c:pt idx="2489">
                  <c:v>-50.900788759999998</c:v>
                </c:pt>
                <c:pt idx="2490">
                  <c:v>-50.837431039999998</c:v>
                </c:pt>
                <c:pt idx="2491">
                  <c:v>-50.77290489</c:v>
                </c:pt>
                <c:pt idx="2492">
                  <c:v>-50.707182080000003</c:v>
                </c:pt>
                <c:pt idx="2493">
                  <c:v>-50.640233500000001</c:v>
                </c:pt>
                <c:pt idx="2494">
                  <c:v>-50.572029110000003</c:v>
                </c:pt>
                <c:pt idx="2495">
                  <c:v>-50.502537910000001</c:v>
                </c:pt>
                <c:pt idx="2496">
                  <c:v>-50.431727879999997</c:v>
                </c:pt>
                <c:pt idx="2497">
                  <c:v>-50.359565979999999</c:v>
                </c:pt>
                <c:pt idx="2498">
                  <c:v>-50.286018060000004</c:v>
                </c:pt>
                <c:pt idx="2499">
                  <c:v>-50.211048849999997</c:v>
                </c:pt>
                <c:pt idx="2500">
                  <c:v>-50.134621899999999</c:v>
                </c:pt>
                <c:pt idx="2501">
                  <c:v>-50.056699520000002</c:v>
                </c:pt>
                <c:pt idx="2502">
                  <c:v>-49.977242740000001</c:v>
                </c:pt>
                <c:pt idx="2503">
                  <c:v>-49.896211260000001</c:v>
                </c:pt>
                <c:pt idx="2504">
                  <c:v>-49.8135634</c:v>
                </c:pt>
                <c:pt idx="2505">
                  <c:v>-49.729255979999998</c:v>
                </c:pt>
                <c:pt idx="2506">
                  <c:v>-49.643244340000003</c:v>
                </c:pt>
                <c:pt idx="2507">
                  <c:v>-49.555482220000002</c:v>
                </c:pt>
                <c:pt idx="2508">
                  <c:v>-49.465921700000003</c:v>
                </c:pt>
                <c:pt idx="2509">
                  <c:v>-49.374513120000003</c:v>
                </c:pt>
                <c:pt idx="2510">
                  <c:v>-49.281205030000002</c:v>
                </c:pt>
                <c:pt idx="2511">
                  <c:v>-49.185944069999998</c:v>
                </c:pt>
                <c:pt idx="2512">
                  <c:v>-49.088674879999999</c:v>
                </c:pt>
                <c:pt idx="2513">
                  <c:v>-48.989340060000004</c:v>
                </c:pt>
                <c:pt idx="2514">
                  <c:v>-48.887880000000003</c:v>
                </c:pt>
                <c:pt idx="2515">
                  <c:v>-48.784232830000001</c:v>
                </c:pt>
                <c:pt idx="2516">
                  <c:v>-48.678334300000003</c:v>
                </c:pt>
                <c:pt idx="2517">
                  <c:v>-48.570117629999999</c:v>
                </c:pt>
                <c:pt idx="2518">
                  <c:v>-48.459513430000001</c:v>
                </c:pt>
                <c:pt idx="2519">
                  <c:v>-48.346449550000003</c:v>
                </c:pt>
                <c:pt idx="2520">
                  <c:v>-48.230850940000003</c:v>
                </c:pt>
                <c:pt idx="2521">
                  <c:v>-48.1126395</c:v>
                </c:pt>
                <c:pt idx="2522">
                  <c:v>-47.991733940000003</c:v>
                </c:pt>
                <c:pt idx="2523">
                  <c:v>-47.86804961</c:v>
                </c:pt>
                <c:pt idx="2524">
                  <c:v>-47.741498309999997</c:v>
                </c:pt>
                <c:pt idx="2525">
                  <c:v>-47.611988119999999</c:v>
                </c:pt>
                <c:pt idx="2526">
                  <c:v>-47.479423189999999</c:v>
                </c:pt>
                <c:pt idx="2527">
                  <c:v>-47.343703529999999</c:v>
                </c:pt>
                <c:pt idx="2528">
                  <c:v>-47.204724800000001</c:v>
                </c:pt>
                <c:pt idx="2529">
                  <c:v>-47.062378039999999</c:v>
                </c:pt>
                <c:pt idx="2530">
                  <c:v>-46.916549449999998</c:v>
                </c:pt>
                <c:pt idx="2531">
                  <c:v>-46.7671201</c:v>
                </c:pt>
                <c:pt idx="2532">
                  <c:v>-46.6139656</c:v>
                </c:pt>
                <c:pt idx="2533">
                  <c:v>-46.456955870000002</c:v>
                </c:pt>
                <c:pt idx="2534">
                  <c:v>-46.295954739999999</c:v>
                </c:pt>
                <c:pt idx="2535">
                  <c:v>-46.130819590000002</c:v>
                </c:pt>
                <c:pt idx="2536">
                  <c:v>-45.961401029999998</c:v>
                </c:pt>
                <c:pt idx="2537">
                  <c:v>-45.78754241</c:v>
                </c:pt>
                <c:pt idx="2538">
                  <c:v>-45.609079450000003</c:v>
                </c:pt>
                <c:pt idx="2539">
                  <c:v>-45.425839719999999</c:v>
                </c:pt>
                <c:pt idx="2540">
                  <c:v>-45.237642129999998</c:v>
                </c:pt>
                <c:pt idx="2541">
                  <c:v>-45.044296410000001</c:v>
                </c:pt>
                <c:pt idx="2542">
                  <c:v>-44.845602509999999</c:v>
                </c:pt>
                <c:pt idx="2543">
                  <c:v>-44.64134997</c:v>
                </c:pt>
                <c:pt idx="2544">
                  <c:v>-44.431317210000003</c:v>
                </c:pt>
                <c:pt idx="2545">
                  <c:v>-44.215270799999999</c:v>
                </c:pt>
                <c:pt idx="2546">
                  <c:v>-43.992964690000001</c:v>
                </c:pt>
                <c:pt idx="2547">
                  <c:v>-43.764139299999997</c:v>
                </c:pt>
                <c:pt idx="2548">
                  <c:v>-43.528520620000002</c:v>
                </c:pt>
                <c:pt idx="2549">
                  <c:v>-43.285819150000002</c:v>
                </c:pt>
                <c:pt idx="2550">
                  <c:v>-43.035728849999998</c:v>
                </c:pt>
                <c:pt idx="2551">
                  <c:v>-42.777925879999998</c:v>
                </c:pt>
                <c:pt idx="2552">
                  <c:v>-42.512067360000003</c:v>
                </c:pt>
                <c:pt idx="2553">
                  <c:v>-42.237789900000003</c:v>
                </c:pt>
                <c:pt idx="2554">
                  <c:v>-41.954708070000002</c:v>
                </c:pt>
                <c:pt idx="2555">
                  <c:v>-41.662412689999996</c:v>
                </c:pt>
                <c:pt idx="2556">
                  <c:v>-41.360469000000002</c:v>
                </c:pt>
                <c:pt idx="2557">
                  <c:v>-41.048414649999998</c:v>
                </c:pt>
                <c:pt idx="2558">
                  <c:v>-40.725757430000002</c:v>
                </c:pt>
                <c:pt idx="2559">
                  <c:v>-40.391972860000003</c:v>
                </c:pt>
                <c:pt idx="2560">
                  <c:v>-40.04650153</c:v>
                </c:pt>
                <c:pt idx="2561">
                  <c:v>-39.688746100000003</c:v>
                </c:pt>
                <c:pt idx="2562">
                  <c:v>-39.318068099999998</c:v>
                </c:pt>
                <c:pt idx="2563">
                  <c:v>-38.933784289999998</c:v>
                </c:pt>
                <c:pt idx="2564">
                  <c:v>-38.535162710000002</c:v>
                </c:pt>
                <c:pt idx="2565">
                  <c:v>-38.121418269999999</c:v>
                </c:pt>
                <c:pt idx="2566">
                  <c:v>-37.69170785</c:v>
                </c:pt>
                <c:pt idx="2567">
                  <c:v>-37.245124850000003</c:v>
                </c:pt>
                <c:pt idx="2568">
                  <c:v>-36.780693169999999</c:v>
                </c:pt>
                <c:pt idx="2569">
                  <c:v>-36.297360390000001</c:v>
                </c:pt>
                <c:pt idx="2570">
                  <c:v>-35.793990200000003</c:v>
                </c:pt>
                <c:pt idx="2571">
                  <c:v>-35.269353959999997</c:v>
                </c:pt>
                <c:pt idx="2572">
                  <c:v>-34.722121100000003</c:v>
                </c:pt>
                <c:pt idx="2573">
                  <c:v>-34.150848439999997</c:v>
                </c:pt>
                <c:pt idx="2574">
                  <c:v>-33.553967999999998</c:v>
                </c:pt>
                <c:pt idx="2575">
                  <c:v>-32.929773320000002</c:v>
                </c:pt>
                <c:pt idx="2576">
                  <c:v>-32.27640392</c:v>
                </c:pt>
                <c:pt idx="2577">
                  <c:v>-31.591827540000001</c:v>
                </c:pt>
                <c:pt idx="2578">
                  <c:v>-30.873819999999998</c:v>
                </c:pt>
                <c:pt idx="2579">
                  <c:v>-30.119942120000001</c:v>
                </c:pt>
                <c:pt idx="2580">
                  <c:v>-29.327513159999999</c:v>
                </c:pt>
                <c:pt idx="2581">
                  <c:v>-28.493580420000001</c:v>
                </c:pt>
                <c:pt idx="2582">
                  <c:v>-27.614883989999999</c:v>
                </c:pt>
                <c:pt idx="2583">
                  <c:v>-26.68781594</c:v>
                </c:pt>
                <c:pt idx="2584">
                  <c:v>-25.708372950000001</c:v>
                </c:pt>
                <c:pt idx="2585">
                  <c:v>-24.672100879999999</c:v>
                </c:pt>
                <c:pt idx="2586">
                  <c:v>-23.574029920000001</c:v>
                </c:pt>
                <c:pt idx="2587">
                  <c:v>-22.408598170000001</c:v>
                </c:pt>
                <c:pt idx="2588">
                  <c:v>-21.169561420000001</c:v>
                </c:pt>
                <c:pt idx="2589">
                  <c:v>-19.849885879999999</c:v>
                </c:pt>
                <c:pt idx="2590">
                  <c:v>-18.441620230000002</c:v>
                </c:pt>
                <c:pt idx="2591">
                  <c:v>-16.935742019999999</c:v>
                </c:pt>
                <c:pt idx="2592">
                  <c:v>-15.321972519999999</c:v>
                </c:pt>
                <c:pt idx="2593">
                  <c:v>-13.58855178</c:v>
                </c:pt>
                <c:pt idx="2594">
                  <c:v>-11.721964209999999</c:v>
                </c:pt>
                <c:pt idx="2595">
                  <c:v>-9.7066009500000003</c:v>
                </c:pt>
                <c:pt idx="2596">
                  <c:v>-7.5243420849999998</c:v>
                </c:pt>
                <c:pt idx="2597">
                  <c:v>-5.1540352040000004</c:v>
                </c:pt>
                <c:pt idx="2598">
                  <c:v>-2.5708396229999999</c:v>
                </c:pt>
                <c:pt idx="2599">
                  <c:v>0.25460582799999998</c:v>
                </c:pt>
                <c:pt idx="2600">
                  <c:v>3.3572489050000001</c:v>
                </c:pt>
                <c:pt idx="2601">
                  <c:v>6.7790037600000002</c:v>
                </c:pt>
                <c:pt idx="2602">
                  <c:v>10.57055675</c:v>
                </c:pt>
                <c:pt idx="2603">
                  <c:v>14.79375857</c:v>
                </c:pt>
                <c:pt idx="2604">
                  <c:v>19.52483518</c:v>
                </c:pt>
                <c:pt idx="2605">
                  <c:v>24.858760879999998</c:v>
                </c:pt>
                <c:pt idx="2606">
                  <c:v>30.915309879999999</c:v>
                </c:pt>
                <c:pt idx="2607">
                  <c:v>-55.004865840000001</c:v>
                </c:pt>
                <c:pt idx="2608">
                  <c:v>-55.009790090000003</c:v>
                </c:pt>
                <c:pt idx="2609">
                  <c:v>-55.014773400000003</c:v>
                </c:pt>
                <c:pt idx="2610">
                  <c:v>-55.01981645</c:v>
                </c:pt>
                <c:pt idx="2611">
                  <c:v>-55.024919879999999</c:v>
                </c:pt>
                <c:pt idx="2612">
                  <c:v>-55.030084379999998</c:v>
                </c:pt>
                <c:pt idx="2613">
                  <c:v>-55.035310619999997</c:v>
                </c:pt>
                <c:pt idx="2614">
                  <c:v>-55.040599280000002</c:v>
                </c:pt>
                <c:pt idx="2615">
                  <c:v>-55.04595106</c:v>
                </c:pt>
                <c:pt idx="2616">
                  <c:v>-55.051366649999999</c:v>
                </c:pt>
                <c:pt idx="2617">
                  <c:v>-55.056846749999998</c:v>
                </c:pt>
                <c:pt idx="2618">
                  <c:v>-55.062392090000003</c:v>
                </c:pt>
                <c:pt idx="2619">
                  <c:v>-55.068003359999999</c:v>
                </c:pt>
                <c:pt idx="2620">
                  <c:v>-55.073681309999998</c:v>
                </c:pt>
                <c:pt idx="2621">
                  <c:v>-55.079426650000002</c:v>
                </c:pt>
                <c:pt idx="2622">
                  <c:v>-55.085240130000003</c:v>
                </c:pt>
                <c:pt idx="2623">
                  <c:v>-55.091122480000003</c:v>
                </c:pt>
                <c:pt idx="2624">
                  <c:v>-55.097074470000003</c:v>
                </c:pt>
                <c:pt idx="2625">
                  <c:v>-55.10309685</c:v>
                </c:pt>
                <c:pt idx="2626">
                  <c:v>-55.10919037</c:v>
                </c:pt>
                <c:pt idx="2627">
                  <c:v>-55.115355819999998</c:v>
                </c:pt>
                <c:pt idx="2628">
                  <c:v>-55.121593969999999</c:v>
                </c:pt>
                <c:pt idx="2629">
                  <c:v>-55.127905609999999</c:v>
                </c:pt>
                <c:pt idx="2630">
                  <c:v>-55.134291529999999</c:v>
                </c:pt>
                <c:pt idx="2631">
                  <c:v>-55.140752519999999</c:v>
                </c:pt>
                <c:pt idx="2632">
                  <c:v>-55.147289389999997</c:v>
                </c:pt>
                <c:pt idx="2633">
                  <c:v>-55.153902969999997</c:v>
                </c:pt>
                <c:pt idx="2634">
                  <c:v>-55.16059405</c:v>
                </c:pt>
                <c:pt idx="2635">
                  <c:v>-55.16736349</c:v>
                </c:pt>
                <c:pt idx="2636">
                  <c:v>-55.174212089999997</c:v>
                </c:pt>
                <c:pt idx="2637">
                  <c:v>-55.181140720000002</c:v>
                </c:pt>
                <c:pt idx="2638">
                  <c:v>-55.188150219999997</c:v>
                </c:pt>
                <c:pt idx="2639">
                  <c:v>-55.195241430000003</c:v>
                </c:pt>
                <c:pt idx="2640">
                  <c:v>-55.20241523</c:v>
                </c:pt>
                <c:pt idx="2641">
                  <c:v>-55.209672480000002</c:v>
                </c:pt>
                <c:pt idx="2642">
                  <c:v>-55.217014069999998</c:v>
                </c:pt>
                <c:pt idx="2643">
                  <c:v>-55.224440870000002</c:v>
                </c:pt>
                <c:pt idx="2644">
                  <c:v>-55.231953769999997</c:v>
                </c:pt>
                <c:pt idx="2645">
                  <c:v>-55.23955368</c:v>
                </c:pt>
                <c:pt idx="2646">
                  <c:v>-55.247241500000001</c:v>
                </c:pt>
                <c:pt idx="2647">
                  <c:v>-55.255018139999997</c:v>
                </c:pt>
                <c:pt idx="2648">
                  <c:v>-55.26288452</c:v>
                </c:pt>
                <c:pt idx="2649">
                  <c:v>-55.270841570000002</c:v>
                </c:pt>
                <c:pt idx="2650">
                  <c:v>-55.278890230000002</c:v>
                </c:pt>
                <c:pt idx="2651">
                  <c:v>-55.287031419999998</c:v>
                </c:pt>
                <c:pt idx="2652">
                  <c:v>-55.29526611</c:v>
                </c:pt>
                <c:pt idx="2653">
                  <c:v>-55.30359524</c:v>
                </c:pt>
                <c:pt idx="2654">
                  <c:v>-55.312019790000001</c:v>
                </c:pt>
                <c:pt idx="2655">
                  <c:v>-55.320540710000003</c:v>
                </c:pt>
                <c:pt idx="2656">
                  <c:v>-55.329158990000003</c:v>
                </c:pt>
                <c:pt idx="2657">
                  <c:v>-55.337875609999998</c:v>
                </c:pt>
                <c:pt idx="2658">
                  <c:v>-55.346691559999996</c:v>
                </c:pt>
                <c:pt idx="2659">
                  <c:v>-55.355607839999998</c:v>
                </c:pt>
                <c:pt idx="2660">
                  <c:v>-55.364625459999999</c:v>
                </c:pt>
                <c:pt idx="2661">
                  <c:v>-55.373745409999998</c:v>
                </c:pt>
                <c:pt idx="2662">
                  <c:v>-55.382968740000003</c:v>
                </c:pt>
                <c:pt idx="2663">
                  <c:v>-55.392296450000003</c:v>
                </c:pt>
                <c:pt idx="2664">
                  <c:v>-55.401729590000002</c:v>
                </c:pt>
                <c:pt idx="2665">
                  <c:v>-55.411269189999999</c:v>
                </c:pt>
                <c:pt idx="2666">
                  <c:v>-55.420916300000002</c:v>
                </c:pt>
                <c:pt idx="2667">
                  <c:v>-55.430671969999999</c:v>
                </c:pt>
                <c:pt idx="2668">
                  <c:v>-55.440537259999999</c:v>
                </c:pt>
                <c:pt idx="2669">
                  <c:v>-55.450513239999999</c:v>
                </c:pt>
                <c:pt idx="2670">
                  <c:v>-55.460600990000003</c:v>
                </c:pt>
                <c:pt idx="2671">
                  <c:v>-55.470801569999999</c:v>
                </c:pt>
                <c:pt idx="2672">
                  <c:v>-55.48111608</c:v>
                </c:pt>
                <c:pt idx="2673">
                  <c:v>-55.491545610000003</c:v>
                </c:pt>
                <c:pt idx="2674">
                  <c:v>-55.50209126</c:v>
                </c:pt>
                <c:pt idx="2675">
                  <c:v>-55.512754139999998</c:v>
                </c:pt>
                <c:pt idx="2676">
                  <c:v>-55.523535350000003</c:v>
                </c:pt>
                <c:pt idx="2677">
                  <c:v>-55.534436020000001</c:v>
                </c:pt>
                <c:pt idx="2678">
                  <c:v>-55.545457259999999</c:v>
                </c:pt>
                <c:pt idx="2679">
                  <c:v>-55.556600209999999</c:v>
                </c:pt>
                <c:pt idx="2680">
                  <c:v>-55.567866010000003</c:v>
                </c:pt>
                <c:pt idx="2681">
                  <c:v>-55.579255789999998</c:v>
                </c:pt>
                <c:pt idx="2682">
                  <c:v>-55.5907707</c:v>
                </c:pt>
                <c:pt idx="2683">
                  <c:v>-55.6024119</c:v>
                </c:pt>
                <c:pt idx="2684">
                  <c:v>-55.61418055</c:v>
                </c:pt>
                <c:pt idx="2685">
                  <c:v>-55.626077799999997</c:v>
                </c:pt>
                <c:pt idx="2686">
                  <c:v>-55.638104839999997</c:v>
                </c:pt>
                <c:pt idx="2687">
                  <c:v>-55.650262830000003</c:v>
                </c:pt>
                <c:pt idx="2688">
                  <c:v>-55.662552949999998</c:v>
                </c:pt>
                <c:pt idx="2689">
                  <c:v>-55.674976389999998</c:v>
                </c:pt>
                <c:pt idx="2690">
                  <c:v>-55.687534329999998</c:v>
                </c:pt>
                <c:pt idx="2691">
                  <c:v>-55.700227990000002</c:v>
                </c:pt>
                <c:pt idx="2692">
                  <c:v>-55.713058539999999</c:v>
                </c:pt>
                <c:pt idx="2693">
                  <c:v>-55.726027199999997</c:v>
                </c:pt>
                <c:pt idx="2694">
                  <c:v>-55.739135169999997</c:v>
                </c:pt>
                <c:pt idx="2695">
                  <c:v>-55.75238367</c:v>
                </c:pt>
                <c:pt idx="2696">
                  <c:v>-55.76577391</c:v>
                </c:pt>
                <c:pt idx="2697">
                  <c:v>-55.779307119999999</c:v>
                </c:pt>
                <c:pt idx="2698">
                  <c:v>-55.792984509999997</c:v>
                </c:pt>
                <c:pt idx="2699">
                  <c:v>-55.806807310000003</c:v>
                </c:pt>
                <c:pt idx="2700">
                  <c:v>-55.820776760000001</c:v>
                </c:pt>
                <c:pt idx="2701">
                  <c:v>-55.834894089999999</c:v>
                </c:pt>
                <c:pt idx="2702">
                  <c:v>-55.84916054</c:v>
                </c:pt>
                <c:pt idx="2703">
                  <c:v>-55.863577339999999</c:v>
                </c:pt>
                <c:pt idx="2704">
                  <c:v>-55.878145740000001</c:v>
                </c:pt>
                <c:pt idx="2705">
                  <c:v>-55.892866990000002</c:v>
                </c:pt>
                <c:pt idx="2706">
                  <c:v>-55.907742329999998</c:v>
                </c:pt>
                <c:pt idx="2707">
                  <c:v>-55.92277301</c:v>
                </c:pt>
                <c:pt idx="2708">
                  <c:v>-55.937960279999999</c:v>
                </c:pt>
                <c:pt idx="2709">
                  <c:v>-55.953305399999998</c:v>
                </c:pt>
                <c:pt idx="2710">
                  <c:v>-55.968809620000002</c:v>
                </c:pt>
                <c:pt idx="2711">
                  <c:v>-55.98447419</c:v>
                </c:pt>
                <c:pt idx="2712">
                  <c:v>-56.000300379999999</c:v>
                </c:pt>
                <c:pt idx="2713">
                  <c:v>-56.01628943</c:v>
                </c:pt>
                <c:pt idx="2714">
                  <c:v>-56.032442609999997</c:v>
                </c:pt>
                <c:pt idx="2715">
                  <c:v>-56.04876118</c:v>
                </c:pt>
                <c:pt idx="2716">
                  <c:v>-56.065246389999999</c:v>
                </c:pt>
                <c:pt idx="2717">
                  <c:v>-56.081899499999999</c:v>
                </c:pt>
                <c:pt idx="2718">
                  <c:v>-56.098721769999997</c:v>
                </c:pt>
                <c:pt idx="2719">
                  <c:v>-56.115714449999999</c:v>
                </c:pt>
                <c:pt idx="2720">
                  <c:v>-56.1328788</c:v>
                </c:pt>
                <c:pt idx="2721">
                  <c:v>-56.150216069999999</c:v>
                </c:pt>
                <c:pt idx="2722">
                  <c:v>-56.167727509999999</c:v>
                </c:pt>
                <c:pt idx="2723">
                  <c:v>-56.185414369999997</c:v>
                </c:pt>
                <c:pt idx="2724">
                  <c:v>-56.203277909999997</c:v>
                </c:pt>
                <c:pt idx="2725">
                  <c:v>-56.221319360000003</c:v>
                </c:pt>
                <c:pt idx="2726">
                  <c:v>-56.239539960000002</c:v>
                </c:pt>
                <c:pt idx="2727">
                  <c:v>-56.257940959999999</c:v>
                </c:pt>
                <c:pt idx="2728">
                  <c:v>-56.276523589999996</c:v>
                </c:pt>
                <c:pt idx="2729">
                  <c:v>-56.295289070000003</c:v>
                </c:pt>
                <c:pt idx="2730">
                  <c:v>-56.31423865</c:v>
                </c:pt>
                <c:pt idx="2731">
                  <c:v>-56.333373530000003</c:v>
                </c:pt>
                <c:pt idx="2732">
                  <c:v>-56.352694929999998</c:v>
                </c:pt>
                <c:pt idx="2733">
                  <c:v>-56.372204070000002</c:v>
                </c:pt>
                <c:pt idx="2734">
                  <c:v>-56.391902160000001</c:v>
                </c:pt>
                <c:pt idx="2735">
                  <c:v>-56.411790379999999</c:v>
                </c:pt>
                <c:pt idx="2736">
                  <c:v>-56.431869929999998</c:v>
                </c:pt>
                <c:pt idx="2737">
                  <c:v>-56.452142000000002</c:v>
                </c:pt>
                <c:pt idx="2738">
                  <c:v>-56.472607770000003</c:v>
                </c:pt>
                <c:pt idx="2739">
                  <c:v>-56.493268409999999</c:v>
                </c:pt>
                <c:pt idx="2740">
                  <c:v>-56.514125069999999</c:v>
                </c:pt>
                <c:pt idx="2741">
                  <c:v>-56.53517892</c:v>
                </c:pt>
                <c:pt idx="2742">
                  <c:v>-56.556431099999998</c:v>
                </c:pt>
                <c:pt idx="2743">
                  <c:v>-56.57788274</c:v>
                </c:pt>
                <c:pt idx="2744">
                  <c:v>-56.599534980000001</c:v>
                </c:pt>
                <c:pt idx="2745">
                  <c:v>-56.62138891</c:v>
                </c:pt>
                <c:pt idx="2746">
                  <c:v>-56.643445659999998</c:v>
                </c:pt>
                <c:pt idx="2747">
                  <c:v>-56.665706309999997</c:v>
                </c:pt>
                <c:pt idx="2748">
                  <c:v>-56.688171949999997</c:v>
                </c:pt>
                <c:pt idx="2749">
                  <c:v>-56.71084364</c:v>
                </c:pt>
                <c:pt idx="2750">
                  <c:v>-56.733722450000002</c:v>
                </c:pt>
                <c:pt idx="2751">
                  <c:v>-56.756809410000002</c:v>
                </c:pt>
                <c:pt idx="2752">
                  <c:v>-56.780105550000002</c:v>
                </c:pt>
                <c:pt idx="2753">
                  <c:v>-56.8036119</c:v>
                </c:pt>
                <c:pt idx="2754">
                  <c:v>-56.827329460000001</c:v>
                </c:pt>
                <c:pt idx="2755">
                  <c:v>-56.851259200000001</c:v>
                </c:pt>
                <c:pt idx="2756">
                  <c:v>-56.875402110000003</c:v>
                </c:pt>
                <c:pt idx="2757">
                  <c:v>-56.89975914</c:v>
                </c:pt>
                <c:pt idx="2758">
                  <c:v>-56.924331219999999</c:v>
                </c:pt>
                <c:pt idx="2759">
                  <c:v>-56.949119289999999</c:v>
                </c:pt>
                <c:pt idx="2760">
                  <c:v>-56.974124230000001</c:v>
                </c:pt>
                <c:pt idx="2761">
                  <c:v>-56.999346950000003</c:v>
                </c:pt>
                <c:pt idx="2762">
                  <c:v>-57.024788299999997</c:v>
                </c:pt>
                <c:pt idx="2763">
                  <c:v>-57.050449139999998</c:v>
                </c:pt>
                <c:pt idx="2764">
                  <c:v>-57.076330280000001</c:v>
                </c:pt>
                <c:pt idx="2765">
                  <c:v>-57.102432550000003</c:v>
                </c:pt>
                <c:pt idx="2766">
                  <c:v>-57.128756729999999</c:v>
                </c:pt>
                <c:pt idx="2767">
                  <c:v>-57.155303580000002</c:v>
                </c:pt>
                <c:pt idx="2768">
                  <c:v>-57.182073850000002</c:v>
                </c:pt>
                <c:pt idx="2769">
                  <c:v>-57.209068260000002</c:v>
                </c:pt>
                <c:pt idx="2770">
                  <c:v>-57.236287509999997</c:v>
                </c:pt>
                <c:pt idx="2771">
                  <c:v>-57.263732269999998</c:v>
                </c:pt>
                <c:pt idx="2772">
                  <c:v>-57.291403189999997</c:v>
                </c:pt>
                <c:pt idx="2773">
                  <c:v>-57.319300910000003</c:v>
                </c:pt>
                <c:pt idx="2774">
                  <c:v>-57.34742601</c:v>
                </c:pt>
                <c:pt idx="2775">
                  <c:v>-57.375779080000001</c:v>
                </c:pt>
                <c:pt idx="2776">
                  <c:v>-57.404360670000003</c:v>
                </c:pt>
                <c:pt idx="2777">
                  <c:v>-57.433171289999997</c:v>
                </c:pt>
                <c:pt idx="2778">
                  <c:v>-57.462211439999997</c:v>
                </c:pt>
                <c:pt idx="2779">
                  <c:v>-57.491481589999999</c:v>
                </c:pt>
                <c:pt idx="2780">
                  <c:v>-57.520982170000003</c:v>
                </c:pt>
                <c:pt idx="2781">
                  <c:v>-57.550713590000001</c:v>
                </c:pt>
                <c:pt idx="2782">
                  <c:v>-57.580676230000002</c:v>
                </c:pt>
                <c:pt idx="2783">
                  <c:v>-57.610870439999999</c:v>
                </c:pt>
                <c:pt idx="2784">
                  <c:v>-57.641296529999998</c:v>
                </c:pt>
                <c:pt idx="2785">
                  <c:v>-57.671954790000001</c:v>
                </c:pt>
                <c:pt idx="2786">
                  <c:v>-57.702845480000001</c:v>
                </c:pt>
                <c:pt idx="2787">
                  <c:v>-57.7339688</c:v>
                </c:pt>
                <c:pt idx="2788">
                  <c:v>-57.76532495</c:v>
                </c:pt>
                <c:pt idx="2789">
                  <c:v>-57.796914090000001</c:v>
                </c:pt>
                <c:pt idx="2790">
                  <c:v>-57.828736319999997</c:v>
                </c:pt>
                <c:pt idx="2791">
                  <c:v>-57.860791749999997</c:v>
                </c:pt>
                <c:pt idx="2792">
                  <c:v>-57.893080400000002</c:v>
                </c:pt>
                <c:pt idx="2793">
                  <c:v>-57.925602310000002</c:v>
                </c:pt>
                <c:pt idx="2794">
                  <c:v>-57.95835744</c:v>
                </c:pt>
                <c:pt idx="2795">
                  <c:v>-57.991345729999999</c:v>
                </c:pt>
                <c:pt idx="2796">
                  <c:v>-58.024567079999997</c:v>
                </c:pt>
                <c:pt idx="2797">
                  <c:v>-58.058021369999999</c:v>
                </c:pt>
                <c:pt idx="2798">
                  <c:v>-58.091708400000002</c:v>
                </c:pt>
                <c:pt idx="2799">
                  <c:v>-58.125627979999997</c:v>
                </c:pt>
                <c:pt idx="2800">
                  <c:v>-58.159779839999999</c:v>
                </c:pt>
                <c:pt idx="2801">
                  <c:v>-58.194163699999997</c:v>
                </c:pt>
                <c:pt idx="2802">
                  <c:v>-58.228779209999999</c:v>
                </c:pt>
                <c:pt idx="2803">
                  <c:v>-58.263626000000002</c:v>
                </c:pt>
                <c:pt idx="2804">
                  <c:v>-58.298703670000002</c:v>
                </c:pt>
                <c:pt idx="2805">
                  <c:v>-58.33401173</c:v>
                </c:pt>
                <c:pt idx="2806">
                  <c:v>-58.369549710000001</c:v>
                </c:pt>
                <c:pt idx="2807">
                  <c:v>-58.405317050000001</c:v>
                </c:pt>
                <c:pt idx="2808">
                  <c:v>-58.44131316</c:v>
                </c:pt>
                <c:pt idx="2809">
                  <c:v>-58.477537419999997</c:v>
                </c:pt>
                <c:pt idx="2810">
                  <c:v>-58.51398915</c:v>
                </c:pt>
                <c:pt idx="2811">
                  <c:v>-58.55066763</c:v>
                </c:pt>
                <c:pt idx="2812">
                  <c:v>-58.587572100000003</c:v>
                </c:pt>
                <c:pt idx="2813">
                  <c:v>-58.62470175</c:v>
                </c:pt>
                <c:pt idx="2814">
                  <c:v>-58.662055719999998</c:v>
                </c:pt>
                <c:pt idx="2815">
                  <c:v>-58.699633120000001</c:v>
                </c:pt>
                <c:pt idx="2816">
                  <c:v>-58.737433000000003</c:v>
                </c:pt>
                <c:pt idx="2817">
                  <c:v>-58.775454359999998</c:v>
                </c:pt>
                <c:pt idx="2818">
                  <c:v>-58.81369617</c:v>
                </c:pt>
                <c:pt idx="2819">
                  <c:v>-58.852157339999998</c:v>
                </c:pt>
                <c:pt idx="2820">
                  <c:v>-58.890836739999997</c:v>
                </c:pt>
                <c:pt idx="2821">
                  <c:v>-58.929733179999999</c:v>
                </c:pt>
                <c:pt idx="2822">
                  <c:v>-58.968845440000003</c:v>
                </c:pt>
                <c:pt idx="2823">
                  <c:v>-59.00817224</c:v>
                </c:pt>
                <c:pt idx="2824">
                  <c:v>-59.047712259999997</c:v>
                </c:pt>
                <c:pt idx="2825">
                  <c:v>-59.08746412</c:v>
                </c:pt>
                <c:pt idx="2826">
                  <c:v>-59.127426399999997</c:v>
                </c:pt>
                <c:pt idx="2827">
                  <c:v>-59.167597630000003</c:v>
                </c:pt>
                <c:pt idx="2828">
                  <c:v>-59.207976299999999</c:v>
                </c:pt>
                <c:pt idx="2829">
                  <c:v>-59.248560840000003</c:v>
                </c:pt>
                <c:pt idx="2830">
                  <c:v>-59.289349620000003</c:v>
                </c:pt>
                <c:pt idx="2831">
                  <c:v>-59.330340999999997</c:v>
                </c:pt>
                <c:pt idx="2832">
                  <c:v>-59.371533249999999</c:v>
                </c:pt>
                <c:pt idx="2833">
                  <c:v>-59.412924609999997</c:v>
                </c:pt>
                <c:pt idx="2834">
                  <c:v>-59.45451327</c:v>
                </c:pt>
                <c:pt idx="2835">
                  <c:v>-59.496297370000001</c:v>
                </c:pt>
                <c:pt idx="2836">
                  <c:v>-59.53827501</c:v>
                </c:pt>
                <c:pt idx="2837">
                  <c:v>-59.580444229999998</c:v>
                </c:pt>
                <c:pt idx="2838">
                  <c:v>-59.622803009999998</c:v>
                </c:pt>
                <c:pt idx="2839">
                  <c:v>-59.665349319999997</c:v>
                </c:pt>
                <c:pt idx="2840">
                  <c:v>-59.708081040000003</c:v>
                </c:pt>
                <c:pt idx="2841">
                  <c:v>-59.750996030000003</c:v>
                </c:pt>
                <c:pt idx="2842">
                  <c:v>-59.794092079999999</c:v>
                </c:pt>
                <c:pt idx="2843">
                  <c:v>-59.837366959999997</c:v>
                </c:pt>
                <c:pt idx="2844">
                  <c:v>-59.88081837</c:v>
                </c:pt>
                <c:pt idx="2845">
                  <c:v>-59.924443969999999</c:v>
                </c:pt>
                <c:pt idx="2846">
                  <c:v>-59.968241380000002</c:v>
                </c:pt>
                <c:pt idx="2847">
                  <c:v>-60.012208149999999</c:v>
                </c:pt>
                <c:pt idx="2848">
                  <c:v>-60.05634182</c:v>
                </c:pt>
                <c:pt idx="2849">
                  <c:v>-60.100639860000001</c:v>
                </c:pt>
                <c:pt idx="2850">
                  <c:v>-60.145099690000002</c:v>
                </c:pt>
                <c:pt idx="2851">
                  <c:v>-60.189718710000001</c:v>
                </c:pt>
                <c:pt idx="2852">
                  <c:v>-60.234494249999997</c:v>
                </c:pt>
                <c:pt idx="2853">
                  <c:v>-60.279423610000002</c:v>
                </c:pt>
                <c:pt idx="2854">
                  <c:v>-60.324504040000001</c:v>
                </c:pt>
                <c:pt idx="2855">
                  <c:v>-60.369732759999998</c:v>
                </c:pt>
                <c:pt idx="2856">
                  <c:v>-60.415106919999999</c:v>
                </c:pt>
                <c:pt idx="2857">
                  <c:v>-60.460623660000003</c:v>
                </c:pt>
                <c:pt idx="2858">
                  <c:v>-60.506280060000002</c:v>
                </c:pt>
                <c:pt idx="2859">
                  <c:v>-60.552073159999999</c:v>
                </c:pt>
                <c:pt idx="2860">
                  <c:v>-60.597999969999996</c:v>
                </c:pt>
                <c:pt idx="2861">
                  <c:v>-60.644057449999998</c:v>
                </c:pt>
                <c:pt idx="2862">
                  <c:v>-60.690242529999999</c:v>
                </c:pt>
                <c:pt idx="2863">
                  <c:v>-60.736552090000004</c:v>
                </c:pt>
                <c:pt idx="2864">
                  <c:v>-60.782982990000001</c:v>
                </c:pt>
                <c:pt idx="2865">
                  <c:v>-60.829532030000003</c:v>
                </c:pt>
                <c:pt idx="2866">
                  <c:v>-60.876196</c:v>
                </c:pt>
                <c:pt idx="2867">
                  <c:v>-60.922971629999999</c:v>
                </c:pt>
                <c:pt idx="2868">
                  <c:v>-60.969855639999999</c:v>
                </c:pt>
                <c:pt idx="2869">
                  <c:v>-61.016844710000001</c:v>
                </c:pt>
                <c:pt idx="2870">
                  <c:v>-61.063935469999997</c:v>
                </c:pt>
                <c:pt idx="2871">
                  <c:v>-61.111124529999998</c:v>
                </c:pt>
                <c:pt idx="2872">
                  <c:v>-61.158408489999999</c:v>
                </c:pt>
                <c:pt idx="2873">
                  <c:v>-61.205783879999998</c:v>
                </c:pt>
                <c:pt idx="2874">
                  <c:v>-61.253247229999999</c:v>
                </c:pt>
                <c:pt idx="2875">
                  <c:v>-61.300795039999997</c:v>
                </c:pt>
                <c:pt idx="2876">
                  <c:v>-61.348423760000003</c:v>
                </c:pt>
                <c:pt idx="2877">
                  <c:v>-61.396129850000001</c:v>
                </c:pt>
                <c:pt idx="2878">
                  <c:v>-61.443909730000001</c:v>
                </c:pt>
                <c:pt idx="2879">
                  <c:v>-61.491759770000002</c:v>
                </c:pt>
                <c:pt idx="2880">
                  <c:v>-61.539676350000001</c:v>
                </c:pt>
                <c:pt idx="2881">
                  <c:v>-61.587655830000003</c:v>
                </c:pt>
                <c:pt idx="2882">
                  <c:v>-61.635694520000001</c:v>
                </c:pt>
                <c:pt idx="2883">
                  <c:v>-61.683788739999997</c:v>
                </c:pt>
                <c:pt idx="2884">
                  <c:v>-61.731934780000003</c:v>
                </c:pt>
                <c:pt idx="2885">
                  <c:v>-61.78012889</c:v>
                </c:pt>
                <c:pt idx="2886">
                  <c:v>-61.828367350000001</c:v>
                </c:pt>
                <c:pt idx="2887">
                  <c:v>-61.876646389999998</c:v>
                </c:pt>
                <c:pt idx="2888">
                  <c:v>-61.924962239999999</c:v>
                </c:pt>
                <c:pt idx="2889">
                  <c:v>-61.973311109999997</c:v>
                </c:pt>
                <c:pt idx="2890">
                  <c:v>-62.021689199999997</c:v>
                </c:pt>
                <c:pt idx="2891">
                  <c:v>-62.070092699999996</c:v>
                </c:pt>
                <c:pt idx="2892">
                  <c:v>-62.118517799999999</c:v>
                </c:pt>
                <c:pt idx="2893">
                  <c:v>-62.166960660000001</c:v>
                </c:pt>
                <c:pt idx="2894">
                  <c:v>-62.215417459999998</c:v>
                </c:pt>
                <c:pt idx="2895">
                  <c:v>-62.263884349999998</c:v>
                </c:pt>
                <c:pt idx="2896">
                  <c:v>-62.312357489999997</c:v>
                </c:pt>
                <c:pt idx="2897">
                  <c:v>-62.360833030000002</c:v>
                </c:pt>
                <c:pt idx="2898">
                  <c:v>-62.409307120000001</c:v>
                </c:pt>
                <c:pt idx="2899">
                  <c:v>-62.457775910000002</c:v>
                </c:pt>
                <c:pt idx="2900">
                  <c:v>-62.50623555</c:v>
                </c:pt>
                <c:pt idx="2901">
                  <c:v>-62.554682190000001</c:v>
                </c:pt>
                <c:pt idx="2902">
                  <c:v>-62.603111980000001</c:v>
                </c:pt>
                <c:pt idx="2903">
                  <c:v>-62.651521070000001</c:v>
                </c:pt>
                <c:pt idx="2904">
                  <c:v>-62.699905630000003</c:v>
                </c:pt>
                <c:pt idx="2905">
                  <c:v>-62.748261829999997</c:v>
                </c:pt>
                <c:pt idx="2906">
                  <c:v>-62.796585839999999</c:v>
                </c:pt>
                <c:pt idx="2907">
                  <c:v>-62.844873849999999</c:v>
                </c:pt>
                <c:pt idx="2908">
                  <c:v>-62.893122040000002</c:v>
                </c:pt>
                <c:pt idx="2909">
                  <c:v>-62.941326619999998</c:v>
                </c:pt>
                <c:pt idx="2910">
                  <c:v>-62.989483810000003</c:v>
                </c:pt>
                <c:pt idx="2911">
                  <c:v>-63.037589840000003</c:v>
                </c:pt>
                <c:pt idx="2912">
                  <c:v>-63.085640939999998</c:v>
                </c:pt>
                <c:pt idx="2913">
                  <c:v>-63.133633379999999</c:v>
                </c:pt>
                <c:pt idx="2914">
                  <c:v>-63.181563439999998</c:v>
                </c:pt>
                <c:pt idx="2915">
                  <c:v>-63.229427399999999</c:v>
                </c:pt>
                <c:pt idx="2916">
                  <c:v>-63.277221580000003</c:v>
                </c:pt>
                <c:pt idx="2917">
                  <c:v>-63.324942309999997</c:v>
                </c:pt>
                <c:pt idx="2918">
                  <c:v>-63.37258594</c:v>
                </c:pt>
                <c:pt idx="2919">
                  <c:v>-63.420148859999998</c:v>
                </c:pt>
                <c:pt idx="2920">
                  <c:v>-63.467627450000002</c:v>
                </c:pt>
                <c:pt idx="2921">
                  <c:v>-63.515018130000001</c:v>
                </c:pt>
                <c:pt idx="2922">
                  <c:v>-63.562317370000002</c:v>
                </c:pt>
                <c:pt idx="2923">
                  <c:v>-63.609521620000002</c:v>
                </c:pt>
                <c:pt idx="2924">
                  <c:v>-63.656627399999998</c:v>
                </c:pt>
                <c:pt idx="2925">
                  <c:v>-63.703631229999999</c:v>
                </c:pt>
                <c:pt idx="2926">
                  <c:v>-63.750529669999999</c:v>
                </c:pt>
                <c:pt idx="2927">
                  <c:v>-63.797319309999999</c:v>
                </c:pt>
                <c:pt idx="2928">
                  <c:v>-63.843996769999997</c:v>
                </c:pt>
                <c:pt idx="2929">
                  <c:v>-63.890558689999999</c:v>
                </c:pt>
                <c:pt idx="2930">
                  <c:v>-63.937001780000003</c:v>
                </c:pt>
                <c:pt idx="2931">
                  <c:v>-63.983322729999998</c:v>
                </c:pt>
                <c:pt idx="2932">
                  <c:v>-64.029518319999994</c:v>
                </c:pt>
                <c:pt idx="2933">
                  <c:v>-64.075585309999994</c:v>
                </c:pt>
                <c:pt idx="2934">
                  <c:v>-64.12152055</c:v>
                </c:pt>
                <c:pt idx="2935">
                  <c:v>-64.167320889999999</c:v>
                </c:pt>
                <c:pt idx="2936">
                  <c:v>-64.212983230000006</c:v>
                </c:pt>
                <c:pt idx="2937">
                  <c:v>-64.258504500000001</c:v>
                </c:pt>
                <c:pt idx="2938">
                  <c:v>-64.303881689999997</c:v>
                </c:pt>
                <c:pt idx="2939">
                  <c:v>-64.349111809999997</c:v>
                </c:pt>
                <c:pt idx="2940">
                  <c:v>-64.394191919999997</c:v>
                </c:pt>
                <c:pt idx="2941">
                  <c:v>-64.439119109999993</c:v>
                </c:pt>
                <c:pt idx="2942">
                  <c:v>-64.483890529999996</c:v>
                </c:pt>
                <c:pt idx="2943">
                  <c:v>-64.528503360000002</c:v>
                </c:pt>
                <c:pt idx="2944">
                  <c:v>-64.57295483</c:v>
                </c:pt>
                <c:pt idx="2945">
                  <c:v>-64.617242200000007</c:v>
                </c:pt>
                <c:pt idx="2946">
                  <c:v>-64.661362789999998</c:v>
                </c:pt>
                <c:pt idx="2947">
                  <c:v>-64.705313950000004</c:v>
                </c:pt>
                <c:pt idx="2948">
                  <c:v>-64.749093090000002</c:v>
                </c:pt>
                <c:pt idx="2949">
                  <c:v>-64.792697649999994</c:v>
                </c:pt>
                <c:pt idx="2950">
                  <c:v>-64.836125139999993</c:v>
                </c:pt>
                <c:pt idx="2951">
                  <c:v>-64.879373079999993</c:v>
                </c:pt>
                <c:pt idx="2952">
                  <c:v>-64.922439080000004</c:v>
                </c:pt>
                <c:pt idx="2953">
                  <c:v>-64.965320750000004</c:v>
                </c:pt>
                <c:pt idx="2954">
                  <c:v>-65.008015790000002</c:v>
                </c:pt>
                <c:pt idx="2955">
                  <c:v>-65.050521919999994</c:v>
                </c:pt>
                <c:pt idx="2956">
                  <c:v>-65.092836910000003</c:v>
                </c:pt>
                <c:pt idx="2957">
                  <c:v>-65.134958600000004</c:v>
                </c:pt>
                <c:pt idx="2958">
                  <c:v>-65.176884860000001</c:v>
                </c:pt>
                <c:pt idx="2959">
                  <c:v>-65.218613610000006</c:v>
                </c:pt>
                <c:pt idx="2960">
                  <c:v>-65.260142819999999</c:v>
                </c:pt>
                <c:pt idx="2961">
                  <c:v>-65.301470499999994</c:v>
                </c:pt>
                <c:pt idx="2962">
                  <c:v>-65.342594739999996</c:v>
                </c:pt>
                <c:pt idx="2963">
                  <c:v>-65.383513640000004</c:v>
                </c:pt>
                <c:pt idx="2964">
                  <c:v>-65.424225379999996</c:v>
                </c:pt>
                <c:pt idx="2965">
                  <c:v>-65.464728170000001</c:v>
                </c:pt>
                <c:pt idx="2966">
                  <c:v>-65.505020279999997</c:v>
                </c:pt>
                <c:pt idx="2967">
                  <c:v>-65.545100020000007</c:v>
                </c:pt>
                <c:pt idx="2968">
                  <c:v>-65.584965760000003</c:v>
                </c:pt>
                <c:pt idx="2969">
                  <c:v>-65.624615919999997</c:v>
                </c:pt>
                <c:pt idx="2970">
                  <c:v>-65.664048949999994</c:v>
                </c:pt>
                <c:pt idx="2971">
                  <c:v>-65.703263370000002</c:v>
                </c:pt>
                <c:pt idx="2972">
                  <c:v>-65.742257739999999</c:v>
                </c:pt>
                <c:pt idx="2973">
                  <c:v>-65.781030670000007</c:v>
                </c:pt>
                <c:pt idx="2974">
                  <c:v>-65.819580830000007</c:v>
                </c:pt>
                <c:pt idx="2975">
                  <c:v>-65.857906920000005</c:v>
                </c:pt>
                <c:pt idx="2976">
                  <c:v>-65.896007699999998</c:v>
                </c:pt>
                <c:pt idx="2977">
                  <c:v>-65.933881970000002</c:v>
                </c:pt>
                <c:pt idx="2978">
                  <c:v>-65.971528599999999</c:v>
                </c:pt>
                <c:pt idx="2979">
                  <c:v>-66.008946480000006</c:v>
                </c:pt>
                <c:pt idx="2980">
                  <c:v>-66.046134559999999</c:v>
                </c:pt>
                <c:pt idx="2981">
                  <c:v>-66.083091839999994</c:v>
                </c:pt>
                <c:pt idx="2982">
                  <c:v>-66.119817370000007</c:v>
                </c:pt>
                <c:pt idx="2983">
                  <c:v>-66.156310230000003</c:v>
                </c:pt>
                <c:pt idx="2984">
                  <c:v>-66.192569570000003</c:v>
                </c:pt>
                <c:pt idx="2985">
                  <c:v>-66.228594569999998</c:v>
                </c:pt>
                <c:pt idx="2986">
                  <c:v>-66.264384469999996</c:v>
                </c:pt>
                <c:pt idx="2987">
                  <c:v>-66.299938530000006</c:v>
                </c:pt>
                <c:pt idx="2988">
                  <c:v>-66.335256079999994</c:v>
                </c:pt>
                <c:pt idx="2989">
                  <c:v>-66.37033649</c:v>
                </c:pt>
                <c:pt idx="2990">
                  <c:v>-66.405179160000003</c:v>
                </c:pt>
                <c:pt idx="2991">
                  <c:v>-66.439783559999995</c:v>
                </c:pt>
                <c:pt idx="2992">
                  <c:v>-66.474149179999998</c:v>
                </c:pt>
                <c:pt idx="2993">
                  <c:v>-66.508275569999995</c:v>
                </c:pt>
                <c:pt idx="2994">
                  <c:v>-66.542162300000001</c:v>
                </c:pt>
                <c:pt idx="2995">
                  <c:v>-66.575809019999994</c:v>
                </c:pt>
                <c:pt idx="2996">
                  <c:v>-66.609215379999995</c:v>
                </c:pt>
                <c:pt idx="2997">
                  <c:v>-66.642381090000001</c:v>
                </c:pt>
                <c:pt idx="2998">
                  <c:v>-66.67530592</c:v>
                </c:pt>
                <c:pt idx="2999">
                  <c:v>-66.707989650000002</c:v>
                </c:pt>
                <c:pt idx="3000">
                  <c:v>-66.74043211</c:v>
                </c:pt>
                <c:pt idx="3001">
                  <c:v>-66.77263318</c:v>
                </c:pt>
                <c:pt idx="3002">
                  <c:v>-66.804592760000006</c:v>
                </c:pt>
                <c:pt idx="3003">
                  <c:v>-66.836310810000001</c:v>
                </c:pt>
                <c:pt idx="3004">
                  <c:v>-66.867787320000005</c:v>
                </c:pt>
                <c:pt idx="3005">
                  <c:v>-66.899022299999999</c:v>
                </c:pt>
                <c:pt idx="3006">
                  <c:v>-66.930015819999994</c:v>
                </c:pt>
                <c:pt idx="3007">
                  <c:v>-66.960767970000006</c:v>
                </c:pt>
                <c:pt idx="3008">
                  <c:v>-66.991278890000004</c:v>
                </c:pt>
                <c:pt idx="3009">
                  <c:v>-67.021548749999994</c:v>
                </c:pt>
                <c:pt idx="3010">
                  <c:v>-67.051577750000007</c:v>
                </c:pt>
                <c:pt idx="3011">
                  <c:v>-67.081366130000006</c:v>
                </c:pt>
                <c:pt idx="3012">
                  <c:v>-67.110914159999993</c:v>
                </c:pt>
                <c:pt idx="3013">
                  <c:v>-67.140222140000006</c:v>
                </c:pt>
                <c:pt idx="3014">
                  <c:v>-67.169290399999994</c:v>
                </c:pt>
                <c:pt idx="3015">
                  <c:v>-67.198119320000004</c:v>
                </c:pt>
                <c:pt idx="3016">
                  <c:v>-67.226709299999996</c:v>
                </c:pt>
                <c:pt idx="3017">
                  <c:v>-67.255060749999998</c:v>
                </c:pt>
                <c:pt idx="3018">
                  <c:v>-67.283174149999994</c:v>
                </c:pt>
                <c:pt idx="3019">
                  <c:v>-67.311049980000007</c:v>
                </c:pt>
                <c:pt idx="3020">
                  <c:v>-67.338688759999997</c:v>
                </c:pt>
                <c:pt idx="3021">
                  <c:v>-67.366091040000001</c:v>
                </c:pt>
                <c:pt idx="3022">
                  <c:v>-67.393257379999994</c:v>
                </c:pt>
                <c:pt idx="3023">
                  <c:v>-67.420188390000007</c:v>
                </c:pt>
                <c:pt idx="3024">
                  <c:v>-67.446884699999998</c:v>
                </c:pt>
                <c:pt idx="3025">
                  <c:v>-67.473346950000007</c:v>
                </c:pt>
                <c:pt idx="3026">
                  <c:v>-67.499575840000006</c:v>
                </c:pt>
                <c:pt idx="3027">
                  <c:v>-67.525572049999994</c:v>
                </c:pt>
                <c:pt idx="3028">
                  <c:v>-67.551336329999998</c:v>
                </c:pt>
                <c:pt idx="3029">
                  <c:v>-67.576869419999994</c:v>
                </c:pt>
                <c:pt idx="3030">
                  <c:v>-67.602172089999996</c:v>
                </c:pt>
                <c:pt idx="3031">
                  <c:v>-67.627245139999999</c:v>
                </c:pt>
                <c:pt idx="3032">
                  <c:v>-67.65208939</c:v>
                </c:pt>
                <c:pt idx="3033">
                  <c:v>-67.676705679999998</c:v>
                </c:pt>
                <c:pt idx="3034">
                  <c:v>-67.701094870000006</c:v>
                </c:pt>
                <c:pt idx="3035">
                  <c:v>-67.725257839999998</c:v>
                </c:pt>
                <c:pt idx="3036">
                  <c:v>-67.749195499999999</c:v>
                </c:pt>
                <c:pt idx="3037">
                  <c:v>-67.772908760000007</c:v>
                </c:pt>
                <c:pt idx="3038">
                  <c:v>-67.79639856</c:v>
                </c:pt>
                <c:pt idx="3039">
                  <c:v>-67.819665860000001</c:v>
                </c:pt>
                <c:pt idx="3040">
                  <c:v>-67.842711620000003</c:v>
                </c:pt>
                <c:pt idx="3041">
                  <c:v>-67.865536849999998</c:v>
                </c:pt>
                <c:pt idx="3042">
                  <c:v>-67.888142549999998</c:v>
                </c:pt>
                <c:pt idx="3043">
                  <c:v>-67.910529749999995</c:v>
                </c:pt>
                <c:pt idx="3044">
                  <c:v>-67.932699470000003</c:v>
                </c:pt>
                <c:pt idx="3045">
                  <c:v>-67.954652789999997</c:v>
                </c:pt>
                <c:pt idx="3046">
                  <c:v>-67.976390749999993</c:v>
                </c:pt>
                <c:pt idx="3047">
                  <c:v>-67.997914460000004</c:v>
                </c:pt>
                <c:pt idx="3048">
                  <c:v>-68.019224989999998</c:v>
                </c:pt>
                <c:pt idx="3049">
                  <c:v>-68.040323459999996</c:v>
                </c:pt>
                <c:pt idx="3050">
                  <c:v>-68.061211</c:v>
                </c:pt>
                <c:pt idx="3051">
                  <c:v>-68.081888719999995</c:v>
                </c:pt>
                <c:pt idx="3052">
                  <c:v>-68.102357789999999</c:v>
                </c:pt>
                <c:pt idx="3053">
                  <c:v>-68.122619349999994</c:v>
                </c:pt>
                <c:pt idx="3054">
                  <c:v>-68.142674560000003</c:v>
                </c:pt>
                <c:pt idx="3055">
                  <c:v>-68.162524610000006</c:v>
                </c:pt>
                <c:pt idx="3056">
                  <c:v>-68.182170679999999</c:v>
                </c:pt>
                <c:pt idx="3057">
                  <c:v>-68.201613960000003</c:v>
                </c:pt>
                <c:pt idx="3058">
                  <c:v>-68.220855659999998</c:v>
                </c:pt>
                <c:pt idx="3059">
                  <c:v>-68.239896990000005</c:v>
                </c:pt>
                <c:pt idx="3060">
                  <c:v>-68.258739160000005</c:v>
                </c:pt>
                <c:pt idx="3061">
                  <c:v>-68.277383409999999</c:v>
                </c:pt>
                <c:pt idx="3062">
                  <c:v>-68.295830969999997</c:v>
                </c:pt>
                <c:pt idx="3063">
                  <c:v>-68.314083080000003</c:v>
                </c:pt>
                <c:pt idx="3064">
                  <c:v>-68.332140989999999</c:v>
                </c:pt>
                <c:pt idx="3065">
                  <c:v>-68.350005949999996</c:v>
                </c:pt>
                <c:pt idx="3066">
                  <c:v>-68.367679219999999</c:v>
                </c:pt>
                <c:pt idx="3067">
                  <c:v>-68.385162059999999</c:v>
                </c:pt>
                <c:pt idx="3068">
                  <c:v>-68.402455739999994</c:v>
                </c:pt>
                <c:pt idx="3069">
                  <c:v>-68.419561529999996</c:v>
                </c:pt>
                <c:pt idx="3070">
                  <c:v>-68.436480709999998</c:v>
                </c:pt>
                <c:pt idx="3071">
                  <c:v>-68.45321457</c:v>
                </c:pt>
                <c:pt idx="3072">
                  <c:v>-68.469764380000001</c:v>
                </c:pt>
                <c:pt idx="3073">
                  <c:v>-68.48613143</c:v>
                </c:pt>
                <c:pt idx="3074">
                  <c:v>-68.502317009999999</c:v>
                </c:pt>
                <c:pt idx="3075">
                  <c:v>-68.518322409999996</c:v>
                </c:pt>
                <c:pt idx="3076">
                  <c:v>-68.534148930000001</c:v>
                </c:pt>
                <c:pt idx="3077">
                  <c:v>-68.549797859999998</c:v>
                </c:pt>
                <c:pt idx="3078">
                  <c:v>-68.565270499999997</c:v>
                </c:pt>
                <c:pt idx="3079">
                  <c:v>-68.580568139999997</c:v>
                </c:pt>
                <c:pt idx="3080">
                  <c:v>-68.59569209</c:v>
                </c:pt>
                <c:pt idx="3081">
                  <c:v>-68.61064365</c:v>
                </c:pt>
                <c:pt idx="3082">
                  <c:v>-68.625424109999997</c:v>
                </c:pt>
                <c:pt idx="3083">
                  <c:v>-68.640034779999993</c:v>
                </c:pt>
                <c:pt idx="3084">
                  <c:v>-68.654476950000003</c:v>
                </c:pt>
                <c:pt idx="3085">
                  <c:v>-68.668751920000005</c:v>
                </c:pt>
                <c:pt idx="3086">
                  <c:v>-68.682860989999995</c:v>
                </c:pt>
                <c:pt idx="3087">
                  <c:v>-68.696805459999993</c:v>
                </c:pt>
                <c:pt idx="3088">
                  <c:v>-68.710586620000001</c:v>
                </c:pt>
                <c:pt idx="3089">
                  <c:v>-68.724205769999998</c:v>
                </c:pt>
                <c:pt idx="3090">
                  <c:v>-68.737664210000005</c:v>
                </c:pt>
                <c:pt idx="3091">
                  <c:v>-68.750963209999995</c:v>
                </c:pt>
                <c:pt idx="3092">
                  <c:v>-68.764104070000002</c:v>
                </c:pt>
                <c:pt idx="3093">
                  <c:v>-68.777088070000005</c:v>
                </c:pt>
                <c:pt idx="3094">
                  <c:v>-68.789916509999998</c:v>
                </c:pt>
                <c:pt idx="3095">
                  <c:v>-68.802590649999999</c:v>
                </c:pt>
                <c:pt idx="3096">
                  <c:v>-68.815111770000001</c:v>
                </c:pt>
                <c:pt idx="3097">
                  <c:v>-68.827481160000005</c:v>
                </c:pt>
                <c:pt idx="3098">
                  <c:v>-68.83970008</c:v>
                </c:pt>
                <c:pt idx="3099">
                  <c:v>-68.851769790000006</c:v>
                </c:pt>
                <c:pt idx="3100">
                  <c:v>-68.86369157</c:v>
                </c:pt>
                <c:pt idx="3101">
                  <c:v>-68.875466669999994</c:v>
                </c:pt>
                <c:pt idx="3102">
                  <c:v>-68.887096339999999</c:v>
                </c:pt>
                <c:pt idx="3103">
                  <c:v>-68.898581840000006</c:v>
                </c:pt>
                <c:pt idx="3104">
                  <c:v>-68.909924410000002</c:v>
                </c:pt>
                <c:pt idx="3105">
                  <c:v>-68.921125309999994</c:v>
                </c:pt>
                <c:pt idx="3106">
                  <c:v>-68.932185750000002</c:v>
                </c:pt>
                <c:pt idx="3107">
                  <c:v>-68.943106979999996</c:v>
                </c:pt>
                <c:pt idx="3108">
                  <c:v>-68.953890229999999</c:v>
                </c:pt>
                <c:pt idx="3109">
                  <c:v>-68.964536719999998</c:v>
                </c:pt>
                <c:pt idx="3110">
                  <c:v>-68.975047660000001</c:v>
                </c:pt>
                <c:pt idx="3111">
                  <c:v>-68.985424260000002</c:v>
                </c:pt>
                <c:pt idx="3112">
                  <c:v>-68.995667740000002</c:v>
                </c:pt>
                <c:pt idx="3113">
                  <c:v>-69.0057793</c:v>
                </c:pt>
                <c:pt idx="3114">
                  <c:v>-69.015760119999996</c:v>
                </c:pt>
                <c:pt idx="3115">
                  <c:v>-69.025611409999996</c:v>
                </c:pt>
                <c:pt idx="3116">
                  <c:v>-69.035334329999998</c:v>
                </c:pt>
                <c:pt idx="3117">
                  <c:v>-69.04493008</c:v>
                </c:pt>
                <c:pt idx="3118">
                  <c:v>-69.05439982</c:v>
                </c:pt>
                <c:pt idx="3119">
                  <c:v>-69.063744720000003</c:v>
                </c:pt>
                <c:pt idx="3120">
                  <c:v>-69.072965940000003</c:v>
                </c:pt>
                <c:pt idx="3121">
                  <c:v>-69.082064619999997</c:v>
                </c:pt>
                <c:pt idx="3122">
                  <c:v>-69.091041919999995</c:v>
                </c:pt>
                <c:pt idx="3123">
                  <c:v>-69.099898980000006</c:v>
                </c:pt>
                <c:pt idx="3124">
                  <c:v>-69.108636930000003</c:v>
                </c:pt>
                <c:pt idx="3125">
                  <c:v>-69.117256889999993</c:v>
                </c:pt>
                <c:pt idx="3126">
                  <c:v>-69.125759990000006</c:v>
                </c:pt>
                <c:pt idx="3127">
                  <c:v>-69.134147339999998</c:v>
                </c:pt>
                <c:pt idx="3128">
                  <c:v>-69.142420049999998</c:v>
                </c:pt>
                <c:pt idx="3129">
                  <c:v>-69.150579210000004</c:v>
                </c:pt>
                <c:pt idx="3130">
                  <c:v>-69.158625920000006</c:v>
                </c:pt>
                <c:pt idx="3131">
                  <c:v>-69.166561270000003</c:v>
                </c:pt>
                <c:pt idx="3132">
                  <c:v>-69.174386330000004</c:v>
                </c:pt>
                <c:pt idx="3133">
                  <c:v>-69.182102169999993</c:v>
                </c:pt>
                <c:pt idx="3134">
                  <c:v>-69.189709859999994</c:v>
                </c:pt>
                <c:pt idx="3135">
                  <c:v>-69.197210459999994</c:v>
                </c:pt>
                <c:pt idx="3136">
                  <c:v>-69.204605009999995</c:v>
                </c:pt>
                <c:pt idx="3137">
                  <c:v>-69.211894569999998</c:v>
                </c:pt>
                <c:pt idx="3138">
                  <c:v>-69.219080160000004</c:v>
                </c:pt>
                <c:pt idx="3139">
                  <c:v>-69.226162810000005</c:v>
                </c:pt>
                <c:pt idx="3140">
                  <c:v>-69.233143549999994</c:v>
                </c:pt>
                <c:pt idx="3141">
                  <c:v>-69.240023390000005</c:v>
                </c:pt>
                <c:pt idx="3142">
                  <c:v>-69.246803330000006</c:v>
                </c:pt>
                <c:pt idx="3143">
                  <c:v>-69.253484380000003</c:v>
                </c:pt>
                <c:pt idx="3144">
                  <c:v>-69.260067530000001</c:v>
                </c:pt>
                <c:pt idx="3145">
                  <c:v>-69.266553759999994</c:v>
                </c:pt>
                <c:pt idx="3146">
                  <c:v>-69.272944050000007</c:v>
                </c:pt>
                <c:pt idx="3147">
                  <c:v>-69.279239369999999</c:v>
                </c:pt>
                <c:pt idx="3148">
                  <c:v>-69.285440679999994</c:v>
                </c:pt>
                <c:pt idx="3149">
                  <c:v>-69.291548939999998</c:v>
                </c:pt>
                <c:pt idx="3150">
                  <c:v>-69.297565090000006</c:v>
                </c:pt>
                <c:pt idx="3151">
                  <c:v>-69.303490080000003</c:v>
                </c:pt>
                <c:pt idx="3152">
                  <c:v>-69.309324840000002</c:v>
                </c:pt>
                <c:pt idx="3153">
                  <c:v>-69.315070289999994</c:v>
                </c:pt>
                <c:pt idx="3154">
                  <c:v>-69.320727349999999</c:v>
                </c:pt>
                <c:pt idx="3155">
                  <c:v>-69.326296929999998</c:v>
                </c:pt>
                <c:pt idx="3156">
                  <c:v>-69.331779940000004</c:v>
                </c:pt>
                <c:pt idx="3157">
                  <c:v>-69.337177269999998</c:v>
                </c:pt>
                <c:pt idx="3158">
                  <c:v>-69.342489810000004</c:v>
                </c:pt>
                <c:pt idx="3159">
                  <c:v>-69.347718439999994</c:v>
                </c:pt>
                <c:pt idx="3160">
                  <c:v>-69.35286404</c:v>
                </c:pt>
                <c:pt idx="3161">
                  <c:v>-69.357927480000001</c:v>
                </c:pt>
                <c:pt idx="3162">
                  <c:v>-69.362909599999995</c:v>
                </c:pt>
                <c:pt idx="3163">
                  <c:v>-69.367811270000004</c:v>
                </c:pt>
                <c:pt idx="3164">
                  <c:v>-69.372633329999999</c:v>
                </c:pt>
                <c:pt idx="3165">
                  <c:v>-69.377376609999999</c:v>
                </c:pt>
                <c:pt idx="3166">
                  <c:v>-69.382041950000001</c:v>
                </c:pt>
                <c:pt idx="3167">
                  <c:v>-69.386630170000004</c:v>
                </c:pt>
                <c:pt idx="3168">
                  <c:v>-69.391142090000002</c:v>
                </c:pt>
                <c:pt idx="3169">
                  <c:v>-69.395578510000007</c:v>
                </c:pt>
                <c:pt idx="3170">
                  <c:v>-69.39994025</c:v>
                </c:pt>
                <c:pt idx="3171">
                  <c:v>-69.404228079999996</c:v>
                </c:pt>
                <c:pt idx="3172">
                  <c:v>-69.408442800000003</c:v>
                </c:pt>
                <c:pt idx="3173">
                  <c:v>-69.412585190000001</c:v>
                </c:pt>
                <c:pt idx="3174">
                  <c:v>-69.416656029999999</c:v>
                </c:pt>
                <c:pt idx="3175">
                  <c:v>-69.420656070000007</c:v>
                </c:pt>
                <c:pt idx="3176">
                  <c:v>-69.424586090000005</c:v>
                </c:pt>
                <c:pt idx="3177">
                  <c:v>-69.428446829999999</c:v>
                </c:pt>
                <c:pt idx="3178">
                  <c:v>-69.432239039999999</c:v>
                </c:pt>
                <c:pt idx="3179">
                  <c:v>-69.435963450000003</c:v>
                </c:pt>
                <c:pt idx="3180">
                  <c:v>-69.439620809999994</c:v>
                </c:pt>
                <c:pt idx="3181">
                  <c:v>-69.443211829999996</c:v>
                </c:pt>
                <c:pt idx="3182">
                  <c:v>-69.446737229999997</c:v>
                </c:pt>
                <c:pt idx="3183">
                  <c:v>-69.450197729999999</c:v>
                </c:pt>
                <c:pt idx="3184">
                  <c:v>-69.453594030000005</c:v>
                </c:pt>
                <c:pt idx="3185">
                  <c:v>-69.45692683</c:v>
                </c:pt>
                <c:pt idx="3186">
                  <c:v>-69.460196819999993</c:v>
                </c:pt>
                <c:pt idx="3187">
                  <c:v>-69.463404679999996</c:v>
                </c:pt>
                <c:pt idx="3188">
                  <c:v>-69.466551109999997</c:v>
                </c:pt>
                <c:pt idx="3189">
                  <c:v>-69.46963676</c:v>
                </c:pt>
                <c:pt idx="3190">
                  <c:v>-69.472662299999996</c:v>
                </c:pt>
                <c:pt idx="3191">
                  <c:v>-69.475628400000005</c:v>
                </c:pt>
                <c:pt idx="3192">
                  <c:v>-69.478535710000003</c:v>
                </c:pt>
                <c:pt idx="3193">
                  <c:v>-69.481384869999999</c:v>
                </c:pt>
                <c:pt idx="3194">
                  <c:v>-69.484176520000005</c:v>
                </c:pt>
                <c:pt idx="3195">
                  <c:v>-69.486911309999996</c:v>
                </c:pt>
                <c:pt idx="3196">
                  <c:v>-69.489589850000002</c:v>
                </c:pt>
                <c:pt idx="3197">
                  <c:v>-69.492212769999995</c:v>
                </c:pt>
                <c:pt idx="3198">
                  <c:v>-69.494780680000005</c:v>
                </c:pt>
                <c:pt idx="3199">
                  <c:v>-69.497294199999999</c:v>
                </c:pt>
                <c:pt idx="3200">
                  <c:v>-69.499753920000003</c:v>
                </c:pt>
                <c:pt idx="3201">
                  <c:v>-69.502160450000005</c:v>
                </c:pt>
                <c:pt idx="3202">
                  <c:v>-69.504514380000003</c:v>
                </c:pt>
                <c:pt idx="3203">
                  <c:v>-69.506816290000003</c:v>
                </c:pt>
                <c:pt idx="3204">
                  <c:v>-69.509066770000004</c:v>
                </c:pt>
                <c:pt idx="3205">
                  <c:v>-69.511266379999995</c:v>
                </c:pt>
                <c:pt idx="3206">
                  <c:v>-69.513415690000002</c:v>
                </c:pt>
                <c:pt idx="3207">
                  <c:v>-69.515515280000002</c:v>
                </c:pt>
                <c:pt idx="3208">
                  <c:v>-69.517565689999998</c:v>
                </c:pt>
                <c:pt idx="3209">
                  <c:v>-69.519567480000006</c:v>
                </c:pt>
                <c:pt idx="3210">
                  <c:v>-69.521521190000001</c:v>
                </c:pt>
                <c:pt idx="3211">
                  <c:v>-69.523427359999999</c:v>
                </c:pt>
                <c:pt idx="3212">
                  <c:v>-69.525286519999995</c:v>
                </c:pt>
                <c:pt idx="3213">
                  <c:v>-69.527099219999997</c:v>
                </c:pt>
                <c:pt idx="3214">
                  <c:v>-69.528865960000005</c:v>
                </c:pt>
                <c:pt idx="3215">
                  <c:v>-69.530587269999998</c:v>
                </c:pt>
                <c:pt idx="3216">
                  <c:v>-69.532263650000004</c:v>
                </c:pt>
                <c:pt idx="3217">
                  <c:v>-69.533895630000004</c:v>
                </c:pt>
                <c:pt idx="3218">
                  <c:v>-69.5354837</c:v>
                </c:pt>
                <c:pt idx="3219">
                  <c:v>-69.53702835</c:v>
                </c:pt>
                <c:pt idx="3220">
                  <c:v>-69.538530080000001</c:v>
                </c:pt>
                <c:pt idx="3221">
                  <c:v>-69.539989379999994</c:v>
                </c:pt>
                <c:pt idx="3222">
                  <c:v>-69.541406730000006</c:v>
                </c:pt>
                <c:pt idx="3223">
                  <c:v>-69.542782599999995</c:v>
                </c:pt>
                <c:pt idx="3224">
                  <c:v>-69.544117459999995</c:v>
                </c:pt>
                <c:pt idx="3225">
                  <c:v>-69.545411790000003</c:v>
                </c:pt>
                <c:pt idx="3226">
                  <c:v>-69.546666040000005</c:v>
                </c:pt>
                <c:pt idx="3227">
                  <c:v>-69.547880680000006</c:v>
                </c:pt>
                <c:pt idx="3228">
                  <c:v>-69.549056140000005</c:v>
                </c:pt>
                <c:pt idx="3229">
                  <c:v>-69.550192890000005</c:v>
                </c:pt>
                <c:pt idx="3230">
                  <c:v>-69.551291359999993</c:v>
                </c:pt>
                <c:pt idx="3231">
                  <c:v>-69.552351990000005</c:v>
                </c:pt>
                <c:pt idx="3232">
                  <c:v>-69.553375209999999</c:v>
                </c:pt>
                <c:pt idx="3233">
                  <c:v>-69.554361450000002</c:v>
                </c:pt>
                <c:pt idx="3234">
                  <c:v>-69.555311140000001</c:v>
                </c:pt>
                <c:pt idx="3235">
                  <c:v>-69.556224700000001</c:v>
                </c:pt>
                <c:pt idx="3236">
                  <c:v>-69.557102529999995</c:v>
                </c:pt>
                <c:pt idx="3237">
                  <c:v>-69.557945059999994</c:v>
                </c:pt>
                <c:pt idx="3238">
                  <c:v>-69.558752679999998</c:v>
                </c:pt>
                <c:pt idx="3239">
                  <c:v>-69.559525800000003</c:v>
                </c:pt>
                <c:pt idx="3240">
                  <c:v>-69.560264810000007</c:v>
                </c:pt>
                <c:pt idx="3241">
                  <c:v>-69.560970119999993</c:v>
                </c:pt>
                <c:pt idx="3242">
                  <c:v>-69.5616421</c:v>
                </c:pt>
                <c:pt idx="3243">
                  <c:v>-69.562281139999996</c:v>
                </c:pt>
                <c:pt idx="3244">
                  <c:v>-69.562887619999998</c:v>
                </c:pt>
                <c:pt idx="3245">
                  <c:v>-69.563461919999995</c:v>
                </c:pt>
                <c:pt idx="3246">
                  <c:v>-69.564004420000003</c:v>
                </c:pt>
                <c:pt idx="3247">
                  <c:v>-69.564515470000003</c:v>
                </c:pt>
                <c:pt idx="3248">
                  <c:v>-69.564995440000004</c:v>
                </c:pt>
                <c:pt idx="3249">
                  <c:v>-69.565444690000007</c:v>
                </c:pt>
                <c:pt idx="3250">
                  <c:v>-69.565863579999998</c:v>
                </c:pt>
                <c:pt idx="3251">
                  <c:v>-69.566252469999995</c:v>
                </c:pt>
                <c:pt idx="3252">
                  <c:v>-69.566611690000002</c:v>
                </c:pt>
                <c:pt idx="3253">
                  <c:v>-69.566941600000007</c:v>
                </c:pt>
                <c:pt idx="3254">
                  <c:v>-69.567242530000001</c:v>
                </c:pt>
                <c:pt idx="3255">
                  <c:v>-69.56751482</c:v>
                </c:pt>
                <c:pt idx="3256">
                  <c:v>-69.567758799999993</c:v>
                </c:pt>
                <c:pt idx="3257">
                  <c:v>-69.567974809999996</c:v>
                </c:pt>
                <c:pt idx="3258">
                  <c:v>-69.568163170000005</c:v>
                </c:pt>
                <c:pt idx="3259">
                  <c:v>-69.568324200000006</c:v>
                </c:pt>
                <c:pt idx="3260">
                  <c:v>-69.568458219999997</c:v>
                </c:pt>
                <c:pt idx="3261">
                  <c:v>-69.568565550000002</c:v>
                </c:pt>
                <c:pt idx="3262">
                  <c:v>-69.5686465</c:v>
                </c:pt>
                <c:pt idx="3263">
                  <c:v>-69.568701369999999</c:v>
                </c:pt>
                <c:pt idx="3264">
                  <c:v>-69.568730470000006</c:v>
                </c:pt>
                <c:pt idx="3265">
                  <c:v>-69.568734109999994</c:v>
                </c:pt>
                <c:pt idx="3266">
                  <c:v>-69.568712579999996</c:v>
                </c:pt>
                <c:pt idx="3267">
                  <c:v>-69.56866617</c:v>
                </c:pt>
                <c:pt idx="3268">
                  <c:v>-69.568595180000003</c:v>
                </c:pt>
                <c:pt idx="3269">
                  <c:v>-69.568499889999998</c:v>
                </c:pt>
                <c:pt idx="3270">
                  <c:v>-69.568380590000004</c:v>
                </c:pt>
                <c:pt idx="3271">
                  <c:v>-69.568237569999994</c:v>
                </c:pt>
                <c:pt idx="3272">
                  <c:v>-69.568071090000004</c:v>
                </c:pt>
                <c:pt idx="3273">
                  <c:v>-69.567881439999994</c:v>
                </c:pt>
                <c:pt idx="3274">
                  <c:v>-69.567668889999993</c:v>
                </c:pt>
                <c:pt idx="3275">
                  <c:v>-69.567433710000003</c:v>
                </c:pt>
                <c:pt idx="3276">
                  <c:v>-69.567176160000002</c:v>
                </c:pt>
                <c:pt idx="3277">
                  <c:v>-69.566896510000007</c:v>
                </c:pt>
                <c:pt idx="3278">
                  <c:v>-69.566595019999994</c:v>
                </c:pt>
                <c:pt idx="3279">
                  <c:v>-69.566271939999993</c:v>
                </c:pt>
                <c:pt idx="3280">
                  <c:v>-69.565927529999996</c:v>
                </c:pt>
                <c:pt idx="3281">
                  <c:v>-69.565562040000003</c:v>
                </c:pt>
                <c:pt idx="3282">
                  <c:v>-69.565175730000007</c:v>
                </c:pt>
                <c:pt idx="3283">
                  <c:v>-69.564768830000006</c:v>
                </c:pt>
                <c:pt idx="3284">
                  <c:v>-69.564341589999998</c:v>
                </c:pt>
                <c:pt idx="3285">
                  <c:v>-69.563894239999996</c:v>
                </c:pt>
                <c:pt idx="3286">
                  <c:v>-69.563427039999993</c:v>
                </c:pt>
                <c:pt idx="3287">
                  <c:v>-69.562940209999994</c:v>
                </c:pt>
                <c:pt idx="3288">
                  <c:v>-69.562433990000002</c:v>
                </c:pt>
                <c:pt idx="3289">
                  <c:v>-69.561908590000002</c:v>
                </c:pt>
                <c:pt idx="3290">
                  <c:v>-69.561364269999999</c:v>
                </c:pt>
                <c:pt idx="3291">
                  <c:v>-69.560801220000002</c:v>
                </c:pt>
                <c:pt idx="3292">
                  <c:v>-69.560219689999997</c:v>
                </c:pt>
                <c:pt idx="3293">
                  <c:v>-69.55961988</c:v>
                </c:pt>
                <c:pt idx="3294">
                  <c:v>-69.559002019999994</c:v>
                </c:pt>
                <c:pt idx="3295">
                  <c:v>-69.558366320000005</c:v>
                </c:pt>
                <c:pt idx="3296">
                  <c:v>-69.557712989999999</c:v>
                </c:pt>
                <c:pt idx="3297">
                  <c:v>-69.557042249999995</c:v>
                </c:pt>
                <c:pt idx="3298">
                  <c:v>-69.556354290000002</c:v>
                </c:pt>
                <c:pt idx="3299">
                  <c:v>-69.555649320000001</c:v>
                </c:pt>
                <c:pt idx="3300">
                  <c:v>-69.554927550000002</c:v>
                </c:pt>
                <c:pt idx="3301">
                  <c:v>-69.554189179999995</c:v>
                </c:pt>
                <c:pt idx="3302">
                  <c:v>-69.5534344</c:v>
                </c:pt>
                <c:pt idx="3303">
                  <c:v>-69.552663409999994</c:v>
                </c:pt>
                <c:pt idx="3304">
                  <c:v>-69.551876399999998</c:v>
                </c:pt>
                <c:pt idx="3305">
                  <c:v>-69.55107357</c:v>
                </c:pt>
                <c:pt idx="3306">
                  <c:v>-69.550255100000001</c:v>
                </c:pt>
                <c:pt idx="3307">
                  <c:v>-69.549421179999996</c:v>
                </c:pt>
                <c:pt idx="3308">
                  <c:v>-69.548571999999993</c:v>
                </c:pt>
                <c:pt idx="3309">
                  <c:v>-69.547707740000007</c:v>
                </c:pt>
                <c:pt idx="3310">
                  <c:v>-69.546828570000002</c:v>
                </c:pt>
                <c:pt idx="3311">
                  <c:v>-69.545934680000002</c:v>
                </c:pt>
                <c:pt idx="3312">
                  <c:v>-69.545026239999999</c:v>
                </c:pt>
                <c:pt idx="3313">
                  <c:v>-69.544103430000007</c:v>
                </c:pt>
                <c:pt idx="3314">
                  <c:v>-69.543166420000006</c:v>
                </c:pt>
                <c:pt idx="3315">
                  <c:v>-69.542215389999996</c:v>
                </c:pt>
                <c:pt idx="3316">
                  <c:v>-69.541250480000002</c:v>
                </c:pt>
                <c:pt idx="3317">
                  <c:v>-69.54027189</c:v>
                </c:pt>
                <c:pt idx="3318">
                  <c:v>-69.539279759999999</c:v>
                </c:pt>
                <c:pt idx="3319">
                  <c:v>-69.538274270000002</c:v>
                </c:pt>
                <c:pt idx="3320">
                  <c:v>-69.537255569999999</c:v>
                </c:pt>
                <c:pt idx="3321">
                  <c:v>-69.536223820000004</c:v>
                </c:pt>
                <c:pt idx="3322">
                  <c:v>-69.53517918</c:v>
                </c:pt>
                <c:pt idx="3323">
                  <c:v>-69.534121810000002</c:v>
                </c:pt>
                <c:pt idx="3324">
                  <c:v>-69.533051850000007</c:v>
                </c:pt>
                <c:pt idx="3325">
                  <c:v>-69.531969459999999</c:v>
                </c:pt>
                <c:pt idx="3326">
                  <c:v>-69.530874789999999</c:v>
                </c:pt>
                <c:pt idx="3327">
                  <c:v>-69.529767989999996</c:v>
                </c:pt>
                <c:pt idx="3328">
                  <c:v>-69.528649209999998</c:v>
                </c:pt>
                <c:pt idx="3329">
                  <c:v>-69.527518580000006</c:v>
                </c:pt>
                <c:pt idx="3330">
                  <c:v>-69.526376260000006</c:v>
                </c:pt>
                <c:pt idx="3331">
                  <c:v>-69.525222380000002</c:v>
                </c:pt>
                <c:pt idx="3332">
                  <c:v>-69.524057080000006</c:v>
                </c:pt>
                <c:pt idx="3333">
                  <c:v>-69.522880509999993</c:v>
                </c:pt>
                <c:pt idx="3334">
                  <c:v>-69.521692790000003</c:v>
                </c:pt>
                <c:pt idx="3335">
                  <c:v>-69.520494069999998</c:v>
                </c:pt>
                <c:pt idx="3336">
                  <c:v>-69.519284479999996</c:v>
                </c:pt>
                <c:pt idx="3337">
                  <c:v>-69.518064140000007</c:v>
                </c:pt>
                <c:pt idx="3338">
                  <c:v>-69.516833199999994</c:v>
                </c:pt>
                <c:pt idx="3339">
                  <c:v>-69.51559177</c:v>
                </c:pt>
                <c:pt idx="3340">
                  <c:v>-69.514339989999996</c:v>
                </c:pt>
                <c:pt idx="3341">
                  <c:v>-69.513077980000006</c:v>
                </c:pt>
                <c:pt idx="3342">
                  <c:v>-69.511805870000003</c:v>
                </c:pt>
                <c:pt idx="3343">
                  <c:v>-69.51052378</c:v>
                </c:pt>
                <c:pt idx="3344">
                  <c:v>-69.509231819999997</c:v>
                </c:pt>
                <c:pt idx="3345">
                  <c:v>-69.507930130000005</c:v>
                </c:pt>
                <c:pt idx="3346">
                  <c:v>-69.50661882</c:v>
                </c:pt>
                <c:pt idx="3347">
                  <c:v>-69.505298010000004</c:v>
                </c:pt>
                <c:pt idx="3348">
                  <c:v>-69.503967810000006</c:v>
                </c:pt>
                <c:pt idx="3349">
                  <c:v>-69.502628340000001</c:v>
                </c:pt>
                <c:pt idx="3350">
                  <c:v>-69.501279719999999</c:v>
                </c:pt>
                <c:pt idx="3351">
                  <c:v>-69.499922040000001</c:v>
                </c:pt>
                <c:pt idx="3352">
                  <c:v>-69.498555429999996</c:v>
                </c:pt>
                <c:pt idx="3353">
                  <c:v>-69.49718</c:v>
                </c:pt>
                <c:pt idx="3354">
                  <c:v>-69.495795849999993</c:v>
                </c:pt>
                <c:pt idx="3355">
                  <c:v>-69.494403079999998</c:v>
                </c:pt>
                <c:pt idx="3356">
                  <c:v>-69.493001820000003</c:v>
                </c:pt>
                <c:pt idx="3357">
                  <c:v>-69.491592150000002</c:v>
                </c:pt>
                <c:pt idx="3358">
                  <c:v>-69.490174179999997</c:v>
                </c:pt>
                <c:pt idx="3359">
                  <c:v>-69.488748020000003</c:v>
                </c:pt>
                <c:pt idx="3360">
                  <c:v>-69.48731377</c:v>
                </c:pt>
                <c:pt idx="3361">
                  <c:v>-69.485871520000003</c:v>
                </c:pt>
                <c:pt idx="3362">
                  <c:v>-69.484421370000007</c:v>
                </c:pt>
                <c:pt idx="3363">
                  <c:v>-69.482963429999998</c:v>
                </c:pt>
                <c:pt idx="3364">
                  <c:v>-69.481497790000006</c:v>
                </c:pt>
                <c:pt idx="3365">
                  <c:v>-69.480024529999994</c:v>
                </c:pt>
                <c:pt idx="3366">
                  <c:v>-69.478543770000002</c:v>
                </c:pt>
                <c:pt idx="3367">
                  <c:v>-69.477055579999998</c:v>
                </c:pt>
                <c:pt idx="3368">
                  <c:v>-69.47556007</c:v>
                </c:pt>
                <c:pt idx="3369">
                  <c:v>-69.47405732</c:v>
                </c:pt>
                <c:pt idx="3370">
                  <c:v>-69.472547419999998</c:v>
                </c:pt>
                <c:pt idx="3371">
                  <c:v>-69.471030470000002</c:v>
                </c:pt>
                <c:pt idx="3372">
                  <c:v>-69.469506539999998</c:v>
                </c:pt>
                <c:pt idx="3373">
                  <c:v>-69.467975730000006</c:v>
                </c:pt>
                <c:pt idx="3374">
                  <c:v>-69.466438120000007</c:v>
                </c:pt>
                <c:pt idx="3375">
                  <c:v>-69.464893790000005</c:v>
                </c:pt>
                <c:pt idx="3376">
                  <c:v>-69.463342839999996</c:v>
                </c:pt>
                <c:pt idx="3377">
                  <c:v>-69.461785329999998</c:v>
                </c:pt>
                <c:pt idx="3378">
                  <c:v>-69.460221360000006</c:v>
                </c:pt>
                <c:pt idx="3379">
                  <c:v>-69.458651009999997</c:v>
                </c:pt>
                <c:pt idx="3380">
                  <c:v>-69.457074349999999</c:v>
                </c:pt>
                <c:pt idx="3381">
                  <c:v>-69.455491460000005</c:v>
                </c:pt>
                <c:pt idx="3382">
                  <c:v>-69.453902429999999</c:v>
                </c:pt>
                <c:pt idx="3383">
                  <c:v>-69.452307320000003</c:v>
                </c:pt>
                <c:pt idx="3384">
                  <c:v>-69.450706220000001</c:v>
                </c:pt>
                <c:pt idx="3385">
                  <c:v>-69.449099200000006</c:v>
                </c:pt>
                <c:pt idx="3386">
                  <c:v>-69.447486330000004</c:v>
                </c:pt>
                <c:pt idx="3387">
                  <c:v>-69.445867699999994</c:v>
                </c:pt>
                <c:pt idx="3388">
                  <c:v>-69.444243360000002</c:v>
                </c:pt>
                <c:pt idx="3389">
                  <c:v>-69.442613390000005</c:v>
                </c:pt>
                <c:pt idx="3390">
                  <c:v>-69.440977869999998</c:v>
                </c:pt>
                <c:pt idx="3391">
                  <c:v>-69.439336859999997</c:v>
                </c:pt>
                <c:pt idx="3392">
                  <c:v>-69.437690439999997</c:v>
                </c:pt>
                <c:pt idx="3393">
                  <c:v>-69.436038659999994</c:v>
                </c:pt>
                <c:pt idx="3394">
                  <c:v>-69.434381610000003</c:v>
                </c:pt>
                <c:pt idx="3395">
                  <c:v>-69.432719340000006</c:v>
                </c:pt>
                <c:pt idx="3396">
                  <c:v>-69.431051929999995</c:v>
                </c:pt>
                <c:pt idx="3397">
                  <c:v>-69.429379429999997</c:v>
                </c:pt>
                <c:pt idx="3398">
                  <c:v>-69.427701920000004</c:v>
                </c:pt>
                <c:pt idx="3399">
                  <c:v>-69.426019449999998</c:v>
                </c:pt>
                <c:pt idx="3400">
                  <c:v>-69.424332100000001</c:v>
                </c:pt>
                <c:pt idx="3401">
                  <c:v>-69.422639910000001</c:v>
                </c:pt>
                <c:pt idx="3402">
                  <c:v>-69.420942960000005</c:v>
                </c:pt>
                <c:pt idx="3403">
                  <c:v>-69.419241310000004</c:v>
                </c:pt>
                <c:pt idx="3404">
                  <c:v>-69.417535009999995</c:v>
                </c:pt>
                <c:pt idx="3405">
                  <c:v>-69.415824119999996</c:v>
                </c:pt>
                <c:pt idx="3406">
                  <c:v>-69.414108709999994</c:v>
                </c:pt>
                <c:pt idx="3407">
                  <c:v>-69.412388829999998</c:v>
                </c:pt>
                <c:pt idx="3408">
                  <c:v>-69.410664539999999</c:v>
                </c:pt>
                <c:pt idx="3409">
                  <c:v>-69.408935900000003</c:v>
                </c:pt>
                <c:pt idx="3410">
                  <c:v>-69.407202960000006</c:v>
                </c:pt>
                <c:pt idx="3411">
                  <c:v>-69.40546578</c:v>
                </c:pt>
                <c:pt idx="3412">
                  <c:v>-69.403724409999995</c:v>
                </c:pt>
                <c:pt idx="3413">
                  <c:v>-69.401978900000003</c:v>
                </c:pt>
                <c:pt idx="3414">
                  <c:v>-69.400229319999994</c:v>
                </c:pt>
                <c:pt idx="3415">
                  <c:v>-69.398475719999993</c:v>
                </c:pt>
                <c:pt idx="3416">
                  <c:v>-69.396718140000004</c:v>
                </c:pt>
                <c:pt idx="3417">
                  <c:v>-69.394956629999996</c:v>
                </c:pt>
                <c:pt idx="3418">
                  <c:v>-69.393191259999995</c:v>
                </c:pt>
                <c:pt idx="3419">
                  <c:v>-69.391422059999996</c:v>
                </c:pt>
                <c:pt idx="3420">
                  <c:v>-69.3896491</c:v>
                </c:pt>
                <c:pt idx="3421">
                  <c:v>-69.387872419999994</c:v>
                </c:pt>
                <c:pt idx="3422">
                  <c:v>-69.386092059999996</c:v>
                </c:pt>
                <c:pt idx="3423">
                  <c:v>-69.384308079999997</c:v>
                </c:pt>
                <c:pt idx="3424">
                  <c:v>-69.38252052</c:v>
                </c:pt>
                <c:pt idx="3425">
                  <c:v>-69.380729439999996</c:v>
                </c:pt>
                <c:pt idx="3426">
                  <c:v>-69.378934869999995</c:v>
                </c:pt>
                <c:pt idx="3427">
                  <c:v>-69.377136859999993</c:v>
                </c:pt>
                <c:pt idx="3428">
                  <c:v>-69.375335469999996</c:v>
                </c:pt>
                <c:pt idx="3429">
                  <c:v>-69.373530729999999</c:v>
                </c:pt>
                <c:pt idx="3430">
                  <c:v>-69.371722689999999</c:v>
                </c:pt>
                <c:pt idx="3431">
                  <c:v>-69.369911389999999</c:v>
                </c:pt>
                <c:pt idx="3432">
                  <c:v>-69.368096879999996</c:v>
                </c:pt>
                <c:pt idx="3433">
                  <c:v>-69.366279199999994</c:v>
                </c:pt>
                <c:pt idx="3434">
                  <c:v>-69.364458389999996</c:v>
                </c:pt>
                <c:pt idx="3435">
                  <c:v>-69.362634490000005</c:v>
                </c:pt>
                <c:pt idx="3436">
                  <c:v>-69.360807550000004</c:v>
                </c:pt>
                <c:pt idx="3437">
                  <c:v>-69.358977600000003</c:v>
                </c:pt>
                <c:pt idx="3438">
                  <c:v>-69.357144689999998</c:v>
                </c:pt>
                <c:pt idx="3439">
                  <c:v>-69.355308859999994</c:v>
                </c:pt>
                <c:pt idx="3440">
                  <c:v>-69.353470139999999</c:v>
                </c:pt>
                <c:pt idx="3441">
                  <c:v>-69.351628579999996</c:v>
                </c:pt>
                <c:pt idx="3442">
                  <c:v>-69.349784209999996</c:v>
                </c:pt>
                <c:pt idx="3443">
                  <c:v>-69.34793707</c:v>
                </c:pt>
                <c:pt idx="3444">
                  <c:v>-69.346087209999993</c:v>
                </c:pt>
                <c:pt idx="3445">
                  <c:v>-69.344234650000004</c:v>
                </c:pt>
                <c:pt idx="3446">
                  <c:v>-69.342379440000002</c:v>
                </c:pt>
                <c:pt idx="3447">
                  <c:v>-69.340521600000002</c:v>
                </c:pt>
                <c:pt idx="3448">
                  <c:v>-69.338661189999996</c:v>
                </c:pt>
                <c:pt idx="3449">
                  <c:v>-69.336798220000006</c:v>
                </c:pt>
                <c:pt idx="3450">
                  <c:v>-69.334932749999993</c:v>
                </c:pt>
                <c:pt idx="3451">
                  <c:v>-69.333064789999995</c:v>
                </c:pt>
                <c:pt idx="3452">
                  <c:v>-69.331194389999993</c:v>
                </c:pt>
                <c:pt idx="3453">
                  <c:v>-69.329321590000006</c:v>
                </c:pt>
                <c:pt idx="3454">
                  <c:v>-69.327446409999993</c:v>
                </c:pt>
                <c:pt idx="3455">
                  <c:v>-69.325568880000006</c:v>
                </c:pt>
                <c:pt idx="3456">
                  <c:v>-69.323689049999999</c:v>
                </c:pt>
                <c:pt idx="3457">
                  <c:v>-69.321806940000002</c:v>
                </c:pt>
                <c:pt idx="3458">
                  <c:v>-69.319922579999997</c:v>
                </c:pt>
                <c:pt idx="3459">
                  <c:v>-69.31803601</c:v>
                </c:pt>
                <c:pt idx="3460">
                  <c:v>-69.316147259999994</c:v>
                </c:pt>
                <c:pt idx="3461">
                  <c:v>-69.314256360000002</c:v>
                </c:pt>
                <c:pt idx="3462">
                  <c:v>-69.312363329999997</c:v>
                </c:pt>
                <c:pt idx="3463">
                  <c:v>-69.310468220000004</c:v>
                </c:pt>
                <c:pt idx="3464">
                  <c:v>-69.308571049999998</c:v>
                </c:pt>
                <c:pt idx="3465">
                  <c:v>-69.306671840000007</c:v>
                </c:pt>
                <c:pt idx="3466">
                  <c:v>-69.304770640000001</c:v>
                </c:pt>
                <c:pt idx="3467">
                  <c:v>-69.302867460000002</c:v>
                </c:pt>
                <c:pt idx="3468">
                  <c:v>-69.300962339999998</c:v>
                </c:pt>
                <c:pt idx="3469">
                  <c:v>-69.29905531</c:v>
                </c:pt>
                <c:pt idx="3470">
                  <c:v>-69.297146380000001</c:v>
                </c:pt>
                <c:pt idx="3471">
                  <c:v>-69.295235599999998</c:v>
                </c:pt>
                <c:pt idx="3472">
                  <c:v>-69.293322979999999</c:v>
                </c:pt>
                <c:pt idx="3473">
                  <c:v>-69.291408559999994</c:v>
                </c:pt>
                <c:pt idx="3474">
                  <c:v>-69.289492359999997</c:v>
                </c:pt>
                <c:pt idx="3475">
                  <c:v>-69.287574399999997</c:v>
                </c:pt>
                <c:pt idx="3476">
                  <c:v>-69.285654719999997</c:v>
                </c:pt>
                <c:pt idx="3477">
                  <c:v>-69.283733339999998</c:v>
                </c:pt>
                <c:pt idx="3478">
                  <c:v>-69.281810280000002</c:v>
                </c:pt>
                <c:pt idx="3479">
                  <c:v>-69.279885570000005</c:v>
                </c:pt>
                <c:pt idx="3480">
                  <c:v>-69.277959229999993</c:v>
                </c:pt>
                <c:pt idx="3481">
                  <c:v>-69.276031290000006</c:v>
                </c:pt>
                <c:pt idx="3482">
                  <c:v>-69.274101779999995</c:v>
                </c:pt>
                <c:pt idx="3483">
                  <c:v>-69.272170709999997</c:v>
                </c:pt>
                <c:pt idx="3484">
                  <c:v>-69.270238120000002</c:v>
                </c:pt>
                <c:pt idx="3485">
                  <c:v>-69.268304020000002</c:v>
                </c:pt>
                <c:pt idx="3486">
                  <c:v>-69.26636843</c:v>
                </c:pt>
                <c:pt idx="3487">
                  <c:v>-69.264431389999999</c:v>
                </c:pt>
                <c:pt idx="3488">
                  <c:v>-69.262492910000006</c:v>
                </c:pt>
                <c:pt idx="3489">
                  <c:v>-69.260553009999995</c:v>
                </c:pt>
                <c:pt idx="3490">
                  <c:v>-69.258611729999998</c:v>
                </c:pt>
                <c:pt idx="3491">
                  <c:v>-69.256669070000001</c:v>
                </c:pt>
                <c:pt idx="3492">
                  <c:v>-69.254725059999998</c:v>
                </c:pt>
                <c:pt idx="3493">
                  <c:v>-69.252779720000007</c:v>
                </c:pt>
                <c:pt idx="3494">
                  <c:v>-69.250833080000007</c:v>
                </c:pt>
                <c:pt idx="3495">
                  <c:v>-69.248885150000007</c:v>
                </c:pt>
                <c:pt idx="3496">
                  <c:v>-69.246935960000002</c:v>
                </c:pt>
                <c:pt idx="3497">
                  <c:v>-69.24498552</c:v>
                </c:pt>
                <c:pt idx="3498">
                  <c:v>-69.243033859999997</c:v>
                </c:pt>
                <c:pt idx="3499">
                  <c:v>-69.241080999999994</c:v>
                </c:pt>
                <c:pt idx="3500">
                  <c:v>-69.239126949999999</c:v>
                </c:pt>
                <c:pt idx="3501">
                  <c:v>-69.23717173</c:v>
                </c:pt>
                <c:pt idx="3502">
                  <c:v>-69.235215370000006</c:v>
                </c:pt>
                <c:pt idx="3503">
                  <c:v>-69.233257879999996</c:v>
                </c:pt>
                <c:pt idx="3504">
                  <c:v>-69.231299280000002</c:v>
                </c:pt>
                <c:pt idx="3505">
                  <c:v>-69.229339589999995</c:v>
                </c:pt>
                <c:pt idx="3506">
                  <c:v>-69.227378830000006</c:v>
                </c:pt>
                <c:pt idx="3507">
                  <c:v>-69.225417019999995</c:v>
                </c:pt>
                <c:pt idx="3508">
                  <c:v>-69.223454180000004</c:v>
                </c:pt>
                <c:pt idx="3509">
                  <c:v>-69.221490309999993</c:v>
                </c:pt>
                <c:pt idx="3510">
                  <c:v>-69.219525450000006</c:v>
                </c:pt>
                <c:pt idx="3511">
                  <c:v>-69.217559600000001</c:v>
                </c:pt>
                <c:pt idx="3512">
                  <c:v>-69.215592790000002</c:v>
                </c:pt>
                <c:pt idx="3513">
                  <c:v>-69.213625030000003</c:v>
                </c:pt>
                <c:pt idx="3514">
                  <c:v>-69.211656340000005</c:v>
                </c:pt>
                <c:pt idx="3515">
                  <c:v>-69.209686739999995</c:v>
                </c:pt>
                <c:pt idx="3516">
                  <c:v>-69.207716230000003</c:v>
                </c:pt>
                <c:pt idx="3517">
                  <c:v>-69.205744839999994</c:v>
                </c:pt>
                <c:pt idx="3518">
                  <c:v>-69.20377259</c:v>
                </c:pt>
                <c:pt idx="3519">
                  <c:v>-69.201799489999999</c:v>
                </c:pt>
                <c:pt idx="3520">
                  <c:v>-69.19982555</c:v>
                </c:pt>
                <c:pt idx="3521">
                  <c:v>-69.197850790000004</c:v>
                </c:pt>
                <c:pt idx="3522">
                  <c:v>-69.195875229999999</c:v>
                </c:pt>
                <c:pt idx="3523">
                  <c:v>-69.193898880000006</c:v>
                </c:pt>
                <c:pt idx="3524">
                  <c:v>-69.191921750000006</c:v>
                </c:pt>
                <c:pt idx="3525">
                  <c:v>-69.189943869999993</c:v>
                </c:pt>
                <c:pt idx="3526">
                  <c:v>-69.187965239999997</c:v>
                </c:pt>
                <c:pt idx="3527">
                  <c:v>-69.185985880000004</c:v>
                </c:pt>
                <c:pt idx="3528">
                  <c:v>-69.184005810000002</c:v>
                </c:pt>
                <c:pt idx="3529">
                  <c:v>-69.182025030000005</c:v>
                </c:pt>
                <c:pt idx="3530">
                  <c:v>-69.180043560000001</c:v>
                </c:pt>
                <c:pt idx="3531">
                  <c:v>-69.178061420000006</c:v>
                </c:pt>
                <c:pt idx="3532">
                  <c:v>-69.176078619999998</c:v>
                </c:pt>
                <c:pt idx="3533">
                  <c:v>-69.174095179999995</c:v>
                </c:pt>
                <c:pt idx="3534">
                  <c:v>-69.172111099999995</c:v>
                </c:pt>
                <c:pt idx="3535">
                  <c:v>-69.170126389999993</c:v>
                </c:pt>
                <c:pt idx="3536">
                  <c:v>-69.168141090000006</c:v>
                </c:pt>
                <c:pt idx="3537">
                  <c:v>-69.166155180000004</c:v>
                </c:pt>
                <c:pt idx="3538">
                  <c:v>-69.164168700000005</c:v>
                </c:pt>
                <c:pt idx="3539">
                  <c:v>-69.16218164</c:v>
                </c:pt>
                <c:pt idx="3540">
                  <c:v>-69.16019403</c:v>
                </c:pt>
                <c:pt idx="3541">
                  <c:v>-69.158205870000003</c:v>
                </c:pt>
                <c:pt idx="3542">
                  <c:v>-69.156217190000007</c:v>
                </c:pt>
                <c:pt idx="3543">
                  <c:v>-69.154227980000002</c:v>
                </c:pt>
                <c:pt idx="3544">
                  <c:v>-69.152238260000004</c:v>
                </c:pt>
                <c:pt idx="3545">
                  <c:v>-69.150248039999994</c:v>
                </c:pt>
                <c:pt idx="3546">
                  <c:v>-69.148257340000001</c:v>
                </c:pt>
                <c:pt idx="3547">
                  <c:v>-69.146266170000004</c:v>
                </c:pt>
                <c:pt idx="3548">
                  <c:v>-69.144274530000004</c:v>
                </c:pt>
                <c:pt idx="3549">
                  <c:v>-69.142282440000002</c:v>
                </c:pt>
                <c:pt idx="3550">
                  <c:v>-69.140289920000001</c:v>
                </c:pt>
                <c:pt idx="3551">
                  <c:v>-69.138296960000005</c:v>
                </c:pt>
                <c:pt idx="3552">
                  <c:v>-69.136303580000003</c:v>
                </c:pt>
                <c:pt idx="3553">
                  <c:v>-69.134309799999997</c:v>
                </c:pt>
                <c:pt idx="3554">
                  <c:v>-69.13231562</c:v>
                </c:pt>
                <c:pt idx="3555">
                  <c:v>-69.130321050000006</c:v>
                </c:pt>
                <c:pt idx="3556">
                  <c:v>-69.128326110000003</c:v>
                </c:pt>
                <c:pt idx="3557">
                  <c:v>-69.126330800000005</c:v>
                </c:pt>
                <c:pt idx="3558">
                  <c:v>-69.124335139999999</c:v>
                </c:pt>
                <c:pt idx="3559">
                  <c:v>-69.122339120000007</c:v>
                </c:pt>
                <c:pt idx="3560">
                  <c:v>-69.120342780000001</c:v>
                </c:pt>
                <c:pt idx="3561">
                  <c:v>-69.118346099999997</c:v>
                </c:pt>
                <c:pt idx="3562">
                  <c:v>-69.116349110000002</c:v>
                </c:pt>
                <c:pt idx="3563">
                  <c:v>-69.114351819999996</c:v>
                </c:pt>
                <c:pt idx="3564">
                  <c:v>-69.11235422</c:v>
                </c:pt>
                <c:pt idx="3565">
                  <c:v>-69.110356339999996</c:v>
                </c:pt>
                <c:pt idx="3566">
                  <c:v>-69.108358179999996</c:v>
                </c:pt>
                <c:pt idx="3567">
                  <c:v>-69.106359740000002</c:v>
                </c:pt>
                <c:pt idx="3568">
                  <c:v>-69.104361049999994</c:v>
                </c:pt>
                <c:pt idx="3569">
                  <c:v>-69.102362110000001</c:v>
                </c:pt>
                <c:pt idx="3570">
                  <c:v>-69.100362919999995</c:v>
                </c:pt>
                <c:pt idx="3571">
                  <c:v>-69.098363500000005</c:v>
                </c:pt>
                <c:pt idx="3572">
                  <c:v>-69.096363850000003</c:v>
                </c:pt>
                <c:pt idx="3573">
                  <c:v>-69.094363979999997</c:v>
                </c:pt>
                <c:pt idx="3574">
                  <c:v>-69.092363910000003</c:v>
                </c:pt>
                <c:pt idx="3575">
                  <c:v>-69.090363629999999</c:v>
                </c:pt>
                <c:pt idx="3576">
                  <c:v>-69.08836316</c:v>
                </c:pt>
                <c:pt idx="3577">
                  <c:v>-69.086362510000001</c:v>
                </c:pt>
                <c:pt idx="3578">
                  <c:v>-69.084361689999994</c:v>
                </c:pt>
                <c:pt idx="3579">
                  <c:v>-69.082360690000002</c:v>
                </c:pt>
                <c:pt idx="3580">
                  <c:v>-69.080359529999996</c:v>
                </c:pt>
                <c:pt idx="3581">
                  <c:v>-69.078358219999998</c:v>
                </c:pt>
                <c:pt idx="3582">
                  <c:v>-69.076356770000004</c:v>
                </c:pt>
                <c:pt idx="3583">
                  <c:v>-69.074355179999998</c:v>
                </c:pt>
                <c:pt idx="3584">
                  <c:v>-69.072353460000002</c:v>
                </c:pt>
                <c:pt idx="3585">
                  <c:v>-69.070351619999997</c:v>
                </c:pt>
                <c:pt idx="3586">
                  <c:v>-69.068349659999996</c:v>
                </c:pt>
                <c:pt idx="3587">
                  <c:v>-69.066347590000007</c:v>
                </c:pt>
                <c:pt idx="3588">
                  <c:v>-69.064345430000003</c:v>
                </c:pt>
                <c:pt idx="3589">
                  <c:v>-69.062343170000005</c:v>
                </c:pt>
                <c:pt idx="3590">
                  <c:v>-69.060340819999993</c:v>
                </c:pt>
                <c:pt idx="3591">
                  <c:v>-69.058338399999997</c:v>
                </c:pt>
                <c:pt idx="3592">
                  <c:v>-69.056335899999993</c:v>
                </c:pt>
                <c:pt idx="3593">
                  <c:v>-69.054333339999999</c:v>
                </c:pt>
                <c:pt idx="3594">
                  <c:v>-69.05233072</c:v>
                </c:pt>
                <c:pt idx="3595">
                  <c:v>-69.050328039999997</c:v>
                </c:pt>
                <c:pt idx="3596">
                  <c:v>-69.048325320000004</c:v>
                </c:pt>
                <c:pt idx="3597">
                  <c:v>-69.046322559999993</c:v>
                </c:pt>
                <c:pt idx="3598">
                  <c:v>-69.044319770000001</c:v>
                </c:pt>
                <c:pt idx="3599">
                  <c:v>-69.04231695</c:v>
                </c:pt>
                <c:pt idx="3600">
                  <c:v>-69.040314109999997</c:v>
                </c:pt>
                <c:pt idx="3601">
                  <c:v>-69.038311250000007</c:v>
                </c:pt>
                <c:pt idx="3602">
                  <c:v>-69.036308390000002</c:v>
                </c:pt>
                <c:pt idx="3603">
                  <c:v>-69.034305529999997</c:v>
                </c:pt>
                <c:pt idx="3604">
                  <c:v>-69.032302670000007</c:v>
                </c:pt>
                <c:pt idx="3605">
                  <c:v>-69.030299819999996</c:v>
                </c:pt>
                <c:pt idx="3606">
                  <c:v>-69.028296979999993</c:v>
                </c:pt>
                <c:pt idx="3607">
                  <c:v>-69.02629417</c:v>
                </c:pt>
                <c:pt idx="3608">
                  <c:v>-69.024291379999994</c:v>
                </c:pt>
                <c:pt idx="3609">
                  <c:v>-69.022288630000006</c:v>
                </c:pt>
                <c:pt idx="3610">
                  <c:v>-69.020285920000006</c:v>
                </c:pt>
                <c:pt idx="3611">
                  <c:v>-69.018283249999996</c:v>
                </c:pt>
                <c:pt idx="3612">
                  <c:v>-69.016280629999997</c:v>
                </c:pt>
                <c:pt idx="3613">
                  <c:v>-69.014278059999995</c:v>
                </c:pt>
                <c:pt idx="3614">
                  <c:v>-69.012275549999998</c:v>
                </c:pt>
                <c:pt idx="3615">
                  <c:v>-69.010273119999994</c:v>
                </c:pt>
                <c:pt idx="3616">
                  <c:v>-69.008270749999994</c:v>
                </c:pt>
                <c:pt idx="3617">
                  <c:v>-69.006268449999993</c:v>
                </c:pt>
                <c:pt idx="3618">
                  <c:v>-69.004266240000007</c:v>
                </c:pt>
                <c:pt idx="3619">
                  <c:v>-69.002264120000007</c:v>
                </c:pt>
                <c:pt idx="3620">
                  <c:v>-69.000262079999999</c:v>
                </c:pt>
                <c:pt idx="3621">
                  <c:v>-68.998260139999999</c:v>
                </c:pt>
                <c:pt idx="3622">
                  <c:v>-68.996258310000002</c:v>
                </c:pt>
                <c:pt idx="3623">
                  <c:v>-68.994256570000005</c:v>
                </c:pt>
                <c:pt idx="3624">
                  <c:v>-68.992254950000003</c:v>
                </c:pt>
                <c:pt idx="3625">
                  <c:v>-68.990253449999997</c:v>
                </c:pt>
                <c:pt idx="3626">
                  <c:v>-68.988252059999994</c:v>
                </c:pt>
                <c:pt idx="3627">
                  <c:v>-68.986250799999993</c:v>
                </c:pt>
                <c:pt idx="3628">
                  <c:v>-68.984249669999997</c:v>
                </c:pt>
                <c:pt idx="3629">
                  <c:v>-68.982248670000004</c:v>
                </c:pt>
                <c:pt idx="3630">
                  <c:v>-68.980247809999995</c:v>
                </c:pt>
                <c:pt idx="3631">
                  <c:v>-68.978247089999996</c:v>
                </c:pt>
                <c:pt idx="3632">
                  <c:v>-68.976246520000004</c:v>
                </c:pt>
                <c:pt idx="3633">
                  <c:v>-68.974246100000002</c:v>
                </c:pt>
                <c:pt idx="3634">
                  <c:v>-68.972245830000006</c:v>
                </c:pt>
                <c:pt idx="3635">
                  <c:v>-68.970245730000002</c:v>
                </c:pt>
                <c:pt idx="3636">
                  <c:v>-68.968245789999997</c:v>
                </c:pt>
                <c:pt idx="3637">
                  <c:v>-68.96624602</c:v>
                </c:pt>
                <c:pt idx="3638">
                  <c:v>-68.964246410000001</c:v>
                </c:pt>
                <c:pt idx="3639">
                  <c:v>-68.962246989999997</c:v>
                </c:pt>
                <c:pt idx="3640">
                  <c:v>-68.96024774</c:v>
                </c:pt>
                <c:pt idx="3641">
                  <c:v>-68.958248679999997</c:v>
                </c:pt>
                <c:pt idx="3642">
                  <c:v>-68.956249810000003</c:v>
                </c:pt>
                <c:pt idx="3643">
                  <c:v>-68.954251130000003</c:v>
                </c:pt>
                <c:pt idx="3644">
                  <c:v>-68.952252639999998</c:v>
                </c:pt>
                <c:pt idx="3645">
                  <c:v>-68.950254360000002</c:v>
                </c:pt>
                <c:pt idx="3646">
                  <c:v>-68.948256270000002</c:v>
                </c:pt>
                <c:pt idx="3647">
                  <c:v>-68.946258400000005</c:v>
                </c:pt>
                <c:pt idx="3648">
                  <c:v>-68.944260729999996</c:v>
                </c:pt>
                <c:pt idx="3649">
                  <c:v>-68.942263280000006</c:v>
                </c:pt>
                <c:pt idx="3650">
                  <c:v>-68.940266039999997</c:v>
                </c:pt>
                <c:pt idx="3651">
                  <c:v>-68.938269030000001</c:v>
                </c:pt>
                <c:pt idx="3652">
                  <c:v>-68.936272239999994</c:v>
                </c:pt>
                <c:pt idx="3653">
                  <c:v>-68.934275679999999</c:v>
                </c:pt>
                <c:pt idx="3654">
                  <c:v>-68.932279350000002</c:v>
                </c:pt>
                <c:pt idx="3655">
                  <c:v>-68.930283250000002</c:v>
                </c:pt>
                <c:pt idx="3656">
                  <c:v>-68.928287400000002</c:v>
                </c:pt>
                <c:pt idx="3657">
                  <c:v>-68.92629178</c:v>
                </c:pt>
                <c:pt idx="3658">
                  <c:v>-68.924296409999997</c:v>
                </c:pt>
                <c:pt idx="3659">
                  <c:v>-68.922301279999999</c:v>
                </c:pt>
                <c:pt idx="3660">
                  <c:v>-68.920306409999995</c:v>
                </c:pt>
                <c:pt idx="3661">
                  <c:v>-68.918311790000004</c:v>
                </c:pt>
                <c:pt idx="3662">
                  <c:v>-68.916317430000007</c:v>
                </c:pt>
                <c:pt idx="3663">
                  <c:v>-68.914323330000002</c:v>
                </c:pt>
                <c:pt idx="3664">
                  <c:v>-68.912329490000005</c:v>
                </c:pt>
                <c:pt idx="3665">
                  <c:v>-68.910335919999994</c:v>
                </c:pt>
                <c:pt idx="3666">
                  <c:v>-68.908342619999999</c:v>
                </c:pt>
                <c:pt idx="3667">
                  <c:v>-68.906349590000005</c:v>
                </c:pt>
                <c:pt idx="3668">
                  <c:v>-68.904356840000005</c:v>
                </c:pt>
                <c:pt idx="3669">
                  <c:v>-68.902364360000007</c:v>
                </c:pt>
                <c:pt idx="3670">
                  <c:v>-68.900372160000003</c:v>
                </c:pt>
                <c:pt idx="3671">
                  <c:v>-68.898380250000002</c:v>
                </c:pt>
                <c:pt idx="3672">
                  <c:v>-68.896388630000004</c:v>
                </c:pt>
                <c:pt idx="3673">
                  <c:v>-68.894397290000001</c:v>
                </c:pt>
                <c:pt idx="3674">
                  <c:v>-68.892406249999993</c:v>
                </c:pt>
                <c:pt idx="3675">
                  <c:v>-68.890415500000003</c:v>
                </c:pt>
                <c:pt idx="3676">
                  <c:v>-68.888425040000001</c:v>
                </c:pt>
                <c:pt idx="3677">
                  <c:v>-68.886434890000004</c:v>
                </c:pt>
                <c:pt idx="3678">
                  <c:v>-68.884445040000003</c:v>
                </c:pt>
                <c:pt idx="3679">
                  <c:v>-68.882455500000006</c:v>
                </c:pt>
                <c:pt idx="3680">
                  <c:v>-68.880466260000006</c:v>
                </c:pt>
                <c:pt idx="3681">
                  <c:v>-68.878477329999996</c:v>
                </c:pt>
                <c:pt idx="3682">
                  <c:v>-68.876488719999998</c:v>
                </c:pt>
                <c:pt idx="3683">
                  <c:v>-68.874500420000004</c:v>
                </c:pt>
                <c:pt idx="3684">
                  <c:v>-68.872512439999994</c:v>
                </c:pt>
                <c:pt idx="3685">
                  <c:v>-68.870524770000003</c:v>
                </c:pt>
                <c:pt idx="3686">
                  <c:v>-68.868537430000003</c:v>
                </c:pt>
                <c:pt idx="3687">
                  <c:v>-68.866550419999996</c:v>
                </c:pt>
                <c:pt idx="3688">
                  <c:v>-68.86456373</c:v>
                </c:pt>
                <c:pt idx="3689">
                  <c:v>-68.862577369999997</c:v>
                </c:pt>
                <c:pt idx="3690">
                  <c:v>-68.860591339999999</c:v>
                </c:pt>
                <c:pt idx="3691">
                  <c:v>-68.858605650000001</c:v>
                </c:pt>
                <c:pt idx="3692">
                  <c:v>-68.856620289999995</c:v>
                </c:pt>
                <c:pt idx="3693">
                  <c:v>-68.854635270000003</c:v>
                </c:pt>
                <c:pt idx="3694">
                  <c:v>-68.852650589999996</c:v>
                </c:pt>
                <c:pt idx="3695">
                  <c:v>-68.850666250000003</c:v>
                </c:pt>
                <c:pt idx="3696">
                  <c:v>-68.848682260000004</c:v>
                </c:pt>
                <c:pt idx="3697">
                  <c:v>-68.846698619999998</c:v>
                </c:pt>
                <c:pt idx="3698">
                  <c:v>-68.844715320000006</c:v>
                </c:pt>
                <c:pt idx="3699">
                  <c:v>-68.842732369999993</c:v>
                </c:pt>
                <c:pt idx="3700">
                  <c:v>-68.840749779999996</c:v>
                </c:pt>
                <c:pt idx="3701">
                  <c:v>-68.838767540000006</c:v>
                </c:pt>
                <c:pt idx="3702">
                  <c:v>-68.836785660000004</c:v>
                </c:pt>
                <c:pt idx="3703">
                  <c:v>-68.834804129999995</c:v>
                </c:pt>
                <c:pt idx="3704">
                  <c:v>-68.832822969999995</c:v>
                </c:pt>
                <c:pt idx="3705">
                  <c:v>-68.830842169999997</c:v>
                </c:pt>
                <c:pt idx="3706">
                  <c:v>-68.828861739999994</c:v>
                </c:pt>
                <c:pt idx="3707">
                  <c:v>-68.826881670000006</c:v>
                </c:pt>
                <c:pt idx="3708">
                  <c:v>-68.824901960000005</c:v>
                </c:pt>
                <c:pt idx="3709">
                  <c:v>-68.822922629999994</c:v>
                </c:pt>
                <c:pt idx="3710">
                  <c:v>-68.820943670000005</c:v>
                </c:pt>
                <c:pt idx="3711">
                  <c:v>-68.818965090000006</c:v>
                </c:pt>
                <c:pt idx="3712">
                  <c:v>-68.816986880000002</c:v>
                </c:pt>
                <c:pt idx="3713">
                  <c:v>-68.81500905</c:v>
                </c:pt>
                <c:pt idx="3714">
                  <c:v>-68.813031589999994</c:v>
                </c:pt>
                <c:pt idx="3715">
                  <c:v>-68.811054519999999</c:v>
                </c:pt>
                <c:pt idx="3716">
                  <c:v>-68.809077830000007</c:v>
                </c:pt>
                <c:pt idx="3717">
                  <c:v>-68.807101520000003</c:v>
                </c:pt>
                <c:pt idx="3718">
                  <c:v>-68.805125599999997</c:v>
                </c:pt>
                <c:pt idx="3719">
                  <c:v>-68.803150070000001</c:v>
                </c:pt>
                <c:pt idx="3720">
                  <c:v>-68.801174919999994</c:v>
                </c:pt>
                <c:pt idx="3721">
                  <c:v>-68.799200170000006</c:v>
                </c:pt>
                <c:pt idx="3722">
                  <c:v>-68.797225800000007</c:v>
                </c:pt>
                <c:pt idx="3723">
                  <c:v>-68.795251840000006</c:v>
                </c:pt>
                <c:pt idx="3724">
                  <c:v>-68.793278259999994</c:v>
                </c:pt>
                <c:pt idx="3725">
                  <c:v>-68.791305080000001</c:v>
                </c:pt>
                <c:pt idx="3726">
                  <c:v>-68.789332310000006</c:v>
                </c:pt>
                <c:pt idx="3727">
                  <c:v>-68.787359929999994</c:v>
                </c:pt>
                <c:pt idx="3728">
                  <c:v>-68.785387950000001</c:v>
                </c:pt>
                <c:pt idx="3729">
                  <c:v>-68.783416369999998</c:v>
                </c:pt>
                <c:pt idx="3730">
                  <c:v>-68.781445199999993</c:v>
                </c:pt>
                <c:pt idx="3731">
                  <c:v>-68.779474440000001</c:v>
                </c:pt>
                <c:pt idx="3732">
                  <c:v>-68.77750408</c:v>
                </c:pt>
                <c:pt idx="3733">
                  <c:v>-68.775534129999997</c:v>
                </c:pt>
                <c:pt idx="3734">
                  <c:v>-68.773564590000007</c:v>
                </c:pt>
                <c:pt idx="3735">
                  <c:v>-68.77159546</c:v>
                </c:pt>
                <c:pt idx="3736">
                  <c:v>-68.769626740000007</c:v>
                </c:pt>
                <c:pt idx="3737">
                  <c:v>-68.767658440000005</c:v>
                </c:pt>
                <c:pt idx="3738">
                  <c:v>-68.765690550000002</c:v>
                </c:pt>
                <c:pt idx="3739">
                  <c:v>-68.763723080000005</c:v>
                </c:pt>
                <c:pt idx="3740">
                  <c:v>-68.761756030000001</c:v>
                </c:pt>
                <c:pt idx="3741">
                  <c:v>-68.759789389999995</c:v>
                </c:pt>
                <c:pt idx="3742">
                  <c:v>-68.757823180000003</c:v>
                </c:pt>
                <c:pt idx="3743">
                  <c:v>-68.755857379999995</c:v>
                </c:pt>
                <c:pt idx="3744">
                  <c:v>-68.753892010000001</c:v>
                </c:pt>
                <c:pt idx="3745">
                  <c:v>-68.751927069999994</c:v>
                </c:pt>
                <c:pt idx="3746">
                  <c:v>-68.749962550000006</c:v>
                </c:pt>
                <c:pt idx="3747">
                  <c:v>-68.747998449999997</c:v>
                </c:pt>
                <c:pt idx="3748">
                  <c:v>-68.746034780000002</c:v>
                </c:pt>
                <c:pt idx="3749">
                  <c:v>-68.744071539999993</c:v>
                </c:pt>
                <c:pt idx="3750">
                  <c:v>-68.742108740000006</c:v>
                </c:pt>
                <c:pt idx="3751">
                  <c:v>-68.740146359999997</c:v>
                </c:pt>
                <c:pt idx="3752">
                  <c:v>-68.738184410000002</c:v>
                </c:pt>
                <c:pt idx="3753">
                  <c:v>-68.736222900000001</c:v>
                </c:pt>
                <c:pt idx="3754">
                  <c:v>-68.73426182</c:v>
                </c:pt>
                <c:pt idx="3755">
                  <c:v>-68.732301179999993</c:v>
                </c:pt>
                <c:pt idx="3756">
                  <c:v>-68.73034097</c:v>
                </c:pt>
                <c:pt idx="3757">
                  <c:v>-68.728381209999995</c:v>
                </c:pt>
                <c:pt idx="3758">
                  <c:v>-68.726421880000004</c:v>
                </c:pt>
                <c:pt idx="3759">
                  <c:v>-68.724462979999998</c:v>
                </c:pt>
                <c:pt idx="3760">
                  <c:v>-68.722504540000003</c:v>
                </c:pt>
                <c:pt idx="3761">
                  <c:v>-68.720546529999993</c:v>
                </c:pt>
                <c:pt idx="3762">
                  <c:v>-68.718588960000005</c:v>
                </c:pt>
                <c:pt idx="3763">
                  <c:v>-68.716631840000005</c:v>
                </c:pt>
                <c:pt idx="3764">
                  <c:v>-68.714675159999999</c:v>
                </c:pt>
                <c:pt idx="3765">
                  <c:v>-68.712718929999994</c:v>
                </c:pt>
                <c:pt idx="3766">
                  <c:v>-68.710763150000005</c:v>
                </c:pt>
                <c:pt idx="3767">
                  <c:v>-68.708807809999996</c:v>
                </c:pt>
                <c:pt idx="3768">
                  <c:v>-68.706852920000003</c:v>
                </c:pt>
                <c:pt idx="3769">
                  <c:v>-68.704898490000005</c:v>
                </c:pt>
                <c:pt idx="3770">
                  <c:v>-68.702944500000001</c:v>
                </c:pt>
                <c:pt idx="3771">
                  <c:v>-68.700990959999999</c:v>
                </c:pt>
                <c:pt idx="3772">
                  <c:v>-68.699037869999998</c:v>
                </c:pt>
                <c:pt idx="3773">
                  <c:v>-68.697085240000007</c:v>
                </c:pt>
                <c:pt idx="3774">
                  <c:v>-68.695133060000003</c:v>
                </c:pt>
                <c:pt idx="3775">
                  <c:v>-68.693181339999995</c:v>
                </c:pt>
                <c:pt idx="3776">
                  <c:v>-68.691230070000003</c:v>
                </c:pt>
                <c:pt idx="3777">
                  <c:v>-68.689279260000006</c:v>
                </c:pt>
                <c:pt idx="3778">
                  <c:v>-68.687328910000005</c:v>
                </c:pt>
                <c:pt idx="3779">
                  <c:v>-68.685379010000005</c:v>
                </c:pt>
                <c:pt idx="3780">
                  <c:v>-68.683429579999995</c:v>
                </c:pt>
                <c:pt idx="3781">
                  <c:v>-68.6814806</c:v>
                </c:pt>
                <c:pt idx="3782">
                  <c:v>-68.679532089999995</c:v>
                </c:pt>
                <c:pt idx="3783">
                  <c:v>-68.677584030000006</c:v>
                </c:pt>
                <c:pt idx="3784">
                  <c:v>-68.675636440000005</c:v>
                </c:pt>
                <c:pt idx="3785">
                  <c:v>-68.67368931</c:v>
                </c:pt>
                <c:pt idx="3786">
                  <c:v>-68.671742640000005</c:v>
                </c:pt>
                <c:pt idx="3787">
                  <c:v>-68.669796439999999</c:v>
                </c:pt>
                <c:pt idx="3788">
                  <c:v>-68.667850709999996</c:v>
                </c:pt>
                <c:pt idx="3789">
                  <c:v>-68.665905440000003</c:v>
                </c:pt>
                <c:pt idx="3790">
                  <c:v>-68.663960630000005</c:v>
                </c:pt>
                <c:pt idx="3791">
                  <c:v>-68.662016300000005</c:v>
                </c:pt>
                <c:pt idx="3792">
                  <c:v>-68.66007243</c:v>
                </c:pt>
                <c:pt idx="3793">
                  <c:v>-68.658129029999998</c:v>
                </c:pt>
                <c:pt idx="3794">
                  <c:v>-68.656186099999999</c:v>
                </c:pt>
                <c:pt idx="3795">
                  <c:v>-68.654243649999998</c:v>
                </c:pt>
                <c:pt idx="3796">
                  <c:v>-68.652301660000006</c:v>
                </c:pt>
                <c:pt idx="3797">
                  <c:v>-68.650360140000004</c:v>
                </c:pt>
                <c:pt idx="3798">
                  <c:v>-68.648419099999998</c:v>
                </c:pt>
                <c:pt idx="3799">
                  <c:v>-68.646478529999996</c:v>
                </c:pt>
                <c:pt idx="3800">
                  <c:v>-68.644538429999997</c:v>
                </c:pt>
                <c:pt idx="3801">
                  <c:v>-68.642598809999996</c:v>
                </c:pt>
                <c:pt idx="3802">
                  <c:v>-68.640659659999997</c:v>
                </c:pt>
                <c:pt idx="3803">
                  <c:v>-68.638720980000002</c:v>
                </c:pt>
                <c:pt idx="3804">
                  <c:v>-68.636782789999998</c:v>
                </c:pt>
                <c:pt idx="3805">
                  <c:v>-68.634845069999997</c:v>
                </c:pt>
                <c:pt idx="3806">
                  <c:v>-68.632907829999994</c:v>
                </c:pt>
                <c:pt idx="3807">
                  <c:v>-68.630971059999993</c:v>
                </c:pt>
                <c:pt idx="3808">
                  <c:v>-68.629034770000004</c:v>
                </c:pt>
                <c:pt idx="3809">
                  <c:v>-68.627098970000006</c:v>
                </c:pt>
                <c:pt idx="3810">
                  <c:v>-68.625163639999997</c:v>
                </c:pt>
                <c:pt idx="3811">
                  <c:v>-68.623228789999999</c:v>
                </c:pt>
                <c:pt idx="3812">
                  <c:v>-68.621294430000006</c:v>
                </c:pt>
                <c:pt idx="3813">
                  <c:v>-68.619360540000002</c:v>
                </c:pt>
                <c:pt idx="3814">
                  <c:v>-68.617427140000004</c:v>
                </c:pt>
                <c:pt idx="3815">
                  <c:v>-68.615494220000002</c:v>
                </c:pt>
                <c:pt idx="3816">
                  <c:v>-68.613561779999998</c:v>
                </c:pt>
                <c:pt idx="3817">
                  <c:v>-68.611629829999998</c:v>
                </c:pt>
                <c:pt idx="3818">
                  <c:v>-68.609698359999996</c:v>
                </c:pt>
                <c:pt idx="3819">
                  <c:v>-68.607767370000005</c:v>
                </c:pt>
                <c:pt idx="3820">
                  <c:v>-68.605836879999998</c:v>
                </c:pt>
                <c:pt idx="3821">
                  <c:v>-68.603906859999995</c:v>
                </c:pt>
                <c:pt idx="3822">
                  <c:v>-68.601977329999997</c:v>
                </c:pt>
                <c:pt idx="3823">
                  <c:v>-68.600048290000004</c:v>
                </c:pt>
                <c:pt idx="3824">
                  <c:v>-68.598119740000001</c:v>
                </c:pt>
                <c:pt idx="3825">
                  <c:v>-68.596191669999996</c:v>
                </c:pt>
                <c:pt idx="3826">
                  <c:v>-68.594264089999996</c:v>
                </c:pt>
                <c:pt idx="3827">
                  <c:v>-68.592337000000001</c:v>
                </c:pt>
                <c:pt idx="3828">
                  <c:v>-68.590410399999996</c:v>
                </c:pt>
                <c:pt idx="3829">
                  <c:v>-68.588484289999997</c:v>
                </c:pt>
                <c:pt idx="3830">
                  <c:v>-68.586558670000002</c:v>
                </c:pt>
                <c:pt idx="3831">
                  <c:v>-68.584633539999999</c:v>
                </c:pt>
                <c:pt idx="3832">
                  <c:v>-68.5827089</c:v>
                </c:pt>
                <c:pt idx="3833">
                  <c:v>-68.580784750000007</c:v>
                </c:pt>
                <c:pt idx="3834">
                  <c:v>-68.578861099999997</c:v>
                </c:pt>
                <c:pt idx="3835">
                  <c:v>-68.57693793</c:v>
                </c:pt>
                <c:pt idx="3836">
                  <c:v>-68.575015260000001</c:v>
                </c:pt>
                <c:pt idx="3837">
                  <c:v>-68.573093080000007</c:v>
                </c:pt>
                <c:pt idx="3838">
                  <c:v>-68.571171399999997</c:v>
                </c:pt>
                <c:pt idx="3839">
                  <c:v>-68.569250210000007</c:v>
                </c:pt>
                <c:pt idx="3840">
                  <c:v>-68.567329509999993</c:v>
                </c:pt>
                <c:pt idx="3841">
                  <c:v>-68.565409310000007</c:v>
                </c:pt>
                <c:pt idx="3842">
                  <c:v>-68.563489599999997</c:v>
                </c:pt>
                <c:pt idx="3843">
                  <c:v>-68.56157039</c:v>
                </c:pt>
                <c:pt idx="3844">
                  <c:v>-68.559651669999994</c:v>
                </c:pt>
                <c:pt idx="3845">
                  <c:v>-68.557733459999994</c:v>
                </c:pt>
                <c:pt idx="3846">
                  <c:v>-68.555815730000006</c:v>
                </c:pt>
                <c:pt idx="3847">
                  <c:v>-68.553898509999996</c:v>
                </c:pt>
                <c:pt idx="3848">
                  <c:v>-68.551981780000006</c:v>
                </c:pt>
                <c:pt idx="3849">
                  <c:v>-68.550065549999999</c:v>
                </c:pt>
                <c:pt idx="3850">
                  <c:v>-68.548149820000006</c:v>
                </c:pt>
                <c:pt idx="3851">
                  <c:v>-68.546234580000004</c:v>
                </c:pt>
                <c:pt idx="3852">
                  <c:v>-68.544319849999994</c:v>
                </c:pt>
                <c:pt idx="3853">
                  <c:v>-68.542405610000003</c:v>
                </c:pt>
                <c:pt idx="3854">
                  <c:v>-68.540491880000005</c:v>
                </c:pt>
                <c:pt idx="3855">
                  <c:v>-68.538578639999997</c:v>
                </c:pt>
                <c:pt idx="3856">
                  <c:v>-68.536665900000003</c:v>
                </c:pt>
                <c:pt idx="3857">
                  <c:v>-68.534753670000001</c:v>
                </c:pt>
                <c:pt idx="3858">
                  <c:v>-68.532841930000004</c:v>
                </c:pt>
                <c:pt idx="3859">
                  <c:v>-68.530930699999999</c:v>
                </c:pt>
                <c:pt idx="3860">
                  <c:v>-68.529019969999993</c:v>
                </c:pt>
                <c:pt idx="3861">
                  <c:v>-68.52710974</c:v>
                </c:pt>
                <c:pt idx="3862">
                  <c:v>-68.525200010000006</c:v>
                </c:pt>
                <c:pt idx="3863">
                  <c:v>-68.523290779999996</c:v>
                </c:pt>
                <c:pt idx="3864">
                  <c:v>-68.521382059999993</c:v>
                </c:pt>
                <c:pt idx="3865">
                  <c:v>-68.519473840000003</c:v>
                </c:pt>
                <c:pt idx="3866">
                  <c:v>-68.517566130000006</c:v>
                </c:pt>
                <c:pt idx="3867">
                  <c:v>-68.515658909999999</c:v>
                </c:pt>
                <c:pt idx="3868">
                  <c:v>-68.513752199999999</c:v>
                </c:pt>
                <c:pt idx="3869">
                  <c:v>-68.511846000000006</c:v>
                </c:pt>
                <c:pt idx="3870">
                  <c:v>-68.509940299999997</c:v>
                </c:pt>
                <c:pt idx="3871">
                  <c:v>-68.508035100000001</c:v>
                </c:pt>
                <c:pt idx="3872">
                  <c:v>-68.506130409999997</c:v>
                </c:pt>
                <c:pt idx="3873">
                  <c:v>-68.50422623</c:v>
                </c:pt>
                <c:pt idx="3874">
                  <c:v>-68.502322550000002</c:v>
                </c:pt>
                <c:pt idx="3875">
                  <c:v>-68.500419379999997</c:v>
                </c:pt>
                <c:pt idx="3876">
                  <c:v>-68.498516710000004</c:v>
                </c:pt>
                <c:pt idx="3877">
                  <c:v>-68.496614550000004</c:v>
                </c:pt>
                <c:pt idx="3878">
                  <c:v>-68.494712899999996</c:v>
                </c:pt>
                <c:pt idx="3879">
                  <c:v>-68.492811750000001</c:v>
                </c:pt>
                <c:pt idx="3880">
                  <c:v>-68.490911109999999</c:v>
                </c:pt>
                <c:pt idx="3881">
                  <c:v>-68.489010980000003</c:v>
                </c:pt>
                <c:pt idx="3882">
                  <c:v>-68.487111350000006</c:v>
                </c:pt>
                <c:pt idx="3883">
                  <c:v>-68.485212239999996</c:v>
                </c:pt>
                <c:pt idx="3884">
                  <c:v>-68.483313629999998</c:v>
                </c:pt>
                <c:pt idx="3885">
                  <c:v>-68.481415530000007</c:v>
                </c:pt>
                <c:pt idx="3886">
                  <c:v>-68.47951793</c:v>
                </c:pt>
                <c:pt idx="3887">
                  <c:v>-68.477620849999994</c:v>
                </c:pt>
                <c:pt idx="3888">
                  <c:v>-68.475724279999994</c:v>
                </c:pt>
                <c:pt idx="3889">
                  <c:v>-68.473828209999994</c:v>
                </c:pt>
                <c:pt idx="3890">
                  <c:v>-68.471932659999993</c:v>
                </c:pt>
                <c:pt idx="3891">
                  <c:v>-68.470037610000006</c:v>
                </c:pt>
                <c:pt idx="3892">
                  <c:v>-68.468143080000004</c:v>
                </c:pt>
                <c:pt idx="3893">
                  <c:v>-68.466249050000002</c:v>
                </c:pt>
                <c:pt idx="3894">
                  <c:v>-68.46435554</c:v>
                </c:pt>
                <c:pt idx="3895">
                  <c:v>-68.462462529999996</c:v>
                </c:pt>
                <c:pt idx="3896">
                  <c:v>-68.460570039999993</c:v>
                </c:pt>
                <c:pt idx="3897">
                  <c:v>-68.458678059999997</c:v>
                </c:pt>
                <c:pt idx="3898">
                  <c:v>-68.456786579999999</c:v>
                </c:pt>
                <c:pt idx="3899">
                  <c:v>-68.454895620000002</c:v>
                </c:pt>
                <c:pt idx="3900">
                  <c:v>-68.453005169999997</c:v>
                </c:pt>
                <c:pt idx="3901">
                  <c:v>-68.451115239999993</c:v>
                </c:pt>
                <c:pt idx="3902">
                  <c:v>-68.449225810000002</c:v>
                </c:pt>
                <c:pt idx="3903">
                  <c:v>-68.447336899999996</c:v>
                </c:pt>
                <c:pt idx="3904">
                  <c:v>-68.445448499999998</c:v>
                </c:pt>
                <c:pt idx="3905">
                  <c:v>-68.443560610000006</c:v>
                </c:pt>
                <c:pt idx="3906">
                  <c:v>-68.44167324</c:v>
                </c:pt>
                <c:pt idx="3907">
                  <c:v>-68.439786369999993</c:v>
                </c:pt>
                <c:pt idx="3908">
                  <c:v>-68.437900020000001</c:v>
                </c:pt>
                <c:pt idx="3909">
                  <c:v>-68.436014189999995</c:v>
                </c:pt>
                <c:pt idx="3910">
                  <c:v>-68.434128860000001</c:v>
                </c:pt>
                <c:pt idx="3911">
                  <c:v>-68.432244049999994</c:v>
                </c:pt>
                <c:pt idx="3912">
                  <c:v>-68.430359760000002</c:v>
                </c:pt>
                <c:pt idx="3913">
                  <c:v>-68.428475980000002</c:v>
                </c:pt>
                <c:pt idx="3914">
                  <c:v>-68.426592709999994</c:v>
                </c:pt>
                <c:pt idx="3915">
                  <c:v>-68.424709949999993</c:v>
                </c:pt>
                <c:pt idx="3916">
                  <c:v>-68.422827720000001</c:v>
                </c:pt>
                <c:pt idx="3917">
                  <c:v>-68.420945990000007</c:v>
                </c:pt>
                <c:pt idx="3918">
                  <c:v>-68.419064779999999</c:v>
                </c:pt>
                <c:pt idx="3919">
                  <c:v>-68.417184079999998</c:v>
                </c:pt>
                <c:pt idx="3920">
                  <c:v>-68.415303899999998</c:v>
                </c:pt>
                <c:pt idx="3921">
                  <c:v>-68.413424239999998</c:v>
                </c:pt>
                <c:pt idx="3922">
                  <c:v>-68.411545090000004</c:v>
                </c:pt>
                <c:pt idx="3923">
                  <c:v>-68.409666450000003</c:v>
                </c:pt>
                <c:pt idx="3924">
                  <c:v>-68.407788330000002</c:v>
                </c:pt>
                <c:pt idx="3925">
                  <c:v>-68.405910730000002</c:v>
                </c:pt>
                <c:pt idx="3926">
                  <c:v>-68.404033639999994</c:v>
                </c:pt>
                <c:pt idx="3927">
                  <c:v>-68.402157070000001</c:v>
                </c:pt>
                <c:pt idx="3928">
                  <c:v>-68.40028101</c:v>
                </c:pt>
                <c:pt idx="3929">
                  <c:v>-68.39840547</c:v>
                </c:pt>
                <c:pt idx="3930">
                  <c:v>-68.39653045</c:v>
                </c:pt>
                <c:pt idx="3931">
                  <c:v>-68.394655940000007</c:v>
                </c:pt>
                <c:pt idx="3932">
                  <c:v>-68.39278195</c:v>
                </c:pt>
                <c:pt idx="3933">
                  <c:v>-68.390908469999999</c:v>
                </c:pt>
                <c:pt idx="3934">
                  <c:v>-68.389035509999999</c:v>
                </c:pt>
                <c:pt idx="3935">
                  <c:v>-68.38716307</c:v>
                </c:pt>
                <c:pt idx="3936">
                  <c:v>-68.38529115</c:v>
                </c:pt>
                <c:pt idx="3937">
                  <c:v>-68.383419739999994</c:v>
                </c:pt>
                <c:pt idx="3938">
                  <c:v>-68.381548850000001</c:v>
                </c:pt>
                <c:pt idx="3939">
                  <c:v>-68.379678479999995</c:v>
                </c:pt>
                <c:pt idx="3940">
                  <c:v>-68.377808630000004</c:v>
                </c:pt>
                <c:pt idx="3941">
                  <c:v>-68.375939290000005</c:v>
                </c:pt>
                <c:pt idx="3942">
                  <c:v>-68.374070470000007</c:v>
                </c:pt>
                <c:pt idx="3943">
                  <c:v>-68.372202169999994</c:v>
                </c:pt>
                <c:pt idx="3944">
                  <c:v>-68.370334380000003</c:v>
                </c:pt>
                <c:pt idx="3945">
                  <c:v>-68.368467120000005</c:v>
                </c:pt>
                <c:pt idx="3946">
                  <c:v>-68.36660037</c:v>
                </c:pt>
                <c:pt idx="3947">
                  <c:v>-68.364734139999996</c:v>
                </c:pt>
                <c:pt idx="3948">
                  <c:v>-68.362868430000006</c:v>
                </c:pt>
                <c:pt idx="3949">
                  <c:v>-68.361003240000002</c:v>
                </c:pt>
                <c:pt idx="3950">
                  <c:v>-68.359138560000005</c:v>
                </c:pt>
                <c:pt idx="3951">
                  <c:v>-68.357274410000002</c:v>
                </c:pt>
                <c:pt idx="3952">
                  <c:v>-68.355410770000006</c:v>
                </c:pt>
                <c:pt idx="3953">
                  <c:v>-68.353547649999996</c:v>
                </c:pt>
                <c:pt idx="3954">
                  <c:v>-68.35168505</c:v>
                </c:pt>
                <c:pt idx="3955">
                  <c:v>-68.349822970000005</c:v>
                </c:pt>
                <c:pt idx="3956">
                  <c:v>-68.347961409999996</c:v>
                </c:pt>
                <c:pt idx="3957">
                  <c:v>-68.346100370000002</c:v>
                </c:pt>
                <c:pt idx="3958">
                  <c:v>-68.34423984</c:v>
                </c:pt>
                <c:pt idx="3959">
                  <c:v>-68.342379840000007</c:v>
                </c:pt>
                <c:pt idx="3960">
                  <c:v>-68.340520350000006</c:v>
                </c:pt>
                <c:pt idx="3961">
                  <c:v>-68.338661389999999</c:v>
                </c:pt>
                <c:pt idx="3962">
                  <c:v>-68.336802939999998</c:v>
                </c:pt>
                <c:pt idx="3963">
                  <c:v>-68.334945009999998</c:v>
                </c:pt>
                <c:pt idx="3964">
                  <c:v>-68.333087610000007</c:v>
                </c:pt>
                <c:pt idx="3965">
                  <c:v>-68.331230719999994</c:v>
                </c:pt>
                <c:pt idx="3966">
                  <c:v>-68.329374349999995</c:v>
                </c:pt>
                <c:pt idx="3967">
                  <c:v>-68.327518499999996</c:v>
                </c:pt>
                <c:pt idx="3968">
                  <c:v>-68.325663180000006</c:v>
                </c:pt>
                <c:pt idx="3969">
                  <c:v>-68.323808369999995</c:v>
                </c:pt>
                <c:pt idx="3970">
                  <c:v>-68.321954079999998</c:v>
                </c:pt>
                <c:pt idx="3971">
                  <c:v>-68.320100310000001</c:v>
                </c:pt>
                <c:pt idx="3972">
                  <c:v>-68.318247069999998</c:v>
                </c:pt>
                <c:pt idx="3973">
                  <c:v>-68.316394340000002</c:v>
                </c:pt>
                <c:pt idx="3974">
                  <c:v>-68.314542130000007</c:v>
                </c:pt>
                <c:pt idx="3975">
                  <c:v>-68.312690450000005</c:v>
                </c:pt>
                <c:pt idx="3976">
                  <c:v>-68.310839279999996</c:v>
                </c:pt>
                <c:pt idx="3977">
                  <c:v>-68.308988639999995</c:v>
                </c:pt>
                <c:pt idx="3978">
                  <c:v>-68.307138510000001</c:v>
                </c:pt>
                <c:pt idx="3979">
                  <c:v>-68.305288910000002</c:v>
                </c:pt>
                <c:pt idx="3980">
                  <c:v>-68.303439819999994</c:v>
                </c:pt>
                <c:pt idx="3981">
                  <c:v>-68.301591259999995</c:v>
                </c:pt>
                <c:pt idx="3982">
                  <c:v>-68.299743219999996</c:v>
                </c:pt>
                <c:pt idx="3983">
                  <c:v>-68.297895699999998</c:v>
                </c:pt>
                <c:pt idx="3984">
                  <c:v>-68.2960487</c:v>
                </c:pt>
                <c:pt idx="3985">
                  <c:v>-68.294202220000003</c:v>
                </c:pt>
                <c:pt idx="3986">
                  <c:v>-68.292356260000005</c:v>
                </c:pt>
                <c:pt idx="3987">
                  <c:v>-68.290510819999994</c:v>
                </c:pt>
                <c:pt idx="3988">
                  <c:v>-68.288665899999998</c:v>
                </c:pt>
                <c:pt idx="3989">
                  <c:v>-68.286821509999996</c:v>
                </c:pt>
                <c:pt idx="3990">
                  <c:v>-68.284977639999994</c:v>
                </c:pt>
                <c:pt idx="3991">
                  <c:v>-68.283134279999999</c:v>
                </c:pt>
                <c:pt idx="3992">
                  <c:v>-68.281291449999998</c:v>
                </c:pt>
                <c:pt idx="3993">
                  <c:v>-68.279449139999997</c:v>
                </c:pt>
                <c:pt idx="3994">
                  <c:v>-68.277607349999997</c:v>
                </c:pt>
                <c:pt idx="3995">
                  <c:v>-68.275766079999997</c:v>
                </c:pt>
                <c:pt idx="3996">
                  <c:v>-68.273925340000005</c:v>
                </c:pt>
                <c:pt idx="3997">
                  <c:v>-68.272085110000006</c:v>
                </c:pt>
                <c:pt idx="3998">
                  <c:v>-68.270245410000001</c:v>
                </c:pt>
                <c:pt idx="3999">
                  <c:v>-68.268406229999997</c:v>
                </c:pt>
                <c:pt idx="4000">
                  <c:v>-68.266567570000007</c:v>
                </c:pt>
                <c:pt idx="4001">
                  <c:v>-68.264729430000003</c:v>
                </c:pt>
                <c:pt idx="4002">
                  <c:v>-68.262891809999999</c:v>
                </c:pt>
                <c:pt idx="4003">
                  <c:v>-68.261054720000004</c:v>
                </c:pt>
                <c:pt idx="4004">
                  <c:v>-68.259218140000002</c:v>
                </c:pt>
                <c:pt idx="4005">
                  <c:v>-68.257382089999993</c:v>
                </c:pt>
                <c:pt idx="4006">
                  <c:v>-68.255546559999999</c:v>
                </c:pt>
                <c:pt idx="4007">
                  <c:v>-68.253711550000006</c:v>
                </c:pt>
                <c:pt idx="4008">
                  <c:v>-68.251877070000006</c:v>
                </c:pt>
                <c:pt idx="4009">
                  <c:v>-68.250043099999999</c:v>
                </c:pt>
                <c:pt idx="4010">
                  <c:v>-68.248209660000001</c:v>
                </c:pt>
                <c:pt idx="4011">
                  <c:v>-68.246376740000002</c:v>
                </c:pt>
                <c:pt idx="4012">
                  <c:v>-68.244544340000004</c:v>
                </c:pt>
                <c:pt idx="4013">
                  <c:v>-68.242712460000007</c:v>
                </c:pt>
                <c:pt idx="4014">
                  <c:v>-68.240881110000004</c:v>
                </c:pt>
                <c:pt idx="4015">
                  <c:v>-68.239050280000001</c:v>
                </c:pt>
                <c:pt idx="4016">
                  <c:v>-68.237219960000004</c:v>
                </c:pt>
                <c:pt idx="4017">
                  <c:v>-68.235390179999996</c:v>
                </c:pt>
                <c:pt idx="4018">
                  <c:v>-68.233560909999994</c:v>
                </c:pt>
                <c:pt idx="4019">
                  <c:v>-68.231732160000007</c:v>
                </c:pt>
                <c:pt idx="4020">
                  <c:v>-68.22990394</c:v>
                </c:pt>
                <c:pt idx="4021">
                  <c:v>-68.228076239999993</c:v>
                </c:pt>
                <c:pt idx="4022">
                  <c:v>-68.226249060000001</c:v>
                </c:pt>
                <c:pt idx="4023">
                  <c:v>-68.224422410000003</c:v>
                </c:pt>
                <c:pt idx="4024">
                  <c:v>-68.222596269999997</c:v>
                </c:pt>
                <c:pt idx="4025">
                  <c:v>-68.220770659999999</c:v>
                </c:pt>
                <c:pt idx="4026">
                  <c:v>-68.218945570000002</c:v>
                </c:pt>
                <c:pt idx="4027">
                  <c:v>-68.21712101</c:v>
                </c:pt>
                <c:pt idx="4028">
                  <c:v>-68.215296960000003</c:v>
                </c:pt>
                <c:pt idx="4029">
                  <c:v>-68.213473440000001</c:v>
                </c:pt>
                <c:pt idx="4030">
                  <c:v>-68.21165044</c:v>
                </c:pt>
                <c:pt idx="4031">
                  <c:v>-68.209827959999998</c:v>
                </c:pt>
                <c:pt idx="4032">
                  <c:v>-68.208005999999997</c:v>
                </c:pt>
                <c:pt idx="4033">
                  <c:v>-68.206184570000005</c:v>
                </c:pt>
                <c:pt idx="4034">
                  <c:v>-68.204363659999999</c:v>
                </c:pt>
                <c:pt idx="4035">
                  <c:v>-68.202543270000007</c:v>
                </c:pt>
                <c:pt idx="4036">
                  <c:v>-68.200723400000001</c:v>
                </c:pt>
                <c:pt idx="4037">
                  <c:v>-68.198904060000004</c:v>
                </c:pt>
                <c:pt idx="4038">
                  <c:v>-68.197085240000007</c:v>
                </c:pt>
                <c:pt idx="4039">
                  <c:v>-68.195266939999996</c:v>
                </c:pt>
                <c:pt idx="4040">
                  <c:v>-68.19344916</c:v>
                </c:pt>
                <c:pt idx="4041">
                  <c:v>-68.191631909999998</c:v>
                </c:pt>
                <c:pt idx="4042">
                  <c:v>-68.189815179999997</c:v>
                </c:pt>
                <c:pt idx="4043">
                  <c:v>-68.187998969999995</c:v>
                </c:pt>
                <c:pt idx="4044">
                  <c:v>-68.186183279999995</c:v>
                </c:pt>
                <c:pt idx="4045">
                  <c:v>-68.184368109999994</c:v>
                </c:pt>
                <c:pt idx="4046">
                  <c:v>-68.182553470000002</c:v>
                </c:pt>
                <c:pt idx="4047">
                  <c:v>-68.180739349999996</c:v>
                </c:pt>
                <c:pt idx="4048">
                  <c:v>-68.178925750000005</c:v>
                </c:pt>
                <c:pt idx="4049">
                  <c:v>-68.177112679999993</c:v>
                </c:pt>
                <c:pt idx="4050">
                  <c:v>-68.175300120000003</c:v>
                </c:pt>
                <c:pt idx="4051">
                  <c:v>-68.173488090000006</c:v>
                </c:pt>
                <c:pt idx="4052">
                  <c:v>-68.171676590000004</c:v>
                </c:pt>
                <c:pt idx="4053">
                  <c:v>-68.169865599999994</c:v>
                </c:pt>
                <c:pt idx="4054">
                  <c:v>-68.168055140000007</c:v>
                </c:pt>
                <c:pt idx="4055">
                  <c:v>-68.166245200000006</c:v>
                </c:pt>
                <c:pt idx="4056">
                  <c:v>-68.164435780000005</c:v>
                </c:pt>
                <c:pt idx="4057">
                  <c:v>-68.162626880000005</c:v>
                </c:pt>
                <c:pt idx="4058">
                  <c:v>-68.160818509999999</c:v>
                </c:pt>
                <c:pt idx="4059">
                  <c:v>-68.159010660000007</c:v>
                </c:pt>
                <c:pt idx="4060">
                  <c:v>-68.157203330000002</c:v>
                </c:pt>
                <c:pt idx="4061">
                  <c:v>-68.155396519999996</c:v>
                </c:pt>
                <c:pt idx="4062">
                  <c:v>-68.15359024</c:v>
                </c:pt>
                <c:pt idx="4063">
                  <c:v>-68.151784480000003</c:v>
                </c:pt>
                <c:pt idx="4064">
                  <c:v>-68.149979239999993</c:v>
                </c:pt>
                <c:pt idx="4065">
                  <c:v>-68.148174519999998</c:v>
                </c:pt>
                <c:pt idx="4066">
                  <c:v>-68.146370329999996</c:v>
                </c:pt>
                <c:pt idx="4067">
                  <c:v>-68.144566659999995</c:v>
                </c:pt>
                <c:pt idx="4068">
                  <c:v>-68.142763509999995</c:v>
                </c:pt>
                <c:pt idx="4069">
                  <c:v>-68.140960879999994</c:v>
                </c:pt>
                <c:pt idx="4070">
                  <c:v>-68.139158769999995</c:v>
                </c:pt>
                <c:pt idx="4071">
                  <c:v>-68.137357190000003</c:v>
                </c:pt>
                <c:pt idx="4072">
                  <c:v>-68.135556129999998</c:v>
                </c:pt>
                <c:pt idx="4073">
                  <c:v>-68.133755590000007</c:v>
                </c:pt>
                <c:pt idx="4074">
                  <c:v>-68.131955579999996</c:v>
                </c:pt>
                <c:pt idx="4075">
                  <c:v>-68.13015609</c:v>
                </c:pt>
                <c:pt idx="4076">
                  <c:v>-68.128357109999996</c:v>
                </c:pt>
                <c:pt idx="4077">
                  <c:v>-68.126558669999994</c:v>
                </c:pt>
                <c:pt idx="4078">
                  <c:v>-68.124760739999999</c:v>
                </c:pt>
                <c:pt idx="4079">
                  <c:v>-68.122963339999998</c:v>
                </c:pt>
                <c:pt idx="4080">
                  <c:v>-68.121166450000004</c:v>
                </c:pt>
                <c:pt idx="4081">
                  <c:v>-68.119370099999998</c:v>
                </c:pt>
                <c:pt idx="4082">
                  <c:v>-68.117574259999998</c:v>
                </c:pt>
                <c:pt idx="4083">
                  <c:v>-68.115778939999998</c:v>
                </c:pt>
                <c:pt idx="4084">
                  <c:v>-68.113984149999993</c:v>
                </c:pt>
                <c:pt idx="4085">
                  <c:v>-68.112189880000003</c:v>
                </c:pt>
                <c:pt idx="4086">
                  <c:v>-68.110396129999998</c:v>
                </c:pt>
                <c:pt idx="4087">
                  <c:v>-68.108602899999994</c:v>
                </c:pt>
                <c:pt idx="4088">
                  <c:v>-68.106810199999998</c:v>
                </c:pt>
                <c:pt idx="4089">
                  <c:v>-68.105018020000003</c:v>
                </c:pt>
                <c:pt idx="4090">
                  <c:v>-68.103226359999994</c:v>
                </c:pt>
                <c:pt idx="4091">
                  <c:v>-68.101435219999999</c:v>
                </c:pt>
                <c:pt idx="4092">
                  <c:v>-68.099644609999999</c:v>
                </c:pt>
                <c:pt idx="4093">
                  <c:v>-68.097854510000005</c:v>
                </c:pt>
                <c:pt idx="4094">
                  <c:v>-68.096064940000005</c:v>
                </c:pt>
                <c:pt idx="4095">
                  <c:v>-68.094275890000006</c:v>
                </c:pt>
                <c:pt idx="4096">
                  <c:v>-68.092487360000007</c:v>
                </c:pt>
                <c:pt idx="4097">
                  <c:v>-68.090699360000002</c:v>
                </c:pt>
                <c:pt idx="4098">
                  <c:v>-68.088911870000004</c:v>
                </c:pt>
                <c:pt idx="4099">
                  <c:v>-68.08712491</c:v>
                </c:pt>
                <c:pt idx="4100">
                  <c:v>-68.085338469999996</c:v>
                </c:pt>
                <c:pt idx="4101">
                  <c:v>-68.083552560000001</c:v>
                </c:pt>
                <c:pt idx="4102">
                  <c:v>-68.081767159999998</c:v>
                </c:pt>
                <c:pt idx="4103">
                  <c:v>-68.079982290000004</c:v>
                </c:pt>
                <c:pt idx="4104">
                  <c:v>-68.078197930000002</c:v>
                </c:pt>
                <c:pt idx="4105">
                  <c:v>-68.076414099999994</c:v>
                </c:pt>
                <c:pt idx="4106">
                  <c:v>-68.074630799999994</c:v>
                </c:pt>
                <c:pt idx="410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00-4A4C-AFEB-CA4CBC2E77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940304"/>
        <c:axId val="576788144"/>
      </c:lineChart>
      <c:catAx>
        <c:axId val="4559403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76788144"/>
        <c:crosses val="autoZero"/>
        <c:auto val="1"/>
        <c:lblAlgn val="ctr"/>
        <c:lblOffset val="100"/>
        <c:noMultiLvlLbl val="0"/>
      </c:catAx>
      <c:valAx>
        <c:axId val="57678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5940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b="0" i="0" dirty="0">
                <a:solidFill>
                  <a:schemeClr val="accent1"/>
                </a:solidFill>
                <a:latin typeface="Courier" pitchFamily="2" charset="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b="0" i="0" dirty="0">
                <a:solidFill>
                  <a:schemeClr val="accent1"/>
                </a:solidFill>
                <a:latin typeface="Courier" pitchFamily="2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b="0" i="0" dirty="0">
                <a:solidFill>
                  <a:schemeClr val="accent1"/>
                </a:solidFill>
                <a:latin typeface="Courier" pitchFamily="2" charset="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b="0" i="0" dirty="0">
                <a:solidFill>
                  <a:schemeClr val="accent1"/>
                </a:solidFill>
                <a:latin typeface="Courier" pitchFamily="2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dirty="0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dirty="0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 pitchFamily="2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1/31/2019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Courier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b="0" i="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ourier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50F929-99BC-9C43-8478-3DC7353B0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424" y="847726"/>
            <a:ext cx="6150510" cy="3200400"/>
          </a:xfrm>
        </p:spPr>
        <p:txBody>
          <a:bodyPr>
            <a:normAutofit/>
          </a:bodyPr>
          <a:lstStyle/>
          <a:p>
            <a:r>
              <a:rPr lang="it-IT" dirty="0">
                <a:latin typeface="Courier" pitchFamily="2" charset="0"/>
                <a:ea typeface="Bodoni Ornaments" pitchFamily="2" charset="0"/>
                <a:cs typeface="Consolas" panose="020B0609020204030204" pitchFamily="49" charset="0"/>
              </a:rPr>
              <a:t>Implementazione di una spiking neural network (SNN)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84296D-7274-9C43-A568-0B39B481E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424" y="5101101"/>
            <a:ext cx="6150510" cy="393887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Courier" pitchFamily="2" charset="0"/>
              </a:rPr>
              <a:t>A cura di Pietro Rignanese e Andrea Polenta</a:t>
            </a:r>
          </a:p>
        </p:txBody>
      </p:sp>
      <p:pic>
        <p:nvPicPr>
          <p:cNvPr id="8" name="Elemento grafico 7" descr="Rete">
            <a:extLst>
              <a:ext uri="{FF2B5EF4-FFF2-40B4-BE49-F238E27FC236}">
                <a16:creationId xmlns:a16="http://schemas.microsoft.com/office/drawing/2014/main" id="{E654DB40-D010-974C-8E92-35B05E136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4567" y="1144304"/>
            <a:ext cx="3956797" cy="3956797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/>
            </a:outerShdw>
            <a:reflection blurRad="6350" stA="0" endPos="90000" dist="50800" dir="5400000" sy="-100000" algn="bl" rotWithShape="0"/>
            <a:softEdge rad="25400"/>
          </a:effectLst>
          <a:scene3d>
            <a:camera prst="orthographicFront"/>
            <a:lightRig rig="threePt" dir="t"/>
          </a:scene3d>
          <a:sp3d>
            <a:bevelT w="133350" h="82550" prst="convex"/>
          </a:sp3d>
        </p:spPr>
      </p:pic>
    </p:spTree>
    <p:extLst>
      <p:ext uri="{BB962C8B-B14F-4D97-AF65-F5344CB8AC3E}">
        <p14:creationId xmlns:p14="http://schemas.microsoft.com/office/powerpoint/2010/main" val="1163281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4B08A71-64B5-4013-A502-14950B56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6957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solidFill>
                  <a:schemeClr val="accent4"/>
                </a:solidFill>
              </a:rPr>
              <a:t>Schema</a:t>
            </a:r>
          </a:p>
        </p:txBody>
      </p:sp>
      <p:pic>
        <p:nvPicPr>
          <p:cNvPr id="2050" name="Picture 2" descr="Arduino_Spike_Neuron.png">
            <a:extLst>
              <a:ext uri="{FF2B5EF4-FFF2-40B4-BE49-F238E27FC236}">
                <a16:creationId xmlns:a16="http://schemas.microsoft.com/office/drawing/2014/main" id="{0FE15373-C939-4920-B972-2B5628CA8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37" y="1623952"/>
            <a:ext cx="9567125" cy="361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123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CDF93FE-C3CD-48F5-8980-41B8811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47" y="631767"/>
            <a:ext cx="11174506" cy="53533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800" dirty="0" err="1"/>
              <a:t>Attarverso</a:t>
            </a:r>
            <a:r>
              <a:rPr lang="it-IT" sz="2800" dirty="0"/>
              <a:t>:</a:t>
            </a:r>
          </a:p>
          <a:p>
            <a:r>
              <a:rPr lang="it-IT" sz="2800" dirty="0"/>
              <a:t>un bottone è possibile abilitare/disabilitare il potenziometro che funge da corrente di sinapsi indotta;</a:t>
            </a:r>
          </a:p>
          <a:p>
            <a:r>
              <a:rPr lang="it-IT" sz="2800" dirty="0"/>
              <a:t>un bottone per passare tra le varie tipologie di neuroni(</a:t>
            </a:r>
            <a:r>
              <a:rPr lang="it-IT" sz="2800" dirty="0" err="1"/>
              <a:t>tonic</a:t>
            </a:r>
            <a:r>
              <a:rPr lang="it-IT" sz="2800" dirty="0"/>
              <a:t>, </a:t>
            </a:r>
            <a:r>
              <a:rPr lang="it-IT" sz="2800" dirty="0" err="1"/>
              <a:t>phasing</a:t>
            </a:r>
            <a:r>
              <a:rPr lang="it-IT" sz="2800" dirty="0"/>
              <a:t> </a:t>
            </a:r>
            <a:r>
              <a:rPr lang="it-IT" sz="2800" dirty="0" err="1"/>
              <a:t>ecc</a:t>
            </a:r>
            <a:r>
              <a:rPr lang="it-IT" sz="2800" dirty="0"/>
              <a:t>…);</a:t>
            </a:r>
          </a:p>
          <a:p>
            <a:r>
              <a:rPr lang="it-IT" sz="2800" dirty="0"/>
              <a:t>Il potenziometro per aumentare e diminuire la corrente di sinapsi;</a:t>
            </a:r>
          </a:p>
          <a:p>
            <a:r>
              <a:rPr lang="it-IT" sz="2800" dirty="0"/>
              <a:t>Dei led per verificare se la tipologia di neurone implementata è di tipo eccitatorio o inibitorio;</a:t>
            </a:r>
          </a:p>
          <a:p>
            <a:r>
              <a:rPr lang="it-IT" sz="2800" dirty="0"/>
              <a:t>Un buzzer per emettere dei suoni acustici ogni volta che si verifica uno </a:t>
            </a:r>
            <a:r>
              <a:rPr lang="it-IT" sz="2800" dirty="0" err="1"/>
              <a:t>spike</a:t>
            </a:r>
            <a:r>
              <a:rPr lang="it-IT" sz="2800" dirty="0"/>
              <a:t>.</a:t>
            </a:r>
          </a:p>
        </p:txBody>
      </p:sp>
      <p:pic>
        <p:nvPicPr>
          <p:cNvPr id="6" name="Elemento grafico 5" descr="Processore">
            <a:extLst>
              <a:ext uri="{FF2B5EF4-FFF2-40B4-BE49-F238E27FC236}">
                <a16:creationId xmlns:a16="http://schemas.microsoft.com/office/drawing/2014/main" id="{7C301B26-8F41-4ACF-AA97-B9D859E67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7387" y="250265"/>
            <a:ext cx="1515333" cy="151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43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 oscilloscopio.png">
            <a:extLst>
              <a:ext uri="{FF2B5EF4-FFF2-40B4-BE49-F238E27FC236}">
                <a16:creationId xmlns:a16="http://schemas.microsoft.com/office/drawing/2014/main" id="{8738EDF4-407A-497F-A647-77AECA1BF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13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 descr="Ingranaggi">
            <a:extLst>
              <a:ext uri="{FF2B5EF4-FFF2-40B4-BE49-F238E27FC236}">
                <a16:creationId xmlns:a16="http://schemas.microsoft.com/office/drawing/2014/main" id="{6B64E5A7-ED09-4BDF-A5E8-A29385CED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636" y="-81970"/>
            <a:ext cx="1575881" cy="1575881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D8E7EE26-EDA2-421E-B469-D7DBD0D77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6957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solidFill>
                  <a:schemeClr val="tx1"/>
                </a:solidFill>
              </a:rPr>
              <a:t>Implementazione in </a:t>
            </a:r>
            <a:r>
              <a:rPr lang="it-IT" sz="3600" b="1" dirty="0" err="1">
                <a:solidFill>
                  <a:schemeClr val="tx1"/>
                </a:solidFill>
              </a:rPr>
              <a:t>prolog</a:t>
            </a:r>
            <a:r>
              <a:rPr lang="it-IT" sz="3600" b="1" dirty="0">
                <a:solidFill>
                  <a:schemeClr val="tx1"/>
                </a:solidFill>
              </a:rPr>
              <a:t> di una </a:t>
            </a:r>
            <a:r>
              <a:rPr lang="it-IT" sz="3600" b="1" dirty="0" err="1">
                <a:solidFill>
                  <a:schemeClr val="accent4"/>
                </a:solidFill>
              </a:rPr>
              <a:t>Spiking</a:t>
            </a:r>
            <a:r>
              <a:rPr lang="it-IT" sz="3600" b="1" dirty="0">
                <a:solidFill>
                  <a:schemeClr val="accent4"/>
                </a:solidFill>
              </a:rPr>
              <a:t> </a:t>
            </a:r>
            <a:r>
              <a:rPr lang="it-IT" sz="3600" b="1" dirty="0" err="1">
                <a:solidFill>
                  <a:schemeClr val="accent4"/>
                </a:solidFill>
              </a:rPr>
              <a:t>Neural</a:t>
            </a:r>
            <a:r>
              <a:rPr lang="it-IT" sz="3600" b="1" dirty="0">
                <a:solidFill>
                  <a:schemeClr val="accent4"/>
                </a:solidFill>
              </a:rPr>
              <a:t> Network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3E0FF2F-48BF-4308-A885-440568E27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9" y="1761565"/>
            <a:ext cx="11174506" cy="4693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/>
              <a:t>Una volta elaborato il neurone si è passati alla fase </a:t>
            </a:r>
            <a:r>
              <a:rPr lang="it-IT" sz="2800" dirty="0" err="1"/>
              <a:t>sucessiva</a:t>
            </a:r>
            <a:r>
              <a:rPr lang="it-IT" sz="2800" dirty="0"/>
              <a:t>: progettare una rete di neuroni collegati fra loro, ovvero, una </a:t>
            </a:r>
            <a:r>
              <a:rPr lang="it-IT" sz="2800" dirty="0" err="1"/>
              <a:t>Spiking</a:t>
            </a:r>
            <a:r>
              <a:rPr lang="it-IT" sz="2800" dirty="0"/>
              <a:t> </a:t>
            </a:r>
            <a:r>
              <a:rPr lang="it-IT" sz="2800" dirty="0" err="1"/>
              <a:t>Neural</a:t>
            </a:r>
            <a:r>
              <a:rPr lang="it-IT" sz="2800" dirty="0"/>
              <a:t> Network.</a:t>
            </a:r>
          </a:p>
          <a:p>
            <a:pPr marL="0" indent="0">
              <a:buNone/>
            </a:pPr>
            <a:r>
              <a:rPr lang="it-IT" sz="2800" dirty="0"/>
              <a:t>Così come si è inizializzato il singolo neurone, lo si è fatto anche per altri 2 neuroni, creando, appunto, una rete di 3 neuroni.</a:t>
            </a:r>
          </a:p>
        </p:txBody>
      </p:sp>
      <p:pic>
        <p:nvPicPr>
          <p:cNvPr id="9" name="Elemento grafico 8" descr="Ingranaggio singolo">
            <a:extLst>
              <a:ext uri="{FF2B5EF4-FFF2-40B4-BE49-F238E27FC236}">
                <a16:creationId xmlns:a16="http://schemas.microsoft.com/office/drawing/2014/main" id="{D50BF28C-C78F-4F21-8833-8B34F812A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5025" y="11705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71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16CB844-87AD-4B35-BBA2-4B703CAC6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9" y="1272987"/>
            <a:ext cx="11174506" cy="49754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sz="2800" dirty="0"/>
              <a:t>Spike </a:t>
            </a:r>
            <a:r>
              <a:rPr lang="it-IT" sz="2800" dirty="0" err="1"/>
              <a:t>Neural</a:t>
            </a:r>
            <a:r>
              <a:rPr lang="it-IT" sz="2800" dirty="0"/>
              <a:t> Network – </a:t>
            </a:r>
            <a:r>
              <a:rPr lang="it-IT" sz="2800" dirty="0" err="1"/>
              <a:t>Spleepy</a:t>
            </a:r>
            <a:endParaRPr lang="it-IT" sz="2800" dirty="0"/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it-IT" sz="2800" dirty="0"/>
              <a:t>Spike </a:t>
            </a:r>
            <a:r>
              <a:rPr lang="it-IT" sz="2800" dirty="0" err="1"/>
              <a:t>Neural</a:t>
            </a:r>
            <a:r>
              <a:rPr lang="it-IT" sz="2800" dirty="0"/>
              <a:t> Network - </a:t>
            </a:r>
            <a:r>
              <a:rPr lang="it-IT" sz="2800" dirty="0" err="1"/>
              <a:t>Awake</a:t>
            </a:r>
            <a:endParaRPr lang="it-IT" sz="28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6D1DF8E-0B03-46B5-AF5B-9779FF7E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69576"/>
          </a:xfrm>
        </p:spPr>
        <p:txBody>
          <a:bodyPr>
            <a:noAutofit/>
          </a:bodyPr>
          <a:lstStyle/>
          <a:p>
            <a:r>
              <a:rPr lang="it-IT" sz="3600" b="1" dirty="0">
                <a:solidFill>
                  <a:schemeClr val="accent4"/>
                </a:solidFill>
              </a:rPr>
              <a:t>Le tipologie:</a:t>
            </a:r>
          </a:p>
        </p:txBody>
      </p:sp>
      <p:pic>
        <p:nvPicPr>
          <p:cNvPr id="9" name="Elemento grafico 8" descr="Cervello">
            <a:extLst>
              <a:ext uri="{FF2B5EF4-FFF2-40B4-BE49-F238E27FC236}">
                <a16:creationId xmlns:a16="http://schemas.microsoft.com/office/drawing/2014/main" id="{B0242D4C-5E67-4CE0-9D46-2F12E07EC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3787" y="1851498"/>
            <a:ext cx="3225484" cy="322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5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 descr="Accendere">
            <a:extLst>
              <a:ext uri="{FF2B5EF4-FFF2-40B4-BE49-F238E27FC236}">
                <a16:creationId xmlns:a16="http://schemas.microsoft.com/office/drawing/2014/main" id="{2C1F6101-AF1D-420A-A7C8-C661D72F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9931" y="5049014"/>
            <a:ext cx="1656585" cy="1656585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1E47D204-ADC0-49E1-A9CB-5642EBC22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9" y="1272987"/>
            <a:ext cx="11174506" cy="4975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/>
              <a:t>Involontariamente, mentre si stava progettando la SNN, ci si è resi conto di aver commesso un errore di valutazione: il neurone non veniva interpellato fino a che non fosse avvenuto uno </a:t>
            </a:r>
            <a:r>
              <a:rPr lang="it-IT" sz="2800" dirty="0" err="1"/>
              <a:t>spike</a:t>
            </a:r>
            <a:r>
              <a:rPr lang="it-IT" sz="2800" dirty="0"/>
              <a:t> dal neurone che lo precedeva… questo errore ci ha comunque fatto implementare questa tipologia di modello.</a:t>
            </a:r>
          </a:p>
          <a:p>
            <a:pPr marL="0" indent="0">
              <a:buNone/>
            </a:pPr>
            <a:r>
              <a:rPr lang="it-IT" sz="2800" dirty="0"/>
              <a:t>Un neurone non viene considerato, o viene considerato perfettamente costante, fino a che non riceve un impulso dal neurone precedente e solamente questo impulso scatena nel neurone il calcolo del potenziale di membrana, che, altrimenti, rimane costante fino al prossimo impulso.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E8D04EF-A0DE-4265-9E9D-172C439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6957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solidFill>
                  <a:schemeClr val="accent4"/>
                </a:solidFill>
              </a:rPr>
              <a:t>Spike </a:t>
            </a:r>
            <a:r>
              <a:rPr lang="it-IT" sz="3600" b="1" dirty="0" err="1">
                <a:solidFill>
                  <a:schemeClr val="accent4"/>
                </a:solidFill>
              </a:rPr>
              <a:t>Neural</a:t>
            </a:r>
            <a:r>
              <a:rPr lang="it-IT" sz="3600" b="1" dirty="0">
                <a:solidFill>
                  <a:schemeClr val="accent4"/>
                </a:solidFill>
              </a:rPr>
              <a:t> Network - </a:t>
            </a:r>
            <a:r>
              <a:rPr lang="it-IT" sz="3600" b="1" dirty="0" err="1">
                <a:solidFill>
                  <a:schemeClr val="accent4"/>
                </a:solidFill>
              </a:rPr>
              <a:t>Sleepy</a:t>
            </a:r>
            <a:endParaRPr lang="it-IT" sz="3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83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BDE4868-F208-4C54-AAE1-F883B443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" y="817122"/>
            <a:ext cx="1754222" cy="877111"/>
          </a:xfrm>
          <a:prstGeom prst="rect">
            <a:avLst/>
          </a:prstGeom>
        </p:spPr>
      </p:pic>
      <p:sp>
        <p:nvSpPr>
          <p:cNvPr id="5" name="Freccia destra rientrata 4">
            <a:extLst>
              <a:ext uri="{FF2B5EF4-FFF2-40B4-BE49-F238E27FC236}">
                <a16:creationId xmlns:a16="http://schemas.microsoft.com/office/drawing/2014/main" id="{BB6BFDDE-EF00-4E11-A1D6-EC83DEFA11F1}"/>
              </a:ext>
            </a:extLst>
          </p:cNvPr>
          <p:cNvSpPr/>
          <p:nvPr/>
        </p:nvSpPr>
        <p:spPr>
          <a:xfrm>
            <a:off x="2436337" y="1090307"/>
            <a:ext cx="8754893" cy="330740"/>
          </a:xfrm>
          <a:prstGeom prst="notched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FAF1A0D-9EF3-49F2-A1DD-D4EE507D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57" y="333546"/>
            <a:ext cx="946585" cy="7401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D2176D8-4718-48EB-B4C1-D668E7421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06" y="333546"/>
            <a:ext cx="946585" cy="740136"/>
          </a:xfrm>
          <a:prstGeom prst="rect">
            <a:avLst/>
          </a:prstGeom>
        </p:spPr>
      </p:pic>
      <p:sp>
        <p:nvSpPr>
          <p:cNvPr id="14" name="Saetta 13">
            <a:extLst>
              <a:ext uri="{FF2B5EF4-FFF2-40B4-BE49-F238E27FC236}">
                <a16:creationId xmlns:a16="http://schemas.microsoft.com/office/drawing/2014/main" id="{42C119AA-4E07-42B5-A556-EB6ECBBE48BF}"/>
              </a:ext>
            </a:extLst>
          </p:cNvPr>
          <p:cNvSpPr/>
          <p:nvPr/>
        </p:nvSpPr>
        <p:spPr>
          <a:xfrm rot="1219656">
            <a:off x="4916117" y="1395455"/>
            <a:ext cx="548640" cy="1263964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6941BF0E-B623-4E48-B10E-62088BD97DF5}"/>
              </a:ext>
            </a:extLst>
          </p:cNvPr>
          <p:cNvSpPr/>
          <p:nvPr/>
        </p:nvSpPr>
        <p:spPr>
          <a:xfrm>
            <a:off x="4477611" y="2881673"/>
            <a:ext cx="1889937" cy="33074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aetta 17">
            <a:extLst>
              <a:ext uri="{FF2B5EF4-FFF2-40B4-BE49-F238E27FC236}">
                <a16:creationId xmlns:a16="http://schemas.microsoft.com/office/drawing/2014/main" id="{9C72CC8A-2A46-4BC0-9FFC-1FFD0AB2FE0B}"/>
              </a:ext>
            </a:extLst>
          </p:cNvPr>
          <p:cNvSpPr/>
          <p:nvPr/>
        </p:nvSpPr>
        <p:spPr>
          <a:xfrm rot="1219656">
            <a:off x="9183540" y="1427870"/>
            <a:ext cx="548640" cy="1263964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9C114999-DAB6-43FB-8D01-92D05E12DE04}"/>
              </a:ext>
            </a:extLst>
          </p:cNvPr>
          <p:cNvSpPr/>
          <p:nvPr/>
        </p:nvSpPr>
        <p:spPr>
          <a:xfrm>
            <a:off x="8567029" y="2834183"/>
            <a:ext cx="1889937" cy="33074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C38DA2A8-17F0-411B-B6E8-01B0E1940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7628">
            <a:off x="565210" y="2608487"/>
            <a:ext cx="1754222" cy="87711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825247C-DF55-473A-99EF-E1B83F2C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2530">
            <a:off x="541505" y="4519600"/>
            <a:ext cx="1754222" cy="877111"/>
          </a:xfrm>
          <a:prstGeom prst="rect">
            <a:avLst/>
          </a:prstGeom>
        </p:spPr>
      </p:pic>
      <p:pic>
        <p:nvPicPr>
          <p:cNvPr id="2050" name="Picture 2" descr="Risultati immagini per zzz png">
            <a:extLst>
              <a:ext uri="{FF2B5EF4-FFF2-40B4-BE49-F238E27FC236}">
                <a16:creationId xmlns:a16="http://schemas.microsoft.com/office/drawing/2014/main" id="{2B739D02-AD63-4D18-A4B7-0E3FE9AD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4980">
            <a:off x="2533730" y="3092029"/>
            <a:ext cx="3887761" cy="37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isultati immagini per zzz png">
            <a:extLst>
              <a:ext uri="{FF2B5EF4-FFF2-40B4-BE49-F238E27FC236}">
                <a16:creationId xmlns:a16="http://schemas.microsoft.com/office/drawing/2014/main" id="{828468E3-F42F-4A90-ABB5-BAA111006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13" y="2188174"/>
            <a:ext cx="1690373" cy="1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isultati immagini per zzz png">
            <a:extLst>
              <a:ext uri="{FF2B5EF4-FFF2-40B4-BE49-F238E27FC236}">
                <a16:creationId xmlns:a16="http://schemas.microsoft.com/office/drawing/2014/main" id="{2F58E52D-B5C6-4440-996F-41ACEFC0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4980">
            <a:off x="7257989" y="3092029"/>
            <a:ext cx="3887761" cy="37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isultati immagini per zzz png">
            <a:extLst>
              <a:ext uri="{FF2B5EF4-FFF2-40B4-BE49-F238E27FC236}">
                <a16:creationId xmlns:a16="http://schemas.microsoft.com/office/drawing/2014/main" id="{42E94A85-6E35-48C9-BC20-8BA4E1941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67" y="2070294"/>
            <a:ext cx="1690373" cy="1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isultati immagini per zzz png">
            <a:extLst>
              <a:ext uri="{FF2B5EF4-FFF2-40B4-BE49-F238E27FC236}">
                <a16:creationId xmlns:a16="http://schemas.microsoft.com/office/drawing/2014/main" id="{3B2158FA-A9BC-4099-87C6-49F3EE8C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007" y="2022804"/>
            <a:ext cx="1690373" cy="1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4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976DB8C-9ACA-624B-8628-A580941BC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5141075"/>
              </p:ext>
            </p:extLst>
          </p:nvPr>
        </p:nvGraphicFramePr>
        <p:xfrm>
          <a:off x="252248" y="162910"/>
          <a:ext cx="11540359" cy="294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60E3AF66-FA4F-694F-8833-06E25F8254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9592149"/>
              </p:ext>
            </p:extLst>
          </p:nvPr>
        </p:nvGraphicFramePr>
        <p:xfrm>
          <a:off x="399393" y="3103180"/>
          <a:ext cx="11393214" cy="3329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2290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ED82BFD-F533-4AD5-AF36-435F4559F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9" y="1272987"/>
            <a:ext cx="11174506" cy="4975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/>
              <a:t>In questa modalità i neuroni sono sempre svegli e pronti a far evolvere, nel tempo, il loro potenziale di membrana, anche se non ricevono impulsi dal neurone che li precede, infatti, consideriamo un impulso di corrente a 0.</a:t>
            </a:r>
          </a:p>
          <a:p>
            <a:pPr marL="0" indent="0">
              <a:buNone/>
            </a:pPr>
            <a:r>
              <a:rPr lang="it-IT" sz="2800" dirty="0"/>
              <a:t>La corrente che arriva dal neurone precedente è la stessa corrente che utilizza quest’ultimo, ma verrà trasmessa al neurone successivo solamente quando arriverà allo </a:t>
            </a:r>
            <a:r>
              <a:rPr lang="it-IT" sz="2800" dirty="0" err="1"/>
              <a:t>spike</a:t>
            </a:r>
            <a:r>
              <a:rPr lang="it-IT" sz="2800" dirty="0"/>
              <a:t>.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D2C98E6-D1D6-4E8A-85F3-6FE0F448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6957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solidFill>
                  <a:schemeClr val="accent4"/>
                </a:solidFill>
              </a:rPr>
              <a:t>Spike </a:t>
            </a:r>
            <a:r>
              <a:rPr lang="it-IT" sz="3600" b="1" dirty="0" err="1">
                <a:solidFill>
                  <a:schemeClr val="accent4"/>
                </a:solidFill>
              </a:rPr>
              <a:t>Neural</a:t>
            </a:r>
            <a:r>
              <a:rPr lang="it-IT" sz="3600" b="1" dirty="0">
                <a:solidFill>
                  <a:schemeClr val="accent4"/>
                </a:solidFill>
              </a:rPr>
              <a:t> Network - </a:t>
            </a:r>
            <a:r>
              <a:rPr lang="it-IT" sz="3600" b="1" dirty="0" err="1">
                <a:solidFill>
                  <a:schemeClr val="accent4"/>
                </a:solidFill>
              </a:rPr>
              <a:t>awake</a:t>
            </a:r>
            <a:endParaRPr lang="it-IT" sz="3600" b="1" dirty="0">
              <a:solidFill>
                <a:schemeClr val="accent4"/>
              </a:solidFill>
            </a:endParaRPr>
          </a:p>
        </p:txBody>
      </p:sp>
      <p:pic>
        <p:nvPicPr>
          <p:cNvPr id="7" name="Elemento grafico 6" descr="Robot">
            <a:extLst>
              <a:ext uri="{FF2B5EF4-FFF2-40B4-BE49-F238E27FC236}">
                <a16:creationId xmlns:a16="http://schemas.microsoft.com/office/drawing/2014/main" id="{0C4A2AD2-DFE0-4E24-A321-AEE7C1579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87" y="410370"/>
            <a:ext cx="1635583" cy="16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00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DB93B3F-E9E3-4A92-86B9-0CF506CF4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" y="817122"/>
            <a:ext cx="1754222" cy="8771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3A38EC7-C322-4AA0-844F-214DA1F38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6523">
            <a:off x="376135" y="2545403"/>
            <a:ext cx="1754222" cy="877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6A67560-3C02-4722-9CAE-2C244E363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66826">
            <a:off x="376135" y="4454784"/>
            <a:ext cx="1754222" cy="877111"/>
          </a:xfrm>
          <a:prstGeom prst="rect">
            <a:avLst/>
          </a:prstGeom>
        </p:spPr>
      </p:pic>
      <p:sp>
        <p:nvSpPr>
          <p:cNvPr id="7" name="Freccia destra rientrata 6">
            <a:extLst>
              <a:ext uri="{FF2B5EF4-FFF2-40B4-BE49-F238E27FC236}">
                <a16:creationId xmlns:a16="http://schemas.microsoft.com/office/drawing/2014/main" id="{8E54AB61-5477-4FF9-8774-BA453EA7F2A0}"/>
              </a:ext>
            </a:extLst>
          </p:cNvPr>
          <p:cNvSpPr/>
          <p:nvPr/>
        </p:nvSpPr>
        <p:spPr>
          <a:xfrm>
            <a:off x="2436337" y="1090307"/>
            <a:ext cx="8754893" cy="330740"/>
          </a:xfrm>
          <a:prstGeom prst="notched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destra rientrata 7">
            <a:extLst>
              <a:ext uri="{FF2B5EF4-FFF2-40B4-BE49-F238E27FC236}">
                <a16:creationId xmlns:a16="http://schemas.microsoft.com/office/drawing/2014/main" id="{EC402765-0B8C-4096-9663-1F303A0C8668}"/>
              </a:ext>
            </a:extLst>
          </p:cNvPr>
          <p:cNvSpPr/>
          <p:nvPr/>
        </p:nvSpPr>
        <p:spPr>
          <a:xfrm>
            <a:off x="2436336" y="2818588"/>
            <a:ext cx="8754893" cy="330740"/>
          </a:xfrm>
          <a:prstGeom prst="notched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destra rientrata 8">
            <a:extLst>
              <a:ext uri="{FF2B5EF4-FFF2-40B4-BE49-F238E27FC236}">
                <a16:creationId xmlns:a16="http://schemas.microsoft.com/office/drawing/2014/main" id="{D8FBC4F7-A22A-4CA6-9DE2-51C260C44EFA}"/>
              </a:ext>
            </a:extLst>
          </p:cNvPr>
          <p:cNvSpPr/>
          <p:nvPr/>
        </p:nvSpPr>
        <p:spPr>
          <a:xfrm>
            <a:off x="2436335" y="4727969"/>
            <a:ext cx="8754893" cy="330740"/>
          </a:xfrm>
          <a:prstGeom prst="notched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aetta 9">
            <a:extLst>
              <a:ext uri="{FF2B5EF4-FFF2-40B4-BE49-F238E27FC236}">
                <a16:creationId xmlns:a16="http://schemas.microsoft.com/office/drawing/2014/main" id="{7408639B-2A4A-4C6B-B542-6C67EB4721CA}"/>
              </a:ext>
            </a:extLst>
          </p:cNvPr>
          <p:cNvSpPr/>
          <p:nvPr/>
        </p:nvSpPr>
        <p:spPr>
          <a:xfrm rot="1396902">
            <a:off x="3320401" y="1388973"/>
            <a:ext cx="548640" cy="128058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aetta 10">
            <a:extLst>
              <a:ext uri="{FF2B5EF4-FFF2-40B4-BE49-F238E27FC236}">
                <a16:creationId xmlns:a16="http://schemas.microsoft.com/office/drawing/2014/main" id="{49EEF7ED-826D-4912-98FE-234E4A68220B}"/>
              </a:ext>
            </a:extLst>
          </p:cNvPr>
          <p:cNvSpPr/>
          <p:nvPr/>
        </p:nvSpPr>
        <p:spPr>
          <a:xfrm rot="1396902">
            <a:off x="4471133" y="1337839"/>
            <a:ext cx="548640" cy="128058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BE657A5-F9DC-42C5-B6C2-508A15672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14" y="1978133"/>
            <a:ext cx="705516" cy="850347"/>
          </a:xfrm>
          <a:prstGeom prst="rect">
            <a:avLst/>
          </a:prstGeom>
        </p:spPr>
      </p:pic>
      <p:sp>
        <p:nvSpPr>
          <p:cNvPr id="13" name="Saetta 12">
            <a:extLst>
              <a:ext uri="{FF2B5EF4-FFF2-40B4-BE49-F238E27FC236}">
                <a16:creationId xmlns:a16="http://schemas.microsoft.com/office/drawing/2014/main" id="{027985B7-5D3B-4B6F-AA7A-369F9E1F67A1}"/>
              </a:ext>
            </a:extLst>
          </p:cNvPr>
          <p:cNvSpPr/>
          <p:nvPr/>
        </p:nvSpPr>
        <p:spPr>
          <a:xfrm rot="1396902">
            <a:off x="5246987" y="3209992"/>
            <a:ext cx="548640" cy="128058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aetta 13">
            <a:extLst>
              <a:ext uri="{FF2B5EF4-FFF2-40B4-BE49-F238E27FC236}">
                <a16:creationId xmlns:a16="http://schemas.microsoft.com/office/drawing/2014/main" id="{8D5FE5BF-B795-48ED-A3B4-125E0A1AFAB6}"/>
              </a:ext>
            </a:extLst>
          </p:cNvPr>
          <p:cNvSpPr/>
          <p:nvPr/>
        </p:nvSpPr>
        <p:spPr>
          <a:xfrm rot="1396902">
            <a:off x="7144700" y="1406889"/>
            <a:ext cx="548640" cy="128058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1B981CE-5B75-4DA5-89F6-DA9F782CB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14" y="1963866"/>
            <a:ext cx="705516" cy="850347"/>
          </a:xfrm>
          <a:prstGeom prst="rect">
            <a:avLst/>
          </a:prstGeom>
        </p:spPr>
      </p:pic>
      <p:sp>
        <p:nvSpPr>
          <p:cNvPr id="16" name="Saetta 15">
            <a:extLst>
              <a:ext uri="{FF2B5EF4-FFF2-40B4-BE49-F238E27FC236}">
                <a16:creationId xmlns:a16="http://schemas.microsoft.com/office/drawing/2014/main" id="{3AC80951-CA00-4B9A-88DF-13FE46FCD054}"/>
              </a:ext>
            </a:extLst>
          </p:cNvPr>
          <p:cNvSpPr/>
          <p:nvPr/>
        </p:nvSpPr>
        <p:spPr>
          <a:xfrm rot="1396902">
            <a:off x="7829417" y="3212010"/>
            <a:ext cx="548640" cy="128058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B245E38-3B7D-4644-93CB-3741FD688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470" y="3850286"/>
            <a:ext cx="705516" cy="850347"/>
          </a:xfrm>
          <a:prstGeom prst="rect">
            <a:avLst/>
          </a:prstGeom>
        </p:spPr>
      </p:pic>
      <p:sp>
        <p:nvSpPr>
          <p:cNvPr id="18" name="Saetta 17">
            <a:extLst>
              <a:ext uri="{FF2B5EF4-FFF2-40B4-BE49-F238E27FC236}">
                <a16:creationId xmlns:a16="http://schemas.microsoft.com/office/drawing/2014/main" id="{49190109-56D4-454D-86F8-2F03C7807F0A}"/>
              </a:ext>
            </a:extLst>
          </p:cNvPr>
          <p:cNvSpPr/>
          <p:nvPr/>
        </p:nvSpPr>
        <p:spPr>
          <a:xfrm rot="1396902">
            <a:off x="10211394" y="1388975"/>
            <a:ext cx="548640" cy="128058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EE837A46-3950-4700-B84B-F64EC264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66" y="226292"/>
            <a:ext cx="705516" cy="850347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D321DB3-4CF1-4B4B-ACF7-376E5CCD9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05" y="250104"/>
            <a:ext cx="705516" cy="85034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A6D3DC3-A508-4FD1-BACC-EDA856123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262" y="165139"/>
            <a:ext cx="705516" cy="85034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3EA3A67-F3B6-47D2-98C6-54AC7FF78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81" y="250104"/>
            <a:ext cx="705516" cy="8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7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BDB38C-7328-3540-9215-31E42B99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609600"/>
            <a:ext cx="10945906" cy="842682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000" dirty="0">
                <a:latin typeface="Courier" pitchFamily="2" charset="0"/>
              </a:rPr>
              <a:t>Che cosa è una </a:t>
            </a:r>
            <a:r>
              <a:rPr lang="it-IT" sz="4000" dirty="0">
                <a:solidFill>
                  <a:schemeClr val="accent4"/>
                </a:solidFill>
                <a:latin typeface="Courier" pitchFamily="2" charset="0"/>
              </a:rPr>
              <a:t>Spiking neural network </a:t>
            </a:r>
            <a:r>
              <a:rPr lang="it-IT" sz="4000" dirty="0">
                <a:latin typeface="Courier" pitchFamily="2" charset="0"/>
              </a:rPr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02A3E8-DD3F-774F-A794-71A2854E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203511"/>
            <a:ext cx="9905998" cy="4450977"/>
          </a:xfrm>
        </p:spPr>
        <p:txBody>
          <a:bodyPr anchor="ctr">
            <a:normAutofit/>
          </a:bodyPr>
          <a:lstStyle/>
          <a:p>
            <a:pPr>
              <a:lnSpc>
                <a:spcPct val="250000"/>
              </a:lnSpc>
            </a:pPr>
            <a:r>
              <a:rPr lang="it-IT" sz="2800" dirty="0">
                <a:latin typeface="Courier" pitchFamily="2" charset="0"/>
              </a:rPr>
              <a:t>Una rete neurale artificiale;</a:t>
            </a:r>
          </a:p>
          <a:p>
            <a:pPr>
              <a:lnSpc>
                <a:spcPct val="250000"/>
              </a:lnSpc>
            </a:pPr>
            <a:r>
              <a:rPr lang="it-IT" sz="2800" dirty="0">
                <a:latin typeface="Courier" pitchFamily="2" charset="0"/>
              </a:rPr>
              <a:t>Ad impulso;</a:t>
            </a:r>
          </a:p>
          <a:p>
            <a:pPr>
              <a:lnSpc>
                <a:spcPct val="250000"/>
              </a:lnSpc>
            </a:pPr>
            <a:r>
              <a:rPr lang="it-IT" sz="2800" dirty="0">
                <a:latin typeface="Courier" pitchFamily="2" charset="0"/>
              </a:rPr>
              <a:t>Emula le reti neurali naturali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4E496C-1BDE-4EFA-B568-013FAA9B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44012">
            <a:off x="7146587" y="2315183"/>
            <a:ext cx="2474068" cy="12370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0CBDE8D-A0F4-4076-B33B-111529F0D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632659">
            <a:off x="8449553" y="3396829"/>
            <a:ext cx="2474068" cy="12370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C17DBB6-B5C5-43BA-9706-D105A9EB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934112">
            <a:off x="8349448" y="4548488"/>
            <a:ext cx="2474068" cy="12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9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AE07354-3804-4586-8D10-28B53D688F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20491"/>
              </p:ext>
            </p:extLst>
          </p:nvPr>
        </p:nvGraphicFramePr>
        <p:xfrm>
          <a:off x="509081" y="0"/>
          <a:ext cx="11173838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5CB99440-FD9F-4D97-AD1C-0A4BF3B1FD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1823761"/>
              </p:ext>
            </p:extLst>
          </p:nvPr>
        </p:nvGraphicFramePr>
        <p:xfrm>
          <a:off x="509080" y="3429000"/>
          <a:ext cx="11173837" cy="3288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7195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3F9437-6F59-465B-99EA-80703408B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21253"/>
              </p:ext>
            </p:extLst>
          </p:nvPr>
        </p:nvGraphicFramePr>
        <p:xfrm>
          <a:off x="332509" y="157263"/>
          <a:ext cx="114300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C2D0C16E-DC1F-4290-8060-439DA8122E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190189"/>
              </p:ext>
            </p:extLst>
          </p:nvPr>
        </p:nvGraphicFramePr>
        <p:xfrm>
          <a:off x="332509" y="3428999"/>
          <a:ext cx="11430000" cy="3271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4523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1EE0055-9044-4A9E-83B0-AF6F6253E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9" y="340822"/>
            <a:ext cx="11174506" cy="5907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/>
              <a:t>Come possiamo notare, anche dall’esperienza in Arduino, quando la corrente indotta aumenta si ha un aumento della frequenza di scarica, cioè il numero degli </a:t>
            </a:r>
            <a:r>
              <a:rPr lang="it-IT" sz="2800" dirty="0" err="1"/>
              <a:t>spike</a:t>
            </a:r>
            <a:r>
              <a:rPr lang="it-IT" sz="2800" dirty="0"/>
              <a:t> tende ad aumentare considerando la quantizzazione(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Tau</a:t>
            </a:r>
            <a:r>
              <a:rPr lang="it-IT" sz="2800" dirty="0"/>
              <a:t>) inalterata.</a:t>
            </a:r>
          </a:p>
          <a:p>
            <a:pPr marL="0" indent="0">
              <a:buNone/>
            </a:pPr>
            <a:r>
              <a:rPr lang="it-IT" sz="2800" dirty="0"/>
              <a:t>Ogni tipologia di neurone corrisponde ad un andamento di tipo grafico, che varia in base ai valori assegnati, ma la corrente indotta è qualcosa che fa variare fortemente la funzione nella sua frequenza. </a:t>
            </a:r>
          </a:p>
        </p:txBody>
      </p:sp>
      <p:pic>
        <p:nvPicPr>
          <p:cNvPr id="6" name="Elemento grafico 5" descr="Grafico a barre">
            <a:extLst>
              <a:ext uri="{FF2B5EF4-FFF2-40B4-BE49-F238E27FC236}">
                <a16:creationId xmlns:a16="http://schemas.microsoft.com/office/drawing/2014/main" id="{0261EF98-EF7D-4726-B031-7AB1E9BEE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7937" y="4891864"/>
            <a:ext cx="1683504" cy="16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9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B23BBF7-51C4-4732-B240-71BF35C6B9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823556"/>
              </p:ext>
            </p:extLst>
          </p:nvPr>
        </p:nvGraphicFramePr>
        <p:xfrm>
          <a:off x="1016722" y="304800"/>
          <a:ext cx="99060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A09447D1-F4C5-459D-8A41-28D63CD131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0146433"/>
              </p:ext>
            </p:extLst>
          </p:nvPr>
        </p:nvGraphicFramePr>
        <p:xfrm>
          <a:off x="1078966" y="3586942"/>
          <a:ext cx="978151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3410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75510CE-AAA2-4A9C-AC3F-DB03FB001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285745"/>
              </p:ext>
            </p:extLst>
          </p:nvPr>
        </p:nvGraphicFramePr>
        <p:xfrm>
          <a:off x="606829" y="304800"/>
          <a:ext cx="1097834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F51915D5-036B-4DB5-A3C0-B6A5AB0AFE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762431"/>
              </p:ext>
            </p:extLst>
          </p:nvPr>
        </p:nvGraphicFramePr>
        <p:xfrm>
          <a:off x="606829" y="3316777"/>
          <a:ext cx="11030989" cy="3333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2335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2673D6B-DC9F-469F-AC8A-8EBD48C2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94212"/>
            <a:ext cx="9905998" cy="86957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solidFill>
                  <a:schemeClr val="accent4"/>
                </a:solidFill>
              </a:rPr>
              <a:t>Cosa succede se lasciamo la corrente inalterata e variamo il tau?</a:t>
            </a:r>
          </a:p>
        </p:txBody>
      </p:sp>
      <p:pic>
        <p:nvPicPr>
          <p:cNvPr id="8" name="Elemento grafico 7" descr="Lampadina">
            <a:extLst>
              <a:ext uri="{FF2B5EF4-FFF2-40B4-BE49-F238E27FC236}">
                <a16:creationId xmlns:a16="http://schemas.microsoft.com/office/drawing/2014/main" id="{5BD72300-2E76-4861-BF92-E94746E6D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5687" y="732906"/>
            <a:ext cx="1540625" cy="15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7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AE07354-3804-4586-8D10-28B53D688F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467137"/>
              </p:ext>
            </p:extLst>
          </p:nvPr>
        </p:nvGraphicFramePr>
        <p:xfrm>
          <a:off x="928052" y="198120"/>
          <a:ext cx="10698479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49B738CB-ACFB-4B0F-B3A7-FB92075E8D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930961"/>
              </p:ext>
            </p:extLst>
          </p:nvPr>
        </p:nvGraphicFramePr>
        <p:xfrm>
          <a:off x="928053" y="3322320"/>
          <a:ext cx="10698480" cy="3516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70292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E131BF8-5F33-4B0A-8469-F7E53090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48" y="157942"/>
            <a:ext cx="11174506" cy="5907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/>
              <a:t>L’andamento del grafico non cambia, ma, in questo caso, si ha un grafico più schiacciato e compatto, come se il tempo per arrivare al picco fosse più breve… ed è proprio quello che accade!</a:t>
            </a:r>
          </a:p>
          <a:p>
            <a:pPr marL="0" indent="0">
              <a:buNone/>
            </a:pPr>
            <a:r>
              <a:rPr lang="it-IT" sz="2800" dirty="0"/>
              <a:t>Aumentando il tempo di quantizzazione, si hanno intervalli di tempo più ampi dove è possibile arrivare prima allo </a:t>
            </a:r>
            <a:r>
              <a:rPr lang="it-IT" sz="2800" dirty="0" err="1"/>
              <a:t>spike</a:t>
            </a:r>
            <a:r>
              <a:rPr lang="it-IT" sz="2800" dirty="0"/>
              <a:t>.</a:t>
            </a:r>
          </a:p>
          <a:p>
            <a:pPr marL="0" indent="0">
              <a:buNone/>
            </a:pPr>
            <a:r>
              <a:rPr lang="it-IT" sz="2800" dirty="0"/>
              <a:t>Questo metodo potrebbe aiutare a vedere prima lo </a:t>
            </a:r>
            <a:r>
              <a:rPr lang="it-IT" sz="2800" dirty="0" err="1"/>
              <a:t>spike</a:t>
            </a:r>
            <a:r>
              <a:rPr lang="it-IT" sz="2800" dirty="0"/>
              <a:t>, qualora quest’ultimo fosse molto lontano, ma non sempre è la soluzione più giusta, perché aumentando fortemente il tau, succederebbe tutto molto in fretta falsando i valori.</a:t>
            </a:r>
          </a:p>
        </p:txBody>
      </p:sp>
      <p:pic>
        <p:nvPicPr>
          <p:cNvPr id="6" name="Elemento grafico 5" descr="Tendenza in salita">
            <a:extLst>
              <a:ext uri="{FF2B5EF4-FFF2-40B4-BE49-F238E27FC236}">
                <a16:creationId xmlns:a16="http://schemas.microsoft.com/office/drawing/2014/main" id="{8F24CE1C-29CA-4403-BAF5-DAA95B23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299" y="5351991"/>
            <a:ext cx="1427057" cy="14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4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2DE99CC-F564-4264-BBE2-F1F16EEF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6957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>
                <a:solidFill>
                  <a:schemeClr val="tx1"/>
                </a:solidFill>
              </a:rPr>
              <a:t>Implementazione in Arduino di una </a:t>
            </a:r>
            <a:r>
              <a:rPr lang="it-IT" sz="3600" b="1" dirty="0" err="1">
                <a:solidFill>
                  <a:schemeClr val="accent4"/>
                </a:solidFill>
              </a:rPr>
              <a:t>Spiking</a:t>
            </a:r>
            <a:r>
              <a:rPr lang="it-IT" sz="3600" b="1" dirty="0">
                <a:solidFill>
                  <a:schemeClr val="accent4"/>
                </a:solidFill>
              </a:rPr>
              <a:t> </a:t>
            </a:r>
            <a:r>
              <a:rPr lang="it-IT" sz="3600" b="1" dirty="0" err="1">
                <a:solidFill>
                  <a:schemeClr val="accent4"/>
                </a:solidFill>
              </a:rPr>
              <a:t>Neural</a:t>
            </a:r>
            <a:r>
              <a:rPr lang="it-IT" sz="3600" b="1" dirty="0">
                <a:solidFill>
                  <a:schemeClr val="accent4"/>
                </a:solidFill>
              </a:rPr>
              <a:t> Network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B391A988-8EDB-44C2-ABF0-A8E795A0E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9" y="1761565"/>
            <a:ext cx="11174506" cy="4693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/>
              <a:t>Si è implementata una piccola rete neuronale con due Arduino, dove ognuno di essi emula un neurone, in questo modo si ha una catena di 2 neuroni connessi tra loro che lavorano allo stesso identico modo come visto poco fa in </a:t>
            </a:r>
            <a:r>
              <a:rPr lang="it-IT" sz="2800" dirty="0" err="1"/>
              <a:t>prolog</a:t>
            </a:r>
            <a:r>
              <a:rPr lang="it-IT" sz="2800" dirty="0"/>
              <a:t>.</a:t>
            </a:r>
          </a:p>
        </p:txBody>
      </p:sp>
      <p:pic>
        <p:nvPicPr>
          <p:cNvPr id="7" name="Elemento grafico 6" descr="USB">
            <a:extLst>
              <a:ext uri="{FF2B5EF4-FFF2-40B4-BE49-F238E27FC236}">
                <a16:creationId xmlns:a16="http://schemas.microsoft.com/office/drawing/2014/main" id="{002FB528-50CA-4210-AECE-E7E563BF1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307" y="1044388"/>
            <a:ext cx="914400" cy="914400"/>
          </a:xfrm>
          <a:prstGeom prst="rect">
            <a:avLst/>
          </a:prstGeom>
        </p:spPr>
      </p:pic>
      <p:pic>
        <p:nvPicPr>
          <p:cNvPr id="9" name="Elemento grafico 8" descr="Presa">
            <a:extLst>
              <a:ext uri="{FF2B5EF4-FFF2-40B4-BE49-F238E27FC236}">
                <a16:creationId xmlns:a16="http://schemas.microsoft.com/office/drawing/2014/main" id="{90AA9AAE-B29F-43D1-B994-0A4A58C9F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0211" y="548032"/>
            <a:ext cx="914400" cy="914400"/>
          </a:xfrm>
          <a:prstGeom prst="rect">
            <a:avLst/>
          </a:prstGeom>
        </p:spPr>
      </p:pic>
      <p:pic>
        <p:nvPicPr>
          <p:cNvPr id="11" name="Elemento grafico 10" descr="Processore">
            <a:extLst>
              <a:ext uri="{FF2B5EF4-FFF2-40B4-BE49-F238E27FC236}">
                <a16:creationId xmlns:a16="http://schemas.microsoft.com/office/drawing/2014/main" id="{3422357A-F6CF-4353-A569-49893DE77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3061" y="56725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45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_Spike_Neural_network.png">
            <a:extLst>
              <a:ext uri="{FF2B5EF4-FFF2-40B4-BE49-F238E27FC236}">
                <a16:creationId xmlns:a16="http://schemas.microsoft.com/office/drawing/2014/main" id="{F56A4866-E6B9-4419-8B84-7F8C667B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237" y="560347"/>
            <a:ext cx="7535525" cy="573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23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064AA81-8445-41FE-A64A-6518AE45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545164">
            <a:off x="9449559" y="4406611"/>
            <a:ext cx="3048000" cy="152400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C6CFFBA-60E8-AB44-A108-D2D8A8D2655C}"/>
              </a:ext>
            </a:extLst>
          </p:cNvPr>
          <p:cNvSpPr txBox="1">
            <a:spLocks/>
          </p:cNvSpPr>
          <p:nvPr/>
        </p:nvSpPr>
        <p:spPr>
          <a:xfrm>
            <a:off x="672353" y="360829"/>
            <a:ext cx="10945906" cy="84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ourier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3600" b="1" dirty="0"/>
              <a:t>IL neurone in una SNN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617E443-B6B2-7749-A435-F0887BCE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260" y="1203511"/>
            <a:ext cx="10569387" cy="504488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it-IT" sz="2800" dirty="0">
                <a:latin typeface="Courier" pitchFamily="2" charset="0"/>
              </a:rPr>
              <a:t>I neuroni implementati nella nostra SNN </a:t>
            </a:r>
            <a:r>
              <a:rPr lang="it-IT" sz="2800" dirty="0"/>
              <a:t>sono basati sugli studi seguiti da </a:t>
            </a:r>
            <a:r>
              <a:rPr lang="it-IT" sz="2800" dirty="0" err="1"/>
              <a:t>E.Izhikevich</a:t>
            </a:r>
            <a:r>
              <a:rPr lang="it-IT" sz="2800" dirty="0"/>
              <a:t>, il quale ha definito un modello matematico di neurone molto simile al modello biologico. Definiamo i concetti fondamentali:</a:t>
            </a:r>
          </a:p>
          <a:p>
            <a:r>
              <a:rPr lang="it-IT" sz="2800" dirty="0">
                <a:solidFill>
                  <a:schemeClr val="accent4"/>
                </a:solidFill>
              </a:rPr>
              <a:t>Potenziale di membrana</a:t>
            </a:r>
            <a:r>
              <a:rPr lang="it-IT" sz="2800" dirty="0">
                <a:solidFill>
                  <a:schemeClr val="tx1"/>
                </a:solidFill>
              </a:rPr>
              <a:t>, </a:t>
            </a:r>
            <a:r>
              <a:rPr lang="it-IT" sz="2800" dirty="0">
                <a:solidFill>
                  <a:schemeClr val="tx2"/>
                </a:solidFill>
              </a:rPr>
              <a:t>è la differenza di potenziale in </a:t>
            </a:r>
            <a:r>
              <a:rPr lang="it-IT" sz="2800" dirty="0" err="1">
                <a:solidFill>
                  <a:schemeClr val="tx2"/>
                </a:solidFill>
              </a:rPr>
              <a:t>mV</a:t>
            </a:r>
            <a:r>
              <a:rPr lang="it-IT" sz="2800" dirty="0">
                <a:solidFill>
                  <a:schemeClr val="tx2"/>
                </a:solidFill>
              </a:rPr>
              <a:t> tra la parte intercellulare ed extracellulare della membrana del neurone.</a:t>
            </a:r>
          </a:p>
          <a:p>
            <a:r>
              <a:rPr lang="it-IT" sz="2800" dirty="0">
                <a:solidFill>
                  <a:schemeClr val="accent4"/>
                </a:solidFill>
              </a:rPr>
              <a:t>Recupero di membrana</a:t>
            </a:r>
            <a:r>
              <a:rPr lang="it-IT" sz="2800" dirty="0">
                <a:solidFill>
                  <a:schemeClr val="tx2"/>
                </a:solidFill>
              </a:rPr>
              <a:t>, è il fattore che una volta raggiunta la soglia del potenziale di membrana ed effettuato lo </a:t>
            </a:r>
            <a:r>
              <a:rPr lang="it-IT" sz="2800" dirty="0" err="1">
                <a:solidFill>
                  <a:schemeClr val="tx2"/>
                </a:solidFill>
              </a:rPr>
              <a:t>spike</a:t>
            </a:r>
            <a:r>
              <a:rPr lang="it-IT" sz="2800" dirty="0">
                <a:solidFill>
                  <a:schemeClr val="tx2"/>
                </a:solidFill>
              </a:rPr>
              <a:t>, si occupa di far ritornare in condizione di riposo il neurone</a:t>
            </a:r>
            <a:endParaRPr lang="it-IT" sz="28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endParaRPr lang="it-IT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4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BB77E51-CF22-B44B-A172-85654AB0B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260" y="255495"/>
            <a:ext cx="10569387" cy="5992906"/>
          </a:xfrm>
        </p:spPr>
        <p:txBody>
          <a:bodyPr anchor="t">
            <a:normAutofit/>
          </a:bodyPr>
          <a:lstStyle/>
          <a:p>
            <a:r>
              <a:rPr lang="it-IT" sz="2800" dirty="0">
                <a:solidFill>
                  <a:schemeClr val="accent4"/>
                </a:solidFill>
              </a:rPr>
              <a:t>Spike</a:t>
            </a:r>
            <a:r>
              <a:rPr lang="it-IT" sz="2800" dirty="0">
                <a:solidFill>
                  <a:schemeClr val="tx1"/>
                </a:solidFill>
              </a:rPr>
              <a:t>, </a:t>
            </a:r>
            <a:r>
              <a:rPr lang="it-IT" sz="2800" dirty="0">
                <a:solidFill>
                  <a:schemeClr val="tx2"/>
                </a:solidFill>
              </a:rPr>
              <a:t>picco del potenziale di membrana (&gt;=30mV); una volta registrato, il neurone conduce e invia l’impulso al neurone o al terminale successivo, successivamente, questo tende a ritornare allo stato di riposo.</a:t>
            </a:r>
          </a:p>
          <a:p>
            <a:r>
              <a:rPr lang="it-IT" sz="2800" dirty="0">
                <a:solidFill>
                  <a:schemeClr val="accent4"/>
                </a:solidFill>
              </a:rPr>
              <a:t>Costante A</a:t>
            </a:r>
            <a:r>
              <a:rPr lang="it-IT" sz="2800" dirty="0">
                <a:solidFill>
                  <a:schemeClr val="tx1"/>
                </a:solidFill>
              </a:rPr>
              <a:t>, descrive la scala temporale di del recupero di membrana(≅0.02).</a:t>
            </a:r>
          </a:p>
          <a:p>
            <a:r>
              <a:rPr lang="it-IT" sz="2800" dirty="0">
                <a:solidFill>
                  <a:schemeClr val="accent4"/>
                </a:solidFill>
              </a:rPr>
              <a:t>Costante b</a:t>
            </a:r>
            <a:r>
              <a:rPr lang="it-IT" sz="2800" dirty="0">
                <a:solidFill>
                  <a:schemeClr val="tx1"/>
                </a:solidFill>
              </a:rPr>
              <a:t>, descrive la sensibilità di recupero del recupero di membrana (≅0.2)</a:t>
            </a:r>
          </a:p>
          <a:p>
            <a:r>
              <a:rPr lang="it-IT" sz="2800" dirty="0">
                <a:solidFill>
                  <a:schemeClr val="accent4"/>
                </a:solidFill>
              </a:rPr>
              <a:t>Costante c</a:t>
            </a:r>
            <a:r>
              <a:rPr lang="it-IT" sz="2800" dirty="0">
                <a:solidFill>
                  <a:schemeClr val="tx1"/>
                </a:solidFill>
              </a:rPr>
              <a:t>, valore di ripristino dopo il picco del potenziale di membrana (≅-65)</a:t>
            </a:r>
          </a:p>
          <a:p>
            <a:r>
              <a:rPr lang="it-IT" sz="2800" dirty="0">
                <a:solidFill>
                  <a:schemeClr val="accent4"/>
                </a:solidFill>
              </a:rPr>
              <a:t>Costante d</a:t>
            </a:r>
            <a:r>
              <a:rPr lang="it-IT" sz="2800" dirty="0">
                <a:solidFill>
                  <a:schemeClr val="tx1"/>
                </a:solidFill>
              </a:rPr>
              <a:t>, descrive il ripristino del recupero di membrana dopo il picco (≅2).</a:t>
            </a:r>
            <a:endParaRPr lang="it-IT" sz="2800" dirty="0">
              <a:solidFill>
                <a:schemeClr val="tx2"/>
              </a:solidFill>
            </a:endParaRPr>
          </a:p>
          <a:p>
            <a:endParaRPr lang="it-IT" sz="2800" dirty="0"/>
          </a:p>
          <a:p>
            <a:pPr marL="0" indent="0">
              <a:buNone/>
            </a:pPr>
            <a:endParaRPr lang="it-IT" sz="2800" dirty="0">
              <a:latin typeface="Courier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30740B-3915-4FA3-A28B-03C407E7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004" y="4276351"/>
            <a:ext cx="1929963" cy="23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 descr="Computer">
            <a:extLst>
              <a:ext uri="{FF2B5EF4-FFF2-40B4-BE49-F238E27FC236}">
                <a16:creationId xmlns:a16="http://schemas.microsoft.com/office/drawing/2014/main" id="{7FE7E6F9-84EE-4AC9-91EC-E56E2DE97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7768" y="575289"/>
            <a:ext cx="1807774" cy="180777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2929E14-7492-D24D-BDE6-A26E97A5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6957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/>
              <a:t>Implementazione in </a:t>
            </a:r>
            <a:r>
              <a:rPr lang="it-IT" sz="3600" b="1" dirty="0" err="1"/>
              <a:t>prolog</a:t>
            </a:r>
            <a:r>
              <a:rPr lang="it-IT" sz="3600" b="1" dirty="0"/>
              <a:t> del </a:t>
            </a:r>
            <a:r>
              <a:rPr lang="it-IT" sz="3600" b="1" dirty="0">
                <a:solidFill>
                  <a:schemeClr val="accent4"/>
                </a:solidFill>
              </a:rPr>
              <a:t>modello neuronale </a:t>
            </a:r>
            <a:r>
              <a:rPr lang="it-IT" sz="4000" b="1" dirty="0">
                <a:solidFill>
                  <a:schemeClr val="accent4"/>
                </a:solidFill>
              </a:rPr>
              <a:t>di</a:t>
            </a:r>
            <a:r>
              <a:rPr lang="it-IT" sz="3600" b="1" dirty="0">
                <a:solidFill>
                  <a:schemeClr val="accent4"/>
                </a:solidFill>
              </a:rPr>
              <a:t> </a:t>
            </a:r>
            <a:r>
              <a:rPr lang="it-IT" sz="3600" b="1" dirty="0" err="1">
                <a:solidFill>
                  <a:schemeClr val="accent4"/>
                </a:solidFill>
              </a:rPr>
              <a:t>E.Izhikevich</a:t>
            </a:r>
            <a:endParaRPr lang="it-IT" sz="36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9FC175E-AC79-8946-AE33-9AEFA7E03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7159" y="1761565"/>
                <a:ext cx="11174506" cy="46930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800" dirty="0"/>
                  <a:t>Prima di definire in </a:t>
                </a:r>
                <a:r>
                  <a:rPr lang="it-IT" sz="2800" dirty="0" err="1"/>
                  <a:t>prolog</a:t>
                </a:r>
                <a:r>
                  <a:rPr lang="it-IT" sz="2800" dirty="0"/>
                  <a:t> un SNN si è riprodotto nel medesimo linguaggio il modello matematico di neurone pensato da </a:t>
                </a:r>
                <a:r>
                  <a:rPr lang="it-IT" sz="2800" dirty="0" err="1"/>
                  <a:t>e.izhikevich</a:t>
                </a:r>
                <a:r>
                  <a:rPr lang="it-IT" sz="2800" dirty="0"/>
                  <a:t>. L’implementazione del neurone si ottiene applicando la formula presente nel modello, ovvero la seguente: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=0.04</m:t>
                    </m:r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+140−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sz="28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𝑏𝑣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800" dirty="0"/>
              </a:p>
              <a:p>
                <a:pPr marL="0" indent="0">
                  <a:buNone/>
                </a:pPr>
                <a:r>
                  <a:rPr lang="it-IT" sz="2800" dirty="0"/>
                  <a:t>Che va a calcolare l’andamento temporale del potenziale di membrana e del recupero di quest’ultima.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9FC175E-AC79-8946-AE33-9AEFA7E03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159" y="1761565"/>
                <a:ext cx="11174506" cy="469302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273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62693B6A-5045-4BCF-98E6-B04E0FC0C2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747" y="1082488"/>
                <a:ext cx="11174506" cy="46930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800" dirty="0"/>
                  <a:t>La condizione da seguire, una volta avvenuto lo </a:t>
                </a:r>
                <a:r>
                  <a:rPr lang="it-IT" sz="2800" dirty="0" err="1"/>
                  <a:t>spike</a:t>
                </a:r>
                <a:r>
                  <a:rPr lang="it-IT" sz="2800" dirty="0"/>
                  <a:t>, è la seguente: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≥30 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it-I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it-I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8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it-I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800" dirty="0"/>
              </a:p>
              <a:p>
                <a:pPr marL="0" indent="0">
                  <a:buNone/>
                </a:pPr>
                <a:r>
                  <a:rPr lang="it-IT" sz="2800" dirty="0"/>
                  <a:t>Questa condizione fa si che il potenziale di membrana e il recupero di quest’ultima tornino a riposo e riprenda il ciclo di calcolo per un futuro </a:t>
                </a:r>
                <a:r>
                  <a:rPr lang="it-IT" sz="2800" dirty="0" err="1"/>
                  <a:t>spike</a:t>
                </a:r>
                <a:r>
                  <a:rPr lang="it-IT" sz="2800" dirty="0"/>
                  <a:t>.</a:t>
                </a: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62693B6A-5045-4BCF-98E6-B04E0FC0C2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747" y="1082488"/>
                <a:ext cx="11174506" cy="46930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 descr="Battito cardiaco">
            <a:extLst>
              <a:ext uri="{FF2B5EF4-FFF2-40B4-BE49-F238E27FC236}">
                <a16:creationId xmlns:a16="http://schemas.microsoft.com/office/drawing/2014/main" id="{3B34597D-7E31-4C2E-8C45-F3FDA3753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1832" y="300152"/>
            <a:ext cx="1568335" cy="156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1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FB23CE5-AB4D-4777-90B8-FFE0DBD7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95" y="781397"/>
            <a:ext cx="11458809" cy="549287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sz="2800" dirty="0"/>
              <a:t>I neuroni possono essere classificati in diverse categorie con determinati comportamenti, dettati dai parametri citati poco prima:</a:t>
            </a:r>
          </a:p>
          <a:p>
            <a:r>
              <a:rPr lang="it-IT" sz="2800" dirty="0" err="1">
                <a:solidFill>
                  <a:schemeClr val="accent4"/>
                </a:solidFill>
              </a:rPr>
              <a:t>Tonic</a:t>
            </a:r>
            <a:r>
              <a:rPr lang="it-IT" sz="2800" dirty="0">
                <a:solidFill>
                  <a:schemeClr val="accent4"/>
                </a:solidFill>
              </a:rPr>
              <a:t> </a:t>
            </a:r>
            <a:r>
              <a:rPr lang="it-IT" sz="2800" dirty="0" err="1">
                <a:solidFill>
                  <a:schemeClr val="accent4"/>
                </a:solidFill>
              </a:rPr>
              <a:t>Spiking</a:t>
            </a:r>
            <a:r>
              <a:rPr lang="it-IT" sz="2800" dirty="0">
                <a:solidFill>
                  <a:schemeClr val="accent4"/>
                </a:solidFill>
              </a:rPr>
              <a:t> 		</a:t>
            </a:r>
            <a:r>
              <a:rPr lang="it-IT" sz="2800" dirty="0">
                <a:solidFill>
                  <a:schemeClr val="tx1"/>
                </a:solidFill>
              </a:rPr>
              <a:t>(a=0.02,b=0.2,c=-65,d=6,I=14)</a:t>
            </a:r>
            <a:endParaRPr lang="it-IT" sz="2800" dirty="0">
              <a:solidFill>
                <a:schemeClr val="accent4"/>
              </a:solidFill>
            </a:endParaRPr>
          </a:p>
          <a:p>
            <a:r>
              <a:rPr lang="it-IT" sz="2800" dirty="0" err="1">
                <a:solidFill>
                  <a:schemeClr val="accent4"/>
                </a:solidFill>
              </a:rPr>
              <a:t>Tonic</a:t>
            </a:r>
            <a:r>
              <a:rPr lang="it-IT" sz="2800" dirty="0">
                <a:solidFill>
                  <a:schemeClr val="accent4"/>
                </a:solidFill>
              </a:rPr>
              <a:t> </a:t>
            </a:r>
            <a:r>
              <a:rPr lang="it-IT" sz="2800" dirty="0" err="1">
                <a:solidFill>
                  <a:schemeClr val="accent4"/>
                </a:solidFill>
              </a:rPr>
              <a:t>Bursting</a:t>
            </a:r>
            <a:r>
              <a:rPr lang="it-IT" sz="2800" dirty="0">
                <a:solidFill>
                  <a:schemeClr val="accent4"/>
                </a:solidFill>
              </a:rPr>
              <a:t> 		</a:t>
            </a:r>
            <a:r>
              <a:rPr lang="it-IT" sz="2800" dirty="0">
                <a:solidFill>
                  <a:schemeClr val="tx1"/>
                </a:solidFill>
              </a:rPr>
              <a:t>(a=0.02,b=0.2,c=-50,d=2,I=15)</a:t>
            </a:r>
            <a:endParaRPr lang="it-IT" sz="2800" dirty="0">
              <a:solidFill>
                <a:schemeClr val="accent4"/>
              </a:solidFill>
            </a:endParaRPr>
          </a:p>
          <a:p>
            <a:r>
              <a:rPr lang="it-IT" sz="2800" dirty="0" err="1">
                <a:solidFill>
                  <a:schemeClr val="accent4"/>
                </a:solidFill>
              </a:rPr>
              <a:t>Phasing</a:t>
            </a:r>
            <a:r>
              <a:rPr lang="it-IT" sz="2800" dirty="0">
                <a:solidFill>
                  <a:schemeClr val="accent4"/>
                </a:solidFill>
              </a:rPr>
              <a:t> </a:t>
            </a:r>
            <a:r>
              <a:rPr lang="it-IT" sz="2800" dirty="0" err="1">
                <a:solidFill>
                  <a:schemeClr val="accent4"/>
                </a:solidFill>
              </a:rPr>
              <a:t>Spiking</a:t>
            </a:r>
            <a:r>
              <a:rPr lang="it-IT" sz="2800" dirty="0">
                <a:solidFill>
                  <a:schemeClr val="tx1"/>
                </a:solidFill>
              </a:rPr>
              <a:t> 	(a=0.02,b=0.25,c=-65,d=6,I=0.5)</a:t>
            </a:r>
            <a:endParaRPr lang="it-IT" sz="2800" dirty="0">
              <a:solidFill>
                <a:schemeClr val="accent4"/>
              </a:solidFill>
            </a:endParaRPr>
          </a:p>
          <a:p>
            <a:r>
              <a:rPr lang="it-IT" sz="2800" dirty="0" err="1">
                <a:solidFill>
                  <a:schemeClr val="accent4"/>
                </a:solidFill>
              </a:rPr>
              <a:t>Phasing</a:t>
            </a:r>
            <a:r>
              <a:rPr lang="it-IT" sz="2800" dirty="0">
                <a:solidFill>
                  <a:schemeClr val="accent4"/>
                </a:solidFill>
              </a:rPr>
              <a:t> </a:t>
            </a:r>
            <a:r>
              <a:rPr lang="it-IT" sz="2800" dirty="0" err="1">
                <a:solidFill>
                  <a:schemeClr val="accent4"/>
                </a:solidFill>
              </a:rPr>
              <a:t>Bursting</a:t>
            </a:r>
            <a:r>
              <a:rPr lang="it-IT" sz="2800" dirty="0">
                <a:solidFill>
                  <a:schemeClr val="tx1"/>
                </a:solidFill>
              </a:rPr>
              <a:t> 	(a=0.02,b=0.25,c=-55,d=0.05,I=0.6)</a:t>
            </a:r>
            <a:endParaRPr lang="it-IT" sz="2800" dirty="0">
              <a:solidFill>
                <a:schemeClr val="accent4"/>
              </a:solidFill>
            </a:endParaRPr>
          </a:p>
          <a:p>
            <a:r>
              <a:rPr lang="it-IT" sz="2800" dirty="0" err="1">
                <a:solidFill>
                  <a:schemeClr val="accent4"/>
                </a:solidFill>
              </a:rPr>
              <a:t>Resonator</a:t>
            </a:r>
            <a:r>
              <a:rPr lang="it-IT" sz="2800" dirty="0">
                <a:solidFill>
                  <a:schemeClr val="tx1"/>
                </a:solidFill>
              </a:rPr>
              <a:t> 				(a=0.1,b=0.26,c=-60,d=-1,I=0)</a:t>
            </a:r>
            <a:endParaRPr lang="it-IT" sz="2800" dirty="0">
              <a:solidFill>
                <a:schemeClr val="accent4"/>
              </a:solidFill>
            </a:endParaRPr>
          </a:p>
          <a:p>
            <a:r>
              <a:rPr lang="it-IT" sz="2800" dirty="0"/>
              <a:t>…</a:t>
            </a:r>
          </a:p>
          <a:p>
            <a:r>
              <a:rPr lang="it-IT" sz="2800" dirty="0"/>
              <a:t>…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r>
              <a:rPr lang="it-IT" sz="2800" dirty="0"/>
              <a:t>Quello che cambia, in queste tipologie di neuroni, sono proprio gli andamenti </a:t>
            </a:r>
            <a:r>
              <a:rPr lang="it-IT" sz="2800" dirty="0" err="1"/>
              <a:t>graficali</a:t>
            </a:r>
            <a:r>
              <a:rPr lang="it-IT" sz="2800" dirty="0"/>
              <a:t>… sono proprio quest’ultimi quelli che si andranno a plottare nella rete neuronale per studiarne il comportamento</a:t>
            </a:r>
          </a:p>
        </p:txBody>
      </p:sp>
    </p:spTree>
    <p:extLst>
      <p:ext uri="{BB962C8B-B14F-4D97-AF65-F5344CB8AC3E}">
        <p14:creationId xmlns:p14="http://schemas.microsoft.com/office/powerpoint/2010/main" val="513644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3F16543A-20CE-475A-AE61-77DEC16A6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95" y="682560"/>
            <a:ext cx="11458809" cy="5492879"/>
          </a:xfrm>
        </p:spPr>
        <p:txBody>
          <a:bodyPr numCol="2">
            <a:normAutofit fontScale="55000" lnSpcReduction="20000"/>
          </a:bodyPr>
          <a:lstStyle/>
          <a:p>
            <a:pPr marL="0" indent="0">
              <a:buNone/>
            </a:pPr>
            <a:r>
              <a:rPr lang="it-IT" sz="2800" dirty="0"/>
              <a:t>%Predicato per fallimento iniziale di start()</a:t>
            </a:r>
          </a:p>
          <a:p>
            <a:pPr marL="0" indent="0">
              <a:buNone/>
            </a:pPr>
            <a:r>
              <a:rPr lang="it-IT" sz="2800" b="1" dirty="0" err="1"/>
              <a:t>nSpike</a:t>
            </a:r>
            <a:r>
              <a:rPr lang="it-IT" sz="2800" b="1" dirty="0"/>
              <a:t>(</a:t>
            </a:r>
            <a:r>
              <a:rPr lang="it-IT" sz="2800" b="1" dirty="0" err="1"/>
              <a:t>nil</a:t>
            </a:r>
            <a:r>
              <a:rPr lang="it-IT" sz="2800" b="1" dirty="0"/>
              <a:t>).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r>
              <a:rPr lang="it-IT" sz="2800" dirty="0"/>
              <a:t>% </a:t>
            </a:r>
            <a:r>
              <a:rPr lang="it-IT" sz="2800" dirty="0" err="1"/>
              <a:t>Conrtrollo</a:t>
            </a:r>
            <a:r>
              <a:rPr lang="it-IT" sz="2800" dirty="0"/>
              <a:t> per il </a:t>
            </a:r>
            <a:r>
              <a:rPr lang="it-IT" sz="2800" dirty="0" err="1"/>
              <a:t>raggiungemento</a:t>
            </a:r>
            <a:r>
              <a:rPr lang="it-IT" sz="2800" dirty="0"/>
              <a:t> del picco</a:t>
            </a:r>
          </a:p>
          <a:p>
            <a:pPr marL="0" indent="0">
              <a:buNone/>
            </a:pPr>
            <a:r>
              <a:rPr lang="it-IT" sz="2800" dirty="0"/>
              <a:t>% da parte del </a:t>
            </a:r>
            <a:r>
              <a:rPr lang="it-IT" sz="2800" dirty="0" err="1"/>
              <a:t>poteziale</a:t>
            </a:r>
            <a:r>
              <a:rPr lang="it-IT" sz="2800" dirty="0"/>
              <a:t> di membrana</a:t>
            </a:r>
          </a:p>
          <a:p>
            <a:pPr marL="0" indent="0">
              <a:buNone/>
            </a:pPr>
            <a:r>
              <a:rPr lang="it-IT" sz="2800" b="1" dirty="0" err="1"/>
              <a:t>spikeControl</a:t>
            </a:r>
            <a:r>
              <a:rPr lang="it-IT" sz="2800" b="1" dirty="0"/>
              <a:t>(</a:t>
            </a:r>
            <a:r>
              <a:rPr lang="it-IT" sz="2800" b="1" dirty="0" err="1"/>
              <a:t>Vf,Uf,C,D,NVf,NUf</a:t>
            </a:r>
            <a:r>
              <a:rPr lang="it-IT" sz="2800" b="1" dirty="0"/>
              <a:t>) :-</a:t>
            </a:r>
          </a:p>
          <a:p>
            <a:pPr marL="0" indent="0">
              <a:buNone/>
            </a:pPr>
            <a:r>
              <a:rPr lang="it-IT" sz="2800" dirty="0"/>
              <a:t>    </a:t>
            </a:r>
            <a:r>
              <a:rPr lang="it-IT" sz="2800" b="1" dirty="0" err="1"/>
              <a:t>Vf</a:t>
            </a:r>
            <a:r>
              <a:rPr lang="it-IT" sz="2800" b="1" dirty="0"/>
              <a:t> &gt;= 30,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assert</a:t>
            </a:r>
            <a:r>
              <a:rPr lang="it-IT" sz="2800" b="1" dirty="0"/>
              <a:t>(</a:t>
            </a:r>
            <a:r>
              <a:rPr lang="it-IT" sz="2800" b="1" dirty="0" err="1"/>
              <a:t>nSpike</a:t>
            </a:r>
            <a:r>
              <a:rPr lang="it-IT" sz="2800" b="1" dirty="0"/>
              <a:t>(</a:t>
            </a:r>
            <a:r>
              <a:rPr lang="it-IT" sz="2800" b="1" dirty="0" err="1"/>
              <a:t>Vf</a:t>
            </a:r>
            <a:r>
              <a:rPr lang="it-IT" sz="2800" b="1" dirty="0"/>
              <a:t>)),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write</a:t>
            </a:r>
            <a:r>
              <a:rPr lang="it-IT" sz="2800" b="1" dirty="0"/>
              <a:t>('Picco </a:t>
            </a:r>
            <a:r>
              <a:rPr lang="it-IT" sz="2800" b="1" dirty="0" err="1"/>
              <a:t>Vf</a:t>
            </a:r>
            <a:r>
              <a:rPr lang="it-IT" sz="2800" b="1" dirty="0"/>
              <a:t>: '),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write</a:t>
            </a:r>
            <a:r>
              <a:rPr lang="it-IT" sz="2800" b="1" dirty="0"/>
              <a:t>(</a:t>
            </a:r>
            <a:r>
              <a:rPr lang="it-IT" sz="2800" b="1" dirty="0" err="1"/>
              <a:t>Vf</a:t>
            </a:r>
            <a:r>
              <a:rPr lang="it-IT" sz="2800" b="1" dirty="0"/>
              <a:t>),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write</a:t>
            </a:r>
            <a:r>
              <a:rPr lang="it-IT" sz="2800" b="1" dirty="0"/>
              <a:t>(' </a:t>
            </a:r>
            <a:r>
              <a:rPr lang="it-IT" sz="2800" b="1" dirty="0" err="1"/>
              <a:t>mV</a:t>
            </a:r>
            <a:r>
              <a:rPr lang="it-IT" sz="2800" b="1" dirty="0"/>
              <a:t>'),</a:t>
            </a:r>
            <a:r>
              <a:rPr lang="it-IT" sz="2800" b="1" dirty="0" err="1"/>
              <a:t>nl,nl,nl,nl</a:t>
            </a:r>
            <a:r>
              <a:rPr lang="it-IT" sz="2800" b="1" dirty="0"/>
              <a:t>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NVf</a:t>
            </a:r>
            <a:r>
              <a:rPr lang="it-IT" sz="2800" b="1" dirty="0"/>
              <a:t> = C,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NUf</a:t>
            </a:r>
            <a:r>
              <a:rPr lang="it-IT" sz="2800" b="1" dirty="0"/>
              <a:t> = </a:t>
            </a:r>
            <a:r>
              <a:rPr lang="it-IT" sz="2800" b="1" dirty="0" err="1"/>
              <a:t>Uf+D</a:t>
            </a:r>
            <a:r>
              <a:rPr lang="it-IT" sz="2800" b="1" dirty="0"/>
              <a:t>.</a:t>
            </a:r>
          </a:p>
          <a:p>
            <a:pPr marL="0" indent="0">
              <a:buNone/>
            </a:pPr>
            <a:r>
              <a:rPr lang="it-IT" sz="2800" b="1" dirty="0" err="1"/>
              <a:t>spikeControl</a:t>
            </a:r>
            <a:r>
              <a:rPr lang="it-IT" sz="2800" b="1" dirty="0"/>
              <a:t>(Vf,</a:t>
            </a:r>
            <a:r>
              <a:rPr lang="it-IT" sz="2800" b="1" dirty="0" err="1"/>
              <a:t>Uf</a:t>
            </a:r>
            <a:r>
              <a:rPr lang="it-IT" sz="2800" b="1" dirty="0"/>
              <a:t>,_,_,</a:t>
            </a:r>
            <a:r>
              <a:rPr lang="it-IT" sz="2800" b="1" dirty="0" err="1"/>
              <a:t>Vf,Uf</a:t>
            </a:r>
            <a:r>
              <a:rPr lang="it-IT" sz="2800" b="1" dirty="0"/>
              <a:t>).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r>
              <a:rPr lang="it-IT" sz="2800" dirty="0"/>
              <a:t>%Lanciatore</a:t>
            </a:r>
          </a:p>
          <a:p>
            <a:pPr marL="0" indent="0">
              <a:buNone/>
            </a:pPr>
            <a:r>
              <a:rPr lang="it-IT" sz="2800" b="1" dirty="0" err="1"/>
              <a:t>snn</a:t>
            </a:r>
            <a:r>
              <a:rPr lang="it-IT" sz="2800" b="1" dirty="0"/>
              <a:t>(Spike):-</a:t>
            </a:r>
          </a:p>
          <a:p>
            <a:pPr marL="0" indent="0">
              <a:buNone/>
            </a:pPr>
            <a:r>
              <a:rPr lang="it-IT" sz="2800" b="1" dirty="0"/>
              <a:t>    start(Spike,-70,-20,0,0.02,1).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r>
              <a:rPr lang="it-IT" sz="2800" dirty="0"/>
              <a:t>%Implementazione SNN</a:t>
            </a:r>
          </a:p>
          <a:p>
            <a:pPr marL="0" indent="0">
              <a:buNone/>
            </a:pPr>
            <a:r>
              <a:rPr lang="it-IT" sz="2800" b="1" dirty="0"/>
              <a:t>start(_,_,_,</a:t>
            </a:r>
            <a:r>
              <a:rPr lang="it-IT" sz="2800" b="1" dirty="0" err="1"/>
              <a:t>Vf</a:t>
            </a:r>
            <a:r>
              <a:rPr lang="it-IT" sz="2800" b="1" dirty="0"/>
              <a:t>,_,_):-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nSpike</a:t>
            </a:r>
            <a:r>
              <a:rPr lang="it-IT" sz="2800" b="1" dirty="0"/>
              <a:t>(</a:t>
            </a:r>
            <a:r>
              <a:rPr lang="it-IT" sz="2800" b="1" dirty="0" err="1"/>
              <a:t>Vf</a:t>
            </a:r>
            <a:r>
              <a:rPr lang="it-IT" sz="2800" b="1" dirty="0"/>
              <a:t>),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retractall</a:t>
            </a:r>
            <a:r>
              <a:rPr lang="it-IT" sz="2800" b="1" dirty="0"/>
              <a:t>(</a:t>
            </a:r>
            <a:r>
              <a:rPr lang="it-IT" sz="2800" b="1" dirty="0" err="1"/>
              <a:t>nSpike</a:t>
            </a:r>
            <a:r>
              <a:rPr lang="it-IT" sz="2800" b="1" dirty="0"/>
              <a:t>(_)).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r>
              <a:rPr lang="it-IT" sz="2800" b="1" dirty="0"/>
              <a:t>start(Spike,Vi,</a:t>
            </a:r>
            <a:r>
              <a:rPr lang="it-IT" sz="2800" b="1" dirty="0" err="1"/>
              <a:t>Ui</a:t>
            </a:r>
            <a:r>
              <a:rPr lang="it-IT" sz="2800" b="1" dirty="0"/>
              <a:t>,_,</a:t>
            </a:r>
            <a:r>
              <a:rPr lang="it-IT" sz="2800" b="1" dirty="0" err="1"/>
              <a:t>Tau,Iter</a:t>
            </a:r>
            <a:r>
              <a:rPr lang="it-IT" sz="2800" b="1" dirty="0"/>
              <a:t>):-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spike</a:t>
            </a:r>
            <a:r>
              <a:rPr lang="it-IT" sz="2800" b="1" dirty="0"/>
              <a:t>(</a:t>
            </a:r>
            <a:r>
              <a:rPr lang="it-IT" sz="2800" b="1" dirty="0" err="1"/>
              <a:t>Spike,A,B,C,D,I</a:t>
            </a:r>
            <a:r>
              <a:rPr lang="it-IT" sz="2800" b="1" dirty="0"/>
              <a:t>),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Vf</a:t>
            </a:r>
            <a:r>
              <a:rPr lang="it-IT" sz="2800" b="1" dirty="0"/>
              <a:t> </a:t>
            </a:r>
            <a:r>
              <a:rPr lang="it-IT" sz="2800" b="1" dirty="0" err="1"/>
              <a:t>is</a:t>
            </a:r>
            <a:r>
              <a:rPr lang="it-IT" sz="2800" b="1" dirty="0"/>
              <a:t> Vi+(0.04*Vi*Vi+5*Vi+140-Ui+I)*Tau,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Uf</a:t>
            </a:r>
            <a:r>
              <a:rPr lang="it-IT" sz="2800" b="1" dirty="0"/>
              <a:t> </a:t>
            </a:r>
            <a:r>
              <a:rPr lang="it-IT" sz="2800" b="1" dirty="0" err="1"/>
              <a:t>is</a:t>
            </a:r>
            <a:r>
              <a:rPr lang="it-IT" sz="2800" b="1" dirty="0"/>
              <a:t> </a:t>
            </a:r>
            <a:r>
              <a:rPr lang="it-IT" sz="2800" b="1" dirty="0" err="1"/>
              <a:t>Ui</a:t>
            </a:r>
            <a:r>
              <a:rPr lang="it-IT" sz="2800" b="1" dirty="0"/>
              <a:t>+(A*(B*</a:t>
            </a:r>
            <a:r>
              <a:rPr lang="it-IT" sz="2800" b="1" dirty="0" err="1"/>
              <a:t>Vf-Ui</a:t>
            </a:r>
            <a:r>
              <a:rPr lang="it-IT" sz="2800" b="1" dirty="0"/>
              <a:t>))*Tau,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write</a:t>
            </a:r>
            <a:r>
              <a:rPr lang="it-IT" sz="2800" b="1" dirty="0"/>
              <a:t>('Impulso n°'),</a:t>
            </a:r>
            <a:r>
              <a:rPr lang="it-IT" sz="2800" b="1" dirty="0" err="1"/>
              <a:t>write</a:t>
            </a:r>
            <a:r>
              <a:rPr lang="it-IT" sz="2800" b="1" dirty="0"/>
              <a:t>(Iter),</a:t>
            </a:r>
            <a:r>
              <a:rPr lang="it-IT" sz="2800" b="1" dirty="0" err="1"/>
              <a:t>nl,nl</a:t>
            </a:r>
            <a:r>
              <a:rPr lang="it-IT" sz="2800" b="1" dirty="0"/>
              <a:t>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write</a:t>
            </a:r>
            <a:r>
              <a:rPr lang="it-IT" sz="2800" b="1" dirty="0"/>
              <a:t>('Potenziale di membrana ==&gt;   				 								'),</a:t>
            </a:r>
            <a:r>
              <a:rPr lang="it-IT" sz="2800" b="1" dirty="0" err="1"/>
              <a:t>write</a:t>
            </a:r>
            <a:r>
              <a:rPr lang="it-IT" sz="2800" b="1" dirty="0"/>
              <a:t>(</a:t>
            </a:r>
            <a:r>
              <a:rPr lang="it-IT" sz="2800" b="1" dirty="0" err="1"/>
              <a:t>Vf</a:t>
            </a:r>
            <a:r>
              <a:rPr lang="it-IT" sz="2800" b="1" dirty="0"/>
              <a:t>),</a:t>
            </a:r>
            <a:r>
              <a:rPr lang="it-IT" sz="2800" b="1" dirty="0" err="1"/>
              <a:t>nl,nl</a:t>
            </a:r>
            <a:r>
              <a:rPr lang="it-IT" sz="2800" b="1" dirty="0"/>
              <a:t>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write</a:t>
            </a:r>
            <a:r>
              <a:rPr lang="it-IT" sz="2800" b="1" dirty="0"/>
              <a:t>('Recupero di membrana ==&gt; 											'),</a:t>
            </a:r>
            <a:r>
              <a:rPr lang="it-IT" sz="2800" b="1" dirty="0" err="1"/>
              <a:t>write</a:t>
            </a:r>
            <a:r>
              <a:rPr lang="it-IT" sz="2800" b="1" dirty="0"/>
              <a:t>(</a:t>
            </a:r>
            <a:r>
              <a:rPr lang="it-IT" sz="2800" b="1" dirty="0" err="1"/>
              <a:t>Uf</a:t>
            </a:r>
            <a:r>
              <a:rPr lang="it-IT" sz="2800" b="1" dirty="0"/>
              <a:t>),</a:t>
            </a:r>
            <a:r>
              <a:rPr lang="it-IT" sz="2800" b="1" dirty="0" err="1"/>
              <a:t>nl,nl,nl,nl,nl</a:t>
            </a:r>
            <a:r>
              <a:rPr lang="it-IT" sz="2800" b="1" dirty="0"/>
              <a:t>,</a:t>
            </a:r>
          </a:p>
          <a:p>
            <a:pPr marL="0" indent="0">
              <a:buNone/>
            </a:pPr>
            <a:r>
              <a:rPr lang="it-IT" sz="2800" b="1" dirty="0"/>
              <a:t>    </a:t>
            </a:r>
            <a:r>
              <a:rPr lang="it-IT" sz="2800" b="1" dirty="0" err="1"/>
              <a:t>spikeControl</a:t>
            </a:r>
            <a:r>
              <a:rPr lang="it-IT" sz="2800" b="1" dirty="0"/>
              <a:t>(</a:t>
            </a:r>
            <a:r>
              <a:rPr lang="it-IT" sz="2800" b="1" dirty="0" err="1"/>
              <a:t>Vf,Uf,C,D,NVf,NUf</a:t>
            </a:r>
            <a:r>
              <a:rPr lang="it-IT" sz="2800" b="1" dirty="0"/>
              <a:t>),</a:t>
            </a:r>
          </a:p>
          <a:p>
            <a:pPr marL="0" indent="0">
              <a:buNone/>
            </a:pPr>
            <a:r>
              <a:rPr lang="it-IT" sz="2800" b="1" dirty="0"/>
              <a:t>    Itera </a:t>
            </a:r>
            <a:r>
              <a:rPr lang="it-IT" sz="2800" b="1" dirty="0" err="1"/>
              <a:t>is</a:t>
            </a:r>
            <a:r>
              <a:rPr lang="it-IT" sz="2800" b="1" dirty="0"/>
              <a:t> Iter + 1,</a:t>
            </a:r>
          </a:p>
          <a:p>
            <a:pPr marL="0" indent="0">
              <a:buNone/>
            </a:pPr>
            <a:r>
              <a:rPr lang="it-IT" sz="2800" b="1" dirty="0"/>
              <a:t>    start(</a:t>
            </a:r>
            <a:r>
              <a:rPr lang="it-IT" sz="2800" b="1" dirty="0" err="1"/>
              <a:t>Spike,NVf,NUf,Vf,Tau,Itera</a:t>
            </a:r>
            <a:r>
              <a:rPr lang="it-IT" sz="2800" b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7206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BB40E7B-CA1B-43A2-B502-ED789FDD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6957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/>
              <a:t>Implementazione in Arduino del </a:t>
            </a:r>
            <a:r>
              <a:rPr lang="it-IT" sz="3600" b="1" dirty="0">
                <a:solidFill>
                  <a:schemeClr val="accent4"/>
                </a:solidFill>
              </a:rPr>
              <a:t>modello neuronale </a:t>
            </a:r>
            <a:r>
              <a:rPr lang="it-IT" sz="4000" b="1" dirty="0">
                <a:solidFill>
                  <a:schemeClr val="accent4"/>
                </a:solidFill>
              </a:rPr>
              <a:t>di</a:t>
            </a:r>
            <a:r>
              <a:rPr lang="it-IT" sz="3600" b="1" dirty="0">
                <a:solidFill>
                  <a:schemeClr val="accent4"/>
                </a:solidFill>
              </a:rPr>
              <a:t> </a:t>
            </a:r>
            <a:r>
              <a:rPr lang="it-IT" sz="3600" b="1" dirty="0" err="1">
                <a:solidFill>
                  <a:schemeClr val="accent4"/>
                </a:solidFill>
              </a:rPr>
              <a:t>E.Izhikevich</a:t>
            </a:r>
            <a:endParaRPr lang="it-IT" sz="3600" b="1" dirty="0">
              <a:solidFill>
                <a:schemeClr val="accent4"/>
              </a:solidFill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623E764-6363-4A90-A0C9-F32E0BF38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9" y="1761565"/>
            <a:ext cx="11174506" cy="4693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/>
              <a:t>Così come si è implementato il modello neuronale in </a:t>
            </a:r>
            <a:r>
              <a:rPr lang="it-IT" sz="2800" dirty="0" err="1"/>
              <a:t>prolog</a:t>
            </a:r>
            <a:r>
              <a:rPr lang="it-IT" sz="2800" dirty="0"/>
              <a:t>, lo si è fatto anche in </a:t>
            </a:r>
            <a:r>
              <a:rPr lang="it-IT" sz="2800" dirty="0" err="1"/>
              <a:t>arduino</a:t>
            </a:r>
            <a:r>
              <a:rPr lang="it-IT" sz="2800" dirty="0"/>
              <a:t> per verificare l’andamento grafico attraverso un semplice oscilloscopio digitale collegato alla porta del microcontrollore.</a:t>
            </a:r>
          </a:p>
          <a:p>
            <a:pPr marL="0" indent="0">
              <a:buNone/>
            </a:pPr>
            <a:r>
              <a:rPr lang="it-IT" sz="2800" dirty="0"/>
              <a:t>Sull’oscilloscopio sono riportate gli andamenti del potenziale di membrana, della corrente di sinapsi e del recupero di membrana.</a:t>
            </a:r>
          </a:p>
        </p:txBody>
      </p:sp>
      <p:pic>
        <p:nvPicPr>
          <p:cNvPr id="7" name="Elemento grafico 6" descr="Presa">
            <a:extLst>
              <a:ext uri="{FF2B5EF4-FFF2-40B4-BE49-F238E27FC236}">
                <a16:creationId xmlns:a16="http://schemas.microsoft.com/office/drawing/2014/main" id="{59FB6DF7-50FD-4E6A-ADEE-6845A4E7F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013" y="327210"/>
            <a:ext cx="914400" cy="1151965"/>
          </a:xfrm>
          <a:prstGeom prst="rect">
            <a:avLst/>
          </a:prstGeom>
        </p:spPr>
      </p:pic>
      <p:pic>
        <p:nvPicPr>
          <p:cNvPr id="9" name="Elemento grafico 8" descr="Computer portatile">
            <a:extLst>
              <a:ext uri="{FF2B5EF4-FFF2-40B4-BE49-F238E27FC236}">
                <a16:creationId xmlns:a16="http://schemas.microsoft.com/office/drawing/2014/main" id="{F79DF870-5BB2-49F3-BE90-4E3994B7B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0211" y="2487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01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Rete</Template>
  <TotalTime>551</TotalTime>
  <Words>1371</Words>
  <Application>Microsoft Office PowerPoint</Application>
  <PresentationFormat>Widescreen</PresentationFormat>
  <Paragraphs>109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7" baseType="lpstr">
      <vt:lpstr>Arial</vt:lpstr>
      <vt:lpstr>Bodoni Ornaments</vt:lpstr>
      <vt:lpstr>Calibri</vt:lpstr>
      <vt:lpstr>Cambria Math</vt:lpstr>
      <vt:lpstr>Century Gothic</vt:lpstr>
      <vt:lpstr>Consolas</vt:lpstr>
      <vt:lpstr>Courier</vt:lpstr>
      <vt:lpstr>Rete</vt:lpstr>
      <vt:lpstr>Implementazione di una spiking neural network (SNN)</vt:lpstr>
      <vt:lpstr>Che cosa è una Spiking neural network ?</vt:lpstr>
      <vt:lpstr>Presentazione standard di PowerPoint</vt:lpstr>
      <vt:lpstr>Presentazione standard di PowerPoint</vt:lpstr>
      <vt:lpstr>Implementazione in prolog del modello neuronale di E.Izhikevich</vt:lpstr>
      <vt:lpstr>Presentazione standard di PowerPoint</vt:lpstr>
      <vt:lpstr>Presentazione standard di PowerPoint</vt:lpstr>
      <vt:lpstr>Presentazione standard di PowerPoint</vt:lpstr>
      <vt:lpstr>Implementazione in Arduino del modello neuronale di E.Izhikevich</vt:lpstr>
      <vt:lpstr>Schema</vt:lpstr>
      <vt:lpstr>Presentazione standard di PowerPoint</vt:lpstr>
      <vt:lpstr>Presentazione standard di PowerPoint</vt:lpstr>
      <vt:lpstr>Implementazione in prolog di una Spiking Neural Network</vt:lpstr>
      <vt:lpstr>Le tipologie:</vt:lpstr>
      <vt:lpstr>Spike Neural Network - Sleepy</vt:lpstr>
      <vt:lpstr>Presentazione standard di PowerPoint</vt:lpstr>
      <vt:lpstr>Presentazione standard di PowerPoint</vt:lpstr>
      <vt:lpstr>Spike Neural Network - awake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Cosa succede se lasciamo la corrente inalterata e variamo il tau?</vt:lpstr>
      <vt:lpstr>Presentazione standard di PowerPoint</vt:lpstr>
      <vt:lpstr>Presentazione standard di PowerPoint</vt:lpstr>
      <vt:lpstr>Implementazione in Arduino di una Spiking Neural Network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Implementazione di una spiking neural network (SNN)</dc:title>
  <dc:creator>POLENTA ANDREA</dc:creator>
  <cp:lastModifiedBy>Pietro Rignanese</cp:lastModifiedBy>
  <cp:revision>58</cp:revision>
  <dcterms:created xsi:type="dcterms:W3CDTF">2019-01-29T10:50:39Z</dcterms:created>
  <dcterms:modified xsi:type="dcterms:W3CDTF">2019-01-31T15:46:09Z</dcterms:modified>
</cp:coreProperties>
</file>